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7" r:id="rId23"/>
    <p:sldId id="285" r:id="rId24"/>
    <p:sldId id="286" r:id="rId25"/>
    <p:sldId id="283" r:id="rId26"/>
    <p:sldId id="284" r:id="rId27"/>
    <p:sldId id="261" r:id="rId28"/>
    <p:sldId id="262" r:id="rId29"/>
    <p:sldId id="263" r:id="rId30"/>
    <p:sldId id="264" r:id="rId31"/>
    <p:sldId id="265" r:id="rId32"/>
    <p:sldId id="266" r:id="rId33"/>
    <p:sldId id="267" r:id="rId34"/>
    <p:sldId id="268" r:id="rId35"/>
    <p:sldId id="26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E9775A-F6DD-E57D-ADD6-0234CDF02CD3}" v="86" dt="2024-05-16T19:50:50.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yali Tawade" userId="S::sayali.tawade@vit.edu.in::4a488356-b6bd-4631-9d7f-4ff3f9e3893e" providerId="AD" clId="Web-{D2E9775A-F6DD-E57D-ADD6-0234CDF02CD3}"/>
    <pc:docChg chg="modSld">
      <pc:chgData name="Sayali Tawade" userId="S::sayali.tawade@vit.edu.in::4a488356-b6bd-4631-9d7f-4ff3f9e3893e" providerId="AD" clId="Web-{D2E9775A-F6DD-E57D-ADD6-0234CDF02CD3}" dt="2024-05-16T19:50:50.789" v="85"/>
      <pc:docMkLst>
        <pc:docMk/>
      </pc:docMkLst>
      <pc:sldChg chg="delSp modSp">
        <pc:chgData name="Sayali Tawade" userId="S::sayali.tawade@vit.edu.in::4a488356-b6bd-4631-9d7f-4ff3f9e3893e" providerId="AD" clId="Web-{D2E9775A-F6DD-E57D-ADD6-0234CDF02CD3}" dt="2024-05-16T19:42:25.468" v="2" actId="1076"/>
        <pc:sldMkLst>
          <pc:docMk/>
          <pc:sldMk cId="3149138755" sldId="256"/>
        </pc:sldMkLst>
        <pc:spChg chg="del">
          <ac:chgData name="Sayali Tawade" userId="S::sayali.tawade@vit.edu.in::4a488356-b6bd-4631-9d7f-4ff3f9e3893e" providerId="AD" clId="Web-{D2E9775A-F6DD-E57D-ADD6-0234CDF02CD3}" dt="2024-05-16T19:42:20.234" v="1"/>
          <ac:spMkLst>
            <pc:docMk/>
            <pc:sldMk cId="3149138755" sldId="256"/>
            <ac:spMk id="2" creationId="{D14BE662-3059-422C-B490-617DE929C1D6}"/>
          </ac:spMkLst>
        </pc:spChg>
        <pc:spChg chg="del">
          <ac:chgData name="Sayali Tawade" userId="S::sayali.tawade@vit.edu.in::4a488356-b6bd-4631-9d7f-4ff3f9e3893e" providerId="AD" clId="Web-{D2E9775A-F6DD-E57D-ADD6-0234CDF02CD3}" dt="2024-05-16T19:42:19.202" v="0"/>
          <ac:spMkLst>
            <pc:docMk/>
            <pc:sldMk cId="3149138755" sldId="256"/>
            <ac:spMk id="3" creationId="{08101B16-6EF3-49D5-BD11-8ECBE7EA985A}"/>
          </ac:spMkLst>
        </pc:spChg>
        <pc:inkChg chg="mod">
          <ac:chgData name="Sayali Tawade" userId="S::sayali.tawade@vit.edu.in::4a488356-b6bd-4631-9d7f-4ff3f9e3893e" providerId="AD" clId="Web-{D2E9775A-F6DD-E57D-ADD6-0234CDF02CD3}" dt="2024-05-16T19:42:25.468" v="2" actId="1076"/>
          <ac:inkMkLst>
            <pc:docMk/>
            <pc:sldMk cId="3149138755" sldId="256"/>
            <ac:inkMk id="4" creationId="{7A2892DB-6A6D-456F-8E7D-3A2D2C9BB46C}"/>
          </ac:inkMkLst>
        </pc:inkChg>
      </pc:sldChg>
      <pc:sldChg chg="delSp">
        <pc:chgData name="Sayali Tawade" userId="S::sayali.tawade@vit.edu.in::4a488356-b6bd-4631-9d7f-4ff3f9e3893e" providerId="AD" clId="Web-{D2E9775A-F6DD-E57D-ADD6-0234CDF02CD3}" dt="2024-05-16T19:42:36.781" v="4"/>
        <pc:sldMkLst>
          <pc:docMk/>
          <pc:sldMk cId="490281450" sldId="257"/>
        </pc:sldMkLst>
        <pc:spChg chg="del">
          <ac:chgData name="Sayali Tawade" userId="S::sayali.tawade@vit.edu.in::4a488356-b6bd-4631-9d7f-4ff3f9e3893e" providerId="AD" clId="Web-{D2E9775A-F6DD-E57D-ADD6-0234CDF02CD3}" dt="2024-05-16T19:42:36.781" v="4"/>
          <ac:spMkLst>
            <pc:docMk/>
            <pc:sldMk cId="490281450" sldId="257"/>
            <ac:spMk id="2" creationId="{C26AE158-27BB-4B56-A7C8-1F44969415DA}"/>
          </ac:spMkLst>
        </pc:spChg>
        <pc:spChg chg="del">
          <ac:chgData name="Sayali Tawade" userId="S::sayali.tawade@vit.edu.in::4a488356-b6bd-4631-9d7f-4ff3f9e3893e" providerId="AD" clId="Web-{D2E9775A-F6DD-E57D-ADD6-0234CDF02CD3}" dt="2024-05-16T19:42:33.593" v="3"/>
          <ac:spMkLst>
            <pc:docMk/>
            <pc:sldMk cId="490281450" sldId="257"/>
            <ac:spMk id="3" creationId="{6813AE30-0C3C-428E-B80E-9705E44E14B0}"/>
          </ac:spMkLst>
        </pc:spChg>
      </pc:sldChg>
      <pc:sldChg chg="delSp modSp">
        <pc:chgData name="Sayali Tawade" userId="S::sayali.tawade@vit.edu.in::4a488356-b6bd-4631-9d7f-4ff3f9e3893e" providerId="AD" clId="Web-{D2E9775A-F6DD-E57D-ADD6-0234CDF02CD3}" dt="2024-05-16T19:43:19.297" v="8" actId="1076"/>
        <pc:sldMkLst>
          <pc:docMk/>
          <pc:sldMk cId="1630371719" sldId="258"/>
        </pc:sldMkLst>
        <pc:spChg chg="del">
          <ac:chgData name="Sayali Tawade" userId="S::sayali.tawade@vit.edu.in::4a488356-b6bd-4631-9d7f-4ff3f9e3893e" providerId="AD" clId="Web-{D2E9775A-F6DD-E57D-ADD6-0234CDF02CD3}" dt="2024-05-16T19:42:50.218" v="6"/>
          <ac:spMkLst>
            <pc:docMk/>
            <pc:sldMk cId="1630371719" sldId="258"/>
            <ac:spMk id="2" creationId="{029B609C-DEB4-41DF-8358-2CD725AFA5F4}"/>
          </ac:spMkLst>
        </pc:spChg>
        <pc:spChg chg="del">
          <ac:chgData name="Sayali Tawade" userId="S::sayali.tawade@vit.edu.in::4a488356-b6bd-4631-9d7f-4ff3f9e3893e" providerId="AD" clId="Web-{D2E9775A-F6DD-E57D-ADD6-0234CDF02CD3}" dt="2024-05-16T19:42:46.093" v="5"/>
          <ac:spMkLst>
            <pc:docMk/>
            <pc:sldMk cId="1630371719" sldId="258"/>
            <ac:spMk id="3" creationId="{CC9D5817-6378-43AD-BF73-44F2EDC239C7}"/>
          </ac:spMkLst>
        </pc:spChg>
        <pc:inkChg chg="mod">
          <ac:chgData name="Sayali Tawade" userId="S::sayali.tawade@vit.edu.in::4a488356-b6bd-4631-9d7f-4ff3f9e3893e" providerId="AD" clId="Web-{D2E9775A-F6DD-E57D-ADD6-0234CDF02CD3}" dt="2024-05-16T19:43:19.297" v="8" actId="1076"/>
          <ac:inkMkLst>
            <pc:docMk/>
            <pc:sldMk cId="1630371719" sldId="258"/>
            <ac:inkMk id="4" creationId="{F92DF00A-821F-4552-8965-43B81E69F13B}"/>
          </ac:inkMkLst>
        </pc:inkChg>
        <pc:inkChg chg="mod">
          <ac:chgData name="Sayali Tawade" userId="S::sayali.tawade@vit.edu.in::4a488356-b6bd-4631-9d7f-4ff3f9e3893e" providerId="AD" clId="Web-{D2E9775A-F6DD-E57D-ADD6-0234CDF02CD3}" dt="2024-05-16T19:43:15.250" v="7" actId="1076"/>
          <ac:inkMkLst>
            <pc:docMk/>
            <pc:sldMk cId="1630371719" sldId="258"/>
            <ac:inkMk id="5" creationId="{22E9F8F3-FC7A-4A61-8AED-2019C3277A6F}"/>
          </ac:inkMkLst>
        </pc:inkChg>
      </pc:sldChg>
      <pc:sldChg chg="delSp modSp">
        <pc:chgData name="Sayali Tawade" userId="S::sayali.tawade@vit.edu.in::4a488356-b6bd-4631-9d7f-4ff3f9e3893e" providerId="AD" clId="Web-{D2E9775A-F6DD-E57D-ADD6-0234CDF02CD3}" dt="2024-05-16T19:44:53.047" v="17" actId="1076"/>
        <pc:sldMkLst>
          <pc:docMk/>
          <pc:sldMk cId="1828110124" sldId="259"/>
        </pc:sldMkLst>
        <pc:spChg chg="del">
          <ac:chgData name="Sayali Tawade" userId="S::sayali.tawade@vit.edu.in::4a488356-b6bd-4631-9d7f-4ff3f9e3893e" providerId="AD" clId="Web-{D2E9775A-F6DD-E57D-ADD6-0234CDF02CD3}" dt="2024-05-16T19:43:36.109" v="10"/>
          <ac:spMkLst>
            <pc:docMk/>
            <pc:sldMk cId="1828110124" sldId="259"/>
            <ac:spMk id="2" creationId="{4F4FD5EA-5747-4967-988C-B59EF818472E}"/>
          </ac:spMkLst>
        </pc:spChg>
        <pc:spChg chg="del">
          <ac:chgData name="Sayali Tawade" userId="S::sayali.tawade@vit.edu.in::4a488356-b6bd-4631-9d7f-4ff3f9e3893e" providerId="AD" clId="Web-{D2E9775A-F6DD-E57D-ADD6-0234CDF02CD3}" dt="2024-05-16T19:43:33.594" v="9"/>
          <ac:spMkLst>
            <pc:docMk/>
            <pc:sldMk cId="1828110124" sldId="259"/>
            <ac:spMk id="3" creationId="{C5C12028-3EBE-4332-94A5-2CDAB0D9B55D}"/>
          </ac:spMkLst>
        </pc:spChg>
        <pc:inkChg chg="mod">
          <ac:chgData name="Sayali Tawade" userId="S::sayali.tawade@vit.edu.in::4a488356-b6bd-4631-9d7f-4ff3f9e3893e" providerId="AD" clId="Web-{D2E9775A-F6DD-E57D-ADD6-0234CDF02CD3}" dt="2024-05-16T19:44:53.047" v="17" actId="1076"/>
          <ac:inkMkLst>
            <pc:docMk/>
            <pc:sldMk cId="1828110124" sldId="259"/>
            <ac:inkMk id="4" creationId="{D97D3A26-F9D7-40A3-90EA-210170DF2783}"/>
          </ac:inkMkLst>
        </pc:inkChg>
        <pc:inkChg chg="mod">
          <ac:chgData name="Sayali Tawade" userId="S::sayali.tawade@vit.edu.in::4a488356-b6bd-4631-9d7f-4ff3f9e3893e" providerId="AD" clId="Web-{D2E9775A-F6DD-E57D-ADD6-0234CDF02CD3}" dt="2024-05-16T19:44:29.578" v="15" actId="1076"/>
          <ac:inkMkLst>
            <pc:docMk/>
            <pc:sldMk cId="1828110124" sldId="259"/>
            <ac:inkMk id="5" creationId="{8B0748A1-5EAE-4DE9-B197-EC31CCAF767F}"/>
          </ac:inkMkLst>
        </pc:inkChg>
      </pc:sldChg>
      <pc:sldChg chg="delSp">
        <pc:chgData name="Sayali Tawade" userId="S::sayali.tawade@vit.edu.in::4a488356-b6bd-4631-9d7f-4ff3f9e3893e" providerId="AD" clId="Web-{D2E9775A-F6DD-E57D-ADD6-0234CDF02CD3}" dt="2024-05-16T19:45:05.266" v="19"/>
        <pc:sldMkLst>
          <pc:docMk/>
          <pc:sldMk cId="129238524" sldId="260"/>
        </pc:sldMkLst>
        <pc:spChg chg="del">
          <ac:chgData name="Sayali Tawade" userId="S::sayali.tawade@vit.edu.in::4a488356-b6bd-4631-9d7f-4ff3f9e3893e" providerId="AD" clId="Web-{D2E9775A-F6DD-E57D-ADD6-0234CDF02CD3}" dt="2024-05-16T19:45:01.188" v="18"/>
          <ac:spMkLst>
            <pc:docMk/>
            <pc:sldMk cId="129238524" sldId="260"/>
            <ac:spMk id="2" creationId="{BB9F0EE3-2387-45B3-BDA4-F7A0B954BCAE}"/>
          </ac:spMkLst>
        </pc:spChg>
        <pc:spChg chg="del">
          <ac:chgData name="Sayali Tawade" userId="S::sayali.tawade@vit.edu.in::4a488356-b6bd-4631-9d7f-4ff3f9e3893e" providerId="AD" clId="Web-{D2E9775A-F6DD-E57D-ADD6-0234CDF02CD3}" dt="2024-05-16T19:45:05.266" v="19"/>
          <ac:spMkLst>
            <pc:docMk/>
            <pc:sldMk cId="129238524" sldId="260"/>
            <ac:spMk id="3" creationId="{7FE37FFD-A267-4133-BCA5-A0D8174650DC}"/>
          </ac:spMkLst>
        </pc:spChg>
      </pc:sldChg>
      <pc:sldChg chg="delSp">
        <pc:chgData name="Sayali Tawade" userId="S::sayali.tawade@vit.edu.in::4a488356-b6bd-4631-9d7f-4ff3f9e3893e" providerId="AD" clId="Web-{D2E9775A-F6DD-E57D-ADD6-0234CDF02CD3}" dt="2024-05-16T19:50:29.789" v="78"/>
        <pc:sldMkLst>
          <pc:docMk/>
          <pc:sldMk cId="3553265743" sldId="261"/>
        </pc:sldMkLst>
        <pc:spChg chg="del">
          <ac:chgData name="Sayali Tawade" userId="S::sayali.tawade@vit.edu.in::4a488356-b6bd-4631-9d7f-4ff3f9e3893e" providerId="AD" clId="Web-{D2E9775A-F6DD-E57D-ADD6-0234CDF02CD3}" dt="2024-05-16T19:50:29.789" v="78"/>
          <ac:spMkLst>
            <pc:docMk/>
            <pc:sldMk cId="3553265743" sldId="261"/>
            <ac:spMk id="2" creationId="{2B310F33-429F-9EC0-5AF6-C2CB934024E9}"/>
          </ac:spMkLst>
        </pc:spChg>
      </pc:sldChg>
      <pc:sldChg chg="delSp">
        <pc:chgData name="Sayali Tawade" userId="S::sayali.tawade@vit.edu.in::4a488356-b6bd-4631-9d7f-4ff3f9e3893e" providerId="AD" clId="Web-{D2E9775A-F6DD-E57D-ADD6-0234CDF02CD3}" dt="2024-05-16T19:50:32.461" v="79"/>
        <pc:sldMkLst>
          <pc:docMk/>
          <pc:sldMk cId="758402082" sldId="262"/>
        </pc:sldMkLst>
        <pc:spChg chg="del">
          <ac:chgData name="Sayali Tawade" userId="S::sayali.tawade@vit.edu.in::4a488356-b6bd-4631-9d7f-4ff3f9e3893e" providerId="AD" clId="Web-{D2E9775A-F6DD-E57D-ADD6-0234CDF02CD3}" dt="2024-05-16T19:50:32.461" v="79"/>
          <ac:spMkLst>
            <pc:docMk/>
            <pc:sldMk cId="758402082" sldId="262"/>
            <ac:spMk id="2" creationId="{2AC29CAA-688E-9C14-9E11-4D0AC0F7408D}"/>
          </ac:spMkLst>
        </pc:spChg>
      </pc:sldChg>
      <pc:sldChg chg="delSp">
        <pc:chgData name="Sayali Tawade" userId="S::sayali.tawade@vit.edu.in::4a488356-b6bd-4631-9d7f-4ff3f9e3893e" providerId="AD" clId="Web-{D2E9775A-F6DD-E57D-ADD6-0234CDF02CD3}" dt="2024-05-16T19:50:34.821" v="80"/>
        <pc:sldMkLst>
          <pc:docMk/>
          <pc:sldMk cId="2132036167" sldId="263"/>
        </pc:sldMkLst>
        <pc:spChg chg="del">
          <ac:chgData name="Sayali Tawade" userId="S::sayali.tawade@vit.edu.in::4a488356-b6bd-4631-9d7f-4ff3f9e3893e" providerId="AD" clId="Web-{D2E9775A-F6DD-E57D-ADD6-0234CDF02CD3}" dt="2024-05-16T19:50:34.821" v="80"/>
          <ac:spMkLst>
            <pc:docMk/>
            <pc:sldMk cId="2132036167" sldId="263"/>
            <ac:spMk id="2" creationId="{5A4D393A-8A8B-FDE4-3F42-E3BA87438EEE}"/>
          </ac:spMkLst>
        </pc:spChg>
      </pc:sldChg>
      <pc:sldChg chg="delSp">
        <pc:chgData name="Sayali Tawade" userId="S::sayali.tawade@vit.edu.in::4a488356-b6bd-4631-9d7f-4ff3f9e3893e" providerId="AD" clId="Web-{D2E9775A-F6DD-E57D-ADD6-0234CDF02CD3}" dt="2024-05-16T19:50:43.930" v="81"/>
        <pc:sldMkLst>
          <pc:docMk/>
          <pc:sldMk cId="309389182" sldId="265"/>
        </pc:sldMkLst>
        <pc:spChg chg="del">
          <ac:chgData name="Sayali Tawade" userId="S::sayali.tawade@vit.edu.in::4a488356-b6bd-4631-9d7f-4ff3f9e3893e" providerId="AD" clId="Web-{D2E9775A-F6DD-E57D-ADD6-0234CDF02CD3}" dt="2024-05-16T19:50:43.930" v="81"/>
          <ac:spMkLst>
            <pc:docMk/>
            <pc:sldMk cId="309389182" sldId="265"/>
            <ac:spMk id="2" creationId="{6B2BF2EC-9A54-2543-5571-D78D8332B525}"/>
          </ac:spMkLst>
        </pc:spChg>
      </pc:sldChg>
      <pc:sldChg chg="delSp">
        <pc:chgData name="Sayali Tawade" userId="S::sayali.tawade@vit.edu.in::4a488356-b6bd-4631-9d7f-4ff3f9e3893e" providerId="AD" clId="Web-{D2E9775A-F6DD-E57D-ADD6-0234CDF02CD3}" dt="2024-05-16T19:50:45.696" v="82"/>
        <pc:sldMkLst>
          <pc:docMk/>
          <pc:sldMk cId="3025989440" sldId="266"/>
        </pc:sldMkLst>
        <pc:spChg chg="del">
          <ac:chgData name="Sayali Tawade" userId="S::sayali.tawade@vit.edu.in::4a488356-b6bd-4631-9d7f-4ff3f9e3893e" providerId="AD" clId="Web-{D2E9775A-F6DD-E57D-ADD6-0234CDF02CD3}" dt="2024-05-16T19:50:45.696" v="82"/>
          <ac:spMkLst>
            <pc:docMk/>
            <pc:sldMk cId="3025989440" sldId="266"/>
            <ac:spMk id="2" creationId="{E557F84F-5897-5106-8E95-F89388D277D0}"/>
          </ac:spMkLst>
        </pc:spChg>
      </pc:sldChg>
      <pc:sldChg chg="delSp">
        <pc:chgData name="Sayali Tawade" userId="S::sayali.tawade@vit.edu.in::4a488356-b6bd-4631-9d7f-4ff3f9e3893e" providerId="AD" clId="Web-{D2E9775A-F6DD-E57D-ADD6-0234CDF02CD3}" dt="2024-05-16T19:50:47.508" v="83"/>
        <pc:sldMkLst>
          <pc:docMk/>
          <pc:sldMk cId="1661405152" sldId="267"/>
        </pc:sldMkLst>
        <pc:spChg chg="del">
          <ac:chgData name="Sayali Tawade" userId="S::sayali.tawade@vit.edu.in::4a488356-b6bd-4631-9d7f-4ff3f9e3893e" providerId="AD" clId="Web-{D2E9775A-F6DD-E57D-ADD6-0234CDF02CD3}" dt="2024-05-16T19:50:47.508" v="83"/>
          <ac:spMkLst>
            <pc:docMk/>
            <pc:sldMk cId="1661405152" sldId="267"/>
            <ac:spMk id="2" creationId="{D2D1261C-0C5F-4C6B-0053-5EEC1E9F4571}"/>
          </ac:spMkLst>
        </pc:spChg>
      </pc:sldChg>
      <pc:sldChg chg="delSp">
        <pc:chgData name="Sayali Tawade" userId="S::sayali.tawade@vit.edu.in::4a488356-b6bd-4631-9d7f-4ff3f9e3893e" providerId="AD" clId="Web-{D2E9775A-F6DD-E57D-ADD6-0234CDF02CD3}" dt="2024-05-16T19:50:48.883" v="84"/>
        <pc:sldMkLst>
          <pc:docMk/>
          <pc:sldMk cId="3259509729" sldId="268"/>
        </pc:sldMkLst>
        <pc:spChg chg="del">
          <ac:chgData name="Sayali Tawade" userId="S::sayali.tawade@vit.edu.in::4a488356-b6bd-4631-9d7f-4ff3f9e3893e" providerId="AD" clId="Web-{D2E9775A-F6DD-E57D-ADD6-0234CDF02CD3}" dt="2024-05-16T19:50:48.883" v="84"/>
          <ac:spMkLst>
            <pc:docMk/>
            <pc:sldMk cId="3259509729" sldId="268"/>
            <ac:spMk id="2" creationId="{CF84D19A-DA2B-CC63-854F-C936B3C0498B}"/>
          </ac:spMkLst>
        </pc:spChg>
      </pc:sldChg>
      <pc:sldChg chg="delSp">
        <pc:chgData name="Sayali Tawade" userId="S::sayali.tawade@vit.edu.in::4a488356-b6bd-4631-9d7f-4ff3f9e3893e" providerId="AD" clId="Web-{D2E9775A-F6DD-E57D-ADD6-0234CDF02CD3}" dt="2024-05-16T19:50:50.789" v="85"/>
        <pc:sldMkLst>
          <pc:docMk/>
          <pc:sldMk cId="1815437215" sldId="269"/>
        </pc:sldMkLst>
        <pc:spChg chg="del">
          <ac:chgData name="Sayali Tawade" userId="S::sayali.tawade@vit.edu.in::4a488356-b6bd-4631-9d7f-4ff3f9e3893e" providerId="AD" clId="Web-{D2E9775A-F6DD-E57D-ADD6-0234CDF02CD3}" dt="2024-05-16T19:50:50.789" v="85"/>
          <ac:spMkLst>
            <pc:docMk/>
            <pc:sldMk cId="1815437215" sldId="269"/>
            <ac:spMk id="2" creationId="{42C127BD-360C-21CD-7593-80A05D3C8DDB}"/>
          </ac:spMkLst>
        </pc:spChg>
      </pc:sldChg>
      <pc:sldChg chg="delSp">
        <pc:chgData name="Sayali Tawade" userId="S::sayali.tawade@vit.edu.in::4a488356-b6bd-4631-9d7f-4ff3f9e3893e" providerId="AD" clId="Web-{D2E9775A-F6DD-E57D-ADD6-0234CDF02CD3}" dt="2024-05-16T19:45:19.818" v="21"/>
        <pc:sldMkLst>
          <pc:docMk/>
          <pc:sldMk cId="2872831593" sldId="270"/>
        </pc:sldMkLst>
        <pc:spChg chg="del">
          <ac:chgData name="Sayali Tawade" userId="S::sayali.tawade@vit.edu.in::4a488356-b6bd-4631-9d7f-4ff3f9e3893e" providerId="AD" clId="Web-{D2E9775A-F6DD-E57D-ADD6-0234CDF02CD3}" dt="2024-05-16T19:45:16.084" v="20"/>
          <ac:spMkLst>
            <pc:docMk/>
            <pc:sldMk cId="2872831593" sldId="270"/>
            <ac:spMk id="2" creationId="{53D16DAF-BA22-4A08-B7DD-B1121C679A27}"/>
          </ac:spMkLst>
        </pc:spChg>
        <pc:spChg chg="del">
          <ac:chgData name="Sayali Tawade" userId="S::sayali.tawade@vit.edu.in::4a488356-b6bd-4631-9d7f-4ff3f9e3893e" providerId="AD" clId="Web-{D2E9775A-F6DD-E57D-ADD6-0234CDF02CD3}" dt="2024-05-16T19:45:19.818" v="21"/>
          <ac:spMkLst>
            <pc:docMk/>
            <pc:sldMk cId="2872831593" sldId="270"/>
            <ac:spMk id="3" creationId="{5FF07C4E-BDCB-4DF5-A804-FDD1EE4AC11D}"/>
          </ac:spMkLst>
        </pc:spChg>
      </pc:sldChg>
      <pc:sldChg chg="delSp modSp">
        <pc:chgData name="Sayali Tawade" userId="S::sayali.tawade@vit.edu.in::4a488356-b6bd-4631-9d7f-4ff3f9e3893e" providerId="AD" clId="Web-{D2E9775A-F6DD-E57D-ADD6-0234CDF02CD3}" dt="2024-05-16T19:45:36.802" v="24" actId="1076"/>
        <pc:sldMkLst>
          <pc:docMk/>
          <pc:sldMk cId="2842177523" sldId="271"/>
        </pc:sldMkLst>
        <pc:spChg chg="del">
          <ac:chgData name="Sayali Tawade" userId="S::sayali.tawade@vit.edu.in::4a488356-b6bd-4631-9d7f-4ff3f9e3893e" providerId="AD" clId="Web-{D2E9775A-F6DD-E57D-ADD6-0234CDF02CD3}" dt="2024-05-16T19:45:25.146" v="23"/>
          <ac:spMkLst>
            <pc:docMk/>
            <pc:sldMk cId="2842177523" sldId="271"/>
            <ac:spMk id="2" creationId="{5430042B-3CE8-429D-B2CD-00B2597CEB14}"/>
          </ac:spMkLst>
        </pc:spChg>
        <pc:spChg chg="del">
          <ac:chgData name="Sayali Tawade" userId="S::sayali.tawade@vit.edu.in::4a488356-b6bd-4631-9d7f-4ff3f9e3893e" providerId="AD" clId="Web-{D2E9775A-F6DD-E57D-ADD6-0234CDF02CD3}" dt="2024-05-16T19:45:25.146" v="22"/>
          <ac:spMkLst>
            <pc:docMk/>
            <pc:sldMk cId="2842177523" sldId="271"/>
            <ac:spMk id="3" creationId="{C15F126E-A694-4AFB-914B-23D938577C96}"/>
          </ac:spMkLst>
        </pc:spChg>
        <pc:inkChg chg="mod">
          <ac:chgData name="Sayali Tawade" userId="S::sayali.tawade@vit.edu.in::4a488356-b6bd-4631-9d7f-4ff3f9e3893e" providerId="AD" clId="Web-{D2E9775A-F6DD-E57D-ADD6-0234CDF02CD3}" dt="2024-05-16T19:45:36.802" v="24" actId="1076"/>
          <ac:inkMkLst>
            <pc:docMk/>
            <pc:sldMk cId="2842177523" sldId="271"/>
            <ac:inkMk id="4" creationId="{8B80BBDC-1908-4016-8F64-4D3537E9A1C0}"/>
          </ac:inkMkLst>
        </pc:inkChg>
      </pc:sldChg>
      <pc:sldChg chg="addSp delSp modSp">
        <pc:chgData name="Sayali Tawade" userId="S::sayali.tawade@vit.edu.in::4a488356-b6bd-4631-9d7f-4ff3f9e3893e" providerId="AD" clId="Web-{D2E9775A-F6DD-E57D-ADD6-0234CDF02CD3}" dt="2024-05-16T19:45:59.537" v="33" actId="1076"/>
        <pc:sldMkLst>
          <pc:docMk/>
          <pc:sldMk cId="451268749" sldId="272"/>
        </pc:sldMkLst>
        <pc:spChg chg="add del">
          <ac:chgData name="Sayali Tawade" userId="S::sayali.tawade@vit.edu.in::4a488356-b6bd-4631-9d7f-4ff3f9e3893e" providerId="AD" clId="Web-{D2E9775A-F6DD-E57D-ADD6-0234CDF02CD3}" dt="2024-05-16T19:45:49.771" v="31"/>
          <ac:spMkLst>
            <pc:docMk/>
            <pc:sldMk cId="451268749" sldId="272"/>
            <ac:spMk id="2" creationId="{FBB44544-A44D-4E93-B25C-44633088B2C0}"/>
          </ac:spMkLst>
        </pc:spChg>
        <pc:spChg chg="add del">
          <ac:chgData name="Sayali Tawade" userId="S::sayali.tawade@vit.edu.in::4a488356-b6bd-4631-9d7f-4ff3f9e3893e" providerId="AD" clId="Web-{D2E9775A-F6DD-E57D-ADD6-0234CDF02CD3}" dt="2024-05-16T19:45:52.256" v="32"/>
          <ac:spMkLst>
            <pc:docMk/>
            <pc:sldMk cId="451268749" sldId="272"/>
            <ac:spMk id="3" creationId="{19542B0A-DA5A-41EB-88B8-F537A7CFE701}"/>
          </ac:spMkLst>
        </pc:spChg>
        <pc:inkChg chg="add del mod">
          <ac:chgData name="Sayali Tawade" userId="S::sayali.tawade@vit.edu.in::4a488356-b6bd-4631-9d7f-4ff3f9e3893e" providerId="AD" clId="Web-{D2E9775A-F6DD-E57D-ADD6-0234CDF02CD3}" dt="2024-05-16T19:45:59.537" v="33" actId="1076"/>
          <ac:inkMkLst>
            <pc:docMk/>
            <pc:sldMk cId="451268749" sldId="272"/>
            <ac:inkMk id="4" creationId="{6D1FF490-4C1E-4FBD-B919-4D3770C8C687}"/>
          </ac:inkMkLst>
        </pc:inkChg>
      </pc:sldChg>
      <pc:sldChg chg="delSp modSp">
        <pc:chgData name="Sayali Tawade" userId="S::sayali.tawade@vit.edu.in::4a488356-b6bd-4631-9d7f-4ff3f9e3893e" providerId="AD" clId="Web-{D2E9775A-F6DD-E57D-ADD6-0234CDF02CD3}" dt="2024-05-16T19:46:12.178" v="36" actId="1076"/>
        <pc:sldMkLst>
          <pc:docMk/>
          <pc:sldMk cId="1537509871" sldId="273"/>
        </pc:sldMkLst>
        <pc:spChg chg="del">
          <ac:chgData name="Sayali Tawade" userId="S::sayali.tawade@vit.edu.in::4a488356-b6bd-4631-9d7f-4ff3f9e3893e" providerId="AD" clId="Web-{D2E9775A-F6DD-E57D-ADD6-0234CDF02CD3}" dt="2024-05-16T19:46:05.506" v="35"/>
          <ac:spMkLst>
            <pc:docMk/>
            <pc:sldMk cId="1537509871" sldId="273"/>
            <ac:spMk id="2" creationId="{CCC7F9EB-EB75-4EC3-8B81-21B874B4208D}"/>
          </ac:spMkLst>
        </pc:spChg>
        <pc:spChg chg="del">
          <ac:chgData name="Sayali Tawade" userId="S::sayali.tawade@vit.edu.in::4a488356-b6bd-4631-9d7f-4ff3f9e3893e" providerId="AD" clId="Web-{D2E9775A-F6DD-E57D-ADD6-0234CDF02CD3}" dt="2024-05-16T19:46:03.443" v="34"/>
          <ac:spMkLst>
            <pc:docMk/>
            <pc:sldMk cId="1537509871" sldId="273"/>
            <ac:spMk id="3" creationId="{8A53189B-B3A8-4EDA-AF36-5A4EB6D804B5}"/>
          </ac:spMkLst>
        </pc:spChg>
        <pc:inkChg chg="mod">
          <ac:chgData name="Sayali Tawade" userId="S::sayali.tawade@vit.edu.in::4a488356-b6bd-4631-9d7f-4ff3f9e3893e" providerId="AD" clId="Web-{D2E9775A-F6DD-E57D-ADD6-0234CDF02CD3}" dt="2024-05-16T19:46:12.178" v="36" actId="1076"/>
          <ac:inkMkLst>
            <pc:docMk/>
            <pc:sldMk cId="1537509871" sldId="273"/>
            <ac:inkMk id="4" creationId="{689C5851-A596-4A34-AC58-627261E58368}"/>
          </ac:inkMkLst>
        </pc:inkChg>
      </pc:sldChg>
      <pc:sldChg chg="addSp delSp modSp">
        <pc:chgData name="Sayali Tawade" userId="S::sayali.tawade@vit.edu.in::4a488356-b6bd-4631-9d7f-4ff3f9e3893e" providerId="AD" clId="Web-{D2E9775A-F6DD-E57D-ADD6-0234CDF02CD3}" dt="2024-05-16T19:46:47.709" v="43" actId="1076"/>
        <pc:sldMkLst>
          <pc:docMk/>
          <pc:sldMk cId="1742199508" sldId="274"/>
        </pc:sldMkLst>
        <pc:spChg chg="del">
          <ac:chgData name="Sayali Tawade" userId="S::sayali.tawade@vit.edu.in::4a488356-b6bd-4631-9d7f-4ff3f9e3893e" providerId="AD" clId="Web-{D2E9775A-F6DD-E57D-ADD6-0234CDF02CD3}" dt="2024-05-16T19:46:40.819" v="42"/>
          <ac:spMkLst>
            <pc:docMk/>
            <pc:sldMk cId="1742199508" sldId="274"/>
            <ac:spMk id="2" creationId="{0749A824-FE0E-436F-9D01-86CE9690ACF2}"/>
          </ac:spMkLst>
        </pc:spChg>
        <pc:spChg chg="add del">
          <ac:chgData name="Sayali Tawade" userId="S::sayali.tawade@vit.edu.in::4a488356-b6bd-4631-9d7f-4ff3f9e3893e" providerId="AD" clId="Web-{D2E9775A-F6DD-E57D-ADD6-0234CDF02CD3}" dt="2024-05-16T19:46:36.053" v="41"/>
          <ac:spMkLst>
            <pc:docMk/>
            <pc:sldMk cId="1742199508" sldId="274"/>
            <ac:spMk id="3" creationId="{E0778360-296E-4182-BCA9-3B6C5B087A9D}"/>
          </ac:spMkLst>
        </pc:spChg>
        <pc:inkChg chg="add del mod">
          <ac:chgData name="Sayali Tawade" userId="S::sayali.tawade@vit.edu.in::4a488356-b6bd-4631-9d7f-4ff3f9e3893e" providerId="AD" clId="Web-{D2E9775A-F6DD-E57D-ADD6-0234CDF02CD3}" dt="2024-05-16T19:46:47.709" v="43" actId="1076"/>
          <ac:inkMkLst>
            <pc:docMk/>
            <pc:sldMk cId="1742199508" sldId="274"/>
            <ac:inkMk id="4" creationId="{DF8FD13E-5531-4844-9970-09AC4B349349}"/>
          </ac:inkMkLst>
        </pc:inkChg>
      </pc:sldChg>
      <pc:sldChg chg="delSp">
        <pc:chgData name="Sayali Tawade" userId="S::sayali.tawade@vit.edu.in::4a488356-b6bd-4631-9d7f-4ff3f9e3893e" providerId="AD" clId="Web-{D2E9775A-F6DD-E57D-ADD6-0234CDF02CD3}" dt="2024-05-16T19:47:00.772" v="45"/>
        <pc:sldMkLst>
          <pc:docMk/>
          <pc:sldMk cId="722105213" sldId="275"/>
        </pc:sldMkLst>
        <pc:spChg chg="del">
          <ac:chgData name="Sayali Tawade" userId="S::sayali.tawade@vit.edu.in::4a488356-b6bd-4631-9d7f-4ff3f9e3893e" providerId="AD" clId="Web-{D2E9775A-F6DD-E57D-ADD6-0234CDF02CD3}" dt="2024-05-16T19:46:56.256" v="44"/>
          <ac:spMkLst>
            <pc:docMk/>
            <pc:sldMk cId="722105213" sldId="275"/>
            <ac:spMk id="2" creationId="{B0D4C8DA-8C17-4993-AD37-EFA5C36FB65E}"/>
          </ac:spMkLst>
        </pc:spChg>
        <pc:spChg chg="del">
          <ac:chgData name="Sayali Tawade" userId="S::sayali.tawade@vit.edu.in::4a488356-b6bd-4631-9d7f-4ff3f9e3893e" providerId="AD" clId="Web-{D2E9775A-F6DD-E57D-ADD6-0234CDF02CD3}" dt="2024-05-16T19:47:00.772" v="45"/>
          <ac:spMkLst>
            <pc:docMk/>
            <pc:sldMk cId="722105213" sldId="275"/>
            <ac:spMk id="3" creationId="{60407D33-5A15-4841-8B5D-A923C98BC101}"/>
          </ac:spMkLst>
        </pc:spChg>
      </pc:sldChg>
      <pc:sldChg chg="delSp modSp">
        <pc:chgData name="Sayali Tawade" userId="S::sayali.tawade@vit.edu.in::4a488356-b6bd-4631-9d7f-4ff3f9e3893e" providerId="AD" clId="Web-{D2E9775A-F6DD-E57D-ADD6-0234CDF02CD3}" dt="2024-05-16T19:47:16.022" v="50" actId="14100"/>
        <pc:sldMkLst>
          <pc:docMk/>
          <pc:sldMk cId="3424828261" sldId="276"/>
        </pc:sldMkLst>
        <pc:spChg chg="del">
          <ac:chgData name="Sayali Tawade" userId="S::sayali.tawade@vit.edu.in::4a488356-b6bd-4631-9d7f-4ff3f9e3893e" providerId="AD" clId="Web-{D2E9775A-F6DD-E57D-ADD6-0234CDF02CD3}" dt="2024-05-16T19:47:08.522" v="47"/>
          <ac:spMkLst>
            <pc:docMk/>
            <pc:sldMk cId="3424828261" sldId="276"/>
            <ac:spMk id="2" creationId="{A0E659AD-0BDD-48CF-9CEA-04A46F57EE05}"/>
          </ac:spMkLst>
        </pc:spChg>
        <pc:spChg chg="del">
          <ac:chgData name="Sayali Tawade" userId="S::sayali.tawade@vit.edu.in::4a488356-b6bd-4631-9d7f-4ff3f9e3893e" providerId="AD" clId="Web-{D2E9775A-F6DD-E57D-ADD6-0234CDF02CD3}" dt="2024-05-16T19:47:06.131" v="46"/>
          <ac:spMkLst>
            <pc:docMk/>
            <pc:sldMk cId="3424828261" sldId="276"/>
            <ac:spMk id="3" creationId="{578F9B7B-C95B-450E-83AB-928C9ACFD199}"/>
          </ac:spMkLst>
        </pc:spChg>
        <pc:inkChg chg="mod">
          <ac:chgData name="Sayali Tawade" userId="S::sayali.tawade@vit.edu.in::4a488356-b6bd-4631-9d7f-4ff3f9e3893e" providerId="AD" clId="Web-{D2E9775A-F6DD-E57D-ADD6-0234CDF02CD3}" dt="2024-05-16T19:47:16.022" v="50" actId="14100"/>
          <ac:inkMkLst>
            <pc:docMk/>
            <pc:sldMk cId="3424828261" sldId="276"/>
            <ac:inkMk id="4" creationId="{BC57DE6E-4578-4280-A33C-55F2BEE841F1}"/>
          </ac:inkMkLst>
        </pc:inkChg>
      </pc:sldChg>
      <pc:sldChg chg="delSp modSp">
        <pc:chgData name="Sayali Tawade" userId="S::sayali.tawade@vit.edu.in::4a488356-b6bd-4631-9d7f-4ff3f9e3893e" providerId="AD" clId="Web-{D2E9775A-F6DD-E57D-ADD6-0234CDF02CD3}" dt="2024-05-16T19:48:06.241" v="53" actId="14100"/>
        <pc:sldMkLst>
          <pc:docMk/>
          <pc:sldMk cId="133233551" sldId="277"/>
        </pc:sldMkLst>
        <pc:spChg chg="del">
          <ac:chgData name="Sayali Tawade" userId="S::sayali.tawade@vit.edu.in::4a488356-b6bd-4631-9d7f-4ff3f9e3893e" providerId="AD" clId="Web-{D2E9775A-F6DD-E57D-ADD6-0234CDF02CD3}" dt="2024-05-16T19:47:53.179" v="52"/>
          <ac:spMkLst>
            <pc:docMk/>
            <pc:sldMk cId="133233551" sldId="277"/>
            <ac:spMk id="2" creationId="{2180BA29-3D8E-445A-93B7-E545A9597D1D}"/>
          </ac:spMkLst>
        </pc:spChg>
        <pc:spChg chg="del">
          <ac:chgData name="Sayali Tawade" userId="S::sayali.tawade@vit.edu.in::4a488356-b6bd-4631-9d7f-4ff3f9e3893e" providerId="AD" clId="Web-{D2E9775A-F6DD-E57D-ADD6-0234CDF02CD3}" dt="2024-05-16T19:47:25.381" v="51"/>
          <ac:spMkLst>
            <pc:docMk/>
            <pc:sldMk cId="133233551" sldId="277"/>
            <ac:spMk id="3" creationId="{3F54146D-19C5-4B55-8F09-F2116884DCB5}"/>
          </ac:spMkLst>
        </pc:spChg>
        <pc:inkChg chg="mod">
          <ac:chgData name="Sayali Tawade" userId="S::sayali.tawade@vit.edu.in::4a488356-b6bd-4631-9d7f-4ff3f9e3893e" providerId="AD" clId="Web-{D2E9775A-F6DD-E57D-ADD6-0234CDF02CD3}" dt="2024-05-16T19:48:06.241" v="53" actId="14100"/>
          <ac:inkMkLst>
            <pc:docMk/>
            <pc:sldMk cId="133233551" sldId="277"/>
            <ac:inkMk id="4" creationId="{3AF8EE90-BB9C-4448-A27E-288BF81B2FB7}"/>
          </ac:inkMkLst>
        </pc:inkChg>
      </pc:sldChg>
      <pc:sldChg chg="delSp modSp">
        <pc:chgData name="Sayali Tawade" userId="S::sayali.tawade@vit.edu.in::4a488356-b6bd-4631-9d7f-4ff3f9e3893e" providerId="AD" clId="Web-{D2E9775A-F6DD-E57D-ADD6-0234CDF02CD3}" dt="2024-05-16T19:48:24.523" v="56" actId="1076"/>
        <pc:sldMkLst>
          <pc:docMk/>
          <pc:sldMk cId="1782041134" sldId="278"/>
        </pc:sldMkLst>
        <pc:spChg chg="del">
          <ac:chgData name="Sayali Tawade" userId="S::sayali.tawade@vit.edu.in::4a488356-b6bd-4631-9d7f-4ff3f9e3893e" providerId="AD" clId="Web-{D2E9775A-F6DD-E57D-ADD6-0234CDF02CD3}" dt="2024-05-16T19:48:18.132" v="55"/>
          <ac:spMkLst>
            <pc:docMk/>
            <pc:sldMk cId="1782041134" sldId="278"/>
            <ac:spMk id="2" creationId="{1B6DC563-CDCF-4976-B664-A6641B73AF1E}"/>
          </ac:spMkLst>
        </pc:spChg>
        <pc:spChg chg="del">
          <ac:chgData name="Sayali Tawade" userId="S::sayali.tawade@vit.edu.in::4a488356-b6bd-4631-9d7f-4ff3f9e3893e" providerId="AD" clId="Web-{D2E9775A-F6DD-E57D-ADD6-0234CDF02CD3}" dt="2024-05-16T19:48:15.632" v="54"/>
          <ac:spMkLst>
            <pc:docMk/>
            <pc:sldMk cId="1782041134" sldId="278"/>
            <ac:spMk id="3" creationId="{39E6D097-6498-43A8-BA69-31CC0DA20924}"/>
          </ac:spMkLst>
        </pc:spChg>
        <pc:inkChg chg="mod">
          <ac:chgData name="Sayali Tawade" userId="S::sayali.tawade@vit.edu.in::4a488356-b6bd-4631-9d7f-4ff3f9e3893e" providerId="AD" clId="Web-{D2E9775A-F6DD-E57D-ADD6-0234CDF02CD3}" dt="2024-05-16T19:48:24.523" v="56" actId="1076"/>
          <ac:inkMkLst>
            <pc:docMk/>
            <pc:sldMk cId="1782041134" sldId="278"/>
            <ac:inkMk id="4" creationId="{2B33BDB3-12EF-4B4D-9B02-D2096871B02D}"/>
          </ac:inkMkLst>
        </pc:inkChg>
      </pc:sldChg>
      <pc:sldChg chg="delSp modSp">
        <pc:chgData name="Sayali Tawade" userId="S::sayali.tawade@vit.edu.in::4a488356-b6bd-4631-9d7f-4ff3f9e3893e" providerId="AD" clId="Web-{D2E9775A-F6DD-E57D-ADD6-0234CDF02CD3}" dt="2024-05-16T19:48:40.304" v="59" actId="1076"/>
        <pc:sldMkLst>
          <pc:docMk/>
          <pc:sldMk cId="3895812017" sldId="279"/>
        </pc:sldMkLst>
        <pc:spChg chg="del">
          <ac:chgData name="Sayali Tawade" userId="S::sayali.tawade@vit.edu.in::4a488356-b6bd-4631-9d7f-4ff3f9e3893e" providerId="AD" clId="Web-{D2E9775A-F6DD-E57D-ADD6-0234CDF02CD3}" dt="2024-05-16T19:48:29.429" v="58"/>
          <ac:spMkLst>
            <pc:docMk/>
            <pc:sldMk cId="3895812017" sldId="279"/>
            <ac:spMk id="2" creationId="{5D6ECC1C-BCEE-4389-BA2B-C8D2FD9D04B1}"/>
          </ac:spMkLst>
        </pc:spChg>
        <pc:spChg chg="del">
          <ac:chgData name="Sayali Tawade" userId="S::sayali.tawade@vit.edu.in::4a488356-b6bd-4631-9d7f-4ff3f9e3893e" providerId="AD" clId="Web-{D2E9775A-F6DD-E57D-ADD6-0234CDF02CD3}" dt="2024-05-16T19:48:27.148" v="57"/>
          <ac:spMkLst>
            <pc:docMk/>
            <pc:sldMk cId="3895812017" sldId="279"/>
            <ac:spMk id="3" creationId="{5A2E33D7-47CB-4640-BB19-1812D6E870E5}"/>
          </ac:spMkLst>
        </pc:spChg>
        <pc:inkChg chg="mod">
          <ac:chgData name="Sayali Tawade" userId="S::sayali.tawade@vit.edu.in::4a488356-b6bd-4631-9d7f-4ff3f9e3893e" providerId="AD" clId="Web-{D2E9775A-F6DD-E57D-ADD6-0234CDF02CD3}" dt="2024-05-16T19:48:40.304" v="59" actId="1076"/>
          <ac:inkMkLst>
            <pc:docMk/>
            <pc:sldMk cId="3895812017" sldId="279"/>
            <ac:inkMk id="4" creationId="{1F96C58C-AEC5-4E16-BBD9-835FC04E9C6A}"/>
          </ac:inkMkLst>
        </pc:inkChg>
      </pc:sldChg>
      <pc:sldChg chg="delSp">
        <pc:chgData name="Sayali Tawade" userId="S::sayali.tawade@vit.edu.in::4a488356-b6bd-4631-9d7f-4ff3f9e3893e" providerId="AD" clId="Web-{D2E9775A-F6DD-E57D-ADD6-0234CDF02CD3}" dt="2024-05-16T19:48:54.476" v="61"/>
        <pc:sldMkLst>
          <pc:docMk/>
          <pc:sldMk cId="858873806" sldId="280"/>
        </pc:sldMkLst>
        <pc:spChg chg="del">
          <ac:chgData name="Sayali Tawade" userId="S::sayali.tawade@vit.edu.in::4a488356-b6bd-4631-9d7f-4ff3f9e3893e" providerId="AD" clId="Web-{D2E9775A-F6DD-E57D-ADD6-0234CDF02CD3}" dt="2024-05-16T19:48:48.663" v="60"/>
          <ac:spMkLst>
            <pc:docMk/>
            <pc:sldMk cId="858873806" sldId="280"/>
            <ac:spMk id="2" creationId="{A5D52350-FD82-4F29-986D-1ECD62765E6E}"/>
          </ac:spMkLst>
        </pc:spChg>
        <pc:spChg chg="del">
          <ac:chgData name="Sayali Tawade" userId="S::sayali.tawade@vit.edu.in::4a488356-b6bd-4631-9d7f-4ff3f9e3893e" providerId="AD" clId="Web-{D2E9775A-F6DD-E57D-ADD6-0234CDF02CD3}" dt="2024-05-16T19:48:54.476" v="61"/>
          <ac:spMkLst>
            <pc:docMk/>
            <pc:sldMk cId="858873806" sldId="280"/>
            <ac:spMk id="3" creationId="{3DBD43F5-B899-4DDE-9A3A-C4FAFFECD324}"/>
          </ac:spMkLst>
        </pc:spChg>
      </pc:sldChg>
      <pc:sldChg chg="delSp">
        <pc:chgData name="Sayali Tawade" userId="S::sayali.tawade@vit.edu.in::4a488356-b6bd-4631-9d7f-4ff3f9e3893e" providerId="AD" clId="Web-{D2E9775A-F6DD-E57D-ADD6-0234CDF02CD3}" dt="2024-05-16T19:49:09.117" v="63"/>
        <pc:sldMkLst>
          <pc:docMk/>
          <pc:sldMk cId="2858575501" sldId="281"/>
        </pc:sldMkLst>
        <pc:spChg chg="del">
          <ac:chgData name="Sayali Tawade" userId="S::sayali.tawade@vit.edu.in::4a488356-b6bd-4631-9d7f-4ff3f9e3893e" providerId="AD" clId="Web-{D2E9775A-F6DD-E57D-ADD6-0234CDF02CD3}" dt="2024-05-16T19:49:09.117" v="63"/>
          <ac:spMkLst>
            <pc:docMk/>
            <pc:sldMk cId="2858575501" sldId="281"/>
            <ac:spMk id="2" creationId="{562C9E0C-ABE7-4BBB-B966-896E9342ADB6}"/>
          </ac:spMkLst>
        </pc:spChg>
        <pc:spChg chg="del">
          <ac:chgData name="Sayali Tawade" userId="S::sayali.tawade@vit.edu.in::4a488356-b6bd-4631-9d7f-4ff3f9e3893e" providerId="AD" clId="Web-{D2E9775A-F6DD-E57D-ADD6-0234CDF02CD3}" dt="2024-05-16T19:48:59.820" v="62"/>
          <ac:spMkLst>
            <pc:docMk/>
            <pc:sldMk cId="2858575501" sldId="281"/>
            <ac:spMk id="3" creationId="{4556F2AB-3CE7-4467-A614-C6FFE31A539C}"/>
          </ac:spMkLst>
        </pc:spChg>
      </pc:sldChg>
      <pc:sldChg chg="delSp">
        <pc:chgData name="Sayali Tawade" userId="S::sayali.tawade@vit.edu.in::4a488356-b6bd-4631-9d7f-4ff3f9e3893e" providerId="AD" clId="Web-{D2E9775A-F6DD-E57D-ADD6-0234CDF02CD3}" dt="2024-05-16T19:49:19.648" v="65"/>
        <pc:sldMkLst>
          <pc:docMk/>
          <pc:sldMk cId="145888825" sldId="282"/>
        </pc:sldMkLst>
        <pc:spChg chg="del">
          <ac:chgData name="Sayali Tawade" userId="S::sayali.tawade@vit.edu.in::4a488356-b6bd-4631-9d7f-4ff3f9e3893e" providerId="AD" clId="Web-{D2E9775A-F6DD-E57D-ADD6-0234CDF02CD3}" dt="2024-05-16T19:49:16.367" v="64"/>
          <ac:spMkLst>
            <pc:docMk/>
            <pc:sldMk cId="145888825" sldId="282"/>
            <ac:spMk id="2" creationId="{A04D52B9-794D-4CBB-B5AE-45103204A02F}"/>
          </ac:spMkLst>
        </pc:spChg>
        <pc:spChg chg="del">
          <ac:chgData name="Sayali Tawade" userId="S::sayali.tawade@vit.edu.in::4a488356-b6bd-4631-9d7f-4ff3f9e3893e" providerId="AD" clId="Web-{D2E9775A-F6DD-E57D-ADD6-0234CDF02CD3}" dt="2024-05-16T19:49:19.648" v="65"/>
          <ac:spMkLst>
            <pc:docMk/>
            <pc:sldMk cId="145888825" sldId="282"/>
            <ac:spMk id="3" creationId="{1559C09D-B5CF-41E9-9F05-BE7CCDFCB954}"/>
          </ac:spMkLst>
        </pc:spChg>
      </pc:sldChg>
      <pc:sldChg chg="addSp delSp">
        <pc:chgData name="Sayali Tawade" userId="S::sayali.tawade@vit.edu.in::4a488356-b6bd-4631-9d7f-4ff3f9e3893e" providerId="AD" clId="Web-{D2E9775A-F6DD-E57D-ADD6-0234CDF02CD3}" dt="2024-05-16T19:50:09.477" v="75"/>
        <pc:sldMkLst>
          <pc:docMk/>
          <pc:sldMk cId="4192482663" sldId="283"/>
        </pc:sldMkLst>
        <pc:spChg chg="del">
          <ac:chgData name="Sayali Tawade" userId="S::sayali.tawade@vit.edu.in::4a488356-b6bd-4631-9d7f-4ff3f9e3893e" providerId="AD" clId="Web-{D2E9775A-F6DD-E57D-ADD6-0234CDF02CD3}" dt="2024-05-16T19:49:56.367" v="72"/>
          <ac:spMkLst>
            <pc:docMk/>
            <pc:sldMk cId="4192482663" sldId="283"/>
            <ac:spMk id="2" creationId="{8F04A3CD-53D3-4698-8406-C5F81341E510}"/>
          </ac:spMkLst>
        </pc:spChg>
        <pc:spChg chg="del">
          <ac:chgData name="Sayali Tawade" userId="S::sayali.tawade@vit.edu.in::4a488356-b6bd-4631-9d7f-4ff3f9e3893e" providerId="AD" clId="Web-{D2E9775A-F6DD-E57D-ADD6-0234CDF02CD3}" dt="2024-05-16T19:50:09.477" v="75"/>
          <ac:spMkLst>
            <pc:docMk/>
            <pc:sldMk cId="4192482663" sldId="283"/>
            <ac:spMk id="3" creationId="{B7FB47AD-4055-4524-A610-C1C841CE1EF6}"/>
          </ac:spMkLst>
        </pc:spChg>
        <pc:inkChg chg="add del">
          <ac:chgData name="Sayali Tawade" userId="S::sayali.tawade@vit.edu.in::4a488356-b6bd-4631-9d7f-4ff3f9e3893e" providerId="AD" clId="Web-{D2E9775A-F6DD-E57D-ADD6-0234CDF02CD3}" dt="2024-05-16T19:50:00.601" v="74"/>
          <ac:inkMkLst>
            <pc:docMk/>
            <pc:sldMk cId="4192482663" sldId="283"/>
            <ac:inkMk id="4" creationId="{3C081489-961E-4E7B-ACD6-8EF9A298A3B4}"/>
          </ac:inkMkLst>
        </pc:inkChg>
      </pc:sldChg>
      <pc:sldChg chg="delSp">
        <pc:chgData name="Sayali Tawade" userId="S::sayali.tawade@vit.edu.in::4a488356-b6bd-4631-9d7f-4ff3f9e3893e" providerId="AD" clId="Web-{D2E9775A-F6DD-E57D-ADD6-0234CDF02CD3}" dt="2024-05-16T19:50:22.195" v="77"/>
        <pc:sldMkLst>
          <pc:docMk/>
          <pc:sldMk cId="2179673239" sldId="284"/>
        </pc:sldMkLst>
        <pc:spChg chg="del">
          <ac:chgData name="Sayali Tawade" userId="S::sayali.tawade@vit.edu.in::4a488356-b6bd-4631-9d7f-4ff3f9e3893e" providerId="AD" clId="Web-{D2E9775A-F6DD-E57D-ADD6-0234CDF02CD3}" dt="2024-05-16T19:50:20.211" v="76"/>
          <ac:spMkLst>
            <pc:docMk/>
            <pc:sldMk cId="2179673239" sldId="284"/>
            <ac:spMk id="2" creationId="{A288DD4F-6012-4D67-91C5-0D28B26960A8}"/>
          </ac:spMkLst>
        </pc:spChg>
        <pc:spChg chg="del">
          <ac:chgData name="Sayali Tawade" userId="S::sayali.tawade@vit.edu.in::4a488356-b6bd-4631-9d7f-4ff3f9e3893e" providerId="AD" clId="Web-{D2E9775A-F6DD-E57D-ADD6-0234CDF02CD3}" dt="2024-05-16T19:50:22.195" v="77"/>
          <ac:spMkLst>
            <pc:docMk/>
            <pc:sldMk cId="2179673239" sldId="284"/>
            <ac:spMk id="3" creationId="{2A2B5403-034F-4177-8B57-95AF6E00BA9E}"/>
          </ac:spMkLst>
        </pc:spChg>
      </pc:sldChg>
      <pc:sldChg chg="modSp">
        <pc:chgData name="Sayali Tawade" userId="S::sayali.tawade@vit.edu.in::4a488356-b6bd-4631-9d7f-4ff3f9e3893e" providerId="AD" clId="Web-{D2E9775A-F6DD-E57D-ADD6-0234CDF02CD3}" dt="2024-05-16T19:49:49.664" v="71" actId="1076"/>
        <pc:sldMkLst>
          <pc:docMk/>
          <pc:sldMk cId="4013738888" sldId="286"/>
        </pc:sldMkLst>
        <pc:picChg chg="mod modCrop">
          <ac:chgData name="Sayali Tawade" userId="S::sayali.tawade@vit.edu.in::4a488356-b6bd-4631-9d7f-4ff3f9e3893e" providerId="AD" clId="Web-{D2E9775A-F6DD-E57D-ADD6-0234CDF02CD3}" dt="2024-05-16T19:49:45.117" v="70" actId="1076"/>
          <ac:picMkLst>
            <pc:docMk/>
            <pc:sldMk cId="4013738888" sldId="286"/>
            <ac:picMk id="5" creationId="{BBD3B59A-2964-9BC4-FFE3-CFDA466C1F67}"/>
          </ac:picMkLst>
        </pc:picChg>
        <pc:picChg chg="mod">
          <ac:chgData name="Sayali Tawade" userId="S::sayali.tawade@vit.edu.in::4a488356-b6bd-4631-9d7f-4ff3f9e3893e" providerId="AD" clId="Web-{D2E9775A-F6DD-E57D-ADD6-0234CDF02CD3}" dt="2024-05-16T19:49:49.664" v="71" actId="1076"/>
          <ac:picMkLst>
            <pc:docMk/>
            <pc:sldMk cId="4013738888" sldId="286"/>
            <ac:picMk id="7" creationId="{42AA74ED-4C95-2EFA-1A22-406DE560FB9F}"/>
          </ac:picMkLst>
        </pc:pic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11T08:16:26.293"/>
    </inkml:context>
    <inkml:brush xml:id="br0">
      <inkml:brushProperty name="width" value="0.05292" units="cm"/>
      <inkml:brushProperty name="height" value="0.05292" units="cm"/>
      <inkml:brushProperty name="color" value="#FF0000"/>
    </inkml:brush>
  </inkml:definitions>
  <inkml:trace contextRef="#ctx0" brushRef="#br0">610 483 95 0,'0'-13'44'0,"0"2"-7"0,0-1 13 0,0 2-21 0,0 3-15 0,0-5-6 0,0 1 7 0,0-1-3 0,0 2 23 0,0 3 9 0,2 2 20 0,-2 1 8 0,2 4-14 16,-2-2-14-16,0 0 2 16,0-3 4-16,0 1 10 15,0 0 29-15,0 4-22 16,0-3-17-16,0 1 4 15,0 2 9-15,0-2 2 16,0 2-3-16,0 0-14 0,0 0-12 16,0 0-13-16,0 0-14 15,0 10-6 1,0 20-1-16,0 15-2 16,0 15 4-16,0 5-4 15,0 3 2-15,-2 3-2 16,0-7 0-16,-2-8 0 15,4-10 0-15,0-12-1 16,0-10 1-16,0-7 0 0,0-10 0 16,0-2-1-16,0-5-2 15,0 0 3-15,13 0 1 16,12 0 5-16,8-9-4 16,12-6 5-16,3-5-1 15,4 7-5-15,0 3-1 16,-13 0 0-16,-10 5-3 15,-6 3-5-15,-8 2-71 0,-9 0-146 16,0 0-191-16</inkml:trace>
  <inkml:trace contextRef="#ctx0" brushRef="#br0" timeOffset="448.05">1083 413 625 0,'-4'0'131'0,"4"2"-7"15,0 0-14-15,0-2-40 16,0 0-16-16,0 0-7 16,0 0-16-16,11 0-16 15,16 0 19-15,10 0-4 16,7 0-16-16,8 0-5 16,2 0-9-16,-5-10-1 0,-9-1 1 15,-7 1 0 1,-10 2-30-16,-10 4-31 15,-7 4-19-15,-6 0-50 16,0 0-37-16,-27 0-271 16</inkml:trace>
  <inkml:trace contextRef="#ctx0" brushRef="#br0" timeOffset="728.09">1223 417 667 0,'0'0'198'15,"0"0"-114"-15,0 0 32 16,0 0-53-16,0 0-35 16,0 0-11-16,-2 27-1 15,11-2 1-15,2 8 5 16,-2 11-11-16,-3 0-7 0,0 6-3 16,-6 4 6-16,0-4-7 15,0-6 0-15,0-8 0 16,0-9-12-16,0-10-25 15,0-5-10-15,0-10-32 16,2-2-57-16,11 0-125 16,5-12-237-16</inkml:trace>
  <inkml:trace contextRef="#ctx0" brushRef="#br0" timeOffset="1120.11">1658 405 836 0,'0'0'93'15,"0"0"36"-15,0 0-34 16,0 0-28-16,0 0-4 0,0 0-31 16,-2-7-10-16,2 7-8 15,-3 0-10-15,-3 9-2 16,-1 17-2-16,-4 11 0 15,-3 8 2-15,-1 0-1 16,-3 4-1-16,3 1 0 16,-1-3-1-16,5-7 1 15,5-10 0-15,0-10-1 0,6-6 1 16,0-2 0 0,0-4-2-16,10 2 1 0,5-2 0 15,5-5-2-15,9-3 3 16,5 0 0-16,8 0 0 15,5 0-1 1,1 0 1-16,-2-5-6 16,-7-1-15-16,-7 4-34 15,-8-6-13-15,-8 4-19 0,-7 0-29 16,-7 1-119 0,-2 3-133-16</inkml:trace>
  <inkml:trace contextRef="#ctx0" brushRef="#br0" timeOffset="1392.16">1598 666 606 0,'0'0'90'0,"0"0"-55"16,0 0 73-16,0 0-29 15,0 0-24-15,0 0-22 16,109-9-5-16,-74-3-3 16,-4-2-17-16,-4 4-7 0,-2 0 0 15,-5-2-1-15,-7 0-2 16,-1-6-46-16,-8 4-36 16,-4-2-103-16,0 0-67 15</inkml:trace>
  <inkml:trace contextRef="#ctx0" brushRef="#br0" timeOffset="1688.21">1661 373 235 0,'0'0'505'0,"0"0"-402"16,0 0 52-16,0 0-51 15,0 0-50-15,0 0 3 16,-17-4-13-16,17 4-16 15,12-4-14-15,16-2 8 16,15-4-4-16,3-1-7 0,0 1-10 16,-2 1 0-1,-8-1-1-15,-12 3 4 0,-8 6-7 16,-12-2 3-16,-2 3-1 16,-2 0-4-16,0 0-23 15,0 0-24-15,0-4-19 16,0 1-9-16,-4 1-75 15,-4 0-107-15,-2 2-361 16</inkml:trace>
  <inkml:trace contextRef="#ctx0" brushRef="#br0" timeOffset="5032.64">2407 233 754 0,'0'0'125'0,"0"0"-2"16,0 0 10-16,0 0-32 15,0 0-28-15,0 0-28 16,0 0-27-16,-27 49-8 15,1 21 3-15,-5 37-10 0,-1 24 4 16,8 14-5-16,8 6 5 16,11-14-3-16,5-24-3 15,13-28-1-15,33-31-1 16,22-22 0-16,26-20-15 16,31-12-46-16,13-21-89 15,14-28-86-15,-7-15-453 16</inkml:trace>
  <inkml:trace contextRef="#ctx0" brushRef="#br0" timeOffset="7096.91">2768 601 687 0,'0'0'43'0,"0"0"81"15,0 0-45-15,0 0-48 16,45-104 0-16,-36 62 3 16,-3 0-3-16,-2-4-1 15,-4 3-20-15,0 10-4 16,0 5 3-16,0 9-5 15,0 9 6-15,0 4-1 0,-6 6 3 16,-1 0-7-16,-1 6-3 16,-8 30-4-16,5 17 2 15,1 15 0-15,8 6-1 16,2 0 1-16,0-4 0 16,0-6 2-16,0-7-1 15,0-7-1-15,0-11-2 16,0-14 2-16,0-11 0 0,0-6 1 15,0-4-1-15,0-4 2 16,-4 0 3 0,-3-2 3-16,-5-15-5 15,0-6-3-15,5 1 0 16,1 1 0-16,6 9-1 16,0 3-2-16,0 6 3 15,0 3-1-15,0 0-4 16,0 0-2-16,2 0 5 0,17 0 2 15,6 10 0-15,4 9 0 16,0-4 0-16,-2-4-1 16,-2-1 1-16,-1-6 0 15,-6-4 3-15,0 0-4 16,-1 0 3-16,-1-14-2 16,-1-6 9-16,1-8-2 15,-3-2-5-15,-3 0 3 0,-4 3 5 16,-3 12-1-16,-3 4-2 15,0 9 8-15,0 2-2 16,0 0-13-16,0 16-3 16,0 14-3-16,0 6 6 15,4 0 0-15,12 1 0 16,6-5-1-16,2-6 1 16,1-10-1-16,0-6-2 0,-1-10 2 15,2 0-3-15,-1-8 4 16,-5-13 3-1,-5-8 0-15,-5 0 3 16,-10-6-2-16,0-4-1 16,-6 4 2-16,-19-6-4 15,-2 7 0-15,-2 10 1 16,0 10-2-16,0 11 0 16,2 3-11-16,7 0-7 0,2 14 7 15,8 7 1-15,10 5-3 16,0 4 8-16,4 1 2 15,20-6-1-15,8-5 4 16,1-6-4-16,3-9 4 16,1-5-1-16,1 0 1 15,1-13 0-15,-2-10 0 16,-1-8 2-16,-7-1 1 16,-4-2-1-16,-13 4-2 0,-3 4 2 15,-4 9 5-15,-5 8-1 16,0 7 8-16,0 2-1 15,0 0-13-15,0 18-13 16,0 18 12-16,0 9 0 16,0-5 1-16,0-2-1 15,0-8 1-15,7-10 0 16,4-6-3 0,0-6 2-16,0-8 1 0,0 0 1 15,5 0 2-15,-1-20 2 16,1-5 5-16,-3-1-8 15,1 2 9-15,-5 2-4 16,-5-2 0-16,0 8-3 16,-4 6-3-16,0 6-1 15,0 4-1-15,0 0 1 16,0 0-15-16,0 16 4 0,5 8 11 16,0 3-1-16,4 1 1 15,1-8-8-15,2-4 3 16,1-8 4-16,3-1-3 15,-1-7 3-15,1 0 1 16,6 0-1-16,-2-3 1 16,5-18 0-16,-2 2-1 15,-6-3 1-15,1-9 0 16,-9 3 1-16,-5-3 3 0,-4 0 2 16,0 9-1-16,0 5 1 15,-2 0 1-15,-11 11-4 16,-3 6-3-16,-1 0-7 15,-4 10-5-15,1 15 11 16,0 7-8 0,4 6 8-16,8-1-8 15,6-2 6-15,2-3 0 16,0-10-4-16,6-8 5 0,9-2 0 16,1-9 1-16,-1 0 1 15,4-3 0-15,-3 0 1 16,1 0 10-16,-1-15 4 15,-1 0-2-15,-3-3 2 16,-1-2 0-16,-7 3-1 16,0 3 5-16,-4 9 1 15,0 5-1-15,0 0 0 0,0 0-19 16,0 5-5-16,0 26 5 16,7 13 4-16,2 14-1 15,4 18 0-15,1 9-2 16,-3 10-1-16,-2 7 1 15,-5-7-2-15,-4-11 0 16,0-13-7-16,-4-20 1 16,-14-18 5-16,-4-17-4 15,-5-16 6-15,0 0 8 0,-2-26 4 16,4-18-7-16,6-11 8 16,7-8-5-16,12-4 2 15,0 3-9 1,0 1-1-16,25 5-1 15,6 5 0-15,10 4-3 16,1 8-37-16,7 3-58 16,2 3-97-16,-4 5-521 15</inkml:trace>
  <inkml:trace contextRef="#ctx0" brushRef="#br0" timeOffset="8697.12">4564 822 549 0,'0'0'66'16,"0"0"34"-16,0 0-19 15,0 0 1-15,0 0-8 16,0 0-18-16,3 8 22 16,4-8-1-16,6-11-11 0,1-8-3 15,-1-3-20-15,3-7-18 16,-5-8-4 0,-3-13-10-16,-3-17 9 15,-5-7-9-15,0-3-3 16,0 2-7-16,0 11 2 15,-9 7-2-15,-4 7 1 16,1 14-2-16,2 10 0 16,-2 12 0-16,5 10 0 0,7 4-3 15,-4 0-7-15,-5 16 0 16,1 28-6-16,-2 16 12 16,8 16 1-16,2 8 3 15,0 6-1-15,4-1 1 16,12-4 0-16,4-9 0 15,2-12-1-15,1-12 0 16,2-18 1-16,-1-8-2 0,-4-12 0 16,2-10-1-16,1-4 0 15,2 0 2-15,0-8 2 16,4-14-1-16,-4-3 4 16,-2-8-3-16,-6 1 1 15,-3-4 2-15,-8 2-4 16,-6 2 4-16,0 7-4 15,0 6-2-15,0 8-4 16,-13 9 0-16,-5 2-10 16,-4 9 1-16,-2 14 1 15,6 5 2-15,5-3 4 16,7 1-6-16,6 0 5 16,0 3 0-16,0 0 5 15,14-3 4-15,9-4-2 16,-4-4-2-16,8-8 0 15,0-6-3-15,2-4 5 16,7 0 2-16,-1-12 4 0,1-12 1 16,2-2 3-16,-4-2 5 15,-8-2-4-15,-6 0 2 16,-8 1-10-16,-10 4 3 16,-2 3 2-16,0 11-5 15,-14 4-1-15,-6 7-3 16,0 0-7-16,-3 5-9 15,6 8 0-15,5 0 4 0,8-1 2 16,4 5-9-16,0-3 1 16,0-1 3-16,9 0 7 15,5-7 7-15,1 2 3 16,3-6 1-16,0 0 0 16,-3-2 0-16,6 3 0 15,-6-2 0 1,3 5 1-16,-5 1-2 15,3 2 2-15,-3 1-2 0,1-2 2 16,1 0-2-16,-3-2 2 16,1-1-1-16,-2-2 0 15,0-3 0-15,0 0 0 16,1 0 3-16,-1 0-2 16,-1-3 0-16,2-11 1 15,-1 1 0-15,2-6-1 16,-1 0 0-16,-4-1 1 15,3 6-2-15,-3 4 0 0,-4 3 0 16,-2 7 0-16,-2 0 0 16,0 0-2-16,0 0 1 15,0 7-2-15,0 10 3 16,0 3 7-16,0 3-4 16,2-3 0-16,0-2 0 15,3-4-1-15,-1-5 2 16,-2-6-2-16,0-1 7 0,4-2-7 15,2 0 10-15,3-2 6 16,7-13-5-16,7-10-2 16,-6-1-11-16,8 0 0 15,-6 4 4 1,-4 8-3-16,-5 8-2 16,-6 6 0-16,-6 0-8 15,0 0-2-15,2 12 9 16,-2 12 2-16,5 2 7 0,-1 0-6 15,3-2 0-15,2-8 1 16,-5-4-1-16,3-6 5 16,-3-4 4-16,1-2 6 15,2 0 6-15,4 0 5 16,7-4-11-16,1-14-10 16,2-6-4-16,3-5 6 15,3-8 0-15,-2 1 1 16,-1 7-4-16,-6 10-5 0,-9 10 0 15,-5 8 0-15,-1 1-13 16,-3 3 4-16,0 21 8 16,0 8 1-16,0 1 0 15,0 1-1-15,9-4 1 16,-1-6 0-16,8-8-1 16,-3-4 0-16,8-6-1 15,-2-6-19-15,4 0-2 0,-3 0-32 16,-3-18-26-16,-9-1-33 15,-8-6-128 1,0 1-168-16</inkml:trace>
  <inkml:trace contextRef="#ctx0" brushRef="#br0" timeOffset="8969.15">4090 410 829 0,'0'0'152'16,"0"0"-13"-16,0 0-50 15,0 0-46-15,0 0-13 0,0 0-19 16,27-7-2-16,19 7 19 15,19 0-19-15,16 0-9 16,16-2-1-16,11-10-147 16,-6 0-477-16</inkml:trace>
  <inkml:trace contextRef="#ctx0" brushRef="#br0" timeOffset="10177.31">6273 499 570 0,'0'0'64'0,"0"0"-3"15,0 0 8-15,0 0 30 16,0 0-24-16,0 0-19 16,129 16 17-16,-100-16-13 15,0-8-7-15,2-20-2 16,-2-7-19-16,-2-4-3 0,-3 6-18 16,-10-4 1-16,-6 0 0 15,-8 9-7-15,0 6 0 16,0 5-2-16,-4 8 0 15,-14 6-3-15,-4 3-1 16,-3 1-14-16,1 23-14 16,1 9 0-16,8 3 18 15,6 3-2-15,9 2 1 16,0-1 4-16,7-3 5 0,18-5 2 16,0-6 1-16,10-8-5 15,0-13 4-15,3-5 1 16,-3 0 1-16,1-10 3 15,-9-6 4 1,-9 2 0-16,-9 5 0 16,-7 0 10-16,-2 4 24 15,0-2-15-15,-25 7-23 16,-6 0-4-16,-5 10-10 0,-3 20 5 16,3 9-4-16,7 2 2 15,9 6-6-15,9-1-1 16,11-6-2-16,0-6-4 15,0-10 3-15,19-10 10 16,15-8 2-16,6-6 1 16,2 0 4-16,12-10 3 15,-2-16-1-15,-2-6 0 0,-2-4 0 16,-9-3 1-16,-10 1 8 16,-6 1 10-16,-12 3-4 15,-5 8 6-15,-6 5 0 16,0 13-4-16,0 2-9 15,0 2 0-15,0 2-9 16,0 2-1-16,0 0-4 16,0 24-10-16,0 10 11 15,3 7 3-15,6 5 0 0,6 0 0 16,3-6 2-16,5-4-2 16,-6-11-1-1,1-5 1-15,-5-11 1 16,-1-4 0-16,-1-5 1 15,-5 0 8-15,6-14 9 16,-3-18-2-16,-1-1 1 16,-1-13-6-16,-5-15-4 15,3-5-4-15,-5 10-2 0,0 15-4 16,0 24 1-16,5 15-3 16,-3 2-20-16,2 0-41 15,5 12-71-15,7 20 46 16,3-2-79-16,10 0-83 15</inkml:trace>
  <inkml:trace contextRef="#ctx0" brushRef="#br0" timeOffset="12252.16">7482 572 552 0,'0'0'185'0,"0"0"48"16,0 0-113-16,0 0-28 15,0 0-13-15,0 0-22 16,-15-87-14-16,7 85-15 15,-4 2-21-15,1 2-1 16,-2 24-6-16,-1 6-3 16,6 5 2-16,5 1 0 15,3 3 0-15,0-1 1 16,0-5-3-16,5-5 3 16,12-14-1-16,3-8-1 15,3-6-1-15,4-2 0 16,0 0 3-16,-4-20 2 15,2-6 1-15,-9-5-2 16,-5-1 2-16,-9-9-2 16,-2-12 5-16,0 5-5 0,-13 11 0 15,-7 12-2-15,-3 17 1 16,-4 8-7-16,-2 0-3 16,8 14-3-16,0 8-2 15,13 4-4-15,8-2-12 16,0 1 5-16,8-4 7 15,17-3 5-15,6 1 6 16,3-8 5-16,3-5 1 0,2-6 1 16,1-6 0-16,2-25 1 15,-5-6 2-15,0-7-2 16,-10 4 3-16,-8-2 3 16,-7-6-1-16,-10-3 1 15,-2 1 4-15,0 7 13 16,0 16-9-16,0 13 2 15,-2 11-2 1,0 3-9-16,-4 0-5 0,0 5-9 16,-5 23 1-16,5 17 7 15,-2 17 0-15,8 2 1 16,0 8 1-16,0 0 0 16,0-8 2-16,14-6-2 15,3-7 4-15,2-13-5 16,1-14 4-16,-5-10-3 15,-1-11 0-15,-1-3-1 16,0 0 3-16,7-3 1 0,5-20 3 16,-2-6-5-16,0-5-1 15,-7-2 0-15,-3 1 0 16,-1 6 0-16,-5 10-1 16,-3 9 0-16,-2 10 0 15,-2 0 0-15,0 0-3 16,0 7-7-16,0 12 7 15,2 9 3-15,0 6 0 0,10 1 0 16,-3-3 0-16,-1-10 0 16,6-4 1-16,-3-9-1 15,-2-6 0-15,0-3 0 16,4 0 2-16,3-3 4 16,4-18-2-1,-2-3-3-15,-3-2 1 16,1-5 0-16,-3-8-1 15,-1 6-1-15,-8 10 2 0,-2 7-2 16,-2 16 0-16,0 0-3 16,0 0-5-16,0 3-9 15,0 21 8-15,0 6 9 16,0 5-2-16,0-4 2 16,13-2 0-16,3-5 0 15,9-7 0-15,-8-4 0 16,10-6-2-16,-2-7 4 15,0 0 1-15,4-7 2 0,-5-18-1 16,2-4 4-16,1-5 1 16,-9-14 4-16,5-22-7 15,-8-17 3-15,-1-15-5 16,-5 1-1-16,-5 14-1 16,-4 10 2-16,0 19-1 15,0 18 5-15,-13 18 7 16,1 14-8-16,1 8 0 0,9 0-7 15,-2 0-3-15,-6 10-9 16,4 36 9-16,-1 24 2 16,3 20 2-1,2 7 0-15,2 1-1 16,0-6 0-16,0-10 0 16,11-8-1-16,7-13 0 15,-1-13 1-15,4-12 0 16,-1-14 0-16,-1-12 0 0,2-10 0 15,-1 0 0-15,4-2 2 16,3-16 0-16,2-12-2 16,0-2 1-16,-2-1-1 15,-7 1 0-15,-5 4 2 16,-3 10-2-16,-8 8 0 16,-4 7-1-16,0 3-6 15,0 5-4-15,0 19-1 16,0 6 12-16,9 1 0 0,-3-8-1 15,6-3 1-15,-1-3 1 16,-5-5-1-16,4-6 0 16,-1-4 0-16,-1-2 3 15,8 0 1-15,10-8 2 16,1-10 0-16,2-8-6 16,-2-1 2-16,-7-1-2 15,1-4 2-15,-13 6-2 0,-1 11 2 16,-7 6-2-1,0 9 1-15,0 0-1 16,0 0-5-16,0 14-3 16,0 15 8-16,0 9-1 15,0 0 1-15,4-10 0 16,8-3 0-16,-6-6 1 16,7-9 0-16,-1-4 1 15,3-6 2-15,6 0 3 0,3 0-2 16,2-12-1-16,-1-6-1 15,-5-7-2-15,-7 4 5 16,-5-7-6-16,-8 0 3 16,0-4 1-16,-21 1-4 15,-10 9 0-15,-2 10 0 16,-3 12-3-16,5 0 2 16,4 0-4-16,7 0 4 15,11 9-2-15,5-8 3 0,4-1-4 16,0 0 1-16,0 0-6 15,4 0 2-15,23 0 4 16,4 0 3-16,9 0 0 16,2 0 1-16,3 9-1 15,-1 8 2-15,-1 5-1 16,-3 1 0-16,-11-1-1 16,-14-7 0-1,-7-1-1-15,-8 1 1 0,0-3 0 16,0-4 0-16,-14-1 0 15,1-7 2-15,4 0-1 16,-3 0 2-16,6 0-1 16,4-7-2-16,2-13-4 15,0-6 3-15,17-6-2 16,22-1 2-16,3 4-2 16,5 11-1-16,-7 11 4 15,-3 7 0-15,6 5 0 16,-5 16 0-16,-5 11-1 15,-10-2-2-15,-12 3 2 16,-11-2-1-16,0-8 1 0,-19-1-2 16,-12-6-4-16,-9-6-23 15,-2-4-62-15,-7-6-72 16,-5 0-82-16,-4 0-225 16</inkml:trace>
  <inkml:trace contextRef="#ctx0" brushRef="#br0" timeOffset="12455.46">8896 351 866 0,'0'0'150'0,"0"0"-2"0,0 0-71 15,0 0-27-15,0 0-14 16,0 0-25-16,-2-2-9 15,2-2-2-15,0-1-2 16,0-2-168-16,0-7-192 16</inkml:trace>
  <inkml:trace contextRef="#ctx0" brushRef="#br0" timeOffset="12604.66">8246 273 1042 0,'0'0'93'0,"0"0"3"16,0 0-67-16,0 0-11 16,195-25-10-16,-99 5-8 15,7-3-121-15,-7 0-271 16</inkml:trace>
  <inkml:trace contextRef="#ctx0" brushRef="#br0" timeOffset="13748.81">10526 792 884 0,'0'0'119'0,"0"0"-57"16,0 0 11-16,0 0-46 16,0 0-3-16,0 0-2 15,69-137 4-15,-49 103 0 16,-5 3-12-16,-1 6-12 16,-7 17-1-16,-5 4-1 15,-2 4 1-15,0 0-1 16,0 0-11-16,0 28-6 0,-7 14 16 15,3 11-3-15,4-3-1 16,0-5 2-16,0-11 2 16,9-11 1-16,11-9-1 15,4-8-1-15,5-6 2 16,2 0 1-16,2-24 3 16,4-12 2-16,-16-6 2 15,2-5 1-15,-19-12-1 0,-4-7-2 16,0 3-3-16,-27 5 1 15,-6 26-4-15,-5 16-4 16,5 16-13 0,-5 0-3-16,9 25-7 15,9 6 2-15,9 7-14 16,11-6-15-16,0-3 23 16,29-6 4-16,9-9 12 15,8-8 3-15,1-6 2 0,7-2 8 16,-1-26-4-16,-4-10 3 15,1 0 3-15,-15-4 1 16,-6 2 6-16,-9-1 13 16,-11 2 18-16,-9 5 4 15,0 3 9-15,0 12 8 16,0 4 3-16,-6 13-20 16,-4 2-8-16,-1 0-22 15,3 6-5-15,-4 10-3 0,1 10 2 16,7 11 0-16,2 11 0 15,2 9 2-15,0 10-2 16,0-1-3-16,0 12-1 16,6 0 0-16,5 2 0 15,-1 4-1-15,-2 1-1 16,1 1 1-16,-3 1-1 16,2-9 0-16,-2-4 0 0,9-12 0 15,-1-13-3-15,-3-13 3 16,-2-17-1-1,0-14 0-15,4-5-12 16,8 0 1-16,3-14 0 16,5-16 11-16,-3-8-1 15,-1-7 2-15,-11-2 3 16,-12-6 0-16,-2 2 1 16,-12 2-3-16,-17 6 0 0,-8 6-1 15,-1 6-3-15,-2 7 1 16,-1 9-2-16,10 3 3 15,10 3-1-15,2-1 0 16,15 0-7-16,4-4-11 16,0-6-39-16,25-4-56 15,17-10-45-15,14-4-127 16,8-4-276-16</inkml:trace>
  <inkml:trace contextRef="#ctx0" brushRef="#br0" timeOffset="14316.88">11861 282 833 0,'0'0'151'16,"0"0"-53"-16,0 0-48 15,0 0 11-15,0 0-15 16,0 0-10-16,2-83-10 16,16 74 0-16,0-3-11 15,2 8-8-15,2 3-2 16,-2 1-1-16,3 1-4 0,-8 27 1 16,-9 8-1-16,0 8 0 15,-6 9 0-15,0-2-1 16,-21 0 0-16,-1-5-5 15,-5-6-7-15,3-10-5 16,6-6-9-16,2-9-3 16,7-12 5-16,9-3 7 15,0 0 7-15,0 0-6 16,0-12-1-16,0-2-2 0,12 5 14 16,5 2 2-16,1 2 4 15,7 0 0-15,-8 1 1 16,10 4 7-16,-2 2 5 15,0 22-9-15,-4 3 1 16,-5 7-3 0,-9-1 3-16,-7-1-2 15,0-1 2-15,-9-7 2 16,-20-4 23-16,-6-2-7 0,-6-4-12 16,-1-7 8-16,0-4-16 15,-1-3 0-15,3 0-3 16,9-16-2-16,6-16-35 15,19-2-50-15,6-4-80 16,4-7-275-16</inkml:trace>
  <inkml:trace contextRef="#ctx0" brushRef="#br0" timeOffset="15044.97">12663 301 847 0,'0'0'173'16,"0"0"-30"-16,0 0-52 15,0 0-6 1,0 0-46-16,-122-57-6 15,93 57-21-15,-7 0-4 16,3 21-6-16,-5 8 2 16,7 5-3-16,2 11 3 15,2 5-4-15,7 6-1 0,9 0 1 16,11-1 0-16,0-4-2 16,4-8 2-16,21-3 0 15,6-12-1-15,7-12-1 16,4-8 2-16,5-8-2 15,-1 0 2-15,-3-10 1 16,-1-10-1-16,-13-2-2 16,-6 1 2-16,-15 2-4 0,-3-3 2 15,-5 0-1-15,0 3-5 16,-15 4-8-16,-14 10-12 16,-5 5 4-16,-1 0-9 15,-2 5 3-15,9 7 8 16,8-3-6-16,6-1 17 15,12-8 4-15,2 0 2 16,0 0 0-16,0 0-7 16,7 0 10-16,6 0 2 0,5 0 3 15,4 0-1-15,-4 0 11 16,-5 0 0 0,3 0-2-16,-7 0-3 15,-5 0-5-15,-4 0-3 16,2 0 6-16,-2 0-1 15,6 10-1-15,0 12 1 16,-2 5 0-16,7-1-4 16,-1-6 0-16,1 1 0 0,-5 2-1 15,-2-1 0-15,1-2-1 16,-5 0-2-16,0 0-26 16,0-2-21-16,0 0-37 15,-9-6-47-15,3 0-136 16,-1-6-241-16</inkml:trace>
  <inkml:trace contextRef="#ctx0" brushRef="#br0" timeOffset="15413.02">12969 316 616 0,'0'0'100'16,"0"0"46"-16,0 0-34 15,0 0-39-15,0 0 31 16,0 0-19-16,0 0-2 16,20-58-39-16,-20 58-20 15,0 0-16-15,0 12-8 16,0 23-2-16,0 16 2 15,0 17 3-15,2 10 3 16,0-3-2-16,-2 1 5 0,0-14-6 16,0-11-3-16,0-17 0 15,0-15-6-15,0-8-10 16,0-7-17-16,0-4-40 16,0 0-10-16,0 0-10 15,0-8-69-15,0-10-130 16,0-6-236-16</inkml:trace>
  <inkml:trace contextRef="#ctx0" brushRef="#br0" timeOffset="15693.06">13051 258 388 0,'0'0'209'16,"0"0"-99"-16,0 0 21 15,0 0-12 1,0 0-39-16,0 0 2 15,69-108-29-15,-53 105 3 0,-3 3-10 16,-1 0-4-16,-3 0-25 16,-3 13-11-16,-4 12-5 15,5 2 2-15,-7 8 1 16,0-5 0-16,-9-2-4 16,-16-2 0-16,-4-6-3 15,-2 1 3-15,2-7-21 16,4-4-35-16,8-5-41 15,3-5-27-15,6 0-83 0,8 0-147 16</inkml:trace>
  <inkml:trace contextRef="#ctx0" brushRef="#br0" timeOffset="16021.1">13502 180 809 0,'0'0'192'0,"0"0"-47"15,0 0-35 1,0 0-46-16,0 0-17 16,0 0-37-16,0-2-7 15,0 29-3-15,0 12 0 16,0 19 1-16,0 9 8 0,0 5 3 15,0 2 1-15,0-8-11 16,-7-7 2-16,0-14-4 16,-2-8 0-16,5-12 0 15,0-11-14-15,-1-7-7 16,5-5-47-16,0-1-51 16,0-1-38-16,0 0-130 15,0-3-389-15</inkml:trace>
  <inkml:trace contextRef="#ctx0" brushRef="#br0" timeOffset="16349.14">13544 190 789 0,'0'0'136'0,"0"0"-31"0,0 0-40 16,0 0-6-16,0 0-2 15,0 0-20 1,85-63 11-16,-56 63-14 16,0 0-5-16,2 0-10 15,0 7-10-15,-2 9-7 16,-4 2-1-16,-10-1 0 16,-9 4-1-16,-6-1 3 15,0 1-3-15,-17 1 0 0,-18 3 1 16,-13-5 3-16,4 3-4 15,1-4-14-15,8-8-17 16,6-5-52-16,6-6-28 16,15 0-60-16,8-17-168 15</inkml:trace>
  <inkml:trace contextRef="#ctx0" brushRef="#br0" timeOffset="16749.18">14038 10 933 0,'0'0'110'0,"0"0"-5"15,0 0-72 1,0 0 0-16,0 0-2 15,0 0 6-15,77 0 2 16,-40 0-14-16,6 0-9 16,1 0 1-16,-4 34-4 15,-1 12-7-15,-12 16-5 16,-12 1 5-16,-11-1-5 16,-4 1 1-16,0 0 0 0,-27-3-2 15,-4-4 0-15,-9-10 0 16,-5-3 0-16,3-8-6 15,-4-5-5-15,1-1-13 16,5-7-5-16,7-8-28 16,6-3 1-16,6-8-4 15,15-3-2-15,-1 0-2 16,7-6-46-16,0-13-185 16</inkml:trace>
  <inkml:trace contextRef="#ctx0" brushRef="#br0" timeOffset="16973.23">14698 537 916 0,'0'0'172'0,"0"0"-27"16,0 0-49-16,0 0-57 15,0 0 2-15,0 0-23 16,-10 2-13-16,10-2-5 16,0 0-23-16,0 0-49 15,-7 0-215-15</inkml:trace>
  <inkml:trace contextRef="#ctx0" brushRef="#br0" timeOffset="31327.09">12735 1133 916 0,'0'0'196'0,"0"0"-111"0,0 0-14 16,0 0-18-16,0 0-18 16,0 0-12-16,0 0-5 15,0 30-9-15,2 1 14 16,3 10-5-16,-5 9-5 16,0 9-10-16,0 0-2 15,-5 1 0-15,-6-3-1 16,-7-8-12-16,7-10-30 15,0-13-48-15,0-14-95 0,-1-10-143 16,4-2-414-16</inkml:trace>
  <inkml:trace contextRef="#ctx0" brushRef="#br0" timeOffset="31583.12">12393 1426 936 0,'0'0'168'0,"0"0"-119"15,0 0-28-15,0 0 60 16,0 0-30-16,0 0-22 16,154 109-15-16,-113-80-7 15,-10-3-4-15,-2-3-3 16,-7-4-2-16,-4-1 0 0,-5-4-24 15,1-4-81-15,1-4-54 16,1-6-120-16,9 0-340 16</inkml:trace>
  <inkml:trace contextRef="#ctx0" brushRef="#br0" timeOffset="31783.14">13062 1539 1055 0,'0'0'192'0,"0"0"-100"0,0 0-52 16,0 0-4-16,0 0-16 15,0 0-3-15,-156 109-15 16,98-67-2-16,2-3-5 16,10-8-25-16,13-13-66 15,12-9-158 1,13-9-348-16</inkml:trace>
  <inkml:trace contextRef="#ctx0" brushRef="#br0" timeOffset="36175.71">8840 2067 534 0,'0'0'144'16,"0"0"-84"-16,0 0 44 15,0 0-7-15,0 0-39 16,0 0-14-16,0 0 0 15,-27 2 1-15,27-2 7 16,0 0-6-16,0 0-16 16,0 0-1-16,12-2-26 15,5-5-3-15,4-2 0 16,6 9 4-16,-3 0-4 0,0 0 0 16,-6 20-5-16,-2 1 3 15,-7 10-6-15,-9 5-6 16,0 1-4-16,-2-2 6 15,-21-5 2-15,1-7 6 16,0-7 0-16,2-6 4 16,4-4-1-16,7-5 1 15,-2-1 1-15,9 0 7 0,2 0-3 16,0 0 8-16,0 0-9 16,0 0-4-16,0 0-2 15,13 0-6-15,10 0 8 16,1 0 0-16,10 2-2 15,-3 13 1-15,-10-1 1 16,0 4-3-16,-15-2-1 16,2 0 3-1,-8-2-9-15,0-2-3 0,-8 2 13 16,-19-2 4-16,-4-4-4 16,-9 1 1-16,5-9-3 15,-3 0 0-15,5 0-13 16,0-12-57-16,8-11-71 15,7-7-182-15</inkml:trace>
  <inkml:trace contextRef="#ctx0" brushRef="#br0" timeOffset="36575.75">9039 1913 881 0,'0'0'68'0,"0"0"-49"0,0 0 9 15,0 0-21-15,0 0-5 16,0 0 2-16,73-12-3 16,-30 12 7-16,-1 4-5 15,-4 16 0-15,-5 4 6 16,-10 6-3-1,-15-2-3-15,-8-1-2 16,0-4 6-16,0-5 16 16,-19-6 30-16,-4-7-9 0,7-2-19 15,-1-3-7-15,5-3 4 16,1-24-5-16,9-4-2 16,2-4-8-16,0 5-7 15,0 3-3-15,16 8-6 16,4 6-18-16,2 6-54 15,5 5-35-15,4 2-32 16,11 0-68-16,3 0-146 16</inkml:trace>
  <inkml:trace contextRef="#ctx0" brushRef="#br0" timeOffset="37031.82">9639 1901 105 0,'0'0'536'0,"0"0"-446"15,0 0 49-15,0 0-50 16,0 0-30-16,0 0-13 15,-89-37-5-15,75 29-14 16,3-1 4-16,-1 0 2 0,8 9-16 16,-5 0-11-16,1 0-6 15,-6 2 0-15,1 14-3 16,-1 7 2 0,3 3-6-16,7 6 6 15,-3 0-2-15,7 1 2 16,0-4-2-16,0-3 0 15,20-8 2-15,2-4 0 16,5-11-3-16,2-3 4 0,2-9 4 16,3-23-2-16,-5-6 0 15,-5-8 4-15,1 0-4 16,-8-1 1-16,-8-4 2 16,-4-2 4-16,-5 2 4 15,0 3 5-15,-9 11 8 16,-4 16 4-16,4 12-9 15,2 6-3-15,2 3-13 16,5 0-5-16,-4 12-19 0,0 21 11 16,-1 15 8-16,5 10 2 15,0 9-2-15,0 3-4 16,9 0-12-16,-5-2-43 16,10-3-37-16,-1-9-31 15,0-15-120-15,5-13-207 16</inkml:trace>
  <inkml:trace contextRef="#ctx0" brushRef="#br0" timeOffset="37679.91">10160 2293 828 0,'0'0'78'0,"0"0"-13"15,0 0 14-15,0 0-13 16,0 0-6-16,0 0-14 16,-82-63-4-16,55 60 0 15,-7 3-26-15,3 3-8 16,-2 19-7-16,-5 6 1 15,9 2 0-15,0 4-2 0,7 2 0 16,3 8 0-16,15 2-1 16,4 2 1-16,0 0-5 15,12-5-2-15,15-7 0 16,6-10-11-16,5-10-15 16,4-12-1-16,-5-4 28 15,4 0-1 1,-14-20 5-16,-12-3-4 15,-5-1 6-15,-10 1 1 0,0 0 8 16,-21 5-6-16,-12 4-3 16,-10 7-6-16,3 7 4 15,-2 0 1-15,9 0-3 16,4 3-1-16,6 6-10 16,7-4 4-16,16 2 0 15,0-4-31-15,2 0 6 16,23-1 11-16,4-2 20 0,2 0 4 15,-2 3 1-15,0 1 3 16,-2 6-3-16,-6 4 0 16,-4 5 1-16,-5 8 6 15,-4 5 17-15,-1 5 1 16,-5 5-4-16,-2 0-8 16,0 2-1-16,0-4-9 15,0-8-3-15,-4-8-13 0,-1-7-32 16,1-12-46-16,4-5-106 15,0 0-103-15</inkml:trace>
  <inkml:trace contextRef="#ctx0" brushRef="#br0" timeOffset="40416.25">10169 2599 724 0,'0'0'25'0,"0"0"-11"16,0 0 40-16,0 0-5 16,0 0-29-16,0 0-3 15,33 40-4-15,-12-40-2 16,0-18 8-16,0-6 1 16,-3-2-15-16,-7-1 9 0,-9 3 4 15,-2 5 4-15,0 2 3 16,-7 5 8-16,-9 4-11 15,1 8-16-15,-3 0-6 16,-4 0-7-16,6 12 7 16,1 13-1-16,1 2-3 15,12 4 1-15,2 0-2 16,0 1 5-16,7-3-4 16,11-5 1-16,2-8 0 15,2-6-3-15,-2-8-3 0,9-2 8 16,0-2 1-16,0-24 4 15,5-6-2-15,-5-2 1 16,-7-1 2 0,-7 3-3-16,-1 4 3 15,-5 4 3-15,-5 8 10 16,-2 9-12-16,-2 4 5 0,0 3-6 16,0 0-5-1,0 0-3-15,0 10-8 0,0 12 11 16,0 8 0-16,0 0 1 15,0 1-1-15,11-9 5 16,-1-4-4-16,-4-9 1 16,1-4 1-16,-3-5 0 15,0 0 7-15,6 0 1 16,5-24 6-16,3-8-8 16,5-5-7-16,-4 3-2 0,2 2 0 15,-4 6 0-15,-3 5 0 16,-6 7 0-16,-1 14 0 15,-7 0-2-15,3 0-10 16,-1 14 0-16,5 9 12 16,1 9 2-16,6 1-2 15,6-1 5-15,4-6-4 16,3-5 2-16,2-4 0 16,0-12 0-16,0-5-2 0,0 0 1 15,0-14 5 1,5-11-2-16,-13-1 3 15,2-5 0-15,-9 4 0 16,-8-7-1-16,-6 5 2 16,0 5 4-16,-2 4-8 15,-14 12 5-15,1 6-8 16,-8 2-2-16,5 0-6 16,-6 14-3-16,8 9 3 0,3 11-7 15,11-3 3-15,2 1 8 16,0 1-3-16,11-6 4 15,9-4-10-15,7-10 8 16,1-8 3-16,9-5 0 16,5 0 4-16,3-17 3 0,3-9-3 15,-3-6 2-15,-3-2 9 16,-2-2 9-16,-13-3-15 16,-9-2-2-16,-11 1-5 15,-7 5 7-15,0 14 5 16,0 8-2-16,-13 8 4 15,-1 5-3-15,1 0-13 16,-1 0-7-16,1 9 0 16,4 7 6-16,6-4 0 15,1-1 0-15,2-3-2 16,0 2 3-16,0-2 0 16,2 1 0-16,10-6 0 15,1 3 2-15,1-2-2 16,-1 4 2-16,-5 0-2 15,4 2 0-15,1 2 1 16,-6 0 3-16,2 4-1 16,-2 4-2-16,1 2-1 15,0-2 0-15,-2-1 0 0,7-5-2 16,-4-7 0-16,0 4-11 16,4-7-17-16,8-4 6 15,8 0 10-15,6 0 12 16,9 0 0-16,4-15-4 15,-11-3-1-15,-1-4-1 16,-9-3 6-16,-7 1 2 16,-9-5 2-16,-11 3-1 15,0 2 7-15,0 2-2 0,0 6 1 16,-9 8 11-16,1 4-8 16,-6 4 6-16,-4 0-16 15,0 2-6-15,-2 16 2 16,-2 6 4-16,8 6-1 15,1 8 5 1,11 0-2-16,0-1-2 0,2-6 0 16,0-6 1-1,0-11-1-15,4-5 0 0,9-4 0 16,1-5 3-16,6 0 4 16,0-19 2-16,7-8 5 15,-2-6-3-15,-6 1-5 16,-1 1 0-16,-7 0-5 15,-1 5 2-15,-6 5-2 16,-4 12 3-16,0 4-2 0,0 5 2 16,0 0-4-16,0 0-3 15,0 13-6-15,0 9 5 16,0 1 4-16,0 4 0 16,0-3 0-16,6-2-2 15,5-3-5-15,5-6-3 16,5-7 5-16,-2-6 0 15,8 0 5-15,2-12 9 0,4-15-5 16,5-8-3 0,-7 1 1-16,-2-10 0 0,-4-8 4 15,-11-10 2-15,-8-23 1 16,-6-9-6-16,0 0-1 16,-14 6 1-16,-3 23 0 15,-1 23-2 1,3 21 1-16,1 12 1 15,5 5-2-15,5 4-1 0,-5 0-6 16,4 23-7 0,-4 16 10-16,7 19 3 0,2 13 2 15,0 13-1-15,21 7-1 16,-2-1 0-16,-1-8 0 16,5-14 2-16,-6-12-1 15,-1-15-1-15,-1-10-2 16,-1-11 2-16,-3-12-2 15,-5-8-1-15,6 0 3 16,8-8 4-16,4-17 0 0,5-6-2 16,0-5 0-16,-2-4-2 15,0 5 1-15,-10 8-1 16,-3 8 1-16,-3 12-1 16,-11 5 0-16,0 2-1 15,0 0-1-15,0 0-2 16,0 9-6-16,2 17 7 0,6 6 2 15,0-6 0 1,5 3 1-16,1-5 0 0,-3-6 2 16,-5-8 1-16,4-1-3 15,-8-9 0 1,9 0 1-16,0 0 0 16,5-7 8-16,4-10-6 15,4-10-2-15,1 1 1 16,-7 0 1-16,-3-2-2 0,-3 6 6 15,-8 6-4-15,-2 8-3 16,-2 8-1-16,0 0-3 16,0 8-2-16,0 18 1 15,0 6 3-15,0 4 2 16,0-5 0-16,2 1-1 16,9-9-5-16,5-5-1 15,-3-10-5-15,3-6-1 16,-1-2 11-16,8 0 2 15,2-16 6-15,4-10-3 0,-7-4 4 16,0-4-3-16,-13-2 3 16,-4 2 2-16,-5 6-1 15,0 7 2-15,-16 10-8 16,-11 11-2-16,-4 0-1 16,-5 0-4-16,3 3 4 15,6 10-4-15,12-6-5 16,5 5-4-16,10-7 0 0,0-5-8 15,0 0-9 1,16 0 13-16,11 0 10 16,2 0 8-16,11 0 2 15,-2 0-2-15,-1 2 0 16,2 2 4-16,-6 10-4 16,-2 0 1-16,1 7 4 15,-12 0-3-15,-9 2 2 16,-5-6 1-16,-6-5-5 15,0-2-1-15,0-3 1 0,0-7 3 16,0 0 4-16,0 0 2 16,0 0 2-16,0 0 0 15,0-17-2-15,0-9 0 16,0-6-8-16,9-12-1 16,20 1 0-16,7 4-4 0,6 12-6 15,0 19-1-15,-5 8 6 16,-11 0 2-16,-6 13 0 15,-7 16-4-15,-1 5 2 16,-6 5 5-16,1 1-5 16,-5-5 4-16,-2-4-3 15,0-4-3-15,0-10-10 16,-13-5-3-16,-10-4-13 16,-1-8-37-1,-5 0-50-15,-5 0-146 0,5-14-159 16</inkml:trace>
  <inkml:trace contextRef="#ctx0" brushRef="#br0" timeOffset="40712.3">12376 2080 648 0,'0'0'185'0,"0"0"-115"16,0 0-32-16,0 0 1 16,0 0-11-16,0 0-4 0,0 0-8 15,0 12-8-15,0-12-5 16,0 0-2-16,0 0 1 15,2 0-2-15,7-9-12 16,-5-9-61-16,-4-1-127 16,0-2-214-16</inkml:trace>
  <inkml:trace contextRef="#ctx0" brushRef="#br0" timeOffset="40984.33">11687 1895 847 0,'0'0'106'15,"0"0"-101"-15,0 0 6 16,0 0 6-16,0 0-14 0,0 0-2 16,102-21 1-16,-30 10 0 15,1 4 11-15,4 3-3 16,-17 3-9-16,-18 1-1 15,-22 0 0-15,-13 0 0 16,-7 0-4-16,0 0-8 16,-7 0-31-16,-7 0-43 15,-13 12-90-15,8-3-260 16</inkml:trace>
  <inkml:trace contextRef="#ctx0" brushRef="#br0" timeOffset="42296.51">13934 1923 360 0,'0'0'145'16,"0"0"-65"-16,0 0 7 15,0 0 14-15,-56-102 26 16,54 90-37-16,-2 1-14 15,-1 7 1-15,3 2-14 0,2 2-13 16,-4 0-28-16,2 32-18 16,-4 27 0-16,6 21 14 15,0 12-5-15,0 1-11 16,0-11-2-16,0-10 0 16,0-14-15-16,0-16-74 15,0-12-22-15,0-16-14 16,0-14-132-16,0 0-242 15</inkml:trace>
  <inkml:trace contextRef="#ctx0" brushRef="#br0" timeOffset="42576.54">13836 1831 778 0,'0'0'50'16,"0"0"-17"-16,0 0-4 15,0 0 1-15,0 0-7 0,0 0-7 16,78-53 5-16,-45 53-6 16,-2 0 3-16,-2 0-12 15,-2 14-4-15,-11 10 3 16,-12 9-5-16,-4 2 0 16,-4 2 6-16,-25 3-5 15,-11-4-1-15,-3-4 0 16,6 2 0-16,1-8-20 0,9-6-68 15,11-11-147-15,8-9-423 16</inkml:trace>
  <inkml:trace contextRef="#ctx0" brushRef="#br0" timeOffset="43632.68">14293 2230 675 0,'0'0'87'0,"0"0"39"16,0 0-24-1,0 0-41-15,0 0 2 16,0 0-38-16,0-32-20 16,0 1 3-16,-16 3 4 15,3 2-10-15,-5 8 7 16,-2 8-6-16,2 10 12 0,-9 0-15 15,3 7-2-15,-8 22 0 16,9 7 2-16,0 5-5 16,7-4 4-16,5 1-1 15,11-6 1-15,0-7 1 16,0-7-4-16,7-6 4 16,7-4 0-16,3-8 0 15,3 0-1-15,7 0 2 0,2-22 0 16,-2-2 2-16,-5-2-2 15,-4-2 1-15,-7 4-1 16,-5 2 3-16,-3 8-4 16,2 7 0-16,-5 5 0 15,0 2-1-15,0 0-6 16,0 7-16-16,0 14 14 16,0 6 7-16,0 1-6 15,0-5 5-15,8 2 0 0,5-9-10 16,3-4 6-1,-3-7-12-15,1-5 15 16,9 0 4-16,-2 0 6 16,6-25 0-16,0-6-1 15,0-3-4-15,-7-1 3 16,0-7-3-16,-11 5-1 16,-2 5 2-16,-7 11 2 15,0 10 0-15,0 8 0 0,0 3-4 16,-16 0-4-16,-2 5-15 15,0 11 1-15,5 1-1 16,8-8 4-16,-2 0 5 16,7-5 3-16,0-3 2 15,0-1-3-15,0 0-3 16,0 0-2-16,0 0 13 16,7 0 1-16,-2 0 3 0,2 0-4 15,-5 0 4 1,-2 0-3-16,2 0 2 0,-2 0 0 15,0 0-2-15,0 0 0 16,0 0 0-16,0 0-1 16,0 0 1-16,0 0 0 15,0 0-1-15,0 0 2 16,0 0-1 0,0 0-1-16,0 0 0 0,0 0 0 15,0 0 0-15,0 0 0 16,0 0 0-16,0 0 0 15,0 0 0-15,0 0 1 16,0 0-2-16,0 0 2 16,0 0-1-16,0 0 4 15,0 0-3-15,0 0 0 16,0 0 0-16,0 0-1 16,0 0 0-16,0 0 2 0,0 0-2 15,0 0-1-15,0 0 1 16,0 0-1-16,0 0-2 15,0 0-1-15,0 0-1 16,0 0 5-16,0 0-2 16,0 0-5-16,0 0-20 15,0 0-9-15,0 0-38 16,0 0-26-16,0 0-15 0,0 0-74 16</inkml:trace>
  <inkml:trace contextRef="#ctx0" brushRef="#br0" timeOffset="46713.08">14480 2099 23 0,'0'0'256'15,"0"0"-135"-15,0 0-40 0,0 0 0 16,0 0-21-16,0 0-25 16,0 0-6-16,7 0-4 15,2 2-3-15,6-2 16 16,6 0 18-1,-2 0-22-15,6 0-3 16,-3 0-20-16,1 0-8 16,-6 0 3-16,-7 0-3 15,-6 0 2-15,3 5 0 0,-7 8 1 16,0 6 12-16,0 7 11 16,0 4-11-16,0 3-7 15,0-3 1-15,0-2-7 16,0-6-2-16,0-7 0 15,0-3-2-15,0-6 0 16,0-6 5-16,0 2-1 16,4-2-2-16,7 0 1 15,5 0 1-15,4-12-2 0,6-13 3 16,-1-4 0-16,-3-8-3 16,5-8 3-16,-4-8-2 15,-4-8 6-15,-5-10-3 16,-5 1-1-16,-7 3 0 15,-2 4-1-15,0 9 1 16,0 9-4-16,-7 11 0 16,1 10 3-16,-6 8 5 0,8 7-5 15,-3 6-4-15,5 3-1 16,0 0 0 0,2 0-1-16,-4 22-8 15,-6 17 7-15,10 12 2 16,0 11-2-16,0 9 4 15,0 7-2-15,14 2 1 16,3-3-1-16,8-10 0 16,0-11-1-16,4-10 2 0,2-12-2 15,0-11 1-15,5-9-3 16,-5-10 3-16,2-4-1 16,-4 0-1-16,0-14 0 15,0-13 2-15,-4 0 0 16,-7-4-1-16,-5-1 0 15,-4-4-2-15,-9-4 5 16,0 6-4-16,0 8 2 16,0 12-5-16,-9 10 1 0,-4 4-6 15,-1 0 0-15,1 8 1 16,4 13 8-16,0 5 0 16,5 8-1-16,4 5 2 15,0 5 0-15,4-6 0 16,19-4 0-16,-1-10 3 15,4-4-2-15,-1-8-1 16,-3-12 0 0,5 0 0-16,-2 0 6 0,4-27 6 15,-3-4-2-15,-6-6-6 16,1-5-3-16,-15-4 1 16,-4 4-1-16,-2 8 0 15,0 10-1-15,0 17 6 16,-4 7-6-16,-9 0-13 15,-3 0-9-15,0 12-1 16,3 2 7-16,4 0 6 0,7-4 1 16,2-3 5-16,0-2 1 15,0 1 0-15,11-4-3 16,5 5 6-16,-3-5 0 16,0 1 0-16,1-1 0 15,-6 5 1-15,6 5 1 16,6 0 2-16,-6 6-1 15,1 3-2-15,1-1 2 16,-5 3 6-16,-3-1-1 0,4-4-4 16,-3-2-1-16,-3-6-1 15,-2-4-1-15,4-2 3 16,-4-4-3-16,-4 0 2 16,13 0 3-16,1-8 10 15,1-13-10 1,3-3-5-16,0-5-1 15,-9-5-1-15,2-5 1 16,-7 3 0-16,3 8-2 0,-5 12 1 16,1 14-2-16,-3 2 3 15,0 0-9-15,0 0-3 16,0 6-3-16,0 12 12 16,0 8 3-16,0 3 0 15,0 5 7-15,0 0 3 16,2-8-3-16,7-3 8 15,-5-11-3-15,-2-5-7 0,5-5 6 16,-5-2 6-16,0 0 4 16,1 0 1-16,8-19-4 15,0-6-17-15,5-5-1 16,-1-2 0-16,3-3-1 16,-5 7 0-16,1 6-11 15,-3 10 6-15,-5 12-8 16,2 0-12-16,-4 3 4 15,3 16 12-15,-3 9 10 0,0 0-1 16,8 2 1-16,-3-2 0 16,-1-5 1-16,4-7 0 15,-1 0-1-15,-5-8 5 16,3-4-2 0,-2-4-1-16,4 0 1 15,3 0 8-15,8-10 4 16,-2-6-6-16,-3 0-6 15,-1 0-3-15,-7 5 3 0,3 6 0 16,-10 0-1-16,0 4-1 16,-2-1 1-16,0 0 0 15,0-1-1-15,0 3-1 16,0-1 1-16,0-2-1 16,0 3 0-16,0-1 0 15,0-3 0-15,0 1 1 16,0 0-1-16,0-4 1 0,0 0-2 15,2-7 1-15,3-6 0 16,-5-3 1-16,0-9-1 16,0 3 0-16,0 4 1 15,0 4-1-15,0 12 0 16,0 3 0-16,0 6 5 16,0 0 0-16,0 0-5 15,-7 0-2-15,-5 0-5 16,6 20 1-16,-5 6-1 0,11 6-2 15,0 7-1-15,0-3 2 16,13-3 4 0,10-4 1-16,1-2-3 15,10-7 2-15,1-1 3 16,-4-3 0-16,-4-4 1 16,-2-1 0-16,-14-2 0 15,-9-3 0-15,-2 2-1 16,0-2 0-16,-11 0-5 0,-9 0 6 15,-9 0 0-15,0-4 2 16,7-2-1-16,6 0 0 16,5 0 1-16,11-6-2 15,0-11-1-15,0 3-10 16,0-7 3-16,15-2 4 16,14 0 4-16,9-9 0 15,5-2 0-15,3-11 0 0,4-7 0 16,-11 0 2-16,0-8-2 15,-13 4 1-15,-10 4 4 16,-14-5-3-16,-2 6 1 16,0 4 5-16,-18 3-1 15,-6 10-4-15,4 8 0 16,-3 10-2-16,8 8 4 16,-1 5-5-16,10 3-2 15,-3 9 1-15,-1 23 1 16,10 19 1-16,0 8 8 15,0 14 0-15,19 8-4 16,-1 4 0-16,-1-1-4 16,6-8 10-16,-6-11-8 15,-1-19-3-15,-7-15-2 16,-2-10 2-16,-5-15 0 16,0-4-1-16,5-2-1 15,-3 0-2-15,5-8 1 0,5-18 1 16,-1-4-3-16,-5-7-4 15,8 12 2-15,-5 2-2 16,1 12-2-16,-6 4-4 16,5 7 7-16,-1 0 0 15,-4 17 8-15,5 11-1 16,1 0 1-16,-6 0 0 16,5 0 1-16,1-8 1 0,-6-4 0 15,5-8-1-15,-9-4 2 16,5-4 4-16,-2 0 6 15,4 0 10-15,1-20-10 16,9-6-10-16,-6-6-3 16,-4-1 1-16,4 1-1 15,-6 5 1 1,-1 10-1-16,-6 8-1 16,0 9-1-16,0 0-21 0,0 14-10 15,0 18 27-15,2 7 6 16,10 6 0-16,3-6 0 15,8 0 1-15,1-7 5 16,1-8-2-16,0-10-4 16,-8-10 0-16,6-4 1 15,-3 0 3-15,8-18 15 16,1-8-8-16,-4-2 1 16,-3-6-2-16,-1 1 8 0,-8-4 1 15,-7 4-6-15,2 13 0 16,-8 8 2-16,0 10 4 15,0 2 7-15,0 0-20 16,-6 23-2-16,-2 17-3 16,-11 8 13-16,11 8-9 15,-1 11 3-15,7 8-5 16,2 10 1-16,0 0 0 0,0-6 1 16,0-13 9-16,0-16-6 15,0-13-8-15,0-18-1 16,0-11-5-16,0-8-16 15,0 0-16-15,0-16-52 16,0-18-80 0,0-16-84-16,0-12-3 15</inkml:trace>
  <inkml:trace contextRef="#ctx0" brushRef="#br0" timeOffset="46977.11">16988 2235 621 0,'0'0'36'0,"0"0"-11"16,0 0 22-16,0 0-32 16,0 0 65-16,0 0 7 15,142-71-40-15,-94 71-8 16,-4 0-6-16,-8 5-5 0,-8 20-16 16,-12 5-6-16,-7 0-2 15,-9-2 5-15,0-3 7 16,-25 2 7-16,-6-3-15 15,-13-5-5-15,-10-2-3 16,-2-7-30-16,6-10-66 16,0 0-139-16,15-20-213 15</inkml:trace>
  <inkml:trace contextRef="#ctx0" brushRef="#br0" timeOffset="47225.15">16736 1886 848 0,'0'0'122'16,"0"0"-114"-16,0 0-1 15,0 0 20-15,0 0-9 16,0 0-2-16,-9 56-6 15,9-56-4-15,7 0-3 16,2-10 6-16,-2-9-9 16,-7-1-22-16,0-1-104 15,-41 5-224-15</inkml:trace>
  <inkml:trace contextRef="#ctx0" brushRef="#br0" timeOffset="47705.21">14625 1903 606 0,'0'0'121'0,"0"0"-24"15,0 0-4-15,0 0-52 16,0 0-31-16,0 0-7 16,73 0 17-16,-6-5 15 15,18 2-17-15,11-1-16 16,7 4 4-16,-12 0-6 15,-6 0-17 1,-30 2-69-16,-16 6-148 16,-20 0-361-16</inkml:trace>
  <inkml:trace contextRef="#ctx0" brushRef="#br0" timeOffset="48401.3">18386 1877 545 0,'0'0'94'16,"0"0"-40"-16,0 0 33 16,0 0 61-16,0 0-81 15,0 0-16-15,0-32-7 16,0 32-28-16,0 11-8 15,0 31-6-15,0 21 17 0,0 15-9 16,2 9 6-16,7-5-12 16,-5-8-4-16,-4-14 0 15,0-14-5 1,0-13-52-16,0-14-26 16,0-13-45-16,0-6-97 15,0 0-237-15</inkml:trace>
  <inkml:trace contextRef="#ctx0" brushRef="#br0" timeOffset="48681.34">18353 1792 696 0,'0'0'19'0,"0"0"33"15,0 0 29-15,0 0-35 16,0 0-27-16,0 0-13 0,52-75 0 15,-13 75 6-15,-6 0 8 16,5 0-6-16,-5 7-10 16,-6 17 0-16,-6 5-2 15,-19 0 3-15,-2 3-1 16,-8-3-2-16,-15-1 2 16,-11-2-3-16,2-5 0 15,4-4-2-15,3-5-4 16,11-7-61-16,10-2-130 0,4-3-170 15</inkml:trace>
  <inkml:trace contextRef="#ctx0" brushRef="#br0" timeOffset="49881.49">18615 1976 597 0,'0'0'52'0,"0"0"-13"16,0 0 74-16,0 107-34 0,2-69-20 15,6 5-16-15,-6-8-19 16,-2-4-4-16,0-5-6 16,0-12-6-16,0-6-2 15,0-6 6-15,0-2 3 16,0 0 7-16,0 0 10 16,0-9-4-16,-2-16-20 15,-8-15-4-15,10-4-3 0,0-3-2 16,0 5-3-16,10 15 4 15,9 6-3-15,6 9 1 16,6 4-4-16,0 2-10 16,0 6 1-16,3 0 9 15,-12 3-1-15,3 12-3 16,-10 7 6-16,1 6-4 16,-7 0 5-1,-5 4-2-15,-4 3 5 0,0-9-2 16,0-4 2-16,0-5 0 15,0-10 1-15,0-3 0 16,2-4 1-16,0 0-1 16,6 0-1-16,-4 0-2 15,9 0 2-15,1-14 3 16,1-11-3-16,-1-3 1 16,-3-5 1-16,-7-8-2 15,-2 1 0-15,-2 4 1 0,0 3 0 16,-6 10-1-16,-10 7 1 15,1 8-1-15,-4 6-7 16,2 2 4-16,3 0 0 16,1 0-5-16,11 16 0 15,0 5-18-15,2 5 4 16,0-3 5-16,24 3-16 16,5-6 4-16,5-2 25 0,-3-8-6 15,-2-8 1-15,2-2 9 16,-5 0 2-16,1-12 3 15,-2-6-2-15,-9 0 5 16,-5-1 13-16,-7 2 16 16,-4 2-11-1,0 1 3-15,0 5 1 16,0 3 3-16,0 2-1 16,0 2 13-16,0 2-23 0,0 0-15 15,0 0-7-15,0 0 0 16,0 21 0-16,0 10 8 15,14 13 20-15,1 4-9 16,3 8-11-16,2 3-2 16,-4 0 0-16,-8 7-5 15,1-1 1-15,-9 0-2 16,0-2-2-16,0-6-1 16,0-10 2-16,-15-6-2 0,-1-15-5 15,1-10-1-15,1-9 2 16,1-7 3-16,-2 0 0 15,-1-12-6-15,3-17-9 16,1-13 3-16,10-11 9 16,2-8 4-16,0-8 1 15,2 3-1-15,18 6-2 16,7 10 3-16,2 10 2 0,5 11 0 16,-1 8-9-16,-4 0 6 15,4 2 3-15,3-4-1 16,-5 3-3-1,-2 1 1-15,-4 0-4 16,-7 5-5-16,-5 0 7 16,-11 6-1-16,-2 0 6 15,0-2 0-15,-2 4-8 16,-16 2-4-16,-4 2 7 0,6 2-3 16,1 0 5-16,1 15-1 15,5 8 3-15,5 9 1 16,4 5 0-16,0 3 3 15,4 2-1-15,14-8-1 16,-2-6-1-16,2-9 0 16,-3-6-13-16,10-10-41 15,4-3-14-15,6 0-102 16,9-20-105-16,8-8-54 0</inkml:trace>
  <inkml:trace contextRef="#ctx0" brushRef="#br0" timeOffset="50361.55">19877 2009 541 0,'0'0'144'0,"0"0"0"16,0 0-15-16,0 0-54 15,0 0-4-15,0 0-19 0,-74-42-31 16,59 42-8-16,-1 9-9 16,3 14-1-1,-1 5 5-15,10 5-6 16,-1 4 1-16,5-1 0 15,0-2-1-15,9-5-2 16,9-10 1-16,7-4-2 16,4-10-2-16,2-5 3 15,9 0 2-15,5-22-1 0,-3-14-2 16,0-10 1-16,-1-5-1 16,-12-4-2-16,-12-5-8 15,-3-4 5-15,-10-4-11 16,1-1 1-16,-5 11 8 15,0 11 8-15,0 18 0 16,-9 9 3-16,-1 11 5 16,6 4-6-16,-2 5 0 15,-3 0-2-15,-3 26-6 0,6 18 6 16,-3 10 2-16,9 13-1 16,0 6 0-16,0 6 3 15,4 9-4-15,15-2 0 16,0-10 0-16,-1-13 0 15,9-23 0-15,0-15 0 16,0-18-2-16,-1-7-4 16,1-8-89-1,-5-26-70-15,-1-9-184 0</inkml:trace>
  <inkml:trace contextRef="#ctx0" brushRef="#br0" timeOffset="50577.58">19828 1903 514 0,'0'0'89'0,"0"0"-23"0,0 0-27 15,0 0 21-15,0 0 11 16,0 0-27-16,20-2-5 16,36 2 10-16,4 0-15 15,7 0-22-15,-9-5-10 16,-10 2 0-16,-13-1-3 15,-22 1 1-15,-13 3-68 16,-9-5-88-16,-32 3-153 16</inkml:trace>
  <inkml:trace contextRef="#ctx0" brushRef="#br0" timeOffset="50769.61">18987 1694 641 0,'0'0'160'0,"0"0"-124"16,0 0-36-16,0 0-8 16,0 0 7-16,0 0-9 15,18 14-136-15</inkml:trace>
  <inkml:trace contextRef="#ctx0" brushRef="#br0" timeOffset="51073.64">20762 2213 970 0,'0'0'27'0,"0"0"-22"16,0 0 6-16,0 0 1 15,0 0-12-15,0 0-12 16,0 4-96-16,9-20-159 0</inkml:trace>
  <inkml:trace contextRef="#ctx0" brushRef="#br0" timeOffset="67795.81">6203 2284 878 0,'0'0'44'16,"0"0"9"0,0 0 28-16,0 0-50 0,0 0-12 15,0 0 8-15,0 0-5 16,0 0 1-16,-9-8 1 16,9 8-11-16,0 0-3 15,7 0-4-15,11 0-1 16,11 4 1-16,15 0-1 15,12 0-2-15,9 0 0 16,-1-3-3-16,-6 2 0 16,-8 1 0-16,-15-2 0 0,-17 1 0 15,-5-3-6-15,-13 2-11 16,0 1 2-16,0-1 0 16,-17 2-13-16,-3 2-58 15,-1 0-91-15,6-3-208 16</inkml:trace>
  <inkml:trace contextRef="#ctx0" brushRef="#br0" timeOffset="73180.5">6221 3326 648 0,'0'0'25'0,"0"0"51"16,0 0 45-16,0 0-45 16,0 0-16-16,0 0 0 15,0 0-13-15,0-20-10 16,0 20-4-16,0 0-19 15,0 0-6-15,2 0-7 16,5 13-1-16,-1 17 1 16,6 8 3-16,-3 2-3 0,-1 0-1 15,2-2 0-15,-4-9 0 16,1-3 0-16,-1-6 0 16,-6-11-1-16,0-6 1 15,0-3-5-15,0 0-2 16,6 0 4-16,-6 0 3 15,2-5-2-15,2-16-2 16,-2-11 4-16,5-2-3 16,1-1-2-16,6 0 3 0,-3 5 2 15,3 9-2 1,-3 5 1-16,-3 8-1 0,-1 2-1 16,-2 6 1-1,-5 0 2-15,0 0 0 16,0 0-3-16,0 0-3 15,0 7 6-15,-29 18-4 16,-12 8 4-16,-5 6 0 16,-8-4 1-16,12-9-1 0,2-3 0 15,8-9-2-15,17-2 2 16,6-9 2-16,4-3-2 16,5 0 2-16,0 0-1 15,0-3-1-15,0-11 0 16,19-1-1-16,-2 4 1 15,3 1 0-15,3 4 1 16,-1 1-1-16,7 5 2 0,0 0-2 16,-3 0 1-16,3 0-1 15,-6 9 2-15,-3 7-2 16,-5 0 2-16,-1 0-3 16,-3 0 1-16,-2-4-1 15,-2 0-30-15,2-2-75 16,-3-6-71-16,8-4-115 15</inkml:trace>
  <inkml:trace contextRef="#ctx0" brushRef="#br0" timeOffset="73780.6">6814 3441 753 0,'0'0'56'16,"0"0"12"-16,0 0 41 16,0 0-42-16,0 0-22 15,0 0-29-15,7-4-16 16,-3 32 1-16,5 9 21 15,-5 7-11-15,6-1-9 0,-6-5-1 16,-2-6 2-16,3-11-2 16,-3-10-1-16,0-6 0 15,0-5 1-15,0 0 3 16,5-3 3-16,7-19-4 16,3-8-1-16,3-2-1 15,3 3-2-15,-3 4 1 16,-2 9 0-1,-2 6 0-15,-3 10-2 16,-3 0 0-16,4 2 2 0,-1 22-1 16,3 8 0-16,5 2 1 15,-4-2-3-15,3-5 3 16,0-8 4-16,2-6-4 16,1-8-2-16,-3-5 2 15,2 0 0-15,3-1 1 16,-3-22 1-16,-7-7-1 15,-3-6 1-15,-10-8-1 16,-2-2 1-16,0-3-4 0,-6 2 3 16,-8 11-1-16,-1 10 0 15,-6 10-3-15,-1 13-2 16,-5 3-21-16,-9 3-46 16,7 21-28-16,5 7-87 15,6-2-55-15</inkml:trace>
  <inkml:trace contextRef="#ctx0" brushRef="#br0" timeOffset="74020.62">7717 3509 985 0,'0'0'68'0,"0"0"-18"0,0 0 24 15,0 0-39-15,0 0-28 16,0 0 4-16,0 90 10 16,-7-50-13-16,3 1-7 15,0-5-1-15,-1-10 0 16,0-1-23-16,1-8-38 16,-1-12-44-16,5-5-114 15,0 0-185-15</inkml:trace>
  <inkml:trace contextRef="#ctx0" brushRef="#br0" timeOffset="74308.66">7646 3476 830 0,'0'0'68'0,"0"0"27"15,0 0-37-15,0 0-33 16,0 0 5-16,0 0-7 0,116 35-1 15,-70 5-7-15,1 6-3 16,-5 2 0-16,-13-2-6 16,-8-3-4-1,-21-6 2-15,0-6-3 16,-34-5 4-16,-15-6-3 16,-9-5 3-16,-7-8-4 15,7-7-2-15,0 0-1 0,14 0-16 16,3 0-12-16,18-12-48 15,11 0-76-15,12 0-205 16</inkml:trace>
  <inkml:trace contextRef="#ctx0" brushRef="#br0" timeOffset="75796.85">8557 3863 699 0,'0'0'59'15,"0"0"51"-15,0 0 12 16,0 0-50-16,0 0-13 16,0 0-14-16,-2-74-16 15,-4 70-7-15,-4 4 7 0,-1 0-16 16,-9 0-10-16,-5 15-3 16,-1 15 0-16,-3 3 4 15,11 4-4-15,7 1-3 16,4-4 3-1,7 0-1-15,0-3 0 16,14-8-3-16,19-5 0 16,11-9-24-16,10-9-4 15,4 0 2-15,2-16-4 0,-4-9-4 16,-12-5 15-16,-3 1 2 16,-10-3 4-16,-8-5 17 15,-6 5 2-15,-6 6 0 16,-6 6 5-16,-3 10 46 15,-2 5-15-15,0 4 2 16,0 1-20-16,0 0-10 16,0 19-10-16,-18 20 0 0,1 7 0 15,1 5 0-15,3-5 0 16,3-5 3-16,4-4-3 16,1-9-28-16,3-10-40 15,2-13-38-15,0-5-73 16,0 0-98-16</inkml:trace>
  <inkml:trace contextRef="#ctx0" brushRef="#br0" timeOffset="76060.88">8796 3846 716 0,'0'0'56'15,"0"0"20"-15,0 0 39 16,0 0-81-16,0 0-18 15,0 0 2-15,123 17 17 16,-86 12-17-16,-3 3 5 16,-5 6 3-16,-7 2-13 0,-15 0-6 15,-7-1-2-15,0-6-1 16,-27-2 1-16,-9-8-1 16,-6-6-4-16,-1-7 3 15,-1-10-3-15,-1 0-25 16,3 0-68-16,9-18-90 15,10-6-108-15</inkml:trace>
  <inkml:trace contextRef="#ctx0" brushRef="#br0" timeOffset="77533.07">7962 3475 379 0,'0'0'153'0,"0"0"-57"15,0 0 12-15,0 0 12 16,0 0-28-16,0 0-42 16,7-20-10-16,-7 18 19 15,0-2-6-15,0-3-3 0,0 4-18 16,-9-4-9-16,-4 5-12 15,-1-5-9-15,1 2 0 16,4 4-1-16,2 1 0 16,0 0-1-16,3 0 0 15,-5 0 0-15,-2 0-1 16,2 0-2-16,0 0 1 16,9 0-1-16,-4 0 2 15,2 0 0-15,-6 0 0 0,6 4 0 16,-4 5 0-16,-3 0 1 15,-7 7 0-15,-1 0 1 16,-1-4-1-16,5 0 0 16,5-7-1-16,6-3 1 15,2 1-2-15,-2-3-4 16,2 0-11-16,0 0-10 16,0 0-25-16,0 0-72 0,0 0-103 15,2 0-237 1</inkml:trace>
  <inkml:trace contextRef="#ctx0" brushRef="#br0" timeOffset="77997.13">7639 3403 352 0,'0'0'57'16,"0"0"56"-16,0 0-31 15,0 0-16-15,0 0-4 16,0 0 1-16,2-36 15 16,-2 29-11-16,0 3-20 15,-2 0 0 1,-12 1-11-16,1 3-4 16,-7 0-4-16,-5 0-9 0,-2 7-1 15,-2 16-1-15,0 5-2 16,10 4-6-16,3 4-3 15,7 9 0-15,9 1-4 16,0 1 2-16,2-3-2 16,27-8-2-16,9-9-3 15,9-8-33-15,9-9-66 16,2-10-59-16,-3 0-210 0</inkml:trace>
  <inkml:trace contextRef="#ctx0" brushRef="#br0" timeOffset="78845.23">8080 3488 551 0,'0'0'95'15,"0"0"-16"-15,0 0 49 0,0 0-56 16,0 0-39-16,0 0-23 16,0 37 16-16,-6 1 36 15,-3 0-13-15,-3-1-33 16,6-5-5-16,-1-9-1 15,5-8-2-15,0-7 0 16,2-4 5-16,0-4 5 16,0 0 4-16,0 0 6 0,-2-7 3 15,0-17-3-15,-4-12-27 16,6-5-1-16,0-8 3 16,8 3-3-1,7 8 0-15,1 10-1 16,-1 12-1-16,1 8-3 15,-3 6-2-15,1 2 4 16,1 0-4-16,-1 10-1 16,1 14 7-16,1 10 1 0,-7 2-2 15,-3 4 2-15,-1-2 1 16,-5-10-1-16,0-6 0 16,0-9 1-16,0-7 0 15,0-6 2-15,0 0 5 16,0 0 6-16,0-9-8 15,0-10-5-15,0-11-1 16,9-7-2-16,11 2-9 16,2 2-4-16,1 8 2 0,-2 13-1 15,6 9-2-15,-4 3 0 16,-5 0 12-16,-5 18 1 16,-7 11 3-16,1 4 0 15,-4 6 0-15,-3 0 0 16,0-3-3-16,0-5 3 15,0-5 0-15,-5-8-15 16,0-4-52-16,3-8-66 16,2-6-149-16,0 0-195 0</inkml:trace>
  <inkml:trace contextRef="#ctx0" brushRef="#br0" timeOffset="79245.3">8693 3560 756 0,'0'0'105'0,"0"0"31"0,0 0-58 15,0 0-53-15,0 0-7 16,0 0 20-16,-31 110 10 16,11-71-19-16,6-1-8 15,6-7-13-15,1-9-8 16,1-10 1-16,3-8-1 15,-2-4 0-15,5 0 7 16,0 0 11-16,0-24-1 0,0-14-17 16,0-8-2-16,14-12-3 15,6 0 4-15,0 5-6 16,3 9 7-16,-6 17-3 16,-1 15 0-16,-7 11-8 15,-1 1 7-15,2 1-3 16,1 26 3-16,-1 10 4 15,2 6 0 1,-3 1 0-16,-5-1 0 0,-2-4-1 16,-2-11-6-16,0-6-51 15,0-5-65-15,-13-11-94 16,-11-6-147-16</inkml:trace>
  <inkml:trace contextRef="#ctx0" brushRef="#br0" timeOffset="79397.31">8547 3681 825 0,'0'0'101'0,"0"0"-45"16,0 0 7-16,0 0-35 15,162-56-5-15,-100 48-23 16,3 8-3-16,-7 0-17 16,-14 0-60-16,-17 8-87 15,-23 15-194-15</inkml:trace>
  <inkml:trace contextRef="#ctx0" brushRef="#br0" timeOffset="80309.42">8626 3999 275 0,'0'0'363'15,"0"0"-326"-15,0 0 105 16,0 0-5-16,0 0-54 16,0 0-29-16,-4-32-3 15,-5 32-20-15,5 0-16 16,-6 0-6-16,10 0-7 15,0 5-2-15,0-1-1 0,25 0 1 16,6-4-1-16,9 0-1 16,5 0 1-16,-1-4-11 15,-1-10-7-15,-9-2 7 16,-12 0 4-16,-13-2-2 16,-9 2 9-16,0 2-2 15,-27 2 3-15,-13 2 4 16,-14 4-1-16,-4 6 0 0,-4 0 2 15,0 6 4-15,1 12-2 16,10 4 2-16,13 2-2 16,11 0-6-1,21-2-1-15,6 0 0 16,0-1-4-16,35-4 4 16,15-5-1-16,16-4 1 15,5-8-11-15,12 0-18 16,-2-2-4-16,-8-16-2 0,-13 4-1 15,-20 0 24-15,-22 2 11 16,-16 4 1-16,-2-2 9 16,-18 2 20-16,-20 2-14 15,-8 4 0-15,-10 2-7 16,0 0-6-16,-2 14 0 16,9 12 0-16,5 6-2 15,8 2 2-15,16 3-2 16,13-2-2-16,7-2-20 0,11-9-28 15,25-4 12-15,11-13-40 16,9-7-19-16,4 0 41 16,0-9-25-16,-4-15 45 15,-14-2 7-15,-13-1 29 16,-18 1 35-16,-11 1 41 16,0-1 53-16,-22 5-36 15,-7 5-55-15,-9 8-11 0,-4 8-17 16,0 0 4-16,1 10-11 15,10 16-1 1,9 2 0-16,6 4-4 16,14-1-3-16,2-5 3 15,18-7-27-15,22-6-34 16,12-11-32-16,8-2-22 16,-3 0-12-16,-1-12-35 15,-7-6 108-15,-13 0-13 0,-20 1 42 16,-16 6 27-16,0 3 1 15,-37 1-1-15,-7 6-146 16</inkml:trace>
  <inkml:trace contextRef="#ctx0" brushRef="#br0" timeOffset="89894.68">508 4691 745 0,'0'0'115'0,"0"0"-12"0,0 0-46 16,0 0-17-16,0 0 6 15,0 0-4-15,0 0-19 16,0 9-10-16,0 15 5 16,0 13 30-16,0 4-12 15,0 6-3-15,-4 0-27 16,-10-2 2-16,5-5-1 0,1-8-4 16,8-4 1-16,0-3 0 15,0-8-3-15,0-3 3 16,6-2 1-1,3-2-2-15,1-2 0 16,2-2-2-16,3-1 0 16,6 0 0-16,1-5 1 15,9 0-2-15,9 0-4 0,12 0-39 16,14-2-44 0,10-12-35-16,0 0-66 0,-7-4-265 15</inkml:trace>
  <inkml:trace contextRef="#ctx0" brushRef="#br0" timeOffset="90134.71">1067 4807 950 0,'0'0'78'15,"0"0"-24"-15,0 0-45 16,0 0 1-16,150-19 12 16,-82 19-3-16,9 0-10 0,-4 0-8 15,-11 0-2-15,-17 0-5 16,-22 0-96 0,-15 0-97-16,-8-1-116 15</inkml:trace>
  <inkml:trace contextRef="#ctx0" brushRef="#br0" timeOffset="90342.73">1397 4770 709 0,'0'0'110'0,"0"0"-58"16,0 0 2-16,0 0 22 16,-6 139-33-16,1-89 18 15,1 6-10-15,1 2-27 16,-1-4-11-16,1-2-7 15,1-7-5-15,0-12-2 16,2-6-20-16,0-20-113 16,11-7-166-16,18-3-321 0</inkml:trace>
  <inkml:trace contextRef="#ctx0" brushRef="#br0" timeOffset="90662.77">1983 4826 994 0,'0'0'112'0,"0"0"4"15,0 0-48-15,0 0-27 16,0 0-18-16,0 0-10 16,-13 8-9-16,-1 23 0 15,-1 7 5-15,1 1 11 16,6 2-16-16,3-1 0 15,5 3-4-15,0-5 2 16,0-4 0-16,7-6-1 0,11-9-1 16,5-3-2-16,2-6 0 15,10-5 0-15,-2-5-4 16,5 0-14-16,-7-5-33 16,-2-12-53-16,-4-6-55 15,-10-1-93-15,-6 1-214 16</inkml:trace>
  <inkml:trace contextRef="#ctx0" brushRef="#br0" timeOffset="90846.15">1991 4985 764 0,'0'0'167'15,"0"0"-88"-15,0 0-33 16,0 0-36-1,0 0-4-15,0 0-6 16,97-24 4-16,-55 12-4 0,-1-2-32 16,-13-5-123-16,-7-2-196 15</inkml:trace>
  <inkml:trace contextRef="#ctx0" brushRef="#br0" timeOffset="91030.43">2045 4729 921 0,'0'0'89'0,"0"0"-1"15,0 0-61-15,0 0-27 16,0 0-2-16,0 0 2 0,126-12-29 16,-80 12-98-1,-4 0-298-15</inkml:trace>
  <inkml:trace contextRef="#ctx0" brushRef="#br0" timeOffset="92540.98">3040 4942 968 0,'0'0'19'0,"0"0"66"16,0 0-26-16,0 0-47 15,0 0-1-15,0 0-2 16,-54 33 4-16,33 3-1 15,5 8-8-15,5 8-1 16,11 4 4-16,0-2-4 0,2-5 2 16,25-13-4-16,6-14 0 15,13-18 2-15,8-4-3 16,6-21 4-16,5-22 1 16,-7-8-4-16,-13 0 2 15,-23-2-2-15,-13 1 4 16,-9-2 3-16,-14 4-2 15,-21 6-4-15,-13 7-2 16,-2 15 1-16,0 13-1 0,4 9 0 16,8 0-3-16,14 24-4 15,8 6-4-15,14 7-27 16,2 2 4-16,10-5 11 16,27 0-3-16,9-10-5 15,14-9 17 1,5-12 12-16,2-3-3 15,-2-8 4-15,-5-16 2 16,-7-5 3-16,-10 4 2 0,-12 3-3 16,-14 8 20-16,-7 4 12 15,-8 8 9-15,-2 2-4 16,0 0-14-16,0 0-26 16,0 24-8-16,0 12 5 15,0 12 3-15,0 4 0 16,0-4 5-16,4-5-5 15,5-13 0-15,0-15-2 0,-4-9 3 16,-3-3-1-16,0-3 6 16,7-9 13-16,2-17 25 15,3-14-30-15,-1-4-5 16,3 0 0-16,-1 1-8 16,3 2-1-16,-3 9 1 15,-1 12 0-15,-3 8-2 16,-3 10-1-16,2 2 0 15,1 0-9-15,3 11-2 0,1 14 5 16,5 5 8-16,-2-1 0 16,0 3-3-16,2-6 2 15,-3-9 1-15,2-5 0 16,-2-4 2 0,-1-8 2-16,3 0 3 15,4-16-3-15,4-12-2 16,0-6 0-16,-7-2 0 15,-5-3-1-15,-13 0 2 0,-2 1-3 16,0 6-1-16,-4 10-3 16,-7 11 1-16,-3 11 0 15,-5 2-5-15,-1 25-5 16,-1 10 10-16,8 4-4 16,11 3-2-16,2 2 1 15,0-2 0-15,11-4 0 16,11-5 1-16,5-12-3 0,4-11 1 15,7-12 6-15,9-3 3 16,14-29 0-16,-1-9 2 16,0-2-1-16,-7-6-1 15,-15-1-3-15,-14 4-2 16,-16 6-4-16,-8 8 5 16,0 11 3-16,-25 14-11 15,-4 7 8-15,-7 0 3 16,5 3-6-16,6 11 1 15,5 3-6-15,11-5-19 0,9 0-13 16,0-2 7 0,0 0 18-16,0-2 9 15,15-1 9-15,8 2 2 16,-3 0-1-16,-2 1 0 16,2 5 1-16,-2 1 3 15,-3 2 0-15,-1 2 3 16,1 3 2-16,-6 2-3 0,3-3 4 15,-4 1 5-15,1-6-3 16,1-2-1-16,-6-8-7 16,0-3 1-16,3-4-3 15,1 0 7-15,6 0-3 16,7-14 4-16,-2-6-4 16,2-10-5-16,-6-2 1 15,1-4-2-15,-3 0 1 0,-2 7-2 16,-2 11-1-16,-7 13-1 15,-2 5 3-15,0 0-7 16,0 12-5-16,0 18 10 16,0 8 4-16,0 6 0 15,0 0 0-15,7-6-2 16,7-5 0-16,1-14-3 16,1-10-6-16,3-9-56 15,4-10-17-15,6-24-205 16</inkml:trace>
  <inkml:trace contextRef="#ctx0" brushRef="#br0" timeOffset="92709">4747 4664 997 0,'0'0'34'0,"0"0"68"0,0 0-22 16,0 0-62-16,0 0-13 15,0 0-5-15,-26-56-30 16,26 56-90-16,18 0-148 16,0 5-401-16</inkml:trace>
  <inkml:trace contextRef="#ctx0" brushRef="#br0" timeOffset="93589.12">4790 5067 862 0,'0'0'15'15,"0"0"44"-15,0 0-50 16,0 0 2-16,0 0 27 15,0 0 3-15,0 0-1 16,20 2 5-16,0-10 0 16,7-7-20-16,-2-8-12 15,-6 0-5-15,-3-1 0 16,-7 1 1-16,-7 0-5 16,-2 7-1-16,0 5-3 0,0 4-1 15,0 6-22 1,-7 1 5-16,-3 0-7 0,-9 4 0 15,2 20 12-15,1 6 5 16,5 5 2-16,9 4 4 16,2 1-3-16,0-3 2 15,4 0 3-15,16-7-1 16,2-3 0-16,7-12 1 0,7-11 1 16,-1-4 5-16,8-6 2 15,4-21-4-15,-4-7 0 16,-8-1-4-16,-10-1 0 15,-8-2 2-15,-7 4-1 16,-8 8 6 0,-2 7-5-16,0 12-2 15,0 2 7-15,0 5-7 16,0 0-6-16,0 12-3 0,-2 17 9 16,-6 3-1-16,6 2 1 15,2 1 5-15,0-2 2 16,0-8 1-16,0-9 0 15,0-9 9-15,0-7 4 16,5 0 7-16,6-6 14 16,4-20-7-16,10-6-35 15,2-4 5-15,-5 4-5 16,-1 2 1-16,-6 7-1 0,-7 11 2 16,0 9-2-16,-6 3-8 15,-2 0-13-15,4 12-9 16,3 16 24-16,4 8 5 15,0 0-1-15,2-2 2 16,6-3-4-16,0-11-3 16,6-6 6-16,4-9 1 15,4-5 2-15,8-2-1 0,1-22 5 16,2-3-2-16,-8-8 0 16,-10-5 13-16,-10-1 16 15,-11-6-15 1,-5 4-4-16,-5 8-10 15,-19 5-4-15,-10 10 0 16,-3 11-19-16,-6 9-86 16,-1 0-71-16,6 5-298 15</inkml:trace>
  <inkml:trace contextRef="#ctx0" brushRef="#br0" timeOffset="94341.21">1007 5472 718 0,'0'0'1'0,"-156"16"52"16,81-4 39-16,9-4-43 15,29-3 17-15,26-4-1 16,9 1-21-16,2-2-25 16,0 2-11-16,24 5-3 0,41 0 15 15,43 2 44-15,42-4-15 16,49-5-11-16,42 0-16 16,35 0-12-16,36 0-2 15,31 0-8-15,18 6 4 16,9 6-4-16,11 5-4 15,-15-2 4 1,-11 2-3-16,-21-1-2 16,-29 1-18-16,-28 1-13 0,-34 0 32 15,-38-5 4-15,-45-8 1 16,-48-2 0-16,-50-3 0 16,-30 0-1-16,-26 0 4 15,-6 0 31-15,0 0 10 16,0 0-13-16,0-4-28 15,-6-3 2-15,-8 0-6 16,3-1-14-16,0 2-39 0,4-1-87 16,7 2-58-16,0 0-442 15</inkml:trace>
  <inkml:trace contextRef="#ctx0" brushRef="#br0" timeOffset="94445.22">6032 5685 379 0,'0'0'0'0</inkml:trace>
  <inkml:trace contextRef="#ctx0" brushRef="#br0" timeOffset="95077.3">4645 4666 266 0,'0'0'7'16,"0"0"-7"-16,0 0-6 0,0 0-1 15,0 0 4-15,0 0 3 16,9 0-2-16,-7 0-62 16</inkml:trace>
  <inkml:trace contextRef="#ctx0" brushRef="#br0" timeOffset="95493.36">4645 4666 212 0,'54'0'115'0,"-52"-2"-38"16,2-3 10-16,-2-2-36 0,1 1 3 15,-3-2-15 1,2 2-15-16,-2-2-19 16,0 4 4-16,0 0 14 15,0 1 7-15,0 3 16 16,0 0-2-16,0 0-34 16,0 0-10-16,0 0 0 15,-7 5 0-15,3 2 0 16,2 4 0-16,2 1 3 0,0-1-1 15,0-2 14-15,0-1-2 16,4 0-1-16,3-6 4 16,4 0 0-16,-2-2 5 15,0 0 5-15,-1 0-13 16,-2 0-6-16,-4-4 3 16,-2-6 2-16,0 2-4 15,0 1-3-15,0 2 3 0,0 1 1 16,-10 2-10-16,1 2 0 15,1 0 0-15,1 0-5 16,0 8 4-16,3 7 0 16,4-2-3-16,0 1 3 15,0-7-7-15,0-7-102 16,11-5-374-16</inkml:trace>
  <inkml:trace contextRef="#ctx0" brushRef="#br0" timeOffset="97325.6">2091 4763 547 0,'0'0'14'0,"0"0"25"15,0 0 23-15,0 0-52 16,0 0 6-1,0 0-3-15,-3-39-3 16,-1 35 5-16,0 1-3 16,1 0-1-16,0 1 1 0,1 0 16 15,0 2 28-15,0-4-13 16,2 3-7-16,-2 1-11 16,2 0 1-16,-2 0-11 15,-3 5-13-15,-6 34-2 16,2 19 0-16,-4 14 3 15,-1 8-3-15,-1 0-6 16,-3-8-191-16,3-8-538 0</inkml:trace>
  <inkml:trace contextRef="#ctx0" brushRef="#br0" timeOffset="98021.69">1972 4792 721 0,'0'0'74'0,"0"0"37"16,0 0-32-16,0 0-74 16,0 0 3-16,0 0 27 15,158 3-9-15,-79-14-19 16,3-3-7-16,0 5-13 16,-5 0-74-16,-15 6-130 15,-20 0-167-15</inkml:trace>
  <inkml:trace contextRef="#ctx0" brushRef="#br0" timeOffset="98485.75">2055 4925 466 0,'0'0'213'15,"0"0"-125"-15,0 0 37 0,0 0-77 16,0 0-24-16,0 0-3 15,-4 7-13-15,15 0-4 16,22-4 5-16,14 0-2 16,10-3-7-16,11 0-8 15,-1 0-135-15,-7-3-181 16</inkml:trace>
  <inkml:trace contextRef="#ctx0" brushRef="#br0" timeOffset="98893.8">2006 5325 210 0,'0'0'467'0,"0"0"-371"15,0 0 39-15,0 0-75 16,0 0-41 0,0 0-10-16,-5 0-2 15,32 0-6-15,17 0 4 16,23-3-5-16,11-17-17 16,10-8-199-16,-6-1-399 0</inkml:trace>
  <inkml:trace contextRef="#ctx0" brushRef="#br0" timeOffset="101878.18">463 6561 434 0,'0'0'197'16,"0"0"-113"-16,0 0 18 0,0 0-13 15,0 0-22-15,0 0-33 16,0-20-15-16,0 20-8 15,0 0-4-15,2 0-7 16,8 10-4-16,7 17 4 16,5 12 2-16,-1 1-1 15,-4 2 10 1,4-1-11-16,-4-6-3 0,-1-8-5 16,-5-9-11-1,-4-10-4-15,-3-4-5 0,-4-4 3 16,0 0-4-16,0-3 18 15,0-19 2-15,0-6-1 16,-4-8 10-16,-1 1 0 16,5-2 2-16,0 7 0 15,0 6 3-15,0 6 7 16,0 8-4-16,0 4-5 0,0 6 0 16,0 0-2-1,0 0-1-15,0 0 0 0,-5 7 0 16,-7 14 0-16,-11 4 0 15,-4 2 3-15,-2-3 0 16,-2 0-1-16,4-4-2 16,3-4 3-16,2-2 0 15,6-5 0-15,3-4-4 0,6-1 3 16,7-4-2-16,0 0 11 16,0 0-2-16,0 0-1 15,0 0 5-15,5-12-10 16,14-1-3-16,8-1 0 15,4 2 3 1,2 4 0-16,2 5-3 16,-4 3 2-16,-2 0 0 15,-5 12-2-15,-6 11-1 0,-5-1-45 16,-11-3-192 0</inkml:trace>
  <inkml:trace contextRef="#ctx0" brushRef="#br0" timeOffset="105726.69">1716 6454 776 0,'0'0'97'16,"0"0"-14"-16,0 0-36 16,0 0 18-16,0 0-8 0,0 0-21 15,0 0-28-15,-11-41-5 16,17 24-1-16,14 3-1 16,5 2 0-16,2 2-1 15,4 4 0-15,-4 6 0 16,-5 0 0-16,-6 0-5 15,-8 14 2-15,-8 10 2 16,0 5 0-16,0 0-1 0,-22 4 1 16,-7-1 0-1,-2-4 1-15,5-6-4 16,3-9 1-16,9-4 1 16,8-7 2-16,4-2-1 15,2 0 1-15,0 0-12 16,0 1-6-16,10 1-15 15,17 3 20-15,7 2 13 16,4 6 0-16,4 6 0 0,-2 4-1 16,-1 3-1-16,-10 2 2 15,-12 1 0-15,-11-4-4 16,-6 1 4-16,-2-4 2 16,-25-1 2-16,-10-8-3 15,-5-1 2-15,-5-3-2 16,5-9 1-16,2 0 0 15,9 0-2-15,4-14 0 0,11-13-40 16,11-2-62-16,5-5-181 16,9 3-290-16</inkml:trace>
  <inkml:trace contextRef="#ctx0" brushRef="#br0" timeOffset="106254.76">2534 6471 847 0,'0'0'50'0,"0"0"25"16,0 0-20-16,0 0 17 16,-132-34-22-16,99 39-30 15,-2 24-17-15,-1 7-1 16,3 8-2-16,6 2-1 15,6 2 0-15,13-4 1 0,8 0-3 16,0-6 1-16,8-6-7 16,19-7-3-16,2-13-8 15,7-8-18-15,-1-4 16 16,1 0 13-16,-7-10 6 16,-9-7-4-16,-11 2 6 15,-9-3 1-15,0 1 1 16,-9 2 14-16,-18 3-12 15,-4 3-1-15,-2 7-2 0,4 2-1 16,8 0-1-16,8 0 0 16,9 0-5-16,4 0 0 15,0 4-10-15,4 3 0 16,19-2 5 0,6 2-7-16,4-3 15 15,-1-1 2-15,-3 4-1 16,-10 2 2-16,-3 5 1 0,-7 9 0 15,-7 7 0-15,-2 3 2 16,0 6 2-16,0 0-2 16,-13-4-2-16,1-3 0 15,4-6-1-15,1-6 0 16,5-8-95-16,2-10-110 16,0-2-221-16</inkml:trace>
  <inkml:trace contextRef="#ctx0" brushRef="#br0" timeOffset="106502.79">2900 6571 916 0,'0'0'30'0,"0"0"14"15,0 0 5-15,0 0-21 16,0 0-15-16,0 0-12 0,-25 72 4 15,25-20-2-15,0 5 1 16,0 1-4 0,0-5 0-16,0-4 0 15,0-8-48-15,0-18-49 16,-7-9-73-16,3-14 6 16,-1 0-253-16</inkml:trace>
  <inkml:trace contextRef="#ctx0" brushRef="#br0" timeOffset="106774.82">2824 6565 707 0,'0'0'76'0,"0"0"2"16,0 0-2-16,0 0-41 16,0 0 3-16,0 0-28 15,83-70-6-15,-52 70-2 0,-2 0 1 16,-5 5 0-16,-8 15 0 15,-10 6 1-15,-6 6-2 16,0-3 1-16,-25 0 9 16,-8-2-3-16,-7-5-4 15,0-5-4-15,7-6-2 16,4-3 1-16,13-5-24 16,12-3-27-16,4 0-108 0,0-19-177 15</inkml:trace>
  <inkml:trace contextRef="#ctx0" brushRef="#br0" timeOffset="107006.85">3234 6472 883 0,'0'0'69'0,"0"0"20"15,0 0-37-15,0 0-24 16,0 0-9-16,0 0-14 15,-55 115 3-15,47-59-3 16,4 0-1-16,2-3 3 16,-1-7-7-16,-1-8-1 15,4-13-23-15,0-11-47 16,0-9-27-16,0-5-112 16,0-15-148-16</inkml:trace>
  <inkml:trace contextRef="#ctx0" brushRef="#br0" timeOffset="107294.89">3147 6485 712 0,'0'0'55'15,"0"0"86"-15,0 0-62 16,0 0-40 0,0 0-8-16,0 0-17 0,71-69-4 15,-35 67-8-15,2 2 19 16,-4 0-7-16,-8 7-3 15,-2 13-7-15,-7 0-3 16,-11 4 2-16,-6-1 2 16,-6 1 3-16,-26-1 0 15,-6-3 9-15,-9-3-8 16,0-5-7-16,3-3 0 16,9-7-2-16,10-2-1 15,9 0-29-15,14-2-73 0,2-14-98 16,11-3-277-16</inkml:trace>
  <inkml:trace contextRef="#ctx0" brushRef="#br0" timeOffset="107438.9">3466 6575 863 0,'0'0'80'15,"0"0"-17"-15,0 0-47 16,0 0 6-16,0 0-22 15,0 0-31-15,2 0-294 16</inkml:trace>
  <inkml:trace contextRef="#ctx0" brushRef="#br0" timeOffset="121992.79">473 7631 628 0,'0'0'88'16,"0"0"-27"-16,0 0 9 15,0 0-12-15,0 0-7 16,0 0-18-16,0 0-7 16,0 0-2-16,2 0-2 0,-2 0-8 15,2 9-10-15,4 7-3 16,7 10-1-16,3 6 3 16,-1 6-2-16,-1 0 0 15,-5-1 0-15,0-10 0 16,-2-7-1-16,-3-8 0 15,1-8-1-15,-5-4 1 16,0 0-7 0,4 0-4-16,0-16 10 0,6-16-1 15,3-12-9-15,-2 0 9 16,0 4 0-16,-2 4 0 16,0 12 2-16,-3 10 4 15,-1 5-3-15,-2 3-2 16,-3 6 2-16,0 0-6 15,0 0 2-15,0 0-7 16,0 13-1-16,-21 15 11 16,-14 9-5-16,-5 6 5 0,-5-3 0 15,3-6 0-15,6-5 0 16,12-11 1-16,5-8-1 16,13-6 1-16,6-4 0 15,0 0 4-15,0 0 3 16,2-7-8-16,25-11 0 15,11-2-1-15,11 4 1 0,4 4 7 16,5 6-6-16,2 6-1 16,-4 0-5-16,-2 0-82 15,-23 10-310-15</inkml:trace>
  <inkml:trace contextRef="#ctx0" brushRef="#br0" timeOffset="125025.19">1725 7574 697 0,'0'0'66'0,"0"0"55"16,0 0-62-16,0 0 1 15,0 0-30-15,0 0-10 16,29-72-4-16,-2 51 10 15,4 5-5 1,5 3 6-16,-1 5-21 0,-2 8-4 16,-4 0-1-16,-8 0-1 15,-10 14-2-15,-11 11 1 16,0 9 1-16,-9 5 0 16,-20 1-1-16,-2 0-13 15,-3-6-3-15,8-4-7 16,5-8 9-16,6-6-5 15,3-8 8-15,8-5 10 16,4-3 2-16,0 0 1 0,0 0-1 16,0 0-2-16,4 0 2 15,15 0 1-15,7 0-1 16,8 0 1-16,1 0 2 16,1 7 2-16,-3 9-4 15,-4 5 0-15,-4 0 0 16,-9 4-1-16,-12 1 1 15,-4-1 0-15,0 3-1 0,-18-1 12 16,-11-7-8-16,-2-4 0 16,-5-7-2-16,1-6 2 15,-1-3-3-15,-2 0-1 16,0-12 0-16,3-12-23 16,3-1-27-16,10-3-100 15,7 1-170 1</inkml:trace>
  <inkml:trace contextRef="#ctx0" brushRef="#br0" timeOffset="125689.27">2550 7590 682 0,'0'0'81'0,"0"0"72"15,0 0-55-15,0 0-26 16,0 0-26-16,0 0-26 16,-96-37-8-16,69 37 4 15,-2 0-8-15,-2 0-7 16,4 14 4-16,-2 6-5 0,2 8 2 15,2 9-1-15,4 7-1 16,7 4-1-16,10 4-1 16,4-2 0-16,0-6-3 15,22-3 4 1,9-7-4-16,7-10-5 16,5-10-15-16,-1-11 15 15,2-3-17-15,-3 0-8 16,-10-21 8-16,-6-2 1 0,-15 4 21 15,-10-3 5-15,0 0 2 16,-10 5 7-16,-19 3-2 16,0 4-7-16,-3 6 4 15,3 4-10-15,7 0 6 16,6 0 0-16,9 0-3 16,7 2 1-16,0 5-1 15,0-3-1-15,3 1-2 16,15-3 6-16,6 2 1 0,3-1-1 15,-1 1 0-15,1 1 0 16,-4 5 1-16,-5 3-1 16,-5 5 0-16,-2 5 4 15,-8 8 2-15,-3 4 13 16,0 3 8-16,0 1-12 16,-6-9-8-16,-4-4-5 15,-3-8-1-15,-1-7 0 0,3-6-1 16,-3-5-33-16,5 0-72 15,5-22-232 1</inkml:trace>
  <inkml:trace contextRef="#ctx0" brushRef="#br0" timeOffset="126225.34">3042 7828 742 0,'0'0'84'0,"0"0"7"16,0 0-30-16,0 0 11 15,0 0-15-15,0 0-20 16,16-16-10-16,-1-8-8 16,10-8-6-16,2-4-4 15,2-2-5-15,-2 1 0 0,-10-2-3 16,-3 3 2-16,-12 4 3 15,-2 4-5-15,0 10-1 16,0 5 0-16,-12 8-7 16,-9 5-9-16,-2 0-19 15,-2 4-10-15,4 15 2 16,7 5 24-16,10-2-13 16,4 2 12-1,0-4 2-15,8 1 14 0,19-4-5 16,6 0-1-16,10 1 10 15,2 0 0-15,-3 0 5 16,-6-2-4-16,-12 0-1 16,-8 0 1-16,-16 1-1 15,0 4 4-15,-18-1 6 16,-18-2-3-16,-2-2 7 16,1-3-13-16,8-8 0 0,8-3 2 15,11-2-1-15,2 0-2 16,8-17-2-16,0-12-31 15,18 0-84-15,24-8-72 16,10 1 54-16,6-1-58 16,6-1 59-16,-3 1 49 15</inkml:trace>
  <inkml:trace contextRef="#ctx0" brushRef="#br0" timeOffset="126457.37">3624 7445 216 0,'0'0'187'0,"0"0"35"0,0 0-95 15,0 0 14-15,5-112-33 16,-15 104-31-16,2 2-11 15,-1 6-28-15,5 0-16 16,-6 0-16-16,4 16 1 16,-3 14 0-1,5 8-5-15,1 6 15 16,3 4 7-16,0 5 0 16,0-4-10-16,0 2-6 15,0-3-6-15,0-8-2 0,0-4 0 16,3-6 0-16,3-5-1 15,3-12-33-15,0-3-33 16,4-10-60-16,3 0-77 16,-5-10-216-16</inkml:trace>
  <inkml:trace contextRef="#ctx0" brushRef="#br0" timeOffset="126657.4">3422 7572 870 0,'0'0'77'0,"0"0"-16"16,0 0-21-16,0 0-32 15,0 0-8-15,0 0 0 16,104-11 0-16,-40 11-2 0,13 0-24 16,4 0-89-16,4 0-127 15,-2 0-281-15</inkml:trace>
  <inkml:trace contextRef="#ctx0" brushRef="#br0" timeOffset="127489.51">4092 7682 739 0,'0'0'151'0,"0"0"-59"15,0 0-29-15,0 0 20 16,0 0-40-16,0 0-32 15,-6-40-9-15,1 18 3 16,-2-2 0-16,-4-2 0 16,-9 4-2-16,-3 2-1 15,-2 3 1-15,-4 9-3 0,0 4-3 16,-3 4 2-16,3 0-3 16,2 16 3-16,3 10-1 15,3 7-1-15,8 1-2 16,7 3-1-16,6-2 4 15,0-1 0-15,9-2-5 16,17-6 5-16,8-8-2 16,1-6-7-16,8-12 10 15,-1 0-1-15,0-7 0 0,-1-20-2 16,-6-1-14-16,-1-4 7 16,-7 1 7-1,-10 4-11-15,-3 2 5 16,-8 8 10-16,-1 8 0 15,-3 6 2-15,-2 3-2 16,0 0-4-16,0 0-6 16,0 18 2-16,0 8 8 15,0 0 0-15,2-1 3 0,10-1-1 16,1-3 2-16,-3-5 9 16,4-7-4-16,-3-6 5 15,1-3 2-15,9 0 5 16,11-15-5-16,8-10 0 15,7-3-9-15,-4-4-7 16,-8 0 0-16,-6 2 0 16,-12 7 1-16,-5 11-1 0,-10 6 1 15,-2 6 1-15,0 0-2 16,0 3-3-16,0 20-2 16,0 8 5-16,0 1 0 15,0-2-1-15,9-4 2 16,3-6 2-16,-1-6 0 15,-3-5 7-15,1-9-1 16,7 0-4-16,4 0 7 16,9-21 4-16,5-4 3 15,-1 2-18-15,-4 0-1 16,-4 6 2-16,-10 5-2 16,-4 4 0-16,-6 8 0 15,-3 0-7-15,-2 0-11 16,4 22 14-16,-4 6 2 15,7 0 1-15,-1 2 1 16,6-4-3-16,1-6-10 16,3-8-31-16,6-8-59 0,2-4-23 15,14 0-159-15,1-15-224 16</inkml:trace>
  <inkml:trace contextRef="#ctx0" brushRef="#br0" timeOffset="128321.61">5147 7686 632 0,'0'0'43'0,"0"0"1"16,0 0 10-16,0 0 84 15,0 0-63-15,0 0-28 16,0 0 20-16,0 0-6 16,0-12-29-16,0-8-23 15,0-1-5-15,-14-1-2 16,-6 3 0-1,-6 2 2-15,-1 6-4 16,-4 8 0-16,-6 3-2 0,6 0 0 16,0 17-3-16,5 7 5 15,8 5-3-15,7 2 0 16,9 1-2-16,2-2 5 16,0-5-1-16,19-6-1 15,8-9-2-15,11-10 4 16,5 0 1-16,3-20 5 15,1-16 36-15,0-8-28 16,-7-3-2-16,-8-5 6 0,-13-3-7 16,-7-8 8-16,-10-5-11 15,-2-4-5-15,0 4-2 16,0 12 2-16,-10 13-2 16,2 17-1-16,-1 13 0 15,5 6 0-15,2 7 0 16,-3 0-3-16,5 12-10 15,-3 21-5-15,1 17 17 0,2 8 1 16,0 9 0-16,0 4 1 16,5 1-1-16,4-2-3 15,2-5 3-15,3-9 0 16,-4-8 0-16,3-9-1 16,1-14 1-1,-1-6-6-15,-1-14 4 16,-1-5-14-16,3 0 10 15,-1-2-5-15,2-19 3 0,-1-2-9 16,-4-9 12-16,0-2-2 16,-6-4-3-16,1 1 7 15,-5 9-6-15,0 6 4 16,0 13 4-16,0 0-6 16,-12 9 4-16,-1 0-6 15,2 0 3-15,2 0-9 16,2 3 7-16,7 11 3 15,0 4-4-15,0 1 8 0,0 2-3 16,18-3 4-16,0-2 1 16,0 0-1-16,2 2 0 15,0-4 1-15,0 4 1 16,-3 0 1-16,-1 0 10 16,-5-2-4-16,-9-2-5 15,-2-2-2-15,0 2 6 16,-19-2 1-16,-19-1-8 0,-9 2-1 15,-7-5-43-15,6-6-133 16,3-2-288-16</inkml:trace>
  <inkml:trace contextRef="#ctx0" brushRef="#br0" timeOffset="129745.8">6063 7574 413 0,'0'0'96'0,"0"0"13"15,0 0-28-15,0 0 32 16,0 0-7-16,0 0-33 0,2-21-22 16,-2 21 0-16,0 0-13 15,0 0-15-15,0 3-14 16,0 23-9-16,0 14 0 15,-2 12 7-15,2 2 4 16,0 0-8-16,0-6-2 16,11-6-1-16,5-7 0 15,3-11 0-15,4-10 0 16,4-12 0-16,6-2 3 0,9-11 3 16,1-22 0-16,-3-7 5 15,-7-4-2-15,-12-7 1 16,-13-2-5-1,-8 0 0-15,0 2-5 16,0 12 0-16,-8 10 0 16,-4 15-1-16,1 9-19 15,0 5-36-15,2 0-87 16,2 14-115-16,1 5-129 0</inkml:trace>
  <inkml:trace contextRef="#ctx0" brushRef="#br0" timeOffset="130443.59">6714 7624 762 0,'0'0'90'0,"0"0"-14"15,0 0-62-15,0 0-8 16,0 0 24-16,0 0-2 15,-5 142-14-15,-1-98 5 16,4-4 17-16,-3-9-21 16,0-9-8-16,3-11-6 15,2-7 0-15,-2-4 2 0,2 0 14 16,0-2 22 0,0-22-11-16,0-8-25 15,0-6-3-15,0-3 1 16,0-8-1-16,2 3-1 15,12 5 1-15,1 11-1 16,-1 11 0-16,-8 10-2 16,1 5 3-16,-3 4 0 15,-2 0-3-15,0 0-3 0,10 14 5 16,-3 14 0-16,3 7 1 16,-2 3 1-16,1 0 0 15,1-6 0 1,-1-4 1-16,-3-8 1 0,4-6-2 15,-1-5 6-15,0-8-1 16,5-1-1-16,4 0 7 16,9-4 5-16,2-16-15 15,3-6 1-15,-1-3-1 16,-2-4-2-16,0 1 1 16,-6 4 0-16,-8 5-2 15,2 10 0-15,-13 6 1 16,-4 7 0-16,-2 0-2 15,0 0 0-15,0 0-1 0,0 7-5 16,0 18 7-16,0 12 1 16,0 4 0-16,0 5 7 15,0 1-6-15,0-1 10 16,0-4 0-16,0-8-5 16,0-10-3-16,0-5-3 15,0-9 0-15,0-5-2 16,2 0-30-16,7-5-57 15,7 0-102-15,7-20-185 16</inkml:trace>
  <inkml:trace contextRef="#ctx0" brushRef="#br0" timeOffset="130761.04">7532 7691 738 0,'0'0'122'16,"0"0"-28"-16,0 0 11 16,0 0-28-16,0 0-33 0,0 0-36 15,-7-5-5-15,36 5 6 16,11 5 32-16,7 4-13 15,9-3-13-15,-1-2-9 16,-1 1-5-16,-9-2 1 16,-12 1-2-16,-20-4-39 15,-13 2-32-15,0-2-11 16,-13 0 8-16,-16 4-117 16,-2-3-21-16,0 2-104 15</inkml:trace>
  <inkml:trace contextRef="#ctx0" brushRef="#br0" timeOffset="130993.06">7733 7738 339 0,'0'0'222'16,"0"0"-96"-16,0 0-15 0,0 0 8 16,0 0-64-16,0 0-26 15,-2 26-12-15,-4-2 50 16,6 8 0-16,0 8-30 16,0 4-1-16,-2 5-6 15,2-2 1-15,-2-4-14 16,0-8-5-16,2-9-12 15,0-6 1-15,0-11 0 0,0-3-1 16,0-4-13-16,0-2-57 16,6 0-24-16,17-12-48 15,8-18-177-15,10-8-275 16</inkml:trace>
  <inkml:trace contextRef="#ctx0" brushRef="#br0" timeOffset="131489.13">8390 7819 730 0,'0'0'80'16,"0"0"61"-16,0 0-61 15,0 0-7-15,0 0-26 16,0 0-34-16,9-73-8 15,-9 55 3-15,0 0 8 0,-16 4-7 16,3 1-8-16,-9 7 4 16,-5 3-5-16,-4 3-1 15,-5 0 1-15,1 3-1 16,1 14 1-16,5 1-1 16,11 5 0-16,12 0-3 15,6 7 1-15,0 4 3 16,6 0-2-16,19 0-1 0,2-1-1 15,6-3 4-15,0-2 0 16,5-2 1-16,0-4-1 16,-4-6 3-16,-3-4 2 15,-11-5-5 1,-11-6 2-16,-7 0-1 16,-2 2 2-16,0 1 4 15,-29 1 2-15,-14 2-2 16,-7-3-1-16,-6 0-6 0,2-4-1 15,3 0-1-15,9 0 2 16,15 0-23-16,12 0-7 16,9-4-49-16,6-7-27 15,0-1-105-15,21-1-51 16,6 1-96-16</inkml:trace>
  <inkml:trace contextRef="#ctx0" brushRef="#br0" timeOffset="141242.37">9758 7538 595 0,'0'0'64'0,"0"0"37"16,0 0 64-16,0 0-87 15,0 0 0-15,0 0-20 16,0 0-34-16,6-55 2 16,-4 55-10-16,-2 0-10 15,2 5-6-15,2 22 0 0,-4 14 10 16,7 5-4 0,-5 4-1-16,2-4-1 0,-4-9-2 15,0-11-2-15,0-15 1 16,0-5-1-16,0-6 0 15,2 0 5-15,-2 0-1 16,6-8 4-16,0-16-8 16,1-7-6-1,9-1 0-15,1 1 4 0,3 4-1 16,0 10 0-16,-2 6-1 16,-7 11 3-16,-4 0-5 15,4 2-3-15,0 21 6 16,3 5 3-16,3 4 0 15,3 0 0-15,7-4 0 16,2-6 0-16,5-11 0 16,-1-8 1-16,5-3 2 15,2-14-1-15,7-15 1 0,-4-8 4 16,-10-5-7-16,-8-3 2 16,-17-5 1-16,-8 0-1 15,0 3 0-15,-20 3-1 16,-9 10 0-16,-2 11-1 15,2 11 0-15,-5 12-5 16,5 0-6-16,0 14-42 16,10 16-48-16,3 2-43 0,14-4-129 15,2-2-305-15</inkml:trace>
  <inkml:trace contextRef="#ctx0" brushRef="#br0" timeOffset="141978.49">10516 7479 212 0,'0'0'8'0,"0"0"-8"16,0 0-2-1,0 0-61-15</inkml:trace>
  <inkml:trace contextRef="#ctx0" brushRef="#br0" timeOffset="142306.53">10516 7479 255 0</inkml:trace>
  <inkml:trace contextRef="#ctx0" brushRef="#br0" timeOffset="142506.56">10516 7479 255 0,'110'-82'184'0,"-110"76"-112"0,0 1 35 0,0-2-24 15,0 3-12-15,0 0 13 16,0 4-2-16,0 0-26 16,0 0-25-16,0 0-9 15,0 0-3-15,0 12-12 16,0 14 17-16,0 9 11 0,0 6-18 15,0 3-3-15,0-3-9 16,2-3-5-16,0-10 0 16,-2-7 0-16,0-1-5 15,0-7-28-15,0-5-49 16,0-3-18-16,0-5-108 16,0 0-32-16</inkml:trace>
  <inkml:trace contextRef="#ctx0" brushRef="#br0" timeOffset="143098.64">10786 7361 437 0,'0'0'102'0,"0"0"-10"16,0 0-6-16,0 0 25 16,0 0 8-16,0 0-53 15,-17-33-28-15,-10 33-13 0,-4 0-1 16,-5 5 4-16,3 13-10 15,2 5-2-15,4 3-7 16,4 7 2-16,7 4-7 16,10 3 1-1,6 2 0-15,0 0 1 16,4-3-5-16,21-1 1 16,4-6-1-16,6-7 1 15,8-7-2-15,-1-6-2 0,0-4 1 16,1-8-20-16,1 0-24 15,-1 0-20-15,-5-17-3 16,-5-4-57-16,-6-4-75 16,-12-10-47-16,-5-1-96 15</inkml:trace>
  <inkml:trace contextRef="#ctx0" brushRef="#br0" timeOffset="143298.66">11014 7421 448 0,'0'0'115'16,"0"0"-11"-16,0 0 1 15,0 0 14-15,0 0-77 16,0 0-27-16,0-6-11 16,0 35 42-16,0 10-6 15,0 6-18-15,4 5-2 16,3-3-1-16,-5 2-12 16,2-5-7-16,-4-8 0 0,0-4-5 15,0-8-58-15,0-12-47 16,0-7-137-1</inkml:trace>
  <inkml:trace contextRef="#ctx0" brushRef="#br0" timeOffset="143586.71">10933 7375 825 0,'0'0'3'0,"0"0"32"15,0 0 58-15,0 0-46 16,143 4-6-16,-78 28 8 16,-3 9-15-16,-4 6-9 15,-6 6 1-15,-8-1-19 16,-19 0-6-16,-19-5 1 0,-6-6-2 16,-27-4 2-16,-21-6-1 15,-17-3-1-15,-2-5-6 16,-2-9-11-16,2-6-14 15,16-8-32-15,13 0-38 16,11-15-77-16,14-13-209 16</inkml:trace>
  <inkml:trace contextRef="#ctx0" brushRef="#br0" timeOffset="144242.78">11517 7475 871 0,'0'0'61'16,"0"0"28"-16,0 0-5 0,0 0-55 16,0 0-26-16,0 0 2 15,0 32-1-15,0 2 22 16,0 4-6-16,0-2-13 15,0-3-1-15,0-7-3 16,0-9-3-16,0-5 0 16,0-9 1-16,0-3-1 15,-4 0 17-15,-5-6-5 0,5-17-6 16,-5-9-6-16,6-7-2 16,3-3-10-16,0-1 3 15,0 1-7-15,0 8 7 16,12 10 3-16,5 9 0 15,4 6-5-15,-3 9 6 16,1 0-1 0,2 6 4-16,1 20-2 15,-7 9 2-15,1 3 1 0,-5-2 1 16,-4-2 1-16,-3-4-1 16,-4-8 4-16,0-6-4 15,0-8 0 1,0-6 2-16,0-2 2 0,0 0 4 15,0-10 2-15,0-16-10 16,0-10 0-16,0-6-2 16,3-2-1-16,14 5 2 15,8 6-6-15,4 10 3 0,0 9 0 16,2 8 0-16,-4 6 1 16,0 0 2-16,-10 9 0 15,-3 16 0-15,1 9 0 16,-8 2 2-16,-7 4 0 15,0 0 0-15,0-2 1 16,-15-1-2-16,-8-7 0 16,-4-2-5-16,8-8-79 0,-4-8-90 15,9-10-164-15</inkml:trace>
  <inkml:trace contextRef="#ctx0" brushRef="#br0" timeOffset="144690.84">12376 7353 896 0,'0'0'83'16,"0"0"26"-16,0 0-20 16,0 0-49-16,0 0-35 15,0 0-5-15,-29 46 9 16,4-1 3-16,5 1 2 15,1-4-3-15,-2-2 0 16,3-8-10-16,5-11 2 16,2-8-3-16,8-6 0 0,1-7 2 15,2 0 8-15,0 0 4 16,0-17-1-16,0-14-10 16,2-13-2-16,14-6-1 15,9-6 0-15,2 4 0 16,0 8 0-16,-6 14-3 15,2 12 2-15,-10 10 0 16,-6 8-1-16,2 0-1 0,-3 12-6 16,6 20 6-16,-3 10 3 15,-1 6 0-15,-1 1 0 16,-2-6 0 0,-3-3 0-16,-2-9-1 15,0-8 0-15,0-5-9 16,0-6-34-16,0-7-26 15,0-5-48-15,-9 0-68 16,-15-5-199-16</inkml:trace>
  <inkml:trace contextRef="#ctx0" brushRef="#br0" timeOffset="144938.87">12198 7490 716 0,'0'0'31'0,"0"0"16"15,0 0 71-15,0 0-38 16,0 0-43-16,129 2-14 0,-84 1-11 16,-3-1 7-16,-7 0-9 15,-1 1-10-15,-16-2 1 16,-12-1 0-16,1 3-2 16,-7-3 1-16,0 0-11 15,0 0-19-15,0 1-18 16,0 5-40-16,-2 1-26 15,-11-2-15-15,3-1-100 0</inkml:trace>
  <inkml:trace contextRef="#ctx0" brushRef="#br0" timeOffset="146643.1">13760 7323 629 0,'0'0'49'16,"0"0"49"-16,0 0 59 0,0 0-96 15,0 0-41 1,0 0-19-16,0 24 0 15,0 15 10-15,-2 2 5 16,-3 6-2-16,5-10-4 16,0-5-7-16,0-11-3 15,0-11 0-15,0-6 1 16,0-4-1-16,0 0 19 16,0 0 11-16,5-22-10 0,11-6-20 15,3-3 0-15,6-1 0 16,0 6-1-16,-5 7 1 15,-5 8-1-15,-1 9 1 16,-3 2-5-16,2 2-1 16,1 22 5-16,1 7 1 15,3 2 1-15,0-1-1 16,6-4 0-16,3-3 0 0,0-11 0 16,2-6 0-16,-7-8 1 15,5 0 3-15,-2-14 3 16,-6-15-4-16,4-4-1 15,-8-7 0-15,-10-4 1 16,-5-3-3-16,0 3-2 16,0 6-3-16,0 10-21 15,0 11 7 1,0 17-39-16,0 0-64 0,0 0-150 16,0 17-126-16</inkml:trace>
  <inkml:trace contextRef="#ctx0" brushRef="#br0" timeOffset="147379.19">14688 7495 642 0,'0'0'21'0,"0"0"68"0,0 0 52 16,0 0-64-16,0 0-30 15,24-109-12-15,-24 94 6 16,0-2-12-16,-2 8 3 15,-25 3-25-15,-4 6-6 16,-10 0-1-16,-3 10-2 16,-1 15 0-16,3 4 1 15,13 5 0-15,2 4-2 0,19 0 0 16,8-1-1-16,0-4 1 16,0-5-1-16,20-7-2 15,6-8 6-15,8-13 1 16,8 0 1-16,8-7-1 15,0-17 4 1,2-3-5-16,-10 0 3 16,-9-4-3-16,-8 4 1 15,-9 0 2-15,-12 5-2 0,-2 6 1 16,-2 8 6-16,0 8-8 16,0 0 0-16,0 0-18 15,-8 23 14-15,-4 4 2 16,1 9 2-16,11-1-1 15,0-3-3-15,0-8 3 16,11-8 0-16,7-7 2 16,9-9 0-16,2 0 6 15,11-7 4-15,2-18-6 0,3-2 2 16,-7-7-1-16,-5-2-1 16,-6-5-4-16,-11 1 4 15,-12 5-1-15,-4 2-3 16,0 13 5-16,0 10-6 15,-14 8-2-15,-1 2-4 16,-3 0-1-16,1 19 3 16,3 8-8-16,7 1 4 0,7 2 2 15,0 0-1-15,5-2 7 16,15 0-5-16,-3-3 4 16,8-5 0-16,-7-1 2 15,-3-4-2 1,-3-3 1-16,-8-3 0 15,-4 0-1-15,0-1 1 16,0 0-1-16,-22-2 2 16,-9 0 3-16,2-4-4 0,2 0-11 15,7-2-28-15,4 0-28 16,14-7-66-16,2-14-106 16</inkml:trace>
  <inkml:trace contextRef="#ctx0" brushRef="#br0" timeOffset="149467.46">15996 7470 511 0,'0'0'77'16,"0"0"-35"-16,0 0 65 0,0 0 1 16,0 0-21-16,0 0-24 15,2 0-17 1,5 0 8-16,-5-5-17 16,0-7-22-16,-2-4-10 15,0-1 11-15,0-3-13 16,-11 3 0-16,-7 5-3 15,-6 4-1-15,-5 8-2 16,-2 0 0-16,2 0 1 0,2 18-1 16,5 4 2-16,3 7-6 15,13 0 5-15,6 3 0 16,0 0 1-16,0-4 0 16,6-6-5-16,15-7 4 15,1-9 0-15,7-6 2 16,9 0 1-16,2-10 5 15,5-16-1-15,-3-2-2 16,-1-9-1-16,-6-3 0 0,-6-6 1 16,-2-6 0-16,-10-6-2 15,-3-5 2-15,-3 5-3 16,-7 8 1-16,1 17-1 16,-5 12 0-16,0 16 1 15,0 5-1-15,0 0-7 16,0 11-5-16,-13 22 10 15,-3 13 1 1,-2 10 0-16,12 4-1 0,3 0 2 16,3 0-1-16,0-2 0 15,0-8 1-15,16-3 0 16,2-11 0-16,8-11-4 16,1-5 3-16,0-13 1 15,2-7 0-15,0 0 2 16,2-5 2-16,0-14-3 15,2-8-1-15,-1 0 0 0,-10-8 0 16,-4-2-11-16,-7 1 0 16,-4 4 1-16,-7 9 3 15,0 9 3-15,0 8-8 16,-11 6-9-16,-5 0 9 16,1 2 6-16,3 14 1 15,1 6 0-15,9 6 2 16,2 2 3-16,0 5 1 15,0-6 0-15,16-3-1 0,-1-5 4 16,3-8-4 0,4-4 5-16,-2-9 5 0,9 0 17 15,0 0-9-15,9-11-12 16,-9-4-2-16,0-6-2 16,-6 1-2-1,-8-1 5-15,-6-4 0 16,2 8 0-16,-9 4-2 15,-2 6 1-15,0 7-4 0,0 0-5 16,0 0-5-16,0 16 3 16,0 7 5-16,0 8 2 15,0-2 0-15,0 1 5 16,5-6 6-16,1-7-7 16,4-7 2-16,-8-8 4 15,2-2 3-15,5 0 15 16,7-4 13-16,1-17-36 0,10-4-2 15,0-4-2-15,-2 0 2 16,-3-4-2-16,-7 4-1 16,8 3-1-16,-15 9 1 15,1 10 0-15,-6 4-1 16,-1 3-1-16,3 0-9 16,-1 10 3-16,5 12 8 15,0 4-1-15,4 1 1 16,2 0 0-16,10 0 0 0,2-5 1 15,2-8-1-15,2-7 1 16,-2-4 4-16,9-3-2 16,-2 0-1-1,2-10 0-15,-7-12-1 16,-2-5 0-16,-14-1 2 16,-3-6-2-16,-10 0-1 15,-2 2 0-15,0 8-1 16,-4 8 0-16,-10 12-8 0,-1 4-4 15,-1 0 0-15,-5 15 4 16,6 8 8-16,1 7 1 16,10 5-5-16,4-2 5 15,0 1 2-15,0-5-2 16,2-7-1-16,12-6 1 16,5-9 1-16,10-4 0 15,10-3 5-15,5 0 4 0,10-12-6 16,-5-11 2-16,-2-7 3 15,-8-6-6-15,-2-11 2 16,-11-12 3-16,-8-7-8 16,0-14 2-16,-7-3-1 15,2 4-1-15,-8 10-1 16,0 14 1-16,-5 20 0 16,0 15 0-16,0 8 0 15,0 12-2-15,0 0-4 0,-5 12-8 16,-11 24-5-16,1 15 19 15,1 10 0 1,12 8-1-16,2 1 2 16,0 1-1-16,9-4 0 15,11-7 0-15,5-5 1 16,-3-13 2-16,4-10 0 16,1-10 1-16,-4-10 2 15,-3-10 0-15,7-2 0 0,-1 0-3 16,6-10 0-16,-4-11-2 15,-1-5-2-15,-7-1 3 16,-5-8-2-16,-1 3 0 16,-3 6-2-16,-7 6-1 15,2 10 1-15,-6 4 1 16,0 6-1-16,0 0-14 16,0 0 7-16,-8 14 8 0,4 8 0 15,2 4-2-15,2 4 2 16,0-2 1-16,4-2 1 15,12-8-1-15,1-4 2 16,4-7-2-16,-3-7 2 16,6 0 4-16,-4 0 1 15,5-10-4-15,-7-9-1 16,-5-5 2-16,-4 1-2 16,-7-2 1-16,-2 3-2 15,0 5-1-15,0 4-1 16,0 3 0-16,0 4-1 15,0 3-4-15,-7 0 4 16,3 1-4-16,0 2 4 16,-3 0 0-16,5 0-6 15,-1 0-6-15,-1 0-6 16,4 0-3-16,-5 0 0 16,5 0-12-16,0 0 17 0,0 0 7 15,0 0-5-15,0 0 1 16,-2 0-5-16,2 0-4 15,0 0-10-15,0 0-26 16,0 0-21-16,-2 0 6 16,2 2-30-16,-4-2-157 15</inkml:trace>
  <inkml:trace contextRef="#ctx0" brushRef="#br0" timeOffset="151059.67">18087 7340 437 0,'0'0'88'16,"0"0"3"-16,0 0-5 15,0 0-27-15,0 0 10 16,0 0-1-16,-43 29-13 15,43-15-29-15,0 0 4 16,23-2-18-16,4 0-2 16,6-6 12-16,7-4-10 15,3-2 11-15,5 0-15 0,-1 0-8 16,1-4 0-16,-11-8 2 16,-8-2-2-16,-4-4 7 15,-12-2-6-15,0-1 4 16,-8 9-2-1,2 0-1-15,-7 9 0 16,0 3-2-16,0 0 0 16,0 0-5-16,-5 6-1 15,-6 15 5-15,-7 13-4 0,2 5 3 16,8 5 4-16,-3 6-1 16,1 7 1-16,8 1 6 15,2 3-2-15,-4 2 5 16,2 1-2-16,-7-6-4 15,7-8-4-15,-8-11-1 16,8-13 0-16,-4-10 3 16,1-8-3-16,1-8 0 15,0 0 0-15,-6-8 0 0,-1-22-29 16,5-11-33-16,-6-6 31 16,10-12-21-16,0-9-27 15,2-6-11-15,0-4 51 16,6 5 6-16,19 11 24 15,-5 15 7-15,5 10 2 16,2 8 10-16,-6 10 7 16,11 7 0-16,-3 4 5 0,0 6 1 15,0 2 0-15,0 0-1 16,-9 2 24-16,-3 18-6 16,-7 2-21-1,-8 4 2-15,-2 2-12 16,-2 0-5-16,-16-3-1 15,-9-1 1-15,0-6-4 16,-4-4 1-16,2-6 1 16,5-4 1-16,-1-4 3 0,11 0-5 15,10 0 1-15,2 0 0 16,2-4 5-16,0-7-7 16,14-3 0-16,10 3-4 15,7 2 0-15,2 0 0 16,8 2-1-16,-1 1 4 15,-3-2 0-15,11 0 1 16,-2-2-3-16,-3-2 3 16,-8 2 2-16,-8-4-2 0,-6-2 1 15,-15 2 5-15,-4-2 2 16,-2 0 2-16,0 4-3 16,0 3-6-16,-14 4 2 15,-1 5-3-15,-3 0-1 16,1 0-2-16,-4 12 0 15,3 12 3-15,14 3 0 16,4 2 0-16,0 5 7 0,0-4-4 16,18-2-2-1,11-3 0-15,11-6-1 16,14-5 2-16,8-2-2 16,7-7 3-16,7-3-3 15,-5-2 2-15,-11 0-2 16,-8-19-1-16,-23-10-8 15,-18-10 4-15,-11-2 1 16,0-4 3-16,-23 9 0 0,-6 6 1 16,-4 10 1-16,-1 12 3 15,1 8-4-15,2 0 4 16,0 11 0-16,4 22 3 16,6 4 6-16,13 2-4 15,6 0 13-15,2-6-13 16,0-6 1-16,6-8 3 15,10-9-4-15,11-7 7 16,2-3 25-16,9 0-18 0,6-20-14 16,1-6-8-16,-1-9 4 15,-1-5-3-15,-3-12-1 16,-9-15 0-16,-2-11-1 16,-4-7 0-16,-8 2-2 15,-3 17-12-15,-12 22 7 16,-2 22 7-1,0 18-1-15,0 4-6 16,-18 12-6-16,-13 28 9 0,2 16 2 16,5 17 1-16,1 9 0 15,7 3 1-15,8 4 0 16,-3-7 0-16,-1-11 0 16,6-13 0-16,-3-15 0 15,-3-14-17-15,-3-13-55 16,-5-15-48-16,-14-1-101 15,-5-11-421-15</inkml:trace>
  <inkml:trace contextRef="#ctx0" brushRef="#br0" timeOffset="151507.73">18299 7407 142 0,'0'0'1'15,"0"0"12"-15,0 0-2 16,0 0-11-16,0 0 0 16,0 0-47-16</inkml:trace>
  <inkml:trace contextRef="#ctx0" brushRef="#br0" timeOffset="151755.75">18299 7407 231 0,'-60'-4'92'16,"60"1"55"0,0 3-15-16,0-3-53 15,0-3-39-15,8 1 8 16,6-2 12-16,-3-1-11 16,2 0-9-16,-8-2-5 15,4-3-2-15,-5 1-7 16,-2-3-3-16,-2-3 0 0,0-2 1 15,-4 2-20-15,-25 4-4 16,-11 4-1-16,-7 6-1 16,-11 4-13-16,-2 0 1 15,4 14-10-15,3 20-33 16,10 10-62-16,14 4-75 16</inkml:trace>
  <inkml:trace contextRef="#ctx0" brushRef="#br0" timeOffset="153019.91">18152 7328 220 0,'0'0'29'0,"0"0"80"16,0 0-8-16,0 0-45 15,0 0-19-15,0 0-3 16,2-9 3-16,-2 5-7 15,0 0 2-15,0 0 13 16,0-1-2 0,-9-1-2-16,-7 5 2 15,-9-3-14-15,8 4-9 16,-10 0-4-16,5 0 4 0,-3 0-8 16,-1 0 2-16,6 8-7 15,-1 6 4-15,6 4-7 16,8 5-2-16,0 2 8 15,7 3-4-15,0 0 1 16,0 1-3-16,0-3 2 16,14-3-4-16,6 0 3 15,2-3-4-15,7-4 3 16,9-5 0-16,3-4-1 0,-6-5-2 16,1-2-1-16,-5 0 2 15,-4 0-2-15,-7-5 6 16,-3-12-5-16,-3-5 0 15,-3-6 8-15,-2-2-7 16,-7-5 5-16,-2 0-1 16,0-2-2-16,0 3-2 15,0 1 0-15,-13 4-1 0,-3 5-1 16,1 4 0-16,-6 4 0 16,4 4-2-16,1 6 1 15,-7 1 0 1,4 5 0-16,-1 0-3 15,-3 0 3-15,-2 7 1 16,8 9-4-16,1 4 2 16,7 6-2-16,7 4 0 15,2 2-2-15,0 2 4 0,2 0-7 16,21-4-7-16,8-2-52 16,7-6-104-16,-1-3-29 15,6-6-246-15</inkml:trace>
  <inkml:trace contextRef="#ctx0" brushRef="#br0" timeOffset="156452.34">6067 5211 565 0,'0'0'66'0,"0"0"13"16,0 0 21-16,0 0-50 16,0 0 1-1,0 0-11-15,0 0-14 16,-10-12-16-16,10 12 1 16,0 0-3-16,8 0-5 15,19 0 0-15,17 0-3 16,14 0 5-16,9 0-1 15,11 0-1-15,7 0-3 16,5 0 1-16,3 0-1 16,-6 0 1-16,-7-1-2 0,-18-6 2 15,-21 3-1-15,-22 2 0 16,-7 1 0-16,-10 1 2 16,-2-2 3-16,0-1 4 15,0-3-3-15,0 0-6 16,0 1 3-16,0 0-6 15,0 5 0-15,0 0-24 16,0 0-71-16,0 0-119 0,11 2-23 16</inkml:trace>
  <inkml:trace contextRef="#ctx0" brushRef="#br0" timeOffset="157020.43">7389 4965 459 0,'0'0'102'0,"0"0"-32"16,0 0 2-16,0 0 2 16,0 0 12-16,0 0-39 15,-20-35-29-15,4 30-16 16,-1-4-1-16,-3 2 9 0,-1-3-3 15,6 0 9-15,1-2-5 16,8 2 15-16,6-1-22 16,0 0 4-16,0 2-7 15,4-1-1-15,14 5 0 16,5 3-1-16,4 2 0 16,4 0 1-16,0 0 0 15,0 0 0-15,-7 5-4 16,-4 13 0-16,-7 5 3 15,-3 3 0-15,-10 8 1 0,0 3 2 16,-10 6 0-16,-18 1 0 16,-1 2-2-16,2-2 13 15,-2-6-5-15,7-6-4 16,7-10 0-16,3-6 1 16,3-2-2-1,9-5-2-15,-4-1 0 16,0 0 5-16,-2-3 0 0,6 2-1 15,0-1-3-15,0 0-2 16,0 0 0-16,0 2 0 16,0 4-1-16,0 1-9 15,6 4-21-15,9 0-46 16,7 4-62-16,7-4-12 16,0 0-18-16,-2-2-247 15</inkml:trace>
  <inkml:trace contextRef="#ctx0" brushRef="#br0" timeOffset="157268.47">7401 5542 437 0,'0'0'70'0,"0"0"-30"16,0 0-4-16,0 0-25 16,0 0 9-16,0 0 7 15,-19 53-2-15,19-35-12 0,-4-2-7 16,4-4 1-16,0-4-4 15,0-4-2-15,0-4-1 16,0 0 56-16,0-11 108 16,-2-11-142-1,-5 1-19-15,-9 0-3 16,1 7 7-16,-14 14-7 16,0 0-26-16,-2 14-125 15,0 16-187-15</inkml:trace>
  <inkml:trace contextRef="#ctx0" brushRef="#br0" timeOffset="175870.87">423 9017 435 0,'0'0'155'15,"0"0"-9"-15,0 0 16 0,0 0-66 16,0 0-31-16,0 0 3 15,0 0-11-15,2-22-19 16,-2 22-3 0,2 0-6-16,3 4-21 15,1 22-8-15,6 17 16 16,3 3-7-16,-3 2-5 16,-4-7-4-16,-1-6 0 15,-3-7-1-15,2-10-11 0,-4-6-23 16,2-8-5-16,-4-4 12 15,2 0 18-15,0-7 5 16,0-22-15-16,1-9-2 16,-1-8 4-16,2-3 3 15,3 3-7-15,2 4 9 16,0 10 7-16,-3 13 5 16,1 8 2-16,-2 9-1 0,-3 2 0 15,-2 0 4-15,0 0-2 16,0 0 2-16,0 14-2 15,-7 10 19-15,-13 5 1 16,-9 0-19-16,-6 0 1 16,-4-2 1-16,2-2-4 15,8-9 0-15,11-4-1 16,4-7 1-16,12-5 0 16,2 2 0-16,0-2 0 0,0 0 1 15,0 0-2 1,0 0 1-16,2 0-1 15,21 3 8-15,10 1 3 16,7-2-6-16,5 1 0 16,-1 0-5-16,1 3-7 15,-9 2-31-15,-14 0-63 16,-15 4-193-16</inkml:trace>
  <inkml:trace contextRef="#ctx0" brushRef="#br0" timeOffset="178919.27">2674 9133 829 0,'0'0'78'0,"0"0"12"16,0 0-47-16,0 0-21 15,0 0-6-15,0 0 0 16,-15 75 10-16,-5-25-7 16,-5 2-5-16,-2 5 14 15,-6-1-13-15,-3-8-12 0,-1-4-2 16,3-12 1-16,12-10 5 15,8-10-5 1,8-8 0-16,3-4 18 16,3 0 0-16,0 0 6 15,0 0-7-15,0 0-1 16,0-2 6-16,16-10-11 16,16 0-13-16,16 2-1 15,12 8 0-15,14 2 1 0,4 0 0 16,2 0-2-16,-6 4 2 15,-7 4-1-15,-10-3 1 16,-9-5-1-16,-17 0-10 16,-11 0-12-16,-18 0-22 15,-2 0 35-15,0-15 9 16,-16-7-17-16,-8-2 9 16,0 0 9-16,1 2 1 0,5 4-1 15,3 2 3-15,5 4 10 16,6 3-6-16,0 4 8 15,2 0 3-15,2 5 7 16,0 0-15-16,0 0-1 16,0 0-6-16,0 0-2 15,-3 0 0-15,3 0 4 16,0 0-4-16,0 0 0 16,0 0 3-16,0 0 0 15,0 0 1-15,0 10-4 16,0 24 2-16,-2 13 5 15,0 9-1-15,0 4-3 16,0 0-2-16,-3-4-1 16,0-4-1-16,1-13 0 15,2-12 1-15,2-11 1 16,-5-7-4-16,5-6-2 16,0-3-6-16,0 0-25 0,0 0-37 15,0 0 8-15,0-24-66 16,0-13-260-16</inkml:trace>
  <inkml:trace contextRef="#ctx0" brushRef="#br0" timeOffset="179623.36">3862 9244 947 0,'0'0'68'0,"0"0"10"15,0 0-16 1,0 0 27-16,0 0-22 0,-75-111-32 16,42 102-27-16,-4 7-1 15,-3 2-4-15,-4 0 5 16,4 26-8-16,-2 15-2 15,-6 14 1-15,4 15 1 16,7 8 2-16,10 1-2 16,11-1 0-16,16-8-1 15,0-7-1-15,29-7-1 16,16-13 1-16,5-13 0 0,16-13 1 16,-2-15-6-16,7-2-6 15,-4-20-1-15,-11-13-1 16,-14-4 4-16,-17 0-1 15,-19 2 8-15,-6 6 4 16,-17 0 2-16,-35 9 0 16,-12 8-2-16,-9 3-3 15,-4 9 2-15,11 0 0 0,14 0 1 16,14 0 2-16,23 6-2 16,8-3-2-16,7 2-8 15,0 1-3-15,18 0 11 16,15 2 1-16,9-4 2 15,16-1 4 1,5-3-4-16,4 0 9 16,-4 5 0-16,-8 2-10 15,-8 2 2-15,-14 3 2 0,-8 4 0 16,-10 5 4-16,-3 6 12 16,-6 11-5-16,-1 6 0 15,-5 11-3-15,0 7-3 16,0 4-4-16,-9 5 6 15,-5 1-10-15,1-9 1 16,0-8-2-16,4-13-2 16,2-12 2-16,3-12-8 15,2-6-12-15,2-8-52 0,0-4-72 16,0 0-80-16,0-14-279 16</inkml:trace>
  <inkml:trace contextRef="#ctx0" brushRef="#br0" timeOffset="182775.77">4817 9508 937 0,'0'0'54'0,"0"0"-3"16,0 0-14-16,0 0 45 15,0 0-33-15,0 0-34 0,0 0-15 16,-16-15 3-16,63 15 3 16,18 0 14-16,14 0 6 15,20 0-17-15,3 0-6 16,8 0 0-1,-6-10 3-15,-14-1-6 16,-24 1-1-16,-23 6-13 16,-26 3-32-16,-14-1 12 15,-3 2 27-15,0-5 5 0,-22 1-9 16,-5-3-18-16,-6-1-15 16,-4-2 11-16,8 0 10 15,-2-1 10-15,5 1 13 16,6 5 1-16,4-2-1 15,5 3 6-15,7 2 9 16,-1 2 6-16,5-2-3 16,0 2-10-16,0 0-4 0,0 0-3 15,0 0 0-15,9 0 0 16,16 0 4-16,10 0 8 16,5 0-1-16,9 2 5 15,-1 4-12-15,-4 1 7 16,-9 0-2-16,-6 1-2 15,-8 3-4-15,-13 1-1 16,-8 4-3-16,0 7 1 16,-8 8 9-16,-26 3-1 0,-9 0-2 15,-1-5-7-15,1-4 0 16,10-4-11 0,8-6-49-16,10-7-45 15,13-8-100-15,2 0-307 16</inkml:trace>
  <inkml:trace contextRef="#ctx0" brushRef="#br0" timeOffset="183319.84">6259 9168 936 0,'0'0'36'0,"0"0"17"15,0 0 11-15,0 0 27 16,0 0-41-16,0 0-41 0,-49-30-9 16,78 23-5-16,13-5 5 15,10 7-1-15,1 2 1 16,-2 3 0-16,-11 0 0 16,-7 0 0-16,-12 17-3 15,-9 9 1-15,-12 9 1 16,0 4 1-16,-25 5 0 15,-14-2 2-15,-3-3-1 16,0-7-1-16,9-8-1 16,10-10-1-16,12-9 1 15,6-2 1-15,5-3 4 16,0 0-3-16,0 0 1 16,5-3-1-16,15-9-1 15,11-2 0-15,7 4 0 16,5 6 0-16,-1 4 0 15,3 0-1-15,-3 0 1 16,-7 9 0-16,-1 7 0 0,-16 2 0 16,-9-1 0-16,-9 4 0 15,0 3 2-15,-32-2-2 16,-12 2 6-16,-12 1-4 16,-8-8 0-16,-6-3-2 15,1-6-6-15,9-8-20 16,14 0-24-16,15 0-57 15,19-14-68-15,12-11-179 0</inkml:trace>
  <inkml:trace contextRef="#ctx0" brushRef="#br0" timeOffset="183839.91">7297 9169 376 0,'0'0'362'15,"0"0"-168"-15,0 0-95 0,0 0 2 16,0 0-14-16,-124-43-37 16,61 61-28-16,1 15-1 15,4 10-5-15,5 9-1 16,10 8-6-16,14 5-3 16,12-5-6-16,17-4-1 15,0-10 1-15,26-12 0 16,17-12-1-16,5-10 1 15,12-12 1-15,1 0 0 0,-1-24 3 16,-9-8 0-16,-13 0-4 16,-15 1 2-16,-19 4-2 15,-4-1 4-15,-23 7-4 16,-19 3 0-16,-4 8-7 16,-8 10-3-16,11 0 3 15,8 0 0-15,12 0-2 16,15 5 2-16,8 0-12 0,0 2-5 15,8-2 5-15,27 1 16 16,2 1 3-16,15-2 2 16,1 1 1-16,-2 6 6 15,-7 5-8-15,-1 7 6 16,-9 8-7 0,-14 6 4-16,-11 8-4 15,-9 3 6-15,0-2-1 16,0-5-5-16,-11-8 0 0,-3-10-37 15,5-7-49-15,9-14-57 16,0-3-112-16,0-3-229 16</inkml:trace>
  <inkml:trace contextRef="#ctx0" brushRef="#br0" timeOffset="184439.99">8212 9293 736 0,'0'0'135'0,"0"0"-76"16,0 0-21-16,0 0-2 15,0 0 6-15,0 0 11 16,-63 39-10 0,-2-8-28-16,-6-4-4 15,-7-3-10-15,5-7-1 16,8-5 0-16,22-9 0 16,22-3 0-16,9 0 2 15,12-2 4-15,0-21-6 0,29-10-12 16,18-7-4-16,18-1 11 15,6-2 4-15,-7 1 1 16,-8 4-1-16,-13 6 2 16,-16 6 0-16,-14 4-1 15,-13 5 5-15,0 5 14 16,-9 6-9-16,-20 6-6 16,-6 0-4-16,-8 0 0 15,1 18 0-15,6 3 0 0,14-1-1 16,6 2 0-16,16-3 1 15,0 8 0-15,14 3 0 16,21 5 5-16,9 2 1 16,6 9 9-16,-3 2 4 15,-7 4-8-15,-11 3-7 16,-9-2-3-16,-18-2-1 16,-2-1-1-16,-16-9 0 0,-17-2-4 15,-5-11-26 1,1-8-20-16,2-10-49 15,6-10-63-15,21 0-172 16</inkml:trace>
  <inkml:trace contextRef="#ctx0" brushRef="#br0" timeOffset="184808.04">8757 9096 957 0,'0'0'35'0,"0"0"-13"16,0 0 25-16,0 0-19 15,0 0-10-15,0 0 11 16,-21 112-12-16,21-59-1 16,0 0 5-16,19-4-8 0,10-8-11 15,8-9 0-15,-4-10-2 16,3-11 1-16,1-11 0 15,1 0 5-15,3-19 4 16,3-13-4-16,-1-5-3 16,-8-8 0-16,-6-3-1 15,-9-5 1-15,-11-6-1 16,-9 5-1 0,0 7-1-16,0 13-1 0,-14 17 1 15,-8 10-19-15,-2 7-37 16,-3 0-63-16,7 21-92 15,7 1-196-15</inkml:trace>
  <inkml:trace contextRef="#ctx0" brushRef="#br0" timeOffset="185440.12">9579 9068 824 0,'0'0'123'15,"0"0"-23"-15,0 0-17 16,0 0-40-16,0 0-13 16,0 0-29-16,0 77 37 15,0-26-21-15,0-3 4 16,-10-6-9-16,-1-6-8 0,9-10-3 16,-4-7 1-16,0-12-1 15,4-4 0-15,2-3 2 16,-2 0 7-16,0-5 5 15,2-21-9-15,0-10-6 16,0-10-1 0,0-8-2-16,12 0-8 15,7 6 3-15,6 9-1 16,-3 13 1-16,5 12 2 0,-7 7-1 16,-4 4-1-16,-3 3 5 15,-4 0 1-15,4 10-2 16,0 18 4-16,-3 11 0 15,-4 3 6-15,-4 2 5 16,3-6-4-16,-5-6 6 0,0-12-4 16,0-10-8-1,0-6 4-15,0-4-3 0,0 0 2 16,0 0 5-16,6-10 0 16,10-17-9-16,11-8-9 15,9-5-1-15,1-3-3 16,6 4-6-16,-3 4-1 15,-11 16 13-15,-6 10 2 16,-13 9 0-16,1 0-2 16,-1 21 3-16,-6 14 4 15,3 13 2-15,-1 8 8 0,-2 2-1 16,4-3 1-16,-4-4-3 16,-4-10-2-16,0-10-1 15,0-13-4 1,0-11-17-16,9-7-92 15,9 0-52-15,13-22-221 16</inkml:trace>
  <inkml:trace contextRef="#ctx0" brushRef="#br0" timeOffset="185808.17">10516 9061 597 0,'0'0'394'15,"0"0"-352"-15,0 0 41 16,0 0 0-16,0 0-25 16,0 0-35-16,126-25-4 0,-71 25-4 15,1-2-7-15,-5 2 1 16,-1-2-4-16,-15-1-5 16,-13-1-3-16,-10 4-18 15,-12-1-18-15,0-4-2 16,0 3-13-16,-21-2-25 15,1 4 59-15,-2 0 10 0,8 0 8 16,-1 2-1 0,1 17 3-16,1 8 11 0,5 13 19 15,-4 11 3 1,3 5 7-16,7 4-7 16,2 2-7-16,0-4-19 15,0-7-4-15,0-9-3 16,0-15-8-16,0-8-60 15,0-14-71-15,9-5-222 16</inkml:trace>
  <inkml:trace contextRef="#ctx0" brushRef="#br0" timeOffset="186408.24">11676 9166 1099 0,'0'0'37'0,"0"0"-27"16,0 0 77-16,0 0-27 16,-51-128-20-16,35 101-21 15,-2 6-19-15,0 2 2 16,-9 9 0-16,-8 6-2 16,-7 4-7-16,-8 0 4 15,8 21 0-15,9 3 2 16,4 6 0-16,11-2 1 15,11 4-3 1,7 4-1-16,0-2 2 0,9 2 0 16,18-2 2-16,8 2 0 15,6-2 1-15,-3 0 3 16,-3-2-4-16,-8-1 1 16,-12-7-1-16,-13-1-1 15,-2 0 1-15,-15-6 1 16,-32 3 2-16,-8-9-2 0,-5-3-1 15,6-6-3 1,11-2 2-16,8 0-3 0,8-16-9 16,5-9-7-16,6 1 1 15,10 1-3-15,1 2 11 16,5 9 5-16,0 8 0 16,11 4 4-16,14 0-3 15,2 9 5-15,4 15 2 16,2 6 8-16,1 6 10 0,-1 4 9 15,-4 4-5-15,-4 0 6 16,-5-5-9-16,-7-4-9 16,-4-7-2-16,0-10-4 15,-4-6-6-15,-5-6 0 16,4-6-2-16,-2 0-23 16,7 0-50-1,9-6-108-15,9-15-293 0</inkml:trace>
  <inkml:trace contextRef="#ctx0" brushRef="#br0" timeOffset="186552.26">12086 9653 1184 0,'0'0'82'15,"0"0"-64"-15,0 0 19 0,0 0-21 16,0 0-16-1,0 0-18-15,-36-22-251 0</inkml:trace>
  <inkml:trace contextRef="#ctx0" brushRef="#br0" timeOffset="188352.5">340 10555 779 0,'0'0'13'0,"0"0"119"15,0 0-78-15,0 0-19 16,0 0-15-16,0 0-1 16,0 0 1-16,54 41 11 15,-47 8 0-15,-5 7-7 16,-2-1-18-16,0-4 1 0,2-7-5 16,-2-10-2-16,2-15 2 15,0-6-2-15,-2-9-1 16,3-4 1-1,-3 0 1-15,0 0 0 16,0-9 10-16,0-18-11 16,0-16-4-16,0-6-5 15,2-4 6-15,7 5-1 16,4 10 3-16,1 8 1 0,-1 10-2 16,-7 6 2-1,0 7 2-15,-6 6 2 0,0 1-1 16,0 0-3-16,0 0 0 15,-8 12 0-15,-11 13 4 16,-10 8 9-16,0-1-6 16,2-1-2-16,2-4 0 15,8-8-1-15,3-2 1 0,5-7 4 16,5-5-4-16,4-2 4 16,0-3 4-16,0 0 8 15,0 0-4-15,0 0-10 16,0 0-5-16,15 0 2 15,23 0 2-15,9 0 1 16,5 0-2-16,-6 4-5 16,-3 1-80-16,-5 4-93 15,-5-4-242-15</inkml:trace>
  <inkml:trace contextRef="#ctx0" brushRef="#br0" timeOffset="196257.53">2077 11089 837 0,'0'0'1'0,"0"0"1"16,0 0 10-16,0 0 85 15,0 0-20-15,136-83-34 16,-92 27-28-16,-1-9-14 0,-3-13 5 15,-9-3-2 1,-10-3-2-16,-13-1-2 16,-8 4 0-16,0 8 2 15,-11 9-2-15,-7 18 1 16,1 14 3-16,3 14 12 16,5 15 10-16,-2 3-10 15,0 25-16-15,0 26-4 16,1 26 4-16,10 15-1 0,0 8 1 15,8 7 0 1,11-6 0-16,8-6 0 0,-4-11 1 16,-1-15 2-16,-2-20-3 15,-4-17 4-15,-8-19-1 16,-1-6 2-16,0-7 2 16,0-7 21-16,8-25 20 15,5-14-43-15,1-7-4 16,-2 7 1-16,4 6-2 0,-10 16 0 15,-2 10-2-15,-4 11 0 16,-7 3-1-16,0 0-4 16,2 11-5-16,4 18 12 15,4 9-1-15,1 6 2 16,2-2 0-16,7-2-1 16,1-11 0-1,0-8 0-15,-3-9 0 16,-7-8 0-16,3-4 2 0,-1 0 1 15,7-16 3-15,7-16-2 16,0-8 1-16,-5-1-4 16,-2 4 0-16,-11 11-1 15,-2 14 0-15,-5 5 0 16,-2 7 0-16,0 0-3 16,0 17-7-16,0 15 5 15,0 6 5-15,0 3 0 0,0-2-1 16,13-7 1-16,6-8-1 15,-2-8-2-15,1-11 0 16,-1-5 2-16,6 0-16 16,2-32-24-16,1-6-38 15,-1-13-44-15,-5-4-145 16,-11 4-153-16</inkml:trace>
  <inkml:trace contextRef="#ctx0" brushRef="#br0" timeOffset="196417.54">2857 10735 909 0,'0'0'12'0,"0"0"15"16,0 0-16-16,0 0-11 15,0 0 0-15,0 0-61 0,33-63-144 16,-10 63-111-16</inkml:trace>
  <inkml:trace contextRef="#ctx0" brushRef="#br0" timeOffset="197857.73">3223 10936 742 0,'0'0'113'0,"0"0"-21"16,0 0-31-16,0 0 27 15,0 0 7-15,0 0-38 16,2-22-50-16,-2 2-3 16,0 3 7-16,-9-2-6 15,-13 7-1-15,-5 6-4 16,-4 6-4-16,-1 0 0 0,1 14 1 16,7 9-1-16,2 4 1 15,10 4 1-15,8 1-5 16,4-2 1-1,0-4 4-15,6-5 0 16,13-6 1-16,3-10 1 16,3-5 0-16,4 0 4 15,4-13-2-15,1-13 4 16,-5-6-1-16,-6-1 7 16,-4 5 6-16,-7 6-3 0,-6 9 2 15,-2 6 0-15,-4 7-7 16,0 0-10-16,0 14-6 15,0 26 3-15,0 22 3 16,-4 17 0-16,-4 16-1 16,4 10 1-16,0 2 0 15,-3-11-16-15,5-18-28 16,-2-26 20-16,-1-22 21 0,2-16 1 16,-3-14 2-16,-5-3 10 15,-1-32-4-15,-5-20-5 16,3-12-2-16,5-12 1 15,9-7-1-15,0-4 0 16,0 4 1-16,23 8-3 16,13 3 2-16,11 7-2 15,6 2-1-15,7-1 3 16,-2 2-1-16,-7-1 2 16,-3 4-4-16,-13 3 1 15,-10 7 0-15,-14 10 1 16,-11 4 2-16,0 8 3 15,-3 9-2-15,-15 2-1 16,-1 11-1-16,-4 6 1 16,3 2-1-16,-3 10-3 15,4 22 1-15,5 13-3 16,5 15 1-16,9 11 1 0,0 6 3 16,9 0 1-16,14-2-1 15,1-5 2-15,1-9 1 16,-1-14-2-16,-6-11 0 15,-4-15-2-15,-8-14 2 16,1-4 2-16,-3-3-2 16,3-5 10-16,4-22-4 15,2-14-4-15,1 0-2 0,1 5 0 16,-6 7 0-16,1 13-1 16,-6 8 0-16,-2 6-3 15,-2 2-5-15,0 0-8 16,2 10 1-16,2 13 13 15,3 4 3-15,5 1 0 16,1-2-1-16,5 1 1 16,3-9 0-1,2-6 3-15,2-5-2 0,4-7 3 16,0 0 14-16,4-9-3 16,-2-18-4-16,-2-1-7 15,-4-2-3-15,-8-2 3 16,-9 1-2-16,-4 2 0 15,-4 5-2-15,0 10 3 16,0 6-1-16,0 8-2 16,-12 0-9-16,-1 0-3 15,3 14-7-15,-2 8 13 0,5 8-8 16,7 2 8-16,0 4 5 16,0 0-2-16,21-6 1 15,0-5 2-15,4-8-4 16,2-8 4-16,2-9 3 15,6 0-1-15,8-16-2 16,4-14 8-16,0-7-5 16,-7-3-1-16,-9 0 3 0,-15 2-1 15,-12 5-2-15,-4 12 4 16,0 7-6-16,-9 12-1 16,-13 2-3-16,0 0-16 15,-1 8 0-15,6 10 5 16,3-2-3-1,12-4 2-15,2 0-6 16,0-4 12-16,0 1 7 16,8-4 1-16,8-1 2 0,7-1 0 15,-2 0 3-15,2-1 9 16,-3 0 6-16,0 0-5 16,-6 6-5-16,-3 2-3 15,0 4 3-15,0 4 11 16,0 0 4-16,1 0-5 15,-4-2-10-15,-1-3-7 16,-1-2-1-16,6 0-14 16,5-9-70-16,8-2-33 0,8 0-210 15</inkml:trace>
  <inkml:trace contextRef="#ctx0" brushRef="#br0" timeOffset="199107.71">5599 10981 255 0,'0'0'485'0,"0"0"-414"15,0 0 48-15,0 0-34 16,0 0 7-16,0 0-25 16,78-53-36-16,-53 27-23 15,0-4 27-15,-8 2-10 0,-5-2-16 16,-8 0 3-16,-4 4-5 16,0 3 5-16,-16 8-4 15,-9 7-7-15,-1 8-1 16,-5 0-1-16,-1 2-4 15,1 19-4-15,3 4 0 16,3 1-1-16,11 0 4 16,5 1-4-16,9-6 9 15,0-1-6-15,0-3 6 16,11-8 1-16,10-5 0 16,3-4 2-16,5 0 4 15,11-20 24-15,0-10-18 0,5-8-5 16,-5-4-7-16,-5-3 1 15,-8-6 4-15,-11-7-1 16,-5-8-3-16,-11-5-1 16,0-3 0-16,0 8-1 15,-11 11 1-15,2 19 0 16,2 18 0-16,1 14-2 16,-3 4-23-16,-5 17-14 15,-1 23 31-15,1 14 3 0,10 14-1 16,4 7 5-16,0 8-1 15,16-2 1-15,11-5-1 16,6-6-4-16,7-7 4 16,7-12 2-16,6-10 2 15,3-13-1-15,2-14 0 16,2-12 1-16,0-2 0 16,5-14-2-16,-9-18-8 0,-12-4 1 15,-8-4-2-15,-21-3 7 16,-12 2-2-16,-3 8 3 15,-7 8 1-15,-24 10-1 16,-2 7-3-16,-7 8 0 16,-1 0 2-1,8 6 1-15,-1 16 1 16,14 6-1-16,7 0-3 16,9 2 4-16,4-2 1 0,0-2 0 15,2-6 0-15,17-6 1 16,4-3 4-16,-3-10 7 15,7-1 11-15,0 0 4 16,8-16-6-16,1-9-18 16,-5-4-2-16,-4-1-2 15,-7 0 0-15,-7 4 3 16,-4 8-3-16,-2 8-2 16,-7 8 0-16,0 2-13 0,0 0-6 15,0 12-3-15,0 18 18 16,0 7 6-16,0 4 0 15,13-1 1-15,14-1-2 16,-2-10 2-16,2-4 1 16,2-12-1-16,-1-8 6 15,6-5 9-15,4-7 10 16,4-21-14-16,1-8-8 0,-8-7-2 16,-6-8 2-16,-7-9-1 15,-6-12-3-15,-10-13-1 16,-1-7-1-1,-5 4-7-15,0 16 3 16,-5 23 5-16,-3 22 1 16,1 17 1-16,-2 10-1 15,-2 6-2-15,-4 30-4 16,-6 17 6-16,10 14 0 0,4 7 0 16,7 9 1-16,0 1 0 15,0 0 3-15,14-4 4 16,8-8-8-16,7-9 3 15,0-15-3-15,4-14-1 16,1-13-6-16,8-18-43 16,2-3-51-16,8-10-78 15,4-15-322-15</inkml:trace>
  <inkml:trace contextRef="#ctx0" brushRef="#br0" timeOffset="199539.77">7416 10872 833 0,'0'0'117'16,"0"0"-43"-16,0 0 0 16,0 0 5-16,0 0-35 15,0 0-9-15,-82-79-24 0,55 79-8 16,-2 5 0 0,-2 16-3-16,6 11 2 15,5 2-2-15,5 2 0 16,5 0-1-16,8 0-1 15,2-6 2-15,0-6 0 16,14-7 1-16,5-10 1 16,8-7 8-16,12-2 16 15,5-24-4-15,5-6-15 16,-5-4-5-16,-1-3 5 0,-5 0-6 16,-11-2 0-16,-10 9 0 15,-3 13 2-15,-10 7-3 16,-4 12-1-16,0 0 1 15,0 12-3-15,-6 25-6 16,-8 7 9-16,5 9 0 16,9-3-2-16,0-2 1 15,0-7 1-15,13-4-4 0,3-13 1 16,7-10-37-16,-4-12-23 16,4-2-13-16,-1-16-40 15,-2-20-117-15,-8-10-206 16</inkml:trace>
  <inkml:trace contextRef="#ctx0" brushRef="#br0" timeOffset="199731.79">6751 10425 1010 0,'0'0'61'0,"0"0"-34"15,0 0-21-15,0 0-5 16,0 0 14-16,130 7 3 16,-43 5-18-16,13-3-35 0,0-3-93 15,0 0-226-15</inkml:trace>
  <inkml:trace contextRef="#ctx0" brushRef="#br0" timeOffset="200483.89">8312 11015 1029 0,'0'0'50'15,"0"0"-6"-15,0 0-27 16,0 0 85-1,0 0-25-15,158-93-58 16,-91 61-14-16,3-7 1 16,-8 2-2-16,-9-5-1 0,-8 5 0 15,-14 0-2-15,-10 8 0 16,-13 10 2-16,-8 7-3 16,0 5-6-16,0 7-2 15,-22 0-6-15,-12 7 0 16,5 19 7-16,0 10 4 15,14 4 0-15,8 6-4 16,7 0 1-16,9 0 2 0,27 1 2 16,6-4 2-16,3-5 0 15,-3-3 1-15,-7-9-4 16,-8-8 3-16,-13-6 0 16,-12-6-1-16,-2-2-4 15,-2-1-2-15,-29 2 7 16,-12-3-1-16,-1-2-2 15,1 0-3-15,12 0 3 16,11 0 3-16,4-7-1 0,16 2 2 16,0-1-2-16,11-4-6 15,22-4-8-15,15-2 11 16,3 0 2 0,7-4 0-16,-3-2 0 15,-3-4-1-15,-5-5 6 16,-7-3-2-16,-7-4-1 15,-8 2 1-15,-7 5 0 16,-9 6 13-16,-5 12 27 0,-4 4 6 16,0 5-21-16,0 4 0 15,0 0-13-15,0 0-12 16,0 26 1-16,-11 18 0 16,4 18 10-16,0 14-2 15,7 11-1-15,-2 7-5 16,-2 1 3-16,0-1 2 15,-1-7-7-15,3-9-2 0,-5-9-2 16,0-21-3-16,1-14-34 16,1-18 17-16,5-16-112 15,0 0-79-15,0-34-219 16</inkml:trace>
  <inkml:trace contextRef="#ctx0" brushRef="#br0" timeOffset="200755.92">9215 10899 875 0,'0'0'70'16,"0"0"16"-16,0 0 10 15,0 0-10-15,0 0-35 16,113-92-35-16,-74 92-1 16,-6 0 4-16,-6 0 3 15,-12 9-9-15,-4 5-8 16,-11 0-4-16,0 2 2 15,0 2-2-15,-24 1 2 0,-7-4 0 16,-5-1-3-16,2-1 0 16,13-8-10-16,5 1-14 15,7-6-52-15,9 0-27 16,0 0-17-16,0-2-151 16,19-7-118-16</inkml:trace>
  <inkml:trace contextRef="#ctx0" brushRef="#br0" timeOffset="201660.04">9436 10928 540 0,'0'0'84'0,"0"0"32"16,0 0 30-16,0 0-53 16,0 0-26-16,0 0 5 15,27 4-16-15,-19 0-3 16,13-1-15-16,-4-3-4 16,8 0-14-16,4-7-8 15,0-11-9 1,-5-4 5-16,3-5-6 0,-5 2-2 15,-6-3 0-15,-10 4-2 16,-1 4-7-16,-5 6 1 16,0 7-6-16,-18 7-14 15,-2 0 0-15,-5 0 15 16,6 13 6-16,1 9 2 16,5 3 1-16,5 4 2 15,6 0 3-15,2 0-5 16,0-5 2-16,2 1 2 0,19-8 6 15,3-5-2-15,5-3 6 16,7-9 13-16,4 0 12 16,5-6-13-16,5-16-12 15,11-6-3-15,-8-3-7 16,-1-3-1-16,-21 0 1 16,-16 1-3-16,-13 10-7 15,-2 7 2-15,0 9 4 0,0 7-5 16,-15 0-18-16,-12 7 13 15,7 17 8-15,-4 3 3 16,15 2-1-16,4 1-2 16,5-4-2-16,0 1 6 15,16-8-5 1,18-2-5-16,1-10 8 16,7-7 3-16,3 0 0 15,-3-7 0-15,-1-18 0 0,-3-4-4 16,-9-5-3-16,-8 1-2 15,-7-1 4-15,-7 4 4 16,-7 6 2-16,0 10 1 16,-7 8 6-16,-11 6 1 15,-7 0-6-15,-3 14-2 16,8 9 4-16,-3 9 3 16,15-3-5-16,1 3 4 15,7-6-1-15,0-2 1 0,0-6 5 16,15-8 0-16,8-7 14 15,4-3 7-15,8-10-12 16,5-21-14-16,1-7-2 16,-6-11-4-16,-1-9 0 15,-10-14-4-15,-4-15-10 16,-6-14-19-16,-8-5 14 16,-6 8-6-16,0 21 17 0,0 25 8 15,-2 27 2-15,-12 18 7 16,-5 7-9-16,-8 11-2 15,-2 27 2-15,6 13 1 16,6 16 3 0,7 14 5-16,10 4 3 15,0 4 12-15,0-4-12 16,12-8-1-16,3-13-11 16,12-12 0-16,-2-13-22 0,6-17-67 15,2-15-61-15,3-7-190 16</inkml:trace>
  <inkml:trace contextRef="#ctx0" brushRef="#br0" timeOffset="201812.06">10744 10880 370 0,'0'0'577'0,"0"0"-490"16,0 0 36-16,-29 113 1 15,18-77-45-15,-5-1-39 16,-13-2-26-16,-13-3-14 15,-20-10-28-15,-10-14-278 16</inkml:trace>
  <inkml:trace contextRef="#ctx0" brushRef="#br0" timeOffset="203484.28">11660 10738 552 0,'0'0'45'16,"0"0"33"-16,0 0 73 16,0 0-31-16,0 0-53 0,0 0-42 15,65-52-8-15,-43 14-8 16,1-11 15-16,-8-2 17 16,-9-8-23-16,-6 0-12 15,0-2-2-15,0 11 0 16,-13 10-2-16,3 12 5 15,-2 13-4 1,3 10-3-16,3 5 0 0,-4 0-4 16,-1 5 0-1,5 26 0-15,-3 11 3 0,7 14 1 16,2 11 0-16,0 11 1 16,2-3 0-16,18-3-1 15,2-9 1-15,1-13 1 16,-4-13-1-16,6-14 2 15,-5-11 0-15,5-12 2 16,2 0 9-16,1-24 7 0,4-14-14 16,-4-7-7-16,-3-6-2 15,-7-2-1-15,-7 9 1 16,-9 12 2-16,0 16 0 16,-2 11 0-16,0 5-1 15,0 0-15-15,0 9-6 16,0 21 16-16,0 8 5 15,0 3 0-15,8-1-1 16,13-6 2-16,4-8 0 16,4-8 0-16,0-10 2 0,0-8-2 15,0 0 8-15,-2-14 2 16,0-15-6-16,-10-8 0 16,-7-6-3-16,-10-4 4 15,0-4-3 1,-8 5-2-16,-9 6-1 15,-8 13-3-15,5 13 2 0,-2 14-9 16,0 0-5 0,-1 9-1-16,3 17 9 0,5 4 4 15,8 4-1-15,7 2 2 16,0 0 2-16,27 1-1 16,4-7 2-16,9-6 2 15,4-10-2-15,3-8 5 16,5-6 0-16,-4 0 7 15,4-11-6-15,-5-10-5 0,-9-4 3 16,-7 1-3-16,-16 1 2 16,-1 0-1-16,-12 7 2 15,-2 4-1-15,0 8 1 16,0 4-4-16,0 0-5 16,0 12-4-16,0 13 8 15,-4 4 2-15,2 4 1 16,2-3 0-16,0-4 2 15,0-8 0-15,0-9 5 16,0-4-1-16,2-5 13 0,4 0 30 16,7-5 0-16,10-20-38 15,2-5-11 1,-1-7-1-16,3 2 0 16,-5 2-1-16,-4 8-1 15,-7 9 1-15,-7 9-1 16,-2 7-6-16,-2 0-14 0,3 4-12 15,6 22 21 1,-5 7 11-16,9 5 0 0,10 0 1 16,-1-6 0-16,5-4 1 15,0-12 2-15,0-6-2 16,-10-10 0-16,6 0 6 16,-3-5 4-16,2-22 0 15,-2-7-1-15,-5-4-8 16,-5-9 3-16,-10-3-3 15,0 1-4-15,-8 4 7 0,-9 13-10 16,-1 16-12-16,-4 10-19 16,6 6-29-16,-4 0-49 15,3 15-41-15,5 11-156 16</inkml:trace>
  <inkml:trace contextRef="#ctx0" brushRef="#br0" timeOffset="205052.48">13622 10854 797 0,'0'0'150'15,"0"0"-134"-15,0 0 90 16,0 0-20-16,0 0-7 0,0 0-19 15,100-40-38-15,-64 10-13 16,-1-5 9-16,2-4 3 16,-6-11-9-16,-7-11-8 15,-8-13-2-15,-10-4 1 16,-4 5-3-16,-2 13 0 16,0 19 0-16,0 15 0 0,-2 14 0 15,-11 8-4 1,-3 4-17-16,-9 0-1 0,8 20 13 15,-3 11 3-15,7 13 2 16,3 9 3-16,10 7-1 16,0 6 0-16,10-2 2 15,11 3 0-15,14-5 0 16,0-8 0-16,9-10 0 16,4-8 0-1,-2-14 1-15,3-12 0 0,5-10 2 16,-1 0-3-16,3-13 2 15,-7-14 0-15,-11-9-2 16,-11-8 2-16,-17-4-2 16,-10 0 0-16,0 6-3 15,-2 9 1-15,-15 15-1 16,-12 14-1-16,-4 4-6 16,-6 4 9-16,-1 24-4 15,7 7 4-15,6 2-1 0,12 6 1 16,5-3 0-16,10-4 1 15,0-8 0-15,0-11 1 16,16-6 0-16,7-7 7 16,3-4 13-16,3-2-4 15,7-20-8-15,2-4-5 16,-5-2-4-16,3-2 1 16,-14-2-1-16,1 2 0 0,-10 6 0 15,-9 10-1-15,-2 10 0 16,-2 4-16-16,0 0-11 15,0 14-4-15,0 12 22 16,0 6 9-16,0 6 1 16,0 0 0-1,2-1 2-15,21-2-1 16,2-9-1-16,-3-8 0 16,6-10 4-16,1-8 7 15,6 0 9-15,0-9-9 0,1-22-5 16,-3-5-4-16,-8-8-1 15,-8-6 0-15,-5-12 1 16,-12-15-2-16,0-9 0 16,0-10-25-16,-10 2 6 15,-3 14 6-15,0 17 11 16,-3 21-2-16,3 19 3 0,-3 16-4 16,3 7-8-1,-1 0-21-15,-1 24 9 0,1 18 18 16,10 13 2-16,4 11 5 15,0 8-1-15,4 8 1 16,12 0-1-16,11 5 1 16,2-4 1-16,7-11 5 15,-1-9 20-15,7-13-9 16,-1-14-7-16,-6-14-2 0,5-11 4 16,3-11 2-16,-3 0-5 15,-7-17-5-15,3-9-4 16,-9-6 0-16,-7-6-3 15,-9 1-1 1,-9-2-5-16,-2 9-4 16,0 9 2-16,-4 10 4 15,-11 11-8-15,-6 0-3 0,3 0 12 16,-4 16 4 0,11 8 1-16,2 4 0 0,9 2 1 15,0-1 2-15,0 0-1 16,13-5 9-16,12-4 3 15,-1-8 2-15,12-6 7 16,-3-6 8-16,3 0-12 16,0-13-12-16,4-12 0 15,-7-1-6-15,1-4-1 0,-12-2 1 16,-2 0 0 0,-9 4-5-16,-4 7 0 0,-7 10-1 15,0 11 3-15,0 0-13 16,0 0-5-16,-7 18 12 15,-1 7 9-15,-2 7 1 16,10-6-1-16,0 0 3 16,0-3 10-16,0-11 6 15,0-3-11-15,10-9 4 0,7 0 14 16,3-3-2-16,16-18-18 16,4-6 1-1,-5-3-7-15,6-3 0 16,-10 2 1-16,-8 7-1 15,-10 7 3-15,-9 12-2 16,-4 2-1-16,0 3-2 16,0 0-2-16,0 11-8 0,0 15 9 15,2 8 3-15,10 0 0 16,-6-1 0-16,12-4 0 16,0-7 0-16,2-8-8 15,9-6-52-15,9-8-25 16,2 0-42-16,3-12-75 15,-8-14-183-15</inkml:trace>
  <inkml:trace contextRef="#ctx0" brushRef="#br0" timeOffset="205788.57">16000 10622 604 0,'0'0'152'0,"0"0"-24"16,0 0 14-16,0 0-33 15,0 0-34-15,0 0-18 16,-31-42-14-16,20 42-23 15,-5 3-2-15,-1 18-5 16,-1 4-4-16,-3 6-1 0,15 1-4 16,-3 2 0-1,9-2 1-15,0-2-2 16,5-4-1-16,15-4 2 16,4-7 1-16,5-3 1 15,5-12-1-15,4 0 1 16,6 0-3-16,5-19-3 15,3-3-3-15,-10-7-11 16,-11-3 7-16,-8 1 1 0,-15 2-5 16,-1 12 3-16,-7 7 8 15,0 10-2-15,0 0-4 16,0 0-1-16,-15 20-3 16,-4 6 7-16,13 1-1 15,4 2 1-15,2-3 2 16,0-2 0-16,15-6 1 15,3-8 2-15,11-6-1 16,2-4 7-16,9 0 1 0,3-14-4 16,-1-11-5-16,-9-1 1 15,-4 0 0-15,-8-9 2 16,-8 1-3-16,-9 4 1 16,-2 7-1-16,-2 14 2 15,0 9-1-15,0 0-1 16,0 32-4-1,-13 20 4-15,-1 18 0 16,6 20 4-16,-3 15 1 16,-1 9 6-16,-1 1-5 0,2-11-5 15,4-17 1-15,-4-18-2 16,5-20 0-16,-3-20 0 16,-1-19 0-16,2-10 0 15,-8-7 2-15,-6-26-2 16,4-7-4-16,1-12 3 15,3-17 0-15,14-11 1 0,0-12 0 16,16-1-5-16,24 8-5 16,6 14 4-16,8 23 0 15,-5 16-6-15,-5 12-4 16,-17 14-6-16,-9 4-33 16,-9 2-23-16,-9 0-59 15,-9 0-59-15,-28-2-69 16</inkml:trace>
  <inkml:trace contextRef="#ctx0" brushRef="#br0" timeOffset="206356.65">14157 10285 565 0,'0'0'45'0,"0"0"7"15,0 0 40-15,0 0 31 16,0 0-32-16,0 0-45 0,-78-20-15 15,78 20-8-15,0 0 4 16,0 0-13-16,0 0-6 16,0 0 0-16,0 0 2 15,0 0 13-15,0 0-1 16,0 0-4-16,0 0-4 16,0 0-2-16,-2-4-2 15,-23-1-1-15,-4 0-9 16,-13-2-2-16,4 2 2 0,4 2 0 15,17 0 12-15,5 3 12 16,12 0 9-16,0 0-23 16,14 0-10-1,42 0 3-15,30 0 10 16,30 0-3-16,27 0-9 16,11 0-1-16,4 0 0 15,-11 2-1-15,-13 7-1 16,-40 1 2-16,-37-3-24 0,-30-3-22 15,-27-2-17-15,0-1 18 16,-19 4 11-16,-20 1-57 16,6 2-71-16,-1-1-172 15</inkml:trace>
  <inkml:trace contextRef="#ctx0" brushRef="#br0" timeOffset="207756.83">18087 10444 702 0,'0'0'32'0,"0"0"-26"15,0 0 126-15,0 0-17 16,0 0-61-16,0 0-6 0,-120 120-16 16,62-104-9-16,-9-2-11 15,-5-7-10-15,1-4-2 16,9-3 2-16,8 0-4 15,14-10 2-15,15-13 0 16,19-2 0-16,6-4-1 16,2-3 0-16,34-2-3 15,13 1 3-15,11-2 0 0,5 3 0 16,-7 2 0-16,-12 8 1 16,-17 4 0-16,-15 2 1 15,-14 4 0-15,0 2 2 16,0 2 0-1,-29 6-3-15,-2 2-1 16,-10 0-1-16,8 0 2 16,6 14-3-16,3 4 2 15,10 4-2-15,10 5 0 0,4 6-1 16,0 5 3-16,0 7-1 16,18 8 2-16,11 3 1 15,0 2 0-15,-1 0 0 16,-3-3 3-16,-7-7 2 15,-16-6 8-15,-2-8-5 16,0-5-5-16,-29-7 4 16,-13-8 2-16,-14-4-9 15,-4-10-1-15,9 0-30 0,1-7-51 16,19-18-64-16,16-12-188 16</inkml:trace>
  <inkml:trace contextRef="#ctx0" brushRef="#br0" timeOffset="208252.9">18535 10539 53 0,'0'0'223'0,"0"0"-153"16,0 0 90-16,0 0-43 15,0 0-28-15,0 0 32 16,-7 16 6-16,7-16-42 15,0 0 6-15,12-13-17 16,15-14-59-16,8-5-9 16,-4 0-5-16,3-1 6 0,-10 6-5 15,1 5-2-15,-14 8 0 16,-7 6 1-16,-2 4-1 16,-2 4 0-16,0 0-1 15,0 8-12-15,0 22 1 16,0 12 10-16,0 6 2 15,0 0-1-15,0-2 1 16,0-7 0 0,9-12 0-16,-2-8 0 0,4-12-10 15,2-7-23-15,3 0-51 16,7-24-31-16,-8-13-185 16,-3-8-312-16</inkml:trace>
  <inkml:trace contextRef="#ctx0" brushRef="#br0" timeOffset="208524.93">18662 10142 722 0,'0'0'113'16,"0"0"-109"-16,0 0 51 16,0 0 41-16,0 0-53 15,0 0 3-15,25 65-9 16,-8-60-7-16,8-5 16 15,0 0-6-15,-3 0-24 16,4-9-4-16,-1-9-7 0,-9-1-1 16,-14 2-2-16,-2 3-4 15,0 3-7-15,-14 7-32 16,-13 4-17-16,-4 7-24 16,2 18-27-16,1 8-132 15,8-1-68 1</inkml:trace>
  <inkml:trace contextRef="#ctx0" brushRef="#br0" timeOffset="209285.03">18959 10389 678 0,'0'0'146'0,"0"0"-39"15,0 0 10-15,0 0-67 16,0 0-47-16,0 0 9 15,0 48 10-15,0-21 3 0,2-10-8 16,0-3-9-16,-2-4-4 16,0-5-2-16,0-4-1 15,0-1 4-15,5 0 12 16,-1 0 13-16,7-18-6 16,7-10-24-16,-3-7-4 15,3 0 3-15,5 0 0 16,-8 10-5-16,-3 6-2 15,-8 10 3-15,0 7-5 0,1 2-9 16,-3 0-2-16,0 11 19 16,8 12 1-16,-4 5 1 15,5 0 0 1,1 0 5-16,-6-7 8 16,5-10-4-16,-7-5 5 15,-2-3-6-15,3-3 16 16,0 0 17-16,10-5-7 15,1-17-29-15,6-8-5 0,-4 0 0 16,-3 2 1-16,1 0-1 16,-3 6-1-16,-3 8-9 15,-6 6-2-15,-4 8-3 16,0 0-37-16,0 0 13 16,0 14 29-16,0 6 10 15,0 4-1-15,11-4 0 16,5-1 2-16,-1-4 0 0,12-5 1 15,-5-8 1-15,5-2 7 16,2 0 0-16,5-10-5 16,-5-9-4-16,0-4 0 15,-8-1-1-15,2 0 3 16,-15 0-3-16,2 0 3 16,-10 7-1-16,0 7 3 15,0 10-4-15,0 0-1 16,0 18-12-16,-2 25 12 0,-12 19 2 15,3 19 0-15,9 20 2 16,0 11 0 0,2 3-3-16,0-9-1 15,0-12 0-15,4-22 0 16,5-21 0-16,-5-22-4 16,-2-17-42-16,0-12-25 15,-2-3-46-15,0-31-125 16,0-19-269-16</inkml:trace>
  <inkml:trace contextRef="#ctx0" brushRef="#br0" timeOffset="211093.27">19543 10314 595 0,'0'0'25'0,"0"0"-4"16,0 0 85-16,0 0 31 15,149-61-71-15,-98 61-30 0,-2 0 21 16,3 22-14-16,-10 5-9 15,-11 4-21-15,-11 3-6 16,-13 0-4-16,-7-3-2 16,0-2 1-16,-18-9-1 15,-8-6 2-15,1-6 5 16,-2-6 6-16,7-2-11 16,5 0-1-16,3-20-2 15,3-12-8-15,9-6-14 16,0-5-20-16,0 10 4 15,23 5 17-15,-4 8 9 16,8 10 7-16,0 6-2 16,4 4 5-16,5 0 2 15,0 0 2-15,4 16 3 16,-9 5 2-16,0 2-1 16,-6 3-3-16,-10 2 2 15,-3-1-5-15,-10-1 19 0,-2-3-1 16,0-7-1-16,0-4 0 15,0-5 4-15,-2-7-3 16,-6 0 0-16,4 0 0 16,0 0-5-16,2-12-9 15,2-9-3-15,0-7-1 16,0-6-14-16,10-1-1 16,15 6-3-16,6 7 2 0,3 10-11 15,-3 5 9-15,-4 6 13 16,-9 1 1-16,-3 0 4 15,-13 0-1-15,0 13 1 16,-2 6 0-16,0 5 1 16,6 2 1-16,-2-2 1 15,0-1-2 1,7-9 2-16,1-1 2 16,1-5-1-16,5-6 1 0,1-2 4 15,6 0 0-15,4-6-6 16,-2-16-2-16,-9-6-1 15,-7-4 7-15,-11-2-7 16,0 0 1-16,-9 5-2 16,-15 8 2-16,-10 7-2 15,5 7-4-15,5 6-6 16,1 1 2-16,8 0 5 16,3 5-1-16,12 14-1 0,0 5 5 15,0 3 1-15,8-1 0 16,11 1 0-16,8-3 1 15,4-4 9-15,9-8 0 16,1-8 13-16,3-4-7 16,1 0-8-16,-1-4-5 15,-1-10-3-15,-10-2 0 16,-6 0 3-16,-7-1-3 0,-11 4 1 16,-2 3 2-16,-5 4-1 15,-2 3-2-15,0 3-2 16,0 0-2-16,0 0-8 15,0 19 9 1,0 6 3-16,0 4 0 16,0 2 2-16,2 1 1 15,9-8 10-15,-5-7-1 16,4-7 0-16,-8-6-2 0,2-4 12 16,5 0 18-16,7-6-1 15,9-18-37-15,-6-4 3 16,6-6-4-16,-7-4-1 15,-1 0-7-15,4 1-5 16,-8 8-3-16,-6 11-9 16,0 9 11-16,-7 7 3 15,0 2-21-15,0 0 7 16,0 11 10-16,0 16 14 16,0 5 0-16,0 2 0 0,8 1 0 15,13-5 1-15,-4-8 2 16,1-8 7-16,7-10 3 15,6-4 20-15,9 0-10 16,2-6-4-16,1-14-14 16,-8-4 4-16,1-8-3 15,-9 0-3-15,-9-5-2 0,-3 0 0 16,-11 3-1-16,-4 3-1 16,0 12 1-16,0 8-6 15,-8 7-15 1,-11 4-1-16,2 0 14 15,-1 11 4-15,5 10 1 16,-1 9-1-16,12 7 3 16,2 0 1-16,0 0 0 15,4-2 0-15,23-3 2 0,6-9 2 16,8-7-3-16,13-6-1 16,6-6-9-16,9-4-20 15,0 0 8-15,-7-2-11 16,-8-16-14-16,-19-6 15 15,-12-2 5-15,-14-3 20 16,-9 4 4-16,0 4 2 16,-32 6 15-16,-3 5-6 15,-7 6 7-15,-1 4-1 0,-1 0 11 16,5 10-7-16,8 14 0 16,7 5-4-16,6 4-4 15,7 4-1-15,9-8 0 16,2 1 3-16,0-6-1 15,13-6-2-15,16-10 13 16,11-5 0-16,5-3 10 16,11-8-22-16,-1-19-4 0,-4-9 2 15,-1-8-7 1,-10-9 3-16,-7-5-5 16,-8-14 0-16,-7-10-8 15,-7-14-2-15,-9-10-2 16,-2 7-19-16,0 15 9 15,0 30 10-15,0 30 10 16,-2 22 0-16,-23 2-14 16,-4 22-4-16,2 24 15 0,8 14 3 15,3 19-3-15,11 9 4 16,5 6 1-16,0 1 0 16,7-3 3-16,11-2 10 15,9-6 13-15,2-7 16 16,2-14-6-16,0-14-19 15,-4-17-14-15,-5-14 0 16,-8-12-3-16,-10-6-46 16,-4-3-76-16,0-29-236 0</inkml:trace>
  <inkml:trace contextRef="#ctx0" brushRef="#br0" timeOffset="211613.33">22833 10279 135 0,'0'0'558'0,"0"0"-474"15,0 0 100-15,0 0-71 16,0 0-68-16,0 0-28 16,0 104 68-1,0-28-7-15,0 16-30 16,6 12-10-16,2 8 6 15,-8-5-26-15,0-9-18 16,0-19 3-16,0-20-7 0,-8-24-5 16,6-12-14-16,0-16-18 15,2-7-81-15,-7-10-30 16,5-33-236-16</inkml:trace>
  <inkml:trace contextRef="#ctx0" brushRef="#br0" timeOffset="211869.36">22795 10254 811 0,'0'0'9'0,"0"0"35"15,0 0 76-15,147-37-72 16,-91 37-12-16,-1 22 0 16,-3 7-4-16,-17 8-12 15,-12 3-15-15,-21 0-4 16,-2-2 1-16,-17-2 3 15,-22-6-4-15,-5-6 1 0,-3-8 0 16,-2-8 0-16,2-2-2 16,9-6-25-1,11 0-41-15,11 0-26 16,16-16-159-16,0-8-298 16</inkml:trace>
  <inkml:trace contextRef="#ctx0" brushRef="#br0" timeOffset="-214306.94">23138 10457 757 0,'0'0'21'15,"0"0"63"-15,0 0 86 16,0 0-95-16,0 0-20 16,0 0 12-16,76 4-16 15,-40-4-16-15,-5-2-18 16,2-13-13-16,-4-4-3 0,-4-7 3 15,-10-4-4-15,-3-4-1 16,-12 1-2-16,0 8-8 16,0 6-4-16,-14 8-21 15,-1 7 0-15,-3 4 14 16,-7 0 3-16,8 6 12 16,-4 13 0-16,8 7 6 15,6 8 1-15,7 1-1 16,0 3 1-16,0-4 0 0,14-2 9 15,8-9 14 1,7-6 9-16,5-7 5 16,-1-5 1-16,9-5-15 15,10 0-8-15,-6-17-15 16,-3-12 1-16,-8-3 1 16,-10-11-2-16,-12-3-9 15,-9 0 0-15,-4 4-7 16,0 11-10-16,-6 12-2 0,-7 10-7 15,-5 6-2-15,-1 3 5 16,9 0 20-16,-1 0 6 16,9 0-2-16,-3 7 7 15,5 3-3-15,0 3 3 16,9-1 1-16,10-1 4 16,8 4 5-16,0-3 6 15,-2 0-7-15,-7 0 6 0,-5-2-5 16,1-1-4-16,-8 3-4 15,1 1 1-15,-3-1 1 16,-2 2-3-16,5-2 1 16,-7-2-1-16,3-2 1 15,1-4 11-15,5 1 5 16,4-5 27-16,3 0-8 16,13 0-21-1,4-7-7-15,5-9-3 0,3-7 2 16,-6-6-5-16,3-5 0 15,-5-10-1-15,-4-13 1 16,-6-9-2-16,-15-7-3 16,-8-2-4-16,0 7-13 15,-15 11-7-15,-17 16 4 16,-1 16 3-16,-3 11 2 16,12 6 4-16,4 8 14 15,6 0-8-15,8 3 2 0,-3 24 1 16,7 9 5-16,2 9 2 15,0 7 15-15,9-4 16 16,9 3-10-16,1-2 4 16,6 1 0-16,2 1-2 15,-2 0-8-15,-8 2-4 16,1 1-9-16,-7 6 9 16,-11 5-4-16,0 1-6 0,0 2-1 15,-13 4-2-15,-16 0-1 16,2 2 1-16,9-3 0 15,3-6 0-15,4-6 0 16,11-11-1-16,0-9-2 16,0-7-11-1,6-13 6-15,12-5-3 16,2-9 3-16,7-5-1 16,2 0 2-16,0-3 4 0,0-21 3 15,-4-7-1-15,-8-10-3 16,-11-8 7-16,2-11-3 15,-8-3 0-15,0-7-1 16,-2 1-1-16,-25 5-1 16,-2 6-5-16,-2 6 5 15,-8 9 1-15,8 7-2 16,0 8 3-16,7 4 1 16,8 10 0-16,7 2 0 0,7 3 0 15,2 4 0-15,0-2 0 16,4-6-3-16,21-1-9 15,8 0 0-15,9-3 0 16,8 2-11-16,-6 1 19 16,1 4 0-16,-7 3 1 15,-7 2 1-15,-11 3 2 16,-7 0-1-16,-4 2 1 0,-7 0 0 16,-2 0 0-16,0 0-3 15,0 9 0-15,-2 16 3 16,-11 8 1-1,-1 2 2-15,10-3-2 16,-1-4 1-16,5-5 2 16,0-3 3-16,0-5 4 15,7-6-2-15,11-6 11 16,7-3-4-16,4 0-2 0,0 0-12 16,4-18 6-16,-4-8-6 15,-4-10 2-15,-10-8-3 16,-1-9 2-16,-14-2-3 15,0 4 0-15,0 9-1 16,-25 8-3-16,-4 12-3 16,-4 10-4-16,-6 8 7 15,6 4-1-15,4 0-1 16,5 14 4-16,8 10-2 0,12 6-5 16,4 5 7-16,0-3 2 15,8 0 0-15,19-4 2 16,4-6 2-16,5-7-3 15,7-6 13-15,-1-7-6 16,5-2-5-16,4 0-1 16,-4-11-2-16,-5-10 0 15,-11-4 1-15,-4-4-2 0,-13-5-4 16,-14-3-1-16,0 5-4 16,0 11 2-1,-14 8-17-15,-13 12 6 16,0 1 4-16,0 0-3 15,6 0 11-15,5 5-8 16,5 7 1-16,9 2 0 16,2 3 6-16,0-2 0 15,2 3 2-15,23 7-2 0,-2-3 6 16,2 2 1-16,2 0-2 16,-11-4 2-16,-3 2 0 15,-1-4 1-15,-10-2-5 16,-2 0 4-16,0-2-1 15,0-6 2-15,0-2 1 16,0-6-1-16,0 0 0 16,4 0 4-16,5-2 9 0,-1-19-11 15,6-4-2-15,-3-8 3 16,5-2-6-16,-3-3 2 16,5-5-2-16,0 6-14 15,-2 6-1-15,-3 14 3 16,-9 6 14-16,-2 9-1 15,-2 2 0-15,2 0-5 16,4 8 0-16,-4 17 7 16,0 4 1-1,2 3 8-15,5 7-1 16,-3-6 9-16,4 1 11 0,1-9-8 16,-7-7 2-16,0-8-5 15,4-8-3-15,-8-2 2 16,2 0 23-16,9 0 0 15,3-16-26-15,3-9-11 16,-3 0-2-16,3-3-2 16,1 0-12-16,-3 3 1 0,-1 8-1 15,-7 6 7-15,-3 7 1 16,-4 4 1-16,0 0-7 16,2 0-3-16,5 17 7 15,-3 7 7-15,6 6 1 16,-4 2 4-16,3-2 5 15,0-4 8-15,-2-8 0 16,-3-8-9-16,-2-8-2 16,3-2 10-16,-3 0 5 0,10-4 0 15,5-16-10-15,1-7-11 16,-1 0-1-16,6-4-2 16,-5 0-7-16,6-5-1 15,-6 4-3-15,-2 4-17 16,-7 10 2-1,-5 11 27-15,-4 7-1 16,0 0-15-16,0 7-1 16,4 16 17-16,3 9-2 0,7 5 3 15,-1 1 1-15,9-4 0 16,5 0 7-16,4-8 1 16,3-8 2-16,-5-8 7 15,0-10-5-15,-2 0-5 16,4-5 3-16,0-18-10 15,-4-5 1-15,-8-4 1 16,-5-6-2-16,-7-5-8 0,-7 6-1 16,0 6 2-16,0 13 0 15,-11 9 3-15,-16 9-8 16,-4 0 1-16,-5 1 5 16,3 20-1-16,6 6 3 15,7 8 2-15,7 1 1 16,-1-1 1-16,14-6 0 15,0-3 0-15,0-6 3 0,0-8 19 16,14-6 1-16,5-6-2 16,6 0 2-16,4 0-14 15,4-14-6-15,-4-7-3 16,0 0 2 0,-4-5-2-16,-2-6-1 15,-6 0 0-15,-3 0-9 16,-10 11-6-16,-2 7 9 15,-2 10 1-15,0 4-5 16,0 0-10-16,0 0 7 0,-2 15 2 16,-14 9 8-16,3 5 2 15,7 2 2-15,-2 1 0 16,8-2 1-16,0-9-1 16,0-2 18-16,0-9-5 15,0-8 6-15,16-2 10 16,7 0-10-16,3-2-15 15,5-16-4-15,0-2-1 0,-4-6-9 16,0-4-18-16,-11-4 17 16,-5 0 2-16,-5 2-1 15,-2 14 4-15,2 5 5 16,-4 12 0-16,-2 1-1 16,0 0-5-16,0 11-16 15,0 18 18-15,0 5 5 16,0 2 0-16,0-2 4 15,0-4 8-15,0-7 2 0,0-10-9 16,0-7-1 0,4-6 7-16,5 0 12 15,7 0-2-15,8-8-14 16,-4-12-6-16,7-4-1 16,-7-1 0-16,2-7-2 15,-4 1-2-15,-2 4-5 16,-3 8 0-16,-4 8 3 0,-7 10 2 15,0 1 3-15,-2 0-7 16,0 0-6-16,0 19 6 16,0 12 8-16,2 3 1 15,8 0-1-15,-4-2 1 16,3-10 0-16,-5-6 3 16,6-11 3-16,-6-2 6 15,9-3 3-15,5 0-3 16,5 0-9-16,-2 0-3 0,0 0-1 15,-8-3 0-15,3 3 0 16,-14 0 0-16,2 0 1 16,1 0-1-16,-3 0 0 15,-2 0-1-15,0 0-2 16,0 0-23-16,0 0-32 16,5 0-11-16,4 0-40 15,-5 0-46-15,0 0-48 16,-4-1 4-16,0-3-13 15,0 0 26-15</inkml:trace>
  <inkml:trace contextRef="#ctx0" brushRef="#br0" timeOffset="-213690.86">26413 10217 541 0,'0'0'25'0,"0"0"83"16,0 0 99-16,0 0-95 15,0 0-57-15,0 0-14 16,-11-49-21-16,-16 49-4 16,-2 3-4-16,-2 19-1 15,6 7-6-15,5 7 6 16,7 7-1 0,11 5-6-16,2-2 10 15,0 3 9-15,15-8-3 0,16-4 4 16,10-9 7-16,3-10-6 15,10-6-12-15,-3-7-11 16,5-5 0-16,-3 0 2 16,-4-7-4-16,-7-16-2 15,-3-8-3-15,-13-10-2 16,-6-3 0-16,-9 4-10 16,-6 8-9-16,-5 14 23 0,0 9-2 15,-7 9-6-15,-17 0 1 16,4 0 5-16,-5 13 2 15,10 11 0-15,1 8 2 16,5 3 1-16,9 0 5 16,0-1 7-16,0-4 4 15,7-2-3-15,15-5-4 16,12-6 0-16,8-2-3 16,5-5-6-16,9-3-2 0,2-2-67 15,-8-3-40-15,11-2-25 16,-10 0-208-16</inkml:trace>
  <inkml:trace contextRef="#ctx0" brushRef="#br0" timeOffset="-213546.84">27273 10561 793 0,'0'0'47'0,"0"0"12"16,0 0 57-16,0 0-97 15,0 0-19-15,0 0 0 16,12 31-95-16,-12-31-241 16</inkml:trace>
  <inkml:trace contextRef="#ctx0" brushRef="#br0" timeOffset="-210642.46">2984 10708 229 0,'0'0'13'0,"0"0"33"16,0 0-26-16,0 0 51 16,0 0-23-16,0 0 6 15,0 0-19-15,-29-39-7 16,29 39-11-16,0 0-4 15,0 0-11-15,0 0-1 16,0 0-1-16,-2 0 0 16,-2 0 4-16,-3 7 3 15,1 3 14-15,-2-2-8 16,4-2-8-16,4-3-5 16,0 0 1-16,0-3-1 15,0 0 0-15,0 0 1 16,0 0 5-16,0 0 25 15,0 0-4-15,0-10-24 16,4-2-2-16,1 0 1 0,0 0 3 16,-5 0 6-1,0 4 6-15,0-1-17 0,0 6 2 16,0 1 12-16,-5 2 11 16,0 0-21-16,-1 0-4 15,-1 2-2-15,-4 12 0 16,4 4 1-16,0 2-3 15,5 0 4-15,2-2 0 16,0-1 0-16,0-8-1 0,0-1 1 16,5-6 1-16,4-2 2 15,2 0 1-15,-2 0 55 16,2-14-9-16,-4-6-33 16,-1-2-10-16,-3 0-5 15,-3 3 4-15,0 5 0 16,0 2-1-16,-5 7-3 15,-13 5-2 1,3 0-2-16,-1 0-27 0,1 17-23 16,6 8-17-16,9-1-38 15,0-8-121-15</inkml:trace>
  <inkml:trace contextRef="#ctx0" brushRef="#br0" timeOffset="-194136.32">27401 10282 447 0,'0'0'23'15,"0"0"51"-15,0 0 20 16,0 0-2-16,0 0-36 15,0 0-12-15,0 0 20 16,0 0-22-16,-27-5-18 0,27 5-5 16,0 2-3-16,0 10 21 15,27 6 11-15,23-1-12 16,27 6-2-16,16 0-26 16,14-4 4-16,-2 3-12 15,-3-5 2-15,-6-3-2 16,-16-1 0-16,-17-5 0 15,-20-6-2-15,-28-2-1 0,-11 0 3 16,-4 0-14 0,0-3 9-16,-17-14-14 0,-6 2-6 15,1 1 5 1,-5-1-8-16,4 5 3 16,2-2 8-16,5 0-12 15,3 0-6-15,-1-2 11 16,3 2 7-16,5 0 4 0,-6-2-1 15,10 2 14-15,-5 0 0 16,5 1 2-16,2 4 22 16,0-2-5-16,0 6-4 15,-2 1 32-15,2 2-30 16,-2 0-3-16,2 0-6 16,0 0-3-16,0 0 0 15,0 0-1-15,0 0 4 16,0 0 0-16,0 4 3 15,15 11 13-15,5 6-10 16,9 1 12-16,7 4-7 0,7-3-10 16,1 2-2-16,1-7-1 15,8-3 2-15,-6-1-1 16,-3-5-2-16,-5-3-3 16,-10-4 0-16,-12-2-1 15,-6 0 6-15,-8 0 1 16,-1-5 9-16,0-4-9 0,-2 1-2 31,0 4-1-31,0-1-4 0,0 5-1 16,-18 0-1-16,-11 0-1 15,-4 0 1-15,-9 0-1 16,-8 12-1-16,1 9 3 16,-4 4 0-16,4 2 1 15,1 1-1-15,15-2-2 16,9-5 2-16,8-3 1 15,10-8-1-15,6-5-3 0,0-1 3 16,0-1 0-16,0-3 2 16,0 1-1-16,0-1 1 15,0 0 2-15,0 0 1 16,0 0-3-16,8 0 0 16,1 0-1-16,-4 0-1 15,2 0 0-15,-7 0 1 0,0 0-2 16,2 0 1-1,-2 0-7-15,0 0-15 0,0 0-17 16,0 0-11-16,2 0-31 16,2 0-26-16,3 0-91 15,7 0-83-15</inkml:trace>
  <inkml:trace contextRef="#ctx0" brushRef="#br0" timeOffset="-191976.04">29347 10557 135 0,'0'0'8'15,"0"0"5"-15,0 0 29 16,0 0-29-16,0 0 7 16,0 0 0-16,-48 8 6 15,42-4-3-15,4 0 46 0,-5-2 20 16,5 3-28-16,2-5-17 15,0 0 35-15,0 0-2 16,0 0 37-16,0 0-4 16,0 0-43-1,15 0-25-15,12-9-18 16,11-12-4-16,-5-7-1 16,6-9 0-16,-8-9-4 15,-4-4-9-15,-1-11-1 16,-8-4-4-16,-2-4-1 0,-12-5-4 15,-4 0-2-15,0 4 3 16,-9 1 2-16,-4 18-2 16,-3 14 1-16,7 16 2 15,5 19-3-15,-7 2-4 16,-3 19-14-16,-3 35 14 16,-6 18 6-16,3 15 0 0,5 7 1 15,-6 1 4-15,13-1 6 16,8-8 0-16,0-7-3 15,13-16 4-15,32-12 10 16,5-12 7-16,15-11 10 16,5-11-27-16,-4-11 2 15,1-6-8-15,-7-3 2 16,-8-26-2-16,-12-11 0 16,-11-8-1-16,-13-9-2 0,-14 1-2 15,-2 10 0-15,0 10 3 16,0 16-3-1,0 12-1-15,-8 6 0 16,0 2-3-16,-3 0-5 16,-1 14 5-16,6 11 4 15,-5 10 0-15,7 3 1 16,4 4 0-16,0 0-1 0,0 0 0 16,0-4 0-1,17-6 0-15,3-6 1 0,3-6 0 16,4-9 0-16,-10-8-1 15,8-3 1-15,-10 0 3 16,3-7-1-16,-5-15 0 16,-1-10-3-16,-10-13-1 15,-2-6-2-15,0-10-6 16,-14-1 2-16,-8 6 4 0,-2 10 0 16,1 12-1-1,6 14-1-15,3 9 1 0,5 9-2 16,1 2-4-16,-2 0-1 15,4 16 3-15,-5 11 8 16,3 4 0-16,6 4-1 16,2-1 3-16,0-4-4 15,8-2 4-15,9-7-1 0,8-8 2 16,-1-7 5 0,10-6 0-16,-3 0-4 15,9 0-2-15,-7-6-2 16,0-14 0-16,-8-8-10 15,-2-2-7-15,-7-4-2 16,-8 4-3-16,-1 9 10 16,-5 11 4-16,-2 8 5 15,0 2-4-15,0 0-24 0,0 14-2 16,-9 18 31 0,1 5 2-16,0-2 1 0,8 2 1 15,0-9 6-15,0-6 7 16,0-7 1-16,12-7 1 15,1-7-2-15,12-1 4 16,-3 0-13-16,9-6-1 16,3-7-4-16,-5-4 0 15,-2-1 1-15,-4-4-2 0,0 4 0 16,-5-1 0-16,-7 12-3 16,-7 5 3-16,-2 2-5 15,-2 0-2-15,0 14-3 16,0 12 8-16,0 3 1 15,0 0 2-15,0-2 0 16,0-8 2-16,0-6 7 16,6-8-6-16,-2-5 16 15,9 0 9 1,5-1-4-16,6-20-16 0,1-1-7 16,-1-4-1-16,1-4-1 15,-2-2-1-15,-6-1-4 16,-1 8-7-16,-5 6 7 15,-5 12-1-15,-4 7 3 16,-2 0-10-16,0 0-9 16,0 0 5-16,6 14 11 0,-6 4 5 15,8-2 1 1,5-1 0-16,8-1-1 0,8 1 1 16,8-7 3-16,3-4-1 15,5-4-1-15,-3 0 2 16,-5 0-3-16,-9-6 0 15,-6-18 0-15,-8-4-1 16,-7-2 1-16,-7 2-4 0,0 8-3 16,0 8-6-1,-19 10-2-15,-5 2-14 0,0 0 20 16,-1 26 4-16,5 8 5 16,5 8 0-16,5 6 0 15,8 0 0-15,2-3 7 16,0-8 0-1,10-5 2-15,13-10 23 16,12-5-5-16,2-12 3 16,10-5-16-16,-2 0-6 0,5-5-6 15,2-12 2-15,-3-7-3 16,-5-3-1-16,-8-13 0 16,-9-7-1-16,-7-1-2 15,-9 0-3-15,-9 6 4 16,-2 12-6-16,0 7 2 15,-11 11-8-15,-9 9-5 16,3 3 8-16,-6 0 2 0,10 0 4 16,1 12 0-16,4 0 1 15,6 2 2-15,2 0 1 16,0-3 1-16,0 1 0 16,0 3 1-16,6-5-1 15,10 2 1-15,4-3-1 16,-4 3 0-16,-3-3 0 15,3 2-1-15,-8-4 1 0,-1 1 0 16,-3 2-2-16,-4 4 2 16,0 2-1-16,0 2 1 15,0 0 0-15,0-2 1 16,0-2 0 0,0-3 3-16,0-6 4 15,0 2 22-15,0-5 2 16,12-2-1-16,7 1-12 15,8-1-11-15,9 0-5 16,2 0-3-16,4 0 0 0,0 0-2 16,-1 0-7-1,-3 0-9-15,-5 0-18 0,-8 0-3 16,-12 0-19-16,-13 0-12 16,-13 0-73-16,-29 0-135 15</inkml:trace>
  <inkml:trace contextRef="#ctx0" brushRef="#br0" timeOffset="-190143.81">4288 11798 917 0,'0'0'40'0,"0"0"25"16,0 0-42-16,0 0 35 15,0 0 21-15,0 0-2 16,0 0-31-16,-44-31-17 15,30 31-20-15,-7 18-5 16,-11 16-1-16,-4 7 0 16,5 8-1-16,7-1-1 15,6-4 5-15,7-2 0 0,6-3-5 16,5-6-1-16,0-5 1 16,5-8-1-16,14-6 0 15,8-7-1-15,2-7 1 16,7 0 1-16,5-14 3 15,-2-13-4-15,1 1 0 16,-7 1-4 0,-6 2-3-16,-11 5 5 15,-7 8-1-15,-5 4 3 0,-4 5 0 16,0 1 0-16,0 0 0 16,0 0-5-16,0 0-1 15,14 13-2-15,-1 13 8 16,8 5-2-16,0-4 4 15,2 0-3-15,1-9 3 16,3-5-2-16,0-4 0 16,0-6 0-16,-3-3-4 15,-2 0 4-15,3-3 0 0,-5-19-3 16,-2-8-3 0,-9-4-10-16,-4-5-14 0,-5 1 20 15,0 4 7-15,-14 6 3 16,-8 8 0-16,0 10 1 15,-7 10 0-15,0 0 1 16,-3 0 1-16,8 14-3 16,3 5-2-16,8 2 0 0,11-1 2 15,2-2-1-15,2-2-4 16,23-1 0-16,8-6 3 16,5-2 2-16,0-7-1 15,2 0 3 1,0-4-2-16,-2-19 9 15,-3-5-8-15,-6-2-1 16,-6-2-7-16,-9 2-3 16,-10 2-2-16,-4 6 1 0,0 4-2 15,-16 6 7-15,-6 8 6 16,0 2-2-16,-1 2 0 16,11 0-4-16,2 2 0 15,8 10 3-15,2 0 0 16,0 0-2-16,20 2 3 15,11 0 2-15,7 1-3 16,0-1 3-16,2 6-2 16,-8-1-6-16,-11 3 1 0,-7 2 0 15,-12 1 4-15,-2 1 3 16,-2-2 2-16,-20-2 1 16,-5-8-3-16,2-7 4 15,1-4-1-15,2-3 0 16,3 0 1-16,4-14-4 15,11-14-18-15,4-2-66 16,2-2-12-16,34-4-52 0,13 2-52 16,11 1-84-16</inkml:trace>
  <inkml:trace contextRef="#ctx0" brushRef="#br0" timeOffset="-189839.76">5287 11748 586 0,'0'0'176'0,"0"0"21"16,0 0-101-16,0 0-7 0,0 0-1 16,0 0-15-16,-15-106-32 15,15 97-17-15,0 4-8 16,0 5-1-16,0 0-6 16,0 0-2-16,0 0-5 15,0 7-1-15,0 20 1 16,0 14 0-16,6 9 6 15,1 6-4-15,-7 2-2 16,0 0-1-16,0 0-1 0,2-6 0 16,0-5-1-16,2-10-43 15,8-9 44-15,-3-5 0 16,2-7-24-16,0-6-26 16,2-6-36-16,1-4-20 15,1 0-64-15,-1-28-158 16</inkml:trace>
  <inkml:trace contextRef="#ctx0" brushRef="#br0" timeOffset="-189639.75">5027 11885 918 0,'0'0'87'0,"0"0"-50"16,0 0-22-16,0 0 11 15,0 0-5-15,0 0-14 0,108-20 2 16,-25 15-6-16,6-4 8 16,5 5-11-16,-3 3-23 15,-10-2-118-15,-12 3-263 16</inkml:trace>
  <inkml:trace contextRef="#ctx0" brushRef="#br0" timeOffset="-189463.72">5842 11971 1006 0,'0'0'159'0,"0"0"-82"15,0 0-61-15,0 0-14 16,0 0 0-16,0 0-2 16,-15 0-22-16,15 0-89 15,4 0-79 1,12 0-112-16</inkml:trace>
  <inkml:trace contextRef="#ctx0" brushRef="#br0" timeOffset="-188175.55">4853 11404 644 0,'0'0'95'16,"0"0"-7"-16,0 0-21 0,0 0 10 15,0 0-17 1,0 0-11-16,0-8-15 15,0 5-17-15,15 0 1 16,18-1 6-16,12-1 5 16,13 2 0-16,11 3-16 15,18-2 4-15,23-1 4 16,17 2-1-16,18-2-6 16,3 2-9-16,4 1-3 0,-3 0 3 15,-4 0-4-15,-8 0 0 16,-15 0-2-16,-17 0 0 15,-18 0 1-15,-21 0 0 16,-14 0 0-16,-19 0-2 16,-6 0 2-16,-18 0 0 15,-7 0 0-15,-2 0 0 16,0 0 1-16,0 0 4 0,0 0-3 16,0 0 0-16,0 0-2 15,0 0-1-15,4 0-29 16,4 0-65-16,0 4-47 15,10 2-109-15,6-5-438 16</inkml:trace>
  <inkml:trace contextRef="#ctx0" brushRef="#br0" timeOffset="-187911.51">11237 12005 585 0,'0'0'0'0,"-140"-87"-33"15,84 46-26-15,9-3 25 16,-2 2 11-16,0-2-95 16,-14-5-3-16</inkml:trace>
  <inkml:trace contextRef="#ctx0" brushRef="#br0" timeOffset="-187415.45">10296 11488 572 0,'0'0'38'15,"0"0"36"-15,0 0-39 16,0 0 9-16,0 0 17 16,0 0 30-16,-111-12-44 15,111 12-20-15,0 0-14 0,0 0-5 16,17 0 7-16,31 0 27 16,29 0 18-16,26 0-30 15,33 0-4-15,20 0 1 16,20 0-6-16,9-8-14 15,8 0 2-15,6-1 4 16,-14 2-6-16,-11-1 3 16,-24-1-4-16,-32 4-4 0,-31 2-2 15,-36 3 0-15,-29 0 0 16,-15 0-1-16,-7-1-6 16,0 1 5-1,0-2 1-15,0 0-2 16,0 0-8-16,0 2-16 15,0 0-44-15,0 0-15 16,0 0-18-16,16 4-128 16,5 7-15-16</inkml:trace>
  <inkml:trace contextRef="#ctx0" brushRef="#br0" timeOffset="-186943.39">14086 11368 814 0,'0'0'17'0,"0"0"-17"15,0 0 14-15,0 0 68 16,0 0-13-16,0 0-30 0,-61-14 2 16,61 14-14-16,11 0-7 15,32 0 30 1,35 0 8-16,29 0-12 16,18 1-11-16,16 4-25 15,8-5 1-15,5 1-4 16,10-1-3-16,4 0-1 15,-12 0 0-15,-9 0-3 16,-22 3 0-16,-21 1-1 0,-23 0-4 16,-31-3 5-16,-21 4-4 15,-17-5 0-15,-10 1-17 16,-2-1 1-16,0 2-11 16,0 5-19-16,0 1-6 15,-14 6 25-15,-3 3-53 16,1 2-113-16,5-5-251 15</inkml:trace>
  <inkml:trace contextRef="#ctx0" brushRef="#br0" timeOffset="-186135.28">18044 11021 608 0,'0'0'3'16,"0"0"1"-16,-120 11 6 15,76 1 36-15,4 1-7 16,9-3 3-16,4-4 4 16,4-1 12-16,10 2-4 15,6-7-18-15,5 2-19 16,2-2-5-16,0 0 2 0,20 0 24 15,45 0 5-15,30 0 1 16,46-4-26-16,31-8 7 16,30-7-9-16,24 4-2 15,15-4-10-15,6 7-2 16,-10 9-1-16,-31 3 4 16,-40 0-1-16,-56 1-3 15,-44 8-1-15,-40-5-1 16,-26-3-7-16,0-1-23 0,-24 0 17 15,-21 3 11-15,3-3-1 16,-1 4-25-16,16-2-17 16,14 0-5-1,11 4-58-15,2 0-113 16,0-4-68-16</inkml:trace>
  <inkml:trace contextRef="#ctx0" brushRef="#br0" timeOffset="-185223.16">23167 11935 646 0,'0'0'2'16,"0"0"44"-16,0 0 27 15,0 0 76-15,0 0-79 16,0 0-51-16,0 0-15 0,14 24 3 15,-14 44 44-15,0 22-5 16,-16 15-23-16,-7 12-3 16,4-3-12-16,1-6-6 15,0-20-2-15,9-20-1 16,2-22-22-16,7-18-43 16,0-15-39-16,0-13-158 15,-2-15-12-15</inkml:trace>
  <inkml:trace contextRef="#ctx0" brushRef="#br0" timeOffset="-184879.12">22866 12371 864 0,'0'0'18'16,"0"0"47"-16,0 0 3 15,0 0 6-15,0 0-40 0,0 0-27 16,20 0-5-16,16 31 22 15,-3 13 8-15,5 7-7 16,-2 0-11-16,-2 8-5 16,-3-1-5-16,-6-9 7 15,-8-10-9-15,-3-13-2 16,-8-12 1-16,1-3-1 16,-5-11 1-16,-2 0 7 15,0 0 21-15,2 0 5 0,10-5-2 16,3-17-18-16,14-12-12 15,0-4-2-15,9-2-1 16,-3 0 0-16,4 6-16 16,-8 5-24-16,0 12-60 15,-4 9-40-15,-1 8-91 16,-6 0-194-16</inkml:trace>
  <inkml:trace contextRef="#ctx0" brushRef="#br0" timeOffset="-184711.1">23867 12864 1016 0,'0'0'5'0,"0"0"-5"0,0 0 1 15,0 0-1-15,0 0-69 16,0 0-377-16</inkml:trace>
  <inkml:trace contextRef="#ctx0" brushRef="#br0" timeOffset="-167948.34">7423 11771 615 0,'0'0'6'15,"0"0"38"-15,0 0 5 16,0 0 28-16,0 0-8 0,0 0-30 15,0 0-17-15,0 0 7 16,-12-15 4-16,12 15-10 16,0 0-12-16,0 0 7 15,0 0-6-15,0 0-2 16,0 0-7-16,0 0-3 16,0 0 0-16,12 15 1 15,1 3-1-15,0 0 1 0,3-2 4 16,-3 0-4-1,1 0 2-15,-5-8-3 0,-3 1 0 16,-2-6 0-16,2-3 4 16,-2 0 0-16,0 0 6 15,5 0 27-15,7-8 0 16,3-19-13-16,8-8-14 16,7-12-4-16,2-6-6 15,-5 2-5-15,7 7-30 0,-5 12-104 16,-12 16-154-1</inkml:trace>
  <inkml:trace contextRef="#ctx0" brushRef="#br0" timeOffset="-165259.99">13020 11933 873 0,'0'0'8'0,"0"0"21"16,0 0 22-16,0 0-19 16,0 0-4-16,0 0-21 15,-11-24-1-15,11 24-3 16,0 0 1-16,0 0-3 16,0 0-1-16,0 0 0 15,0 0 4-15,0 0 7 16,0 0 0-16,0 0 8 0,0 0-4 15,0 0 4-15,-3 0-12 16,3 0-1-16,0 0-4 16,0 0 0-16,3 0 2 15,8 9-3-15,0-4 3 16,-5-1-3-16,6-1 1 16,-5 0 0-16,-1-1 0 15,4-2 5-15,-4 2-2 16,7-2 3-16,3 0 0 0,9 0-5 15,15 0 0-15,11-19-3 16,20-6 0 0,14-8-39-16,0-8-67 15,-1-7-139-15,-3-2-260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18T08:12:38.927"/>
    </inkml:context>
    <inkml:brush xml:id="br0">
      <inkml:brushProperty name="width" value="0.05292" units="cm"/>
      <inkml:brushProperty name="height" value="0.05292" units="cm"/>
      <inkml:brushProperty name="color" value="#FF0000"/>
    </inkml:brush>
  </inkml:definitions>
  <inkml:trace contextRef="#ctx0" brushRef="#br0">1800 1285 768 0,'0'0'85'0,"0"0"10"0,0 0-12 0,0 0-33 0,-19-38-15 0,19 38-2 16,0 0-17-16,24 16-9 16,7 19 24-16,7 11-1 15,-2 12-17-15,-3 3-7 16,-2-3 3-16,-8-5-9 16,-4-14 0-16,-9-16 4 15,-3-11-4-15,-5-10 1 16,-2-2 5-16,0-6 5 0,2-25 24 15,0-20-18-15,2-12-16 16,1-2-2 0,-2 0 1-16,-1 11 0 15,-2 16-9-15,0 16-32 16,4 19-53-16,1 3-96 16,-5 25-161-16</inkml:trace>
  <inkml:trace contextRef="#ctx0" brushRef="#br0" timeOffset="696.09">2099 1592 141 0,'0'0'615'0,"0"0"-531"0,0 0-19 0,0 0-21 15,0 0-15-15,85-111-9 0,-54 81-6 16,-4 5 3-16,-6 2 1 15,-9 9-5-15,-5 5 7 16,-3 2-13-16,-2 7 2 16,-2 0-8-16,0 0 4 15,0 0-5-15,0 10-11 16,0 14 11-16,-2 7 4 16,-2 3-4-16,4-4 1 0,0-2-2 15,0-6-4-15,6-5 3 16,6-6-6-1,1-3 7-15,3-8-4 16,-1 0 5-16,4 0 0 16,-2-16 4-16,1-8 2 15,-2-4-6-15,-9-3 5 16,-7 4 8-16,0 0-3 16,0-3 6-16,-21 6 4 15,-1 1-13-15,-5 7 1 0,3 11-6 16,-1 5-1-16,1 0-1 15,5 7-10-15,6 7-6 16,9 5 2-16,4 2 5 16,0 0 7-16,7 1-2 15,19-3 4-15,6-7-4 16,3-7 2-16,5-5 1 16,1 0 2-16,3-12-1 0,5-12 7 15,-5-3-5-15,-1-4-2 16,-11 4-1-16,-17 2 1 15,-4 9 5-15,-6 6 8 16,-5 6 2-16,0 4 15 16,0 0 6-16,0 0-36 15,0 9-8-15,0 12 6 16,-5 11-4 0,5 0 3-16,0-1-5 0,0-6-3 15,13-4-10-15,3-8-1 16,0-6-8-16,2-7-14 15,-1 0 1-15,3-12-11 16,1-15-103-16,-6-3-242 16</inkml:trace>
  <inkml:trace contextRef="#ctx0" brushRef="#br0" timeOffset="864.11">2570 1167 846 0,'0'0'60'16,"0"0"7"-16,0 0-3 16,0 0-37-16,0 0-27 15,0 0-7-15,-2-19-69 16,33 19-161-16,7 0-294 0</inkml:trace>
  <inkml:trace contextRef="#ctx0" brushRef="#br0" timeOffset="1368.16">2971 1263 804 0,'0'0'67'15,"0"0"45"-15,0 0-36 16,0 0-30-16,0 0 5 15,0 0-12-15,-35-24-20 16,21 30-19-16,-4 20 0 16,2 6-3-16,1 9 3 15,6-2-1-15,9 4-1 16,0-6 1-16,0-3-3 0,11-5 0 16,11-7-1-16,9-8 2 15,3-10 0-15,6-4 1 16,0 0 0-16,3-20 2 15,-1-8 0-15,-4-5 1 16,-9 1 0-16,-7 0-1 16,-11 2 3-16,-9 4 0 15,-2 5 0-15,0 4 2 0,-8 3 1 16,-11 8-1-16,2 4-1 16,-3 2-4-16,0 8 0 15,2 21 0 1,7 6-1-16,9 5 1 15,2-1 2-15,0-3-1 16,17-5 1-16,10-2 0 16,9-7-2-16,1-8 0 15,6-12-4-15,4-2 4 0,0-6-3 16,2-21-33-16,-5-9-184 16</inkml:trace>
  <inkml:trace contextRef="#ctx0" brushRef="#br0" timeOffset="4064.51">4411 1247 917 0,'0'0'43'16,"0"0"5"-16,0 0 23 16,0 0-51-16,0 0-19 15,0 0 6-15,-47 122-1 16,47-74-3-16,0 0 6 16,3-2-9-16,12-7 0 15,3-9 1-15,2-9-1 0,0-9-4 16,-2-5 3-16,2-7 1 15,-2 0 5-15,0-16 4 16,-3-12 27-16,-1-5 3 16,-8-1-9-16,-1-1-6 15,-5 0-6-15,0 5-1 16,-15 4-7-16,-4 8 0 16,-3 7-1-16,2 4-9 15,2 7 1-15,-2 0-1 0,0 12 0 16,6 10-4-16,4 2-4 15,7 2 4-15,3-1-10 16,0-1-1-16,11-2 1 16,14-6 7-16,2-6 2 15,6-4 2-15,-2-6 2 16,7 0 0-16,0-13 1 16,-2-12 0-16,-3-4 4 0,-6 3-4 15,-5 6 2 1,-8 4-1-16,-8 11-1 15,-4 5 2-15,-2 0 2 16,0 0-4-16,0 12-11 16,0 17 10-16,0 7-1 15,3 1 2-15,5-5-2 16,6-4 2-16,-1-8-3 16,-1-6-3-16,-1-9 1 15,-1-2 3-15,0-3 2 0,3-3 3 16,7-20 1-16,-2-7 1 15,2-4 1-15,-4 2-3 16,-3 0 2-16,0 5-3 16,-3 11 1-16,-4 4-2 15,-4 10-2-15,0 2-2 16,1 0-1-16,1 4-10 16,3 14 14-16,4 6 0 0,2 1 0 15,3-5 2-15,-1-5-4 16,1-3 2-16,2-9-1 15,-2-3 1-15,-1 0 1 16,1-3 0-16,0-14 2 16,-5-8 5-16,-3 0-3 15,1-4-1 1,-6 2 1-16,-3-2-1 16,0 3-1-16,0 8 2 0,-3 6-2 15,-6 7 1-15,-1 5 1 16,-2 0-5-16,-1 7-6 15,0 15 2-15,3 7-7 16,8 1 6-16,2 2-8 16,0 0 5-16,7-2-1 15,15-4 0-15,3-5 8 16,2-3-2-16,4-6 3 16,-2-5-1-16,4-7 1 0,1 0 0 15,1-19 0-15,1-10 1 16,-3-7 2-16,-6-3-1 15,-5 0-1-15,-6 1 3 16,-9 1 0-16,-7 5 1 16,0 9 3-16,-2 8-1 15,-14 7 0-15,-2 8-7 16,0 0-8-16,-2 3-5 0,0 20 1 16,9 0 3-16,6-3 7 15,3-5-7-15,2-1 0 16,0-4 0-16,7-3 3 15,13-3 5 1,0-4 1-16,4 0 1 16,1 0 0-16,-3 0 0 15,-1 1-1-15,-2 6 1 16,2 5 1-16,-3 2 0 0,-3 6 13 16,-3-1-10-16,-4 4-1 15,1 0-2-15,-5-4-2 16,1-2 0-16,0-2-6 15,1-3-66-15,12-10-157 16,13-2-538-16</inkml:trace>
  <inkml:trace contextRef="#ctx0" brushRef="#br0" timeOffset="4632.58">6751 1081 660 0,'0'0'77'0,"0"0"40"0,0 0-14 16,0 0-30 0,0 0 6-16,0 0-2 0,-2-18-21 15,2 18-23-15,0 3-18 16,0 28-8-16,0 11 14 16,0 13 2-16,-4 0-10 15,-3-1-11-15,7 1 3 16,-2-8-5-16,2-4 0 15,0-14 0-15,0-7 0 16,7-10-2-16,9-5-1 16,3-5 2-16,10-2-3 15,7 0 1-15,11-11-12 16,2-13-23-16,4-3-55 16,3-4-89-16,-2-3-127 15</inkml:trace>
  <inkml:trace contextRef="#ctx0" brushRef="#br0" timeOffset="4872.62">7023 1217 838 0,'0'0'86'0,"0"0"-24"15,0 0 30-15,0 0-20 16,0 0-33-16,0 0-35 0,-19-18-4 15,46 13-2 1,10 0 2-16,5 1 0 16,-1-1 0-16,-5 2-21 0,-5-1-54 15,-10 4-19-15,-7 0-19 16,-5 0-83-16,-9 0-31 16,0 0-37-16</inkml:trace>
  <inkml:trace contextRef="#ctx0" brushRef="#br0" timeOffset="5080.64">7195 1177 200 0,'0'0'138'15,"0"0"87"1,0 0-98-16,0 0 18 16,0 0-30-16,0 0-45 0,-42 0-16 15,42 3-16-15,0 11-16 16,0 7-14-16,0 13 41 16,7 4-20-16,1 8-15 15,4 2-8-15,-5 2 11 16,-7-1-13-16,0-6-2 15,0-6-2-15,0-13-42 16,0-10-31-16,2-14-47 0,15 0-171 16,8-20-266-16</inkml:trace>
  <inkml:trace contextRef="#ctx0" brushRef="#br0" timeOffset="5400.68">7540 1183 899 0,'0'0'147'0,"0"0"-74"16,0 0 42-16,0 0-55 15,0 0-23-15,0 0-14 16,-10-6-10-16,5 6-2 16,5 8-5-1,-4 18 0-15,0 10-3 16,-4 4 0-16,2 0-3 15,4 1 3-15,2-4-2 0,0-4-1 16,0-6-3-16,0-4 3 16,8-3 0-16,8-8-3 15,7-4-2-15,-2-8-3 16,13 0-1-16,2 0-7 16,0-14-31-16,1-8-59 15,-3-3-41-15,-5 2-41 0,-9-2-136 16</inkml:trace>
  <inkml:trace contextRef="#ctx0" brushRef="#br0" timeOffset="5600.71">7521 1423 703 0,'0'0'122'0,"0"0"-5"15,0 0-46-15,0 0-8 0,0 0-43 16,0 0-16-16,46-7 5 15,-10-7-2-15,0-3-7 16,-5 1-1-16,-9 3-19 16,-8-1-56-1,-12 2-32-15,-2 1-92 16,0-1-121-16</inkml:trace>
  <inkml:trace contextRef="#ctx0" brushRef="#br0" timeOffset="5784.73">7447 1221 624 0,'0'0'85'0,"0"0"34"16,0 0 2-16,0 0-46 15,0 0-40-15,0 0-16 16,22-46-15-16,20 28 3 16,1 4-7-16,4 0 0 15,-7 4-1-15,-11 6-25 16,-7 4-87-16,-10 0-167 0</inkml:trace>
  <inkml:trace contextRef="#ctx0" brushRef="#br0" timeOffset="7040.89">1970 2104 199 0,'0'0'204'0,"0"0"-152"15,0 0-8-15,0 0 12 0,0 0 0 16,0 0-7 0,-4 0 0-16,4 0 4 0,0 3 22 15,0 3 3-15,15 4-22 16,10 0-11-16,4 0-5 15,10-1-3-15,13-4-1 16,15-3-7-16,18-2 5 16,22 0-5-1,14 0-14-15,10-2 3 16,12-12-1-16,1-3-2 0,10 0-11 16,5 0 4-16,-1 2-4 15,0 3-2-15,-2 4-1 16,-3 2-1-16,5 1 6 15,-1 5-6-15,1-3-1 16,-6 1 1-16,-12 0-1 16,-8-3 3-16,-12 5-2 0,-7 0 0 15,-7 0 3 1,-6 0-3-16,1 0 3 0,-1 0 1 16,-5 0-4-16,1 0 1 15,-2 0 2-15,-3-3 5 16,7-1-7-16,1-2 0 15,-4 2 1-15,-5 0-1 16,-8-2-1-16,-8 1 2 16,-6 0-2-16,4 1 0 15,-3-1-1-15,-4 0 1 16,-7 1 0-16,-7 1 2 0,-2 0-2 16,-4 1 0-16,-1-2 1 15,-1 2-1-15,-3 0 0 16,-5 0 0-1,-6 2 0-15,-2-5 0 16,-2 4 0-16,-6-1-1 16,2 0-1-16,-3 0 2 15,-3 2 0-15,1 0 0 0,-3 0 3 16,3 0-5-16,-5 0 2 16,0 0-9-16,-4 0-4 15,0 0-21-15,-3-5-44 16,-2 2-42-16,0-3-107 15,0-2-264-15</inkml:trace>
  <inkml:trace contextRef="#ctx0" brushRef="#br0" timeOffset="7200.91">7530 1907 1102 0,'0'0'42'16,"0"0"-19"-16,0 0 18 15,0 0 1-15,0 0-42 16,0 0-10-16,0-6-161 0,-11-11-704 16</inkml:trace>
  <inkml:trace contextRef="#ctx0" brushRef="#br0" timeOffset="22634.86">2162 2764 738 0,'0'0'49'15,"0"0"61"-15,0 0-47 16,0 0-18 0,0 0-4-16,0 0-22 15,0 0-17-15,0 0-2 16,13 15 0-16,7 25 12 0,0 12 4 15,-1 11-2-15,-9 0-2 16,-3-3-11-16,-3-7 2 16,-4-11-3-16,0-10 0 15,0-10 0-15,0-8-9 16,0-5-35-16,0-8-33 16,0-1-22-16,0 0-65 15,-9-8-80-15</inkml:trace>
  <inkml:trace contextRef="#ctx0" brushRef="#br0" timeOffset="22834.89">2144 3194 363 0,'0'0'111'15,"0"0"-38"-15,0 0-5 16,0 0-25-16,0 0 0 16,0 0 8-16,22 50 22 0,3-50 5 15,1 0-25-15,8-6-26 16,1-10-27-16,2-4 0 15,0 0-3-15,-3-3-64 16,-5-2-91-16,-10-3-1 16,-14 0-201-1</inkml:trace>
  <inkml:trace contextRef="#ctx0" brushRef="#br0" timeOffset="23034.92">2051 2749 489 0,'0'0'175'16,"0"0"-121"-16,0 0 50 15,0 0-19-15,0 0-34 16,0 0-32-16,-8-28-14 16,33 24-5-16,11-2 0 15,6 4-29-15,5-2-176 16,2 0-255-16</inkml:trace>
  <inkml:trace contextRef="#ctx0" brushRef="#br0" timeOffset="23731.01">2496 2819 545 0,'0'0'80'16,"0"0"14"-16,0 0 23 15,0 0-36-15,0 0-34 16,0 0-26-16,-2 49-12 0,2-10 5 16,0 13 20-16,0 1-15 15,0-3-14-15,-2-8-2 16,-1-7-3-16,1-10 0 15,0-9 1-15,0-8-2 16,2-5 3-16,0-3 0 16,-4 0 11-16,2-15 3 15,-4-13-5-15,0-10-5 16,4-8-2-16,2-2 1 0,0-3-3 16,0 7-2-1,0 8 0-15,6 10 0 0,8 9 2 16,-3 12-2-16,-5 3-1 15,4 2-1-15,-2 2-4 16,5 23 5-16,10 6 1 16,-3 3 3-16,-2 4-3 15,-4-6 0-15,-10-6 1 16,-2-7 0 0,-2-11 1-16,0-3-1 0,0-5 2 15,0 0-3-15,2 0 7 16,-2 0 4-16,2-12 13 15,0-10 0-15,-2-7-24 16,10-1 0-16,1-1 0 16,2 9-1-16,1 8 1 15,-6 7-2-15,-5 7 0 0,-1 0-4 16,0 0 0-16,7 15-2 16,2 16 8-16,0 5 1 15,-1 3-1-15,-6 4 2 16,0-7-1-16,-2-8 1 15,1-8 0-15,-3-10-2 16,2-6-8-16,-2-4-36 16,6 0-41-16,6 0-32 0,3-25-77 15,12-4-58-15,-2-7-195 16</inkml:trace>
  <inkml:trace contextRef="#ctx0" brushRef="#br0" timeOffset="23963.03">3000 2815 694 0,'0'0'109'16,"0"0"20"-16,0 0-58 15,0 0-24-15,0 0-26 0,0 0-9 16,-9 94 16-16,9-44 3 16,0 0-9-16,0 1 2 15,0-5-3-15,3-4-18 16,-3-6-3-16,2-10 0 15,-2-10-4-15,2-5-21 16,-2-10-27-16,0-1-35 16,0 0-16-16,0-16-127 0,-2-12-255 15</inkml:trace>
  <inkml:trace contextRef="#ctx0" brushRef="#br0" timeOffset="24243.07">2922 2827 596 0,'0'0'74'0,"0"0"9"16,0 0 17-16,0 0-25 0,0 0-28 16,33-108-20-16,-8 95-1 15,-1 8-4-15,1 5-15 16,0 0 0-16,-6 12-3 16,-3 13-4-16,-7 6 3 15,-9-1-1-15,0-2-1 16,0 0 7-1,-15-6-2-15,-10-1-1 16,-4-3-3-16,0-4-1 16,2-3-1-16,7-4 0 0,5-7-16 15,3 0-26-15,10 0-27 16,2 0-86-16,0-2-41 16</inkml:trace>
  <inkml:trace contextRef="#ctx0" brushRef="#br0" timeOffset="26235.32">3083 2819 417 0,'0'0'53'0,"0"0"-28"16,0 0 18-16,0 0 11 15,0 0 18-15,0 0-14 16,0 0 39-16,11 0-9 16,-11 0-23-16,0 0-10 15,0 0-9-15,0 0-16 16,2 0 6-16,-2 0-5 16,2 0-8-16,2 0-5 0,-2-2-4 15,3-5-10-15,-5 2 1 16,0 3 2-16,0-2 0 15,0 1 8-15,0-2-5 16,0 1-9 0,0 1 3-16,0 0-4 15,0-1 1-15,-7 2-1 16,-8 2 0-16,-3 0-15 16,-5 0-3-16,4 0 6 0,-1 9 6 15,4 3 0-15,5-1 1 16,0 3 4-16,1 2 0 15,4 1-2-15,2-2 3 16,4 1-1-16,0-1-3 16,0 2 4-16,0 0-1 15,0-2-1-15,16 1 2 16,5 0-2-16,6-1 0 0,2-2 0 16,2 1 0-16,-4-2 2 15,0-1 0-15,-2-2 0 16,-6 0 1-16,-3 1-1 15,-3 0 0-15,-5-2-2 16,-4 1 2-16,-4 3 0 16,0 2 4-16,0 5-3 15,-7-1-1-15,-15 0 3 16,-7 2-1-16,-2-5 0 0,-7 0-2 16,-1-5 5-16,4-6-4 15,2-4 3 1,4 0-2-16,8 0 0 15,6 0-1-15,6-2 1 16,5-2-1-16,1-2-1 16,3-2-1-16,0-1-25 15,0-6-57-15,10-2-45 16,14 0-164-16,4-3-291 0</inkml:trace>
  <inkml:trace contextRef="#ctx0" brushRef="#br0" timeOffset="26555.37">3216 2825 590 0,'0'0'90'16,"0"0"5"-16,0 0 16 15,0 0-43-15,0 0-20 16,0 0-2-16,-27 0-16 16,3 0-18-16,-8 2-4 15,1 2 1-15,0 2-5 16,2-1-4-16,4 7-2 15,6 3-46-15,1-1-154 16,11-4-509-16</inkml:trace>
  <inkml:trace contextRef="#ctx0" brushRef="#br0" timeOffset="27035.42">3723 2677 613 0,'0'0'46'16,"0"0"6"-16,0 0 48 16,0 0-9-16,0 0-23 15,0 0-19-15,-48-41 19 16,42 41-24-16,-8 0-12 15,-1 0-14-15,-10 24-12 16,-2 21-3-16,0 17 1 16,4 18 9-16,4 12-6 0,15 7-2 15,4-3-4-15,0-10 1 16,27-10-4-16,13-17-1 16,16-16-15-16,8-16-46 15,11-17-28-15,0-10-51 16,-9-5-116-16</inkml:trace>
  <inkml:trace contextRef="#ctx0" brushRef="#br0" timeOffset="28195.57">4329 2745 696 0,'0'0'82'16,"0"0"-10"-16,0 0-39 15,0 0-3-15,0 0 4 0,0 0-9 16,-110 34 9-16,88-29-22 16,2 0 1-16,6-5 4 15,4 0-5-15,3 0 14 16,0 0 1-16,0-2-8 16,3-12-1-16,0-2-14 15,1-1 3-15,3 6-2 16,0-1 7-16,0 4-1 0,0 2-1 15,0 4-7 1,0 0-3-16,0 2 5 16,0 0-5-16,0 0 2 15,0 0-2-15,0 0 6 16,0 0-2-16,0 0-1 16,0 0 2-16,0 0 2 15,0 0-3-15,0 0-2 16,0 0-2-16,0 4-2 0,0 26-1 15,16 21 3-15,0 12 8 16,-3 16-5-16,-2 4-2 16,-6-2 0-16,-5-12-1 15,0-14 0-15,0-21-1 16,0-14 0-16,0-10-1 16,0-6 1-16,-5-4-36 15,-6 0-9-15,-7 0-45 16,-4-9-29-16,-1-4-7 0,4 3 57 15,-2 8 48-15,1 2-4 16,3 0 17-16,3 0 4 16,5 0 5-16,5 4 11 15,4 0 2-15,0 0 6 16,0 0 6-16,13 2 44 16,12-1-8-1,8-2-13-15,2-3-16 16,13 0-15-16,-4 0-10 0,1 0-7 15,-10-14-3-15,-1-4-64 16,-12-2-106-16,-13-6-98 16</inkml:trace>
  <inkml:trace contextRef="#ctx0" brushRef="#br0" timeOffset="28395.59">3903 2863 192 0,'0'0'520'16,"0"0"-460"-16,0 0 23 16,0 0-42-16,0 0-20 15,0 0-3-15,127-82 3 16,-67 70-15-16,3 4-6 16,1 6-14-16,1 2-92 15,-3 0-73-15,-10 0-93 0</inkml:trace>
  <inkml:trace contextRef="#ctx0" brushRef="#br0" timeOffset="28603.62">4449 2784 496 0,'0'0'145'15,"0"0"-84"-15,0 0 40 16,0 0-18-16,0 0-29 16,0 0-24-16,-34 53-8 15,34-17 3-15,0 10 8 0,0 7-14 16,10 3 0-16,0 3-3 15,-3-7-8-15,-5 0-8 16,-2-11-1-16,0-5-4 16,0-10-14-16,0-7-28 15,0-16-21-15,0-3-98 16,-9-2-102-16</inkml:trace>
  <inkml:trace contextRef="#ctx0" brushRef="#br0" timeOffset="28843.65">4348 2781 608 0,'0'0'134'0,"0"0"-37"15,0 0 5-15,0 0-39 16,0 0-21-16,0 0-12 16,92-75-10-16,-63 75-5 0,0 7-6 15,-7 18-7-15,-9 6 1 16,-7 5-3-16,-6-4 5 15,0 2-1 1,-21-5 1-16,-8 1-5 16,0-2-2-16,0-9-54 15,11-8-87-15,11-11-220 16</inkml:trace>
  <inkml:trace contextRef="#ctx0" brushRef="#br0" timeOffset="30931.92">4969 2985 574 0,'0'0'137'15,"0"0"-23"-15,0 0-23 16,0 0-29-16,0 0-12 15,0 0 15-15,0-10-13 16,2-9-27-16,13-3-12 16,7-3 2-16,1 4-8 15,-4 4-1-15,0 8-2 0,-11 2-4 16,-1 7-1-16,0 0-1 16,0 2-1-16,3 20 3 15,2 8 0-15,-3 5 1 16,-3-2-1-16,-1-6 3 15,-1-8-3-15,1-8 0 16,-3-6 0-16,1-2 1 16,-1-3 1-1,0 0 3-15,2-3 4 0,7-16 5 16,5-7-5-16,2-6-9 16,4 1 1-16,-2 5 0 15,-5 9-1-15,1 6 0 16,-9 7-2-16,-1 4-1 15,0 0-3-15,0 0-4 16,3 15 10-16,5 9 0 16,-1 3 3-16,-5-1 1 15,4-3-4-15,-3-9 0 0,-3-9 1 16,-2-3 0-16,-1-2 7 16,-1 0-2-16,5 0 4 15,6-15 7-15,8-12-3 16,3-1-8-16,-2-2-6 15,0 4 0-15,-1 2 0 16,-6 7-1-16,-3 10-3 16,-8 7 2-16,0 0-7 0,1 0-4 15,5 20 10-15,4 6 3 16,1 2 0-16,-1-2 2 16,6-3-2-16,-6-6 1 15,-6-7 2-15,6-3-3 16,-9-7 1-1,3 0 0-15,-1 0 0 16,4 0 4-16,7-17 0 16,0-5-5-16,-1-1 5 0,-1 0-5 15,-3 4 0-15,-1 4 0 16,-6 10 0-16,-3 2-1 16,-3 1-4-16,0 2 2 15,4 0-4-15,2 5-6 16,8 15 12-16,1-1 0 15,4 4 1-15,-2-7 4 16,1-3-4-16,-2-2 1 16,-3-6 0-16,-2-5 0 0,1 0 0 15,5 0 7-15,3-12-7 16,3-7 2-16,-4-4-2 16,4 0 3-16,-5 0-3 15,-7 3 0-15,-5 7-1 16,2 4 0-16,-6 7-2 15,0 2 2-15,-2 0-1 16,0 0-4-16,2 2-6 0,7 16 3 16,4 6 7-16,3 1 1 15,0-4 4-15,-1-7-3 16,-2-3 2-16,-3-8-2 16,-6-3 1-1,0 0 2-15,5 0 3 16,5-10 5-16,-3-8-7 15,0-3-4-15,-4 2 2 16,-1-3-1-16,-1 0-2 0,-1 4 0 16,-2 8 0-16,0 4 0 15,-2 6 0-15,0 0-4 16,0 0-6-16,10 12-7 16,1 8 12-16,5 2 5 15,-1-2 1-15,1-6-1 16,-5-5 1-16,-3-4-1 15,6-5 0-15,-3 0 4 16,0 0-4-16,3-16 8 0,1-8-4 16,1-6 1-16,-1-4-1 15,-3-4-2-15,-1-8 5 16,-5-8-3-16,-6 0-2 16,0-3-1-16,0 11 4 15,0 10-4-15,-6 12 0 16,-1 13 2-16,3 8 1 15,-3 3-4-15,4 0 0 0,-1 14-9 16,0 22 2-16,1 14 4 16,3 13-1-1,0 1 2-15,9 2 0 16,9-4 1-16,3-7 0 16,0-12 0-16,2-11 1 15,-1-11-8-15,3-11 1 16,-8-9 5-16,6-1 2 15,-3-11 1-15,4-20 0 0,-1-8-1 16,-3-8-3-16,0-7 1 16,-7-7 2-16,2-2 0 15,-1 1 0-15,-14 9-2 16,0 15 3-16,0 15-1 16,0 11 1-16,0 5 4 15,-4 7-5-15,-6 0-4 16,4 0-4-16,-5 26-2 15,5 13 7-15,1 8-2 0,5 12 5 16,0 2 0-16,7-1 0 16,6 1 0-16,1-8 0 15,-1-9 0-15,-3-12 0 16,4-11 1-16,-5-9-2 16,5-10 1-16,-1-2 0 15,3 0 4-15,3-24-4 16,2-5 0-1,-4-4 0-15,-1 5-9 0,-3 7 1 16,-3 6 3-16,-6 9 2 16,-2 6-7-16,0 0-1 15,3 16-12-15,3 13 19 16,6-2 2-16,3 1 2 16,2-3-1-16,3-6-6 15,-2-7-19-15,-2-5-21 16,0-7-15-16,-3 0-4 0,1-7-66 15,-5-12-96-15,-7-6-194 16</inkml:trace>
  <inkml:trace contextRef="#ctx0" brushRef="#br0" timeOffset="31139.95">7025 2664 750 0,'0'0'138'0,"0"0"-59"0,0 0-44 15,0 0-20-15,0 0 3 16,0 0 9-16,-6 16-13 16,6-11-10-16,0 1-4 15,0-5 0-15,0-1 0 16,0 2-21 0,0-2-24-16,0 0-39 15,-13 0-129-15,-16 0-236 16</inkml:trace>
  <inkml:trace contextRef="#ctx0" brushRef="#br0" timeOffset="31283.96">6566 2692 680 0,'0'0'81'0,"0"0"19"16,0 0-29-16,0 0-49 16,0 0-8-16,0 0-12 15,50 0 1-15,-1 0-3 0,2 0-62 16,0 0-235-16</inkml:trace>
  <inkml:trace contextRef="#ctx0" brushRef="#br0" timeOffset="33180.18">7251 2868 188 0,'0'0'648'16,"0"0"-566"-16,0 0-18 15,0 0-11-15,0 0-9 16,0 0-34-16,0 0 1 16,0 20-9-16,0 6 9 15,0-1-5-15,0-1-5 0,0-3 2 16,2-8 0-16,3-4 0 15,-3-8-3-15,0-1 5 16,0 0-4-16,2 0 11 16,10-8 4-16,1-14-9 15,8-4-2-15,-5-2-5 16,-3 3-1-16,1 4 0 16,-7 9 1-16,-5 6-1 0,3 4-1 15,-5 2 0-15,-2 0-3 16,3 0-4-16,-1 0 3 15,5 18 6-15,-1 5 1 16,3-4-1-16,3-1 2 16,-4-5-1-16,3-5 1 15,-1-6 0-15,-2-2 10 16,3 0 6-16,1 0 6 16,3-7-6-16,-1-9-16 0,3-3-1 15,-1-2-1-15,-1 1 4 16,1 0-4-1,-5 7 0-15,-9 4 0 16,5 7-3-16,-7 2 1 16,0 0 2-16,3 0-9 15,1 4-4-15,3 15 13 16,1 6 0-16,2 1 1 16,3-1 2-16,0-4-3 0,1-5 1 15,3-8-1-15,1-3 1 16,3-5-1-16,0 0 7 15,4-3 7-15,2-16-12 16,0-5 1-16,-5-1-2 16,-7 1 0-16,1-2 1 15,-11 2-2-15,-5 2-1 16,0 5 0-16,0 10-6 0,-5 5-1 16,-11 2 0-16,-1 0 1 15,-1 12 1-15,3 10 4 16,3 4-4-16,3 2 3 15,9 2 2-15,0-1 0 16,7-1 0-16,15-6 1 16,7-2-4-16,0-8 8 15,11-5-2-15,-2-7-1 16,-3 0 6-16,8-5 2 16,1-17-6-16,-1-7-3 15,-3 1 2-15,-4 1-1 16,-12 0 1-16,-5 5 0 15,-11 1 2-15,-8 4 1 16,0 5 1-16,0 4 0 16,-18 8-4-16,-4 0-2 15,2 0-4-15,-5 18 0 16,5 1 2-16,5 7 2 0,6-3-2 16,2 2-3-16,7-2 5 15,0 0-1-15,0-5-5 16,0-9 6-16,16-1 0 15,2-6-4-15,-1-2 4 16,8 0 5-16,0-7 6 16,-4-13-2-16,4-4-4 15,-5-8 10-15,-1-3 2 0,-4-7-7 16,-9-8 4-16,-4-6-6 16,-2-6-3-16,0 1-2 15,-10 11-1-15,-9 13 4 16,2 10-2-16,1 13 6 15,3 6-3-15,1 4-7 16,4 4-5 0,-1 0 1-16,-2 16 2 15,6 16 0-15,5 10-2 0,0 8 2 16,0 4 1-16,16 7 1 16,1-2-1-16,4-1 1 15,-3-5 1-15,-3-13-1 16,-1-5 0-16,-3-13 0 15,-3-8 0-15,2-8-5 16,-6-6 3-16,5 0 2 16,5 0 7-16,3-16-6 15,1-10 4-15,2-6-4 0,-4-1-2 16,-3 7 2-16,-4 9-2 16,-2 6-5-16,-5 7 5 15,-2 4-2-15,0 0-1 16,0 0-2-16,2 0-13 15,5 15 10-15,1 4 8 16,6 3 2-16,7-2 1 16,0-2 0-16,2-3-2 0,-1-8 0 15,3-3 5-15,-6-4-5 16,8 0 1-16,2-5 5 16,5-11-4-16,-1-4-2 15,-6-1 1 1,-5-1-1-16,-1 2-2 15,-13 2 0-15,1 4-1 16,-7 4 0-16,0 4 2 16,-2 0-7-16,0 2-8 0,0 2 2 15,-4 0 3-15,-7 2 5 16,-3 0-1-16,-1 0 2 16,-1 0 4-16,3 14 0 15,-1 1-1-15,8-3 0 16,-1 5 2-16,3-3 0 15,4-2 1-15,0 1-2 16,0-4 1-16,0-2 0 16,0-2 4-16,0-3-2 0,2-2 3 15,9 0 7-15,5 0 7 16,1-7 1-16,-1-12-10 16,5 1-3-16,-6-4-2 15,-1 0 2-15,-8 2-1 16,3 3-3-16,-7 10-1 15,-2 2 4-15,0 5 0 16,0 0-6-16,0 0-4 0,0 12-3 16,4 11 7-16,3 5 0 15,0 0 2 1,6-3-2-16,3-4 0 16,-3-4-2-16,3-7 1 15,4-9-4-15,0-1-11 16,-3 0-41-16,6-18-62 15,-5-10-122-15,-9-2-226 16</inkml:trace>
  <inkml:trace contextRef="#ctx0" brushRef="#br0" timeOffset="33332.21">8512 2610 822 0,'0'0'278'0,"0"0"-278"16,0 0-7-16,0 0-1 0,0 0-24 16,0 0-84-16,63-5-338 15</inkml:trace>
  <inkml:trace contextRef="#ctx0" brushRef="#br0" timeOffset="35148.44">9500 2530 833 0,'0'0'103'0,"0"0"-50"15,0 0 1-15,0 0 9 16,0 0-5-16,0 0-7 16,0-36 0-16,5 23-7 15,-5-4-18 1,0-1-15-16,0-2-6 15,-5 3-2-15,-13 6-3 0,-1 7-3 16,-2 4 3-16,3 0-5 16,-4 8-16-16,4 16-11 15,3 8 2-15,8 0 2 16,7 1-5-16,0 0 5 16,20-1-7-16,11-3 22 15,9-1 7-15,5-5 4 16,-3 0 1-16,-3-5 0 0,-8-2 1 15,-12-3 2-15,-5 1-1 16,-7-3-1-16,-7 1 1 16,0 0-1-16,-14 2 4 15,-15-5-3-15,-7 2 2 16,7-5-2-16,2-6-1 16,10 0 0-16,3 0 1 15,8-6 2-15,-1-2-2 16,7 2-1-16,0 0-1 0,0 1-4 15,23 2 5-15,-2 1 0 16,18 2 6-16,-6 0 9 16,7 0-11-16,-4 0 2 15,-5 0-3 1,0 0 0-16,-4-2 3 16,-2-10 16-16,-3-1 3 15,-7-2-1-15,-3-1-16 16,-8 2-4-16,-4 4 3 0,0 2 8 15,0 4 1-15,0 1-9 16,0 3-2-16,0 0-5 16,0 0-3-16,0 0-6 15,0 7-13-15,0 13 14 16,5 4 6-16,3 4 2 16,6-5-1-16,-1-2 1 15,-1-7 0-15,-6-6 0 0,5-5 0 16,0-3 0-16,5 0 4 15,2-17 3-15,-3-7-1 16,4-4-4-16,-4 0 2 16,-7 0 2-16,-2 2-3 15,-4 2 2-15,0 8 1 16,-2 6-5-16,0 5 0 16,0 5-1-16,0 0-2 15,0 9-11-15,0 26-4 0,0 14 17 16,0 18 1-16,0 6-1 15,2 9-2 1,0-1-4-16,-2-5-34 16,0-13 3-16,0-14 13 15,0-15 12-15,-4-13 10 16,-8-12 1-16,-1-6 0 16,7-3-5-16,-4-3-18 15,4-18-10-15,6-12 28 0,0-6-2 16,0-8 8-16,2-7 0 15,16-2 3-15,7-1 5 16,4 1-2-16,4 3-6 16,3 0 9-16,1 5 6 15,-1 6 1-15,-7 8 1 16,-7 6-9-16,-9 4-3 16,-1 7 1-16,-12 4-1 0,0 6 1 15,0 6 3-15,0 1-5 16,-16 0-4-16,-8 5-6 15,-3 18 4-15,5 1-5 16,6-2 7-16,9-3-4 16,7 0 1-16,0-3-1 15,0-7-3-15,25 2 6 16,4-3 1-16,4-2 3 16,3 0 7-16,-3-2 3 0,-4 2-3 15,-2-1-5 1,-9-5 4-16,-9 5-4 15,-5-5-3-15,-4 7-2 16,0 0 1-16,0 5-1 16,-19 4 3-16,-6 0-3 15,-2-4-13-15,7-3-23 16,5-6-7-16,5-3 19 16,6 0 9-16,4-9-32 0,0-18 14 15,4-3 11-15,19-8 13 16,6-3 7-16,2-5 2 15,0-3 0-15,0-4 0 16,-2-2 2-16,-6-1 7 16,-8 3 1-16,-11 2 3 15,-4 2 6-15,0 5 9 16,0 9-4-16,-2 13-2 0,-4 12 15 16,1 8 3-16,5 2-13 15,-4 0-27-15,0 12-2 16,-6 22-2-16,4 12 4 15,6 12 11-15,0 5 6 16,0 4 2-16,0-2 8 16,6-5-4-16,4-3-9 15,-2-9-14 1,3-9 0-16,1-8-3 0,-6-13-24 16,7-14-35-16,8-4-23 15,1-7-72-15,7-20-216 16</inkml:trace>
  <inkml:trace contextRef="#ctx0" brushRef="#br0" timeOffset="36012.56">10646 2671 596 0,'0'0'68'0,"0"0"-1"16,0 0 26-16,0 0-14 15,0 0-21-15,0 0-23 16,20 28 14-16,-11-28 0 15,4 0-10-15,1-7-16 16,-3-5-7-16,0-4-4 16,-5 0-3-16,-3-1-7 0,2-1 0 15,-5 0-2-15,0 1-3 16,0 5-7-16,-12 10-5 16,-3 2 12-16,-3 0-13 15,0 10 5-15,0 11 5 16,5 3 4-16,1 2 0 15,10 2 1 1,2 2-2-16,0 0 1 0,0-4 1 16,7-4 1-1,7-7 1-15,-4-8 2 0,9-5-3 16,3-2 1-16,4 0 10 16,5-9-4-16,4-10-2 15,-2-6-4-15,-4 2-1 16,-3-5 1-16,-6 7-2 15,-4 8 2-15,-7 3-1 16,-9 8 1-16,0 2 3 16,0 0 2-16,0 0-6 15,0 0-1-15,0 16 1 0,0 7 1 16,0 4 2-16,0-1 11 16,0-2 6-16,2-6-1 15,2-4-12-15,3-8-2 16,-2-5 0-16,4-1 0 15,2 0 4-15,7-5 4 16,1-16-4-16,6-4-7 16,0-1 1-16,-5 4-3 0,-5 2-2 15,-3 9 1-15,-8 4 0 16,-2 7-1-16,-2 0 0 16,0 0-5-1,0 4-4-15,0 13 11 16,0 8 0-16,0-4 4 15,0-4 3-15,5-5-3 16,-1-4 1-16,-2-6-3 16,0-2 8-16,6 0 0 0,0 0 4 15,5-10 7-15,8-10-21 16,-6 0 7-16,1 2-7 16,-5 1 1-16,-4 8-1 15,0 4-2-15,-7 5 1 16,0 0-10-16,2 0 4 15,-2 2-10-15,4 19 14 16,-2-1 2-16,5-5 0 16,-1-1-2-16,-6-3 0 0,8-10-4 15,-8 2-26-15,0-3 8 16,0 0-14-16,0-4-28 16,-16-14-116-16,-18-4-92 15,-17-4-184-15</inkml:trace>
  <inkml:trace contextRef="#ctx0" brushRef="#br0" timeOffset="36180.58">10240 2426 881 0,'0'0'93'15,"0"0"-83"-15,0 0-9 16,0 0 40-16,163 12-20 0,-83-12-21 15,7 0-18 1,-2 0-90-16,-10 0-213 0</inkml:trace>
  <inkml:trace contextRef="#ctx0" brushRef="#br0" timeOffset="36540.61">11023 2191 915 0,'0'0'32'0,"0"0"-6"15,0 0 28-15,0 0-7 16,0 0-15-16,0 0-15 16,8-11-10-16,29 11-3 15,7 23 8-15,5 12 3 16,4 5-10-16,3 10 22 0,0-1 2 15,-7 4 8 1,-7 1-25-16,-13-1-1 16,-4 0-7-16,-14 3 3 15,-9 3-5-15,-2-3 3 16,-7-7-3-16,-15-4 0 16,-5-9-2-16,3-10-1 15,4-8-3-15,7-7-16 0,8-8-43 16,0-3-51-1,5 0-95-15,8-10-462 0</inkml:trace>
  <inkml:trace contextRef="#ctx0" brushRef="#br0" timeOffset="36708.65">11789 2869 932 0,'0'0'166'0,"0"0"-118"15,0 0 21-15,0 0 5 0,0 0-47 16,0 0-26-16,0 0-1 16,0 0-110-16,-15 0-357 15</inkml:trace>
  <inkml:trace contextRef="#ctx0" brushRef="#br0" timeOffset="49622.28">980 3350 930 0,'0'0'108'0,"0"0"-7"16,0 0-15-16,0 0-23 15,0 0-29-15,0 0-12 16,0 0-8-16,0 0-6 16,27 0-5-16,16 0 7 15,14-13-10-15,6 2-11 16,-6 4-41-16,-7 4-144 0,-19 3-282 16</inkml:trace>
  <inkml:trace contextRef="#ctx0" brushRef="#br0" timeOffset="50366.38">1119 4333 776 0,'0'0'132'0,"0"0"-74"15,0 0-10-15,0 0-8 16,0 0-8-16,0 0 9 16,73 9-24-16,-24-9-12 0,14-12-5 15,10-7-24 1,12 4-53-16,10-6-74 16,4 1-153-16</inkml:trace>
  <inkml:trace contextRef="#ctx0" brushRef="#br0" timeOffset="50830.44">2095 4117 846 0,'0'0'104'0,"0"0"8"16,0 0-9-16,0 0-6 15,0 0-28-15,0 0-26 16,-31-33-11-16,29 33-4 16,2 0-12-16,-3 0-14 15,1 0 3-15,-2 22-2 16,-6 11-2-16,4 8 1 15,-1 4-2 1,3 1 1-16,4-10-1 0,0-1-1 16,0-12 1-16,0-9-3 15,2-2 2-15,5-3 0 16,3-6-1-16,2-1 1 16,8-2 0-16,4 0 1 15,8 0-3-15,6 0-13 16,4-14-10-16,12-3-21 15,4-2-40-15,2 1-65 16,7 2-32-16,-11 0-107 0,-10 4-246 16</inkml:trace>
  <inkml:trace contextRef="#ctx0" brushRef="#br0" timeOffset="51310.5">2429 4145 678 0,'0'0'177'0,"0"0"-34"16,0 0-35-16,0 0-22 15,0 0-12-15,0 0-28 16,-44-16-23-16,44 16-16 16,0 0-6-1,22 0 0-15,11-5 2 16,14 2 5-16,-3-1-8 15,2-3-1-15,-5 3 0 0,-9-2-25 16,-1-2-16-16,-9 0-46 16,-3 5-18-16,-11 0 0 15,-8 3-92-15,0 0 22 16,-8 0-107-16,-13 0 68 16,1 5 215-16,-2-4 98 15,4 6 40-15,2-2 47 16,-1-1-56-16,6 2-6 15,-1-2 49-15,4-1-54 0,1-2-14 16,3 6-34-16,-2 4-16 16,4 7-22-16,2 12 4 15,0 3-8-15,0 4-7 16,0 6-1-16,0 1-16 16,0-2-3-16,0-4 0 15,0-9-1-15,5-12-22 16,2-9-6-16,2-8-44 0,6 0-99 15,5-20-40-15,5-18-217 16</inkml:trace>
  <inkml:trace contextRef="#ctx0" brushRef="#br0" timeOffset="51662.55">2875 4099 962 0,'0'0'137'16,"0"0"-8"-16,0 0-37 15,0 0-41-15,0 0-14 16,0 0-11-16,-11 0-13 16,11 0-5-16,0 15-7 15,-5 8 0-15,5 7-1 0,0 0 2 16,0 6-2-16,0 2 0 15,0 0 1-15,0-2-2 16,0-4 1-16,9-9-1 16,3-2 0-16,-2-8-3 15,7-6 3-15,2-5-2 16,8-2-6-16,2 0 1 16,4-20-19-16,1-8-12 15,0-4-23-15,-8 2-68 0,-4 4-39 16,-8 6-78-16,-12 6-142 15</inkml:trace>
  <inkml:trace contextRef="#ctx0" brushRef="#br0" timeOffset="51878.57">2931 4279 566 0,'0'0'277'0,"0"0"-108"16,0 0-46-16,0 0-23 15,0 0-35-15,0 0-39 16,-31 5-18-16,31-2-8 16,17-1 1-16,17-2-1 15,-3 0 0-15,2 0-22 16,-4-5-77-16,-2-8-51 16,-9-3-116-16,-9-1-295 15</inkml:trace>
  <inkml:trace contextRef="#ctx0" brushRef="#br0" timeOffset="52070.6">2851 4141 826 0,'0'0'169'0,"0"0"-8"16,0 0-10-16,0 0-88 16,0 0-33-1,0 0-17-15,-11-27-10 0,44 13 3 16,11 1-6-16,4-1-2 15,-6 3-33-15,-7 8-16 16,-8 3-91-16,-13 0-46 16,-14 12-182-16</inkml:trace>
  <inkml:trace contextRef="#ctx0" brushRef="#br0" timeOffset="58799.25">1426 5198 518 0,'0'0'54'0,"0"0"-10"16,0 0-5 0,0 0-10-16,0 0 4 15,0 0 41-15,0 0 36 0,-67-4-29 16,58-1-17-16,-2 0-9 16,0 0-3-16,5-1-7 15,-2 4 13-15,6 2-5 16,2 0-20-16,0 0-26 15,0 0-7-15,0 0-5 16,10 11 1-16,9 5 3 16,2 2 1-16,-1-5 0 0,-5 1 2 15,-6-3-2-15,-2-8-2 16,-5-1-2-16,1 0-5 16,-3-2-14-16,0 0-12 15,0 0-3-15,0 0 18 16,0 0 10-16,0-2 9 15,0-17-2-15,0-5-11 16,0-7-8-16,0 5 9 16,0 8 11-16,2 6 2 0,0 7 1 15,-2 5 3-15,0 0 4 16,0 0 4-16,0 0-8 16,0 1 5-16,0 21-6 15,0 13 3 1,-16 4 0-16,-4 6-4 15,0-6-2-15,0-7-2 16,4-11-1-16,5-9 1 16,9-8 1-16,-1-4 1 0,3 0 2 15,0 0 6-15,0-8 1 16,0-7-5-16,0-2-4 16,10 0-6-16,7 5 0 15,6 3-31-15,4 4-58 16,4 3-87-16,2 2-94 15,1-1-337-15</inkml:trace>
  <inkml:trace contextRef="#ctx0" brushRef="#br0" timeOffset="60063.43">2175 4991 704 0,'0'0'133'0,"0"0"-19"15,0 0-35-15,0 0-11 16,0 0-21-16,-134 24-5 0,101 4-15 16,2 7-6-16,6 2-2 15,6 3-1-15,5 4 2 16,9 2-12-16,5-3-2 16,0-3-5-16,5-5-1 15,17-10 0-15,7-7-1 16,7-12 1-16,3-6 0 15,2 0 0-15,3-20 3 0,-6-12-2 16,-4 0 3-16,-6-3-4 16,-7 3 2-16,-7 11 0 15,-8 2-1-15,-4 11 0 16,-2 6 4-16,0 2 6 16,0 0-5-16,0 0-2 15,0 0-4-15,0 13-6 16,0 10 0-16,0 9-2 15,11 3 1-15,7-5 3 16,5-6-6-16,-2-9-6 16,0-3 1-16,1-7-6 15,-4-5-1-15,-2 0 22 16,-1-10 1-16,-3-12 2 16,-2-6-2-16,-5-5 8 15,-5 4-8-15,0-2 9 16,0 1-4-16,-15 2-3 15,-8 6 4-15,-6 5 1 0,2 6-4 16,0 10-4-16,0 1 0 16,8 0-4-16,3 5-7 15,5 11-18-15,9 0 8 16,2 5-7-16,0-4 5 16,22 1 4-16,4-4 12 15,11-3 5-15,1-8 1 16,6-3 1-16,5 0 0 0,-3-10 5 15,-5-14-2-15,-5-5 4 16,-9-1 11-16,-5 0 3 16,-9 3-2-16,-6 5-7 15,-7 6 6-15,0 4 0 16,-3 4-9-16,-14 6 4 16,-1 2-5-16,-3 0-8 15,6 6-3 1,4 12 0-16,6 1-3 0,5 0-5 15,2-3-6 1,23-4 5-16,2-1-1 0,2 1 13 16,-2-4 0-16,-5-1 0 15,-2 1-1-15,-2 1 1 16,-9-2 0-16,-3 3-2 16,-6 4 2-16,0 4 0 15,-6 5-2-15,-19 0-5 16,-2-7-20-16,6-5 3 0,5-10 5 15,9-1 10-15,5-1-5 16,2-22-36-16,0-4-24 16,22-8 9-16,10 2 0 15,-3-6-52-15,4 4 40 16,0-2 28-16,-4-4 39 16,-4 6 10-16,-6-1 4 15,-9 2 44-15,-8 6 43 0,-2 4 41 16,0 3-24-16,0 9-29 15,0 5-4-15,-2 3 11 16,-1 4-7-16,1 0-40 16,0 0-22-16,-5 15-14 15,5 21-2 1,2 13-2-16,0 3 1 16,0-3 0-16,13-3-1 15,3-11 1-15,2-3-3 0,0-7-5 16,-2-11-17-16,-1-4-29 15,1-10-57-15,-3 0 8 16,1-2-24-16,-4-19-186 16</inkml:trace>
  <inkml:trace contextRef="#ctx0" brushRef="#br0" timeOffset="60239.44">2768 5003 731 0,'0'0'142'15,"0"0"-33"-15,0 0-26 16,0 0-34-16,0 0-43 16,0 0-6-16,38-3-2 15,17-14 0-15,8-4-70 16,4 0-97-16,7 1-180 16</inkml:trace>
  <inkml:trace contextRef="#ctx0" brushRef="#br0" timeOffset="61847.65">3633 5046 808 0,'0'0'88'0,"0"0"-56"15,0 0-8-15,0 0 14 16,0 0-9-16,0 0 12 16,38 9 16-16,-20-23-21 15,-3-4-5-15,-4-5-10 16,-1 6 1-16,-8-1 1 16,-2 0 4-16,0 1-11 0,-4 1-13 15,-15 2 3-15,-5 6-6 16,1 8-3-16,-1 0-4 15,2 0 2-15,1 21-12 16,8 5-10-16,7 2 9 16,6 2-9-16,0 0 4 15,0-4 12-15,22-1 2 16,4-11-6-16,3-5-6 0,5-6 3 16,1-3 8-1,0-3 6-15,-2-19 2 16,-2-8 2-16,-6-2 2 15,-4-4 1-15,-7 0 8 16,-3 2 13-16,-7 2-6 16,-4-1 8-16,0 3-5 15,0 6 5-15,-8 4-10 16,-6 11 20-16,7 4-8 0,1 5-5 16,-1 0-16-16,1 0-7 15,-6 10 1-15,6 20-1 16,-1 8 0-16,5 10 1 15,2 13-1-15,0 2 2 16,0 12 0-16,0 5-2 16,0 0 0-16,0 9-1 15,0-5-12-15,-4-12-8 16,-4-12-29-16,8-22 2 0,0-16 7 16,0-12 19-16,14-10 4 15,6 0 7-15,4-23 9 16,1-15-14-16,0-8-15 15,-5-12 21-15,-7-5 10 16,-6-2 6-16,-7 6 16 16,0 6-2-16,-23 13 9 15,-17 12-7 1,-8 10-7-16,-10 10-14 0,0 8-1 16,2 0 6-16,13 0-3 15,15 2-1-15,12 2-2 16,11 0-1-16,5-2-5 15,0 0-7-15,13 1 8 16,19-3 5-16,13 0 0 16,1-7 0-16,8-11 1 15,-3-6-1-15,-2-6-10 0,-4-2-1 16,-5-8 5-16,-7 2 5 16,-13 2 1-16,-1-1 0 15,-15 8 7-15,-4 3 13 16,0 2 5-16,0 4 12 15,-12 9 8-15,1 1-11 16,5 6-21-16,2 3 0 16,0-2-8-16,4 3 11 15,0 0-15-15,0 0-1 0,0 0-3 16,0 15 1-16,0 20 2 16,6 15 1-16,7 8 4 15,-3 9-1-15,4 1-4 16,-3 8 6-16,-1 5-6 15,-4 1 4 1,-4-2-4-16,-2-4-2 16,0-10-16-16,0-12-6 15,0-9-19-15,0-12 9 0,0-11 15 16,0-5 9-16,11-11-23 16,7-6 14-16,2 0 13 15,5-6 6-15,1-19-3 16,-1-6 0-16,0-8 6 15,0-3 2-15,-10-2 5 16,-1 0 14-16,-14 0 6 16,0-2-5-16,-10 2-9 0,-26-1 2 15,-8 6-10-15,-5 7-2 16,-5 3-5-16,4 7 3 16,2 13-4-16,9 2-7 15,7 7 6-15,12 0-14 16,9 0-9-16,9 0-18 15,2 4 7-15,6 6 6 16,26-3 23-16,5 2 5 16,7-5 1-16,2-4 0 15,1 0 2-15,-5 0-1 0,-2-6-1 16,-3-10 2-16,-2-4 8 16,-2-4 9-1,0-2 1-15,1-2-6 16,-5 2-7-16,-9 2 3 15,-11 4 1-15,-9 4-2 16,0 1-1-16,0 8-3 0,-7 2-1 16,-7 5-4-16,1 0-5 15,-1 0-1-15,6 20 2 16,3 5 1-16,5 5-2 16,0 2 3-16,3-2 2 15,17 0 0-15,6-3-2 16,3-8 0-16,0-3 0 15,0-8-19-15,0-4-36 16,-2-4-10-16,4 0-15 0,2-4-124 16,1-13 14-16,-3-6 113 15</inkml:trace>
  <inkml:trace contextRef="#ctx0" brushRef="#br0" timeOffset="63079.81">4743 5000 549 0,'0'0'153'16,"0"0"56"-16,0 0-104 15,0 0-39-15,0 0-3 16,0 0-17-16,-71-25-16 0,53 25-8 16,3 10-13-1,1 10-8-15,5 6 0 16,5 2-1-16,2 2-1 16,2 2-2-16,0-3 1 15,4-6-3-15,14-7-12 16,4-4-4-16,0-10-9 15,7-2 16-15,0 0 0 16,-2-19 5-16,0-8 9 16,-2-3 1-16,1-5 2 0,5-11 0 15,-2-7 20-15,2-8-18 16,-11-6-1-16,-1-6 2 16,-11 1-5-16,-8 8 0 15,0 12 2-15,0 15 1 16,-13 18 3-16,-7 9 10 15,-3 8 1-15,8 2-14 0,-7 3-4 16,1 24-3-16,13 13-6 16,3 10 5-16,5 11-1 15,0 6 3-15,13 5 2 16,10-1 6-16,-3-10-5 16,0-8 8-16,0-11-5 15,-2-6-3-15,8-10 1 16,1-8 0-1,4-11 19-15,-2-7-7 0,0 0 1 16,-2-20-1-16,-6-5 10 16,-4-5 0-16,-3 1-11 15,-6 0-10-15,-3 0-1 16,-1 9 1-16,-4 7 0 16,2 7-3-16,-2 4 1 15,0 2-3-15,0 0 2 16,0 0-1-16,3 0-2 15,4 2-3-15,4 20 4 0,7 4 2 16,-1 3 1-16,-1-2 0 16,-1-5-1-16,-3-6 0 15,-1-6 0-15,0-6 0 16,-2-4 1-16,2 0 1 16,3 0 1-16,-1-6-1 15,5-16 2-15,-1-6-3 16,6-4 1-16,-8 0-2 0,1 6 0 15,-12 4 1-15,5 10-1 16,-7 8 1-16,-2 4-2 16,0 0 1-16,0 0-2 15,2 0-2-15,8 18-2 16,-1 8 6-16,1 2 0 16,0-7 1-1,-1-4-1-15,-5-7 1 16,0-8-1-16,-4 1 0 0,2-3 1 15,-2 0 1-15,0 0 1 16,6-5 4-16,-2-19-4 16,0-2 4-16,1-4-6 15,-1 6-1-15,-2 4 1 16,0 8-1-16,-2 3 1 16,2 7-1-16,-2 2 0 15,0 0-2-15,10 0-3 0,1 0-5 16,11 9 9-16,7 5 1 15,9-2 0-15,2-2-3 16,3-4 3-16,-6-6-1 16,-3 0-2-16,-7 0-4 15,-3-10 6-15,-6-8 0 16,-7-1 0-16,2 0 1 16,-13-3 0-16,0 1 0 15,0 1-2-15,0 5-3 0,0 4 3 16,-8 6 1-16,-6 5-2 15,-1 0-3-15,-1 0 1 16,3 16 5-16,4 8-2 16,7 3 2-1,2 4 0-15,0-2 1 16,6 1-1-16,16-1 1 16,-2-7 1-16,1-4 2 15,1-6-2-15,-2-6-2 0,4-6-2 16,-1 0-3-16,2 0-7 15,-8-15-34-15,-5-2-50 16,-10-3-29-16,-2-1-100 16,-14 4-368-16</inkml:trace>
  <inkml:trace contextRef="#ctx0" brushRef="#br0" timeOffset="63503.86">5216 4705 628 0,'0'0'97'0,"0"0"5"15,0 0 29-15,0 0-47 16,0 0-14-16,0 0-20 15,0 0-14-15,0 38-12 16,0-35-6-16,0-3-11 16,2 0-1-16,2 0-4 15,1 0-1-15,-1 0-1 16,-4 0-14-16,0 0-45 0,0-10-66 16,-24-4-115-16,-14 0-264 15</inkml:trace>
  <inkml:trace contextRef="#ctx0" brushRef="#br0" timeOffset="63671.89">4512 4674 909 0,'0'0'98'0,"0"0"-81"16,0 0 48-16,122-8 28 15,-49-13-42-15,17-8-48 16,10-5-3-16,9 2-93 15,1-1-161-15,-6 5-353 16</inkml:trace>
  <inkml:trace contextRef="#ctx0" brushRef="#br0" timeOffset="63863.9">5889 4550 1081 0,'0'0'116'0,"0"0"-28"16,0 0-32-16,0 0-22 16,0 0-16-16,0 0-18 15,-2 0-9-15,2 0-62 0,0 0-177 16,0 0-343-16</inkml:trace>
  <inkml:trace contextRef="#ctx0" brushRef="#br0" timeOffset="65496.11">1386 6006 600 0,'0'0'100'16,"0"0"16"-16,0 0 27 16,0 0-61-16,0 0-18 15,0 0-11-15,0 0-9 16,-9-13-19-16,9 13-14 16,0 2-6-16,2 20-3 15,14 9 14-15,4 7 9 16,0 0-19-16,-6-6-5 15,-6-8 0-15,-1-8-1 0,-5-6 0 16,-2-6-1-16,2-4-6 16,-2 0-8-16,2 0 4 15,-2 0 11-15,0-7-3 16,6-20-3-16,0-7-9 16,5-9-7-16,5 1-3 15,-1 2 4 1,5 6-5-16,-2 6 15 15,0 8 8-15,-7 10 2 0,-6 6-1 16,-5 4 4-16,0 0-1 16,0 0 0-16,-7 25-1 15,-20 4 1-15,-5 5-1 16,-3 0 0-16,2-5 0 16,1-9 0-16,8-6 0 15,7-9 1-15,3-3-2 16,3-2 2-16,4 0 1 0,3-5 2 15,4-7-3-15,0-5-1 16,4 4-1-16,21 0 1 16,13 1-6-16,6 5 6 15,10-3-3-15,4 2-9 16,8-4-70-16,5-4-188 16,-1-6-318-16</inkml:trace>
  <inkml:trace contextRef="#ctx0" brushRef="#br0" timeOffset="66600.25">2334 5833 639 0,'0'0'77'16,"0"0"37"-16,0 0 1 15,0 0-50-15,0 0-2 16,0 0-5-16,0 9-7 16,0-9-18-16,0-9-3 0,0-8-20 15,10-6-9 1,11 0-1-16,3 2 0 15,-2 10-2-15,-2 4 2 16,-4 7-4-16,-3 0 0 16,-2 19-1-16,1 13 1 15,-6 7 4-15,-3 1 1 16,-3-1-1-16,0-10-2 16,0-5 1-16,-9-11-1 0,7-9 1 15,0-3 2-15,2-1 0 16,0 0 0-16,0-5 3 15,0-17-4-15,0-6-9 16,13-5-5-16,5 1 6 16,3 2-3-16,2 5 7 15,-3 8 2-15,3 8-6 16,-4 9-1-16,2 0 7 0,-4 9-3 16,-3 21 4-16,-1 6 1 15,-4 5 3-15,-4-4-3 16,-3-5 1-16,-2-8 0 15,0-10-1-15,0-5-4 16,0-7-15-16,0-2-44 16,0 0-18-16,9-7-49 15,4-20-82 1,7-8-88-16</inkml:trace>
  <inkml:trace contextRef="#ctx0" brushRef="#br0" timeOffset="66816.27">2900 5653 644 0,'0'0'135'0,"0"0"37"16,0 0-78-16,0 0-35 15,0 0-29-15,0 0 0 16,-20 90 13-16,13-30-8 0,2 8-13 16,3 2-12-16,0 5-9 15,2-7-1-15,0-10-31 16,0-9-52-16,14-20-30 15,5-13-14-15,1-16-70 16,9 0 50-16,-2-26-230 16</inkml:trace>
  <inkml:trace contextRef="#ctx0" brushRef="#br0" timeOffset="67280.33">3100 5821 191 0,'0'0'679'0,"0"0"-592"16,0 0-11 0,0 0-22-16,0 0-32 15,0 0-6-15,-51 82-2 0,48-48-3 16,3 0-8-16,0-3-3 16,3-8 0-16,10-5 0 15,-6-6-1-15,-1-7 1 16,2-5 0-16,-2 0 0 15,12-5 15-15,2-16 6 16,0-4-19-16,2-1 2 16,-4 4 0-16,-3 7-4 15,-3 3 0-15,-1 7-1 0,1 5-2 16,3 0-3-16,5 6 1 16,7 14 4-16,2 6 1 15,2-3 0-15,-2-7 0 16,-7-2 0-16,-2-10 0 15,-4-4 1-15,-3 0 1 16,2-13 6-16,-1-15 14 16,-3-6 2-16,-7 0 10 0,-4-2-7 15,0 0-16-15,0 0-6 16,-13 6-4-16,-7 9-1 16,1 6-11-16,-2 13-51 15,1 2-29 1,3 0-70-16,7 12-238 15</inkml:trace>
  <inkml:trace contextRef="#ctx0" brushRef="#br0" timeOffset="72192.95">4163 5953 161 0,'0'0'63'0,"0"0"-26"15,0 0 44-15,0 0 5 16,0 0-6-16,0 0-26 0,0 0 0 15,0 0 5-15,0 0-10 16,0 0-9-16,0 2 35 16,0-2-26-1,0 0-26-15,7 0 15 16,7-8-10-16,-1-5-21 16,3 0 2-16,-1 4 1 15,-3 4 4-15,-6 3-1 16,3 2-12-16,-3 0 1 15,4 12 6-15,-4 12 29 0,-1 2-19 16,-3 2-2-16,-2-2-7 16,0-4-9-16,0-8 0 15,0-5 1-15,0-8-1 16,0-1 1-16,0 0 1 16,0 0 2-16,4 0 1 15,0-7-5-15,4-12 0 16,3-1-2-16,-1 1 1 0,4-2 1 15,-3 6-1-15,1 4 1 16,-1 5-3-16,-7 4 1 16,0 2-2-16,6 0 0 15,1 0 1-15,0 19 2 16,0 5 1-16,2-3 0 16,-2 0 1-16,-6-3-1 15,4-8 0-15,-5-4 0 16,-4-2 0-16,2-4 0 15,1 0 0 1,-1 0 3-16,2 0-1 0,8-17-2 16,1-7-2-16,5 1-2 15,1 0-2-15,-5 7 1 16,1 4 0-16,-5 6 1 16,-6 6-1-16,3 0 1 15,-3 0 0-15,5 12 4 0,3 8 0 16,-2 1 0-16,9-2 1 15,-4 1 1-15,3-6-1 16,-3-3-1-16,-3-5 2 16,-4-4-1-16,-1-2 1 15,0 0 5-15,6 0 8 16,-2-14-8-16,3-5 3 16,-3-1-5-16,-3 3-4 15,0 1 1-15,-4 2-1 0,-2 6 0 16,-2 3 4-16,0 5-5 15,0 0-1-15,0 0 1 16,5 0-4-16,3 10 4 16,4 11 0-16,5 1 1 15,4-4 0-15,-3-4 2 16,-1-8-3 0,-1-5 0-16,-3-1 0 15,0 0 8-15,-1-1-1 0,-1-15 4 16,-2-6-3-1,2-2-7-15,-2 0 2 0,-3-3-1 16,-4 5-2-16,6 5 0 16,-6 8-1-16,-2 4-6 15,0 5-4-15,0 0-10 16,0 9-2-16,2 13 17 16,5 2 5-16,3 2 1 0,4-8 0 15,7-1 0-15,-4-10 0 16,3-2 1-16,0-5-1 15,0 0 0-15,-2-10 13 16,-5-13 14-16,3 0-8 16,-5-3-10-16,-4 1-6 15,-3 1 3-15,-4-2 0 16,0-3-1-16,0 2-5 16,0 3 1-16,-2 10-1 0,-5 6 1 15,3 8-1 1,0 0-8-16,-3 2-4 0,2 22 2 15,5 11 4-15,0 3 2 16,0-1 1-16,7-7 3 16,11-5 0-1,0-10-1-15,1-5-5 16,2-10 6-16,1 0-2 16,1 0 4-16,-2-18-2 0,0-6 2 15,-1-5 0-15,-5-2-2 16,-1-5 8-16,-5-1-3 15,-7-10-5-15,-2-2 10 16,0-2-9-16,-6 1-1 16,-15 3 2-16,1 11-1 15,0 10-1-15,6 12 2 16,-1 10-1-16,7 2-1 0,-2 2 0 16,4 0-6-1,3 24 1-15,3 10 1 0,0 12 4 16,9 7-1-16,14 7 2 15,1 0 0-15,-1 2 2 16,-2-10-2-16,0-10-1 16,-4-11 0-16,-1-14 0 15,0-5-1-15,-3-9 1 16,2-3 0-16,1 0 1 0,-3-11 5 16,6-10-3-16,-3-10-1 15,-8-3-2-15,1-7 0 16,-9 0 0-1,0 3-2-15,0 8-1 16,0 10 2-16,0 10 1 16,0 6 0-16,0 4-3 15,0 0-2-15,-2 0 1 16,-3 15 0-16,3 18-1 16,2 7 3-16,0 3 3 0,2-5-1 15,11-1 0-15,6-8 0 16,-4-5 0-16,-1-9-1 15,-1-4 1-15,-4-6 0 16,2-5 1-16,-2 0 2 16,2 0 1-16,0-1 2 15,-2-7-3-15,-2 1-3 16,-5 6 1-16,1-2-1 16,-1 3-1-16,0 0-6 0,4 0 5 15,1 0-1-15,2 0-5 16,2 0-18-16,-2 0-14 15,5 0-13-15,-3-11-55 16,-3-8-135-16,0-1-190 16</inkml:trace>
  <inkml:trace contextRef="#ctx0" brushRef="#br0" timeOffset="72416.98">5635 5654 620 0,'0'0'88'15,"0"0"57"-15,0 0-37 16,0 0-57-16,0 0-30 16,0 0-13-16,-12 5 7 15,26 4-3-15,-1-2-12 0,3-5 0 16,-5-2-1-16,-4 0-5 16,-1 0-4-16,-3-2-3 15,-3-10-22-15,0-2-61 16,-14-1-101-16,-15 3-21 15,-6 0-185-15</inkml:trace>
  <inkml:trace contextRef="#ctx0" brushRef="#br0" timeOffset="72545">5343 5566 379 0,'0'0'136'0,"0"0"-81"16,0 0-43-16,0 0 5 15,0 0 4-15,0 0-21 16,75-6-2-16,-48 6-233 15</inkml:trace>
  <inkml:trace contextRef="#ctx0" brushRef="#br0" timeOffset="72761.03">5289 5673 734 0,'0'0'85'0,"0"0"-69"16,0 0-13-16,0 0-6 16,0 0-41-16,156-28-68 15,-98 17-120-15</inkml:trace>
  <inkml:trace contextRef="#ctx0" brushRef="#br0" timeOffset="74849.28">5818 5849 616 0,'0'0'76'0,"0"0"18"0,0 0 27 15,0 0-50-15,0 0-33 16,0 0-8-16,-14 8-12 16,12 21 0-16,2 6 20 15,0 2-15-15,0-3-4 16,0-9-19-16,0-6 3 15,0-9-3-15,2-6 1 16,-2-2-1-16,2-2 2 16,0 0 3-16,6-9 39 15,3-14-10-15,-1-7-33 0,4-2-1 16,1 3 0-16,-3 7-1 16,-1 4 1-16,-7 8 0 15,1 6-1-15,-5 3-8 16,0 1 3-16,2 0-5 15,5 9-6-15,4 8 17 0,0 8 1 16,5-1-1-16,-3-3 2 16,-1-8-1-16,-4-3-2 15,-1-6 2-15,-5-4-1 16,0 0 3 0,2 0 2-16,8 0 5 15,3-18 0-15,3-6-9 16,-5 1 0-16,1-4-1 15,-5 1 0-15,-5 1 0 0,-4 8 0 16,0 8-7-16,0 4 5 16,0 5-1-16,0 0-4 15,0 0-5-15,2 5-7 16,6 18 6-16,5 9 12 16,5 1 1-16,6-5-2 15,0-5 2-15,1-7 0 16,-2-6 0-16,-2-6 2 15,2-4-2-15,-3 0 6 0,3-16 2 16,-2-7 4-16,-2-6-5 16,-4 0-5-16,-6-2-1 15,-4 1 2-15,-5 2 1 16,0 4-2-16,-5 2 0 16,-9 10-2-16,-1 6 0 15,-1 6-10-15,1 0 0 16,-1 14 5-16,7 14-6 0,7 4 4 15,2 1-5-15,0-1 7 16,9-2-5 0,11-9 7-16,7-3-3 15,0-6 4-15,4-5 1 16,0-7-7-16,9 0-4 16,-2-4 5-16,-3-19 5 15,4-3 2-15,-12 2 1 16,-8-2 0-16,-5 4 1 0,-7 4 2 15,-7 0 1-15,0 4 0 16,-7 4 1-16,-15 8-6 16,-5 2 0-16,0 2-2 15,4 18 0-15,4 6 2 16,5 2-1-16,10-2-3 16,4-2-2-16,0-2 3 15,0-4 1-15,8-5 1 16,8-5-1-16,7-4 2 0,-4-4 0 15,8 0 3-15,-4-20-1 16,-1-11 15-16,0-1 0 16,-4-2 3-16,-2-6-8 15,-3-2-3-15,0-2-6 16,-8-6-2-16,0 1 1 16,-5 1-2-16,0 8 4 15,-10 10-4 1,-1 14 1-16,-2 14 1 0,4 2-2 15,-4 4-3-15,-3 26-15 16,5 12 14-16,2 11 0 16,9 7 4-16,0 0-1 15,9 2 0-15,11-2 1 16,-2-10 0-16,2-8 1 16,-3-10-1-16,-1-7 1 15,-3-11-2-15,-5-7 2 0,-4-5-1 16,-2-2 0-16,0 0 4 15,9-4-1-15,1-15 0 16,-1-4-2-16,-3 1-2 16,0 2 0-16,-4 6-1 15,-2 7 1-15,0 2 1 16,-2 5 1-16,0 0-1 16,0 0-5-16,5 0-7 15,1 6 8-15,6 14 2 16,7 4 2-16,8-1-1 0,11-1 1 15,7-5 1-15,-3-5 1 16,-1-5-2-16,-6-7 0 16,-6 0 6-16,-2 0-6 15,-5-12 8 1,-4-8-8-16,-3-4 9 16,-3-1-6-16,-6-1 5 15,-6 2 2-15,0 0 1 0,-2 0 0 16,-16 6-10-16,1 6 1 15,-2 8-2-15,2 4 1 16,-1 0-1-16,2 14 0 16,1 11-6-16,4 9 4 15,6 1 2-15,5 0-2 16,0-4 0-16,0-2-1 16,11-7-1-16,7-7 3 0,0-3 1 15,0-7-1-15,-1-5 1 16,2 0 0-16,-2-5 11 15,-1-16-3-15,1-4 1 16,-1-3-6-16,-3 0 0 16,-3-2 0-16,-4 7-1 15,-6 6-1-15,0 7 0 16,0 9 5-16,0 1-2 16,0 0-4-16,0 1-1 0,0 17-6 15,0 5 1-15,0 0 2 16,0 0 3-16,15-2-1 15,4-5 1-15,-1-4-2 16,1-5 3 0,8-7 5-16,2 0-4 15,-2-5 8-15,0-18 2 16,0-7 2-16,-6-6 5 16,6-5-9-16,-6-5-4 0,-3-5-4 15,-7-4-1-15,-7-3-6 16,-4 2 6-16,0 7 2 15,0 15-2-15,-2 15 0 16,-5 12 0-16,1 7 0 16,-4 7-1-16,-3 22-3 15,7 16 1-15,6 4-1 16,0 6 3-16,2-3-2 0,17-2 3 16,-5-8 1-16,6-8-1 15,-4-10 0-15,0-6-1 16,-3-6-2-16,-7-8 0 15,3-4-17-15,-2 0-6 16,-4-5-13-16,-3-14-32 16,0-3-84-16,-19 0-117 15,-14-2-198-15</inkml:trace>
  <inkml:trace contextRef="#ctx0" brushRef="#br0" timeOffset="75009.32">7039 5707 784 0,'0'0'84'0,"0"0"28"16,0 0-22-16,0 0-2 15,0 0-35-15,0 0-25 16,-60-10-26-16,60 8-2 0,0 2-98 16,15 0-147-16,12 0-102 15</inkml:trace>
  <inkml:trace contextRef="#ctx0" brushRef="#br0" timeOffset="76793.53">8553 5823 522 0,'0'0'39'0,"0"0"49"15,0 0 31-15,0 0 40 0,0 0-60 16,0 0-14-16,2 5 7 16,-2-5-16-16,0-7-36 15,0-9-26-15,0-5-13 16,-6 2 0-16,-15-1 0 15,-1 6 0-15,-7 2-1 16,-7 5-2-16,1 7-10 16,-3 0 1-16,2 17-6 0,8 11-5 15,5 2 9-15,7 0 6 16,14-5-19-16,2 0 6 16,0-9 2-16,14-4 4 15,13-7 8-15,8-5 6 16,5-5 1-16,7-25 11 15,-3-10 11 1,-2-3 3-16,-1-1-1 16,-12 3-15-16,-7 1 11 0,-4-4-6 15,-5-3-8-15,-6-1-5 16,-7 0-1-16,0-1 1 16,0 11-1-16,-16 11 1 15,3 11-1-15,-1 12-2 16,6 4-1-16,-5 8-11 15,-1 26-17-15,5 12 17 16,9 9 4-16,0 4-9 16,11-5 0-16,18 0 12 0,2-5 3 15,0-6 2-15,5-11 1 16,0-3 0-16,-2-11 0 16,-1-7-1-16,-2-8 1 15,-2-3 0-15,0 0 4 16,0-18-2-16,-5-6 0 15,-6 0-1-15,-5-3 3 16,-3 0-1-16,-10 1 3 0,0 2-2 16,0-1 0-16,-23 9-3 15,-6 11-1-15,-4 5-6 16,0 0 0-16,-3 24 4 16,5 3-3-16,8 7-1 15,9-1 5 1,12 1-5-16,2-5 3 15,0-4-4-15,16-4 4 16,5-9-2-16,0-7 4 0,2-5 1 16,-3 0 1-16,5-5 5 15,-1-14 9-15,-2-5 0 16,-1 0-10-16,-4 0-2 16,-3 2-1-16,-3 2 0 15,-5 6 0-15,-2 2 1 16,-4 8-3-16,6 2 0 15,-6 2-2-15,0 0-4 16,0 0-19-16,4 11-1 0,7 13 22 16,5 2 3-1,1 1 0-15,6-8-2 0,-1-4 2 16,-2-7 0-16,-2-6 1 16,0-2 0-16,-3 0 1 15,6-8 2-15,-2-14 0 16,-1-2 6-16,-2-5 1 15,-3-5 3-15,2-6-5 0,-1-7-6 16,-5-11 4-16,-5-9-3 16,-4 1-3-16,0 3 0 15,0 14 0 1,0 14 6-16,0 17 3 16,-6 11 8-16,-3 7-8 15,-5 0-8-15,1 3-1 16,0 22-6-16,6 13 3 15,5 10 1-15,2 5-4 0,0 5 3 16,14-3 1-16,3-1 1 16,3-1-2-16,-5-9-4 15,6 0-5-15,-3-8 0 16,-3-5 2-16,1-10-18 16,-1-5 12-16,-1-7-5 15,6-9 7-15,-2 0-16 16,7 0 13-16,-1-21-3 15,4-4 10-15,9-6 8 0,-8-5 4 16,-5-1 0-16,-8-1-2 16,-14 4 6-16,-2 9 1 15,0 6 3-15,-18 12 8 16,-14 7-14-16,1 0-1 16,-11 15-3-16,7 18 0 15,-1 7 0-15,14 2-1 16,6 0-2-16,11-4 3 0,5-6-4 15,0-10 3 1,10-8-1-16,7-7 0 16,4-7 2-16,0 0 0 15,4 0 5-15,-5-19 9 16,5-3 7-16,-6-4-2 16,2 2-4-16,-5 4 0 15,-5 3 8-15,-7 8 3 16,-4 4-8-16,0 4-7 0,0 1 1 15,0 0-10-15,0 1-2 16,0 25-8-16,0 6 7 16,0 3-6-16,9-5-17 15,11-4-4-15,0-8 5 16,7-4 15-16,7-7-11 16,-3-7 8-16,0 0 11 15,-4 0-15-15,-12-14-74 16,-11-5-193-16,-4-6-160 0</inkml:trace>
  <inkml:trace contextRef="#ctx0" brushRef="#br0" timeOffset="76977.56">8792 5418 907 0,'0'0'10'15,"0"0"-10"-15,0 0 0 16,0 0 12-16,122 0 16 16,-46 0-17-16,13 0-10 15,4 0-1-15,7 0-86 16,-1 0-180-16</inkml:trace>
  <inkml:trace contextRef="#ctx0" brushRef="#br0" timeOffset="77169.59">10267 5486 1150 0,'0'0'76'16,"0"0"-9"-16,0 0-18 16,0 0-5-16,0 0-21 15,0 0-20-15,-7 0-3 0,7 0-48 16,0 0-91-16,-4 0-102 15,-14 0-575-15</inkml:trace>
  <inkml:trace contextRef="#ctx0" brushRef="#br0" timeOffset="101980.74">7632 9694 544 0,'0'0'28'0,"0"0"-3"15,0 0 20-15,0 0 14 16,0 0-4-16,0 0 17 16,0 0-12-1,9-23-19-15,-9 23-9 16,0 0-14-16,0 0-6 15,9 11-6-15,2 28 19 0,5 19 32 16,1 21-21-16,-3 14-8 16,1 16-9-16,-5 4-13 15,-2-4-3-15,-3-5-3 16,-3-11 0-16,-2-8 1 16,0-13 0-16,0-12-1 15,0-14 0-15,0-12-2 16,0-12 2-16,0-10-3 15,0-6-13-15,0-3-10 0,0 0-15 16,0-3-5 0,0 0-8-16,2-6-43 0,2-22-61 15,4-11-7-15,-2-4-196 16</inkml:trace>
  <inkml:trace contextRef="#ctx0" brushRef="#br0" timeOffset="103260.9">7708 9803 607 0,'0'0'18'0,"0"0"6"15,0 0 15-15,0 0 9 16,0 0 17-16,0 0-11 16,-14-5-1-16,14 5-7 15,0 0-16-15,0 0-9 16,0-2-4-16,0-3-10 0,0 0-4 15,27-6-2 1,20-3-1-16,26 0 0 0,23-4 1 16,18 4 0-16,11 0 1 15,5 7-2-15,-1 0-5 16,-2 5-3-16,0-3 1 16,-5-4 5-16,-8 1 2 15,-16 1-1-15,-11 0-1 16,-18 5-4-1,-11 0 6-15,-9 2 1 0,-11 0-1 16,-5 0 0-16,1 0 0 16,-5 0-1-16,-5 0 1 15,3 0 0-15,-4 0 0 16,-6 0 0-16,-3-2 0 16,-10 0 1-16,1 2-1 15,-5-2 0-15,0-1 1 0,0 3 7 16,2 0 6-1,-2 0 0-15,0-3 1 0,0 3-4 16,0-2 0-16,2 2-5 16,-2 0-3-16,0 0 2 15,0 0-1-15,0 0-2 16,0 0 0-16,0 0-2 16,0 0 3-16,0 0-3 15,4 10-3-15,-2 5 3 16,10 4 3-16,-3 3-3 0,5 7-1 15,1 8 0-15,5 10 1 16,2 12 0-16,5 16 1 16,-3 9-1-16,-1 6 0 15,-3 0 0-15,-7-5 4 16,2-13-4 0,-5-10-9-16,-6-10 5 15,3-7 3-15,-7-8 0 16,0-4 0-16,0-3 1 0,0-6 0 15,0-6 0-15,0-4 0 16,0-8 0-16,0-3-2 16,0-3 0-16,0 3-5 15,0-1-5-15,0 0 10 16,0-2 2-16,-2 0 0 16,-7 0-7-16,-7 0 3 15,-1 0-1-15,-4-4-1 0,-6-4-2 16,-2 1 3-16,0-1 0 15,-13 3 3-15,-5 1-2 16,-13-2 4-16,-20 2-6 16,-21 4 5-16,-14 0-4 15,-19 0 2-15,-9 0 3 16,-7 16 2-16,6 2 5 0,12-1 6 16,17 0 9-16,14-3-14 15,19-4 6-15,10-5-6 16,8 0-6-16,1-1 2 15,5 0-2-15,5-3 9 16,6 5 1-16,10-3-1 16,2 1-3-1,16 2-4-15,3-2-2 16,7-4-1-16,7 2-1 0,2-2-1 16,0 0 1-16,0 0 0 15,0 0-1-15,0 0 0 16,-2 2 0-16,-7 3 0 15,2 0 1-15,-6 2-2 16,2-2 1-16,4-3-1 16,2 0-3-16,5 0 2 15,0-2-14-15,0 0-8 16,0 0-18-16,5 0-9 0,19 0-59 16,5 0-62-16,7-11-90 15</inkml:trace>
  <inkml:trace contextRef="#ctx0" brushRef="#br0" timeOffset="104021">8234 9948 277 0,'0'0'72'0,"0"0"1"0,0 0 10 16,0 0 11-16,0 0-27 15,0 0-3-15,-13-29 12 16,13 29-4-16,0 0-26 15,0 0-18-15,0 20-1 16,0 17 9-16,11 19 18 16,5 13-22-16,-1 6-26 0,-3 0-6 15,-4-12 5-15,-6-8-10 16,-2-17 4-16,0-13-37 16,0-8-25-16,0-15-48 15,0-2-71-15,0-14-139 16</inkml:trace>
  <inkml:trace contextRef="#ctx0" brushRef="#br0" timeOffset="104309.03">8285 9876 696 0,'0'0'6'0,"0"0"23"15,0 0 4-15,0 0 25 16,0 0-25-16,0 0-15 15,25-104-10-15,-10 99 2 16,1 5 8-16,-1 0-5 0,4 8-5 16,-11 13 2-16,1 2-7 15,-9 4-1-15,0 1 2 16,0-2-3-16,-13 0 3 16,-10-2 3-16,2-2-6 15,-2-2 3-15,7-6-4 16,3-4-15-16,5-4-55 15,2-4-78-15,6-2-39 16,0 0-268-16</inkml:trace>
  <inkml:trace contextRef="#ctx0" brushRef="#br0" timeOffset="104573.06">8419 10055 535 0,'0'0'64'16,"0"0"-33"-16,0 0 34 15,0 0 28-15,0 0 5 16,0 0-44-16,-7 1-22 16,7-1-14-16,0 0-11 15,0 0 1-15,11 0-8 16,16 0-1-16,9-4-28 15,6-8-33-15,0-2-80 0,-1 2 36 16,-10 6-66-16,-11 2-139 16</inkml:trace>
  <inkml:trace contextRef="#ctx0" brushRef="#br0" timeOffset="105677.2">9068 9990 239 0,'0'0'69'0,"0"0"15"15,0 0 9-15,0 0-23 16,0 0-21-16,0 0-9 0,2-5-3 15,-2 5-6-15,0 0-2 16,0-3-14-16,0-1-7 16,0-2-8-16,0-1 0 15,-8 4 5-15,-6-3 9 16,-5 3-6-16,4 0 32 16,-3 3-20-16,-1 0-12 15,-2 0 1-15,-1 0-8 0,2 14-1 16,0 7 0-16,4-2 0 15,5 5 0-15,5-2-1 16,6-3 1-16,0 2-5 16,2-5 4-16,16-2-1 15,1-2-5-15,8-2 4 16,-4-3-3-16,-1-4 0 16,-4 1 3-16,-8-4-2 15,2 0 5-15,-10 0 0 16,3 0 0-16,-5 0 0 15,0 0 0-15,0 0-1 16,0 0 1-16,0 0 1 16,0 3 2-16,0-2-3 15,0-1 1-15,0 0-1 16,0 0 1-16,0 0-1 16,0 0 0-16,0 0 0 15,0 0-4-15,0 0 3 0,0 0 0 16,0 0-3-16,0 0 3 15,0 2 1-15,0-2-2 16,0 0-1-16,0 0 3 16,0 0-5-16,0 2 0 15,0 0-9-15,6 0-8 16,4-2 14-16,5 0-7 16,1 0 5-16,1 0-9 0,-1 0-15 15,4 0 12-15,-9-4-6 16,2-1 2-16,-3 0-3 15,-6 0-59-15,1 0-127 16</inkml:trace>
  <inkml:trace contextRef="#ctx0" brushRef="#br0" timeOffset="106197.27">9284 9965 662 0,'0'0'44'16,"0"0"6"-16,0 0 16 0,0 0-13 15,0 0-2-15,0 0-11 16,-14-43-21-16,6 43 5 15,-3 0-16-15,-7 0-7 16,-3 0-1-16,2 8 0 16,-2 10-1-16,6 4 0 15,1 2 0-15,8-2 0 16,-1-2 0-16,7 0-8 0,0-4-9 16,13-2-5-16,14-4-3 15,2-5-2-15,9-2 5 16,-3-1 6-16,6-2 4 15,-10 2-8-15,-4 0 3 16,-2 1 7 0,-10 2 11-16,-6 4 4 15,-5 4-1-15,-4 6 0 16,0 4 20-16,-4 3 15 0,-18 2-7 16,-7 1-9-16,0-9-9 15,0-3-5-15,0-5-8 16,2-3 0-16,5-4-13 15,4-2-66-15,2-3-62 16,8-6-39-16,3-18-240 16</inkml:trace>
  <inkml:trace contextRef="#ctx0" brushRef="#br0" timeOffset="106877.36">9583 9927 806 0,'0'0'21'16,"0"0"8"-16,0 0 1 15,0 0 22 1,0 0-28-16,0 0-15 15,-101 23-6-15,90 7 0 16,11 6 2-16,0 3-3 16,0-2-1-16,11 2 0 15,7-8 2-15,7-4-3 0,2-8-8 16,-6-10-12-16,11-7 1 16,-8-2-1-16,5-2-22 15,0-21-16-15,-4-7 12 16,-2 1 3-16,-8-5 24 15,-11 7 17-15,-2 1 2 16,-2 4 0-16,0 4 12 16,0 7 3-16,0 6 3 15,0 3 26-15,0 2-3 0,0 0-17 16,0 0-6-16,0 26 7 16,0 14-2-16,0 10-16 15,0 6-5-15,2-1 2 16,8-7-1-16,-1-8-3 15,-5-12-3-15,2-8 3 16,-6-10 2-16,6-6 1 16,-6-4-3-16,0 0 4 0,0 0 5 15,0-18-9 1,0-15-2-16,0-10 2 16,-6-6 2-16,0-7-2 15,-3-4 0-15,9 2-2 16,0 5 2-16,0 12 0 15,5 12-2-15,15 9 1 16,-1 11-3-16,8 4-1 16,-4 5 4-16,-3 0-4 0,2 0 0 15,-4 0-18-15,0 13-29 16,-5-3-48-16,-4 0 10 16,-7 0-42-16,-2 0-149 15</inkml:trace>
  <inkml:trace contextRef="#ctx0" brushRef="#br0" timeOffset="107053.38">9712 10043 596 0,'0'0'97'0,"0"0"-26"16,0 0-10-16,0 0-17 16,0 0-11-16,0 0-17 15,52 0 12-15,-6 0-8 16,3 0-17-16,2-15-3 15,-2-7-130 1,-7 1-116-16</inkml:trace>
  <inkml:trace contextRef="#ctx0" brushRef="#br0" timeOffset="108114.78">9739 10337 482 0,'0'0'31'0,"0"0"-13"15,0 0 13-15,0 0 15 16,0 0-5-16,0 0-3 15,-60 0-2-15,60 0 22 16,0 0 11-16,0 0-33 0,19 2-12 16,22-1 16-1,19 4 0-15,20-5-10 0,19 0 3 16,11 0-6-16,20 0-11 16,10-12 0-16,1-5-11 15,-10 2 0-15,-8 3 4 16,-16 2-8-16,-25 6 1 15,-24 4-2-15,-19 0 0 16,-18 0-1-16,-11 0-9 0,-6 0-17 16,-2 6-23-1,7 7-10-15,0-2-96 0,11-2-136 16</inkml:trace>
  <inkml:trace contextRef="#ctx0" brushRef="#br0" timeOffset="109530.96">11471 9749 701 0,'0'0'6'0,"0"0"-2"16,0 0 11-16,0 0 7 15,0 0-13-15,0 0 72 16,42 155 0-16,-13-45-28 16,0 18-34-16,-4 5 5 15,-7-11-12-15,-3-16-9 16,-6-19-1-16,-4-22-1 0,-3-20 1 15,-2-19-4 1,0-17 6-16,0-9-2 0,0 0 5 16,0-35-3-16,0-25-4 15,-2-25-12-15,-8-17 8 16,4-14 2-16,-7-4 2 16,-3 4 0-16,-7 17-3 15,6 15 4-15,-1 13-1 16,-3 13 0-16,4 9-1 0,1 6 1 15,1 14 0 1,4 10-1-16,4 6 1 0,0 8 0 16,7 5 0-1,0 0-3-15,0 0-4 16,0 0 3-16,11 8 2 16,20 12 2-16,14 3 0 15,13-4 2-15,18 1-1 16,11-8-1-16,20-5 0 0,14-7 0 15,14 0-1-15,17 0 2 16,4-14-2-16,11-9 2 16,-2-3 0-16,-2-2 0 15,8-2-1-15,-1-6 0 16,2 0 1-16,1-3 1 16,-7 3 5-16,-13 7-7 15,-5 0-1-15,-26 5 1 0,-22 4 4 16,-21 4-3-1,-22 6 0-15,-19 5 1 0,-14 0 6 16,-12 3-2-16,-8 2 5 16,-4 0 1-16,0 0 16 15,0 0-9-15,0 0-4 16,0 0 0-16,0 4-14 16,2 28-1-16,7 18 4 15,-5 21 1-15,4 18 5 0,-6 10 2 16,-2 5-9-1,0-4-1-15,0-1-2 16,0-10 0-16,-10-9 0 16,6-14 1-16,2-16-1 15,0-14 0-15,2-16 0 16,0-8 1-16,0-8-2 16,0-4 2-16,-5 0 0 15,5 0 1-15,-6 0 1 0,-12 0-3 16,-11-2-2-16,-13-8-6 15,-14-1 2-15,-13 6 3 16,-16 5 3-16,-17 0-1 16,-21 0-1-16,-7 5 2 15,-7 16 0-15,-13 9 0 16,-4 8 0-16,-4 3 0 16,-1 4 0-16,1 3 0 15,11-2-2-15,3-1 0 0,5-4 2 16,19-7 0-16,8-7 0 15,16-8-2-15,21-7 2 16,17-5-11-16,19-5 9 16,20 0-6-16,10-2-1 15,6 0 9-15,3 0-15 16,0 0-24 0,0 0 5-16,0 0 0 0,0 0-49 15,0-4-47-15,12-10 16 16,5-5-90-16</inkml:trace>
  <inkml:trace contextRef="#ctx0" brushRef="#br0" timeOffset="110011.02">12329 10127 634 0,'0'0'38'0,"0"0"-4"16,0 0 24-16,0 0 25 15,0 0-14-15,0 0-29 16,0-10-24-16,0 37-15 0,0 11 10 16,0 11 2-16,0-3-6 15,0-4-3-15,0-8-4 16,2-6 0-16,-2-6-5 15,0-7-4-15,0-3-12 16,0-5-5 0,-9 0-15-16,-1-4-4 15,-9-1 15-15,1 0 13 16,-1-2 14-16,-4 2 3 0,3 0 0 16,0 0 7-16,13 0 19 15,-2 0-7-15,9-2 4 16,0 0-11-16,0 0-5 15,14 0-6-15,15 0 1 16,11 0 7-16,4-8 1 16,1-8-8-16,4-3 5 15,-2-4-7-15,-5-3-16 16,-1-4-71-16,-12 0-38 16,-14-4-25-16,-15 2-185 0</inkml:trace>
  <inkml:trace contextRef="#ctx0" brushRef="#br0" timeOffset="110187.04">12169 10120 726 0,'0'0'16'0,"0"0"-13"16,0 0-2-16,0 0 8 15,0 0 12-15,153-38-16 16,-99 34-5-1,-1 0 0-15,1-1-18 16,-3 5-75-16,3-3-109 16</inkml:trace>
  <inkml:trace contextRef="#ctx0" brushRef="#br0" timeOffset="110363.06">12730 10138 719 0,'0'0'79'0,"0"0"-56"16,0 0-4-16,0 0 23 16,0 0-14-16,0 0-18 15,41 0-10-15,-8 0 0 0,11-10-41 16,1-8-123-16,4-2-99 16</inkml:trace>
  <inkml:trace contextRef="#ctx0" brushRef="#br0" timeOffset="110675.1">13299 9976 249 0,'0'0'344'16,"0"0"-328"-16,0 0-15 15,0 0 27-15,0 0 34 16,0 0-9-16,-71-52-12 16,48 52-25-16,-2 6-1 0,8 14-6 15,1 6-6-15,5 9-1 16,7 2-1-16,4 1-1 16,0 0-3-16,0-8 3 15,17-8-27-15,12-12-44 16,11-10-17-16,7-1-62 15,7-28-166-15</inkml:trace>
  <inkml:trace contextRef="#ctx0" brushRef="#br0" timeOffset="111059.15">13631 9910 621 0,'0'0'34'0,"0"0"0"16,0 0-12-16,0 0 23 15,0 0 17-15,0 0-23 16,-110 12-6 0,93 5-13-16,1 6 10 0,3 0-12 15,2 3-14-15,-1-1 0 16,10-1-4-16,2-4 0 16,0 1 0-16,0-7-3 15,21-2-3-15,0-4 5 16,8-1-8-16,2-2 4 15,6-3 1-15,-8-1 1 16,-3 1 0-16,-6 0 1 0,-6 3 1 16,-5 2 0-16,-7 3 1 15,-2 3-1-15,0 1 0 16,0 0 2-16,-9 4 2 16,-9 0-2-16,-9-1 0 15,-2 0-1-15,-2-2 0 16,0-3-14-16,4-10-20 15,5 1-39-15,13-3-43 16,4-8-104-16</inkml:trace>
  <inkml:trace contextRef="#ctx0" brushRef="#br0" timeOffset="111747.24">13936 9888 559 0,'0'0'237'0,"0"0"-232"16,0 0-5-16,0 0 4 16,0 0-3-16,0 0-1 15,-106 44 0-15,106-25 0 16,0 6 0-16,0-4 2 15,8 0-2-15,15-3 0 0,-6-4-4 16,8-2 4-16,-5-5 0 16,4-2-6-16,1-5-23 15,-3 0-29-15,7-8 2 16,-2-15-23-16,-2 2-25 16,-8-4 14-16,-1-2-9 15,-5 1 74-15,-9 6 25 16,-2 2 76-16,0 7 36 15,0 6-6-15,0 3-47 0,0 2 11 16,0 0-25-16,0 0-10 16,0 0-1-16,0 16 1 15,0 14 18 1,0 10-19-16,0 4-13 16,2 2-6-16,10-2-9 15,-1-3-6-15,-5-5 1 16,6-13 2-16,-8-7-3 15,3-7 0-15,-7-7 0 0,0-2 1 16,0 0 4-16,0-2-5 16,0-21-9-16,-7-5 1 15,1-7 7-15,-6-8 0 16,1-4 1-16,5-4 0 16,-4 3-1-16,8 9-2 15,2 10-1-15,0 13 0 16,0 6-1-16,12 6 1 0,3 0-4 15,1 4 3-15,-1 0 4 16,3 0-13-16,2 0-15 16,-2 2-3-16,-3 4-22 15,1-1-9-15,-7 4-26 16,-5-4-69-16,-4 2-107 16</inkml:trace>
  <inkml:trace contextRef="#ctx0" brushRef="#br0" timeOffset="111899.26">14110 9948 632 0,'0'0'79'15,"0"0"-46"-15,0 0-16 16,0 0-11-16,0 0-2 16,0 0 4-16,40 17-7 15,5-17-1-15,6 0-95 16,5 0-264-16</inkml:trace>
  <inkml:trace contextRef="#ctx0" brushRef="#br0" timeOffset="112427.32">14781 9902 634 0,'0'0'0'0,"0"0"0"15,0 0 1-15,0 0 3 16,0 0 19-16,0 0-6 16,-31-9 11-16,62 20 14 15,13-1 30-15,22-2-1 16,18-6-37-16,23-2-13 16,16 0-10-16,20-5 2 15,17-12-10-15,14-4-2 0,20 1 18 16,-3 3 6-16,-4 3 1 15,-26 5-16-15,-19 3-6 16,-26 6-4-16,-20 0 1 16,-22 0 4-16,-9 0-3 15,-18 0 10-15,-7 0-1 16,-11 0-2-16,-10 0-6 16,-3 0-3-16,-5 0 0 0,-11 0-2 15,0 0-4-15,0 0-20 16,0 0-8-16,0 0-49 15,0 0-143-15,-13-5-257 16</inkml:trace>
  <inkml:trace contextRef="#ctx0" brushRef="#br0" timeOffset="113699.49">17028 9432 532 0,'0'0'62'16,"0"0"-26"-16,0 0 34 16,0 0 40-16,0 127-24 15,0-53-13-15,0 8-38 16,0 3-23-16,0-4-2 0,0-11-5 16,0-10-1-16,0-16-2 15,2-17-1-15,3-13-1 16,-1-12 0-16,-4-2 6 15,2 0 1-15,-2-18-2 16,2-14-5-16,1-14-1 16,-3-8 1-16,0-6-2 15,0-5 5-15,-5-5-4 16,-8-3 2-16,-3 3 0 0,1 3 1 16,1 13-2-16,5 13-2 15,5 9 2-15,4 13 0 16,-2 4 2-16,2 7-2 15,0 4 0-15,0 1-1 16,2-4-4-16,27 3 2 16,9 1 0-16,13 1 3 15,12 2-1-15,10-3 1 16,12 1 1-16,6-4-1 0,19-2 1 16,4-2-3-16,6-5 2 15,7-6 0 1,11-4 0-16,0-1 1 15,14-3 0-15,-3 3 4 16,3 3-4-16,-10 6 2 16,-16 8-3-16,-22 0 1 15,-19 5 5-15,-23 1-4 0,-13 3 8 16,-15 0 0-16,-15 0-7 16,2 0 4-16,-8 0-2 15,-4 0 0-15,0 0 0 16,0 7-5-16,-3 2 1 15,-1 2 4-15,4 4-4 16,-5 14 0-16,7 9 5 16,-1 12-3-16,-6 15 4 15,5 10-5-15,-5 10 11 0,-2 5-5 16,-2 1-8-16,2-8 3 16,0-6-1-16,8-15-1 15,-1-13 0-15,-5-8 0 16,6-7 6-16,-6-10-7 15,-4 0 1-15,0-4 7 16,0-1-4-16,0-4 2 16,-12-3 1-16,-3 2-1 0,-12-6-2 15,-4 1-3 1,-12-5-1-16,-12-1-4 16,-9 0-7-16,-19 1 2 15,-20 0-3-15,-26 0 4 16,-23 1 2-16,-20 2 2 15,-5 0 1-15,-4 3 1 16,5 7-3-16,6 0 4 16,16 6 1-16,21-3-1 0,21 0 1 15,23-8 3-15,20-8-3 16,15-4 0-16,12 0-2 16,20 0 2-16,1-7-9 15,17 0-11-15,4-3 4 16,0-4 5-16,2-4-12 15,23-7-15-15,4 2-30 16,0-1-94-16,2-1-22 16,-6 3-243-16</inkml:trace>
  <inkml:trace contextRef="#ctx0" brushRef="#br0" timeOffset="114227.56">17601 9633 641 0,'0'0'5'0,"0"0"-5"15,0 0 0-15,0 0 17 16,0 0 22-16,0 0 9 15,-41-28 10-15,20 22-23 16,-10 4-13-16,-5 2 7 0,0 0-12 16,0 0 3-16,7 4-8 15,2 8 1-15,10 6-9 16,-1 4-3-16,5-2 0 16,3 1-1-16,8 2 1 15,2-2-1-15,2-2 1 16,27 1 1-16,12 1 0 15,5-1-1-15,8-3 0 16,4 2-1-16,-2-5 0 0,-8 1-1 16,-7-3 1-16,-14 5 0 15,-12-2 1-15,-13 4-1 16,-2 0 0-16,-4 4 4 16,-29 0 2-1,-19 0-3-15,-4-5 6 16,-1-1-8-16,6-10 0 15,1-1-1-15,15-4-1 16,-3-2-6-16,11 0-26 0,7-15-50 16,7-11-72-16,11 1-16 15,2-1-193-15</inkml:trace>
  <inkml:trace contextRef="#ctx0" brushRef="#br0" timeOffset="114403.58">17666 9854 622 0,'0'0'220'0,"0"0"-203"16,0 0-17-16,0 0-3 16,0 0 0-16,0 0-16 15,120-19-51-15,-78 7-49 16,1-4-124-16</inkml:trace>
  <inkml:trace contextRef="#ctx0" brushRef="#br0" timeOffset="114747.62">18281 9583 796 0,'0'0'29'16,"0"0"-1"-16,0 0 15 16,0 0 17-16,0 0-14 15,-114-54-20-15,90 54-14 16,-3 0 5-16,9 0-4 16,1 12-9-16,-2 8 1 15,13 6-4-15,2 6 2 16,-2 5-3-16,6 1 3 0,0-1-3 15,8-3-1-15,11-1-9 16,10-12-19-16,10-7-7 16,1-7-15-16,-3-7-31 15,3 0-27-15,3-22-3 16,-12-5-109-16,-2-1-86 16</inkml:trace>
  <inkml:trace contextRef="#ctx0" brushRef="#br0" timeOffset="115123.67">18475 9597 87 0,'0'0'499'16,"0"0"-398"-16,0 0-44 16,0 0 12-16,0 0-1 15,0 0-9-15,-14-45-24 16,-1 45-19-16,-1 0-5 16,-1 0 6-16,-1 5-7 15,-1 9-1-15,9 8-4 16,-3 0-5-16,3 4 3 0,6 1-3 15,4-6 0-15,0-1 0 16,4-3 0-16,19-3 0 16,-1-5-2-16,7-1-4 15,7 0 0-15,-5 1 3 16,-9-2 0-16,0 5 3 16,-10 1 1-16,-8 2 0 15,-4 4 0-15,0 1 4 0,0 1 4 16,-29-2-2-16,-4 0 5 15,-5-2-2-15,-5-3-3 16,3-4-5-16,9-6-2 16,2-4-9-16,13 0-32 15,7-11-38-15,7-15-104 16,2-6 14-16,0-2-160 16</inkml:trace>
  <inkml:trace contextRef="#ctx0" brushRef="#br0" timeOffset="115907.76">18800 9610 179 0,'0'0'158'0,"0"0"-82"16,0 0-7-16,0 0 3 15,0 0-18-15,0 0-5 16,7-3-10-16,-7-1-5 16,-3 0 30-16,-12 4 11 0,-5 0-20 15,-9 0-17-15,-5 0-18 16,1 14 5-16,6 9-10 15,6-2-7-15,2 4-6 16,15 2 0-16,4 2-2 16,0-2 1-1,2-1-3-15,27-6 2 16,9-6-8-16,7-7-5 16,6-7-19-16,-2 0-21 0,5-9-57 15,-10-11 12-15,-9-2-45 16,-8-2-52-16,-6 2 37 15,-15 2 157-15,-6-1 1 16,0 7 86-16,0-3 42 16,-2 5-61-16,-12 6 20 15,10 2 8-15,-3 4-24 16,5 0-2-16,2 0-40 16,0 0-24-16,0 2-2 0,0 23 7 15,0 14 27-15,0 10-1 16,0-2-17-16,0 1-16 15,0-4-1-15,0-7-1 16,0-13-1-16,0-8 0 16,0-8 1-16,0-6-1 15,-2-2 6-15,-2 0 0 16,-5-6-2-16,-1-19-4 0,6-8 3 16,0-9-2-16,2-9 0 15,2-5 3-15,0-4-4 16,0 2 0-1,6 10 0-15,10 11-1 16,6 15 1-16,-4 10 0 16,-3 7-3-16,8 3 5 15,-3 2-4-15,5 0 2 16,2 0-6-16,2 2 4 0,-6 8-9 16,2 2-35-16,-11-2-46 15,-3-3-22-15,-7 2 14 16,-4-1-34-16,0-2-111 15</inkml:trace>
  <inkml:trace contextRef="#ctx0" brushRef="#br0" timeOffset="116091.79">18961 9685 229 0,'0'0'396'0,"0"0"-334"15,0 0-25-15,0 0 2 16,0 0 25-16,0 0-2 15,-20 46-39-15,51-46-13 16,13 0-5-16,3 0-5 16,7-12-58-16,-8-6-131 15,-12 2-278-15</inkml:trace>
  <inkml:trace contextRef="#ctx0" brushRef="#br0" timeOffset="117940.02">13379 9414 194 0,'0'0'551'15,"0"0"-498"-15,0 0-6 16,0 0 9-16,0 0 21 15,0 0-18-15,0-5 3 16,0-27-23-16,0-19-31 16,0-19-5-16,0-14 10 15,0-15-6-15,0-7-1 16,0-6-3-16,0 4-3 16,0 13 0-16,0 23 4 15,9 23-4-15,-5 15-4 16,-2 5 3-16,5 1-26 0,0 4-56 15,-5 0-24-15,7 6-124 16,-5 0-104-16</inkml:trace>
  <inkml:trace contextRef="#ctx0" brushRef="#br0" timeOffset="118996.16">12993 6865 707 0,'0'0'54'16,"0"0"-51"-16,0 0-2 15,0 0 1-15,13 105 49 16,-3-15 43-16,-6 23-50 16,3 9-11-16,-3 3-17 15,0-12-16-15,4-13 2 0,-2-19-3 16,1-27 2-16,-3-20-1 15,-4-17 3-15,2-9-1 16,-2-8 0-16,0 0 9 16,0-27-8-16,0-24-2 15,0-12-1-15,-13-13 0 16,-5-5 2-16,-7 1 1 16,-3 6-2-16,8 10-1 0,-1 14 2 15,11 8 5-15,-2 8-5 16,3 6-1-16,5 3 0 15,2 10-1-15,2 4 5 16,0 8-10 0,0 0 7-16,0 3-4 15,0 0-1-15,15 0-3 16,21 0 6-16,19 0-2 16,13 0 2-16,16 0 0 0,15-4 0 15,7-8 2-15,17-10-2 16,9-8-2-16,3-3 0 15,2-2 0-15,-12 5 0 16,-19 3 4-16,-23 8-1 16,-23 6-1-16,-22 8-2 15,-18 0 2-15,-9 5 1 16,-9 0 1-16,-2 0 3 16,0 0 2-16,0 0-2 0,2 0-4 15,6 10 0-15,5 10 4 16,3 15 3-16,3 9 10 15,4 13-1-15,-1 15-3 16,2 12 2-16,-6 14 0 16,-5 8-6-16,-8 2-5 15,-5-5-4-15,0-14-1 16,5-16 3-16,-5-15-3 0,0-17-3 16,0-18 3-16,0-9-1 15,0-10 6 1,0-4-6-16,0 0 2 15,-23 0-2-15,-17-4-3 16,-11-10-1-16,-18-5-3 16,-14 2 7-16,-10 3 0 15,-17 5 1-15,-15 9 2 16,-6 0-2-16,0 0 1 0,1 12-1 16,7 5 0-16,17-1 3 15,19-3-3-15,22-8-1 16,32-3 1-16,15-2-1 15,11 0-1-15,7 0 1 16,0 0-11-16,0 0-12 16,13-11-1-16,16-5-6 15,21-5-2-15,8-1-32 0,4 0-93 16,5-4-39-16,-7 1-375 16</inkml:trace>
  <inkml:trace contextRef="#ctx0" brushRef="#br0" timeOffset="119252.19">13562 7307 978 0,'0'0'2'0,"0"0"2"15,0 0 1-15,0 0 11 16,0 0-3-16,0 0 0 15,-18-12-13-15,18 38-4 16,0 14 4-16,4 12 2 16,8 5 2-16,-6-3-4 15,3-6 0-15,-7-12-8 0,-2-11-24 16,0-8-54-16,0-11-57 16,0-6 3-16,-13 0-125 15</inkml:trace>
  <inkml:trace contextRef="#ctx0" brushRef="#br0" timeOffset="119628.24">13450 7515 602 0,'0'0'82'0,"0"0"-24"15,0 0 0-15,0 0-14 0,0 0-14 16,0 0 1-16,67-34-9 16,-18 24-7-16,7-6-10 15,4 0-4-15,5-3-1 16,-5-2-2-16,-8 1-1 15,-15 2 0-15,-10 4 0 16,-14 4 3 0,-11 1 0-16,-2 2 6 0,0 1 3 15,-13-2-1-15,-5 3 2 16,1-1-5-16,-1 5 4 16,-3 1 1-16,13 0 2 15,1 0 2-15,1 0-2 16,0 16-10-16,6 12 1 15,0 10-1-15,0 6-2 16,10 2-5-16,7-3 5 16,-1-7-2-16,4-8-2 0,-6-6-23 15,-6-8-53-15,8-9-41 16,2-5-31-16,2 0-183 16</inkml:trace>
  <inkml:trace contextRef="#ctx0" brushRef="#br0" timeOffset="119996.29">14188 7339 744 0,'0'0'64'0,"0"0"-36"15,0 0 30-15,0 0 12 16,0 0-22-16,0 0-10 16,-38-37-2-16,25 37-22 15,-7 0-5 1,-3 0-7-16,2 0-2 15,-2 13 0-15,3 7-4 16,5 2 2-16,5 0 2 16,6 5-2-16,4-6 0 0,0 1-20 15,9-1-1-15,19-8 5 16,13-1 7-16,-1-1 9 16,0-4 1-16,-4 1-1 15,-10 3 2-15,-10 0 0 16,-7 3 0-16,-9 4-7 15,0 4 7-15,-13 1 2 16,-18 2-1-16,-9-4 2 0,-1-1-3 16,8-8-3-16,10-7-56 15,19-5-108-15,4-13-2 16,4-25-262-16</inkml:trace>
  <inkml:trace contextRef="#ctx0" brushRef="#br0" timeOffset="120316.32">14397 7295 621 0,'0'0'54'0,"0"0"-11"16,0 0 42-16,0 0 39 15,0 0-77 1,0 0-27-16,-64-18-10 16,39 28-5-16,6 8 0 15,-2 8-4-15,13 4 0 16,-2 4 2-16,10 0-3 15,0-5-1-15,3-2-2 0,21-5 3 16,3-5 1-16,4-3 1 16,0-2-2-16,-4-5 0 15,-9 3 1-15,-5-3-1 16,-4 1 0-16,-9 0 1 16,0 1 0-16,-2 6 2 15,-27 4 2-15,-11 4-2 16,-6-5-3-16,-6-2-4 15,7-8-39-15,5-6-73 0,13-2-84 16,19-6-244-16</inkml:trace>
  <inkml:trace contextRef="#ctx0" brushRef="#br0" timeOffset="121292.45">17529 6611 556 0,'0'0'61'16,"0"0"18"-16,0 0 26 16,0 0-1-16,0 0-23 0,0 0-34 15,45-48-27-15,-45 60-1 16,0 24-7-16,-14 16 18 15,-5 13 7-15,-8 0-22 16,7-4-10-16,0-15-4 16,11-16 1-16,2-19-2 15,7-6 0 1,0-5 0-16,0 0 7 16,0-8 2-16,0-26-2 15,14-18-7-15,3-11 2 0,8-1-1 16,-10 2-1-16,8 6 2 15,-9 12 0-15,-1 10-2 16,-5 13 0-16,0 12 0 16,-4 7 0-16,-4 2-1 15,2 2 1-15,9 26-8 16,1 16 6-16,3 10 2 16,-4 6-3-16,-6 4-1 15,-3 1-48-15,-2-7-21 0,0-12-24 16,0-14-88-16,0-15-17 15,0-8-163-15</inkml:trace>
  <inkml:trace contextRef="#ctx0" brushRef="#br0" timeOffset="121740.51">17443 6880 719 0,'0'0'58'0,"0"0"19"15,0 0-32-15,0 0-3 16,0 0-19-16,0 0-16 15,46-40-6 1,15 22-1-16,7-6 0 16,13-3-26-16,0-1-20 15,-4 0 7-15,-5-2-6 16,-7 2 26-16,-13 2 10 0,-11 4 6 16,-16 2 3-16,-23 4 7 15,-2 0 54-15,0 2-16 16,-25 2-14-16,3 8-15 15,-5 4-1-15,0 0-2 16,3 0-3-16,6 16 5 16,5 2-6-16,1 2 2 15,10 3-7-15,2-2-2 16,0 1-1-16,14 2 6 16,15 2-7-16,9 1 6 0,6-4-1 15,1 4-5-15,-1-1 0 16,-6 2 0-16,-16 2 3 15,-10-2 1-15,-12 0-4 16,0-1 4-16,-34-1-2 16,-19 1-2-16,-9-5-1 15,-17-7-29-15,6-14-94 16,-5-1-100-16,2-16-206 0</inkml:trace>
  <inkml:trace contextRef="#ctx0" brushRef="#br0" timeOffset="122660.62">17198 6621 109 0,'0'0'228'0,"0"0"-137"15,0 0 8-15,0 0 9 16,0 0-19-16,0 0-11 15,0-64-34-15,0 64-16 16,0 24-19-16,0 22 9 16,0 21 43-16,0 18-29 15,0 8-11-15,0 0-9 0,0-10-5 16,0-21-7-16,0-19 3 16,0-21-1-16,2-15-3 15,0-4 2-15,3-3 2 16,1-4 1-16,-4-31 0 15,5-19-3-15,-5-14 1 16,-2-12 0-16,0-4 0 0,0-2 0 16,-13 3 0-1,2 11-2 1,4 12-1-16,0 8 1 0,7 10 6 16,0 5-3-16,0 8 2 15,0 7 0-15,0 8 6 16,0 4-4-16,0 3 0 15,0 2-7-15,21 0-2 16,3-1 2-16,18 0 0 0,16 1 0 16,13-4 0-16,14 1-1 15,13-3 2-15,7-5-1 16,14 2 1-16,1-5-1 16,-3 1-3-16,-1 2 3 15,-6-1 4-15,-14 6-3 16,-9 2 0-16,-12 2-1 15,-3 2 1-15,-16 3 3 16,-14 2-4-16,-13 0 3 16,-14 0 2-16,-1 0-2 0,-1 7 8 15,-1 5 0-15,-4 3-2 16,5 2-1-16,1 7 2 16,1 5 3-16,6 10-8 15,-1 7 4-15,-3 12 6 16,8 9-6-16,-9 3 3 15,-1 0-8 1,-3 1-3-16,-12-1 0 0,0-2 0 16,0-10 3-16,0-8-4 15,-3-16 0-15,-4-14 0 16,1-6 1-16,-5-6 1 16,-5-1 0-16,-9-2-1 15,-8-1-1-15,-21 4 1 16,-12-4-1-16,-19 2-8 15,-13 1 8-15,-15 0-10 16,-17 5 7-16,-15 2-4 0,-9 4 0 16,-2 3 4-16,21-2 3 15,21-1 0-15,29-4 0 16,22-4-6-16,26-3-15 16,12-5-8-16,5-2-23 15,7 0-10-15,4-6-14 16,9-14-186-16,0-2-258 15</inkml:trace>
  <inkml:trace contextRef="#ctx0" brushRef="#br0" timeOffset="123324.71">15332 7381 365 0,'0'0'74'0,"0"0"-60"16,-119-7 5-16,82 7 38 16,-1 0 20-16,3 0-38 15,-2 0-17-15,10 0 10 0,1 0 0 16,8 3-1-1,-2 3-1-15,5 0-9 0,3-4 4 16,3 0-13-16,7-2 6 16,2 0 3-1,0 0 9-15,0 0-12 16,0 0-1-16,0 0-1 16,0 0-6-16,0 0-4 15,29 0 3-15,29 0 4 16,29 0 39-16,40-24-15 15,33-10-14-15,37-12-15 0,19-7-6 16,27-2 0-16,9-4-2 16,-1 6 4-16,-8-2-2 15,-19 8-2-15,-35 7 1 16,-33 8-1-16,-42 7 0 16,-41 13-1-16,-30 8-1 15,-26 2 0-15,-17 2-23 16,-4 0 16-16,-34 6 8 0,-13 10-20 15,-5 5-56-15,3-2-61 16,10-9-54-16,24-6-109 16</inkml:trace>
  <inkml:trace contextRef="#ctx0" brushRef="#br0" timeOffset="123604.74">15751 7421 228 0,'0'0'87'16,"-114"36"-87"-16,62-19-36 15,8-1 20-15,11-3 8 16,0 1 2-16,4-2 6 16,2 0 2-16,0 3-1 15,-2-1-1-15,0-1-29 16,0 0-194-16</inkml:trace>
  <inkml:trace contextRef="#ctx0" brushRef="#br0" timeOffset="124260.82">14648 7645 241 0,'0'0'141'0,"0"0"-45"16,0 0-40-16,0 0-24 15,0 0-4-15,0 0 2 16,-23-5 9-16,23 5-25 16,0 0-4-16,0 0-3 15,0 0 5-15,0 0 6 16,0-2-3-16,0 2 9 0,0 0 14 16,0 0-4-16,0 0-13 15,-2 0-13-15,2 0-4 16,0-2 2-16,0-1 3 15,0 2 2-15,0 0-5 16,0-2 0-16,-4 0-5 16,2 2 2-1,-4 1 5-15,4-2 2 16,2 0 2-16,0 2-2 16,0 0 0-16,0 0 1 0,0 0-7 15,0 0 2-15,0 0-2 16,0 0-4-16,0 0 1 15,0 0-2-15,0 0 1 16,0 0-3-16,0 0 2 16,0 0-6-16,0 0 0 15,0 0-27-15,0 0-26 0,8-2-18 16,11-6 16-16,6 0-56 16,-5-4-73-16,2 4-108 15</inkml:trace>
  <inkml:trace contextRef="#ctx0" brushRef="#br0" timeOffset="125508.98">14730 7493 182 0,'0'0'29'0,"0"0"-28"16,0 0 12-16,0 0 48 16,0 0 15-16,0 0-38 0,-38-23 25 15,36 23 0-15,0-3 7 16,2 3-23-16,-5 0-1 16,5 0 11-16,0 0 15 15,0 0-18-15,0 0-19 16,0 0-9-16,0 0 0 15,0 0-11-15,0 0-6 16,0 0 0-16,0 0 1 0,0 0 3 16,0 0 1-16,0 0 2 15,13 7 22-15,10 2-5 16,-3 1-7-16,11 4-2 16,7 0-3-16,4 3 2 15,10 2-3-15,6 3-7 16,6 5 5-16,15-1-6 15,0 4 8-15,6-1-13 16,2 4 3-16,5 1-1 0,-5 3-5 31,-3 0-1-31,-4 1-2 0,1 5-1 16,-6-2 0-16,-3 4 1 16,-1-1 0-16,0 0 0 15,-1 2-1-15,-1-2 1 16,2 0-1-16,-7-2 0 15,8-5-2-15,-7-1 2 16,-5-4 1-16,-4-5 3 0,-1 2-5 16,-6-5 1-16,3-2 0 15,-4 2 1-15,-1-2-1 16,-5 0-1-16,-1 0 1 16,-1 4 0-16,-9-2-1 15,0 2 2-15,3 1-2 16,-12-8 0-16,3 4 1 15,-6-4 0-15,4 1 0 0,2-1 1 16,-3 0-1-16,7 4-1 16,2-3 0-16,5 4 1 15,-5-1 0-15,-2-4 0 16,-7-3 0-16,-13-5 0 16,2-4-1-16,-9-5 1 15,5 3-9-15,0 0 0 16,-3 2 4-1,9 2 2-15,-1-1-4 0,1 2-2 16,0-2-5-16,-8-2 4 16,2-1 0-16,-7-3-9 15,0-1-4-15,0-1-21 16,-2 0-26-16,-21-10-76 16,-8-4-126-16,-9-2-210 15</inkml:trace>
  <inkml:trace contextRef="#ctx0" brushRef="#br0" timeOffset="126533.11">14770 7349 95 0,'0'0'0'15,"0"0"0"-15,0 0 0 16,0 0 4-16,0 0 1 16,0 0-5-16,84-28 2 15,-63 23 34-15,-1 4 7 0,-5-3-21 16,1 1 3-16,-5 2 29 15,-2-1 50-15,-7 2-19 16,-2 0-26-16,0 0-8 16,0 0-5-16,0 0 0 15,0 0-21-15,-9 0 20 16,-8 0-1-16,-12 0-41 16,-2 2 1-16,-8 6 3 15,8-2-2-15,-2 1 3 0,-3 0-5 16,7-3-2-16,-2-3-1 15,6 1 0-15,6-2 2 16,-2 0 10-16,5 0 14 16,8 0-5-16,-3 0 3 15,-1 0 4-15,8 0-3 16,-3 0-14-16,5 0-3 16,2 0-2-16,0 0 6 0,0 0-3 15,0 0 1 1,0 0-4-16,0 0 0 15,0 0 0-15,0 0-2 16,0 0 1-16,0 0-1 16,0 0 2-16,0 0-5 15,0 0 1-15,0 0 0 16,7 0-2-16,24 0 0 16,16 0 1-16,22 0 0 15,14 0-1-15,23 0-33 0,15-11-79 16,11-12-150-16</inkml:trace>
  <inkml:trace contextRef="#ctx0" brushRef="#br0" timeOffset="128525.37">11631 10299 520 0,'0'0'87'0,"0"0"-70"16,0 0 15-16,0 0 11 15,0 0 5-15,0 0 24 16,0 0-5-16,0-5-20 16,0 5-6-16,0 0-13 15,0 0-8 1,0 0 10-16,0-1-2 15,0 1 9-15,0-2-7 16,0 0 13-16,-11-5-5 0,-5-5-6 16,-13-4-20-16,-13 2-7 15,-22 5 4-15,-28 4-1 16,-19 5-8-16,-27 18-1 16,-17 17-9-16,-1 9-34 15,19 0-43-15,25-2-51 16,34-7-149-16</inkml:trace>
  <inkml:trace contextRef="#ctx0" brushRef="#br0" timeOffset="129573.5">11645 10772 207 0,'0'0'294'0,"0"0"-268"16,0 0-7-1,0 0 8-15,0 0 15 16,0 0-16-16,-2 24-4 0,2-15-7 15,0-4-4-15,0 3 3 16,0 0 0-16,0-2 5 16,0 2-1-16,0-6-9 15,0 0 1-15,0 0-4 16,0 0 21-16,13-2 4 16,7 0 2-16,14 0 8 15,3 0-23-15,15-9-14 0,10-6 1 16,9-2-5-16,10 0 0 15,-4-1-7-15,4 0-62 16,-17-1-62-16,-8 6-146 16</inkml:trace>
  <inkml:trace contextRef="#ctx0" brushRef="#br0" timeOffset="133662.01">2774 12228 1009 0,'0'0'43'0,"0"0"-5"15,0 0 25-15,0 0-14 16,0 0-32-16,0 0-10 16,0 0-4-16,0 106 6 15,0-36-3-15,0 6 2 16,-2 5-2-16,-2-5-6 16,2-10-5-16,0-10-15 15,2-11-53-15,0-16-52 0,0-16-98 16,0-13-284-16</inkml:trace>
  <inkml:trace contextRef="#ctx0" brushRef="#br0" timeOffset="133926.04">2764 12173 991 0,'0'0'26'15,"0"0"-15"-15,0 0 11 16,0 0 13-16,0 0-20 16,0 0-2-16,129-32-5 15,-91 32-8-15,-2 14 1 16,-12 13 2-16,-8 5-3 16,-16 1 5-16,-5 10-3 0,-35 1 2 15,-18-2-4-15,-6-4-2 16,-4-8-2-16,10-14-97 15,14-9-66-15,13-7-228 16</inkml:trace>
  <inkml:trace contextRef="#ctx0" brushRef="#br0" timeOffset="134542.13">3405 12266 518 0,'0'0'79'16,"0"0"-77"-16,0 0 1 16,0 0-3-16,0 0 2 15,0 0 1-15,0-19-3 16,0 16-1-16,3 1 1 16,-1-2 7-16,-2 1 44 15,0 3 37-15,0-3 50 16,0 1-61-16,-20 2-32 15,-9 0-12-15,-2 0 13 16,-7 10-6-16,4 14-18 16,5 5 1-16,8 3-9 15,9 6-5-15,10 5-4 16,2 1-2-16,6 3 2 0,23-7-5 16,12-8 1-16,10-12-1 15,11-13-3-15,12-7-41 16,9-17-54-16,1-21-51 15,-4-13-261-15</inkml:trace>
  <inkml:trace contextRef="#ctx0" brushRef="#br0" timeOffset="135526.25">2859 12637 715 0,'0'0'71'16,"0"0"-1"-16,0 0 59 15,0 0-56-15,0 0-32 16,0 0-18-16,-6 0-12 16,21 0-11-16,21-3-2 15,15-4-1-15,17-10-79 16,5-6-175-16</inkml:trace>
  <inkml:trace contextRef="#ctx0" brushRef="#br0" timeOffset="136462.37">3968 12138 434 0,'0'0'107'16,"0"0"-94"-16,0 0 29 16,0 0-10-16,0 0-15 15,0 0 5-15,0 0-11 16,0 0 10-16,0 0 10 16,2 0 4-16,-2 0 18 15,0 0 3 1,0 0-21-16,0 0 2 15,0 0-5-15,0 0-12 0,0 0 8 16,0 0-8-16,0 0 5 16,0 0-3-16,0 0-2 15,0 0-16-15,0 0 10 16,0 0-6-16,0 0 5 16,0-2-13-16,0-1 2 15,-16-1-2-15,1 3 1 16,-1 1-3-16,5 0 2 0,2 0 0 15,2 0 0-15,0 0-1 16,-1 0-1-16,-6 0 1 16,-1 0 0-16,-6 10-1 15,2 6 1-15,1 3-4 16,-1 4 5-16,6 2-1 16,9 1-1-16,4-1 1 15,0 1-2-15,4-2 1 16,23 0-4-16,9-4-5 0,8-1 0 15,5-6 2-15,5-2 2 16,2-2-5-16,-8 2 9 16,2-1 1-16,-13-1 1 15,-14 1 1 1,-12 0-4-16,-11 1-1 16,0 2-4-16,-20 6 5 15,-25 3 4-15,-13-3-2 16,-11-2 2-16,7-7 0 0,0-6 1 15,4-4 3-15,12 0-3 16,13 0-2-16,18-14-8 16,13-7-66-16,2-2-147 15,21-3-159-15</inkml:trace>
  <inkml:trace contextRef="#ctx0" brushRef="#br0" timeOffset="136830.41">4520 12221 714 0,'0'0'98'0,"0"0"-73"0,0 0 91 16,0 0-52-16,0 0-34 15,0 0 23 1,-71-66-7-16,57 61-8 16,-1 1-2-16,-5 4-15 15,-7 0-18-15,-2 0-1 16,-2 16-2-16,2 6 0 16,8 6-1-16,11 7-5 15,5 4 3-15,5 3 2 0,19 2-4 16,20-7-9-16,13-5-15 15,10-11-8-15,3-7-51 16,-1-11-15-16,3-3-94 16,-9-11-59-16</inkml:trace>
  <inkml:trace contextRef="#ctx0" brushRef="#br0" timeOffset="137246.47">4844 12204 629 0,'0'0'116'0,"0"0"-8"16,0 0 13-16,0 0-65 16,0 0 7-16,0 0-35 15,-29-15-19-15,27 24-6 16,-1 25-2-16,3 13 8 16,0 6-2-16,0 5-2 15,0 0-2-15,0-7 1 16,0-12-4-16,0-8 1 15,0-13 1-15,0-9-2 16,0-4 0-16,0-5 1 16,0 0 4-16,0 0 2 15,0-25 6-15,0-10-10 16,0-12-3-16,0-8 1 16,0-6 4-16,0-1-5 0,0 4 0 15,9 9 0-15,11 13-2 16,0 9 0-16,3 4 2 15,1 5-1-15,-2 5-1 16,0 4 1-16,-3 6 0 16,-4 3-7-16,1 0-18 15,-3 3-15-15,-7 15-35 16,-6 3-35-16,0 0-117 0,-4 2-161 16</inkml:trace>
  <inkml:trace contextRef="#ctx0" brushRef="#br0" timeOffset="137326.47">4844 12204 828 0</inkml:trace>
  <inkml:trace contextRef="#ctx0" brushRef="#br0" timeOffset="137406.5">4844 12204 828 0,'-114'101'184'0,"114"-101"-170"0,0 0 13 0,0 0 1 16,23 0-16-16,16 0-3 15,17-12-9-15,4-8-6 16,-4-1-169-16,-5-1-471 15</inkml:trace>
  <inkml:trace contextRef="#ctx0" brushRef="#br0" timeOffset="137934.56">5791 12314 1025 0,'0'0'62'0,"0"0"-31"16,0 0 32-16,0 0-32 0,0 0-21 16,0 0-7-16,46 0-2 15,10 0 4-15,2 0 0 16,9 0 2-16,-7-4-6 16,-4-4 0-16,-9-4-1 15,-9 2 1-15,-15 2-2 16,-8 0-20-16,-11 2-45 15,-4 0 2-15,0-2-53 16,0 2-219-16</inkml:trace>
  <inkml:trace contextRef="#ctx0" brushRef="#br0" timeOffset="139542.76">6901 12073 926 0,'0'0'46'15,"0"0"-45"-15,0 0-1 16,0 0 11-16,0 0 18 16,0 0 20-16,2 162-23 0,-2-87-13 15,0-2-8-15,0-12-4 16,0-13-1-16,0-15 0 15,2-17 0-15,1-9 0 16,-1-7-2-16,-2 0-10 16,0-22-16-1,0-25 13-15,5-18 9 16,-5-7 6-16,2-6 1 16,-2-2 4-16,2 8 9 0,4 6 1 15,13 11 0-15,2 14-13 16,4 9 5-16,-5 11 2 15,7 11-5-15,-7 8-2 16,-4 2-2-16,0 4 0 16,-8 22 0-16,-8 10-1 15,0 6 2-15,-6 2 1 16,-21-1-2-16,-2-4 2 0,0-3-2 16,2-2-2-16,2-5-1 15,5-5-36-15,7-8-46 16,7-10-147-16,6-6-199 15</inkml:trace>
  <inkml:trace contextRef="#ctx0" brushRef="#br0" timeOffset="141326.99">7206 12395 653 0,'0'0'72'15,"0"0"22"-15,0 0 34 16,0 0-55-16,0 0-10 16,0 0-12-16,10-15-17 15,5-21-13-15,7-10-18 16,3-5-3-16,-6 4 0 16,0 5-1-16,-11 7 0 0,-8 9 1 15,0 12 0-15,0 9-2 16,0 2-12-16,-13 3 3 15,-5 0-13-15,-1 7-18 16,5 7 18-16,3 0-4 16,11-7 8-16,0-1 8 15,0-1 4-15,0-2 4 0,11 2-2 16,5-1 4-16,-1-3 2 16,1 5 3-16,-3-2-3 15,3 3 1-15,-3 1 4 16,1 3-1-16,3 6 5 15,4 3 3-15,-4 4 1 16,3 0 0-16,-4-2-7 16,-1-1-5-16,4-6 5 15,-6-5-3-15,-3-6-2 16,0-4 7-16,5 0-5 16,-1-4-2-16,3-21 4 15,-1-8-4-15,4-1 0 16,-6-4-1-16,-6 6 0 15,4 5 0-15,-8 9 0 16,-4 9 0-16,0 7 1 16,0 2 6-16,0 0-7 0,0 5-1 15,0 16 1-15,0 3-1 16,0 3 3-16,9-2-6 16,7-4 4-16,1-2-2 15,4-7 2-15,-2-8 0 16,4-4 0-16,-3 0 5 15,5-10-5-15,-6-12 3 16,-3-4-1-16,-7-2 3 16,-9 2 4-16,0-1-8 0,0 4 11 15,-25 2 2 1,-2 5-8-16,-8 9-5 0,-1 2-1 16,1 5 0-16,4 0-4 15,6 9 1-15,7 5-1 16,9-4 4-16,9-1-8 15,0 0 3-15,7-2-2 16,24-2-6-16,10-5 10 16,5 0 2-16,3 0-1 15,5-14-1 1,-1 3 2-16,-2 3 1 0,-3 2 1 16,-13 6-1-16,-6 0-5 15,-12 2 5-15,-3 17-1 16,-5 0 1-16,-7 5 1 15,0 2 9-15,-2 2 3 16,0-3-9-16,0-4 5 0,0-8-4 16,0-6-1-16,0-2-2 15,0-5-2-15,0 0 7 16,0 0 0-16,0-2 1 16,0-21-7-16,0-6-1 15,7-9-4-15,2-2-6 16,6-3 2-16,8 5-2 15,-3 8 4-15,2 4 4 16,-4 11 0-16,-7 6 1 16,-6 6 0-16,-5 3 0 0,0 0-2 15,0 9-5-15,0 17 8 16,0 9 0-16,0 1-1 16,0-3 2-16,0-1 5 15,0-6-5-15,0-8-1 16,13-5 2-1,-4-5-2-15,5-6 2 16,1-2-2-16,3 0 4 0,5-8-4 16,-2-14 0-1,0-7 2-15,-6 2-2 0,-6-5-1 16,-2 0 0-16,-7 3-1 16,0 5 2-16,0 9 1 15,-2 7-1-15,-5 8-1 16,0 0 1-16,-2 9-6 15,3 17 1-15,1 6 5 16,5 0-2-16,7 0-1 0,22-5 3 16,4-5-1-16,5-6 1 15,-5-6 0-15,-2-8 0 16,-2-2 0-16,-2 0 1 16,0-23 0-16,0-7 0 15,-2-5 0-15,-3-2 1 16,-7 1-2-16,1 6 4 15,-9 6 3-15,-3 10 4 0,-4 6-2 16,0 8-3 0,0 0-5-16,0 0-1 0,0 6-8 15,2 10 7-15,7 6 0 16,3-2 1 0,-4-6 0-16,5-3-1 15,-1-4-2-15,-3-3 3 16,-5-4-2-16,0 0 2 15,6 0-1-15,-4 0 1 0,5-16 2 16,-1-4 1-16,-6 0-3 16,-2 2 5-16,0 6 1 15,-2 6 1-15,0 4 0 16,0 2 9-16,0 0-16 16,0 20-2-16,0 22 0 15,0 18-1-15,0 8 6 16,5 9-3-16,1-1 0 15,1-1-1-15,-4-12-11 0,-3-6-3 16,0-13 11-16,0-10 3 16,-21-10 1-16,5-8 0 15,-1-10 1-15,1-6 3 16,1 0-2-16,-1-12-2 16,7-22 0-16,3-17-1 15,6-15-4-15,0-6 3 16,6 0 2-16,23 8 0 0,7 14-2 15,1 14-26 1,11 9-47 0,-2 10-134-16,3-1-315 0</inkml:trace>
  <inkml:trace contextRef="#ctx0" brushRef="#br0" timeOffset="142495.13">9785 11787 620 0,'0'0'91'16,"0"0"22"-16,0 0 23 15,0 0-57-15,0 0-18 0,-151 24-9 16,109 4-17-1,6 5-6-15,9 2-14 16,11 1-6-16,8 6-8 16,8 0-1-16,0 0 1 15,20-1 0-15,13-8-1 16,9-6 1-16,16-11 0 16,0-8 0-16,7-8 0 15,-3 0-1-15,1-22-15 0,-10-9-20 16,-3-6 7-16,-17 1 8 15,-8 2 9-15,-19 5 3 16,-6 7 8-16,0 6 1 16,-20 8 0-16,-18 8 4 15,-4 0-5-15,-3 17-3 16,-1 12 3-16,5 1 3 16,8 1 4-16,12-5-7 0,17-3 2 15,4-5-2-15,0-1-1 16,14-5 0-16,11-6 1 15,4-6 0-15,4 0-1 16,0-2 1-16,5-23 1 16,-7-2-1-16,-4-2-2 15,-10 5 0-15,-5 6 4 16,-5 9-2 0,-7 4 2-16,0 5 1 0,0 0 0 15,0 0-3-15,0 0-1 16,0 22-1-16,2 7 0 15,4-1 2-15,8-3-2 16,-1-3 1-16,5-5-4 16,-3-9 5-16,6-4 0 15,-1-4-4-15,0 0 3 16,0-18 1-16,5-10 0 16,-4-5 1-16,0-1-1 0,-5-2 1 15,-10-3-1 1,3 2 1-16,-9 1 2 0,0 6-2 15,0 9 0-15,0 9 2 16,-9 9-1-16,1 3-2 16,-4 3-1-16,1 26 1 15,-1 12 0-15,10 5 1 16,2 3-1-16,0-5-2 0,12-8 1 16,7-5 1-16,2-9 0 15,-1-10 0-15,-5-6 0 16,1-5 0-16,4-1 1 15,0-1 3-15,3-25 1 16,-1-9-2 0,4-5-3-16,-3-8 5 15,-5-3 0-15,-7-7-2 16,-11 0 2-16,0 9-4 0,0 17 2 16,-9 14-2-16,-5 18 5 15,1 0 2-15,-3 12-5 16,-1 24 7-16,6 12-4 15,8 13 3-15,3-6-1 16,12-1-7-16,12-8 5 16,10-9-4-16,-13-11 0 15,6-8-2-15,-11-10-2 16,-1-7-14-16,6-1-61 0,1-5-188 16</inkml:trace>
  <inkml:trace contextRef="#ctx0" brushRef="#br0" timeOffset="143463.26">11261 12158 684 0,'0'0'164'0,"0"0"-104"16,0 0-5-16,0 0-5 16,0 0-3-16,0 0-3 15,0 0-17-15,-2 0-5 16,13-15-14-16,20-16-5 15,8-8 2-15,3-5-5 16,-7 3-3-16,1 4 0 16,-16 9 1-16,-11 10-1 15,-9 11 2-15,0 6-2 16,-7 1 2-16,-20 0-2 16,-4 12 0-16,2 12-6 15,10 2-8-15,7-2-2 16,12 1-9-16,0-4 12 15,18-3 5-15,13-1 7 16,9-3-4-16,10 1 8 16,-6 0 0-16,-1 3 2 0,-12-4-1 15,-12 1-1-15,-9 0 1 16,-10-3-1-16,0 2 0 16,-18-1 3-16,-18 0-3 15,1-3-2-15,-4-7 1 16,12-3-5-16,10 0-8 15,8 0-3-15,9-13-19 16,0-5-27-16,11-4 39 16,25-5 14-16,9-5 10 0,3-4 0 15,-1-3-1-15,4-4 2 16,-8-3 1-16,-10 0 0 16,-4 0 11-16,-6 2 18 15,-17 1-12-15,-6 3 5 16,0 8-4-16,0 8 1 15,0 11 2-15,-4 4 20 16,0 6-5 0,-4 3-8-16,4 0-10 0,-5 0 0 15,5 30-19-15,4 10-2 16,0 10 1-16,0 4 0 16,11 0 1-16,9-2-1 15,7-8 1-15,0-10-2 16,-1-5-2-16,-4-11-6 15,3-11-9-15,-7-7-28 16,-5 0-14-16,-2-7-45 0,-1-22-160 16,-10-5-144-16</inkml:trace>
  <inkml:trace contextRef="#ctx0" brushRef="#br0" timeOffset="144432.75">11669 11794 721 0,'0'0'55'15,"0"0"-35"-15,0 0 68 16,0 0-16-16,0 0-48 0,0 0-19 16,20-1 2-16,36 2-2 15,13 7 1-15,5-3-6 16,-1 5 1-16,0-1-1 16,-3-1 0-16,-5-2 0 15,-14-3 0 1,-7-3-1-16,-10 0 0 15,-14 0-5-15,-7-6 5 16,-11-5 1-16,-2 4 1 0,0-3 5 16,0-1 9-16,-6 4 16 15,-15 1 2-15,2 4-16 16,-6 2 2-16,-2 0-3 16,3 15-5-16,-1 10 8 15,1 5-8-15,8 4-1 16,3 0-8-16,13 0-2 15,0-1 0-15,0-6 2 0,0-7-2 16,15-7 1-16,1-6-1 16,4-7 0-16,-2 0 1 15,2-1 3-15,4-19 0 16,-1-6-3-16,-7-1 2 16,-3 1-2-16,-7 6 1 15,4 3 2-15,-6 4-3 16,-2 9 0-16,-2 1-1 15,0 3 0-15,0 0-2 0,7 9-4 16,1 14 0-16,11 0 6 16,-1-3 1-16,-1 0-1 15,-1-10-3 1,4-3 1-16,-2-6 2 16,2-1 0-16,0-3 1 15,0-22 0-15,5-8 2 16,4-10-2-16,0-7 0 15,-8-2 2-15,2-6-2 0,-12 0 1 16,-6 4 0-16,-5 3 0 16,0 15-1-16,0 14 1 15,0 13-2-15,0 6 0 16,-10 3 0-16,-5 9-1 16,-5 32 0-16,-5 19 1 15,8 14-1-15,7 7-1 16,10-5 0-16,0-8 1 0,25-10 0 15,6-12-4 1,5-9-4-16,0-14 3 0,-5-9 0 16,3-11-1-16,-1-3-7 15,-2-3 14-15,-2-23 0 16,-2-3-1-16,-12-6 1 16,-1 0 2-16,-12 0 0 15,-2 3 1-15,0 10 0 16,0 10 3-16,-14 9 0 15,-1 3 1-15,-3 13-3 16,1 20-4-16,1 4 0 16,9 1-1-16,7-6 1 15,0-9-3-15,13-3 2 16,10-6-2-16,-1-7 2 16,5 0-4-16,2-7 4 15,-5 0-22-15,-4 0-21 16,-6-4-25-16,-5-15-61 15,-7-3-53-15,-2-6 27 16,-4-2-155-16</inkml:trace>
  <inkml:trace contextRef="#ctx0" brushRef="#br0" timeOffset="144607.91">12173 11743 756 0,'0'0'92'0,"0"0"-33"15,0 0-33-15,0 0-5 16,0 0 15-16,131-29-22 16,-59 27-8-16,8 2-6 15,-2 0-5-15,0 0-106 16,-13 0-152 0</inkml:trace>
  <inkml:trace contextRef="#ctx0" brushRef="#br0" timeOffset="145696.04">13751 11497 623 0,'0'0'230'0,"0"0"-184"16,0 0 7-16,0 0-2 16,0 0-10-16,-114 101-4 0,99-57-16 15,9 3-10-15,3 3-3 16,3-6-3-16,0-4-3 15,5-6-2-15,12-10 6 16,10-8-5-16,4-9 0 16,0-7 2-16,9 0-2 15,1-27 3-15,-8-7-4 16,1 0 7-16,-12 0-5 16,-7 6 2-16,-5 3 3 0,-8 8-3 15,-2 8 0-15,0 6 2 16,0 3 1-16,0 0-7 15,0 10-4-15,-7 22 0 16,0 9 1-16,7 8 1 16,0-2 1-16,16-8-1 15,11-7-3-15,1-8 4 16,1-12-2-16,0-6 1 0,-2-6 2 16,-2 0 0-16,-7-12 0 15,-5-11 0-15,-9-4 3 16,-4 2 2-1,0-1-1-15,-4 3 0 16,-23 3-4-16,-6 2 0 16,-3 8-5-16,5 7 3 15,4 2 1-15,12 1-1 16,3 0-7-16,12 0-24 0,0 0-10 16,25 0 8-16,15 0 28 15,7 0 4-15,7 0 1 16,-8 5 2-16,1 7 2 15,-7 7-1-15,-9 3 2 16,-6 0 3-16,-10 6 3 16,-13-3 4-16,-2 2 15 15,0-3-7-15,0-6-4 16,-4-4 0-16,-7-5-8 0,-3-4-7 16,10-5 2-16,2 0 0 15,0-8 0-15,2-23-4 16,0-10-9-16,2-8-4 15,18-9 0-15,7 7-3 16,4 5-3-16,3 15 1 16,-3 17 17-16,-9 9 2 15,2 5 0-15,-8 0 4 0,-3 24 4 16,3 12-5 0,-9 5-2-16,-3 4 4 15,-2-1-5-15,-2-6 0 16,8-8-1-16,-2-2 0 15,3-10-4-15,-3-7-45 16,8-11-47-16,-5 0-139 16,5-25-259-16</inkml:trace>
  <inkml:trace contextRef="#ctx0" brushRef="#br0" timeOffset="145888.07">14638 11578 191 0,'0'0'725'16,"0"0"-666"-16,0 0-31 15,0 0 1-15,0 0 8 16,0 0-22-16,-35 12-11 16,35 38 1-16,4 6 1 15,12 4-5-15,1-2-1 0,-3-5-12 16,-3-15-59-16,-7-10-43 16,1-17-80-16,-5-8 38 15,0-3-137-15</inkml:trace>
  <inkml:trace contextRef="#ctx0" brushRef="#br0" timeOffset="146744.18">14609 11879 95 0,'0'0'355'16,"0"0"-242"-16,0 0-12 15,0 0 3-15,0 0-1 0,0 0-37 16,-62-90-29-16,62 77-18 16,18 2-16-16,13-1-3 15,7 3 1-15,-3 4 4 16,1 3 9-16,-5 2 11 15,-4 0 2-15,0 10-8 16,-7 14 6-16,3 6-3 16,-10 2 5-16,-9 2-18 0,-4-4-5 15,0-4 3-15,0-6 0 16,0-6-2-16,-9-7 2 16,7-6-2-16,0-1-1 15,2 0-2-15,0 0-2 16,0-15-1-16,0-17-18 15,0-5 8-15,9 2 4 16,9 1 6-16,1 11-8 16,8 2 4-16,0 9 1 0,-4 4 2 15,-4 7 2-15,-3 1 2 16,-3 0-2-16,1 18-4 16,-5 10 3-16,-3 0 2 15,4 0-2 1,-4-2 3-16,3-3-2 15,5-3 1-15,-1-1 1 16,1-6-1-16,-4-10 2 16,3-3 0-16,1 0-2 0,-1-3 2 15,-1-17 0-15,-3-5-2 16,-5-3 7-16,-4-2-1 16,0 0-3-16,-18 0-4 15,-11 10 1-15,-7 6-1 16,-4 9-3-16,7 5-3 15,2 0 4-15,8 0-4 16,15 0-2-16,3 8-3 0,5 1-19 16,11 1-3-16,25 2 7 15,9-5-1-15,3-3-14 16,-1-4-24-16,7 0-1 16,-1-5 2-16,-4-17 35 15,5-2 13-15,-10-2-38 16,-13-5 18-16,-4 0 36 15,-6 2 3-15,-15 0 25 16,-6 0 47-16,0 3 10 0,-13 6-16 16,-3 8-9-16,5 4-14 15,7 6 10-15,-1 0-9 16,0 2-18 0,5 0-16-16,-2 27-3 15,2 10 13-15,0 12-1 16,0 15-6-16,23 4-5 15,-3 6-4-15,2-8-3 16,-2-10-2-16,-5-11-1 0,-1-16-1 16,-1-7 0-16,3-7-20 15,-1-12-11-15,8-3-30 16,-1 0-50-16,7-16-136 16,0-10-320-16</inkml:trace>
  <inkml:trace contextRef="#ctx0" brushRef="#br0" timeOffset="148344.37">16056 11705 741 0,'0'0'102'0,"0"0"-101"16,0 0 1-16,0 0 26 0,0 0 9 15,0 0 2-15,58 62-7 16,-22-62-10-16,-1-16-1 16,6-14-19-16,-1-7-1 15,-9 0-1-15,-6 4 1 16,-17 5-1-16,-8 2 5 16,0 2-4-16,-4 2 8 15,-14 2-8 1,-5 6 2-16,6 8-3 0,3 4 0 15,3 2 7-15,3 0 4 16,-1 0 6-16,2 6-3 16,0 10 7-16,7 7-9 15,0 3 0-15,0 13 3 16,0 5 1-16,9 12-6 16,7 13-1-16,1 5-3 15,8 8 7-15,-3 0 0 16,3-2-6-16,0-3-3 0,-6-9-3 15,2-6-1-15,-3-13 0 16,-5-11 0-16,-5-15 0 16,4-11-5-16,1-6-6 15,5-6-27-15,4 0 1 16,-2-21 7-16,5-14 17 16,-10-5-1-16,-1-6 4 15,-12-4 10-15,-2-2 0 0,-2 0 1 16,-29 1 1-16,-10 5 1 15,-5 4 4-15,-8 10 0 16,6 6-7-16,-4 8 4 16,7 8 7-16,5 6-7 15,9 2 0 1,8 2-3-16,17 0-1 16,4 0-1-16,2 0 1 15,0 0-3-15,18 0-8 0,20 0 11 16,10 0 4-16,8-2-4 15,2-13-6-15,2-11 6 16,-4 3-10-16,-6-1-1 16,-11 0 3-16,-10 5 3 15,-4 5 4-15,-12 5 2 16,-11 5 6-16,-2 4 12 16,0 0 14-16,0 0-15 15,0 0-18-15,0 18-1 0,0 8 0 16,0 4 2-16,12-4 2 15,-1-4-3-15,4-6-2 16,-1-6 2-16,4-6 1 16,-1-4 0-16,10 0 0 15,2-23 4-15,7-9-5 16,-5-2-2-16,-4-2 2 16,-7 4-1-16,-7 4 1 0,-4 3 0 15,-4 8 0-15,-3 10 0 16,-2 2 0-16,0 5-1 15,0 0-3 1,0 0 3-16,0 20-4 16,0 12 5-16,11 4 0 15,2 2-2-15,5 0 1 16,-2-6 1-16,4-7 3 16,-4-11-3-16,-10-10 1 0,7-4 2 15,-3 0-3-15,5-6 7 16,3-20-2-16,-1-9-2 15,8 0-1-15,-5 1-1 16,5 1-1-16,-10 6-1 16,1 10-1-16,-5 9 2 15,-9 8-1-15,0 0-6 16,3 14 6-16,-3 17 1 16,0 5 0-16,1 0 0 0,4 0 3 15,-1-11-3-15,-2-4 0 16,3-8 0-16,-5-8 5 15,3-5-1-15,2 0 10 16,-1-5-2-16,7-22 3 16,10-5-11-16,-3-6-3 15,7 4-2-15,-2 5 0 16,-8 8 0-16,-1 9 0 0,-7 9-5 16,-5 3-2-16,0 0-1 15,6 15-2 1,-6 13 10-16,5 4-2 15,-7 4-25-15,7-6-33 16,0-9-8-16,2-4-52 16,12-13-21-16,-2-4 23 15,6-1 53-15,2-22-230 16</inkml:trace>
  <inkml:trace contextRef="#ctx0" brushRef="#br0" timeOffset="149608.54">17670 11698 368 0,'0'0'180'0,"0"0"-92"16,0 0-10-16,0 0 38 15,0 0 2-15,0 0-57 16,-2-92 2-16,-9 92-9 16,-1 0-20-16,-1 0-12 15,-3 8-13-15,-1 18-1 16,5 6-4-16,10 6-2 0,2 3-1 16,0-3 0-16,0-1-1 15,14-6 0-15,3-5 0 16,8-5 0-16,0-10-2 15,-1-8 1-15,8-3 0 16,3-7-4-16,7-23-4 16,1-11 5-16,3-6 4 0,-5-6 0 31,-8-1-1-31,-8-6 1 0,-10-4 1 16,-4-6-1-16,-9 0 0 15,-2-1 0-15,0 12 1 16,0 16 4-16,-4 15 1 15,-5 14 12-15,5 8-9 16,-7 6-4-16,4 0-4 16,-2 6-1-16,-4 26 0 15,6 14 1-15,7 15 1 0,0 5 0 16,0 7 6-16,2 0-6 16,12 2-1-16,-1-5 0 15,3-6 0-15,-1-12-1 16,-1-14 2-16,1-16-2 15,1-10 0-15,-1-12 1 16,3 0-1-16,5-12 0 16,4-20-15-16,-8-10-7 15,8-2 8-15,-9 1 11 0,-5 11 0 16,1 8 6-16,-10 12-3 16,1 10 0-16,-3 2 0 15,-2 0-3-15,0 4-5 16,2 20 4-16,-2 7 4 15,4 5 0 1,5-4 0-16,3-5 0 16,-4-3 0-16,1-11 0 0,5-3 0 15,-8-10 1-15,3 0 2 16,7 0-3-16,-3-16 3 16,5-8-1-16,3-6 0 15,-6-2-1-15,-7-3-1 16,2 5 1-16,-6 10-1 15,1 6 0-15,-3 10 0 16,-2 4 0-16,0 0 2 16,0 0-1-16,0 24-2 0,0 11 1 15,0 2-5-15,0 2 5 16,6-6 0-16,10-5-1 16,4-3 1-16,-4-7-2 15,-5-6 2-15,-2-3 0 16,0-9 1-16,-5 0-1 15,5 0 1-15,-5-19 0 16,-4-6-1-16,0-1 0 16,0-3-2-16,0-3 1 0,-15 2-2 15,-3 5 2-15,-2 7-1 16,2 8-1-16,3 9 1 16,1-2-2-1,3 3 3-15,7-2-2 16,4 2 2-16,0-2-19 15,4 0-36-15,21 1 37 16,6-5 18-16,7 5 1 0,-3 1 0 16,5 0 8-16,1 7 23 15,-8 12 1-15,-4 4-18 16,-4-1-7-16,-12 3 0 16,-13 1 4-16,0-1-2 15,0-7 4-15,-2-2-1 16,-9-6-1-16,1-8-5 15,6-2 0-15,0 0-3 16,2-5 1-16,2-18-4 0,0-9-1 16,20-10 0-16,18-4 1 15,-1 1 0-15,15 9-2 16,-6 14 2-16,-3 14 1 16,-3 8 11-16,-9 0 11 15,-4 16-12-15,-12 9-6 16,-3 8-3-16,-10 5-2 15,-2 2-2-15,0 3-6 16,0-10-18-16,-16-2-14 0,-11-9 9 16,-6-5-4-16,-7-10-62 15,-7-7-123 1,-4 0-258-16</inkml:trace>
  <inkml:trace contextRef="#ctx0" brushRef="#br0" timeOffset="149816.57">18382 11490 1083 0,'0'0'73'16,"0"0"-73"-16,0 0-3 15,0 0 3-15,0 0 1 0,0 0-1 16,17 48-5-1,-6-48-51-15,-4 0-39 0,0-6-97 16,-7-12-108-16</inkml:trace>
  <inkml:trace contextRef="#ctx0" brushRef="#br0" timeOffset="149984.6">17657 11364 1027 0,'0'0'99'16,"0"0"-99"-16,0 0-19 16,0 0 19-16,0 0 0 15,154 36-1-15,-77-31-51 16,15-3-106-16,-1 1-275 16</inkml:trace>
  <inkml:trace contextRef="#ctx0" brushRef="#br0" timeOffset="150456.65">19674 11712 947 0,'0'0'84'0,"0"0"-78"16,0 0-4-16,0 0 13 15,0 0 29-15,0 0-5 16,129 35-3-16,-75-29-12 16,4-3-5-16,-2-1-16 0,-5-2 3 15,-7 0-6 1,-8 0 0-16,-20 0 0 0,-7 0 1 15,-7 0-1-15,-2 0-6 16,0 0-28-16,0 0-27 16,0 0-73-16,0-5-239 15</inkml:trace>
  <inkml:trace contextRef="#ctx0" brushRef="#br0" timeOffset="155393.28">20691 11628 710 0,'0'0'149'16,"0"0"-120"-16,0 0 13 15,0 0 43-15,0 0 9 16,0 0-39-16,0 0 3 15,0 2-13-15,0-2-6 16,0-16-9-16,0-12-22 0,0-3-3 16,0 6 0-16,13 5-4 15,3 7-2-15,-3 6 1 16,0 5 0-16,3 2-2 16,4 0 2-16,4 23-2 15,3 14 2 1,-9 7 2-16,-3 0-2 15,-5-1 1-15,-10-10-1 16,0-12 0-16,0-7 0 0,0-10 2 16,0-4-1-1,0 0 4-15,0-7-3 0,0-20 1 16,0-14-3-16,0-9-2 16,11 4 2-16,5 4 0 15,-1 10-1-15,1 11 0 16,-3 8-1-16,-2 12-2 15,-2 1 3-15,2 3-3 0,7 25 1 16,4 10 2-16,-2 6 1 16,1 0 0-16,-4-8-1 15,-3-6-1-15,1-10-1 16,-3-9-17-16,-8-7-27 16,7-4-29-16,5-4-21 15,-1-25 0-15,12-8-54 16,0-9-14-16,-5-5-25 15,0-1-119-15,-8 4 252 0,-8 0 57 16,-1 7 119 0,-5 7 126-16,0 9-76 0,0 7 1 15,-11 3-25 1,-1 7-77-16,3 7-1 16,5 1-20-16,2 0-14 15,2 7-19-15,-2 28-2 16,2 15 11-16,0 8 1 15,0 10 22-15,15 2-26 0,1 6-7 16,1-2-2-16,-3-9-5 16,-3-9-6-16,-7-15 1 15,-1-12-1-15,2-12-27 16,-1-14-49-16,0-3-57 16,5-10-83-16,5-20-76 15,-3-11-329-15</inkml:trace>
  <inkml:trace contextRef="#ctx0" brushRef="#br0" timeOffset="155825.34">21404 11566 560 0,'0'0'180'0,"0"0"-11"15,0 0-50-15,0 0-11 16,0 0-46-16,0 0-32 16,-13 35-2-16,13 2 14 15,0 4-27-15,0-2-7 16,0-6-1-16,0-8-6 0,11-10 1 15,-5-8-1-15,6-7 0 16,3 0 1 0,10-11-1-16,2-20-1 15,4-3-1-15,-2-2-3 16,-7 6 4-16,0 9 0 16,-8 10 0-16,-10 8 0 15,3 3-2-15,-3 0-4 16,2 14-4-16,6 7 10 0,1 7 1 15,1-4-1-15,-1-3-1 16,1-7 1-16,-1-9 0 16,3-5 0-16,-1 0 1 15,10-26 6-15,-5-6-2 16,-3-8 0-16,-3 3 1 16,-7-7 10-16,-7 5-3 15,0 1-2-15,-16 2-4 0,-11 12-7 16,-4 8 0-16,-7 7-17 15,5 9-20-15,-3 0-60 16,14 11-97-16,11 5-358 16</inkml:trace>
  <inkml:trace contextRef="#ctx0" brushRef="#br0" timeOffset="157825.59">22907 11497 730 0,'0'0'231'0,"0"0"-191"16,0 0-28-16,0 0 2 0,0 0 29 15,2 127 20-15,2-44-41 16,3 4-11-16,-5-6-7 15,0-15-2-15,2-16 1 16,-4-18-1-16,5-12-1 16,-5-15 1-16,3-5-1 15,-3 0 4 1,0-25-1-16,0-22-4 16,2-16-4-16,-2-17 4 0,9-5 0 15,-5-3 1-15,7 12-1 16,7 15-1-16,2 18 0 15,7 14 0-15,2 15 0 16,-3 11 0-16,-1 3-3 16,-9 0 1-16,-5 16 1 15,-9 14 2-15,-2 8 0 16,0-1 0-16,0 2 0 16,-13-7 2-16,-1-8 3 0,3-10-5 15,7-7 2-15,4-7-1 16,0 0 0-16,0-7-1 15,6-21-14-15,30-7-10 16,11-6 3-16,13 10 9 16,5 6 6-16,-7 13 0 15,-10 12 6-15,-7 0 5 16,-12 0 6-16,-7 18-3 0,-13 4-3 16,-4 1-1-16,-5 4 2 15,0-5 3-15,-7-4 2 16,-9-5 3-16,5-10-5 15,4-1-6 1,5-2 8-16,2 0-2 16,0-22-9-16,0-12-19 15,9-4-7-15,25-2 10 16,1 8 5-16,7 8-5 0,-1 11 4 16,-6 10 8-16,-1 3 4 15,-10 0 5-15,-4 10-5 16,-2 14 2-16,-7 5 1 15,1 0-3-15,-6 3 0 16,7-4 2-16,1-4-1 16,-1-6 1-16,-1-10 1 15,-8-6 5-15,7-2-6 16,-7 0 11-16,8-17 12 0,-1-10-20 16,-7-1 4-16,-4 0-8 15,0 0 6-15,-23 3-2 16,-6 2-1-16,-2 5-3 15,3 10-1-15,-1 2 0 16,9 3-5-16,6 3 3 16,3 0-4-16,11 0-10 15,0 0 2-15,2 5-3 0,25 0 4 16,15-3-8-16,12-2 17 16,4 0 1-1,2 0 1-15,-4 0 0 16,-2 0 0-16,-10 3 2 15,-9 13 10-15,-4 6 7 16,-10 9-1-16,-10 8-5 16,-11 3 13-16,0-4 8 15,0 0-9-15,-18-10-1 0,2-7-7 16,8-9-9-16,-1-6 6 16,7-6-4-16,2 0-5 15,0-2 8-15,0-28-11 16,0-11 0-16,4-7-9 15,21 0 9-15,1 2-4 16,1 11-5-16,-5 15 5 16,-4 9 2-16,-9 7 2 15,-7 4-1-15,-2 0 1 0,0 0-1 16,0 4-4-16,0 16 5 16,0 6 2-16,0 0 2 15,0-4-1-15,0-4-3 16,0-4 2-16,0-5-2 15,0-6 1-15,0-3-1 16,2 0 3-16,12 0-1 16,1-14-1-16,8-9 2 0,-4-2-3 15,4 1 0 1,-9 0-2-16,-3 6 4 16,-7 8-2-16,-2 6 2 15,-2 4 0-15,0 0-1 16,0 10-1-16,0 18-9 15,0 4 7-15,0 3 2 16,0-4 0-16,0-9-1 16,12-8-2-16,3-6-1 0,1-8 4 15,11 0 3-15,1-6 1 16,8-17-1-16,4-3-2 16,4-1 2-16,-7 1 9 15,-8 1-9-15,-12 8 4 16,-8 5-3-16,-6 6 1 15,-3 6-2-15,0 0-3 16,0 2-3-16,0 16-5 0,0 4 7 16,0 0 0-16,0-2 0 15,4-8-4-15,5-4-1 16,2-8-3-16,-2 0 9 16,6 0 3-16,6-14 0 15,-2-9 5-15,6-6-7 16,4 5 6-16,-2-2 13 15,-7 3-12 1,-3 8 3-16,-7 4 0 16,-8 10-2-16,-2 1-3 0,0 4-3 15,0 31-1-15,-14 23 4 16,-3 20 0-16,3 15-6 16,3 12 0-16,3-1 1 15,-4-12-1-15,-1-13 0 16,-3-12-3-16,3-10 1 15,-5-8 2-15,-5-16-15 16,6-11 15-16,-1-12 1 0,0-10 2 16,4-7 1-16,6-28-4 15,1-13 0-15,7-17 2 16,0-12 0-16,7-12 4 16,15-4-5-16,12 10-1 15,1 16-1-15,3 21 0 16,-3 17 2-16,2 6-2 15,-8 7-1-15,0 6-17 16,-1 2-25-16,-1 4-61 0,0 2-62 16,4-2-180-16</inkml:trace>
  <inkml:trace contextRef="#ctx0" brushRef="#br0" timeOffset="157969.6">25341 11642 905 0,'0'0'135'16,"0"0"-116"-16,0 0-19 0,0 0 1 16,0 0-1-16,0 0-27 15,-52 29-161-15,52-32-507 16</inkml:trace>
  <inkml:trace contextRef="#ctx0" brushRef="#br0" timeOffset="158945.74">26406 11314 488 0,'0'0'157'0,"0"0"-71"15,0 0 51-15,0 0-25 0,0 0-33 16,0 0-3-16,15-51-25 15,-25 39-11-15,-15 4-23 16,-4 0 0-16,-2 8-11 16,-7 0-5-16,5 0-1 15,4 20 0-15,4 6-3 16,16 4 1-16,9 6-3 16,0 5 3-16,11-2 1 15,20-1-1-15,10-6 0 0,3-3 0 16,6-3 0-16,-8-6 1 15,-7-2 1-15,-6 0 1 16,-6 0-1-16,-17-2 1 16,-6 1 0-16,0 0-1 15,-13-3 6-15,-20 1-1 16,-12-3-3-16,-5-3-2 16,0-6 4-1,7-3-7-15,12 0 3 0,5 0-10 16,12-17-18-16,5-6-24 15,9-2-59-15,0 3-23 16,17 1-90-16,24-2-97 16</inkml:trace>
  <inkml:trace contextRef="#ctx0" brushRef="#br0" timeOffset="159601.81">26870 11386 622 0,'0'0'143'15,"0"0"-87"-15,0 0 6 16,0 0 25-16,0 0-44 16,0 0-19-16,-29-32 0 0,29 29-13 15,0 3 0-15,0 0-3 16,0 0 2-16,0 0 6 15,0 0-2-15,0 0-5 16,0 0 3-16,0 0 2 16,0-1 1-1,0 1 0-15,0 0 1 16,0 0-2-16,0 0 0 16,0-3-7-16,0 3-6 0,0 0 5 15,0 0-5-15,0 0-2 16,0 0 2-16,0 0-1 15,0 0 0-15,0 0 0 16,0 0 0-16,0 0 0 16,0 0 6-16,0 0-4 15,0 0 4-15,0 0 0 16,0 0 1-16,-5 0-5 0,5 0-2 16,0 0 0-16,0 0-1 15,0 0 0-15,0 0 1 16,0 0-1-16,0 0 0 15,0-1 1-15,0 1 0 16,0 0 0-16,0 0 0 16,-2 0 0-16,2 0-1 15,0 0-3-15,0 0 2 16,0 0 0-16,0 0-2 0,0 0 3 16,0 0 0-16,0 0 1 15,0 0 0-15,0 0 2 16,0 0-2-1,0 0 1-15,0 0 0 16,0 0-1-16,0 0-16 16,0 0-47-16,0 0-14 15,0 0-12-15,0 0-114 16,0 0-199-16</inkml:trace>
  <inkml:trace contextRef="#ctx0" brushRef="#br0" timeOffset="159977.84">26511 11812 688 0,'0'0'117'0,"0"0"-110"15,0 0 12-15,40-126 44 16,-4 88-22-16,8 4-26 15,-1 6 1-15,-1 6 2 16,-11 8-9-16,-6 4 1 16,-14 6-7-16,-9 4 0 15,-2 0 2-15,0 0-2 0,0 7 1 16,0 19-4 0,0 6 8-16,0 5 6 15,0-2-7-15,5-3-4 16,4-4-2-16,-5-8-1 15,7-6 0-15,-4-8 0 16,2-6-6-16,4 0-24 16,1-12-45-16,3-16-82 15,-1-11-23-15,-3-1-73 0</inkml:trace>
  <inkml:trace contextRef="#ctx0" brushRef="#br0" timeOffset="162578.19">27173 11522 527 0,'0'0'182'0,"0"0"-100"16,0 0 44-16,0 0-42 15,0 0-24-15,0 0-23 16,-27-12-1-16,8 8-4 16,-8 0 0-16,-9 4-10 0,0 0-12 15,0 8-7-15,5 14-2 16,6 8-1-16,8 2 0 16,13-2 0-16,4-4-4 15,0-9 0-15,4-8-1 16,23-5-1-16,11-4 5 15,1 0 2-15,11-1 0 16,-2-26 2-16,-3-1-2 0,-5-2 3 16,-9 4 6-16,-6 1 28 15,-9 8 3-15,-5 8-17 16,-9 2-1-16,0 7-14 16,-2 0-4-16,0 0-5 15,2 8-3-15,3 29 0 16,-1 23 3-1,8 18-1-15,-1 8 2 16,-2 2-2-16,2-4 5 16,-7-13-8-16,-4-13-1 0,0-19-16 15,0-12 11-15,0-15-1 16,-6-12 9-16,-6 0-5 16,6-8-11-16,-5-23-22 15,-1-8 9-15,12-18 13 16,0-15 9-16,0-16-1 15,18-12-5-15,11 8-11 16,9 15-20-16,7 26 38 0,1 25-3 16,4 11 10-16,-8 10 1 15,3 2 0-15,-3 3 1 16,-11 0 3-16,-4 12-1 16,0 12-1-16,-9 1 8 15,-5 4-2-15,-2 0 7 16,-9-6-9-16,-2-3 17 15,0-8 4-15,0-8-12 16,0-4 6-16,0 0-3 0,0 0-8 16,2 0-1-16,10-20 10 15,-4-11-15-15,13-10-4 16,-6 1 0 0,1 6 0-16,-1 8 0 15,-3 10 0-15,1 10 0 16,-11 6-1-16,4 0-5 15,4 0 1-15,1 14 3 16,3 8-2-16,7 1 3 0,6-2 1 16,11-4 0-16,-4-4 0 15,4-9 0-15,2-4 0 16,-7 0 0-16,8 0 1 16,-6-10-1-16,3-9 2 15,-5-4 1-15,-4-3-2 16,-6 0 1-16,-10-5 0 15,-5 1-1-15,-8 6 4 0,0 6-4 16,0 8 8-16,-15 10-5 16,-14 0-4-16,-4 0-1 15,-7 26-2-15,4 7 0 16,4 1 0-16,15 3 3 16,11-5-3-16,-2-6 2 15,8 0 1-15,0-9 0 16,0-5 0-16,2-6 1 15,10-6 0-15,3 0 9 0,8 0 8 16,-1-15-2 0,3-8-11-16,-1-5-2 15,-8 1 3-15,-3 4-2 16,-1 3-3-16,-10 8 1 16,-2 6 0-16,2 6 1 15,-2 0-2-15,2 0-2 16,0 0-3-16,5 4-10 0,-1 18 6 15,8 2 7-15,-1 2 1 16,3-4-4-16,-5-4-5 16,1-6 5-16,-6-8 2 15,3-4 2-15,-3 0 2 16,8 0 0-16,1-16 3 16,6-10-1-16,3-4-4 15,1-9 0-15,1-9 0 16,-1-10-4-16,-9-6-5 0,-8 1 4 15,-3 10 2-15,-5 19 3 16,0 16 0-16,0 16-1 16,-11 2-1-16,-7 12-11 15,-5 25 11-15,6 12 0 16,6 15 0-16,11 4 0 16,0-2-5-16,4-5 0 15,18-11-10-15,-2-8 8 16,1-8 6-16,-6-13 3 15,-1-9-1-15,1-12 1 16,3 0 0-16,5-21 4 16,-4-15-3-16,4-4-1 15,-5-6-2-15,1-10-1 16,8-13 1-16,4-14 2 16,-2-10 0-16,-6 5-6 15,-12 20-11-15,-11 24 14 16,0 24 3-16,0 18 2 0,-11 2-2 15,-12 16-3-15,1 24 1 16,2 12 0-16,11 14 2 16,9 10 0-16,0 7 0 15,0-5-2-15,16-8 2 16,-1-9 0-16,-1-9 0 16,1-13 1-16,-1-11 3 15,3-11-1-15,6-16 1 0,4-1 2 16,2-6 1-16,0-24-6 15,0-4-1-15,2-4-7 16,-4 3 6-16,-6 3 1 16,-7 11 0-16,-7 7 1 15,-7 10 0-15,0 4 1 16,0 0-4 0,0 0 0-16,2 22-3 15,0 10 4-15,8 4-3 0,5 3 2 16,3-8 1-16,7-2 1 15,-2-10 0-15,-2-11-2 16,-3-8 2-16,1 0 0 16,6-3 0-16,2-20-1 15,6-3 1-15,1-2 0 16,-3-2 0-16,-2 1 1 16,-4 3 1-16,-10 9 6 15,-8 9 1-15,-5 7-4 0,-2 1 7 16,0 0-8-16,0 14-3 15,0 18 7-15,-4 1 1 16,-1-3-2-16,-2-4-4 16,3-8-3-16,4-4 0 15,0-8 0-15,0-3 2 16,0-3 1-16,0 0 8 16,0 0 6-16,0-17-14 0,6-7-3 15,8 4 0-15,-1 0-2 16,1 9-4-16,-3 6-6 15,0 5 1-15,-2 0-1 16,9 0 4 0,-2 10 7-16,8 8-4 15,4-6-32-15,7 2 27 16,7-5-2-16,2-7-13 16,1-2 19-16,-3 0 3 0,-1 0 3 15,-18-7 0-15,-4-9 2 16,-6-4-1-16,-10-4 1 15,-3-1 7-15,0 4 1 16,-10 4-8-16,-7 8 9 16,-1 9 8-16,-9 0-3 15,0 4-5-15,5 18 3 16,2 2-11-16,9 0-3 0,8-5-1 16,3 1-2-16,0-11-4 15,14-6-13-15,6-3 18 16,2 0 2-16,3 0 0 15,-5 0 1-15,-3 0 5 16,-5 0 9-16,-3 0 1 16,-3 7 0-16,-6 25 2 15,0 18 3-15,0 8-18 16,-4 6 0-16,-11-1 1 0,-8-8-3 16,5-6-1-16,3-9-3 15,5-8-36 1,4-14 6-16,4-12 8 15,-5-6 13-15,1 0-28 16,-4-16-83-16,-5-18-169 16,-3-3-243-16</inkml:trace>
  <inkml:trace contextRef="#ctx0" brushRef="#br0" timeOffset="162874.23">29384 11136 980 0,'0'0'64'16,"0"0"-58"-16,0 0-6 16,0 0 0-16,0 0 5 15,0 0-3-15,0 0 1 16,23 46 7-16,-10-46 0 15,-1-9-6-15,-8-7 3 16,0 6 7-16,-4 2 12 16,0 2-12-16,-2 6-14 15,-18 0-1-15,-14 0-15 16,-1 9-32-16,-3 8-7 16,4-1-61-16,6-4-152 15</inkml:trace>
  <inkml:trace contextRef="#ctx0" brushRef="#br0" timeOffset="177076.03">2837 13168 1025 0,'0'0'5'16,"0"0"-4"-1,0 0-1-15,0 0 14 16,0 0 25-16,0 0 13 16,31 132-17-16,-24-77-14 15,-2-6-13-15,-1-3-2 16,-4-5-5-16,0-9-1 16,0-8-2-16,0-5-14 15,0-10-20-15,0-6-4 0,0 1-3 16,0-1 20-16,-9 4 11 15,-9 5 4-15,-7-1 1 16,-1 10 7-16,0-3 1 16,3-2 2-16,7-2 1 15,10-4 11-15,1 0-6 16,5-2-4-16,0 4 3 16,2-4-3-16,19 0 1 15,10-4 3-15,9-4-4 0,9 0 0 16,4-4-5-16,1-22 0 15,-7-8-43-15,-9-5-15 16,-18-5-119-16,-20 2-77 16</inkml:trace>
  <inkml:trace contextRef="#ctx0" brushRef="#br0" timeOffset="177260.06">2450 13309 950 0,'0'0'1'16,"0"0"-1"-16,0 0 12 16,0 0 29-16,95-116-11 15,-48 94-24-15,6 3-6 16,5 5-1-16,7 9-5 16,7 2-59-16,5 3-148 0,4 0-53 15</inkml:trace>
  <inkml:trace contextRef="#ctx0" brushRef="#br0" timeOffset="177604.1">3540 13351 139 0,'0'0'789'0,"0"0"-780"16,0 0 48-16,-47-102 30 15,36 75-26-15,-1 8 6 16,3 5-10 0,1 5-19-16,-2 5-10 15,6 4-14-15,-3 0-11 16,-3 3-3-16,-2 25-5 16,1 16 4-16,5 7-1 0,6 10-2 15,0 1 1-15,12-6 1 16,20-8-4-16,3-11-7 15,8-14-10-15,1-11-23 16,8-12-13-16,2 0-4 16,-2-19-26-16,-2-14-70 15,-13-3-83-15,-3-1-192 16</inkml:trace>
  <inkml:trace contextRef="#ctx0" brushRef="#br0" timeOffset="178444.2">4081 13298 424 0,'0'0'151'15,"0"0"-95"-15,0 0 29 16,0 0 19-16,0 0-19 15,0 0-41-15,0-64 2 16,-9 55-25-16,0 5 11 16,3 1 4-16,-10 3-20 15,-5 0-11-15,-2 0-1 0,-6 19-4 16,6 2-2-16,5 1-1 16,7-2 1-16,7 1-1 15,4-3 1-15,0 0 1 16,0 0-6-16,22-6 0 15,7 0 6-15,7-4-4 16,2 3 3-16,-1 1-1 16,-6 3 3-16,-8-1 1 0,-12-2 2 15,-7 5-3-15,-4-2-5 16,0 7 5-16,-13 2 4 16,-20 0 2-16,-7 0-6 15,-5-4 0-15,5-6 0 16,2-7-1-16,7-7-33 15,11 0-39-15,9-21-102 16,11-11-40 0</inkml:trace>
  <inkml:trace contextRef="#ctx0" brushRef="#br0" timeOffset="179140.29">4483 13266 664 0,'0'0'189'0,"0"0"-151"0,0 0 29 15,0 0 4-15,0 0-24 16,0 0-18-16,-92-24-6 16,68 26-9-16,5 12-6 15,9 7-8-15,3 2-1 16,7 6 0-16,0 9-1 15,2 0-1-15,18 2 0 16,4-2 0-16,10-8-5 0,4-11-19 16,4-10-6-16,0-9-5 15,1 0-3-15,-1-14-19 16,-2-16-8-16,-1-4 17 16,-8-1 25-16,-10 0 16 15,-7 3 10 1,-12 6 10-16,-2 1 36 15,0 10 30-15,0 2-11 16,-4 8-12-16,-2 5-12 0,4 0-11 16,-4 0-25-16,2 12-3 15,0 20-1-15,4 14 4 16,0 12 0-16,0 4-2 16,10 0 0-16,4-4-1 15,-3-4-2-15,-1-9-2 16,-4-11 1-16,-4-12 1 15,-2-10-1-15,5-9 2 16,-5-3-1-16,0 0 4 0,0 0 4 16,0-7 0-16,0-13-7 15,0-6-1-15,-7-9 0 16,-7-6-2-16,1-12 2 16,3-13-6-16,-2-8 1 15,5 1 3-15,7 8-4 16,0 12-1-16,5 16 4 15,13 11 3-15,1 7 0 0,2 9-5 16,1 2 2-16,3 8-1 16,-1 0 2-16,0 0-5 15,5 10-1 1,0 7-31-16,-6 2-10 16,-10 6-75-16,-11-1-22 15,-2-2-35-15,-11 2-146 16</inkml:trace>
  <inkml:trace contextRef="#ctx0" brushRef="#br0" timeOffset="179300.31">4736 13476 829 0,'0'0'43'16,"0"0"-36"-16,0 0 21 15,0 0-25-15,0 0 4 0,0 0-7 16,105 5-2-16,-54-21-168 15,1-4-238-15</inkml:trace>
  <inkml:trace contextRef="#ctx0" brushRef="#br0" timeOffset="179588.34">5530 13481 1005 0,'0'0'33'0,"0"0"-23"16,0 0 22-16,0 0-15 16,0 0-14-16,0 0 4 15,85 0 1-15,-36 0-7 16,-5 0-2-16,4 0-2 0,-11-5-13 15,-3-2-13-15,-12 5 2 16,-9-3 1-16,-11 5-16 16,-2 0-40-16,-6 0-64 15,-23 0-182-15</inkml:trace>
  <inkml:trace contextRef="#ctx0" brushRef="#br0" timeOffset="182244.69">6738 12912 666 0,'0'0'11'0,"0"0"-6"16,0 0 37-16,0 0 26 0,0 0 3 16,0 0-8-16,-13 29-17 15,-3-12-16 1,-2-4-15-16,1-6-10 16,-4-3-2-16,6-4 1 15,1 0-1-15,1-4-2 16,5-20-1-16,0-7-1 15,8-1 1-15,0-1 0 16,0-2-3-16,16 5 2 0,2 7-1 16,0 6 0-16,-3 10 2 15,-3 7-3-15,-4 0 0 16,-1 3 2-16,0 29-1 16,2 12 2-16,-5 14 2 15,-4 7-2-15,0-1 2 16,0-1 0-16,0-5-2 15,-15-5 0-15,-5-7 3 16,-3-7-1-16,1-12-4 16,0-9 4-16,4-8 1 0,-5-10-3 15,6 0 2-15,-1-1-2 16,1-19-2-16,5 2 2 16,3 2 1-16,7 3 0 15,2 8 0-15,0 1-1 16,0 2-2-16,11 2-2 15,16 0 4 1,8 6-2-16,1 13 2 0,2 2-2 16,-2-2 2-16,-3 0 0 15,-2-7 0-15,-4-9 0 16,-2-3 0-16,-1 0 0 16,0-12-1-16,1-13-1 15,0-5-2-15,-5 2-5 16,-9-1 7-16,-5 5 2 15,-6 5 0-15,0 6 1 16,0 6 0-16,0 4 8 0,0 3 4 16,0 0-12-16,0 8-1 15,0 19 0-15,0 4 0 16,0 1-1-16,0-2 1 16,5-5 1-16,4-5-1 15,4-8 0-15,-2-7-3 16,-1-5 3-16,3 0 0 0,3-20 3 15,-1-6-3 1,3-2 1-16,-3 3-2 0,-5 3 0 16,-2 5 1-16,-3 5 0 15,-1 7 0-15,-2 3-1 16,0 2-4-16,3 0-2 16,6 19 4-1,9 7 1-15,0 1 2 16,5-8 0-16,0-2-1 15,-1-7 1-15,-2-10-2 0,-2 0 2 16,5-9 1-16,-6-21-1 16,6-8 2-16,-2-3 1 15,-8-3-2-15,-1-3 0 16,-10-3 2-16,-4-2 0 16,0-8 1-16,-2 5-1 15,-16 9-1-15,0 15 0 16,12 11 7-16,-4 13 1 15,8 5-1-15,2 2-8 16,-4 12-1-16,4 26-3 0,0 16 3 16,0 8 0-16,20 5 1 15,5-5-1-15,3-6-1 16,1-3 1-16,0-11 2 16,-9-9-1-16,3-8 0 15,-8-13 2-15,-1-10-1 16,-1-2 0-16,3-6 2 0,1-20 1 15,-1-10-2-15,-3-5-3 16,-6-1-1-16,-7-2-3 16,0 1 2-1,-11 5-2-15,-4 15-4 16,-1 11 6-16,7 10 1 16,-5 2 1-16,6 8-1 15,-1 20-2-15,7 11-6 16,2 7 7-16,4-2 2 15,23 2-2-15,6-5 1 0,7-7 0 16,0-3-1-16,5-14 2 16,-1-8 0-16,-3-9-3 15,-3 0-16-15,-14-12-72 16,-4-19-116-16,-20 0 8 16,0-1-291-16</inkml:trace>
  <inkml:trace contextRef="#ctx0" brushRef="#br0" timeOffset="182428.71">7129 12990 721 0,'0'0'0'16,"0"0"-4"-16,0 0 4 15,0 0 17-15,151-51-10 0,-84 42-7 16,4-3-1-1,-1-1-33-15,-8 4-99 16,-11 3-323-16</inkml:trace>
  <inkml:trace contextRef="#ctx0" brushRef="#br0" timeOffset="183292.81">7926 13008 690 0,'0'0'21'16,"0"0"30"-16,0 0 48 16,0 0-48-16,0 0-33 0,0 0 11 15,0 81 15-15,0-34-27 16,11 3-6-16,-1-4-7 15,-2-3 1-15,-1-11-3 16,-3-13 0-16,-1-8-4 16,2-7 2-16,-3-4 0 15,0 0 4-15,0-25 3 16,2-11-7-16,1-5-5 0,-3-2 3 16,0 1-9-1,-2 4 3-15,4 6 0 16,4 10-2-16,0 8 3 15,5 9-5-15,1 2-5 16,1 3 1-16,4 0-5 16,-1 0 9-16,-1 15 7 15,1 0-17-15,4 2 4 16,3-6 14-16,-1 4 3 0,1-7 0 16,-10-3 1-1,-1-1 0-15,-5-4 1 0,-7 3 0 16,0-3 2-16,-2 0 27 15,0 0 13-15,0 0-12 16,0-3-29-16,0-5 5 16,-2 2-2-16,0 4 3 15,-3-2-5-15,5 2-2 0,0 0 1 16,0 0-2-16,0-1 0 16,0 3 0-16,0 0 0 15,0 0 0-15,0 0 0 16,0 0 0-16,0 0 0 15,0 0 0-15,0 0-1 16,0 0 1-16,0 15 1 16,0 11 3-1,0 3 8-15,0-2-9 0,9 4-2 16,7-7-1-16,1-5 0 16,4-4 0-16,-1-9 1 15,2-6-1-15,7 0 2 16,2-10-1-16,-2-12-1 15,0-7-1-15,-11 0-2 16,-16 0 3-16,-2 0 2 16,0-2-1-16,-20 6-1 15,-13 4 0-15,-5 8 0 16,0 13-1-16,14 0 1 0,1 0-8 16,6 17-19-16,7 3-28 15,8 2-34-15,2 2-34 16,2-6-15-16,29-3-140 15</inkml:trace>
  <inkml:trace contextRef="#ctx0" brushRef="#br0" timeOffset="184428.96">8838 13020 235 0,'0'0'318'15,"0"0"-260"-15,0 0 6 16,0 0-7-1,-120-46-1-15,82 46-7 16,5 2 3-16,8 18-19 16,7 1-23-16,9 5-3 15,7-3-7-15,2 0-1 0,0-2 1 16,11-3-1-16,11-1 1 16,5-8-1-16,0-4 0 15,0-5 1-15,0 0 4 16,-4-3-2-16,2-11 2 15,-7 2-4-15,-7 0 7 16,-3 4 18-16,-6 2 4 16,0 3-3-16,-2 3-3 0,0-3-13 15,0 3-3-15,0 0-7 16,0 3-1-16,0 29 1 16,0 17 1-16,2 13 3 15,7 15-2-15,4 3-2 16,-4 0 0-16,2-2 0 15,-7-15-2-15,-4-15-50 16,0-17 44-16,0-11 8 0,-2-11 1 16,-13-7 0-16,-3-2 0 15,-5 0-1-15,8-20-2 16,1-15-6 0,10-11-6-16,4-14-25 15,0-8-17-15,4 0-61 16,25 5 44-16,12 12 40 15,1 13-3-15,3 4 17 16,-1 7 4-16,-2 5 9 16,1 2-1-16,-5 2 5 0,-5 3 2 15,-6-2-2-15,-9 3 4 16,-5 2 0-16,-6 0 12 16,-7 2 20-16,0 3 16 15,0-2-31-15,-7-2 26 16,-6 4 7-16,6-1-16 15,0 4-1-15,7 2-1 16,0 0 3-16,0 2-24 0,0 0-13 16,0 0 0-1,0 0 0-15,0 0-2 0,0 0 1 16,0 0 1-16,0 0 0 16,-2 0 0-16,2 0 0 15,-4 0 2-15,-5 0-2 16,5 6 2-16,-6 4 9 15,-3 4 4-15,4-1-11 0,0 4 4 16,-2 4-8-16,9-1 0 16,2 1 1-1,0-1-2-15,0-3 1 16,0-8-1-16,15-4 1 16,1-5-4-16,9 0 3 15,1-7 0-15,1-9 0 16,-2 0-1-16,-5 2 1 15,-9 0 0-15,-7 6 2 0,-2 2 2 16,-2 6 6-16,0 0-3 16,0 0 3-16,0 0-5 15,0 0-4-15,0 9-1 16,2 17 1-16,8 13 3 16,-6 12-2-16,5 7 1 15,-5 12-1-15,8 3 2 16,-8 0 0-16,1-4-3 15,-5-10 1-15,0-5-1 0,0-9 0 16,-7-11 2-16,-9-10-2 16,-9-10 4-16,8-8-4 15,-3-6 0-15,0 0-4 16,11-14-15-16,0-24-9 16,9-17 6-16,0-20-36 15,0-17-74-15,4-3 17 16,15 11-29-1,-2 21 32-15,-5 27 56 0,-12 13-128 16</inkml:trace>
  <inkml:trace contextRef="#ctx0" brushRef="#br0" timeOffset="185005.03">7808 13022 611 0,'0'0'78'0,"0"0"-71"15,0 0 7-15,0 0 57 16,0 0-10-16,0 0-23 16,0-6-2-16,0 6-16 15,0 24 2-15,0 14 15 0,0 14 0 16,0 2 2-16,2 4-10 15,14-5-23-15,-1-14 0 16,-5-10-6-16,-6-17 0 16,5-12-3-16,2-6-4 15,11-34-25-15,7-14-34 16,7-7-12-16,-1 1-87 16,2 2-16-16,-4 5-305 15</inkml:trace>
  <inkml:trace contextRef="#ctx0" brushRef="#br0" timeOffset="187077.3">9257 13080 330 0,'0'0'111'0,"0"0"-92"15,0 0 53-15,0 0 23 16,0 0-25-16,0 0 17 15,0 0 9-15,0-2-44 16,0-10-22-16,0-4-11 16,0 0-11-16,-2-4 22 15,-16 3-12-15,-4 8-2 16,-2 1-11-16,-3 8 4 16,-2 0-8-16,0 5 0 15,0 22-1-15,4 7-1 16,8 4 0-16,7 0 1 15,10-1-2-15,0-3 2 16,0-6-1-16,14-5-2 16,3-6 1-16,4-10 2 15,1-7 0-15,3 0 0 16,1-14 0-16,8-14 1 0,-6-5 1 16,-3-1-2-16,-9 5 2 15,-7 0-1-15,-9 6 1 16,0 0 1-16,0 11 0 15,-5 5 0-15,-8 3-1 16,4 4-2-16,-2 0-3 16,2 18-1-16,6 10 2 15,3 2 0-15,0 4 0 0,0 0 1 16,16-2-4-16,11-6 5 16,-2-6-2-16,-6-8-1 15,4-10 3-15,-3-2 0 16,2-10 2-16,0-19 1 15,7-11-1-15,0-4-1 16,-2-5 3 0,-4-4 0-16,-10 0 6 15,-9-7-3-15,-4-5-4 0,0 1 0 16,-6 2-3 0,-12 12 1-16,4 18-1 0,10 12 0 15,2 14-4-15,0 6 3 16,-5 0-6-16,4 18-4 15,-1 24 9-15,4 13 1 16,0 8-7-16,7 9 8 16,22-2-4-16,7 1 3 15,-3-9 1-15,-6-8-1 0,-3-8 1 16,-4-12 1-16,-4-12-1 16,-7-9 0-16,-3-12 0 15,6-1 0-15,1 0 0 16,5-17 1-16,6-13-1 15,1-5 0-15,-3 1-8 16,-7 6 1-16,-1 10-2 16,-7 6 2-16,-3 7-4 0,-2 5-2 15,-2 0-5-15,0 15 10 16,8 9 8-16,-2 2 0 16,3 2-1-16,5-3 1 15,1-8-1 1,3-2 1-16,-1-10 1 15,-1-5 2-15,4 0 0 16,0 0-1-16,3-20 0 16,-2-4 1-16,0-3-3 0,-3 1 2 15,-7 3-1-15,-3 3-2 16,0 8 1-16,-6 6-3 16,0 4 3-16,-2 2-1 15,2 0-3-15,5 10-5 16,-1 16 9-16,8 6 5 15,1 1-3-15,1-1-1 16,-3-6 1-16,3-11 7 16,-5-3 2-16,-2-7 2 0,-4-5-9 15,-1 0 4-15,7-3 3 16,0-21-1-16,5-3-3 16,-3-6-5-16,-1 7-2 15,-6 2-1-15,5 8 1 16,-7 9 0-16,4 2-3 15,-2 5-11-15,5 0-1 16,5 2 8-16,7 14 7 0,0 3-1 16,4 2 1-16,9-4 0 15,-3-6 0 1,-2-4-1-16,4-7 1 16,-4 0 0-16,-4-3 3 15,-4-17-3-15,2-1 1 16,-7-3 1-16,-5-1-1 15,-4 1 1-15,-9 0-1 16,0 2 1-16,-11 4 0 0,-9 7-1 16,0 10-1-16,-7 1 0 15,7 8-1-15,-5 17 0 16,10 1-1-16,1 1-2 16,14-5-5-16,0-5-11 15,0-5 5-15,12-7 4 16,5-5 8-16,6 0-1 15,-1 0 4-15,3 0 0 16,-3-2 1-16,-6-1-1 0,-10 3 1 16,6 0-1-16,-8 14 2 15,3 21 19-15,-5 17-2 16,-2 16-11-16,0 7-6 16,0 3 0-16,0-2-2 15,-9-11 0-15,-7-10-1 16,3-12 1-16,-3-13-1 15,-1-12-17-15,-6-10-31 0,5-8-106 32,-9-4-118-32</inkml:trace>
  <inkml:trace contextRef="#ctx0" brushRef="#br0" timeOffset="187301.33">10231 12801 805 0,'0'0'113'0,"0"0"-113"16,0 0 0-16,0 0 2 16,0 0 7-16,0 0-6 15,40 49-2-15,-26-49-1 16,-5 0-14-16,-3 0-118 15,-6-13-63-15,0-10-259 0</inkml:trace>
  <inkml:trace contextRef="#ctx0" brushRef="#br0" timeOffset="187445.34">9465 12715 936 0,'0'0'0'0,"0"0"-135"0,0 0 134 16,187 14-1-16,-81-12-36 16,15-2-255-16</inkml:trace>
  <inkml:trace contextRef="#ctx0" brushRef="#br0" timeOffset="188629.49">11948 12825 593 0,'0'0'184'0,"0"0"-160"16,0 0 21-16,0 0 46 0,0 0-58 15,0 0-2-15,-80 76-3 16,51-31-2-16,4 6-5 16,10 7-6-16,5-3-5 15,10 1-8-15,0-4-1 16,10-7-1-16,21-11-1 16,7-17 0-16,8-12-2 15,10-5 3-15,6-14-3 0,8-23-2 16,-8-5 1-16,-6-2 1 15,-14 2 3-15,-13 3 0 16,-16 6-1-16,-13 5 2 16,0 5-3-16,-15 8 2 15,-20 10-4-15,-8 5 2 16,-6 5 2-16,6 22-2 16,1 8 2-16,7 5-1 15,10 3-2-15,11-6 2 0,14-4-2 16,0-8 1-16,12-6-7 15,13-9 5 1,4-9 0-16,4-1 1 16,0-9-2-16,7-17-2 15,-4-4-9-15,-7-1 4 16,-7 5 9-16,-7 0 3 16,-3 8-3-16,-12 6 6 15,0 5-2-15,0 4 2 0,0 3-2 16,0 0-1-16,-6 14-1 15,-4 12 1-15,1 4-1 16,9 0 0-16,0-7-1 16,7-8-1-16,9-3 1 15,1-7 2-15,1-5-1 16,7 0 1-16,-3-14 0 16,0-15 7-16,3-3-5 0,-7-2 2 15,-3 0 0-15,-1-7 1 16,-7 2-1-16,-7-6-1 15,0 8 0-15,0 7-1 16,0 9-1-16,-10 17 2 16,4 4-3-16,-3 0 0 15,-2 26-1-15,-3 13-2 16,14 11 2-16,0 2 1 16,0 0-1-16,27-5-2 15,4-8 3-15,-2-6 0 16,0-11 0-16,-4-10 0 15,-2-10 1-15,-4-2 2 16,4-11 6-16,-1-19 2 16,0-6-7-16,-2-7 0 15,-4 0-2-15,-5-7 1 16,-9-8 0-16,-2-1-2 16,0 5-1-16,-13 17 0 0,-1 12 0 15,6 19 2-15,-1 6-2 16,-3 0 0-16,-1 29-3 15,7 15 1-15,3 14-1 16,3 2 2-16,7 0-1 16,17-2 1-16,3-9 1 15,0-5 0-15,-3-8-5 16,3-10-27-16,0-15-58 0,0-8-142 16,0-3-314-16</inkml:trace>
  <inkml:trace contextRef="#ctx0" brushRef="#br0" timeOffset="189389.59">13430 13244 740 0,'0'0'24'0,"0"0"-24"15,0 0 49-15,0 0 56 16,0 0-55-16,101-104-32 15,-82 58-7-15,2-10-2 16,-11-6 1-16,2-2-6 16,-12 2 1-16,0 13-5 15,0 18 4-15,0 12 10 0,-12 14 0 16,-3 5-7-16,-5 0-7 16,-7 15 0-16,3 13-4 15,8 4 1-15,14-2-25 16,2-3-10-16,23-1 15 15,19-5 18 1,9 4 4-16,3-4 0 16,1-2 1-16,-6 0 0 15,-9 1 0-15,-13 1 1 0,-11-3 4 16,-14 3 0-16,-2 0 3 16,-14 2 2-16,-15 0-4 15,-13 0-1-15,5-8-2 16,1-2-3-16,11-12-1 15,9-1-35-15,16-1-39 16,0-26-59-16,7-11 3 16,25-10 44-16,8-3 46 15,6-8-26-15,8 5 67 0,-3 3 74 16,-2 7-15-16,-13 6-11 16,-7 4 3-16,-14 9-7 15,-8 1 13-15,-7 3 34 16,0 8-19-16,-7 8-40 15,-1 5 2-15,-6 0-21 16,-1 8-4-16,3 24 0 16,1 14-1-16,11 11-4 0,0 6-3 15,7 4-1-15,13-6 0 16,-5-6 0-16,1-11-30 16,-3-12-87-1,-3-13-96-15,-8-16-61 16</inkml:trace>
  <inkml:trace contextRef="#ctx0" brushRef="#br0" timeOffset="190294.99">13731 12916 865 0,'0'0'68'16,"0"0"-68"-16,0 0-6 15,0 0-1-15,0 0 7 16,0 0 6-16,165-3-4 15,-96 3-3-15,-4 0 1 16,-9 0-12-16,-7 0-5 16,-16-5-12-16,-6-3 19 0,-14 1 10 15,-11 5 1-15,-2 1 10 16,-2 1 26-16,-27 0-23 16,-6 0-7-16,-3 0 2 15,-3 15 6-15,10 7-4 16,4 2-1-16,12 5-9 15,9 0-1-15,6-2 0 16,0-1 0-16,6-6 0 0,9-6-1 16,10-9 1-1,-5-5 0-15,7 0 3 16,0 0-3-16,0-14-2 16,-1-11 2-16,-6-1-5 15,-4-1 2-15,-3 3 2 16,-4 5 1-16,-7 3 0 15,-2 5 0-15,0 6-2 16,0 3-1-16,0 2-2 0,0 0-2 16,0 2-1-16,0 15 4 15,2 3-1-15,14-1 3 16,-3-3 0-16,5-5 2 16,5-4 1-16,-6-7 1 15,6 0 14-15,-1-4 0 16,5-19 1-16,0-3-12 15,-10-9 1-15,-3-1-6 16,-3-2 4-16,-9-6-4 0,-2-1 2 16,0 1-2-16,0 6-1 15,-4 12 1-15,-7 12 5 16,-3 12-5-16,3 2-6 16,2 12 2-16,-2 24 3 15,2 14-3-15,9 8 2 16,0 2 1-16,11 0-1 15,18-3 0 1,-4-10 2-16,4-8 0 0,2-13 1 16,-2-10-1-16,2-12 0 15,5-4 3-15,-3-1 5 16,-4-22-6-16,-2-7-2 16,-7-6 0-16,-2-3 1 15,-12 2-1-15,-6 2 0 16,0 12 2-16,0 7 3 15,0 9 4-15,-2 7 13 0,-11 0-4 16,0 16-11-16,-1 13-6 16,12 7-1-16,2 1-2 15,0-2 1-15,27-7 0 16,4-6 0-16,0-5 1 16,9-10 0-16,-1-7-13 15,-4 0-22-15,-6 0-8 16,-14-22-138-16,-15-4-92 15,0-6-103-15</inkml:trace>
  <inkml:trace contextRef="#ctx0" brushRef="#br0" timeOffset="190444.2">14119 12759 939 0,'0'0'38'16,"0"0"-38"-16,0 0-58 15,0 0 58-15,131-1 1 0,-36 1-1 16,11 1-56 0,4-1-197-16</inkml:trace>
  <inkml:trace contextRef="#ctx0" brushRef="#br0" timeOffset="192508.7">15925 12550 825 0,'0'0'50'0,"0"0"-39"16,0 0-4-16,0 0 58 16,0 0-28-16,0 0-6 15,-97 84 13-15,76-25-9 16,5 6-13-16,7 2-15 0,9-1-5 15,2-7-2-15,25-13 0 16,2-13-3-16,9-19-7 16,2-14-1-16,0 0 8 15,9-17-4-15,-2-19 2 16,-1-4 5-16,-5-6-1 16,-5 1 2-16,-16 5-1 15,-9 5 2-15,-9 9-1 16,-2 9 1-16,0 9 2 15,0 6 4-15,0 2-7 0,-4 0-1 16,-5 18-4-16,2 12-2 16,7 2 1-16,0 3 3 15,7-7 1 1,19-5-5-16,3-4 6 16,0-10-1-16,0-4 0 15,-9-5 1-15,3 0 0 16,-12-10 0-16,-7-13-2 15,-4 2 1-15,0-4 1 0,-6-1 0 16,-19 2 0-16,-4-2 0 16,2 2 0-16,8 4 0 15,7 4-5-15,12 1-3 16,0 0-9-16,22 5-4 16,18 3 12-16,12 7 9 0,-3 0 0 15,-7 3 5 1,-4 21 10-16,-7 4 4 0,-11 4-2 15,-7 2-6-15,-3-4-7 16,-10-6 6-16,0-2 2 16,0-8 4-16,0-3-3 15,0-8-3-15,-4-3-5 16,-4 0 1-16,8 0-6 16,-2-12-5-16,2-14-8 0,0-8 4 15,4-6-4 1,21-2 0-16,-5 10-3 0,3 10 1 15,-8 12 11 1,-1 10 4-16,-5 0 2 16,-3 16 4-16,5 16 8 15,-6 6 2-15,6 2-13 16,-7-4-3-16,8-6 0 16,-8-6-8-16,7-10-19 15,-4-6-7-15,-1-8-30 16,10 0-69-16,9-16-13 0,0-16 8 15,-4-5 19-15,-3-10 18 16,-7-5 96-16,-9-6 5 16,-2 2 63-16,0 10 5 15,0 14 29-15,0 13-1 16,0 14 9-16,0 5 25 0,0 0-79 16,-4 24-45-16,0 14 12 15,-5 9-9-15,9 2-3 16,0-1-5-16,0-8-1 15,0-6-1-15,0-8-5 16,2-10-25-16,-2-8-35 16,0-8-35-16,0 0-5 15,-18-6-48-15,-9-12 116 16,8-5 38-16,-4-3 71 16,7-1-20-16,5-2-25 15,7 2-3-15,4 5 0 16,0 4 3-16,2 5 4 15,25 4-29-15,4 1 1 16,11 6 4-16,1 2 8 16,1 0 22-16,-1 0 1 15,1 10 4-15,6 12 19 16,-6 4 6-16,-9 4-49 16,-8 0-13-16,-11 2-3 15,-9-1 18-15,-7-2 6 0,0-7-2 16,-7-2-3-16,-9-6 0 15,1-5-18-15,3-6 4 16,6-3-2-16,-1 0-4 16,7-15-8-16,0-16-5 15,0-7-5-15,13-1 8 16,12 0-1-16,2 11 2 16,-2 12-15-16,4 6 9 0,0 10 12 15,2 0 1-15,0 6 1 16,-2 18 2-16,0 4 1 15,-7 2-1-15,-2 2 0 16,-4-1 0-16,-5-4 0 16,-5-1 2-1,3-6 8-15,-6-3 0 16,-1-8-3-16,-2-4-3 0,5-5 1 16,-5 0-5-16,4 0 0 15,-2 0 6-15,9-23-5 16,-6-5-2-16,-3-7-6 15,-2-6 3-15,0-1-11 16,-18 5 7-16,-9 6 5 16,-2 11-2-16,2 13 4 15,8 7 0-15,1 0 0 0,7 0 0 16,9 0-1 0,2 9 0-16,0 7-4 0,17 5 0 15,12-6 5-15,14-1-1 16,1-6 1-16,-2-6 1 15,1-2-1-15,-1 0 2 16,1-15-2-16,-8-9 0 16,1-5 2-16,-9-1-2 0,-12-3 1 15,-11 0-1-15,-4-1 3 16,0-3-2-16,-2 8 1 16,-11 4 0-16,0 11 6 15,8 7 1-15,3 5-1 16,2 2-8-1,0 7 0-15,0 28 0 16,0 15 14-16,7 6 11 16,8 6-8-16,8-4-8 0,-8 0-7 15,1-6-1-15,-3-9-1 16,-1-8-11-16,-4-7-41 16,5-12-38-16,3-9-251 15</inkml:trace>
  <inkml:trace contextRef="#ctx0" brushRef="#br0" timeOffset="195229.05">18245 12675 599 0,'0'0'51'0,"0"0"-50"0,0 0 25 16,0 0 16-16,0 0 14 15,0 0 15-15,112 58-24 16,-74-58-30-16,-3-14-17 16,-4-10 2-16,-4-6-2 15,-4-2 0-15,-15 2 4 16,-8 2-4-16,0 1 4 15,-2 8 6-15,-14 1-2 16,-8 8-3-16,4 8 11 16,7 2-6-16,-3 0-5 0,5 9 5 15,7 13 7-15,-6 10 2 16,10 7-4-16,0 7 11 16,0 7-1-16,21 8 0 15,-3 8-17-15,1 1 2 16,4-2 1-16,-8-2 2 15,-1-2-1-15,-10-3-6 0,-2-3 4 16,-2-3-10-16,0-4-1 16,0-9 1-1,0-15 0-15,0-12-18 16,0-9-24-16,0-6-7 16,0-9 11-16,23-20 9 15,-4-17 9-15,6-8 18 16,-7-7 1-16,-7-5 1 15,-9-7 3-15,-2 2 7 16,-2 3-2-16,-17 10-8 0,-16 8 12 16,0 15 13-16,-14 7-17 15,0 12 1-15,-3 8-5 16,6 8 3-16,6 0-6 16,13 0-1-16,7 5 0 15,16 4 0-15,-1 1-3 16,5 0-3-16,0-1 0 15,27-2 5-15,13-7 0 0,12 0 1 16,0-7-1-16,13-12-7 16,-5 1-3-16,-4-3 6 15,-4 10 5-15,-19 3-1 16,-13 4 3-16,-9 1-2 16,-9 3 6-16,-2 0 0 15,0 0-4-15,0 14 4 16,0 7 12-1,0 5-17-15,0 0 1 0,0 3-2 16,0-6 0-16,0-3 0 16,12-5 0-16,1-8 0 15,2-5 2-15,1-2-2 16,11 0 5-16,-7-16-1 16,6-9-2-16,3-3 0 15,-4-5-2-15,-2 1 0 16,-8 0 1-16,-10 6-1 15,-1 6 0-15,-4 8 0 0,0 7 0 16,0 2-3-16,0 3 2 16,0 0-4-16,0 10 0 15,0 16 2-15,0 8 2 16,0-2 1-16,11 2 1 16,7-7 0-16,2-6 3 15,-4-5-4-15,-3-8 2 16,-4-5-1-16,4-3 3 0,8 0 2 15,-4-15-4-15,3-4 0 16,3-5-2-16,-8 4 0 16,-1-3 4-16,-3 5-4 15,-7 1 0-15,-2 6-7 16,5 8-3 0,-7 3 8-16,0 0-2 15,3 0-1-15,-1 7-3 16,-2 15 8-16,4 2 3 0,7 2 4 15,-2-1-1-15,0-8 0 16,2-3-5-16,-2-7 3 16,-4-6 0-16,6-1 3 15,2 0 0-15,5-8 3 16,-1-11-7-16,10-4-1 16,-9-1-2-16,3 1 1 15,-6 3-1-15,-3 3 0 0,-8 10-1 16,-2 2-5-16,-2 5-4 15,2 0 3-15,5 12 2 16,-1 14 3-16,8 6 0 16,-1 0 0-16,10-4-19 15,-3-5-8-15,4-9-10 16,-4-11-1-16,7-3 7 16,-2 0-4-16,-4-15-26 15,4-6 25-15,-5-1 28 0,1-2 10 16,-6-1 12-16,-4-1 32 15,-4 3-10-15,-5 3-8 16,-2 6 17-16,0 8 17 16,0 3-6-1,0 0 3-15,0 3-35 16,0 0-20-16,0 0-1 16,0 23 0-16,-7 8-1 15,-2 8 1-15,9-2 0 16,0 2-1-16,0-4 0 0,9-3 3 15,9-6-1-15,2-6-1 16,7-8 0-16,2-12 0 16,7 0 2-16,-3-9-3 15,5-21-2-15,-5-6 2 16,-4-9 0-16,-2-5 2 16,-9-10-4-16,-7-13 1 0,-9-12-6 15,-2-9-4-15,0 3 9 16,-11 13 2-16,0 22 0 15,2 22 12-15,7 20 5 16,2 12 3-16,-7 2-20 16,1 18-5-16,-8 29 2 15,10 14 3-15,4 15 0 16,0 5 2-16,4 1-1 16,12-2 0-16,6-6-1 0,-11-6 1 15,2-10 6-15,-2-13-3 16,1-15-2-1,-8-14 2-15,3-10-1 16,-5-6-2-16,5 0 4 16,6-12 1-16,8-19-5 15,-2-6-1-15,-3-2-5 16,-3 7-4-16,1 11 3 16,-3 7 2-16,-9 9 4 15,0 3-3-15,-2 2-1 0,2 0-2 16,8 0-3-16,-8 21 7 15,9 6 2-15,-5 1 3 16,4 0 2-16,1-2-2 16,-5-6-2-16,5-8 6 15,-6-1-4-15,-3-10-1 16,5-1-1-16,-3 0 4 0,7 0-3 16,7-12 9-16,7-13-10 15,2-6-1-15,-6-1-2 16,4 2 2-16,-13 7-3 15,-6 4-1-15,1 9 4 16,-7 6 0-16,2 4 1 16,-2 0-1-16,0 0 1 15,0 0-1-15,0 19-5 16,0 4 1-16,2 2 3 16,8-4 1-16,-2-2 0 15,1-8 0-15,-3-2 0 16,2-8 3-16,-6 1-2 15,-2-2 2-15,0 0 0 16,0 0 4-16,0-9 3 16,0-12-7-16,-2 0-3 15,-21-4-5-15,3 4-4 16,3-2 5-16,-4 5-7 0,13 4-5 16,-2 4 5-16,6 5 0 15,4 3 0-15,0-1 0 16,0 1-10-16,6 0 5 15,25 0 9-15,8 2 7 16,3 0 0-16,-4 0 7 16,-5 4-3-16,0 15 9 15,4 8 14-15,-6-1-3 16,-2 0-11-16,-5-1-6 0,-6-8-5 16,-14-6 10-16,5-4 5 15,-9-5-9-15,0-2-7 16,0 0 9-16,0 0 0 15,0 0-3-15,0-3-7 16,0-22-4 0,3-7-19-16,14-8 10 15,8 2 7-15,6 9 2 0,0 9 0 16,3 11-5-16,-5 9 9 16,-7 0 4-16,3 12 1 15,-8 20-4-15,-3 6 5 16,-3 5-5-16,-11-6-1 15,0-1-1-15,0-4-7 16,-25-8-1-16,-6-3-14 16,-2-8-8-16,-11-8-49 15,-6-5-81-15,3-5-119 0</inkml:trace>
  <inkml:trace contextRef="#ctx0" brushRef="#br0" timeOffset="195469.08">20374 12422 878 0,'0'0'107'15,"0"0"-106"-15,0 0 0 16,0 0-1-16,0 0 16 16,0 0 3-16,-27 128-4 15,27-102-10 1,14-3-5-16,-1-9 0 15,1-6-11-15,-10-8-16 16,3 0-16-16,-7 0-20 16,0-16-54-16,-9-10 3 0,-32-5-78 15,-7-2-142-15</inkml:trace>
  <inkml:trace contextRef="#ctx0" brushRef="#br0" timeOffset="195613.1">19620 12288 903 0,'0'0'29'16,"0"0"-29"-16,0 0-10 0,0 0 10 15,130 5 0-15,-50 2-15 16,9-5-113-16,7-2-150 16</inkml:trace>
  <inkml:trace contextRef="#ctx0" brushRef="#br0" timeOffset="196229.17">21580 12893 829 0,'0'0'123'15,"0"0"-123"-15,0 0 0 16,0 0 0-16,0 0 20 16,152 0 2-16,-101 7-4 15,6-3 3-15,-1 0-8 16,-6 0-9-16,-15-4 0 15,-10 1-1-15,-12-1-2 0,-8 0-1 16,-5 0 2-16,0 0 2 16,0 0-4-16,0 0-23 15,0 0-43-15,0 0-121 16,0 0-112-16</inkml:trace>
  <inkml:trace contextRef="#ctx0" brushRef="#br0" timeOffset="198957.52">23111 12746 868 0,'0'0'104'16,"0"0"-104"-16,0 0-3 16,0 0 2-16,0 0 1 15,0 0 14-15,12 9 6 16,1-5-6-16,7-4-5 16,5 0-5-16,2-1 1 0,4-26 1 15,2-4-5 1,1-8-1-16,-15 0-1 15,-5 6 1-15,-10 1 0 16,-4 5 0-16,0 10 6 16,0 3-4-16,-6 4 3 15,-6 6-1-15,8 2-1 16,-3 2-3-16,1 0 0 16,-1 0 0-16,0 4 0 0,5 12 5 15,-5 3 9-15,5 11-3 16,0 9 11-16,2 11 11 15,0 14-11-15,0 15 2 16,0 15 0-16,0 8-10 16,0 7-7-16,0 5 2 15,0-3-7-15,0-4-2 16,0-13 0-16,0-16-1 0,2-20 1 16,7-20-9-16,-5-18 2 15,6-13-10-15,-8-7-12 16,13 0 11-16,-1-20 0 15,7-17 8-15,4-13-5 16,-9-13 9-16,-7-12-2 16,-9-7 6-16,0 0 2 15,-13 5 4 1,-14 15-3-16,-4 15 4 0,-7 8 0 16,4 12 1-16,-6 6-3 15,7 7-3-15,-1 2 0 16,10 4 0-16,9 2 1 15,3 2-1-15,10 4-1 16,2-5-4-16,0 0-8 16,6-7-11-16,25-6 8 15,10-5 4-15,3 1-2 16,8-2 4-16,-4 2-6 0,2-2 11 16,-13 7 4-16,2 3 1 15,-15 6 0-15,-10 1 0 16,-10 7-1-16,-4 0 2 15,0 0 3-15,0 2 3 16,0 23-1-16,-11 5 5 16,-1 3-4-16,6 6-4 15,4-6-2-15,2-2 0 0,0-7-1 16,0-8 0-16,13-9 0 16,9-7 0-16,7 0 0 15,7-3 2-15,-5-17-1 16,-2-10 1-16,-2-2-2 15,-11-3 1 1,-10-5 0-16,-6 1 1 16,0 0-1-16,-16 6 0 15,-17 4-1-15,-5 12 0 0,1 5 0 16,-6 12-1-16,7 0 0 16,7 0 1-16,12 12-2 15,1 9-2-15,14 4 4 16,2 1-2-16,0-1-2 15,20-1 4-15,13-2-2 16,14-5 4-16,0-10-2 16,9-5 0-16,2-2 2 0,0-5-1 15,-1-20 0-15,-1-3-1 16,-13-2 3-16,-10 0-2 16,-8-2-1-16,-19 1 7 15,-6 6-7-15,0 5 1 16,-4 6 1-16,-10 7 1 15,3 4-3-15,3 3 0 16,-2 0-3-16,8 0-1 16,2 2-5-16,0 10-4 0,0 2 0 15,6-2 8-15,19 0 3 16,2 0 0-16,-2-2 1 16,-3 2 1-1,-2 0 0-15,-2 2 0 16,-7 6 1-16,-2 1 2 15,0 0-1-15,-7 2 4 16,2-5-2-16,3-2 0 16,-5-4-2-16,10-5-4 0,-4-5 1 15,11-2-1-15,2 0-1 16,10-16 0-16,6-12-1 16,5-2 2-16,-13-6-2 15,0 2 4-15,-12 2 0 16,-3 2 0-16,-5 10 5 15,-7 10 5-15,-2 5 11 16,0 5 9-16,0 0-11 16,0 0-10-16,0 23-9 0,-11 12 0 15,5 4 2-15,1 6 1 16,5 3-3-16,0-8 1 16,0-7 0-16,9-11 5 15,4-8-1-15,-9-7 3 16,6-7-3-16,5 0 1 15,-1-4 3-15,13-20 2 16,-4-6-4-16,9-2-5 0,-3-3 1 16,-5 5-3-16,1 7 0 15,-7 6 0 1,-7 11 0-16,-7 5 0 16,3 1-2-16,-7 0-1 15,12 9-2-15,3 13 5 16,1 6 0-16,-1-3-1 15,3-5 1-15,-1-6 0 16,4-9 0-16,-1-2 0 0,4-3 6 16,1 0 1-16,4-22 3 15,0-5 5-15,0-5-3 16,-7-1-6-16,1-8 6 16,-10-3 0-16,-11 0 3 15,-2 6-12-15,0 9 5 16,0 12-5-16,-9 7-3 15,-5 5-28-15,1 5-33 16,3 0-21-16,0 11-28 0,10 12-100 16,0 4-33-16</inkml:trace>
  <inkml:trace contextRef="#ctx0" brushRef="#br0" timeOffset="200837.76">25225 12665 666 0,'0'0'91'0,"0"0"-20"15,0 0 42 1,0 0-59-16,0 0-20 0,0 0-7 16,4-66-1-16,-21 51-7 15,-8 6 9-15,0 3-8 16,-4 3-11-16,0 3-6 16,-2 0-3-16,2 18-3 15,9 11 3-15,0 0-1 16,13 4-2-16,7-1 1 15,0 0 1-15,0-1-1 0,12-8 2 16,5-7 1-16,-1-7-1 16,2-8 0-16,4-1 2 15,-4-1 2-15,7-20 1 16,-6-3-1-16,-1-2 0 16,-7 0 0-16,-1 2 3 15,-10 4-2-15,0 6-3 16,0 5-1-16,0 6-1 15,0 3-2-15,0 0-9 0,0 0-10 16,0 10 1-16,0 12 14 16,4 7 6-16,11-2-1 15,10-1 0-15,4-7 1 16,4-2 0-16,5-9 3 16,-5-8-2-1,2 0 1-15,-4-5 4 16,-5-18-1-16,-2-3-1 15,-3-3 3-15,-13-2-4 0,-1-1 3 16,-7 0-1-16,0 6-3 16,-2 8-1-16,-18 6-1 15,0 10-1-15,-5 2-2 16,6 0 0-16,5 2-4 16,3 10-4-16,9 2 3 15,2 0-14-15,0-2 10 16,11 0 5-16,11-4 3 0,5-1 2 15,2-4 2-15,-5 1 0 16,-8 3-1-16,-1 0 1 16,-5 5-1-16,-6 6 1 15,0 6 0-15,-2 5 0 16,3-3 0-16,-3 4 0 16,2-5 0-16,6-2 0 15,1-4-1-15,0-7 1 16,2-4-23-16,10-8-20 0,8 0 22 15,9 0 10-15,5-8 11 16,-1-13 0-16,-4-4-5 16,-7-4 4-1,-8-5 1-15,-9 1 1 16,-7 1 1-16,-9 0 1 16,0 4-1-16,-5 3 4 15,-17 10 1-15,-5 9 9 0,-2 6-3 16,-7 0-9-16,3 4 2 15,2 20-5-15,4 6-2 16,14 2 1-16,9 4 0 16,4-2 2-16,0-2 0 15,13-5 2-15,7-8-4 16,4-6 2-16,5-12 3 16,4-1 0-16,-1-6 11 15,4-20-6-15,-7-6-2 0,-5-4 5 16,-6-3 5-16,-4-7-11 15,-8-9-3-15,3-1 2 16,-9-7-5-16,0 5-1 16,0 12 0-16,0 10 2 15,0 16-2-15,-2 13 0 16,-3 7-7-16,1 0-5 16,0 29-11-16,-8 19 16 15,10 12 7-15,2 9-1 0,0 1 0 16,11-2 0-16,7-4 1 15,-5-10-2 1,-4-12 4-16,2-13-1 16,-2-13 1-16,-4-13 1 15,6-3-1-15,7 0 9 16,8-22-1-16,3-10-7 16,4-4-2-16,4 0 0 0,-10 0 0 15,1 7 0-15,-6 9-1 16,-10 8 0-16,-3 9-1 15,-7 3 1-15,-2 0-9 16,0 3-5-16,0 24 8 16,0 9 5-16,0 0 1 15,6-2 0-15,15-2-3 16,-2-6 1-16,6-7 1 16,4-7 1-16,2-12 0 0,-2 0 1 15,2-11 1-15,-2-17-1 16,-2-2 2-16,-2 0-2 15,-8-2-1-15,-5 2 3 16,-6 1-3-16,-1 9 4 16,-5 8 0-16,0 7-3 15,0 5 1-15,0 0-2 16,0 0 0-16,0 17 0 0,-13 10 3 16,3 1 5-1,6-2-1-15,2-6-5 16,-3-8-1-16,5-4 2 15,0-8-3-15,0 0 1 16,0 0 8-16,0 0 0 16,11-10 7-16,14-11-13 15,2-2-3-15,-5 5-2 16,-7 6-3-16,-1 7 2 16,-3 0 0-16,1 5-7 0,-1 0 0 15,4 10 6-15,3 12 3 16,7 2 1-16,-3 0 0 15,2-6 0-15,5-2 0 16,2-7 1-16,0-7-1 16,4-2 2-16,-12 0 0 15,0-16-2-15,-7-7 3 16,-5 0 0-16,-11-6 0 0,0 2 1 16,0-2-2-16,0 5-2 15,-14 5 0-15,-1 8-2 16,2 9-2-16,1 2 2 15,1 0-3-15,5 5 0 16,-2 16-4-16,8 4 0 16,0 4 2-1,8 3 7-15,7 6-2 16,3 6 2-16,4 7 5 0,-6 2 7 16,-3 5 5-16,-6-3 7 15,-5-5-4-15,-2-7-13 16,0-8-3-16,-24-9 0 15,-14-12-4-15,-3-12-18 16,-3-2-38-16,-3-12-53 16,5-24-172-16,-3-8-95 15</inkml:trace>
  <inkml:trace contextRef="#ctx0" brushRef="#br0" timeOffset="201005.78">26479 12386 1015 0,'0'0'107'16,"0"0"-107"-16,0 0-3 15,0 0 0-15,0 0 3 0,0 0-17 16,10 11-8-16,12 8-25 16,-4 1-172-16,-5-3-326 15</inkml:trace>
  <inkml:trace contextRef="#ctx0" brushRef="#br0" timeOffset="202245.95">27918 12705 292 0,'0'0'71'16,"0"0"-44"-16,0 0-2 15,0 0 58-15,0 0 2 16,0 0-13-16,77 79 5 16,-70-76 34-16,-7-1-25 0,0-2-34 15,0 0-24-15,0 0 8 16,0 0-1-16,0 0-4 16,0 0-2-16,-13-5-21 15,-2-2-8-15,-8 3-2 16,3 4-1-16,-5 0-6 15,6 2-2-15,3 14-1 16,3 0 1-16,1 2 8 0,10 0-3 16,2 1-1-1,0-5-6-15,0-2 10 16,2-3-5-16,14-2 4 16,1-7 3-16,6 0-3 15,6-7 4-15,0-21 1 16,0-2 0-16,0-2-1 15,-2 2 3-15,-12 6 6 16,-1 6 10-16,-12 4 2 0,-2 10-7 16,0 2-5-16,0 2-4 15,0 0-5-15,0 18-5 16,-9 8 4-16,4 6 0 16,5-2-3-16,0-5-9 15,0-7-12-15,16-6 1 16,-1-12 17-16,3 0 7 15,3 0-2-15,0-22 4 16,4-2 1-16,0-2-1 0,-7 1 6 16,-3 7 2-16,-1 3-2 15,-5 4-7-15,-5 7-2 16,-2 2 2-16,-2 2-2 16,2 0-2-16,5 24 3 15,0 7 8-15,4 6 0 16,5 0-7-1,-1-7-1-15,-2-10 0 0,-1-8 1 16,-1-9 1-16,3-3 3 16,1 0 11-16,3-22 5 15,9-7-7-15,0-1-8 16,-4-1-2-16,2 1 3 16,0 4 7-16,-7 9-2 15,-7 5-4-15,-5 7-8 16,-1 5 0-16,-3 0-4 15,0 5-8-15,10 18 6 0,3 9 6 16,7 3 0-16,1-4 0 16,4-2-2-16,0-5-19 15,6-8-30-15,7-9-27 16,2-7-143-16,5 0-299 16</inkml:trace>
  <inkml:trace contextRef="#ctx0" brushRef="#br0" timeOffset="203126.05">29509 12913 803 0,'0'0'72'0,"0"0"-68"15,0 0 59-15,0 0-13 16,0 0-29-16,0 0-7 16,0 35 4-16,9-39 20 15,13-20-5-15,14-8-21 16,2-2-4-16,-4-6-4 0,-5 1-4 15,-12 2 11-15,-5 6-6 16,-12 7 6 0,0 9 10-16,0 10-9 15,0 1-6-15,0 4-6 16,-16 0-21-16,-3 0-15 16,9 12 4-16,-3 4 6 15,13-3 21-15,0 1-5 16,0-2 1-16,0 0 6 0,13 1-2 15,7 1 5-15,5 2 1 16,4 0 0-16,-1 1 0 16,6 1 1-16,-3 0 0 15,-7-1-1-15,-8 2 4 16,-7-1-3-16,-9 0 0 16,0-1 4-16,-15 2 2 15,-14-3 0-15,-9-5-2 0,-1-2-4 16,4-3-2-16,8-6-1 15,12 0-6-15,7 0 3 16,8-6-6-16,0-17-28 16,14-11-1-16,22-2 22 15,9 0 14-15,3 4-1 16,6 8-5-16,-2 6 9 16,-10 11 15-16,-13 2 21 0,-11 5-11 15,-7 0-14-15,-7 10-4 16,-2 17-1-1,-2 0 8-15,0 4-12 16,0-4-2-16,0-3 1 16,0-5-1-16,0-5-1 15,0-8-19-15,0-6-31 16,0 0-38-16,0-10-87 16,12-19-135-16</inkml:trace>
  <inkml:trace contextRef="#ctx0" brushRef="#br0" timeOffset="203302.07">30033 12587 682 0,'0'0'166'16,"0"0"-111"-16,0 0-10 15,0 0 14-15,0 0-27 16,0 0-21-16,-13-50-11 16,17 43-2-16,16 2-12 0,14 5-30 15,-1 0-90-15,9 0-16 16,1 5-42-16,-1 12-52 15,-2 7-12-15</inkml:trace>
  <inkml:trace contextRef="#ctx0" brushRef="#br0" timeOffset="205758.39">30552 12735 768 0,'0'0'116'15,"0"0"-74"-15,0 0 28 16,0 0-34-16,0 0-25 15,0 0 1-15,-65-72 20 16,42 54 8-16,-6 2-25 16,-8 8-12-16,2 4-3 15,-1 4 0-15,3 4-2 16,4 17 1-16,4 8-2 0,10 0 1 16,11-6-2-16,4-5-12 15,0-6-2-15,21-7 16 16,13-4 2-16,11-1 0 15,-1 0 0-15,3 0 3 16,-5 0-1-16,-9 0-1 16,-1-6 8-16,-14 2 7 15,-7 1-7-15,-4 3-8 16,-5 0-1-16,5 0-1 0,-3 15-1 16,7 23 2-16,3 18 5 15,-1 16 0-15,3 9-2 16,-3 7-3-16,-11-8 0 15,-2-9-5-15,0-16 2 16,-2-16 1 0,-18-17 2-16,4-14 0 15,-2-8 4-15,1-2-2 16,1-26-2-16,-4-8-11 0,13-11 7 16,7-3 3-16,0-10 1 15,5-10-1-15,26-4-4 16,9 4-6-16,12 10-13 15,-4 18 16-15,4 15 5 16,-3 9 3-16,-5 8 3 16,0 8 3-16,-3 2-4 15,-10 0 4-15,-8 4 2 0,-8 16-2 16,-4 9 5-16,-11 2 9 16,0 1-14-16,0-1 5 15,-9-7 8-15,-4-8 22 16,7-7-20-16,-2-4-15 15,8-5-4-15,0 0 0 16,0 0 4-16,0 0-6 16,0-17 10-16,21-10-10 15,8-8-7-15,8 0-4 0,-1 3 8 16,-5 7-6-16,-4 11 6 16,-9 7-2-16,-7 4 2 15,1 3-3 1,-8 0-1-16,7 3-1 15,3 22 6-15,-1-1 1 16,-7 2-1-16,6-4 2 16,-1-3 0-16,4-7-1 15,1-4 0-15,11-6 1 0,2-2 3 16,4 0-1-16,5-10 0 16,-7-9-2-16,-2 2 4 15,-11-8-3-15,-7-3 4 16,-9-2-3-16,-2 0-1 15,0 2 0-15,-9 10-1 16,-13 6-1-16,-5 7 1 16,-2 5 0-16,-4 0-3 0,-1 19-3 15,3 9 2-15,6 6-2 16,15 3 0-16,5-4 5 16,5-1-2-16,0-3 2 15,13-5 1-15,8-9 0 16,-4-7 0-16,3-5 1 15,3-3 1-15,4 0-1 16,0-21 3-16,-6-2 0 16,2-4-2-16,-5 1-1 0,-5-2 1 15,0 5 0 1,-1 5-2-16,-8 6 0 16,-2 7-4-16,0 5-9 15,-2 0-11-15,0 0 1 16,0 0 1-16,0 18 7 15,0 4 14-15,7 2 0 16,7-2 1-16,5-4-2 16,6 0 2-16,2-6 14 0,-3-5-2 15,1-7-4-15,-2 0 14 16,0-11-1-16,4-12-1 16,-4-5-12-16,-3-7-1 15,-5-7 1-15,-4-10 1 16,-6-9 0-16,0-8-6 15,-1-5-2-15,-4 4-1 16,2 15-3-16,-2 23 3 0,0 18 0 16,0 11-1-16,0 3-3 15,0 9-11-15,-6 29 11 16,-8 19 1-16,7 13-1 16,7 6 3-16,0-2-1 15,0 0-1-15,16-7 3 16,-1-9 0-16,-1-14 1 15,-3-11-1-15,-2-13 0 16,-5-13 4-16,1-5 1 16,2-2 5-16,8-12 1 15,10-20-2-15,-5-11-8 16,2-11 3-16,-11-10-2 16,2-14-1-16,1-14-1 15,-1-9-4-15,1 1 1 16,-3 18-1-16,-5 24 3 15,-1 26 1-15,-5 21 6 16,0 6-4-16,0 5-2 0,0 8-4 16,-9 32-10-16,-2 22 10 15,7 16 2-15,4 8 0 16,0 3-2-16,4-5 3 16,9-6 2-16,-2-10 2 15,3-13 6-15,-3-15-4 16,-2-12-5-16,0-14 0 15,-1-10 0-15,9-4 2 0,4-11 2 16,16-16-4-16,-2-9-3 16,3-5 1-16,-5 2 1 15,-8 4 0-15,-10 12 1 16,-5 11-3-16,-10 7 2 16,0 5-2-16,0 0-11 15,0 8 1 1,0 21 10-16,-14 4 1 15,9 4-13-15,5-6-8 0,0 0 9 16,0-5 4-16,5-10-6 16,4-4 5-16,11-10 7 15,6-2 4-15,6 0-1 16,3-16 1-16,-4-9-20 16,-6-2 9-16,-2-4 11 15,-10-2 0-15,-4-2 1 16,-7 3-1-16,-2 6 1 15,0 12 1-15,0 7 18 0,0 7-7 16,0 0-13-16,0 0-1 16,0 21-3-16,-7 5 4 15,3 0 4-15,-1-3 4 16,5-8 2-16,-2-7-2 16,2-4-3-16,0-4 0 15,-2 0-5-15,2 0 5 16,0 0 6-16,0-4 26 0,0-18-17 15,16-3-20-15,6-6 0 16,-4 5 1-16,-3 6-1 16,-3 8 1-16,-6 6-2 15,-4 6-1 1,3 0-7-16,-1 6-4 16,6 20 13-16,0 3 0 0,1 0 1 15,1-3 0 1,-1-5-1-16,3-5 0 0,-1-4 0 15,9-8 3-15,7-4 2 16,7 0 1-16,6-4-3 16,1-19 3-16,-10-5-6 15,-2-4 9-15,-8-6-6 16,-19-3-2-16,-4 6 1 16,0 9 1-16,-25 8 0 15,-8 10 5-15,2 8-8 16,-5 0-3-16,5 3 1 0,6 20-1 15,9-1 0-15,16 0-10 16,0-2 1-16,0-3 12 16,16-2-2-16,6-7 2 15,7-5 0-15,2-3 1 16,6 3 3-16,-14-1-4 0,-5 0-1 16,-11 6 1-1,-7 12 12-15,0 15-5 0,0 12 11 16,-2 18-8-16,-23 12-4 15,-4 6 0 1,-6 3-5-16,-1-10-2 16,14-18-5-16,4-21-16 15,14-19 12-15,2-10 3 16,-1-8 0-16,-4 0-19 16,-6 0-64-16,-7-18-172 15,-3-18-361-15</inkml:trace>
  <inkml:trace contextRef="#ctx0" brushRef="#br0" timeOffset="206022.42">32391 12383 1016 0,'0'0'56'16,"0"0"-56"-16,0 0 0 15,0 0 6-15,0 0 1 16,0 0 1-16,-10 92-8 16,10-92 1-16,0 0-1 15,0 0 2-15,0 0 2 16,0-4-1-16,-19 0-3 16,-10 4-23-16,-13 0-47 0,-16 9-179 15,-4 12-364 1</inkml:trace>
  <inkml:trace contextRef="#ctx0" brushRef="#br0" timeOffset="206974.54">21796 13441 898 0,'0'0'20'15,"2"146"-10"-15,5-53 2 16,0-1 4-16,2-4-2 15,-7-9-7-15,5-16-3 16,-7-13-4-16,2-19-3 16,-2-15-27-16,0-14-71 0,0-2-39 15,-11-17-125-15</inkml:trace>
  <inkml:trace contextRef="#ctx0" brushRef="#br0" timeOffset="207702.63">21696 13508 575 0,'0'0'36'0,"-4"-117"24"16,4 83-16-16,11 10 19 16,7 7 20-16,8 10-43 0,3 3-22 15,2 4 3-15,10 0 9 16,-6 7-16-16,3 20-3 16,-9 9 6-16,-4 7-1 15,-12 6-5-15,-11-3-3 16,-2-2 3-16,0-4 3 15,-15-8 0-15,-12-7-4 16,0-9-5-16,2-6-3 16,6-6-2-16,5-4-5 0,10-7-17 15,4-27-11 1,0-13-4-16,16-10 18 0,15 1 7 16,15 8 5-16,8 17 0 15,0 16 7-15,-6 13 9 16,-3 2 7-16,-5 4-6 15,-11 23-2-15,-2 5-4 16,-14 11 2-16,-8 3-2 0,-5 0-2 16,0-4 3-1,0-3 7 1,-14-7 12-16,-4-9-7 0,7-12-9 16,0-5-3-16,7-6 3 15,2 0-8-15,2-17-8 16,0-17-37-16,17-7 23 15,14-5 1-15,7 3-1 16,3 11-9-16,-8 12 26 16,-4 11 3-16,-4 9 2 15,-10 0 8-15,-4 1 0 0,-4 24 4 16,4 4-1-16,-9 5 8 16,9 0-4-16,-4-3-7 15,4-9-8-15,0-8 0 16,3-4 2-16,-8-8-2 15,5-2 1-15,3 0 7 16,-1-23-1-16,3-6 16 0,-5-8-9 16,-11-3-12-16,0-2 5 15,0-2 0-15,-13 4-5 16,-12 10-1-16,3 12 1 16,-5 12 0-16,0 6-2 15,3 0-1-15,6 15-12 16,3 11-18-16,5 3-14 15,10 3-67 1,0-3-86-16,16-6-18 16,22-9-54-16,0-10 95 0</inkml:trace>
  <inkml:trace contextRef="#ctx0" brushRef="#br0" timeOffset="208110.68">22679 13549 197 0,'0'0'192'16,"0"0"-76"-16,0 0-4 15,0 0 12-15,125-99-64 16,-121 84-41-16,-4-2 69 15,0 3-17-15,0-1-35 0,0 5 6 16,-13 3-19-16,-3 4 0 16,-1 3-4-16,-6 0 4 15,6 0-10-15,-6 0-9 16,7 8-4-16,8-1 0 16,1 1-1-16,7-3-8 15,0-1-10-15,0-1 4 16,0 0 10-16,0-3 1 15,0 0 4-15,2 0 0 16,3 0 2-16,-1 0-1 0,-2 0 3 16,2 0 3-16,4-3-1 15,-6 0-4-15,0-1-1 16,0 4 0-16,-2 0 6 16,0 0 7-1,5 0-5-15,-5 0-7 16,2 0-2-16,-2 0 0 15,0 0-1-15,0 0-2 0,0 0-7 16,0 0 1-16,0 0-16 16,0 0-18-16,0 0-36 15,0 0-104-15,0 4-55 16,0 4-291-16</inkml:trace>
  <inkml:trace contextRef="#ctx0" brushRef="#br0" timeOffset="209070.8">22797 13349 738 0,'0'0'203'0,"0"0"-143"15,0 0 8-15,0 0 11 16,0 0-29-16,0 0-24 16,-60-12-19-16,45 40-2 15,-1 11 3-15,3 12-1 16,5 2-2-16,8 7-4 0,0-6-1 15,19-1 0-15,10-10-5 16,2-11-7-16,0-12-3 16,0-14 14-1,7-6 1-15,-3 0 0 16,6-26 0-16,3-8-2 16,8-7 1-16,4-3 2 15,0-2 2-15,-10-2 5 16,-4 0-8-16,-22 6 1 15,-11 6 0-15,-9 8-1 16,0 10-1-16,0 6 0 0,-13 5 1 16,-10 7 0-16,4 0-2 15,-4 7-1-15,5 19-5 16,5 10-6-16,9 4 1 16,4 6 7-16,0 0 5 15,11-1-2-15,11-6 3 0,7-2-2 16,9-14 2-16,4-5-1 15,14-11 1-15,2-7 5 16,2-4 1-16,0-26-6 16,-6-9 0-16,-8-4 3 15,-7-8-2-15,-10-1 2 16,-16-2 1-16,-11 10-2 16,-2 10-2-16,0 15 6 15,-15 10-1-15,-1 9 1 16,3 0-6-16,-1 14-2 15,10 18-12-15,-1 3-4 16,5 4-2-16,5 0-13 16,13-4 20-16,9 2 5 15,-8-8 2-15,6 3 6 16,-12-6-2-16,-1-8-3 16,-12-2 5-16,0-5-6 15,-7-3 0-15,-20 0 5 0,0 0-5 16,-2 0-6-1,7-2 3-15,9-2-3 0,5-4-2 16,8 0 4-16,0 0-23 16,33-21-40-16,4-13 2 15,14-6 22-15,5-10-12 16,2-8 5-16,0-5 20 16,0 5 36-16,-16 7 5 0,-15 13 2 15,-23 9 20-15,-4 13 60 16,-13 8 6-16,-16 4-41 15,-9 4-6-15,5 0-22 16,4 16-9-16,11 10-15 16,11 6 1-16,7 6-1 15,5 1 0-15,19 0 0 16,5-4-1-16,5 2 1 16,-12-10 0-16,-7 5 0 15,-3-1 0 1,-12-4 0-16,0 4 1 0,-5-1 2 15,-31 0-3-15,-1 0-2 16,-3-11-118-16,1-8-184 16</inkml:trace>
  <inkml:trace contextRef="#ctx0" brushRef="#br0" timeOffset="210390.97">25470 13752 679 0,'0'0'63'16,"0"0"-61"-16,0 0-2 0,0 0 70 16,0 0 38-16,147 27-48 15,-80-36-37-15,4-17-3 16,3-6-17-16,-3-10-1 15,-13-4-2-15,-11-7-1 16,-20-5-3-16,-16 7 3 16,-11 4 2-16,0 15 0 15,-16 14 0-15,-13 10 1 16,1 8 0-16,-11 0-4 0,6 8-1 16,4 10-16-16,16 0-11 15,3-1 6-15,10-5 11 16,3-5 4-16,25 3 2 15,11-7 4-15,3 4 3 16,1-2 3-16,-3 4-1 16,-9-1 5-16,-6 4 10 15,-10 5-3-15,-9-2-8 0,2 8-3 16,-8 2 3-16,2 8-5 16,-2 3 2-16,0-1-1 15,0-2 6-15,0-3-7 16,0-9 7-1,6-4 0-15,7-7 1 16,8-8-9-16,1-2 2 16,14-4 1-16,1-21-2 15,4-6 2-15,-3-3-2 0,-9-9 0 16,-14 1 3-16,-3-6 10 16,-12 0-12-16,0 8 3 15,0 10 1-15,-12 12 2 16,-1 14-1-16,-3 4-3 15,1 0-4-15,-1 22-1 16,3 8-4-16,4 8-7 16,9 6-11-16,2-2 0 15,32 1 13-15,3-8 10 16,15-2-1-16,6-8 1 0,2-8 0 16,7-11 0-16,-3-6 0 15,3 0 1-15,-7-16-1 16,0-10 0-16,-10-4 2 15,-8-4 7-15,-20-4 2 16,-13-5-7-16,-9-1 3 16,-2 2 15-16,-25 4 0 0,-4 8 2 15,-11 14 3-15,-8 9 5 32,-1 7 15-32,-7 12-9 0,3 25-12 15,1 7-18-15,19 0-8 16,10-2-2-16,23-6-1 15,2-7-4-15,8-7 4 16,28-10-2-16,9-5 4 16,11-7 0-16,4 0-1 0,0-14-8 15,-3-6 2-15,-12 1 6 16,-9 0 2-16,-11 6 2 16,-19 4 0-16,-2 8 6 15,-4 1 3-15,0 0-2 16,0 27-2-16,0 19 1 15,-4 20 9-15,-13 1-9 16,1 3-8-16,1-2 1 16,-6-5-2-16,5-15-2 0,3-16-1 15,7-17 1 1,4-10 3-16,2-5 0 0,0 0 0 16,0-20-1-16,2-12-15 15,15-6 10-15,8-3 1 16,-3 9 5-16,1 8-1 15,-10 10-1-15,2 14 2 16,-1 0-6 0,1 8 5-16,1 18 1 0,-1 5 0 15,3-2 0-15,-2-3-28 16,4-4-37-16,-4-5-28 16,3-9-14-16,2-6-144 15,3-2-245-15</inkml:trace>
  <inkml:trace contextRef="#ctx0" brushRef="#br0" timeOffset="210695.01">28036 13395 663 0,'0'0'300'0,"0"0"-253"15,0 0-47-15,0 0 5 16,-34 125 48-16,23-38 0 16,9 7-37-16,2-5-15 15,0-15-1-15,0-17-7 16,0-20-38-1,4-16-13-15,-2-20-57 16,5-1-45-16,-7-8-26 0,0-23-269 16</inkml:trace>
  <inkml:trace contextRef="#ctx0" brushRef="#br0" timeOffset="211055.06">27771 13622 630 0,'0'0'74'0,"0"0"-74"15,0 0-1-15,0 0 1 0,0 0 12 16,135 0 5-16,-63 4-12 16,10-1-1-16,3 1 10 15,-11 4 42-15,-10 2 31 16,-17 7-26-16,-18-1-30 16,-13 9-4-16,-14 6 16 15,-2 3 3-15,0 6-16 16,-2-3-10-16,-10 0-13 15,10-4-6-15,2-13-1 0,0-3-1 16,12-13-7-16,11-4-7 16,12-5 3-16,0-26 4 15,1-9 7-15,-5-6 0 16,-9-6 1 0,-13-4 4-16,-9-3 5 15,0 3-7-15,-25 14-2 16,-12 16 0-16,-19 18-2 15,-11 8-25-15,-9 6-65 0,-4 25-195 16</inkml:trace>
  <inkml:trace contextRef="#ctx0" brushRef="#br0" timeOffset="211719.14">29826 13854 750 0,'0'0'193'15,"0"0"-183"-15,0 0 19 16,0 0 20-16,0 0-10 16,0 0-2-16,-74-112 9 15,47 103-23-15,-4 9-17 16,-11 0 1-16,-3 0-3 16,-1 23-4-16,3 7 0 15,7 6-1-15,15 5-1 0,7 5 2 16,14-7-13-16,0 0-11 15,24-10 1-15,23-8 8 16,11-6 3-16,9-5 9 16,2 3 3-16,-2-1 0 15,-13 4 4-15,-10-2 1 16,-15 2 3-16,-15 0 1 16,-10 1 4-16,-4 2 2 15,-14 5 18-15,-26 0-7 16,-18-4-8-16,-11-3-15 15,-3-3-3-15,6-5-27 16,8-5-22-16,18-4-13 16,22-1-50-16,18-28-162 15,0-9-223-15</inkml:trace>
  <inkml:trace contextRef="#ctx0" brushRef="#br0" timeOffset="212103.19">30458 13816 842 0,'0'0'139'16,"0"0"-118"-16,0 0 49 16,0 0-24-16,0 0 11 0,0 0-26 15,-131-66-11-15,113 66-12 16,1 0-2-16,-4 8-5 15,2 13 1-15,1 5-2 16,5 11 8-16,-1 7-6 16,12 4 1-16,2-2-3 15,0 0 0-15,8-6 1 16,21-5-1 0,12-9 0-16,3-8 1 0,8-9 2 15,-2-9-1-15,4 0 0 16,-7-12-2-16,-5-10 0 15,-8 3-13-15,-14-3 1 16,-9 4-2-16,-9 2-4 16,0-3-30-16,-2 6-43 15,8 2-56-15,-2 1-189 16</inkml:trace>
  <inkml:trace contextRef="#ctx0" brushRef="#br0" timeOffset="212855.28">30954 13790 167 0,'0'0'372'0,"0"0"-311"16,0 0-20-16,0 0 15 16,0 0-24-16,0 0-5 15,4-11 25-15,-4 11 5 16,0 0-5-16,0 0-18 0,0 0-12 16,0 0-5-16,0 0-4 15,0 0 4-15,-4 0 3 16,-6 0-8-16,2 0-5 15,-7 0-6-15,-4-5 4 16,3 1-4-16,-3 4 1 16,1 0 5-16,-2 0-1 15,-2 0 3-15,-3 18-4 0,0 6-3 16,10 1 5-16,9 2-7 16,6 1-2-16,0-6 0 15,2-2 2 1,27-6-6-16,4-2 1 15,7-5 4-15,4-2 1 16,-1 2 0-16,-5-4 0 16,-7 4 0-16,-13-2 2 15,-5 5 5-15,-4 4-4 0,-9 5 9 16,0 5-3-16,0-1 0 16,-11 1 1-16,-7-3-2 15,-10-5 5-15,-1-4-3 16,-8-4-7-16,2-2 1 15,-5-2-8-15,2-4-2 16,5 0-18-16,6-9-20 16,11-15-9-16,12-5-54 15,4-5-148-15,0 3-121 0</inkml:trace>
  <inkml:trace contextRef="#ctx0" brushRef="#br0" timeOffset="213543.37">31328 13822 466 0,'0'0'150'0,"0"0"-127"16,0 0-5-16,0 0 37 15,0 0 18-15,0 0 23 16,29-29-18-16,-27 26-33 15,-2-1-4-15,0 2 11 16,0 0-7-16,0-1-9 16,0 3-10-16,0 0-20 0,-2 0-3 15,0 0-3-15,-2 0-1 16,4-3-1-16,0 3 2 16,0 0-3-16,0 0-8 15,0 0 11-15,0 0-2 16,-7 0 4-16,-2 0-2 15,-13 3 3 1,2 9 0-16,-5 2 1 16,7 1 0-16,9-1-4 0,3 0 0 15,-1-4-2-15,7 3 0 16,0-1-2-16,0 3 4 16,0 5 0-16,0 3 0 15,0 7 2-15,2-4 7 16,5-5-8-16,6-6 0 15,-6-1-1-15,8-6 0 16,6 1 0-16,3-2 0 16,5-7-9-16,9 0-14 0,2 0-7 15,1-5 0-15,-8-11 13 16,0 0 8-16,1-2 6 16,-10-4-11-16,2 0-32 15,-5-4-109-15,-5-2-50 16,-1 2-94-16</inkml:trace>
  <inkml:trace contextRef="#ctx0" brushRef="#br0" timeOffset="213959.42">31710 13744 518 0,'0'0'345'0,"0"0"-286"15,0 0-45 1,0 0 13-16,0 0 2 15,0 0 22-15,-10 96-11 16,6-44-17-16,2 4 3 0,2-3-11 16,-5-7-7-16,1-10-1 15,0-11-6-15,1-6-1 16,0-9 0-16,3-6 0 16,0-4 0-16,0 0 0 15,0-2 0-15,0-20 0 16,0-11 1-16,0-4-1 15,0-11 2-15,3-10-1 0,8 0 4 16,2-5-5-16,3 7 0 16,5 13-2-16,-2 11 2 15,-1 15-1-15,0 8 1 16,0 8 0-16,2 1 0 16,0 0-1-16,0 0 1 15,3 10-1-15,-8 5-3 16,-1 3 2-16,-1 1-14 15,-7-1-36-15,-4-1-24 0,-2 3-43 16,0-1-61-16,-6 1-56 16,-15-1-222-16</inkml:trace>
  <inkml:trace contextRef="#ctx0" brushRef="#br0" timeOffset="214111.44">31731 13941 666 0,'0'0'164'0,"0"0"-117"15,0 0 9-15,0 0 3 0,0 0-35 16,0 0-19-16,-4 35-1 16,51-35-4-16,4 0-9 15,-2-1-138-15,-11-12-97 16,-18 6-36-16,-15-2 89 16</inkml:trace>
  <inkml:trace contextRef="#ctx0" brushRef="#br0" timeOffset="214591.5">29875 14034 327 0,'0'0'71'16,"0"0"-39"-16,0 0 52 16,0 0-26-16,0 0-30 15,0 0 28-15,-13-44-22 0,13 43-3 16,0 1 5-16,0 0 9 15,15 0 16-15,14 0 16 16,8 0-32-16,24 3-33 16,6 4-12-16,4-7-85 15,-13 0-273-15</inkml:trace>
  <inkml:trace contextRef="#ctx0" brushRef="#br0" timeOffset="-205224">3131 14656 494 0,'0'0'137'0,"0"0"-91"0,0 0 37 16,0 0 27-16,0 0-51 15,0 0-11-15,0 0-12 16,0-2-14-16,2 2 3 15,-2 0 0 1,0 0-6-16,0 0-2 16,0 0-6-16,0-4 1 15,0-1-5-15,0-7-3 0,-2-5-4 16,-13-1 0-16,-3 4 0 16,-5 5 0-16,2 6 1 15,-4 3 1-15,-2 0-2 16,-2 8-1-16,0 13-2 15,0 8 1-15,7 0 1 16,9 3-14-16,6-1 14 16,7-1-17-16,2-2 0 0,27 1 4 15,7-4 1 1,8 2 9-16,10-1-14 0,2 3 16 16,2 2 0-16,-8-2 1 15,-7 3-1-15,-12-6 1 16,-12-1 1-16,-15-2 0 15,-4-1-3-15,-10-4 3 16,-21 0 2-16,-13-4 0 16,-8-5 0-16,-3-2-1 0,0-7 8 15,1 0-5 1,11 0 2-16,12-7-6 0,11-1-12 16,11-3-31-1,9-6-41-15,0-5-118 16,22-1-152-16</inkml:trace>
  <inkml:trace contextRef="#ctx0" brushRef="#br0" timeOffset="-204967.96">3675 14798 964 0,'0'0'31'0,"0"0"2"16,0 0 40-16,0 0-25 15,0 0-36-15,0 0-10 16,2 0 0-16,27 0-4 16,11 0 2-16,8 0-52 15,1-5-38-15,2-8-121 16,-2 3-100-16</inkml:trace>
  <inkml:trace contextRef="#ctx0" brushRef="#br0" timeOffset="-204607.92">4367 14590 181 0,'0'0'776'16,"0"0"-753"-16,0 0 35 0,0 0 9 16,0 0-27-1,-85-105 5-15,70 96 3 0,-8 3-13 16,-2 4-9-16,-2 2-7 16,1 0-17-16,-1 0-1 15,7 15-1-15,6 8-1 16,6 5 0-16,3 8-5 15,5 4 5-15,0 0-5 0,0 4 2 16,7-8-10-16,18-4-6 16,10-6-17-16,7-2-4 15,10-10 0-15,-1-1-6 16,5-11-9-16,-7-2-41 16,0 0-88-16,-3 0-57 15,-7 0-148-15</inkml:trace>
  <inkml:trace contextRef="#ctx0" brushRef="#br0" timeOffset="-204191.87">4819 14562 744 0,'0'0'66'15,"0"0"20"-15,0 0 9 16,0 0-20-16,0 0-19 15,-127-86-10-15,107 86-18 0,-3 0-3 16,10 4-19-16,-3 16-6 16,12 6 3-16,4 0-3 15,0 9-14-15,2-6-10 16,23 0-8-16,4-6 0 16,4-2-1-16,5-6 7 15,1-2 11-15,0-8 3 16,-5 3 1-16,-5-1 7 15,-7 0 3-15,-9 3 1 0,-11 4 3 16,-2 6 27-16,0 3 11 16,-22 3-10-16,-16 0-7 15,-8-2 2-15,-4-2-14 16,-1-8-2 0,7-7-10-16,6-7-8 15,9 0-11-15,11-3-26 16,9-20-41-16,9-12-22 0,2-1-160 15,30 0-178 1</inkml:trace>
  <inkml:trace contextRef="#ctx0" brushRef="#br0" timeOffset="-203551.79">5370 14497 932 0,'0'0'62'0,"0"0"-12"16,0 0 41-16,0 0-32 15,0 0 2-15,-137-15-7 16,116 35-30-16,-2 7-10 16,5 8-6-16,9 2-7 15,5 7-1-15,4 2-2 16,4-7-8-16,23-1-3 0,6-8-7 15,9-5-26-15,1-14-3 16,4-6 13-16,4-5-9 16,7-5-22-1,5-22 9-15,5-8 29 16,-3-7-14-16,-9 3-13 16,-15 2 37-16,-18 3 19 15,-11 6 5-15,-10 11 55 0,-2 3 6 16,0 5 5-16,-6 5-2 15,-10 4 11-15,-5 0-51 16,2 18 14-16,1 17-12 16,3 12-20-16,7 8-3 15,6 3-1-15,2 2-2 16,0-6-3-16,0-4-2 16,7-8-2-16,0-8-4 15,-1-12 0-15,-1-11-2 0,-3-8-6 16,-2-3-6-1,0-4 3-15,0-21 9 0,0-16-6 16,0-3 9-16,2-10 2 16,0-6 2-16,3-10 1 15,0-5 0-15,8 1-2 16,5 8-11-16,7 16-3 16,4 13-2-16,-1 13-4 0,-1 12-1 15,-1 6-3-15,1 6-15 16,0 0-3-1,-4 2-8-15,-8 19-90 16,-11 2-41-16,-4 2-145 16</inkml:trace>
  <inkml:trace contextRef="#ctx0" brushRef="#br0" timeOffset="-203367.76">5777 14662 740 0,'0'0'144'0,"0"0"-59"16,0 0-23-16,0 0-7 16,0 0-16-16,0 0-11 15,-21 64-24-15,40-60-4 16,8 3-35-16,6-7-26 16,8 0-88-16,3-7-150 0</inkml:trace>
  <inkml:trace contextRef="#ctx0" brushRef="#br0" timeOffset="-203023.72">6170 14829 727 0,'0'0'227'0,"0"0"-179"15,0 0 29-15,0 0 0 16,0 0-21-16,0 0-12 16,-29 12-13-16,29-8-17 15,20 0-5-15,13-2-9 16,12-2 0-16,6 0-21 16,7-2-14-16,-4-10 7 0,-8 4 8 15,-9 4 13-15,-14 2 5 16,-7 2 2-16,-5 0-1 15,-3 0 1-15,-6 0-2 16,-2 0 1-16,0 0-23 16,0 0-33-16,0 0-29 15,0 0-127-15,0 0-230 16</inkml:trace>
  <inkml:trace contextRef="#ctx0" brushRef="#br0" timeOffset="-200975.46">8118 14311 843 0,'0'0'5'0,"0"0"29"16,0 0 55-16,0 0-48 0,0 0-11 15,0 0-5-15,5-32-13 16,-5 6-1 0,0-1-5-16,0 1-6 15,-2 9 3-15,-16-1-2 16,-5 7-1-16,-2 4-1 15,2 7-1-15,-4 0-2 16,-2 12 0-16,2 14-1 16,4 4 2-16,10 6 3 0,4 0-1 15,9-2-7-15,0-1 1 16,14-4 7-16,19-3-3 16,9-1-2-16,5-1 3 15,2-4-5-15,0-1 5 16,-11 0-1-16,-11-6-8 15,-16-1 11-15,-11-1-1 16,0-1-13-16,-16 3 10 0,-15-1 4 16,-11 2 0-16,-1-1-3 15,1-5-3-15,13-4 6 16,11-2-2-16,7-2 2 16,11 0 0-16,0 0 1 15,0 0-1-15,15 0-2 16,24 0-1-16,9-2 3 15,8-8 0-15,2-5-2 16,9-4 1-16,3-1 1 16,3-6 0-16,2-6 0 15,-3-2-9-15,-7-4-5 16,-14 3 5-16,-11 3 2 16,-15 4 7-16,-21 7 1 15,-4 1 1-15,-2 8 7 16,-23 3 4-16,-4 9 1 15,2 0-1-15,5 0-3 16,0 18 6-16,6 10-2 0,8 6-3 16,3 4-4-16,5 3 1 15,0 1-6-15,29-2 2 16,0-1-4-16,11-4 0 16,2-9-1-16,3-9-10 15,-1-5 5-15,-1-12 3 16,-1 0 3-16,-4-12-4 15,-2-14-7-15,-2-9-5 0,-13-5 5 16,0 2 7-16,-13 3 3 16,-8 6 1-16,0 7 0 15,0 5 2-15,-17 8 6 16,-1 4 8-16,3 5-11 16,5 0-5-16,-1 0-2 15,11 2-2 1,0 10 0-16,0 1-8 15,0-4-11-15,7 3-15 0,11-5 19 16,-1 0 0-16,8 0 14 16,-5 1 5-16,3 2 0 15,-6 2 1-15,-1 4 0 16,4 4 6-16,-6 4 13 16,-4 2 7-16,4-1-9 15,-5 4-7-15,-5-7-5 16,7-4 0-16,-6-8-3 15,2-4-1-15,-1-6-2 0,5 0-1 16,5-8-7-16,1-18-1 16,6-5-2-16,-3-1 5 15,1-3 3-15,-8 3 3 16,-5 7 0-16,-1 8 3 16,0 9 2-16,-7 4 0 15,0 4-1-15,2 0 3 16,-2 4-2-16,7 18 0 0,-3 7 1 15,5 2-1-15,0-1-2 16,4-8 0-16,1 0 0 16,-1-10 0-16,-2-5-1 15,-6 0-2 1,2-7 1-16,-5 0 0 16,2 0-1-16,-4-7 3 15,2-13 0-15,-2-1 1 16,0 4-4-16,0 3 4 0,0 1 5 15,0 3 0-15,0 1-4 16,0 6-4-16,0-1-1 16,0 2-2-16,5-1-5 15,11 2 1-15,1-1-3 16,8 2 0-16,-3 0 4 16,7 0 5-16,-4 0 0 15,-3 10 0-15,-2 7 0 16,-4 8 1-16,-1 1 9 0,-4 6 6 15,1 2-1-15,-4-1-2 16,1-2 2-16,-4-4 28 16,4-11-35-16,-7-5-7 15,0-4-1-15,0-7-20 16,3 0-30-16,-3 0-6 16,-2-13-53-16,2-18-89 15,2-10-110-15</inkml:trace>
  <inkml:trace contextRef="#ctx0" brushRef="#br0" timeOffset="-200719.43">9714 14393 694 0,'0'0'31'0,"0"0"47"16,0 0 37-16,0 0-53 15,0 0-26-15,0 0 3 0,-16 20-10 16,16-10-19-16,3-3-8 15,10-5-2-15,-2-2-7 16,5 0 2-16,-1 0-12 16,1-14-17-16,-3-3-1 15,-5 6 9-15,-8 3-6 16,0 5 7-16,0 3-4 16,0 0-32-16,0 4-40 15,0 17 12-15,0 2-116 0,0 4-81 16</inkml:trace>
  <inkml:trace contextRef="#ctx0" brushRef="#br0" timeOffset="-200039.34">9926 14532 434 0,'0'0'505'16,"0"0"-472"-16,0 0 40 0,0 0 2 15,0 0-13 1,0 0 15-16,4 94-41 15,-4-66-15-15,0-6-9 16,0-7-9-16,0-8-3 16,5-5 0-16,4-2-19 15,4 0-4-15,8 0-9 16,0-20 2-16,4-6 6 16,4 0 4-16,2 2 7 0,0 7 12 15,3 8-4-15,-10 6 5 16,-1 3 0-16,-10 0 4 15,-6 15-1-15,4 8 6 16,0-3-9-16,1 1 1 16,-4-7-2-16,3-6 1 15,-1-5-2-15,-2-3 2 16,7 0 3-16,-1-13-3 16,-5-8 1-16,-5-6-1 0,-2-1 0 15,-2 4 0-15,0 1 3 16,-2 9 8-16,-11 5-3 15,-5 5 1-15,1 4 3 16,1 0-11-16,1 10-2 16,1 14-2-16,5 1 0 15,5-2-18 1,4-3 4-16,0-5-18 16,6-6-5-16,15-6 18 0,0-3 18 15,4 0 0-15,2-12 1 16,-5-8-2-16,1-1 5 15,-8 4 0-15,-9 10 20 16,-1 3 13-16,-5 4 17 16,0 0-8-16,0 11 0 15,0 27-13-15,0 17-8 16,0 7-6-16,0 15-2 0,2 0-11 16,1 6-2-16,-3 1-1 15,0-6-1-15,-18-9-4 16,-11-20 1-16,-2-12-3 15,-3-19-35-15,1-15-38 16,4-3-47-16,4-17-129 16,12-24-164-16</inkml:trace>
  <inkml:trace contextRef="#ctx0" brushRef="#br0" timeOffset="-198855.19">11787 14316 983 0,'0'0'24'0,"0"0"-22"16,-116-2 46-16,65 4-4 15,4 21-12-15,1 3 3 0,3 10-8 16,5 7-13-16,11 3-12 16,12 5 2-1,15 4 0-15,0-3-4 16,13-6-4-16,30-10-1 15,10-4-16-15,5-11 12 16,4-16 6-16,5-5 2 16,-7 0-1-16,-4-27-2 15,-9-8-11-15,-9-2-4 0,-11-2 12 16,-14 5 5-16,-13 5 2 16,0 4 2-16,-24 6 1 15,-12 10 1-15,2 9 0 16,5 0-4-16,0 2 2 15,0 24-2-15,8 4 0 16,7 4 0-16,7 2 0 16,7-4 0-16,0-4-3 0,11-6-5 15,14-8-11-15,-1-10 4 16,12-4 12-16,-3-4-3 16,10-24-1-16,-1-8-16 15,0-4 7-15,-3 4 11 16,-10 5 5-16,-12 10 2 15,-5 7 14-15,-12 12 7 16,0 2 1-16,0 0 7 16,0 2-18-16,0 28-10 0,-2 8-1 15,2 6-2 1,0-4-7-16,6-7-1 16,17-12-8-16,0-9 3 15,11-10 11-15,-3-2-5 16,0-10 5-16,0-22-4 15,6-4-1-15,-8-8-4 16,-2 2 9-16,-8-2 0 16,-7 4 4-16,-6 4 1 0,-1 12-1 15,-5 11 10-15,0 10 5 16,0 3 15-16,0 0-20 16,0 22-4-16,0 16-6 15,-5 9-2-15,5-1-4 16,0-2-5-16,13-7-9 15,14-8-5-15,2-14 15 16,-2-11 5-16,4-4 0 0,-2-1 3 16,0-28 0-16,0-9 0 15,-2-6-2-15,-5-6 2 16,-6-1 0-16,-10-2 1 16,-6-2-1-16,0 5 6 15,0 7-1-15,-15 14 11 16,1 15 6-16,1 14 12 15,7 0 3 1,-6 23-29-16,-1 26 6 0,-1 15-9 16,12 9-4-16,2 0-2 15,0-6 0-15,0-7-15 16,20-5-21-16,7-13-18 16,9-9-27-16,-1-12-91 15,10-15-114-15</inkml:trace>
  <inkml:trace contextRef="#ctx0" brushRef="#br0" timeOffset="-198327.13">13165 14825 938 0,'0'0'20'0,"0"0"-20"16,0 0 11-1,0 0 15-15,152-83-9 16,-104 45-8-16,8-2-2 15,-13 0-6-15,-5 3-1 0,-19 2 1 16,-5 3-2-16,-14 7 0 16,0 8 0-16,0 9 1 15,-6 8-1-15,-13 0 2 16,4 0-1-16,-1 20 0 16,-2 10-1-16,5 2 1 15,7 3 0-15,6-2-8 16,0-8-3-16,22 1 6 15,9-6 4-15,9 1 1 0,-2-3 0 16,-5 6 2-16,-8-6 0 16,-9-2 3-16,-12 1 2 15,-4-6 11-15,0-1 12 16,-27 3-8-16,-10-6-22 16,-15 0-2-16,-6-5-26 15,2-2-4-15,14 0-33 16,13-18-93-16,29-10-89 0,0-11-258 15</inkml:trace>
  <inkml:trace contextRef="#ctx0" brushRef="#br0" timeOffset="-198127.09">13843 14441 925 0,'0'0'103'16,"0"0"-94"-16,0 0 61 0,0 0-28 15,-63 134-8-15,43-76-1 16,-2 3-19-16,6-4-14 16,3-6 0-16,6-8-37 15,-2-9-39-15,7-14-25 16,-7-12-104-16,5-8-41 16,-1 0-128-16</inkml:trace>
  <inkml:trace contextRef="#ctx0" brushRef="#br0" timeOffset="-197222.99">13662 14730 638 0,'0'0'104'16,"0"0"-40"-16,0 0 7 16,0 0-26-16,0 0-38 15,0 0-3-15,60-36 3 16,-18 33-4-16,8-2-1 16,-1-2-2-16,-3-4 0 15,-1 1 0-15,-7-3-3 0,-15 8 3 16,-8 1 0-16,-13 1 1 15,-2 3 10 1,0-3 38-16,-17 1-25 16,-10 2-9-16,0 0-13 15,2 0 5-15,-2 10 12 16,10 6 9-16,-1 2-14 16,5 4-6-16,3 1-5 15,10-3 0-15,0 0-6 0,0-7 3 16,21 0-1-16,-1-8 0 15,7-5 0-15,1 0-1 16,3-8-3-16,-2-15-7 16,0-5-2-16,-11-1 9 15,1 1 5-15,-13 4 2 16,-6 4 4-16,0 5 7 16,0 6 5-16,0 6-7 15,0 3 9-15,0 0 1 0,-4 9-16 16,-6 19-5-16,6 6 0 15,4 5-2-15,0-8-1 16,0-3-2-16,16-5-10 16,1-7 10-16,4-6 0 15,-1-8 2-15,-5-2 1 16,8-6 2-16,-1-22-1 16,4-8 2-1,3-8-1-15,0-4 1 0,-4 3 0 16,-7 1 1-16,-7 3-1 15,-7 6 5-15,-4 12 3 16,0 11 3-16,0 7 7 16,0 5 13-16,0 0-10 15,-2 26-19-15,-11 11 3 16,11 12-6-16,2 5-8 16,0-2-2-16,0-6-12 0,13-7 9 15,3-9 10-15,1-10-2 16,-3-8 5-16,8-8 0 15,-4-4 1-15,0 0 0 16,2-23 1-16,-2-5-2 16,-3-5-2-16,-10-2-8 15,-3 3 10-15,-2 5 0 16,0 10 0-16,0 7 2 16,0 6 4-16,-7 4 17 0,3 0-10 15,-5 19-12-15,0 14-1 16,7 8 0-16,2 1-8 15,0-4-2-15,15-4 0 16,12-9 7-16,2-2-2 16,0-8 4-1,7-12-7-15,-7-3-11 16,-2 0-14-16,-5-8-45 16,-13-18-44-16,-9-2-49 0,0-4 19 15,-25-4-125-15</inkml:trace>
  <inkml:trace contextRef="#ctx0" brushRef="#br0" timeOffset="-197094.97">14025 14626 642 0,'0'0'104'0,"0"0"-71"0,0 0 17 16,0 0-43-16,0 0-7 15,152 0-2-15,-67-2-52 16,2-8-137-16</inkml:trace>
  <inkml:trace contextRef="#ctx0" brushRef="#br0" timeOffset="-195038.72">15782 14546 952 0,'0'0'52'0,"0"0"-51"16,0 0 12-16,0 0 31 16,-136 64-5-16,102-29-5 15,13 11-16-15,-2-3-9 0,19 3 2 16,4-7-10 0,0-7-1-16,11-8-1 15,22-12-10-15,10-8 7 16,5-4 2-16,17-12-8 15,-1-21-9-15,4-6-8 16,-6-6 20-16,-9 5 3 16,-16 7 4-16,-20 8 0 15,-13 11 5-15,-4 6 14 0,0 8 20 16,0 0-20-16,-15 0-17 16,-1 12-2-16,1 16-2 15,1 8 1-15,5 8 1 16,9 1-6-16,0-6 0 15,9-4-3-15,16-9-10 16,4-6 8-16,4-11 10 16,6-9-1-16,-2 0 2 0,3-13-1 15,0-13-2-15,-13-4-6 16,-9 0 2-16,-16 2 7 16,-2-5-1-16,-8 4 2 15,-26-1-2-15,-2 4 1 16,-4 6 0-16,0 7-7 15,11 5 1-15,2 6-1 16,11 2 3-16,12-3-2 16,4 3-3-16,0 0-6 15,4 0-34-15,27 0 24 16,19 0 16-16,10 0 1 16,9 0 8-16,1 0 0 15,-8 0 1-15,-9 5 0 16,-10 11 16-16,-14 2 0 15,-14 5 6-15,-11 0 7 16,-4 8 6-16,0-8 0 16,-4 0-2-16,-13-5-14 0,-6-6-10 15,9-6-2-15,1-6-8 16,7 0-6-16,1-10-7 16,5-18-3-16,0-9-6 15,18-6 12-15,11-3 5 16,2 5-2-16,2 10 6 15,-4 11 0-15,2 15-1 16,-6 5 2-16,4 2 0 0,-4 24 0 16,-8 9 0-16,1 4 0 15,-2 2 0-15,2-8-1 16,-4-4-3-16,-6-9-5 16,5-11-25-16,-1-6-10 15,3-3-31-15,3-14-62 16,9-21-62-1,4-5-94-15,-2-10 30 16,-5-2 263-16,1-1 78 0,-5-5 83 16,3 7 14-16,-6 8-35 15,-3 15-28-15,-10 16 27 16,-2 11-39-16,-2 1-50 16,0 11-3-16,0 28-9 15,-4 12-22-15,-6 6-13 16,2-1-3-16,1-7-6 15,3-3-14-15,2-11-22 16,2-9-24-16,-2-12-46 0,-8-10-31 16,-3-4 19-16,-3 0-33 15,-3-19-35-15,-2-7 192 16,1 1 32-16,3-3 153 16,6 4-57-16,-1 4-46 15,12 5-10-15,0-2 16 16,0 3-39-16,23 0-35 15,12 4-14-15,7 2 1 0,16 6-1 16,-2 2 1-16,2 0 6 16,-4 13 15-16,-8 8 8 15,-5 5-4-15,-12 6 4 16,-14 0-9 0,-11 3 1-16,-4-3-1 15,0-6-2-15,-6-8 4 16,-15-8-6-16,4-8-2 15,1-2-10-15,1 0-5 0,3-2-14 16,10-21-22-16,2-5 18 16,0-3-19-16,18 0 13 15,11 5 6-15,5 10 6 16,-1 8 9-16,-4 2 2 16,-2 6 1-16,-2 0 1 15,-8 0 3-15,-3 16 0 16,-8 8 7-16,1 3 0 15,-3 0 5-15,-4-1-8 0,5-4 2 16,2-4-6-16,-5-7 6 16,0-6-9-16,0-5-1 15,7 0 0-15,3 0-1 16,3-7 1-16,3-18 0 16,11-4 0-16,-7-6-2 15,-6 2 2-15,-10 2 0 16,-6 7 2-16,0 6 0 0,-15 7 4 15,-3 6 10-15,-7 5-5 16,8 0-9 0,-8 0-1-16,9 14 0 15,3 4-1-15,7 1-1 16,6-2 0-16,0 1-11 16,6-4 9-16,21-5-8 15,2-4 9-15,9-5-2 16,-5 0-12-16,9-10-2 0,-8-12-8 15,2-6 8-15,-9-1 13 16,-4-6 4-16,2-1 1 16,-9 2 10-16,-5 0-8 15,-11 5 13-15,0 10 2 16,0 4 11-16,-11 10 5 16,7 5 5-16,-8 0-17 15,8 9-4-15,-7 23 2 16,7 12-14-16,4 11-1 0,0 1 8 15,0-2-8-15,8-4-4 16,7-8-33-16,8-4-42 16,4-9-47-16,4-12-112 15</inkml:trace>
  <inkml:trace contextRef="#ctx0" brushRef="#br0" timeOffset="-192358.37">18696 14538 518 0,'0'0'74'0,"0"0"-43"15,0 0 31-15,0 0-11 16,0 0 11-16,122 42 8 16,-91-40-30-16,-2-2-15 15,-2 0-15-15,-2-12-7 0,-1-10 2 16,-8-4-4-16,-12-4 1 15,-2 0 11-15,-2 0 3 16,0 2-3-16,-8 3 12 16,-11 11-14-16,11 4 0 15,-3 9 6-15,11 1 2 16,0 0-10 0,0 0-7-16,0 13 4 15,0 21 3-15,0 13 11 0,2 11 2 16,15 8-4-16,4 7 1 15,-4 8-12-15,-3 2-1 16,-1-1-3-16,-8 0-3 16,-5-1 4-16,0-8-2 15,0-5-2-15,-3-11 0 16,-3-15-3-16,-3-16-10 16,7-12-10-16,2-14-11 0,0 0-29 15,0-11 25-15,17-28-33 16,8-9 29-16,-3-13 31 15,3-2 11-15,-12-2 0 16,-3 5 32-16,-10 0-1 16,0 8-10-16,-10 6-3 15,-17 5-3-15,-2 11-7 16,-11 2 21-16,3 10-8 16,-11 6-6-16,2 3-10 0,1 9-1 15,3 0-4-15,13 0-4 16,13 0 4-16,7 0-4 15,9 7 0-15,0-1-11 16,11 1-12 0,18-6 21-16,14-1 5 15,15 0-4-15,0-16-3 16,9-6-1-16,-7-2-11 16,-2 10 11-16,-16 2 8 0,-9 6 1 15,-12 2 10-15,-13 3-1 16,-3 1 6-16,-5 0 4 15,0 0 5-15,0 3 2 16,0 19-11-16,-13 11 2 16,-3 0-8-16,3-3 0 15,4-2-5-15,9-6 1 16,0-6-5-16,0-4 0 0,7-5-7 16,13-7-20-16,6 0 2 15,5-3 1-15,0-20 13 16,6-4 5-16,-14 0 0 15,0-4 4-15,-7 5 1 16,-3 2 1-16,-1 6 4 16,-8 6-2-16,0 6 1 15,-4 6 5-15,0 0-2 16,0 0 2-16,0 11-2 0,0 20-4 16,0 3 0-16,7-2 4 15,-1 4-5 1,8-7 3-16,-3-8-3 15,3-3-1-15,-1-9 1 16,-2-9-1-16,3 0-1 16,-4-2-4-16,9-16 4 15,-4-5-4-15,-6-1 1 16,0 0 4-16,2 2 0 0,-7 6 0 16,0 5 1-16,4 4-1 15,-6 7 0-15,-2 0-1 16,0 0 0-16,2 16 1 15,5 12 4-15,-5 4 3 16,0-2-3-16,4-3 0 16,4-5 0-16,1-8-4 15,-7-7 0-15,6-4 2 0,-6-3 0 16,7 0 0-16,5-18-2 16,3-10 0-16,10-3 0 15,-2-1-2-15,0 0 0 16,-2 5 2-16,-12 6 0 15,-5 9 0-15,0 9 0 16,-6 3-3-16,2 0-4 16,5 20 5-16,-7 14 2 15,8 2-1-15,-6-2-13 16,5-4-21-16,-1-6 7 16,6-8-17-16,-1-9-26 15,5-7 20-15,2 0 16 16,-2-7 12-16,7-17 8 15,-8-5 5-15,3 1 10 16,-1-2 18-16,-13 2 21 16,3 2 25-16,-9 6-8 15,0 11-10-15,0 4 4 0,0 5-1 16,0 0-17-16,0 0-15 16,-9 25-7-16,-5 13 1 15,3 1-8-15,7 5 0 16,4-1-2-16,0-3-1 15,0-2-4-15,0-9-7 16,13-4 7-16,1-13 4 16,-1-3 0-16,3-9-1 0,1 0 1 15,10-25-1-15,6-11-8 16,6-7 8-16,1-6 0 16,-7-8 1-16,3-7-5 15,-12-6-3-15,1-7 6 16,0-1 1-16,-14 8 1 15,-7 13 0-15,-4 18 2 16,0 19 9 0,0 13 14-16,0 7-2 0,-4 0-16 15,-9 9-5-15,-8 25-1 16,3 19 2-16,1 11-3 16,5 6 1-16,3 0 1 15,9 0-1-15,0-5-1 16,0-7 2-16,0-10 3 15,0-8 1-15,9-10 4 16,-5-10 5-16,6-8-8 16,-8-9-5-16,9-3-1 0,5 0-1 15,9-21-8-15,6-13-5 16,0-4 2-16,-2 2 1 16,-5 3 0-16,-6 8 5 15,-3 7 4-15,-5 12 0 16,-6 2 0-16,-4 4 0 15,0 0-1-15,0 14 2 16,0 18 8-16,0 4-2 0,0-2 0 16,0 2-6-16,0-8 0 15,0 0 0-15,0-10 3 16,0-8-3-16,9-6 0 16,-5-4 2-16,10 0-1 15,3-20 1 1,8-6-2-16,0-4 0 15,-3 2 0-15,-5 2 1 16,-3 2-1-16,-5 10 0 0,-5 6 1 16,-4 6 7-16,0 2 13 15,0 0-3-15,0 17-6 16,-8 12-7-16,-1 3-2 16,7 4-3-16,2-2-6 15,0-3 3-15,0-4-2 16,0-2 3-16,13-11 0 15,0-7 2-15,1-7-2 16,1 0 1-16,-6 0-2 0,0-14-3 16,0-8 1-16,-9-2 1 15,0-1 1-15,0 2 2 16,-9 0-2-16,-11 2-2 16,-2 4 2-16,4 6 1 15,-3 2-3-15,6 6 0 16,9 3 2-16,-4 0 3 15,10 0-2-15,0 0-4 0,0 0-16 16,2 0-1-16,25 0 16 16,14 0 6-16,5 0 1 15,6 0 0 1,-10 0 10-16,-7 3 15 16,2 12-4-16,-6 2 3 15,-7 4 6-15,-6-1-6 16,-7 2-5-16,-9-1-2 15,-2-1-7-15,0-5 7 0,0-5-2 16,0-6-11-16,-9-4-4 16,5 0-1-16,2 0-10 15,2-17-10-15,0-10 2 16,11-7-4-16,20-2-17 16,2 4 27-16,8 8-11 15,-1 12-1-15,-9 8 22 16,-11 4 3-16,0 0 8 15,-6 14-4-15,-6 12 2 0,-6 6-3 16,-2 7-2-16,0-2-2 16,-24-2-14-16,-12-3 1 15,1-9-4-15,-7-7-30 16,-3-6-21-16,3-10-64 16,1-3-136-16,3-26-211 15</inkml:trace>
  <inkml:trace contextRef="#ctx0" brushRef="#br0" timeOffset="-192158.34">20777 14628 754 0,'0'0'126'0,"0"0"-123"16,0 0 25-16,0 0 54 15,0 0-8-15,0 0-16 0,0 0-22 16,-86 114-26-16,84-98-10 15,2-6-11-15,0-3-49 16,0-7-6-16,2 0-47 16,0-5-69-16,0-14-26 15,-2-6-80-15</inkml:trace>
  <inkml:trace contextRef="#ctx0" brushRef="#br0" timeOffset="-192006.33">20051 14592 721 0,'0'0'149'0,"0"0"-137"16,0 0 17-16,0 0-29 15,0 0-2-15,0 0-64 16,121-10-44-16,-46 6-143 16</inkml:trace>
  <inkml:trace contextRef="#ctx0" brushRef="#br0" timeOffset="-191550.27">21475 14672 694 0,'0'0'136'0,"0"0"-66"15,0 0 27 1,0 0-34-16,0 0 2 16,0 0-10-16,141 46-15 0,-81-44-23 15,13-2-11-15,-1 0-6 16,-3 0-11-16,-18-9-55 15,-24 1-22-15,-20-1-6 16,-7 6-44-16,-54-2-38 16,-15 1-167-16</inkml:trace>
  <inkml:trace contextRef="#ctx0" brushRef="#br0" timeOffset="-190974.19">20729 14504 576 0,'0'0'103'0,"0"0"-95"16,0 0 11-16,0 0 64 16,0 0-20-16,0 0-27 0,-65-4 13 15,53 12-6 1,6 6-10-16,2 2-7 0,-1 1 1 16,5 0-4-16,0-2-9 15,0-2-11-15,11-3 0 16,5-4-3-16,6-6-2 15,-4 0 1-15,9 0 0 16,-7-16 1-16,2 0-1 16,-13-2 1-16,-4 2 0 0,-5 4 2 15,0 0 3 1,-23 8 2-16,-4 2-7 0,-6 2-2 16,-5 2-30-1,5 16-30-15,6 0-104 16,15-1-283-16</inkml:trace>
  <inkml:trace contextRef="#ctx0" brushRef="#br0" timeOffset="-185389.49">23549 14877 423 0,'0'0'86'16,"0"0"-56"-16,0 0-27 16,0 0 44-16,0 0-2 15,0 0 5-15,0 0 5 0,0-14-1 16,0 14 7-16,0 0-19 15,0 0-2-15,0 0-12 16,0 0-9 0,0 0 2-16,0 0-6 15,0 0-7-15,0 0 0 16,0 0 1-16,0 0-1 16,0 0-3-16,0 0-1 15,0 0 1-15,0 0-1 0,0 0 6 16,0 0-1-16,-12 16-4 15,1 6-3-15,-2 2-1 16,6 1 0-16,-2-4-1 16,9 5 0-16,0 6-1 15,0 5 1-15,0 2 0 16,13 7-1-16,7-3 1 16,5-5-1-16,0-4 1 15,6-6-4-15,0-8 3 0,5-9-3 16,-5-4 1-16,0-7 2 15,2 0 1-15,3-9 4 16,-5-20-1-16,0-6-1 16,-6-4 1-16,-11-8-2 15,-14-2 0-15,0-4 1 16,-14-1 0-16,-24 4-1 16,-9 10 0-16,-1 10-1 0,-8 10 3 15,0 10-2 1,0 10-1-16,12 0 0 15,6 2 0-15,16 16 0 16,8 6-5-16,14 2 2 16,0 4 1-16,14 2 1 15,19-6 0-15,11-2-2 16,12-7 3-16,11-5 0 16,0-11 0-16,6-1 0 0,-2 0 0 15,-3 0 2-15,-10-13-2 16,-7-2-3-16,-18 1 2 15,-6 2-1-15,-13 4 4 16,-10 4 3-16,-4 4 4 16,0 0 16-16,0 0 5 15,0 0 0-15,0 0-23 16,0 0-7-16,0 20-3 16,0 16 3-16,0 8 1 0,0 6 1 15,7-9-2-15,-1-3 0 16,4-8 1-16,-4-11-1 15,1-5 1-15,-5-7-1 16,2-3 0-16,3-4-7 16,0 0-6-16,4-2 0 15,7-21 10-15,4-9-9 16,-4-7 2 0,7-4 1-16,-8-2-6 0,1 4 11 15,-1 11-2-15,-3 12 4 16,-5 8-1-16,-7 8-1 15,-2 2 4-15,4 0-3 16,4 15-6-16,3 12 8 16,-1 5 2-16,4 3-1 15,1-7 1-15,4-9-1 16,-4-5 1-16,1-6-1 0,-5-5 0 16,5-3 3-16,-1 0-2 15,1-12-1-15,-1-13 0 16,-1-6 0-16,-3-8 0 15,-11 0 0-15,0 4-5 16,0 1 1-16,-7 4 2 16,-9 13 2-16,1 4 4 15,-1 6-3-15,1 7 4 0,1 0 0 16,-1 29-4-16,2 11 0 16,13 7-1-16,0-2-7 15,6-4-2-15,28-10-9 16,8-7-9-16,5-11 2 15,1-13-12-15,4 0 21 16,-3 0 8 0,0-23-1-16,-4 0-22 15,-5-4-1-15,-11 0-1 0,-13-4 5 16,-10 2 10-16,-6 2 18 16,0 2 0-16,0 8 5 15,-18 1 4-15,1 4 21 16,1 6-9-16,1 2-9 15,3 1-4-15,10 3 6 16,-3 0-9-16,5 0 0 16,0 0-3-16,0 0-2 15,5 6 1-15,13 5 0 0,-1-1 0 16,8 0 4-16,2 5-5 16,-9-4 9-16,-1 7 16 15,-3 4-7-15,-5 8-8 16,-3 2 12-16,-4 5-7 15,-2-1-5-15,0-6 1 16,5-2-11-16,-3-7 0 16,5-6 0-16,4-3-11 0,7-7-93 15,8-5-173-15</inkml:trace>
  <inkml:trace contextRef="#ctx0" brushRef="#br0" timeOffset="-184309.35">25490 15284 462 0,'0'0'173'16,"0"0"-106"-16,0 0 8 15,0 0 16-15,0 0-47 16,0 0 2-16,-7-68-9 0,-4 46-10 16,-2 0-6-16,-3 0-2 15,-1 4-6 1,-8 1-9-16,0 6 4 16,1 7-4-16,-3 4-1 15,0 0-1-15,1 0-2 16,-3 13 0-16,4 11 1 15,5 7-1-15,3 2 0 16,7-1 2-16,8 1-1 0,2-5-1 16,0-6 1-16,4-6 3 15,12-6-4-15,7-10 0 16,-2 0 0-16,8 0 1 16,7-24 2-16,5-10-1 15,-10-8-2-15,0-2 0 16,-8 0 1-16,-8 3-1 15,-11 14 2-15,-2 7-2 16,-2 13 3-16,0 7 6 0,0 0 9 16,0 7-12-16,-2 28-6 15,-7 9 0-15,5 2-1 16,4-4 1-16,0-13-1 16,0-7-8-16,17-6 7 15,6-14 1-15,6-2-2 16,0 0 3-16,6-20 0 15,3-12-1 1,1-9-2-16,-8-6 0 0,-4-10-3 16,-12-5 3-16,-4-2-2 15,-11 3 4-15,0 12-3 16,-5 13 0-16,-10 14 0 16,-5 13 1-16,3 9 2 15,-8 0 0-15,2 32-3 16,1 15 2-16,9 15 0 15,13 10-2-15,0 2 2 0,13-5 1 16,16-14 0-16,4-9 1 16,3-17 0-16,-7-12 0 15,2-4 0-15,-2-13 0 16,0 0 2-16,0-13-2 16,-2-25-1-16,0-9-2 15,-9-15 3-15,1-7 0 16,-3-7 3-16,-7 2 2 15,-5 10 2-15,1 18 1 0,-5 22 9 16,0 14 11-16,0 10 17 16,0 0-2-16,-5 0 5 15,-8 21-34-15,-7 21-6 16,5 15 2-16,1 1-7 16,12 3-3-16,2 5 1 15,0-11-1 1,16-1-1-16,3-11-19 15,8-13-31-15,0-14-27 0,13-14-51 16,1-2-255-16</inkml:trace>
  <inkml:trace contextRef="#ctx0" brushRef="#br0" timeOffset="-181877.03">26602 15429 507 0,'0'0'143'16,"0"0"-89"-16,0 0-6 15,0 0 64-15,0 0-25 16,116-124-42-16,-89 78-9 0,0-9-9 15,2-12-6-15,-9-7-16 16,0-1-2-16,-14 12-2 16,-6 13-1-16,0 18 0 15,0 12-1-15,-13 9 3 16,-7 11-4-16,-2 0 0 16,-7 17-5-16,0 17-3 15,7 7-3-15,9 5-3 0,13-1 1 16,2-3-3-1,33-6 5-15,14-4 9 0,9-4 4 16,0-6 0-16,-2-2 0 16,-7 3 0-16,-11-3 0 15,-11 0 1-15,-19-6 0 16,-8 0 2-16,0-4 9 16,-18-2 13-16,-13-1-4 15,-5-4-15-15,3-3-6 0,6 0 0 16,12 0-2-16,13-15-8 15,2-17-15 1,6-11-2-16,28-6-1 16,10-1 4-16,1 11 10 15,9 10 11-15,-6 12 3 16,-9 14 1-16,-10 3 12 16,-12 0 4-16,-5 3-1 15,-1 20-9-15,-9 5-3 0,-2 10 7 16,0 4 1-16,0-2-4 15,0-1-1-15,0-10-3 16,0-6 0-16,0-9-1 16,0-8-1-16,0-6 1 15,4 0-3-15,12 0 4 16,8-18 0-16,3-10-2 16,2-7 1-16,-11-4-1 0,-1-7 2 15,-3-3 4-15,-5 5 0 16,-3 14-7-16,2 12 5 15,-8 16-3-15,2 2 12 16,-2 0 1-16,0 2-7 16,0 32-6-16,0 20-1 15,0 21-1-15,2 7 2 16,0 3 2-16,-2 5-3 16,0-6-1-16,0-4-1 15,-4-17 0-15,-10-14-1 16,-1-17-1-16,-1-14-3 15,1-8 1-15,-6-3-1 16,1-7-11-16,7 0-12 16,-1-5-11-16,12-31-4 15,2-8-5-15,0-16 27 16,20-10 15-16,16-5 6 16,13-1 0-16,9 9 10 0,7 8 5 15,6 14 16-15,1 11-16 16,-1 9-5-16,-7 4 9 15,-8 4 4-15,-14 5-15 16,-17 4-3-16,-11 4 6 16,-14 4 6-16,0 0 16 15,0 0-3-15,-10 0-27 16,-15 0-3-16,-8 9 1 0,0 9-2 16,4 0 1-16,2-1 0 15,12-9-1-15,8-3 1 16,7 2-1-16,0-2-5 15,7 6 2-15,15 0 4 16,7 0 0-16,5-1 2 16,-11 0-2-16,0 0 0 15,-9 2 4 1,-3 0-4-16,-9 4-1 0,-2 2 1 16,0 2 1-16,0 2 1 15,-2-2-2-15,-17-4 1 16,0-2-1-16,1-6 0 15,5-1-1-15,1-6-13 16,8-1-21-16,4 0-17 16,0-1 2-16,0-26-22 15,14-10-20-15,7-6 31 16,8-9 37-16,8 0 7 0,0-1 15 16,5 3 2-16,8 4 39 15,-2-4 27-15,6 4 0 16,-5 0-10-16,-2 2-44 15,-16 0-10-15,-13-1 11 16,-9 5 19-16,-9 7-13 16,0 5 13-16,0 11-3 15,-5 5-2-15,-1 7-12 0,4 5-2 16,2 0-9-16,-7 0-4 16,2 31-1-16,-4 22 1 15,5 13 1-15,4 11 2 16,0 6-2-16,0 3 7 15,0-5-5 1,0-8 0-16,11-10-1 16,3-16-1-16,1-10-1 15,3-19 0-15,7-4 0 0,4-14 0 16,0 0 3-16,13-14-3 16,-2-14 0-16,0-10-5 15,0-9 2-15,-4 0-3 16,-14-8 2-16,-9 11 0 15,-13 2 3-15,0 8-5 16,-4 12 5-16,-13 10-1 16,-8 9 2-16,0 3 4 15,-2 3 2-15,-2 23-5 0,7 12-1 16,7 8 1-16,4 3-1 16,11-1 3-16,0-2-2 15,0-6 0-15,15-6-1 16,3-10 4-16,4-8-4 15,-4-5 0-15,7-11 2 16,4 0 1-16,2 0-3 16,2-21-2-16,3-2 1 0,-7-6 0 15,-7-1 1-15,-2 2 1 16,-6 8-1-16,-10 10 0 16,-2 3 1-1,-2 7 1-15,0 0 8 16,0 0-9-16,0 12-1 15,2 17 0-15,5 5 0 16,-3-2 1-16,6-3-1 16,3-8 0-16,-2-5 0 0,0-7 7 15,-2-2-6-15,3-7 1 16,-4 0 1-16,7 0-2 16,6-18 1-16,-1-8 0 15,2-6-4-15,-2 0 0 16,-4 4-3-16,-3 6 4 15,-4 10 1-15,-4 8 2 16,-5 4-2-16,2 0 6 16,0 2-2-16,3 20 4 0,-1 4 10 15,0 6-13-15,3-5-3 16,-3-1 0-16,6-5-1 16,-2-10 2-16,1-4 1 15,-2-5-3-15,4-2 3 16,4-2 1-16,8-18 0 15,4-8-3-15,4-2-2 16,-2-3-3-16,4-2 2 0,-4 4 1 16,-6 9 2-1,-10 8-2-15,-6 10 0 16,-7 4-1-16,0 0-2 16,7 9-7-16,-5 13 8 15,9 16 2-15,-5-1 0 16,8-4 0-16,1 1 0 15,1-10 2-15,-1-8-4 16,-5-4 0-16,-6-10-4 0,-4-2-22 16,0 0-11-16,0 0-35 15,0-17 2-15,0-8-59 16,-16-8-64-16,-26-2-38 16</inkml:trace>
  <inkml:trace contextRef="#ctx0" brushRef="#br0" timeOffset="-181653.01">27908 14656 1171 0,'0'0'93'15,"0"0"-93"-15,0 0-69 16,0 0 64-1,145 8 5-15,-66 4 3 16,-2-2-3-16,8 0-5 0,2-2-69 16,5-1-62-16,-12 2-150 15,-11 1-184-15</inkml:trace>
  <inkml:trace contextRef="#ctx0" brushRef="#br0" timeOffset="-180860.91">30539 15476 650 0,'0'0'103'16,"0"0"-85"-16,0 0 13 0,0 0 48 15,0 0-4-15,0 0-36 16,0-22 10-16,-2 22-13 16,-7 0-9-16,-9 30-6 15,-11 16 13-15,-13 12 0 16,-12 3-14-16,-4-5-20 16,0-10-16-16,10-13-113 15,11-12-206-15</inkml:trace>
  <inkml:trace contextRef="#ctx0" brushRef="#br0" timeOffset="-179988.8">31072 15507 436 0,'0'0'177'0,"0"0"-105"15,0 0-12-15,0 0 60 16,0 0-14-16,0 0-50 15,-7 0-7-15,7 0-16 16,0-13-11-16,14-8-15 16,10-14-2-16,-2 3-4 15,3-4-1-15,-1 3 5 16,-3 4-4-16,-2 9 0 0,-7 11 2 16,-3 4-4-16,-9 5 1 15,0 0-2-15,2 2-2 16,2 24 4-16,5 14 1 15,-2 8-1-15,0-6 0 16,-5-1 0-16,2-10-5 16,5-9-3-1,-4-5-16-15,-3-10-22 16,5-7-1-16,-3 0-69 0,7-12-94 16,-2-18-167-16</inkml:trace>
  <inkml:trace contextRef="#ctx0" brushRef="#br0" timeOffset="-179724.77">31255 15117 906 0,'0'0'48'16,"0"0"-48"-16,0 0 0 15,0 0 12-15,0 0 18 16,0 0-18-16,-5 78-5 15,14-69-6-15,2-9 1 16,0 0-1-16,5 0 4 16,0 0-3-16,-1-13-1 15,-4-5-2-15,-6 4-1 0,-5 0-6 16,0 9-6-16,0 5-22 16,-5 0-50-16,-8 4-71 15,-3 24-4-15,-1 4-97 16</inkml:trace>
  <inkml:trace contextRef="#ctx0" brushRef="#br0" timeOffset="-177820.53">31453 15409 614 0,'0'0'293'0,"0"0"-246"15,0 0-20-15,0 0 40 16,0 0 2-16,-25 115-21 15,12-80-26-15,-1-10-10 16,8-6-2-16,4-9-10 16,-3-8-2-16,5-2 0 15,0 0-9-15,9-7-28 0,18-17 26 16,6-8 9-16,6-5 2 16,1-2 0-16,-5 4 2 15,1 3 0-15,-14 9 0 16,1 11-2-16,-8 10 4 15,-1 2 0-15,3 0 0 16,1 23 4-16,5 8-4 16,3 9 0-16,-6 1-2 0,3-10-1 15,-4 0 0-15,-3-16-1 16,0-8-3 0,-1-7-3-16,8-3 8 15,6-26-1-15,4-11 3 16,-2-13-2-16,-4-5 6 15,-7-10-5-15,-9-13 4 16,-9-15 2-16,-2-6-4 16,0 8-3-16,0 22 0 0,-8 28 3 15,-2 22-3-15,6 16 7 16,0 2 4-16,-1 4-9 16,-6 2-2-16,-2 28-2 15,-8 20 2-15,8 11-1 16,11 20 2-16,2 8-2 15,0 3 1-15,20-4 0 16,0-5 0-16,5-10 0 16,-10-8 4-16,5-11 3 0,-4-16-3 15,-1-14 1-15,-3-10-3 16,1-14-2-16,5 0 0 16,4-9 4-16,7-20-4 15,2-12-8-15,-4-6 0 16,-7-10-8-16,-11-1 11 15,-7 8 4-15,-2 10-3 16,0 16 4 0,-4 12 0-16,-9 7 2 0,-1 5-1 15,-7 0-1-15,4 11-1 16,-1 12-1-16,12 9 1 16,6 1-2-16,0-1 1 15,2 8 2-15,20-5 1 16,3-6-1-16,2-5 3 15,-1-9-2-15,1-10-1 16,-5-5-2-16,3 0 2 0,2-20 1 16,0-10-1-16,-6-6-1 15,0-2 1-15,-15 0-9 16,-4 2 6-16,-2 6 3 16,0 11-1-16,0 4 1 15,-13 7-2-15,-1 4 2 16,4 4-5-16,1 0-1 15,5 0-7-15,4 0-6 16,0 0 3-16,0 2 10 0,4 11 5 16,9-4 0-16,5 3 1 15,-3 2 1-15,1 0 1 16,-3 4 2-16,-1 2 3 16,-3 2 3-16,-1 6-9 15,2 3 1 1,-4 2 0-16,5 2 1 15,-2-5-2-15,0-4 0 16,2-6 3-16,0-9-3 0,-4-8-1 16,4-3 1-16,10 0 1 15,0-9 5-15,6-23-6 16,2-7 3-16,-4-10 0 16,-7-11-4-16,-3-10-1 15,-3-12 0-15,-6-10-1 16,3 5 1-16,-5 11 1 15,1 22 1-15,-5 22 12 0,0 14 2 16,0 11-4-16,0 4-5 16,0 3-6-16,0 0 0 15,0 0-2-15,0 30 2 16,-5 10 3-16,3 18 7 16,2 9-8-16,0 6 4 15,7 6-3-15,4-2-1 16,-2 6 1-16,-7 2 1 15,-2 1 5-15,0 0-1 0,0-2-3 16,-6-9-3-16,-5-12-2 16,-1-6 1-16,6-19-1 15,6-14 0-15,0-12-4 16,0-8-9 0,0-4 2-16,0 0-12 15,6 0-16-15,17 0 14 16,3-16 12-16,1-6 13 15,-3-7 0-15,-6-2 0 0,1-6 1 16,-11-9 1-16,-8-5 1 16,0-4 0-16,-2-6-1 15,-27-2-2-15,-4 3-4 16,-10 3-7-16,-1 21 2 16,8 13 9-16,5 8 3 15,13 10-3-15,11 2 0 16,5 3 0-16,2 0-3 0,0 0-12 15,23 10-9-15,12 8 18 16,16-4-4-16,9-2-9 16,2-5-28-16,2-7-11 15,-18 0-7-15,3 0 34 16,-2-15 24-16,-4-7 7 16,-4-6 5-16,-14 0-1 15,-12-2 12-15,-13 0 15 16,0 4 21-16,-9 6-19 0,-20 4-2 15,-4 14 2-15,-7 2-11 16,-3 2-6 0,6 30 1-16,-1 2-4 15,18 2-9-15,7 0-1 16,13-4 0-16,0-6-2 16,4-4 0-16,15-9 0 15,4-8-1-15,2-5 4 16,4 0-1-16,2-12-2 0,0-12 2 15,-2-3 1-15,-6 0-1 16,-11 6 0-16,-3 7 7 16,-7 9 7-16,-2 3-5 15,0 2-6-15,0 0-6 16,0 18-6-16,0 17 4 16,0 8 1-16,-2 2-29 15,2-8-20-15,0-7-5 0,0-3-49 16,16-16-50-16,9-11-4 15,-1 0-121-15</inkml:trace>
  <inkml:trace contextRef="#ctx0" brushRef="#br0" timeOffset="-177156.44">33479 15282 620 0,'0'0'143'15,"0"0"-26"-15,0 0-30 16,0 0-28-16,0 0-30 15,0 0-8-15,0-20-14 16,-10 49 1-16,-9 10 21 16,9 9-16-16,-4-4 3 15,7 7-3-15,5-9-8 16,2-7-3-16,0-6-1 16,0-12 1-16,0-5 3 15,11-5 4-15,7-5 8 0,5-2-5 16,5 0-6-16,-4-16-3 15,5-10-1-15,0-6 0 16,3-4 0-16,-12-3 1 16,0 3-3-16,-11 10 0 15,-9 8 0-15,0 10 4 16,0 4 15-16,0 4 7 16,0 0-2-16,0 0-14 0,-12 14-10 15,-1 16-3-15,5 4 3 16,5 0 3-16,3-2-3 15,0-5 0-15,16-8 0 16,-3-2 0-16,5-7 0 16,2-10 0-16,3 0 0 15,3-2 1 1,6-24 5-16,1-9-3 16,-4-3-1-16,-10-6-2 0,-7-6-6 15,-7 0 3-15,3 7-6 16,-8 17-13-16,0 9 22 15,0 13 1-15,0 4 8 16,0 0-3-16,0 0-3 16,0 1-3-16,-4 19-2 15,0 6-4-15,4 3-2 16,0 6 1-16,0-4 6 16,0 1 1-16,0-10 0 0,8-1 1 15,-8-4-1-15,0 3 0 16,0-3 2-16,0 1-2 15,-2-6 0-15,-31-5-4 16,-25-7-37-16,-23 0-65 16,-19-18-84-16,-7-22-224 15</inkml:trace>
  <inkml:trace contextRef="#ctx0" brushRef="#br0" timeOffset="-176948.41">31708 14829 1135 0,'0'0'0'16,"158"-8"-65"-16,-25 8 24 15,19 0 28-15,-1 20 7 16,-20 6-12-16,-30-1-91 15,-41-2-128-15,-44-5-195 16</inkml:trace>
  <inkml:trace contextRef="#ctx0" brushRef="#br0" timeOffset="-173427.97">17944 15948 933 0,'0'0'33'16,"0"0"-29"-16,0 0-3 0,0 0 10 15,0 0 13-15,-85 122 5 16,77-70 1-16,-1-2-19 16,7 4-4-16,2-10 0 15,0-7-6-15,2-15-1 16,15-14 0-16,12-8 0 16,10 0 0-16,7-26 4 15,10-11-4-15,9-9-2 16,-5-3-11-16,-11 3 12 15,-9 0-3-15,-20 11 8 0,-9 12-2 16,-9 6 6-16,-2 13 10 16,0 2 6-16,0 2-15 15,0 0-7-15,0 26-2 16,-2 15-2-16,0 5 0 16,2 0 2-1,0-5 0-15,23-9-1 16,0-5 0-16,4-11 0 15,2-11 0-15,2-5-1 16,6 0 2-16,-4-16-5 0,5-12-7 16,-7-6 1-16,-8-2 2 15,-15 2 9-15,-8 0 0 16,-2 0 0-16,-38 4 0 16,-5 2-5-16,-9 14 3 15,4 6-1-15,-4 8 2 0,9 0 0 16,14 4-2-1,7 10 1-15,12-2 2 0,12 0-10 16,0-4 0-16,16-2 2 16,22-2 5-16,18-4-1 15,6 0 4-15,14 0 1 16,4-2-1-16,3-5 6 16,-10 6-5-16,-13 1 5 15,-8 0 7-15,-21 0 8 16,-8 12-6-16,-15 6-3 15,-1 4 0-15,-7 5 6 0,0-4 5 16,0 0-9-16,-9-8-4 16,-5-4-2-16,10-6-5 15,-3-1 3 1,7-4-5-16,-2 0-1 16,0 0-10-16,2-12-13 15,0-16-8-15,0-8 12 0,23-1 10 16,-2 2-5-1,10 9 5-15,-2 12 4 0,5 10 2 16,-5 4 3-16,-7 0 1 16,3 4 6-16,-10 13-1 15,8 6-1-15,-9 7 4 16,-8-2 3-16,-2-5-11 16,-4-8 1-16,0-7 2 0,0-6-3 15,5-2 0 1,-5 0 6-16,4 0-7 0,6-4 6 15,-2-19-6-15,12-8-4 16,-4-5-7-16,2 6 2 16,-3 8 1-16,-4 8 7 15,-6 8-1-15,2 6 0 16,-1 0-6-16,5 18 5 16,5 12 3-16,-1 5 1 0,8 0 0 15,-3 0 4 1,5-12-5-16,-4-3 0 0,4-10 0 15,-7-5 0 1,7-5 0-16,-10-3 2 16,10-20-6-16,-8-9 4 15,3-3-2-15,-6 3 2 16,-7 0 2-16,-7 2 0 16,0 6-1-16,0 8 1 15,0 10-1-15,-2 4 0 0,2 2 4 16,-5 0-5-16,0 13 0 15,5 16 0-15,0 5 0 16,0 4 0-16,0-7 7 16,0 1-4-16,14-7-3 15,-3-9 5-15,-5-8-2 16,2-4-2-16,-4-4 5 0,5 0 1 16,1-12 0-1,11-12-3-15,-1-7-4 0,0-4-1 16,-2 5-1-16,-2-2 2 15,-1 14-6-15,-4 4 5 16,-4 6-4-16,2 8-4 16,-3 0 6-16,6 0-8 15,1 23 8-15,0 6 3 16,3 5 3-16,-3-4-3 0,-1 2 12 16,-1-9-5-1,-5-6 9-15,-2-8-13 16,4-4 2-16,-6-5-3 15,0 0 4-15,7 0 8 16,7-8-3-16,1-12-10 16,8-6 4-16,-7-3-5 15,4 6-5-15,-11-1 5 16,0 8-1-16,-2 6-12 16,-7 4 11-16,-2 6-4 0,5 0-4 15,2 0-6-15,-1 12 14 16,5 10 2-16,3 2 2 15,-3 3 6-15,-2-1-2 16,4-6 8-16,-2-6-9 16,3-5-2-16,1-6 1 15,-1-3 3-15,3 0 6 16,8-5-2-16,0-16-10 16,-1-6 2-16,-2-1-3 0,-6 0 1 15,-3 4 4-15,-8 6-4 16,-3 7-1-16,-2 6 6 15,0 3-5-15,0 2-1 16,0 0-3-16,0 7-1 16,0 16 3-1,0 7 1-15,0-4 2 16,11-1-2-16,2-2 1 0,3-7 5 16,-1-4-3-16,-5-8 0 15,3-4 1-15,-1 0 2 16,1 0 6-16,7-18 2 15,-1-10-6-15,8-4-7 16,0 6 1-16,-9-2 3 16,0 6-4-16,-14 5 1 15,-4 6 1-15,0 7-2 16,0 2 1-16,0 2 7 16,0 0-3-16,0 0-6 0,0 12-10 15,3 10 9-15,8 12-1 16,0-4 2-16,0-2 0 15,9-6 2-15,-4-5-2 16,-1-5 2-16,-1-10 0 16,-1-2 0-16,3 0 5 15,3-23-3-15,4-5-1 0,2-8-1 16,-8 5-1-16,-3-4-1 16,-10 9 0-16,-2 7-3 15,-2 9 2-15,5 9 0 16,-5 1-10-16,0 0 10 15,0 0-17 1,2 20-2-16,3 7 11 16,6 6 5-16,2-3 3 0,5-2 1 15,-1-3 0-15,8-8-1 16,-5-2 1-16,3-12 0 16,2-3-1-16,-6 0-6 15,8-18 2-15,-2-6 5 16,-5-6-2-16,-3-2 2 15,-8 0 0-15,-4 2 1 16,-5 4-1-16,0 12 0 16,0 6 4-16,0 8 1 0,0 0 2 15,-3 0-5 1,1 16-2-16,-7 14-1 0,7 4 1 16,2 7 7-16,0-6-1 15,9-3-4-15,7-8 6 16,-1-4-8-16,-1-8 0 15,-8-10 4-15,5-2 1 16,5 0 3-16,7-21 5 16,6-8-13-16,2-2 1 0,-2-4 2 15,0 3-3-15,-3 9-2 16,-8 6-2-16,-3 13 1 16,1 4 2-1,-7 0-6-15,5 2 7 16,-1 20 0-16,-5 4 1 15,4 8 2-15,3 0-1 16,-1-4 0-16,6-2-1 0,-2-8 0 16,-2-8 2-16,-3-8-3 15,0-4 6-15,1 0 3 16,6-17-8-16,4-14 4 16,5-3-2-16,0-4 0 15,0 0-3-15,-9 5-3 16,-2 10 3-16,-11 9 5 15,-3 8-5-15,-4 6-1 16,0 0 0-16,0 6 1 0,7 18 0 16,-3 8 0-16,8 0-1 15,-6-2 1-15,5-7 0 16,-2-6 0-16,-4-5-3 16,-1-8-6-16,3-4-14 15,6 0-29-15,1-8-25 16,1-17 12-16,-1-12 7 15,-10-7-8-15,-2 2-73 0,-2-6-43 16,0 4-89-16</inkml:trace>
  <inkml:trace contextRef="#ctx0" brushRef="#br0" timeOffset="-173275.95">21624 15735 314 0,'0'0'161'15,"0"0"-102"-15,0 0 8 16,0 0 28-16,0 0-3 15,0 0-8-15,-33-23-25 0,33 23-20 16,0 0-26-16,0 5-6 16,14 3-7-16,-3 2-13 15,-5-1-177-15,-2 0-244 16</inkml:trace>
  <inkml:trace contextRef="#ctx0" brushRef="#br0" timeOffset="-172091.8">21999 15855 664 0,'0'0'73'0,"0"0"-55"15,0 0 46-15,0 0 60 16,0 0-49-16,0 0-18 0,-22-22-27 15,6 26-3-15,-10 26-11 16,-11 7-3-16,8 4-3 16,8 6-8-16,7-1 1 15,12 0-3-15,2-4-2 16,16-3-2-16,24-13-5 16,9-9-3-16,20-9-4 15,14-8 5-15,8-8-10 16,0-18-9-16,-1-8 17 0,-19-4 3 15,-25 3 8-15,-14 6 2 16,-19 0 0-16,-13 6 1 16,0 5 6-16,-27 8-2 15,-8 7 0-15,-15 3 1 16,4 5 3 0,3 19-3-16,3 6 4 15,13 0-5-15,10 5-5 16,12-9-3-16,5-1 3 0,0-5 0 15,14-8-1-15,17-10 1 16,9-2 0-16,7 0-2 16,1-18-1-16,4-10 1 15,-7-6-7-15,-5 4 5 16,-11 0 3-16,-2 4-1 16,-14 8 2-16,-9 6 0 15,-2 12 1-15,-2 0 5 0,0 0 1 16,0 24-7-16,0 10 4 15,0 10-4-15,0-2-3 16,2-6 2-16,23-6-1 16,4-10-4-16,9-10 0 15,-2-10 5-15,6 0 2 16,0-25 0-16,5-10 0 16,-5-8-1-16,-1 3 9 15,-3-11 1-15,-9-5 0 0,0-4 5 16,-10-1-8-1,-7 3-6-15,-8 12 3 0,-4 17 2 16,0 17 18-16,0 12 9 16,0 0-11-1,-6 5-6-15,-17 28-15 16,1 19 1-16,-5 9-4 16,14 10 0-16,13-3-10 15,0-2-2-15,2-9 4 0,23-2 4 16,4-11 6-16,2-9 0 15,7-12 3-15,-5-9-2 16,5-10 3-16,-2-4-1 16,4-5-1-16,-7-26-2 15,3-3-13-15,-7-5 1 16,-11-7 8-16,-7 0-1 16,-11 9-8-16,0 9 11 0,-2 12-7 15,-19 13 9-15,2 3 9 16,-6 19 9-16,3 20-17 15,-3 4 2-15,16 3-3 16,9 4-1-16,0-1 1 16,27 0 0-16,9-8 0 15,-1-7 0-15,1-17 0 16,-2-3-1-16,-8-14-10 16,-8 0-30-16,-5-14-18 0,-3-15-60 15,-10-13-132 1,-5-11-175-16</inkml:trace>
  <inkml:trace contextRef="#ctx0" brushRef="#br0" timeOffset="-171939.78">22735 15843 993 0,'0'0'88'15,"0"0"-88"-15,0 0-12 16,0 0-6-16,133-2-1 15,-48 2-46-15,4 0-175 16,-6 2-411-16</inkml:trace>
  <inkml:trace contextRef="#ctx0" brushRef="#br0" timeOffset="-171507.73">24259 16212 1085 0,'0'0'42'15,"0"0"-41"-15,0 0 3 16,0 0 10-16,0 0 6 15,0 0-1-15,-46 67 15 16,46-21-21-16,0-2-6 16,4-6-2-16,21-6-3 15,8-9 4-15,3-8-6 16,6-13-1-16,12-2 1 0,-3-12 3 16,2-24-1-16,-4-8-2 15,-13 0 3-15,-20-4 5 16,-16-3-5-16,-12 3 6 15,-21 8-1-15,-9 10-7 16,2 14-1-16,9 16-1 16,2 0-12-16,11 9-57 15,9 17-12-15,9 8-28 0,2-5-141 16,38-7-229-16</inkml:trace>
  <inkml:trace contextRef="#ctx0" brushRef="#br0" timeOffset="-171307.7">24966 16066 967 0,'0'0'133'15,"0"0"-82"-15,0 0-5 0,0 0-16 16,0 0-21-16,-78 118-5 16,60-50-4-16,7 7 0 15,9-7-5-15,2-6-40 16,0-13-15-16,0-15-28 15,-2-15-4-15,-8-17-56 16,4-2-9-16,-3-18-69 16</inkml:trace>
  <inkml:trace contextRef="#ctx0" brushRef="#br0" timeOffset="-170403.58">24757 16351 394 0,'0'0'207'0,"0"0"-114"16,0 0 33-16,0 0 7 15,0 0-52-15,0 0-62 16,-56-81-18-16,87 81 0 15,11 9 0-15,10 0-1 16,-4 3 0-16,4-7-2 16,-7-5-2-16,-5 0-7 0,-5-3 9 15,-6-13-3-15,-6-4 5 16,-12-2 0-16,-9 3 3 16,-2-2 8-16,0 3 11 15,0 4 0-15,-13 10-3 16,-1 4 2-1,1 0-7-15,-1 20-7 16,3 12-7-16,5 10-2 16,6 5 2-16,0 0 4 0,0-2-4 15,11-7-1-15,-2-10 1 16,4-10 3-16,-4-8 0 16,-3-10-1-16,6 0 4 15,3-1 0-15,10-26 3 16,6 1-9-16,-2-6 0 15,0 4-7-15,-2 10 5 16,-2 1-4-16,-8 16 4 16,-3 1-4-16,-1 0 3 0,-9 16 0 15,6 6 1-15,-6 4 2 16,7 1 3-16,-2-4-3 16,4-3 0-16,6-5 1 15,-4-12 0-15,3-3 0 16,1 0 3-16,4-24 2 15,4-6 4-15,-7-6-8 16,2-4 9-16,-6-7-2 0,-10-3-5 16,-4 10-4-16,-2 8 0 15,0 16-2-15,0 16 2 16,-8 0 12 0,-13 21-11-16,2 16 6 15,1 9-5-15,7 5-2 16,11-1-2-16,0-6-2 15,9-8 4-15,13-2 0 16,7-15 1-16,-1-10 3 0,11-9 1 16,-4 0 5-16,5-18 1 15,1-12-2-15,-1-8-1 16,-11-6-3-16,-12-4-1 16,-3 2 4-16,-14 10-8 15,0 11-4-15,0 16-4 16,-12 9 8-16,-7 0 1 15,-8 0 0-15,2 3-2 16,5 11 0-16,7 8-9 0,4-3-12 16,9-7 2-16,0-1 6 15,9-4 9-15,11-1 5 16,9-1 1-16,-2 2 0 16,-3-2 9-16,-8 5 12 15,-3 3-2-15,-1 5 3 16,-10 4-3-16,-2 5-11 15,0 4-2-15,0-3-4 0,0-6-3 16,0-4-3 0,0-8-65-16,0-10-46 15,2 0-160-15</inkml:trace>
  <inkml:trace contextRef="#ctx0" brushRef="#br0" timeOffset="-169107.42">27073 16337 922 0,'0'0'67'0,"0"0"-67"16,0 0 0-16,0 0 1 15,0 0 33-15,0 108 18 16,0-68-19-16,-9-5-17 16,6-8-14-16,3-10-2 15,0-12 0-15,0-5 4 16,0 0-3-16,0-3 6 16,25-22-1-16,10-10-4 15,10-6-1-15,5 3 0 0,-8 10 0 16,-9 7 1-16,-6 10-4 15,-7 7 1-15,0 4 1 16,-2 2 4 0,1 23-2-16,8 16 1 15,7 2 2-15,-2 8-4 16,8-5-1-16,-1-4 1 16,1-10 1-16,-1-7-2 0,-10-13 0 15,-5-12 1-15,-8 0 2 16,0-7-1-16,-8-17 0 15,-8-10 5-15,0-2-6 16,-4-5 10-16,-25 0-9 16,-12 4-1-16,4 6-2 15,-3 9 0-15,11 8 0 16,13 6 0-16,5 6 1 16,11 2-3-16,0 0-6 0,20 0-20 15,27 0 4-15,13 2 20 16,2 8 4-16,5 2 0 15,-16 6 2-15,-9 8 0 16,-7 2 19-16,-20 4-8 16,-7 2-4-16,-8 2-3 15,0-2-4-15,-2-6 0 16,-15-1-2-16,-1-13-27 16,3-10-55-16,5-4-99 0,6-20-194 15</inkml:trace>
  <inkml:trace contextRef="#ctx0" brushRef="#br0" timeOffset="-168859.39">27910 16188 957 0,'0'0'105'0,"0"0"-76"16,0 0 11-16,0 0-15 0,0 0-15 15,0 0 0-15,-23 74-4 16,23-53-4-16,0-7 0 15,0-4-2-15,13-6-1 16,-3-4-7-16,2 0 1 16,1-6 7-16,-1-13-2 15,-8 2 0-15,-4-3-3 16,0 6-14-16,0 2-25 0,0 7-58 16,0 3-132-16,7 2-254 15</inkml:trace>
  <inkml:trace contextRef="#ctx0" brushRef="#br0" timeOffset="-168675.37">28225 16262 184 0,'0'0'817'0,"0"0"-737"16,0 0-35-16,-22 123 0 15,9-81-1-15,-3-2-23 16,1-1-17-16,1-8-4 15,1-7-51-15,-10-10-76 16,1-11-92-16,0-3-229 16</inkml:trace>
  <inkml:trace contextRef="#ctx0" brushRef="#br0" timeOffset="-167875.26">28022 16383 804 0,'0'0'178'15,"0"0"-131"-15,0 0-18 16,0 0-12-16,0 0-12 15,0 0 2-15,123-16-4 16,-78 16-2-16,-1 0 3 16,-4 0-4-16,-4-6-6 15,-7-10 3-15,-9-2 3 0,-6 0 0 16,-12-3 4-16,-2 7 17 16,0 5 25-16,-2 0-3 15,-12 5-7-15,-1 4-1 16,-4 9-14-16,2 25-16 15,3 8-4 1,8 6 2-16,6 3-1 16,0-8-2-16,0-2 0 15,4-7 6-15,7-10-5 0,1-15-1 16,-6-5 1-16,5-4 2 16,7-4 4-16,9-14-3 15,4-11-3-15,5-3 0 16,-7 5 0-16,-9 3-2 15,-5 12 1-15,-6 6 0 16,-4 3 0-16,-1 3-4 16,1 0-9-16,3 19 13 15,6 11-1-15,1 5 2 0,6-1 1 16,1-9-1-16,0-9 2 16,-2-8-1-16,-5-8 0 15,6 0-1-15,-5 0 5 16,3-20-4-16,4-6 0 15,-7-6-1-15,-3-4 1 16,-2 0-2-16,-7 4 0 16,-1 8 1-16,-3 8-2 0,0 8 3 15,0 8 6-15,0 0 15 16,-18 8 3-16,-5 20-24 16,4 16 3-16,7 2-4 15,10 0-1 1,2-8 2-16,0-4-2 15,20-11-1-15,5-12-9 16,4-6-12-16,11-5-7 16,8 0-16-16,2-20 0 0,-5-11-29 15,-12-8-12-15,-11-2 16 16,-13 10-15-16,-4 2 8 16,-3 13 54-16,-2 6 14 15,0 2 4-15,0 2 5 16,-2 0 3-16,-10 0-1 15,1 0-4-15,5 3 2 16,-5 0 0-16,8 1 1 16,-4 2 1-16,5 0 1 0,-2-2-3 15,2 2-11-15,-9-7-65 16,-3 2-105-16,1-7-198 16</inkml:trace>
  <inkml:trace contextRef="#ctx0" brushRef="#br0" timeOffset="-167603.25">28780 16120 855 0,'0'0'189'16,"0"0"-171"-16,0 0 10 15,0 0 43-15,0 0-7 16,-6 106-22-16,6-83-26 15,6-7-14-15,8-11-1 16,3 1-1-16,4-6 0 0,-6 0-2 16,1-7-7-16,-3-10 8 15,-1 5-2-15,-10 2-17 16,0 10-33-16,-2 0-31 16,0 0-50-16,0 10-149 15,0 16-38-15</inkml:trace>
  <inkml:trace contextRef="#ctx0" brushRef="#br0" timeOffset="-167259.22">28948 16455 927 0,'0'0'169'16,"0"0"-112"-16,0 0 48 16,0 0-15-16,0 0-39 15,-45 104-25-15,30-70-11 16,-4-3-11-16,13-6-4 15,4-11-3 1,2 0-11-16,0-11-3 0,27-3-12 16,6-3 12-16,7-20 17 15,2-12 0-15,-4-6 0 16,-4-8 0-16,-5 5 2 16,-5 12-2-16,-11 12 0 15,-4 12-1-15,-7 6 2 16,-2 2-1-16,0 0 0 15,0 13 0-15,0 13 0 0,0 13-3 16,-6 3-16-16,1-2-21 16,3-6-47-16,2-6-26 15,0-10-24-15,9-9-67 16,18-9-217-16</inkml:trace>
  <inkml:trace contextRef="#ctx0" brushRef="#br0" timeOffset="-166979.15">29984 16110 983 0,'0'0'84'0,"0"0"-56"16,0 0 35-16,0 0-19 16,0 0 7-16,9 130 17 15,4-61-52-15,1-1-16 16,-8-9 0-16,1-6-14 16,-7-13-66-16,0-12-45 15,0-19-50-15,-22-9-179 16</inkml:trace>
  <inkml:trace contextRef="#ctx0" brushRef="#br0" timeOffset="-166339.08">29706 16369 635 0,'0'0'423'16,"0"0"-400"-16,0 0-23 16,0 0 0-16,0 0-3 15,0 0-1-15,135-6 5 16,-64 1-1-16,1-2 1 0,-3 1-1 15,-11-2-1-15,-14-2 1 16,-7-2 3-16,-20 2-3 16,-5 2 3-1,-12-1 9-15,0 9 15 16,0 0 15-16,0 0-16 16,-21 0 8-16,-3 28-14 15,-3 11-5-15,0 10-12 16,12 2-2-16,8 0 5 0,7-5-3 15,0-5-3-15,5-7 2 16,10-10-1-16,3-12-1 16,1-7 0-16,8-5 4 15,4-10 7-15,6-21-11 16,-4-1-4-16,3-2 4 16,-9 2 0-16,-8 11 6 15,-3 2-6-15,-7 15-4 0,-7 4 4 16,-2 0-2-16,2 4-2 15,0 22 4-15,6 6 1 16,-4 4 3-16,9 0-4 16,5-6-3-16,9-4 1 15,6-7 4-15,1-15-2 16,-1-4 3-16,-2-4 3 16,-2-20-6-16,-6-6 9 15,-6-5-8-15,-3 3 1 0,-5-4 0 16,-7 5-2-16,-2 6-16 15,0 9 2 1,0 10 13-16,-2 6 1 16,-19 0 12-16,0 14 1 15,-2 19-12-15,5 4-1 16,7 7-7-16,9 0-3 16,2-5-18-16,0-5-38 0,6-12-33 15,8-6-43-15,1-14-212 16</inkml:trace>
  <inkml:trace contextRef="#ctx0" brushRef="#br0" timeOffset="-165122.92">31372 16837 987 0,'0'0'70'16,"0"0"-52"-16,0 0 38 16,0 0-12-16,0 0-29 15,93-119-7-15,-47 62-8 16,-4-3 0-16,-1-1-2 15,-12 0-12-15,-10 9-6 16,-9 15 16-16,-10 14 4 16,0 11 9-16,-14 8-4 15,-11 4-2-15,-4 4-2 16,-4 24-1-16,4 5-3 0,11 0-20 16,18-1 2-16,0-5 7 15,23 5 8-15,15-6 6 16,4 6 0-16,3-6 0 15,-10 1 0-15,-6-5 5 16,-9 0 4-16,-11-3 6 16,-7-7-4-16,-2 0 2 15,0-6-2-15,-16-1 6 16,-7-1-7-16,2 1-4 0,3-5-6 16,9 0-9-16,9 0-14 15,0-6 0-15,11-25-7 16,26-8-2-16,9-6 13 15,3 7 17-15,0 8 1 16,-11 15 1-16,-4 8 5 16,-15 5 20-1,-1 2 16-15,-7 2-15 16,-4 20-7-16,-4 7 2 0,-3 0-12 16,0 7 2-16,0-5-9 15,0-7-2-15,0-6 0 16,0-6 0-16,13-8 0 15,5-4 0-15,11 0 0 16,9-19 3-16,-1-10-3 16,1-3 1-16,-5-7-1 15,-8-3 0-15,-7-2 2 16,-11 5 4-16,-5 8-4 0,-2 16 0 16,0 6 2-16,0 9-2 15,-2 0-2-15,-19 20-12 16,0 22 11-16,-6 9 0 15,4 19-1-15,3 1 0 16,9 6-2-16,5-1 4 16,-4-9-1-16,1-9 1 15,-1-12 1-15,-4-8 5 0,-2-6 5 16,3-6-3-16,-7-8-8 16,0-11-5-16,-3-7-7 15,4 0-3-15,3-15-12 16,9-14 4-1,7-6 3-15,0-14 11 16,13-17 0-16,24-6 5 16,11-3 4-16,8 6-1 15,9 17 1-15,1 18 4 0,-1 11 2 16,-9 12 4-16,-11 1 5 16,-16 3-2-16,-14 1-10 15,-11-2 4-15,-4 0 15 16,0-2-11-16,0 3-7 15,-8 0 0-15,-5 5-4 16,-10 2 2-16,3 0 6 16,-5 4-8-16,10 10 1 15,6 2-1-15,9-2-1 0,0 0 1 16,0 3 1-16,11-4 5 16,12 1 2-16,-6 0 10 15,5 7-8-15,-3 2 12 16,-6 8-12-16,-9 1 1 15,-4 4-10-15,0-7 9 16,-23 3-7-16,-8-13-2 16,-4-3-1-16,-1-5-5 0,5-8-65 15,11-3-30-15,13 0-67 16,7-20-195 0</inkml:trace>
  <inkml:trace contextRef="#ctx0" brushRef="#br0" timeOffset="-164946.89">32692 16319 935 0,'0'0'183'0,"0"0"-124"15,0 0-30-15,0 0 3 16,0 0 14-16,-22 124-13 16,5-59-29-16,-2 5-4 15,1-4 0-15,1-6-32 16,1-12-71-16,-4-18-48 15,9-14-107-15,0-14-207 16</inkml:trace>
  <inkml:trace contextRef="#ctx0" brushRef="#br0" timeOffset="-163906.78">32534 16579 726 0,'0'0'244'0,"0"0"-232"16,0 0 1-16,0 0 9 15,0 0 12-15,148-6-9 16,-113 16-19-16,3-6-4 0,2 0 3 16,0-4-3-1,7 0 1-15,-4-18-3 16,-10-8 1-16,-4-1-1 16,-12 1 0-16,-10-1 5 15,-7 9 9-15,0 5 3 16,-7 8 5-16,-24 5 19 15,-11 0-10-15,1 24-21 16,6 6-8-16,11 10-2 0,12 8 0 16,12 1 0-16,0 2 1 15,14-5-1-15,12-5 2 16,5-17 2-16,4-6-2 16,2-14-2-16,9-4 12 15,0 0 10-15,5-24-15 16,0-9-5-16,-4-9 1 15,-1-7-1-15,2-4-2 16,-15 5 0-16,-6 4-5 0,-12 10 1 16,-15 8 4-16,0 12 4 15,-11 11-1-15,-20 3 0 16,-7 0-2-16,0 26-1 16,4 1 0-16,15 9-2 15,19-4-1-15,0-2 3 16,19 0-6-1,10-7 5-15,8-7-1 0,-4-9 3 16,3 2-1-16,-7-8 3 16,-5 1 9-16,-4 0 7 15,-8 1-10-15,-4-1 9 16,-1 7 10-16,-5 2-16 16,-2 3-10-16,0 6 2 15,0-4 2-15,-9-3-6 16,-5 6-4-16,1-9-1 15,5-2 4-15,3-4-6 0,2-2-1 16,3-2-1-16,0 0-3 16,0 0 6-16,0 3 4 15,0-3 2-15,0 0-1 16,0 5 1-16,3-5 0 16,-1 0 0-16,-2 0 1 15,0 0-4-15,0 0 1 16,0 0-12-16,3-2 9 0,-1-6-8 15,0 2 2-15,-2 4-4 16,0 0 6-16,0 0 8 16,0 2 1-16,0 0 2 15,0 0-1-15,0 0 4 16,0 0-5 0,0 0 0-16,0 0 0 15,0 0 0-15,0 0 0 16,0 0 0-16,0 0 0 0,2 0 0 15,0 0 3-15,3 0-2 16,-5 0-1-16,0 0 6 16,0 0 9-16,0 2-1 15,0 13-4-15,2-3 3 16,-2 11 2-16,0-5-10 16,0 1-3-16,0-2 4 15,-7 1-2-15,-9-2-3 16,-5-4-1-16,-8-2-3 0,-19-4-1 15,-10 2-10-15,-15-8-14 16,-14 0-54-16,-25 0-99 16,-12-24-317-16</inkml:trace>
  <inkml:trace contextRef="#ctx0" brushRef="#br0" timeOffset="-162362.58">3646 16656 845 0,'0'0'36'16,"0"0"-1"-16,0 0-18 0,0 0 18 15,0 0-13-15,0 0 13 16,-66 150-1-16,39-96-5 16,0 4-2-16,-4-3-14 15,6-16-12-15,6-13 4 16,5-14-4-16,9-7 0 15,5-5 2-15,0 0 2 16,0-12-1-16,0-23 3 16,19-11-6-16,2-12-1 0,8 0 2 15,0-4 0-15,2 4 0 16,1 5-2-16,-1 13-1 16,0 12 0-16,-2 10 1 15,-7 12 3 1,-3 6-3-16,-4 2-6 15,-1 32 6-15,1 21 1 16,3 11 1-16,-5 10-1 16,-4-4 0-16,-4-2-1 0,-3-7 0 15,-2-8-2-15,0-10-28 16,0-5-41-16,-16-13-49 16,-7-18-140-16,-6-9-120 15</inkml:trace>
  <inkml:trace contextRef="#ctx0" brushRef="#br0" timeOffset="-161922.52">3472 17015 806 0,'0'0'59'15,"0"0"-3"-15,0 0-18 16,0 0-31-16,0 0-4 16,0 0-2-16,152-27-1 15,-80 13-1-15,9-6-29 16,7-5-65-16,3-4-13 15,-4-2 73-15,-9-1 11 16,-17 3 14-16,-19 0 8 0,-20 3 4 16,-15 4 0-16,-7 3 54 15,-5 1-16 1,-13 6 6-16,-6 3 29 16,0 6-8-16,-5 3-66 15,2 0 6-15,4 3 0 16,8 15-1-16,3 3-3 15,12 3-2-15,0 2-1 16,0 0 3-16,19 4 5 0,12 1 5 16,4 3 2-16,1-5 3 15,-1 0-9-15,0 0-5 16,-12 0-1-16,-2-2 3 16,-13-3 2-16,-8 0-6 15,0 3 7-15,-29-1 2 16,-15-2-2-16,-10-2-5 15,3-6-4-15,7-12-54 0,15-4-73 16,18-7-71-16,11-27-155 16</inkml:trace>
  <inkml:trace contextRef="#ctx0" brushRef="#br0" timeOffset="-161738.49">4692 16883 749 0,'0'0'75'0,"0"0"10"16,0 0-13 0,0 0-45-16,0 0-9 15,0 0-12-15,51 0 5 16,3 0-7-16,26 0-4 16,18 0-84-16,9-7-162 15,-4-9-327-15</inkml:trace>
  <inkml:trace contextRef="#ctx0" brushRef="#br0" timeOffset="-159762.25">6119 16802 775 0,'0'0'19'0,"0"0"18"16,0 0 25-16,0 0-27 0,0 0-11 15,0 0-2-15,-14-122-3 16,-1 100 6-16,-5 1-12 15,-7 8-2-15,-7 4 4 16,5 9-6-16,-4 0-9 16,6 9 0-16,5 26-1 15,2 10 1-15,8 3 0 16,10 2-4-16,2-3 4 16,0-8-3-16,16-5 3 15,6-12 0-15,3-10 1 0,-1-10-1 16,5-2 6-16,0-10-2 15,7-20 1-15,-1-2 1 16,-1-6-5-16,-5 1 3 16,-9 5-4-16,-9 5 2 15,-9 5-1 1,-2 6 8-16,0 9-7 16,0 7-2-16,0 0-3 15,0 14-32-15,0 23 26 0,0 3 9 16,14-1-2-16,11-2 2 15,6-11-6-15,4-8-3 16,1-7 1-16,4-11-22 16,-4 0 20-16,-5-17 4 15,5-12 0-15,-9-5 6 16,-8 3 2-16,-3-3 2 16,-9 2-3-16,-5 1 7 15,-2 5 10-15,0 6 1 0,0 6-12 16,-7 11 2-16,-1 3 10 15,-4 5-19-15,-1 36-3 16,1 20 1-16,6 16-1 16,6 10 3-16,0-1 0 15,0-5-2-15,16-6 2 16,-10-15 0-16,5-16 0 16,-9-17 1-16,0-13-1 0,2-7 0 15,-4-7 0-15,0 0 12 16,0-21-2-16,0-20-10 15,0-11-5 1,0-8 5-16,0-15-2 16,0-5 1-16,2-10-4 15,11 6-10-15,5 8 6 16,6 18-3-16,8 21 4 16,3 12 6-16,5 14-8 0,-4 11 7 15,-7 0 1-15,-11 14-2 16,-12 27 1-16,-6 5 3 15,0 2 0-15,-14 1 0 16,-21-2 0-16,-9-5 0 16,-1-3 1-16,7-16 2 15,13-5-3-15,12-11 0 16,13-7 4-16,0 0-2 16,0 0-2-16,36-14-8 0,13-6 4 15,18-4-2-15,8-5 6 16,2-2 0-16,-4 4-1 15,-11-1 1-15,-8 2-6 16,-11 0-13-16,-12 0 11 16,-14 4-2-16,-10 7 10 15,-7 7 1-15,0 8 6 16,-11 0-1-16,-14 11 10 0,-2 27-11 16,6 16 3-16,5 12 15 15,9 15-5 1,7 2-3-16,0 4-10 15,9-5-3-15,9-10-2 16,-1-12 3-16,-1-16-3 16,-3-14-3-16,1-16 3 0,-7-5-1 15,-1-9 5 1,-4 0-4-16,-2-9 0 0,0-27 0 16,0-8-17-16,0-19 9 15,0-12 3-15,0-19 2 16,0-1-7-16,0 4-17 15,25 13 2-15,6 17 21 16,7 16 4-16,3 16 2 16,-6 9 3-16,-8 13 8 15,-10 7-12-15,-5 0 6 16,-12 23-2-16,0 12-5 0,-20 11 5 16,-22 7-3-16,-12-2 0 15,-4-4-1-15,2-7-1 16,14-13-2-16,15-12 2 15,15-8 1-15,10-7 15 16,2 0-4-16,5-3-9 16,31-21-3-16,17-6-3 15,21-5 3-15,3-4 0 16,6-1-1-16,-4 0 1 16,-13-3-2-16,-10-1-4 15,-12 3 1-15,-15-6-2 16,-6 1 4-16,-19 0-1 15,-4-1-3-15,-11-2 7 16,-18 13 0-16,0 8 0 0,11 14 0 16,5 8 25-1,1 6-7-15,8 0-11 0,-2 26-6 16,6 23-1-16,0 14 5 16,2 16 17-16,20 6-8 15,1 8 0-15,-4-12-10 16,2-18-4-16,-4-17 0 15,-1-14 1-15,-1-16 1 16,-3-8 0-16,-6-8-1 16,3 0 2-16,5 0 8 0,1-17-2 15,3-10-9-15,7-2-6 16,-6 0-5-16,0 7 7 16,-9 8-4-16,4 8 7 15,-3 6-7-15,1 0 4 16,5 0 3-16,-1 18-4 15,4 6 5 1,2-2 0-16,1 0 0 16,4-4-8-16,-8-7-31 15,-1-6-35-15,-3-5-65 0,-1 0-65 16,-5-16-251-16</inkml:trace>
  <inkml:trace contextRef="#ctx0" brushRef="#br0" timeOffset="-159610.22">7824 16501 769 0,'0'0'37'15,"0"0"19"-15,0 0 1 16,0 0-48-16,0 0-9 16,0 0-88-16,7-30-73 15,17 38-94-15</inkml:trace>
  <inkml:trace contextRef="#ctx0" brushRef="#br0" timeOffset="-157906">8185 16680 677 0,'0'0'57'15,"0"0"83"-15,0 0-37 0,0 0-46 16,0 0 20 0,0 0-36-16,-16-40-10 0,16 40-16 15,-6 0-9-15,-5 5-6 16,-5 23 0-16,3 13-1 16,1 3 0-16,12 0 1 15,0 2-5-15,0-8 5 16,16-6-3-16,13-9 0 15,0-10 2-15,0-9-4 0,7-4-8 16,-1 0-2-16,1-10 7 16,-1-16-4-16,-6 2 6 15,3-2 3-15,-8-4 2 16,-8-1 0-16,-11 2-2 16,-5 5 1-16,0 4 0 15,-21 8 2-15,-3 12 0 16,-8 0 0-16,3 14 0 15,8 11-1-15,-2 12 1 16,9-2 0-16,12 2-2 0,2-3 2 16,0-6-1-1,8-6 1-15,11-6-1 16,6-10 1-16,-5-1 0 16,-3-5 2-16,6 0 2 15,-5-5-2-15,-3-7 2 16,-4 0-2-16,-1-3-2 0,-6 4 2 15,-2-3 0 1,0 2-1-16,-2 3-1 0,0 0-3 16,0 6-1-16,0 3 1 15,0 0-9-15,0 0-9 16,7 17 9-16,2 5 9 16,9 6 1-16,2 0 2 15,5-4 0-15,1-2 1 0,-2-10-2 16,1-5 1-16,2-7-1 15,-2 0 1-15,4-23 1 16,4-7-1-16,0-7 2 16,3-4-1-16,-3-11 3 15,-4-6 2-15,-4-8-2 16,-7-16 4-16,-5-3-5 16,-11 1-3-16,-2 3-1 15,0 14 1-15,-8 13 0 0,-6 15 0 16,5 21 1-16,-2 12-1 15,2 6-1 1,-2 10-28-16,-2 34 25 16,3 16 4-16,6 15 0 15,4 15 1-15,0 6 0 16,0 7 0-16,4-7-2 16,17-9 0-16,-1-18 1 15,2-20 12-15,-2-12-2 0,-2-16-3 16,-5-9-3-16,-2-8 2 15,3-4 9-15,3 0-7 16,4-23 1-16,1-7-8 16,-1-2-1-16,-6 0 0 15,-7 3-3-15,0 2 1 16,-6 13-2-16,0 6 4 16,-2 6 0-16,0 2-2 0,0 0-4 15,2 0-1 1,-2 19 4-16,9 8 3 0,2 9-1 15,0-4 2-15,9-2-1 16,-2-7 1-16,-2-5 0 16,-1-10-1-16,-6-4 2 15,-2-4 1-15,6 0 3 16,-2 0 5-16,3-16-5 16,1-3-3-16,-5 0-3 15,-4-1 0-15,-4-3-3 16,-2 3-9-16,0 5 6 15,0 3-6-15,0 5 11 16,0 3 0-16,0 4-3 16,0 0 0-16,0 0-6 15,9 16 4-15,5 6 6 16,3 2 1-16,-1-2 0 16,-1-4 5-16,1-2 1 15,-3-9-6-15,1-2 7 0,-5-5-2 16,-3 0 4-16,3 0-10 15,-4 0 4-15,0-10-1 16,-5-8 0-16,0-3 2 16,0-2-5-16,-10-3-14 15,-14 3-9-15,-3 0-8 16,7 7 10-16,5 6 12 0,5 1 4 16,6 4 5-16,4 5 1 15,0-4 1-15,0 2-4 16,14-4 0-16,10 2 2 15,10 2 9-15,8 2 11 16,7 0 6-16,2 0-6 16,-2 3 7-1,-9 12-14-15,-9 4 14 16,-10-2-12-16,-8-2-7 0,-9-1-5 16,-4-2 4-16,0-3-7 15,0-3 3-15,0-4 1 16,0-2 0-16,0 0-4 15,0 0 1-15,0 0 2 16,0-4 6-16,10-20-9 16,5-8-7-16,7 6 1 15,3 6 3-15,2 10 3 16,0 10 0-16,-6 0 4 0,2 0 5 16,-7 22-4-1,-1 9-4-15,-6 4-1 0,-5 3 0 16,-4-4 0-16,0 2 0 15,0-9-11-15,-22-3-34 16,0-8-28-16,-9-6-11 16,-7-10-89-16,-3 0-113 15</inkml:trace>
  <inkml:trace contextRef="#ctx0" brushRef="#br0" timeOffset="-157729.98">9434 16587 863 0,'0'0'121'16,"0"0"-79"-16,0 0-25 15,0 0-14-15,0 0-3 0,0 0 0 16,-10 0-2-16,13 8 1 16,4-4-57-16,-5-4-101 15,-2 0-71-15,0 0-130 16</inkml:trace>
  <inkml:trace contextRef="#ctx0" brushRef="#br0" timeOffset="-157585.96">8557 16579 800 0,'0'0'12'16,"0"0"15"-16,0 0-27 15,0 0-2-15,0 0-11 16,172-27-44-16,-74 22-114 15</inkml:trace>
  <inkml:trace contextRef="#ctx0" brushRef="#br0" timeOffset="-156057.78">10938 16753 888 0,'0'0'49'0,"0"0"-24"0,0 0 27 16,0 0-8-16,16-113-4 15,-41 97-7-15,-15 11-18 16,-18 5 7-16,-14 8-13 15,-3 28-9-15,-6 10 0 16,15 7 1-16,12-4 2 0,21-2-3 16,22-5-6-1,11-1 3-15,17-8 1 16,30 1-2-16,20-4 4 16,9-2 2-16,4 0-2 15,-4 1 0-15,-11-5 0 16,-21-5 0-16,-24-4 0 15,-13-5 0-15,-7-3-5 16,-20 7 5-16,-25-2 0 0,-11-1 0 16,-2 1 0-16,10-6-2 15,8-1-6-15,15-5-1 16,11 0 3-16,14 0 5 16,0 0-3-16,34-11-18 15,17-7 0-15,26-2 20 16,4-3 2-16,13-4 0 15,-5 5 0-15,-6 0 0 16,-12 0 1-16,-9-2-1 0,-17 3 1 16,-11 2-3-16,-18 5 4 15,-16-2-2-15,-3 5 9 16,-31 1-9-16,-3 5-9 16,-13 5 7-16,4 0-4 15,6 14 5-15,4 10 1 16,12 8 0-1,12 2 2-15,12 6-1 16,0-3-1-16,29 4 6 0,14-3 7 16,3-10-1-1,10-10-4-15,7-7 4 0,1-11 0 16,3 0-11-16,-3-25 6 16,4-7-1-16,-12-3-6 15,-10-4 3-15,-17 4-1 16,-6 2 2-16,-17-1-2 15,-6 6 0-15,0 1-1 0,-29 12-1 16,0 6 0-16,-4 9-7 16,-3 0-13-16,7 9 10 15,9 6-9-15,5 2 3 16,7-3 8-16,8-4 3 16,0 2 3-16,0-6 1 15,12 3-1-15,11 0 1 16,3-1 1-16,-2 1 0 15,1 8 0-15,0 1-3 0,-8 5 3 16,1 0 0-16,-5 7 0 16,1-6-1-16,-5 1 1 15,-1-6 2-15,6-3-2 16,-5-5-2 0,3-4 2-16,-4-5 0 15,5-2 3-15,-1 0-3 16,5-6 1-16,-3-14-1 15,8-4-2-15,-4-4 2 0,-2-2 0 16,-1-2-2-16,-6 1 1 16,-2 8-8-16,0 7 4 15,-5 9 5-15,-2 6 0 16,0 1-3-16,0 0 0 16,0 15-4-16,4 17 7 15,3 9 8-15,2 2 0 16,6 0-2-16,6-8 5 0,-4-9-8 15,1-11 6-15,-5-5-8 16,-3-8 6-16,1-2 16 16,-1 0-13-16,4-12-7 15,-1-8 7-15,-1-1-10 16,-10-6 5-16,0-1 2 16,-2-2-7-16,0 6 1 15,0 4-1-15,0 1-2 16,0 12-11-16,0 0 3 0,0 2 2 15,11 1-4 1,7-3-9-16,9 2 17 16,-1 5 4-16,-3 0-3 15,-1 0 3-15,-1 12 0 16,-11 8 11-16,9 6-6 16,-11 0 3-16,-1 2-4 15,-1-3-2-15,2-6-2 16,-4-7 1-16,0-6-2 0,-4-2-1 15,5-4-37-15,-3 0-12 16,0-14-77-16,-2-13-233 16</inkml:trace>
  <inkml:trace contextRef="#ctx0" brushRef="#br0" timeOffset="-155801.75">12229 16892 637 0,'0'0'97'15,"0"0"-33"-15,0 0-18 16,0 0-33-16,0 0 62 16,0 0-26-16,11 62-24 15,5-54-12-15,1-2-4 16,3-6 4-16,3 0 5 16,-4-6-2-16,0-10-8 15,-11 0-6-15,-8 1-1 0,0 0 1 16,0 10-2-1,-15 2-32-15,-10 3-31 16,3 3-90-16,-3 20-32 16,10 3-142-16</inkml:trace>
  <inkml:trace contextRef="#ctx0" brushRef="#br0" timeOffset="-155105.65">12489 17024 690 0,'0'0'141'0,"0"0"-40"15,0 0-6-15,0 0-43 16,0 0-20-16,0 0-22 16,-62-12-10-16,51 36 1 0,0 10-2 15,11 7 2-15,0 7-1 16,0 5 1-16,20-7-1 15,2-2 2-15,7-13 2 16,0-9-2-16,2-5-1 16,-2-12 9-16,0-5-3 15,3 0 7-15,-3-3 4 16,0-18-10 0,-5-3-1-16,-2-3-1 0,-2-2-4 15,-4 0 0-15,-3-3 3 16,-4 6-10-16,-7 3 5 15,-2 9-3-15,0 5 2 16,0 6-1-16,0 3-6 16,-2 0-3-16,-9 10 0 15,7 18 1-15,4 4 8 16,0 0 1-16,0 2-3 16,17-10 2-16,6-5 1 0,-3-7 1 15,-3-7-5-15,4-5 0 16,-3 0 2-16,-1-2 3 15,-1-13 1-15,-1-8-1 16,-3 3 0-16,-3-2 0 16,-7-2-7-16,-2 0 7 15,0 2-3-15,0 6-3 16,-2 2-5-16,-7 8-1 0,6 6 2 16,-1 0-14-16,-1 0 3 15,5 2 1-15,0 10 13 16,0 4 5-16,21 4 2 15,-1 0 0-15,2 0 2 16,-6 3 6 0,-1-2 7-16,-9 2-5 15,2-6 5-15,-8 5-6 16,0-1-4-16,-12-2-4 0,-15 1-1 16,-6-3-27-16,4-3-135 15,5-10-345-15</inkml:trace>
  <inkml:trace contextRef="#ctx0" brushRef="#br0" timeOffset="-154721.6">13901 17239 842 0,'0'0'88'16,"0"0"-70"-16,0 0-6 15,0 0 11-15,0 0 7 0,0 0 5 16,133 0-10-16,-65 5-14 16,-4-5-11-16,5 3-22 15,-11-3-70-15,-16 0-129 16,-13 0-165-16</inkml:trace>
  <inkml:trace contextRef="#ctx0" brushRef="#br0" timeOffset="-152681.33">15031 17173 596 0,'0'0'69'0,"0"0"-19"16,0 0 94-16,0 0-67 0,0 0-29 15,0 0-4-15,109-80 11 16,-109 60-10-16,-2-3-19 16,-25 2-10-16,-10 4-13 15,-13 4 5-15,-6 13-8 16,5 0 0-16,0 7-3 15,8 16 3-15,10 3-3 16,8 3 2-16,12 2 0 16,9-6-2-16,4 4 2 0,0-12 0 15,13-5 0 1,9-7-1-16,7-5 2 0,9 0 4 16,0-14 0-16,5-12-4 15,-8 0 1-15,-6 2 1 16,-4 4-1-16,-14 4 2 15,-5 8 3-15,-6 4 4 16,0 4 4 0,0 0-14-16,0 0-4 0,0 0-24 15,-11 22 21-15,5 8 6 16,6 4-2-16,0 1 2 16,6-4-3-16,28-9 2 15,1-3-2-15,4-14-1 16,-4-5 5-16,3 0 2 15,-7-24-1-15,0-3 1 16,-4-4-2-16,-10 4 1 0,-3 4-1 16,-5 3 10-16,-9 5 1 15,0 6 3-15,0 1-3 16,0 8-11-16,-4 0-3 16,-9 12-8-16,-3 25 7 15,-2 21 1-15,9 17 2 16,2 9 0-16,7 7-3 15,0-12 2-15,0-10-35 16,7-22 12-16,-3-13 17 0,-2-22 3 16,6-9 5-16,-8-3 2 15,2-12 17-15,2-16 0 16,5-16-19-16,-1-8 0 16,11-11 0-16,-3-7 0 15,3-8-1 1,6-8 1-16,-3 4-2 15,5 13-3-15,0 16 5 16,-5 12-1-16,0 19-1 0,5 8 0 16,-2 6-6-16,-6 8-11 15,4 0 7-15,-7 0 3 16,-10 27-4-16,-1 3 8 16,-5 3 4-16,0 8-3 15,-29-3-1-15,-7-6-2 16,3-5-4-16,2-10 10 15,6-5 1-15,9-10 0 0,9 2 0 16,7-4 0-16,0 0-5 16,21-14-36-16,14-7-16 15,19-6 15-15,4 1 19 16,2 1 11-16,3 4 12 16,-15 0 0-16,-3 5 2 15,-9 0 0-15,-14 2 0 16,-9 9 4-16,-6 1 10 15,-7 1 26-15,0 3-3 0,0 0-26 16,-7 0 5-16,-10 26-17 16,-1 14 1-16,-3 17 17 15,15 7 5 1,-1 11-5-16,7-4-13 16,0-4-3-16,0-9 1 15,0-14-1-15,0-13-3 16,0-8 0-16,0-14 1 15,0-4 0-15,0-5 0 0,0 0 11 16,0-12-2-16,0-20-10 16,0-10-12-16,5-14-4 15,1-8 13-15,10-17-1 16,-3-12 3-16,3 1-15 16,4 10-8-16,4 14 13 15,14 20 10-15,3 16 1 16,5 14-2-16,1 9-1 0,-5 9 3 15,-4 5 1-15,-11 24-1 16,-11 6-7-16,-16 13 5 16,0-2 2-16,-16-1-2 15,-24-1-3-15,-6-8-12 16,-6-2-13-16,7-10 16 16,7-10 10-16,18-11 4 15,9-3 18-15,11 0 20 16,0 0-24-16,0-3-13 0,16-17-1 15,24-10 6 1,18-1-9-16,7-3 3 16,-1 5 0-16,-6-2 3 15,-2-1-3-15,-4 3 1 16,-8-3-1-16,-4-9 2 16,-11-1-1-16,-11-5-1 15,-14-8-2-15,-4 1-4 16,0 10 6-16,0 10-1 0,-6 15 1 15,-8 12 6-15,1 7-5 16,-5 0 1-16,0 15-2 16,2 28 0-16,8 15 1 15,1 12 12-15,7 4 10 16,0-2-18-16,0-10 3 16,11-6 1-16,2-10 8 15,-1-9-13-15,-4-14 7 0,4-6-8 16,-1-11 0-16,0-6 7 15,5 0-1-15,1-8 3 16,10-16-7-16,2-4-4 16,-2 0 0-16,-5 0-1 15,-2 3-5-15,-11 8 5 16,2 9-1-16,-11 5 1 16,0 3-1-16,0 0-10 15,0 7 10-15,0 14-2 16,9 8 3-16,-4-1 2 15,4-2 0-15,-3-5 3 16,8-2-5-16,-5-7 1 16,-1-8 2-16,3-4 10 15,3 0-7-15,1 0-4 16,1-2 6-16,-3-8-7 16,-1 1 1-16,-10 9 5 15,-2-2-5-15,0 2 7 0,0-3-9 16,0 1-1-16,0-5-45 15,0 4-26-15,0 1-17 16,0-6-187-16,0-4-154 16</inkml:trace>
  <inkml:trace contextRef="#ctx0" brushRef="#br0" timeOffset="-152361.29">16625 16744 607 0,'0'0'96'16,"0"0"-74"-16,0 0 3 0,0 0-12 15,0 0 75-15,0 0-32 16,15 32-43-16,-3-26 0 15,-6-4-7-15,5-2 6 16,3 0-2-16,-1-5 1 16,-7-12-9-16,1 7-1 15,-4 2 1-15,-3 2 3 16,0 4-5-16,-5 2-70 16,-6 0-71-16,-2 17-13 0,3 9-154 15</inkml:trace>
  <inkml:trace contextRef="#ctx0" brushRef="#br0" timeOffset="-151521.22">16892 16881 623 0,'0'0'107'0,"0"0"7"16,0 0-19-16,0 0-24 15,0 0-28 1,0 0-31-16,-51-21-9 16,22 37-1-16,0 12-1 15,4 9 1-15,10 7-2 16,12 5 0-16,3-1 1 0,5-3 4 16,21-6-4-16,11-10-1 15,-2-3 0-15,7-14 1 16,1-10 4-16,1-2-5 15,-1 0 1-15,-1-18 1 16,-2-4-2-16,-9 0 0 16,-2-2 1-16,-4-2 0 15,-19-1 2-15,-1 4 3 16,-5 0 0-16,-9 7-6 0,-18 2-1 16,-4 13 1-16,-7 1 0 15,5 0 0-15,4 14-2 16,2 10 0-16,11 3 1 15,14 6-1-15,2-3 2 16,0 0 0-16,16-9 2 16,4-2-1-16,4-12 3 15,-1-2-2-15,-1-5 2 0,3 0 2 16,-6-12 5-16,6-10-1 16,-9 0-9-1,-1 0 3-15,-3-1 3 16,-8 6 3-16,-4 0-5 15,0 7 2-15,0 5-7 16,0 3-1-16,0 2 1 16,0 0-3-16,5 0-2 15,-3 14-5-15,2 10 6 0,5-2 4 16,5 4 1-16,3-8 2 16,-1-6-3-16,-1-7 0 15,1-5 0-15,9 0 1 16,4-12 3-16,0-20 2 15,2 1-3-15,-2-5 0 16,-7-4 7-16,-4-5-4 16,-5 1-5-16,-1-4 0 15,-10 7 0-15,-2 12 0 0,0 9 3 16,0 16-4-16,0 4 0 16,0 4-12-16,0 34 0 15,0 14 10-15,0 11 2 16,6 2 0-16,10 3 0 15,4-3 0-15,-4-9-2 16,-1-13 0-16,-3-11-51 16,-6-11-26-16,1-15-60 0,-7-6-90 15,0-10-183 1</inkml:trace>
  <inkml:trace contextRef="#ctx0" brushRef="#br0" timeOffset="-151129.15">17325 16860 670 0,'0'0'57'0,"0"0"-37"0,0 0-4 15,118-54 6-15,-65 54 38 16,3 0-14-16,0 0-9 16,-5 14 16-16,0 6-13 15,-20 4 21-15,-6 4-45 16,-19 2 14-16,-6-4-15 15,0-1-5-15,-2-6-1 16,-13-5-2-16,1-5-6 16,1-5 4-16,11-4 24 0,2 0 2 15,0 0-14-15,0-17-11 16,0-11-5-16,11-5-1 16,11 2-1-16,5 4-3 15,0 4 2-15,-2 12 1 16,-2 8-3-16,2 3 2 15,0 0-1 1,-7 0 0-16,-5 14-2 16,-11 2-9-16,-2 8 1 0,0 3-11 15,-2-1-16-15,-31 1-50 16,-17 1-57-16,-6-2-89 16,-3-3-192-16</inkml:trace>
  <inkml:trace contextRef="#ctx0" brushRef="#br0" timeOffset="-151009.12">17601 17089 638 0,'0'0'241'16,"0"0"-129"-16,0 0-34 0,0 0-45 16,136 0-15-16,-74-5-18 15,10 0-5-15,-3-1-72 16,-5 2-161-16,3 0-333 16</inkml:trace>
  <inkml:trace contextRef="#ctx0" brushRef="#br0" timeOffset="-150601.08">18419 17115 977 0,'0'0'25'15,"0"0"-15"-15,0 0-8 16,125 0-2-16,-54 0 0 16,16 0 0-16,7 0-9 15,-3 0-190-15,-6 0-311 16</inkml:trace>
  <inkml:trace contextRef="#ctx0" brushRef="#br0" timeOffset="-149560.95">19440 16852 855 0,'0'0'106'16,"0"0"-105"-16,0 0 6 15,0 0 34-15,47 110 29 16,-32-43-8-16,-1 0-23 15,-3 2-16-15,-7-13-3 16,-2-19-17-16,1-12-2 16,2-15 3-16,-3-10-3 15,0 0 3-15,13-3 17 16,8-29 20-16,8-17-37 16,4-6-3-16,4 2-1 15,-10 7 0-15,-10 6 0 16,-5 12-1-16,-3 9-9 0,-7 9-21 15,5 8-37-15,3 2-35 16,5 0-31-16,8 14 28 16,6 6-6-16,4-2 17 15,4 0-18-15,-1-6 36 16,-7-2 76-16,-6-6 1 16,-15-1 91-16,-1-3-13 15,-9 0-8-15,0 0 32 0,0 0 0 16,0 0-41-16,0 2-31 15,0 2-10-15,0 8-7 16,-11 6 19-16,3 4-8 16,-2 5-14-16,1 2-2 15,9 0-6-15,0-3-2 16,0-3 0-16,14-5 0 16,10-10 1-1,1-6-1-15,2-2 0 0,2 0 0 16,0-5 5-16,-7-16-2 15,-2-4-1-15,-13-1 5 16,-7-1-3-16,0-4-3 16,-14 6-1-16,-13 3 0 15,-6 2-1-15,4 8 0 16,0 6-13-16,12 1 4 16,7 5 4-16,10 0-5 15,0 0 2-15,10 0-17 0,21 0 1 16,13 0 23-16,10-2 2 15,-5 2 0-15,-3 0 1 16,-6 0-1-16,-13 0 0 16,-9 0 1-16,-7 2 15 15,-11 17-10-15,0 8 3 16,0 10 12-16,0 1-5 16,0 0-5-16,-2-8-10 0,2-8-1 15,0-8 0-15,0-10-14 16,2-4-29-16,21-4-25 15,6-24-145-15,0-10-143 16</inkml:trace>
  <inkml:trace contextRef="#ctx0" brushRef="#br0" timeOffset="-149328.91">20494 16823 64 0,'0'0'533'0,"0"0"-415"15,0 0 2-15,0 0-25 16,0 0-62-16,0 0-30 15,-37-25 2-15,37 41 5 16,0-2-5-16,0-5-1 16,0-6-2-16,4-1 1 15,9-2 6-15,5 0 8 16,-2-14-4-16,-3-3-8 16,-6 0-5-16,-7 5 0 0,0 4-4 15,0 8-25-15,-9 0-75 16,0 2-76-16,5 22 4 15</inkml:trace>
  <inkml:trace contextRef="#ctx0" brushRef="#br0" timeOffset="-148824.85">20880 16944 764 0,'0'0'127'15,"0"0"-28"-15,0 0-41 16,0 0-15-16,0 0-1 16,0 0-9-16,-120-68-25 15,89 78-7-15,2 16-1 16,4 8-1-16,12 8 1 0,13 4-1 16,0 9 1-16,29-4-1 15,15 0 1-15,12-7 3 16,6-9-1-16,3-12 4 15,6-11 4-15,-11-10-3 16,-2-2 0-16,-6-2-4 16,-10-18 8-16,-6-4-2 15,0-8-2-15,-15-2-2 16,0-2 3-16,-17 0-7 0,-4 2 0 16,0 2-1-16,-15 9-7 15,-12 9 3-15,2 9-2 16,5 5-2-16,-2 0 3 15,6 14-1-15,5 12 5 16,9 6-1-16,2 4 2 16,7 4 2-16,20-5 4 15,6 2 0-15,5-5-2 0,-3-6 0 16,-2-10-3 0,4-6-1-16,-4-10-4 15,5 0-33-15,-3 0-78 16,13-3-63-16,0-16-155 15</inkml:trace>
  <inkml:trace contextRef="#ctx0" brushRef="#br0" timeOffset="-148696.83">22031 17137 931 0,'0'0'151'0,"0"0"-103"15,0 0-16-15,0 0-27 16,0 0-5-16,0 0-11 15,0-6-101-15,-10 6-202 16</inkml:trace>
  <inkml:trace contextRef="#ctx0" brushRef="#br0" timeOffset="-146488.55">3468 17599 928 0,'0'0'0'15,"0"0"-18"-15,0 0 18 16,0 127-1 0,0-70 4-16,0-1 2 15,0-5-3-15,0-2-1 16,0-11-2-16,0-9 0 16,-11-10-15-16,-5-3-84 15,-3-14-80-15,-6-2-324 0</inkml:trace>
  <inkml:trace contextRef="#ctx0" brushRef="#br0" timeOffset="-146112.52">3252 17846 706 0,'0'0'49'16,"0"0"-41"-16,0 0-4 15,0 0 20-15,134-2 39 0,-59-3-34 16,12-5-13-16,9-8-16 15,0 0 0-15,-5-9 1 16,-12 1 0-16,-15-2-1 16,-18 2-1-16,-17 5 1 15,-17-2 0-15,-10 7 2 16,-2-2 8-16,0 2 17 16,-18 4 3-16,1 2-27 0,-6 6 16 15,9-1-7 1,-1 5 3-16,9 0-11 15,-6 0 20-15,3 12-15 16,1 25-6-16,4 7-3 16,4 8 7-16,0 4-7 15,0 1 2-15,10-3-2 16,11-4 0-16,-4-6-5 16,3-10-45-16,14-12-92 0,3-20-103 15</inkml:trace>
  <inkml:trace contextRef="#ctx0" brushRef="#br0" timeOffset="-145744.46">4815 17570 788 0,'0'0'16'15,"0"0"28"-15,-116-36-4 16,64 36-17-16,1 0-2 15,0 7 3-15,2 16-6 16,7 5-3-16,8 2-1 16,14 6-13-16,13 0-1 15,7-2 2 1,9 0 4-16,29-3-5 16,11-1 3-16,5-7-3 0,8 0 0 15,-6-5 0-15,-5-1 5 16,-10 0-3-16,-16-3-2 15,-11-4 0-15,-9 2 7 16,-5 2-3-16,-5 0 7 16,-30 7 3-16,-17 6-11 15,-10-5-4-15,-3-8-11 16,14-4-44-16,17-10-25 0,24 0-139 16,10-20-93-16</inkml:trace>
  <inkml:trace contextRef="#ctx0" brushRef="#br0" timeOffset="-145408.42">5113 17677 614 0,'0'0'101'16,"0"0"9"-16,0 0-15 0,0 0-30 16,-138-32-42-16,84 32 4 15,6 0 11-15,5 17-17 16,12 3-6-16,8 2-2 15,17 2-10-15,6 0-1 16,2 7-2 0,29-3 0-16,12 0 0 15,8-2 0-15,5-4 1 16,2 0-1-16,-9 0 0 0,-9-5 0 16,-11 2 0-16,-11-1 1 15,-7-6 1-15,-11 2 5 16,0 0-3-16,-18 4 0 15,-20 0-1-15,-8 2 1 16,-8-3-4-16,5-10-15 16,11-7-64-16,15 0-56 0,19-12-202 15</inkml:trace>
  <inkml:trace contextRef="#ctx0" brushRef="#br0" timeOffset="-145208.39">5254 17873 910 0,'0'0'111'0,"0"0"-52"15,0 0 7-15,0 0-32 16,0 0-26-16,0 0-2 16,76 0 0-16,-41 0-6 15,7 0 0 1,10 0-50-16,6 0-138 15,11 0-253-15</inkml:trace>
  <inkml:trace contextRef="#ctx0" brushRef="#br0" timeOffset="-144800.33">6493 17592 577 0,'0'0'40'0,"0"0"80"16,0 0-6-16,0 0-7 15,0 0-30 1,0 0-16-16,-11-80-43 16,11 114-18-16,0 16 0 15,0 12 4-15,0 6 0 16,0 3-4-16,0-7 0 15,0-6-5-15,0-12-34 16,0-10-58-16,0-14-127 0,0-16-74 16</inkml:trace>
  <inkml:trace contextRef="#ctx0" brushRef="#br0" timeOffset="-144408.29">6275 17858 699 0,'0'0'88'0,"0"0"16"0,0 0-10 15,0 0-41-15,0 0-17 16,0 0-36-16,-2-58-3 16,57 41-4-16,12-5 1 15,15-4 2-15,3-1-7 16,-2-1 6-16,-10 2-2 16,-15 3-4-16,-17 2 11 15,-20 10-2-15,-11 2 2 0,-10-1 3 16,0 3 2-16,-10 0-1 15,-9 2-4 1,-4 5 0-16,-1 0 3 16,1 0 1-16,-1 0-2 15,13 12 3-15,2 14 5 16,9 6 2-16,0 14-6 16,9 5-2-16,15 4 2 15,1 3-4-15,0-4 3 16,-8-8-3-16,-3-4-2 15,-8-10 0-15,5-10-5 0,-1-7-35 16,5-8-44-16,7-7-163 16,5 0-94-16</inkml:trace>
  <inkml:trace contextRef="#ctx0" brushRef="#br0" timeOffset="-143312.15">7079 17716 142 0,'0'0'554'15,"0"0"-412"-15,0 0-38 0,0 0-28 16,0 0-46-16,0 0-9 16,-83 7-9-16,79 22-11 15,4 7-1-15,0 5 5 16,0-1-1-16,18-7-1 16,7-4-2-1,-3-12-1-15,2-3 2 0,1-11-2 16,-5-3 0-16,2-3 3 15,-2-18 1-15,1-5-1 16,-8-2 3-16,-9 2-2 16,-4-3 13-16,0 4-4 15,-24 1 0-15,-5 3-12 16,-4 6 0-16,2 6-2 16,6 9-6-16,5 0 0 0,9 0-1 15,3 0-13 1,8 11 3-16,0 5 6 0,6-2 0 15,15 0 7-15,8 0 5 16,0 2-1-16,0-10 2 16,5-3 1-16,-5-3 1 15,0 0 2-15,-2-9 2 16,2-12 1-16,-5 0-5 16,1 5-2-16,-12 3 0 15,-4 5 0-15,-7 6 6 16,1 2 2-16,-3 0-1 0,2 0-8 15,7 10-7-15,-1 21 7 16,13 5 0-16,-1 0 0 16,-3-4 0-16,6-6 1 15,-4-12-2 1,-3-2 1-16,-7-10 0 16,1-2 1-16,-2 0 0 15,3-14 5-15,5-11-3 0,-3 0-3 16,3-6 1-16,-1 8-2 15,-3-2 2-15,1 8-1 16,-4 2 0-16,-2 11 0 16,2 4-6-16,-3 0 3 15,5 14 1-15,1 10 2 16,1 5 1-16,3-2-1 16,-3-2 1-16,-5-4 2 15,6-8-1-15,-7-7 1 0,-1-4 1 16,-4-2 10-16,8 0 9 15,3-8 5-15,7-12-7 16,3-6-17-16,-2-1-2 16,2 4-1-16,-3-3 0 15,-2 7 0-15,-2 6-1 16,-8 4 0-16,1 6-1 0,-4 3 1 16,2 0-14-16,1 7 9 15,11 16 5-15,2 5 3 16,4-3-3-16,4 6 0 15,-2-9-1 1,2-5 2-16,-2-6-1 16,-3-8 3-16,5-3-3 15,-2 0 7-15,1-12-2 16,1-7 0-16,-2-8-4 16,-4-2 2-16,-7-2 2 0,-10-1-5 15,-6 1 4-15,0-1 1 16,0 6-4-16,-14 3 1 15,-1 11-1-15,1 6-1 16,1 6 0-16,-3 0-1 16,10 0 0-16,-3 18-6 15,7 14 4-15,2 0 1 0,0-1 1 16,23 4 0-16,6-8 1 16,4 3-1-16,0-6 0 15,9-8-3-15,10-2-15 16,17-7-54-16,18-7-37 15,6 0-10-15,5-1-414 16</inkml:trace>
  <inkml:trace contextRef="#ctx0" brushRef="#br0" timeOffset="-141679.95">9828 17948 943 0,'0'0'61'0,"0"0"-38"16,0 0 23-16,0 0-19 16,31-124-11-16,-6 86-9 15,4-1-3-15,2-4-4 0,-2 4 1 16,-1 2-1-16,-14 8 0 16,-12 12 0-16,-2 5 0 15,0 10 0-15,-16 2-7 16,-7 0 1-16,-11 12 3 15,5 16 0-15,7 4 0 16,11 0 2-16,11 4-1 16,4-4-10-16,32-2 6 15,12-3 0 1,6-1 6-16,4-5 0 0,-4 0 3 16,-10-1-2-16,-11-4-2 15,-15-8 2-15,-7 4-1 16,-11-6 0-16,0 2 0 15,-4-2 0-15,-21 1 0 16,-6 4 3-16,0-5 0 16,7-4-3-16,12-2-1 0,6 0 1 15,6 0 0 1,0-22-15-16,8-4-16 0,31-3 5 16,7-3 15-16,10 6 2 15,0 9 7-15,-10 2 2 16,-3 8 1-16,-14 7 2 15,-5 0-3-15,-10 0 6 16,-5 0-1-16,-3 9 4 0,-1 9 5 16,2 4 1-1,-3-1-5-15,-2-3-5 0,3-4-2 16,-1-8-2-16,0-3 1 16,-4-3 0-16,6 0 2 15,-4 0 4-15,4 0-2 16,5-14 6-16,5-7-10 15,1-7-2 1,4-2 0-16,-5 2 3 16,-1 1-3-16,-9 9 0 0,4 8 1 15,-8 8-2-15,0 2 1 16,-2 0-2-16,13 0-10 16,3 18 10-16,11 3 2 15,1 0 0-15,4-5 0 16,2-2 0-16,-5-10-1 15,-8-4 1-15,4 0 0 16,-7-20 2-16,2-10 2 0,-4-5-4 16,-10-2 0-16,1-7 0 15,-7 0 0-15,0 0-4 16,-7-7 2-16,-15 5-1 16,-5 4 3-16,1 14 0 15,1 10 0-15,7 14-6 16,3 4-3-16,5 24 3 15,4 20 6-15,6 17 0 0,0 3 0 16,6 4 3 0,23-6-2-16,0-10 7 0,0-11 2 15,0-14-6-15,-2-8 1 16,-4-14-3-16,-1-5 1 16,4 0 4-1,3-24 5-15,6-3-9 16,-4-1 0-16,-2 3-2 15,-8 5-1-15,4 8 0 0,-7 12-1 16,-3 0-2-16,-1 0 2 16,-3 4 0-16,-9 19 1 15,-2 3 1-15,0 1-1 16,-2 8 0-16,-16-7-2 16,-9 4-3-16,-4-11 4 15,-5-2 1-15,1-6 0 16,-1-6 1-16,7-5 0 15,5-2 0-15,11 0 3 0,5 0 2 16,8 0 6-16,0-2 2 16,3-10-14-16,26-3-3 15,11 1-3-15,4-3 6 16,10-3-1-16,-7 1-6 16,2 0-12-16,2-3-9 15,-1-2 21-15,-2 1 6 16,-3-5-3-16,-11 4-13 15,-13 0 6-15,-5 2 9 0,-7 4 2 16,-9 4 1-16,0 0 7 16,0 6 3-1,-9 1 1-15,-7 4-8 16,1 3-1-16,4 0-2 16,4 0-1-16,0 0 0 15,7 12-5-15,0-1 4 16,0 8 1-16,12 1 0 0,5-1 1 15,6 2-1-15,-6-3 1 16,4 1 1-16,-5-2-2 16,-1-3 0-16,-7 4 0 15,4 0 3-15,-10-1-1 16,3 1 3-16,-5-4 1 16,0 4-6-16,0-6 6 15,-23 2-1-15,-4-5-4 16,-4 0-1-16,-2-6-1 0,8-3-50 15,8 0-63 1,15-1-148-16,2-24-380 0</inkml:trace>
  <inkml:trace contextRef="#ctx0" brushRef="#br0" timeOffset="-141055.86">11789 17645 721 0,'0'0'167'0,"0"0"-58"16,0 0-27-16,0 0-34 16,0 0-33-16,0 0-12 15,-55 9-2-15,31 17 1 16,5 6 8-16,11 3-4 16,1 2-1-16,7-1-4 15,0-1 0-15,0-3-1 0,22-6 0 16,-2-8 0-16,9-4 1 15,0-4-1-15,9-10 2 16,3 0-2-16,-4 0 3 16,3-19 1-16,-9-4-3 15,-4-3 0-15,0 0 1 16,-12-3-1-16,-3 4-1 16,-10 4-1-16,-2 1 0 15,0 10 0-15,-2 3-1 16,-12 2-2-16,5 3-3 0,7 2 5 15,2 0 2-15,0 0-5 16,0 0-1-16,0 7 6 16,7 9-1-16,7-2 0 15,1 0 1-15,1 0 0 16,-1-6 0 0,-1-3 1-16,-3-1-1 15,-1 1 0-15,4-5 0 0,-1 3 2 16,1 4 1-16,1-4-1 15,-1 6-1-15,-1-2 7 16,-2 4-4-16,-4 5 2 16,2 0-5-16,-5-1-1 15,5 0 5-15,-5 2-5 16,6-5 0-16,-6-5-1 16,-2-3 1-16,3-1-2 0,-5-3 2 15,2 0-4-15,2 0-2 16,10-3-15-16,-1-13-44 15,1-12-10-15,1-4-119 16,-3-7-101-16</inkml:trace>
  <inkml:trace contextRef="#ctx0" brushRef="#br0" timeOffset="-140799.83">12341 17619 677 0,'0'0'166'0,"0"0"-101"16,0 0-38-16,0 0 19 15,0 0-5-15,0 0-11 16,-10 70 0-16,12-61-16 16,10-3-10-1,3-4 0-15,1-2 1 16,6-2 7-16,0-18-7 16,1-6 0-16,-3-4-4 0,-7 4-1 15,-6-6 1-15,-7 6 5 16,0 2 0-16,-20 7-6 15,-2 12-6-15,-5 5-16 16,4 8-42-16,4 20-27 16,7 2-207-16</inkml:trace>
  <inkml:trace contextRef="#ctx0" brushRef="#br0" timeOffset="-139495.68">12748 17556 609 0,'0'0'44'16,"0"0"28"-16,0 0 66 16,0 0-28-16,0 0-65 15,0 0-23-15,-47 17-18 0,32 38 27 16,-1 8 9 0,5 7-13-16,0-8-16 15,9-7 3-15,-3-10-9 16,5-15-5-16,0-16-4 15,0-10 2-15,0-4 2 16,0 0 1-16,7-4-1 16,20-18 3-16,4-2-3 15,5 0 0-15,-5 5 0 0,-4 10 0 16,-6 5-1 0,6 4-2-16,-4 4 2 0,-3 17 1 15,-7 14-1-15,-4-3 0 16,-9 0 0-16,0-2 2 15,-7-6-4-15,-20-3 3 16,-2-7 0-16,-2-5-4 16,2-9-2-16,2 0 5 0,1 0 1 15,10 0 1-15,8-4 3 16,3-1-4-16,5-4 8 16,0 4-6-16,20-2-2 15,23 2-6-15,13 5 3 16,8-5 3-16,9 1 0 15,8 2 1-15,1-4-1 16,-2-4-3 0,-9-4 3-16,-5 2 4 0,-24-2-4 15,-20 0-2-15,-15-4 2 16,-7 1 0-16,-9 0 0 16,-27 2-1-16,-11 6-1 15,2 1 2-15,1 8-3 16,11 0 4-16,8 0-1 15,10 17 0-15,12 10-3 16,3 2 0-16,5 0 3 16,35 7 0-16,6-6 0 0,14-2 0 15,10-10 3-15,1-9-2 16,-4-9-1-16,-7 0 1 16,-8-12 0-16,-10-11 2 15,-6-5-2-15,-12 0 5 16,-12-2-5-16,-10 0 1 15,-2-2 1-15,-10 4-3 16,-11 2 2-16,-11 8-4 0,1 7 0 16,4 6-10-16,7 5 9 15,7 0-9-15,9 0-11 16,4 0-12-16,0 0 4 16,6 0 21-16,19 5 9 15,6-3 1-15,0 3 9 16,7 5 7-1,-5-2-2-15,-2 8 9 16,-6 1-15-16,0 6 10 0,-8 0-10 16,-1 3 3-16,-1 3 0 15,6-3-5-15,-1 9-6 16,6-6 0-16,5-3-22 16,14-4-109-16,11-14-301 15</inkml:trace>
  <inkml:trace contextRef="#ctx0" brushRef="#br0" timeOffset="-137639.43">14480 18117 761 0,'0'0'112'16,"0"0"-59"0,0 0 18-16,0 0-14 15,0 0 1-15,0 0-28 16,67-100-22-16,-26 54-4 15,-6-4-2-15,1 6 2 0,-14 4-4 16,-9 10 3-16,-9 11-3 16,-4 5 4-16,0 10 1 15,-4 4-5-15,-16 0-7 16,-2 11-10-16,0 13-13 16,9 3-2-16,5 6 3 15,8-8 3-15,10 4 15 16,19-7 5-16,4-6 0 15,9-2 6-15,5-2 0 0,-5-1 0 16,-2-2-2-16,-13-1 2 16,-13 0 7-16,-12-2-5 15,-2 2 7-15,0 0 1 16,-14 6 9-16,-13-4-3 16,-4 6-11-16,0-6-4 15,4-2-1-15,10-6 0 16,5-2-1-16,12 0-3 0,0 0-26 15,14 0 4-15,17-20 14 16,11-6 5 0,12-4 7-16,6-1 1 15,-2-4-1-15,0-1 0 16,-4 3 5-16,-12 4 2 16,-13 0 7-16,-11 8-1 15,-16 3-1-15,-2 1 0 16,-2 7-2-16,-20 5-1 0,-12 5-9 15,3 0 0-15,0 0-7 16,2 22 6-16,4 6 0 16,9 7 0-16,16 2-2 15,0-1 2-15,10-2 1 16,23-2 0-16,7-11 0 16,7 2 0-16,4-12 5 15,-2-11 0-15,3 0 6 16,-6-7 2-16,-3-20 1 0,-8 0-11 15,-1-4 2-15,-14-1-2 16,-5 1-3-16,-6 1 4 16,-9 2-1-16,0 6 2 15,0 3-2-15,-15 7-3 16,-1 8-4-16,-4 4 1 16,6 0-6-16,8 0-15 15,-1 0-10 1,7 13 8-16,0-3 14 0,11 2 7 15,14-2 5-15,0 2-1 16,-1 0 0-16,2 0 2 16,-1 2 11-16,0 6 2 15,-3-1 4-15,1 8-10 16,-6 1 9-16,-1-2-1 16,-1-5-4-16,-1 2-6 15,-3-5-2-15,-5-4-4 0,3-10 2 16,-6 0 0-16,6-4-2 15,-1 0 1-15,13-14-1 16,-4-12 1-16,1-9 1 16,3-4-2-16,-6-7 1 15,-7 6 1-15,4 8-2 16,-5 14 0-16,-3 6 7 16,-2 12 8-16,-2 0-7 15,2 0-8-15,12 13 1 0,-1 18 5 16,14 8 13-16,4 7-4 15,12-3-12-15,-3-7 16 16,-9-14-16-16,-4-7-2 16,-12-8-1-16,-5-5 1 15,-2-2 3 1,3 0 3-16,5-9 10 16,-1-10-1-16,-1-11-6 15,-3-2-2-15,-7-3-2 0,5 0-4 16,-6 3-1-16,-1 7 2 15,5 10-6-15,-7 13 3 16,2 2-2-16,2 0-8 16,5 2-8-16,5 15 10 15,3 14 8-15,3-4 1 16,9 5 0-16,5-8-1 16,-1-5 6-16,-2-9-1 0,0-5-1 15,3-5 4-15,-3 0 2 16,0-5 0-16,0-17-1 15,-2 3-1-15,-4-4-4 16,-9-3 2-16,-7-4-1 16,-9-7-3-16,0-2-2 15,0-2-1-15,-9 9-6 16,-5 12 0-16,3 11-3 16,3 9 9-16,-8 3 0 0,1 27-6 15,-4 4 4-15,11 5 3 16,0-7 1-16,8 2-1 15,0-10-2-15,12-7 2 16,11-5 3 0,0-5-3-16,6-7 1 15,8 0 1-15,-6-2-1 16,-2-15 4-16,-1 0-1 16,-12-7-3-16,-1-2 5 0,-5-6-6 15,-8-3-1-15,-2 9-1 16,0 5-8-16,0 6 1 15,0 10 2-15,0 2-4 16,-4 3 3-16,-6 0-2 16,8 0-1-16,-2 4 2 15,4 8 2-15,0 2 1 16,0 5 4-16,16-2 2 0,3 5 0 16,6 1 1-16,-5-2-1 15,3 3 2-15,-6 1-2 16,-1-2 0-16,-1 4 1 15,-1-5 0-15,-7 2 0 16,-3-2-1-16,-2-1 1 16,-2 0-1-16,0-3-51 15,0-4-101-15,0-9-142 16</inkml:trace>
  <inkml:trace contextRef="#ctx0" brushRef="#br0" timeOffset="-137351.4">17498 17873 848 0,'0'0'138'0,"0"0"-123"15,0 0 37-15,0 0-6 16,0 0 20-16,0 0-19 16,31 50-23-16,0-34-14 15,8-7-4-15,1 2-4 0,-5-5-2 16,3-4-10-16,-6-2-51 16,-4 0-25-16,-5 0-15 15,-9 0-76-15,-6-2-144 16</inkml:trace>
  <inkml:trace contextRef="#ctx0" brushRef="#br0" timeOffset="-136975.35">18629 17915 753 0,'0'0'90'15,"0"0"-28"-15,0 0-9 16,0 0-21-16,0 0-21 16,0 0 7-16,9 104 32 0,-9-45-26 15,-7 3-15-15,-7 0-5 16,-1-6-4-16,-3-8-6 16,-5-5-44-16,6-16-65 15,3-17-120-15,-1-10-179 16</inkml:trace>
  <inkml:trace contextRef="#ctx0" brushRef="#br0" timeOffset="-135463.16">18600 18057 600 0,'0'0'148'15,"0"0"-18"-15,0 0-28 16,0 0-40-16,0 0-17 16,0 0-27-16,25-14-14 15,21 14-2-15,16 0-1 16,17 0-1-16,-4-2 0 0,-3-2-24 15,-3-4-22-15,-13-1 0 16,-14 0-10-16,-13-3 0 16,-16-2 27-16,-10 0 25 15,-3 0 4-15,-3-2 2 16,-19 2-1-16,2 0 2 16,-5 3 18-1,12 4 13-15,-1-1 0 16,10 6-3-16,2 0 12 0,2 0 1 15,0 2-12-15,0 0-23 16,0 0 3-16,0 0-12 16,0 18 1-16,0 18 8 15,0 12 19-15,2 4 2 16,0 6-13-16,-2-2-15 16,0-3 0-16,0-7-2 15,0-6-11-15,4-12-66 0,8-10-25 16,13-15-106-16,2-3-138 15</inkml:trace>
  <inkml:trace contextRef="#ctx0" brushRef="#br0" timeOffset="-134607.05">19431 17856 758 0,'0'0'158'0,"0"0"-83"16,0 0 16-16,0 0-28 15,0 0-25-15,0 0-11 16,-15-12-17-16,5 41 0 16,2 11 1-1,-1 2 1-15,3 2-3 16,6 0-2-16,0-4-4 16,0 1-1-16,0-7 5 15,6-7-4-15,7-8-2 0,1-6-1 16,3-4 0-16,12-9-2 15,14 0-1-15,12-10-31 16,15-21-44-16,3 2-3 16,-2-5 9-16,1-5-5 15,-10-1-13-15,1-6-8 16,-17-3 38-16,-12 10 39 16,-14 3 21-16,-16 14 17 0,-4 8 73 15,0 6 62-15,0 3-65 16,-9 5-16-16,1 0-28 15,-6 18-23-15,-8 23 0 16,4 12 20-16,2 12-9 16,7 3-19-16,7 4-3 15,2-6-1-15,0 1-3 16,0-18-5-16,0-14 1 16,0-15-2-16,0-12 1 0,0-4 0 15,0-4 1-15,0 0-1 16,0-12-7-16,7-20 3 15,-3-16 2 1,8-12 1-16,3-10 1 16,1 0 1-16,11-3-1 15,2 7-6-15,2 11 1 16,0 16-9-16,5 13 3 16,-3 10 6-16,-4 8 3 0,2 4-2 15,-6 4-2-15,-8 0 0 16,-7 5-4-16,-10 18-5 15,0 3 8-15,-23 4 5 16,-12 2-5-16,-8 0 6 16,-8-6 1-16,6-5 2 15,5 2-2-15,9-11-1 16,13-1 1-16,5-8 0 0,13-1 1 16,0 2-1-16,0 4 0 15,0 6-3-15,6 16 3 16,17 2 10-16,6 8 9 15,0 6-4-15,2 0-2 16,0-3-3-16,3-3-2 16,-3-8-4-16,-2-8-4 15,-2-8-3-15,0-9 1 16,2-7-57-16,0 0-59 0,4-12-64 16,5-11-322-1</inkml:trace>
  <inkml:trace contextRef="#ctx0" brushRef="#br0" timeOffset="-134455.03">20820 18270 1014 0,'0'0'134'16,"0"0"-91"-16,0 0-3 15,0 0-24-15,0 0-16 16,0 0-1-16,-16 0-81 15,1 0-276-15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18T08:18:50.707"/>
    </inkml:context>
    <inkml:brush xml:id="br0">
      <inkml:brushProperty name="width" value="0.05292" units="cm"/>
      <inkml:brushProperty name="height" value="0.05292" units="cm"/>
      <inkml:brushProperty name="color" value="#FF0000"/>
    </inkml:brush>
  </inkml:definitions>
  <inkml:trace contextRef="#ctx0" brushRef="#br0">996 854 851 0,'0'0'73'0,"0"0"29"15,0 0 9-15,0 0-50 16,0 0-22-16,0 0-9 16,0 0-19-16,7 46-11 15,1 4 20-15,-3 13-2 16,-5 2-6-16,0 2-6 16,0-11-5-16,-9-12-1 15,5-18 2-15,1-12-2 0,3-10 0 16,-2-4 0-16,-2-8 10 15,-4-28-4-15,-2-18-5 16,1-15-2-16,5-9 0 16,4-1-2-1,0 4-5-15,8 11 4 16,13 18-1-16,-2 18 1 16,2 10 3-16,-3 18-1 15,-3 0-3-15,-1 6 0 0,-6 24 0 16,-1 12 1-16,-7 6 1 15,0 2 1-15,-4-4-1 16,-10-14-6-16,1-10-5 16,4-7 13-16,5-10 0 15,4-1 0-15,0-4 0 16,0 0-6-16,0 0-7 16,8 3 2-16,17 1 10 0,11 1 2 15,6 8 0-15,3 2 1 16,-5 6-1-16,-7 1 0 15,-13 2 0-15,-9-1-2 16,-11 2 2-16,-4 1 4 16,-30-2 3-16,-11-4 7 15,-5-8 6-15,0-6-10 16,2-6-6-16,3 0-2 16,7-20-2-16,9-2-54 0,13-2-35 15,16 2-87-15,0 6-219 16</inkml:trace>
  <inkml:trace contextRef="#ctx0" brushRef="#br0" timeOffset="1984.24">1422 1173 716 0,'0'0'130'15,"0"0"-35"-15,0 0-11 16,0 0-49-16,0 0-4 16,0 0 1-16,17-13-11 15,10-6 8-15,-2-7-9 16,-3-2-9-16,-7 1-7 0,-3-1-2 16,-8 6-1-16,-4 2 0 15,0 9-2-15,0 8-2 16,-16 3-3-16,-5 0-6 15,-2 18 3-15,1 6-2 16,4 9-5-16,9 1 7 16,9 0 0-16,0 2 8 15,0-4 0-15,12-10-1 16,7-2 1-16,6-10-1 0,2-8 2 16,-1-2 1-1,3 0 1-15,0-18 3 16,0-8 9-16,-4-4-9 15,-3-2-3-15,-6 3 12 16,-5 8 0-16,-3 7-4 16,-5 7 1-16,-3 6-4 15,0 1-2-15,0 0-5 16,0 15-13-16,5 13 13 0,-1 7 0 16,5-3 1-16,-1 0-1 15,6-8 1-15,-3-8 0 16,3-4 0-16,-3-8 0 15,-1-4 3-15,7 0 6 16,3-16 22-16,6-16-14 16,3-6-3-16,0-1-9 15,-4 2-3-15,-7 7 3 0,-5 12-2 16,-9 8-4-16,-4 8 3 16,0 2 2-16,0 0-5 15,0 12-19-15,4 13 12 16,4 8 7-16,0-3 0 15,3-9 2-15,3-1 0 16,1-11-1-16,-3-1-1 16,3-8 1-1,3 0 5-15,2 0 9 0,2-17 2 16,-1-10-11-16,-6-5 0 16,1-2-2-16,-10-2-2 15,-6 3 1-15,0 8-2 16,0 6 0-16,-6 12-1 15,-5 7 0-15,-5 0-4 16,0 5-1-16,3 24-2 16,4 7-7-16,7 3-7 15,2 2 2-15,0-5-8 0,22-4-2 16,7-11 8-16,4-10 6 16,4-9 5-16,2-2 2 15,1-16 0-15,-1-19 8 16,1-9 1-16,-7-4-1 15,-4-5 1-15,-6-5 5 16,-13-5 3-16,-10-11 3 16,0 2 6-16,-4 5-5 0,-14 16 12 15,1 22 14-15,3 14-15 16,5 11-6-16,3 4-1 16,-1 0-14-16,2 7-2 15,3 26 2-15,2 8 0 16,0 5-3-1,7 13 11-15,13 3-9 16,2 0 7-16,1 5-3 16,-4-2 0-16,-1 2 0 0,-3 1-4 15,-7 0-1-15,0 0 0 16,-3-2-1-16,-3-5-1 16,0-3 0-16,-2-11-6 15,0-6-7-15,4-13-19 16,2-8-2-16,-2-8-65 15,3-6 17-15,-1-6 14 16,3 0-9-16,5-15 39 16,1-11 11-16,1-11 6 0,1-4 22 15,-1-2 0-15,-5-6 59 16,-11 1 3-16,0 2 13 16,-17 5-15-16,-15 6 1 15,-3 7-11-15,1 6-16 16,-2 10-17-16,3 2-2 15,4 10-11-15,4 0-2 16,6 0-2-16,5 0-1 0,7 0-1 16,7 0-1-16,0 0-4 15,0 0 5-15,0 0-16 16,14 0-1 0,8-4 16-16,9-13 3 15,2 0-3-15,-2-3 2 16,-2 4 1-16,-4 2-2 15,-9 5 2-15,-9 5-1 16,-7 3 2-16,0 1-2 0,0 0 0 16,2 5-13-16,0 20 12 15,2 1 1-15,3-1 0 16,2 1 2-16,11-9 0 16,2-2-1-16,-1-8 0 15,0-7 0-15,0 0-1 16,1 0 2-16,7-20 3 15,5-13-1-15,-3-6 3 16,-6-5 7-16,-3-5 1 0,-11-9 5 16,-5-9-2-16,-6-20-1 15,0-11-8-15,0 3-4 16,-2 19 0-16,-9 28-4 16,4 22 6-16,3 21 10 15,-1 5-7-15,1 0-9 16,0 21-3-16,-1 25-3 15,3 22 4-15,2 12 1 0,0 5 1 16,17-1 0 0,2-8-1-16,-2-8-2 15,1-10-10-15,-3-10-13 16,6-10-3-16,3-13-6 16,1-13 2-16,4-10 2 15,0-2 11-15,0-12 18 16,2-18-1-16,-2-8 3 15,-5-7 0-15,-1 1 4 0,-12-2 6 16,-6 6 3-16,-5 8 7 16,0 12-1-16,0 12 4 15,-8 8-4-15,-7 0-19 16,-3 8-4-16,-1 14-3 16,7 6 0-16,10 0 1 15,2 0-3-15,0-1 3 16,22-4-5-16,5 0 1 15,6-7 7-15,-1-1 2 0,-3-2-3 16,-3-6 4-16,-8 2 0 16,-4-4 0-16,-8 4-1 15,-6 1 0-15,0-2-11 16,-15 2-3-16,-24 0-28 16,-9-4-76-16,-12-4-61 15,0-2-267-15</inkml:trace>
  <inkml:trace contextRef="#ctx0" brushRef="#br0" timeOffset="2176.27">2716 970 239 0,'0'0'595'15,"0"0"-518"-15,0 0 25 16,0 0-47-16,0 0-22 0,135-58-5 15,-91 44-21-15,-6 2-7 16,-12 0-3-16,-10 4-32 16,-9 0-71-16,-7 1-235 15</inkml:trace>
  <inkml:trace contextRef="#ctx0" brushRef="#br0" timeOffset="2400.3">2539 872 856 0,'0'0'72'15,"0"0"13"-15,0 0-30 16,0 0-26 0,0 0 16-16,0 0 9 15,0 16-14-15,6-16-15 16,1 0-13-16,-1 0 1 0,-4-6-13 15,-2-4-24-15,0 4-96 16,0 6-129-16</inkml:trace>
  <inkml:trace contextRef="#ctx0" brushRef="#br0" timeOffset="3288.41">4124 730 387 0,'0'0'234'16,"0"0"-178"-16,0 0 97 15,0 0-33-15,0 0-51 16,0 0 5-16,0-6-13 16,0 6-9-16,0 0-18 15,0-2-9-15,0 2-10 16,0 0-8-16,4 13-5 16,9 32-2-16,7 21 3 0,7 6 12 15,-2 6-11-15,4-11 3 16,-4-13-7-16,-4-12 0 15,-5-18 0-15,-9-13 0 16,-3-11 0-16,-2 0 10 16,2-27 36-16,6-19-18 15,1-19-20-15,-5-3-7 16,10-8 3-16,-9-5-4 0,-3 3 0 16,-2 16 0-16,3 20 0 15,-5 26-2-15,0 16-4 16,0 0-24-16,0 20-40 15,0 21-71-15,0 11-48 16,7 2-348-16</inkml:trace>
  <inkml:trace contextRef="#ctx0" brushRef="#br0" timeOffset="4680.59">4585 926 273 0,'0'0'424'0,"0"0"-253"16,0 0-18-16,0 0-63 16,0 0-37-16,0 0 7 15,-15-3-26-15,7 15-11 16,4 11 0-16,0 7-9 15,-1 2-11-15,3 4 10 16,2-2-13-16,0-3 4 0,0-6-4 16,2-7 0-16,11-7-1 15,1-6 0-15,1-5 1 16,4 0 2-16,1-27 1 16,-1-4 7-16,-3-3-4 15,-7 2-1-15,-5 3-4 16,-4 0 4-16,0 10-2 15,-8 0-2 1,-17 11-1-16,0 8-14 0,-4 0-53 16,5 0-86-16,6 13-201 15</inkml:trace>
  <inkml:trace contextRef="#ctx0" brushRef="#br0" timeOffset="5232.66">4863 645 693 0,'0'0'204'0,"0"0"-63"16,0 0-35-16,0 0-61 16,0 0-17-16,0 0-11 15,0 0 42-15,5 121-17 16,-3-71-24-16,-2-1-7 16,0-4-6-16,0 0-2 0,0-10-2 15,0-2 0-15,0-10 0 16,-2-6-2-16,2-9 1 15,0-5-1-15,0-3 0 16,0 2 1-16,9-2-2 16,13 0 2-16,9 0 1 15,3-5-1-15,0-10-2 16,-5-2-24-16,-3-2-65 16,0 1-64-16,1-3-141 0</inkml:trace>
  <inkml:trace contextRef="#ctx0" brushRef="#br0" timeOffset="5496.69">5093 615 957 0,'0'0'67'0,"0"0"55"16,0 0 9-16,0 0-87 15,0 0-13-15,0 0-18 16,-20-7-13-16,49 7 0 16,16 0 0-16,8 0 0 15,5-5 2-15,-9-1-4 16,-5 3 2-16,-12-1-28 0,-14-1-62 16,-12 5-37-1,-6 0-4-15,0 0-36 0,-17 0-34 16,-12 0-132-16</inkml:trace>
  <inkml:trace contextRef="#ctx0" brushRef="#br0" timeOffset="5688.71">5285 618 49 0,'0'0'328'0,"0"0"-122"16,0 0-52-16,0 0-2 15,0 0-60-15,0 0-22 16,-42 70 0-16,42-36-7 16,0 8-19-16,11 6-2 15,-1 0-7-15,2-2-13 0,-3-5-15 16,-3-7-3-16,-4-9-4 15,8-6 0 1,-6-7-19-16,3-10-83 16,1-2-85-16,6 0-216 15</inkml:trace>
  <inkml:trace contextRef="#ctx0" brushRef="#br0" timeOffset="5968.75">5659 703 1014 0,'0'0'117'16,"0"0"47"-16,0 0-98 15,0 0-46-15,0 0 6 0,0 0-15 16,-17 19-6-16,12 12-2 16,-2 14 10-16,3 3-3 15,-1 2-8-15,5-4-1 16,0-5-1-16,0-8-2 15,0-3 1-15,9-10 1 16,11-1-5-16,5-9-10 16,2-6-8-16,6-4-7 15,1 0-17-15,-1-18-48 0,-4-8-16 16,-4-2-30-16,-12-3-177 16</inkml:trace>
  <inkml:trace contextRef="#ctx0" brushRef="#br0" timeOffset="6152.77">5584 870 803 0,'0'0'148'0,"0"0"-80"0,0 0 7 16,0 0-55-16,0 0-4 15,0 0 5-15,91 2-17 16,-53-8-4-16,-5-14-32 15,-8 4-62-15,-9-8-110 16,-12 0-227-16</inkml:trace>
  <inkml:trace contextRef="#ctx0" brushRef="#br0" timeOffset="6320.79">5536 626 686 0,'0'0'234'0,"0"0"-159"15,0 0 8-15,0 0-57 16,0 0-14-16,159-41-9 16,-108 28-3-16,-2-2-23 15,-13 6-57-15,-9-5-243 16</inkml:trace>
  <inkml:trace contextRef="#ctx0" brushRef="#br0" timeOffset="7000.88">483 2013 880 0,'0'0'47'0,"0"0"17"16,0 0 21-1,0 0-50-15,0 0-21 0,0 0-9 16,13-6-3-16,57 6 1 16,57 0 31-16,60-8 3 15,54-10 11-15,48-8-21 16,28-6-7-16,11-5-5 15,15 3 0-15,-9-2-5 0,-20 4-5 16,-23-1-5 0,-42 2-7-16,-33 1 5 0,-42 6-10 15,-35 6-29-15,-45 4-31 16,-42 7 2-16,-31 7 3 16,-21 0-2-1,-25 0 17-15,-33 0-5 16,-29 0-126-16,-24 0-99 15</inkml:trace>
  <inkml:trace contextRef="#ctx0" brushRef="#br0" timeOffset="7288.92">1395 1976 362 0,'0'0'583'0,"-149"19"-575"15,122-17 36-15,27-2 49 0,16 0-52 16,66-4-39-16,48-20 5 16,48-8 38-16,38-9 22 15,20-4-17-15,23-4-24 16,15 2-15-16,0 0-10 16,-11 5-1-16,-34 3 6 15,-48 8-6-15,-49 9-4 16,-46 5-5-16,-34 8-51 0,-27 3-53 15,-19-1-31-15,-6 2-39 16,0-5-64-16</inkml:trace>
  <inkml:trace contextRef="#ctx0" brushRef="#br0" timeOffset="7408.92">4039 1557 836 0,'0'0'0'15,"0"0"-12"-15,0 0-33 16,0 0-434-16</inkml:trace>
  <inkml:trace contextRef="#ctx0" brushRef="#br0" timeOffset="12049.52">1357 2394 327 0,'0'0'766'0,"0"0"-687"16,0 0-4-16,0 0-19 16,0 0-31-16,0 0-17 15,0 0-1-15,0 66 12 16,5-30-14-16,5 0-4 0,0 3 0 15,-1-9 5-15,-3-9-6 16,-4-9 0-16,0-5 0 16,1-7 0-16,-3 0 1 15,0-9-1-15,4-22 1 16,3-14-1-16,2 2 0 16,6 6 0-16,-5 11 0 15,-2 11-1-15,-6 12 1 0,-2 3 0 16,0 0 0-16,0 8 1 15,-18 19 3-15,-13 10-1 16,-9 3-2-16,0-6 0 16,5-3-1-16,-2-9 1 15,14-10-2 1,5-7 4-16,9-5-3 16,9 0 5-16,0 0-4 15,15-12 1-15,28-5-4 0,17 3 3 16,9 4-2-16,-2 5 1 15,-9 5-2-15,-9 0-11 16,-7 0-56-16,-9 0-186 16,-6 0-623-16</inkml:trace>
  <inkml:trace contextRef="#ctx0" brushRef="#br0" timeOffset="13913.76">2349 2450 889 0,'0'0'86'0,"0"0"-23"15,0 0 16 1,0 0-18-16,0 0 11 16,0 0-13-16,0 0-25 15,24-26-15-15,-8 18-3 0,-5-2-9 16,-2 6-5-16,0-6 5 16,-2 2-6-16,-3 4 1 15,1 0-2-15,-5 4 1 16,0 0-1-16,2 0 0 15,7 12-4-15,6 18 4 16,6 12 12-16,6 4-9 16,-4-1-1-16,2-8-2 0,-2-4 0 15,-10-11-2-15,-2-6 2 16,-2-8-2-16,-3-7 1 16,1-1 0-16,3 0 0 15,-2-15 2-15,8-16 2 16,-1-4 3-16,-1-1-3 15,-1-2-2-15,-4 9-1 16,-5 12 1-16,1 5 0 16,-2 7-2-16,-3 5 0 0,0 0 0 15,2 2-3-15,6 18-13 16,5 9 13-16,8 0 3 16,1 1 1-1,1-5-5-15,-4-9-1 16,0-4-6-16,-4-8 7 15,-1-4 2-15,1 0-2 16,-4-8 3-16,0-13 1 16,-2-3 2-16,-7-1 0 0,-2-1 0 15,0-1 2 1,-2 8-3-16,-9 4 1 0,0 5-1 16,4 6-2-16,2 4-7 15,1 0-7-15,4 0-4 16,0 0-33-16,0 0-7 15,0 0-3-15,0 0 8 16,2 0 30-16,17 0 21 16,2 0 3-16,0 0 1 0,3 0 4 15,-3 0 10-15,-4 4-2 16,1 9 13-16,-5 2 11 16,3 1-14-16,-5 2 1 15,0-4-15-15,-2 0-7 16,-2-4-1-16,-1-1-1 15,-1-5-37-15,-5-4-59 16,0 0-127-16,0 0-335 0</inkml:trace>
  <inkml:trace contextRef="#ctx0" brushRef="#br0" timeOffset="14161.79">3015 2261 443 0,'0'0'528'0,"0"0"-473"16,0 0-20-16,0 0-7 15,0 0 12-15,0 0-13 16,-2 9 8-16,4-9-20 16,0 0-5-16,6-13 3 15,-6-6-13-15,-2 3-7 16,0 4-12-16,0 5-29 15,-10 7-12-15,-3 0-20 0,0 17-138 16,2 7-175-16</inkml:trace>
  <inkml:trace contextRef="#ctx0" brushRef="#br0" timeOffset="14881.88">3424 2442 478 0,'0'0'377'0,"0"0"-268"16,0 0-29-16,0 0-13 15,0 0-16-15,0 0-4 16,-7-48-10-16,-7 43-14 15,-3 5-9-15,-1 0-14 0,-7 0-2 16,3 9-5-16,2 11 0 16,2 2-3-16,5 0-6 15,9 0-3-15,4 0 4 16,0-2 1-16,0-4-6 16,10-6 11-16,13-3-1 15,1-7 4-15,0 0 2 16,5-11 3-16,0-14 0 0,-4-8 1 15,-2-7 2-15,-4-1 4 16,-5-5-1-16,-5-1 8 16,-7-1 7-16,-2 4-5 15,0 9 7-15,-4 13 4 16,-5 14 0-16,2 6-4 16,0 2-14-1,-2 2-8-15,9 24-6 16,0 15-10-16,0 6-14 0,0 8 15 15,19-6-5-15,2 0-7 16,4-11 12-16,2-8-8 16,0-10 14-16,4-8 0 15,2-8 9-15,-2-4-1 16,3-2 1-16,-5-22 2 16,-5-8 5-16,-1-5-1 15,-10-2 7-15,-7-1-2 16,-6 1-3-16,0 6 5 0,0 8 7 15,-8 13 3-15,-5 12 10 16,1 0-2-16,-1 17-27 16,-1 15 1-16,8 3-3 15,1 4 2-15,5-7 7 16,0-6-11-16,25-4 5 16,2-5-5-16,2-8 0 15,0-4-6-15,-3-5-55 0,1 0-72 16,0-21-236-16</inkml:trace>
  <inkml:trace contextRef="#ctx0" brushRef="#br0" timeOffset="15890.01">4639 2363 349 0,'0'0'329'0,"0"0"-293"16,0 0 106-16,0 0-37 15,0 0-53-15,0 0-3 16,87-65-10-16,-56 16-33 16,-2-2-6-16,-8 5 4 0,-7 7-3 15,-7 13-1-15,-7 8 0 16,0 12 1-16,0 3-1 15,-15 3-4-15,-6 7-3 16,11 18-7-16,-2 4-7 16,12 3 0-16,0-1 1 15,14-2 6-15,17 0 4 16,4-3 5-16,5-5 3 0,-2 0 0 16,-5-3 2-1,-4-2 0-15,-11-6 0 16,-11-1 1-16,-7-2 0 15,0 0-1-15,-4 5 0 16,-21 1 3-16,-4-3-3 16,0-1-2-16,12-6-1 15,5-3-11-15,10 0 14 16,2-3-19-16,0-16-62 0,20-3-2 16,9-7 52-16,2-3 16 15,3-2 3-15,-5 3 12 16,-7 3 1-16,-9 10 79 15,-9 8 33-15,-4 8-37 16,0 2 19-16,0 0-5 16,0 0-9-16,0 17-56 15,-8 17-19-15,6 19-6 0,2 7 7 16,0 6-7-16,13 1 0 16,9-5-2-16,-4-7-2 15,0-6-55-15,-7-11-53 16,-2-12-9-16,-7-11-32 15,-2-15-228-15</inkml:trace>
  <inkml:trace contextRef="#ctx0" brushRef="#br0" timeOffset="16370.07">5104 2305 568 0,'0'0'173'0,"0"0"-58"16,0 0-14-16,-2-114-51 15,16 94-17-15,10 2-2 16,0 6-4-16,5 9-8 16,-6 3-10-16,-4 0-7 15,-5 17 2-15,-9 12-2 0,-5 4 1 16,0 6-3-16,-19-2 0 16,-9-2-2-16,8-12-6 15,-3-6-19-15,15-9 8 16,1-7 5-16,7-1 6 15,0 0 0-15,0 0-28 16,15-14 3-16,14-7 2 16,9-9-11-16,3-2-33 0,-1-1 26 15,-3 1 41-15,-6 5 7 16,-10 3 1-16,-6 3 2 16,-10 4 20-16,-5 2 55 15,0 5 3-15,0 1-29 16,-5 4-18-1,-8 5-16-15,-3 0-1 16,-1 2-5-16,3 22-11 16,7 6-1-16,3 4-4 0,4 4 5 15,0-1-5-15,18 0 5 16,9-2-4-16,6-8-22 16,5-10-6-16,0-15-63 15,-1-2-88-15,-2-7-89 16</inkml:trace>
  <inkml:trace contextRef="#ctx0" brushRef="#br0" timeOffset="17770.25">5700 2083 656 0,'0'0'263'0,"0"0"-166"16,0 0 0-16,0 0-23 15,0 0-27-15,0 0 6 16,-31-12-26-16,24 12-14 15,-5 9-12-15,4 10-1 16,-1 12 0-16,6 1-3 0,3 4 1 16,0 1 0-16,3-4-6 15,14-3-22-15,6-9-6 16,2-9-15 0,-2-9 1-16,4-3 11 15,0-10-2-15,2-21 4 16,0-10 26-16,2-3 11 15,-4-7 8-15,-4 3 4 16,-6-1 5-16,-10-4-5 0,-4 2 11 16,-3 5 1-1,0 7-5-15,-12 8 8 0,-1 12 5 16,2 8-7-16,4 10-5 16,2 1 4-16,3 0-14 15,-2 15-10-15,4 21-3 16,0 9 3-16,0 6 0 15,15 6 2-15,5-1-2 16,5 2 0-16,-2-1 1 0,0-10-2 16,0-5-2-16,-3-10-2 15,-5-18-20-15,6-7 1 16,-5-7 5-16,1-9 1 16,1-24-6-16,4-12 19 15,-6-3 5-15,-3 2 0 16,-6 5 2-16,-7 2-1 15,0 11 0-15,0 10 0 0,0 8 5 16,0 10 16-16,-9 0-3 16,-2 0-12-1,-2 0-7-15,6 8-3 16,2 4 0-16,5 2 0 16,0-2-2-16,0 2 3 15,14-2-5-15,3-1 7 16,2-2 1-16,0-1 0 15,-1-4-1-15,1 2 0 0,0 1 0 16,-1 0-1-16,-3 5 0 16,-1-2 1-16,-5 1-1 15,-3-1 0-15,4-2 1 16,-6-1 0-16,3 0-7 16,-5-4 1-16,0-3 0 15,0 0 4-15,0 0 2 16,3 0-3-16,4-12-1 15,2-10 4-15,3-6 0 0,1-2-1 16,-2 1 1-16,-1 0 0 16,-4 12 1-16,-3 6-1 15,-3 7 0-15,-2 4 0 16,0 0-2-16,0 12 0 16,0 12 2-16,0 6 0 15,4 3 0-15,4-3-1 16,0-2 0-1,3-10 1-15,1-6 0 0,-6-6-1 16,7-6 1-16,1 0 0 16,1-13 1-16,1-10-1 15,2-3 1-15,-4-1 1 16,-4 3-2-16,2 2 5 16,-5 5 2-16,-5 6-4 15,-2 8-1-15,0 3-1 16,0 0-1-16,0 3-14 0,0 15 10 15,0 7 4-15,0 1-1 16,4-3-3-16,5 0 4 16,0-7 1-16,2-8-1 15,-2-7 0-15,0-1-2 16,4 0 4-16,3-12 6 16,2-8-2-16,2-4-2 15,-3 2-1-15,-3 6 1 16,-3 2 1-16,-7 8 3 0,-2 4-6 15,-2 2-1-15,4 0-1 16,0 0-5-16,0 19 4 16,5 0 1-16,-3 1 0 15,8-1-1-15,-5-7 1 16,-3-5 0 0,2-5 1-16,-4-2 0 15,7 0 2-15,2-9 0 16,5-15 7-16,0-3-9 0,4-1 5 15,-2 2-5-15,-4 8-1 16,-5 6 0-16,-4 8 0 16,-5 4-7-16,0 0-2 15,2 23 4-15,-2 6 5 16,6 7 0-16,-4-2-1 16,-2-6-8-16,3-7-21 15,-5-12-12-15,0-6-28 0,0-3 34 16,-11 0-102-16,-18-15-177 15,-9-5-117-15</inkml:trace>
  <inkml:trace contextRef="#ctx0" brushRef="#br0" timeOffset="17954.27">5827 1927 1051 0,'0'0'79'15,"0"0"-64"-15,0 0 26 16,0 0-33 0,0 0 15-16,114 3 0 15,-48-3-23-15,12-16-36 16,2-2-95-16,1-1-239 16</inkml:trace>
  <inkml:trace contextRef="#ctx0" brushRef="#br0" timeOffset="19218.43">7675 2075 690 0,'0'0'39'0,"0"0"96"15,0 0-29-15,0 0-69 16,0 0 14-16,0 0-23 16,127-56-16-16,-103 28-4 0,-9 2 2 15,-5 0-9-15,-10 1 8 16,0 6-6-16,0 3-3 15,0 4 1-15,-5 5 1 16,-2 3 0-16,3 4 7 16,4 0-5-16,-2 0-1 0,2 0 0 15,0 0 4 1,0 11 1-16,0 6 13 0,0 6 9 16,0 7-5-16,0 6 6 15,0 8-8-15,8 12 0 16,4 14-7-16,1 11-3 15,-1 7-6-15,-1 2-4 16,-5-4-2-16,-4-8-1 16,3-10-5-16,-5-13-17 15,0-18-6-15,2-14-1 16,0-13-28-16,1-10-9 16,1 0 6-16,7-4-2 15,5-25 8-15,-1-5 43 16,-1-5 11-16,-1-4 1 15,-4-3 20-15,-9-2-7 16,0 2 11-16,0 2 1 16,-17 6-5-16,-6 6-3 15,-4 7 0-15,-2-1 2 16,-2 6 3-16,0 6 5 0,6 7-20 16,6 4-8-16,5 3-1 15,7 0-1-15,7-2 0 16,0 0-12-16,0-1-10 15,0-7-12-15,29-7-9 16,7-9 27-16,9-2 8 16,-1-2 0-16,0 2 9 15,-5 2 0-15,-10 4 1 0,-12 6 1 16,-7 2-1-16,-10 4 1 16,0 4 8-16,-6 2 2 15,-9 1 8-15,-3 3-17 16,-7 0-2-16,12 0 0 15,7 0 0-15,2 0 0 16,4 0-1-16,0 3-2 16,0-1-5-16,0-2 1 15,10 0 7-15,9 0 2 16,2 0 1-16,2 0-1 16,-1 0-1-16,-2 0 1 15,-4 2 2-15,-3 6-2 16,-4 0 0-16,2 6 0 15,-4 0-2-15,-3 4 2 16,3 3 1-16,-7-2 2 16,9 1-1-16,-5-1-3 15,1-4 0-15,1-4 0 0,-1-3-1 16,2-6 2-16,-5-2-1 16,2 0 3-16,7 0 0 15,1 0 10-15,-1-13 3 16,3-1-8-16,-6 0-4 15,-1 2-5-15,-3 5 2 16,0 4-1-16,-4 1-1 16,0 2 1-16,0-2 3 0,0 1-4 15,0-3-9-15,0 1-28 16,-2 3-43-16,-9 0-57 16,3 0-190-16</inkml:trace>
  <inkml:trace contextRef="#ctx0" brushRef="#br0" timeOffset="20050.53">8127 1967 549 0,'0'0'136'15,"0"0"-41"-15,0 0 64 16,0 0-101-16,0 0-24 16,0 0-1-16,-24 9-12 15,15 12-9-15,-1 5-4 16,8 4 2-16,2 2-4 0,0 2-1 15,0 2-3 1,2-3 0-16,17-8-1 0,-4-7-1 16,5-7 0-16,3-11 0 15,-1 0 1 1,4-12 10-16,-1-17 15 16,-5-3-9-16,-5-2-9 15,-3 0 2-15,-10 0-1 16,-2 1-1-16,0 1-2 15,-14 6-3-15,-5 6 2 0,-6 8-4 16,-2 10 4-16,3 2-1 16,-3 0-4-16,3 5-1 15,-1 11-1-15,11 0 0 16,6 2-3-16,1 2-1 16,7 0-4-16,0 3-1 15,25-3 9-15,8-3 0 16,5-3-2-16,4-10 4 15,-1-4 2-15,-4 0 0 16,3-9 1-16,-4-17 3 0,0-8-4 16,-5-1 3-16,-7 0-4 15,-8 1 3-15,-14 5-4 16,-2-1 4-16,0 3 0 16,-13 8-4-16,-11 5 0 15,1 10-4-15,-2 4-1 16,10 0-5-16,-1 4-13 15,3 6 9-15,11 2 1 0,2-5 3 16,0 1-5 0,2 1 14-16,21 1-2 15,-4-3 3-15,10 2 1 16,-6 3 0-16,-1-2 7 16,-2 3-1-16,-4 4 5 15,1 1-1-15,-3 0 7 16,-3 1-8-16,1 2-7 15,-6-1-3-15,-2-3 0 0,3 0-10 16,-1-5-51-16,6-4-132 16,3-6-561-16</inkml:trace>
  <inkml:trace contextRef="#ctx0" brushRef="#br0" timeOffset="21538.73">9612 2177 577 0,'0'0'85'15,"0"0"3"-15,0 0 93 16,0 0-98-16,0 0-31 15,0 0-2-15,71-76-4 16,-53 46-11-16,-5-2 9 16,0 0-11-16,-3-2-11 15,-6-9-11-15,-4-6 1 16,0-4-11-16,0-2-1 16,-16 6 2-16,1 10-2 15,3 13 0-15,1 13-6 0,9 5 1 16,0 8-9-16,0 0-26 15,-7 0 24-15,0 18 9 16,0 18 2-16,0 15-8 16,9 7 11-16,0 8-5 15,9-1 5-15,11 5 1 16,7-9 1-16,2-5-1 16,-1-8 1-16,7-9 0 15,-6-15 0-15,-6-10 0 0,4-14 6 16,2 0 11-16,0-20 11 15,0-15-10 1,5-9-18-16,-12 5-1 16,-1 0 0-16,-15 3 1 15,-6 7 2-15,0 6 0 16,0 7-1-16,-4 8-1 16,-8 8 0-16,-5 0-11 15,1 0 2-15,3 0-3 0,-1 8 4 16,7-2 2-16,5 1-6 15,2-7-1-15,0 3-1 16,0 1 6-16,0-2 2 16,0 1 4-16,9 2 2 15,-2-1 0-15,6 1 3 16,0 0-3-16,-3 1 0 0,-2 2 0 16,3 5 1-16,-3 2-1 15,0 5 3-15,1 3 0 16,-3 4-2-16,8-1 3 15,-3-4-4-15,5-4-4 16,-1-5 4-16,6-8 0 16,1-5 0-16,5 0-7 15,4-12-11-15,5-13-10 16,-3-6 3-16,-6 2 9 0,-10-4 4 16,-3 3 7-1,-12 1 4-15,-2 6 1 16,0 3 2-16,0 5 1 15,-14 10 3-15,-3 5 5 16,-3 0-10-16,-5 2-1 16,0 21 2-16,8 3-1 15,1 3 2-15,7 3-3 16,9-3 1-16,0 2 1 16,0-4 2-16,7-6-1 0,9-4 3 15,-3-7 1-15,3-10 4 16,-1 0 11-16,3-4 16 15,3-19-8-15,0-5-12 16,2-2-16-16,-3 2 3 16,-7 3-4-16,-4 11 1 0,-4 5 1 15,-3 6-3-15,-2 3-3 16,0 0-7-16,0 0-18 16,0 23-17-16,0 5 41 15,0 5-6-15,9-1-30 16,4-5-23-16,3-6-12 15,6-11-140-15,7-10 13 16,5 0-79-16</inkml:trace>
  <inkml:trace contextRef="#ctx0" brushRef="#br0" timeOffset="22186.81">10728 2025 338 0,'0'0'287'0,"0"0"-188"16,0 0 105-16,0 0-125 15,0 0-29-15,0 0 0 16,-44-52-14-16,21 52-14 16,6 0-1-16,-3 3-8 15,-3 16-5-15,4 5-2 0,-2 0-3 16,15 4 6-16,2-2-9 16,4 3 0-16,0-3-1 15,8-5-3-15,15-5-1 16,-4-7 5-16,10-9 0 15,-2 0 10-15,2-14-6 16,0-18 10-16,2-7-5 16,-4-5 2-16,0 0-2 15,0 0-2-15,-8-5 2 0,-3-2-3 16,-7-6 0-16,-9 1-2 16,0 10-4-16,0 14 1 15,-2 16 1-15,-7 13-2 16,3 3 0-16,-6 3-7 15,-5 25 7 1,1 16-8-16,5 11 2 0,9 3 2 16,2 0 2-16,0 1 0 15,6-8 2-15,9-9-1 16,-1-10 1-16,1-12-3 16,-3-10 6-16,-3-8-5 15,-3-2 5-15,8 0 5 16,1-22-6-16,1-6 2 15,4-6-4-15,-4 4-8 16,-5 2 7-16,-3 10-12 16,0 10 3-16,-8 8 3 0,0 0-1 15,0 14 8-15,0 14 8 16,0 6 10-16,2 0-6 16,2-5-10-16,5-7-2 15,-3-7 0-15,2-8 1 16,-2-5-1-16,3-2-1 15,-3 0-27-15,8-11-36 0,-1-9-10 16,-3 2-17-16,-4 2-72 16,3 6-135-16,-7 2-269 15</inkml:trace>
  <inkml:trace contextRef="#ctx0" brushRef="#br0" timeOffset="22618.86">11072 1874 458 0,'0'0'139'0,"0"0"13"16,0 0-4-16,0 0-81 16,0 0-26-1,0 0-24-15,0 0-5 16,0 3-5-16,0-3-2 16,0 0-5-16,0 0-3 15,0 0-37-15,0 0-108 16,0 0-175-16</inkml:trace>
  <inkml:trace contextRef="#ctx0" brushRef="#br0" timeOffset="22882.89">11072 1874 767 0,'17'-69'140'0,"-17"69"-37"16,5 0-37-16,0 0-43 16,-1 18 21-16,7 10 46 15,-2 7-26-15,-2 4-28 16,-5 5-32-16,-2-4-4 16,0 0-9-16,0-8-82 15,-14-9-50-15,-3-12-44 16,-1-7-94-16,1-4-185 0</inkml:trace>
  <inkml:trace contextRef="#ctx0" brushRef="#br0" timeOffset="23138.93">10998 2007 667 0,'0'0'70'16,"0"0"37"-16,0 0-22 15,0 0-68-15,0 0-3 0,114-44 0 16,-87 37-4-16,-5 2-5 15,0 1 2-15,-2 4 9 16,3 0 11-16,-4 0 24 16,2 9-16-16,-3 14-8 15,-5 3-16-15,-7 3 9 16,2 0 1-16,-6-5-16 16,-2-4-4-16,0-6-1 15,0-4-20-15,0-6-33 0,0-4-42 16,-8 0-146-16,0 0-347 15</inkml:trace>
  <inkml:trace contextRef="#ctx0" brushRef="#br0" timeOffset="23282.94">11332 1840 168 0,'0'0'774'0,"0"0"-720"16,0 0 18-16,0 0-62 15,0 0-10-15,0 0-48 0,0-7-76 16,8 25-124-16,-2 3-285 16</inkml:trace>
  <inkml:trace contextRef="#ctx0" brushRef="#br0" timeOffset="24499.1">11332 1840 167 0,'150'113'741'0,"-150"-113"-653"15,-5-2 36-15,-5 0-45 16,-9 2-31-16,9 0-8 16,-11 4-23-16,8 16-8 15,4 4-9-15,4 4 0 16,5 2 0-16,0-2-2 16,7-4-4-16,9-4 2 0,4-8-4 15,0-8 1-15,0-4 3 16,-5 0 1-16,1-4 6 15,-5-14-2-15,-7-4 2 16,4 3 5-16,-8-6-7 16,0 4 1-1,0 0 0-15,-12 1-2 16,1 3 0-16,3 2-8 16,0 5-4-16,8 3-10 0,0 4-11 15,0-1-14-15,23-1 17 16,6 5 15-16,2 0 15 15,0 0 0-15,-2 5 4 16,-4 11 16-16,-7 2-7 16,-5 2-4-16,-9 0 10 15,1-2 5-15,-5-1-7 16,0-3-2-16,0-5-5 0,0-5-2 16,0-2 2-16,0-2-1 15,0 0-6-15,0-4-3 16,0-18-21-16,0-4-10 15,16-4-4-15,6 2 10 16,0 5-7-16,-4 11 20 16,-3 7 10-16,-3 5-2 15,-8 0 4-15,5 2 5 16,-5 15 2-16,-4 10-1 16,0-1-3-16,0 4-2 0,2-2-1 15,8-3 0-15,-1-4-21 16,-1-9-32-1,8-7-20-15,9-5-56 16,6 0-75-16,7 0 67 16,2-12 73-16,-5-5-106 15,2 1 46-15,-16 3 124 16,-5-4 9-16,-7 3 206 0,-7-1-17 16,-2 3-51-16,0-2 27 15,0-1-89-15,-13 5-21 16,-3 3-14-16,-1 4-16 15,-6 3 8-15,3 0-26 16,-5 3-6-16,4 17-1 16,0-1 2-16,8 7-5 15,6 2-1-15,5 0-5 0,2 1 1 16,0-5-1-16,0-9 2 16,9-5-1-16,2-6-1 15,0-4 0-15,5 0 1 16,-1-7 5-16,3-15-1 15,-3-2-3-15,-1-2 1 16,-1 3-2-16,-5 0 1 16,-2 8 3-16,-4 5-5 15,-2 6-1-15,5 4-2 0,-5 0-4 32,0 0-10-32,2 20 3 0,0 8 12 15,4 6 2-15,8-2-5 16,6-3 3-16,0-6-8 15,-2-9-5-15,2-8-1 16,-4-6 9-16,4 0 6 16,0-18 1-16,2-10 3 15,3-10 4-15,-8-2 3 0,8-4-2 16,-9 0 4-16,-3-5-1 16,-9 0-5-16,-4-1 0 15,0 10-5-15,0 13 0 16,0 15-1-16,0 12 5 15,0 0-5-15,0 21-2 16,-13 16-1-16,5 16 3 16,0 5 3-16,8 2-3 0,0 0 0 15,0-4-4 1,12-5 4-16,-3-10-1 0,-1-15-24 16,-1-10-30-16,-2-13-23 15,-5-3-16-15,0-8-86 16,-10-17-305-16</inkml:trace>
  <inkml:trace contextRef="#ctx0" brushRef="#br0" timeOffset="24715.12">10187 1766 966 0,'0'0'27'16,"0"0"-25"-16,0 0 13 0,0 0 0 15,185-22-1-15,-98 21-10 16,5 1-4-16,-13 0-27 16,-12 0-282-16</inkml:trace>
  <inkml:trace contextRef="#ctx0" brushRef="#br0" timeOffset="25499.23">12891 1971 896 0,'0'0'56'16,"0"0"-39"-16,0 0 71 16,0 0-63-16,0 0-21 15,0 0-1-15,78 98 15 16,-47-36 9-16,-4 1-12 16,-5-10-2-16,-7-7 1 15,-1-17-6-15,-7-11-7 16,-5-12 5-16,0-6 8 15,0 0 38-15,10-34 8 0,1-17-37 16,5-9-8-16,6-3-6 16,-2 6-4-16,3 10-3 15,-2 12-2-15,-4 12-2 16,-3 12-10-16,-1 9-18 16,10 2-50-16,2 0-30 15,6 8-38-15,10 6-167 16</inkml:trace>
  <inkml:trace contextRef="#ctx0" brushRef="#br0" timeOffset="25987.29">13622 2046 893 0,'0'0'122'0,"0"0"-12"16,0 0-14-16,0 0-62 15,0 0-4-15,-130 109-8 16,102-65-2-16,8 4-12 0,11-6-1 15,9-5-6-15,0-7-1 16,13-12-2-16,12-10-1 16,6-8 3-16,2-2-3 15,9-27 0-15,-1-10-1 16,-3-5 4-16,-9-2 1 16,-14 5 0-16,-10 3 0 15,-5 2 4-15,-5 4-1 16,-17 6-3-16,2 11-1 15,4 8-3-15,3 5 3 0,4 2-8 16,9 0-5-16,0 0-15 16,0 0-36-16,13 0 24 15,23 2 19-15,9 2 14 16,3-4 2-16,6 0 3 16,-11 0 1-16,-10 3 1 15,-4 2 0-15,-9 7 2 0,-9 8 12 16,-2 4 13-1,-7 11 17-15,-2 4-5 16,2 0-8-16,-2-1-16 16,5-8-8-16,-1-10-5 15,-2-11-2-15,-2-4-7 16,3-5-18-16,6 0-52 16,-3-8-14-16,5-23-67 15,1-2-137-15,-10-9-175 16</inkml:trace>
  <inkml:trace contextRef="#ctx0" brushRef="#br0" timeOffset="26155.32">13990 1881 897 0,'0'0'107'0,"0"0"-27"16,0 0 60-16,0 0-101 15,0 0-34-15,0 0-5 0,-18-43-3 16,18 43-47-16,0 0-45 15,0 2-57-15,6 21-150 16,8 5-258-16</inkml:trace>
  <inkml:trace contextRef="#ctx0" brushRef="#br0" timeOffset="26619.37">14266 2007 833 0,'0'0'88'0,"0"0"50"16,0 0-61-16,0 0-43 16,0 0 18-16,0 0-16 15,0 0-27-15,-87-26-4 16,67 62-3-16,7 12-2 16,2 10-3-16,11 3 2 0,0-3-2 15,0-4-16-15,22-14-2 16,0-13 15-16,7-8 6 15,2-13 3-15,5-6-1 16,-3-2 2-16,6-21 0 16,-6-6 3-16,3-9-2 15,-7-1 11-15,-7-3-7 16,-9 0-2-16,-13 14-6 16,0 6 2-16,0 12 1 0,0 8 0 15,-13 2-4-15,-7 0 2 16,-5 19-1-16,8 8-1 15,1 5-1-15,9 6 0 16,7-1-2 0,0-1 3-16,23-2 4 15,3-8-1-15,3-6-2 16,2-8-1-16,-4-8-1 16,0-4-17-16,-7 0-55 0,3-14-47 15,-15-5-102-15,-8 7-370 16</inkml:trace>
  <inkml:trace contextRef="#ctx0" brushRef="#br0" timeOffset="35828.54">15131 2126 400 0,'0'0'108'0,"0"0"-40"0,0 0 9 16,0 0 7-16,0 0 56 16,0 0-40-16,0 0-35 15,5-19 2-15,-5 19-15 16,0 0-10-16,0 0-15 16,0 12-16-16,0 19-7 15,0 13 6-15,0 11 1 16,0-2-5-16,0-9-4 0,0-10-2 15,4-10-2-15,9-12 2 16,3-7-2-16,-3-2-3 16,3-3-6-16,4 0 10 15,0-22 1-15,7-8 3 16,-10-4 1-16,-1-2-2 16,-5 4-1-16,-7 1-1 15,2 4 1 1,-6 6 1-16,0 3-1 0,0 2-2 15,-14 4-2-15,-6 2-15 16,2 6 10-16,0 4-14 16,1 0-5-16,-4 0 0 15,6 4 4-15,1 9 13 16,6 3 3-16,1-3 6 16,7 4-2-16,0-3 2 15,0 0-8-15,0-2 7 16,15-4-17-16,6-4 12 0,-6-4-1 15,1 0-5-15,-3 0 13 16,-4 0 0-16,2 0 1 16,-4-7-1-16,-5 3 1 15,0 3 1-15,-2-3 0 16,0 4 0-16,0 0-1 16,0 0-1-16,0 0 0 15,0 0-3-15,0 0-3 16,0-3 4-16,0 2-6 0,0-1 3 15,0 2 5-15,0 0-1 16,0 0 0-16,0 0 1 16,0 0 0-16,0 0-1 15,0 0-1-15,0 0-1 16,0 0 1 0,0 0-2-16,0 0 3 15,0 0-7-15,0 0 5 16,0 0 2-16,0 0 1 0,0 0 0 15,0 0 0-15,0 0 1 16,0 0-1-16,0 0 0 16,0 0 0-16,0 0 0 15,0 0 2-15,2 0-1 16,-2 0-1-16,0 0 0 16,2 0 0-16,1-2 0 15,4-3 0-15,-3 0 1 0,7-6-1 16,3 1 3-16,-1-4 1 15,5-1-3-15,-1-2 0 16,6 3 0-16,-5 1 0 16,-3 4 0-16,-6 4 4 15,-4 2 0-15,-5 3 4 16,0 0 7-16,0 0 4 16,0 0-10-16,0 0-7 15,0 6-3-15,0 17 0 0,9 9 16 16,-3 0-8-16,3 0-4 15,-4-4-2-15,4-9-1 16,-5-7-1 0,-2-4 3-16,5-8-1 15,-5 0 0-15,0 0 9 16,8-5-1-16,0-12 1 16,4-7-2-16,6-1-4 0,-4-1-4 15,-3 1-2-15,1 4 2 16,-8 1-2-16,3 8 1 15,-5 3-1-15,-4 9 0 16,0 0-6-16,2 0-4 16,8 4-2-16,-6 14 8 15,9 4 5-15,1 1-2 16,-1-5 4-16,3-2-2 16,-1-6 1-16,1-6 1 0,-3-4-2 15,0 0 6-15,1 0 1 16,4-14 2-16,4-11 1 15,-4-5-5-15,7 1-3 16,-8-5-2-16,-5 5 1 16,-8 7-1-16,-2 4-2 15,-2 8-5-15,0 8 0 0,0 2 2 16,0 0-4-16,-14 2-8 16,8 19-3-16,-5 8 14 15,11 5 4 1,0 4-6-16,0-6 5 15,13-3-7-15,10-8-3 16,-1-8 4-16,5-8 8 16,2-5 1-16,0 0 2 15,7-23 3-15,-1-12 4 16,1-1-2-16,-5 1-5 16,-11-2-2-16,-5 11 1 0,-8 4-1 15,-7 6 4-15,0 10 4 16,-7 2-8-16,-8 4 0 15,-5 0-6-15,-1 0-7 16,6 10 5-16,9 4-1 16,-2-4 3-16,8-2 3 15,0 1-6-15,0-6 7 16,12 1 1-16,1-2 1 0,5-2 1 16,3 2 4-16,-6 1 5 15,3 4 7-15,-3 6-5 16,-1-1-4-16,1 7 3 15,-4 3-6-15,-6 2 2 16,4 3-5-16,-9-1-2 16,0-2-1-16,0-2-13 15,0-2-59 1,0-11-142-16,2-9-348 0</inkml:trace>
  <inkml:trace contextRef="#ctx0" brushRef="#br0" timeOffset="36244.58">16854 1979 1022 0,'0'0'59'0,"0"0"18"0,0 0 22 16,0 0-57-16,0 0-9 15,0 0-21-15,-48 16-4 16,48 26-1-16,0 10 11 15,0 7-14-15,0-1-1 16,0-5-3-16,0-7-3 16,0-13-15-16,0-13-19 15,0-10-27-15,0-8-18 0,-6-2 13 16,-11 0-21-16,-3-4-19 16,-7-6 15-16,3 0 78 15,-3 4 16-15,9 4 44 16,5 0 19-16,-1 2-3 15,12 0-11 1,2 0-21-16,0 12-5 0,0 3-4 16,2 2 4-16,25-1-14 15,4-6 3-15,9-4-6 16,3-6-6-16,-3 0-5 16,-3-8-26-16,0-19-28 15,-16-4-56-15,-2-10-84 16,-19-5-64-16</inkml:trace>
  <inkml:trace contextRef="#ctx0" brushRef="#br0" timeOffset="36820.65">16569 1997 722 0,'0'0'115'16,"0"0"-30"-16,0 0-53 15,0 0-14-15,0 0 12 16,171-30-14-16,-101 24-14 15,-10 1-2-15,-4 4-3 16,-12-1-8-16,-13 2-1 0,-4-2-11 16,-9 0 10-16,-9 2 9 15,-5 0 4-15,-4 0 14 16,0 0 22-16,0 0-3 16,0 10-12-16,0 14 21 15,5 10-10 1,-1 9-3-16,2 10-2 15,4 3-9-15,3 1-10 16,-1-3-1-16,-4-10-6 16,3-10-1-16,-1-10 0 0,-8-14 2 15,0-6-2-15,-2-4 1 16,0 0-1-16,0-2 0 16,0-18-6-16,0-10-8 15,0-14 1-15,0-9 9 16,-2-6 4-16,2-3-4 15,0 5-7-15,0 9-6 16,0 12 9-16,15 6-3 16,3 7 3-16,7 9-1 0,-6 6 2 15,6 5 1-15,-7 3 0 16,2 0 5-16,-6 0 1 16,-1 16 1-16,-5 5 3 15,0 6 10-15,-8 1 9 16,0 0 0-16,-10-4 11 0,-14-2-4 15,-5-6-17-15,-2-4-3 16,9-6-10-16,-1-6-25 16,12 0-39-16,9-12-45 15,2-12-158 1</inkml:trace>
  <inkml:trace contextRef="#ctx0" brushRef="#br0" timeOffset="36988.68">17583 2145 1061 0,'0'0'153'0,"0"0"-65"16,0 0-51-16,0 0-25 16,0 0-12-16,0 0-31 15,0 0-167-15,-31-22-500 0</inkml:trace>
  <inkml:trace contextRef="#ctx0" brushRef="#br0" timeOffset="47440.45">1473 3350 845 0,'0'0'105'0,"0"0"-35"0,0 0 13 16,0 0-11-16,0 0-8 15,0 0-30-15,0 0-18 16,7-5-7-16,-1 29-9 16,3 12 0-16,1 8 11 15,-4 0-4-15,-4-3-4 16,-2-9-2-16,0-9 1 15,0-7-1-15,0-9 1 0,0-4-2 16,0-3 1-16,0 0 0 16,0 0-1-16,2-10-5 15,3-14 1-15,3-6-8 16,8-8 1-16,2 1-6 16,2 8-8-16,-2 7 9 15,-5 10 11-15,-8 6 3 0,-5 6 2 16,0 0 0-16,0 0-1 15,0 0-8-15,-16 3 5 16,-15 14 3-16,-10 1 1 16,8-4 0-16,6-2 0 15,16-8 5 1,7-3-5-16,2-1 6 16,2 0-4-16,0 0 6 15,0 0 14-15,0 0-7 16,0 0-5-16,0 0-6 0,0 0-2 15,0 0-2-15,0 0-11 16,25 5-2-16,15-3 3 16,11 3-40-16,0-5-64 15,-15 0-147-15,-14 3-420 16</inkml:trace>
  <inkml:trace contextRef="#ctx0" brushRef="#br0" timeOffset="86549.99">3102 3359 779 0,'0'0'17'16,"0"0"65"-16,0 0 21 16,0 0-46-16,0 0-19 0,0 0-2 15,0 0-6-15,0 0 8 16,5 4 2-16,19-22-2 16,10-11-17-16,6-3-14 15,-4 4-7-15,-7 6 5 16,-12 10-5-16,-7 7 0 15,-6 5 0-15,-4 0-6 16,4 0 5-16,1 21-11 0,3 14 12 16,2 6 2-16,-4 1 1 15,1-3-3-15,-1-9 0 16,2-8 0-16,-2-7 0 16,-6-10 0-1,5-1-2-15,-5-4 2 16,4 0 2-16,2 0-1 15,6-15 1-15,3-11 1 16,6-12 0-16,-4-7-2 0,-1 0-1 16,-5 7-6-16,-2 8 2 15,-4 16 2-15,-5 11-1 16,0 3 3-16,0 0-7 16,0 0 1-16,4 12-15 15,5 15 17-15,5 8 0 16,3-3 1-16,5-3 3 15,5-7-2-15,2-7-2 16,7-8-20-16,1-7 1 0,3 0 16 16,5-1-18-16,-3-17 5 15,1-4 3-15,-9-2 8 16,-10 3 1-16,-9 2 7 16,-10 1 1-16,-5 1 8 15,0-1-4-15,-9 4-4 16,-9 2-1-16,1 8 1 15,-2 4-1-15,4 0-1 0,-1 2-3 16,3 22 4-16,4 8 0 16,2 7 0-1,7 1 1-15,0-3 0 16,0-2 0-16,10-7 0 16,1-6 1-16,2-8 2 15,3-7-6-15,1-4 5 16,3-3-2-16,7 0 0 15,0-6-8-15,2-12-32 0,-2-2-41 16,0 0-124-16,-6 2-11 16,0 4-223-16</inkml:trace>
  <inkml:trace contextRef="#ctx0" brushRef="#br0" timeOffset="87086.06">3985 3009 469 0,'0'0'75'16,"0"0"-4"-16,0 0 28 15,0 0-32-15,0 0-14 16,0 0 29-16,-15 21-21 16,13-9-29-16,2-6-3 15,0-2-12-15,0-1-7 16,0-3-4-16,0 0 11 0,0 0-2 15,0-7 3-15,8-13-10 16,11-1-8-16,-9 3-10 16,-5 10-8-16,-3 4-14 15,-2 4-16-15,0 0-46 16,-2 22-84-16,-9 11-17 16</inkml:trace>
  <inkml:trace contextRef="#ctx0" brushRef="#br0" timeOffset="88262.21">4302 3400 875 0,'0'0'8'0,"0"0"-3"16,0 0 65-16,0 0-23 15,0 0-20-15,0 0-6 16,-76-84-3-16,67 82-5 16,3 2-3-16,-6 0-10 15,-3 9-7-15,-3 13 1 16,0 7 1-16,4 2 0 16,6-6-5-16,8-2 2 15,0-8-10-15,0-2 15 0,2-6-1 16,13-7 2-16,8 0 2 15,1-3 1-15,12-27 0 16,1-11 0-16,4-4 2 16,-1-3-2-1,-7-3 4-15,-6 1 3 16,-11-6-2-16,-7-2 0 16,-9-2-5-16,0 2 4 15,0 9-5-15,-11 17 0 0,2 14 1 16,4 14 4-16,1 4-5 15,-7 15-8-15,-5 24 0 16,-2 21 6-16,5 10-3 16,11 7 2-16,2-1-2 15,6-2 0-15,21-6 4 16,4-7-1-16,3-15 1 16,1-12-2-16,-2-10 0 0,0-12-7 15,-2-12-2-15,-3 0 0 16,1-14-8-16,0-20-17 15,-4-4 3-15,-5-4-8 16,-7-2 2-16,-9 3 21 16,-4 7 9-16,0 10-7 15,0 12 17-15,-11 12 9 16,-4 0-8-16,-1 8-1 16,1 22-4-16,1 7 4 0,6 4 10 15,8 2-6-15,0-7-4 16,0-1-2-1,10-10 2-15,15-7 0 16,-2-6 0-16,1-6 0 16,8-6 2-16,-1 0-2 15,2-12 0-15,0-14-7 16,1-6-13-16,-5-5 11 16,-2 2 9-16,-10 0 5 0,-3 5 15 15,-8 7-6-15,-4 10 34 16,-2 5-6-16,0 8-7 15,0 0-14-15,0 0-19 16,0 18 5-16,0 13 3 16,0 6 2-16,0 2-6 15,0-7-5-15,3-2 0 16,15-6 1-16,1-6 1 0,4-6-2 16,-1-5 1-16,5-7 1 15,2 0-1-15,0-3 1 16,0-15-2-16,-5-2 0 15,-1 3-1-15,-13-3 1 16,4 3 2-16,-7-2 0 16,-5 1-2-16,-2 0 10 15,0 1-5-15,0-2-4 16,0 4 0-16,0 1-2 16,-4 2 0-16,-7 2 0 15,-1 2 1-15,-1-1 0 16,-5 4 2-16,-2-2-2 15,-2 5-1-15,-3-1 2 16,3 3-2-16,4 0 1 16,4 0 2-16,4 0-2 15,3 13 0-15,5 9 2 16,2 10 1-16,0 5 5 0,4-2-7 16,23-2 5-16,4-9-7 15,7-12 0-15,6-10-28 16,1-2-12-16,5-12-138 15,-6-19-240-15</inkml:trace>
  <inkml:trace contextRef="#ctx0" brushRef="#br0" timeOffset="95831.16">6136 3206 810 0,'0'0'16'0,"0"0"-12"0,0 0 81 16,0 0-7-16,0 0-37 16,0 0 4-16,0 0-15 15,0 0-13-15,-4-8-1 16,-5 1-9-16,-5 0 8 16,8 3 3-16,-5 4-5 0,-5 0-9 15,-1 0-4-15,-4 8 0 16,-8 16-2-16,7 8-2 15,5 4 3-15,3 3 0 16,9-2-3-16,5-4-2 16,0-8-6-1,29-2 8-15,13-11-5 16,14-8 0-16,14-4 1 16,5-8-4-16,8-23 0 0,-8-6-16 15,-3-3-1-15,-15-1 5 16,-14 5 16-16,-18 6 4 15,-21 8 4-15,-4 8 11 16,-11 8 2-16,-23 6 1 16,-3 3-12-16,-10 26 3 15,-11 11-2-15,7 9-2 16,1-3 4-16,21-9-5 16,14-6 0-16,15-13-1 0,0-8-2 15,0-2 1-15,15-8 1 16,12 0 1-16,4-4 0 15,8-21 4-15,-1-5-2 16,-3-3-2-16,-4-1 0 16,-6 3 1-16,-8 7 3 15,-7 9-2-15,-6 6 10 16,-4 7 6-16,0 2-8 0,0 0 1 16,0 0-11-16,0 0 0 15,0 12-6-15,0 11 6 16,0 4 0-1,0-3-1-15,9-6-3 16,5-5 2-16,-1-8 2 16,0-2 1-16,1-3-1 15,4 0 4-15,3-6-1 16,6-23 0-16,7-8 1 0,-3-5-3 16,0-4 1-16,-11 0-1 15,-1 2 3-15,-9 4-1 16,-10 1 0-16,0 9 0 15,0 14 2-15,0 8 2 16,0 6 5-16,0 2-12 16,0 0-10-16,0 31-6 15,0 20 14-15,5 14 2 16,3 6 0-16,8-6-1 0,5-3-1 16,0-17 2-16,4-14-1 15,-2-14-3-15,-4-17 3 16,6 0 1-16,-3-17 7 15,5-22-3-15,0-11-4 16,-2-6 0-16,-6-4 4 16,-7 0-3-16,-8 0-1 15,-4 0 3-15,0 7-3 16,0 16 0-16,0 13 3 16,0 15-1-16,-2 9-2 15,-2 0 0-15,-4 39-11 16,0 19 10-16,-3 16 1 15,9 2-1-15,2-6 1 16,0-12 0-16,19-12 3 16,10-13-3-16,2-11 0 15,12-14-13-15,8-8-41 16,11-12-31-16,8-28-220 0</inkml:trace>
  <inkml:trace contextRef="#ctx0" brushRef="#br0" timeOffset="97495.37">8395 3084 549 0,'0'0'263'16,"0"0"-261"-16,0 0 77 15,0 0 7-15,0 0-31 16,0 0 6-16,0 0-27 16,0-32-6-16,0 32 6 15,0 0-19 1,0 12 6-16,0 14-17 0,-3 9 6 15,-4 4 3-15,7 2-7 16,0-9-5-16,0-6 0 16,0-5-2-16,14-4 3 15,-1-5-1-15,8-2-1 16,3-9-2-16,12-1-27 16,12 0-31-16,22-8-8 15,8-12-35-15,4-6-114 16,-1 4-41-16</inkml:trace>
  <inkml:trace contextRef="#ctx0" brushRef="#br0" timeOffset="97951.43">8867 3076 636 0,'0'0'290'16,"0"0"-287"-16,0 0 27 15,0 0 51-15,0 0-30 16,0 0-30-16,-31-26-17 16,66 22-2-16,19-4-2 15,13-5 0-15,11 2-2 16,2-4-13 0,-10 5-28-16,-18 2-10 15,-11 4-46-15,-26 4-45 0,-15 0 37 16,0 0-17-16,-29 11 54 15,-13 0-137-15,-3-1 135 16,3 1 33-16,7-8 39 16,8-3 114-16,9 0 87 15,9 0-63-15,5 0-22 16,-1 0 33-16,5 0-49 16,0 5-55-16,0 10-27 15,-2 18-13-15,2 15 39 0,-2 10-4 16,2 2-32-16,-2-1 0 15,0-4-6-15,-6-2 0 16,8-11-2-16,-2-10-5 16,2-13-48-16,0-12-31 15,16-7-112-15,13-12-146 16</inkml:trace>
  <inkml:trace contextRef="#ctx0" brushRef="#br0" timeOffset="98247.47">9449 3035 830 0,'0'0'35'15,"0"0"40"-15,0 0 43 16,0 0-51-16,0 0-35 16,0 0-8-16,-20 15-16 0,6 15 5 15,-3 10 0-15,1 6 4 16,5-2-8-16,9-2-8 15,2-6 0-15,0-5-2 16,11-5 1-16,9-8-2 16,16-4-1-16,1-9-10 15,11-5-9-15,0 0-12 16,-1 0-13-16,4-19-21 16,-8-2-16-16,-10-2-74 0,-10 0-10 15,-21 5-56-15</inkml:trace>
  <inkml:trace contextRef="#ctx0" brushRef="#br0" timeOffset="98423.49">9480 3275 630 0,'0'0'80'0,"0"0"-13"0,0 0 115 16,0 0-110-16,0 0-34 15,0 0-21 1,-9 0-3-16,25-11-14 15,20-7-28-15,10-6-25 16,6-2-18-16,-3 1-96 16,-13 4 16-16,-17 1-134 15</inkml:trace>
  <inkml:trace contextRef="#ctx0" brushRef="#br0" timeOffset="98599.51">9471 3064 279 0,'0'0'485'0,"0"0"-439"16,0 0 90-16,0 0-76 16,0 0-41-16,0 0-11 15,67-43-8-15,-5 21-20 16,12 0-39-16,6 4-111 16,-8 0 9-16,-5 4-109 0</inkml:trace>
  <inkml:trace contextRef="#ctx0" brushRef="#br0" timeOffset="98767.53">10231 3088 950 0,'0'0'3'15,"0"0"22"-15,0 0 34 16,0 0-59-16,0 0-12 15,0 0-97-15,23-31-207 16</inkml:trace>
  <inkml:trace contextRef="#ctx0" brushRef="#br0" timeOffset="111361.13">1324 4351 942 0,'0'0'4'15,"0"0"1"-15,0 0 70 16,33 137-15-16,-15-93-37 15,0-4 1-15,-5-6-7 16,-4-8-4-16,-6-10-7 0,-1-8-5 16,0-5 0-16,2-3 1 15,-2 0-1-15,0 0 1 16,-2-23-2-16,0-13-24 16,7-9-2-16,5-4 15 15,3 6 1-15,1 12 10 16,-1 15 0-16,-9 7 2 15,-2 9 21-15,-4 0-5 0,0 0-11 16,0 5 6-16,-6 15-7 16,-17 7 24-16,-9-1-13 15,-2-2-6-15,1-4 3 16,4-1 1-16,5-5-6 16,1-2-5-16,7-4 3 15,6-4 2-15,3-3 14 16,5-1 8-16,0 0-4 15,2 0-6-15,0 3-9 0,0-3-6 16,0 2-5-16,0-1-1 16,19-1-1-1,20 0 1-15,9 0 0 16,8-3-13-16,7-15-26 16,1-4-78-16,-2-3-122 15,-12 9-499-15</inkml:trace>
  <inkml:trace contextRef="#ctx0" brushRef="#br0" timeOffset="113313.38">2271 4483 621 0,'0'0'46'0,"0"0"-38"16,0 0 105 0,0 0 31-16,0 0-101 15,0 0-16-15,56-78-2 0,-32 48-10 16,3 2 7-16,2 9-11 15,-5 4-5-15,-8 11-2 16,-7 4-1-16,-5 0-3 16,1 22-3-16,-1 15 3 15,-4 15 16-15,0 3 14 16,0 4-14-16,-19-7-9 16,3-10 3-16,5-14-9 15,2-10 1-15,6-10-2 0,3-6 3 16,0-2-2-16,0 0 8 15,0-6 9-15,14-22 0 16,13-9-13-16,6-4-4 16,0 5 1-16,-4 9 0 15,-6 11-2-15,-10 11 0 16,-9 5-2-16,-2 0-6 16,3 1-8-16,2 26 13 0,4 7 3 15,2 2 2-15,-1-2 1 16,-4-8 0-16,-3-6-3 15,-5-8 8-15,2-6-8 16,0-6 2 0,-2 0 3-16,5 0 4 15,6-6-2-15,7-16 3 16,6-9-10-16,1 6-1 16,-7 7 0-16,-5 6 2 0,-11 9-2 15,0 3 0-15,-2 0 1 16,2 0-8-16,1 15-6 15,2 13 14-15,3 4 1 16,1-3 1-16,3-4-2 16,-4-7 0-16,5-6 4 15,-3-6-8-15,1-4 8 16,2-2-2-16,3 0 1 16,6-14-1-16,2-10-2 0,1-1 0 15,-7 2 4-15,-5 5-4 16,-3 4 0-16,-4 6-1 15,-4 4 1-15,0 4 0 16,1 0-2-16,-3 0-10 16,4 18-1-16,6 8 12 15,0 0 0-15,3-2 1 16,1-5 0-16,-3-10 0 16,0-6 0-16,-2-3 1 0,2 0 2 15,7-17 5-15,4-15-3 16,3-3-3-1,-5 3-1-15,-5 1 0 16,-3 9-1-16,-8 8 3 16,-2 6-1-16,-2 6 1 15,0 2-3-15,0 0-3 16,3 7-18-16,1 22 16 0,5 3 4 16,7 0 1-16,2-9 0 15,1-8-1-15,2-9 1 16,3-6 0-16,3-2 2 15,4-26 5-15,3-9 1 16,-3-10-5-16,-4 1 0 16,-8 0-3-16,-5-7 2 15,-12 6 1-15,-2-2-2 16,0 8 2-16,0 14 0 0,-2 13 3 16,-8 14-2-16,2 0-3 15,-7 21-1-15,-6 32-11 16,6 13 7-16,6 7 1 15,9-4-5-15,0-10-5 16,18-11 9-16,9-12 3 16,2-10 0-16,-2-14 1 15,-1-10-1-15,-2-2 1 0,5-14 4 16,-2-21-4 0,0-2-1-16,-2-5 1 15,-10-4 0-15,-9-3 1 16,-6-4 0-16,0-4 1 15,0 7 0-15,-4 9-1 16,-3 14-1-16,1 11 0 16,4 6 2-16,0 8-1 15,0 2-1-15,-1 0-6 0,-2 16 6 16,1 23-3-16,2 19 2 16,2 12 0-16,0 1 1 15,0 1 0-15,9-5-1 16,4-9 1-16,2-14-1 15,-1-14 1-15,-1-12 0 16,-1-12 0-16,3-6 0 16,1 0 6-16,1-22 1 15,10-14-2-15,-4-6-5 0,-3 2-1 16,-3 8-3-16,-5 12 3 16,-5 9-1-16,-3 11 1 15,0 0-17-15,1 26 2 16,1 11 11-16,2 3 5 15,-2-4-4-15,3-7-13 16,2-8-41 0,2-13-30-16,2-8 5 15,4-2-22-15,-1-28-123 0</inkml:trace>
  <inkml:trace contextRef="#ctx0" brushRef="#br0" timeOffset="113515.54">4066 4398 552 0,'0'0'172'16,"0"0"-131"-16,0 0 84 0,0 0-61 15,0 0-34-15,0 0-2 16,-40 32-11-16,40-27-12 16,0-3-4-16,0-2-1 15,6 0-1-15,7-7-20 16,1-20-91-16,-5-5-111 15,-9 0-92-15</inkml:trace>
  <inkml:trace contextRef="#ctx0" brushRef="#br0" timeOffset="113684.8">3575 4365 175 0,'0'0'453'0,"0"0"-428"16,0 0 31-16,0 0 12 15,0 0-9-15,0 0-43 16,11 16 3-16,32-29-19 16,8-4-7-16,2-1-139 0,3 6-98 15</inkml:trace>
  <inkml:trace contextRef="#ctx0" brushRef="#br0" timeOffset="115451.37">4143 4625 649 0,'0'0'120'0,"0"0"-46"16,0 0 77-16,0 0-60 15,0 0-25-15,0 0-25 16,0 0-19-16,0 29-11 0,0-7-4 15,-4 2 21-15,2 2-17 16,2-6-7-16,0-3-4 16,0-5 0-16,0-7 2 15,2-3-2-15,7-2 0 16,9 0 3-16,2-7 0 16,7-12-3-16,-6-3-3 15,0 5 1-15,-5 5-1 16,-10 1 0-16,1 8 1 0,-7 0 2 15,0 3-5 1,2 0-5-16,2 0 1 0,4 0-1 16,3 12 10-16,-5-2-1 15,0-3 0-15,0 0-1 16,-2-5 4-16,-4-2-2 16,4 0 1-16,5 0 7 15,5-9 2-15,5-12-4 0,2-4-5 16,-1 4-1-16,-3 1-1 15,2 6-1-15,-6 6 2 16,-5 4 0-16,-2 4-1 16,-4 0-9-16,4 0-1 15,3 18 6-15,3 5 5 16,-2 0-4 0,5-3 3-16,6-2 1 15,-3-7 0-15,-1-8 5 0,4-3-4 16,-1 0 0-1,-3-14 9-15,10-10-9 0,-4-2 4 16,-4-2-2-16,-3 4 6 16,-9 2-5-16,-7 2 2 15,0 6-1-15,0 5 0 16,0 8 7-16,0 1-12 16,0 0-3-16,-11 10-3 15,-1 14 1-15,1 5-1 16,9 2-9-16,2-4-9 0,0-2-2 15,13-3 2-15,12-6 2 16,8-6 4-16,12-10 12 16,7 0 6-16,7-6 1 15,1-17-1-15,-2-6 0 16,-6 0 0-16,-14 0 0 16,-14 6 0-16,-10 5 2 0,-12 5 7 15,-2 3 0-15,-7 6 14 16,-19 4-18-16,-5 0 0 15,-6 12-4-15,2 14 1 16,6 4-2 0,6 4 0-16,13 0 0 15,7-1 0-15,3-7-4 16,0-1 3-16,23-9 1 16,2-8 0-16,8-8 0 0,0 0 3 15,7-17 8-15,5-20-1 16,2-3-8-16,-8-6 2 15,4 0 3-15,-14-8 4 16,-6-6-3-16,-17-11 0 16,-6-3-7-16,0 4 2 15,0 10-1-15,-16 18-1 16,3 17-2-16,2 17 1 16,-2 8-2-16,-6 0-3 0,4 26-5 15,-3 17 4-15,7 13 4 16,9 10-2-16,2 4 4 15,0 5-1-15,13-1 1 16,3-2 0-16,-3-5 4 16,-1-12 2-16,1-13-2 15,-5-11-4-15,2-14 0 16,-1-12 3-16,4-5-2 0,3-3 7 16,6-26 3-16,4-10-11 15,1-1-5-15,-2 2-2 16,-7 10 5-1,-7 10 1-15,-5 10-5 16,-6 8 4-16,0 0-2 16,0 4-15-16,0 20 11 15,0 8 8-15,0 2-1 16,0 2 1-16,2-4-1 0,14-4 1 16,5-6-1-16,-2-4 1 15,2-7 0-15,3-8 0 16,3-3 2-16,4 0 0 15,7-5-2-15,0-14 0 16,-5 2-4-16,-2 0-9 16,-2 2 4-16,-6 1 4 15,-5-1 0-15,-5 5 2 0,-7 3-3 16,-6-4-1-16,0 2-1 16,0 2-6-16,-17 1 7 15,-1 6 5-15,0 0 1 16,-2 0 1-16,2 0 0 15,-1 13 2-15,3 7-1 16,5-1-1-16,1 8 5 16,8-3 1-16,2-2-5 15,0-3 1-15,0-4-1 0,12-5-1 16,3-5 1 0,5-5 3-16,1 0 0 15,2-18 9-15,9-10-11 16,-6-2 0-16,-1-2 0 15,-4 0 1-15,-11 4 0 16,1 6 5-16,-6 8-5 16,-2 8 2-16,-3 4 9 15,0 2-8-15,0 0-6 0,0 13-5 16,0 14 3-16,0 7 2 16,0-4-3-16,10-2 3 15,9-6-4-15,4-8 4 16,6-3 0-16,8-10 0 15,5-1 1-15,0-1-1 16,5-21 0-16,-7-4-22 16,-9-5-16-16,-13 0-32 15,-18-6-21-15,0-1-95 0,-27-2-115 16</inkml:trace>
  <inkml:trace contextRef="#ctx0" brushRef="#br0" timeOffset="115619.39">5704 4395 1052 0,'0'0'16'16,"0"0"38"-16,0 0 7 16,0 0-39-16,0 0-22 15,0 0-2-15,-2-53-75 16,2 53-172-16</inkml:trace>
  <inkml:trace contextRef="#ctx0" brushRef="#br0" timeOffset="119395.87">7303 4865 929 0,'0'0'40'16,"0"0"-38"-16,0 0 60 0,0 0 11 15,0 0-17-15,0 0 8 16,31-46-34-16,13 9-21 16,10-5 1-16,2-6-4 15,-4 2-1-15,-9 6-4 16,-9 6 0-16,-14 12-2 16,-11 10 1-16,-9 10-1 15,0 2-7-15,-16 0-13 0,-18 19 3 16,1 10-8-16,4 3 11 15,14-3-14-15,13-3 3 16,2 1 11-16,6-5 4 16,21-2 7-16,6-4 4 15,7-2 2-15,3 0-2 16,-3 2 0-16,-9-2 0 16,-14 3 0-16,-3 1 0 15,-14-2 1-15,0 3 0 0,-8 0 2 16,-21-1-1-16,-5-4 1 15,3-4-3-15,4-8 0 16,9-2 0-16,7 0 1 16,7-2 1-16,4-16-2 15,0-5-6 1,0 0-10-16,19-3-6 16,15-1 7-16,11 6 5 15,1 1 10-15,-1 3 0 0,-3 3 2 16,-11 1 1-16,-6 6 2 15,-9 3-3-15,-7 2 6 16,-5 2-3-16,-4 0 1 16,0 0 3-16,0 0 3 15,0 10-7-15,0 13 5 16,0-2-3-16,0 0-4 16,4-5-3-16,10-4 0 0,1-9 0 15,6-1 0-15,0-2 8 16,8-4-3-16,8-18 11 15,-2-6-14-15,-6-4-1 16,-2 2 0-16,-12 0 1 16,-4 6 0-16,-11 6 5 15,0 6-3-15,0 6-3 16,0 6 14-16,-11 0-15 16,-2 10 0-16,-3 14 0 0,8 6-6 15,8 3 1-15,0 1 4 16,0-5 1-16,17-5-1 15,8-7 1 1,-1-9-3-16,10-8 3 16,-5 0 7-16,4-18 1 15,0-10-5-15,4-9 0 16,-6 1 0-16,-9 6-2 16,-11 2 1-16,-4 9 7 0,-7 4-7 15,0 7 6-15,0 6 9 16,0 2 8-16,0 0-25 15,-12 30-9-15,-3 16 5 16,2 16 3-16,3 13-4 16,8 5 5-16,2 0-1 15,0-6 2-15,0-14-2 16,0-16 1-16,0-16-8 16,0-11-1-16,0-13 4 0,0-4 5 15,0-3 3-15,0-27-3 16,0-14-5-16,-8-12 3 15,1-11 1-15,5-16 1 16,-3-9-4-16,5 3 2 16,0 9-4-16,5 20-1 15,19 16 1-15,5 14 0 16,2 9-2-16,0 7-1 0,0 9 8 16,-2 2-2-16,-4 3-3 15,0 0 4 1,-7 15-7-16,-3 14 8 15,-6 8-3-15,-7 3-5 16,-2 2-13-16,-7 1 13 16,-22-6 4-16,-6-4 3 15,-1-6 1-15,14-13 1 16,7-6-3-16,7-8 3 0,6 0 2 16,2-14-2-16,0-18-50 15,23-4 10-15,10 4 0 16,5 0 7-16,0 6 14 15,2 2 19-15,-2 6 0 16,0 1 1-16,-2 4 11 16,-3 0 34-16,-8 1-43 15,-14 7 2-15,-5 1 22 0,-6 4 23 16,0 0-16-16,0 0-3 16,0 0 2-16,-6 4-27 15,-15 21 1-15,4 13 8 16,-1 11-1-16,7 13-6 15,7 10-6-15,4 6-1 16,0 3 3-16,0-7-3 16,0-11-2-16,0-17 3 15,0-18-2 1,0-12 0-16,0-13-2 0,0-3 2 16,0-3 3-16,0-29-3 15,-8-11-26-15,4-18 21 16,2-10 4-16,0-15 0 15,-3-7 1-15,5 2-11 16,0 11 3-16,0 15 6 16,27 14-5-16,0 13-1 15,4 8 1-15,3 10-1 0,-3 6 6 16,2 10-2-16,-2 4 3 16,-2 0-5-16,-4 22 6 15,-8 11-6-15,-7 2 2 16,-10 6 0-16,0 0 4 15,-12-3 0-15,-13-1 1 16,4-9 4-16,-2-10-3 16,5-8-3-16,7-4 2 15,7-6 0-15,4 0-1 0,0-12-2 16,0-14-49-16,18-8 17 16,8 2 11-16,7 4 7 15,-4 5 5-15,4 5 8 16,-10 4 3-16,-7 5 3 15,2 0 0 1,-9 6 2-16,-9 1-3 16,2 2 10-16,-2 0-4 0,0 0-3 15,0 18-2-15,0 12 29 16,0 6-9-16,0 2-11 16,0-3-3-16,0 2-2 15,0-9-6-15,0-3-1 16,7-8 2-16,9-8 3 15,3-9-4-15,8 0 13 16,13-7 9-16,-7-21 3 16,6-6-18-16,-14-4-3 0,-12-2 11 15,-11-2-13-15,-2 2 1 16,-7 5-3-16,-15 9 0 16,-14 12-2-16,-1 13-1 15,-11 1 0-15,4 1 2 16,11 20-9-16,8-2 9 15,11 6-8-15,14 1-4 16,0 2 10-16,14 0-3 16,15-4 5-16,11-4 3 0,2-6-2 15,5-8 0-15,-5-6 3 16,3 0 2-16,-5-8-1 16,0-14 2-1,-6-6-4-15,0 0-2 16,-13-1-1-16,-11 4 0 15,-10-1-1-15,0 6 0 16,-2 7-7-16,-19 5-14 0,-1 8 14 16,-5 0-1-16,3 0-8 15,6 14 8-15,7-1-3 16,6-4-5-16,5 0 3 16,0-1-1-16,0-2-2 15,7-2 8-15,8 0 8 16,-1 0 1-16,8 0 0 15,-2 3 3-15,-4 2-4 16,4 5 2-16,-12 6-1 0,6 2 4 16,-5 6 0-16,-5 2 2 15,6 4 0-15,-4-5-1 16,3 0-3-16,-3-5-1 16,8-10 0-16,-1-3 3 15,8-9 4-15,1-2 27 16,7 0 9-16,5-25-27 15,1-9 4-15,3-6-2 16,-5-6-3-16,-6-10-14 0,-11-11 7 16,-7-10-6-1,-7-8-2-15,-2 3-1 16,0 12 0-16,0 18 4 16,-9 20-2-16,3 17 6 15,-2 10 10-15,6 5-4 16,-4 0-14-16,-5 23-9 15,-3 20 6-15,5 11-2 16,9 10 3-16,0 4 2 0,0 2-1 16,15-4 0-16,8-1 1 15,-3-9-3-15,0-11 0 16,0-10 3-16,-4-11-2 16,-1-10-27-16,-1-10-5 15,1-4-13-15,-1-4-31 16,1-22-24-16,-2-7-169 15,-5-10-147-15</inkml:trace>
  <inkml:trace contextRef="#ctx0" brushRef="#br0" timeOffset="119579.89">9663 4368 805 0,'0'0'51'0,"0"0"-4"16,0 0 67-16,0 0-34 0,0 0-41 15,0 0-1 1,67-1-6-16,-4 1-17 16,1-6-15-16,-4-1-35 15,3-2-32-15,-7 3-27 16,2 0-57-16,-8 3-168 16</inkml:trace>
  <inkml:trace contextRef="#ctx0" brushRef="#br0" timeOffset="119739.9">10445 4451 903 0,'0'0'69'16,"0"0"-32"-16,0 0 23 16,0 0-60-16,0 0-17 15,0 0-125-15,11-76-576 16</inkml:trace>
  <inkml:trace contextRef="#ctx0" brushRef="#br0" timeOffset="125100.59">11346 4524 142 0,'0'0'303'0,"0"0"-290"16,0 0 34-16,0 0 10 15,0 0-24-15,0 0-6 0,0 0 0 16,0 0 3-16,0-22 7 16,0 22 16-16,0 0 53 15,0 0-52-15,0 0-9 16,0 0-17-16,0 0-18 16,7 14-2-16,1 12 16 15,4 7-4-15,3 8 2 0,8-1-3 16,-3-5-15-1,2-6-2-15,-6-7-1 0,1-8 0 16,-3-4 4-16,-5-8-4 16,-1-2 6-16,6 0 0 15,1 0-1 1,8-16 9-16,-1-7-6 16,5-6-4-16,-7-5 0 15,-2 0-4-15,-7 0-1 16,-7 3 2-16,-1 10 2 15,-3 9-2-15,0 6-1 0,0 3 0 16,0 3 0-16,0 0-1 16,0 0-1-16,0 0-11 15,2 0-5-15,11 0-7 16,8 0 20-16,3 7 4 16,2 0 0-16,-3 4 1 15,-3 3-1-15,-5 4 0 0,-1 6 0 16,1 4 0-1,-5 0 0-15,-6 1 1 0,3-6-1 16,-3-3-3-16,-2-5 3 16,0-6 2-16,3-3-2 15,0-6-29-15,1 0-44 16,7 0-47-16,3-18-61 16,6-11-49-16,-6-8-170 15</inkml:trace>
  <inkml:trace contextRef="#ctx0" brushRef="#br0" timeOffset="125236.61">11955 4437 600 0,'0'0'72'15,"0"0"58"-15,0 0 46 16,0 0-117-16,0 0-27 16,0 0-20-16,-7-21-12 0,7 14-38 15,2 1-84-15,22 1-197 16</inkml:trace>
  <inkml:trace contextRef="#ctx0" brushRef="#br0" timeOffset="126396.76">12322 4659 834 0,'0'0'75'16,"0"0"-67"-16,0 0 96 0,0 0-16 15,0 0-58-15,0 0 3 16,-51-29 5-16,28 12-11 16,4 4-26-16,-8 0 7 15,0 10-8-15,-4 3 0 16,-2 0-3-16,-3 12 0 0,5 14-1 16,2 4 1-16,6 4 3 15,19 0-4 1,4-4-1-16,0-5-5 15,15-8-1-15,22-7 6 16,7-7 5-16,5-3 7 16,4-10 1-16,5-21-1 15,-2-4-2-15,-7-8-2 16,-7-1 2-16,-6-2-2 16,-14-4 14-16,-1-7-7 0,-15-2-6 15,-6 4-3-15,0 10-1 16,0 11 7-16,-2 15-5 15,-7 9-1-15,2 7-1 16,-4 3-6-16,5 7-19 16,-1 23 10-16,2 14 3 15,5 6 5-15,0 6-2 16,0-1-5-16,5-1 9 0,15-4 0 16,-4-8-2-16,3-3 3 15,-1-16 3-15,5-5-2 16,-6-10 3-16,6-8-2 15,-1 0 2-15,5-8 10 16,2-16-8-16,7-6 1 16,-5-3-1-16,-9 1 0 15,-4-1 1 1,-12 8 1-16,-6 4 1 16,0 8-1-16,0 12 0 0,-13 1-4 15,-3 0-4-15,-8 19-2 16,8 14 1-16,3 3 1 15,11 2 4-15,2-4-3 16,0-4 3-16,15-8 0 16,6-5-2-16,1-10 5 15,14-7-2-15,-1 0 15 0,7-6 8 16,1-18-11-16,-5-4-10 16,-5 1 0-16,-6 1-3 15,-10-3 2-15,-5 5 0 16,-10 6 4-16,-2 6-2 15,0 7 3-15,0 5-5 16,0 0-2-16,0 0-7 16,-4 7-9-16,-8 11 14 15,1 4 1-15,9 2-4 0,2 4 4 16,0-2 1 0,0 2 0-16,7-2 1 0,9-4 0 15,5-2-1-15,0-6 0 16,-3-6 1-16,-1-6 0 15,1-2-1 1,7 0 9-16,-1-7-3 16,-2-13-2-16,3-1 0 15,-9-4 10-15,-7-8 4 0,-5-4-7 16,-4-9-7-16,-6 3 0 16,-21-2-3-16,-4 9-2 15,-3 10 0-15,3 12-2 16,4 6 2-16,0 6-2 15,9 2 1-15,1 0 1 16,1 17-5-16,5 10 1 16,9 7 2-16,2 4 3 15,0-1 4-15,17-5-1 0,8-4-1 16,2-9 0-16,2-4-2 16,2-5-3-16,2-6-27 15,5-1-13-15,-2-3-31 16,6 0-41-16,12-5-36 15,-10-11-7-15,10-2-232 16</inkml:trace>
  <inkml:trace contextRef="#ctx0" brushRef="#br0" timeOffset="126580.78">13676 4752 892 0,'0'0'33'0,"0"0"-19"16,0 0 74-16,0 0 0 16,-23 130-54-16,-8-98-14 0,-2 1-20 15,-6-9-23-15,10-14-139 16,25-10-605-16</inkml:trace>
  <inkml:trace contextRef="#ctx0" brushRef="#br0" timeOffset="129165.11">14989 4263 714 0,'0'0'98'0,"0"0"-16"16,0 0 9-1,0 0-18-15,0 0-17 16,0 0-17-16,0 0-20 16,-94 16-8-16,65 18 11 15,-2 8-5-15,0 3-7 16,4 1-5-16,2-7 0 16,12-4-4-16,10-7 0 0,3-6-1 15,5-8-1-15,21-6 0 16,17-8 1-16,9 0 6 15,10-20-4-15,16-13 2 16,-4-10 3-16,-3-5-7 16,-11 0 0-16,-14-5-3 15,-9 2-5-15,-16 2 5 16,-5 2 1-16,-7 11-1 16,-7 9 1-16,-2 12 2 15,0 10 0-15,0 2 0 16,0 3-1-16,0 0-4 0,-2 20 0 15,-15 21-3-15,-4 10 8 16,8 12 3-16,2 3-3 16,4-1 0-16,5-4 0 15,2-10 0-15,0-11-2 16,0-12-1-16,9-8-11 16,-3-15 14-16,4-2-5 15,-4-3-5-15,7 0 9 16,3-15 1-16,9-6 0 15,-1-1 0-15,-2 0 0 16,1 6 1-16,-3 5-1 16,-3 7 0-16,6 4-4 15,2 0-6-15,-1 8 4 16,2 15 6-16,5 1 0 0,6 0 0 16,-4-7 0-16,5-2-1 15,-7-9-2-15,0-6 4 16,-2 0-1-16,-2 0 4 15,-2-16-2-15,-12-4 0 16,-7 0 0-16,-6-3 7 16,0 0-8-16,0 2 6 15,-15 6-7-15,-14 2 0 16,0 5-2-16,-2 8 1 0,2 0-1 16,4 0-2-16,-2 8-1 15,10 13 2-15,3-1-1 16,3 4 1-16,7-2 1 15,4-2 2-15,0-6-5 16,0-5-10-16,2-4 3 16,11-3-3-1,3-2-1-15,4 0 16 16,-2-4 0-16,0-8 2 0,-5 0-2 16,2 0 4-16,-3 4-3 15,-1 3 0-15,3 5-1 16,-4 0-1-16,13 3 0 15,-6 17 1-15,10 0 2 16,2 0-2-16,0-8 1 16,0-6-1-16,-2-6 1 15,2 0 4-15,0-8 5 0,0-16-1 16,0-5-1-16,2-3-6 16,-4-3-1-16,0-5 2 15,-10-6 0-15,4-5-3 16,-8 1 2-16,-6-2 1 15,-7 9 5-15,0 10-4 16,0 15 11-16,0 11-5 16,0 7-8-16,0 0-2 15,0 23-19-15,0 27 15 0,0 14 4 16,2 7-1-16,20-6-1 16,-2-4 0-16,5-15 1 15,-8-10-1-15,1-10-4 16,1-12-9-1,-4-8-18-15,1-6-72 16,1-2-104-16,1-28-51 16</inkml:trace>
  <inkml:trace contextRef="#ctx0" brushRef="#br0" timeOffset="129341.13">16170 4245 629 0,'0'0'3'0,"0"0"28"15,0 0 35-15,0 0-26 16,0 0-25-16,0 0 29 16,-29 39-9-16,71-22-17 0,14-7-18 15,4-4-25-15,5-2-100 16,-7-4-41-16,-2 0-192 16</inkml:trace>
  <inkml:trace contextRef="#ctx0" brushRef="#br0" timeOffset="129517.16">16694 4616 690 0,'0'0'13'0,"0"0"47"15,0 0 30-15,-94 113-68 16,74-92-22-16,-5-5-14 15,10-7-131-15,11-9-357 16</inkml:trace>
  <inkml:trace contextRef="#ctx0" brushRef="#br0" timeOffset="130813.31">17213 4570 1004 0,'0'0'0'0,"0"0"0"16,0 0 0-16,0 0 3 16,0 0 4-16,0 0 9 15,0 52 1-15,42-52 3 16,10-6-14-16,1-17-1 15,-1 0-5-15,-14-4 3 16,-14 0-1-16,-11-1 6 16,-11-2-1-16,-2-1 9 15,0 7-2-15,0 9 3 16,0 4 4-16,-2 5 0 16,0 3-12-16,2 3 1 15,0 0-8-15,0 0 2 16,0 0-4-16,-2 21 0 15,-7 15 0-15,4 13 8 16,3 9-1-16,0 8-1 0,2 7-1 16,0 6 0-16,0 5 0 15,-5 0-2-15,1-3-2 16,2-11-1-16,-7-12-4 16,7-12 0-16,2-13-7 15,0-10-14-15,0-10-10 16,0-12 4-16,0-1 9 15,11 0-11-15,4-8 13 0,1-14 15 16,7-7 1-16,-4-8 3 16,6-6 1-16,-9-4 0 15,-3-3 0-15,-11-2 9 16,-2 6 4-16,0 5-5 16,-13 9 10-16,-7 6-9 15,-14 7-1-15,-1 3-4 16,-3 4-2-1,5 5-1-15,8 5-1 0,9 2-4 16,12 0 2-16,4 0 1 16,0 0-1-16,4-4-12 15,16-3-2-15,18-4 12 16,7-4-6-16,-1 1 0 16,6-5 5-16,-15 3-10 15,1 2 13-15,-14 2 1 16,-7 4 1-16,-3 4 1 15,-12 4 1-15,0 0 7 0,0 0 10 16,0 0-19-16,0 10-2 16,0 12-1-16,0 7 3 15,0-3 0-15,0-7 3 16,11-5 0-16,2-8 1 16,1-4-3-16,1-2 5 15,3 0-2-15,11-20 8 16,0-8-5-16,-2-2-4 0,0-4 1 15,-8-8-4-15,-3-5 5 16,-7-8 0-16,-5-12 0 16,-4 3 1-16,0 4-6 15,0 12 6-15,0 14 4 16,0 14 14 0,0 10-15-16,0 8 0 15,-2 2-6-15,2 0-3 16,0 0-4-16,0 28-14 0,0 20 15 15,0 16 3-15,0 4 1 16,7 1-1-16,0-9 0 16,-3-8 0-16,7-10-1 15,3-11 1-15,-1-10 1 16,0-9-1-16,1-10 1 16,1-2-1-16,10 0 8 15,-3-16-3-15,7-10-2 16,-2-6-2-16,0-4 1 0,-8-6 1 15,0-4-1-15,-15 6-2 16,-4 5 0-16,0 14-1 16,0 10 0-16,-13 11-2 15,-5 0-3-15,-5 9-4 16,6 23 4-16,3 9 5 16,14 8-1-16,0 1 1 15,0-7 2-15,23-4-1 0,-5-9 0 16,1-9 0-16,4-10-2 15,-5-5-7-15,-3-6-12 16,1 0 0 0,-5-10-41-16,-7-14-50 15,-4-8-133-15,0-9-139 16</inkml:trace>
  <inkml:trace contextRef="#ctx0" brushRef="#br0" timeOffset="130965.33">17587 4309 837 0,'0'0'23'16,"0"0"35"-16,0 0 25 15,0 0-45-15,0 0-38 16,0 0-4-16,43-25-77 16,-5 22-181-16</inkml:trace>
  <inkml:trace contextRef="#ctx0" brushRef="#br0" timeOffset="131421.4">18889 4367 810 0,'0'0'20'16,"0"0"-20"-16,0-104 133 16,0 79-61-16,0 10-20 15,0 7 10-15,0 6-12 16,0 2-29-16,0 0-19 16,0 5-2-16,0 36-14 15,0 19 11-15,0 16 3 0,0 3 3 16,0-7-3-16,0-12-31 15,0-12-39-15,0-11-13 16,0-18-39-16,0-12-55 16,0-7-45-16</inkml:trace>
  <inkml:trace contextRef="#ctx0" brushRef="#br0" timeOffset="133829.7">18716 4509 700 0,'0'0'67'0,"0"0"5"16,0 0 57-16,0 0-102 16,0 0-27-16,0 0 0 15,127-34 0-15,-65 34 0 16,5 0 6-16,-5 0 7 0,-4 6 1 16,-4 15-1-16,-12 2 0 15,-11 7-6-15,-10-1-6 16,-17 0 2-16,-4-4-1 15,0-4 3-15,0-2 7 16,-13-6 13-16,-1-6-6 16,10-2-4-16,-3-5 7 15,3 0-1-15,1 0 0 16,1-19-14-16,2-11 0 0,0-6 2 16,2-2-6-16,18-3-3 15,9 4-16-15,7 6 6 16,-3 9-32-16,0 12 9 15,4 6 0-15,-8 4 3 16,0 0 8 0,0 16 7-16,-1 8-3 15,1 3-15-15,0 0-11 16,-2-1 12-16,-7-9 9 0,1-3 9 16,-4-7 14-16,-3-4 0 15,1-3 1-15,-4 0 14 16,5-9 8-16,-5-8-3 15,-4-7-5-15,-5-1 5 16,-2 0 1-16,0-1-2 16,-7 4-11-16,-15 6 2 15,0 7-2-15,-3 9 5 0,-4 0-11 16,-2 0-1-16,6 18 3 16,1 7 0-16,10 5-3 15,10-1 0-15,4 3-1 16,0-3 3-16,0-7 1 15,13-6 3-15,1-8 4 16,3-4 6-16,6-4-2 16,4 0 2-16,2-12-9 15,0-12-5-15,-5-2-2 0,-4-2 1 16,-6 2 0-16,-8 2 3 16,-4 3-4-16,-2 7-1 15,0 9-7 1,0 5-5-16,0 0-13 15,0 0 2-15,0 22 0 16,0 7 21-16,0 3 0 16,0 1-2-16,9-9-5 15,3-7 6-15,-6-10 0 0,5-5 1 16,5-2-8-16,7 0 10 16,0-18 0-16,2-6 2 15,2-1-2-15,-2-1 1 16,-10 3-1-16,-6 2 6 15,0 7-5-15,-9 9 8 16,0 2 20-16,0 3-13 16,0 0-16-16,-4 20 0 0,-7 11 8 15,-1-2 7-15,10 3-5 16,2-7 11-16,0-9-13 16,0-8-1-16,0-7 6 15,9-1 7-15,0 0 14 16,4-9 3-16,5-15-14 15,4-4-19-15,-2-2-4 16,3 3 2-16,-8 3-2 16,-1 8 0-16,-8 10-1 0,-1 6-3 15,-5 0-11 1,2 10-19-16,0 18 29 16,0 5 5-16,6-3 0 15,-4-8 1-15,7-10-2 16,-5-7 1-16,8-5 0 15,-3 0 0-15,7-3 10 16,5-20-9-16,-4-4 1 16,-1 0-3-16,-5 2 3 0,-4 3-2 15,-9 4 2 1,0 5-2-16,0 5-5 0,-9 7-4 16,-8 1-4-16,1 0-3 15,3 5-7-15,9 12-1 16,4 1 0-16,0 1 12 15,6 4 8-15,19-5 1 16,-1 3 1-16,-2-6 1 0,-4-3 2 16,-9-4 1-16,-7 0-1 15,-2-2-1-15,-2 3 0 16,-23 3 1-16,-4 3 3 16,0-3-4-16,8-5-1 15,5-4 1-15,11-1 0 16,5-2-6-16,0 0-26 15,25-2-28 1,17-14 32-16,14-6 16 0,4-2 10 16,11-4 2-16,3-6 0 15,-5-7 9-15,-13-5-9 16,-25-2 4-16,-18 0 18 16,-13 6 15-16,0 8-10 15,-25 10-10-15,-4 10-7 16,-2 14 4-16,-2 0-5 15,2 2-2-15,2 19 3 16,7 6 2-16,10 5 8 0,8 6 11 16,4 8-4-16,0 6 7 15,0 6-15-15,14 7 2 16,-3 5-8-16,-5 7 5 16,3 1-7-16,-9 1-7 15,0 2-2-15,0-5-2 16,-11-8-1-16,-2-8-16 15,-3-15 0-15,14-9-4 0,-5-17-6 16,7-11 3-16,0-8-18 16,0 0-1-16,13-12 24 15,14-17 0-15,4-11 7 16,5-8 0-16,-7 2 12 16,-9-7 0-16,3-5 1 15,-10 2 3 1,-5 0 7-16,-8 1 5 15,0 4 3-15,-2-4-16 0,-19 6 0 16,-6 6-3-16,-2 15-1 16,0 12-1-16,2 6 1 15,2 10-2-15,10 0-3 16,3 0 0-16,10 0-13 16,2 8-13-16,0 10 21 15,29-2 6-15,11 0 4 16,7-6 2-16,3-4-2 15,-8-6 2-15,-7 0 0 0,-2 0 2 16,1-16 3-16,-5-3-5 16,-7-4 0-16,-1-1-1 15,-13-4 2-15,-3 4 5 16,-5-1-4-16,0 6-3 16,-13 7 0-16,-8 7-3 15,3 5-3-15,3 0 5 16,2 6-2-16,8 16 0 0,5 6 2 15,0 6 1-15,16 1 0 16,13 0 3-16,2-8 15 16,7-5-4-16,5-10 6 15,3-8-8 1,8-4 7-16,4 0 4 16,-10-22-17-16,-3-4-4 15,-7-3 6-15,-9 0-8 16,-11-4 4-16,-7 0 1 0,-11-3-1 15,0 0-4-15,0 7 0 16,-13 7-7-16,-3 10 2 16,0 6-15-16,5 4-10 15,9 2 6-15,2 0 13 16,0 0 6-16,0 0 2 16,0 0 3-16,0 0 2 15,16 5-1-15,1 4 2 16,8 0 8-16,-5-2-10 0,2 3 12 15,-6 0-3-15,-3 4 0 16,-6 2 5-16,2 4-6 16,-9 0 3-16,0 4 0 15,0-2-2-15,0-3-1 16,0-3-6-16,0-6 2 16,0-2-3-16,0-3 0 15,4 1 1-15,5-1-3 0,9-2 0 16,5 0 2-16,-4-3-2 15,6 0 0 1,-7 0-4-16,4-3 0 16,-2-8-14-16,5-5-33 15,-3-1-33-15,-2 2-54 16,-11-2-172-16,2 3-242 16</inkml:trace>
  <inkml:trace contextRef="#ctx0" brushRef="#br0" timeOffset="134021.73">21721 4528 675 0,'0'0'41'0,"0"0"103"16,0 0 2-16,0 0-47 15,17 128-36-15,-17-98-39 0,-22-2-16 16,-12 0-8-16,1-6-69 15,4-11-104-15,12-8-267 16</inkml:trace>
  <inkml:trace contextRef="#ctx0" brushRef="#br0" timeOffset="136165.99">22592 4407 651 0,'0'0'9'0,"0"0"28"16,0 0 68-16,0 0-4 16,0 0-54-16,0 0-2 15,-114-26-7 1,88 36-10-16,-5 29-8 16,0 14-6-16,2 16 10 0,4 7-11 15,11-1-3-15,10-12-10 16,-1-13-2-16,5-17-15 15,0-17 13-15,0-13-2 16,0-3 5-16,0-1 1 16,0-28 1-16,13-11-1 15,8-8-26-15,-1-6 15 16,3-6-4-16,-6-9 5 0,8 1-1 16,-3 4 2-16,5 12-4 15,6 18 10-15,7 15-4 16,2 14 5-16,5 5 1 15,0 0 1-15,-9 17 8 16,-9 9-1-16,-9 6-2 16,-18 0-5-16,-2-1 0 15,-13-2 0-15,-27-1 0 16,-7-5 5-16,1-2-4 0,-4-7-1 16,15-5 1-16,8-3 0 15,16-6-1-15,8 0 1 16,3 0-1-16,7-15-8 15,29-8-17 1,20-7 13-16,13-2 12 16,9-2-2-16,6-2 4 15,1 1-4-15,-9-4 2 16,-9-5 0-16,-9 0 7 16,-14-4-6-16,-11-1 9 0,-10 6 5 15,-19 0-1-15,-4 10-3 16,0 8-3-16,-6 5-6 15,-17 10-1-15,4 7 1 16,-8 3-2-16,-2 0-2 16,0 19 0-16,0 20 0 15,11 8 2-15,0 14 1 0,11 3 2 16,7 3 6-16,0-6 4 16,0-6-3-16,0-9-4 15,2-12-4-15,8-12 2 16,-4-8 1-16,1-9 1 15,-1-5 2-15,8 0 6 16,13 0 1-16,6-19-15 16,11-5 0-16,4-6-2 15,-9-1-6-15,-3 7 2 0,-7 2 4 16,-11 10-2-16,-7 7 3 16,-5 5-5-1,0 0-14-15,-6 1-5 16,2 21 23-16,-2 6 2 15,4 4 0-15,3-3 2 16,-3-3 7-16,6-9 2 16,-6-5-1-16,0-5 5 15,3-7 2-15,-3 0 0 0,10 0 8 16,5-3-9-16,8-15-7 16,4-4-8-16,-2 0-1 15,-4-2-2-15,-7-2-2 16,-7 2-1-16,-2 6-1 15,-7 6-5-15,-2 8 1 16,0 4-3-16,0 0 2 16,0 0-8-16,0 13-8 0,0 17 27 15,0 6 1-15,0 1 0 16,4 1 4-16,12-5 1 16,-1-11 5-16,4-6 2 15,-3-10-3-15,-3-6 0 16,3 0 9-16,-1-2-1 15,-2-18-6-15,-4-5-6 16,-2-5 0-16,-7-4 0 16,0-4-6-16,-16-1-1 15,-12 0-3-15,-11 8 0 16,6 8-3-16,-7 11-8 16,11 10-8-16,2 2-1 15,14 0 5-15,8 14-5 16,5 9 4-16,0 0 16 15,16 1 4-15,15 1 3 16,9-8-2-16,3-4 4 16,10-8 1-16,-4-5 7 0,3 0-3 15,-2-5-4-15,2-18 2 16,-7-3-7-16,-3-8 6 16,-7-8 0-16,-6-10-2 15,-6-10-5-15,-21-5-8 16,-2 5 1-16,0 6 7 15,-6 12 1-15,-13 16 2 16,4 12-2-16,-1 14-1 0,-1 2-3 16,-6 18-2-16,1 27 2 15,7 8 2-15,3 14 1 16,12 9 6-16,0 4-1 16,0-5 11-16,2-10-3 15,5-14-2-15,-2-19-7 16,-1-14-1-1,-2-10 3-15,5-6-5 16,-5-2 16-16,12 0 1 0,1-7-3 16,14-11-15-16,2-4-3 15,0 0-1-15,-6 8 1 16,-12 7-5-16,-1 3 3 16,-10 4-8-16,9 0-10 15,-5 8 10-15,8 15 13 16,3 4 0-16,6 0 2 15,2-3-2-15,-3-3 10 16,5-8-3-16,-1-6 2 0,1-7 0 16,-5 0-4-16,3 0 1 15,0-16 3-15,-8-6-5 16,-1-3-2-16,-7-3 0 16,-7-8-2-16,-2-8 0 15,0 0-21-15,-17 2 4 16,-10 10 8-16,2 12-10 15,0 8 3-15,5 9 7 0,5 3-8 16,3 0 11-16,8 19 1 16,2 8 4-16,2 8 1 15,0 1 0-15,2-2 1 16,18-6 2-16,3-8 1 16,-6-8-4-1,1-10 5-15,5-2-10 16,-8 0 4-16,5-12-21 15,-5-11-58-15,-5-7-87 0,-10-7-60 16,0-7-259-16</inkml:trace>
  <inkml:trace contextRef="#ctx0" brushRef="#br0" timeOffset="136302.01">23651 4020 686 0,'0'0'1'0,"0"0"9"16,141 18-4-16,-52-15-6 16,17 1-65-16,15-3-163 15</inkml:trace>
  <inkml:trace contextRef="#ctx0" brushRef="#br0" timeOffset="136470.03">25227 4311 1002 0,'0'0'2'0,"0"0"-1"16,0 0-1-16,0 0 0 16,0 0-44-16,0 0-250 15</inkml:trace>
  <inkml:trace contextRef="#ctx0" brushRef="#br0" timeOffset="142782.81">1337 6220 136 0,'0'0'59'16,"0"0"-15"-16,0 0 41 0,0 0 13 16,0 0-17-16,0 0-24 15,0 0-8-15,0 0 17 16,20-29 5-16,-15 22 19 15,-3 3 5-15,0 4-31 16,0 0-16-16,-2 0 5 16,0 0-21-16,0 0-2 15,0 0 0-15,0 0-3 0,0 0-12 16,0 11-8 0,0 27 1-16,0 21 25 15,0 18-9-15,-15 7-13 0,-8-1-8 16,3-2-1-16,1-10 1 15,0-12-3-15,11-9 1 16,-2-11-1-16,6-13-1 16,4-12 1-16,0-11 0 15,0 0-3-15,0-3-1 0,31 0 2 16,21 0 2-16,14-4 0 16,11-9 0-1,2 1-12-15,2 0-45 16,2 3-30-16,-6-5-42 15,-5 2-171-15,-13 1-345 16</inkml:trace>
  <inkml:trace contextRef="#ctx0" brushRef="#br0" timeOffset="143046.84">1861 6557 936 0,'0'0'18'0,"0"0"-6"15,0 0 29-15,0 0 24 16,0 0-17-16,0 0-24 16,-40-49-22-16,75 48-2 15,19-6 3-15,15 0-3 16,9 0 0-16,-2-3-3 15,-4-1-39-15,-12 0-54 16,-16-1-79-16,-15 0-37 16,-16 7-181-16</inkml:trace>
  <inkml:trace contextRef="#ctx0" brushRef="#br0" timeOffset="143254.9">2133 6437 293 0,'0'0'424'15,"0"0"-330"-15,0 0 35 16,0 0-47-16,0 0-17 16,0 0-20-16,-20 51-22 0,18-8 24 15,-3 9-16-15,3 1-18 16,-3-2-6-16,1-5-7 16,2-5-2-16,2-8-29 15,0-4-44-15,0-11-36 16,0-12-50-16,11-6-116 15</inkml:trace>
  <inkml:trace contextRef="#ctx0" brushRef="#br0" timeOffset="143566.93">2400 6520 356 0,'0'0'533'0,"0"0"-472"16,0 0 43-16,0 0-10 15,0 0-16 1,0 0-26-16,-24 19-25 0,8 17-13 16,0 4-1-16,3 4-7 15,5-1-5-15,8-3-2 16,0-4 3-16,0-2-5 16,4-6 3-16,13-7-1 15,4 0-3-15,1-8 1 16,2-8-6-16,1-3-19 15,4-2-10-15,-2 0-11 16,2-12-11-16,-3-8-38 0,-5 2-7 16,-8 0-41-16,-11 1-7 15,-2 2-140-15</inkml:trace>
  <inkml:trace contextRef="#ctx0" brushRef="#br0" timeOffset="143726.97">2380 6759 618 0,'0'0'114'16,"0"0"-27"-16,0 0 2 0,0 0-35 16,0 0-35-16,0 0-16 15,29-14-2-15,9 4-1 16,0-5 0-16,2-2-70 16,-5-2-124-1,-3 0-53-15</inkml:trace>
  <inkml:trace contextRef="#ctx0" brushRef="#br0" timeOffset="143894.97">2405 6559 850 0,'0'0'46'0,"0"0"15"16,0 0 6-16,0 0-47 15,0 0-16-15,0 0-4 16,180-66-7-16,-95 59-50 15,-4 6-159-15,-10 1-359 0</inkml:trace>
  <inkml:trace contextRef="#ctx0" brushRef="#br0" timeOffset="144615.06">3744 6374 989 0,'0'0'24'0,"0"0"-20"15,0 0 6-15,0 0 41 16,0 0-25-16,-44 114 31 16,13-45-20-16,2-2-16 15,4-7-2-15,5-13-6 16,9-11-5-16,4-15-5 15,5-9-3-15,2-12 1 16,0 0 1-16,0-7-2 16,9-29 7-16,16-12-5 15,4-12 7-15,-2-6-3 16,-1-4 11-16,-2-1-6 16,-6 6-3-16,7 12-7 15,-10 17 0-15,-1 16-1 0,-10 13 0 16,3 7 0-1,-1 0-2-15,13 35-2 0,-1 22 2 16,1 13 3-16,-5 4-1 16,-5-5 0-16,-1-4-7 15,-3-12-42-15,-3-12-37 16,-2-9 3-16,0-11-4 16,0-10-120-16,-17-7-7 15,-15-4-214-15</inkml:trace>
  <inkml:trace contextRef="#ctx0" brushRef="#br0" timeOffset="145415.16">3582 6721 596 0,'0'0'136'15,"0"0"-123"-15,0 0 20 16,0 0 26 0,0 0-45-16,0 0-3 15,145-27-1-15,-60 17-9 0,8-1 0 16,3-3-1-16,0-4-24 15,-11 1-50-15,-19-3-16 16,-12 3 12-16,-23 1 22 16,-22 4 26-16,-9-1 30 15,-7 4 36-15,-26 3 38 16,-8 4-31-16,-1 2 28 16,0 0 11-16,4 5-24 0,4 16-4 15,5 5-4 1,8 2-21-16,9 2-10 0,8 2-13 15,4-4-5-15,0 2 0 16,22-12-2-16,14-8-1 16,6-10 2-16,7 0 0 15,3-29-1-15,4-15 5 16,-4-7-3-16,-4 1 2 16,-11-6 7-16,-12-2 4 0,-12-7 21 15,-13-3-21-15,0 4-8 16,0 8 3-16,-11 16-4 15,-3 18 9-15,1 13 12 16,0 9-3-16,4 0-23 16,-4 31-3-1,-3 25 3-15,1 16-1 16,6 16-8-16,6 3 0 16,3-8-7-16,0-4 3 0,0-15 7 15,9-14-3-15,4-11 8 16,-1-17-2-16,-1-13 2 15,2-9 1-15,3 0-2 16,9-29 2-16,4-12-1 16,0-3 1-16,-6 2 2 15,-2 0 1-15,-5 8 0 16,-5 8-1-16,-5 8-2 0,-4 14 1 16,-2 4 1-16,0 12-2 15,0 24 0-15,5 17 1 16,-3 10 1-16,5 3-2 15,4-5-3-15,3-13 3 16,1-16 3-16,1-12-3 16,-5-16 1-16,2-4 3 15,5-16 29-15,7-29-7 16,4-9-13-16,-4-1 2 0,-4 1-2 16,-7 4-4-16,-3 7-3 15,-7 8-6-15,0 16-12 16,1 9-13-1,-2 10-33-15,1 0-44 16,5 8-97-16,4 16-10 16,7 5-206-16</inkml:trace>
  <inkml:trace contextRef="#ctx0" brushRef="#br0" timeOffset="146183.26">5249 6731 762 0,'0'0'56'15,"0"0"1"-15,0 0 30 16,0 0-53-16,0 0 24 16,9-106-26-16,-9 85-3 15,0 7 0-15,-4 5-8 0,-9 3-11 16,-3 6-10 0,-2 0-4-16,-2 10-6 0,-3 20 5 15,3 5-1-15,3 6 0 16,1 1-16-16,9-4 17 15,7-2-3-15,0-7 2 16,0-11 2-16,16-9-1 16,-1-9 5-16,8 0 2 15,-1-16 0-15,5-16 2 16,-3-5-3-16,3-1 7 16,-5 0-3-16,-1 3-3 15,-10 7 8-15,-3 4-9 16,-3 10 6-16,-2 8-4 15,-3 3 5-15,0 3-2 16,0 0-6-16,0 23-3 16,0 11 2-16,0 4 1 15,0 0-1-15,0-4-3 0,4-7 3 16,7-10-5 0,0-6 6-16,0-11-1 0,7 0 2 15,0-12-1-15,7-15 2 16,-1-3-1-16,2 2-1 15,3-2 0-15,2 8 2 16,-4 4 1-16,-6 7 0 16,-11 6-3-16,-2 5 0 0,-4 0-2 15,-2 24 2-15,5 8 4 16,-3 6 6-16,0 3-9 16,3-5 1-16,0-9-1 15,6-10 4-15,-4-11-3 16,3-6 0-16,1 0 2 15,7-15 4-15,7-12-3 16,0-5-3 0,0 1 2-16,-4 5-2 0,-4 4 2 15,-4 8 13-15,-8 8-15 16,-5 4-2-16,-2 2 0 16,5 2 0-16,-1 22-10 15,0 8 10-15,1 3 0 16,4 2-25-16,2-4-19 15,5-10-12-15,6-11 1 16,2-12-48-16,10 0-67 16,3-23-28-16,6-7-32 0</inkml:trace>
  <inkml:trace contextRef="#ctx0" brushRef="#br0" timeOffset="146951.37">6170 6682 415 0,'0'0'147'15,"0"0"-63"-15,0 0 24 16,0 0 49-16,0 0-74 15,0 0-17-15,-47-35-27 16,33 51-10-16,-1 16-9 0,1 8-4 16,4 0 1-16,7 5-9 15,3-2-6-15,0-2-2 16,0-7 0-16,23-10-9 16,8-14-7-16,9-10 5 15,4 0-5-15,3-16-1 16,1-16 6-1,-6-4 9-15,-9-3-1 16,-8 5 2-16,-12-2 1 0,-9 6-1 16,-4 5 1-16,0 6 0 15,-4 13 1-15,-18 6 0 16,-3 0 9-16,-6 25-7 16,0 10-2-16,6 9 5 15,9 7-6-15,14-1-4 16,2-1 4-16,0-6 0 15,31-7-7-15,10-8-4 16,12-10 7-16,11-18-2 0,0 0-18 16,2-12-11-16,-3-20 14 15,-10 0 10-15,-2-5 10 16,-8 0 2-16,-14 1-1 16,-14 2 0-16,-11 4 0 15,-4 9 2-15,-6 10 3 16,-25 11 12-16,-7 0 8 15,-7 18-9-15,1 20-8 0,6 5-1 16,11 6 6-16,9-7-12 16,16-4-1-16,2-10 0 15,4-10-2-15,32-10 2 16,7-8 0 0,10-4 0-16,8-28 1 15,-1-14 0-15,-3-9 15 16,-6 0 6-16,-9-2-3 15,-5-2 0-15,-16-8 4 0,-7-11-4 16,-9-15-10-16,-5-2-7 16,0 3 2-16,0 22-2 15,-7 27 16-15,1 25 32 16,-4 18-25-16,-3 6-25 16,-7 40 1-16,-3 24-1 15,6 22 0-15,5 11-3 16,10 7 3-16,2 1 2 15,0-9-2-15,0-10 0 0,0-16-9 16,2-20-25-16,-2-19-27 16,0-16-27-16,0-15 3 15,-19-6-34-15,-17-3-199 16</inkml:trace>
  <inkml:trace contextRef="#ctx0" brushRef="#br0" timeOffset="147511.43">1605 6872 1003 0,'0'0'0'0,"0"0"-17"16,0 0 8-16,0 0 9 16,0 0 6-16,0 0 19 15,172 56 2-15,-62-46 14 16,40-2-8-16,35-1-12 16,53-4 5-16,37 3 4 15,30 4-5 1,23 6-5-16,0 7 10 0,4 8-3 15,-12-1-2-15,-21 2-9 16,-33-2-14-16,-44-3-2 16,-39-3 0-16,-42-5-1 15,-39-4 0-15,-35-5-2 16,-31-3-7-16,-23-3-21 16,-13-1-23-16,0-1 5 15,-29-2-19-15,-25 0-19 0,-25 0-120 16,-22 0-50-16,-20-10-183 15</inkml:trace>
  <inkml:trace contextRef="#ctx0" brushRef="#br0" timeOffset="147911.49">2463 7038 92 0,'0'0'959'0,"0"0"-959"16,0 0-32-16,0 0 32 15,0 0 0-15,0 0 3 0,-52-13 2 16,124 13 9-16,44 0 31 15,40 0 8-15,35 6-18 16,30 9-17-16,15 5-17 16,14-2 2-16,2 2 3 15,-2-2 2-15,-14-4-3 16,-26-1-5-16,-29-5 0 16,-42-2 0-16,-39-1-1 0,-34 0-6 15,-33-3-2-15,-22 0-9 16,-11-2-2-16,0 1 5 15,-13 3-31-15,-16 1-23 16,-2-5-108-16,8 0-273 16</inkml:trace>
  <inkml:trace contextRef="#ctx0" brushRef="#br0" timeOffset="148063.5">5450 7224 1129 0,'0'0'13'16,"0"0"-13"0,0 0-3-16,0 0-3 15,0 0-87-15,0 0-208 16</inkml:trace>
  <inkml:trace contextRef="#ctx0" brushRef="#br0" timeOffset="154928.37">1854 7985 567 0,'0'0'37'0,"0"0"-32"16,0 0 25-16,0 0 18 15,0 0-17-15,0 0-2 0,0 0 8 16,0 0 3-16,-15 84-3 16,32-80 8-16,10-4 12 15,4 0-18-15,5 0-6 16,-1-9-10-16,6-12-5 16,-3-9-8-16,-1-9-8 15,-1 0-2-15,-7-4 1 16,-9 4 1-16,-7 5-2 0,-7 3 6 15,-6 4-3-15,0 8 1 16,0 5-4-16,0 4 3 16,0 6 7-16,-8 2-1 15,4 2 9-15,4 0-2 16,-2 0-13 0,-3 0-2-16,-1 8-1 15,-1 21 2-15,0 12-1 16,-2 19-1-16,5 21 0 0,-3 15 1 15,0 18 1-15,-2 20 2 16,-4 9-3-16,-5 3-1 16,-1-2-2-16,-6-13 2 15,7-17-2-15,3-19-1 16,3-19 2-16,8-24-1 16,1-20-7-16,3-14-3 0,0-9-9 15,0-9-3-15,0 0 6 16,11-15-15-16,14-21 28 15,4-12-5-15,0-8 10 16,0-9-2-16,-4-1 2 16,-5-6 0-16,-7-3 3 15,-9 2-2-15,-4 1 8 16,0 4-5-16,-24 7-1 0,-10 7 3 16,-5 7-1-1,-7 12-2-15,7 8-4 0,1 11 2 16,9 9-2-16,9 5 1 15,9 2-2-15,9 0 2 16,2 0-6 0,0 0-6-16,0 0-1 15,27 0 8-15,12 2 5 16,13 0-1-16,4-2 0 0,3 0-2 16,-1-11-2-16,-4-11 4 15,-7-1 1-15,-7-5-2 16,-9 1-1-16,-11 9 3 15,-11 2 0-15,-7 2 4 16,-2 4 2-16,0 0 1 16,-15 2-3-16,-7 7-2 15,3 1-1-15,4 0 0 16,3 0-1-16,6 23-1 16,6 13 0-16,0 12 1 15,0 7 0-15,9-4 0 0,15 0 0 16,1-11-1-16,6-8-6 15,5-13-35-15,1-10-57 16,11-9-66-16,5-9 49 16,10-24-47-16,-3-5-66 15</inkml:trace>
  <inkml:trace contextRef="#ctx0" brushRef="#br0" timeOffset="156592.59">2819 8291 198 0,'0'0'168'0,"0"0"8"0,0 0-43 15,0 0-52 1,0 0 49-16,-136-68-71 15,90 68-34-15,3 12-11 16,5 9-2-16,9 2-2 16,8 5-8-16,4 5-1 15,13 1 5-15,4-2-6 0,0-2 1 16,0-6-2 0,11-6 2-16,5-8-1 0,-3-8 1 15,3-2 1-15,1 0 6 16,4-14 8-16,-1-6-15 15,-3-6 7-15,-1 2-6 16,-5 1 2-16,3 1-2 16,-5 7 4-16,-3 2-1 15,-4 5-1-15,-2 8 5 16,0 0 5-16,0 0-13 16,0 0-1-16,5 11-9 0,1 13 5 15,6 2 4-15,7 0 0 16,0-8-5-16,5-7 5 15,5-8-2-15,0-3 2 16,5-11-3-16,-1-24 3 16,0-9 0-16,3-9-2 0,-5-1 2 15,-6-2 4 1,-5-6-4 0,-3-1 0-16,-7-4 6 0,-6-1-5 15,-4 0 0-15,0 7 8 16,0 8-6-16,0 16-1 15,-6 15 13-15,1 12-11 16,5 8-2-16,-3 2-2 16,-1 18-8-16,0 30 1 15,4 20 7-15,0 12 0 16,0 2 0-16,0 1 0 0,11-4 0 16,2-10 0-16,0-9-1 15,1-7-1-15,-1-17 1 16,1-12 2-16,-3-12-3 15,-7-7 3-15,3-5-2 16,0 0 1-16,4-21 0 16,2-11 3-16,5-7-1 15,-5 1-2-15,5 4 1 0,-7 6-1 16,-1 10 0-16,-6 8 0 16,-4 6 0-16,0 4 0 15,0 0-4-15,4 0-4 16,1 12 1-16,1 8 5 15,6 0 3-15,-1 2-1 16,0-4 0 0,0-4 0-16,0-5 1 0,-4-7-1 15,0-2 0-15,-3 0 1 16,5-5 4-16,7-15-2 16,-1-5-2-16,1-2 1 15,-1 5-2-15,-6 6 3 16,-2 4 0-16,-2 7 2 15,-3 2-3-15,-2 3 1 16,0 0-3-16,2 3-4 0,4 16-6 16,3 9 9-16,3 0 2 15,3-6-2-15,1-5 2 16,1-5-1-16,-1-11 0 16,-3-1-2-16,6 0 2 15,1-18 4-15,-3-9 1 16,1-3-2-16,-5 4-2 15,-6 0 3-15,-2 3-1 16,-5 5 2-16,0 6-1 16,0 6 0-16,0 2-1 15,0 4-3-15,-5 0-4 0,-2 0-21 16,3 0 12-16,4 0 3 16,0 8-9-16,0-2 7 15,0-2 3 1,7 0 4-16,2-2 4 15,0-2 0-15,-1 0 1 16,-1 0 1-16,3 0 1 16,-4 5 0-16,-2 0-2 15,3 4 5-15,2 2-5 0,0 7-1 16,4 0 1-16,1 6 0 16,1 2 1-16,1-2-1 15,3-2 0-15,2-5 0 16,1-10 0-16,5-3 4 15,0-4 0-15,-1 0-4 16,3-14 9-16,-2-9-8 16,-7-2 2-16,3-3 7 0,-8-2 1 15,-1-1 0-15,-5-3-2 16,-1-1-5-16,-6 1-1 16,-2 8-3-16,0 10 1 15,0 5 1-15,0 11 1 16,0 0-3-16,-6 0-6 15,-7 25 1-15,-1 5 5 0,5 5-4 16,9-1 1-16,0-1 1 16,0-5 0-16,21-6 2 15,2-6-1 1,2-4 1-16,4-12 0 16,2 0 0-16,1-2 5 15,-1-23 2-15,0-4 1 16,-2 1-4-16,-2-1 0 15,-7-6 0-15,-11 3-3 16,-7 0 1-16,-2 2 0 0,0 8-1 16,-13 8 5-16,-7 7-6 15,-1 7 0-15,0 0-4 16,5 12 2-16,5 12-2 16,4 1 3-16,7-4-1 15,0 0-1-15,22-3 3 16,11-2 2-16,4-4 8 0,-6-1-3 15,0-2 0-15,-14 1 0 16,2-3 7-16,-9 4-6 16,-10-2-8-16,0 5 1 15,-29 5-1-15,-19 6-25 16,-18-1-68-16,-7-6-53 16,-12-13-242-16</inkml:trace>
  <inkml:trace contextRef="#ctx0" brushRef="#br0" timeOffset="156816.6">2955 7778 1001 0,'0'0'8'0,"0"0"-8"15,0 0 0-15,0 0-3 16,0 0 3-16,114-3 0 16,-33 6 0-16,8 9-23 15,2 0-139-15,-9 0-105 16</inkml:trace>
  <inkml:trace contextRef="#ctx0" brushRef="#br0" timeOffset="157360.68">2080 8779 865 0,'0'0'42'0,"0"0"-42"16,0 0 0-16,0 0 13 16,187 14 49-16,-65-14-17 15,28-16-30-15,14-8 1 16,4-5-7-16,-12 1-8 16,-27 3 0-16,-23 4-2 15,-27 9 1-15,-32 9-2 16,-27 3-14-16,-20 0-20 15,-11 0 0-15,-39 7-26 0,-27 12 1 16,-14-2-18-16,-13 1 22 16,-6 3 57-16,4-3 3 15,-2-2 31-15,9 3 39 16,17-4 9-16,18-1-32 16,25-2-8-16,19-7-8 0,13 2-23 15,7 1-8-15,5 0-2 16,37 2-1-16,27 1 20 15,29-11 4-15,16 0-9 16,2-3-15-16,-4-15-5 16,-19 0 0-16,-11-1-23 15,-14 8-15 1,-20-1-16-16,-19 3-59 16,-13 2-38-16,-7 0 6 15,-5 2-153-15</inkml:trace>
  <inkml:trace contextRef="#ctx0" brushRef="#br0" timeOffset="157520.7">3399 8731 562 0,'0'0'441'0,"0"0"-435"15,0 0-6-15,0 0 0 16,0 0-1-16,0 0-22 15,0 5-103-15,0-5-99 16</inkml:trace>
  <inkml:trace contextRef="#ctx0" brushRef="#br0" timeOffset="158240.79">1808 10476 984 0,'0'0'14'16,"0"0"-14"-16,0 0-4 15,0 0 4-15,0 0 15 16,0 0 23-16,171 21 1 16,-91-21-9-16,-2 0-18 15,-4 0-3-15,-10 0-6 0,-12-4-3 16,-16-4 0-16,-14 4-1 16,-9 2-34-16,-9-1-35 15,-1-2-64-15,-1-2-186 16</inkml:trace>
  <inkml:trace contextRef="#ctx0" brushRef="#br0" timeOffset="160065.01">3742 10467 539 0,'0'0'72'16,"0"0"-17"-16,0 0 43 0,0 0 11 16,0 0-45-16,0 0-22 15,6 0-7-15,-2 0-1 16,-4 0 5-16,0-2-6 15,0-12 0-15,0-7-16 16,-10-2-9-16,-9-1 3 0,-6 1-3 16,-2 3-5-16,-2 6 1 15,-4 9-6-15,-3 5 2 16,3 0-4-16,-2 4-6 16,12 16-2-16,2 7 6 15,13 4 4-15,6 5 0 16,2 1-2-16,4-3 3 15,25-9-8-15,9-7 4 16,9-11-10-16,6-7 11 16,5-9 4-16,2-29 0 0,-2-14 0 15,-2-4 1-15,-10-2 3 16,-7 0-3-16,-18 0 0 16,-9 0 6-1,-12 5-3-15,0 2 4 16,-12 10 4-16,-5 7 3 15,-1 12-7-15,9 12 2 16,3 8-4-16,1 2-6 16,5 28-15-16,0 24 12 15,0 16 2-15,7 9 2 0,10-6-2 16,6-4 2-16,6-9-3 16,2-9 2-16,2-10-1 15,3-11 1-15,0-12-4 16,0-14 4-16,3-2 1 15,1-12 2-15,5-20-1 16,-1-7 0-16,-1-2 1 16,-9-3-1-16,-12-6 2 0,-4 0-2 15,-12 6 1-15,-6 5 3 16,0 13-3-16,0 10-2 16,-9 11 4-16,-13 5-5 15,-7 7-6-15,-7 25 1 16,5 10 2-16,2 7 0 15,14-3 0-15,9-4-1 0,6-5 0 16,0-14 2-16,0-9 2 16,0-5 0-1,6-9 2-15,5 0-2 16,9-11 13-16,7-17-2 16,2-4 2-16,4-1-7 15,-6 1-5-15,-3 6 0 16,-4 5 1-16,-9 5 6 15,-3 7-6-15,-6 7-2 0,0 2 0 16,2 0-6-16,5 16 0 16,3 13 6-16,5 3 1 15,3-3 0-15,5-6-2 16,4-7 1-16,0-9-3 16,0-7 3-16,2 0 2 15,-2-25 2-15,3-11 0 16,-7-7 1-16,-2-5 7 0,-7-4 2 15,-7-3 7-15,-7-6-10 16,-2-1-4-16,0-2 2 16,0 6-9-16,-7 12 4 15,-7 10 1-15,6 11 2 16,1 16-3-16,5 4-3 16,2 5-1-16,-2 0-9 15,-2 37-4-15,4 19 7 0,0 22 6 16,0 6-1-1,8-2 0-15,19-5-12 16,4-14-2-16,5-14 6 16,4-11 0-16,-2-16-3 15,6-10 11-15,-4-12-4 16,1 0 5-16,1-19 0 16,-4-13 0-16,-7-6-1 15,-9-1 1-15,-9-7 0 16,-7 2 3-16,-6 3-2 0,0 10 3 15,-14 16-2-15,-9 15 0 16,-3 0-2-16,-12 32-6 16,-2 21 1-16,0 7 4 15,9-4-4-15,13-8 5 16,11-11-3-16,7-11 2 16,0-6 1-16,13-15-4 15,14-5 1-15,4 0 3 0,7-16 3 16,3-12 1-16,-6-2 0 15,-6 2-3-15,-6 4 3 16,-10 6 12-16,-7 5-6 16,-6 12 5-16,0 1 0 15,0 0-13-15,0 0-2 16,0 22-15-16,0 10 13 16,0 4 0-1,2 0 2-15,12-9-1 0,3-6-13 16,4-9-19-16,-1-6 6 15,2-6 0-15,0 0-2 16,-3-13-14-16,-9-13-35 16,-10 1-37-16,0-8-135 15,-15-1-299-15</inkml:trace>
  <inkml:trace contextRef="#ctx0" brushRef="#br0" timeOffset="160225.04">4353 10060 1008 0,'0'0'52'0,"0"0"-50"15,0 0 3-15,0 0-5 16,0 0-9-16,143-3 6 16,-41-4-83-16,16-9-269 0</inkml:trace>
  <inkml:trace contextRef="#ctx0" brushRef="#br0" timeOffset="161801.24">5887 10351 636 0,'0'0'49'0,"0"0"-49"15,0 0 55-15,0 0 57 16,0 0-49-16,0 0-7 0,83 42-13 16,-54-42-1-16,8-2 3 15,7-24-25-15,8-11-8 16,-3-4-3-16,2-6-7 15,-8 3-1-15,-16 2 3 16,-14 3-3-16,-9 4 6 16,-4 7-2-16,0 10-1 15,-9 8-4-15,-11 8-10 16,-5 2-35-16,4 0 15 16,-2 4 17-16,9 8-4 15,8-4 5-15,6 1 7 16,0-2-2-16,0 0 4 15,2-4 1-15,12-1 2 16,1 0 0-16,5 2 4 16,-1 5-3-16,-4 0-1 15,-1 6 1-15,-1 0-1 16,-3 7 0-16,6 3 3 16,-3 5-2-16,-1 4-1 0,-5-3 0 15,1 4 1-15,4-9 4 16,-3-2-4-16,6-7-1 15,1-8 1-15,1-4 1 16,6-5-2-16,1 0 0 16,10 0 0-16,1-12-5 15,4-7-6-15,1-8 0 0,-3 0 0 16,-8-7-3-16,-2-2 11 16,-12-1 3-16,-7-3 0 15,-8 3 2-15,0 4 4 16,-6 6-6-16,-9 13 7 15,-7 7 6-15,-7 7-11 16,-5 0 1 0,5 16 2-16,0 16-2 15,0 6 2-15,10 4-5 0,5 1 10 16,5-6-9-16,9-2-1 16,0-9 2-16,7-6-2 15,13-12 2-15,3-4 1 16,3-4 5-16,5 0 5 15,5-21 14-15,2-4-21 16,-5-5 5-16,-4 0-10 16,-2 4 0-16,-14 2-1 0,-3 5 1 15,-6 9 2-15,-4 2 1 16,0 8 1-16,0 0-5 16,0 0-2-16,0 15-4 15,4 8 1-15,5 10 3 16,5-5 2-16,5-4 0 15,4-6-2-15,4-10-6 16,-5-8 0-16,4 0 8 16,1-8 0-16,0-21 4 0,2-6-1 15,-4-8 1-15,-3-3 1 16,-7-4 2-16,1-1-1 16,-5-6-1-16,-9 1-4 15,3-4 10-15,-5-2-9 16,0-1-1-1,0 12 1-15,0 10 1 16,0 17 1-16,-5 14 9 0,5 10-8 16,-4 0-5-16,-5 20-5 15,0 26 5-15,-2 14 1 16,2 14-1-16,7 7 0 16,2 5 1-16,0-5-1 15,0-8-2-15,0-12 1 16,9-17-2-16,9-12-25 15,-1-18-44-15,8-11-2 16,4-3-145-16,2-12 8 0,-2-15-264 16</inkml:trace>
  <inkml:trace contextRef="#ctx0" brushRef="#br0" timeOffset="162161.29">7351 10115 225 0,'0'0'430'16,"0"0"-416"-16,0 0 35 15,0 0 18-15,0 0-16 16,0 0-15-16,-40 45-2 0,40-45 1 16,7 0-3-16,15-4 13 15,7-14-21-15,-2-7-10 16,0-2-4 0,-5 1-1-16,-8 2-5 15,-8-1-2-15,-4 4 2 16,-2 3-1-16,0 4-1 15,-8 7-2-15,-15 7-1 0,-4 0-2 16,-2 19-3-16,-2 15 5 16,4 10 1-16,8 6-1 15,5 6 1-15,7-3 0 16,7-4-2-16,5-6 2 16,19-9 0-16,12-7 4 15,4-8 3-15,5-7 1 16,-1-10-6-16,-1-2-2 15,-1-12-19-15,-7-18-44 0,1-7-179 16,-16-9-42-16</inkml:trace>
  <inkml:trace contextRef="#ctx0" brushRef="#br0" timeOffset="162361.31">6814 9761 998 0,'0'0'0'0,"0"0"-15"15,0 0 12-15,116-1 3 16,-36 1 1-16,20 0-1 16,12 5-21-16,6 5-122 15,5 2-72-15,-9 2-309 16</inkml:trace>
  <inkml:trace contextRef="#ctx0" brushRef="#br0" timeOffset="162537.34">8132 10110 975 0,'0'0'47'16,"0"0"-47"-16,0 0-3 0,0 0-6 15,0 0-60-15,0 0-97 16,-5 17-36-16</inkml:trace>
  <inkml:trace contextRef="#ctx0" brushRef="#br0" timeOffset="163561.47">9039 10038 446 0,'0'0'103'15,"0"0"-31"-15,0 0 15 16,0 0 44-16,0 0-14 15,0 0-45-15,-70-27-25 16,70 27-24-16,0 0-7 16,0 0-3-16,0 0-9 15,16 0 0-15,26 0 3 16,16 0 19-16,10 0-7 0,-6 0-2 16,5 0-14-16,-21 0-3 15,-5 0 0-15,-24 0 0 16,-3 0 0-16,-12 0-3 15,-2 0-3-15,0 0-34 16,0 5-31-16,0 7 8 16,0-2-95-16,11-5-100 15,3-5-350-15</inkml:trace>
  <inkml:trace contextRef="#ctx0" brushRef="#br0" timeOffset="164809.63">9839 10002 569 0,'0'0'206'15,"0"0"-154"-15,0 0 52 16,0 0-34-16,0 0-46 0,0 0-8 16,-4 16-1-16,-7 16 0 15,-1 7-1-15,1-4-12 16,11 0-1-16,0-8-2 15,0-10 2-15,15-5-2 16,10-10-2-16,4-2 3 16,7 0 4-16,2-12-4 15,2-12 2-15,-7-7-2 16,-1 1 3-16,-8-1-3 0,-9-1 0 16,-1 3 0-16,-5 7-2 15,-5 8 2-15,-4 7 0 16,0 7-1-16,0 0-2 15,2 0-4-15,6 9-4 16,-4 19 8-16,7 10 1 16,2-2 4-16,5-5-4 15,7-8 5-15,-3-9-5 16,10-7 2-16,-3-7-7 16,4 0 1-16,0-21 6 15,-4-5 0-15,0-2 0 16,-7 1 4-16,-8 1 0 15,-8 5-4-15,-1 5 7 16,-5 9 6-16,0 5 14 16,0 2-9-16,0 0-18 15,0 29-3-15,0 23 2 0,-5 20 1 16,-1 13 5-16,-3 1-5 16,7 2 0-16,-1-9-1 15,3-14-45-15,0-19-11 16,0-21 14-16,0-16 20 15,-2-9 16-15,-5 0 7 16,3-29-85-16,-5-11-101 16,2-9 110-16,0-7 62 0,5-6 14 15,2-9 8-15,0-8 10 16,0-4 9-16,16 9 3 16,11 10 14-16,2 20-12 15,7 13 8-15,-3 16 6 16,0 9-20-16,-4 6 6 15,-2 0 9-15,-12 16-25 16,-1 16-11 0,-9 8 1-16,-5 8-4 0,0-4 1 15,-25-2-1 1,-11-8-2-16,1-3 2 0,2-15-1 16,6-5 8-16,11-8-7 15,7-3 7-15,9 0 3 16,0-18-12-16,4-13 0 15,30-7-6-15,11-4 6 16,5-2 0-16,6-2-3 16,2-2 3-16,-2 4-1 0,-6-2 1 15,-11 0-1-15,-5 2 1 16,-12-4 0-16,-9 1 0 16,-13 7 0-16,0 6-1 15,0 10 1-15,0 12 8 16,-13 7 12-16,-3 5-8 15,-6 11-10-15,0 24 1 16,-3 16-2-16,9 11 2 0,12 7-2 16,2 6 2-16,2 2 2 15,0-4 6-15,0-8-5 16,2-14-5-16,8-20 1 16,-4-9-2-16,-4-13 3 15,5-8-3 1,-1-1 9-16,6-1 5 15,7-24 4-15,8-5-15 16,4-5-2-16,-4 2 1 0,0 11-2 16,-12 8 1-16,-1 9-1 15,-7 5-1-15,-1 3-3 16,4 23-3-16,-4 8 7 16,7 6 1-16,-1-2 1 15,-1-5-2-15,2-10 0 16,-2-10 0-16,2-7 0 15,3-6 0-15,2 0-2 16,-2-24-32-16,-3-10-50 0,-4-6-36 16,-2-4-75-16,-7-7-16 15</inkml:trace>
  <inkml:trace contextRef="#ctx0" brushRef="#br0" timeOffset="164945.64">11143 9858 596 0,'0'0'93'16,"0"0"42"-16,0 0-28 15,0 0-75-15,0 0-18 0,0 0-7 16,-27-62-7-16,27 62-25 16,0 0-155-16,16 14 65 15,6 9-4 1,-2 4-292-16</inkml:trace>
  <inkml:trace contextRef="#ctx0" brushRef="#br0" timeOffset="165497.71">11143 9858 535 0,'125'139'172'16,"-125"-139"-76"-16,0 2 43 16,0 15-79-16,-9 3-22 15,-2 13 9-15,2 2-11 16,2-4-17-16,5-6-19 16,2-10 3-16,0-5 3 15,0-6-5-15,0-4 0 16,0 0 11-16,7-7 12 15,13-16-1-15,7-9-21 16,2-6-2-16,-5 5 2 0,0 5-2 16,-10 8 1-16,-1 9-1 15,-4 6 0-15,-6 5-4 16,1 0-12-16,5 16 0 16,2 10 16-16,5 4 0 15,1-2 0-15,1-7 0 16,7-7 1-16,0-14 0 0,-4 0 2 15,6-10 3 1,0-25-2-16,-2-9 5 16,-3-2-7-16,0-2-1 15,-6-1 1-15,-3 5 2 16,-8-1 4-16,-3 0-2 16,-2 10 5-16,0 8-7 15,0 13-4-15,0 11 4 16,0 3-4-16,0 12-12 0,0 25 7 15,-9 19 5-15,2 11 0 16,7 5-3-16,0-1-3 16,0-12 6-16,14-11-12 15,-1-14-25-15,-4-12-9 16,0-14-20-16,2-8-4 16,0 0-87-16,5-26 24 15,-3-8-124-15,3-5-76 16</inkml:trace>
  <inkml:trace contextRef="#ctx0" brushRef="#br0" timeOffset="165697.74">11820 9868 483 0,'0'0'139'16,"0"0"-28"-16,0 0 10 15,0 0-47-15,0 0-27 16,0 0-19-16,-131-3 2 16,98 28 22-1,-3 4-9-15,7 5-16 16,9 3-7-16,5 1 0 0,5-4-2 15,10-2-11-15,0-6-3 16,27-4-1-16,9-5-3 16,9-10-2-16,11-2-49 15,8-5-77-15,3 0-184 16</inkml:trace>
  <inkml:trace contextRef="#ctx0" brushRef="#br0" timeOffset="166393.81">13027 10022 644 0,'0'0'140'0,"0"0"-111"15,0 0-9-15,0 0-7 16,0 0 51-16,0 0 7 16,-98 64-37-16,46-49-6 15,6-6-2-15,3-2-15 16,14-4-5-16,12-3-3 16,10 0 1-16,7 0 2 0,0-2 2 15,13-22 2-15,16-13-8 16,13 0-2-16,1 2 7 15,-5 6 0-15,-9 7 3 16,-12 6-9-16,-12 5 5 16,0 8-5-16,-5 1 15 15,0 0-12-15,-5 2-4 16,-13 0-9-16,-7 0 4 16,8 0 4-16,1 2 1 0,5 14-1 15,2 5 0-15,9 4 1 16,0 5 1-16,0 4 0 15,22 4 0 1,7 2 4-16,7 1-1 16,-3 1-2-16,-2-2 1 15,-6-4 8-15,-7-4-6 16,-7-4 0-16,-11-4-2 16,0-4-3-16,-11-3 4 0,-18-2-4 15,0-5-2-15,0-6-41 16,11-4-38-16,9 0-2 15,9-14-83-15,14-15-205 16</inkml:trace>
  <inkml:trace contextRef="#ctx0" brushRef="#br0" timeOffset="169082.17">13664 10104 443 0,'0'0'70'15,"0"0"14"-15,0 0 38 16,0 0 32-16,0 0-43 0,0 0-53 16,65-88-14-1,-65 66-17-15,0-2-4 16,0 0 3-16,-9 4-10 15,-9 6-1-15,-4 4 1 16,2 6-11-16,-5 4 1 16,-4 0-6-16,4 21-3 15,8 11 2-15,1 11-4 16,10 1 4-16,6-2-1 0,0-5-6 16,10-14 6-16,17-7-8 15,0-8-6-15,9-8 16 16,0-2 4-16,2-25-3 15,-1-16 3-15,3-6-4 16,-11-2 0-16,-2-2-1 16,-11-3 1-16,-3-2 1 15,-4-2-1-15,-6-2-4 0,-3 0 3 16,0 8-13-16,0 14 13 16,0 18 1-16,0 14 0 15,0 8-5-15,0 0-4 16,0 32 1-16,0 16 8 15,0 14-1-15,0 8 1 16,4 2 0-16,7 3 0 16,0-7 1-1,-2-8 2-15,2-12-1 0,3-14-2 16,-10-12 0-16,5-12 0 16,-7-4 3-16,0-6 5 15,7 0 5-15,3-7 3 16,1-20-2-16,5-6-14 15,-3-2-1-15,-1 1 1 16,-3 6 0-16,-5 9-1 16,2 10-1-16,-6 7 2 15,-2 2-4-15,0 0-13 0,0 11 6 16,0 26 9-16,0 7 2 16,6 3 0-16,7-6 1 15,1-11-2-15,8-10 1 16,-2-12 0-16,-2-8-3 15,7 0 3-15,-8-6 3 16,8-18 3-16,-7-8-4 16,2-2-2-16,-14-6 1 0,-4 0 1 15,-2-2-2-15,0 2 0 16,-8 6-7-16,-15 9-2 16,-1 14 3-16,4 6-6 15,-5 5-7-15,10 0 4 16,-1 7 5-1,12 12 3-15,4 8 3 16,0 3 4-16,2 2-3 16,16 0 3-16,11-3-1 0,0-6 3 15,7-7-2-15,-1-6 0 16,1-8-1-16,-1-2 1 16,4 0 1-16,-8-16-1 15,0-2 0-15,-9 1 0 16,-8 3 1-16,-8-1 1 15,-6 3 2-15,0 2 4 16,0 3-7-16,0 5-1 16,0 2 0-16,0 0-2 0,-6 23 2 15,-1 9 0-15,7 5-3 16,0 0 3-16,0-4 3 16,13-8-2-16,8-7 0 15,-6-10 1-15,1-6 1 16,1-2 8-16,1 0 13 15,7-19-11-15,-1-6-10 16,0-5-2-16,1-2 0 0,0 3 1 16,-8 0-2-16,-1 9 4 15,-9 3-4-15,-5 10 1 16,0 5 2-16,-2 2-3 16,0 0-3-1,0 4-5-15,0 21 2 16,2 4 6-16,10 3 0 15,-1-4 1-15,3-4-1 16,-4-7 0-16,3-10 0 0,-1-2 0 16,3-5 5-16,1 0 3 15,-1-14 0-15,-1-10-7 16,-1-5 0-16,-1 0 0 16,-10-3-1-16,-2 5-5 15,0 1-2-15,-12 6-3 16,-5 6-4-16,3 6 7 15,1 4-2-15,11 4-16 16,2 0-14-16,0 0 3 0,29 0 18 16,11 2 14-16,9 6 4 15,9 1-3-15,5 2 6 16,-6 5 4-16,-12 3 12 16,-16 6-17-16,-16 3 16 15,-13 2-7-15,0 0 13 16,-2-4 10-16,-20 1-15 15,6-11-9-15,3-7-2 0,6-6-6 16,0-3 2-16,7 0-2 16,0-12 10-1,0-17-9-15,2-3 4 16,21-2 1-16,6-7-8 16,2 6-1-16,5 3-6 15,1 6-1-15,4 10 3 16,-1 9-1-16,-9 7 6 15,-8 0-3-15,-8 19 1 0,-6 11 2 16,2 11 1-16,0-2-1 16,-7-1 1-16,4-4 1 15,-2-12-4-15,7-5 4 16,1-10-2-16,1-5 3 16,1-2 22-16,9 0-16 15,-1-26 5-15,7-6-4 16,0-11 3-16,-2-6 9 15,2-6-15-15,-4-15-2 0,-4-3-5 16,-5-8 0-16,-5-10-11 16,-5 4 6-16,0 7 5 15,-8 17 0-15,0 23 3 16,0 16-4-16,0 20 1 16,-12 4-2-16,-1 14-21 15,-5 28 22-15,7 19 0 16,5 14 1-1,6 8 0-15,0 5 0 0,0 0 2 16,13-1 6-16,-3-10-1 16,9-10 4-16,-9-15-11 15,9-18 0-15,-11-15 2 16,6-14 0-16,1-5 4 16,8 0 8-16,-1-14-5 15,5-14-5-15,-1-10-2 16,-3-3 0-16,-3 2 0 0,-7 5-4 15,1 14 5-15,-10 8-4 16,1 10 1-16,-3 2-3 16,0 2-12-16,0 25-1 15,0 7 16-15,8 7 4 16,3 1-4-16,7-6 0 16,5-2 0-16,3-9 4 15,1-9-2-15,0-11 2 16,2-5-3-16,-2 0 1 0,8-12-1 15,-4-13 1-15,-2-1-2 16,-9-6 1-16,-2-3 2 16,-6-2 0-16,-3 0-3 15,-7 13-1-15,-2 10 0 16,-2 10 1 0,0 4-3-16,0 0-3 15,0 8-5-15,0 19 3 16,-2 14 8-16,-2 3 0 0,-3-4 7 15,7-5 4-15,-2-12-4 16,2-11-5-16,0-6-1 16,0-6 2-16,0 0 10 15,0 0 11-15,0-15-10 16,20-11-13-16,0-6 1 16,7-1-2-16,0-1 0 15,0 0 0-15,-4 7 0 0,2 8-6 16,-13 11-6-16,-6 8 4 15,1 0 1-15,-3 10-3 16,5 16 10-16,5 9 0 16,6 0 0-16,6 0 0 15,5-8 2-15,12-5-2 16,-1-8 0-16,5-10 0 16,-3-4 4-16,-3-4-2 15,-3-20 0-15,-9-8-2 0,-12-8 1 16,-1-8 4-16,-9-8-4 15,-5-13 1-15,-2-3-4 16,0-4 2-16,2 4 0 16,-2 9 1-1,2 22-1-15,-2 17 0 16,2 16 0-16,-2 8 0 0,0 1-10 16,0 34 1-1,0 17 5-15,-2 16 4 0,-9 12 1 16,3 5-1-16,-6 1-1 15,3-6 0-15,-1-12-10 16,10-15-93-16,2-22-6 16,0-16 27-16,16-15 2 15,13 0-43-15,7-23 58 16,-3-11-103-16,7-6-179 16</inkml:trace>
  <inkml:trace contextRef="#ctx0" brushRef="#br0" timeOffset="169394.21">17323 9861 224 0,'0'0'269'16,"0"0"-100"-16,0 0 0 15,0 0-19-15,0 0-56 16,0 0-17-16,37-74-23 16,-61 74-38-16,-14 0 6 15,-7 2 4-15,1 15 0 16,2 5-17-16,1 4-7 16,12-2 2-16,4 0-2 0,21-8-2 15,4-4-2-15,4-1 2 16,37 1 1-1,15 3 13-15,1 2-12 16,1 2 1-16,-6 1 1 16,-15 4 2-16,2 4-3 15,-13 6 5-15,-10 3-5 16,-14-3-3-16,-2 0 0 16,-6-5 2-16,-30-3-1 0,3-7-1 15,-12-7-25-15,-7-6-37 16,4-6-52-16,-17-2-49 15,-7-28-172-15,-10-16-295 16</inkml:trace>
  <inkml:trace contextRef="#ctx0" brushRef="#br0" timeOffset="169538.22">16314 9418 1022 0,'0'0'0'15,"0"0"-29"-15,0 0-53 16,0 0-145-16,170 17-457 16</inkml:trace>
  <inkml:trace contextRef="#ctx0" brushRef="#br0" timeOffset="169730.25">17898 9985 1396 0,'0'0'4'0,"0"0"-2"16,0 0-2-16,0 0-1 0,0 0-23 16,0 0-53-16,0-5-182 15,-12-17-496-15</inkml:trace>
  <inkml:trace contextRef="#ctx0" brushRef="#br0" timeOffset="170738.39">1692 11067 922 0,'0'0'84'0,"0"0"-44"15,0 0-26-15,0 0 32 0,0 0-12 16,0 0-4-16,0 0 31 16,81 64 1-16,-18-56-30 15,7-4-14-15,3-4-8 16,-1 0-8-16,-15-1-2 16,-10-8-23-16,-16 3-67 15,-12 1-34-15,-15-4-209 16</inkml:trace>
  <inkml:trace contextRef="#ctx0" brushRef="#br0" timeOffset="172794.64">3538 11240 610 0,'0'0'91'0,"0"0"-73"0,0 0 41 15,0 0 22-15,0 0-12 16,0 0-23-16,26 44-7 15,3-44 14-15,4 0-18 16,6 0-20-16,0-15-2 16,1-8-6-16,-7-4-5 15,-6-1 0 1,-8-2 0-16,-15 5-4 16,-4 6-1-16,0 5-3 15,-4 7 6-15,-15 1-14 0,0 6-13 16,-4 0 9-16,3 13 6 15,5 11 12-15,3 2-3 16,8 6 0-16,4-2 2 16,0 1 1-16,14-8-1 15,15-5 0-15,0-4-3 16,4-8 4-16,3-6-3 0,-1 0 2 16,3-14-1-16,-3-14-1 15,0-6 2-15,-10-6-1 16,-4-3-5-16,-13 2 7 15,-5-2-3-15,-3 2 3 16,0 4 0-16,-5 8 1 16,-8 8 5-16,5 10 6 15,0 7 2-15,0 4 2 16,1 0-4-16,-5 19-11 0,-3 22 0 16,7 13 1-16,-2 14-1 15,4 9 4-15,3 15-5 16,-1 8-2-16,4 10 2 15,0 0 0-15,-2-4 0 16,0-10 0 0,-2-15 0-16,-1-19 0 15,0-20-1-15,3-18-5 0,2-14-6 16,0-10-8 0,0 0-9-16,18-16 8 0,5-17 11 15,-2-13-11-15,-3-5 16 16,-3-9 5-16,-7-7 1 15,-8-5 1-15,0-2-2 16,0 2 5-16,-16 12 1 16,-7 12-3-16,0 13 1 0,-4 14 8 15,2 6-6-15,5 11 1 16,7 2-6-16,1 2 0 16,10 0-1-16,2 0 0 15,0 2-7-15,9 9 4 16,18-6-1-16,13-5-17 15,6 0 1-15,6-5 5 16,-1-17-10-16,-2-5 10 16,-6-5-9-16,-8 2 20 15,-8-2 3-15,-10 5 2 16,-11-2 6-16,-6 3 1 0,0 0-2 16,-14 2 13-16,-9 1-9 15,2 8 13 1,2 5 4-16,9 4-10 15,3 3 5-15,4 3 4 16,3 0-13-16,0 0-13 16,0 5-2-16,0 23 1 0,0 11 1 15,0 13 4 1,14 7-1-16,1 9 1 0,-1 5 0 16,-5 4-2-16,-5 12 1 15,-4 4-2-15,0 6-1 16,-2-5 0-16,-15-9 0 15,-2-14-16-15,1-10-19 16,9-17-7-16,7-19-21 16,2-22 0-16,0-3 9 15,25-26 14-15,10-20 24 0,7-12 9 16,1-4 7-16,-3-4 30 16,-13 2 13-16,-9 1-29 15,-13 3 19-15,-5 4-30 16,-7 4 13-16,-22 7-2 15,-7 8-6-15,-2 11 0 16,0 9 8-16,3 13-9 0,4 4 2 16,4 0-9-16,4 0 0 15,12 11-1 1,7-4 1-16,4 0-6 16,0 1 1-16,11-5 4 15,18-3 2-15,9 0 2 16,5 0-3-16,1-11 0 15,3-8 1-15,-5 2 0 16,-7-1-1-16,-6 6 2 0,-10 3 3 16,-15 5-4-1,-4 4 8-15,0 0 9 0,0 0-16 16,0 14-2-16,0 11 3 16,0 7-2-16,0-4 3 15,11-2-2-15,7-4-2 16,5-6 0-16,6-9-1 15,-4-7-16-15,7 0-19 0,-1-13-79 16,-2-15-145-16</inkml:trace>
  <inkml:trace contextRef="#ctx0" brushRef="#br0" timeOffset="172946.66">4612 11135 929 0,'0'0'14'16,"0"0"4"-16,0 0 6 0,0 0-19 16,0 0-5-16,0 0-45 15,27-54-113-15,2 54 14 16,0 0-111-16</inkml:trace>
  <inkml:trace contextRef="#ctx0" brushRef="#br0" timeOffset="173394.72">4841 11223 678 0,'0'0'114'15,"0"0"-51"-15,0 0 33 16,0 0-65-16,0 0-9 16,0 0-20-16,-82 26 0 15,66 4-2-15,5 6 9 16,5 3-8-16,6 3 0 15,0-1 1-15,13-2-4 0,9-5 2 16,5-8-1-16,0-10-2 16,-1-13 2-16,1-3 1 15,2-3 4-15,0-23 0 16,-2-6 1-16,-3 0-1 16,-9-3 2-1,-1 6-2-15,-9 0-1 16,-5 10-1-16,0 6 8 0,0 8 1 15,0 3 5 1,-3 2-12-16,-3 0-4 0,-4 12 1 16,6 14-2-16,2 6-1 15,2 0-2-15,0 0-1 16,14-8-18-16,7-6 0 16,4-10 7-16,2-8-14 15,0 0-3-15,4-12 15 16,-2-14-80-16,-4-6-55 15,-10-2-64-15,-8 0-153 16</inkml:trace>
  <inkml:trace contextRef="#ctx0" brushRef="#br0" timeOffset="173522.73">5056 11143 724 0,'0'0'79'0,"0"0"-52"0,0 0-11 16,0 0-16-16,0 0-41 15,0 0-105-15,62-62-151 16</inkml:trace>
  <inkml:trace contextRef="#ctx0" brushRef="#br0" timeOffset="174258.81">5307 11386 844 0,'0'0'75'0,"0"0"-42"15,0 0 5-15,0 0-23 16,0 0-4-16,0 0 17 16,23 10 1-16,12-28-14 15,3-6 0-15,-5-2-11 0,-8-2-4 16,-8 1 5-16,-3 3-5 15,-9 1 2-15,-5 4 1 16,0 3-3-16,0 5 0 16,-13 8-6-16,-6 3-2 15,-3 0-2-15,0 3 2 16,2 20-1-16,2 9 2 16,7 2 5-16,4 2-10 15,7-2 12-15,0-4-3 0,7-6 3 16,15-3 0-16,2-9 0 15,5-11 0 1,2-1 0-16,4 0 2 16,-2-23 5-16,-4-5-6 15,-5-2 5-15,-2-1-6 16,-6 5 4-16,-5 0-1 16,-2 9 1-16,-7 4 8 0,1 6-3 15,-3 7 2-15,0 0-5 16,0 0-6-16,0 0-5 15,4 20-3-15,5 7 4 16,2 4 4-16,3-7 0 16,-1-9 0-16,1-4 0 15,-4-7 1-15,9-4 2 16,-4 0 0-16,5-4 3 16,-3-17-1-16,4-2 3 0,-1-2-7 15,4 0 1-15,-2 3 14 16,1 3 15-16,-5 9-8 15,-13 6-20-15,-1 4-3 16,0 0-9-16,-2 12 0 16,9 18 9-16,-3 2 1 15,2 0-1-15,1-6-7 16,1-9-18-16,5-6-16 0,6-8 11 16,4-3 13-1,8 0-34-15,5-14-170 16,5-8 56-16,4-5-104 15</inkml:trace>
  <inkml:trace contextRef="#ctx0" brushRef="#br0" timeOffset="175066.93">6381 11180 164 0,'0'0'318'0,"0"0"-194"16,0 0 2-16,0 0 14 0,0 0-50 16,0 0-30-16,0 0-14 15,-39-47-14-15,28 47-7 16,-3 2-11-16,1 18-3 15,1 5 2-15,6 4-10 16,6 5-1-16,0 0-2 16,0-1 1-16,16-8-1 15,3-9-2-15,6-6-4 16,-5-10-7-16,7 0 13 0,-7 0 0 16,4-11 0-16,-1-11 3 15,4-6-2-15,2 1-1 16,-10 1 1-16,-3 5 0 15,-9 10 1-15,-5 5 6 16,-2 6 9-16,0 0 4 16,0 0-20-1,0 24-1-15,0 10-3 16,0 4 3-16,0 3-2 0,0-1 2 16,0-10-11-16,14-9-19 15,5-7 19-15,4-11 5 16,4-3 4-16,8-8 0 15,5-20 2-15,3-4 7 16,-3-4-7-16,-9 1 11 16,-9 4 9-16,-9 4 5 15,-1 8 0-15,-10 7 11 0,-2 9 6 16,0 3-17-16,0 0-23 16,0 8-2-16,0 26-8 15,0 16 8-15,0 14 1 16,2 15-1-16,3 18 0 15,-5 16-1-15,0 8 1 16,-7-9 0-16,-17-12-5 16,-3-16-7-16,0-14-34 15,0-11 19-15,0-17 2 0,3-18 6 16,0-16 7-16,1-8-12 16,3-8-7-16,7-28 11 15,6-19 14-15,7-17 6 16,0-22 18-16,13-11 14 15,23-4 6 1,7 14-10-16,3 23-26 16,1 22 0-16,-5 13 5 15,-2 12-4-15,-1 5-3 0,-4 7-8 16,-6 6-8-16,-4 7-18 16,-6 0-16-16,-7 4-28 15,-3 19 42-15,-3 0 15 16,-6-1 18-16,0 0 0 15,0-5 1-15,0-5 4 16,0-7 0-16,0-2-1 16,0-3-1-16,0 0 0 0,0-3-38 15,0-17-340 1</inkml:trace>
  <inkml:trace contextRef="#ctx0" brushRef="#br0" timeOffset="176363.09">7779 11277 429 0,'0'0'100'0,"0"0"-13"16,0 0 5 0,0 0 29-16,0 0-1 15,0 0-55-15,0 0-14 16,-54-51-3-16,52 51-3 15,2 0-14-15,0 0-14 16,0 0-15-16,0 0-2 0,8 0-4 16,25 13 4-16,13 3 1 15,12-4-1-15,16-2-1 16,-3-3-47-16,0-6-29 16,-8-1-49-16,-12 0-198 15</inkml:trace>
  <inkml:trace contextRef="#ctx0" brushRef="#br0" timeOffset="177563.24">8693 11143 154 0,'0'0'46'16,"0"0"-46"-16,0 0 0 15,0 0 6-15,0 0 35 16,0 0 80-16,-29 8-15 16,20-4-40-16,5 0-20 15,2-2-16-15,2 0 10 16,0-2-15-16,0 0 8 0,0 0 18 15,0 0 38-15,0 0-22 16,0 0-9-16,8-4-23 16,26-19 4-16,9-3-22 15,7-11-11-15,4-1-6 16,-7 2 0-16,-7 1 0 16,-13 7-1-16,-12 6-23 15,-10 8 11-15,-5 2 1 16,0 10 6-16,-9 2-25 15,-16 0-41-15,-1 14 49 0,-1 11 17 16,13 0 2-16,4 1 2 16,10 1-1-16,0-5 2 15,10-4-2-15,19 0 3 16,9-3-1 0,1 2 2-16,-4 0-3 15,-6 4 4-15,-14-1 2 16,-3 0-4-16,-12 0-2 0,0 3 2 15,-14-4 0-15,-15 1 1 16,0-6 0-16,0-2-1 16,5-6 0-16,8-6 2 15,8 0 1-15,8 0-1 16,0-10-2-16,4-12-9 16,23-5-6-16,13-8 3 15,7-3 5-15,6 2 1 0,0 0 6 16,-5 6-1-16,-11 4 1 15,-10 7 1-15,-14 10-1 16,-9 5 10-16,-4 4 21 16,0 0 19-16,0 0-28 15,-2 4 12-15,-15 24-24 16,-8 16 1-16,7 9 1 16,3 16 0-16,4 7 0 15,6 4-7-15,-2 3 2 0,7-5-7 16,-2-10 0-16,0-11-1 15,2-14-22-15,0-14-14 16,0-13-39 0,0-16-32-16,0 0-31 15,0-27-222-15</inkml:trace>
  <inkml:trace contextRef="#ctx0" brushRef="#br0" timeOffset="178939.44">9224 11119 843 0,'0'0'26'0,"0"0"-23"16,0 0 22-16,0 0 34 15,0 0-29-15,0 0-10 16,77-75-10-16,-56 75 3 16,-3 0-1-16,-3 15-9 0,-1 9-3 15,-10 3 0-15,-4 5 0 16,0-6 2-16,0 0-2 15,-18-3 0-15,-1-5 0 16,-2-4-4-16,3-3-4 16,7-10-11-16,9-1-5 15,2 0 15-15,0 0-3 16,0-1 3-16,17-13 2 16,15-6 7-16,6 1 0 0,4 3 5 15,-2-2 8-15,-1 2-5 16,-6 1-2-1,-4-5 2-15,-2 3 0 16,-8-1-4-16,-5 0-2 16,-12 0 3-16,-2 4-1 15,0 6 3-15,-16 4-2 16,-3 4-4-16,-6 0 2 16,-2 10 3-16,7 19-4 0,-2 10-2 15,8 6 0-15,12 1-1 16,2 0 1-16,0-2 0 15,34-10-1-15,3-9 0 16,15-8-12-16,4-12-2 16,4-5-5-16,2 0-6 15,-4-23-21-15,-2-9-82 16,-7-5-22-16,-16 2 13 0,-15-2-1 16,-5 4 45-16,-13 1 94 15,0 11 154-15,0 3 6 16,0 6-29-16,-6 5 22 15,-5 4-51-15,-3 1-41 16,3 2-9-16,-5 0-17 16,1 3-17-16,-3 14-1 15,3 3-3-15,1 6-12 0,5 6 8 16,5 2-10 0,4 0 0-16,0-1 1 15,0-8 0-15,11-3 0 16,7-8-1-16,0-8 0 15,6-6 0-15,3 0-2 16,6 0 4-16,6-21 1 16,-2-10 0-16,3-5 0 15,-9-8-2-15,3-6 3 0,-12-8-2 16,-6-9 2-16,-3-5-3 16,-11-3 2-16,-2 0 4 15,0 9-3-15,0 11 0 16,-8 16 13-16,-2 13 8 15,-1 12-10-15,11 8 1 16,-2 6-9-16,-2 0-7 16,-5 25-9-16,2 26 6 15,-2 18 3-15,7 12 0 0,2 6-2 16,0-1 5-16,0 1-4 16,2-6 2-16,5-6 1 15,2-14-2-15,2-13-2 16,-2-13 1-16,0-15-1 15,-2-12 1-15,-3-7 0 16,0-1-5 0,9 0 5-16,8-19 1 15,1-13 5-15,7-6-4 0,0-5-1 16,-6 3 0-16,-4 8 0 16,-3 10-1-16,-5 9-7 15,-9 13 1-15,3 0 5 16,-3 0-7-16,5 14-4 15,6 18 13-15,3 3 1 16,-1 0-1-16,6-8 0 16,-2-7 0-16,-1-9-2 0,5-10-2 15,-4-1 4-15,4-4 0 16,2-19 1-16,-1-5 1 16,-2-5-1-16,-6-1 1 15,-3 1-2-15,-6 1 0 16,0 9 1-16,-7 9 1 15,0 5-2-15,0 9-4 16,0 0-3-16,0 0-7 16,0 0-12-16,0 0 0 0,0 0-3 15,0 0 23-15,0 0 5 16,0 0-2-16,0 0-5 16,0 0 5-16,0 0 3 15,0 0 0 1,0 0 4-16,0 0 0 15,0 0-4-15,0 0-5 16,0-3 1-16,0 3-7 16,0 0-15-16,0 0-48 0,0 0-89 15,0 0-63-15,0 0-142 16</inkml:trace>
  <inkml:trace contextRef="#ctx0" brushRef="#br0" timeOffset="180291.58">10432 11261 509 0,'0'0'288'15,"0"0"-197"-15,0 0-57 16,0 0 2-16,0 0-11 15,53-104-2-15,-37 72 15 16,-5 0-23-16,-7 0-2 0,4 3-6 16,-8 8 2-16,0 3-3 15,0 4-5 1,-8 6-1-16,-5 4-8 16,5 4-23-16,-8 0-4 15,-2 9 19-15,9 12 9 16,2-3 4-16,7-1 0 15,0 2 3-15,0-6-2 16,7 1-3-16,9-2 5 0,3 1 0 16,-3-3 1-16,3 2-1 15,-4 2-1-15,-1 2 1 16,-6 2 0-16,-1 2 1 16,-3 4-2-16,-2 5 2 15,-2-2-1-15,0 4 0 16,2-3 1-16,-2-6-1 15,10-7 0-15,-6-5-1 16,9-8 4-16,3-2-3 0,-1 0 1 16,10-13 5-16,0-12-4 15,-5 0 2-15,2-8-3 16,-6 1 10-16,-3 0 4 16,-7 0-6-16,2 6-9 15,-8 8 2-15,0 6 4 16,0 8 2-16,0 4-2 15,0 0-4-15,0 0-2 0,-8 18-5 16,4 12 4 0,0 10 1-16,4 3-1 15,0 2 1-15,4-4 1 16,14-8-1-16,3-8 0 16,-2-10-1-16,-1-8 2 15,-3-7 0-15,8 0 7 16,-3-12 9-16,7-16 5 15,-3-4-20-15,-4-4 4 0,3-1-5 16,-10 5-1-16,-7 0 6 16,2 8-6-16,-8 11 2 15,0 6 3-15,0 7-4 16,0 0-1-16,0 0-4 16,0 14-3-16,0 16 6 15,4 6 0-15,5-2 0 16,7-2 0-16,-3-9 1 15,3-7-1-15,-1-9 2 0,1-7-1 16,-1 0 1-16,3-7 3 16,7-18 1-16,-1-1-5 15,-2-2-1-15,1 2 1 16,-10 4 0-16,-7 2 0 16,4 9 0-16,-6 2 0 15,-4 7 0 1,0 2 0-16,0 0-10 0,0 14 3 15,0 16 2-15,0 10 5 16,7-2 0-16,11-2 2 16,1-7 0-16,-3-13-1 15,2-10 0-15,0-6 5 16,2 0 1-16,7-19-2 16,4-6-1-16,-2-6-2 15,7 0-1-15,-3-1 2 16,-4 1 4-16,0 5-4 0,-9 8-2 15,-9 10-1-15,0 6 2 16,-9 2-2-16,5 5-2 16,-2 22 2-16,4 9 9 15,-3-2-5-15,8-4 1 16,-5-7-5-16,-3-11 0 16,3-8 1-16,-2-4 2 15,8 0 0-15,10-18 15 16,6-13-12-16,7-1-3 0,3-4-2 15,-4 1 7-15,3 6-3 16,-13 7-2-16,-9 10-2 16,-7 8-1-16,-9 4 0 15,-2 8-5 1,7 22 4-16,-1 12 1 16,4 2 0-16,5-2-4 15,5-7-10-15,9-12-32 0,7-10 21 16,-3-13-5-16,-4 0-45 15,-11-25-59-15,-7-7-114 16,-11-2 19-16,-11 0-154 16</inkml:trace>
  <inkml:trace contextRef="#ctx0" brushRef="#br0" timeOffset="180515.62">9917 10708 1100 0,'0'0'15'0,"0"0"-15"16,0 0-16-16,0 0-18 15,0 0-14-15,0 0 21 0,156 20-15 16,-49-20-106-16,15 0-204 15</inkml:trace>
  <inkml:trace contextRef="#ctx0" brushRef="#br0" timeOffset="182091.81">13624 11035 357 0,'0'0'129'0,"0"0"-88"15,0 0 15-15,0 0-8 0,0 0 10 16,0 0 25-16,0 0 2 16,0-10-18-16,0 6-22 15,0 0-23-15,0 0 2 16,7-5-13-16,13 4-9 15,7-4-2-15,15 5 1 16,2 4-1-16,8 0 1 16,-15 0-2-16,-3 15-1 0,-14 7 2 15,-11 6 1-15,-9 4-1 16,0 2-1-16,-20 0 0 16,-11-3 1-1,-10-4-11-15,-1-7 9 16,7-9 2-16,2-4 0 15,8-5 0-15,7-2 1 16,7 0 5-16,4 0 1 16,7 0-3-16,0 0 8 0,9 0-12 15,20-2-3-15,13 2 3 16,7 0-1-16,5 0 3 16,0 16 2-16,-10 10-4 15,-6 4 8-15,-16 2-8 16,-6-4 0-16,-16-3 0 15,0-3-1-15,-16-2 1 16,-26-4 2-16,-14-6-1 16,-4-4-1-16,2-6 0 0,2 0-3 15,10-2-9-15,5-16-18 16,19-1-84-16,13-2-164 16</inkml:trace>
  <inkml:trace contextRef="#ctx0" brushRef="#br0" timeOffset="183596.01">14462 11393 715 0,'0'0'118'0,"0"0"-109"16,0 0 48-16,0 0 15 15,0 0 5-15,0 0-21 16,18-100-45-16,5 42-5 15,-2-2 1 1,4-2-3-16,-9-7-3 0,1 1 0 16,-3 1 1-16,-3 2-4 15,-7 14 3-15,2 12-1 16,-4 20 1-16,-2 12-1 16,0 7-2-16,0 0-12 15,0 26-22-15,0 25 32 16,0 22 0-16,0 13 4 15,0 2-30-15,0-1 5 0,15-11 8 16,10-12 5-16,-1-15 12 16,5-13-3-16,-5-12 1 15,-6-14 0-15,-2-10 0 16,2 0-1-16,0-6 3 16,1-18 3-16,8-5-3 15,-2 0 0-15,0-4 1 16,-3 5-2-16,-9 5 2 15,3 12-1-15,-14 5 0 0,3 6 0 16,-3 0-3-16,-2 14 1 16,2 14 2-16,0 8 1 15,0 0 3-15,9-4-4 16,1-6 0-16,1-7 0 16,1-7 1-1,-6-8-1-15,3-4 1 16,5 0 8-16,-1-9 33 0,10-10-22 15,-5-9-15-15,5 0-5 16,-8 1 6-16,2 1-5 16,-4 7 4-16,-8 6-1 15,-5 5-4-15,3 7 0 16,-5 1-2-16,2 0-7 16,2 9-3-16,9 16 12 15,3 4 1-15,-3 0-1 16,3-5 0-16,-3-5 0 0,3-6-1 15,-1-7 3-15,-1-5-1 16,-1-1 10-16,3 0-2 16,7-3-5-16,-2-14-2 15,6-1 1-15,-4-4-2 16,-3 4-1-16,-5 3 5 16,-2 4-5-16,-10 6 1 15,2 0 1-15,-5 5 0 0,0 0 2 16,0 2-4-16,0 22 0 15,0 4 0-15,2 3 2 16,2-7 0-16,5-7-2 16,-5-8 3-1,-2-5-3-15,6-4 6 16,-2 0-2-16,7-6 14 16,3-14 16-16,11-8-34 15,0-1 5-15,0-1-4 0,1-2 0 16,-6 6 1-16,1 5-4 15,-8 9 2-15,-5 7-1 16,-6 5-2-16,2 0-11 16,5 14 8-16,12 12 6 15,-1 6 0-15,7 1 0 16,5-8 2-16,-1-4-2 16,0-9 0-16,3-6 0 15,-3-6 1-15,-4 0-1 0,0-10 1 16,-2-12 2-16,-4-5-2 15,-7-5 1-15,-10-2-2 16,-6-2-14-16,0-1 1 16,0 8 1-16,-14 9 7 15,-3 11 3-15,-8 9 1 16,7 0-1-16,-1 11 0 16,5 17 0-16,7 5-5 15,7 4 7-15,2-3 0 0,23-3-7 16,2-6 7-1,0-7 0-15,-8-7 1 16,4-7-1-16,-15-4 0 16,2 0 0-16,-6-15-1 15,-4-9-40-15,0-6-73 16,-4-2-71-16,-25-4 5 16,-12-1-181-16</inkml:trace>
  <inkml:trace contextRef="#ctx0" brushRef="#br0" timeOffset="183812.03">15124 10971 971 0,'0'0'86'0,"0"0"-70"0,0 0 9 15,0 0-25-15,0 0-2 16,0 0 1-16,-15-4 1 15,30 5 0-15,-1-1-8 16,1 0-48-16,6 0-23 16,-11-13-113-16,0-7-75 15,-10-1-200-15</inkml:trace>
  <inkml:trace contextRef="#ctx0" brushRef="#br0" timeOffset="183964.05">14374 10917 957 0,'0'0'13'0,"0"0"-13"15,0 0-2-15,164 18 1 16,-57-14-4-16,23-4-140 0,19 0-187 16</inkml:trace>
  <inkml:trace contextRef="#ctx0" brushRef="#br0" timeOffset="184468.12">17352 10989 768 0,'0'0'67'0,"0"0"-5"15,0 0 26-15,0 0-41 0,0 0-9 16,0 0-2-16,13-25-10 16,-13 25-16-16,0 29-10 15,0 15 16-15,-5 12 20 16,-3 4-11-16,-2-2-16 15,6-8-9-15,4-7 0 16,0-12-1-16,6-8-1 16,28-12-4-16,4-7-14 15,15-4 4-15,5-4-30 0,10-18-33 16,-4-7-23-16,-1-10-196 16</inkml:trace>
  <inkml:trace contextRef="#ctx0" brushRef="#br0" timeOffset="184860.17">17585 10902 768 0,'0'0'173'0,"0"0"-136"16,0 0 14-16,0 0-10 15,0 0-31-15,0 0-7 16,47-8 8-16,16 8 6 15,8 0-13-15,3 0-4 16,-5-4 0-16,-18 0-18 16,-11 0-29-16,-15 0-2 0,-19 0 8 15,-6 1 5-15,0-4-48 16,-22 1-89-16,-14 2 93 16,5 4 11-16,0 0 47 15,6 0 22-15,12 0 17 16,7 0 38-16,-2 2-13 15,6 13 6-15,0 8 27 16,2 13 14-16,0 9 1 16,0 10-34-16,0 4-35 0,0-1 0 15,2-2 1-15,-2-4-12 16,0-3-10 0,0-11-3-16,0-12-51 15,0-13-140-15,18-13-138 16</inkml:trace>
  <inkml:trace contextRef="#ctx0" brushRef="#br0" timeOffset="185164.21">18368 10917 861 0,'0'0'68'15,"0"0"42"-15,0 0-20 16,0 0-14-16,0 0-30 0,0 0-33 15,-7-5-10-15,-1 41 1 16,-4 10 4-16,3 9 2 16,9 3-6-16,0-2-2 15,0-2 2-15,11-6-3 16,12-12-1-16,-1-4 1 16,7-11 1-16,0-10-2 15,7-3-4-15,-3-5-4 16,11-3-59-16,3 0-31 15,3-22-33-15,-10-9-164 16,-11-3-193-16</inkml:trace>
  <inkml:trace contextRef="#ctx0" brushRef="#br0" timeOffset="185340.24">18453 11142 360 0,'0'0'400'16,"0"0"-342"-16,0 0 41 0,0 0-36 15,0 0-37-15,0 0-15 16,-71-7-9-16,84 7-1 16,20 0 1-16,9 0 2 15,5 0-4-15,3-2-57 16,-6-9-82-16,-11-4-45 16,-17-3-96-16</inkml:trace>
  <inkml:trace contextRef="#ctx0" brushRef="#br0" timeOffset="185540.25">18305 10906 680 0,'0'0'91'15,"0"0"0"-15,0 0 20 16,0 0-66-16,0 0-19 16,125-60 29-16,-51 56-24 15,10 4 0-15,5 0-17 16,-4 0-14-1,-6 9-7-15,-15 0-32 0,-8 5-66 16,-7-2-106-16,-9 1-110 16</inkml:trace>
  <inkml:trace contextRef="#ctx0" brushRef="#br0" timeOffset="185700.27">19331 11044 946 0,'0'0'122'0,"0"0"-70"15,0 0 21-15,0 0-30 16,0 0 4-16,0 0-16 16,0 0-23-16,0 0-8 15,0 0-30-15,0 0-130 16,0 0-171-16</inkml:trace>
  <inkml:trace contextRef="#ctx0" brushRef="#br0" timeOffset="187812.54">1865 12503 850 0,'0'0'51'0,"0"0"-43"16,0 0 43-16,0 0 3 0,0 0-23 15,0 0-10-15,0 0 2 16,-26 0-15-16,26 0-7 15,0 0-1-15,17 0 1 16,23 0 0-16,18 3 10 16,12-1-2-16,3 1-1 15,1-1-6-15,-7 0-2 16,-9 1 0-16,-14 1 1 0,-15 0 1 16,-13 0-2-16,-12 1-1 15,-1-3-2-15,-3-1 5 16,0 2-4-16,0-3-6 15,0 0-8-15,0 0-20 16,0 0-14-16,0 0-63 16,0 0-143-16,8 0-334 15</inkml:trace>
  <inkml:trace contextRef="#ctx0" brushRef="#br0" timeOffset="189972.81">4906 12392 800 0,'0'0'78'0,"0"0"-62"16,0 0 20-16,0 0 17 15,0 0-42-15,0 0 12 16,0-128 0-16,0 94-9 16,-7 0-14-1,-6 4 3-15,-10 5 0 0,4 7-3 16,-6 9 0-16,-2 7 0 15,5 2-2-15,1 0-3 16,4 21 4-16,3 14-5 16,10 6 4-16,4 8 1 15,0-2 0-15,22-1 0 16,18-5-1-16,10-4-3 16,3-6 1-16,0-2-2 15,-6-2 4-15,-11-2 2 16,-16-4-4-16,-11 4-1 0,-9 1-3 15,-17 0-7-15,-28 0-11 16,-11-2-25-16,-7-4 3 16,7-6 10-16,8-11 23 15,7-3 14-15,15 0 1 16,8-11 16-16,9-4 19 16,9-5 11-16,0-3-34 0,27 0-1 15,17 2-7-15,12-3-1 16,20-1-2-16,6-1 1 15,14-1 2-15,2-4-4 16,-1-3 0-16,-8 4 0 16,-16 4-2-16,-17 4 1 15,-23 12 0 1,-18 3 0-16,-15 7 2 16,0 0 18-16,-8 5 23 0,-26 25-12 15,-3 14 6-15,-4 18-8 16,1 12-10-16,7 11-10 15,8 3 2-15,6 5-9 16,7-2-1-16,8-10 1 16,1-13-1-16,3-18 0 15,0-18-2-15,0-14-36 16,0-10-29-16,0-8-44 0,0 0-99 16,9-21-114-16</inkml:trace>
  <inkml:trace contextRef="#ctx0" brushRef="#br0" timeOffset="190492.87">5274 12564 684 0,'0'0'25'0,"0"0"-5"16,0 0 40-16,0-102 58 0,19 84-69 16,6 4-19-16,8 2-4 15,8 4-6-15,-1 7-7 16,2 1-6-16,-9 0 0 15,-4 12 1 1,-8 10-8-16,-15 7-8 16,-6 3 8-16,-2 2 0 15,-25 1-11-15,-8-5-29 16,1-8 7-16,5-6-13 0,9-8 19 16,11-8-9-16,9 0-3 15,0 0-24-15,0-4-12 16,16-7 52-16,4 4 23 15,2 2 3-15,5 4 31 16,-4-1 12-16,-2 2 23 16,8 0-7-16,-4-6-24 15,2-2-11-15,0-6-10 0,2-8 1 16,0-4-2-16,-2-6-6 16,-6 1-10-16,-5 4 6 15,-5 0-5-15,-9 5 5 16,-2 6-1-16,0 6-2 15,-4 3 3-15,-9 7-6 16,1 0-1-16,6 3-3 16,-3 25 1-16,5 11 2 15,2 5-1-15,2 0 0 0,0-2-10 16,21-8-27 0,8-6-42-16,10-12-24 15,1-14-22-15,2-2-169 16</inkml:trace>
  <inkml:trace contextRef="#ctx0" brushRef="#br0" timeOffset="192517.14">6157 12388 684 0,'0'0'79'0,"0"0"-15"16,0 0 40-16,0 0-42 15,0 0-28-15,0 0-5 16,-79-34-18-16,66 51-9 15,-1 12-2-15,6 12-1 16,6 3 1-16,2 1 0 16,0 0-4-16,18-7 0 0,8-10 3 15,3-8-4-15,5-13-12 16,-1-7 2-16,7 0 10 16,4-26 3-16,6-13 1 15,-1-9-10-15,0-8-9 16,-9-7 15-16,-6-7-10 15,-11-6-6-15,-9-2 21 16,-14 2 0-16,0 6 1 16,0 14 6-1,0 17 26-15,-8 19-2 0,2 13 3 16,6 7-4-16,-4 0-30 16,2 32-10-16,0 21 10 15,2 15 0-15,0 15 6 16,0 3-6-16,8-1-2 15,4 0 1-15,-1-13 1 16,1-11-3-16,1-20-6 16,-5-12 2-16,6-14-4 0,-5-12 2 15,2-3-6 1,0 0 10-16,2-23-6 0,8-6 4 16,-4-3 3-16,-1 4-3 15,-5 5 6-15,-4 12 1 16,0 6 1-16,-5 5-1 15,2 0-2-15,1 0 2 16,1 20-7-16,6 6 7 0,-1 5-2 16,-1-5 2-16,9-4 0 15,-1-4 1-15,-3-6-1 16,1-8 1-16,1-4 0 16,-1 0-1-16,2-10 5 15,2-11-2-15,-2-3 6 16,2-2-5-1,-4 3-2-15,-5-5 5 16,-5 6-2-16,-1 3-3 0,-5 6-1 16,5 6 5-16,-5 2-1 15,0-2-1-15,0 4 1 16,0-1-4-16,0-1 0 16,0 0-1-16,0 1 4 15,0-1-3-15,0 3 1 16,0 0 0-16,0 1 5 15,-5 1 7-15,5 0 2 16,-3 0 0-16,1-3-7 0,2 3-1 16,0 0-3-16,0 0-2 15,0 0-3-15,0 0 0 16,0 0 0-16,0 0 6 16,0 0-6-16,0 0 11 15,0 0-2-15,0 0-3 16,-2 0 0-16,0 0-4 15,0 20-2-15,-1 10-2 16,3 7 2-16,0-3 4 0,0-6-4 16,14-4-4-16,6-6 4 15,7-6-2-15,-3-8 1 16,5-4 0-16,-2 0 1 16,2-6 2-1,-5-11-2-15,-4 0 0 16,-6-3 2-16,-1-1 0 15,-6-2-1-15,-7 0 2 0,0 2 0 16,0 4-1-16,0 6-2 16,0 0 1-16,-7 8 2 15,1-1-3-15,-1-1 0 16,2 5-3-16,3-2 2 16,2 2-1-16,0 0 0 15,0 0-7-15,0 0 2 16,0 0-6-16,0 0 5 15,0 0 0-15,5 0 3 0,6 0 2 16,-5 0 1 0,8 2 2-16,-3 0-1 0,-2 5 1 15,-1 0-2-15,2 3 0 16,-1 1 2-16,-3 3-1 16,-2 0 1-16,6 3-3 15,-8 4 7-15,0 1-6 16,-2 0 6-16,5-2-4 0,-3-2 0 15,2-6 0-15,8-4 0 16,7-2-2-16,10-6 2 16,14 0 12-1,1-3-6-15,-2-17-6 16,1-6 1-16,-3 1-1 16,-13-5 1-16,-7 0-1 15,-13-1 0-15,-7-1 0 16,0 5 4-16,0 4-3 0,-11 8 0 15,-1 8 1 1,8 5 3-16,-5 2-5 0,7 6-7 16,-2 24 4-16,2 13-2 15,-4 5 3-15,6 1 1 16,0-3 1-16,0-8 0 16,6-4 0-16,2-13 0 15,5-7-2-15,3-10 0 16,9-4-1-16,6 0 3 0,9-18 0 15,0-10 0-15,1-2 0 16,-6 0 3-16,-8 0-2 16,-5 6 0-16,-11 6 0 15,-4 5 4-15,-5 10 2 16,-2 3 4-16,0 0-3 16,0 0-7-16,0 16 1 15,0 12-2-15,0-1 5 0,0 2-3 16,0-5-1-1,2-7-1-15,5-8 1 16,2-4 0-16,-2-5 1 16,1 0-2-16,13 0 9 15,-2-17 7-15,6-3-8 16,-3-4-3-16,5 0 0 16,2 2-4-16,0 4-1 15,-4 5 0-15,-8 8-1 0,-1 5 1 16,-3 0-5-16,-2 10 5 15,1 16 1-15,5 6 2 16,1 2-1-16,3-2 2 16,0-4-4-16,2-10 1 15,-3-6 0-15,-5-10 1 16,4-2 3-16,1 0-1 16,4-19 5-16,3-8-5 15,4-4-1-15,2-1-2 0,-2 1 0 16,-2 0-1-16,0 8 1 15,-15 6-1-15,1 10-2 16,-7 7 1-16,-2 0-1 16,5 0-6-16,3 21 8 15,1 4-1-15,3 1 1 16,2-3 0 0,2-6-4-16,7-9-4 15,-2-8-13-15,-2 0-7 0,-6-12-33 16,-5-18-47-16,-7-4-119 15,-7-3-46-15</inkml:trace>
  <inkml:trace contextRef="#ctx0" brushRef="#br0" timeOffset="192733.17">5951 11967 1045 0,'0'0'0'16,"0"0"-32"-16,216 0 28 16,-75 0 3-16,15 0 0 0,2 0-56 15,-8 0-227-15</inkml:trace>
  <inkml:trace contextRef="#ctx0" brushRef="#br0" timeOffset="193925.31">6504 11743 585 0,'0'0'28'0,"0"0"-5"16,0 0 74-16,0 0 13 16,0 0-31-16,0 0-20 15,4-57-19-15,-4 57-13 16,0 17-10-16,0 31-15 15,0 22 12-15,0 16 2 16,0 3-12-16,0-3-4 16,6-13-63-16,9-10-257 0</inkml:trace>
  <inkml:trace contextRef="#ctx0" brushRef="#br0" timeOffset="195493.51">9579 12557 572 0,'0'0'72'15,"0"0"-38"-15,0 0 35 0,0 0-18 16,0 0-11-16,0 0 21 16,0 0-18-16,19 0-14 15,10 0-7-15,9-2 2 16,11-23-12-16,5-6-2 16,2-6-10-16,-10 5 4 15,-8 2-4-15,-11 10 0 16,-16 8 0-16,-2 8 1 15,-9 4-1-15,0 0 6 0,0 0-6 16,0 14 2-16,0 17-2 16,0 8 0-16,0 3 0 15,0-2 0-15,0-6 0 16,13-5 0-16,3-12 0 16,-1-5 1-16,1-7 0 15,-3-5 0-15,3 0 12 16,-1-12 4-16,8-10 2 0,-5-7-11 15,-3 2-1-15,1-6-7 16,-3 5 1 0,-4 0 4-16,-4 9-5 15,-5 4 2-15,2 10 0 16,-2 2-2-16,5 3 0 16,-1 0-7-16,5 6-6 15,2 18 13-15,11 7 0 16,-2 3 0-16,7-2 2 0,2-4-2 15,0-6 3-15,-2-9-2 16,0-8 0-16,-1-5 0 16,3 0 3-16,5-25 8 15,-6-6-2-15,-1-1 0 16,-11-2-3-16,-3-1-5 16,-11 0 0-16,-2 0 0 15,0 7-2-15,-6 8-2 16,-7 10 1-16,-1 8-2 0,3 2 1 15,7 4-6-15,-3 22 2 16,7 4-1-16,0 2 6 16,5-2-6-16,16-4 5 15,6 1-4-15,0-5 3 16,-2-4-1-16,-9-2 3 16,-5-4 0-16,-7 0-2 15,-4-5-2 1,0 4 5-16,-4-2 0 0,-19 2 2 15,-4-3-2-15,0-2-4 16,6-5 0-16,5-1 3 16,5 0 0-16,4 0 1 15,7 0 1-15,0 0-1 16,0 0-9-16,7 0 3 16,20 0 3-16,8 0 3 15,9-7-3-15,12-7 7 0,2-4-4 16,0-6 0-16,5 0 0 15,-5-3 2-15,-9-1 1 16,-7 3-1-16,-13-4 1 16,-16 1-2-16,-13 1 3 15,0 2 1-15,-15 5-2 16,-18 6-3-16,-3 7 1 16,2 7-1-16,-2 0 9 15,7 17-6-15,8 12 12 0,0 8-12 16,13 1 3-16,6 4 3 15,2-2-5-15,2-1 3 16,27-5-1-16,4-5 1 16,7-5 10-16,2-4-8 15,5-9 2 1,-3-8-7-16,-1-3-4 16,-3 0-4-16,-7-3-67 15,1-13-29-15,-5-2-175 0,-2-4-354 16</inkml:trace>
  <inkml:trace contextRef="#ctx0" brushRef="#br0" timeOffset="195725.54">11774 12596 1120 0,'0'0'118'0,"0"0"-105"15,0 0 61-15,0 0-44 16,0 0-11-16,0 0-3 16,-18 3-6-16,18-3-5 15,0 0-5-15,0 0-2 16,0 0-11-16,0 0-15 16,0 0-80-16,0 0-138 0</inkml:trace>
  <inkml:trace contextRef="#ctx0" brushRef="#br0" timeOffset="198424.31">11785 12522 1031 0,'0'0'20'0,"0"0"15"0,0 0-17 16,0 0 26 0,0 0-12-16,0 0-23 15,0 0 0-15,20 0 2 16,20 0-1-16,12 0-9 15,-1 0-2-15,6 0-6 16,7-1-53-16,-4-5-32 16,-3-3-35-16,-3 2-149 0</inkml:trace>
  <inkml:trace contextRef="#ctx0" brushRef="#br0" timeOffset="198928.37">12837 12637 1004 0,'0'0'56'0,"0"0"-31"16,0 0 38-16,0 0-1 15,0 0-11-15,0 0-8 16,-10 5-12-16,33-32-24 15,27-15-1-15,12-13-5 16,9-1 0 0,3 3-1-16,-3 2 0 15,-11 5-1-15,-10 7 0 0,-21 13 0 16,-18 14-2-16,-11 5-3 16,0 7-10-16,-21 0-7 15,-21 7-21-15,-9 14 5 16,0 9 6-16,10 0 11 15,17-2-8-15,15-1 5 16,9-3 0-16,0-3 9 0,25-3 15 16,6 1 1-16,9-5 0 15,-2-1-2-15,2 4 4 16,-2-1-1-16,-18 1 1 16,-7 3 0-16,-13 3 0 15,0 0-2-15,-27 3 3 16,-21 3 2-16,-10-3-5 15,0-6-7-15,6-8-18 16,21-6-31-16,18-6-148 16,13-3-74-16</inkml:trace>
  <inkml:trace contextRef="#ctx0" brushRef="#br0" timeOffset="200824.62">13647 12416 750 0,'0'0'104'0,"0"0"-62"16,0 0 39-16,0 0-36 16,0 0-15-16,0 0-11 15,-58-16-5-15,31 26-3 16,0 14 10-16,0 6-4 16,11 5-15-16,10 4 2 15,6 4-4-15,0-5-1 16,18-6 0-16,15-8-7 15,17-10 3-15,0-10-3 16,13-4-12-16,-1 0 7 0,-2-22 0 16,3-2 0-16,-14-4 13 15,-11-2 0-15,-16 2 1 16,-11 0-1-16,-11 3 5 16,0 6-1-16,-27 5-3 15,-8 7-1-15,-14 7-1 16,2 0 1-16,3 19 0 0,1 9 0 15,14 5 5 1,7 3-3-16,17-1-2 0,5-5 0 16,0-4 0-16,20-8-2 15,16-8-4-15,5-8 4 16,1-2-5 0,0-2 4-16,-4-18 2 15,-2-4 1-15,-9-2 2 16,-8 0-1-16,-3 0 0 15,-7 4 0-15,-5 6 2 16,-2 3-1-16,-2 9-1 0,0 4 1 16,0 0-2-16,0 4-8 15,0 21 8-15,0 7 2 16,0 2-2-16,14-4 0 16,15-6 0-16,0-10-2 15,7-12 1-15,-1-2-1 0,-4-8 0 16,5-21 2-16,-3-12 4 15,-4-8-2-15,-2-4 4 16,-9-8 6-16,-5-6-5 16,-5-8 5-16,-8 2-8 15,0 4 6-15,0 15 1 16,0 20 1-16,0 15 10 16,0 14 0-16,0 5-19 0,0 5-3 15,-6 29-15-15,4 23 12 16,-2 14 3-16,4 1 0 15,0 3-8-15,4-9-9 16,10-8-2 0,3-9-2-16,4-11 3 15,-3-12 16-15,-3-12-9 16,3-12 11-16,0-2-2 16,4-2 2-16,1-21 0 15,-4-7 4-15,6 1-4 0,-9-4 2 16,-3 4-2-16,-9 2 3 15,-4 8 4-15,0 2-6 16,0 11 3-16,-11 4 3 16,-7 2-7-16,-1 2 0 15,-8 24-2-15,2 9 2 16,5 4 6-16,9 2-6 16,9-5-6-16,2-4 5 15,0-8 1-15,17-6-1 16,1-7 1-16,7-11 0 0,0 0 1 15,2-3 5-15,2-20-4 16,-8 2 0-16,2-4 3 16,-8 0-1-16,-8 2 4 15,0 5-8-15,-5 6 4 16,-2 7 3-16,0 3 3 16,0 2-10-16,0 0-5 15,0 14-6-15,0 9 9 16,-2 4 1-16,2-6-5 15,0-4-5-15,6-9 5 16,15-4 5-16,-2-4-1 16,4 0-1-16,1-20 3 15,10-9 0-15,-5-6 6 16,0-5-5-16,-9-8 0 16,-5-8 1-16,-1-11 10 15,-1-13-7-15,-9-7-3 16,3 4 1-16,-7 11-2 0,0 21 18 15,0 24 7-15,0 18 21 16,0 9-16-16,-7 9-31 16,-1 32-7-16,-13 13 7 15,13 21 1-15,1 2-1 16,7 6 0-16,0 1 0 0,7-7 0 16,6-8 0-16,3-11-1 15,4-10-1-15,6-13 1 16,13-12 0-16,7-12 1 15,10-11-1-15,0 0 3 16,-7-16-2-16,-5-14 0 16,-8-5-3-16,-14-2 3 15,-11 1 1 1,-9 5-1-16,-2 11-1 16,-2 8 1-16,-27 7-8 15,-2 5-4-15,-5 0 3 0,7 7 7 16,10 11-2-16,5 1 1 15,14-3-1-15,4 2 0 16,30-6-1-16,11-7 0 16,1-5 5-16,6 0-5 15,-3-22-14-15,2-9 13 16,0-8 5-16,5-5 2 16,-4-7 0-16,-15-16-1 15,-8-8 1-15,-16-11 1 0,-6-2-2 16,-7 6 2-16,0 16 5 15,-13 22-2-15,-5 24 17 16,-6 18-1-16,-1 2-21 16,-2 34 0-16,5 24-3 15,1 17 2-15,17 12 1 0,4 8 0 16,0-1 0-16,27 0 0 16,4-11 0-16,-2-13 2 15,9-15-1-15,-4-12-1 16,-6-18 1-16,1-14-1 15,-2-11 1 1,2 0 2-16,2-18-2 16,6-13 3-16,-6-10-4 15,-7-6 0-15,-15-4 0 0,-7 3-2 16,-2 10 2-16,0 9 0 16,-11 21 1-16,-13 8-3 15,-13 10 4-15,2 29 2 16,2 8 3-16,10 6-7 15,12 1 3-15,11-2-3 16,9-8 0-16,24-4 0 16,19-10 0-16,19-10-5 15,22-10-43-15,28-10 11 0,13 0-225 16</inkml:trace>
  <inkml:trace contextRef="#ctx0" brushRef="#br0" timeOffset="203728.98">16912 12429 721 0,'0'0'142'15,"0"0"-128"-15,0 0 57 0,0 0-28 16,0 0-16-16,0 0 5 16,-2 56-12-16,20-56-9 15,9 0 8-15,6-21 0 16,7-13-12-16,-2-10-2 15,-7-3-1-15,-6-4 11 16,-5-5-7-16,-9 0-8 0,-7-5 0 16,-4 5 8-1,0 10-7 1,0 14 1-16,0 15-2 0,-2 10-2 16,-7 7-1-16,1 10-13 15,-15 31 6-15,3 20 7 16,-1 16 3-16,11 5 0 15,5 0 0-15,5-6 0 16,0-12 0-16,0-15 0 16,0-19 2-16,7-14-1 0,-3-13 7 15,-2-3 2-15,12 0 32 16,13-23 1-16,11-10-39 16,6-4-2-16,1 4-2 15,-1 8 3-15,-1 8-3 16,-10 13 0-16,1 4-12 15,-14 7 9-15,-9 24-4 0,-11 12 7 16,0 3 2-16,-11-1 2 16,-20-9-4-16,-6-10 1 15,4-9-1-15,-2-11 2 16,-1-6 0-16,3 0-2 16,4-6-3-16,6-14-1 15,17 0-7-15,6-3 4 16,0 7-26-16,16 1-8 15,19 0 18 1,18 5 2-16,9 3 4 16,8-2 4-16,3 2 4 0,4-2 5 15,-13 0 3-15,-4-1 0 16,-13-1-3-16,-18 4 4 16,-15-3 7-16,-12-5 10 15,-2 1 25-15,-9-3-26 16,-20 0-2-16,-2 7 3 15,-10 5-9-15,-1 5-6 0,1 0 3 16,4 17-2-16,-1 13 3 16,9 11 1-16,4-1-6 15,19 2 0-15,6-6-1 16,0-6 0-16,18-8-2 16,11-9 3-16,2-6-1 15,7-7 3-15,-5 0 4 16,5-22 0-16,-7-4-3 15,-4-5 4-15,-7 2-4 16,-7-3 6-16,-1 0 7 16,-12 4-7-16,0 8-7 0,0 9 1 15,0 10 2-15,0 1-6 16,0 0-19-16,0 24 13 16,-14 10 3-1,10 5 3-15,4 0-2 16,0-3 2-16,0-6 0 15,2-8-2-15,14-6 1 0,-3-8 1 16,3-8 0-16,8 0 0 16,5-8 4-16,2-14 0 15,8-4-4-15,-6-2 2 16,-2 0-3-16,0 1 4 16,-6 4-6-16,-3 4 6 15,-13 8-9-15,0 4 3 16,-7 7-5-16,-2 0-3 0,0 14 5 15,0 16 5-15,0 5 1 16,0-1 1-16,0-2-1 16,2-6-4-16,5-10 3 15,-3-8 1-15,-2-7 2 16,0-1 6-16,8 0 20 16,5-11 8-16,8-13-14 15,6-8-22-15,2 2 0 0,-2-2 3 16,0 4 0-16,-9 5-3 15,0 7-5-15,-9 9 5 16,-2 7-13-16,2 0-11 16,1 14 3-1,3 13 21-15,3 6-12 16,-1-1-3-16,10-4-18 16,2-5 1-16,4-9 25 15,3-7 5-15,0-7-2 16,2 0 4-16,4-7-2 15,-3-14 1-15,-11-4 1 0,-6-1 1 16,-6-4 1-16,-9-3 0 16,-7-1 3-16,0 2-5 15,-25 6 2-15,-4 11 0 16,-13 11-2-16,-3 4 0 16,1 2 0-16,-3 27 1 15,7 2-1-15,11 10 0 0,16-4-1 16,11 2 1-16,2-6 0 15,4-4 0-15,25-9 1 16,2-8 0-16,7-12 3 16,2 0 8-16,3-8 4 15,1-18-2-15,1-8-9 16,-5-6 1-16,-9-4 7 16,-9-11-2-16,2-9-2 15,-10-12-7-15,-1-6-1 0,-1-3-1 16,-10 10 3-16,-2 18-3 15,0 21 2 1,0 18 2-16,0 14 2 16,0 4-6-16,-14 14-22 15,-3 28 16-15,-6 17 6 16,7 19-1-16,12 4-1 16,4 3 2-16,0-4-1 15,4-5 1-15,14-8 2 0,7-13-2 16,0-13-6-16,-6-15 4 15,6-10-1-15,-7-15-18 16,7-2-6-16,8-12-12 16,11-18-10-16,8-2-7 15,-6-5 41-15,-3-2-23 16,-5 3 12-16,-9 5 25 16,-11 8 1-16,-5 8 4 0,-11 7 9 15,-2 0-1-15,0 1-4 16,0-2-8-16,-13 3 1 15,-3 1 0-15,5-2 1 16,2 2 17-16,0 2 4 16,5 1 3-16,-1 2-5 15,3-2-1-15,2 2-2 16,0 0-9-16,0 0-6 16,0 0-1-1,0 0-3-15,0 0 1 0,0 0 0 16,0 0 0-16,0 0 0 15,0 0 0-15,0 0 0 16,0 0-1-16,0 0 1 16,0 0 0-16,0 0 2 15,0 0 2-15,0 0-3 16,0 0 2-16,0 0 7 16,0 0-4-16,-2 0-6 0,2 0 1 15,-2 0-1 1,-2 0 1-16,-6 0 1 0,1 0-2 15,1 12 0-15,-4 12 2 16,8 8 0-16,-1 6-1 16,5-1-1-16,0-2 0 15,7-5 0-15,11-6-1 16,-1-7 1-16,8-9 3 0,-7-6 1 16,7-2 8-16,4 0 7 15,-1-7-8-15,3-16 3 16,-4-2-1-16,-2-2 5 15,-7-4-3-15,-7 3-6 16,-7 2-2-16,-2 11-1 16,-2 6 5-1,0 7 5-15,0 2-12 16,0 0-4-16,0 4-6 0,0 23-2 16,0 7 8-16,0 2 0 15,8-2 2-15,13-3-1 16,13-4 0-16,2-8 2 15,2-7-2-15,-3-7 1 16,5-5 3-16,-1 0-1 16,-6-14-1-16,-9-6-2 15,-6-6 5-15,-14-8-3 0,-4-7 0 16,0-6-3-16,-2-4 0 16,-18 8 0-16,-4 6-2 15,-5 16 0-15,2 9-6 16,7 9 5-16,0 3-2 15,13 0 3-15,7 3-4 16,0 9-5-16,4 5 8 16,27 0 2-16,8-5 1 15,5 1-1-15,1-5 0 0,-1-4-2 16,-4 0 3-16,-9 1 3 16,-8-2-1-16,-5 9 0 15,-7 6 8-15,-9 10-10 16,-2 9 12-1,0 2-11-15,0 1 5 16,-4 1-5-16,-7-5 2 16,11-7-2-16,-2-10-2 15,2-6-6-15,0-10-29 0,0-3-39 16,6 0-32-16,15-20-33 16,-4-9-177-16,-1-10-256 15</inkml:trace>
  <inkml:trace contextRef="#ctx0" brushRef="#br0" timeOffset="203841">19960 12154 816 0,'0'0'100'0,"0"0"-20"15,0 0-15-15,0 0-57 0,0 0-8 16,0 0-28-16,-12-81-136 16,39 108-166-16</inkml:trace>
  <inkml:trace contextRef="#ctx0" brushRef="#br0" timeOffset="204913.14">20388 12462 964 0,'0'0'21'0,"0"0"7"16,0 0-13-16,0 0-14 16,0 0 1-1,-41-102 26-15,12 72 9 16,-2 5-20-16,-7 10 9 15,5 7-11-15,-3 8-12 16,3 2 4-16,4 26-1 16,0 11-3-16,11 8-3 0,5 5 0 15,13-1-4-15,0-9 4 16,13-6-9-16,20-10 9 16,8-12-2-16,1-11 6 15,2-3-4-15,5-7 11 16,3-21 10-16,-6-7 1 15,-5-4-2-15,-10-7 0 16,-7-9-4-16,-6-6-4 0,-7-11-12 16,-4-9 1-1,-2 2 2-15,-1 7-1 0,-4 22-2 16,0 18 0-16,0 20 5 16,0 12-1-16,0 0-4 15,-4 35-29-15,-19 23 28 16,8 15 1-16,1 14 0 15,12 3 0-15,2-1 0 16,0-7 0-16,0-12 2 0,13-11 10 16,7-16-4-1,5-14 1-15,4-14 2 16,2-15 14-16,9 0-10 16,3-29-5-16,-1-12-9 15,0-8 2-15,-1-7-2 16,-8-11 2-16,-4-14 0 15,-2-7-3-15,-2 0 1 16,-10 12-4-16,-9 22 3 0,-6 25 0 16,0 19 2-16,0 10-2 15,-4 8-11-15,-19 33 10 16,2 21 1-16,0 12 0 16,15 8-2-16,6 0-3 15,0-7 5-15,15-8-1 16,10-12 2-16,6-11-2 15,0-15 1-15,12-16-20 16,-1-13-7-16,0 0-10 0,3-30-12 16,-3-12 6-16,1-8 11 15,-5-11 15-15,-9-8 7 16,-8-14 7-16,0-7 3 16,-13 9 0-16,2 20 0 15,-10 22 14-15,0 23 26 16,-2 16-28-1,-23 0-9-15,-4 32-3 0,0 19 6 16,6 17 8-16,6 8 2 16,10 6-4-16,-2-2 12 15,7-5 4-15,2-14 9 16,0-12-25-16,0-11-5 16,0-18-6-16,13-9 1 15,3-11 2-15,9 0 1 16,8-19 3-16,9-11-6 15,3-6-2-15,1 3 2 16,-7 9-2-16,-10 11 0 0,-12 11-1 16,-6 2-3-16,-8 11-1 15,-3 26 4-15,0 9 1 16,0 3 0-16,0-3-1 16,0-3-1-16,0-11-15 15,0-8-1-15,0-7-10 16,0-14-15-16,0-3-19 0,0 0-5 15,-16-20-37 1,-22-14-207-16,-15-12-150 0</inkml:trace>
  <inkml:trace contextRef="#ctx0" brushRef="#br0" timeOffset="205097.16">20120 12015 1061 0,'0'0'43'15,"0"0"22"-15,0 0-54 16,0 0-8-16,189 28-1 16,-64 0 2-16,20 1-4 15,20 0 0-15,7 2-89 16,-5-2-69-16,-2 4-111 16,-16-1-12-16</inkml:trace>
  <inkml:trace contextRef="#ctx0" brushRef="#br0" timeOffset="205265.18">22093 12668 1295 0,'0'0'56'16,"0"0"-53"-16,0 0 9 15,0 0-10-15,0 0 0 16,0 0-4-16,13 25-3 0,-13-25-144 15,0 0-143-15</inkml:trace>
  <inkml:trace contextRef="#ctx0" brushRef="#br0" timeOffset="206609.34">1557 13640 1058 0,'0'0'24'15,"0"0"-16"-15,0 0-7 16,0 0 21-16,0 0-5 16,0 0 7-16,0 0 10 15,170 6-16-15,-101-2-16 0,0-3 5 16,-7-1-7-16,-4 0-7 16,-10 7-70-16,-9 1-74 15,-7 6-215 1</inkml:trace>
  <inkml:trace contextRef="#ctx0" brushRef="#br0" timeOffset="208457.59">4101 13430 900 0,'0'0'6'0,"0"0"-5"15,0 0 5-15,0 0 40 16,0 0-20-16,0 0-16 15,76-133-4-15,-65 80-6 16,-2 3 2-16,-7 4-2 16,-2 4 6-16,0 4-2 0,-13 6-1 15,-5 10 0-15,3 10 10 16,3 7-1-16,1 5-9 16,-2 3-3-16,-3 31-3 15,-4 21 1-15,2 18 2 16,-2 19-3-16,3 11 3 15,1-3 0-15,1-8 3 16,-4-12-3-16,6-11 0 0,-5-13 0 16,2-14 0-16,3-13 0 15,2-17 1-15,6-9 0 16,1-3-1-16,-5 0 4 16,-2-18-4-16,0-16-3 15,0-7-3-15,4-1 6 16,5 3 5-16,2 6 3 15,0 14-4-15,0 9-1 16,15 7-3-16,6 3-3 16,3 6 3-16,10 20 0 15,3 4 0-15,3 3 1 16,5-3-1-16,-1-2 0 16,6-6 0-16,-2-7 0 15,4-6-1-15,-3-7 1 16,-5-2-1-16,4 0 2 15,-13-20 0-15,-8-3 1 16,-7-3-1-16,-11-3 1 0,-9-3 1 16,0-4-2-16,-9 1-1 15,-20 2 0-15,0 6 0 16,0 11 0-16,0 11 0 16,5 5-1-16,-3 0 0 15,2 26 1-15,2 11-2 16,8 11 0-16,7 5 1 15,8-4 1-15,0-3-1 0,8-13 1 16,19-8-2-16,2-11 1 16,-2-9 0-16,2-5 0 15,-2 0 1-15,-1-19 0 16,-1-4 0-16,-3-7 3 16,-7 0-1-16,-5 2-1 15,-2 3 0 1,-5 8 0-16,-3 5 2 15,0 6-2-15,0 6-2 0,0 0-1 16,0 0-6-16,4 21 0 16,6 10 8-16,5 3 0 15,9-4-1-15,3-7 1 16,9-10-7-16,-1-9 4 16,1-4 3-16,2-4-2 15,-4-28 2-15,-1-7 0 16,-4-7 1-16,-2-1 0 15,-8-3 1-15,0-8 0 0,-11-7-1 16,-6-5 2-16,-2-7 2 16,0 6-5-16,0 13 0 15,0 19 4-15,0 20-4 16,0 12 0-16,0 7-1 16,0 10-4-16,0 34 2 15,0 23 3-15,0 18-1 16,0 4 1-16,14 3 0 0,1-10 0 15,-1-7 0-15,4-13 0 16,0-15 0-16,1-15-1 16,-1-13 1-16,3-12-1 15,0-7 2 1,6-14-3-16,0-18 6 16,0-6-4-16,-4-1 0 15,-8 2 1-15,-6 5-2 16,-4 9 1-16,-5 6 0 0,0 7 0 15,0 8 0-15,0 2-1 16,-5 0-4-16,-9 24 1 16,1 11 2-16,-3 8-1 15,12 7 0-15,0 1-5 16,4-5-11-16,0-7-5 16,2-12 1-16,16-10 13 15,-1-15 2-15,6-2 6 16,2 0 1-16,-2-23-2 0,6-7-2 15,6-7 3-15,-9 2 1 16,-4 5 0-16,-4 2 1 16,-7 5 0-16,-2 9 0 15,-4 7 0-15,-3 7 1 16,-2 0-1-16,0 4-7 16,2 20 7-16,1 8 0 15,3-1 8-15,3 1-4 0,5-5-3 16,-4-8-1-16,6-7 2 15,-5-9-1 1,0-3 1-16,5 0 3 16,1 0 1-16,8-18 7 15,0-2-3-15,-3-3-7 16,7 4 3-16,-4 6-5 16,-3 1 4-16,-4 9-3 15,-5 3-1-15,-1 0 0 0,-4 20 0 16,3 10 1-16,3 8-1 15,-1 0 3-15,3 1-3 16,-1-10-2-16,5-7-20 16,-1-10-22-16,2-12-4 15,4 0-81-15,0-7-3 16,4-17-139-16</inkml:trace>
  <inkml:trace contextRef="#ctx0" brushRef="#br0" timeOffset="209009.66">6014 13705 590 0,'0'0'91'15,"0"0"-45"-15,0 0 104 16,0 0-78-16,0 0-41 16,-121 120-9-16,113-81-7 0,8 1-3 15,0-5-8 1,0-10-4-16,17-7 2 15,3-10-2-15,9-8-3 16,0 0-9-16,0-10-2 16,5-13-5-16,-5-8-2 15,-2 0 14-15,-7-1 0 16,-3 3 7-16,-5 9 1 16,-8 6 5-16,-4 7 1 0,0 7 20 15,0 0 1-15,0 17-18 16,0 19-10-16,0 8 1 15,0 0-5-15,0-3 3 16,0-8-1-16,15-11-18 16,10-7-28-16,4-15 31 15,0 0 2-15,2-2-7 16,11-19 3-16,1-2 19 16,1 0 78-16,-6 2-61 0,-13 0-14 15,-11 8 7-15,-8 4 4 16,-6 6 6-16,0 3 7 15,0 12-5-15,-11 27-8 16,-11 19 14-16,-5 15-19 16,0 7-4-16,-2 10 7 15,-6 3-11 1,-3-1-1-16,-5-9-8 16,3-22 3-16,5-18-9 0,6-20 8 15,0-20-7-15,0-3-48 16,-5-26-113-16,-9-23-407 15</inkml:trace>
  <inkml:trace contextRef="#ctx0" brushRef="#br0" timeOffset="209529.72">4844 13392 780 0,'0'0'133'16,"0"0"-115"-16,0 0 36 15,0 0 6-15,0 0-30 16,0 0-17-16,-74 38-5 0,74-33-8 16,4-1 0-16,21-4 2 15,6 0-1-15,2 0-1 16,1-2-10-16,-5-5-15 15,-7 2 5-15,-9 3 4 16,-5 2 0-16,-6 0-4 16,-2 0 5-16,0 0 10 15,0 0 5-15,0 0 1 0,0-2 8 16,0-1 4-16,0 0 7 16,0 1-2-16,13 0-14 15,18-2-4-15,25-2 0 16,24 0 0-16,18 0-44 15,12 4-181-15,-8-1-332 16</inkml:trace>
  <inkml:trace contextRef="#ctx0" brushRef="#br0" timeOffset="212034.05">7309 13758 953 0,'0'0'44'16,"0"0"-29"-16,0 0-14 16,0 0 43-16,0 0-10 0,0 0-28 15,0 0-5-15,23-6-1 16,34 8 4-16,19 3-4 15,9-2-7-15,6-1-72 16,3-2-133-16,-7 0-195 16</inkml:trace>
  <inkml:trace contextRef="#ctx0" brushRef="#br0" timeOffset="-209669.7">8836 13534 532 0,'0'0'54'16,"0"0"-17"-16,0 0 28 16,0 0 4-16,0 0 16 15,0 0-14-15,0 0-23 16,4-33-19-16,-4 31-4 15,0 0 4-15,0 2 9 16,0 0-11-16,0 0-13 0,-13 14-9 16,-14 18-4-1,-6 10 3-15,0 4 0 16,8-2-3-16,11-7 3 16,12-5-3-16,2-10-2 15,2-4 1-15,27-6-2 16,4-6 1-16,10-6 1 15,11 0 0-15,-1-11 0 16,3-13 3-16,-5-1-1 16,-1-1-1-16,-15 1-1 15,-8 9 0-15,-14 9 0 0,-9 5 0 16,-4 2-2-16,0 0-1 16,0 14 1-16,0 18 1 15,0 6 1-15,0-4 1 16,0-4 0-16,0-4-1 15,0-10-2-15,21-4 0 0,-1-12 0 16,6 0 2-16,3 0 0 16,0-22 2-16,0-4 1 15,-6-4 1-15,-5-2-2 16,-12 0 0-16,-6-5 1 16,0 3 0-16,0 1-2 15,-24 4 1-15,-10 9-2 16,-1 6-4-16,-10 14 2 15,-4 0-2-15,11 2 1 16,2 19 3-16,9-2-2 16,19-3 2-16,3 3-7 15,5-8 5-15,13 4 1 16,26-9-1-16,14-2-3 16,11-4 5-16,4 0 0 15,1-2 2-15,-5-10-2 16,-10 1 0-16,-12 4 1 15,-11 5-2-15,-13 2 1 0,-5 0 0 16,-5 17 0-16,-8 12 4 16,0-1-1-16,0 2 5 15,-6-2-5-15,2-7-2 16,-2-7-1-16,1-3 2 16,5-7-1-16,0-4 1 15,0 0 6-15,0 0 15 16,0-6 13-16,0-17-11 0,9-4-23 15,11-4-2 1,3-1 0-16,8 4 1 0,0 6 0 16,-2 4-1-16,0 9-1 15,-14 9-3-15,4 0-3 16,-11 5 1-16,7 24 3 16,-3 7 3-1,-1 2 0-15,3 4 0 16,1-6-2-16,5-9 0 0,0-4 1 15,0-15-9-15,3-8 4 16,-4 0 3-16,4-4 3 16,-1-18 0-16,5-6 0 15,-4 0 0-15,-6-2 2 16,-3 2 0-16,-8 1-1 16,1 8 1-16,-5 5-1 15,-2 8 1-15,0 3 1 16,0 3 1-16,0 0-4 0,0 0-4 15,0 4 0-15,0 17 3 16,0-1 2-16,0-3-2 16,0-3 2-16,0-7 0 15,0-3-1-15,0-4 3 16,0 0 8-16,0 0 5 16,0 0 6-16,0 0 7 15,4-2-15-15,8-18-13 0,5 0-1 16,8 0 0-16,0 8-3 15,-3 3 0-15,0 8 1 16,-2 1-3-16,-5 0 2 16,6 15-1-1,-5 9 3-15,-1 5 1 16,3-1 0-16,-3-7 0 16,1 0 0-16,-3-7 0 15,3-8 1-15,-3-4-1 0,8-2 0 16,1 0 4-16,7-20-2 15,-5-3 1-15,-4-4 1 16,1 1-4-16,-8-2 3 16,-7 2-2-16,-4 4 2 15,-2 5 1-15,0 8-4 16,0 4 0-16,0 5 0 16,0 0-5-16,-15 14 0 15,-3 19 2-15,1 2 3 0,7 6-3 16,10-4 3-16,0-6-1 15,5-4-3-15,21-6 2 16,9-7-3-16,2-8 2 16,5-6-15-16,8 0-59 15,-2-4-60-15,-3-19-189 16</inkml:trace>
  <inkml:trace contextRef="#ctx0" brushRef="#br0" timeOffset="-208557.55">10998 13585 845 0,'0'0'108'16,"0"0"-98"-16,0 0 22 15,0 0 6-15,0 0-13 16,-136 39-4-16,118-12-5 16,5 4-15-16,11 3 2 0,2 0 3 15,0-2-4-15,17-4-2 16,10-6 5-16,4-10-4 15,10-10 4-15,3-2-4 16,12-12 8-16,-2-20-2 16,-1-4-6-16,-10-9 7 15,-6-1-7-15,-8-5 3 16,-8-7-3 0,-6-9 4-16,-9-7-5 0,-4-2 7 15,-2 7-7-15,0 11 0 16,0 22 0-16,0 14 13 15,-10 14 16-15,-9 8-19 16,2 3-9-16,-5 32 1 16,2 22-2-16,4 15 0 15,12 6 0-15,4 4 0 16,0-10-5-16,2-5 4 0,13-12 2 16,3-6-2-16,3-9 2 15,2-8-1-15,12-8 0 16,-2-9 0-16,-2-10-1 15,9-5 1-15,-7 0-1 16,3-17 1-16,-5-10 3 16,-8-4-3-16,-15 2-1 15,-8-4 1-15,0 3-4 16,0 6 2-16,-13 6 1 0,-7 11-2 16,-2 7-3-16,4 0 1 15,-2 3-3-15,7 19 5 16,4 4 0-16,9 5-2 15,0-1 1-15,15-2 2 16,16-4-11-16,11-6-3 16,10-8-9-1,6-6-11-15,2-4 15 0,9 0 10 16,-9-17 11-16,-4 0-2 16,-20-5-2-16,-16 0 1 15,-16-1 1-15,-4 3 2 16,0 5 2-16,-22 6 0 15,-14 9 0-15,-8 0 2 16,-1 17 6-16,5 10-2 16,9 6-4-16,11 1-3 15,13-2-1-15,7-1 0 0,0-8-2 16,29-9 2-16,9-14 0 16,5 0 0-16,3-22 0 15,-1-19 3-15,-1-5 1 16,-1-7-2-16,-3-3 12 15,0-9 8-15,-7-9 8 16,3-12-17-16,-14-4-13 16,-1 6 0-16,-8 18-3 15,-9 20-3-15,-1 25 6 0,-3 21 0 16,0 2 3-16,-20 47-3 16,-7 27 0-16,0 17 0 15,12 11 0-15,5-2-3 16,10-19-51-1,0-9 19-15,10-19 20 16,7-11 3-16,-1-13 1 16,-1-18-30-16,-1-13-50 15,-7 0-16-15,-7-22-162 0</inkml:trace>
  <inkml:trace contextRef="#ctx0" brushRef="#br0" timeOffset="-208389.54">10902 13383 646 0,'0'0'438'0,"0"0"-438"15,0 0 0-15,0 0-33 16,0 0 29-16,141 21-6 16,-32-21-54-16,25 0-179 15,22 0-314-15</inkml:trace>
  <inkml:trace contextRef="#ctx0" brushRef="#br0" timeOffset="-207653.45">13006 13756 669 0,'0'0'62'16,"0"0"-37"-16,0 0 105 0,0 0-57 16,0 0-36-16,139-62-3 15,-112 41-4-15,-7-2-7 16,6-8-10-16,-6 1-9 16,3 0-4-16,-8 2 0 15,-3 10 1-15,-8 8 2 16,-4 6 0-16,0 4 1 15,0 0-4-15,0 4-8 16,0 27 2-16,-6 15 5 16,6 7 0-16,0 0 1 15,6-11-2-15,23-11 2 16,9-6-3-16,4-16 3 16,3-9 1-16,1 0 1 15,4-17 6-15,-1-13 3 16,-5-7 9-16,-8 0-3 15,-7-4-4-15,-11 2-8 16,-7 1 1-16,-9-1-2 0,-2 12 4 16,0 8-3-16,-9 9 3 15,-6 10-8-15,-3 0-3 16,0 6 1-16,5 22-4 16,6 4 5-16,7 0 0 15,0 0-4-15,11-4 0 16,14-4 5-16,6-2 0 15,-2-3 0-15,0-1 0 0,-10-4 7 16,-5-2 0-16,-7 0-5 16,-7 0 5-16,-9 4-1 15,-34 4-3-15,-14-1-3 16,-15-4-69-16,-11-10-101 16,10-5-246-16</inkml:trace>
  <inkml:trace contextRef="#ctx0" brushRef="#br0" timeOffset="-207381.41">13238 13309 1142 0,'0'0'28'15,"0"0"-25"-15,0 0-2 16,0 0-1-16,0 0 2 15,0 0 4-15,52 14 0 0,-19-14-5 16,7 0 4-16,-2-26-2 16,-6-5 2-16,-15-1-3 15,-3 3 0-15,-14 4-2 16,0 4-4-16,-18 12-28 16,-24 9-34-16,-10 0-57 15,7 29-173-15,12 9-241 16</inkml:trace>
  <inkml:trace contextRef="#ctx0" brushRef="#br0" timeOffset="-206021.25">14846 13585 1041 0,'0'0'96'16,"0"0"-88"-16,0 0 23 15,0 0 27-15,0 0-28 0,0 0-20 16,6-48-10-16,8 24 0 15,11 0-1-15,-6 8 1 16,2 5-1 0,-11 6 0-16,2 5-1 15,-1 0 1-15,-5 19-5 16,6 20 6-16,-5 5 1 16,-3 2-1-16,-2-4 1 15,-2-9-1-15,0-9 0 16,0-12 0-16,2-7 0 0,-2-5 1 15,9 0 3-15,5 0 4 16,8-23-5-16,18-9-2 16,2-5-1-16,1 4-1 15,-3 3 1-15,-11 10 1 16,-12 8 0-16,-9 9 0 16,-6 3-1-16,0 6-10 15,0 25 10-15,-2 5 0 0,2 3 6 16,3-5-5-16,-3-7-1 15,2-10-1-15,-4-10-1 16,2-5 4-16,6-2-2 16,0 0 7-16,5-16 3 15,10-12-3-15,4-7-6 16,-3 1-1-16,5-3 5 16,-2 0-5-16,-3 9 2 0,-8 10-6 15,-3 12 4 1,-3 6-8-16,-4 10-5 15,-2 23 11-15,7 8 2 16,-1 6 0-16,3-1 0 16,3-9 0-16,1-4 0 15,6-13 0-15,-3-8 1 16,-3-12 0-16,10 0 1 16,2-11 6-16,2-16-1 0,5-9-1 15,-5-5-4-15,-4-5 2 16,-7-4-1-16,1-1-1 15,-15 5-2-15,1 17 1 16,-7 14-1-16,0 12-6 16,-7 3-4-16,-15 12 0 15,-5 20-2-15,2 8-3 16,16-2-11-16,9 0 1 16,0-6 8-16,9-6 11 0,16-4 2 15,-3-5-18-15,5-7-3 16,-4-3 19-16,-8-5 4 15,-9 1-1-15,1 1 2 16,-7-2 1-16,0 6-2 16,-9 2 1-16,-16 0 1 15,2 2 2 1,-2 0-1-16,5-2 0 16,7 2 0-16,3-4-1 0,1-2-3 15,9-4 2-15,0-2-1 16,0 0 1-16,21 0-7 15,12-4 8-15,9-18 2 16,5-4-1-16,4-7 3 16,-4-2 18-16,-3-2 4 15,-1-3-10-15,-7 2 1 16,-16 5 1-16,-7 0-9 0,-13 6 15 16,0 10-6-16,-11 5-8 15,-11 9-4-15,-7 3-6 16,-7 15-3-16,5 19 3 15,6 10 0-15,15 2 0 16,10 2 0-16,0-2 0 16,17-4 0-16,26-3-1 15,7-7-1-15,18-12-5 0,5-11-58 16,14-9-32-16,0 0-109 16,-3-12-76-16,-5-7-95 15</inkml:trace>
  <inkml:trace contextRef="#ctx0" brushRef="#br0" timeOffset="-205797.22">16812 13650 166 0,'0'0'438'0,"0"0"-295"16,0 0 73 0,42-111-134-16,-44 92 4 15,-25-2-25-15,-4 7-27 16,-5 5-10-16,5 2 9 0,-2 7-14 16,-3 0-3-16,12 4-4 15,-1 19-4-15,8 6-4 16,5 7 0-16,10 8-4 15,2 2 1-15,2 3-1 16,25-5 0-16,10-6 0 16,17-6-3-16,6-12-26 15,23-8-92-15,6-12-57 0,9 0-224 16</inkml:trace>
  <inkml:trace contextRef="#ctx0" brushRef="#br0" timeOffset="-205661.19">17657 13726 315 0,'0'0'805'0,"0"0"-751"16,0 0 37-16,0 0-45 15,0 0-32-15,0 0-14 0,4-8-33 16,-4 6-211-16,0-2-609 16</inkml:trace>
  <inkml:trace contextRef="#ctx0" brushRef="#br0" timeOffset="-203828.96">2014 15082 892 0,'0'0'88'0,"0"0"-67"0,0 0 48 16,0 0 27-16,0 0-29 16,0 0-19-16,0 0-28 15,-33-4-10-15,33 4-8 16,0 0-2-16,31 0-2 15,19 0 2-15,16 0 0 16,8 0-59-16,6-7-84 16,1-10-179-16</inkml:trace>
  <inkml:trace contextRef="#ctx0" brushRef="#br0" timeOffset="-200204.5">3852 14684 758 0,'0'0'33'0,"0"0"23"0,0 0-3 16,0 0-18-16,0 0-27 16,0 0 9-16,-25 137-6 15,23-86-7-15,0 0-1 16,2-9 1-16,0-10-2 16,0-12 3-1,0-12-5-15,0-8 1 16,0 0 3-16,-3-5 15 0,1-24 6 15,0-12-24-15,0-10 0 16,2-5-2-16,0-3 1 16,0 0 0-16,0-2 0 15,11 7 1-15,2 10-2 16,1 16 1-16,1 12 0 16,-4 16 0-16,2 0-2 15,1 21-6-15,8 28 8 16,-2 15 3-16,-4 6 4 0,-3 4-6 15,6-5 4-15,-4 1-3 16,-1-14 1-16,1-14 0 16,-5-13 1-16,2-16 5 15,-7-6 0-15,1-7 0 16,-2 0-2-16,12-17 0 16,2-19-1-16,4-14-3 15,5-6-3-15,-4 1 2 0,-2 8-2 16,-3 9-2-16,-5 13 2 15,-3 14 0-15,-8 9 0 16,0 2 0-16,3 0-3 16,-1 23-3-1,2 17 6-15,4 9 5 16,-1 5 1-16,5-4-6 16,-1-10 2-16,2-5-1 15,-1-16-1-15,-4-7 0 0,6-10-1 16,4-2 1-16,2 0 0 15,7-24 1-15,3-5-1 16,-6-8 1-16,1-1-2 16,-4-3 2-16,-2 6-1 15,-4 12 2-15,-7 6-2 16,-5 13 0-16,-5 2-1 16,2 2 0-16,1 6-6 15,3 30 7-15,1 8 0 0,-1 6 1 16,8-1 1-16,-1-8-2 15,8-7-2-15,0-12 1 16,2-3 1-16,-3-14 0 16,-3-5 0-16,2 0 0 15,-3-10 0-15,1-12 0 16,-3-6 0-16,-8-8-3 16,-1-9 0-16,-5-4-12 0,0-3-6 15,-21 6 2-15,-6 10 9 16,4 11 7-1,-2 15 1-15,2 10-7 16,3 0 4-16,1 6 4 16,5 18-1-16,5 2 1 15,9 1-1-15,0-5 0 16,11-2 1-16,18-8-1 16,7-8 1-16,6-4-5 0,5-7 6 15,2-22-3-15,3-9 3 16,-2-2 0-16,0-5-2 15,-13 5 2-15,-8 4-1 16,-13 0 1-16,-11 3 0 16,-5 1 0-16,0 9 4 15,-14 9 12-15,-1 5-3 16,-6 9 0-16,4 0-12 16,-1 17 0-16,3 17 1 0,3 12-1 15,5 10 2-15,7 11 1 16,0-4-2-16,9 4-2 15,9-7 0-15,3-12 0 16,-6-12 2-16,-4-13-1 16,-2-18-1-16,-2-2 1 15,-1-3 0-15,6-5 4 16,3-19 0-16,5-6-2 0,5-3 0 16,3 8-2-1,4 4-1-15,-4 9 1 16,1 12-1-16,0 0 0 15,-4 9-2-15,-7 17 2 16,-5 6 0-16,-6-2 0 16,-4-2-1-16,-3 2 0 15,-3-6-3-15,-23-2-4 16,-11 0 4-16,-7-5-5 0,-1-11 5 16,-3-5 4-16,5-1-1 15,3 0 2-15,7-14 0 16,8-1 14-16,10-2 3 15,5 7-3-15,10 1-9 16,0-2-6-16,21 2-2 16,14 4 1-16,8 3-3 15,3 2 4-15,4 0 0 16,-4 0 3-16,-5 0-6 0,-6 7 3 16,-1-2-1-16,-10-3-1 15,-4-2 1-15,-2 0 1 16,-3 0 0-16,1-18 1 15,-3-6-2-15,1-2 0 16,-5-3-1-16,-3 3 2 16,2 3 0-1,-8 7 0-15,0 6 0 16,0 4 0-16,0 6 6 0,0 0-5 16,0 0-1-16,0 0-3 15,6 6-4-15,3 16 2 16,5 5 5-16,3 2 0 15,3-3 0-15,3-6 0 16,-2-5-1-16,2-9 0 16,2-6-2-16,2 0 3 15,4-29 1-15,2-6 1 0,-2-4 1 16,-4-5 2-16,-4-4-2 16,-10-3 3-16,-7-9-2 15,-2-1-3-15,-4-8 0 16,0 0-1-16,0 11 1 15,-8 12 2-15,-5 17-1 16,1 9 8-16,-1 11-5 16,-1 6-2-16,1 3-2 15,-1 0 0-15,1 7-1 0,3 22 0 16,2 7 0-16,4 8 0 16,4 5 0-16,0 10 1 15,0 5-1-15,9 2 3 16,2 6 0-1,0 1-3-15,3-1 1 16,-3-2-1-16,-3-12 0 16,6-9 2-16,-3-15-2 15,1-12-3-15,-1-12 2 0,-1-9-2 16,9-1-4-16,1-1 1 16,4-26-1-16,-2-7 0 15,3-6-2-15,-2-3 5 16,-6 5 1-16,-3 3 2 15,-6 12 0-15,-3 16 1 16,-5 3 0-16,0 4 0 16,0 0 0-16,0 11-4 0,2 18 3 15,4 0 0-15,10 0 1 16,7-5-1-16,4-10 0 16,4-7-6-16,2-7-6 15,1 0-2-15,-1-27 11 16,0-8-1-16,1-6 3 15,-3-5-4-15,-2-3 6 16,-4-1 0-16,-10-5 0 16,-1-10 1-16,-4-9 2 0,-1-5 1 15,-4-8 3-15,2 6 1 16,-7 17 8 0,0 16 4-16,0 18-10 15,0 17 15-15,0 6 4 16,-9 7-5-16,0 0-9 15,0 30-13-15,0 18-2 16,9 15-1-16,0 13 1 16,7 5 0-16,15 3 0 0,-2-8 1 15,0-11-2-15,-2-8 1 16,0-13-1-16,-2-12 1 16,-1-15 0-16,-1-6-1 15,3-11-8-15,3-2 9 16,7-27 0-16,0-2-3 15,-3 1 1-15,-4 5-2 16,-9 14 8-16,-1 4-8 0,-8 7 6 16,2 0-4-16,5 8-1 15,7 20 3-15,5 2 5 16,14 1 3-16,0-9-8 16,1-10-1-16,-3-10-7 15,0-2 0-15,5-4-2 16,-5-18-6-16,-4-4 7 0,-4-2 8 15,-7 2 1-15,-5-1 5 16,-8 4 8 0,-2 8 14-16,-3 7 13 15,0 8-10-15,0 0 10 16,-16 31-25-16,-9 16-12 16,0 20-3-16,-2 16 0 15,6 2 0-15,-2 9 0 16,-4-3-48-16,-2-11-14 0,5-9 42 15,0-18-54-15,-1-16-10 16,3-20-38-16,-1-15-140 16</inkml:trace>
  <inkml:trace contextRef="#ctx0" brushRef="#br0" timeOffset="-199956.47">6234 14492 919 0,'0'0'12'0,"0"0"-10"16,0 0 4-16,0 0 4 15,0 0-10-15,0 0 0 16,141-38 0-16,-85 34 2 15,-5 0-4-15,0-5-18 16,-8-3-97-16,-10-4-54 16,-13 0-257-16</inkml:trace>
  <inkml:trace contextRef="#ctx0" brushRef="#br0" timeOffset="-199692.43">5991 14177 739 0,'0'0'124'16,"0"0"-109"-16,0 0 20 16,0 0 26-16,0 0-43 15,0 0-14-15,-6 56 3 0,6-56-6 16,2 0 1-16,10 0 0 15,-4-16-2-15,3-1-4 16,-9-6-55-16,-2 7-61 16,-4 0-47-16,-27 4-241 15</inkml:trace>
  <inkml:trace contextRef="#ctx0" brushRef="#br0" timeOffset="-199436.4">5320 14131 907 0,'0'0'73'15,"0"0"-69"-15,0 0 33 16,0 0 14-16,-37 102-33 16,37-90-15-16,0-2-1 0,10-7-1 15,9-3-1-15,-3 0 1 16,-3 0-1-16,-5 0 1 15,-1-7-2-15,-7 3-1 16,0 0-8-16,0 4-17 16,0 0-25-16,-15 0-80 15,-4 2-117-15</inkml:trace>
  <inkml:trace contextRef="#ctx0" brushRef="#br0" timeOffset="-198524.29">2315 15837 398 0,'0'0'592'0,"0"0"-588"16,0 0-3-16,0 0 0 16,0 0 6-16,0 0-4 0,101 16 5 15,-21-7 12 1,23-2-20-16,4-2-9 0,11-2-144 16,9-3-130-16</inkml:trace>
  <inkml:trace contextRef="#ctx0" brushRef="#br0" timeOffset="-196980.09">3925 15850 985 0,'0'0'12'0,"0"0"-6"15,-125-69-2-15,100 58 57 16,10 2-15 0,7 6-25-16,4 1-3 0,2 2-15 15,2 0-3-15,0 19-6 16,0 17 4-16,0 12 0 16,0 5 0-16,0 5 2 15,14-4 0-15,3-3 4 16,6-4-4-16,2-15-1 15,-1-9 0-15,3-12-1 16,0-11-2-16,2 0 1 0,2-11 3 16,1-21 0-16,-1-3 0 15,-5 0 0-15,-4 6-1 16,-4 7 0-16,-9 6 0 16,-5 10 1-16,1 4 0 15,-5 2-1-15,5 0-4 16,6 17-2-16,0 14 7 15,9 3 6-15,0-3-6 16,6 1-7-16,1-9 6 16,-2-11-16-16,2-6 14 15,-9-6-10-15,-1 0 5 0,-3 0 3 16,-5-14 5-16,-3-4 1 16,-6-3-1-16,0-2 0 15,-4 0-3 1,-19-2-1-16,0 3 1 15,-4 2 1-15,-2 6-3 16,6 2 4-16,3 12-1 0,5 0-2 16,3 0 0-16,1 0 1 15,7 6-1-15,4 4-2 16,0 0 6-16,4-4-3 16,21 2 0-16,10-8 0 15,7 0-1-15,10 0 2 16,-1 0 1-16,-2 0 0 15,-6-2 2-15,-10-1 0 16,-10 3-1-16,-6 0-1 16,-5 5 1-16,-4 17 4 0,-1 2 6 15,-5 2-1-15,0-4 1 16,-2-5-5-16,0-2 2 16,0-9-1-16,0-4-4 15,0-2-1-15,0 0 6 16,10-2-5-16,3-19-2 15,9-14 0-15,5 0 1 16,-1 4-1-16,-1 9 1 16,-7 8-1-16,-5 8 0 0,-6 6 0 15,2 0 1 1,2 0 0-16,5 20 1 16,-1 10 2-16,1 2 3 15,-5-6 1-15,0-3-8 16,-2-8-4-16,2-7 4 15,-5-6 3-15,4-2 6 16,1 0 0-16,2-10 1 16,7-12-4-16,3-4 0 0,-4-4-2 15,2 4-4-15,-5 6-1 16,-3 4 1-16,-3 8 0 16,-2 8-2-16,3 0-3 15,-1 0 5-15,4 10-3 16,7 12 2-16,-2 2 1 0,-1 0 0 15,2-4 0 1,-2-7-1-16,0-4 0 0,4-5 1 16,5-4 1-16,6 0 0 15,8-16 2-15,1-10 1 16,-5 0-2-16,-3-3-2 16,-7 3 0-16,-11 6-2 15,-8 7 2-15,-8 5 1 16,0 3 3-16,0 5 0 0,0 0 5 31,0 0-2-31,0 26-4 0,-15 20-3 16,1 12 0-16,1 17 1 15,4 3-1-15,2 5 1 16,3-2-1-16,2-8 0 16,-5-7-1-16,7-14-2 15,0-16-5-15,-2-18 2 16,2-9 2-16,0-9-9 0,0 0-27 15,-2-31-27-15,2-13-1 16,-2-16-81-16,-1-8 69 16,1-9 34-16,-1-8 4 15,3-5 19-15,0 0 21 16,0 11-1-16,0 8 3 16,19 17 17-16,5 12 11 15,-2 12 27-15,-2 9 58 0,-4 12 3 16,-5 7-66-16,0 2-19 15,1 11-18-15,1 24 21 16,1 9 12-16,-8 6-28 16,-4-1-8-16,-2-5-6 15,0-7-1-15,-2-4-1 16,-12-8-2-16,-3-10 0 16,3-5 0-16,1-8-21 15,-1-2-21-15,3 0-26 16,5-15-80-16,6-8-69 15,0 1-201-15</inkml:trace>
  <inkml:trace contextRef="#ctx0" brushRef="#br0" timeOffset="-196131.98">5943 16087 865 0,'0'0'101'16,"0"0"-76"-16,0 0 45 16,0 0-31-16,0 0-11 15,0 0-26-15,-85-93-1 16,64 75 0-16,11-4-2 16,-3 9 1-16,-1 8 0 15,7 3-8-15,-1 2 6 16,-2 0-4-16,-1 20 0 0,-3 12 4 15,10 2 1-15,2 7-1 16,2-4 2-16,0-2-1 16,0-6-2-16,14-7 3 15,-1-10-1 1,-5-5 1-16,8-7-4 16,-3 0-3-16,6-17 7 15,3-15 0-15,0-2 0 16,-2-4-1-16,-6 4 1 0,-3-2-5 15,-5 12 3-15,3 6 2 16,-7 7 1-16,-2 9 1 16,0 2 2-16,0 0 3 15,0 0-7-15,0 19 0 16,0 5 0-16,8 0-3 16,2-4 3-16,11-2 0 0,3-5 0 15,2-4-1-15,1-6 2 16,4-3-1-16,-2-7 2 15,5-21 1-15,-5-8 8 16,-7-9-6-16,3 1 0 16,-5-9-2-16,2-5-3 15,-6 0 0-15,-5-7 1 16,-9 6 0-16,-2 13-1 0,0 15 4 16,0 12-3-16,0 19 0 15,-9 0 5-15,1 21-6 16,-8 28 1-16,3 23-1 15,1 13 0 1,3 5 1-16,9-5-1 16,0-8-2-16,0-14 1 15,16-17-1-15,8-16 2 16,1-14-2-16,2-16 2 0,2 0-9 16,0-18 2-1,2-17-2-15,2-6-2 0,-4 9 1 16,0 10 6-16,-4 10 1 15,-10 12-1-15,-1 0-2 16,-3 22 2-16,-5 19 4 16,4-3 2-16,-4 5-2 15,5-8-2-15,5-14 2 16,4-5-15-16,0-14-3 0,5-2-52 16,-5-5-128-1,0-22-28-15,-4-5-243 0</inkml:trace>
  <inkml:trace contextRef="#ctx0" brushRef="#br0" timeOffset="-195915.96">6667 15809 773 0,'0'0'160'31,"0"0"-142"-31,0 0 26 0,0 0 5 16,0 0-25-16,0 0-13 15,-60 39-6-15,69-37-4 16,13-2-1-16,2 0 0 16,-1-13-21-16,-5-3-38 15,-7-3-34-15,-11-8-71 0,0 8-18 16,-18-6-181-16</inkml:trace>
  <inkml:trace contextRef="#ctx0" brushRef="#br0" timeOffset="-195763.94">5987 15749 712 0,'0'0'96'15,"0"0"-96"-15,0 0-11 0,120 0 11 16,-33-11 0-16,13 6-6 16,8-3-46-16,-6-2-119 15</inkml:trace>
  <inkml:trace contextRef="#ctx0" brushRef="#br0" timeOffset="-195155.86">7211 15538 1098 0,'0'0'8'16,"0"0"1"-16,0 0 8 15,-120 77 0-15,110-23-15 16,10 12 1-16,0 12-3 16,21 3-1-16,-1-7 0 0,-3-4 0 15,-5-16-10 1,-1-10-8-16,-5-18 4 0,-1-11 3 16,2-13-8-16,0-2 1 15,1-14 3-15,5-20 12 16,3-7 2-16,-1 1 1 15,6 2 1-15,-3 9 0 16,-3 14 2-16,1 6-3 16,-5 9 1-16,-2 0-4 0,0 0 2 15,-7 11 2-15,5 5-1 16,-7 1 1-16,0 4 0 16,-7 1 0-16,-13-2 0 15,-3 1-1-15,-6-4 2 16,0-1-1-16,1-3 0 15,6-4 0 1,1-6 1-16,11-3 1 16,5 0 1-16,5-9 0 0,7-17-3 15,28-9-9-15,15 1 4 16,10 1-9-16,4 5 10 16,5 5-6-16,-6 11 2 15,-14 8 8-15,-11 4 4 16,-14 0 8-16,-13 21-1 15,-9 9 9-15,-2 7 8 16,-4 4-8-16,-21-3-4 0,8-8-5 16,-3-10-4-16,7-6-7 15,3-9 0-15,6-5-24 16,-3 0-35-16,7-21-99 16,0-15-210-16</inkml:trace>
  <inkml:trace contextRef="#ctx0" brushRef="#br0" timeOffset="-194891.83">7610 15741 211 0,'0'0'770'16,"0"0"-748"-16,0 0 6 16,0 0 17-1,0 0-26-15,0 0-17 16,-62 43-2-16,66-43-2 15,13 0-4-15,8-9 3 16,0-10 0-16,-5-8-7 0,0-2 3 16,-9 4 6-16,-2 4-5 15,-9 4-3-15,0 8-7 16,0 6-23-16,-11 3-46 16,-11 0-54-16,-1 12 0 15,3 10-128-15</inkml:trace>
  <inkml:trace contextRef="#ctx0" brushRef="#br0" timeOffset="-193939.72">8096 15476 1051 0,'0'0'17'0,"0"0"-3"15,0 0 35-15,0 0-44 0,-118 139-1 16,95-67-4-16,10 8-2 16,13 1 1-1,0-4 1-15,0-10-1 16,0-15 0-16,0-14-15 16,9-16-12-16,2-16-4 15,3-6 4-15,-1 0-5 16,9-28 15-16,1-8-13 15,6-7 12-15,-8 2 18 0,6 2 1 16,-4 10 17 0,-10 9 7-16,-4 13-2 0,-2 7-13 15,-7 2-6-15,0 24 11 16,0 6 9-16,0 4-13 16,2 3-10-16,2-7 1 15,5-5-1-15,5-10 0 16,3-8-2-16,6-9-9 0,1 0 0 15,3-5 8-15,2-19-4 16,5-8-1-16,-5-6 5 16,-5-2 3-16,3-7 0 15,-3-6 2-15,1-11 1 16,-1-8 6-16,3-13-8 16,-2-4 4-16,-6 13 6 15,-7 18 2-15,-10 23 16 16,-2 17 4-1,0 15 16-15,0 3 13 0,-14 6-50 16,-1 30-4-16,-7 22 1 16,7 13 2-16,1 11-7 15,9 6-4-15,5-2 0 16,0 1 0-16,0-9 0 16,0-12-2-16,7-20-6 15,-3-11-9-15,-2-14 0 16,10-19-22-16,-1-2-8 0,9-8 4 15,7-26 16-15,4-8 5 16,7 2 13-16,-5 8 6 16,-8 14 2-16,-5 16 2 15,-7 2-1-15,0 7 4 16,1 23 2-16,-5 9-4 16,-3 1-1-16,4-3-1 15,1 0-16-15,5-7-6 0,3-5-13 16,4-13-12-16,-1-12 30 15,3 0 5-15,-1-5-4 16,-2-16 16-16,3-2 6 16,-8 3 52-16,-3 0-17 15,-7 5 1-15,-5 10-4 16,-2 3-11-16,0 2 13 16,0 7-8-1,-15 25-25-15,-10 15-7 0,-6 13 0 16,-5 16-2-16,-9 9-18 15,-5 11-33-15,-12 4-29 16,12-10-13-16,0-19-5 16,17-17 0-16,6-29-53 15,10-20-298-15</inkml:trace>
  <inkml:trace contextRef="#ctx0" brushRef="#br0" timeOffset="-193635.66">8327 15633 1074 0,'0'0'51'16,"0"0"-49"-16,0 0 6 15,0 0 42-15,137-28-11 16,-68 19 1-16,2 1-14 16,-6-1-24-1,-5 0-2-15,-13 0-5 16,-16 7-23-16,-13-2-41 16,-16 4-43-16,-2 0-25 0,-14 0-92 15,-23 0-88-15</inkml:trace>
  <inkml:trace contextRef="#ctx0" brushRef="#br0" timeOffset="-193395.64">8254 15623 808 0,'0'0'148'0,"0"0"-122"15,0 0 27-15,0 0 3 16,0 0-25-16,0 0-23 15,-27 82-6-15,27-82 1 16,9-10 0-16,9-14-3 16,-3-6-10-16,-5 2-13 15,-10 6-11-15,0 8 7 16,0 6 2-16,-10 8-38 0,-9 0-92 16,-4 0-114-16</inkml:trace>
  <inkml:trace contextRef="#ctx0" brushRef="#br0" timeOffset="-193155.61">9567 15895 1356 0,'0'0'50'0,"0"0"-41"16,0 0 38-16,0 0-25 15,0 0-22-15,0 0-5 16,-25 0-15-16,25 0-62 0,0-4-176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18T08:23:01.642"/>
    </inkml:context>
    <inkml:brush xml:id="br0">
      <inkml:brushProperty name="width" value="0.05292" units="cm"/>
      <inkml:brushProperty name="height" value="0.05292" units="cm"/>
      <inkml:brushProperty name="color" value="#FF0000"/>
    </inkml:brush>
  </inkml:definitions>
  <inkml:trace contextRef="#ctx0" brushRef="#br0">1602 916 875 0,'0'0'104'0,"0"0"-39"15,0 0 40-15,0 0-8 16,0 0-34-16,0 0-19 16,0 0-17-16,0 0-6 15,-9-4-13-15,9 10 2 16,0 20-7-16,0 13 8 16,0 6 2-16,0 5-3 0,-7-6-8 15,3-6 0-15,2-9-2 16,2-9-1-16,0-6 0 15,13-6-5-15,12-6-8 16,10-2-11-16,10 0-28 16,9-10-60-16,2-10-73 15,-6-3-194-15</inkml:trace>
  <inkml:trace contextRef="#ctx0" brushRef="#br0" timeOffset="224.02">1950 1034 946 0,'0'0'56'16,"0"0"39"-16,0 0 19 16,0 0-56-16,0 0-43 15,0 0-13-15,41-2 0 0,5 2 2 16,-1 0-4-16,-3 0-1 15,-7 0-66-15,-8-2-54 16,-4-5-34-16,-10 0-173 16</inkml:trace>
  <inkml:trace contextRef="#ctx0" brushRef="#br0" timeOffset="416.04">2101 1001 928 0,'0'0'86'0,"0"0"6"15,0 0-5-15,0 0-41 16,0 0-27-16,0 0 15 16,-8 89 0-16,8-44-21 15,0 0-8-15,0-6-5 16,2-3 0-16,4-6-7 0,8-12-90 16,6-11-114-16,7-7-231 15</inkml:trace>
  <inkml:trace contextRef="#ctx0" brushRef="#br0" timeOffset="720.08">2473 1028 813 0,'0'0'280'0,"0"0"-225"15,0 0 66-15,0 0-49 16,0 0-49-16,0 0-14 15,-37 13-6-15,28 15 5 16,0 8-6-16,5 4-1 16,1-2-1-16,3-4 0 15,0-6 2-15,0-6-2 0,7-4 0 16,9-5 0-16,4-8-8 16,3-3-17-16,10-2-27 15,2 0-35-15,3-9-15 16,0-12-16-16,-9 1-107 15,-9 0-41-15,-11 0-240 16</inkml:trace>
  <inkml:trace contextRef="#ctx0" brushRef="#br0" timeOffset="904.1">2396 1189 810 0,'0'0'121'15,"0"0"-45"-15,0 0 24 16,0 0-45-16,0 0-36 16,0 0-13-16,131-36-6 15,-81 18-1-15,-4-4-20 0,-12 1-64 16,-17 0-53-16,-8 1-115 16,-9-1-100-16</inkml:trace>
  <inkml:trace contextRef="#ctx0" brushRef="#br0" timeOffset="1056.08">2344 974 646 0,'0'0'271'16,"0"0"-183"-16,0 0 33 0,0 0-14 15,0 0-47 1,0 0-60-16,34-34 0 0,22 20-15 16,16 4-113-16,3 4-69 15,-2 2-368-15</inkml:trace>
  <inkml:trace contextRef="#ctx0" brushRef="#br0" timeOffset="4368.54">3526 1059 663 0,'0'0'60'16,"0"0"4"-16,0 0 89 15,0 0-66-15,0 0-13 16,0 0-11-16,0 4-11 0,2-4 0 16,0 0-6-16,-2-11-18 15,0-9-22-15,0-2-4 16,0 6-2-16,-2 5 1 15,-15 7-1-15,-6 4-9 16,-4 4-4-16,-4 26 1 16,0 8 0-16,4 1 1 15,10 4-9-15,7-9 0 16,10-10 9-16,0-9 6 0,0-8-2 16,23-7-2-16,6-2 9 15,8-24 3 1,6-8 0-16,-1-2 5 15,-6 4 0-15,-7 4 2 16,-13 10-1-16,-7 6 5 16,-7 10-2-16,-2 2 3 15,0 0-5-15,0 0-10 16,0 21-14-16,0 9 6 0,0 5 6 16,6-3 2-16,10-6-3 15,2-8-18-15,4-9-1 16,5-6 8-16,4-3 9 15,3 0 4-15,5-20-2 16,2-4 2-16,-5-5 0 16,-3 4-1-16,-10-1 2 15,-11 4 3-15,-3 3-1 0,-9 5 0 16,0 2 10-16,0 7-2 16,-17 2-2-16,-6 3-8 15,-6 0-7-15,-2 4 7 16,2 17-2-16,4 2 2 15,8 4 1-15,5-3-1 16,8-2-1-16,4-6-4 16,0-3 2-16,12-6-3 15,9-5 2-15,16-2 4 16,5-12 3-16,0-20 3 16,3-8-4-16,-5-3 2 15,-5-3 6-15,-6 2 6 16,-8-2-1-16,-11-4-3 15,-10-1-4-15,0 2-2 16,0-1-3-16,-8 8-2 16,-3 16 3-16,1 9-3 15,4 17-1-15,-3 0-3 0,0 22-5 16,0 20 2-16,5 11 0 16,4 3-1-16,0 2 3 15,13-4 4-15,7-1 0 16,0-6-1-16,0-4-2 15,0-14 3-15,-4-7-1 16,4-9 0-16,-6-9-2 16,-1-4 1-16,3 0 2 0,5-17 10 15,4-11-6-15,2-4-4 16,-2-2 0-16,-10 5 5 16,1 6-5-16,-10 11 0 15,-4 6-1-15,3 6 1 16,-5 0-7-16,0 11-5 15,0 19 0-15,0 3 12 16,0 1 0 0,5-3 0-16,4-9-1 0,1-6 1 15,4-8 0-15,-3-7-1 16,2-1 1-16,5-4 2 16,7-19 4-16,0-9 1 15,-2-1 1-15,0 1 0 16,-5 4-2-16,-5 5-1 15,-3 11-2-15,-6 7-1 16,-4 5-2-16,2 0-4 16,-2 26-9-16,5 4 13 0,1 4 1 15,3-5-1-15,0-10-2 16,2-6 2-16,-2-11-1 16,7-2 1-16,-1-2 0 15,3-23 7-15,5-4-4 16,-6-3-2-16,-1 4-2 15,-5-1-24-15,-3 9-10 16,-2 4-34-16,-2 10-41 0,0 6-30 16,3 0-128-16,5 0-104 15</inkml:trace>
  <inkml:trace contextRef="#ctx0" brushRef="#br0" timeOffset="5176.64">5082 986 79 0,'0'0'295'15,"0"0"-124"-15,0 0 33 16,0 0 18-16,0 0-94 0,0 0-30 16,7-10-53-16,-17-6-1 15,0 0-14-15,1 2-3 16,-3 2-5-16,-1 0-12 16,5 6 7-16,-8 4-10 15,-5 0-6-15,0 2-1 16,-8 0-3-16,2 13-2 15,0 6 4-15,2 3-3 16,5 4 3-16,5 3-4 0,4-4-1 16,1 1 1-16,8-6-2 15,2-4 5-15,0-6-8 16,0-3 5-16,0-3 0 16,4-4-1-16,10 0 6 15,11-7 0-15,4-14 0 16,2-5 1-16,-5-3 0 15,-1 4 2-15,-5-1-3 0,-7 5 0 16,-1 7 0-16,-8 8 1 16,-2 3 2-16,-2 3-3 15,0 0-3 1,0 0 3-16,0 3-6 16,0 17-4-16,0 8 6 15,5 1 5-15,3-5-2 16,6-7 0-16,-3-2 0 15,1-10 0-15,1-3-2 0,5-2 3 16,1 0 1-16,4-12-1 16,2-10 1-16,-3-2 0 15,0 2 0-15,-2 3-1 16,-5 2 0-16,1 7 0 16,-7 5 2-16,-7 2-2 15,0 3-1-15,-2 0-2 16,0 8-3-16,8 12 4 15,-2 2 0-15,3 0 1 0,-3-6 1 16,8-4 0-16,-5-5 1 16,-3-6-1-16,0-1 0 15,-2 0 0-15,7 0 0 16,2-10 6-16,9-9-4 16,3-6 2-16,-2 8-3 15,-4 1-1-15,-7 9 0 16,-6 5 0-16,-4 2-2 0,-2 0-4 15,9 6-2 1,3 18 6-16,-1 6 1 16,-1 0-1-16,4 0 1 15,1-5 0-15,8-5-4 16,-3-8-36-16,7-10-39 16,-3-2-17-16,8-6-38 15,4-21-131-15,-1-1 68 16</inkml:trace>
  <inkml:trace contextRef="#ctx0" brushRef="#br0" timeOffset="5968.75">5862 877 511 0,'0'0'183'15,"0"0"-43"-15,0 0 31 16,0 0-75-16,0 0-20 16,0 0-28-16,-25-14-34 15,19 35-8-15,-1 7 5 16,3 7-2-16,4-1-3 0,0 0 2 15,0-5-8-15,0 0-2 16,13-12 0-16,5-2 2 16,4-10 0-16,12-5-2 15,8 0 2-15,8-13 4 16,0-13 2-16,-5-4-6 16,-1-6-2-16,-12-2-4 15,-10-3-3 1,-11 7 7-16,-11 10-2 0,0 7 4 15,-2 12 0-15,-18 5 0 16,-9 0-3-16,0 10 0 16,0 14-5-16,9 8 8 15,5 3-1-15,7 1 0 16,8-1 0-16,0 2-6 16,16-5 6-16,11-6-2 15,15-8 1-15,8-8-3 0,6-10-7 16,4 0 7-16,4-14 0 15,1-12-21-15,-5-2 16 16,-6-3 0-16,-12 2 7 16,-15-1 3-16,-17 2 0 15,-5 5 2-15,-5 9 2 16,0 8-1-16,-22 6 15 16,-7 0-11-16,0 2-7 15,0 16 0-15,2 6 0 0,7 4 0 16,7 1-1-16,11 0 0 15,2-2-3-15,0-6 2 16,6-2-2-16,17-7 3 16,4-9 0-16,4-3 2 15,4 0 2 1,5-27 0-16,-2-7 3 16,0-6-5-16,-4-4 4 15,-5-7-1-15,-2-9 4 0,-6-12-5 16,-9-16-1-16,-8-2-1 15,-4 15 3-15,0 20 2 16,0 28 25-16,-16 25-4 16,-3 2-27-16,-4 29-4 15,1 22 0-15,4 18 0 16,11 12 2-16,7 1 1 16,0 1-1-16,18-7 2 0,5-10 0 15,-4-10-2-15,-3-11 2 16,-3-15-17-16,-6-14-58 15,-7-11-24-15,0-5-64 16,-13 0-137-16</inkml:trace>
  <inkml:trace contextRef="#ctx0" brushRef="#br0" timeOffset="6528.81">1995 1481 717 0,'0'0'43'0,"0"0"-18"0,0 0 112 16,0 0-43-16,0 0-50 15,0 0-5-15,-103 30-15 16,103-27 5-16,0 1-4 15,38 1-6-15,35 0 47 16,41-3-19-16,44-2-24 16,50 0-12-16,31-7 4 15,25-8-10-15,16 1-5 16,-4 0-3-16,0 1 3 0,3 6 3 16,-16 0-1-1,-18 0-2-15,-24 2-3 16,-41 3 2-16,-26 2 1 15,-36 0-1-15,-33 5 0 16,-32 4 1-16,-22 0 0 16,-19-4-3-16,-8 0-9 15,-4-1-15-15,0 0-46 16,0-3-14-16,0 2-18 0,-2-2-119 16,2-1-128-16</inkml:trace>
  <inkml:trace contextRef="#ctx0" brushRef="#br0" timeOffset="6656.82">5650 1508 214 0,'0'0'451'0,"0"0"-438"15,0 0 17-15,0 0 22 0,0 0-33 16,0 0-19-16,5 3-11 16,-5-3-194-16</inkml:trace>
  <inkml:trace contextRef="#ctx0" brushRef="#br0" timeOffset="8905.11">1343 2377 542 0,'0'0'69'16,"0"0"-49"-16,0 0 46 16,0 0-1-16,0 0-21 15,0 0 3 1,-2 5-4-16,2-5-12 0,0 0-10 15,0 0-5-15,0 0-6 16,0 0-1-16,0 0 1 16,0 0 3-16,0 0 8 15,0 0-5-15,0 0-9 16,0 0-7-16,5 7 0 16,6 10-3-16,4 3 3 15,4 2 0-15,-4-3 3 0,-3-5-2 16,-4-5 1-16,-4-3-1 15,1-1-1-15,-5-5 4 16,2 0-4-16,-2 0 4 16,0 0 6-16,0 0-1 15,0 0 7-15,0-8-6 16,0-15-5-16,0-7-4 16,7-6 0-16,6-5-1 15,0 8-1-15,-1 8 1 0,-3 9 0 16,-5 11 0-16,-4 5 8 15,0 0 3-15,0 0-5 16,0 0-6-16,-13 16 0 16,-18 10-1-1,-7 4 1-15,-3-2 3 16,8-3-3-16,6-6 0 16,10-9-1-16,7-4 4 15,6-4-5-15,4-2 4 0,0 0-1 16,0 0-1-16,0 0-3 15,0 0 2-15,16 0 1 16,9 0 1-16,10 0 4 16,7 0-1-16,3 0-4 15,4 0-1-15,-2 4-24 16,-1 6-44-16,-1 0-91 16,2-4-161-16</inkml:trace>
  <inkml:trace contextRef="#ctx0" brushRef="#br0" timeOffset="13073.64">2483 2268 653 0,'0'0'77'15,"0"0"40"-15,0 0 6 16,0 0-67-16,0 0 6 16,0 0-19-16,0 0 0 15,-2 0-13-15,2 0-6 0,6-4-14 16,13-14 3-16,12-4-10 16,4 1-3-16,-6 6 3 15,-7 11-5-15,-8 4 2 16,-6 0-5-16,4 14-1 15,-3 19 6-15,-1 12 1 16,-3-2 0-16,-5 1-1 16,0-13 2-16,0-11-2 15,0-8 0-15,0-8 0 16,0-4 0-16,0 0 2 0,0 0 5 16,0 0 1-16,0-14-1 15,9-13-7-15,6-6-3 16,4-6-2-16,2 7 1 15,0 4 1-15,-3 10-1 16,-3 9 2-16,-3 9-3 16,-4 0-2-16,-1 8 1 0,1 24 5 15,2 5 0 1,-1 7 2-16,-1-3 1 16,4-5-1-16,-3-6 0 15,1-7-1-15,4-10-2 16,-3-3 2-16,5-8 0 15,-3-2 4-15,8 0-1 16,0-5 8-16,4-15 3 16,4-6-5-16,-2-5-2 15,-5-4-5-15,-2 2 0 16,-6-4-1-16,-10 6 0 0,-4 0-1 16,0 12-1-16,0 8-5 15,-2 8-1-15,-14 3-2 16,-4 3-2-16,2 24 7 15,3 4-6-15,3 6 0 16,12-3-6-16,0-4-1 0,10-7-3 16,21-2 11-16,5-11 2 15,5-8 1-15,5-2 5 16,-2-4 1-16,3-18 2 16,-5-5 3-16,-4 1 5 15,-9-1-7-15,-9 7-3 16,-7 2 11-16,-8 5 1 15,-5 6 4 1,0 5-4-16,0 2-6 0,0 0-6 16,0 6-6-16,0 22-6 15,0 8 12-15,0 7 0 16,0 3 1-16,0-9 2 16,11-7-3-16,4-7 2 15,-3-14 1-15,-3-4-3 16,-3-5 8-16,8 0 19 15,5-14 4-15,8-15-18 0,2-5-1 16,-4-2-4-16,0 4-7 16,-8 1 0-16,-5 12 8 15,-6 6-8-15,-4 8-1 16,-2 5-2-16,0 0-6 16,7 2-4-16,2 18 12 15,9 6 0-15,4-4-2 16,7-2 2-16,5-4 0 15,3-8 2-15,4-6 0 0,-3-2-1 16,-3-4 5-16,-4-18-3 16,-4-2 0-16,-4-5 0 15,-12 0 2-15,-7 0 2 16,-4 0 0-16,0 2-7 16,-15 8-2-16,-8 6-4 15,-6 9-42 1,0 4-69-16,4 4-51 15,10 17-250-15</inkml:trace>
  <inkml:trace contextRef="#ctx0" brushRef="#br0" timeOffset="14433.81">4614 2292 89 0,'0'0'0'0</inkml:trace>
  <inkml:trace contextRef="#ctx0" brushRef="#br0" timeOffset="15841.99">4614 2292 343 0,'-31'-8'233'16,"31"13"-210"-16,0-1 42 15,0 3 18-15,0-2 26 16,0 0-27-16,0-1-35 0,8-2-2 16,11-2 3-16,5 0-11 15,3-9-7-15,4-14 5 16,-2-7-13-16,-5-7-4 15,-6-3-9 1,-7 4-7-16,-9 4 2 16,-2 8 5-16,0 4 6 15,0 6 0-15,-4 6 11 0,-3 4-17 16,3 4-1-16,2 0-5 16,2 0-1-16,0 0-4 15,-2 7-3-15,2 20 5 16,0 18 1-16,0 10 4 15,6 11 2-15,13 11 5 16,-4-4-3-16,-2 8-5 16,-2 5 4-16,-6 1-6 15,-5-1 1-15,0-6-3 0,0-8 1 16,0-12-1-16,-5-9 1 16,3-11-2-16,0-15-1 15,2-10 0-15,0-7-4 16,0-8-4-16,0 0-9 15,0 0 8-15,0-6 4 16,17-20 7-16,6-15 3 16,2-8 2-16,-6-9-2 0,-5 0 5 15,-12 0-5-15,-2 3 0 16,-2 3-1-16,-25 2 1 16,-13 6-3-1,-7 7 0-15,-5 9 0 16,4 8 1-16,5 8-1 15,5 8-5-15,7 4 3 16,12 0-1-16,5 0 2 16,7 0-3-16,7 0-2 15,0 0-4-15,0 0-12 0,11 0-2 16,16 2 19-16,11 0-1 16,5-2 6-16,7 0 1 15,4 0-1-15,2-16-2 16,0-4 1-16,-5 0 1 15,-9 4 0-15,-8 2 0 16,-16 6 0-16,-7 2-1 16,-11 6 1-16,0 0 5 0,0 0-1 15,0 0-3-15,0 0-1 16,0 6-10-16,0 16 0 16,0 4 10-16,0-2 0 15,2-2-2-15,9-6 2 16,5-8-1-16,-3-2-1 15,3-6 2-15,4 0 0 16,2-8 7-16,2-12-3 16,5-4 3-16,-6 0-4 15,-4 2-1-15,0 2-2 16,-9 2 2-16,-2 4 0 16,-6 8 6-16,-2 4-8 15,0 2 0-15,0 0-8 16,0 14-7-16,2 12 10 15,5 4 4-15,1-2 1 16,6-3 1-16,-3-10-1 16,1-7 0-16,-4-4 4 15,3-4 3-15,3 0-1 0,3-10 15 16,8-12-5-16,2-2-13 16,-2-4 1-16,-2 0-2 15,-4 0 2-15,-9 6 0 16,2 6-4-16,-8 8 2 15,-4 8-2-15,0 0 0 16,3 0-16-16,-1 18 3 0,4 12 11 16,4-4 2-16,-2-4 0 15,3-5 3-15,1-8-3 16,-1-3 0-16,0-6 5 16,5 0-1-16,6-2 3 15,5-18 3-15,-3 1-3 16,-2-6-2-1,1 4-3-15,-10 6 3 16,-7 5-5-16,0 6 3 0,-6 4-3 16,0 0 0-16,2 0-13 15,4 17 2-15,3 8 11 16,-3 3 0-16,10-4 0 16,-5-2-2-16,1-5 2 15,-3-8-26-15,1-4-20 16,4-5-15-16,1 0-64 15,4-7-158-15,3-12-170 16</inkml:trace>
  <inkml:trace contextRef="#ctx0" brushRef="#br0" timeOffset="18690.34">6105 2363 559 0,'0'0'50'16,"0"0"20"-16,0 0 43 16,0 0-9-16,0 0-38 15,0 0-9-15,0 0-19 16,-11-93 6-16,-3 89 1 16,1 4-21-1,-5 0-9-15,-3 0-12 16,-4 19-3-16,2 13 0 15,3 9 1-15,11-1 0 0,7 0-2 16,2-6-1-16,0-4-1 16,18-6 0-16,6-9 2 15,7-10-1-15,8-5 2 16,7-4 3-16,10-24 0 16,4-10 4-16,3-6-7 15,-7-8 0-15,-10-9 3 16,-10-14-3-16,-12-14 9 15,-12-6-7-15,-8-2 3 0,-4 17-5 16,0 16 3-16,-2 22 3 16,-10 16-3-16,6 13 14 15,1 11 1-15,-1 2-18 16,-5 15-5-16,-3 21-9 16,1 17 14-16,11 14-2 15,2 9-2-15,0 8 3 16,11 4 1-16,4-1 0 0,3-15 0 15,-5-12 1-15,-1-18-2 16,-1-16 1-16,-2-13-1 16,-4-10 1-1,3-3-4-15,3 0 4 16,7-18 8-16,7-10-2 16,0-7-5-16,1 0 0 15,-4 0-2-15,-6 8 0 16,-1 11-2-16,-8 9-2 0,-5 7 4 15,-2 0-6-15,5 9-5 16,0 14 4-16,1 10 6 16,5 1 2-16,3-4 1 15,-1-4-1-15,1-10 0 16,1-6 2-16,3-6-2 16,5-4 17-16,-2 0 6 15,6-14-12-15,2-8-5 0,-2-4-3 16,0 0-2-16,-7 2 0 15,-7-1-1-15,-4 8 0 16,-7 9 3-16,0 4-3 16,-2 4-1-16,0 0-12 15,0 0 2-15,0 22-1 16,0 10 9-16,2 4 3 16,8 0 0-16,1-3 0 15,-1-12 1-15,4-5-1 0,-3-9 0 16,3-7 0-1,-1 0 4-15,3-5 3 16,1-17 2-16,-3-4-6 16,-5-2-1-16,-9-2 6 15,0-7-6-15,-7 4-2 16,-13 5-4-16,-7 5-10 16,-2 10 7-16,4 9 3 15,6 4-6-15,7 0 3 0,8 0-1 16,4 0-6-16,0 9-6 15,4 4 7-15,21-4 10 16,8-2-1-16,8-4 4 16,1-3 0-16,-2 0 4 15,-4 5-4-15,-2 3 6 16,-11 6 14-16,0 5-13 16,-11 6 7-16,-8 1-4 0,-4-2 11 15,0 0 0-15,0-5-8 16,0-10-7-16,0-3-1 15,0-4-4-15,0-2 1 16,0 0 7-16,0 0 5 16,0-12 11-16,0-14-20 15,4-6-3-15,11-6-1 16,4 1-2 0,3 8-4-16,5 7-2 0,-3 8-6 15,3 14 11-15,-7 0-4 16,-2 7-3-16,-3 20 6 15,-2 2 0-15,1-4 2 16,-1 5 0-16,1-6 1 16,1-2-1-16,1-7 1 15,-1-6 0-15,8-4-4 16,2-5 4-16,-1 0 5 16,10-7-5-16,-7-12 1 0,-6-2 2 15,-3-1 3-15,-9-6 0 16,-5-5-4-16,-4-1 1 15,0 2-3-15,-4 8-1 16,-15 8-10-16,-4 11 0 16,-2 5 2-16,3 0 2 15,2 12 4-15,4 13-6 16,3 10 5-16,9-1 3 0,4 2-1 16,0-6 1-1,0-7-4-15,2-6 5 0,9-5 1 16,3-9 0-16,1-3-1 15,3 0 9-15,2-12 2 16,4-8-2-16,-1 1-9 16,-4-7 1-1,-5 4 2-15,-3-2-1 16,-1-1-1-16,-8 9 1 0,-2 3-2 16,0 8-3-16,0 5-11 15,0 0-11-15,0 8 16 16,0 13-1-16,2 0 9 15,2 0 0-15,9-7 0 16,1-2 0-16,1-4 1 16,6-8 1-16,3 0 6 15,12-2 3-15,-1-23-2 16,3-7 3-16,-5-9-5 0,-8-12 0 16,-7-3 0-16,-5-8 2 15,-3-2-6-15,-8 0-2 16,-2 4 0-16,0 11-1 15,0 17-3-15,0 17 3 16,-2 12 0-16,-8 5-7 16,-3 17-13-16,-3 27 12 15,1 18 6-15,3 16 0 16,8 16 2-16,4 3 0 0,0-5 1 16,4-15 0-16,17-19 2 15,-3-17-2-15,-1-16 1 16,-3-13 1-1,1-12 4-15,6 0 12 16,3-17 3-16,12-17-13 16,-1-5-8-16,1-4 0 15,-3-7-1-15,-6 1-3 0,-9 10-13 16,-5 10 5-16,-6 17 7 16,-7 12-1-16,0 0-10 15,0 26-2-15,0 8 16 16,0 7 1-16,0-4 1 15,0 0-1-15,3-9 1 16,10-9 0-16,5-4 0 16,-1-9 1-16,10-6 0 15,4 0 4-15,11-16 1 0,-1-12 0 16,-1-7 14-16,-5-2-2 16,-8-14-6-16,-2-14 3 15,-7-18 3-15,-7-9-13 16,-7-6-5-16,-4 1 1 15,0 9-1-15,0 18 0 16,0 22-1-16,0 22 2 16,-2 17-2-16,-4 9-3 0,-6 14-7 15,-1 33-4-15,-3 19 10 16,7 18 4 0,7 13 1-16,2 11-1 15,0 2 1-15,13-3 2 16,5-15 5-16,-2-24-6 15,-3-20-1-15,3-20 0 16,-3-17 0-16,0-8 3 16,3-3 4-16,5-14 5 15,6-18-9-15,4-12 0 0,-3-4-3 16,-6-3 0-16,1 14 1 16,-12 10-2-16,-4 15 0 15,-7 12 1-15,0 0-3 16,0 0-9-16,0 16-1 15,2 17 9-15,7 2 3 16,4 1 1-16,7 2 0 16,7-11 1-16,2-5 2 0,0-8-3 15,0-10 3-15,0-4-2 16,5 0 5-16,-3-14 1 16,-2-7-5-16,-7-8 2 15,0-3-2-15,-8-13-1 16,-8 1 1-16,-6 8-2 15,0 12-3-15,0 14 2 16,0 10-9 0,-2 0 1-16,-16 16-6 0,-4 13 8 15,6 9-1-15,3 4 1 16,8-5-11-16,5 4-10 16,0-10 18-16,10-4 6 15,14-10 3-15,2-3 1 16,3-14 1-16,0 0 0 15,10 0 5-15,-6-14-3 16,1-11 1-16,-3-5-3 0,-2-5 1 16,-8-3 4-16,0-9-2 15,-13-3-4-15,-8 4 0 16,0 7 0-16,0 20-4 16,-6 12 0-16,-9 7-1 15,1 0-3-15,5 4 6 16,5 18-8-16,4 6 6 15,0 2 4-15,2 0 2 16,15 6-2-16,2-1 2 0,1 0 9 16,-3-4-1-16,-1-4 8 15,-9-13-10-15,-7-2-3 16,0-7-3-16,-13-1-1 16,-26-4-2-16,-9 0-52 15,-10-9-54 1,2-17-169-16,4-13-254 15</inkml:trace>
  <inkml:trace contextRef="#ctx0" brushRef="#br0" timeOffset="18882.38">9228 1869 669 0,'0'0'282'0,"0"0"-264"15,0 0 26-15,0 0-7 16,0 0 1-16,0 0-13 15,0 0 4-15,-13 14-19 0,13-14-4 16,7 0-4-16,10-9-2 16,1-14-59-16,-11-7-114 15,-7 0-160-15</inkml:trace>
  <inkml:trace contextRef="#ctx0" brushRef="#br0" timeOffset="19082.4">8370 1756 754 0,'0'0'58'0,"0"0"-24"16,0 0 23-16,0 0 6 15,0 0 22-15,116 12-47 16,-36-12-36 0,3-2 3-16,-12-1-5 15,-15 0-26-15,-21 3-32 16,-23 0-76-16,-12 4-59 15,-25 10 75-15,-33 0-282 0</inkml:trace>
  <inkml:trace contextRef="#ctx0" brushRef="#br0" timeOffset="19290.43">8265 1867 225 0,'0'0'603'0,"0"0"-553"15,0 0 28-15,0 0-30 16,0 0-23-16,0 0-12 16,-2 10-4-16,2-4-7 15,0 0-2-15,0-6 0 16,0 2-27-16,0-2-26 16,0 0-63-16,-11 0-93 15</inkml:trace>
  <inkml:trace contextRef="#ctx0" brushRef="#br0" timeOffset="19538.46">6994 1805 888 0,'0'0'47'0,"0"0"-39"0,0 0 86 15,0 0-35-15,0 0-35 16,0 0-21-16,10 55 0 16,-8-52-2-16,2-3-1 15,5 0-14-15,7 0-35 16,3-18-30-16,0-4-96 16,-11 0 9-16,-8 1-125 15</inkml:trace>
  <inkml:trace contextRef="#ctx0" brushRef="#br0" timeOffset="19698.48">6085 1847 950 0,'0'0'32'0,"0"0"-18"15,0 0 0-15,0 0-14 16,0 0-12-16,201-5-316 15</inkml:trace>
  <inkml:trace contextRef="#ctx0" brushRef="#br0" timeOffset="20434.57">1270 2974 360 0,'0'0'442'0,"0"0"-385"16,0 0-46-16,0 0 51 15,0 0-23-15,0 0-21 16,23 15-1 0,25-5 36-16,21-3-23 15,14-7-20-15,6 0-5 16,-2 0-4-16,-8 0-1 0,-13-2-37 16,-10-3-26-16,-12 5-48 15,-10 0-103-15,-10 0-216 16</inkml:trace>
  <inkml:trace contextRef="#ctx0" brushRef="#br0" timeOffset="21346.69">3281 3035 642 0,'0'0'152'0,"0"0"-83"15,0 0 28-15,0 0-16 16,0 0-15-16,0 0-17 15,-81-70-7-15,48 70-9 16,-11 0-21-16,-12 15-9 16,-2 19-2-16,-2 7 6 15,11 12-6-15,13 3 3 0,16 4-4 16,18-2-4-16,2-3 1 16,31-11-3-16,18-12 5 15,20-15-5-15,20-15-5 16,16-2-22-16,7-18-12 15,-1-17 4-15,-8-3 8 16,-10-2 14-16,-17-1 0 16,-14 3 8-16,-17 4 11 0,-18 5 0 15,-14 9 2 1,-11 6 10-16,-2 7 38 16,0 5 15-16,-11 2-28 15,-13 0-18-15,-5 18-9 16,-7 19-3-16,3 6-2 15,2 9 6-15,6 6-9 16,4-3 2-16,4-7-3 16,5-12 0-16,4-11-1 0,6-16 0 15,-1-6 3-15,3-3-2 16,0 0 5-16,0-7 11 16,7-19 0-16,18-11-17 15,-1-9 2-15,10-12-1 16,-5-2-1-16,0-4-8 15,-6 8 7-15,-2 14-2 16,-9 18 1-16,-6 11 2 16,-4 10 0-16,0 3 0 0,3 0-4 15,3 30-16-15,8 14 15 16,7 14 4-16,-4-4 1 16,4-2 0-16,-3-9 0 15,-2-14-14-15,-4-11-40 16,-8-7-14-16,-6-11-17 15,0 0-3 1,0-11-107-16,-9-10-288 16</inkml:trace>
  <inkml:trace contextRef="#ctx0" brushRef="#br0" timeOffset="21490.7">3544 3212 513 0,'0'0'184'0,"0"0"-154"16,0 0 32-16,0 0 9 15,0 0-69-15,0 0 0 16,0 0 0-16,154 5-2 0,-71-5-125 16,3 0-94-16</inkml:trace>
  <inkml:trace contextRef="#ctx0" brushRef="#br0" timeOffset="21786.74">4618 3198 700 0,'0'0'93'0,"0"0"-40"16,0 0 73-16,0 0-17 16,0 0-26-1,0 0-36-15,-33-39-25 16,15 48-17-16,-4 17-3 15,4 9-1-15,11 0 5 16,12-1-6-16,44-6-6 0,26-5 6 16,23-16-1-16,12-7-26 15,6 0-43-15,-5-9-4 16,-6-5 49-16,-20-3-144 16,-16 3-321-16</inkml:trace>
  <inkml:trace contextRef="#ctx0" brushRef="#br0" timeOffset="24123.04">5974 3113 635 0,'0'0'51'0,"0"0"58"16,0 0 67-16,0 0-78 15,0 0-33-15,0 0 3 16,-29-37-23-16,0 37-17 16,-7 0-24-16,-7 11-4 15,4 18 3-15,3 7-2 16,9 4-1-16,13 0-2 0,14 1 0 15,0-8-7-15,29-2 3 16,21-9-22-16,12-12 3 16,9-10 1-16,10 0-15 15,4-24 24-15,-8-2 2 16,-7-1 7-16,-22 3 6 16,-14 2 1-16,-18 5 1 15,-16 2 3-15,0 3-2 0,-7 6 2 16,-22 6-4-16,-6 0-1 15,-6 4 0-15,1 18 0 16,9 4 1-16,11 1 3 16,9-1-4-16,11-4-1 15,0-3 1-15,4-5 0 16,14-3 2-16,9-9-2 16,4-2 2-1,3 0 10-15,1-19-5 0,3-8 6 16,-5 0 0-16,-6-1-9 15,-4 4 0-15,-8 2 0 16,-6 2 6-16,-2 9-6 16,-5 2 0-16,0 9 7 15,-2 0-11-15,0 0 0 16,0 0-12-16,2 12-1 16,5 14 8-16,2 4 4 15,4-5 0-15,8-2 1 0,0-7 0 16,2-7-1-16,-1-9 1 15,7 0 4-15,3-4 2 16,1-21 3-16,0-3 0 16,-4-1-3-16,-6-3-3 15,-6-2-1-15,-13 2 1 16,-4 6-1-16,0 1-1 16,-6 11-1-16,-16 6-5 0,2 8-3 15,-3 0-5-15,6 0 4 16,5 8-4-16,10 5-1 15,2-2 0-15,0 1 2 16,9 0 8-16,11-2 3 16,7-4 1-1,0 0-1-15,-2-4 1 16,-4 0 0-16,-5 2 0 16,-3 0 0-16,-3-1-1 0,-4 9 3 15,5-3-1-15,-1 7-1 16,-2 2 3-16,3 2 0 15,1 2 0-15,3 0-1 16,1-6-2-16,-1-4 1 16,1-5-1-16,4-6 8 15,2-1 4-15,7 0-6 16,0-18 4-16,7-8-4 16,-3-2-1-16,-6-4 1 0,-2 0 4 15,-8-2-2-15,-7-2-2 16,-8 4-4-16,-2 4-1 15,0 8-1-15,-14 8-10 16,-8 8-2-16,4 4-1 16,0 0 0-16,5 0 4 15,4 4 1-15,7 8 0 16,2-1 4-16,0 2-2 0,2-3 2 16,13 2 3-16,6-5 2 15,-1 0-1-15,-3-1 1 16,-3-4-1-16,-1 2 0 15,-4 0 2 1,-2 2-1-16,-2 6 1 16,-1 0 4-16,-2 4 2 15,0 2 0-15,0-1-4 16,1 0-3-16,-1-5 1 0,2 0-2 16,0-6 1-16,-4-1-1 15,10-2 4-15,-6-3-1 16,11 0-3-16,-1 0 7 15,11-2 9-15,4-14-8 16,0-1-6-16,0-6 0 16,-3 0 0-16,-6 2-1 15,1 3 0-15,-13 6-1 16,-1 4 0-16,-5 8 0 0,-2 0 0 16,0 0-6-16,0 0-7 15,0 8-1-15,4 11 14 16,4 4 0-16,3-2 1 15,-1-4-1-15,4-7-1 16,7-3 1-16,-4-7 3 16,10 0-2-16,4 0 6 15,2-17-4-15,3 0 3 0,-5-2-6 16,-11-1 1-16,-7-2 3 16,-7 2-1-1,-6 2-3-15,0 1 0 16,-21 8-3-16,-1 5-9 15,-3 4-1-15,6 0 12 16,0 4-3-16,11 16-1 16,8 8 0-16,0 2 1 15,2 0-1-15,20-2 5 0,5-4 5 16,11-8 3-16,0-6-4 16,7-10 0-16,5 0 8 15,4 0-3-15,0-15 6 16,-6-6-11-16,-11-1-3 15,-14-2 6-15,-4-4 4 16,-13 0 0-16,-6-4 3 16,0 2-14-16,0 4 0 15,-20 5-8-15,0 10-4 0,6 4 2 16,8 3-14-16,4 3-7 16,2 1 10-16,0 0 1 15,0 0 3-15,2 0 9 16,12 0 8-16,1 8 0 15,3 3 2-15,-1 4-2 0,-3 5 1 16,4-1 1 0,-7 3 16-1,0 2 2-15,-4-1-3 0,2 0-6 16,-2 0 3-16,-1-2-3 16,1-4-4-16,-1-5 0 15,-1-4-6-15,4-4 0 16,4-4-1-16,5 0-1 15,3-2-34-15,0-20-30 16,-5-7-17-16,-5-5-35 16,-11-7-116-16,0-5-122 0</inkml:trace>
  <inkml:trace contextRef="#ctx0" brushRef="#br0" timeOffset="24267.06">7617 2761 810 0,'0'0'64'0,"0"0"32"16,0 0 20-16,0 0-51 16,0 0-42-16,0 0-23 0,-21-6-37 15,60 3-123-15,7-2-465 16</inkml:trace>
  <inkml:trace contextRef="#ctx0" brushRef="#br0" timeOffset="28291.57">9835 3367 406 0,'0'0'79'0,"0"0"-66"15,0 0 120-15,0 0 13 16,0 0 25-16,0 0-75 15,104-30-21-15,-92 17-13 16,-6-1-5-16,-4-5-2 0,-2-6-22 16,0-1-13-16,-6-2-10 15,-17 1-6-15,-8 6-4 16,0 7 0 0,-7 10 0-16,1 4-5 15,-2 4-1-15,-1 24-4 16,0 6 4-16,11 6-4 15,13 0 4-15,3-4-10 16,13-8-2-16,0-5 8 0,7-10 3 16,13-5 7-16,9-8 0 15,7 0 0-15,8-19 3 16,5-10-3-16,-5 0-2 16,-1-2 2-16,-5 5-3 15,-9 4 1-15,-11 7 2 16,-7 6 0-16,-9 6 0 15,0 3-1-15,-2 0-5 0,0 0-18 16,0 21 4-16,0 11 20 16,9 0 0-16,7-1 0 15,7-8-1-15,6-5 0 16,2-5 1-16,4-11 0 16,7-2 2-16,1-2 6 15,1-21-5-15,-4-3 1 16,-9-2 5-16,-4 5 1 15,-11-6 6-15,-11 1-3 0,-5 3 7 16,-5-2-16-16,-24 8-4 16,-4 6-2-1,-8 11-4-15,6 2-7 16,-1 4 6-16,7 19 3 16,7 2-3-16,11 3-2 15,11 0 1-15,0-5 7 16,2-4-5-16,23-7 6 15,4-8 0-15,8-4 1 0,5 0 3 16,1-12 6-16,1-11-1 16,-3 0 4-16,-12 3 3 15,-14 5 6-15,-1-2-4 16,-7 5-6-16,-7 4 2 16,0 2-4-16,0 3-7 0,0 3-3 15,0 0-5-15,0 13-4 16,-12 23 4-16,-1 19 4 15,9 12-2-15,4 9 2 16,0 8-1-16,0 1-1 16,8-5-2-16,-8-13-1 15,0-17-5-15,0-20-6 16,0-16 0-16,-15-11 7 16,-1-3 9-16,-9-14-18 15,1-19-23-15,2-12 31 16,8-6 11-16,8-6 0 15,6-7-3-15,0-4-1 16,27-1-4-16,12 2-11 16,17 5 2-16,9 11 11 15,-1 7-10-15,8 6 3 16,-7 6 7-16,-7 2 5 16,-10 5 0-16,-9 4 1 0,-20 3 0 15,-5 1 9 1,-14 4-1-16,0 3 6 0,-14 2-3 15,-15 6-11-15,-2 2 0 16,-9 0-1-16,9 2 1 16,2 13-1-16,7 4 0 15,9 5 1-15,6 0 3 16,7 1 4-16,0-2 0 16,2-3-2-16,20-5 1 15,3-3 0-15,4-9 5 0,6-3 12 16,2 0 0-16,0 0-12 15,1-15-2-15,-7 0-3 16,-8 1-3-16,-8 2 3 16,-9 4 12-16,-6 4-6 15,0-1-7-15,0 5 3 16,0 0-8-16,0 0-10 16,0 24-10-1,-8 15 18-15,-5 14 2 0,6 10-3 16,7 4 2-16,0 0-4 15,0 2 4-15,0-3 1 16,0-3-2-16,0-12-2 16,0-8-8-16,-14-15-8 15,1-16-2-15,-5-11 3 16,-2-1-10-16,0-8-17 16,2-23-18-16,5-10 48 15,7-9 16-15,6-10 0 0,0-12-2 16,10-15 2-16,26-5-4 15,13 3-22-15,9 16-9 16,9 17 18-16,-5 11 17 16,-1 11 10-16,-10 9 9 15,-9 0-6-15,-13 10 1 16,-14 2-1-16,-5 9 19 0,-8 3 4 16,-2 1-5-16,0 0-9 15,-10 0-22-15,-9 0-4 16,-6 0-12-16,3 0 6 15,9 5 8-15,4 2-7 16,6-4 6 0,3 0 1-16,0-3 1 15,0 0 1-15,0 0-6 16,0 0 6-16,10 0 1 16,5 2 2-16,3-2 1 0,-1 2-2 15,-5-2-2-15,-1 3 1 16,-5-1-1-16,2 4 3 15,-2 0 0-15,1 6 3 16,-1 5-4-16,-4 1-3 16,10 2 2-16,-3-2 0 15,-1-1 0-15,4 0 1 16,-1-7 5-16,-5-3-5 16,8-2 19-16,-1-5-6 0,3 0 7 15,8 0-3-15,3-6-8 16,2-13 2-16,0-2-12 15,-9-4 3-15,1-3 4 16,-15-5-5-16,1-2 2 16,-7 5-5-16,0 4-8 15,0 8 4-15,-19 8-7 0,-2 9-4 16,-4 1 11-16,3 0-5 16,1 0 6-16,8 8 0 15,11 11-2-15,2 5 0 16,0 2 2-1,2 5 1-15,27-1 0 16,5-8-1-16,5-2 1 16,4-12 2-16,4-7 6 0,-2-1-5 15,3 0 4-15,4-13 1 16,-5-5 9-16,-7-5-15 16,-7 1 5-16,-8 3-3 15,-12-3 6-15,-11-1 4 16,-2 5-3-16,0 2-6 15,-17 6-3-15,-6 8-4 16,1 2-4-16,-2 0 8 16,-1 6-5-16,7 14 3 15,5 2-2-15,9 0-1 16,4 0 4-16,0-1-1 0,0-6 2 16,13-3 0-16,7-3 8 15,-3-8 5-15,6-1-7 16,-3 0-1-16,7 0 2 15,-5-5 3-15,-4-5-2 16,-5 2 11-16,-9 1-2 0,4 5 6 16,-6 1-4-1,0 1-4-15,-2 0-9 0,0 0-6 16,0 1-1 0,6 30-9-16,5 20 10 15,5 26-1-15,-7 18 1 16,-5 13 3-16,-4 8-3 15,0-3-2-15,-11-17-14 16,-5-23-7-16,1-20 8 16,1-25 14-16,6-19 1 15,-3-9 1-15,-7-3 7 0,-7-30-4 16,-1-13-4-16,1-9-9 16,9-8 6-16,10-9-7 15,6-10-1-15,0-7-3 16,6 5-4-16,28 6-3 15,4 17-15-15,13 15 4 16,5 7 3-16,4 7 18 16,2 6-3-16,3-1-4 15,-7 3-7-15,-9 3-5 0,-11 0 18 16,-13 7-1-16,-17 5 13 16,-3 7 1-16,-5-3 8 15,0 3 17-15,-11 2-26 16,-18 0 0-16,-7 0-2 15,1 0 0-15,-4 16 2 0,12 4 0 32,8 4 0-32,3 2 5 15,7-1 5-15,7-2-5 0,2-2 5 16,0-5-7-16,0-6 1 16,13-4-4-16,5-4 5 15,5-2-4-15,-2 0 3 16,8-11-2-16,0-6 3 15,-2-1-2-15,0-2-1 0,-9 0 4 16,2 1-1-16,-13 2 0 16,0 7 0-16,-5 3-1 15,-2 5-1-15,2 2-3 16,-2 0-6-16,0 0 4 16,2 0-1-16,-2 0-7 15,9 12 7-15,-2 7 3 16,6-1 2-16,0-2-1 15,-1-4-1-15,1-7 2 0,-1-3 3 16,3-2 1-16,7 0 21 16,3-7-18-16,2-13-1 15,-1-4-4-15,-4-2 0 16,-1-6 12-16,-6-7 4 16,-6-6-17-16,2-12 2 15,-11-13-5 1,0-9-1-16,0-6-7 15,0 4-4-15,0 9-2 0,0 14 10 16,0 22 2-16,-2 14 2 16,-9 11 0-16,8 11-1 15,-8 0-4-15,5 14 3 16,-3 27-7-16,7 15 8 16,2 12 1-16,0 10-2 15,11 8 2-15,9 3 3 16,9-7 12-16,-3-10-2 0,-3-17-7 15,-1-11-3 1,-9-14-3-16,3-15 0 0,-3-8 1 16,-1-7 3-16,3 0 2 15,8 0 8-15,1-21-8 16,3-5-4-16,-1-4-2 16,-10-4 0-16,-1 4 2 15,-3 5-4-15,-10 10 2 16,0 9-1-16,-2 4-2 15,0 2 3-15,0 0-11 16,0 0 2-16,5 20 2 0,1 4 5 16,4 0 4-16,-4-1-4 15,7-7 4 1,-1-4 0-16,-6-7-1 16,5-2 3-16,-1-3 5 15,3 0-1-15,3 0 3 16,1-17-2-16,-1 0-7 15,-1 0-1-15,1-3 1 16,-3-1-2-16,-6 4 1 0,-3 2-1 16,-4 8-2-16,3 5-1 15,-3 2 0-15,0 0-3 16,0 0-5-16,2 4 0 16,7 16 6-16,-5 2 5 15,9 0 1-15,-1-6 2 16,-1-6 4-16,-3-2 3 0,4-4 3 15,1-4 4-15,3 0-4 16,7 0-3-16,-2-4-2 16,4-10-6-16,-11 0 0 15,-10 1-2-15,-4-4 8 16,0-5-8-16,-14 0-6 16,-17 5-18-16,-2 2 6 15,-3 5 14-15,16 6-5 0,7-1 1 16,9 4 2-16,4 1 1 15,0 0-1-15,6 0-8 16,30 0 11 0,11 0 3-16,11 0 9 15,-3 0-4-15,-4 0 9 16,-3 0 3-16,-11 14 2 16,-1 7 5-16,-14 4-5 15,-2-3-2-15,-15-4-10 0,-3-2-2 16,-2-6-4-1,0-4 0-15,0-4 2 0,0-2-2 16,0 0 2-16,2 0-3 16,5 0 9-16,-3 0-1 15,10-14-3-15,3-10-5 16,10-8 0-16,11 0-8 16,-3 6 3-16,6 6-15 0,-3 10 9 15,-9 8 5-15,-7 2-1 16,2 0 2-16,-8 8 3 15,5 11 1-15,-6 6-3 16,-7 5 2-16,2-2 0 16,-10-2 0-16,0-4-3 15,-2-3-14-15,-25-10-20 16,-14-6-12-16,-3-3-49 16,-14 0-78-16,-4-12-130 15</inkml:trace>
  <inkml:trace contextRef="#ctx0" brushRef="#br0" timeOffset="28523.6">13107 2525 847 0,'0'0'63'0,"0"0"-63"15,0 0 56-15,0 0 46 16,0 0-42-16,0 0-25 15,0 0-24-15,-4 60-5 16,4-60-6-16,0 0-2 16,13 0-28-16,5-7-29 15,-1-11-36-15,-3-3-130 16,-14-5-3-16,-2-1-243 0</inkml:trace>
  <inkml:trace contextRef="#ctx0" brushRef="#br0" timeOffset="28659.62">12335 2402 851 0,'0'0'70'16,"0"0"-39"-16,0 0-12 15,119 4 16 1,1-6-35-16,23-13-9 0,0 0-217 16,-23 1-260-16</inkml:trace>
  <inkml:trace contextRef="#ctx0" brushRef="#br0" timeOffset="30963.91">1565 4141 868 0,'0'0'94'0,"0"0"-79"15,0 0 54-15,0 0 15 16,0 0-51-16,0 0-7 16,0 0-9-16,19 13-12 15,26 1 13-15,16-2 11 16,1-1-18-16,0-3-8 16,-4-2-1-16,-7-2-2 15,-10 2-4-15,-10-3-30 0,-12 4-49 16,-5 6 9-16,-1-2-52 15,-6 1-147 1</inkml:trace>
  <inkml:trace contextRef="#ctx0" brushRef="#br0" timeOffset="31988.04">3040 4103 827 0,'0'0'66'15,"0"0"-65"-15,0 0 43 16,0 0 13-16,0 0-28 0,0 0 32 16,0 120-20-16,-7-72-29 15,3-8-6-15,0-9-1 16,0-16-4-16,0-7 4 15,2-6 5-15,2-2 5 16,0 0-3-16,0 0 15 16,-2-10 4-1,-2-16-12-15,-1-9-19 16,-1 0 5-16,6-5-2 0,0-1 4 16,0 0-5-16,0 2-1 15,2 7-1-15,9 9 2 16,3 3-2-16,3 11-2 15,6 6-1-15,1 3-2 16,3 0-2-16,-3 21 4 16,-6 9 1-16,-7 6 2 15,-4 1 4-15,-4-6 0 16,-3-4 1-16,0-11-3 16,0-6 1-16,0-6-2 0,0-4 4 15,0 0 1-15,0 0 0 16,0 0 12-16,0 0 0 15,2-4-3-15,6-18-8 16,8-10-7-16,4-3 0 16,2 3 0-16,3 8-2 15,-5 10 2-15,-2 9-4 0,-5 5 3 16,-2 0-3-16,5 3-2 16,-5 21 3-16,7 6 2 15,-7 5 1-15,-2 1-5 16,-3 0-7-1,1-4-12-15,-2-4-41 16,4-8-32-16,2-8-36 16,9-12-152-16,5 0-220 15</inkml:trace>
  <inkml:trace contextRef="#ctx0" brushRef="#br0" timeOffset="32196.07">3698 4091 902 0,'0'0'24'16,"0"0"82"-16,0 0 5 16,0 0-68-16,0 0-36 15,0 0 14-15,-18 104 12 0,11-50-19 16,3 4-2-16,0-8-12 16,4-2-1-16,0-12-52 15,0-11-55-15,17-16-60 16,16-9-105-16,6-8-160 15</inkml:trace>
  <inkml:trace contextRef="#ctx0" brushRef="#br0" timeOffset="32788.14">3970 4095 271 0,'0'0'529'15,"0"0"-443"-15,0 0 30 16,0 0-31-16,0 0-42 15,0 0-30-15,0 18-12 16,-2 22 13-16,2 4 8 16,0 2-11-16,0-5 2 0,0-16-11 15,0-6-2-15,0-14 0 16,0-3 4-16,0-2-3 16,0 0 9-16,0-5 6 15,0-22 15-15,6-9-28 16,7-6-6-16,5-3 6 15,5 2-7-15,-2 2 3 16,4 7 1-16,-2 10-2 16,-1 11-1-16,-4 11-2 0,-7 2 4 15,2 0-2-15,-6 18 3 16,-3 14 0-16,-1 5 1 16,-3 3 1-16,0 1 1 15,0-7 3-15,0-10-1 16,-3-10 3-16,-1-7-3 15,4-7 3-15,0 0 5 16,0 0 1-16,0-3 0 0,0-17 2 16,2-10-16-1,16-7-1-15,7-4-1 16,4 1 0-16,6 1 1 16,5 7 0-16,-4 14-2 15,-5 8 1-15,-9 10-1 16,-3 0-2-16,-6 25 1 15,-7 12 4-15,-1 6 4 16,-5 6-4-16,0-3 0 0,0 1 0 16,0-10-4-16,0-5-17 15,0-13-33-15,0-7-11 16,0-8-42-16,24-4-94 16,7 0-98-16</inkml:trace>
  <inkml:trace contextRef="#ctx0" brushRef="#br0" timeOffset="33108.18">4859 4064 802 0,'0'0'95'0,"0"0"0"16,0 0 12-16,0 0-54 16,0 0-45-16,0 0 16 15,-75 109 3-15,61-61 2 16,9-5-17-1,5-2-12-15,0-7 0 16,19-12-5-16,7-8 1 0,3-8 3 16,0-6 1-16,2 0 4 15,-2-20 0-15,-7-6 1 16,-3-6 2-16,-11-4 0 16,-8-6-5-16,0-1 0 15,-13 2 3-15,-16 6-2 16,-5 10-3-16,3 8-3 15,0 13-31-15,5 4-10 0,1 0-26 16,9 23-56-16,9-3-199 16</inkml:trace>
  <inkml:trace contextRef="#ctx0" brushRef="#br0" timeOffset="35057.98">6300 4377 775 0,'0'0'9'0,"0"0"9"15,0 0 63-15,0 0-44 16,0 0-16-16,0 0 10 0,50 0 2 15,-21 0 15-15,9 0-19 16,3-14-11-16,-4 0-11 16,1-4-3-1,-9-2-1-15,-9 2-2 16,-7 2 1-16,-13 2 3 16,0 4 8-16,0 2-3 15,-6 4 2-15,-17 4 0 0,4 0-10 16,-4 0-2-16,1 16 0 15,2 8-2-15,4 4-2 16,10 2 2-16,4 5-4 16,2-2 5-16,4-3-2 15,21-4-1-15,4-6 1 16,0-6 0-16,0-5 2 16,-8-8-2-16,0-1 2 15,-13 0 0-15,2 0 2 0,-10 0-1 16,0 0 0-16,0 0 5 15,-18-5-3-15,-3 0-1 16,0 5 1-16,-2 0-4 16,3 0 5-16,3 10-4 15,-2 11 2-15,17 1-1 16,2 0 0-16,0-1-2 16,17-4 1-16,18-7-6 15,11-8 6-15,14-2-4 0,9-2 0 16,5-20-23-16,-5-2 9 15,-7-2 0 1,-19-1 10-16,-7 5 9 16,-23 1 1-16,-11 2 3 15,-2 8 17-15,0 0 20 16,-2 8-11-16,-5 1 2 16,-1 2-23-16,-2 0-8 15,-1 16-2-15,3 10 0 0,-2 6-1 16,8-2-2-16,2-4 3 15,0-4-1-15,0-6 2 16,0-10 0-16,0-2 5 16,0-4-4-16,14 0 10 15,3-17-1-15,10-9-5 16,0-2-4-16,0 0 1 16,-3 2-1-16,-1 2-1 0,-4 4 4 15,-5 6-4-15,-1 7-1 16,-11 7 0-16,5 0-4 15,-2 1-7-15,-3 26 6 16,9 6 6-16,-2 7 6 16,0-1-4-16,6-6-2 15,-2-6 1-15,10-11-3 16,2-6-3-16,6-8-2 16,4-2-46-16,15-3-46 15,1-20-146-15,-2-6-133 16</inkml:trace>
  <inkml:trace contextRef="#ctx0" brushRef="#br0" timeOffset="37154.24">7654 4374 716 0,'0'0'42'0,"0"0"-20"0,0 0 155 15,0 0-100-15,0 0-5 16,0 0-20-16,-33-17-20 15,24 17-23-15,-2 11-5 16,-7 19 1-16,4 4 1 16,-1 4-4-16,15-1-2 15,0-2-4-15,0-5 0 16,15-10-8-16,12-8 4 0,7-10-2 16,9-2 8-16,7-16 0 15,6-19 2-15,0-9 0 16,0-4 0-16,-7-6 0 15,-9-1 0-15,-9-10 6 16,-10-3-3-16,-13-4 4 16,-3-1-6-1,-5 15 3-15,0 12 0 16,-11 18 17-16,-10 18 4 0,-1 8-9 16,-3 2-16-16,1 14-1 15,4 24-2-15,4 12-1 16,7 8-3-16,9 7 6 15,0 1 1-15,0-5 0 16,0-6 0-16,9-11 6 16,-2-15-1-16,4-9-3 15,0-13 3-15,-4-5 4 16,13-2 2-16,7 0 0 0,6-14-3 16,6-10-8-16,-4-4 2 15,-4 4-2-15,-6 4 2 16,-8 8-4-16,-8 4 4 15,-4 6-2-15,-5 2 0 16,2 0-4-16,-2 10-5 16,9 16 8-16,2 3 1 15,-4-3 1-15,8-5-1 0,4-5-4 16,0-4-4-16,6-5 6 16,4-7-3-16,4 0 4 15,-2-10 0-15,5-11 1 16,-7-4 1-1,-7 0-1-15,1-5 1 16,-12 1 7-16,-9-3-4 16,-2 1 4-16,0 7-2 15,-7 6 3-15,-9 10-5 0,1 8 6 16,-1 0-10-16,-3 2 0 16,-2 22-4-16,8 6 1 15,4 2-1-15,4-4 2 16,5-2-6-16,0-8 1 15,5-4-8-15,9-5 7 16,-1-9 6-16,5 0 2 16,4 0 0-16,0-7 4 0,-2-9-1 15,-1-2-3-15,-4 1 5 16,-7-2-4-16,2 3 0 16,-8 2 3-16,-2 2-2 15,0 6-2-15,0 2-1 16,0 4-6-16,0 0-19 15,0 0-4-15,0 14 11 16,0 6 8-16,0 0 6 16,0-6-16-16,0-4 3 0,2-6 6 15,5-1-5-15,-1-3 12 16,6 0 5 0,3-3 1-16,3-17 0 15,2-6 0-15,2-4-1 16,1 0 0-16,-3 2 0 15,-5 8 4-15,-2 6-3 16,-10 7 1-16,2 7 7 16,-1 0-9-16,0 16 0 0,3 11 6 15,-1 11 21-15,6 1-9 16,-3 0-11-16,-1-8 8 16,6-11-4-16,-5-11-11 15,-3-9 9-15,6 0-1 16,3-2 17-16,6-20 4 15,3-6-19-15,-2 0-1 16,-2 2 2-16,-6 2 0 16,-3 9-3-16,-7 8-3 15,-4 7 1-15,0 0-6 0,5 4-6 16,-3 24 0-16,2 8 5 16,6 7 1-16,-2-6-7 15,15-3-13-15,-4-10-21 16,10-10-49-16,0-12 5 15,7-2 1-15,0-7-85 16,4-18 7-16,-9 2-116 0,-8-4 70 16,-8 1 206-1,-9-3 2-15,2-3 0 16,-6-2 49-16,-2 2 115 16,0 6-5-16,0 5-50 15,-2 3 25-15,-8 4-5 16,-3 4-63-16,9 3 2 15,0 6 13-15,-1 1-42 16,0 0-27-16,-6 0-8 0,3 24 0 16,-4 11 17-16,1 6-1 15,5 5 1-15,1 0-1 16,5 0-11-16,0-7-7 16,0-7-1-16,0-11-1 15,15-5-2-15,12-9 2 16,2-7-2-16,9 0 2 15,0-8-6-15,0-15-5 16,-7 0 1-16,3-6 2 0,-7 1 6 16,-10 0 0-16,-5 2 0 15,-10 8-7-15,-2 6 9 16,0 8 1-16,-2 4 4 16,-17 0-5-16,4 6-5 15,-1 16 3-15,3 6-3 16,13 0-1-1,0 2-9-15,5 1-22 0,19-5 3 16,14-5 19-16,16-5 4 16,10-7 11-16,9-9-4 15,-2 0 4-15,-5 0-10 16,-20-17 6-16,-10-2 1 16,-16-3 3-16,-9 0 1 15,-11-7 8-15,0 1 4 16,-13 3-3-16,-16 4 3 15,-7 11 6-15,3 7 3 0,0 3-22 16,-2 0 3-16,7 21-3 16,12 4-2-16,10 1 1 15,6 4 1-15,0-8 5 16,6-5 2-16,21-3-3 16,4-9-3-16,5-5 4 15,-1 0 2-15,6-15 0 16,-10-13 2-16,-2-4-7 0,-9-7 1 15,-4-4 8-15,-10-7 18 16,-4-10-10-16,3-11-16 16,-5-2 3-16,0-2-5 15,0 9-1-15,0 20 2 16,0 22 4 0,0 18 15-16,-5 6-21 15,-1 20 0-15,-3 30-5 16,4 16 4-16,3 15 0 15,2 3-3-15,4 2 3 0,14-5 0 16,1-10 1-16,-9-13-1 16,1-17-14-16,-9-18-61 15,-2-13 3-15,0-10-4 16,-15 0-31-16,-27-21-154 16,-16-14-265-16</inkml:trace>
  <inkml:trace contextRef="#ctx0" brushRef="#br0" timeOffset="37666.3">5956 4357 214 0,'0'0'464'0,"0"0"-446"16,0 0 108-16,0 0 16 15,0 0-68-15,0 0-3 16,0 0-9-16,-9 0-27 16,9 4-20-16,17 2-6 15,12-2-4-15,14-4-5 16,9 0-29-16,10 0-71 16,5 0-89-16,-3-3-304 15</inkml:trace>
  <inkml:trace contextRef="#ctx0" brushRef="#br0" timeOffset="39690.56">11259 4207 599 0,'0'0'291'0,"0"0"-253"16,0 0 69-16,0 0-21 15,0 0-45-15,0 0-21 16,-16 40-3-16,14 0 29 16,2 6-14-16,0-4-20 0,0-8-6 15,14-9-5 1,5-10-1-16,6-8-1 16,6-7 1-16,8 0 6 15,9-21-2-15,10-11 0 16,0-3-4-16,-6 2 2 15,-12 3-2-15,-16 2 1 16,-6 8 0-16,-11 8 0 16,-7 5 6-16,0 7 2 0,0 0-6 15,0 0-3-15,0 9-2 16,0 17-4-16,0 6 4 16,0 5 1-16,2-2 0 15,11-9-1-15,8-8-3 16,0-7 1-16,8-11 4 15,2 0 0-15,10-15 3 16,8-14-3-16,-4-5 0 0,-8-1 0 16,-1 0 0-16,-16 6 1 15,-9-1 0-15,-11 4 1 16,0 7-1-16,0 6 2 16,-11 9-3-16,-7 4-3 15,3 0-4-15,3 5 2 16,6 16 0-16,6 3-13 15,0 4-10-15,22 1-10 16,9 0 21-16,5-5 5 16,-9-5-9-16,-11 0 7 15,-10-6 7-15,-6-1 3 16,0 0 4-16,-6-3 1 16,-17 1-1-16,5-2 0 15,5-6 0-15,7 1 0 16,6-3 0-16,0 0 0 15,0 0-11-15,29-10 2 16,6-15 8-16,14-5 1 0,0-4-1 16,-5-1 1-16,1-4 2 15,-3-5 21-15,-6-1 2 16,-12 1-6-16,-3 7-13 16,-15 7-2-16,-6 10 20 15,0 8 6-15,-2 10 8 16,-18 2-18-16,-4 0-20 15,-5 15 3-15,2 13 8 16,9 9 5-16,7 2-9 0,11 1 6 16,0 4-6-16,15-6 4 15,26-6-11-15,5-7 7 16,10-9-5-16,11-11-2 16,5-5-24-16,3 0-52 15,-1-21-94 1,-1-4-163-16</inkml:trace>
  <inkml:trace contextRef="#ctx0" brushRef="#br0" timeOffset="40802.68">13419 4264 789 0,'0'0'90'0,"0"0"-54"15,0 0 80 1,0 0-29-16,0 0-21 16,0 0-31-16,-11-67-34 15,36 43 0-15,1 1 0 16,1 4 1-16,-3 1-4 0,-5 8 2 15,-11 3 0-15,-1 6-1 16,-7 1 1-16,0 0-1 16,0 0-4-16,0 23 5 15,-11 9-1-15,-3 9 2 16,3-3 0-16,9-6-1 16,2-9 0-16,0-6-7 15,0-7 3-15,15-5-1 16,6-5 5-16,1 0 6 0,3-20 2 15,-1-3-3-15,-6-7-3 16,-7 0 1-16,-6-3 3 16,-5-2-2-16,0 4 0 15,-5 1-3-15,-15 8-1 16,-2 10 0-16,1 7-9 16,0 5 0-16,0 0 2 15,7 3 5-15,12 15-6 0,2 3-5 16,0-2 2-16,14-1-29 15,17-5-20 1,9-5 39-16,5-8-1 16,6 0 6-16,-2-4 2 15,-7-16-2-15,-1-5 10 16,-12 2 6-16,-14-4 1 16,-8 6 3-16,-7-2 10 15,0 3 35-15,-11 5-6 0,-4 1-4 16,-1 7-1-16,5 5-17 15,1 2-17-15,4 0-2 16,-1 0 4-16,5 20 5 16,2 6 12-16,0 7-2 15,7 4 0-15,9 9-6 16,-8 5-5-16,3 5-4 16,-9 6-1-16,-2 5-5 15,0 7 0-15,0-1 1 0,0 2 0 16,-2-3-1-16,-13-5 0 15,3-6-19-15,6-9-2 16,-1-12-16-16,7-14 4 16,0-9-3-16,21-16-27 15,10-1 14-15,2-4 13 16,5-21 22-16,-5-8 7 16,-4-5 5-16,-13-4 1 0,-7 1 1 15,-9 0 16 1,0 1 11-16,-12 4 6 15,-19 8-6-15,-9 4 1 16,7 4-8-16,-3 1-12 16,14 3 3-16,7 1-5 15,7-2 9-15,8-1-9 16,0-2-6-16,29-5-28 16,21-5-46-16,12 1-11 0,7-3-134 15,3 0-66-15</inkml:trace>
  <inkml:trace contextRef="#ctx0" brushRef="#br0" timeOffset="42506.92">14659 4071 709 0,'0'0'89'15,"0"0"50"-15,0 0-34 16,0 0-60-16,0 0 4 16,0 0-2-16,22-99-17 15,-7 73-19 1,8 1-2-16,-6 0 8 16,1 4 0-16,3 9-12 0,-8 0-4 15,1 9-1-15,-6 1 0 16,3 2-2-16,-1 0 0 15,-4 20-5-15,3 16 7 16,-3 10 0-16,2 2 2 16,-4-7-3-16,-2-10 5 15,7-7-7-15,-7-10 6 16,2-6-3-16,-2-5 1 0,3-3 0 16,0 0 9-16,6 0 4 15,4-14-3-15,3-8-9 16,11 0-1-16,-4-7-1 15,-3-1 0-15,4 2 0 16,-1 0 3-16,0 10-3 16,-7 8 0-16,-12 6-7 15,3 4 2-15,-7 0-2 16,8 6 0-16,-4 18 5 0,3 8 2 16,-5 2 3-16,5-4-3 15,-2-4 0-15,4-7 10 16,-2-10-5-16,-2-2-3 15,-7-7 5 1,9 0 1-16,8 0 1 16,-1-4 1-16,13-13-4 15,0-2-6-15,-2-6 2 16,4-3-2-16,-2 2 0 0,-2 2-1 16,-5 9 0-16,-13 4-3 15,-2 9 3-15,-5 2-2 16,0 0-1-16,-2 13-5 15,4 16 6-15,3 7 3 16,-2 0 1-16,4-2-1 16,-5-4 1-16,7-5-1 15,-4-10 0-15,4-4 1 0,0-8-1 16,3-3 2-16,3 0 3 16,12 0-1-16,0-3-3 15,7-12 0-15,-5 0 3 16,-4-3-3-16,-7 0 0 15,5-2 2-15,-10 4-3 16,-3 3 3-16,-8 8-3 16,-2 5 0-16,-2 0 0 15,0 0-4-15,0 0 1 0,0 15-1 16,0 11 4-16,0 6 6 16,13 0-1-1,-3-1 1-15,5-7 2 16,-7-8-6-16,6-8-2 15,-1-6 2-15,8-2 3 16,-3 0-1-16,-1-10-2 16,8-11 2-16,-7-3-4 15,-1-2 0-15,2-2 1 0,-9-2 1 16,1 3-2-16,-1 2 0 16,-6 11-1-16,-4 9 0 15,0 2 1-15,0 3-9 16,0 0 5-16,0 6-1 15,0 20 2-15,0 6 1 16,0 4 2-16,15-1-1 16,1-5 1-16,9-6-1 0,-6-6 1 15,6-10 0-15,0-8 2 16,2 0-1-16,6-4 1 16,0-22 2-16,3-5-3 15,-9-4-1-15,-7-10 2 16,-5-7 2-16,1-13-4 15,-3-13 0-15,1-6 0 16,-1-8-4-16,1 17 1 16,-5 18-1-16,-7 22 3 15,-2 23 1-15,0 12-8 16,0 0-4-16,-2 21-7 16,-17 33 10-16,2 25 7 15,3 11-2-15,8 6 2 16,4-6 2-16,2-2-2 15,0-9 0-15,0-11-2 16,6-14 1-16,17-14-15 16,-1-16 2-16,2-11 0 0,1-13 12 15,6 0 0-15,0-21 4 16,0-11-6-16,0-7-5 16,-4-10 11-16,-2-8 2 15,-5-11-1-15,0-9-1 16,0-8 4-16,-6 3-4 15,-3 8 1-15,-7 19 6 16,-4 23 13-16,0 16-8 0,0 14 6 16,0 2-17-16,0 14-1 15,-15 32-6-15,1 20 6 16,3 15 5-16,7-1 6 16,-1-2-7-16,5-8-2 15,0-7-1-15,0-10 2 16,0-7 3-16,7-17-3 15,6-9-3 1,5-14 4-16,6-6 9 0,7 0-6 16,12-9-2-16,1-11-5 15,6 1-1-15,-17 5 0 16,-6 6-2-16,-12 8-3 16,-5 0 3-16,-4 15-8 15,-4 11 11-15,7 3 0 16,-7-3 0-16,1-3 0 15,6-10 0-15,-5-5-23 16,9-8-40-16,1 0-3 0,1 0-47 16,-1-18-101-16,1-6-176 15</inkml:trace>
  <inkml:trace contextRef="#ctx0" brushRef="#br0" timeOffset="42674.94">17109 4030 844 0,'0'0'66'0,"0"0"37"0,0 0-41 16,0 0-4-16,0 0-19 16,0 0-13-16,-12 0-19 15,12 0-7-15,0 0-12 16,0 0-43-16,0 0-17 16,-13-7-7-1,-5-8-220-15,-20-3-197 16</inkml:trace>
  <inkml:trace contextRef="#ctx0" brushRef="#br0" timeOffset="42834.96">16424 3892 173 0,'0'0'529'16,"0"0"-474"-16,0 0 140 16,0 0-125-16,0 0-20 15,0 0-42-15,71 0 8 16,-17 3-16-16,8 6-23 15,10 8-133-15,3 4-124 0</inkml:trace>
  <inkml:trace contextRef="#ctx0" brushRef="#br0" timeOffset="43075">17574 4403 1089 0,'0'0'15'0,"0"0"77"16,0 0-4-1,0 0-69-15,0 0 7 16,0 0-8-16,141 0-16 16,-105 0-2-16,-15 0 0 15,-5 0-11-15,-5 0-25 16,-11 2-54-16,0-2-68 0,0 0-216 15</inkml:trace>
  <inkml:trace contextRef="#ctx0" brushRef="#br0" timeOffset="45835.34">18324 4117 423 0,'0'0'72'16,"0"0"1"-16,0 0 16 15,0 0-5-15,0 0 50 16,0 0-36-16,6 0-26 16,-6 0 1-16,2 0-13 15,0 0-9-15,3-3-5 16,-1-15-26-16,-4-4-15 16,0-2-1-1,0 8-1-15,0 7 0 0,-2 2-3 16,-11 7-10-16,-3 0 2 15,-9 0 3-15,-1 23-3 16,-1 4 7-16,5 5-4 16,4 0 3-16,7 0-6 15,2-4 6-15,9-5-2 16,0-5-8-16,0-8 8 16,0-4 1-16,11-6 3 15,7 0 4-15,9-2-3 0,6-16 1 16,5-6 3-16,-7-1-3 15,-2-1 0-15,-4 3 0 16,-6 2-1-16,-7 3 1 16,-3 9-2-16,-7 4 2 15,-2 5-2-15,0 0-8 16,0 10-11-16,0 15 16 16,0 7 3-16,-4-2 1 0,4-6-1 15,0-5 0-15,0-4-3 16,0-7 3-16,10-6 3 15,13-2-3-15,4 0 3 16,4-10 1-16,0-10-2 16,0-2-1-1,-2-2 5-15,-6 2-6 16,-8 1 2-16,-3 2-1 16,-8 1 5-16,3 4-2 0,-3 5 1 15,-2 5 4-15,-2 4-9 16,0 0-2-16,0 2-8 15,0 20 9-15,0 11 1 16,0-1 0-16,2-1 8 16,5-12-3-16,-2-5-3 15,-3-9 0-15,0-2 2 0,3-3 6 16,-1 0 12-16,7-4 2 16,5-18-11-16,4-5-12 15,6 4 0-15,-8 0 1 16,5 0-2-16,-8 2 0 15,-1 3-1-15,-8 8 1 16,3 8-4-16,-9 2 0 16,4 0-2-16,6 11-7 15,-4 8 10-15,12 6 1 16,-2-6 2-16,2 0 0 0,8-6-2 16,-4-4 0-16,5-9 1 15,2 0 0-15,0-9 2 16,5-14 0-1,-3-5 0-15,-9-9-1 16,1-1 0-16,-8-6 2 16,-11-6-2-16,3-9 0 0,-7-9-1 15,0-4-5 1,0 0-2-16,0 14 5 0,0 19 2 16,0 16-3-16,0 14-3 15,0 9-33-15,0 7-10 16,-11 33 23-16,5 20 20 15,-3 16 5-15,7 5 2 16,2-1 0-16,2-10-3 16,22-5 1-16,5-14 1 15,4-10 1-15,-4-12 0 0,0-9 0 16,-2-11 0-16,0-8 1 16,-5-1 4-16,5-4-3 15,2-15 4-15,-4-8-6 16,-1 0 0-16,-8-8 0 15,-8-1 0-15,1 0 2 16,-9 9-1-16,0 9 2 16,0 9 1-16,0 7 8 15,0 2-10-15,-2 0-2 0,-13 20-4 16,-6 8 4 0,11 4-2-16,1 1-1 15,9-2-5-15,0 0 3 16,0-3 5-16,15-5 1 15,8-6 3-15,-2-4-2 16,6-11 1-16,6-2 5 16,4 0-6-16,-4-14-1 15,3-5-1-15,-7-3-2 0,-12-5-13 16,-1 1 12-16,-7-2 2 16,-7 0 1-16,0 9 0 15,-2 4 2-15,0 7 5 16,0 8-7-16,0 0-5 15,0 0-5-15,0 17 5 16,0 10 5-16,-11-1 12 0,7-4 5 16,0-2-6-16,-1-9-1 15,3-5-4-15,2-5 0 16,0-1 1-16,0 0 16 16,0 0-11-16,7-3 1 15,8-16-11-15,5 1-3 16,3-3 3-16,-4-4-3 15,-1 4 1-15,3-2-4 16,-8 9 1 0,-5 7 3-16,4 5-7 0,-3 2-10 15,-3 0 3-15,8 14 4 16,-1 6 7-16,5 1 1 16,2 1 2-16,0-2 0 15,5-2 1-15,-3-5-2 16,2-7-1-16,-1-6 1 15,-3 0-3-15,5 0-6 16,-8-6 3-16,1-9 3 16,-5 1 4-16,-4-1 0 0,-6-4 1 15,-1 1 2-15,-2 2 0 16,0 4 11-16,0 4-11 16,0 6 7-16,0 2-7 15,0 0-3-15,0 0-1 16,0 10-6-16,0 14 7 0,0 5 1 15,0-2 14-15,0-3 1 16,0-5-2-16,0-9-6 16,0-5 6-16,0-2-11 15,0-3 5-15,0 0 7 16,0 0 1-16,0-3-2 16,11-12-9-16,4-4-5 15,3 0 0-15,7-4-1 16,-5-1 0-1,6 2-3-15,1 4-1 16,2 6-1-16,-2 9-6 0,0 3 6 16,-5 0-8-16,0 3 11 15,3 15-3-15,-5 5 2 16,9 1 4-16,-2-5-2 16,6 1 2-16,3-4 2 15,-3-6-2-15,5-3 2 16,-7-7-1-16,0 0 0 15,-4 0 2-15,-2-8-1 16,-7-8 0-16,-7-5-1 0,-5-1 2 16,2-6-1-16,-8 0 1 15,0 4-3-15,-8 2-1 16,-9 8-5-16,-6 6 0 16,1 6-1-16,-7 2 7 15,2 0-5-15,1 22 2 16,1 7 0-16,11-6-3 15,12 0 0-15,2-6-2 0,0-3 1 16,16-3 7-16,6-7 6 16,5-4 0-16,2 0 1 15,0 0 0-15,-7-8-6 16,1-4-1 0,-8 0 3-16,-1 1-3 15,-8 1 4-15,1 6 0 0,-5 3-1 16,-2 1 9-1,0 0-12-15,0 0 0 0,0 3-12 16,4 17 9-16,10 7 3 16,9-4 0-16,3 4 6 15,3-5 1-15,0-7-2 16,0-2-2-16,-7-11-1 16,3-2-2-16,-2 0-1 15,-8-12-28-15,-11-10-42 16,-4-7-12-16,-19-6-86 15,-45-13-177-15</inkml:trace>
  <inkml:trace contextRef="#ctx0" brushRef="#br0" timeOffset="45987.36">19199 3449 852 0,'0'0'146'16,"0"0"-141"-16,0 0 68 0,0 0-62 15,0 0-11-15,241 2 0 16,-80 9-54 0,17 0-93-16,9 1-205 15</inkml:trace>
  <inkml:trace contextRef="#ctx0" brushRef="#br0" timeOffset="46547.43">22612 3667 1029 0,'0'0'13'0,"0"0"76"15,0 0-60-15,0 0-26 16,-16 118 15-16,-1-49 6 16,3-5-8-16,5-10-6 15,9-8-7-15,0-7-3 16,0-13-15-16,5-9-36 0,11-11-24 16,1-6-40-16,3 0-190 15</inkml:trace>
  <inkml:trace contextRef="#ctx0" brushRef="#br0" timeOffset="46899.48">22382 3834 778 0,'0'0'40'16,"0"0"36"-1,0 0-7-15,0 0-53 0,114 0 23 16,-41 0-2-16,10 0-12 15,6 0-18-15,-2-6-5 16,-6-8-1-16,-19-4-1 16,-15-4 1-16,-23 0 1 15,-15 0-1-15,-9 4 3 16,0 2 3-16,-15 5-7 16,-12 10 0-16,0 1-2 0,-2 5-1 15,4 22 2-15,6 4 1 16,7 6 0-16,12 1 2 15,0 0-1-15,10-2-1 16,19-4 2-16,4-5-2 16,7-12-4-16,9-5-21 15,4-8-22-15,3-2-72 0,4 0-158 16,-6-6-220-16</inkml:trace>
  <inkml:trace contextRef="#ctx0" brushRef="#br0" timeOffset="48507.68">23448 3796 646 0,'0'0'65'16,"0"0"101"-16,0 0-36 15,0 0-78-15,0 0-2 0,0 0-6 16,-140 38-2 0,117-4-6-16,8 0-14 0,8-4-7 15,2-2-6-15,5-4-7 16,7-6-1-16,22-4 1 15,7-5 3-15,15-9-2 16,9 0-3-16,7-2-4 16,-7-19-12-16,-4-2-1 0,-9-8-4 15,-9-8 3-15,-16-10 15 16,-2-9-4-16,-4-9-15 16,-12 2 15-16,3 2-6 15,-7 13 9-15,0 18 4 16,0 12 2-16,0 14 1 15,-5 6-1-15,-3 0-2 16,-6 10-5-16,-1 22 5 16,-1 14 1-16,7 12 11 0,7 5-1 15,2-1 0-15,0-8 7 16,0-10-7-16,6-12 1 16,4-8 3-16,-6-13-1 15,3-5-4 1,-5-6 2-16,4 0 0 15,17 0-7-15,2-17-3 16,6-3-2-16,0-2-8 16,0 0-3-16,-2 2 2 0,-2 5-14 15,-10 7 7 1,-3 7-8-16,-5 1 0 0,-7 1-1 16,2 20 21-16,6 4 4 15,1 4 0-15,2-5 0 16,5-2 0-16,2-4-2 15,2-7 2-15,5-4-2 16,-5-7 2-16,7 0-1 0,-2-4-1 16,2-11-13-16,-4-6 0 15,-6 5-3-15,-5-4 14 16,-5 0 4-16,-5 2 1 16,-2 4 4-16,3 6 11 15,-5 7 5-15,0 1 0 16,0 0-15-16,0 1-5 15,-5 17-1-15,-1 8 7 16,-5 1 14-16,6-4-6 0,3 0 16 16,-3-11-4-1,3-3-14-15,2-5-7 16,0-4-5-16,0 0 8 16,0 0 10-16,0 0 2 15,9-16-14-15,9-4-7 16,0-3 0-16,4 0-1 15,-2 0 1-15,3 4-3 16,-8 5-5-16,-3 6 3 0,-8 8 0 16,5 0-4-16,-5 0-7 15,8 9 10-15,-4 14 2 16,5 0 4-16,1 2 0 16,-3-9 1-16,3-5-1 15,-8-6 1-15,3-5 2 16,4 0 2-16,1 0 2 15,8-4 3-15,0-14-8 16,-2 0-2-16,3-4 2 0,-10 1-2 16,3-4 1-16,-3-1-1 15,-7 6 0-15,2 6 0 16,-8 7-3-16,0 6-1 16,0 1-6-16,0 0-14 15,2 0 1-15,2 18 9 16,5 8 11-16,3 0 2 15,3 0 0 1,1-6 0-16,8-6 0 16,-4-5 2-16,7-6 8 0,2-3-5 15,6 0 3-15,1 0-2 16,-1-16-3-16,2-5 1 16,-11 2-2-16,-6-9 1 15,-6 0 0-15,-3-5 4 16,-11-3 0-16,0 6-3 15,0 5 0-15,-16 8-3 0,-11 15 0 16,-4 2-3-16,-5 0 0 16,7 16 2-16,10 7 0 15,7-2-1-15,10 4 0 16,2-10-1-16,0 2 2 16,14-6 1-16,5-3 12 15,12-3 1-15,6-5-4 16,5 0-6-16,-7 0-3 0,1-2 1 15,-7-5 1-15,-7 2-2 16,-3 3-2-16,-13 2 2 16,-4 0-1-16,-2 14-5 15,0 21 3-15,0 18 3 16,-14 13 9-16,-5 9 6 16,-8 9 5-16,-6 6-18 15,-10-5-1 1,5-10-1-16,9-18-6 0,16-25-2 15,9-21 3-15,4-9 4 16,0-2 1-16,0 0 6 16,4-22-6-16,21-10-3 15,3-7 3-15,13-1 0 16,1-4 0-16,5 9-1 16,-5 9-1-16,1 14-2 15,-10 12-3-15,-2 0 3 16,-2 14 3-16,-3 6-1 0,1 2 0 15,0 0-10 1,4-4-25-16,5-6-17 0,-5-10-38 16,5-2-36-16,2 0-126 15,2-8-124-15</inkml:trace>
  <inkml:trace contextRef="#ctx0" brushRef="#br0" timeOffset="49291.78">25611 3807 670 0,'0'0'17'16,"0"0"217"-16,0 0-109 16,0 0-41-16,0 0-61 15,0 0-15 1,-14 27 56-16,14 11-36 16,0-1-6-16,0-8-9 15,0-9-8-15,2-11 7 0,5-4-5 16,2-5 7-16,6 0-5 15,10 0 3-15,4-5-12 16,2-7 0-16,0-5-1 16,0 0 1-16,5-4-5 15,-7 3 5-15,-2 6-2 16,-11 8-5-16,-3 4 5 16,-7 0-5-16,4 12 2 15,-4 10 5-15,5 6 2 0,3 0 1 16,-1-5 7-16,3-3-2 15,-1-6 0-15,8-4 1 16,4-8-1-16,6 1-2 16,9-3 3-16,1 0-8 15,-8-3 1-15,-1-16-2 16,-12 0 0-16,-7-12 0 16,-3-4 0-16,-10-8-4 0,-2-1-6 15,0 8 3-15,0 12 4 16,-7 9-1-16,-6 15-4 15,-3 0 1 1,3 7 0-16,-2 23 1 16,5 5 3-16,10 6 0 15,0-1 2-15,10 1 2 16,21-7 0-16,4-7 5 16,7-7-1-16,6-8-2 0,2-6 2 15,15-6-1-15,0 0-3 16,0 0-1-16,-15-11-5 15,-11-10-2-15,-15-7 3 16,-15-8-7-16,-9-8-4 16,0 0-8-16,-18 7 0 15,-9 13 17-15,0 15 5 16,6 9 1-16,-2 0-4 16,15 24-8-16,0 8 8 0,8 3 4 15,0 4 6-15,25 0 8 16,2-2 5-16,0 0 2 15,-7-7 0-15,-7-6-4 16,-2-9-12-16,-11-3-5 16,0-5 0-16,-22-5-5 15,-23-2-10-15,-17 0-36 16,-23-25-40-16,-22-13-64 16,-13-14-219-16</inkml:trace>
  <inkml:trace contextRef="#ctx0" brushRef="#br0" timeOffset="49435.8">24986 3337 1082 0,'0'0'12'0,"0"0"74"0,0 0 29 16,0 0-101-16,0 0-14 15,0 0-84-15,0-23-161 16,-6 23-376-16</inkml:trace>
  <inkml:trace contextRef="#ctx0" brushRef="#br0" timeOffset="50379.92">1999 5467 217 0,'0'0'744'16,"0"0"-726"-1,0 0 1-15,0 0 18 16,0 0 15-16,0 0-11 15,0 0-21-15,-27 0-2 0,38 0-6 16,30 12-6-16,15-5-6 16,19-3-17-16,14-4-115 15,16 0-179-15</inkml:trace>
  <inkml:trace contextRef="#ctx0" brushRef="#br0" timeOffset="51292.04">3700 5305 415 0,'0'0'396'15,"0"0"-391"-15,0 0 79 16,0 0 10-16,0 0-40 16,0 0-30-16,6 12-13 15,-3 43 19-15,-3 9 15 16,0 4-18-16,0-10-20 16,-7-7-5-16,-4-14-2 15,2-14-7-15,4-11-19 0,3-10 8 16,0-2 12-1,2-19 0 1,0-25-37-16,0-11 28 0,0-12 15 16,2-9 0-16,9-10 16 15,3-5-1-15,3 1 3 16,8 10-2-16,4 21-1 16,2 20 8-16,-2 17-10 15,-6 12-2-15,-8 10-11 0,1 0-2 16,-3 18 2-16,-6 18 1 15,-7 12 4-15,0 8-4 16,-9 7-1-16,-22-2 0 16,-9-1-12-16,-4-2 7 15,1-12-14-15,1-9 13 16,8-16 0-16,12-10 5 16,8-11 1-16,10 0 5 15,4 0 20-15,0 0 16 0,0-4-30 16,0-3-3-16,11-2 0 15,9 6-3-15,9 3 3 16,2 0-5-16,4 17-2 16,6 11 1-16,-1 4-1 15,5 0-2-15,-3-4-28 16,2-6-46-16,-1-7-25 16,1-10-53-1,-3-5-136-15</inkml:trace>
  <inkml:trace contextRef="#ctx0" brushRef="#br0" timeOffset="51804.1">4203 5320 699 0,'0'0'61'0,"0"0"44"16,0 0 32-16,0 0-61 0,0 0-48 15,0 0-15-15,-11 68 8 16,11-15 7-16,0 0-7 15,0-5-15-15,3-6 2 16,3-9 3-16,-4-14 2 16,1-6-2-16,0-8-6 15,-3-5 2-15,0 0-2 16,0-12 14-16,0-20-18 16,2-7 2-16,2-7-3 0,5-9 0 15,-1-1 2 1,2-2 3-16,1 9-5 0,-5 16-2 15,2 15 2-15,-4 14-2 16,0 4-4-16,7 4 0 16,7 31 0-1,11 14 6-15,7 11 1 16,4 0 0-16,0-4-1 16,-2-8 4-16,-5-12-4 0,-10-12-1 15,-10-12 0-15,-5-9 1 16,-2-3 1-16,0-12 6 15,3-29 2-15,-3-13-2 16,1-11-3-16,-7-12 2 16,0-3-5-16,0 1 0 15,0 14-1-15,-9 16-5 16,1 24-5-16,5 16-24 0,3 9-22 16,0 9-100-16,7 18-32 15,24 9-66-15</inkml:trace>
  <inkml:trace contextRef="#ctx0" brushRef="#br0" timeOffset="52028.13">5069 5470 898 0,'0'0'106'0,"0"0"-97"15,0 0 105-15,0 0-12 16,0 0-20-1,0 0-36-15,-34 0-25 16,39 0-18-16,19 0-3 16,18 0 0-16,6-6-1 15,0-2-7-15,-1 2-18 16,-7 4-38-16,-7 2-58 0,-4 0-23 16,-8 0-240-16</inkml:trace>
  <inkml:trace contextRef="#ctx0" brushRef="#br0" timeOffset="55836.61">6491 5378 575 0,'0'0'68'16,"0"0"-48"-16,0 0 48 15,0 0 4-15,0 0-9 16,0 0 4-16,0 0-18 16,15 0-5-16,-11-15 8 15,2-8-21-15,-4-1-3 16,-2-6-18-16,0-2-1 16,-4 2-4-16,-19 4-5 0,-4 7 0 15,-4 11-3-15,-2 7-9 16,-3 1 8-16,-5 7-1 15,10 19 5-15,2 11-4 16,12 7-1-16,10 6 4 16,7-1-7-16,7-4 4 15,28-9-7-15,15-10-8 16,5-5 7-16,3-10 9 16,-2-1 1-16,-11-1 2 0,-12 0-1 15,-18 1 0 1,-13 4-1-16,-2 3-16 0,-8 2 3 15,-26 5 8-15,1 1 4 16,-2-7-2 0,8-4-5-16,8-8 1 15,13-4 7-15,6-2 2 16,0 0 10-16,4-12-1 16,23-12-9-16,19-12-1 0,10-3 1 15,14-7 0-15,1 3 0 16,-4 0 0-16,-9 8 0 15,-11 6 0-15,-16 11 8 16,-16 10-1-16,-8 8-1 16,-7 0 12-16,0 8 6 15,-2 20-4-15,-18 12 11 16,4 2-15-16,8 2-9 0,5-6-7 16,3-8-1-16,0-8 0 15,13-8-8-15,8-7 9 16,1-7 9-16,7 0 6 15,7-10-4-15,-3-16-7 16,-2-4 2-16,3-1 0 16,-10-3-1-16,-6 2 4 15,-9 4-5-15,-4 8 1 16,-3 6-3-16,-2 6 8 0,0 8-8 16,0 0 0-16,0 0-2 15,0 0-1 1,0 22-13-16,6 6 12 15,8 4 1-15,8-7-5 16,2-8-21-16,3-6 13 16,7-11 7-16,-5 0 6 15,0 0 1-15,0-21-3 16,-2 1 3-16,-3-1 0 0,-9 0 0 16,-4 5 1-16,-8 4 6 15,-3 3 2-15,0 6 16 16,0 1 2-16,0 2-5 15,0 0-8-15,-3 30-13 16,-8 24 0-16,1 20-2 16,0 15-2-16,6 5 3 15,-1-2-4-15,1-2 4 0,-2-18-7 16,-4-19 3-16,6-23-1 16,-1-18 5-16,3-12 0 15,0 0 3-15,-7-27 11 16,5-16-13-16,-1-19-1 15,5-12 2-15,0-13 3 16,0-9 3-16,9-11 4 16,18-3 3-16,9 5-6 15,1 22-9-15,11 23 0 16,-11 29 0-16,1 19 0 16,-9 12 0-16,-4 0-2 15,-8 20-3-15,-7 21 5 16,-8 9 2-16,-2 5-2 15,-14 0-3-15,-17-1-10 16,-7-6-7-16,0-9 7 16,5-11 4-16,8-14-2 15,11-9 2-15,14-5 7 0,0 0-6 16,6 0-20-16,17-15 21 16,20-12-2-16,11-3 9 15,6-2-2-15,5 2 2 16,-1-1-1-16,7-1-2 15,-13 6 2-15,-8 3 1 16,-17 7 1-16,-16 6-1 16,-9 6 0-16,-8 4 1 0,0 0 7 15,0 6 18-15,0 29-17 16,-21 23 11-16,3 17-4 16,-3 12-5-16,2 9-10 15,4 1-1-15,1-2-1 16,1-12-1-16,-3-18 1 15,8-17-10 1,-3-13-4-16,1-19 5 16,6-12 1-16,-5-4-7 0,0-14-3 15,2-22-21-15,5-17 17 16,2-11 19-16,0-18 3 16,2-10 1-16,19-12 1 15,8-2 2-15,8 11-2 16,13 17 4-16,0 23-3 15,6 16 0-15,-2 11-1 16,-7 16 5-16,-9 10-3 16,-9 2 4-16,-14 9-7 0,-11 24 1 15,-4 11-1-15,0 6 4 16,-29-1-4-16,-13 0 0 16,0-6-1-16,-1-7 0 15,6-9-5-15,14-8-23 16,15-14-31-16,8-5-66 15,29 0-182-15,22-19-87 16</inkml:trace>
  <inkml:trace contextRef="#ctx0" brushRef="#br0" timeOffset="56708.71">8755 5289 831 0,'0'0'66'0,"0"0"30"15,0 0-28-15,0 0-38 16,0 0 4-16,0 0-8 0,-122 143 4 16,102-93-13-16,14-2-3 15,6-7-11-15,0-9-1 16,6-13 0-16,21-10-2 16,4-9 1-16,3-7 5 15,1-25 1-15,1-10-2 16,-12-4 1-16,1-5 6 15,-14-4 0-15,-7 1-9 0,-4 3 7 16,0 12-7-16,-6 13 11 16,-7 14 4-16,-3 9-7 15,-5 3 1-15,2 8-12 16,-4 25-3-16,10 9 3 16,6 4-1-16,7-2-2 15,4-4-2-15,27-8-15 16,12-11 2-16,4-8 2 15,6-13 9-15,-1 0 4 0,-4-13 2 16,2-13-1-16,-17-6 0 16,-8 1 2-16,-14 1 0 15,-9-1 0 1,-2 4-1-16,0 4-6 16,-11 10-2-16,-4 3 2 15,-3 8-16-15,-3 2 8 16,8 0 6-16,-1 5-1 15,10 11 1-15,4-5-16 0,0-1-7 16,0-1-15-16,14-4 24 16,9-1 19-16,0-2 4 15,2 2 1-15,-5 5 5 16,3 10 4-16,-8 5 2 16,-2 10-3-16,-1 6-2 15,-8 0-1-15,0-4 6 16,3-4-1-16,-3-8-9 15,8-10-2-15,5-3-1 0,12-11 1 16,12 0 1-16,1-15 24 16,5-16-25-16,-5-12 4 15,0-4-7-15,-5-6 6 16,-8-5 5-16,-8-9 9 16,-5 3-10-16,-11 6 1 15,-5 15 12-15,0 11 0 16,0 18 13-16,0 9 4 0,0 5-14 15,-7 0-4 1,-5 16-19-16,4 24-2 16,-1 15 2-16,7 13-5 15,2 4 4-15,0-1 0 16,0-10 2-16,4-11-2 16,5-10 1-16,-5-13 0 15,-2-12-3-15,4-7-56 16,-2-8-49-16,0 0-13 0,-4-10-115 15,0-17-241-15</inkml:trace>
  <inkml:trace contextRef="#ctx0" brushRef="#br0" timeOffset="56868.74">9338 5305 441 0,'0'0'566'15,"0"0"-511"-15,0 0 10 16,0 0 2-16,0 0-63 0,0 0-2 15,131-26-2-15,-58 18-2 16,8 3-96-16,8-5-89 16,9-1-223-16</inkml:trace>
  <inkml:trace contextRef="#ctx0" brushRef="#br0" timeOffset="58300.92">10811 5342 653 0,'0'0'65'0,"0"0"-50"15,0 0 30 1,0 0 39-16,0 0-35 16,0 0-10-16,-17 94-20 15,34-94-9-15,12 0 12 0,4-18-11 16,10-17-3-16,-5-6-2 15,-5-3-2-15,-8 2-1 16,-10 7 2-16,-11 5-1 16,-4 6 0-16,0 7 9 15,0 3 0-15,-4 7 1 16,-5 7 13-16,3 0-8 16,-8 0-19-16,1 24 0 0,-3 14 4 15,3 11 5-15,4 9 1 16,7 12 1-16,2 4 5 15,0 2-5-15,0 2 1 16,0 3 2-16,9 0 2 16,-3 0-5-16,1 0-9 15,-5-4 4-15,2-7-6 16,6-9 0-16,5-11-13 16,5-18-33-16,18-13-14 0,5-19 11 15,3 0 2-15,6-17-23 16,-6-21-24-16,-13-11-14 15,-6-4 63 1,-17-8 45-16,-10 1 7 16,-10 2 14-16,-25 7 7 15,-14 8 14-15,-9 14 22 16,-2 6-26-16,-10 9-13 16,8 5-14-16,7 2 0 0,12 2-11 15,16-3 3-15,14-1-2 16,13-8 6-16,0-2-5 15,27-9-2-15,17-3-1 16,19-3-7-16,1 5-3 16,1 0 9-16,-7 7-1 15,-7 10 3-15,-11 8 0 16,-9 4 0-16,-10 4 0 0,-15 21 0 16,-6 8 5-16,0 8 15 15,-11 1-7-15,-5 2-5 16,3-4-5-16,9-6 1 15,4-9 0-15,0-4-2 16,0-11 2-16,13-6 0 16,12-4-1-16,4-2 3 15,4-22 0-15,-2-10-3 16,-2-4 0-16,-4-3 8 0,-14-5-2 16,-11-3 6-1,0-4 0-15,-11 5-7 16,-16 6-7-16,-2 16 6 15,-4 10 4-15,-1 12-1 16,5 4-9-16,5 0-1 16,3 20 0-16,8 11-5 15,13 1 3-15,0 3-3 0,11-3 2 16,20-4 3-16,12-5 0 16,11-11 2-16,6-11-2 15,5-1 1-15,-3-6 4 16,-2-18-4-16,-11-5 0 15,-11-4-1-15,-14-3-1 16,-10 1 0-16,-12-4-2 16,-2 5 2-16,0 8 0 15,-20 8-11-15,-2 10 6 0,2 5-7 16,4 3 9-16,5 0 4 16,2 0-3-16,9 12 0 15,0 5 3-15,0-3 6 16,20 6 7-16,2 2-3 15,7 0-3-15,2 6-4 16,-2 2 3-16,3 2 0 16,-8 0 0-1,1 3 1-15,-8-6-5 0,4 0-2 16,-4-2-3-16,3-5-7 16,9-4-55-16,11-3-85 15,3-12-209-15</inkml:trace>
  <inkml:trace contextRef="#ctx0" brushRef="#br0" timeOffset="60189.16">12708 5499 788 0,'0'0'29'0,"0"0"0"15,0 0 65-15,0 0-47 16,0 0 8-16,0 0-1 16,34 5-19-16,-1-35 2 15,7-8-32-15,0-6-1 16,-6-2-4-16,-15 5-11 15,-5 7 11-15,-5 6 3 16,-9 10-3-16,0 9-9 0,0 6-6 16,0 3 2-16,-13 0-5 15,-7 22 10-15,-1 4-13 16,8 2 10-16,9-5 2 16,4-3-1-16,0-6 6 15,0-4-3-15,6-3-9 16,19-4 16-16,4-1 2 15,0 0-1-15,0 0-1 16,-7 1 0-16,-6 4 1 0,-3 6 1 16,-5 1 8-16,2 5 1 15,-6 3-5-15,5 4-3 16,1 0-2-16,0-3 0 16,8-6-1-1,4-5 0-15,3-6 2 16,6-6-1-16,0 0 2 15,11-10-1-15,-1-12 2 16,-1-4-1-16,-7-6 6 0,-10-4 4 16,-8-6-5-16,-8-4-1 15,-7-2-5-15,0-1-2 16,-2 9 0-16,-18 16-3 16,-1 12 3-16,6 12-5 15,-3 0-5-15,-7 11 9 16,6 21-6-16,1 13 0 15,9 4 7-15,9 1-3 16,0-4-1-16,19-6 2 0,16-7 0 16,-2-10 4-16,5-9 2 15,-5-10 0-15,-2-4-1 16,-2-4 17-16,2-26 7 16,5-10-12-16,-3-11-8 15,-6-4-4-15,4-6-3 16,-2 3 0-16,0-1-4 15,-2 1-2-15,-6 7-7 0,-13 6 5 16,-1 16 8-16,-7 12-1 16,0 16 1-1,0 1-8-15,0 15-16 16,-5 29 14-16,-5 14 10 16,-4 9 0-16,7 12-1 15,7-3-1-15,0-6-2 16,11-10-9-16,16-16 8 15,4-14 5-15,2-12-2 0,8-12-1 16,-1-6 3-16,0-3 1 16,-4-22-1-16,2-5 3 15,-7-2-2-15,-8-4 2 16,-8-6-1-16,-9-2 0 16,-6 7-2-16,0 10 0 15,0 10 3-15,-2 17 3 0,-25 0-6 16,-8 26-3-1,-5 17 3-15,0 2-1 0,13 4 1 16,9-6-1-16,16-10 1 16,2-7-4-16,0-10 0 15,22-7 4-15,5-9 0 16,7 0 1-16,-3-11 2 16,0-13 10-16,0-4-5 15,-6 0-7-15,-6-2 8 16,-5 4-6-16,-1 4 13 15,-11 3-4-15,5 10-4 16,-7 6-3-16,0 3-3 16,0 0-2-16,0 15-2 15,0 15 2-15,0 9 0 16,0-2 0-16,0-4 0 16,0-6-4-16,14-8 4 15,6-7-1-15,2-8 1 16,2-4 0-16,5-4 5 0,7-19 2 15,-3-3-3-15,-2 0-2 16,3-4 1-16,-14 4 2 16,-4 3 0-16,-5 10 2 15,-9 6 5-15,-2 7 3 16,0 0-9-16,0 0-6 16,0 17-4-16,0 17 3 15,-2 2 0-15,0-2 1 0,2-4 0 16,0-10-10-16,6-8 4 15,17-8-8-15,-1-4 14 16,10 0 0-16,-3-20 2 16,2-6-2-16,-10 1 1 15,4 2 0-15,-11 1 7 16,-3 2-1 0,-7 1 6-16,-2 6 0 0,0 5 2 15,-2 8 10-15,0 0-9 16,0 14-16-16,-6 28 0 15,-7 20 0-15,-3 15 0 16,3 15-1-16,1 14 0 16,-3 6 1-16,3 1-2 15,-5-11-19-15,-3-18-27 16,-5-16-15-16,3-23 10 16,4-20 45-16,5-17 8 15,-3-8 5-15,3-4 8 0,-7-24-11 16,-3-10 25-16,6-8 2 15,3-12-12-15,8-13 4 16,6-6-3-16,0-8-3 16,16 5-1-16,19 10-6 15,9 14 2-15,10 13-5 16,2 9-5-16,0 10 0 16,-8 2-2-16,4 5-29 0,-8 0-72 15,-5 8-99-15,-4 1-560 16</inkml:trace>
  <inkml:trace contextRef="#ctx0" brushRef="#br0" timeOffset="60477.2">15064 5554 796 0,'0'0'97'16,"0"0"-3"-16,0 0 4 15,0 0-46-15,0 0-15 0,0 0-26 16,0 0-11-16,134-8 0 16,-67 4-1-16,-9 4 0 15,-14 0-6-15,-8 0 1 16,-14 0-14-16,-13 4-7 15,-9 7-10-15,0 3-22 16,-13-2-104-16,-12 0-303 16</inkml:trace>
  <inkml:trace contextRef="#ctx0" brushRef="#br0" timeOffset="63669.6">16085 5534 673 0,'0'0'7'16,"0"0"-7"-16,0 0 28 16,0 0 5-16,0 0 62 15,0 0-31-15,98-6-34 0,-44-30-23 16,0-6-7 0,-6-8 2-16,-1-6-4 15,-7-6 2-15,-9-3-13 16,-4 1-4-16,-16 0 7 15,-11 9-18-15,0 4 23 16,-2 17 0-16,-20 10 5 16,6 15 21-16,-2 9-4 0,1 0-16 15,-4 19 11-15,6 13 30 16,-1 12-3-16,3 11-5 16,7 8-3-16,6 14-4 15,0 1-5-15,0-4 7 16,4-6 12-16,7-15-23 15,-5-14-9-15,4-16-9 16,-6-10 4-16,3-10 2 16,-1-3 17-16,3 0 20 0,7-9-24 15,6-17-14-15,12-6-5 16,-3-5-4-16,0 5-4 16,2 6-1-16,1 9-1 15,-1 11-7-15,-4 6-9 16,0 0 2-16,-2 26 20 15,-7 8 0-15,2 6 3 0,-2-1 0 32,5-8-2-32,4-7-10 15,0-6-1-15,0-11 8 0,0-7 5 16,-2 0 1-16,1-8 4 16,-1-15-1-16,-2-5 7 15,-7-2 5-15,-7-2-2 16,-7-2-1-16,-4-4 0 15,0 3-8-15,-13 4 4 16,-7 9-6-16,-5 14 0 16,-2 8-2-16,-1 0-3 0,-6 26-1 15,-2 9 3-15,7 4-6 16,12 3 1-16,5-4 4 16,12-6-2-16,0-8 0 15,0-3-3-15,16-7 3 16,9-6 3-16,2-8 1 15,4 0 3-15,0 0 1 0,7-10-4 16,-5-9 0-16,-2-1-1 16,5-1-1-16,-7 0-16 15,-7 3-6-15,3 4-7 16,-12 6-15-16,1 8 2 16,-10 0 9-16,3 0 16 15,-5 17 17 1,2 2 2-16,5 3 0 15,-2-5 0-15,4 0 0 0,2-5-2 16,3-6 2-16,-3-4-2 16,5-2 2-16,3 0-1 15,-2-12 0-15,-1-8 1 16,7-4 0-16,0 2-4 16,-6-4 4-16,4 0-5 15,-8 0-1-15,-1 3 0 16,-8 8 6-16,3 7-4 0,-7 8 4 15,-2 0-1-15,0 3 0 16,0 26 1-16,0 5 13 16,0 7 5-16,0-4-9 15,-2-4-6-15,2-8-2 16,0-6 0-16,0-12 1 16,0-7 3-16,5 0 36 15,8-2-10-15,0-18-7 16,3-9-12-16,-3-4-11 15,1 1 5-15,1-4-6 16,1 4 0-16,1 8 0 0,2 10-2 16,-6 11-15-16,-2 3-2 15,2 7 4-15,-1 18 7 16,1 6 5 0,-4 3 3-16,5-2 0 15,1-4 0-15,5-6-1 16,5-7 0-16,2-10 1 0,4-5 0 15,0 0 0-15,2-14 1 16,1-6 0 0,-10-2-1-16,1-2 3 0,-12-5 1 15,-9 0 1-15,-4 0 2 16,0 2-2-16,0 8-4 16,-17 10 6-16,-10 6-7 15,-2 3-3-15,-2 9 1 16,2 15 1-16,0 6-1 15,13 2 2-15,5-2-3 0,9 0 3 16,2-6-3-16,0-6 2 16,9-4-4-16,11-8 5 15,11-6 0-15,7 0 4 16,2-9-2-16,-2-18 0 16,0-5-1-16,-7-1 4 15,-8-11-3-15,-4-7-2 0,-5-16 3 16,1-8 2-16,-1-12-2 15,-10 1-2-15,5 10 0 16,-9 18-1 0,0 21 3-16,0 21 6 15,-2 16 20-15,-21 0-28 16,-4 23-1-16,-6 19-5 16,6 12 4-16,8 10-1 15,7 10 1-15,12 9-4 16,0-1 3-16,0-4 2 0,10-10 0 15,7-16 4-15,1-12 8 16,7-14 0-16,-6-9-3 16,10-12 15-16,2-5 3 15,8-4-15-15,3-19-7 16,-2-8-1-16,-9-5-3 16,0 0 0-16,-4-3-2 15,-4 7 0-15,-13 11-1 0,0 11-1 16,-10 10 2-16,0 0-8 15,0 2 3-15,-12 20 6 16,-3 10 0-16,1 1 0 16,10 6 0-16,4-3-1 15,0-4-8-15,2-6 8 16,21-6 2-16,-1-8 6 16,5-7 3-16,2-5 2 0,4 0-8 31,1-18-2-31,-5-5 0 0,-12-5-2 15,-1-6-2-15,-14-6 0 16,-2-8 1-16,0-1-13 16,-8 8 2-16,-17 9-2 15,-4 13 4-15,-9 16 9 16,7 3-6-16,-3 1 2 16,5 21 3-16,9 4 0 0,14 5-4 15,6 5 4-15,0-4-4 16,11 0 6-16,20-6 1 15,2-9 6-15,9-8 4 16,3-7-5-16,7-2 3 16,-4 0-1-16,6-16-5 15,-5-2-2-15,0 0 5 16,-14 1-6-16,0-2 1 16,-16 3-1-16,-5 5 0 15,-10 8 7-15,-4 3-4 0,0 0 10 16,0 0-4-16,0 16-8 15,-4 10 4-15,-8 6-3 16,10 1 0-16,2-4 7 16,0 1-7-16,0-6 3 15,12-5 6 1,-1-12-9-16,4-7 9 0,5 0 7 16,5 0-11-1,2-15-4-15,-3-8 3 0,2-2-6 16,-1-1 0-16,-5-6 0 15,3-1 1-15,-8 8-1 16,-1 6 0-16,-10 12-1 16,-2 6 0-16,-2 1-3 15,0 0-7-15,0 0 6 16,0 13 2-16,0 10 3 0,9 5 0 16,0 0 0-16,9-2 0 15,-2-4 2-15,8-3-2 16,0-6-1-16,3-8 1 15,2-5 3-15,0 0 0 16,0-7-3-16,5-13 1 16,-10-6-1-16,-1-1-3 15,-8-2 0-15,-4-5-4 0,-8-2-2 16,-3 2-4-16,0 5-5 16,-10 14 10-16,-9 11 6 15,-8 4 0-15,2 0 0 16,3 14 1-16,-1 10-1 15,17 3-3-15,4 2 5 16,2 5 0 0,4 0 9-16,21-2 2 15,8-2 10-15,0-7-5 16,10-6-12-16,1-6 1 16,8-11 4-16,2 0-2 0,-4-7-4 15,2-14 2-15,-10-6-1 16,-11-1-3-16,-6-6 2 15,-11-4-3-15,-10-2 0 16,-4 4-1-16,0 11 1 16,0 13-2-16,-12 11 1 15,-5 1-4-15,-1 0 1 0,3 1 0 16,3 11 0-16,10 0 2 16,2 1-3-16,0 1 0 15,6 4 5-15,19-4 1 16,0 0 3-16,-3-4-4 15,3-1 2-15,-8 4-2 16,-1 1 0-16,-3 0 1 16,1 3-1-16,-10 3 3 0,5 3 5 15,-9 1 2-15,2 1 1 16,5-4-2-16,-2-3-4 16,1-4-1-16,5-6 4 15,5-6-3 1,6-2 7-16,7 0-7 15,4-12-1-15,8-11-3 16,-1-3 3-16,-5-2-3 16,1-3 1-16,-7 3-2 15,-7 2-1-15,-1 7-12 0,-6 2-14 16,-1 5-54-16,1 4-95 16,3 6-197-16</inkml:trace>
  <inkml:trace contextRef="#ctx0" brushRef="#br0" timeOffset="63805.62">20876 5617 1171 0,'0'0'60'0,"0"0"58"16,0 0-55-16,0 0-50 16,0 0-13-16,0 0-3 15,-27 0-70-15,27 0-361 16</inkml:trace>
  <inkml:trace contextRef="#ctx0" brushRef="#br0" timeOffset="127854.12">4364 3342 453 0,'0'0'175'0,"0"0"-124"15,0 0 46-15,0 0 6 0,0 0-31 16,0 0-28-16,0 0 9 16,0 3-11-16,0-3-15 15,0 0-2-15,0 0 8 16,0 0 3-16,0 0-12 15,0 0 3-15,-11 0-5 16,-11-3-8-16,-9-11-14 16,-2 5 0-16,4 0-2 0,8 4 1 15,10 2 1-15,6 2 1 16,5 1 5-16,0 0-6 16,0 0 0-16,43 0-8 15,34 9 8-15,31 12-1 16,17-2 1-16,-5 2-3 15,-12-1-74-15,-31-4-152 16,-35 0-554-16</inkml:trace>
  <inkml:trace contextRef="#ctx0" brushRef="#br0" timeOffset="129430.31">1618 7610 865 0,'0'0'121'0,"0"0"-31"16,0 0-3-16,0 0 0 15,0 0-28-15,0 0-24 16,-32-27-10-16,3 27-10 0,-10 23-8 15,-9 16-6-15,0 10-1 16,5 6-2-16,12 6 2 16,16-8-1-16,15-5-1 15,0-9-2-15,22-8-12 16,27-13-28-16,15-17-39 16,19-1-6-16,10-21-23 15,1-19-29-15,-7-4-85 16,-13-5 36-16,-17 1 46 0,-14 2 144 15,-12 4 70-15,-16 10 77 16,-7 10-33-16,-8 11 52 16,0 4-4-16,0 7-60 15,-8 0-38-15,-9 7-42 16,-8 19-8-16,1 11 7 16,-1 9-14-16,6 4-4 15,3 2 3-15,5 0-5 0,-1-6 2 16,6-11-3-1,1-11 0-15,3-12 0 16,2-8 0-16,-2-4 0 16,2 0 7-16,0 0 16 15,0-12 13-15,2-20-19 16,16-14-11-16,6-11-4 16,3-3 2-16,0 6 4 15,-3 10-8-15,-3 11 3 0,-6 16-2 16,-6 9 0-16,-4 8-1 15,1 0 0-15,1 2-2 16,-1 26 0-16,6 12 2 16,-3 8 0-16,-5 7 0 15,0-4 2-15,-4-2-4 16,0-14 1-16,0-3-32 16,0-15-43-16,0-5-32 15,-4-8-76-15,-13-4-140 0</inkml:trace>
  <inkml:trace contextRef="#ctx0" brushRef="#br0" timeOffset="129582.33">1798 7885 817 0,'0'0'154'16,"0"0"-82"-16,0 0-14 15,0 0-48-15,0 0-7 0,0 0-3 16,147-4 0-16,-82 4-2 15,-5 0-131-15,-15 0-256 16</inkml:trace>
  <inkml:trace contextRef="#ctx0" brushRef="#br0" timeOffset="129958.39">1032 8221 984 0,'0'0'75'16,"0"0"-34"-16,0 0 49 0,0 0 12 15,0 0-62-15,0 0-30 16,-56 26-5-16,128-12 4 15,43 0 18-15,41-3-14 16,26-8-10 0,17-1-1-16,2 5-1 15,-18-5 1-15,-18 4-2 16,-32-1 1-16,-26 2-3 16,-36-3-3-16,-30-3 0 0,-19-1-16 15,-22 0 0-15,0 5 1 16,0 0-51-16,-11 2-72 15,-2-5-112-15,11-2-384 16</inkml:trace>
  <inkml:trace contextRef="#ctx0" brushRef="#br0" timeOffset="130302.43">2904 7983 1002 0,'0'0'89'0,"0"0"-47"0,0 0 47 16,0 0-25-16,0 0-49 15,0 0-9 1,42-2-3-16,16 0 12 15,9 0-6-15,2-3-7 16,-1 4-2-16,-8-1 1 16,-12 2 0-16,-14 0 0 15,-16 0-2-15,-10 0 2 16,-8 0 0-16,0 0-1 0,0 0-3 16,0 0-39-16,-15 0-71 15,-5 0-91-15,7 0-197 16</inkml:trace>
  <inkml:trace contextRef="#ctx0" brushRef="#br0" timeOffset="132614.72">4663 7714 685 0,'0'0'136'0,"0"0"16"16,0 0-59-16,0 0-11 16,0 0 1-16,0 0-4 15,0-46-35-15,-14 40-24 16,-3 4-5-16,-8 2-9 15,-10 0-1-15,-8 0-5 16,-3 20-1 0,1 6 1-16,7 10-3 0,9 6 3 15,13 4-2-15,14 2-1 16,2-1-7-16,22-10 3 16,30-6-14-16,10-11 7 15,9-13 1-15,5-7 0 16,2 0 10-16,-6-26 3 15,-8-3 0-15,-8-8 1 16,-18 1 3-16,-18 4 7 16,-9 4 6-16,-11 6 4 0,0 2-1 15,-14 4-5-15,-12 6-7 16,-3 7-5-16,-4 3-1 16,-1 0-2-16,5 21 0 15,5 9-4-15,6 4 0 16,9 1 2-16,9-3 1 15,0-9 0-15,4-2-4 16,21-9 4-16,4-10 0 0,4-2 1 16,5 0-2-16,0-18 2 15,0-8 1-15,0-4 1 16,-11 1-1-16,-8 3 2 16,-7 3 0-16,-8 2 3 15,3 5 1 1,-7 8 0-16,0 6-1 15,0 2-1-15,0 0-5 16,0 0-1-16,0 0-3 0,0 0 0 16,0 3-1-16,0 10 2 15,4 1 1-15,5-2 0 16,5-2 2-16,4-1-1 16,1-3 1-16,6-6 0 15,6 0 1-15,3-12 1 16,-1-15 0-16,-2-1-1 15,-6-4-1-15,-7 2 0 16,-14 0-1-16,1 4 0 0,-5 5-1 16,0 8 0-16,-5 4-2 15,-9 8 0-15,-3 1-1 16,-3 0 1-16,5 5-2 16,3 12 3-16,5-1-2 15,5 0-6-15,2-2 0 16,0-2 1-16,7 1-1 15,11-4 2-15,-1-1 5 0,-1-2 3 16,7-3 1-16,-8 4 0 16,-1-3 0-16,-3 2 0 15,-5 0-1 1,1 3 1-16,-3 2 0 16,-1 5-1-16,1 6 1 15,-4 1 0-15,3 7-1 16,-1-3 1-16,0-1 0 15,4-2 1-15,5-3-1 0,3-8 0 16,-1-2 0-16,3-10 1 16,1-1-1-16,4 0 1 15,6-5 12-15,2-18-7 16,-5-4 3-16,5-7 6 16,0-5-11-16,-9 0-1 15,-4-5-3-15,-10 7 3 16,-6 5-1-16,0 8-2 15,0 8 3-15,-2 7-3 0,-9 8-1 16,-5 1 0-16,1 0-4 16,-1 10 1-16,3 6-1 15,6 0 4-15,7 0-5 16,0-4-2-16,0 2 0 16,14-2 7-16,3-3-2 15,1-2 1-15,-2 0 2 16,-5-1 0-16,-2-3 2 0,-3 1-2 15,-1 3 0 1,-2 0 0-16,-1 7 0 16,-2 2-3-16,0 5 3 15,0 0 2-15,0 2-2 16,0-2 0-16,0-3 0 16,0-4 0-16,6-3 2 15,3-5-2-15,-3-2 2 16,4-4 1-16,-4 0 5 0,7 0 1 15,8 0-4-15,1-14-2 16,3-8-1-16,-1-2 1 16,3-1-1-16,-9 2-1 15,-3 4 0-15,-8 7-1 16,0 7 1-16,-7 5 0 16,0 0-1-16,0 0 0 15,0 0-5-15,2 3 3 16,2 20-2-16,5 2 0 0,5 1 4 15,1-2 0-15,5-2-1 16,7-7 1-16,7-8-1 16,3-7 2-16,6 0-1 15,-3-11 6-15,0-15-6 16,-5-9-3-16,-6 2 2 16,-6-2 1-16,-9 3-1 15,-10 4 1 1,-4 10-1-16,0 4 1 0,-14 10 0 15,-5 4-4-15,-6 0 1 16,0 25 0-16,7 7 1 16,5 7 1-16,9 1 1 15,4-4-3-15,0-1-2 16,27-7 3-16,6-6 2 16,7-7-2-16,5-8 2 15,1-7 0-15,-1 0 1 0,2-12 2 16,-2-17 9-16,-8-5-4 15,-3 1-6-15,-7-7-1 16,-17 0 3-16,-3 1-3 16,-7 7 2-16,0 5-1 15,-7 10 1-15,-8 8-1 16,1 0-2-16,6 5 0 16,6 3-1-16,2-2 0 15,0 0-2-15,0 3 3 0,0 0 0 16,0 0-5-16,10 0 3 15,11 7 2-15,1 6 3 16,0-2-2-16,-2 3 0 16,-4 4 0-16,-3 2-1 15,3 4 1 1,-5 2 0-16,2 2 0 16,-9-2 0-16,8-1 0 15,-5-4 1-15,1-5-1 0,4-1-1 16,-1-8 0-16,0-3 0 15,5-4-8-15,2 0-46 16,1-13-118-16,0-19-123 16,-4-11-420-16</inkml:trace>
  <inkml:trace contextRef="#ctx0" brushRef="#br0" timeOffset="132782.74">5907 7273 1202 0,'0'0'9'16,"0"0"-6"-16,0 0 0 15,0 0-3-15,0 0-7 16,0 0-28-16,98 23-114 16,-42-8-392-16</inkml:trace>
  <inkml:trace contextRef="#ctx0" brushRef="#br0" timeOffset="136831.25">8368 7846 576 0,'0'0'130'15,"0"0"25"-15,0 0-14 16,0 0-32-16,0 0-20 16,0 0-10-16,9-60-25 15,-9 44-26-15,0-5-7 16,-16-6-1-16,-4-1-11 0,2 0-7 16,-7 4 0-1,-6 2-1-15,-2 8-1 16,-5 10 0-16,-4 4-1 15,1 0 1-15,4 8-2 16,1 18-5-16,9 6 2 16,11 3-9-16,8-3 7 15,8-6-2-15,0-5 3 16,8-7 1-16,21-3 3 0,6-10 1 16,2-1 1-16,5 0 2 15,3-20-1-15,2-4 0 16,-10-2 1-16,-2 2-1 15,-14 8 1-15,-11 7 1 16,-6 2-1-16,-4 7 1 16,0 0-2-16,0 0-1 15,0 0-2-15,0 18-5 0,0 10 4 16,0 5 2-16,11 2-2 16,9-4-10-16,7-8 0 15,9-6 2-15,6-10 7 16,5-7 3-16,1 0 1 15,4-7 0-15,-8-16 1 16,-5-1 0-16,-10-1 1 16,-8-4 5-1,-9 1-1-15,-10 0 1 0,-2 0-1 16,0 6 0-16,-20 7-3 16,-9 8-3-16,-7 7-4 15,-1 0 0-15,-1 14 2 16,4 11 0-16,12 1-1 15,10 7 0-15,8-1 2 16,4-2-3-16,0-1-8 16,18-7 11-16,5-8-3 15,3-7-2-15,5-7 6 0,3 0 1 16,-3-2 1-16,5-20 1 16,-7-2 1-16,-4-2 5 15,-10 2-1-15,-1-2 3 16,-10 4-3-16,-2 4-2 15,-2 6-1-15,0 9-1 16,0 3-4-16,0 0-2 16,0 33-6-16,-14 17 4 0,1 20 4 15,5 14-1-15,2 11 0 16,6 1-10-16,-2-7-3 16,2-6 5-16,-2-16 9 15,-7-13-7-15,1-16 0 16,-6-14 3-16,-6-13 1 15,2-11-23 1,-4 0 8-16,-5-25-21 16,3-15 10-16,4-11 12 0,9-8 14 15,8-4 2-15,3-1 1 16,9 5 0-16,33 1-2 16,10 9-1-16,10 4-1 15,9 5 3-15,3 8-3 16,4 2 3-16,-6 4 1 15,-8 4 1-15,-6 2 1 16,-11 2-1-16,-16 2-1 16,-13 2 8-16,-16 0 30 0,-2 2 8 15,0-2 2-15,-20 3-29 16,-9 4-14-16,-7 7-3 16,3 0-2-16,-3 0 0 15,7 7 0-15,7 12-1 16,5 3 1-16,7 0-2 15,6 2 2-15,-1 0-1 16,5-2 0-16,0-2 0 0,0-2 0 16,11-4 1-16,5-5-1 15,4-3 1-15,0-6 1 16,9 0 0-16,4 0 4 16,5-15-1-1,-4-5-2-15,0-4 5 16,-13 4-4-16,-5 0 4 15,-7 6 3-15,-5 6-1 16,-4 4 2-16,0 4-2 0,0 0-8 16,0 0-2-16,0 29-6 15,-2 14 6-15,-9 20 0 16,11 10-1-16,0 12 1 16,0 0-1-16,0-8 0 15,0-7-9-15,0-13-22 16,-2-13 12-16,-14-12 12 15,-9-15 1-15,2-10 8 16,-11-7-3-16,5 0-4 0,0-27-13 16,9-11 6-16,7-13 9 15,8-14 1-15,5-7 0 16,5-6 2-16,28 2 1 16,11 4 0-16,17 9 1 15,1 5 1-15,-2 5-1 16,-2 7 0-16,-8 7 0 15,-13 7 2-15,-12 8 0 0,-8 3 0 16,-7 7 11-16,-8 1-3 16,-2 5 3-1,0 2 6-15,-2-1-12 16,-14 6-7-16,-7 1-6 16,4 0-6-16,-4 0 7 15,10 0 1-15,8 1 3 16,1 1-2-16,4 1-1 15,0-1 0-15,0 4-2 0,0-1 5 16,0 4-2-16,14 0 3 16,-1 3 0-16,3-1 0 15,-1 4-1-15,1 3 1 16,-1-1 0-16,3 1 0 16,-5 0 0-16,1 1 0 15,-1 1 0-15,-4-3 4 16,0-1-4-16,2-3 0 15,0-4-4-15,-2-3 4 0,4-2 2 16,1-4 3-16,8 0 11 16,-2 0 9-16,7 0-11 15,-2-16 1-15,-4-4-10 16,4-4-5-16,2-1 5 16,-2-7-4-16,-3 3 0 15,-7-1 0-15,-6 5-1 0,-9 8 0 31,0 7-4-31,0 6 0 0,-13 4-3 16,-12 0 1-16,1 14-3 16,0 15 6-16,1 4-4 15,17 3-6-15,6-1-9 16,0 0 6-16,17-4 6 16,14-5 6-16,12-7 3 15,1-3 1-15,12-9-2 16,2-7 1-16,0 0 1 0,-2-13 0 15,-3-11 3-15,-8-2 5 16,-14-4 8-16,-8 0-4 16,-17-4 3-16,-6 2-4 15,0 6-5-15,-16 8 2 16,-11 10-8-16,-2 8 0 16,-4 0-3-16,6 3-2 15,3 22 1-15,8 3 1 0,14 0 0 16,2 0-1-16,0-1 1 15,2-10 2-15,19-5-1 16,1-6 2-16,6-6 4 16,1 0-1-16,6-1 8 15,-2-16-1-15,-6-3 3 16,-6 0-2-16,0-1 3 16,-8 4 2-1,-6 0-3-15,-5 5-2 16,-2 5 1-16,0 5 7 0,0 2-19 15,0 0 0-15,0 32-10 16,0 24 8-16,0 27 2 16,-2 23 0-16,0 16 0 15,-5 6 0-15,-2 2-3 16,0-11 1-16,-5-19-6 16,-1-18 4-16,-3-24-7 15,-1-24-1-15,-4-15-23 0,-2-19 35 16,3 0 0-16,-7-27-2 15,2-20-18-15,3-22 17 16,8-17 3-16,14-15 0 16,2-7 0-16,16 4 0 15,28 12 3-15,14 12-2 16,11 10-1-16,5 7-1 16,10 7-1-16,1 6 1 15,0 6-3-15,0 6-1 0,-10 4-2 16,-10 2-4-16,-20 8 3 15,-18 4 5-15,-19 1 2 16,-8 6 2-16,0-3 14 16,-29 3-13-1,-4 8 0-15,-9 3-2 16,-1 2 1-16,3 0 0 16,7 10-1-16,6 8 0 15,9 6 0-15,5 5 0 0,11-3 3 16,2 3 2-16,0-3-1 15,6-6 0-15,12-3-2 16,8-10 1-16,1-5 0 16,4-2 5-16,3 0-2 15,2-20-1-15,0-4-2 16,-5-7-2-16,-4 0 2 0,-8-1-1 16,-3 2-2-16,-7 10 1 15,-9 7-1-15,0 9 0 16,0 4-1-16,0 0-7 15,0 3 0-15,-9 19 2 16,3 4-1-16,6 3 3 16,0 4 2-16,0-1 2 15,21-6 0-15,4-1 2 16,6-13 0-16,5-7-2 16,2-5 7-16,4-2-4 0,0-24 4 15,3-12-2-15,-3-6-1 16,3-15-4-1,-5-9 0-15,0-16 0 16,-11-14 1-16,-11-11-1 16,-7-5 0-16,-9 6 0 15,-2 12 0-15,0 22 0 16,0 26 1-16,0 24-1 16,0 14-1-16,-8 10-11 0,-13 15-4 15,2 35 5-15,-8 27 9 16,2 13 2-16,10 13 1 15,8 9 0-15,7 5-1 16,0-6 8-16,0-9 13 16,9-11-9-16,11-20-5 0,2-16-5 15,3-15-2 1,2-16 4-16,0-14-1 0,4-10-1 16,4 0 3-16,7-25-1 15,-1-14-2-15,-3-7-2 16,-7-5 1-16,-6 8-1 15,-10 11-2-15,-9 15 2 16,-6 13 0-16,0 4 1 16,0 0-1-16,0 0-4 15,0 22-5-15,-13 6 9 16,5 9 0-16,8-1 1 16,0-2-1-16,0-5 0 15,8-4 1-15,5-9-1 16,3-6 2-16,5-8 3 15,-2-2-1-15,6 0 2 16,6-18-4-16,0-6-2 16,7-6 1-16,-3-2-1 15,0 0-2-15,-12 4-3 16,-4 6 4-16,-13 9 0 0,-6 8 0 16,0 5-1-16,0 0-2 15,-4 12-11-15,-11 20 11 16,-4 10 2-16,17 0 2 15,2-2-1-15,0-4 0 16,9-8 1-16,7-7 0 16,1-10 2-16,6-8 0 15,-1-3 5-15,5 0-3 0,0-14 0 16,-1-9-3-16,-8-3-1 16,-7-6 0-16,-9-1-2 15,-2-4-11-15,-13 2 1 16,-16 6-11-16,-13 12 0 15,-1 8 1-15,10 5 8 16,6 4 6 0,14-3 4-16,13 3-1 15,0 0-1-15,0 0-6 0,17 0 6 16,18 0 6-16,2 9 6 16,10 0 3-16,-7 3 8 15,7 3 10-15,-12 5-1 16,4 3 1-16,-10 3-15 15,-10 3-5-15,-3-3-2 16,-5-3-4-16,-9-3 0 16,-2-7 1-16,0-3-2 15,0-6 1-15,0-2 0 0,0-2 6 16,0 0-3-16,0-3-2 16,5-20-2-16,6-9-26 15,13-8-2-15,8-6-14 16,4 4-6-16,1 12 6 15,3 12 6-15,-4 16 29 0,-12 2 7 16,-3 4 0-16,-15 20 1 16,1 8 7-16,-7 6 12 15,0 5-9-15,0 3-2 16,0-3-3-16,-13-8-5 16,-8-9-2-16,6-9 0 15,-1-6-31-15,1-11-31 16,-10 0-22-1,3 0-122-15,-7-25-293 16</inkml:trace>
  <inkml:trace contextRef="#ctx0" brushRef="#br0" timeOffset="137063.28">12211 7363 880 0,'0'0'71'15,"0"0"-60"-15,0 0 29 0,0 0-5 16,0 0-3-16,0 0-6 16,0 0 6-16,11 11-16 15,7-8-11-15,-4-3-4 16,-4 0-1-16,1 0-22 16,-1-17-58-16,-10-6-68 15,-2-1-74-15,-35 0-83 16</inkml:trace>
  <inkml:trace contextRef="#ctx0" brushRef="#br0" timeOffset="137223.31">11631 7132 371 0,'0'0'495'0,"0"0"-411"16,0 0-20 0,0 0-4-16,0 0-29 15,0 0-18-15,16-4-9 16,55 4 5-16,16 11-9 0,7 3-60 15,-1 4-65-15,3 6-88 16,-7 3-21-16</inkml:trace>
  <inkml:trace contextRef="#ctx0" brushRef="#br0" timeOffset="137415.31">13635 7696 1128 0,'0'0'4'16,"0"0"0"-16,0 0 11 15,0 0-9-15,0 0-6 16,0 0-5-16,-64-2-76 16,45 2-131-16,2-3-361 15</inkml:trace>
  <inkml:trace contextRef="#ctx0" brushRef="#br0" timeOffset="141367.81">1771 8833 250 0,'0'0'186'0,"0"0"-77"0,0 0-25 16,0 0-35-16,0 0-4 15,0 0 26-15,0 0 18 16,-35 0-21-16,33 0-22 16,-1 0 1-16,3 0-5 15,0 0-12-15,0 0-8 16,0 0-12-16,7 6-5 0,18 4 15 16,12 1 12-16,8-4-7 15,2 0-10-15,0 0-6 16,-3-2-6-16,-11-2-3 15,-6-1-22-15,-8 2-31 16,-7 0-39-16,-9 3-46 16,-3-7-194-16</inkml:trace>
  <inkml:trace contextRef="#ctx0" brushRef="#br0" timeOffset="142031.91">2677 8821 604 0,'0'0'129'0,"0"0"-10"15,0 0-14-15,0 0-25 16,0 0-4-16,0 0-25 15,-3-24-17-15,3 24-12 16,0 0-15-16,0 0-7 16,0 18-1-16,0 22-9 15,0 14 10-15,5 10 3 0,6 1-3 16,-6-7 0-16,-3-10 2 16,0-12-2-1,-2-10 0-15,2-12-4 16,0-6 2-16,-2-6-4 15,3-2 6-15,-1 0 0 16,-2-2 1-16,0-26-1 16,0-6 0-16,0-13 0 0,0-7 0 15,-7-1 0-15,3-2 2 16,0 10-2-16,4 6 0 16,0 13 0-16,0 6 0 15,0 6-1-15,4 6 0 16,9 0 1-16,3 1-1 15,3 2-1-15,8 0-1 16,7 0-2-16,0 2-1 16,4 1-31-16,-1 3 1 0,-1 1-11 15,-1 0-9-15,-4 0-65 16,-6 0-126-16,-15 0-197 16</inkml:trace>
  <inkml:trace contextRef="#ctx0" brushRef="#br0" timeOffset="142231.94">2616 8981 732 0,'0'0'10'0,"0"0"-10"16,0 0 72-16,0 0 10 15,158 14-56-15,-100-14-26 16,3 0-2-16,1 0-142 0,4-14-69 16</inkml:trace>
  <inkml:trace contextRef="#ctx0" brushRef="#br0" timeOffset="142431.96">3270 8857 645 0,'0'0'80'0,"0"0"-12"15,0 0 63-15,0 0-64 16,0 0-34-16,0 0-22 0,-31 15-7 16,31 19-3-16,0 7 3 15,0 4-4-15,0-1 2 16,0-7-2-16,2-6-1 16,-2-11-31-16,2-8-59 15,0-12-106-15,0 0-98 16</inkml:trace>
  <inkml:trace contextRef="#ctx0" brushRef="#br0" timeOffset="142704.01">3167 8802 692 0,'0'0'104'0,"0"0"-3"15,0 0-34-15,0 0-37 16,0 0-16-16,0 0 5 15,83 3 19-15,-34 20-16 0,-1 2-7 16,-7 3-4-16,-10 2-5 16,-11 3-5-16,-8-1 0 15,-12-2-1-15,0 0-5 16,-19-5-6-16,-20-1 8 16,-9-3-2-16,-5-9-33 15,4-11-24-15,2-1-23 16,11-1-118-16,12-20-156 15</inkml:trace>
  <inkml:trace contextRef="#ctx0" brushRef="#br0" timeOffset="142952.03">3586 8814 765 0,'0'0'112'16,"0"0"-91"-16,0 0 13 15,0 0 24-15,0 104-35 16,0-51 6-16,0 5-14 16,0-4-10-16,0-6-5 15,0-10-10-15,0-11-52 16,0-15-76-16,4-12-78 0,4 0-420 15</inkml:trace>
  <inkml:trace contextRef="#ctx0" brushRef="#br0" timeOffset="143200.07">3588 8807 191 0,'0'0'662'0,"0"0"-573"16,0 0-17-16,0 0-21 0,0 0-40 15,0 0-3-15,52 21 30 16,-8 4 10-16,-1 3-21 16,-8 0 3-1,-10 2-19-15,-8 0-3 16,-9 0-8-16,-8 0 0 16,-8 1-8-16,-27-4-4 15,-17 4-6-15,-10-7-35 16,0-9-36-16,1-8-5 0,19-7-201 15</inkml:trace>
  <inkml:trace contextRef="#ctx0" brushRef="#br0" timeOffset="144032.16">4665 9068 746 0,'0'0'146'0,"0"0"-109"15,0 0 6-15,0 0-8 16,0 0-12-16,0 0 15 16,0-3-12-16,-24 3-4 15,-14 8-22-15,-9 2 0 0,-3-1-9 16,4-5 1-16,11-4 6 15,12 0 4-15,12 0-1 16,11 0-1-16,0 0-11 16,9-23-13-16,18-7 7 15,10-7 10-15,5-2-2 16,-1 2 8 0,-7 2 0-16,-8 9 1 15,-13 6 0-15,-6 8 0 16,-7 6 1-16,0 3 6 0,-13 3-7 15,-14 0 0-15,-6 0 1 16,4 0-1-16,4 12 0 16,8 5 1-16,9 0-1 15,8 6-5-15,0 1 3 16,16 4 1-16,20 6 1 16,9 2 2-16,1 2 6 0,6 4 8 15,-8-1-4-15,-5 1 5 16,-14-6-9-16,-11-2-4 15,-9-2 2-15,-5-2 1 16,-5 0 0-16,-26-4 4 16,-9-4-11-16,-7-5-3 15,0-12-31-15,9-5-35 16,7-1-89-16,18-26-92 0</inkml:trace>
  <inkml:trace contextRef="#ctx0" brushRef="#br0" timeOffset="144432.22">5258 8807 736 0,'0'0'74'0,"0"0"-44"16,0 0 16-16,0 0 5 15,0 0-35-15,0 0 2 16,141 0 4-16,-79-5-9 16,-2-4-10-16,-10 1-3 15,-13 2-3-15,-10 2-37 16,-14 2-58-16,-13 2-31 0,0 0 47 16,-11 0-9-16,-13 0-132 15,-3 2 74-15,0 8 92 16,2 2 57-16,8 2 63 15,3 3 55-15,8 2 6 16,3 8-57-16,3 5 25 16,0 3-24-16,0 3-15 15,3 5 14-15,7-4-13 16,-2 1-14-16,-4-3-23 0,-2-6-17 16,0-6-1-16,1-11-166 15,1-14-362-15</inkml:trace>
  <inkml:trace contextRef="#ctx0" brushRef="#br0" timeOffset="144656.25">6072 8851 978 0,'0'0'7'15,"0"0"-3"-15,0 0-3 16,0 0 34-16,-31 148-8 16,26-90-4-16,5-1-13 15,0-9-8-15,0-10-2 0,0-8-40 16,0-11-44-16,0-14-147 16,0-5-176-16</inkml:trace>
  <inkml:trace contextRef="#ctx0" brushRef="#br0" timeOffset="144920.28">6005 8893 684 0,'0'0'62'0,"0"0"70"0,0 0-51 16,0 0-38 0,0 0-26-16,0 0 29 15,102 6-10-15,-57 16-6 16,-3 6-12-16,-13 4-13 15,-4 6 15-15,-10 0-13 16,-13 1-2-16,-2-4-2 16,-13 2 3-16,-20-5-6 15,-16-4-4-15,-5-7-9 0,8-6-22 16,6-9-34-16,11-6-28 16,13 0-132-16,11-21-147 15</inkml:trace>
  <inkml:trace contextRef="#ctx0" brushRef="#br0" timeOffset="145152.31">6524 8907 937 0,'0'0'122'0,"0"0"-103"15,0 0 16-15,0 0-16 16,0 0-9-16,0 0 10 15,0 143-11-15,-4-85-5 16,-2-2 1 0,0-6-5-16,0-10 0 0,-1-10-12 15,7-9-45-15,0-16-48 16,0-5-178-16,0-12-367 16</inkml:trace>
  <inkml:trace contextRef="#ctx0" brushRef="#br0" timeOffset="145416.34">6395 8903 847 0,'0'0'54'0,"0"0"-38"16,0 0 31-16,0 0 1 16,115 64-4-16,-72-28-1 15,-1-1-12-15,-8 0-9 16,-12 0-8-16,-8-5-12 15,-14-2-2-15,0 2-7 16,-20-2-5-16,-16 2 7 0,-7-2 1 16,-5-3 3-16,-4-4 0 15,5-3-6-15,-1-8-24 16,5-3-22-16,9-7 7 16,13 0-67-16,11-9-155 15</inkml:trace>
  <inkml:trace contextRef="#ctx0" brushRef="#br0" timeOffset="145600.34">6923 9222 1068 0,'0'0'27'16,"0"0"-25"-16,0 0 2 15,0 0-4-15,0 0-2 16,0 0-78-16,-127 27-398 0</inkml:trace>
  <inkml:trace contextRef="#ctx0" brushRef="#br0" timeOffset="201853.14">1761 10040 573 0,'0'0'169'0,"0"0"-148"16,0 0 60-1,0 0 20-15,0 0-53 0,0 0 5 16,0 0-11-16,-9 0-1 16,9 0-1-16,0 0-2 15,0 0 2-15,0 0-10 16,0 0-7-16,0 0-4 16,0 0-12-16,0 0-2 15,0 0 0-15,15 6 0 16,16 3 7-16,10 2-5 15,7 3-4-15,4 0 1 0,4 0-4 16,2 0-2-16,-7-1 2 16,-2-1 2-16,-14-7-2 15,-10-3-1-15,-12 0-2 16,-9-2 3-16,-4 0 1 16,0 0 7-16,0 0 0 15,0 0-3-15,0 0 2 0,-4 0-7 16,-7 0-12-16,5-2-19 15,4 2-52-15,2 0-85 16,0 0-230-16</inkml:trace>
  <inkml:trace contextRef="#ctx0" brushRef="#br0" timeOffset="204373.46">3509 9840 539 0,'0'0'69'15,"0"0"-21"-15,0 0 27 16,0 0 44-16,0 0-27 15,0 0-28-15,0 0-6 0,4-19-2 16,-4 16 0-16,0 3-8 16,0-3-8-16,0 3-7 15,-4 0-8-15,-8 0-10 16,-1 20-15 0,-5 17 0-16,3 10-3 15,5 8 2-15,10 2 1 16,0-8-1-16,2-2-1 15,21-12-13-15,8-8 4 0,4-13-28 16,19-14-9-16,8-5 5 16,13-33 9-16,6-14-13 15,2-8-2-15,-10 4 9 16,-7 5-1-16,-20 8 14 16,-17 5 22-16,-13 10 4 15,-12 10 1-15,-4 10 2 16,0 8 45-16,-2 0-4 0,-12 4-27 15,-3 21-1 1,-1 14 7-16,3 6 4 0,3 8 16 16,6 6-12-16,3-6-3 15,1-5-13-15,2-5-1 16,0-15-4-16,0-10-4 16,0-10-5-16,0-8 2 15,0 0 8-15,0-3 11 16,0-27 1-16,0-14-18 15,0-16-3-15,5-8-1 16,-1-3 0-16,0 1-3 16,0 10 2-16,4 12-1 15,-2 16 2-15,-1 15 0 16,-3 10 0-16,-2 7-3 16,0 0 1-16,2 19-3 15,10 20-20-15,7 16 25 16,6 5 3-16,-5 1-2 15,2-3-1-15,-4-3-13 0,-5-4-21 16,-3-12-38-16,-4-9-20 16,-4-16-51-16,-2-14-92 15,0 0-142-15</inkml:trace>
  <inkml:trace contextRef="#ctx0" brushRef="#br0" timeOffset="204533.48">3883 10046 860 0,'0'0'67'16,"0"0"-67"-16,0 0 0 15,0 0 3-15,189-6-3 16,-86-14-30-16,8-1-130 16,-8 7-93-16</inkml:trace>
  <inkml:trace contextRef="#ctx0" brushRef="#br0" timeOffset="204973.53">3702 10461 155 0,'0'0'656'0,"0"0"-583"0,0 0 15 15,0 0 4-15,0 0-4 16,0 0 8-16,-64 66-44 16,-1 4-18-16,-20 22-13 15,-8 5-3 1,-10 5-4-16,5 0-5 16,2-3-7-16,11-13 0 0,21-15-2 15,17-24-1 1,23-17-9-16,14-16-10 0,10-9-32 15,0-5-88-15,14 0-39 16,21-23-13-16,17-11-179 16</inkml:trace>
  <inkml:trace contextRef="#ctx0" brushRef="#br0" timeOffset="205413.59">4192 10548 971 0,'0'0'22'0,"0"0"-18"16,0 0 24 0,0 0 50-16,0 0-27 15,0 0-7-15,-53-14-31 16,53 19-13-16,33 20 1 0,27 12 21 16,27 7 13-16,21 9-16 15,10-4-2-15,-2-3-9 16,-5-5-3-16,-10-4-1 15,-13-8-1-15,-16-4-3 16,-21-10 0-16,-22-5 0 16,-13-3 0-16,-12-4 0 15,-4-3 0-15,0 2-16 16,0-2-28-16,0 0-51 0,-11 0-97 16,-9-9-409-16</inkml:trace>
  <inkml:trace contextRef="#ctx0" brushRef="#br0" timeOffset="209678.13">1393 11414 738 0,'0'0'98'16,"0"0"-29"-1,0 0 16-15,0 0-20 16,0 0 6-16,0 0-2 15,-7-31-20-15,3 31 1 16,-3 0-23-16,-4 7-17 16,-3 17-8-16,3 13-2 15,2 14 1-15,7 5 1 0,2 1 2 16,0-4-4-16,7-9-3 16,6-13 2-16,1-9-4 15,1-11 2-15,-3-7 3 16,3-4-7-16,1 0 7 15,1-15 0-15,5-15 2 16,1 0-2-16,-4-2 0 16,-2 11-1-16,-9 7-1 0,0 6 2 15,-4 6-8-15,-4 2 1 16,6 0-21-16,5 16-7 16,7 13 28-16,7 8 4 15,4 1 3-15,-3-1-1 16,3-10-6-16,-2-10 3 15,-5-9-11-15,-3-8 5 16,-2 0 8-16,-3-4 2 16,-1-24 1-16,-5-9 0 15,-2-1 3-15,-6-3 0 16,0 2-1-16,-16 4 2 16,-7 6 1-16,-4 9-6 15,1 6-2-15,4 10 1 16,-3 4-7-16,3 0 0 15,0 20-10-15,4 6-9 16,7-2 9-16,8-2-12 16,3-8 8-16,0-4 4 0,14-3 3 15,8-6 6-15,2-1 7 16,3 0-2-16,4-1 3 16,0-14 1-16,-2 1 0 15,2 5 0-15,-4 0-2 16,-6 7 2-16,-6 2 0 15,-3 0 1-15,-2 2 1 16,-1 16 10-16,-2 4 5 16,0 3-2-16,-3-6-6 0,-2 2-3 15,-2-6 2-15,0-6-3 16,3-4 0-16,-1-5-3 16,0 0 3-16,0 0-1 15,3-11 3-15,2-11-6 16,1-7-1-1,9 0-1-15,0 2-2 16,-1 8 2-16,-3 4-3 16,-5 10-2-16,-2 2 3 0,-2 3-1 15,0 0-3-15,7 12 5 16,5 11 2-16,1 0 5 16,4-3-4-16,-1-2 2 15,-2-7-1-15,-2-8 0 16,-3-3 4-16,0 0 3 15,3-15 7-15,0-22 4 16,-1-4-13-16,-1-6-3 0,-6 1 3 16,-6 0-5-16,-2 0 0 15,0 4 5-15,0 8-6 16,-4 15 3-16,-2 12 1 16,0 7 4-16,2 0-9 15,0 11-10-15,-1 23-2 16,1 15 10-16,4 9-9 15,0 0-2-15,2-2 9 0,17-2 4 16,0-9-2-16,1-12 2 16,-2-8 0-16,-4-13 3 15,-6-8-2-15,4-4 4 16,-1 0 0 0,2-27-2-16,5-5 3 15,-3-3-5-15,1 12-1 16,-7 9-1-16,-2 8 1 15,0 6-6-15,-1 3-12 16,7 20-2-16,1 10 16 0,3-1 0 16,1 0-6-16,1-9-18 15,-2-5-1-15,-3-10-11 16,-3-8-5-16,2 0-26 16,3-11-33-16,-3-22-54 15,-6 0-152-15</inkml:trace>
  <inkml:trace contextRef="#ctx0" brushRef="#br0" timeOffset="209854.15">2452 11465 107 0,'0'0'549'15,"0"0"-481"-15,0 0 53 16,0 0-72-16,0 0-36 16,0 0 43-16,-10 35-33 15,24-18-1-15,3-5-16 16,-1-5-6-16,1-3 0 0,-5-4-24 15,-3 0-33-15,-2-10-4 16,-7-10-112-16,0 0-51 16</inkml:trace>
  <inkml:trace contextRef="#ctx0" brushRef="#br0" timeOffset="210022.17">1979 11471 690 0,'0'0'122'0,"0"0"-80"16,0 0-7-16,0 0-35 16,0 0-11-16,0 0 8 15,120 0-1-15,-57-7-95 16,1 3-46-16,-2 4-254 16</inkml:trace>
  <inkml:trace contextRef="#ctx0" brushRef="#br0" timeOffset="211382.34">2724 11576 771 0,'0'0'158'0,"0"0"-131"16,0 0 29-16,0 0-23 15,0 0 1-15,0 104 4 0,0-62-4 16,0-3-22-1,8-6-4-15,-1-6-6 16,-5-14-2-16,2-7-1 16,0-6 1-16,0 0-2 15,2-1-8-15,7-27 5 16,3-10 5-16,2-9 0 16,-2 0-5-16,-1-2-3 15,-1 11-2-15,-1 10 5 0,1 12-2 16,-6 14 7-16,1 2-8 15,-2 6 3-15,2 22 5 16,6 10 2-16,1 3 0 16,-1 0 4-16,3-2 8 15,1-7-12-15,-2-9 13 16,-1-5-2-16,-3-11-5 16,3-7-5-16,3 0 5 15,4-14-1-15,4-18-6 0,0-8 3 16,-5-4-4-16,-7 2 0 15,1 5 1-15,-11 11 4 16,1 10-5-16,-6 12 1 16,0 4 0-16,0 0 11 15,0 0-10-15,0 5-2 16,0 20-3 0,0 5 2-16,0 5 1 15,13-4 2-15,1-3-1 0,3-3 6 16,2-10-6-16,-6-6 2 15,0-8-2-15,0-1 0 16,1 0 1-16,-1-21 0 16,3-9-1-16,-3-7 1 15,-6-1 1-15,-7 0-2 16,0-2 1-16,-9 2-2 16,-16 9-1-16,-4 10-4 15,3 9 4-15,2 10-1 0,-1 0-2 16,5 6 2-16,2 20-2 15,9 0-3-15,7 3-2 16,2 0-8-16,11-5 10 16,15-2-6-16,9-8 10 15,-4-6-1-15,0-6 0 16,-2-2 3-16,0-2 1 16,2-22 2-16,0-3-1 0,-2 2 1 15,-5 1-2-15,-8 8 0 16,-5 3 1-16,-7 8 1 15,-4 5-2-15,0 0-5 16,0 0 3 0,0 5-6-16,6 22 8 15,2 5 2-15,1 1 1 16,5 2-3-16,3-6 2 16,1-5 3-16,-3-9-2 0,-3-8 0 15,-1-7-1-15,0 0 0 16,5-7-1-16,4-18 1 15,2-8 1-15,-2-3-2 16,-5 2 0-16,-1 2 1 16,-5 0-2-16,-5 8 0 15,-2 7 0-15,-2 12 0 16,0 5 0-16,0 0-2 0,0 0-7 16,0 22 1-16,0 8 8 15,10 2 3-15,1-4 2 16,5 1 3-16,-1-8-3 15,3-3 6-15,-3-7-6 16,1-9 6-16,-1-2-8 16,4-2 0-16,0-22 6 15,6-10-2-15,-5-4-3 16,-5-1-2-16,-7-3 2 0,-8-1-2 16,0 10-1-16,0 7 0 15,0 10-1 1,-12 9 5-16,-1 6 5 15,-3 1-6-15,5 0-4 16,-2 10-12-16,6 8 1 16,5 4 0-16,2-1-4 15,0 0 6-15,20-3 3 16,9 1 5-16,-2-5 1 0,2 1 0 16,-5-1 3-16,-2-2 4 15,-6 0-2-15,-7-1 1 16,-3-4 11-16,-6 0-7 15,0 0-4-15,0 5 1 16,-13 2-7-16,-7-1-38 16,-3-4-57-16,0-6-39 15,-2-3-217-15</inkml:trace>
  <inkml:trace contextRef="#ctx0" brushRef="#br0" timeOffset="212934.55">5887 11289 475 0,'0'0'120'0,"0"0"-50"15,0 0 29-15,0 0 27 16,0 0-50-16,0 0-24 16,0 0-8-16,4 0-24 0,3-14-12 15,4-8-2-15,9-5-6 16,2 2 2-16,1 4-2 16,-4 9 0-16,-3 3 0 15,-9 9 0-15,-5 0-7 16,0 6 1-16,0 26 6 15,-2 14 10-15,0 8 8 16,0 0-13-16,0-4 6 0,0-12-10 16,0-9 3-16,0-12 4 15,0-12-8-15,0-5 2 16,0 0 9-16,0 0 3 16,12-12-1-16,5-18-12 15,10-8 2 1,4-4-3-16,1 4 0 15,-3 8 0-15,-9 7-2 16,-7 9 0-16,-3 11 0 0,-8 3 0 16,2 0-2-16,0 12 0 15,5 13 4-15,3 6 5 16,-6 1 3-16,5 0-3 16,1-6-5-16,-4-7 5 15,5-5 1-15,-3-7-3 16,-1-5-3-16,-1-2 0 15,8 0-7-15,4-23 6 16,2-9-1-16,3-5-6 0,-5-3-3 16,-2-3-5-16,-7 7 7 15,-2 10 6-15,-7 12 3 16,0 12-2-16,-2 2 2 16,0 0-1-16,0 10-9 15,0 16 8-15,0 8 2 16,9 0 2-16,3 1-2 15,5-3 1-15,3-6 3 0,1-7-4 16,-2-6 0-16,-1-10 2 16,-5-3 2-16,1 0-4 15,-3-12 1 1,-7-10-1-16,1-7 0 16,-5-1 0-16,0-1 0 15,-18 3-1-15,-8 2-4 16,-1 8-1-16,0 8 4 15,6 6 1-15,6 4-1 0,5 0-9 16,2 0 2-16,6 0-4 16,2 0-27-16,0 4 12 15,18 1-9-15,11-5 10 16,7 1 23-16,1-1 4 16,13 0 2-16,-8 8-1 15,1 5 27-15,-8 4-19 16,-6 7 9-16,-4 3 18 15,-14-1-8-15,-9 1 3 0,-2-4-4 16,0-5 4-16,0-6-14 16,0-4 4-16,0-6-17 15,-2-2 10-15,2 0-2 16,0-2-3-16,0-21-9 16,0-6-17-16,0-7-1 15,4-3-2-15,19 8 3 16,3 10-1-16,-1 11 12 0,-8 10 5 15,4 0 1-15,-6 26 3 16,-1 10 8 0,-1 9 3-16,-5-1-7 15,-2-4-7-15,-4-4 4 16,-2-6-4-16,0-6-10 16,2-3-17-16,2-12-41 15,7-9-97-15,3 0-195 16</inkml:trace>
  <inkml:trace contextRef="#ctx0" brushRef="#br0" timeOffset="213078.56">7135 11372 941 0,'0'0'83'0,"0"0"-51"16,0 0 2-16,0 0-34 15,0 0-11-15,0 0 8 16,94-17-16-16,-45 9-46 0,-3-2-136 15,4 1-105-15</inkml:trace>
  <inkml:trace contextRef="#ctx0" brushRef="#br0" timeOffset="214430.73">7632 11207 176 0,'0'0'482'0,"0"0"-468"16,0 0 14-16,0 0 60 15,0 0 40-15,0 0-32 16,14-68-18-16,-19 65-28 16,-13 3-8-16,1 0-29 15,-6 0-10-15,3 15 4 0,3 9-3 16,1 6 0-16,3 5-3 15,3 9 5-15,8 0-4 16,2 0 7-16,0-6-5 16,6-4-2-16,15-10-2 15,1-7 5-15,3-12-4 16,-1-5 0-16,5 0 0 16,5-16 7-16,2-14-6 15,1-4-2-15,-3-3 0 0,-10 7-1 16,-3 6 1-16,-13 9 0 15,-1 4 0-15,-3 5 0 16,-4 6 0-16,0 0-4 16,0 0-4-16,0 18-6 15,0 10 13 1,0 8 0-16,14 0 2 16,3-5-2-16,6-5 1 15,-3-10 0-15,2-6-5 0,-6-6-2 16,-1-4 2-16,1 0 2 15,-3-16 2-15,1-10 1 16,-8-5-3-16,-6 0 1 16,0-2-1-16,-4 6-3 15,-25-1-4-15,-9 9 6 16,2 10-15-16,-2 4 10 16,7 5 2-16,6 0 2 0,10 2-12 15,11 8-13-15,4 0 7 16,0-2-6-16,27 0 7 15,6-3 12-15,5-5 10 16,4 0-1-16,1 0 1 16,-6 0-2-16,-3 0 2 15,-7 5 7-15,-9 12 10 16,-1-2 29-16,-5 10-4 16,-6-4-14-16,-1 4-7 0,-3-4-8 15,0-2 4-15,-2-6-8 16,0-6-7-16,0-5 1 15,0-2-2 1,0 0-1-16,2 0-1 16,0-12-24-16,12-14-8 15,-1-9-5-15,5 0 1 16,4 0 2-16,3 9 14 16,-3 11 12-16,-7 6 9 0,1 9 0 15,-3 0 5-15,-1 9 11 16,-1 14 7-16,-5 5-7 15,8 3-1-15,-3-4-13 16,3-2 8-16,-1-5-7 16,5-6 0-16,-3-6-1 15,6-4-1-15,-2-4 6 16,4 0 1-16,1-18-2 0,3-14 6 16,0-6-12-16,0-7 8 15,-8-6-6-15,-5-8-2 16,-7-11 0-16,-7-10-1 15,0 0-5-15,0 9 2 16,0 16 3-16,-7 20 1 16,5 17 1-16,-5 13 0 15,-2 5-1-15,-2 11-7 16,2 27 4-16,2 19 3 0,7 8 2 16,0 12 4-1,0 3 20-15,12-1-6 16,3-4-1-16,-1-8-8 15,1-12 0-15,1-14-4 16,-5-15-3-16,0-14 0 16,-7-8-2-16,1-4 2 15,8-2 5-15,3-22-9 16,8-12-1-16,1 2-18 0,-5 3-2 16,-5 10 0-16,-3 10 18 15,-3 11 3-15,-5 0-14 16,6 3 14-16,-2 20 2 15,3 4 7-15,5-1-6 16,-3-4-1-16,1-2 0 16,1-8-2-16,1-7-2 15,-1-5-26-15,6 0 1 0,0-13-14 16,4-20-40-16,-5-8-40 16,-5-6-136-16,-7 0-298 15</inkml:trace>
  <inkml:trace contextRef="#ctx0" brushRef="#br0" timeOffset="214598.75">8892 11069 245 0,'0'0'535'15,"0"0"-460"-15,0 0 11 16,0 0-26-16,0 0-11 16,0 0-23-16,-23 67-15 15,23-60-7-15,2-3-4 16,3-4-27-16,2 0-25 15,-5-5 10-15,-2-18-152 16,0 0-41-16,-9-2-220 16</inkml:trace>
  <inkml:trace contextRef="#ctx0" brushRef="#br0" timeOffset="-214745.96">8269 10971 694 0,'0'0'46'0,"0"0"-39"15,0 0 8-15,0 0-15 16,0 0-8-16,0 0 1 16,50 10-14-16,-8-8-82 0,5-2-282 15</inkml:trace>
  <inkml:trace contextRef="#ctx0" brushRef="#br0" timeOffset="-213329.78">8967 11182 969 0,'0'0'32'0,"0"0"-12"16,0 0 50-16,0 0 11 16,0 0 2-16,5 133-44 15,-5-101-17-15,0-6-19 16,0-9 5-16,0-6-5 15,0-7-3-15,5-4 4 16,-3 0-2-16,4 0-1 16,5-17-2-16,7-13-7 0,5-10-7 15,4 1 3-15,-6 3-12 16,6 10 0-16,-9 9 18 16,5 8-1-16,-10 9 5 15,0 0-2-15,-1 0 4 16,-2 20 3-16,4 7 18 15,4 0-4-15,0 0-7 16,-1-1-2-16,1-5-5 0,-3-5 8 16,4-3 2-16,-11-9-6 15,4-4-7-15,-1 0 8 16,7-4-4-16,4-18-3 16,7-9 1-1,2-5-2-15,-4 4-7 16,-5 2 4-16,-1 6-2 15,-6 8 5-15,-9 7-1 16,2 9 2-16,-8 0-2 0,0 0 1 16,0 0-3-16,2 3-3 15,4 17 6-15,7 8 13 16,3 0-7-16,2 0-1 16,0-3 6-16,2-7-7 15,-5-4 7-15,6-7-5 16,-13-3-3-16,3-4 2 15,1 0-5-15,-6-8 3 16,13-17-3-16,-9-8 0 0,1-5 0 16,-11 0-3-16,0-4-6 15,0 0 6-15,-15 8-5 16,-3 10 0-16,-4 12 1 16,6 9-9-16,-11 3 16 15,10 0-7-15,-3 8-1 16,6 13 4-16,7 3 4 15,7 1-1-15,0 1 2 0,12 3-2 16,12-5 0-16,7-2 1 16,3-6 0-1,0-6 3-15,1-6-2 16,1-4-1-16,1 0 3 16,-1-15 1-16,-2-6-4 15,-3-2 0-15,-5 2 0 16,-3 5 1-16,-7 4-1 15,-10 6 1-15,1 6-1 0,-5 0 0 16,2 4 3-16,6 21 10 16,-4 4-7-16,5 5 2 15,-1 2-6-15,-2-6 0 16,3-4-2-16,1-7 0 16,-6-14 4-16,7 2 0 15,-3-7-4-15,3 0 2 16,7-4-2-16,7-18 0 15,1-5-1-15,3-5 1 0,4-4-3 16,-2-6 2-16,0 4-3 16,-4 7-2-16,-4 12-5 15,-14 12 11-15,-7 7-1 16,-4 0 1-16,0 7 5 16,0 21 3-16,2 9 6 15,-2-4-11-15,7 1-1 16,7-2 1-16,5-3 3 0,6-7 1 15,2-7 7 1,-5-6-14-16,7-9 2 16,0 0-1-16,0-12 1 15,7-17 4-15,-5 0-6 16,-2-8-1-16,-9 2 1 16,-7-6 0-16,-2 4 0 15,-11 4-2-15,0 8-2 16,-2 5-7-16,-15 11 0 0,-4 4 11 15,1 5 0-15,3 0 0 16,-2 7 0-16,13 8-3 16,4 8 3-16,2-2-1 15,0 2 1-15,6 0 0 16,10 0 3-16,2-1-3 16,0 0 0-16,-3-2 4 15,-1 0 3-15,-8 0-4 16,3-2 0-16,-9-1 1 0,0-7-1 15,0-1-2-15,-2-2 6 16,-21 0-3-16,2-1-3 16,-4-3-1-16,0-3-1 15,8 0-9-15,-1 0-22 16,5-9-32-16,1-10-76 16,3-6-70-1,9-1-439-15</inkml:trace>
  <inkml:trace contextRef="#ctx0" brushRef="#br0" timeOffset="-213129.75">11259 11255 1074 0,'0'0'300'0,"0"0"-267"0,0 0-13 16,0 0 0-16,0 0-3 15,0 0-15-15,-11 2-2 16,11-2-19-16,-5 0-34 16,-10-6-112-16,-10-12-458 15</inkml:trace>
  <inkml:trace contextRef="#ctx0" brushRef="#br0" timeOffset="-210353.4">2001 12204 918 0,'0'0'21'16,"0"0"-19"-16,0 0 17 15,-22 154 36-15,11-52 6 16,2 14-23-16,4 8-10 0,3-3-14 16,0-12-2-16,-3-19-8 15,3-20-2-15,-2-20-1 16,0-18-1-16,-1-11 0 15,5-11 0-15,0-8 0 16,0-2-9-16,0 0-18 16,0 0-29-16,0-14-5 15,0-11-105-15,0-1-105 16</inkml:trace>
  <inkml:trace contextRef="#ctx0" brushRef="#br0" timeOffset="-209873.34">1933 12689 577 0,'0'0'58'0,"0"0"-15"16,0 0 29 0,0 0 46-16,0 0-56 15,0 0-20-15,-14-6-17 0,14 6-10 16,0 0-13-16,6 0-1 16,21 0-1-16,18 0 17 15,6 0-4-15,5 2 1 16,-1 0-12-16,-7-2-2 15,-11 2 0-15,-10-2 0 16,-12 0-22-16,-10 2-37 16,-5 0-59-16,0 0 5 15,-3 0-61-15</inkml:trace>
  <inkml:trace contextRef="#ctx0" brushRef="#br0" timeOffset="-209065.25">2668 12867 555 0,'0'0'53'16,"0"0"-19"-16,0 0 24 0,0 0 54 16,0 0-5-16,0 0-44 15,25-16-7 1,-8-14-37-16,3-7-9 16,1-4-1-16,-2-2 3 15,-7-2-9-15,-4-1-3 16,-8 3 4-16,0 7-2 15,0 10-1-15,-6 11-2 16,-8 5 0-16,5 6-16 0,1 4-3 16,-4 0 1-16,3 0-14 15,5 17 10-15,4 7-9 16,0 7 9-16,0-2 15 16,21 2 2-16,4 1-4 15,2-3 2-15,4 3 8 16,-2-6 2-16,-2-1 5 15,-4-3 11-15,-12-4-2 16,-7-5-4-16,-4-1 4 0,0 0-4 16,-11-3 0-16,-18 1-12 15,-4-3 0-15,-3-7-21 16,5 0-34-16,9-4-61 16,13-16-68-16,9-6-432 15</inkml:trace>
  <inkml:trace contextRef="#ctx0" brushRef="#br0" timeOffset="-207937.1">3303 12712 850 0,'0'0'88'15,"0"0"-34"-15,0 0 18 16,0 0-36-16,0 0-17 15,0 0-8-15,-49-73-9 0,40 53-2 16,1 4 0-16,-6 2 0 16,3 6 0-16,-5 3 0 15,-1 5-1-15,-6 0-5 16,-2 8 0-16,-2 17 2 16,6 5 1-16,5 4 2 15,7 0-1-15,9 0 0 16,0-5-4-16,0-6 6 15,13-7-1-15,3-6-2 16,-1-8-4-16,4-2 4 0,0 0 3 16,6-17 4-16,-1-14-4 15,8-3 0-15,-6 2 0 16,-7 8-2-16,-6 9 1 16,-9 4 1-16,-2 8 0 15,-2 3-2 1,0 0-3-16,0 1-2 15,0 19-8-15,0 8 15 0,0 4 1 16,0-4 1-16,7-4-2 16,6-6 3-16,0-7-3 15,-1-6 0-15,-3-5-4 16,-1 0 4-16,6 0 4 16,4-20-4-16,2-4 0 15,-2 0 0-15,-3 6 0 16,-1 4 3-16,-7 8-6 0,-5 3 6 15,0 3-6-15,-2 0 2 16,2 0-1-16,7 0-2 16,3 17 4-16,3 7 10 15,1-2 1-15,-1-1-6 16,1-6 7-16,-7-5-10 16,-3-6 2-16,-4-4-2 15,5 0 5-15,4 0-6 16,7-20 2-16,6-6-3 0,5-4 2 15,-2 4-5-15,-4 3 3 16,-4 8 0-16,-7 7 0 16,-8 4 0-16,1 4-1 15,-3 0-3 1,2 4 4-16,6 16 2 16,1 4 15-16,-1-4-11 15,0-2 5-15,-1-5-4 16,-5-8 4-16,0-3 4 0,-2-2-5 15,-2 0 4-15,8 0-14 16,0-6 2-16,5-16 0 16,8-6-2-16,1-4 0 15,2 4-2-15,1 6-4 16,-7 8-1-16,-9 8 1 16,-5 6-2-16,-2 0-5 15,3 6 9-15,2 18 4 0,-1 5 1 16,7-2 3-16,-1-3-1 15,1-8 3-15,-1-4-3 16,-1-6 2-16,1-6-2 16,5 0 0-16,3-4-3 15,4-22 2-15,5-4 0 16,-2-2-2-16,-7 0-1 16,-9 1 0-16,-11 4-6 15,0 8-5-15,0 7 6 0,-20 8 1 16,2 4-2-16,-2 2 7 15,2 23 1 1,9 7-1-16,7 8 0 16,2 2 0-16,7-5 4 15,22 0-2-15,7-11-2 16,6-6 0-16,-5-8-21 16,8-12-32-16,-9 0-35 15,-9-3-157-15,-21-14-427 0</inkml:trace>
  <inkml:trace contextRef="#ctx0" brushRef="#br0" timeOffset="-206128.87">2512 13159 491 0,'0'0'43'0,"0"0"-18"0,0 0 55 16,0 0 14-16,0 0 27 15,0 0-30-15,0-23-43 16,0 23-12-16,0 0 0 15,0 16-11-15,-2 23-15 16,-2 21 29-16,4 15-6 16,0 14-16-16,0 1-3 15,0-2 10 1,6-9-17-16,7-16-2 0,9-14-5 16,-3-19-4-16,0-14-16 15,2-14-5-15,-6-2 10 16,5-10 4-16,3-26 4 15,-2-12 2-15,-5-10 2 16,-9-7-6-16,-7-1 8 16,-7-2-1-16,-24 8-3 15,-7 14 5-15,-9 12 0 16,-4 14-1-16,0 11 1 0,-3 6 0 16,14 3 0-16,9 0-1 15,11 0-3-15,13 7 4 16,7 3-4-16,0 1-9 15,11 1 0-15,20-1-4 16,12-4 14-16,8-7-3 16,9 0 3-16,5-4 3 15,-5-18 0-15,-2 0-5 0,-13-4 0 16,-7-1-4-16,-14 5 4 16,-13-1 4-16,-7 2 1 15,-4 5 1-15,0 3 0 16,-15 1-1-16,-7 7-1 15,-1 3-2 1,4 2 3-16,-2 0 2 16,8 0-2-16,6 0-8 15,3 4 1-15,4 6-17 0,0 0 10 16,0-4 4-16,11 3-1 16,7-4-3-16,4-1 8 15,1 3 1-15,1-4 2 16,0-1 3-16,-1 3-1 15,-5-4 0-15,-3 3 0 16,-1 3-3-16,-1-2 3 16,-2 3-1-16,-2 4 1 15,0-1 1-15,0 3-1 0,-3 4-2 16,4-1 2-16,-4 2 2 16,1-1 1-16,1 0 1 15,2-6 6-15,-1-2-1 16,1-6-5-16,4-4 5 15,1 0-7-15,4 0 0 16,3-16-1-16,3-10 3 16,1-6-3-16,-2-1 0 0,-1-2 3 15,-8 0-3-15,-7 1 2 16,-6 2-1-16,-2 4 0 16,0 10 0-1,-5 8 6-15,-11 8-4 16,8 2 0-16,-4 0 4 15,1 7-7-15,7 16 2 16,4 7-2-16,0 5 0 16,22 5 0-16,14-3 3 0,8-1-3 15,5-7 0-15,3-11 0 16,1-10 0-16,-2-8 0 16,-1-6 0-16,-4-22 1 15,-1-8 3-15,-9-2-4 16,-9 1 0-16,-15 4 1 15,-12 4 1-15,0 3 10 16,-10 6 1-16,-17 6-7 16,0 8 5-16,0 6 5 0,0 0-16 15,0 8-5-15,6 16 5 16,3 8 1-16,9 2-1 16,9-4-4-16,0-3 3 15,2-10-4-15,15-5 3 16,2-8 2-16,1-4 0 15,-1 0 0-15,4-6 2 16,-3-13 1-16,0-6-4 0,-4 1 4 16,-5 5-3-1,-5 2 4-15,-1 9-4 16,-5 6 1-16,0 2 5 16,0 0 5-16,0 4-6 15,-5 24-3-15,-6 13 9 16,-4 5-7-16,3 4-3 15,2-4-1-15,-4-4 0 16,3-8-3-16,0-8 3 0,4-12-1 16,2-8-7-16,3-6 1 15,2 0 0-15,0 0-7 16,0 0-13-16,0-4 22 16,14-10 1-16,3 5 2 15,4 9-1-15,-1 0 3 16,4 0 0-16,1 3 0 15,-1 13 0-15,-1-4 0 16,-2-4-25-16,-2-4-74 0,-1-4-77 16,-5-4-73-16</inkml:trace>
  <inkml:trace contextRef="#ctx0" brushRef="#br0" timeOffset="-205248.75">3833 13055 903 0,'0'0'42'15,"0"0"-40"-15,0 0 17 16,0 0 31-16,0 0 2 16,32 113-32-16,-19-88-6 15,-2-8-10-15,-2-6-1 16,-4-10-3-16,-3-1-3 15,5 0 2-15,-1-8 1 0,5-13-1 16,5-6 1-16,-3-3-5 16,1 4-3-16,-3 3 0 15,5 6 3-15,-3 11 2 16,-1 4-2-16,1 2 1 16,-3 2-2-16,4 21 6 15,1 3 6-15,4-1 4 16,-2-1-1-16,1-4-6 15,0-8-1-15,0-6 6 0,-7-3-1 16,4-3-3-16,-1 0 0 16,4-14 1-16,2-9-3 15,-7-5 0-15,-3-2-1 16,-10 0 1-16,0 0-2 16,-10 4-7-1,-7 10-6-15,-2 7 9 16,4 9-9-16,-3 0 9 15,2 11-6-15,5 13 6 0,3 8-1 16,8 0-1-16,0 0 2 16,0-1 1-16,19-6-2 15,4-4 1-15,1-5 4 16,1-11 0-16,-2-5 4 16,0 0 1-16,6-4 0 15,0-20-3-15,5-2 4 16,-5-1-6-16,-2 0 2 0,-9 5-4 15,-3 6 2-15,-8 8-1 16,-4 4 1-16,-3 4 1 16,0 0 2-16,0 0 1 15,2 4 5-15,0 14-3 16,4 2 13-16,1-2-5 16,-1-4-3-16,2-4-4 15,-2-3 5-15,-6-7-9 16,2 0 5-16,5 0-1 0,5-5-4 15,5-16 1-15,1 1-2 16,-1-6-2-16,4 3-1 16,-6 5-2-1,-6 8 2-15,-2 6-6 16,-5 4 5-16,0 0 0 16,5 8 1-16,2 16 1 15,4 2 2-15,-2 2-2 16,3-4-6-16,-1-4-4 0,1-6-30 15,-1-6-4-15,5-8-54 16,5 0-58-16,2-16-65 16,4-10-173-16</inkml:trace>
  <inkml:trace contextRef="#ctx0" brushRef="#br0" timeOffset="-204848.72">4921 12946 320 0,'0'0'358'0,"0"0"-228"16,0 0-6-16,0 0-43 15,0 0-33-15,0 0-21 16,-13 13-10-16,9 18 15 16,-1 3-3-16,5 2 1 15,0-2-16-15,0-4-4 16,16-2-8-16,1-4 1 16,-1-7-2-16,0-7 0 15,-1-8 2-15,-2-2-2 0,10-2 0 16,2-22-1-1,-1-5-1-15,1-3-5 16,-6-4 0-16,-5 0-20 16,-7-2-3-16,-5 1-13 15,-2 12-9-15,0 11 30 16,0 9 16-16,-9 5 5 16,-7 0 7-16,-1 24-3 15,3 9 5-15,3 3-4 0,11-1 3 16,0 4 13-16,7-3-4 15,11-4-4-15,6-8 0 16,-2-3-5-16,-1-11-8 16,1-6-2-16,2-4-24 15,3 0-40-15,4-21-45 16,0-7-135-16,0 1-196 16</inkml:trace>
  <inkml:trace contextRef="#ctx0" brushRef="#br0" timeOffset="-204048.6">5555 13152 396 0,'0'0'169'15,"0"0"-91"-15,0 0-11 16,0 0-16-16,0 0 12 15,0 0-21-15,-9-39-14 16,-5 30-4-16,1 6 1 16,-5 0-2-1,-5 3 2-15,4 0-13 16,-6 10-3-16,-2 12 5 0,7 4 11 16,7 0-16-16,9 2-2 15,4-4-4-15,0-2 2 16,4-6 3-16,14-8-8 15,2-8 0-15,2 0 3 16,3-17-1-16,4-17 1 16,0-9 6-16,-2-1-6 15,-6-2 6-15,-7-4-9 16,1-6 6-16,-7-7-3 0,-6-2 1 16,-2 0-4-16,0 11-3 15,0 18 0-15,0 20 3 16,-2 12 4-16,-3 4 11 15,0 6-15-15,-1 32 0 16,-1 15 2-16,7 14 8 16,0 4 8-16,0-1 7 15,0-4 1-15,0-8-9 0,0-8-7 16,9-11-8-16,-5-14-2 16,1-8-14-16,-3-13-42 15,7-4-36-15,6-4-35 16,4-22-187-1</inkml:trace>
  <inkml:trace contextRef="#ctx0" brushRef="#br0" timeOffset="-203912.59">5789 13147 470 0,'0'0'540'16,"0"0"-505"-16,0 0-14 15,0 0-2-15,0 0-13 16,0 0-6-16,0 0-36 15,0 0-97-15,0 0-302 16</inkml:trace>
  <inkml:trace contextRef="#ctx0" brushRef="#br0" timeOffset="-199448.02">2416 14217 722 0,'0'0'166'0,"0"0"-112"16,0 0-2-16,0 0 1 15,0 0-10-15,0 0-8 16,-5-32-21-16,1 15-9 16,-1 3-3-16,-1-3 7 15,-5 2-4-15,-3 6-4 16,-3 3 8-16,-3 6 11 15,-5 0-20-15,-2 6-2 0,2 18-2 16,6 7-2-16,9 8 4 16,8 5-3-16,2 1 5 15,0-8 2-15,18-8 2 16,5-9-4-16,4-12-1 16,-1-8-1-16,3 0 2 15,2-13 3-15,3-17-3 16,-3-1 0-16,-5-1 1 15,-8 6-1-15,-7 9 0 0,-3 9-1 16,-6 6 0-16,-2 2-5 16,0 0-3-16,0 0-8 15,2 12-20-15,7 10 32 16,11 4 5 0,2-6 0-16,-2-6 0 15,7-6-8-15,-5-6-8 16,5-2 5-16,2 0 9 15,-1-16 1-15,1-10-1 0,0-6-5 16,0 0-1-16,-6 0 8 16,-9 0-3-16,-8 1 4 15,-6 4-1-15,0 3 0 16,-18 7-4-16,-7 10-6 16,4 7 5-16,-4 0 4 15,0 12 1-15,5 16 0 16,5 7 5-16,6 6-2 0,9-1 2 15,0-4-1-15,7-6-1 16,17-10-3-16,2-10-2 16,3-7 2-16,-2-3 0 15,0-10 0-15,-2-19 1 16,0-3 3-16,-3-2-4 16,-9 2 12-16,-4 9-2 15,-5 0 11-15,-4 9 0 0,0 4-11 16,0 8 0-16,0 2 2 15,0 0-5-15,0 15-7 16,0 26 0 0,0 15 0-16,0 11 4 15,0 11 2-15,10 4 2 16,3 0-8-16,-3 0 1 16,0 4-1-16,-10-8-1 15,0-16-4-15,0-13-38 16,-23-28 36-16,-6-21 7 0,-2 0 0 15,0-13-15-15,4-25-13 16,8-17 19-16,3-13 2 16,11-6 0-16,5-10-4 15,5 6-5-15,37 4 1 16,16 11 7-16,14 11 5 16,7 5 1-16,4 6-2 15,-8 9 4-15,-9 8 0 0,-20 5 0 16,-13 4-5-16,-14 3 4 15,-13 4-1-15,-6 2 2 16,0 1 4-16,-11 5 1 16,-16 0 0-16,-2 0-2 15,-4 0 3-15,4 0 3 16,4 14 0-16,7 5 1 16,5-1 1-16,7 1-1 0,1 2-3 15,5-1 2 1,0-2-3-16,7-4 0 15,10-4 1-15,-5-4-4 16,1-6 1-16,-1 0-3 16,-2 0 1-16,5-20 1 15,2-3-3-15,-4-2 8 16,-2 1-8-16,-6 3 0 16,-3 8 4-16,-2 4 2 0,0 8-4 15,0 1 5-15,0 3-7 16,0 29 1-16,0 11 1 15,0 11 3-15,0 6-3 16,2 5-2-16,7-2 0 16,-2-2-4-16,-7-9-9 15,0-4-9-15,0-15-1 16,0-12 12-16,-16-13 2 16,1-8 0-16,-1 0-4 0,1-17-42 15,3-14-7-15,8-5-3 16,4-6 31-16,0-4 4 15,10-3 17-15,19 1 5 16,8-3 5-16,-2 2 1 16,7-3 2-16,-2 2 2 15,1 8 11-15,-8 1 18 16,-6 12-13 0,-12 9-7-16,-10 6 3 0,-5 7 21 15,0 7 12-15,-9 0-31 16,-14 0-16-16,4 0-7 15,-1 3 1-15,4 6-3 16,7 2 4-16,2-3 5 16,7-4-14-16,0-1-5 15,0 0-9-15,0-3-2 16,11 4 27-16,3 0 3 16,1-2 0-16,-1 2 0 0,-1-1 1 15,1 4 0-15,-3 0 4 16,5 5 11-16,-3 7-3 15,3 1 4-15,-1 4-2 16,-2 3 4-16,1-4-14 16,-3-5 12-16,-2-4-2 15,2-8-5-15,-2-2-3 16,-3-4-1-16,6 0-1 0,-1-10-5 16,5-16 5-16,3-8-4 15,-1-2-1-15,-3-6 3 16,-1-3-3-16,-9-2 0 15,-3 7-6-15,-2 10-8 16,0 13 4 0,0 13 9-16,-9 4 1 15,-3 0 0-15,4 12 4 16,-1 17-4-16,7 5 1 0,2 2 0 16,0 3 4-16,19-4 7 15,16-1-12-15,2-6 4 16,8-9 0-16,0-8-1 15,-1-11 3-15,1 0-3 16,-1-16-3-16,1-16 0 16,-1-6-4-16,-6 0 4 15,-11-2-2-15,-13 6 0 16,-14 1 1-16,0 12 0 0,-14 7-1 16,-15 10-1-16,-5 4 2 15,1 4 1-15,2 18-1 16,6 5 1-16,8 1 7 15,5 0-5-15,12-1 0 16,0-6-2-16,0-4 9 16,10-7-9-16,5-6 3 15,5-4 0-15,5 0 0 0,-1-10 0 16,5-16 1-16,-5 0 0 16,1 2-1-16,-10 2 7 15,-7 5 0 1,-2 9 1-16,-6 2 10 15,0 6-1-15,0 0-6 16,0 0-10-16,0 23-3 16,0 14 0-16,0 18 9 15,0 8-10-15,0 6 3 0,0 5 0 16,0 0-3-16,0-5-1 16,0-6-1-16,0-8-1 15,-14-13 2-15,-7-14 1 16,-6-11-8-16,2-17 6 15,0 0-7-15,6-12-36 16,1-21-6-16,7-13 6 16,6-10-11-16,5-10 8 0,0-4-19 15,20 1-5-15,18 5 11 16,13 9 15-16,5 12-10 16,4 1 9-16,-2 6-40 15,-4 2 19-15,-10 2 31 16,-10 6 13-16,-12 1 24 15,-13 7 28-15,-9 4 36 16,0 6 65-16,-7 2-34 16,-13 6-18-16,-2 0-25 0,-2 0 5 15,-1 5-10 1,0 13-5-16,5 5-24 16,5 7 17-16,8 3-12 15,3-1-8-15,4-2-4 16,0-4 0-16,4-6 2 15,11-6-4-15,-1-4-8 16,-3-8 0-16,0-2 1 16,1 0 1-16,3-17 2 0,3-10-5 15,-3-5 0-15,1-1 0 16,-5 4 0-16,-5 2-3 16,0 5-2-16,-4 10 0 15,0 7-3-15,-2 3 2 16,0 2 6-16,0 0-16 15,0 7 14-15,0 17 2 16,0 5 0-16,0-4 2 16,4-1-2-16,11-3 7 0,-1-5-7 15,9-5 2-15,-10-4 3 16,5-7 7-16,-1 0-11 16,6-14 6-16,2-16-2 15,-4-6-1-15,2-7-4 16,-5-5 2-16,-3-8-2 15,-3-9 0 1,-4-13-1-16,-8-7 0 16,0 5-11-16,0 6 5 0,0 31 4 15,0 21 3-15,0 18 0 16,-8 4 19-16,-2 11-19 16,-1 28 1-16,5 21-1 15,6 17 3-15,0 9-1 16,0 2-1-16,9 2-1 15,7-8 0-15,3-9 1 16,-1-13 0-16,5-18 0 0,-6-16-1 16,-1-14-6-16,-1-12-1 15,4-8 5-15,3-24 0 16,6-14 0-16,4-8-11 16,2-1-6-16,-7 11-1 15,-6 14 10-15,-7 14 6 16,-10 14 4-16,-4 2 0 15,0 6 0-15,0 22 31 16,-4 7-6-16,-6 2-14 0,8 2-6 16,2-6-4-16,0-2 4 15,0-11-2-15,8-6-1 16,0-4-1-16,1-7 1 16,2-3-1-16,-2 0 0 15,9-15-1 1,0-9-2-16,0-7 1 15,-3 2-4-15,1-4-3 16,-7 3-2-16,-5 6 6 0,-2 9-3 16,-2 10 3-16,0 5 4 15,0 0 7-15,0 14 13 16,-4 14-8-16,-2 4-10 16,3 5-2-16,3-5 6 15,0-4-6-15,13-2 1 16,6-5 0-16,2-7 2 15,-3-7 14-15,3-7-5 0,-6 0-10 16,1-4 4-16,-1-20-3 16,-3-2 0-16,-1-4-2 15,-9 0-1-15,-2 0 0 16,0-2-4-16,-7 3-9 16,-7 7 4-16,-1 10-5 15,1 8 9-15,1 4-7 16,5 0 2-16,-2 0 2 15,8 0 8-15,2 0-2 0,0 2-1 16,0 2 0-16,18 3-2 16,7-4 4-16,0 1 1 15,3 0 4 1,-1 4-3-16,4 0 10 16,-2 5 21-16,-2 3 4 15,-5 0-31-15,-9 2 11 16,-3-3 19-16,-8-2-2 0,-2-5-6 15,0-4-6-15,0-4 4 16,0 0-10-16,0 0-15 16,-10 0-3-16,8-14-37 15,2-11 18-15,0-7-6 16,0-8-6-16,23-6 18 16,6 6-18-16,-2 10-5 15,2 14 19-15,-5 16 16 16,3 0 4-16,-7 7 32 0,2 16 22 15,-4 7-23-15,-5 5-11 16,6 5-8-16,-9 2-4 16,-1-4-7-16,-5-6-1 15,-4-8-2-15,0-8 1 16,-2-6-11-16,-17-6-21 16,-10-4-38-16,-5 0-66 15,-4-23-224-15</inkml:trace>
  <inkml:trace contextRef="#ctx0" brushRef="#br0" timeOffset="-199239.99">5131 13604 926 0,'0'0'76'16,"0"0"-56"-16,0 0 36 15,0 0-9-15,0 0-23 16,0 0-23-16,0 0-1 16,-6 51-31-16,6-51-29 15,-9 0-14-15,-16-4-226 16</inkml:trace>
  <inkml:trace contextRef="#ctx0" brushRef="#br0" timeOffset="-199103.98">4576 13614 906 0,'0'0'99'16,"0"0"-84"-16,0 0 11 16,0 0-24-16,0 0-2 15,0 0-4-15,165-22-66 16,-93 5-230-16</inkml:trace>
  <inkml:trace contextRef="#ctx0" brushRef="#br0" timeOffset="-196231.61">2151 14821 793 0,'0'0'106'15,"0"0"-78"-15,0 0 23 16,0 0 3-16,0 0 3 16,24 129 35-16,-13-45-54 0,-2 4-3 15,1-9-23-15,-6-8 1 16,-4-13-1-16,0-10-7 15,0-17-5-15,0-14-3 16,0-11-3-16,0-6 2 16,0 0-20-16,-7-23-31 15,-7-14 11-15,-3-12 14 16,-1-16 19-16,4-16 8 16,-1-13-16-16,6-4 7 0,7 8 2 15,2 18 9-15,4 19-2 16,23 13 3-16,2 14 0 15,0 11 0 1,-3 6 4-16,-1 9-3 16,-3 0 1-16,-6 9 1 15,0 14-1-15,-8 9 2 16,-3 3-1-16,-5 2 2 0,0 0 5 16,-7-3 3-16,-10-5-1 15,-1-4-7-15,-1-11 0 16,6-7-5-16,5-7-1 15,4 0-6-15,4 0-10 16,0-9-9-16,0-7 8 16,6-3-9-16,19-2 10 15,8-1 9-15,5 0 2 0,2-2 0 16,-5 7 5-16,-4 5-3 16,-10 5 4-16,-11 2 3 15,-2 5 2-15,-8 0 10 16,4 7 15-16,0 21 8 15,3 12 4-15,5 4-16 16,-4-1-16-16,1-5 8 0,0-9-12 16,0-9 8-16,6-8-10 15,-5-7-2-15,-1-5-2 16,3 0 0-16,-2-7 0 16,7-20 0-1,4-6 4-15,-1-4-4 16,-3 2-7-16,-3 7 1 15,-5 8 3-15,-5 11 2 16,-4 6-1-16,0 3 0 16,2 0-6-16,3 10-1 15,6 12 9-15,7 14 0 0,2-6 2 16,7-7 5-16,-5-2-6 16,-2-10-1-16,-2-4 1 15,-3-7 0-15,4 0 3 16,3-14-3-16,-5-16 5 15,8-8-1-15,-12 0-5 16,-6 0 2-16,-7 2-2 16,0 3-6-16,0 11 3 0,-3 8-7 15,-5 11-6-15,-3 3-9 16,-1 0 4-16,1 0 14 16,5 5-2-16,2 7-9 15,4 1 1-15,0-5 5 16,0 0-11-16,6-3 9 15,9-3 10-15,3 1 4 16,3-1 0-16,0 0 0 16,-2 1 8-16,1 1 0 15,-5 1-3-15,-1 0-4 16,-1 6 4-16,-2 1 2 16,-2 6-2-16,6 2 1 15,-3 6 2-15,1-2-2 16,-4 1-3-16,3-2 3 15,-2-7-1-15,4-2 9 0,-3-6-7 16,-2-6-2 0,-3-2 1-16,6 0-5 0,1-17 0 15,7-8 2-15,1-8-2 16,-4-2-1-16,-3-3 0 16,-8-2 1-16,-4 0-1 15,-2 5-2-15,0 10 2 16,0 8 0-16,0 14 2 15,0 3 7-15,0 0 8 16,0 3-5-16,-4 26-10 0,2 10 2 16,2 19-2-16,0 12 4 15,4 7-2-15,14 5 1 16,4-2-2-16,-4-9-2 16,0-9 0-16,-9-16 0 15,-2-14 0-15,-5-12-2 16,-2-14-2-1,0-6 3-15,0 0 0 16,0-9-21-16,-16-23-17 0,-4-8 24 16,4-19 4-16,-1-13 2 15,-3-21-5-15,1-15-13 16,2-2 10-16,7 17 4 16,10 21 6-16,0 26 2 15,19 16 4-15,5 9 4 16,3 6 4-16,0 7 0 0,4 6 9 15,-2 2-1-15,-2 2-4 16,-7 22 0-16,-4 6 2 16,-5 4-6-16,-9 2 3 15,-2-4-5-15,0 0 4 16,-7-2 1-16,-11-3-2 16,3-11-7-16,1-6-1 15,7-7-1-15,7-3-2 0,0 0-9 16,0 0-11-16,0-17 6 15,0-3-10-15,19-6-4 16,8 1 12-16,4 4 14 16,2 1 4-16,5 2 0 15,-1 3-3-15,-1 5 3 16,-5 3 4-16,-6 4-4 16,-11 1 0-1,-8 2 1-15,1 0 1 16,-3 5 7-16,2 14 10 15,0 5 2-15,-2 6-1 0,0 1-13 16,3-3 1-16,-1-2-3 16,4-6 0-16,-1-5 4 15,-1-6-4-15,2-3 0 16,-4-6-3-16,1 0 0 16,1 0 3-16,6-18 1 15,-1-5-2-15,-4-8-3 0,0-5-1 16,-9-3 6-16,0-1-6 15,-4-1-3-15,-16 12-9 16,-1 12 3-16,2 11 2 16,-6 6 6-16,1 0-4 15,1 1 3-15,6 13 1 16,5 4 0-16,10 1-2 16,2 4 3-16,0 2 4 15,20-2-3-15,11-2 7 16,5-7 4-16,2-7-5 0,2-7-6 15,0 0 3-15,2-6-4 16,-1-20 7-16,-6-6-5 16,-3-2-2-1,-8-2 0-15,-9 2 0 16,-10 0-3-16,-5 7-4 16,0 8-7-16,-9 7 7 0,-11 8 7 15,0 4-7-15,2 0 2 16,3 0 1-16,5 12 2 15,8 2-3-15,2 4 3 16,0 0-12-16,14 4 3 16,13 4 11-16,4-2-2 15,0 0 2-15,3 1 0 16,-10-4 0-16,0 1 1 16,-8-2 2-16,-7-4-3 15,-7 1 0-15,-2-6-3 16,0 2-1-16,-7-3 4 0,-11-2-1 15,3-3 1-15,-3 0-1 16,7-5-4-16,7 0 5 16,4 0-1-16,0 0 0 15,0 0-4-15,11-5-4 16,20-8 9-16,4-3 0 16,6-6 3-16,1-3-1 15,-2-3 2-15,-4 2 3 0,-7-2 0 16,0-3-1-1,-9-1-6-15,-6-6 0 16,-12 3-1-16,-2 4-4 16,0 10-8-16,-14 9 12 15,-8 10 1-15,-2 2 6 16,-8 8 1-16,6 19 10 16,3 7 3-16,10 5-14 15,13-1 9-15,0 0 6 0,29-5 8 16,9-6-4-16,4-5-2 15,1-4-6-15,1-6-12 16,1-10-5-16,-1-2-1 16,3-4-37-16,6-24-78 15,5-4-39-15,0-2-290 16</inkml:trace>
  <inkml:trace contextRef="#ctx0" brushRef="#br0" timeOffset="-196087.59">5104 14582 1012 0,'0'0'97'16,"0"0"-79"-16,0 0 2 15,0 0-20-15,0 0-11 0,0 0-81 16,0-48-177 0,0 36-462-16</inkml:trace>
  <inkml:trace contextRef="#ctx0" brushRef="#br0" timeOffset="-193799.3">7679 12397 400 0,'0'0'126'0,"0"0"-49"15,0 0-2-15,0 0 0 16,0 0 15-16,0 0-43 16,0 0-19-16,0 5-1 15,-2 9 1-15,-5 9-16 16,0 10 10-16,-2 17 25 16,1 27-2-16,1 29 23 15,-2 28-28-15,0 23 6 0,-2 21-17 16,-3 8-20-16,-1 0-8 15,-1-11-1-15,5-25 0 16,3-31-5-16,2-25-3 16,6-24 4-16,-2-24 4 15,2-21-2-15,-2-11 1 16,2-10-12-16,0-4-26 16,0 0 0-16,0 0-7 0,0 0-14 15,-6-8-8-15,-1-15-193 16,1-12 73-16</inkml:trace>
  <inkml:trace contextRef="#ctx0" brushRef="#br0" timeOffset="-193439.25">7639 13068 900 0,'0'0'60'16,"0"0"-35"-16,0 0 15 16,0 0-6-16,0 0-15 0,0 0-13 15,36 0-3-15,12 0 10 16,20 0 1-16,3 0-9 15,0 0-5-15,-11 0 0 16,-15 0-2-16,-16 2 0 16,-16-2 1-16,-9 2 0 15,-4 1-16-15,0-3-11 16,0 0-11-16,0 0 11 0,0 0-35 16,-2 7-42-16,-4 0-61 31,-1-2-168-31</inkml:trace>
  <inkml:trace contextRef="#ctx0" brushRef="#br0" timeOffset="-190486.88">9035 12865 566 0,'0'0'61'15,"0"0"87"-15,0 0-2 0,0 0-80 16,0 0 0-16,0 0-29 15,37 25 5-15,-37-25 0 16,0 0 8-16,0 0-20 16,0-23 5-16,0-9-21 15,0-2-13-15,0 5 0 16,-4 6 1-16,-12 12 5 16,-7 6-7-16,4 5-2 15,-10 8-6-15,-2 24-4 0,0 13 4 16,6 4-4-16,12-3-22 15,10-8 12-15,3-9 9 16,3-12-4-16,16-6 5 16,10-11 12-16,7 0 3 15,-1-26-2-15,8-17 7 16,4-8-5-16,-2-7-3 16,-8-2 5-16,1-3 0 0,-9 3 1 15,-6 0 3-15,-15 3-3 16,2 7-1-16,-10 11-3 15,0 14 3 1,0 15 0-16,0 10-5 16,0 0-1-16,-10 37-16 15,2 17 17-15,-1 13 1 16,7 11-1-16,2-5 0 16,0-4-4-16,15-14 4 0,3-8-1 15,-3-13 1-15,1-15 0 16,-5-8 0-16,-4-11 6 15,0 0-1-15,4-13 15 16,5-19 0-16,1-6-6 16,1 1-7-16,-5 3-1 15,-1 11 5-15,-10 11-4 16,3 9 0-16,-5 3-7 16,2 0-1-16,11 17-9 0,9 17 8 15,7 7 2 1,5-3 0-16,-1-10-5 0,-2-8-11 15,-4-6-13-15,-7-10-7 16,0-4-22-16,-11 0-24 16,0-20-24-16,-7-13-155 15,-2-6-231-15</inkml:trace>
  <inkml:trace contextRef="#ctx0" brushRef="#br0" timeOffset="-190358.86">9492 12548 833 0,'0'0'41'16,"0"0"-31"-16,0 0 46 16,0 0-28-16,0 0-28 15,0 0-60-15,-5-45-169 16,47 34-49-16</inkml:trace>
  <inkml:trace contextRef="#ctx0" brushRef="#br0" timeOffset="-188270.6">9801 12432 741 0,'0'0'81'0,"0"0"-12"15,0 0 32-15,0 0-47 16,0 0-3-16,-20 113 8 0,20-53-21 16,0 12-2-16,12 10-14 15,-4 9-9-15,-3 7-3 16,-5-3-3-16,0-2-6 15,0-8-1-15,-5-18-8 16,5-14-4-16,0-23-19 16,0-18 21-1,0-12-12-15,0 0-24 16,0-12 21-16,0-22 25 0,0-12 0 16,5-11 0-16,-5-6 0 15,0-10 1-15,0 4 0 16,-7 11-1-16,-11 9 3 15,-7 13 6-15,-1 12 20 16,-3 5-5-16,-2 9-7 16,4 9-16-16,9 1-1 15,7 0-5-15,9 3-13 0,2 12-22 16,15 0 12-16,23 1 0 16,18-7-14-16,2-8 34 15,4-1-2-15,-4-3 2 16,-11-18-4-16,-7-7 2 15,-9-2-1-15,-8-2 4 16,-10-2 7-16,-11 5 2 16,-2-5 2-16,0 8-2 15,0-1 16-15,-6 7 6 0,-3 6 4 16,-1 5 7-16,8 8 8 16,0-1-8-16,2 2-20 15,-2 0-15-15,2 0-2 16,0 18 2-16,0 16 11 15,0 16 11 1,6 13-4-16,8 12 5 16,1 13-7-16,-3 9-2 15,-5 7 1-15,-3 3-12 0,-4-5-3 16,0-12-2-16,0-18-9 16,0-19-3-16,0-26-1 15,4-13 1-15,-2-14-15 16,12 0-19-16,-1-24 36 15,12-22 9-15,2-18 0 16,-7-12 3-16,-5-2 0 16,-6-2 0-16,-9 6 1 0,0 7 1 15,-4 9 1-15,-18 14 1 16,-7 10 5-16,2 9 6 16,0 13-6-16,3 7-3 15,1 5-4-15,10 0-2 16,1 0-6-16,12 0-3 15,0 0-6-15,0 3-4 16,10 6 6-16,15-4 1 16,6-5 4-16,4 0 8 15,7 0 0-15,-4-15 0 0,-5-6 0 16,-4-2 0-16,-6-2-1 16,-7 8 0-1,-12-3-2-15,-4 9 0 16,0 5 1-16,-6 2-3 15,-17 4-13-15,7 0 6 16,-1 0 7-16,3 16-2 16,5 9 6-16,7 1 1 0,2-1 0 15,0-1 0 1,25 1 1-16,4-9-1 0,4-4-2 16,1-10 0-16,-1-2 2 15,0-4 1-15,1-22 2 16,-1-4-2-16,-6-7 0 15,-5 1-1-15,-3 0 0 16,-13 2-6-16,-6 3-7 0,0 11-6 16,-2 8 11-16,-16 7 2 15,-3 5-4-15,6 0 9 16,1 0-2-16,10 8 0 16,2 1 0-16,2-2 2 15,0-1 1-15,0 1-1 16,6-4-6-16,8-1 3 15,7 2 4-15,-6 1 1 16,1-4-1-16,-3 5 2 0,-5-1 1 16,6 4 5-1,-3 3 6-15,3 4 0 16,-1 5 6-16,0 2-8 16,3-2-8-16,-3 1 1 15,3-7-1-15,-3-2 3 16,3-5 4-16,-3-8-11 15,3 0 3-15,1 0 5 16,4-10-6-16,1-15 3 0,1-3 2 16,-6-2-7-16,-3-2 2 15,-10 0-4-15,-4 3 4 16,0 4-4-16,0 7 1 16,-6 8-10-16,-15 5-4 15,5 5 0-15,1 0 0 16,-3 13 6-16,7 9 7 15,5 4 2-15,6 4-1 0,0 2 1 16,4 0-1-16,19 1-4 16,0-9 4-16,4-4 0 15,-4-8 2-15,-1-8-2 16,-2-4 2-16,2 0 8 16,16-12-2-16,3-15 1 15,-4-1 7-15,3 1-15 16,-15 3-5-1,-9 1 4-15,-5 7-5 0,-11 6 4 16,0 8-2-16,0 2-3 16,0 0 3-16,0 0-11 15,0 14 15-15,0 10 5 16,0 6 9-16,0-3 1 16,0-1-1-16,2-4-1 15,4-8-3-15,6-6 4 16,-5-6 0-16,-5-2-3 15,4 0-4-15,8-9 1 0,3-16-1 16,15-6-5-16,-1-1-2 16,0 0 0-16,-4 2 0 15,-7 4 0-15,-5 10-3 16,-5 6-1-16,-8 8 2 16,-2 2-7-16,0 0-2 15,0 20 0-15,2 11 11 16,9 6 14-16,7 1-10 0,6-4 7 15,5-7-5-15,-2-10 7 16,-2-8 4-16,-3-9-4 16,1 0 0-16,0-30 10 15,9-10-10-15,-8-6-7 16,-1-5 0 0,-10-2 3-16,-6-8-3 15,-7-9-1-15,0-10-5 16,0-1-6-16,-7 13-11 0,-6 20 6 15,2 23 4-15,4 18 7 16,-2 7-9-16,-2 10-4 16,-3 28-1-16,8 18 13 15,6 12-1-15,4 4-7 16,25 3 9-16,9-12 0 16,-2-5 0-16,-2-12-4 15,-11-14 1-15,2-15-7 16,-9-10-21-16,-9-7-21 0,-5-12 22 15,-2-23-92-15,0-13-231 16,0-2-246-16</inkml:trace>
  <inkml:trace contextRef="#ctx0" brushRef="#br0" timeOffset="-188126.58">11282 12441 153 0,'0'0'830'0,"0"0"-788"16,0 0-39-16,0 0 4 15,209-2 13-15,-96-13-20 16,1-3-10-16,-14 2-85 16,-28 6-123-1,-36 10-8-15</inkml:trace>
  <inkml:trace contextRef="#ctx0" brushRef="#br0" timeOffset="-187558.51">9843 13266 223 0,'0'0'158'16,"0"0"-21"-16,0 0-21 15,0 0-40-15,0 0 24 16,0 0-38-16,0 36-33 16,0-36 5-16,0 0 1 15,0-9-3-15,23-23-27 16,10-17 1-16,-2-11-2 16,3-5-4-16,-12-2-7 0,-15 6-40 15,-7 11-124-15,-13 17-162 16</inkml:trace>
  <inkml:trace contextRef="#ctx0" brushRef="#br0" timeOffset="-184534.13">8448 13443 736 0,'0'0'89'16,"0"0"-31"-16,0 0-22 16,0 0-15-16,0 0 18 15,0 0-3-15,35 22-3 16,-14-20-9-16,-1-2-11 15,7-2 6-15,4-24 5 0,0-14-9 16,7-8-11-16,-5-1-1 16,-8 3-3-16,-12 8 1 15,-11 9-1-15,-2 2 4 16,0 7 1-16,-15 6-5 16,-1 8 2-16,5 5 0 15,0 1 0 1,-3 1 0-16,6 24 2 15,-6 14 4-15,5 17 8 0,3 18 2 16,6 17-3-16,0 10 2 16,0 3-5-16,0 2-7 15,0 1-3-15,0 0-2 16,0-6-1-16,2-14 1 16,4-12 0-16,1-19 0 15,0-20-2-15,4-14-9 16,0-15-26-16,3-7-1 15,1-7 15-15,5-32 17 0,5-14-2 16,-8-17-2-16,-3-6 1 16,-12-8-11-16,-2 1 17 15,-4 9-6-15,-25 10 1 16,-9 14 7-16,-7 16 1 16,1 10 2-16,-3 12 8 15,1 7-3-15,5 5-7 16,5 0 2-16,16 9-2 0,7 4 1 15,4-3 0-15,9 1-1 16,0-1-3-16,9-4 3 16,11-2-4-16,9-4 4 15,9 0 0 1,0-6 1-16,4-20 0 16,1-3-1-16,1-7 2 15,-1 0-2-15,-6 2 0 16,-8 5 0-16,-8 4 0 0,-13 9 0 15,-3 8 0-15,-5-1 5 16,0 4-3-16,-5 3-2 16,-11 0-10-16,10 2 1 15,-3 0 1-15,5 0-9 16,-4 0 1-16,8 2 4 16,0 5 3-16,0 2-6 15,0-1-16-15,8 1 23 16,3-4 1-16,-3 2 6 0,8 1-1 15,7 1 2-15,-6 1 0 16,-1 0 0-16,-1 4-1 16,-1 2 1-16,-1 2 3 15,-1 6 2-15,-3-2-2 16,-1 0 1-16,1-4-2 16,-2-5-2-16,2-5 4 15,0-4-3-15,2-4-1 0,2 0-1 16,8-2 1-16,-2-18 4 15,4-6-3-15,-3-9-1 16,-3 0 1 0,-3-4 2-16,-7 5-3 15,-7 3 0-15,0 8 2 16,0 9-2-16,-7 12 1 16,-7 2 7-16,1 2-2 15,-3 23-5-15,3 6 0 0,7 8-1 16,6-2 0-16,0-1 0 15,11-2 3-15,13-7-3 16,5-8-2-16,5-6 2 16,-1-10 0-16,-2-3 3 15,3 0-2-15,-3-14-1 16,0-11 0-16,-4-8 2 16,-5-1-2-16,-2 2 0 15,-11 3 0-15,-2 4 2 0,-7 9-1 16,0 6 2-16,-9 10-1 15,-13 0-2-15,-3 5 0 16,0 18-5-16,4 9 5 16,9 1-2-16,3-4 0 15,9-3-6-15,0-9-3 16,0-7-4-16,13-9 12 16,12-1-1-16,2 0 3 0,-5-14 1 15,5-4 0 1,-7 0-1-16,-4 4 1 15,-8 4 0-15,1 5 2 16,-9 5 3-16,0 0 10 16,0 0 11-16,0 14-11 15,-11 19-13-15,-6 18 5 16,1 9 0-16,0 7 0 16,5 0-5-16,-4-3 2 0,-1-9-4 15,1-18-6-15,1-12 2 16,7-18 2-16,7-5 2 15,0-2-4-15,0 0-1 16,0-12 1-16,0-5-21 16,0-3 12-16,13 6-1 15,8 3 13-15,-1 7 1 16,2 4-1-16,0 0 1 16,3 15 5-16,0 2-4 0,-1 0-1 15,5-5-24-15,-1-11-140 16,-1-1-16-16,2-4-248 15</inkml:trace>
  <inkml:trace contextRef="#ctx0" brushRef="#br0" timeOffset="-183638.01">9607 13527 861 0,'0'0'46'15,"0"0"-45"-15,0 0 16 16,0 0 37-16,-2 114-16 16,13-68-16-16,2-9-14 15,8-9-5-15,-8-8-3 16,-4-13 0-16,2-4-3 0,-2-3 3 16,5-3 1-16,3-22-1 15,3-5-1-15,-5-7 0 16,4 0 1-16,-9 4 0 15,2 9 0-15,-5 11 0 16,-5 8 0-16,0 5 0 16,-2 0 0-16,0 7 1 15,4 16 4-15,4 8 10 16,0-4-9-16,7 4-1 0,6-7-5 16,-1-7 1-16,0-6 4 15,2-10 4-15,-6-1-2 16,6 0-3-16,0-17 4 15,5-9 2 1,-2-5-4-16,-6 4-4 16,-5-2-1-16,-7 4-1 15,-7 1 1-15,0 5 2 16,0 4-3-16,-11 12-7 0,-9 3-9 16,-3 0-1-16,4 16-8 15,-2 8 0-15,13 6 13 16,0 2 7-16,8 1-6 15,0-5 4-15,10-1-5 16,11-6 10-16,6-4 2 16,4-6 0-16,-4-7 0 15,4-4 0-15,8-2 0 0,-6-20 2 16,9-7 1-16,-2-6-3 16,-3 4 0-16,-14 0-3 15,0 7 2-15,-12 7-3 16,-6 7 3-16,-5 8 0 15,0 2 1-15,0 0 0 16,0 25 2-16,0 6 7 16,0 1 3-16,0 3-1 15,0-8 7-15,0-8-10 0,4-5-3 16,3-9-5-16,-1-5 1 16,8 0 0-1,1-9 2-15,8-20 0 16,4-3-3-16,-3-2-3 15,2 1 1-15,-3 4 2 16,-7 9 1-16,-10 8 0 16,1 8-1-16,-7 4 0 15,2 2-3-15,2 22 3 0,4 8 14 16,-2 3-11-16,7-5-2 16,3-5-1-16,4-4-6 15,0-12-16-15,5-9-6 16,6 0 0-16,2-3-43 15,7-17-20-15,-3-5-90 16,-6 0-21-16,-10 3-64 16</inkml:trace>
  <inkml:trace contextRef="#ctx0" brushRef="#br0" timeOffset="-182933.93">10911 13546 455 0,'0'0'165'0,"0"0"-93"15,0 0 54-15,0 0-19 16,0 0-38-16,0 0-21 15,-55-17-14-15,45 25-26 16,4 14 9-16,-1 8 5 0,5 3-3 16,2 3 1-16,0-3-9 15,2 0-8 1,21-7-2-16,-4-9 0 16,6-5 2-16,-2-12-1 15,1 0-2-15,12-5-1 16,-1-23 1-16,7-6 0 15,-3-3-13-15,-10 0 13 16,-12 6-1-16,-3 9-3 16,-12 10 4-16,-2 8 5 0,0 4 2 15,0 0 10-15,0 4-6 16,0 19-11-16,-4 5 0 16,4-2 3-16,0-1 1 15,2-6-4-15,13-5 0 16,1-8-1-16,4-6-1 15,2 0 2-15,5-14 2 16,4-14-1-16,-2-1-1 0,-2 1 0 16,-7 2 1-16,-11 6 0 15,-7 5 3-15,-2 4 0 16,0 7 0-16,0 4-1 16,0 0 0-16,0 12-2 15,0 24 0-15,7 17 12 16,-3 12 2-16,12 18-9 15,-1 12-2 1,-1 2-2-16,-3-2-1 0,-11-11 0 16,0-12 1-16,-2-14-1 15,-16-10-1-15,-6-16 3 16,-3-11 3-16,0-14-1 16,-2-7-5-16,7-7 0 15,1-32-1-15,6-16-6 16,9-24 3-16,6-21 1 15,0-16 1-15,35 1-14 0,14 17-9 16,11 28 17-16,0 25 6 16,-6 18 0-16,-11 10 2 15,-14 7-12-15,-10 8-26 16,-3 2-8-16,-5 0-34 16,0 0-16-16,-4 5-82 15,6 0 6-15,-2 4-197 0</inkml:trace>
  <inkml:trace contextRef="#ctx0" brushRef="#br0" timeOffset="-182781.9">11830 13716 383 0,'0'0'632'16,"0"0"-596"-1,0 0-18-15,0 0 3 16,0 0-10-16,0 0-11 15,2 0-18-15,-2 0-104 0,-18 0-384 16</inkml:trace>
  <inkml:trace contextRef="#ctx0" brushRef="#br0" timeOffset="-177989.3">8649 14682 950 0,'0'0'9'0,"0"0"-7"16,0 0 12-16,0 0 19 15,0 0 20-15,0 0-5 0,0 0-20 16,0-49-19-16,-9 23-4 16,-7-6-2-16,-9 0-3 15,-4 3 0-15,6 7 0 16,-6 8-1-16,-3 7 1 15,3 7-6-15,5 0-3 16,-1 24-6-16,0 10 7 16,10 3 8-16,3-2 0 0,12 0-2 15,0-7 2 1,0-8 0 0,14-8-1-16,1-5 0 0,6-7 1 15,-1 0 0-15,4-12 1 16,3-17 0-16,-5 0 0 15,5 3-1-15,-12 6 2 16,-5 3-1-16,-4 9-1 16,-6 4 0-16,5 4 0 15,-3 0 0-15,2 0-3 0,6 22 1 16,3 6 2-16,5 4 0 16,1-4 0-16,10-5 1 15,5-2-1-15,-1-11-1 16,0-3 1-16,8-7 0 15,-3 0-3-15,2-21-9 16,-2-8-4-16,-2-5 0 16,-7-1 6-16,-12 0 3 15,-7 1 6-15,-10 2 1 16,0 5 1-16,-25 3-1 0,-8 7 3 16,-3 12 1-16,-5 5 0 15,4 0-2-15,1 22 2 16,7 10 0-16,11 4-1 15,7 4-3-15,11 2 0 16,0-5 2-16,7-3-2 16,15-9 1-16,7-9 0 15,0-7 2-15,5-9 3 16,-1 0 9-16,0-9 12 16,-4-17-17-16,-2 0 1 15,-10 0-6-15,-3 2 4 16,-5 2-1-16,-9 1 4 15,0 7-3-15,0 3 7 16,-9 2-6-16,-5 9 4 16,-1 0 20-16,-1 11-24 15,3 29-4-15,0 10-6 16,8 16 0-16,5 10 0 0,0 19 0 16,14 5-3-16,6 3 3 15,2-5 0-15,-4-19-1 16,-11-13 1-16,-7-15-7 15,0-12-16-15,0-16-3 16,-19-11 0-16,-2-12 15 16,-8 0 5-16,2-18-7 15,2-16 6-15,5-14-2 0,7-14-12 16,4-14-8-16,9-7-20 16,7 1 12-16,30 6 7 15,13 12 16-15,10 8 13 16,2 3-3-1,9 4 4-15,-4 3-1 16,-7 2 0-16,-2 7 2 16,-13 2-1-16,-7 9 1 15,-20 5-1-15,-7 7-1 0,-11 5 1 16,0 4 14-16,-25 5 15 16,-8 0-28-16,-5 4 0 15,5 16 3-15,4 6 11 16,9 2 1-16,7 2 1 15,8 0-8-15,5-1-7 0,0-4 2 16,13-4-1-16,12-6-1 16,0-8-1-16,4-7 0 15,2 0 14-15,2-17 13 16,3-13-19-16,-1-2-9 16,-6 0 0-16,-6 4 1 15,-12 7 7-15,-7 2-5 16,-4 3 11-16,0 12 4 15,0 2 7-15,0 2 1 0,0 15-17 16,0 25-5-16,-9 23-4 16,7 15 1-16,2 17 0 15,0 11-1-15,0 0-1 16,0-5-5 0,0-19-11-16,0-18-22 15,-12-23 6-15,4-18 15 16,-1-14 2-16,-2-9 5 15,6 0 11-15,1-32-2 16,4-14-24-16,0-13 4 16,22-18 20-16,20-12 1 0,21-10 2 15,11 4 2-15,11 10 0 16,-4 9 9-16,0 7 1 16,-21 9-5-16,-10 7-1 15,-19 16-3-15,-18 9 2 16,-13 8-2-16,0 10 2 0,-15 8 11 15,-22 2-7-15,-5 0-10 16,2 16 1-16,9 4-2 16,9-3 3-16,11-2-2 15,8-6 0-15,3-1 0 16,0-1 0-16,5-2 1 16,12 2-1-16,6-2 0 15,-3 0 0-15,4-1 1 16,-4-2 2-16,7 8-3 15,-6-2-2-15,0 6 2 16,0 2 1-16,-1 6 0 16,-3 4 0-16,4 2 0 15,-1 3 2-15,-3 1-2 16,6-9-1-16,-3-1 0 16,4-6 1-16,-6-7-1 15,7-7 5-15,2-2 2 16,2 0 15-16,2-16-4 15,2-11-11-15,5-7-3 0,-9-2-3 16,-9-4-1-16,-7-4-2 16,-6 2-10-16,-7 8-12 15,0 10 20-15,-7 12 4 16,-9 12 1-16,-3 0-1 16,-4 10-6-16,8 21 2 15,1 13 4-15,14 2-3 16,0 3 3-16,12-5-1 15,16-4-1-15,11-6 2 16,5-9-1-16,5-11 2 0,7-14 1 16,2 0-1-16,-3-18-1 15,-3-15 0-15,-1-3-3 16,-9 1 3-16,-6-3 1 16,-9-1-1-16,-16 0 0 15,-6 0-1-15,-5 6 1 16,-8 10-2-16,-13 11 0 15,-13 12-2 1,3 0-2-16,-5 14-7 0,0 18 13 16,7 3-1-16,12 4 0 15,7-8-6-15,10-10 4 16,0-5-1-16,8-7 3 16,9-4 1-16,1-5 0 15,5 0 1-15,-2-12 13 0,4-10-10 16,-2-2 7-16,-1 0-10 15,-7 0 0-15,-1 2 1 16,-1 4 4-16,-4 4-2 16,-7 7-2-16,0 4 2 15,-2 3 0-15,0 0 3 16,0 15-7-16,0 28 0 16,0 21 31-16,-13 22-18 15,0 25-9-15,-1 15-4 0,8 0-2 16,-1-11-54-16,5-31 27 15,-5-23 22-15,-2-23 4 16,-4-17 2-16,-7-11 1 16,-5-10 3-16,-4 0 0 15,-2-17-3-15,8-14-9 16,8-13 1 0,11-8 0-16,4-10-16 15,2-13-24-15,29-4-20 0,9-4-2 16,14 7-23-16,6 10 37 15,-2 12 50-15,0 9 6 16,-2 6 0-16,-3 7 0 16,0-1 0-16,1 8 4 15,-12 2 44-15,-13 5-39 16,-15 7 47-16,-12 2 10 16,-2 5-3-16,0 4-22 0,-22 0-17 15,-14 0-19-15,-7 7 2 16,1 20 8-16,5 1-3 15,5 7 11-15,14-4-1 16,7-4-16-16,11-4-5 16,0-5-1-16,0-4 1 15,5-6-1-15,8-6 1 16,-2-2 0-16,9 0 16 0,0-10 13 16,5-11-19-16,2-5-10 15,-5-3-1-15,0 5 0 16,-2 2 1-16,-7 8-1 15,-5 6 0-15,-4 8-1 16,-2 0-2 0,5 0-1-16,-1 19 2 15,8 7 2-15,1 1 0 16,1-1 0-16,6-8 0 16,0-4 0-16,5-7 0 0,4-7 1 15,5 0 0-15,-1-11 5 16,8-17-6-16,-1-8 0 15,1-4 0-15,-5-9 0 16,-5-4 0-16,3-15 0 16,-7-12 0-16,-2-9-2 15,-5-1-23-15,-2 8-3 16,-11 14 15-16,0 24 13 16,-9 18 0-16,0 18 2 0,0 8 23 15,-7 1-25-15,-9 30-1 16,1 17 1-16,-1 15 13 15,12 10-8-15,4 5-3 16,0 4 0-16,6-3 1 16,17-7-2-16,6-6 4 15,2-14 0-15,0-14 2 0,0-9-4 16,3-16 3 0,-3-6-6-16,-2-7 6 0,-2 0-1 15,4-20 1 1,-4-9-3-16,0-7-3 15,-5-10-17-15,-9-5-13 16,0 0-11-16,-11 5 0 16,4 14 18-16,-6 14 22 15,0 13 1-15,0 5 55 16,-6 6-42-16,-2 23-1 16,1 10-5-16,7 5 10 0,0 4-7 15,15-4 8-15,12-5-10 16,10-6-2-16,-2-8-6 15,1-6 0-15,1-14 0 16,3-5 0-16,1 0-8 16,-8-8-68-16,-8-16-24 15,-14-7-47-15,-11-13-232 0</inkml:trace>
  <inkml:trace contextRef="#ctx0" brushRef="#br0" timeOffset="-177821.28">11589 14273 1021 0,'0'0'73'0,"0"0"-72"0,0 0 2 31,0 0-3-31,0 0 8 0,142 14 6 16,-57-4-14-16,13 0-9 15,7-3-127-15,-3-5-205 16</inkml:trace>
  <inkml:trace contextRef="#ctx0" brushRef="#br0" timeOffset="-177645.25">12933 14509 962 0,'0'0'129'15,"0"0"-116"-15,0 0 11 16,0 0 4-16,0 0-16 15,0 0-6-15,38 52-6 16,-34-41-72-16,-4-3-218 16</inkml:trace>
  <inkml:trace contextRef="#ctx0" brushRef="#br0" timeOffset="-171123.96">13577 9833 800 0,'0'0'16'15,"0"0"38"-15,0 0 5 16,0 0-18-16,0 0 1 16,0 0-20-16,132-124-11 15,-32 95-2-15,27 5-6 16,12 11 7-16,1 13-1 0,-6 13 6 16,-16 30-3-16,-18 18 1 15,-15 21-8-15,-20 27-1 16,-21 36 8-16,-24 38 8 15,-20 33 7-15,-4 21-5 16,-41 10-12-16,-18-7-10 16,11-20-1-16,11-31 0 15,16-37 1-15,25-31 0 0,14-29 8 16,24-14 3-16,9-11-6 16,6-11 13-1,7-10 4-15,14-7-7 16,8-13-8-16,7-11 3 15,0-10-7-15,-6-5-3 16,-14 0 3-16,-20-20-6 16,-11-3 1-16,-18 3 1 15,-9 0 1-15,-11 6 3 0,0 0-3 16,-11 1 2-16,-18 8-3 16,-6 5 1-16,-10 0-4 15,-4 28 4-15,0 21 0 16,-5 20 6-16,10 13-6 15,1 15 2-15,14 7-1 16,12 4-2-16,8 6 1 16,9 3 0-16,0 1 0 15,29 10 0-15,9-1 0 0,6 1-1 16,1 4 1-16,-1 3 1 16,-8 1-1-16,-14 4-2 15,-8-7 2-15,-14-11 3 16,0-6-3-16,-12-10 0 15,-23-9 0-15,-19-13 3 16,-8-20-3-16,-7-15 0 16,0-21 4-16,-3-14-4 0,8-14 3 15,-1 0-1 1,5-10-1-16,2-13 0 16,2 10 4-16,5-4 8 15,13 3-3-15,2 7-9 16,17 0-1-16,5 6 0 15,10-2 0-15,-1 3-7 16,5 0-8-16,0 0-25 16,0-4-76-16,0-6-22 0,5-11-193 15</inkml:trace>
  <inkml:trace contextRef="#ctx0" brushRef="#br0" timeOffset="-167339.49">19177 10989 687 0,'0'0'29'0,"0"0"24"0,0 0 64 16,0 0-47-16,0 0-23 15,0 0-4-15,-33-95-9 16,15 78-5 0,-5 0 5-16,4 3-22 15,-6 7-7-15,-4 2 2 16,4 5-7-16,-2 0 4 15,8 12-4-15,1 19-2 16,5 9 0-16,5 10 2 0,8 4-2 16,14 0 2-1,24 0 0-15,6-6 0 0,10-4-4 16,-5-4-1-16,3-5 2 16,-12-8-17-16,-11 0 10 15,-12-9 4-15,-12-3-12 16,-5-2 0-16,-3-2 15 15,-28 5 3-15,-15-2 2 16,-6-1-2-16,-2-5 1 0,8-4 2 16,13-4-2-1,8 0 3-15,12 0-2 0,3 0 3 16,10 0 4-16,0 0-3 16,0-4-6-16,29-4-16 15,21-6 16-15,12-3 0 16,9-4-9-16,3-8-8 15,2-1 0-15,-10-4 3 16,-3 1 3-16,-16 0 8 16,-16 3 3-16,-16 3-2 15,-12 6 6-15,-3 5 4 16,-5 2 6-16,-14 5 7 16,-8 6-9-16,2 3 1 15,7 0-4-15,-4 6 2 16,13 17-2-16,-2 11-1 15,9 7 4-15,2 3-7 0,2-1 7 16,25-6-8-16,6-6 0 16,7-11 1-16,5-6-3 15,-1-14-1-15,1 0 1 16,-1-12 5-16,-5-20-1 16,-1-4-6-16,-19-4-1 15,-5 1 1-15,-10 1 2 16,-4 3 3-16,0 6 2 15,-20 5 2-15,-7 7-1 16,5 8-5-16,2 7 1 16,2 2-4-16,3 0 0 0,-1 6-1 15,5 11-2-15,4 0 0 16,7-3-2-16,0-6-7 16,0-1-5-16,7 2 3 15,9-4 6-15,3 4 4 16,4 0-4-1,-3-4 6-15,2 4 1 0,-6 0-2 16,-3 3 3 0,1 4 0-16,-1 2 0 0,-7 5-2 15,6-1 0-15,-3 1 1 16,-5-2 1-16,0-6 0 16,6-2 2-16,-6-9-1 15,3-2 3-15,-3-2 0 16,8 0 1-16,3-9 3 15,5-16-3-15,5-10-3 0,-1-3-1 16,-6-1 1-16,-3 0 2 16,-1 5 1-16,-8 4-4 15,1 12 6-15,-5 8 8 16,-2 8-2-16,0 2 0 16,0 0-12-16,0 9-1 15,12 14 0-15,1 12 1 16,5 2 6-16,-1-5-5 0,8-4 5 15,0-5-2-15,-3-12-4 16,3-3 6-16,-8-8-1 16,6 0 0-16,-6 0 0 15,3-22-1-15,-4-3-1 16,-5-4-2 0,-4 0-1-16,-7-3 4 15,0 7-3-15,0 4-1 16,-11 7 0-16,-1 7 0 0,10 2-1 15,0 5 0-15,2 0 0 16,0 0-3-16,0 0-5 16,0 0-6-16,7 0-1 15,13 0 9-15,0 0-8 16,7 3 6-16,0-3 6 16,-8 2-5-16,6 5 6 15,2 7 0-15,-5 11 1 0,3 8 0 16,-3 4 2-16,-6-1 2 15,-8-2 5-15,1-3-9 16,5-8 0-16,-10-6-1 16,7-8-14-16,-7-7 4 15,2-2-27-15,-2 0-19 16,-4-11-46-16,0-19-195 16,0-8-141-16</inkml:trace>
  <inkml:trace contextRef="#ctx0" brushRef="#br0" timeOffset="-167091.45">20430 10890 793 0,'0'0'149'0,"0"0"-137"16,0 0 25-16,0 0-12 16,0 0 24-16,0 0-14 15,-13 45-21-15,13-37-8 0,2-7 8 16,9-1-9-16,-5 0-5 15,4 0 5-15,-6-9 0 16,3-8-2-16,-7 3-4 16,0 7 1-16,-5 2-15 15,-13 5-7-15,-1 0-38 16,-4 25-12-16,7 8-77 16,5 10-74-16</inkml:trace>
  <inkml:trace contextRef="#ctx0" brushRef="#br0" timeOffset="-166339.36">20644 11148 847 0,'0'0'130'15,"0"0"-52"-15,0 0 30 16,0 0-36-16,0 0-29 16,0 0-26-16,0 52-7 0,0-26 12 15,2 5-11-15,0-4-5 16,10-10-6-1,-6-3 0-15,5-8-2 16,3-6 1-16,1 0-12 16,8-10 6-16,-1-16-7 15,4-6 3-15,1 0-2 16,-2 4 4-16,-7 8 8 16,-5 8 1-16,-11 8 2 15,-2 4-2-15,2 0-2 16,8 11 2-16,-2 18 1 0,15 0 12 15,4 2-11-15,4-3 8 16,0-8-5-16,7-6-5 16,-9-5 1-16,0-9-1 15,-12 0 0-15,6-5-1 16,-5-18 2-16,-5-8-2 16,-9-3 3-16,-4-1 1 15,0 0-1-15,0 3-2 0,-17 9 0 16,-10 6 0-16,2 11 1 15,-4 6 1-15,0 0-2 16,-2 26 2-16,4 8-2 16,10 8 0-16,3-2 0 15,14-2 0-15,0-8-3 16,2-6-3-16,19-10-4 16,1-7 7-1,4-7-3-15,3 0-1 0,2-14 1 16,4-13 0-16,-12 1 6 15,2 0 0-15,-11 6 1 16,-8 6 0-16,-1 6 6 16,-5 6 8-16,0 2 3 15,0 0-17-15,0 26 0 16,2 20-1-16,4 16 5 0,-6 13-5 16,0 8-15-16,0 10 12 15,-8 6 0-15,-17-8-10 16,-4-11-17-16,0-22 13 15,-2-21 17-15,-5-13 0 16,3-14 14-16,0-10-13 16,-1 0 0-16,5-4-1 15,11-16-21-15,7-10-30 16,11-4-52-16,0-7-91 0,15 0-174 16</inkml:trace>
  <inkml:trace contextRef="#ctx0" brushRef="#br0" timeOffset="-165235.22">22269 10899 919 0,'0'0'7'0,"0"0"18"16,0 0 38-16,0 0-20 16,0 0-24-16,0 0-1 0,-49 107 9 15,22-38 3-15,4 3-3 16,15-4-19-16,8-8-7 16,0-12 1-16,20-7-2 15,16-15 0 1,1-11-1-16,13-10-2 15,-2-5-8-15,8-9 9 16,0-24-1-16,-7-7-1 16,-2-4 3-16,-14-2-1 0,-6 8 1 15,-13 1 1-15,-12 9-1 16,-2 8-1-16,0 6 1 16,-16 10-1-16,-1 4 2 15,-6 2 0-15,5 26-1 16,-7 13 1-16,12 5 0 15,9 3 0-15,4-1 0 16,0-1 0-16,22-9 0 16,12-8 0-16,8-8-1 0,5-12-2 15,-1-10 1-15,10 0-10 16,-2-19 4-16,-6-16 8 16,2-11 0-16,-13-5 1 15,-8-1 0-15,-6 0-1 16,-10-3 3-16,-11 4 0 15,-2-3 11-15,0 4 3 16,-15 7-9-16,-1 15 3 0,5 12 7 16,7 12 4-16,2 4-20 31,-3 2-2-31,3 30-6 0,2 18 6 16,0 11 12-16,11 5-8 15,20-2-2-15,9-8 10 16,3-5-9-16,-8-14-1 15,3-11 0-15,-5-9 0 16,-4-17-1-16,0 0 4 0,5-21 0 16,-3-18 6-16,-2-10-10 15,0-1 0-15,-13-4 0 16,-7-4 9-16,-9-8-6 16,0-8 1-16,-13-5 0 15,-14 3 5-15,-2 6-8 16,4 14 4-16,7 17-4 15,5 20 5-15,2 9-2 16,6 10-3-16,5 2-2 0,-7 37-6 16,5 30 6-16,2 17 6 15,0 13 0-15,0 1-1 16,23-2 0-16,-1-1 0 16,2-7-5-16,5-16 1 15,0-13-1-15,2-16-1 16,-4-12 0-16,-2-16-5 15,-9-9-9-15,-1-8-13 0,3-4-22 16,6-29-25 0,7-6-72-16,6-11-111 15,-6-4-265-15</inkml:trace>
  <inkml:trace contextRef="#ctx0" brushRef="#br0" timeOffset="-165083.22">23923 11269 609 0,'0'0'494'16,"0"0"-490"-16,0 0 36 15,0 0 24-15,0 0-34 16,0 0-30-16,-31 10-34 16,20-10-116-16,-1 0-352 15</inkml:trace>
  <inkml:trace contextRef="#ctx0" brushRef="#br0" timeOffset="-163787.04">20592 11829 952 0,'0'0'40'15,"0"0"-29"-15,0 0 33 16,0 0 2-16,0 0-9 16,0 0-17-16,68 0-2 15,21 0 17-15,36 0-12 16,8-15-6-16,12-5-12 16,-7-1-3-16,-13-1-4 0,-20 0-5 15,-22 5-17-15,-28 3 4 16,-26 6-11-16,-26 8-3 15,-13 0-3-15,-48 0 25 16,-29 20-3-16,-26 13 0 16,-19 11-3-16,-14 0 8 15,5 2 6-15,14-8 3 16,17-10 1-16,33-7 2 16,23-14 4-16,23-2 9 0,21-5 16 15,10 0 16 1,0 0-5-16,29-3-15 15,34-15-26-15,26-7 5 16,25 2 14-16,13 1-3 16,5 4-1-16,-1 4-9 15,-4 1-7-15,-11 4-1 16,-18 1-1-16,-22 2-19 16,-25 3-17-16,-31 3-5 0,-9 0-14 15,-11 0 8-15,-2 0 12 16,-22 0-43-16,-3 0-184 15,0 5-320-15</inkml:trace>
  <inkml:trace contextRef="#ctx0" brushRef="#br0" timeOffset="-163651.02">21863 11825 432 0,'0'0'492'16,"0"0"-492"-16,0 0-31 15,0 0 27-15,0 0-102 16,0 0-103-16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18T08:28:11.565"/>
    </inkml:context>
    <inkml:brush xml:id="br0">
      <inkml:brushProperty name="width" value="0.05292" units="cm"/>
      <inkml:brushProperty name="height" value="0.05292" units="cm"/>
      <inkml:brushProperty name="color" value="#FF0000"/>
    </inkml:brush>
  </inkml:definitions>
  <inkml:trace contextRef="#ctx0" brushRef="#br0">1025 819 697 0,'0'0'231'16,"0"0"-200"-16,0 0 24 15,0 0 21-15,0 0-38 16,0 0-3-16,0 0 23 0,-2 104-16 16,-2-58-15-16,-6 0-6 15,6-5-5-15,-5-7-9 16,5-9-5-16,2-11 0 16,2-8-1-16,-4-5 0 15,4-1 5-15,0 0-1 16,0-21-2-16,0-21 3 0,0-13-6 15,0-5 0-15,12 5 0 16,1 8-3-16,3 10 3 16,-1 10-3-16,-3 11 0 15,-3 10 2-15,-5 6 0 16,0 0-5 0,6 0 0-16,1 20 5 15,-3 6 1-15,-1 6 1 16,-7-3 2-16,0 3-2 15,0-6 1-15,-2-6-2 16,-5-6 3-16,3-7 0 0,2-2-2 16,2-5 1-16,0 0 1 15,0-5 5-15,0-21-8 16,0-8-5-16,18-2 4 16,11 0-1-16,7 6-1 15,1 12-5-15,-6 10 5 0,-2 8 3 16,-2 0-5-16,-2 4 1 15,-8 16 3-15,-1 12 1 16,-7 1 2-16,-5 6-1 16,-4-3-1-16,0-2 0 15,0-10 0-15,0-6 0 16,0-5-1-16,0-10-50 16,0-3-70-16,0-2-58 15,0-25-196-15</inkml:trace>
  <inkml:trace contextRef="#ctx0" brushRef="#br0" timeOffset="216.03">1613 715 662 0,'0'0'152'0,"0"0"-13"16,0 0-31-16,0 0-46 0,0 0-17 15,0 0-26-15,0 37-1 16,2-5 7-16,5 3-2 15,-2 2-17-15,2-3-1 16,-3-1-3-16,-2-8-2 16,2-6-13-16,1-5-56 15,4-11-58-15,2-3-75 16,2 0-152-16</inkml:trace>
  <inkml:trace contextRef="#ctx0" brushRef="#br0" timeOffset="856.1">1952 713 877 0,'0'0'94'0,"0"0"15"16,0 0-16-16,0 0-47 16,0 0-10-16,0 0-13 0,-19 51-3 15,16-13-5 1,0 4-3-16,3 2-5 15,0-2-5-15,0-2 0 16,0-9-1-16,0-9 3 16,0-11-3-16,0-4-1 15,0-7 0-15,0 0 2 16,0 0 2-16,0-23-3 0,0-14-1 16,0-16 0-16,0-1-3 15,10-1 3-15,3 9-3 16,3 7 0-16,-3 15 0 15,-1 8 1-15,-6 11 1 16,0 5-3-16,3 0 1 16,1 0-2-16,3 17 5 15,0 7 1-15,1 2 1 16,-6 3-1-16,2-2 0 0,-4-1 0 16,-4-8 0-16,-2-2 2 15,0-6-2-15,0-6 0 16,0 0 4-16,0-4-2 15,0 0 2-15,0 0-4 16,5-16 2-16,8-14-6 16,5-6 3-16,9-2-2 15,6 10 0-15,-2 10-2 16,-2 7-2-16,-4 11 4 16,0 0-2-16,-6 2-3 15,-3 21 6-15,-1 5 0 16,-5 4 1-16,-6 6 0 15,-4 3 0-15,0-2 3 16,0-3-6-16,0-7 4 16,-2-12-2-16,-5-5 0 15,4-7-16-15,3-5-85 16,0 0-59-16,0-19-159 0,8-12-241 16</inkml:trace>
  <inkml:trace contextRef="#ctx0" brushRef="#br0" timeOffset="1184.12">2688 569 737 0,'0'0'138'0,"0"0"-39"0,0 0 0 16,0 0-47-16,0 0-14 16,0 0 3-16,-58 120-23 15,58-71 1-15,0-2-3 16,2-6-5-16,18-11-7 15,2-6-4-15,5-8 0 16,2-10-1 0,7-6-1-16,-1-6 2 15,4-22 4-15,-6-10 0 0,-6-4 1 16,-12-2-2-16,-15-2 0 16,0-7 12-16,-15 5 5 15,-19 11-6-15,-6 12-9 16,-2 21-5-16,-1 4-4 15,5 6-34-15,9 12-58 16,16 1-73-16,11 4-187 16</inkml:trace>
  <inkml:trace contextRef="#ctx0" brushRef="#br0" timeOffset="1536.16">3626 220 953 0,'0'0'5'16,"0"0"92"-16,0 0 18 15,0 0-55 1,0 0 2-16,0 0-35 15,-104 35-12-15,66 19-3 16,-3 18-5-16,1 16 7 16,7 6-13-16,10 2 5 15,8-6-6-15,13-17 0 16,2-9-1-16,0-15 1 0,27-12 0 16,13-7-3-16,4-14-21 15,5-14-8-15,-7-2-7 16,1-2-47-16,-7-18-32 15,-9-6-114-15,-10-4-313 16</inkml:trace>
  <inkml:trace contextRef="#ctx0" brushRef="#br0" timeOffset="4120.52">4092 563 704 0,'0'0'85'16,"0"0"-28"-16,0 0 68 15,0 0-48 1,0 0-43-16,0 0-22 16,0 31-6-16,0 8 16 15,0 8 2-15,0-3-3 16,0-7-17-16,0-10 6 0,0-10-10 15,0-12 0-15,0-3 2 16,0-2 6-16,0 0 17 16,0-7 21-16,0-22-21 15,0-12-25-15,-4-9 0 16,4-4-2-16,0 3 2 16,0 2-2-16,0 13 0 15,0 11 0-15,9 16-6 0,-1 9 1 16,8 0-4-16,2 8-4 15,4 25 10-15,5 8 5 16,-2 3 0-16,-6 4 0 16,-3-10 0-16,-5-5 0 15,-3-12 0-15,-4-8 0 16,-2-7 0-16,0-6 0 16,-2 0 2-16,0 0 3 15,0 0 1-15,0-11 0 0,0-18-6 16,2-13-8-16,7-1 3 15,3 3-1 1,3 12 2-16,1 14-11 16,-5 10 4-16,-3 4-3 15,6 0 5-15,-1 18 3 16,1 12 5-16,-1 5 1 16,-2 0-1-16,1 6 1 15,1-8 0-15,-5-2 0 0,2-11 0 16,-4-6 1-16,-1-6-1 15,-1-6-3-15,-2-2 3 16,0 0 0-16,8 0 0 16,-2-6 0-16,11-19 3 15,-2-4 0-15,3-5-1 16,1-3-2-16,-4 6 0 16,-3 9 0-16,-8 7-4 0,-3 13 2 15,-3 2-3-15,0 0 2 16,2 7-11-16,2 20 14 15,0 4 1-15,6 2 1 16,1-2-2-16,-3-12 0 16,6-2 0-16,-5-10 0 15,-3-2-1-15,-1-3 0 16,1-2-5-16,2 0 6 16,0-2 4-16,3-18 3 15,3-4-7-15,-3-4 2 16,1-2-2-16,-6 3 2 15,-2 8-1-15,-2 7-1 16,1 7-7-16,-3 5 5 16,0 0-13-16,2 13 4 15,2 18 8-15,6 6 2 16,3-1 1-16,5-6 0 16,-1-8-1-16,1-6 1 0,0-6-1 15,-4-8 1-15,-4-2 0 16,6 0 0-16,-3-18 2 15,10-10 11-15,-3-9-4 16,-2-5 0-16,-8-12-7 16,0-10 3-16,-10-6-4 15,0-4 0-15,0 11 2 16,-10 16 2-16,0 12-4 0,-1 17 2 16,1 10 3-16,4 8-6 15,-1 0-3-15,1 8 0 16,1 26-4-16,3 19 3 15,2 13 1-15,0 4 3 16,13 2-2-16,8-1 2 16,0-9 0-16,2-6 0 15,-1-15-3 1,5-7 1-16,-5-13 2 0,0-10-1 16,-3-6 1-16,0-5-12 15,1-2 11-15,3-22 0 16,-3-13-2-16,4-7 0 15,-6-9 1-15,-7-16 1 16,-7-9 1-16,-4-4 0 16,0 8-1-16,0 16 1 15,0 21 1-15,-6 13 0 16,-3 13 5-16,3 3-3 0,-2 5 7 16,4 3-7-16,2 0-1 15,2 25-2-15,0 25-4 16,0 19 4-16,0 8 3 15,6 1-3-15,17-3 2 16,-5-10-1-16,-1-12 0 16,2-12-1-16,-3-16 0 15,-8-7 0-15,1-12 0 0,0-6-1 16,0 0-1-16,6-6 2 16,4-17 6-16,2-12-5 15,-3 0-1-15,1 10-3 16,-9 6-9-16,-3 13 6 15,-3 6 0 1,-2 4-3-16,-2 20 3 16,10 10 6-16,-6-1 0 15,5-3-1-15,3-2 1 0,1-6-14 16,3-8-51-16,-3-8-23 16,5-6-96-16,-3 0 21 15,3-24-296-15</inkml:trace>
  <inkml:trace contextRef="#ctx0" brushRef="#br0" timeOffset="4360.55">5548 467 687 0,'0'0'60'15,"0"0"-20"-15,0 0 81 16,0 0-62-16,0 0-37 15,0 0-9-15,-12 28-11 16,12-28-1-16,14 0-2 16,-3 0 0-16,1-25-9 0,-6-1-38 15,-6-8-67-15,0 2-37 16,0 6-19-16,-27 5-125 16</inkml:trace>
  <inkml:trace contextRef="#ctx0" brushRef="#br0" timeOffset="4528.58">5060 465 611 0,'0'0'55'0,"0"0"25"15,0 0 14-15,0 0-48 16,0 0-20-16,0 0-8 16,46 44-1-16,2-44-16 15,5 0-1-15,12 0-27 16,-1 0-116-16,-1 0-5 15,-3 2-184-15</inkml:trace>
  <inkml:trace contextRef="#ctx0" brushRef="#br0" timeOffset="5000.63">5851 710 771 0,'0'0'48'0,"0"0"41"16,0 0-5-16,0 0-50 0,0 0 1 16,0 0-3-1,-37 112-16-15,37-71-6 16,0-1-7-16,0 4 1 16,0-8-3-16,0-4-1 15,0-13-1-15,0-5 0 16,0-6-5-16,0-8-7 15,0 0-9-15,0 0-11 16,0-15-12-16,0-16 18 0,0-10 22 16,0-7 5-16,0-10 3 15,0-5-3-15,0-3 0 16,0 1 0-16,8 9 5 16,12 15-4-16,4 10-1 15,3 15 2-15,0 8 6 16,0 8 2-16,-4 0-3 15,-2 0-1-15,-5 20-4 0,-9 3 4 16,-5 11-3-16,-2 5 0 16,-7-1 0-16,-15 3-2 15,-14-7-1-15,3-10 3 16,4-9-3-16,9-7-9 16,11-8-42-16,9 0-105 15,0-9-176-15</inkml:trace>
  <inkml:trace contextRef="#ctx0" brushRef="#br0" timeOffset="5216.66">6165 210 712 0,'0'0'115'0,"0"0"-14"15,0 0-43-15,0 0-36 16,0 0 11-16,-17 142-19 15,17-77-3-15,0 3-1 0,2-4-4 16,7-7 0-16,-1-8-6 16,1-13 0-16,1-12-20 15,3-9-53-15,5-15-88 16,-1 0-124-16</inkml:trace>
  <inkml:trace contextRef="#ctx0" brushRef="#br0" timeOffset="5568.7">6433 615 567 0,'0'0'47'15,"0"0"-37"-15,0 0 67 16,0 0-21-16,0 0 11 16,0 0-25-1,49-4-12-15,-31-20-9 16,-2-3 4-16,-8 2-6 0,-1-3 0 15,-7 0-1-15,0 5 2 16,0 6 3-16,-7 11 8 16,-9 6-12-16,-1 0 1 15,-8 18-3-15,3 14-17 16,0 10 8-16,6 2-1 16,10 0-6-16,1 0 0 15,5-5 0-15,0-5-1 16,9-6 0-16,11-8-4 0,4-6-2 15,7-4-7-15,8-10-34 16,5 0-24-16,3-6-252 16</inkml:trace>
  <inkml:trace contextRef="#ctx0" brushRef="#br0" timeOffset="6200.79">7683 335 741 0,'0'0'86'16,"0"0"15"-16,0 0-38 16,0 0-15-16,-6 112 9 15,6-44-23-15,0 4-16 16,0-4-10-16,0-13-4 16,0-12-1-16,4-11-2 0,-2-12-1 15,-2-9-2-15,0-8-4 16,0-3-14-1,0 0-14-15,-4 0-28 16,-23-7-1-16,-4-7 6 16,2 1 35-16,2 6 21 15,8 2 1-15,5 5 1 16,5 0 3-16,5 0 3 16,4 5 9-16,0 10-6 15,0 0-5-15,6 1 5 0,23-6-3 16,9-6 2-16,5-4-9 15,5 0 1-15,8-7-4 16,-6-10-2-16,-6-9-56 16,-13-4-72-16,-17-1-3 15,-14 0-131-15</inkml:trace>
  <inkml:trace contextRef="#ctx0" brushRef="#br0" timeOffset="6392.81">7469 359 631 0,'0'0'41'16,"0"0"-18"-16,0 0 35 15,0 0-22-15,0 0-11 16,0 0-19 0,123-58-5-16,-69 46-1 0,8 3 0 15,3 6-45-15,-3 3-54 16,-6 0-119-16,-14 5-241 15</inkml:trace>
  <inkml:trace contextRef="#ctx0" brushRef="#br0" timeOffset="6952.88">7984 485 199 0,'0'0'355'0,"0"0"-299"0,-31 123 26 16,20-82 4-16,11 1 2 15,-2-6-33-15,-1-2-26 16,3-10-15-16,0-9 0 15,0-7-7-15,0-4-1 16,0-4 6-16,0 0-8 16,0 0 1-16,5-14-1 15,13-13-2-15,6-10-2 16,3-1-1-16,-4-6 1 0,-6 5 0 16,-3 11 0-1,-10 10 1-15,3 14-3 0,-3 4 1 16,-4 0-1-16,2 0 2 15,0 17-1-15,8 9 1 16,-1 8 0-16,-1-5 0 16,6-2 0-1,-1-6 0-15,3-8 2 16,-1-8-2-16,-4-5 0 0,5 0 1 16,0 0 2-16,-1-18-3 15,8-5 0-15,-4-9 0 16,-3-3 0-16,-5 3 2 15,-3 2 0-15,-6 11 0 16,-2 8 2-16,0 7-2 16,0 4 1-16,0 0-3 15,0 29 0-15,0 17 0 0,-8 14 1 16,8 1 0-16,0 8-1 16,6 0 0-16,9-6 0 15,-2-1 0-15,1-8-2 16,-8-8-1-16,-2-7 0 15,-4-15-2-15,0-10-2 16,0-8-16-16,-6-6-30 16,-5 0-149-16,-3-20-228 15</inkml:trace>
  <inkml:trace contextRef="#ctx0" brushRef="#br0" timeOffset="7736.98">8292 521 594 0,'0'0'108'0,"0"0"-95"16,0 0 117-16,0 0-27 15,0 0-65-15,0 0-18 0,134-54 3 16,-105 56-13-16,-5 20-9 16,-4 8 2-16,-11 2-2 15,-5 5 0-15,-4-1-1 16,0-7 0-16,-13 1-3 15,-3-7 3-15,3-9-3 16,0-6-2-16,11-7-1 16,2-1 6-16,0 0-4 0,0 0-7 15,0-14 0-15,15-7 6 16,12-6 5-16,-2 3 0 16,0 2 1-16,-4 8-1 15,-5 8 3-15,-1 2-3 16,-5 4 1-16,-6 0 2 15,1 0 1-15,-1 4 2 16,0 14-2-16,3 4-1 16,-2 6 1-16,-1-1-2 0,3-8-1 15,-1-5 0-15,5-3 3 16,-1-7 2 0,-2-3-4-16,8-1 3 15,4 0 0-15,2-7-5 16,3-13 3-16,0-6-1 15,-4-6-1-15,-5 0-1 16,2 1 0-16,-9 12 1 16,2 12-1-16,-9 6 0 0,0 1-3 15,-2 0-1-15,5 2 2 16,0 19 2-16,-1 3 1 16,11 2 0-16,-1-2-1 15,1-5 0-15,6-8 1 16,-4-11 0-16,1 0 6 15,5 0-1-15,-4-19 3 16,8-13-3-16,-9-7-4 0,3-7 7 16,-15-8 5-16,1-4 9 15,-7-7 0-15,0-5-18 16,0 5 0-16,-11 11-2 16,1 17-2-16,6 17 0 15,0 12 3-15,-1 8-4 16,5 8-6-16,-2 28-8 15,2 19 11-15,0 11 1 16,2 2 2-16,21-2-4 16,1-7 4-16,0-10-10 15,-1-11 0-15,-3-12-22 16,-7-10-27-16,3-16-25 16,-7 0-132-16,-5-8-177 15</inkml:trace>
  <inkml:trace contextRef="#ctx0" brushRef="#br0" timeOffset="7913">8914 356 811 0,'0'0'24'0,"0"0"32"16,0 0 12-16,0 0-45 15,0 0-9-15,0 0-5 16,123 42-9-16,-75-42-46 15,6-9-190-15,-2-8-240 0</inkml:trace>
  <inkml:trace contextRef="#ctx0" brushRef="#br0" timeOffset="8633.1">10140 618 593 0,'0'0'8'16,"0"0"2"-16,0 0 30 0,0 0 6 15,0 0-33-15,-139 85-13 16,104-64 6-16,-1-5-6 16,19-9-1-16,5-7-4 15,10 0-2-15,2-5-10 16,0-20 8 0,16-12 1-16,13-3 6 15,5-5 1-15,1 5 1 16,-4 8 1-16,-2 6 9 0,-14 8 12 15,-1 9 21-15,-14 6 0 16,0 3 56-16,0 0-29 16,-16 0-62-16,-11 0-8 15,4 6 0-15,-2 14 0 16,0 6 0-16,9 3 0 16,5-8-1-16,9 2 1 15,2-2-1-15,0 7-1 16,11 0 2-16,18 1 0 0,12-1 5 15,3-2-4-15,5 2 8 16,2 2 2-16,-8 0 1 16,-10-2 1-16,-12-2-7 15,-13 1-3-15,-8-4 6 16,0 2-9-16,-27-1 0 16,-2-9-11-16,-4-7-76 15,4-8-182-15</inkml:trace>
  <inkml:trace contextRef="#ctx0" brushRef="#br0" timeOffset="10433.32">11105 509 665 0,'0'0'102'16,"0"0"-92"-16,0 0 103 15,0 0-32-15,0 0-36 16,0 0-24-16,0-10-12 16,0 28-7-16,0 11 2 15,0 5 6-15,0-3-2 16,0-1-5-16,0-9-2 16,0-10 4-16,0-3-5 0,0-8 0 15,0 0 4-15,0 0-1 16,5-1 1-16,3-30-1 15,6-7 1-15,1-6-4 16,-1-4 3-16,-1 10-1 16,-2 8 2-16,-6 10 2 15,2 12-4-15,-7 6-1 16,2 2-1-16,-2 0 0 16,4 0 0-16,5 20-6 0,-2 15 6 15,6 10 3-15,-2-1-3 16,1-1 0-16,-1-6 0 15,-3-11 1-15,-6-6-1 16,4-8 1-16,-6-9-1 16,0-3 2-16,0 0 0 15,4 0 3 1,0-8 5-16,9-23-3 16,3-9-3-16,5-10-3 0,-4 1 0 15,-1 12 2-15,-5 9-1 16,-7 12-2-16,5 13 0 15,-9 3-1-15,3 0-4 16,1 9-1-16,5 28 1 16,4 8 5-16,-1 5 0 15,3 0 0-15,3-4 1 16,-1-10 0-16,6-4-1 0,-7-11-1 16,-1-11 1-16,-1-2 0 15,-3-8-4-15,5 0 4 16,3 0 0-16,4-6 1 15,1-12 1-15,3-2-2 16,0-4 0-16,-5 3 1 16,-6 10-1-16,-8 3 1 15,1 8-3-15,-7 0 2 16,6 0-5-16,-4 4 3 0,0 15 1 16,5 4 2-16,-3-3-2 15,6-2 1-15,-1-9 0 16,1 0-1-16,1-6 1 15,-5 0 3-15,6-3-3 16,1 0 1 0,8 0 2-16,-3-17-3 15,4-1 2-15,-6 0 3 16,-2-2-5-16,-3 1 0 0,-4 7 1 16,-5 1-1-16,-4 9 4 15,2 2-4-15,-2 0 0 16,0 0-4-16,8 20 2 15,-4 4 0-15,5 1 2 16,5-5 1-16,-6-4-1 16,5-7-6-16,3-4 6 15,-3-5 0-15,1 0 4 0,3-8 0 16,6-13-1-16,-3-2-1 16,0-5-1-16,-6-13-1 15,-1-5 5-15,-7-12-5 16,-1-10 1-16,0-2 0 15,-5 8-1-15,0 11-1 16,0 24 1-16,0 17 1 16,0 6-1-16,0 4-10 15,0 16 3-15,0 30-7 0,0 20 14 16,0 9-1-16,0-3-1 16,8-2-4-16,17-11-7 15,2-6 12 1,2-12 0-16,-4-10 0 15,-4-14 1-15,0-8 0 16,-1-7-1-16,-3-2 1 16,6-6-1-16,-1-18 0 15,5-10 1-15,-1-8 0 0,-3-15 0 16,-5-15 0-16,-12-10 0 16,-1-8-2-16,-5 7 2 15,0 20 0-15,0 20 2 16,-7 21-1-16,1 15-1 15,-4 7 0-15,6 0 0 16,-5 7-6-16,1 32 4 16,0 19-3-16,6 18 3 0,2 6 1 15,0-1-2-15,12-10 3 16,3-9 0-16,-1-13 0 16,-6-13 0-16,3-17 0 15,1-11-1-15,-1-5 0 16,-5-3 0-16,8 0-1 15,1-11 0-15,1-14 1 16,4-5-5-16,-2-2-5 16,-5 1 2-16,-6 9 1 0,4 15 1 15,-9 7-3 1,5 5 1-16,0 25 5 16,2 3 3-16,2-1-5 15,-3-9 11-15,6-6-9 16,1-5 4-16,-3-9-26 15,1-3-47-15,1 0-71 16,-3-8 21-16,2-16-95 16</inkml:trace>
  <inkml:trace contextRef="#ctx0" brushRef="#br0" timeOffset="10641.34">12831 433 545 0,'0'0'84'0,"0"0"-44"15,0 0 45-15,0 0 9 0,0 0-53 16,0 0-8-16,-14 11 5 16,14-4-20-16,0-3-13 15,0-4-5-15,0 0 2 16,0 0-5-16,0 0-15 16,0-2-31-16,0-12-48 15,0-7-40-15,-2 1-33 16,-23 3-204-16</inkml:trace>
  <inkml:trace contextRef="#ctx0" brushRef="#br0" timeOffset="10817.37">12364 435 565 0,'0'0'98'16,"0"0"-62"-16,0 0 12 15,0 0-18-15,0 0-22 16,0 0 0-16,77 2-7 15,-33-2-1-15,5 0-7 16,5 2-32-16,-6 6-22 0,2 6-54 16,-8-2-224-16</inkml:trace>
  <inkml:trace contextRef="#ctx0" brushRef="#br0" timeOffset="11233.42">12891 543 314 0,'0'0'14'0,"0"0"-6"15,0 0 178-15,0 0-84 16,38 142-39-16,-38-97 19 15,0 5 9-15,0 1-24 0,0 4-23 16,0-3-17-16,-7 0 0 16,-7-10-12-16,6-10-5 15,-1-9 0-15,5-11-8 16,4-6 0-16,0-6 2 16,0 0-4-1,0 0-11-15,0-22-26 16,0-13 0-16,2-11-7 15,9-8-35-15,2-12-40 0,3-8 82 16,1 0 32-16,1-1 5 16,5 13 0-16,-4 14 0 15,4 12 9-15,-7 16 14 16,-3 8 19-16,-9 7 4 16,4 2-9-16,-6 3-3 15,-2 0-8-15,4 12-11 16,-4 18 6-16,0 10-1 15,0 4-10-15,-2 2-3 0,-23-3-3 16,5-7 1-16,-5-8 1 16,6-14-3-16,3-9-3 15,5-5 0-15,9 0-32 16,2-24-143-16,0-11 2 16,8-13-147-16</inkml:trace>
  <inkml:trace contextRef="#ctx0" brushRef="#br0" timeOffset="11417.44">13203 208 307 0,'0'0'308'16,"0"0"-196"-16,0 0 53 15,0 0-104 1,0 0-55-16,0 0 7 16,0 130-2-16,0-67-5 0,0-3 1 15,0-4-2-15,0-8-5 16,0-10-4-16,0-6 1 15,0-12-62-15,0-11-134 16,11-9-306-16</inkml:trace>
  <inkml:trace contextRef="#ctx0" brushRef="#br0" timeOffset="11753.49">13359 613 562 0,'0'0'37'0,"0"0"6"16,0 0 3-16,0 0-26 16,0 0 11-16,0 0-8 15,33-50-13-15,-26 30-2 16,-5-2 14-16,-2 3 10 16,0 0-10-16,0 9 10 15,-7 6 8-15,-6 4-15 0,-5 0-8 16,-3 26-12-16,-2 10 7 15,5 6 2 1,7 11-1-16,7-2-7 16,4-4 0-16,0-5-6 15,13-10 0-15,11-11-1 16,12-4 1-16,6-13-4 16,7-4-28-16,9-9-37 15,15-16-182-15</inkml:trace>
  <inkml:trace contextRef="#ctx0" brushRef="#br0" timeOffset="12897.63">14202 585 609 0,'0'0'27'0,"0"0"79"16,0 0 54-16,0 0-95 15,0 0-18-15,0 0-11 16,2-8-13-16,-9 37-16 16,-4 13 8-16,4 6-4 15,7-2-2-15,0-6-9 16,0-10 3-16,11-6-6 16,7-6 3-16,0-9 0 0,6-7 0 15,3-2 0-15,2-9 0 16,0-21 3-16,2-4-2 15,-6-5 2-15,-7-2-3 16,-11-9 0-16,-7-1-1 16,0 0 0-16,-9 4-2 15,-16 17 3-15,5 16 0 16,-5 10-2-16,6 4-6 16,-4 5 3-16,7 20 4 0,3 7-3 15,11 6 1-15,2 0 0 16,0 2 1-16,9-3 0 15,13-7 2-15,3-5 0 16,2-11-1-16,2-7 1 16,2-3 0-1,-2-4-1-15,2 0 1 16,5-13 0-16,-1-7 1 16,-6 1-1-16,0-1-7 0,-6-6 6 15,-8 2-6-15,-9 5 1 16,2 8-1-16,-8 9 4 15,2 2-6-15,-2 0-3 16,2 9 8-16,-2 19 4 16,2 6 0-16,5-1 0 0,-3-1 0 15,7-13 0 1,-6-4 0-16,4-6 3 0,-5-6-1 16,0-1 11-16,6-2 5 15,-1 0-5-15,4-6-6 16,5-17-3-16,-3 2 5 15,3-4-8-15,-5-5-1 16,3 0 0-16,-7 6 0 16,-5 4 0-16,-4 12-2 15,0 8-8-15,0 0 4 16,2 0-2-16,8 15 0 0,-4 16 6 16,13 4 4-16,0-4-6 15,-1-4 4-15,7-13 0 16,-6-9 5-16,4-5-4 15,2 0 3 1,-1-1 10-16,5-24-2 16,3-2-7-16,-9-12 4 15,-2-4 11-15,-5-10-13 16,-12-9 6-16,0-2-1 0,-4 0-3 16,0 5-7-16,0 15 11 15,-2 19-3-15,-4 13 6 16,-2 12-1-16,2 0-8 15,-5 4-7-15,-1 29-9 16,8 20 2-16,4 17 2 16,0 3 4-16,4-8 1 15,19-5 0-15,-1-9-2 0,3-12 2 16,-10-10-6-16,-1-14-43 16,-1-8 1-16,-2-7-32 15,-6 0-103-15,-3-4-67 16,-2-19-224-16</inkml:trace>
  <inkml:trace contextRef="#ctx0" brushRef="#br0" timeOffset="13969.77">14970 549 555 0,'0'0'74'0,"0"0"-21"16,0 0 23-1,0 0-62-15,0 0-13 16,0 0 51-16,121-1-13 15,-74-1-32-15,-5 2-4 16,-4 0 0-16,-7 0-6 16,-6 0 6-16,-9 7-3 15,-8 7 0-15,1 4 3 0,-7 8 10 16,-2 12 15-16,0 9 0 16,0 10-14-16,-11 9 6 15,-5-3-10-15,3 2 0 16,5-7-9-16,0-8-1 15,6-15 1-15,0-10 1 0,0-11-2 16,2-10-3 0,0-4 1-16,0 0-21 0,0-4-58 15,0-19-40-15,0-10 33 16,0-10 49-16,0-6 20 16,0-11 17-16,0-13 2 15,0-7 0-15,6-12 3 16,6 6 4-16,3 13 10 15,1 19 2-15,-1 26 6 0,6 14 12 16,1 6 15 0,5 8 23-16,2 0-11 15,0 5-38-15,0 26-14 16,-3 10-11-16,-10 6 4 16,-12-1-3-16,-4-3 1 15,0-3-3-15,-15-10 0 16,-3-6 6-16,-2-6-5 15,5-10-1-15,8-5 0 0,5 0-1 16,2-3-10-16,0 0-24 16,0-18-25-16,15-8 44 15,10-9 10-15,-6 3 6 16,8 4 0-16,-11 10 0 16,-3 10 1-16,1 6 20 15,-10 2 23-15,5 0-12 16,-5 0-4-16,8 14-15 0,-8 6 8 15,7 6-8 1,-4 0-6-16,0-6-4 0,2 1-2 16,-3-11 0-16,4-2 1 15,-4-4 3-15,7-4 2 16,1 0 0-16,8-4-1 16,-2-16-4-16,7-1-1 15,-2-9-1-15,-6 1 1 16,-3 0 1-1,-3 8-1-15,-9 10-1 0,4 2 0 16,-6 9 0-16,-2 0 0 16,0 0-2-16,2 0 0 15,-2 0-3-15,7 0 0 16,-3 0 5-16,-2 0 0 16,0 5 0-16,6-5 1 15,-4 0 2-15,5 0 0 16,-1-14 2-16,4-10-2 15,1-8 0-15,-4-4-3 16,2-2 1-16,2-5-1 0,1 2 0 16,-1 2 0-16,-4 11 1 15,-7 10 0-15,-2 9-1 16,0 6 2-16,0 3-2 16,0 0-4-16,0 20-3 15,0 21 3-15,0 14 3 16,3 12 1-16,8 3 1 0,4-3 1 15,1-4 4-15,-3-6 4 16,-3-13-7-16,-4-15-3 16,-4-16-1-16,0-6 0 15,-2-7-38-15,0 0-80 16,0-5-138 0</inkml:trace>
  <inkml:trace contextRef="#ctx0" brushRef="#br0" timeOffset="14145.79">15753 470 617 0,'0'0'22'0,"0"0"99"16,0 0-4-16,0 0-78 16,143 39-19-16,-97-33-9 15,4-2-11-15,-6-4-15 16,-9 0-136-16,0 0-154 0</inkml:trace>
  <inkml:trace contextRef="#ctx0" brushRef="#br0" timeOffset="14433.83">16123 210 693 0,'0'0'19'0,"0"0"46"16,0 0 79-16,0 0-107 15,0 0-20-15,0 0 11 16,18 23 31-16,13 9-4 16,7 12 6-1,-5 7-30-15,3 12-10 16,-5 7-7-16,-2 4-4 16,-4 4-4-16,-9-6-3 0,-10-11 0 15,-6-8-3-15,0-10-8 16,-18-7-44-16,-11-6-28 15,-13-10 5-15,-1-6-3 16,1-7-164-16,13-7-311 16</inkml:trace>
  <inkml:trace contextRef="#ctx0" brushRef="#br0" timeOffset="14641.84">16812 722 922 0,'0'0'3'16,"0"0"31"-16,0 0 16 16,0 0-43-16,0 0-3 0,0 0-4 15,-18 27-50-15,-7-27-217 16</inkml:trace>
  <inkml:trace contextRef="#ctx0" brushRef="#br0" timeOffset="16354.07">1736 1342 131 0,'0'0'441'0,"0"0"-441"16,0 0-6-16,-129 12 6 0,104-8 42 16,5 3 25-16,5-1-17 15,4 3-29-15,3-1-6 16,6 2-9 0,2 1-5-16,0 3 2 15,8 4 1-15,25 1-3 16,20-2 12-16,21 0 9 15,22-3 0-15,24-4-11 16,21-5 11-16,25 2-11 16,33-3-6-16,20-3-1 0,24 3 1 15,15 0-3-15,9 1 10 16,16 2-1-16,18 4-2 16,16-1 1-16,11 2 0 15,13 1-1-15,2-1-1 16,14 5-2-16,2-1 4 15,9 0-7-15,-1-2-3 0,-3-2 2 16,-5 8 7-16,-14-6 6 16,-6 0 7-16,-7-2-5 15,-13-4 6-15,-18 0 10 16,-25 1-2-16,-20-4 7 16,-28 1-3-16,-16-1-2 15,-29-3-6-15,-27 1-11 16,-19-1 1-16,-23 4-7 15,-18 1-3-15,-13-2-6 0,-19 4 4 16,-12-1-5 0,-17-2 0-16,-10-3 0 15,-12-3-20-15,-9 2-36 16,-4-2-55-16,0 0-31 16,-33-4-156-16</inkml:trace>
  <inkml:trace contextRef="#ctx0" brushRef="#br0" timeOffset="18002.28">5193 2738 542 0,'0'0'189'0,"0"0"-170"15,0 0-7-15,0 0 31 16,0 0 32-16,-37 151-19 16,21-59-19-16,3 23-12 15,4 23 15-15,-3 26-6 16,-1 23-9-16,4 17-11 16,-2 20-9-16,2 12-3 0,7 3-2 15,2-15 0-15,0-29 0 16,0-39 3-16,0-32-2 15,0-23-1-15,0-19 0 16,0-22 0-16,0-23 0 16,0-25-1-16,0-9-8 15,0-3-41 1,0-3 3-16,0-23-55 0,0-21-88 16,0-11 18-1,0-11-211-15</inkml:trace>
  <inkml:trace contextRef="#ctx0" brushRef="#br0" timeOffset="19186.43">5341 2984 527 0,'0'0'69'15,"0"0"-8"1,0 0 13-16,0 0-10 16,0 0-4-16,0 0-12 15,0 0-9-15,0 0-14 0,0 0-6 16,0 0 2-16,0 0 1 16,0-3-6-16,0-4-9 15,0-8-7-15,-5-5 0 16,1-2-1-16,-6 3-2 15,2-4 3-15,-3 5 0 16,-1 3 0-16,4 4 2 16,-3 5-2-16,3 2 0 0,4 2 3 15,4 2 8-15,0 0-4 16,0 0-7-16,0 0-1 16,0 0-2-16,0 0-2 15,25 0 4-15,15 2 0 16,15 8 2-16,17 1 7 15,10 1-4-15,7-3 5 16,5-3-4-16,3-4 2 16,-2-2-1-16,5 0 5 0,-6 0-9 15,-11 0-2-15,-12-3 0 16,-20-2 0-16,-17 4 3 16,-19-2-6-16,-10 1 6 15,-5 2-3 1,0 0 10-16,0 0 10 15,0 0 1-15,0 0-2 16,-5 0-8-16,0 0-4 16,3 0 2-16,-2 0-5 0,0 5-2 15,-5 22-1-15,-3 19 8 16,1 16 12-16,1 17-9 16,0 16 6-16,8 16-12 15,2 21 5-15,0 20-5 16,2 21-5-16,12 14 1 15,-3 5-2-15,-3-5-2 16,2-17 1-16,-1-13 1 0,-3-17 0 16,-4-16 0-16,-2-12 0 15,0-16 2-15,0-18-2 16,0-13 2-16,0-16-2 16,0-9 2-16,0-10-4 15,0-10 4-15,0-8-2 16,0-8 0-16,0-2 0 15,0-2 0-15,0 0 0 16,0 0 0-16,0 0-3 0,0 0 1 16,0 0-4-16,0 0 6 15,0 0-4 1,-13-9-2-16,-9-4-9 16,-5 1-5-16,-9 0 3 15,-11 2-8-15,-13 2 1 16,-15 4-1-16,-15 0-6 15,-3-3-1-15,-15 2 3 16,4 1 23-16,-6 0 2 0,4 4 3 16,6 0 1-16,13 0 0 15,13 0 6-15,11 0-4 16,21 0-3-16,13 0 1 16,9 0 0-16,9 0 0 15,5 0-4-15,6 0 0 16,0 0-15-16,0 0-11 15,0 0-21-15,0 0-44 0,0-2-60 16,2-8-51-16,4-6-258 16</inkml:trace>
  <inkml:trace contextRef="#ctx0" brushRef="#br0" timeOffset="20098.56">5717 3497 475 0,'0'0'71'0,"0"0"38"0,0 0-10 16,0 0 33-16,0 0-54 16,0 0-38-16,0-12-12 15,0 12-6-15,0 0-12 16,0 0-6-16,0 0-1 16,0 0-3-16,0-2 3 15,0 2 2-15,0 0-1 16,0 0-1-16,0 0-1 0,0 0-2 15,0 0 0-15,0 0 1 16,0 0 1-16,0 0 0 16,0 0-1-16,0 0-1 15,0 0 0-15,0 0 0 16,0 0 0-16,-9 0 0 16,-4 0 0-16,-5 0-3 15,5 0 1-15,4 5 1 0,2-5 2 16,3 0-3-16,-3 3 2 15,0-3 0-15,0 0 0 16,5 0 0-16,2 0 2 16,0 0 2-1,0 0-3-15,0 0 5 16,0 0 7-16,0 0-13 16,2 0-2-16,25 0 2 15,13 0 3-15,12 0 10 0,4 0-2 16,-3 0-6-16,1 0-4 15,-8 0 1-15,-12 0-2 16,-14 0 0-16,-11 0-9 16,-7 0-19-16,-2 0-19 15,0 0 10-15,-7 0-55 16,-15 0-129-16,-9-3-155 16</inkml:trace>
  <inkml:trace contextRef="#ctx0" brushRef="#br0" timeOffset="20322.58">5779 3475 222 0,'0'0'381'0,"0"0"-309"16,0 0 45-16,0 0 23 15,0 0-89-15,0 0-30 16,-4 1 1-16,2 23-17 16,-2 19 8-16,-3 13 30 0,1 12-10 15,-2 4-22-15,4 5-5 16,-3 2-4-16,1-7-2 15,-1-11-2 1,2-8 0-16,3-16-53 16,2-13-43-16,0-13-126 15,0-11-59-15</inkml:trace>
  <inkml:trace contextRef="#ctx0" brushRef="#br0" timeOffset="20530.59">5827 4018 192 0,'0'0'516'16,"0"0"-416"-16,0 0 41 16,0 0-69-16,0 0-35 15,0 0-22-15,0-8-8 16,10 12-7-16,9 14 0 16,3 2 1-16,2 1-1 0,-4-6 0 15,3-3-16-15,2-6-51 16,-2-6-81-16,4 0-67 15,-4-6-327-15</inkml:trace>
  <inkml:trace contextRef="#ctx0" brushRef="#br0" timeOffset="20722.62">5980 3935 776 0,'0'0'112'0,"0"0"-26"15,0 0-9-15,0 0-33 16,0 0-30-16,0 0 17 16,-78 165-8-16,52-94-15 15,-1-1-8-15,2-4-3 16,5-14-136-16,11-20-515 0</inkml:trace>
  <inkml:trace contextRef="#ctx0" brushRef="#br0" timeOffset="22386.83">9872 3009 269 0,'0'0'160'0,"0"0"-80"0,0 0-1 16,0 0-22-16,0 0-20 16,0 0 13-16,0-3 13 15,0 3-4-15,0 0-19 16,0 0-4-16,0 0-8 16,0 26-18-16,0 29 6 15,0 29 27-15,7 33 1 16,-2 27-28-1,-5 29-3-15,0 18-7 0,0 1-6 16,0 0 0-16,0-21 0 16,0-18 1-16,-7-19-3 15,0-23 1-15,3-26-9 16,-3-23-15-16,3-21 1 16,4-19-4-16,0-19-22 15,0-3-82-15,0-13-21 16,0-27-202-16</inkml:trace>
  <inkml:trace contextRef="#ctx0" brushRef="#br0" timeOffset="23298.95">9897 2946 675 0,'0'0'21'15,"0"0"16"-15,0 0 39 16,0 0-10-16,0 0-32 0,0 0-13 15,-2 0-11-15,22 0-4 16,18 0 23-16,10 0-7 16,22 0-11-16,3 0-2 15,19 0-1-15,3-2-4 16,19-4-2-16,9-1 8 16,8 3 7-16,1-2-11 15,-9 1-3-15,-17 1-3 0,-9-1 0 16,-17 3 1-16,-16 0-1 15,-19-1 0-15,-20 3-1 16,-14 0 1-16,-11 0 0 16,0 0 3-16,0 0 5 15,0 0 4-15,0 0-3 16,0 0-4-16,0 0-5 16,0 27 0-16,-7 13 8 15,-7 23-6-15,8 20 12 0,-3 24-10 16,5 22 6-16,4 22-5 15,0 25 4-15,0 6-7 16,0 1 1 0,0-11-2-16,6-22-1 15,7-16 0-15,-1-18 0 16,-1-19 0-16,-7-19 1 16,5-13 0-16,-2-11-1 15,2-11 0-15,-5-5 1 0,7-13-1 16,-6-4 0-16,2-2 0 15,-5-1 0-15,-2-4 0 16,0-2 0-16,0-5 1 16,0 0 0-16,-9-3-1 15,-5 2 0-15,-3-3 0 16,-10 0-1-16,-2-1-1 16,-12-2 0-16,-7 0-4 15,-19 0 4-15,-11 0 2 0,-22 0-3 16,-16 0 3-16,-21 0 0 15,2 0 0-15,-2 0 0 16,6 0 2-16,11 0 0 16,15-2 3-16,23 0-1 15,17 1-1-15,16 1 4 16,15-3-6-16,10 3 0 16,6-2-1-16,10 0 0 0,0 0-1 15,8 0-2-15,0 0-17 16,0-5-34-1,0-5-31-15,16-9-207 16,9-9-169-16</inkml:trace>
  <inkml:trace contextRef="#ctx0" brushRef="#br0" timeOffset="24035.04">10343 3770 664 0,'0'0'2'15,"0"0"27"-15,0 0 78 16,0 0 11-16,0 0-51 16,0 0-17-16,0-35-14 15,0 35-13-15,0 24-12 16,0 33-6 0,0 23 11-16,7 12-4 0,1 4-5 15,4-7 1-15,-1-15-8 16,-5-16 0-16,6-21-1 15,-8-18 0-15,-4-12 0 16,0-7 0-16,0 0-4 16,0-11 3-16,0-23 0 15,0-14-3-15,0-6 2 16,0-8 3-16,-7-13 1 0,0-5-1 16,7 2 1-16,0 3-1 15,0 13 1-15,10 16-1 16,7 12 0-16,6 10 0 15,-3 10 1-15,4 5-2 16,-4 4 1-16,5 5-2 16,-8 0-1-16,4 16 1 15,-7 10 1-15,-8 9-6 0,-6 1 5 16,0 4-5-16,-14 0-3 16,-17-4-4-16,-9-1-3 15,-2-8 1-15,-1-1 8 16,1-7 3-16,11-2-3 15,9-7 3-15,9-5 3 16,7 0 0 0,6 6 0-16,0 3-1 15,25 9 3-15,16 5 3 16,5 0 2-16,6 2 1 0,-2-3 1 16,6-5-6-16,-4-2-1 15,-8-4 0-15,-3-8-25 16,-4-4-76-16,-10-4-134 15,0 0-224-15</inkml:trace>
  <inkml:trace contextRef="#ctx0" brushRef="#br0" timeOffset="24267.08">10773 4145 687 0,'0'0'51'0,"0"0"54"16,0 0 32-16,0 0-79 15,0 0-28-15,0 0-17 16,-6-3-7-16,14 25-3 16,19 11 6-16,2 1-4 15,-2-2 3-15,-3-4-8 0,-4-3 0 16,1-10-10-16,-6-4-28 16,-1-11-13-16,-6 0-50 15,5 0-78 1,1-14 27-16,-5-7-185 15</inkml:trace>
  <inkml:trace contextRef="#ctx0" brushRef="#br0" timeOffset="24419.1">10956 4137 395 0,'0'0'163'0,"0"0"-52"16,0 0 55-16,0 0-41 16,0 0-82-16,0 0-36 15,-56 50 4-15,36 10 6 16,-6 6-10-16,-11-2-7 15,-5-11-43-15,-3-16-614 16</inkml:trace>
  <inkml:trace contextRef="#ctx0" brushRef="#br0" timeOffset="26611.37">6433 3364 338 0,'0'0'142'16,"0"0"-124"-16,0 0 50 0,0 0-13 15,0 0-16 1,0 0-3-16,-98 13 9 15,96-11 2-15,0-2-6 16,-1 0-4-16,3 0-2 16,0 0-7-16,0 0-9 15,0 0-3-15,0 0 4 16,0 0 5-16,0 0-8 16,0 0-5-16,20 0-6 0,20 0-5 15,18-2 5-15,14-6 3 16,5-1-7-16,8 4 0 15,-12 0-2-15,-7 4 1 16,-18 1-1-16,-14 0 0 16,-14 0 0-16,-16 0 0 15,1 0 1-15,-5 0 1 16,0 0 4-16,0-4 3 0,0-4 15 16,0-6 3-16,-13-4-23 15,-8-7 1-15,8-5 5 16,-3 0-7-16,3-2-2 15,2 3 4-15,6 0-2 16,3 5-3-16,2 5 0 16,0 4-5-16,0 7-20 15,0 4-11 1,2 1-36-16,12 3-77 16,-1 0-52-16,1 3-49 0</inkml:trace>
  <inkml:trace contextRef="#ctx0" brushRef="#br0" timeOffset="27579.5">6359 4654 392 0,'0'0'150'0,"0"0"-78"16,0 0-15-1,0 0 2-15,0 0 50 16,0 0-56-16,-17 0-32 15,17 0 23-15,0 0-10 16,0 0-20-16,0 0-9 16,20 0 0-16,22 0 8 0,18 0 7 15,13 2 1-15,8 1-5 16,4-3-5-16,-6 5-3 16,-2 2-1-16,-11 0-6 15,-10-3-1-15,-14 0 1 16,-15 1-1-16,-9-4 0 15,-11-1 1-15,-3 0-1 16,-4 0 1-16,0 0 4 16,0 0-2-16,0 0 8 0,0 0 15 15,0 0 14-15,0 0 6 16,-2-8-12-16,-13-12-29 16,-3-8 0-16,-1-2-3 15,2-6 1-15,1-2-1 16,3-1-2-16,2 7 0 15,8 10-5-15,1 8-10 16,2 6-28-16,0 4-28 0,0 4-37 16,18 0-158-16,11 0-8 15</inkml:trace>
  <inkml:trace contextRef="#ctx0" brushRef="#br0" timeOffset="29283.71">9944 3473 242 0,'0'0'63'0,"0"0"8"16,0 0 64-16,0 0-29 16,0 0-37-16,0 0-3 15,0 0 30-15,11 0-35 0,-11 0-30 16,0 0-14-1,-14 0-4-15,-14 0-11 16,-13 10 3-16,-15 4-2 16,-2 2-2-16,-13 0 0 15,5-4 0-15,3-7-1 16,16 0 0-16,14-5-1 16,13 0 1-16,15 0 1 15,3 0 1-15,2 0 7 0,0 0-5 16,0 0 12-16,0 0-10 15,0-8 0-15,0-4 5 16,0 1-6-16,0 0-1 16,0-1 2-16,0 0-2 15,0 3 2-15,0-2 1 16,0-3 0-16,0-5 5 16,0-3-3-16,0-1 6 0,-9-5-4 15,3-3-7-15,-6 1 11 16,-1-5-15-16,2-2 1 15,2 2-1-15,2-2 0 16,3 5 1-16,-3 6-3 16,7 10 2-16,0 5-2 15,0 11 0-15,0 0 1 16,0 0 0-16,0 0-13 0,0 0-2 16,-2 0-12-1,2 0-16-15,0 7-5 16,0 9-5-16,0 5-133 15,0 2-3-15,9 0-302 16</inkml:trace>
  <inkml:trace contextRef="#ctx0" brushRef="#br0" timeOffset="30211.83">9946 4659 453 0,'0'0'54'0,"0"0"31"16,0 0 13-16,0 0-25 15,0 0-9-15,0 0-2 16,-2 0-20-16,-14 0-30 0,-11 0-6 16,-8 0-3-16,-17-7-3 15,-6 1 1-15,-13 2 0 16,-7 2-1-16,0 2 0 16,7 0 0-16,13 0 0 15,15 0 4-15,14 0 1 16,12 0-2-1,5 0 1-15,6 0-4 16,4 0 0-16,-3 0 4 0,5 0-4 16,0 0 1-16,0 0 1 15,0 0-2-15,0 0 4 16,0 0-4-16,0 0 2 16,0 0 1-16,0 0 3 15,0 0 0-15,0 0 16 16,0 0 1-16,0 0 5 15,0-2 1-15,0-12-4 16,0-6-17-16,0-10-6 16,0-6-1-16,0-6 2 15,0-6-3-15,0-5 0 0,5 0-1 16,-3 7 1-16,0 11 2 16,-2 9-2-16,0 9 0 15,0 8-1-15,0 7 1 16,0 2-1-16,0 0-7 15,0 0-8-15,0 0-9 0,0 0-10 16,0 0-7-16,0 0-30 16,2 0-47-16,0 0-8 15,0 0 12-15,4 0-227 16</inkml:trace>
  <inkml:trace contextRef="#ctx0" brushRef="#br0" timeOffset="32164.07">7583 4437 321 0,'0'0'174'0,"0"0"-103"15,0 0-6-15,0 0-9 16,0 0-17-16,0 0-12 15,-6 2 1-15,6-2-11 16,0 0 9-16,0 0-4 16,0 0 3-16,0 0-15 15,15-9 8-15,14-14 12 16,11-5-5-16,9-9-4 16,5 2-14-16,6-5-2 0,9-4 4 15,14-6 3-15,10-9-3 16,21-5 0-16,9-7-1 15,8-4-5-15,2 1 3 16,-3 6-5 0,-1 4-1-16,-4 9 0 15,-15 9 0-15,-17 6 6 16,-22 6-5-16,-21 8-1 16,-19 5 0-16,-14 10 0 0,-5 2 3 15,-6 6-1-15,-6-1-2 16,7 4 2-16,-7 0-2 15,0 0 2-15,0 0-1 16,0 0 0-16,0 0-1 16,0 0 7-16,0 0-7 15,0 0 2-15,0 0-3 16,0 0 3-16,0 0-4 0,0 0 5 16,2-2-3-16,-2 0 0 15,0 2 0-15,4 0-1 16,-4-3 4-16,0 3-3 15,0-1 0-15,0 1 0 16,0-2-3-16,0-2-3 16,-6-1-29-16,-12 0-9 15,-6-2-2-15,-5 2-17 16,-2-1 6-16,-3-3 17 16,5 3 15-16,0-2 14 15,7 3 8-15,-1-2 3 16,10 2 0-16,4 1 0 15,4 1 11-15,5 3 17 16,0 0 18-16,0 0-2 16,0-1-19-16,0 1-11 15,0 0-9-15,0 0-2 16,12 0-2-16,10 8 11 16,7-1 8-16,2 1-7 15,2-1-2-15,4-5-3 0,-4-2-4 16,0 0 6-16,-6 0-4 15,-7 0-4-15,-9 0 0 16,-2 0-2-16,-9 0 1 16,0 0 8-16,0 0-2 15,0 0-2-15,0 1-1 16,-11 12-3-16,-11 12 2 16,-12 7-3-16,3 5 1 0,-2-2-5 15,-3 2 8-15,7-4-5 16,5-4 1-16,1 0-21 15,5-10-105-15,9-9-155 16</inkml:trace>
  <inkml:trace contextRef="#ctx0" brushRef="#br0" timeOffset="35504.17">7812 4514 155 0,'0'0'100'0,"0"0"-29"16,0 0 40-16,0 0-3 16,0 0-43-16,0 0-2 15,0 0-7 1,0 0 16-16,0 0-2 15,0 0-17-15,0 0-14 16,0 0-13-16,0 0-6 0,0 0-1 16,0 0-1-16,0 0-5 15,0 0-4-15,0 0-3 16,0 0 0-16,0 0-1 16,0 0-3-16,0 0 0 15,-2 0-1-15,2 0 0 16,0 0-1-16,0 0 0 15,0 0 0-15,0 0 0 16,0 0 0-16,0 0 0 0,0 0 0 16,0 0 0-16,0 0 0 15,0 0 0-15,0 0 0 16,0 0 2-16,0 0-2 16,0 0 0-16,0 0-2 15,0 0 1-15,0 0 1 16,0 0 0-16,0 0 0 15,0 0 0-15,0 0-3 0,0 0 3 16,0 0-5-16,0 0 2 16,0 0-3-16,0 0 3 15,0 0-1-15,0 0-1 16,0 0 5 0,0 0-1-16,0 0 1 15,0 0 0-15,0 0 1 16,0 0-1-16,0 0 0 15,0 0 1-15,0 0-1 0,0 0 2 16,0 0 1-16,0 0-3 16,0 0-1-16,0 0 0 15,14-3 1-15,11-1 0 16,6-1 2-16,2-1 0 16,9-1-2-16,14-1 5 15,9 5-3-15,13-4 2 16,14 6 6-16,8-2 3 15,-5 2-3-15,3 1-1 0,-11 0-4 16,-8 0-2-16,-13 0-2 16,-10 0 0-16,-12 4-1 15,-5 0 0-15,-13 0 1 16,-8-1-1-16,-5 1 0 16,-3-1 0-16,-6-3 0 15,-2 0 0-15,0 0 0 16,-2 0 0-16,0 0 1 0,0 0-1 15,0 1 1-15,0-1 0 16,0 0 2 0,0 0 0-16,0 0-1 15,0 0-1-15,0 0 0 16,0 0 2-16,0 0-1 16,0 0-2-16,0 0 4 15,-2 0-4-15,-12-8-8 16,-5 1 0-16,-2-4-9 0,4 4 0 15,-10-3 3-15,7-1-10 16,-3 1 12-16,2 1 8 16,0-2 3-16,5 4-1 15,3-2 2-15,9 3 0 16,0 4 3-16,-4 0 0 16,8 0 11-16,0 2-3 15,0 0-4-15,0 0 4 16,0 0-4-16,0 0 0 0,0 0-7 15,8 0 0-15,13 4 0 16,8 15 10-16,10 1-9 16,3 1 8-16,2 4 0 15,-1-3-5-15,-5-3-2 16,-7-5-1-16,-9-1 0 16,-9-8 0-16,-1-1-1 15,-8-4 0 1,-4 0 1-16,0 3 4 0,0-3 8 15,0 2 12-15,0 0-1 16,-2 3-3-16,-20 2-14 16,-18 6-7-16,-7 5 0 15,-9 5 0-15,0 1 0 16,5-2-14-16,8-6-63 16,8-8-47-16,6-8-172 15</inkml:trace>
  <inkml:trace contextRef="#ctx0" brushRef="#br0" timeOffset="40048.74">7097 3292 231 0,'0'0'111'16,"0"0"-69"-16,0 0 13 15,0 0 17-15,0 0-22 16,0 0-9-16,0 4 1 16,0-4 1-16,0 0-3 15,0 0-9-15,0 0-1 16,0 2-1-16,0-2-2 0,0 0-3 16,0 0-4-16,0 3-6 15,9 1-5-15,22 1 12 16,14-1 13-16,10 1-18 15,15-3-3-15,5 0 0 16,12-2-1-16,21 0 2 16,7 1-1-16,13 3-3 15,1-1-2-15,-4 3 0 16,-1-1 1-16,1 2-5 0,-2-1 7 16,-7-2-2-1,-12 0-6-15,-13-3-1 16,-6-1-2-16,-8 0 1 15,-11 0 0-15,-8 0-1 16,-4 0 1-16,-12 0-1 16,-9-1 0-16,-6-3 0 15,-11 0 1-15,-5 1 1 16,-9 3 0-16,-2 0-2 0,5-2 8 16,-5 2 1-16,0 0 1 15,0-1-8-15,0 1-1 16,0 0 3-16,0 0 0 15,0 0-3-15,0 0 3 16,0 0-3-16,0 0-2 16,0 0 0-16,-7 0-8 15,-13 0-11-15,-7 0-17 0,-4 0-5 16,-7 0 3-16,-2 0 11 16,-5 0-4-16,1-4 13 15,-1-3 1-15,3 0 18 16,4-3-1-16,9-1 0 15,7 2 1-15,7 0 1 16,5 1 5-16,1 4 5 16,9-1 10-1,0 5 5-15,0 0-3 0,0-2-8 16,0 2-5-16,0-3-6 16,0 3-2-16,0 0-2 15,0 0-1-15,21 0 1 16,-2 0 1-16,-1 0-1 15,3 8 0-15,-2 1 3 16,-3-4-3-16,-1 1 0 16,4-2 0-16,-11-1 0 15,8-3 0-15,-3 0 0 0,0 0 0 16,1 0 1-16,-1 0-1 16,-1 0 1-16,-6 0-1 15,-1 0 1-15,-3 0-1 16,-2 0 0-16,0 0 3 15,0 0 0-15,0 0 2 16,0 0 0-16,0 0 0 16,0 0-1-16,0 0-1 0,0 0-3 15,0 0-2-15,0 0 0 16,0 0-2-16,-9 11 4 16,-18 10 0-16,-4 2 0 15,-9 6 1-15,-11 3-2 16,-3-2 0-1,0 2-44-15,8-6-59 16,6-6-109-16,9-8-190 16</inkml:trace>
  <inkml:trace contextRef="#ctx0" brushRef="#br0" timeOffset="41368.91">7389 3352 326 0,'0'0'1'0,"0"0"98"16,0 0-38 0,0 0-22-16,0 0 24 15,0 0-24-15,-42-39-4 16,35 36-4-16,-1-1 0 15,-2 0-6-15,-1 0 4 16,-3 2-7-16,6 0 6 0,-1 2-5 16,3 0-7-16,0 0-5 15,4 0 1-15,0 0-1 16,0 0-2-16,2 0-1 16,0 0-3-16,0 7 2 15,0 11 8-15,0 5 5 16,0 6 3-16,16 7 2 15,11 6-8-15,6 2 7 16,5 2-8-16,2 0-7 0,5 2 4 16,1-1-6-16,1 0 0 15,7 4 0-15,-1 1-5 16,3 2 2-16,2 3-4 16,0-2 8-16,-2-1-4 15,-3-1-3-15,0-6 4 16,1 2-1-16,-5-1-4 15,2-4 1-15,-2 0-1 0,1 0 1 16,-6-3-1-16,1 0 1 16,-3-3-2-1,0-1 2-15,1 1-2 16,-3-2 2-16,-3-1-1 16,2-4 0-16,-8-2 0 15,0-5 0-15,-4-4 0 16,-1-3 0-16,-1-3 1 15,-3 1-2-15,5-1 1 0,-6-2 0 16,-4-2 0-16,-1 0 0 16,-3-5 0-16,-7 4 0 15,2-6 0-15,-2 2 1 16,-6-5-1-16,5 2-2 16,-3-2 2-16,-2 0 1 15,0 0-1-15,2 0-2 16,-2 0 2-16,0 0 2 15,0 0-2-15,0 0 0 0,0 0 0 16,0-5-6-16,-9-10-15 16,-5-6 5-16,-1-3-2 15,-5-1 4-15,-3 0-16 16,4 4 19-16,-4-2 8 16,7 1 3-16,-1 2 0 15,1 4 0-15,3 2 0 16,2 5 6-1,6 6 14-15,3-1-2 0,2 4-3 16,0 0-2-16,0-2-9 16,0 2 0-16,0 0-3 15,0 0-1-15,0 0 0 16,0 0 6-16,0 0-6 16,0 0-6-16,0 0 5 15,4 0 1-15,14 12 1 16,7 5-1-16,0 2 11 0,4-1-11 15,0 3 5-15,2-4-3 16,-2-1 4-16,0-2-4 16,-5-3-2-16,-2-8 6 15,-6-1-1-15,-3-2 0 16,3 0-1-16,-9 0 3 16,-3 0-4-16,-4 0 0 15,0 0 8-15,0 0 4 16,0 0 5-16,0 0-6 0,0 0-8 15,-18 9-5-15,-13 3 0 16,-11 6-1-16,-8 0-4 16,8-5 2-16,9 0-13 15,6-7-37-15,7-6-23 16,7 0-22 0,6 0-148-16,7-14-298 15</inkml:trace>
  <inkml:trace contextRef="#ctx0" brushRef="#br0" timeOffset="41528.93">8969 4761 536 0,'0'0'213'16,"0"0"-191"-16,0 0 0 15,0 0 78-15,0 0-74 0,0 0-26 16,-13 2-88-16,-9-2-188 15</inkml:trace>
  <inkml:trace contextRef="#ctx0" brushRef="#br0" timeOffset="42849.1">3295 3872 648 0,'0'0'120'16,"0"0"-64"0,0 0-16-16,0 0 39 15,0 0-39-15,0 0-27 0,62 2-4 16,20-1 21-16,34-1 8 16,27 0-11-16,19 0-9 15,19 0-10-15,6-12 2 16,-4-3-9-16,-16 1-1 15,-29 0 0-15,-37 6 0 16,-32 1-3-16,-34 7-20 16,-24 0-16-16,-11 0-16 15,0-3 28-15,-33-1-14 0,-13-1-100 16,-8 0-42-16,2-1-96 16</inkml:trace>
  <inkml:trace contextRef="#ctx0" brushRef="#br0" timeOffset="43249.15">4527 3573 589 0,'0'0'53'15,"0"0"-6"1,0 0 56-16,0 0-29 15,0 0-51-15,0 0-13 16,-7 0-8-16,26 16 9 16,12 8 27-16,11 8-17 0,9 4 1 15,7-1 0-15,-1-2-9 16,-5-7-8-16,-9-8-3 16,-8-4-2-16,-11-4 0 15,-3-2 0-15,-10-2 2 16,-6-3-2-16,-3 0 0 15,-2-3 0-15,0 0 2 16,0 1 1-16,0 4 3 16,0 3-1-16,-16 4 0 0,-11 9-3 15,-9 1-1-15,-6 6 0 16,-11 5-2-16,-12 8-4 16,-11 1-71-16,-6-4-204 15</inkml:trace>
  <inkml:trace contextRef="#ctx0" brushRef="#br0" timeOffset="43985.24">3513 4865 601 0,'0'0'58'16,"0"0"1"-16,0 0 58 16,0 0 4-16,0 0-75 15,0 0-23-15,-23 2-18 16,73-2-3-16,27 0 19 15,29 0 5-15,27-12 4 0,23-5 17 16,16 2-17 0,4-1-19-16,-9 1 0 15,-18 1-11-15,-26 2 0 16,-30 2-3-16,-24 3-15 16,-30 0-24-16,-22 5 3 15,-15-2 9-15,-2-2 11 16,-13-7-11-16,-20 2-33 15,-10-4-93-15,-5-5 19 0,-4 1 65 16,4-5 24-16,0-3 15 16,6 1 11-16,13 3 22 15,5 3 46-15,5 4 9 16,13 4 8-16,2 5-9 16,4 6 40-16,0-2-21 15,0 3-38-15,4 0-26 16,25 0-2-16,9 9 25 15,7 10-12-15,1 6-6 0,1 4 10 16,-7 4-3-16,-11 1-6 16,-13 6-11-16,-16 7 1 15,-22 2-4-15,-43 4-1 16,-31-2-21-16,-27-8-198 16,-31-11-327-16</inkml:trace>
  <inkml:trace contextRef="#ctx0" brushRef="#br0" timeOffset="45585.44">2616 3842 521 0,'0'0'13'0,"0"0"-8"16,0 0 81-16,0 0 8 0,0 0 8 15,0 0 22-15,2-12-43 16,-2-1-20-16,0-6-36 16,-19-4-7-16,-10-3-9 15,-7 2 8 1,-9 2-12-16,-4 8-8 16,1 10 3-16,2 4-5 15,5 0 0-15,5 14-1 16,5 11-5-16,6 0 0 0,9 6-4 15,7-4 1-15,9 4-6 16,0-3 10-16,0-8-4 16,23-8 1-16,8-6 8 15,7-6 4-15,7-6 2 16,3-24-2-16,4-8 2 16,2-4-1-16,-10 0 5 15,-9 2-2-15,-10 0-3 0,-11 1 4 16,-8 4-3-16,-6 2 3 15,0 1 1-15,0 4-2 16,-11 8-1-16,0 6 1 16,7 11-2-16,1 0-1 15,-1 3-5-15,2 0-7 16,0 24-3-16,2 13 5 16,0 9 9-16,0 6-1 15,13 1 0-15,9 1-1 0,5-8 3 16,-1-3-3-16,3-14-9 15,-6-9-3 1,3-11-1-16,-1-9 11 16,0 0 2-16,4-22 3 15,0-12-5-15,-1-4 0 16,-1-5-1-16,-5 4 3 16,-8 0 1-16,-12 0 0 15,-2 10 4-15,0 6 0 0,-11 6-1 16,-4 9 2-16,-4 8 1 15,-3 0-4-15,0 5-5 16,-3 24 5-16,5 5-1 16,7 7 1-16,7 5 0 15,6-3 0-15,0-4 0 16,4-7 0-16,13-11 1 16,-1-6 0-16,4-10 3 0,-2-5 1 15,-5 0 7-15,3-9 6 16,-7-13-4-16,0-6-7 15,0 2-1-15,-7-2 1 16,0-1-1-16,0 8 0 16,-2 4-2-16,0 9 0 15,0 8-4-15,0 0-6 16,7 0-5-16,0 14-2 16,6 12 13-16,5 1-1 0,2-1 1 15,5-4 0 1,1-8 2-16,-1-4-1 15,-5-10 1-15,0 0-2 16,-2-6 4-16,2-23 3 16,0-7 9-16,-2-6-7 15,-3-4 1-15,-4-5 2 16,-1-4-4-16,-6-7 5 16,-4-3-11-16,0 5-1 0,0 11-1 15,-4 12 0-15,-6 13 1 16,4 14 1-16,1 9-2 15,3 1-5-15,0 1-10 16,-2 29-3-16,-1 15 11 16,5 9 4-16,0 5-1 15,13-1 2-15,16 0-4 16,7-7 6-16,2-5-4 0,2-11 4 16,4-12 0-16,4-13-3 15,-2-10 3-15,3 0-2 16,1-11-3-16,-6-18 2 15,-6-3 0-15,-7-3-1 16,-11 3 2-16,-11 1 1 16,-9 2-2-16,0 10 3 15,-2 5 0 1,-18 6-9-16,-4 8 6 0,-8 0-3 16,5 9 2-16,-2 18 4 15,5 3-2-15,9 0-4 16,7-5 6-16,8-4 0 15,0-5-1-15,0-6 0 16,2-4 0-16,12-4 1 16,1-2 1-16,6 0 0 0,1 0 0 15,0-4 1-15,-4-2 2 16,-2 6-4-16,-3 0-1 16,-4 0 1-16,5 0 0 15,1 13-3-15,-1-1 3 16,-1-5 0-16,-3-1 0 15,0-3 0-15,-3-2-3 16,-1-1-11-16,-6 0-31 16,2 0 1-16,-2-14-88 15,0-6-4-15,-27-1-223 0</inkml:trace>
  <inkml:trace contextRef="#ctx0" brushRef="#br0" timeOffset="45777.48">3033 3407 662 0,'0'0'22'15,"0"0"1"-15,0 0 20 16,0 0-35-16,0 0-8 16,0 0 0-16,81 0 3 15,-24 0-3-15,6 0 0 16,2 0-67-16,-9 3-122 15</inkml:trace>
  <inkml:trace contextRef="#ctx0" brushRef="#br0" timeOffset="47049.63">2849 4988 689 0,'0'0'29'0,"0"0"-23"16,0 0 90-16,0 0 3 15,-43-116-75-15,27 97-10 16,3 2-4-16,0 9 5 15,0 3-6-15,-3 5-8 16,-5 0-1-16,0 0-3 16,-6 22-2-16,0 7 5 0,0 8 0 15,9-3 0-15,5-3-3 16,4-4 2-16,9-7-2 16,0-9 0-16,0-2 0 15,9-9-2-15,9 0 5 16,6-12 3-16,5-26 5 15,7-10-1-15,2-8 11 16,-5-7 0-16,-4 0 1 0,-6-4-1 16,-10-1-4-1,-7 0-7-15,-6 4-7 16,0 9 2-16,0 17-2 16,-4 18 0-16,0 12-1 15,-1 8-3-15,1 0-5 16,-6 28-6-16,4 22 7 0,2 18 3 15,4 9-7 1,0 1-5-16,22-8-10 0,5-9 4 16,2-15 1-16,4-13 3 15,3-10 6-15,-1-11-26 16,3-12 21-16,-2 0 4 16,-5-8-9-16,-2-14-10 15,-7-6-4-15,-3-2 21 16,-11-1-13-16,-6 1 22 15,-2 1 6-15,0 6 1 0,-22 8 7 16,-2 6 21-16,-5 9-10 16,2 0 1-16,-2 9-11 15,2 12-7-15,7 7 10 16,5 0 2-16,5 2-6 16,8-4-3-16,2-1-2 15,0-7 5-15,14-7-4 16,3-4-2-16,4-7 0 15,-3 0 3 1,-1-3 0-16,-1-16 4 0,-1-8 3 16,-1 0-8-16,-3 0 6 15,-5 3 8-15,-3 6-13 16,-3 6 8-16,0 8-12 16,0 2 3-16,0 2-3 15,0 2 0-15,0 23-9 16,2 7 7-16,7 1 0 15,6-3 1-15,6-7-5 0,1-12-19 16,2-8 14-16,-3-3 11 16,-3-6-1-16,-1-23 1 15,-1-5 1-15,-3-8 2 16,-3-2-3-16,-6-8 2 16,-4-4 9-16,0-6 0 15,0-2-7-15,-14 6-4 16,-1 10 0-16,1 23 21 15,5 13-12-15,5 12 18 0,-2 0-27 16,-2 28-6-16,4 22 3 16,4 18 2-16,0 10-3 15,12-1 3-15,17-5-4 16,2-10-9-16,2-14-25 16,3-13 1-1,-1-16-7-15,-2-12-9 16,-1-7 20-16,-5-8-16 15,2-20-139-15,-5-9-43 0,-1-2 22 16</inkml:trace>
  <inkml:trace contextRef="#ctx0" brushRef="#br0" timeOffset="47401.68">3588 4659 255 0,'0'0'218'16,"0"0"-135"-16,0 0-3 16,0 0-9-16,-135 17-6 0,108 1-15 15,4 5-4-15,8 3-26 16,8 1-15-16,7-1 0 15,0-3-4-15,2-9-1 16,16-5 0-16,5-6-1 16,1-3 1-16,2 0 2 15,1-9-1-15,0-13 0 16,0-5-1-16,-2-6-4 16,-3 1-14-16,-5 2 3 15,-3 6-2-15,-7 8 13 16,-3 10 4-16,-4 6 3 0,0 0 29 15,0 16-21-15,0 16-1 16,2 8-1-16,12-4-1 16,3-4-6-1,8-10-2-15,-2-8-1 16,0-10-14-16,0-4-8 16,-3-1 2-16,-7-26-59 15,3-5-4-15,-13-4-2 0,-3-4-27 16,-9-2-213-16</inkml:trace>
  <inkml:trace contextRef="#ctx0" brushRef="#br0" timeOffset="47569.7">3044 4398 714 0,'0'0'169'0,"0"0"-163"0,0 0 2 16,0 0 30-16,0 0-27 15,164-21-8-15,-77 12-3 16,11 2-13-16,2 0-95 16,-3-2-75-16,-5 3-227 15</inkml:trace>
  <inkml:trace contextRef="#ctx0" brushRef="#br0" timeOffset="47729.71">4429 4423 747 0,'0'0'152'0,"0"0"-149"16,0 0 64-16,0 0-2 15,0 0-35-15,0 0-30 16,-27 4-3-16,7-4-74 0,-4 0-219 16</inkml:trace>
  <inkml:trace contextRef="#ctx0" brushRef="#br0" timeOffset="53762.48">1136 6145 596 0,'0'0'103'16,"0"0"-94"-16,0 0 56 15,0 0 43-15,0 0-68 16,0 0-21-16,0 0-6 16,0 0-3-16,27 49 22 0,-9-7 21 15,-1 6-33-15,2 4-4 16,-1 3-6-16,-7-5-4 15,-5-8 5-15,0-14-11 16,-2-14 0-16,-2-7-2 16,0-5 2-16,-2-2 2 15,0 0-2-15,0 0 3 16,0 0 2-16,0-11 1 0,0-17-1 16,4-14-3-16,5-7 0 15,3-5-2-15,1 2 3 16,2 6-3-16,-1 8 0 15,-1 12 0-15,-4 12-2 16,-5 6 2-16,-4 6 3 16,0 2 6-16,0 0-8 15,0 0 7-15,0 0 6 16,-22 20-9-16,-11 8-5 0,-7 6 1 16,-1 0-1-1,6-4-9-15,10-7-10 16,8-11 15-16,7-8 2 15,10-4 2-15,0 0 0 16,0 1 2-16,0-1-2 16,0 0 2-16,0 0-2 15,0 0 0-15,18 6 0 16,9 3 0-16,6-2 2 0,7 0 3 16,3-5-5-16,1 1-13 15,4-3-59-15,-2 0-132 16,-3 0-225-16</inkml:trace>
  <inkml:trace contextRef="#ctx0" brushRef="#br0" timeOffset="56738.86">2506 6597 762 0,'0'0'34'15,"0"0"-29"-15,0 0 57 16,0 0 13-16,0 0-36 15,0 0-10-15,75-46 5 16,-33 15-9-16,3-6-11 16,1 1-8-16,-3 2-4 15,-7 5-2-15,-16 10 0 16,-7 8-1-16,-11 10 1 16,-2 1 5-16,0 0-2 15,0 14 6-15,0 23-5 16,0 18-2-16,0 1 0 15,0-5 0-15,0-10-2 16,0-12-2-16,4-8-2 16,13-11-1-16,5-10-24 15,7 0-12-15,7-18-9 16,3-20-71-16,1-8-43 0,-6-2 36 16,-10-4-212-16</inkml:trace>
  <inkml:trace contextRef="#ctx0" brushRef="#br0" timeOffset="57002.89">2949 6090 607 0,'0'0'6'0,"0"0"44"0,0 0 5 16,0 0 3-16,0 0-36 16,0 0-16-16,-42 20 28 15,42-5-8-15,0-4 0 16,0-2-16-16,2-6-2 15,4-3-5-15,3 0 3 16,-2 0-4-16,0 0 7 16,-1-3 9-1,-1-10-8-15,-5 5-5 0,0 0-4 16,0 3-1-16,0 5-9 16,0 0-38-16,-9 0-62 15,0 22 2-15,4 7-91 16</inkml:trace>
  <inkml:trace contextRef="#ctx0" brushRef="#br0" timeOffset="57410.94">3067 6396 665 0,'0'0'32'0,"0"0"23"15,0 0 91-15,0 0-84 16,0 0-26-16,0 107-2 15,0-81-16-15,0-9-8 16,0-2-6-16,0-7 2 16,4-6-6-16,3 0 2 0,2-2-2 15,4 0 3-15,5-4-2 16,4-19 1-16,0-3 6 16,1-4-6-16,-6 5 3 15,-1 2-3-15,-5 9 2 16,-3 7 1-1,-6 4-2-15,-2 3 4 16,0 0-5-16,2 0-1 16,4 23 1-16,3 5-2 0,3 3 0 15,-1-4 0-15,2-8 1 16,0-4-1-16,-2-7-2 16,1-4 2-16,-3-4 0 15,-3 0-9-15,6 0-14 16,3-2-42-16,3-14-43 15,2 0-103-15,2 0-61 16</inkml:trace>
  <inkml:trace contextRef="#ctx0" brushRef="#br0" timeOffset="58195.04">3588 6288 731 0,'0'0'13'0,"0"0"140"15,0 0-54-15,0 0-33 16,0 0-30-16,0 0-11 0,-127-6-14 16,117 26-10-16,0 8-1 15,3 2-1-15,7 1-2 16,0-1-1 0,0-6-1-16,14-4 3 15,-1-9 0-15,10-2 1 16,-6-8 1-16,4-1 0 15,-1 0 0-15,-5-5 5 16,3-11-5-16,-5 0 4 0,-3-1-2 16,-4 1-1-16,-4 0 0 15,-2 7 2-15,0 0-1 16,0 6 1-16,0 3 1 16,0 0-3-16,0 0-1 15,0 0-1-15,0 0-1 16,0 0-1-16,0 0-6 15,0 0-1-15,0 0 1 16,5 0 2-16,1 0 5 0,3 3 1 16,-2 7 0-16,4 2 1 15,-4 2-1-15,2 7 1 16,-2 1 2-16,1 2-2 16,1-1-1-16,5-2 1 15,-1-4 0-15,1-4 0 16,-1-6 0-16,5-4-2 15,-1-3 1-15,6 0 0 0,-1-6 1 16,1-16 1 0,-2-2-1-16,2-7 1 15,-10 2-1-15,-1-1 1 16,-8-1-1-16,-4 5 0 16,0 10 2-16,0 4 1 15,-2 6 2-15,-10 6 0 16,1 0-4-16,0 0-1 15,2 14 0-15,2 10-2 0,7 6-3 16,0 1 3-16,3-1-6 16,15-2 8-16,-1-4 0 15,1-7-1-15,-2-5-1 16,-3-3-1-16,0-5-2 16,1-4-14-16,1 0 4 15,1-2 3-15,3-10 2 16,-6 1-10-16,-3 2-4 15,-2 1 5-15,-4 2-25 0,-2 2-27 16,0 0-42-16,-2 1 19 16,0 2-48-16,0 1-168 15</inkml:trace>
  <inkml:trace contextRef="#ctx0" brushRef="#br0" timeOffset="60035.28">4292 6372 53 0,'0'0'332'0,"0"0"-231"16,0 0-4-16,0 0-11 16,0 0-22-16,0 0 1 15,-10-53 26-15,-3 44-19 16,-8 6-35-16,3 3-2 16,-3 0-14-16,-6 2-14 15,2 22 1-15,2 6 2 0,4 11-10 16,5 2-3-16,10-5 2 15,4-3-4-15,0-16-5 16,4-5 7 0,12-8-7-16,6-6 6 15,5 0 1-15,4-22 3 16,4-10 4-16,0-2-3 16,-4-2-1-16,-2 1 2 15,-10 7 3-15,-3 6-5 0,-7 6 6 16,-7 10 1-16,-2 4 1 15,0 2 7-15,0 0-15 16,0 0-1-16,0 23-1 16,0 7-1-16,0 2 2 15,0-1-1-15,11-6-7 16,5-6-10-16,-1-6 9 16,5-5 4-16,1-8 3 0,4 0 3 15,4-7 0-15,0-19 0 16,4-6 0-16,-2-6 0 15,-4-1 0-15,-3 0 1 16,-4 0 0-16,-9-2 0 16,-4 9 3-16,-7 9 4 15,0 8 9-15,0 10 5 16,0 5-8-16,-9 0-7 16,-4 3-7-16,4 17 0 0,4 8 0 15,5 4-8 1,0 2-1-16,25 0-10 15,6 0 7-15,0-6-1 16,-4-1 2-16,-5-6 10 16,-9-3-7-16,-3 1-4 15,-10-3 1-15,0-1 5 16,0 2 4-16,-23-3-9 16,1-2-10-16,-1-2-9 0,6-6 28 15,5-2 1-15,8-2 1 16,4 0 1-16,0 0 6 15,0-2-7-15,18-18-5 16,11-6 5-16,9-6-1 16,2-2 1-16,3 0 4 15,-4 0-2-15,4 2 3 16,-9-1 4-16,-5 8 1 0,-10-1-3 16,-9 11 3-16,-6 3 3 15,-4 7 11-15,0 2 2 16,-14 3-3-16,-7 0-18 15,-12 0 6-15,10 20-5 16,-4 9-5-16,4 8-1 16,12 4-6-16,9-3 5 15,2 1-2 1,5-2-17-16,21-7-16 0,12-7-6 16,2-11-2-16,5-7-35 15,11-5 2-15,3 0 58 16,9-17 19-16,1-6 8 15,-7-3-8-15,-8 0-4 16,-17-1 4-16,-14 4 0 16,-14-4 0-16,-9 4 20 15,0 2 33-15,-19 6 0 16,-2 4-5-16,-6 8-9 0,0 3-13 16,-2 0-12-16,2 15 1 15,2 11-8-15,4 3-6 16,7-2-1-16,7 2 2 15,7-5-2-15,0-7-6 16,19 0-2-16,10-10 8 16,4-7-2-16,5 0 1 15,4-15 1-15,-5-14 0 0,2-2 0 16,-8-8 1-16,-6 1 0 16,-6-4 2-16,-7-4 3 15,-8-9 2-15,3-11 9 16,-5-2-1-16,-2 1-1 15,0 14-8-15,0 16 7 16,0 23-1 0,0 9 17-16,0 5-14 15,0 0-9-15,-11 28-1 0,-3 16-3 16,8 14-3-16,6 9 0 16,0 5-1-16,0 2 0 15,18-3-2-15,1-3 3 16,4-10-22-16,4-7-74 15,4-10-102-15,7-11-279 16</inkml:trace>
  <inkml:trace contextRef="#ctx0" brushRef="#br0" timeOffset="60995.4">6796 6171 775 0,'0'0'34'0,"0"0"-33"15,0 0 58-15,0 0 15 0,-33 127-33 16,23-65-12-16,6 3-9 16,-7-7 1-16,7-10-8 15,-5-13-11 1,4-11-2-16,5-10 0 16,0-9 0-16,0-5 0 15,0 0 0-15,0 0 0 16,23-22 2-16,10-4 0 15,8-4-2-15,-1 2 1 16,-1 8 1-16,-3 11 1 0,-11 9-1 16,-5 0 3-16,-11 7-2 15,-7 19-1-15,-2 6 4 16,-2 2-3-16,-25 0 0 16,-9-2-2-16,-4-8-1 15,-5-2-6-15,12-8-4 16,2-8 7-16,8-2 3 15,10-4-1-15,13 0 0 16,0 0-2-16,0 0-8 0,0-15 3 16,25-4 4-16,6-3 3 15,7-4-3-15,7 0 3 16,3-2-6-16,-5 1 2 16,-1 6-3-16,-4 3 6 15,-11 6 3-15,-11 5-2 16,-10 4 1-16,-6 3 0 15,0 0 6 1,0 0 6-16,0 14-5 0,0 16 6 16,0 2-1-16,0-3-8 15,0-2-4-15,0-11-2 16,7-4-9-16,6-7-26 16,3-5-49-16,2 0-157 15,-1-26-260-15</inkml:trace>
  <inkml:trace contextRef="#ctx0" brushRef="#br0" timeOffset="61243.44">7202 6282 627 0,'0'0'247'0,"0"0"-247"16,0 0 53-16,0 0 10 15,0 0-37-15,0 0-12 16,-36 13-2-16,36-13-8 15,2 0-4-15,12 0 9 0,8-4-7 16,-6-12 2-16,-5 5-4 16,-7 1-1-16,-4 5-11 15,0-2-3-15,0 5-25 16,0 2-31-16,0 0-93 16,0 0 7-1,0 0-214-15</inkml:trace>
  <inkml:trace contextRef="#ctx0" brushRef="#br0" timeOffset="61451.46">7451 6196 589 0,'0'0'267'16,"0"0"-223"-16,0 0 71 16,0 0-59-16,0 0-26 15,0 0 18-15,-11 132-11 16,7-81-20-16,0 0-13 0,-3-5-4 15,5-5-8-15,-3-9-46 16,-2-10-24-16,3-10-9 16,-5-12-169-16,-2 0-201 15</inkml:trace>
  <inkml:trace contextRef="#ctx0" brushRef="#br0" timeOffset="62715.62">7282 6481 663 0,'0'0'24'0,"0"0"46"15,0 0 42-15,0 0-74 16,0 0-3-16,0 0-8 16,54-20 0-16,-8 8-5 15,8-5-20 1,2-1 2-16,-2 0-4 16,-8-1 0-16,-13 0 0 15,-12 6-9-15,-13 1 2 16,-8 1 7-16,0 3-4 0,-4 3 4 15,-11 3-1-15,-3 2-1 16,-3 0-2-16,8 0 4 16,-1 2 6-16,8 8-6 15,2-3-2-15,4 3-3 16,0-4 0-16,0 1 5 16,0-2-5-16,6 1 5 15,6-1 0-15,1 0 0 0,-2 2 5 16,-2-2 5-16,0 8-9 15,-3 1 3-15,1 4-2 16,0 4 3-16,0 1-3 16,-1 4-2-16,3-6 0 15,0 0 0-15,4-7 0 16,10-6-1-16,-4-5-9 16,18-3-5-16,-2 0-12 15,7-7 4-15,-1-13 4 0,-3-4 10 16,-7-3 6-16,-4 0 2 15,-12-2 1 1,-9 4 3-16,0 2 4 16,-6 9 16-16,0 2 17 15,-19 10-22-15,-10 2-13 16,0 0-1-16,0 2 3 0,0 17-7 16,2 3 0-16,12 2 0 15,1-2 0-15,14 0 1 16,0-3-1-16,0-2 0 15,10-3-1-15,9-6 1 16,8-6-1-16,0-2 2 16,-2 0-1-16,2-7 1 15,-5-10 3-15,6 0 2 16,-1-4-3-16,-6 5 1 16,-5 4 3-16,-8 3-3 0,-1 6-1 15,-3 3-1-15,-4 0 5 16,0 0-3-16,0 7-4 15,0 18 0-15,0 4 0 16,4 0 0-16,10-3-4 16,9-6 1-16,-4-8-10 15,10-10 9-15,-2-2 4 0,4 0 0 16,-2-22 2 0,0-6-1-16,-2-7 16 15,-2-1-2-15,-6-4-4 16,4-2 3-16,-7-6-10 15,-5-8 10-15,-5-9-12 16,-6-8 5-16,0 0-6 16,0 9 20-16,0 15 1 15,0 17-7-15,0 13-10 16,0 12 8-16,-2 7 5 16,-2 0-11-16,-3 3-7 0,-2 29-2 15,0 21 0-15,7 12-3 16,2 14 4-16,0 6 0 15,0 4 1-15,6 0 1 16,8-11-1-16,-1-14-2 16,1-14 2-16,6-16-7 15,0-14 4-15,0-11-1 16,4-9 4-16,5 0-8 0,0-12 3 16,2-22 0-16,-2-5 5 15,-2-5-3-15,-6-1 3 16,-8 6 1-16,-7 5 1 15,-6 8 2-15,0 12-2 16,0 6 6-16,-15 8-6 16,-8 0 6-1,4 12-6-15,-8 17-2 16,7 10 0-16,9 2 0 0,11 0-1 16,0-3-4-16,2-6 2 15,20-8 0-15,2-4 3 16,3-10-4-16,7-6 2 15,-1-4-25-15,-2 0 5 16,-2-14-19-16,-4-11-35 16,-5-4-48-16,-9-7-53 15,-9-3 22-15,-2 1-277 0</inkml:trace>
  <inkml:trace contextRef="#ctx0" brushRef="#br0" timeOffset="62891.64">8198 6184 718 0,'0'0'154'16,"0"0"-134"-16,0 0 72 15,0 0-24-15,0 0-62 16,0 0 0-16,58-4-10 16,3 0 4-16,7-1-2 15,17 2-78-15,11-3-165 16,-7 1-264-16</inkml:trace>
  <inkml:trace contextRef="#ctx0" brushRef="#br0" timeOffset="63051.66">9215 6214 985 0,'0'0'81'0,"0"0"-68"15,0 0 61-15,0 0-34 16,0 0-28-16,0 0-12 15,0 6-11-15,0-6-65 16,0 0-62-16,0 0-203 16</inkml:trace>
  <inkml:trace contextRef="#ctx0" brushRef="#br0" timeOffset="73717">8914 6788 608 0,'0'0'5'0,"0"0"6"15,0 0 20-15,0 0 7 16,0 0-14-16,0 0-20 16,0 0 8-16,179-113 7 0,-106 87-7 15,-2 4 29-15,-9 4-16 16,-12 4-5-1,-19 6-14-15,-15 4-1 16,-12 4-4-16,-4 0 0 16,0 0-1-16,-38 9 0 15,-25 20 0-15,-21 12-1 16,-7 5 2-16,2-2-1 16,10-8 0-16,19-10 0 0,20-12 6 15,20-6 23-15,11-7-3 16,9-1 0-16,23 0-5 15,32-8-6-15,25-14 20 16,28-3-19-16,0 2-12 16,0 4-1-16,-24 10-3 15,-33 9-12-15,-37 0-109 16,-38 0-264-16</inkml:trace>
  <inkml:trace contextRef="#ctx0" brushRef="#br0" timeOffset="84182.34">1268 7660 1004 0,'0'0'74'15,"0"0"-52"-15,0 0 6 16,0 0 27-16,0 0-38 16,0 0-11-16,0 0 0 15,-18 162 25-15,-7-81-17 16,-4-5-7-16,5-10-2 15,0-12-5 1,5-14 5-16,4-14-5 16,8-9-3-16,5-14 3 0,2-1-3 15,0-2 3-15,0-17 3 16,0-24-3-16,0-19-1 16,16-12 1-16,6-9 0 15,5 4-1-15,1 6 4 16,4 15-5-16,-4 15 2 15,-1 15-1-15,-4 12-5 16,-3 7 6-16,-5 7-1 0,1 0-7 16,-3 0 6-16,-1 21-14 15,-5 4 5-15,-7 8 5 16,0 4 0-16,-23-2 5 16,-17 4 1-16,-9 0 0 15,-7-2 1-15,-2-4-1 16,10-7-3-16,10-8 3 15,15-11 4-15,17-4-4 16,6-3 2-16,0 0 3 0,0 0 1 16,2 0-4-16,15 0 2 15,10 0 0-15,6 0-3 16,-4 9 12-16,5 12-9 16,-5 3-4-16,0 2 0 15,-2 0-4 1,-5-2-23-16,-2-2-31 15,-2-6-49-15,0-5-39 16,-1-11-146-16,2 0-323 0</inkml:trace>
  <inkml:trace contextRef="#ctx0" brushRef="#br0" timeOffset="84678.4">1576 7868 871 0,'0'0'77'15,"0"0"-42"-15,0 0 4 0,0 0 5 16,0 0-34-16,0 0-4 16,0 63 10-16,0-25 6 15,0-1-8-15,-7-8-12 16,3-3 8-16,1-9-7 16,3-2-3-16,0-9-1 15,0-6-8-15,0 0-1 16,0-2 2-16,0-26 1 15,0-10-18-15,0-10 20 0,0 0 5 16,0-1 1 0,14 9 1-16,-4 8 7 0,0 13 6 15,-1 8 5 1,-7 9-11-16,2 2-9 16,3 0 0-16,9 20 0 15,1 11 0-15,3 10 0 16,-1 1 0-16,-7-1 0 15,5-5 2-15,-5-9-2 16,-1-10 1-16,3-7-1 0,-3-10 2 16,3 0 1-16,3-6 6 15,6-24 2-15,6-10 4 16,-5-6-9-16,-4-5 11 16,-8 1-1-16,-8 4-8 15,-4 8-4-15,0 8-4 16,0 11-3-16,-9 11-28 0,-13 8-38 15,-7 3-52-15,0 25-172 16,0 7-350-16</inkml:trace>
  <inkml:trace contextRef="#ctx0" brushRef="#br0" timeOffset="85182.47">699 8444 882 0,'0'0'69'16,"0"0"-54"-16,0 0 13 15,0 0 40-15,0 0-21 16,146 0 6-16,-49 0-11 16,15 0-25-16,-3 0 6 15,3-3-17-15,-1 3-6 16,-4 0-10-16,-18 0-14 16,-24 0-26-16,-28 0-13 15,-21 0-27-15,-16 0-25 0,-10 3 23 16,-40 6 51-16,-23-2-36 15,-21 3-30-15,-9-2 12 16,3 2 39-16,9-1 56 16,15-2 6-16,13 0 38 15,17 2 32-15,17-1 17 16,15-2-13-16,12 3 1 16,2-4-34-1,14 4 13-15,26 3-2 0,18-11-11 16,8-1-14-16,13 0-17 15,-2-1-16-15,-7-11-31 16,-19-5-161-16,-22 1-551 16</inkml:trace>
  <inkml:trace contextRef="#ctx0" brushRef="#br0" timeOffset="85830.55">2500 7728 662 0,'0'0'169'0,"0"0"-69"16,0 0 8-16,0 0-17 15,0 0-23-15,0 0-25 16,2-18-10-16,-12 36-16 0,-17 29-6 16,-4 27 1-16,-5 16 7 15,7 10-13-15,9-3-3 16,9-2-3-16,9-12-2 15,2-14-10 1,6-6-31-16,28-12-59 16,13-16-14-16,9-21-68 15,17-14-155-15</inkml:trace>
  <inkml:trace contextRef="#ctx0" brushRef="#br0" timeOffset="87598.77">2909 7892 970 0,'0'0'1'0,"0"0"3"16,0 0 0-16,0 0 7 0,0 0 5 16,-5 107 33-16,5-41-31 15,0-2-6-15,-4-2-11 16,-3-13-1-16,-2-14 0 15,3-9 0-15,1-13 1 16,3-7-1-16,-1-6 0 16,-1 0 3-16,1-27-3 15,3-14-9-15,0-16-15 0,0-9 12 16,14-6 6-16,11 4 1 16,1 7 5-1,3 14 0-15,4 8 0 16,2 11 3-16,-2 9-7 15,-2 6 8-15,-6 9-6 16,-6 4 2-16,-12 6-5 16,-7 22-4-16,0 9 9 15,-7 0 0-15,-22 4 1 0,-6-7-1 16,-5-5 0-16,1 1 0 16,0-9 2-16,5-7-1 15,3-4-1-15,11-9 0 16,7-1 0-16,6 0 1 15,7-1-1-15,0-9 0 16,0 4-1-16,0 4-2 16,5 2-1-16,5 0 2 15,6 4 3-15,-1 18-1 0,4 4 1 16,3 4 0-16,0-2 1 16,5-2-1-16,4-8-1 15,2-4 0-15,3-8 0 16,0-4-1-16,0-2-2 15,-3 0 3-15,-2-12-1 16,-4-8 1-16,-8-3 0 16,-2-6-2-1,-7 0 1-15,-4 0-7 0,-6 1 8 16,0 7-2-16,0 9-4 16,0 9 6-16,-8 3-3 15,-7 0 2-15,-7 14-3 16,1 12 4-16,8 4-3 15,7 2 1-15,6 2 2 16,0-4 0-16,4-5 6 16,21-5-12-16,6-10 6 0,7-6-1 15,6-4-2-15,5-4 2 16,3-26 0-16,-4-5 2 16,2-7-1-16,-11-4 1 15,-3-7 9-15,-9-2-8 16,-13-8 8-16,-6-7-7 15,-6 7 3-15,-2 10 1 16,0 19 7-16,0 18 14 16,0 16-8-16,0 0-20 0,-12 8-6 15,-9 24 2-15,-1 11 4 16,11 8-2-16,6 5 1 16,5 1 1-16,0-1 0 15,3-2 0-15,12-4 0 16,3-11-12-1,9-6-4-15,6-13-6 16,5-10 7-16,11-10-16 16,5 0-97-16,-1-12-1 0,0-14 65 15,-11-4 24-15,-13 1 22 16,-10 4 18-16,-13-3 71 16,-6 8 34-16,0 2 55 15,0 4-97-15,-8 8-25 16,-9 4-8-16,-4 2-18 15,-6 0-4-15,-2 17-5 16,2 9 2-16,2 1-5 0,10 4 2 16,6-5-1-16,4 1 2 15,5-5-1-15,0-5-2 16,3-8 3-16,13-5 3 16,8-4-2-16,5 0 8 15,5-13-5-15,1-14-1 16,-4-3-5-16,-8 0-1 15,-6-2 4-15,-3 6 3 16,-7 7 10-16,-3 10-3 0,-2 6 4 16,-2 3-10-16,0 0-8 15,0 9-13-15,-2 17 6 16,-9 10 6-16,-1 0 1 16,10-1-1-1,2-6 0-15,0-7 1 16,12-6 0-16,12-8 0 15,7-8 6-15,10 0-3 16,5-16-3-16,8-11 1 0,-3-10-1 16,-2-1 0-16,-11 2 3 15,-4 2-1-15,-15 11 1 16,-11 9 3-16,-6 9 9 16,-2 5-3-16,0 0-12 15,0 2-10-15,-2 18 4 16,-12 6 3-16,5 2 3 15,9-4 1-15,0-4 0 0,0-6 0 16,11-5 3-16,7-6-1 16,5-3 4-16,2 0 1 15,12-16-1-15,-2-8 9 16,3-2-11-16,-5-4 1 16,-6 5 4-16,-11 0-1 15,-3 11 1-15,-6 5-3 16,-5 9 6-16,-2 0-13 15,0 14 0-15,0 25-3 0,0 15 3 16,0 14 4-16,0 7-2 16,0 13 0-1,0 8-2-15,0 2 0 16,0-10 0-16,-4-14-9 16,-5-26-16-16,-3-19 15 15,-1-15 7-15,0-14 3 16,-5 0 6-16,-2-17 3 0,0-23-8 15,6-11 2-15,8-15 0 16,6-9-3-16,6 5-2 16,23 4-39-16,11 18-9 15,10 8-24-15,8 8-65 16,8 5-140-16,8-1-235 16</inkml:trace>
  <inkml:trace contextRef="#ctx0" brushRef="#br0" timeOffset="88094.84">5385 7957 817 0,'0'0'125'0,"0"0"-76"16,0 0 73-16,0 0-45 16,0 0-42-16,0 0-20 15,2-18-13-15,-2 44-2 0,0 8 11 16,0 2-3-1,0-2-5-15,0-6-2 16,0-6 0-16,-2-10 2 16,0-7-3-16,-1-5 1 15,1 0 4-15,2-7 16 16,0-21-19-16,0-12-2 16,0-6-7-16,5-4 4 15,13-2-2-15,-1 7 5 16,1 13 0-16,-7 16 0 0,-3 15-1 15,-2 1-1-15,-2 11-6 16,7 27 8-16,1 8 0 16,-3 11 0-16,-3-1-1 15,6-2 1-15,3-11 0 16,7-8 0-16,1-12 1 16,-1-18 10-16,2-5 2 15,3-10-5-15,4-26 5 0,-2-12-2 16,0-10-1-16,-16-3-10 15,-13 1-1-15,0 11-10 16,0 11-8-16,0 13-20 16,-13 18-44-16,-3 7-45 15,3 0-141-15,7 9-232 16</inkml:trace>
  <inkml:trace contextRef="#ctx0" brushRef="#br0" timeOffset="88430.88">5938 7972 1016 0,'0'0'23'15,"0"0"45"-15,0 0 36 16,0 0-33-16,0 0-44 16,0 0-24-16,-9-22-1 15,-11 51-4-15,-2 7 4 0,4 0-5 16,9 2 3-16,7-3-6 15,2-3-6-15,0-9 1 16,20-11-4-16,4-9 6 16,7-3 9-16,8-12 9 15,-2-19 2-15,-1-9-5 16,-9-5 1-16,-14 2 6 16,-8-1-6-16,-5 8-6 0,0 9-1 15,-10 11-5-15,-7 11-14 16,-10 5-48-16,-2 4-15 15,2 22-32-15,9 3-140 16,16 2-108-16</inkml:trace>
  <inkml:trace contextRef="#ctx0" brushRef="#br0" timeOffset="89078.96">6395 8049 593 0,'0'0'110'16,"0"0"16"-16,0 0 30 15,0 0-75-15,71-118-29 16,-71 101-4-16,0 7-20 16,-20 5-17-16,-11 5-9 15,-11 0-2-15,-3 15 0 16,-2 16-1-16,10 1-1 0,6 2 2 16,12 0-13-16,17-4-1 15,2-2 1-15,7-9 1 16,22-10 3-16,8-7 6 15,8-2 3-15,2-9 10 16,2-18 3-16,-7-6-5 16,-5-8 12-16,-6-5-3 15,-4-6-6-15,-8-8-6 16,1-10-5-16,-9-7 0 0,-1 7 3 16,-8 16-3-16,-2 21 0 15,0 22 12-15,0 11-12 16,-5 0-14-1,-19 25 3-15,-1 18 11 16,5 9-1-16,11 4 1 16,9 2-1-16,0-2 1 15,15-4-1-15,10-4-1 16,6-7 2-16,0-11 3 0,5-9-3 16,0-10 4-16,4-11 1 15,0 0-1-15,1-4-2 16,-4-20-2-16,-3-6-3 15,-7-6-6-15,-12-2 1 16,-6-3-10-16,-9 4-15 16,0 11 19-16,-2 9 11 15,-16 15-2-15,-5 2-3 0,1 8 0 16,-2 23 8-16,4 5 0 16,13 8 1-16,7 2 1 15,0 1 6-15,25-2-2 16,10-5-2-16,7-8 10 15,14-13-14-15,2-8-11 16,5-11-10-16,1-2-58 16,-4-26-117-16,-10-11-162 15</inkml:trace>
  <inkml:trace contextRef="#ctx0" brushRef="#br0" timeOffset="89318.99">7274 7395 990 0,'0'0'14'0,"0"0"20"16,0 0 44-16,0 0-26 15,0 0 2-15,129 138 9 0,-69-72-41 16,0 9 6-16,-2 5 5 16,-14 6-20-16,-19 1-11 15,-21-6-2-15,-4-11 0 16,-37-9-5-16,-26-15-10 15,-9-10-5-15,-7-8-19 16,0-12-39-16,17-7-13 16,20-9-32-16,28 0-222 15</inkml:trace>
  <inkml:trace contextRef="#ctx0" brushRef="#br0" timeOffset="89463.02">7904 8228 765 0,'0'0'289'0,"0"0"-279"15,0 0-10-15,0 0 0 0,0 0-52 16,0 0-254-16</inkml:trace>
  <inkml:trace contextRef="#ctx0" brushRef="#br0" timeOffset="104776.95">17815 13022 111 0,'0'0'39'0,"0"0"23"0,0 0-30 16,0 0 20-16,0 0 17 15,0 0-33-15,0 0 3 16,65-51 8-16,-59 44 11 15,-2 1-7-15,6-1-9 16,-6 2 0-16,1-2 7 16,-3 4 5-16,0 1 13 15,-2-7-10-15,0 0-32 16,0-6-16-16,-15-3 1 16,-16-3 10-16,-8-4-13 15,-9-1 6-15,-6-1-13 16,-6 1 18-16,-7-3 0 15,0 0-13-15,-7 2-2 16,1-4 1-16,-10 4-1 16,3 1-2-16,-2-1 1 15,-3 6-2-15,-2-2 1 16,-2 4 3-16,-7-1-4 0,5 1 0 16,-9 2 0-16,-8-4 0 15,4 3 2-15,-8 0 0 16,0 3 0-16,6-2 2 15,-4 2-4-15,6 2 1 16,-6 1 2-16,10 3-3 16,2 2 4-16,4-1-3 15,-4 6 1-15,-6 2-2 0,-10 0 0 16,-2 0 2-16,-3 0-1 16,11 0 1-16,0 10 0 15,10 2 0-15,9 0 0 16,2 3-1-16,10-1-1 15,-2-1 1-15,8 6-1 16,1-2 4-16,4 4-3 16,-10 1 7-1,0 3-4-15,5-1-2 0,-1 2 4 16,10-1-3-16,9-4-2 16,8 4 2-16,7-4-2 15,9 3-1-15,13 1 0 16,3-4 2-16,7 4-1 15,4 3-1-15,-3 2 0 16,5 4 0-16,0 2 7 16,5 0 0-16,14 4 1 15,8 5-1-15,6 3-3 0,10 5 7 16,13 0-2-16,9 1 0 16,10 2 1-16,12-2-5 15,4-1 5-15,7-6-7 16,1 2 0-16,-1-8 0 15,0 2-2-15,0-5-1 16,5 1 3-16,-3-2 1 16,-2 2-4-16,-3-1 0 0,4-1 3 15,3-3-3-15,3 1 0 16,-2-5 1-16,-10-2-1 16,-1-2 0-16,-5-3-4 15,0 2 4-15,-1-2 0 16,1-4-4-1,2-1 1-15,-4-1 1 16,0-3-5-16,-2-2 6 16,-1-1 2-16,0 0-1 0,10-1 0 15,-3 0 0-15,2-2-1 16,7 1 1-16,2-2-3 16,10 0 2-16,-8 0 1 15,-1-2-4-15,-5 0 0 16,-9-3-2-16,2-2 3 15,-4 0 3-15,-1 0-3 16,1 0-3-16,-5-7 1 16,2 0-2-16,3-1 5 0,0 2 2 15,2 1-1-15,-4-2 0 16,-8-3 1-16,-4 6 4 16,-5-7-3-16,-8-1 3 15,-1 1 1-15,3-4 0 16,0 2 2-16,10 1-6 15,-3-2 6-15,-5-2 1 16,0 0-6-16,1 0 0 0,-12-2 1 16,2-3-2-16,-6 1 5 15,5 0-6-15,-8 4 4 16,8 2 3 0,-8 0-7-16,1 3 3 15,-5-1-1-15,-5 3-2 16,6-5-1-16,-10 0 1 15,-2-2 5-15,-2-6 9 16,-1 0-3-16,-8-4-9 0,0-3 8 16,-7 3-7-16,0 3-1 15,-4-1 4-15,-2 2-6 16,-1-1 8-16,-4 3-8 16,0-2 0-16,0-2 0 15,-20 0-1-15,-7-5-1 16,-2 0 0-16,-7-3-2 15,1 0 2-15,-9-3 1 16,-8-1 0-16,-6-4-2 0,-2-4 1 16,2 4 2-16,2-1-1 15,4 9 1-15,10 1 1 16,9 3-1-16,0 6 2 16,-3-3-2-16,3 4 0 15,-8-2 1-15,-1-1-1 16,-16-2 0-16,-2-6 0 15,-13-6 0-15,-17-4 0 0,-3-9-3 16,-17-2 1 0,-8-8 2-16,-13-1-1 15,-10-1 1-15,-4-2-1 16,-7 1 0-16,10 4 0 16,8 6-24-16,7 7-16 15,9 13-20-15,-7 10-24 16,-4 4-129-16,-16-7-156 15</inkml:trace>
  <inkml:trace contextRef="#ctx0" brushRef="#br0" timeOffset="107865.34">18004 13214 44 0,'0'0'431'0,"0"0"-362"15,0 0 17-15,0 0-27 0,0 0 53 16,0 0 15-16,7 30-30 15,-3-30-6-15,10-10-5 16,9-19-72 0,0-14 2-16,6-9 22 15,-2-10-25-15,0-6 5 16,0-11-5-16,2-13-6 16,4-14-2-16,7-16-5 15,3-11 2-15,3-3-2 0,4 1-1 16,-3 6-1-16,4 14-3 15,-2 8 3-15,7 6 2 16,-3 0 2-16,3 9-2 16,-7 10 0-16,-5 13 1 15,-1 20-1-15,-14 1 0 16,2 4-2-16,-4 7-1 16,-3-1 3-16,-8 4 0 0,-1 4 3 15,-3 5-3-15,-6 10 0 16,3 6 1-16,-7 4-1 15,-2 1 2-15,0 2-2 16,0 0 0-16,0 2 0 16,0-2-5-16,0 2 1 15,0 0 2-15,0 0-6 16,0 20 6-16,-4 6 1 0,-7 10-1 16,-3 4 2-16,3 8 1 15,3 5 0 1,-2 8 1-16,8 11-2 15,2 13 0-15,0 3 1 16,0 10 0-16,5 1-1 16,8 3 1-16,3 6 0 15,-3 2-1-15,0 1 0 16,-11-9 1-16,-2-6-2 16,0-5 2-16,0-8-2 0,0-2 1 15,-13-7 0-15,0-11 0 16,-3-4 0-16,1-9 0 15,-1-6 0-15,1-3 0 16,1-5-1-16,3-4 1 16,5-3-2-16,-4-3 2 15,8-6 0-15,0-8 0 16,2 0-6-16,-2-7 3 0,2-1 2 16,-2 1-12-16,2-5-6 15,-5 0 4-15,1 0 8 16,-10 0-21-16,-13-3 26 15,-4-8-9-15,-15-4 4 16,-17-1-11-16,-4 3 8 16,-15 1-1-16,-3-2 3 15,-6 9 7 1,-1 1-2-16,3 0 2 0,8 0 1 16,10-2 0-16,20-3 0 15,9 4 0-15,17 1 0 16,14-1 0-16,9 5 5 15,2-7 1-15,7-3 15 16,22-8-3-16,13-5-16 16,16 0 0-16,8-3 8 15,17 1-8-15,11-3-2 16,9-2 0-16,10 0-2 0,5-2 2 16,5 6-1-16,-14 1-4 15,-17 4-2-15,-26 5 7 16,-16 0-1-16,-19 2 0 15,-16 2 1-15,-3 2 3 16,-12 2-2-16,0 0-1 16,-29 0-19-16,-27 2 4 15,-25 0 6-15,-17 1 9 0,-7 0-5 16,5 3-6-16,4-4 5 16,23-1-3-16,22 0 9 15,15 0-1-15,20 2 1 16,12 3 0-16,4-5 1 15,4-3 4-15,27-6 1 16,23-3-6 0,8-1 0-16,15-1 4 15,0 3-1-15,6 0-1 0,-10 2-1 16,-11 3-2-16,-10 2 1 16,-23 3 0-16,-14 1 2 15,-10 0 1-15,-5-3 8 16,-9-4-11-16,-42-4-16 15,-23-4 6-15,-22-2 8 16,1 0-5-16,3 0 7 16,23 4-2-16,20 6 2 15,20 4 0-15,16 6 0 0,13 0 0 16,0-2 1-16,15-1-1 16,32 2 0-16,20 1-5 15,18 1-1-15,4 3 5 16,5 0 1-16,-5 0-5 15,-14 0-2-15,-2 0 2 16,-5 0 4-16,-15-11 0 16,-17-10 1-16,-14-5 0 0,-20-6 0 15,-2-4-2-15,-15-1 0 16,-25 0-8-16,-3 4-5 16,1 6 13-16,11 3-2 15,4 6 4 1,11 6 3-16,10 1-3 15,-1 6 0-15,5 3 0 16,2 0 1-16,0 2-2 16,13 0-8-16,16 0-11 0,10 0 7 15,-4 0 13-15,1 0-5 16,-14 0 4-16,-9 0 1 16,-11 0 0-16,-2 0 3 15,0 0-3-15,-29-8 0 16,-15-3-6-16,-14-2 6 15,-4 1 2-15,6 0-2 16,2 2 0-16,12 2-3 16,11 4 3-16,2 2 0 0,2 0 0 15,0-3 0-15,5 1 0 16,0 0 0-16,10 3 1 16,10-2-1-16,2 3-1 15,0 0 1-15,0 0 4 16,0 0-4-16,0 3 0 15,4 16 5-15,10 6 7 16,6 4-10-16,-2 8 14 0,2 4-4 16,9 12 6-16,7 7 0 15,-3 6 6 1,3 0-17-16,-9-3-5 16,-17-11-2-16,-3-11-1 15,-7-12 0-15,-9-11-19 16,-22-12 9-16,-11-6 5 15,-12 0 0-15,-8-10 1 16,0-13 2-16,-3-6 1 0,7 0-1 16,13 0 2-16,7 5 1 15,16 8 0-15,7 5 2 16,6 7 3-16,9 4 5 16,0 0-10-16,0 0-1 15,0 0-4-15,0 19 5 16,13 9 0-16,27 9 6 15,9 4 1-15,11 3-4 16,1 0-1-16,-12-2-1 0,-11-9-1 16,-23-8-6-16,-15-4-7 15,0-5 2-15,-27-4 6 16,-28-3 2-16,-13-2-7 16,-9-6-9-16,-4-1 4 15,10 0 8-15,11 0 6 16,15 0-1-16,12 0 2 15,4 5 1 1,7 7-1-16,4 7 0 0,9 11-5 16,9 7 5-16,0 7 0 15,25 2 0-15,8 1 0 16,7-3-4-16,-2-7 1 16,-9-5-1-16,-11-6 2 15,-5-1 0-15,-13-8 2 0,0 3 0 16,-13-6 0-1,-20 3 0-15,-19-3 6 0,-6-1-5 16,2-4-1-16,8-1 1 16,9 1-1-16,22 0-1 15,5 2-4-15,12 10-58 16,0-3-130-16,27-6-179 16</inkml:trace>
  <inkml:trace contextRef="#ctx0" brushRef="#br0" timeOffset="109681.57">18033 13666 649 0,'0'0'98'16,"0"0"-57"-16,0 0 45 15,0 0-1-15,0 0-36 16,0 0 7-16,0 0-15 15,0 4-1-15,21-2 7 16,0-2-1-16,14 0-18 16,-4 0-17-16,0 0-1 15,0-14-3-15,-4-3 2 0,-3 2 3 16,-6-4-12-16,-9-1 6 16,-5 2-1-16,-4-2-5 15,0 2-3-15,0 4-1 16,-17 5-15-16,-12 6-12 15,-9 3 14-15,7 0 16 16,-6 0-4-16,8 15 2 0,6 11 3 16,0 6 0-1,5 4 0-15,7 1 2 0,11 1 3 16,0-1 4-16,0-9-6 16,15-3 8-16,22-11-1 15,0-2-1-15,12-3-1 16,-2-7-8-16,-3-2-22 15,-3 0-56 1,-10-6-53-16,0-13-61 16,-2-6-125-16</inkml:trace>
  <inkml:trace contextRef="#ctx0" brushRef="#br0" timeOffset="110409.66">18475 13415 170 0,'0'0'19'16,"0"0"23"-16,0 0 97 16,0 0-22-16,0 0-41 15,0 0 6-15,15-60 6 16,-15 58 24-16,0 2-30 15,0 0-34-15,0 0-27 16,0 26-16-16,-15 16 39 16,-3 10-7-16,3 9 7 0,-8 2-7 15,5-2-3-15,3-10-20 16,1-10-11-16,10-15 2 16,-5-12-10-1,7-8 5-15,2-6-1 16,0 0 1-16,0-10 0 15,0-22-14-15,0-10-23 0,9-8 12 16,-1-8 16 0,8-3 1-16,-1 1 5 0,4 7-1 15,-9 12 4-15,0 12 2 16,1 15 3-16,-7 2 14 16,-2 9 5-16,3 1-13 15,-5 2-1-15,0 0-10 16,4 4-2-16,-1 26 2 15,6 11 13-15,-3 10-2 16,7 7 0-16,1 7 6 0,1 3-3 16,8-2-1-16,-3-8-8 15,3-12-4-15,-6-11-2 16,-3-12 2-16,-8-11 0 16,1-6-1-16,-5-6 0 15,0 0 1-15,2-9 14 16,6-20-2-16,3-13-10 0,-2-12-2 15,3-13-1-15,-4-9-1 16,9-8-3-16,-4 3 1 16,-6 10-4-1,0 17-4-15,-5 13 3 16,-4 15 8-16,0 10-17 16,0 8-23-16,0 8-17 15,-4 0-26-15,-10 5-38 16,8 17-31-16,-1 8-18 0,7 0-176 15</inkml:trace>
  <inkml:trace contextRef="#ctx0" brushRef="#br0" timeOffset="110665.7">18972 13501 731 0,'0'0'129'0,"0"0"-56"15,0 0-25-15,0 0-21 16,0 0 12-16,0 0 16 16,-42 154-26-16,24-93 13 15,2-5-15-15,-4-3-13 16,6-12-7-16,6-9-7 16,-1-8-2-16,7-12-5 15,0-7-29-15,0-5-25 0,2 0-20 31,0-13 17-31,0-17-234 0,0-8-150 16</inkml:trace>
  <inkml:trace contextRef="#ctx0" brushRef="#br0" timeOffset="111145.76">18928 13607 575 0,'0'0'126'0,"0"0"28"15,0 0-46-15,0 0-41 0,0 0 8 16,0 0-24-16,59-58-31 15,-36 58-7-15,-3 0-2 16,-3 2 3-16,6 8-4 16,-9 0-5-16,-8 1 0 15,3-1-1-15,-9-1-4 16,0-1-3-16,0 5 3 16,-11-4 0-16,-7 3 6 15,-9 0-4-15,3-4-2 16,6 1 4-16,2-6-7 0,7-1 5 15,5 1-2-15,4-3 0 16,0 0-1-16,0 2-3 16,0 0-3-16,0 5 2 15,11 6 5-15,7 4-3 16,0 2 6-16,2 5-5 16,-2 2 6-1,-5-2-3-15,-7-1 0 0,-4-2-1 16,-2-5 0-16,0-7 0 15,-4 0 0-15,-13-3 22 16,-14-6 0-16,-8 0-4 16,-1 0-6-16,3-8 1 15,-1-8-6-15,5-4-7 16,6-2 0-16,0 0 0 16,4-2-12-16,10 2-48 15,8-2-58-15,5 0-36 16,0 4-181-16</inkml:trace>
  <inkml:trace contextRef="#ctx0" brushRef="#br0" timeOffset="111289.8">19219 13860 991 0,'0'0'94'0,"0"0"-89"16,0 0-4-16,0 0-1 15,0 0-36-15,0 0-232 16</inkml:trace>
  <inkml:trace contextRef="#ctx0" brushRef="#br0" timeOffset="115130.27">14592 11125 787 0,'0'0'51'0,"0"0"7"16,0 0 7-16,0 0-8 15,0 0 6-15,0 0-16 16,0 0-23-16,2-3-11 16,-2 42-1-16,-20 26 38 15,-16 24-3-15,-11 28-19 16,-6 17-11-16,-5 12 1 16,-2 2-12-16,0-3-6 15,2-9 3-15,2-13-3 16,2-19 0-16,0-17-2 15,8-17 1-15,-1-19-3 16,3-10-4-16,8-16-3 16,9-8-5-16,11-8-34 15,8-9-15-15,3 0 24 0,3-23-7 16,2-19-58-16,2-16-31 16,27-12-13-16,13-19 43 15,12-11-90-15,4-13-144 16</inkml:trace>
  <inkml:trace contextRef="#ctx0" brushRef="#br0" timeOffset="116594.45">14460 11311 483 0,'0'0'4'16,"0"0"-4"-16,105-120 0 16,-76 90 47-16,-4 4 42 15,-10 6 2-15,-1 4 23 16,-8 4-32-16,5 0-25 15,-7 4-31 1,1 5 10-16,-3-2-8 16,-2 3-3-16,0 2-13 0,3 0-10 15,-1 0 0-15,5 0-1 16,1 4 7-16,4 10 15 16,-3-4-7-16,-3-2-4 15,1 4 4-15,-1 2 8 16,-1 3-2-16,4 12-9 15,-5 7 2-15,3 14 1 16,-3 20-2-16,-2 25 5 0,1 21-7 16,-3 14 0-16,0 9-8 15,0-3-1-15,5-4-2 16,1-7-1-16,5-14 0 16,5-10 0-16,-1-15 0 15,-1-14-4-15,1-11-3 16,-5-18-5-16,-6-16 5 15,0-13 0-15,-4-8-11 16,0-4 6-16,0-2 1 0,0 0 4 16,0 0 6-16,0 0 2 15,0 0 0-15,-6-5-1 16,-21-12-7-16,-14-3-1 16,-7-4-12-16,-17 2 10 15,-9 0-2 1,-3 2-9-16,-8 6 14 15,-2 0 4-15,2 7 3 16,0 2-1-16,10 1 0 0,10 4 1 16,20 0 0-16,14 0 5 15,11 0-5-15,13 0 0 16,5-2 0-16,2 2-2 16,0 0 4-16,0-3 2 15,0 0-3-15,9-3 6 16,15-7-5-16,3-2-4 15,14-3 5-15,7-3-6 0,10-2 7 16,16-2-8-16,10-1 8 16,15 1-8-16,1-1 4 15,0-1-1-15,-15 5 1 16,-20 4 0-16,-28 2 0 16,-16 4 1-16,-17 2-3 15,-4-1 1-15,-2-2-7 16,-34 5 0-16,-13 2-6 15,-20 6 0-15,-8 0 0 0,-6 0-1 16,2 0 8-16,15 0 0 16,14 0 5-16,12 0 0 15,20 0 2 1,7 0 0-16,6 0 1 16,7 0-1-16,0 0 5 15,0-3 11-15,24-15-16 16,13-4-1-16,7-1-7 15,5 0 8-15,9 1 0 0,-3 3-2 16,3 1 2-16,0-3 2 16,-8 4-2-16,-11-2-1 15,-3 1 1-15,-16 4 1 16,-4 0 2-16,-9 8-2 16,-7-1 0-16,0 2 4 15,0-2-5-15,-16 2-2 16,-15-1 0-16,-9 0 0 15,-5 0-4-15,3 2 3 0,4 0 1 16,13 0 0-16,15 4 1 16,4 0 2-16,6-2-2 15,10-2 0-15,21-4-8 16,23-4 0-16,3-2 4 16,3 2 5-16,-4-2 0 15,-15 2 0-15,-14 0 0 16,-17 2 2-16,-5 0 1 0,-5 0 15 15,-5-5-17 1,-24 0-1-16,-16-1-2 16,-10-3-1-16,-5 3-5 15,-2 2 6-15,10 2 2 16,17 0-2-16,10 4 2 16,11 2 0-16,8 2 1 15,6-1 0-15,0-3 5 16,2-4 1-16,27-7-7 0,12-1-3 15,-2-2-2-15,11-1 4 16,-4 3 1-16,-4-1 1 16,-1 5-1-16,-12 4 2 15,-12 3-2-15,-5 4-2 16,-12-3 2-16,0 0 0 16,-25-3-6-16,-8 4 1 15,-14 0 1-15,-2 4 4 0,0 3-2 16,11 0 1-16,18 0 0 15,9 0 0-15,9 0-3 16,2 0-4-16,0 6-1 16,6 5-9-16,21 5-19 15,0 0-73-15,-8-5-116 16</inkml:trace>
  <inkml:trace contextRef="#ctx0" brushRef="#br0" timeOffset="121778.4">15918 12593 476 0,'0'0'26'0,"0"0"-25"15,0 0 3-15,0 0 51 16,0 0-2-16,0 0-13 16,0 0 13-16,0 0 16 0,7-18 15 15,-7 16-40 1,0 0-7-16,0-5-4 15,0 0-26-15,-5-5 5 16,-10 0 3-16,-6-5 3 16,4 4-11-16,-10-5 6 15,5 0-9-15,-5-1-2 16,-7 1 4-16,1 0 0 16,-5 1-2-16,1 0-4 0,-13-1 4 15,3 0 1-15,-1 1-5 16,-6-3 0-16,-4 8 3 15,-9-5 2-15,-2 5 5 16,-7 2-4-16,5 0-4 16,-3 1 0-16,3 4-1 15,4-1 3-15,7 3-4 16,-2 3 0-16,-3 0 0 0,-5 0 1 16,-1 1 6-16,-2 12 3 15,-1 4-5-15,3 3 1 16,-1-2-1-16,3 2-3 15,9 0 1-15,4-2-2 16,-2 2 4-16,8-2-4 16,-6 5 2-16,-9-6-1 15,1 3-1 1,-8 2 3-16,-4-1 3 16,2 1 2-16,-3 2-4 0,-4 0 5 15,6-2-8-15,1-2 2 16,7-2-3-16,0 0 4 15,7 0-4-15,-2 0 3 16,-5 4 5-16,-5 0 0 16,-3 4-5-16,-1 6 10 15,-2 0-6-15,8 4 0 16,10 0-8-16,7 3 4 0,13-6-1 16,4 1-3-16,9 1-2 15,6 0 2-15,0 4 7 16,5 3-7-16,3 4 0 15,9 2 0-15,2 5 5 16,2-3-5-16,0-2 0 16,0-4 0-16,4-2 1 15,11-4-1-15,8-4 0 0,-1-2 1 16,12-2 1-16,3-4-2 16,6 1 0-16,6-6 1 15,4 0 1-15,12-8-1 16,6-1-2-16,12-7 3 15,8-1-3 1,9-2 2-16,10-1 2 16,6-1 0-16,4 0-3 15,3 0-2-15,-5 0 2 0,-2 0 0 16,1 0 0-16,4 0-1 16,-3 0 1-16,-2 0 0 15,-2 0 0-15,2 0-1 16,9 0 2-16,-5 0-2 15,5 0 2-15,4 0-1 16,0 0 0-16,-1 0 1 16,-11-3 0-16,-14-6-1 15,-7 0-2-15,-9-5 1 0,-4-2 2 16,-8-7-1-16,-6-3 1 16,-9-3-1-16,-4-2 0 15,-11 1 0-15,-5-5 0 16,-9-2 2-16,-2-4-1 15,-2-5 1-15,-10-1 5 16,2-3-5-16,-3-5 4 16,-8 3-1-16,5 2 5 0,1 4-4 15,-1 5-6-15,-1 2 3 16,1 1-3-16,-2-1 0 16,0 2 1-16,2-2-1 15,-1 2 0 1,-1-2 0-16,-7-3 0 15,-2 2 1-15,-2-2 2 16,0-2 0-16,-17-1-2 16,-19-1 2-16,-11 2-3 0,-6 4-1 15,-12 6-2-15,-11 7 1 16,-10 7-17-16,-11 6-14 16,-3 7-29-16,2 7-7 15,20 0 5-15,9 0-22 16,17 18-141-16,19-3-101 15</inkml:trace>
  <inkml:trace contextRef="#ctx0" brushRef="#br0" timeOffset="123010.55">13009 13283 610 0,'0'0'41'15,"0"0"-10"-15,0 0 6 16,0 0 69-16,0 0-2 15,0 0-47 1,-60-71-19-16,60 71 0 0,0 0-14 16,0 0-8-16,0 0-2 15,0 0-11-15,0 0 3 16,-5 20 1-16,3 19 13 16,-5 11 6-16,7 4-2 15,-2-4-18-15,0-8-3 16,2-10-3-16,0-9 0 15,-2-11-2-15,2-9 2 0,0-1-1 16,0-2 1-16,0 0 0 16,0 0 0-16,0-16 7 15,0-18-7-15,-7-14 4 16,-2-12-4-16,-4-7 0 16,-8-5-3-16,6 6 3 15,1 8 1-15,6 15-1 16,-1 11 5-16,3 6-6 15,-2 9 1-15,8 5 0 0,0 4 1 16,0 6-1-16,0 0 0 16,0 2-1-16,0 0 0 15,0 0-5-15,16 0-2 16,13 0 8-16,7 0 0 16,-3 2 2-1,-2 0-2-15,-4 2 0 16,-2-3 0-16,-6-1 0 15,-5 0 1-15,-3 0-1 0,-7 0 3 16,2 0-3-16,-6 0 1 16,0 0 0-16,0 0 2 15,0 0 5-15,0 3-6 16,0 6-2-16,0 8 0 16,0 9 0-16,4 4 12 15,0 8-9-15,-2 4-3 16,5 2 5-16,-3 6 3 0,6-3-2 15,-4-4-5-15,5-5 0 16,-2-6 1-16,-4-9-2 16,-1-5 0-16,-4-8 1 15,2-3 0-15,-2-4-1 16,0-3 0-16,0 0 4 16,0 0 4-16,-2 2 8 15,-20 4-5-15,-14-3-10 16,-7 6-1-16,8-5 0 0,-3 6 0 15,5-1 0-15,4 3 0 16,2-1-3-16,9-5-7 16,7-2-5-1,4-4-23-15,7 0-15 16,0 0-14-16,0-7-33 16,21-19-43-16,8-13-49 15,2-7 8-15,-3-6-159 16</inkml:trace>
  <inkml:trace contextRef="#ctx0" brushRef="#br0" timeOffset="123306.59">13014 12994 531 0,'0'0'97'0,"0"0"-63"16,0 0 5-16,0 0 68 15,0 0-13-15,0 0-42 16,-10-26-20-16,4 8-15 16,-3-9 18-16,-2-5-6 15,4-4-2-15,-4 0 1 16,0 4-5-16,4 3-4 16,0 6-2-16,3 9 4 15,0 5-16-15,-1 2 0 0,5 7-5 16,0 0-6-16,0 0-9 15,0 0-40 1,0 0-53-16,0 10-152 16,0 6 37-16</inkml:trace>
  <inkml:trace contextRef="#ctx0" brushRef="#br0" timeOffset="125346.85">16986 13357 662 0,'0'0'94'0,"0"0"-6"15,0 0-19-15,0 0-36 16,0 0-13-16,0 0 12 16,-18 136 1-16,7-74-6 0,6 5-3 15,-2 0-4-15,5 0-8 16,2-9-5-16,0-12-6 16,0-16-1-16,0-14 0 15,0-8-3-15,0-6 3 16,0-2 3-16,0 0-3 15,0-14 0-15,2-17 0 16,5-18-9-16,-4-6-6 16,-3-3 15-16,0 0-2 0,0 4 1 15,0 3 2-15,0 6-2 16,0 1 2-16,0 5-2 16,0 12 2-16,0 3 0 15,0 10-1-15,0 7 1 16,0 0 1-16,0 5 2 15,0 2-2-15,0 0 1 16,0 0-1-16,0 0-2 0,4 0-4 16,20 0 4-1,5 0-1-15,12 0-2 16,-6 0 3-16,3 0 0 16,3 0 4-16,-8 0-2 15,-7 0 0-15,-1 0-2 16,-11 0 0-16,-8 0 0 15,-6 0 0-15,0 0 2 16,0 0-2-16,0 2 9 16,2 14-6-16,5 6 4 0,-3 10 11 15,-2 14-6-15,6 7-10 16,-4 12 20-16,-2 5-13 16,5 5 6-16,-5-3-9 15,0-4 2-15,-2-8-3 16,0-16-3-16,0-9-1 15,0-14 0-15,0-6 0 16,0-7-1-16,0-4 2 0,0-4-2 16,0 0 2-16,-13 0 4 15,-14 0 6-15,-4 0-9 16,-9-2-3-16,-3-8 5 16,3-2-5-16,3 2 0 15,-2 1 1-15,8 4-4 16,4 2 3-1,3-1-6-15,6 3-5 16,5-1-5-16,-3-1-26 0,3 3-1 16,1-4-18-16,8-5-8 15,4-7-80-15,0-9-87 16,12-10-282-16</inkml:trace>
  <inkml:trace contextRef="#ctx0" brushRef="#br0" timeOffset="125682.89">17151 13172 561 0,'0'0'42'0,"0"0"-38"15,0 0 18-15,0 0 51 0,0 0 3 16,0 0-17-16,-29 2 3 16,29-2 1-16,0 0 3 15,-5-3 2-15,3-21-42 16,0-13-18 0,2-1 2-16,0 2 3 15,0 2-10-15,0 3 3 16,0 10-6-16,0 1 0 15,0 8-1-15,0 6-18 0,0 3-50 16,0 3-63-16,0 0-186 16</inkml:trace>
  <inkml:trace contextRef="#ctx0" brushRef="#br0" timeOffset="131443.63">19817 13505 178 0,'0'0'92'0,"0"0"-37"16,0 0-2-16,0 0 34 15,0 0-8 1,0 0-23-16,0 0-14 0,0 0-6 16,0 0-8-16,0 0 0 15,0 0 0-15,0 0 4 16,0 0-10-16,0 0-18 16,0 0-2-1,0 0 0-15,0 0 3 0,0 0-3 16,0 0 7-1,0 0-5-15,0 0 5 0,0 0-6 16,0 0 2-16,0 0 0 16,0 0-3-16,0 0 3 15,0 0 0-15,0 0-4 16,0 0 10-16,0 0-3 16,0 0-5-16,0 0 6 15,0 0 1-15,0 0-4 16,0 0-5-16,0 0 3 15,0 0-4-15,-4 0-5 0,-1 0-29 16,5 0-50-16,0 0-6 16,0-4-67-16,0-1-236 15</inkml:trace>
  <inkml:trace contextRef="#ctx0" brushRef="#br0" timeOffset="140092.54">13187 12575 370 0,'0'0'80'0,"0"0"-18"15,0 0-2-15,0 0-2 16,0 0 6-16,0 0-21 16,-42 40 9-16,42-40 13 15,0 2-6-15,-2-2-22 16,2 0-7-16,0 0-4 15,0 0 0-15,0 0 2 16,0-4-3-16,20-22 8 16,18-11-1-16,10-7-19 15,8-7-10-15,2-6 1 16,0-7-2-16,7-4-2 16,-5-7-2-16,0 3 2 15,5 4-3-15,-7 6 3 16,-7 8-1-16,-7 8 1 15,-7 12 0-15,-13 8 4 0,-8 9-4 16,-8 7 0-16,4 6 0 16,-10 3-4-16,0 1 6 15,3 0-5-15,-5 0 3 16,0 0-3-16,0 0-3 16,0 0 0-16,0 12 2 15,0 10 4-15,0 7 0 16,-9 6 0-16,-9 0 0 0,2 0 0 15,-4-4 0-15,4-5 2 16,8-7 0-16,-1-1-2 16,5-4-1-16,-2-4 1 15,4-4-2-15,2-3 4 16,0-3-4-16,0 0 4 16,0 0-5-1,0 0 3-15,0 0-1 16,21-21 1-16,8-9 0 0,6-10 3 15,5-8-1-15,3-12 2 16,1-10-3-16,3-6-1 16,7 1 0-16,-3 7 1 15,-6 16 0-15,-10 14 0 16,-8 14-1-16,-12 10 0 16,-7 9-2-16,-6-1 2 15,-2 3 5-15,0 1-5 16,0 0-4-16,0 2-2 0,0 0-10 15,0 0-15-15,0 0-6 16,0 0-3-16,2 0-6 16,0 0-9-16,-2 0-12 15,0 7-61-15,0 2 13 16,0-1-117-16</inkml:trace>
  <inkml:trace contextRef="#ctx0" brushRef="#br0" timeOffset="140484.59">14221 11390 231 0,'0'0'390'0,"0"0"-361"16,0 0-21-16,0 0 21 15,0 0 15-15,0 0-29 16,3-7-11-16,12 7 24 16,10 0 0-16,-2 0-6 15,0 0-7-15,4 0-3 16,-4 0-4-16,-3 0-5 16,-7-4 4-16,-1 3 6 15,-8 1 9-15,-4 0-9 0,0 0 13 16,0 0-9-16,-7 26 6 15,-17 14 10-15,-15 6-7 16,2 4-22-16,-1 2 0 16,0-4-4-16,14-4-25 15,1-6 8-15,6-7-32 16,3-8-80-16,3-6-84 16,-1-8-221-16</inkml:trace>
  <inkml:trace contextRef="#ctx0" brushRef="#br0" timeOffset="140860.63">13404 12151 590 0,'0'0'84'16,"0"0"-43"-16,0 0-16 16,0 0 81-16,0 0-15 0,0 0-67 15,-31 33 4-15,4 4-9 16,-4 4 2-16,4 2-5 15,2 0-11-15,7-6 1 16,5-6-5-16,9-8 1 16,4-12-4-16,0-4-2 15,35-7-3-15,23 0-31 16,25-16-65-16,15-7-71 0,6 0-18 16</inkml:trace>
  <inkml:trace contextRef="#ctx0" brushRef="#br0" timeOffset="144621.1">16680 9506 500 0,'0'0'54'16,"0"0"-38"-16,0 0 0 15,0 0 18-15,0 0 19 16,0 0-8-16,3 9 30 16,6 7 12-16,-3 0-54 15,3-2-16-15,-7 3-14 0,1-5 2 16,-3 8-5-16,0 1-16 16,0 5-72-16,0 2-40 15,0 1-83-15</inkml:trace>
  <inkml:trace contextRef="#ctx0" brushRef="#br0" timeOffset="144869.15">16993 10233 821 0,'0'0'0'0,"0"0"-30"16,0 0 30-16,0 0 35 15,-65 110-7-15,43-79-23 16,-1 2 2-16,8-3-4 16,3 0-3-16,10 0-23 0,2-2-47 15,0 0 3-15,18-3 2 16,11-2-47 0,-2 2-80-16,-3-6 34 15,-6 4-24-15</inkml:trace>
  <inkml:trace contextRef="#ctx0" brushRef="#br0" timeOffset="144997.16">16937 10784 97 0,'0'0'33'16,"0"0"-8"-16,0 0-2 0,0 0 15 15,0 0 2-15,0 0-39 16,-108 72-1-16,108-68 0 16,0 0-8-16,0 3-38 15,8-1-153-15</inkml:trace>
  <inkml:trace contextRef="#ctx0" brushRef="#br0" timeOffset="145157.18">16758 11163 258 0,'0'0'0'16,"0"0"-20"-16,0 0-27 15,0 0-34-15</inkml:trace>
  <inkml:trace contextRef="#ctx0" brushRef="#br0" timeOffset="145373.21">16656 11508 433 0,'0'0'8'16,"0"0"37"-16,0 0 14 15,0 0-19-15,0 0-23 16,0 0-15-16,-31 98-2 16,31-89-72-16,0 2-108 15,0 1-147-15</inkml:trace>
  <inkml:trace contextRef="#ctx0" brushRef="#br0" timeOffset="145549.23">16673 11901 461 0,'0'0'70'16,"0"0"-59"-16,0 0 17 15,0 0 11 1,0 0-24-16,0 0-15 15,-44 100-8-15,44-88-43 0,0 2-75 16,0 0-141-16</inkml:trace>
  <inkml:trace contextRef="#ctx0" brushRef="#br0" timeOffset="145725.25">16594 12360 429 0,'0'0'54'0,"0"0"-11"16,0 0-18-16,0 0-13 16,0 0-9-16,0 0-3 15,-41 97-17-15,39-79-52 16,2-3-69-16,0-1-123 16</inkml:trace>
  <inkml:trace contextRef="#ctx0" brushRef="#br0" timeOffset="145909.26">16584 12739 104 0,'0'0'363'16,"0"0"-344"-16,0 0-17 16,0 0 8-16,0 0 0 15,0 0-10-15,-50 89 0 16,50-75-12-16,0-1-35 0,0-1-114 15,0 2-16-15</inkml:trace>
  <inkml:trace contextRef="#ctx0" brushRef="#br0" timeOffset="146109.29">16555 13029 256 0,'0'0'118'0,"0"0"-37"0,0 0 16 16,0 0-14-16,0 0-16 15,0 0-2-15,-11 69 8 16,9-66-34-16,0 2-20 16,2-3-19-16,0 3-2 15,0-4-26-15,0 6-49 16,0-2-8-16,0 2-24 16,0 2-130-16</inkml:trace>
  <inkml:trace contextRef="#ctx0" brushRef="#br0" timeOffset="146277.31">16507 13418 463 0,'0'0'75'16,"0"0"-57"-16,0 0 1 0,0 0 3 15,-56 107-22-15,49-95 0 16,5-3-44-16,2-8-150 15</inkml:trace>
  <inkml:trace contextRef="#ctx0" brushRef="#br0" timeOffset="146469.34">16473 13704 609 0,'0'0'22'16,"0"0"-3"-16,0 0 38 15,0 0 36-15,-60 108-30 16,53-88-35-16,0-4-28 16,5-4-1-16,2-4-15 15,0-4-78-15,0-4-11 16,9 0-62-16</inkml:trace>
  <inkml:trace contextRef="#ctx0" brushRef="#br0" timeOffset="146749.37">16199 14247 850 0,'0'0'1'0,"0"0"-1"16,0 0-25-16,0 0 9 15,0 0-13-15,0 0-21 16,-14 81 1-16,26-72 12 16,-8 1-43-16,3-2-126 0,-7-1-153 15</inkml:trace>
  <inkml:trace contextRef="#ctx0" brushRef="#br0" timeOffset="146941.4">16121 14757 623 0,'0'0'64'15,"0"0"-18"-15,-27 126 24 16,16-88 16-16,-5-2-62 15,3-8-19-15,-1-5-3 16,8-6-2-16,-3-13-23 16,9-4-109-16,0-14-130 0</inkml:trace>
  <inkml:trace contextRef="#ctx0" brushRef="#br0" timeOffset="150325.81">17284 9198 689 0,'0'0'0'16,"0"0"30"-16,0 0 94 0,0 0-41 15,0 0-19-15,0 0-20 16,0-53 1-16,0 50-15 16,0 1 9-16,0 2-14 15,0 0-13-15,0 0-12 16,-2 24-1-16,0 15 1 15,-7 7 0-15,9 5 7 16,0 0-7-16,0-5-1 16,11-7-2-16,20-8 2 0,10-9 1 15,5-12 0 1,10-10 1-16,4 0 0 0,9-13 1 16,-9-13 0-16,-6-6-1 15,-12 1 1-15,-11-3-2 16,-8-5 4-1,-9-1-4-15,-8 0 3 16,-6 2-1-16,0 4-1 16,0 12 0-16,0 5 1 0,-4 12 4 15,2 3-6-15,2 2-7 16,0 0-6-16,-8 22 2 16,6 16 11-16,-7 11 0 15,5 4 0-15,2-1-1 16,0-2-23-16,2-8-31 15,0-5-15-15,6-9-16 16,21-8-42-16,11-10-9 0,5-6-38 16,-1-4-71-16</inkml:trace>
  <inkml:trace contextRef="#ctx0" brushRef="#br0" timeOffset="150661.87">18075 9486 145 0,'0'0'238'0,"0"0"-90"15,0 0-26-15,0 0-21 16,0 0 26-16,0 0-58 15,-50-38-34-15,34 47-4 16,1 8-12-16,1 6 1 0,5 0-15 16,7 1 5-16,2-2 0 15,0-5-9-15,0-10 4 16,0 0-1 0,0-7-4-16,0 0 28 15,0 0 19-15,2-7 3 16,9-17-31-16,5-1-17 15,-1-5 1-15,5 2-3 16,5 0-1-16,4 5 1 16,-4 7-1-16,-8 11-1 0,1 5 1 15,-3 0-8-15,-5 21 8 16,-1 9-6-16,-9 5 5 16,0 0 2-16,0-3-38 15,-9-6 4-15,-5-3-43 16,8-7-6-16,6-6-75 15,0-10-66-15,22 0-166 16</inkml:trace>
  <inkml:trace contextRef="#ctx0" brushRef="#br0" timeOffset="150789.87">18428 9615 717 0,'0'0'77'16,"0"0"12"-16,0 0-11 15,0 0-41-15,0 0-22 16,0 0-15-16,-33 28-28 15,28-22-141-15,5-6-152 0</inkml:trace>
  <inkml:trace contextRef="#ctx0" brushRef="#br0" timeOffset="155374.47">14337 12891 828 0,'0'0'26'0,"0"0"-11"16,0 0 67-16,0 0-7 15,0 0-17 1,0 0-13-16,-15-29-18 16,13 29-3-16,-10 0-13 15,1 7-10-15,1 17 0 16,-9 8 6-16,9 5-3 16,0-2 2-16,1 2-4 15,7-9-2-15,2-3 0 0,0-8-3 16,0-7 1-16,0-6 1 15,0-1 0-15,0-3-4 16,0 0 4-16,0 0 1 16,0-11 5-16,0-15-3 15,0-10-2-15,0-8 1 16,0-2 0-16,0-3-1 0,0 4 0 16,7 6 0-16,2 7 0 15,4 9 0-15,0 4-1 16,3 6-3-16,-3 1 4 15,1 7 0-15,-1 1 0 16,1 4-4-16,3 0 1 16,-1 0 2-16,4 0 1 15,0 9-2-15,3 4-3 16,-4 3-5-16,-3 1 3 0,-5 0-4 16,-9 1 2-1,-2-2-8-15,0 4 4 16,-17-1-12-16,-10 0 15 15,0 0 10-15,-2-6-3 16,12-1 0-16,-1-5-6 16,5-3-2-16,5-3 10 15,4-1 1-15,4 0-1 16,0 0 1-16,0 0 2 0,0 0 0 16,0 2 2-16,0-2-2 15,0 5-4-15,0 2 0 16,0 6 2-16,14 5 1 15,1 0 0-15,3 2 0 16,11-2 2-16,0-1-2 16,0-2 3-16,7-7-3 15,-3-4-1-15,-4-4 0 0,0 0-4 16,0 0-61-16,-2-7-80 16,-1-10-100-16,-4-1-137 15</inkml:trace>
  <inkml:trace contextRef="#ctx0" brushRef="#br0" timeOffset="156062.56">14781 12869 642 0,'0'0'20'16,"0"0"-19"-16,0 0 65 15,0 0 75-15,0 0-57 16,0 0-48-16,-16-11-10 15,16 11-15-15,0 0-9 16,-4 11-1-16,-3 16 0 16,5 9 8-16,-4 3-3 15,-1-1 0-15,4-1-3 0,1-8 1 16,0-6-2-16,-5-8-2 16,7-7 0-16,0-7 0 15,0-1 0-15,0 0 8 16,0 0 5-16,0-8-4 15,0-17-2-15,0-9-6 16,0-7-1-16,0-2 1 16,9 4 1-16,-7 3 3 0,8 12 0 15,-6 7 2-15,-2 9 4 16,-2 4 2-16,0 3-1 16,0 1-5-16,0 0-4 15,0 0-3-15,2 0-3 16,7 8-3-16,-2 18 6 15,11 7 0 1,-4 8 4-16,3-1-3 16,1-1 0-16,-3-8 1 0,-1-4-2 15,1-8 0-15,-1-4 1 16,-5-8-1-16,-5-5 2 16,-2-2-2-16,-2 0 4 15,0 0-1-15,0 0 11 16,0-8 30-16,2-18-6 15,3-10-33-15,-5-4 0 16,0-2-1-16,0 3 3 16,0 4-2-16,0 7 1 0,0 6 3 15,0 3-5-15,0 5-3 16,0 2 0-16,0 7-1 16,0 0 0-16,0 3 0 15,0 2-2-15,0 0-7 16,0 0-12-16,0 0-28 15,0 0-24-15,0 0-23 16,0 0-9-16,7 12-28 0,4-2-99 16</inkml:trace>
  <inkml:trace contextRef="#ctx0" brushRef="#br0" timeOffset="160823.17">13606 9980 613 0,'0'0'9'16,"0"0"15"-16,0 0 26 0,0 0 1 15,0 0 28-15,0 0 4 16,114 51-33-16,-76-66-12 16,-1-11-2-16,6-6-11 15,-3-7 0-15,-4-2-24 16,-5-5 2-16,-11-2 0 16,-4-1-2-16,-7 1-2 15,-5 2 2-15,-4 6-1 16,0 10 5-16,0 8-5 0,-2 12 0 15,-9 2-3-15,8 6-1 16,-1 0 3-16,-3 2 0 16,1 0-4-16,-8 8 2 15,3 23 3-15,-2 18 0 16,9 7 0-16,1 6 0 16,3-2 0-16,0-6 1 15,0-3-1-15,5-10 0 0,8-16-1 16,-2-7 1-16,-4-12 0 15,4-6 1-15,2 0-1 16,3-10 5-16,2-15-1 16,6-4-4-16,-6 0 1 15,3 3-1-15,-6 8 1 16,-7 7 1 0,2 4-2-16,-8 7-4 15,5 0 4-15,-1 0-4 0,3 18 2 16,0 7 2-16,2-1 0 15,1-5 0-15,-6-2 3 16,5-5-3-16,3-7-3 16,1-5 3-16,3 0 0 15,6-2 5-15,-8-15-5 16,-3-7 0-16,-3-5-1 16,-10-1 1-16,0-3 0 15,-10 1 0-15,-16-1 1 0,-6 3 1 16,4 6-2-16,1 7 0 15,-2 10 0-15,11 5 6 16,3 2-5-16,3 0-1 16,1 0 0-16,9 9 0 15,2 3-4-15,0 8 2 16,0-3 1-16,15-3 0 16,10 2 1-16,4-8 0 0,2-3-1 15,7-5 1-15,5 0 0 16,-1-5 1-16,1-8 0 15,-8-5-1-15,-4 1-2 16,-6 5 2 0,-10 4 5-16,-6 1-5 15,-5 7 0-15,-4 0 0 16,0 0-4-16,0 0 4 16,0 0 1-16,0 0-1 0,3 23 3 15,4 2-3-15,-1-2 3 16,1-2 0-16,-1-7-2 15,4-7-1-15,-4-3-2 16,3-4 2-16,-3 0 1 16,10 0 6-16,7-20-2 15,2-2-5-15,-4-2 0 16,0 2-4-16,-1 2 4 16,-5 2 0-16,-4 6 0 0,-4 2 2 15,0 6 3-15,-7 2-3 16,0 2-2-16,2 0 0 15,0 0-1-15,7 2 1 16,0 7 1-16,4-2-1 16,1-2 1-16,-1-3-1 15,5-2 1-15,0 0-1 16,0-14 2-16,-3-11 0 0,-3 1-3 16,-8 0 3-16,-4 2-2 15,0 4 0 1,0 2-3-16,-6 6-6 15,-13 6-16-15,9 4-5 16,-9 0-10-16,11 0-13 16,-2 16-65-16,10 4-57 15,0 0-157-15</inkml:trace>
  <inkml:trace contextRef="#ctx0" brushRef="#br0" timeOffset="162655.4">15167 9636 723 0,'0'0'147'15,"0"0"-95"-15,0 0 7 16,0 0 6-16,0 0-38 0,0 0 6 16,0 99-1-16,-5-48-16 15,3-2-4-15,-5-3-9 16,3 0-3-16,-3-9 0 15,3-11-11-15,2-10-33 16,2-11 3-16,-2-5-14 16,2 0 9-16,0-14 2 15,0-15-79 1,0-9 50-16,0-2 56 0,0-4 17 16,-3-4 4-1,3-3 13-15,0 3 3 0,3 6 20 16,14 9-3-16,1 10-5 15,7 7 0-15,-8 6-2 16,6 1-12-16,-6 7-4 16,-1 2-6-16,-3 0-2 15,-1 5 2-15,-8 9-5 0,-2 6 0 16,-2 1 1-16,0 2-4 16,-13-2 17-16,-7-4-1 15,-3-5-11-15,6-4-4 16,3-4-1-16,8-4-4 15,6 0-8-15,0 0-6 16,0-12-12-16,4-8-6 16,25-4-35-16,2 7-20 15,3-2 64-15,-3 7 16 0,-9 4 11 16,3 1 0-16,-12 6 0 16,-2-1 6-16,-8 2 16 15,-3 0 20-15,2 0-11 16,-2 3 7-16,0 17 24 15,0 1-30-15,0 1-13 0,0 0-5 32,0-3 0-32,2-2-3 15,9-5-2-15,0-6-4 0,1-6-1 16,-2 0 0-16,11-3 3 16,-4-14-1-16,1-10-3 15,-2 1-3-15,-5-6 2 16,-2 1 1-16,-7-1 0 15,-2 2 6-15,0 5-1 0,-2 5 8 16,-11 13 0 0,-3 2-12-16,-7 5-2 0,6 0 6 15,-6 0-5-15,8 11-3 16,1 3-3-16,10 2-4 16,4 0-2-16,0-3 2 15,0-2 1-15,14-2 3 16,5-4-6-16,8-5 7 15,9 0 1-15,-1 0-5 16,8-12-14-16,-1-6 3 16,-6 2 3-16,-7-1 10 0,-9 5 1 15,-9 7 3-15,-7 1 0 16,-4 4 2-16,0 0-4 16,0 0 4-16,0 18 2 15,0 8 11 1,0 2-4-16,0 0-7 15,0-3 7-15,0-8 2 16,0-3-4-16,0-6-4 0,0-6-3 16,0-2 1-16,10 0 8 15,3 0 0-15,3-12-3 16,3-10 4-16,4-6-9 16,-3 0 1-16,-3 2-3 15,4 2 1-15,-7 7 0 16,-6 6-2-16,1 4-1 15,-7 5 1-15,-2 2-1 16,2 0 0-16,3 0-5 0,2 5 6 16,-3 15 0-16,5-2 1 15,0 0-1-15,-5-4 3 16,-1-8-2-16,1 0-1 16,1-3 0-16,-3-3 0 15,2 0 3-15,3-3-3 16,7-15 2-16,-4 0 2 15,9-4-7-15,-4 0 3 16,-1 3-9-16,-6 1 5 0,3 5 3 16,-9 7 0-16,0 2-1 15,4 4 1 1,-6 0 0-16,2 0-5 16,2 10 6-16,5 5 0 15,-3 4 0-15,8-8 0 16,-1 2 0-16,3-8 0 15,-3 0-1-15,5-5 1 16,4 0 1-16,-2-13-1 0,5-6 1 16,-2-4-1-16,-6 2 0 15,-1-2 0-15,-5 0-2 16,-7-1 4-16,-4 3-4 16,0 8 4-16,0 6-6 15,0 2 3-15,-9 5 1 16,-7 0 0-16,1 3 1 15,2 15 2-15,4 5-3 0,0 0-2 16,9 2 0-16,0-6-4 16,0-2 6-16,9-4-1 15,7-6 3-15,1-7-2 16,-1 0 0-16,9 0 0 16,-6-20 4-16,6-4-4 15,-7-5-4-15,-3 0 4 0,1-5 0 16,-5-1 3-1,-2-2-7-15,-4 0 3 16,-3 7 1-16,-2 10 1 16,0 5-1-16,0 8-2 15,-5 5-11-15,-8 2 6 16,2 0 2-16,-1 0 3 16,8 4 0-16,2 6 1 15,2 2-10-15,0-2 8 0,0 0 2 16,4-1 0-16,10 0-4 15,-1 1 5-15,1 2 0 16,-5 1 0-16,-3 1 0 16,-4 5 1-16,-2 1-1 15,0 4 0-15,5 0 9 16,-5-2 1-16,0-2 1 16,0-4-5-16,0-8-3 0,0-1-3 15,0-5-9 1,0-2-56-16,0 0-89 0,0-12-377 15</inkml:trace>
  <inkml:trace contextRef="#ctx0" brushRef="#br0" timeOffset="164415.62">13921 10222 630 0,'0'0'93'16,"0"0"14"-16,0 0 27 15,0 0-57-15,0 0-27 16,0 0-12-16,-43-19-16 0,26 37 2 16,-6 5-9-1,7 8-11-15,3 5-2 16,7 4-1-16,4-2 2 15,2-2-1-15,0-2 1 16,13-5-6-16,11-7 4 16,10-10-4-16,1-7 2 0,8-5 0 15,1 0 1 1,0-14-3-16,-1-10-9 0,-3 0 0 16,-13 0 1-16,-9 1 1 15,-7 2-1-15,-11 3 7 16,0 4 0-16,0 4 2 15,-9 4-4-15,-2 6-4 16,-2 0-1-16,-6 0 3 16,11 6 5-16,-1 11 1 15,5 4-4-15,4 1 4 16,0 0-1-16,0 0 1 0,13-5 1 16,9-3-3-16,5-5 3 15,11-9 1-15,-5 0 1 16,9-11-1-16,3-18 0 15,-3-3 0-15,1-6 0 16,-14 0-1-16,-5 1-3 16,-8 0-1-1,-14 0 3-15,5 0 2 16,-7 5 0-16,0 1 1 0,0 13-1 16,0 11 2-16,0 7 2 15,0 2-4-15,0 28-2 16,-5 12 2-16,5 4 0 15,0-2 0-15,5-4 1 16,13-10-4-16,-1-7 3 16,8-12 0-16,2-11 0 15,8 0-3-15,8-14 8 0,-1-18-8 16,-2-4 3-16,-11-2-2 16,-9-1 0-16,-9 0 2 15,1-8 1-15,-8 1 1 16,-4 0 7-16,0 14 2 15,0 10 7-15,0 12-4 16,0 8 6-16,0 2 8 0,-4 2-25 16,-12 27 7-1,3 10 0-15,1 7 0 0,6 5-6 16,6 0-2-16,0-5 1 16,0-3-3-16,6-9-3 15,12-10 0-15,7-9-27 16,2-10-38-16,6-5-35 15,9 0-210 1</inkml:trace>
  <inkml:trace contextRef="#ctx0" brushRef="#br0" timeOffset="167432">15363 10120 534 0,'0'0'77'0,"0"0"-53"0,0 0 40 16,0 0 63-16,0 0-42 16,0 0-35-1,-7-12-20-15,7 12-13 16,-2 0-10-16,2 0-5 16,-4 2-2-16,-6 10 2 15,8 6 3-15,-4 1 0 16,-1 3-5-16,7 0 6 15,-2-4-4-15,2 0-2 0,0-4 0 16,0-2-2-16,0-4 4 16,0 0-4-16,2-4 2 15,11-2 0-15,5 0 0 16,3-2 2-16,-2 0-4 16,4 0 5-16,-1-10-4 15,2-6 1-15,1-4 0 0,-5-1-11 16,-2-1 2-16,-5 4 8 15,-2 4 1-15,-9 5 1 16,0 4 3-16,-2 5 16 16,0 0 11-16,0 0-14 15,0 0-8-15,0 0-9 16,0 12-1-16,0 11 0 16,8-2 0-16,-4 0 1 15,5-3-5-15,-3-6-5 0,8-5-1 31,-3-2 11-31,1-5-2 0,-4 0 1 16,3-6 0-16,1-14-2 16,-6-5-1-16,-1-3 2 15,-5-2-9-15,0-2-6 16,0 4 4-16,-9 0-1 16,-5 7-3-16,8 6 5 15,-5 9 10-15,1 6-9 0,4 0 9 16,-3 6-5-16,5 11 5 15,-4 2-7-15,8-1 1 16,0 1 3-16,0-5-1 16,21-3-2-16,-3-2 7 15,9-9-2-15,-1 0 3 16,3 0-1-16,0-7-1 16,-2-6-4-16,-5-1-4 0,-1 5 9 15,-15 1 1-15,1 6 2 16,-5 2 0-16,-2 0 8 15,0 0 0-15,0 2 5 16,0 19 8-16,2 0-11 16,0 1-5-16,0-1-2 15,0-4-1-15,6-5-1 16,-4-3-1 0,-4-6 2-16,7-3 2 0,-3 0 4 15,2 0 17 1,6-14-9-16,1-9-6 0,1-2-7 15,1-4-2-15,-1-1-2 16,-3-2 1-16,0 3-3 16,-2 9 1-16,-2 8 0 15,-5 10 3-15,0 0-3 16,-2 2-1-16,0 0-5 16,2 2 1-16,5 16 3 15,-3 4 2-15,6 1 2 16,-4-3-2-16,3-5 0 0,7 1-1 15,1-4 2-15,1-8 4 16,7-4 2-16,-10 0-2 16,3-1-5-16,-5-16 3 15,1-3-3-15,-7 0 0 16,-7-3 0-16,0-1 0 16,0 4 0-16,0 1 0 15,-7 7 0-15,3 4-2 0,-6 8 3 16,6 0-1-16,-7 0 0 15,7 2 1-15,-8 18-2 16,12 4 0-16,0 1 1 16,0 1 0-1,0-5 0-15,2-3-1 16,12-4 1-16,-1-5 0 0,1-8 1 16,1-1 0-1,10 0-1-15,2-12 2 0,-3-10-2 16,3-2 1-16,-1-7-3 15,1-1 5-15,-7 3-3 16,-1 3 0-16,-13 9-2 16,-6 4-5-16,0 5 6 15,0 8-6-15,0 0-19 16,-12 0 18-16,-1 0 2 0,7 0 6 16,-4 0 0-16,8 6 0 15,2-4-3-15,0-2-13 16,0 1 13-16,0 2 0 15,0-1-2-15,2 0 5 16,10 3 0-16,-8 0 0 16,5 4 0-16,-7 2 0 15,8 3 0-15,-6 2 0 0,-2 1-2 16,3 0 2-16,1-2-1 16,-2-3 2-16,8-5-2 15,1 0-9-15,1-7-10 16,3 0 8-1,10 0-14-15,2-5-3 16,2-9 22-16,-4-5 7 16,-6-1 0-16,-13-1 0 15,1 1 0-15,-9 0 12 16,0 2 8-16,0 2-3 0,0 4 5 16,-7 3-10-16,-1 7-6 15,-6 2-3-15,1 0-3 16,-1 0 4-16,-1 14 2 15,3 6-3-15,-1 3-2 16,9 3 4-16,2 0-4 16,2-2 1-16,0-4-1 15,0-4 1-15,0-9-2 0,8-7 0 16,6 0 2-16,1 0 3 16,8-14-2-16,-6-7-2 15,-1 1 2-15,-3 3-3 16,1-2 3-16,-12 5-3 15,0 3 0-15,3 6 0 16,-5 5-2-16,0 0-1 16,0 0-4-16,0 0-2 0,0 5 4 15,0 12 5-15,0 1-1 16,0-2 0 0,2 2 1-16,2-4 0 15,8-4 0-15,-1-4 0 16,5-6 1-16,1 0 0 15,10-4 5-15,4-13-3 16,9-3 9-16,-9-6-4 16,-6 5-5-16,-11-4-2 0,-10 5 2 15,-4 3 2-15,0 3-2 16,-4 7 5-16,-17 2-3 16,-1 5-3-16,-3 0-1 15,8 5 0-15,-1 12 5 16,7 3-6-16,2 1-6 15,7-2 5-15,2-1-1 16,0-6 1-16,0-3 0 16,13-4 2-16,5-5-1 15,4 0 5-15,-2-5-4 16,3-4 6-16,-10-1-6 0,-5 4 5 16,2 2 6-16,-8 1 0 15,-2 3 2-15,0 0-5 16,2 0-8-16,-2 0-1 15,0 23-2-15,9 17 2 16,-7 10 7 0,0 4-1-16,-2 4-5 0,0-4-1 15,0-5 0 1,-2-5-1-16,-7-9 1 0,3-10 0 16,-6-7-2-16,6-6-3 15,-5-9-4-15,-5-3 0 16,-4 0 3-16,2-7-23 15,2-13 7-15,10-9 17 16,6-5 4-16,0-7 1 0,0-5 0 16,22 0 0-1,16-1 0-15,9 7 1 0,9 2-2 16,6 2 1-16,7 1 0 16,-4 2 0-16,-5-1 2 15,-11 2-5-15,-9 1 6 16,-9 6 1-16,-8 4 0 15,-17 7 0-15,-6 3 8 16,0 1 5-16,0 3 5 0,-6 5-21 16,-19 2 6-16,0 0-7 15,1 19 7-15,-5 8 0 16,7 10-1-16,6 1 3 16,14 3-5-16,2 3-4 15,0-5 1-15,6-6-1 16,19-6 0-1,-7-6-6-15,6-11-8 16,-8-9-41-16,-7-1-31 0,-5 0-234 16</inkml:trace>
  <inkml:trace contextRef="#ctx0" brushRef="#br0" timeOffset="169528.27">14694 10888 379 0,'0'0'146'0,"0"0"-116"15,0 0 2-15,0 0 27 0,0 0 7 16,0 0-1-16,0 0 2 16,9-34 2-16,-9 31-13 15,0-2-5 1,2 3-7-16,-2 2-4 15,0-2-1-15,0 2-9 16,0 0-15-16,0 0-5 16,0 0-10-16,0 9-3 15,0 20 2-15,5 13 1 0,-3 7 2 16,7 1-2-16,-7-4 0 16,-2-3-33-16,0-8-47 15,0-7-32-15,0-12-114 16,0-14-113-16</inkml:trace>
  <inkml:trace contextRef="#ctx0" brushRef="#br0" timeOffset="170408.37">14478 10882 417 0,'0'0'88'0,"0"0"-52"16,0 0 22-16,0 0 23 15,0 0-16-15,0 0 26 16,0-43-8-16,0 43-25 15,0 0-17-15,0 0-4 16,0 0-22-16,0 0-4 16,0 0-7-16,0 5-1 0,0 15 5 15,0 6 12-15,0 2 11 16,0 7-18-16,0-2 1 16,2-1 0-16,5 1 0 15,-3-6-4-15,-2-2-9 16,1-6 10-16,4-5-9 15,-3-7 7-15,-2-7-1 16,-2 0 2-16,0 0-4 16,9 0-1-16,3 0-3 0,7 0 9 15,8 0 7-15,6-10-8 16,6-1-6-16,1-1-3 16,8 5 6-16,-3 0-7 15,5 0 0-15,-4 3 0 16,-11 4 0-16,-6 0 1 15,-4 0-1 1,-9 0 0-16,-7 0 0 0,-7 0 0 16,-2 0 0-16,0 0 0 15,0 0 0-15,0 0 1 16,0 0 1-16,0 0-1 16,0 0 0-16,0 0-1 15,2 0 0-15,-2 0 0 16,0 0 0-16,0 0 0 15,0 0-1-15,2 0-3 16,-2 0 1-16,5 0 0 0,-5 0 2 16,0 0-4-16,0 0 5 15,0 0-1-15,0 0-2 16,0 0 3-16,2 0 2 16,-2 0-2-16,0 0-1 15,0-2-7-15,0-6-26 16,2-3-37-16,0-9-7 15,0-1 36-15,6-3 11 16,-4 0 1-16,-2-3 17 0,-2 0-1 16,0-4 7-16,0-3 3 15,0-3-3-15,-6 6 0 16,-6 4 4-16,1 13 1 16,0 7 0-16,9 7-21 15,-3 0-21 1,5 9-98-16,0 12 45 15,0 2-160-15</inkml:trace>
  <inkml:trace contextRef="#ctx0" brushRef="#br0" timeOffset="172656.66">18887 10793 394 0,'0'0'111'16,"0"0"-53"-16,0 0-12 16,0 0 10-16,0 0-19 15,0 0-6-15,0 0 15 16,0-32-6-16,0 32-19 16,0 0-7-16,0 0-9 0,0 0 2 15,0 0-3 1,0 0-4-16,0 9 3 0,0 19-2 15,0 8 30-15,0 8 6 16,0 3-26-16,-4-4 8 16,-3-3-11-16,5-5-1 15,-2-7-1-15,2-10-3 16,-4-6-3-16,4-6 1 16,2-3 3-16,0-3-3 0,0 0 11 15,0 0-7-15,0 0 16 16,0 0-1-16,0 0 2 15,0 0-5-15,16 0-4 16,9-5-7-16,4-1-2 16,2 0 0-16,7-2-3 15,4 4-1-15,5 1-1 16,7 1 1-16,-4 2 1 16,2 0-1-16,-8 0 1 15,-3 0-1-15,-10 0 4 16,-6 0-3-16,-8 0-1 15,-8 0-3-15,0 0 3 16,-2 0 0-16,-1 0 1 16,1 0 2-16,-5 0-2 15,1 0 1-15,-3 0-1 16,4-1 16-16,1-10 2 0,-1-9-6 16,-4 1 0-16,0-7 3 15,0-6-5-15,0-3-5 16,0 2-5-16,-9-2 2 15,5 5-3-15,-1 3 1 16,5 4-1-16,0 7-2 16,0 6 1-16,0 1-1 15,0 7-1-15,0-1-5 16,0 1-8-16,0 2 7 0,0 0-14 16,0 0-25-16,-7 0-31 15,3 7 2-15,-5 8-80 16,5-3-49-16,-1-4-176 15</inkml:trace>
  <inkml:trace contextRef="#ctx0" brushRef="#br0" timeOffset="172968.71">19188 10796 627 0,'0'0'4'0,"0"0"52"16,0 0 14-16,0 0 43 15,0 0-33-15,0 0-55 16,0-35-14-16,0 42-10 0,0 21-1 16,0 10 6-16,0 13 4 15,-4-1-6-15,2 0-1 16,-7-5 1-16,7-4-4 15,-6-5 0-15,4-7 0 16,2-6-1-16,-7-5-3 16,5-6-3-16,-6-4-45 15,8-4-71-15,2-4-44 0,0 0-133 16</inkml:trace>
  <inkml:trace contextRef="#ctx0" brushRef="#br0" timeOffset="173144.72">19678 11041 733 0,'0'0'38'16,"0"0"-30"-16,0 0-8 16,0 0 43-16,0 0-13 15,0 0-30-15,7 0-15 16,-7 0-121-16,0 0-60 15</inkml:trace>
  <inkml:trace contextRef="#ctx0" brushRef="#br0" timeOffset="176929.2">19084 13162 585 0,'0'0'47'0,"0"0"-47"16,0 0 5-16,0 0 50 15,0 0 31-15,0 0-1 16,33 89-30-16,-4-61-9 16,13-2-4-16,16-5-7 15,18-4-15-15,18-14-3 16,12-3-5-16,13-12-1 15,5-17 0-15,5-5-6 16,-4 0 10-16,-1-7-8 0,-11 1 3 16,-8-2 11-16,-18 3 1 15,-16 7-14-15,-29 9 1 16,-17 11-4-16,-21 6 10 16,-2 1 7-16,-2 4-15 15,0-1-5-15,0 2-2 16,0 0-17-16,0 0-20 15,0 0-23-15,8-2-49 0,7-2-132 16,12-8-163-16</inkml:trace>
  <inkml:trace contextRef="#ctx0" brushRef="#br0" timeOffset="177881.33">21297 12705 699 0,'0'0'126'16,"0"0"2"-16,0 0-35 15,0 0-9-15,0 0-20 0,0 0-30 16,0-16-14-16,0 34-16 15,5 21 1-15,-1 11 4 16,7 5-2-16,-9-2-5 16,0-11 0-16,-2-8-2 15,0-14 0-15,0-6-4 16,0-8-53-16,0-6-26 0,0 0-12 16,0-6 11-1,0-16-184-15,-2-8-194 0</inkml:trace>
  <inkml:trace contextRef="#ctx0" brushRef="#br0" timeOffset="178177.36">21194 12552 643 0,'0'0'52'0,"0"0"21"16,0 0 5-16,0 0 19 0,0 0-33 15,0 0-21 1,96-60-14-16,-40 60-3 15,8 0 8-15,8 24-7 16,-3 7-6-16,-9 6-4 16,-10 1-12-16,-19 3-1 15,-16-1-4-15,-15 4 3 0,0 2 6 16,-42 0-8 0,-18-4 7-16,-14-3 0 0,-8-9-7 15,6-9-1-15,7-12-6 16,13-9-26-16,16 0-44 15,15-12-45-15,19-15-169 16,6-5-256-16</inkml:trace>
  <inkml:trace contextRef="#ctx0" brushRef="#br0" timeOffset="181137.74">22135 12927 522 0,'0'0'112'0,"0"0"-51"16,0 0 46-16,0 0 9 15,0 0-55-15,0 0-3 16,0-37 6-16,0 37-18 16,-13 0-18-16,-14 0-16 15,0 0-12-15,-2 19 0 0,7 8 0 16,2-1 0-16,13 2-2 15,5-1 1-15,2-1-3 16,0-7 1-16,11-6-10 16,11-8-9-16,7-5 19 15,2 0 3-15,10-16 0 16,-1-8 4-16,-9-4-2 16,-13 1-2-1,-9 0 0-15,-9-1 1 0,-9-1-1 16,-22 6-3-16,0 3-1 15,-6 8-2-15,8 5 5 16,10 5-11-16,5 2-8 16,12 0-4-16,2 0-1 15,0 0-12-15,16 0 14 16,24 5 15-16,7 3 8 16,13 0 0-16,-2-1 0 15,-1 4 0-15,-7 3-1 16,-15 0 1-16,-8 2 0 15,-11 0 2-15,-7 2-2 0,-9 2 1 16,0 0 1-16,-11 0 9 16,-7-5-2-16,3-1-1 15,-1-9 1-15,7-3-3 16,5 0 5-16,4-2-1 16,0 0-1-16,0-2 7 15,0-19-9-15,13-4-7 0,9-3-2 16,7 0 2-16,7 2-5 15,-5 4 5-15,-2 5 0 16,-4 6 0-16,-8 6 0 16,-3 5 0-1,-8 0 0-15,3 0-1 16,-7 7-2-16,0 12 3 16,-2 6 2-16,0-4-2 15,0 2 1-15,0-5-1 0,0-2 0 16,2-4-1-16,8-4 1 15,-6-2 0-15,7-2 0 16,3-4 1-16,5 0-1 16,6 0 1-16,2 0 3 15,2-12-3-15,-9-6 1 16,2-2 0-16,-2-5 2 16,-7 4-2-16,-1-5 1 0,-3 1 0 15,-7 5 0-15,-2 4 3 16,0 5 4-16,0 7-7 15,0 1 4-15,0 3-5 16,0 0-2-16,0 0-5 16,0 3-2-16,0 16 6 15,0 6 1-15,2 4 0 16,8 0 0-16,-4-5-1 0,5-2 1 16,5-4 1-16,-3-6 0 15,1-4 0-15,1-6 0 16,1-2 0-1,3 0 5-15,4-4-3 16,2-16 2-16,-8-1 4 16,-3-6-7-16,-8-4 4 15,-6-1 0-15,0-6 4 16,0 2-5-16,-18 6-2 16,-6 6-3-16,-5 10 0 0,-2 6-3 15,0 6 2-15,4 2-4 16,9 0-3-16,5 2 7 15,13 14-4-15,0 7-3 16,0 0 8-16,11 2-3 16,11-6 3-16,7-5 3 15,0-3-2-15,7-11-1 16,-3 0 4-16,7 0 1 0,3-16 2 16,-3-7-4-16,-7-1-1 15,-4 0 1-15,-6-2 2 16,-13-2 3-16,-5 0-4 15,-5 3-2-15,0 2-1 16,0 11 1-16,-5 6-2 16,1 4 0-16,-2 2-1 15,-6 0-6-15,3 0 0 16,3 4 2-16,4 9-1 16,2 4-4-16,0-5 1 15,0 2 4-15,4 1 0 16,12-3 3-16,1-1 2 15,4 4 0-15,-6-4 0 16,-1 3 0-16,-6 2 2 16,1 2 0-16,-2 3-1 15,-7-2 1-15,0 2 0 0,0-3 2 16,0-6-4-16,0 0 2 16,0-7-2-16,0 2-8 15,0-6-61-15,0-1-72 16,7 0-145-16</inkml:trace>
  <inkml:trace contextRef="#ctx0" brushRef="#br0" timeOffset="181673.8">23669 12680 419 0,'0'0'62'15,"0"0"-38"-15,0 0 73 16,0 0-10-16,0 0 11 16,0 0 8-16,31 32-26 0,-11-32-28 15,0 0-13-15,5-12-12 16,2-8-15-16,-8-1 2 16,-1-4-9-16,-9 0 7 15,-5 0 2-15,-4 0 0 16,0 4-6-16,-4 5-7 15,-11 9-1-15,-12 5-3 16,4 2 1-16,1 0-3 16,-2 17-1-16,6 12 5 0,5 8 1 15,8 6-1-15,5 3 3 16,0 0-2-16,5-4 3 16,14-8 1-16,10-8 3 15,5-9-1-15,-1-12-6 16,8-5 5-1,-1 0-5-15,-3-23-50 16,2-8-85-16,-10-5-283 16</inkml:trace>
  <inkml:trace contextRef="#ctx0" brushRef="#br0" timeOffset="182297.87">24246 12208 883 0,'0'0'18'16,"0"0"9"-16,0 0 34 16,0 0 8-16,0 0-27 15,0 0-41-15,-45 0 1 16,41 52-2-16,4 18 22 15,0 9-4-15,0 1-9 16,0-7-7-16,0-6 0 0,0-13-2 16,0-16 0-16,0-16 0 15,0-12 1-15,0-10-1 16,0 0 6 0,0-15 9-16,0-23-10 15,0-13-2-15,0-7-2 16,14-8 1-16,-1-9-4 15,5-3 4-15,-3 6 0 16,-1 16 2-16,-3 16 0 16,-9 18-4-16,0 12 9 0,0 8 0 15,-2 2-9-15,0 10-4 16,0 26 4-16,0 18 2 16,5 15-2-16,1 6 0 15,6 0 1-15,1-5-1 16,-1-8 0-16,-6-15 1 15,5-15-2-15,-5-17 4 16,2-11-3-16,-4-4 2 0,9-5 15 16,5-26 15-16,5-13-25 15,-4-11-5-15,4-13 4 16,-7-9-5-16,8-18-1 16,-4 1-3-16,5 7-21 15,-10 17-2-15,-8 24 6 16,-2 18-20-16,-5 14-21 15,0 10-61-15,-12 4-159 0,-1 12-209 16</inkml:trace>
  <inkml:trace contextRef="#ctx0" brushRef="#br0" timeOffset="182961.97">24730 12397 800 0,'0'0'108'0,"0"0"-43"16,0 0 12-16,0 0-36 0,0 0-30 15,0 0 25-15,-33 102 7 16,19-44-19-16,1 0-14 16,1-2-4-16,8-4-5 15,-5-10-1-15,7-11-1 16,2-16 1-16,0-10-1 0,0-5 0 15,0 0 1-15,0-19 0 16,13-17 0-16,3-13-7 16,-3-8 6-16,1-5 0 15,-3-5 0-15,2 8 0 16,1 6 0-16,-1 13-1 16,3 17 2-16,-3 9-6 15,-4 7 1-15,0 5 2 16,-7 2 1-1,0 0-2-15,-2 4-5 0,0 18 3 16,0 9 6-16,-2 2 0 16,-14 4 0-16,1-3 0 15,-3-1 0-15,-2-3-2 16,4-6 0-16,10-7 0 16,-1-3 1-16,7-8 1 15,0 2-1-15,0-4-10 16,11-2 4-16,14 4 6 0,-1-2 1 15,5 0 1-15,0 2 0 16,-7 2-1-16,-2 2 1 16,-7 5 0-16,-3 5 3 15,-10 1-3-15,0-1-1 16,0-2 2-16,-12-2 1 16,-5 0 3-16,-12-6 2 15,0 0 1-15,-7-5 3 0,1-5-6 16,-2 0-6-16,2 0 1 15,6-17-1-15,0-9-2 16,4-4-39-16,12-8-13 16,13 1-41-16,0 2-156 15,16 5-226-15</inkml:trace>
  <inkml:trace contextRef="#ctx0" brushRef="#br0" timeOffset="183137.99">25158 12717 906 0,'0'0'42'16,"0"0"-42"-16,0 0-2 15,0 0-24-15,-125 0-164 0,92-17-355 16</inkml:trace>
  <inkml:trace contextRef="#ctx0" brushRef="#br0" timeOffset="185746.31">17643 14004 522 0,'0'0'84'0,"0"0"-39"15,0 0-6-15,0 0 4 16,0 0 27-16,0 0 0 16,0 0-8-16,0-68-4 15,0 68 6-15,0-2-8 16,0 2 4-16,0-2-12 15,0 2-11-15,0 0-8 16,0 0-11-16,0 0-7 0,0 14-10 16,10 22 8-16,9 16 6 15,17 15-1-15,7 9-4 16,7 10-4-16,8 6-1 16,10 1 1-16,3-3-2 15,2-10 0 1,3-7-4-16,-5-6-4 15,-2-14 3-15,-9-7 2 16,-8-19-2-16,-9-7 1 0,-12-8-2 16,-9-7-2-16,-13-3 0 15,0-2-10-15,-7 0-8 16,-2 0-21-16,0 0-38 16,0 0-70-16,-2-10-157 15,-10 4-316-15</inkml:trace>
  <inkml:trace contextRef="#ctx0" brushRef="#br0" timeOffset="186442.42">18896 14941 725 0,'0'0'140'0,"0"0"-106"16,0 0 0-16,0 0 17 16,0 0-11-16,0 0 6 15,9 88-17-15,-9-42-22 16,0 3-7-16,0-1 0 0,-6-8-9 15,-6-8-50-15,8-9-4 16,-3-8-50-16,7-13-45 16,0-2 58-16,0-14 3 15,-2-20-134-15,-2-4 118 16,-8-5 113-16,1 1 48 16,-3-2 58-16,1 8 30 15,7 4 5-15,-1 14-64 16,2 6 7-16,3 8 33 0,2 4-42 15,0-2-44 1,0 2-15-16,16 0-9 16,13 0-1-16,13 20 19 15,3 10-1-15,-5 2-8 16,-7 7-6-16,-4-3-8 16,-6-3 3-16,-10-1-4 15,-11-3 0-15,-2-1 1 16,-11-5-2-16,-20 0-2 0,-12-5-18 15,-3-8-42-15,6-5-38 16,13-5-60-16,11-3 19 16,14-19-262-16</inkml:trace>
  <inkml:trace contextRef="#ctx0" brushRef="#br0" timeOffset="187762.58">19290 15105 669 0,'0'0'124'0,"0"0"-86"16,0 0 8-16,0 0 18 16,0 0-39-16,0 0-11 15,-104 86-4-15,79-44-4 16,14 4-1-16,11-7-3 16,0-6 4-1,9-4-6-15,20-9 3 0,9-8-3 16,0-9 0-16,4-3 2 15,0-9 0-15,-1-21 0 16,-14-4 1-16,-10-8-2 16,-10-2 3-16,-7 1 5 15,-13 3-3-15,-23 11-4 16,-5 9-2-16,4 9-2 16,-5 11 0-16,4 0-16 15,11 0 1-15,9 11-12 0,18 5-13 16,0-2-34-16,9 0-9 15,25-2 57-15,8-6 22 16,7-2 6-16,4-4-1 16,-1 0-2-16,-5 0 3 15,-5 0 7-15,-11-13 4 16,-2 4 39-16,-12 3 16 16,-3-1-15-16,-7 7-23 0,-7 0-7 15,2 0-12-15,-2 18-4 16,4 13 9-16,6 9 0 15,-4 0-8-15,5-4-2 16,3-5-3-16,-3-8-1 16,-5-7 0-16,1-11 0 15,-4-2 3 1,-1-3-1-16,2 0 10 16,5-3 18-16,5-18-12 0,5-11-7 15,2 4 4-15,-2-7-13 16,4 3 0-16,-5 11-2 15,1 4 0-15,0 12-2 16,-9 5 0-16,4 0-3 16,-1 14 2-16,3 10 0 15,4 8 2-15,-2 2-1 16,9-5 2-16,-5 3-5 16,5-11 0-16,-1-5 5 0,1-6-3 15,-2-8 1-15,-5-2 2 16,7 0 2-16,-8-18-1 15,4-6 2-15,-7-6 1 16,-3-2 0-16,-9-3-1 16,-4 0 0-16,0 11-1 15,0 8-2-15,-13 10-2 16,-7 6 2-16,-9 0 0 0,-11 6 0 16,5 22-3-16,-2 2 1 15,16 6 2-15,7-2-4 16,14-3 3-16,0-4 1 15,0-9 0 1,18-4 0-16,2-7 1 16,4-7-1-16,5 0 5 15,-2 0-3-15,0-23 9 16,0-5-2-16,-5-2-4 0,2 0 0 16,-6 0 4-16,0 4 3 15,-5 8-4-15,-4 6-4 16,-4 6-4-16,0 4 2 15,-5 2-4-15,0 0-1 16,4 16-15-16,-2 6 18 16,9 4 1-16,3-6 4 15,-1-3-9-15,5-5 5 16,-1-1-1-16,8-5 0 0,6-6 1 16,9 0 4-16,5-4-4 15,-1-16 0-15,1-8-1 16,-7 2 0-16,-13-8-1 15,-15-4 0-15,-5 7-6 16,-5 8-7-16,0 6-1 16,-13 11-1-16,-14 6 9 15,-2 0 5-15,2 0 1 0,2 5 1 16,19 4-2-16,4 0 0 16,2-4-4-1,0 3 0-15,20 4 5 16,7-1-1-16,2 3 2 15,0-2 0-15,-12 4 1 16,4 0 0-16,-15 2-1 16,5 4 9-16,-8 6 5 15,-1 0 1-15,7 1-10 0,-5 0-1 16,14-1-4-16,11 0-11 16,22-3-27-16,23-12-95 15,11-11-468-15</inkml:trace>
  <inkml:trace contextRef="#ctx0" brushRef="#br0" timeOffset="188738.7">21310 15083 757 0,'0'0'113'0,"0"0"-113"15,0 0-8-15,0 0 8 16,0 0 60-16,0 0-5 16,-2-1-5-1,-4 1-17-15,-17 7-13 0,-8 19 30 16,-9 4-10-16,-1 16-16 16,8 3-15-16,4 5-7 15,14 2-1-15,5-2 1 16,10-5-2-16,0-10-1 15,21-11-1-15,12-3 2 16,14-15 0-16,16-10 4 16,3 0 0-16,5-10-3 0,-1-16 1 15,-10-5-2-15,-9 0 0 16,-18-4 1-16,-8 1-2 16,-13 3 1-16,-12 6-2 15,0 9 2-15,-27 11 0 16,-12 5 0-16,-3 0-2 15,5 19 2-15,-1 9-1 16,13 4 0-16,11 4-3 16,10 0 0-16,4 1-2 0,9-3-1 15,13-6 5-15,9-6-5 16,7-10 7-16,1-11 0 16,5-1 2-16,3-3 1 15,4-21 0-15,-2-7 3 16,-4-8 9-16,-3-3-2 15,-6-15-4 1,-12-6 3-16,-1-7-7 16,-10 1-2-16,-9 7 4 0,-4 17-6 15,0 17 4-15,0 16 3 16,0 10-5-16,-13 2-3 16,-5 8-8-16,1 22 3 15,1 15 0-15,9 9-2 16,7 7 2-16,0 4 5 15,7-7 1-15,3-6-1 16,9-10 0-16,-1-7 4 0,1-10 0 16,6-11-1-16,-7-7 2 15,4-7 2-15,-2 0 1 16,5-25-2-16,4-7-3 16,0-15-1-16,2-11-1 15,5-13 4-15,-5-17-4 16,-2-9-1-16,-11-5 1 15,-7 7-1-15,-11 16 0 16,0 16 0-16,0 29 5 0,-11 17-3 16,-5 10-1-16,-4 7-2 15,-4 14-5-15,1 30 2 16,5 21 2-16,12 9 0 16,1 10 1-1,5 2 1-15,0 4 2 16,11-5 2-16,5-15 14 15,-1-8 1-15,6-16-13 16,-3-16-5-16,-3-11-1 0,-2-7-1 16,-6-12-1-16,2 0-10 15,7-9-9-15,1-14-65 16,8-8-54-16,2 1-123 16,2 2-326-16</inkml:trace>
  <inkml:trace contextRef="#ctx0" brushRef="#br0" timeOffset="188906.72">22623 15448 1160 0,'0'0'113'0,"0"0"-104"16,0 0 5-16,0 0 8 15,0 0-15-15,0 0-7 16,-40 0-58-16,20 0-177 15,-9-7-434-15</inkml:trace>
  <inkml:trace contextRef="#ctx0" brushRef="#br0" timeOffset="200260.16">949 9733 179 0,'0'0'707'0,"0"0"-691"15,0 0 50-15,0 0-12 16,0 0-7-16,0 0-1 16,0 0-25-16,0 0-4 0,41 20 16 15,-15 23 7-15,-4-2-19 16,-6 3-15-16,-9-9 7 16,-1-12-11-16,-4-9-1 15,-2-7-1-15,0-7 0 16,0 0 1-16,0 0 3 15,0-14 0-15,0-20-3 16,0-14-1-16,0-6-9 16,7 0 9-16,0 7-1 15,2 15 1-15,-3 14 0 0,-4 12 1 16,-2 6 1-16,0 0 3 16,-2 0-5-16,-27 22-2 15,-8 8 2-15,-11 10-1 16,0-4 2-16,12-3-1 15,10-10 0-15,14-6-1 16,7-10-3-16,5-4-4 0,0-3-11 16,0 0-7-16,21 0 16 15,14 0 8 1,7 1 1-16,6 3-32 16,3 5-54-16,5-4-47 15,6 0-177-15</inkml:trace>
  <inkml:trace contextRef="#ctx0" brushRef="#br0" timeOffset="204156.66">1845 9914 962 0,'0'0'12'0,"0"0"-5"16,0 0 17-16,0 0 13 0,0 0 1 16,0 0-3-16,16-31-21 15,19-1 7-15,8-9-5 16,3-12-6-16,-3-3-9 16,-3 0-1-16,-9-4 0 15,-8-2 3-15,-12-3-5 16,-11 4 4-16,0 6-1 15,0 13 7-15,-7 16 5 0,-2 13 18 16,3 8 4 0,-1 5-22-16,-2 10-13 15,-2 31-7-15,-3 19 6 16,8 9-1-16,6 3 2 16,0-2-1-16,0-12-2 15,4-9 3-15,8-13-1 16,-6-14 1-16,-1-12-5 15,-1-7 0-15,-2-3-5 0,7 0 10 16,9-9 4-16,11-12 2 16,4-4-3-16,-2 4 3 15,-4 2-6-15,-4 9 0 16,-4 6-6-16,0 4 1 16,-1 0-9-16,-1 21 9 15,6 5 2-15,-1 11 3 16,2-3-3-16,5-3 6 15,2-6-6-15,0-9 4 0,3-6-1 16,6-10 0-16,0 0 4 16,0-10-3-16,3-16 3 15,-10-6 1-15,-6-2 1 16,-4-2-5-16,-13-2 6 16,-5 0-2-16,-5 2-3 15,0 10 1 1,0 10-1-16,-11 8-1 15,1 8-1-15,-3 0-12 0,-3 8-4 16,-1 20 7-16,3 8 2 16,6 4 5-16,8 4-3 15,0 0 0-15,13-4-2 16,11-4 5-16,5-8 0 16,2-10-3-16,8-4 5 15,1-11 3-15,0-3 0 16,5-5 1-16,3-25 1 0,4-2-3 15,-1-8 3-15,-4-8-4 16,-7-8 3-16,-8-16-1 16,-11-14-1-16,-7-13-1 15,-10-7-1-15,-1 6 0 16,-3 14-1-16,0 25 1 16,0 28 0-16,0 20 0 15,0 9 3-15,0 4-3 16,0 4-1-16,0 33-6 0,0 22 6 15,0 22 0-15,10 11 1 16,9 8 1-16,-1 1-1 16,1-3 0-16,2-10-1 15,1-16 2 1,-2-16 0-16,-2-19-1 16,-5-17-2-16,-1-15-6 15,-2-5 6-15,11 0 2 16,0-14 11-16,8-22-5 0,3-7-3 15,-8-10-3-15,-3 2 1 16,-11 2 2-16,-5 13-3 16,-3 14-2-16,-2 12 1 15,0 6 1-15,0 4 0 16,0 0-2-16,-11 5-9 16,-2 21 2-16,1 11 4 15,8 5 2-15,4 6 0 0,0 0-4 16,4-1 3-16,15-10 3 15,5-2-1-15,0-9-2 16,5-10 0-16,-2-6 2 16,6-10 0-16,2 0 2 15,4-20 6-15,3-10-6 16,-1-2 3-16,-10-4-3 16,-11-5 0-16,-11 2 0 15,-9 7-3-15,0 9-1 0,0 13 4 16,-9 6-6-16,-8 4 1 15,-8 0 1 1,2 6 3-16,6 8-8 16,5 0 6-16,10-6 0 15,2-4-4-15,0 0-14 16,2-4-18-16,21 0 31 16,-1 0 8-16,10 0 0 15,-1 0 1-15,-8-6-1 0,0-1 0 16,-5 4-1-1,-7 1 2-15,-2 0-4 0,-4 2 6 16,-1 0-6-16,1 0 8 16,-1 7-2-16,2 8-2 15,2 2 1-15,0 4-3 16,3 1 2-16,1-2-1 16,1-3 2-16,0-4 3 0,3-2 4 15,2-4-9-15,2-4 1 16,6-3 4-16,1 0-5 15,13-10 2-15,1-10 0 16,-1-6 0-16,-7-2-2 16,-2-7 2-16,-4 3 0 15,-6 2-2-15,-9 7 3 16,-7 9 0-16,-5 11 1 16,0 3 15-16,0 0 2 0,0 5-15 15,0 27-6 1,-7 6-1-16,3 8 1 15,4 1-4-15,0-4 0 16,9-8 1-16,13-7 1 16,3-11-1-16,-1-9 3 15,0-8 3-15,5 0 5 16,0-14 10-16,5-12-6 16,-5-8 2-16,-7-7 10 0,-7-1-7 15,-9-2 2-15,-6 2-7 16,0 8-5-16,-14 12-6 15,-13 13 4-15,-4 9-5 16,-7 0-4-16,0 12-7 16,7 17-24-16,9 9-17 15,13-1-20-15,9-2-37 16,9-9-124-16,28-12 26 0,19-9 59 16,11-5 97-16,11-3 51 15,7-16 28-15,-5-5 83 16,-10-3-46-16,-20-1 23 15,-16 0 8-15,-16 0 24 16,-12 3-24-16,-6 6-31 16,0 3-3-16,-15 5-8 15,-12 8-13 1,-4 3-33-16,-2 0-7 0,-4 6-1 16,9 16-1-16,10 6 1 15,2 2 0-15,7 0-5 16,9-2 2-16,0-5 0 15,0-8 3-15,16-5 7 16,0-5 1-16,2-5-2 16,3 0 5-16,6 0-4 15,-2-12-4-15,-5 1-1 16,-7 5 5-16,1 3 4 0,-5 1 3 16,-3 2-3-16,4 0-11 15,-4 0-5-15,7 25 1 16,3 19 4-16,6 18 9 15,5 13-2-15,-2 13-6 16,-5 7-1-16,-9-5-1 16,-11-10-13-16,0-24-15 15,-21-18 19-15,-10-16-2 0,-13-14 12 16,-5-6 13-16,-2-2-2 16,2 0-4-16,7-16-7 15,13-5 0-15,10 0-10 16,15-11-22-16,4-8 10 15,11-10-5 1,30-8 5-16,17-5 5 16,8-2 8-16,10 5 2 15,-10-1 2-15,-2 6-13 0,-14-3 7 16,-9 9 3-16,-13 1 7 16,-10 16 1-16,-11 6 2 15,-7 14 10-15,0 1 10 16,0 5 3-16,-15 3-5 15,-6 3-20-15,-3 0-1 16,0 17-7-16,1 12 7 16,9 10-2-16,12 3 2 15,2 1-3-15,0-3 2 0,27-10 0 16,2-4 2-16,7-10 0 16,4-8-2-16,0-8 2 15,2 0 0-15,3-16 2 16,2-8-2-16,-7-6 0 15,-6-1-2-15,-13-1 1 16,-9-1 0-16,-10-1 1 16,-2 7 1-16,0 8 0 0,0 10 3 15,0 6-4-15,0 3 11 16,-2 0-11-16,-2 14-1 16,-4 15-2-1,6 9 1-15,2 2 2 16,0-4-2-16,0-3 4 15,5-10 1-15,6-6 4 16,-4-9 0-16,-1-8 8 16,4 0-10-16,3 0 12 0,11-14-4 15,3-10-6-15,2-2-4 16,-2-1 4-16,-3-2-7 16,-4 4 0-16,-6 7 0 15,-3 8 0-15,-7 8 1 16,-4 2-3-16,0 0-4 15,0 0-4-15,0 14-1 16,7 13 11-16,-1-1 4 16,6-3-3-16,-3-4-1 0,2-8 0 15,-2-4 5-15,-5-5 5 16,7-2-2-16,7 0 4 16,7 0 2-16,6-13-6 15,9-6-4-15,-2-2-2 16,-5-2-1-16,-2 0 3 15,-8 5-4-15,-3 4-3 16,-9 8 2-16,-7 4-4 0,-4 0 1 16,0 2 0-1,0 0 0-15,0 0 0 16,0 0-2-16,0 0 6 16,0 0 2-16,0 0-2 15,0 0 0-15,0 0 1 16,6 0 2-16,-6 0-3 15,0-2 1-15,0 2 1 16,0 0 0-16,0 0 0 0,0 0 3 16,0 0 2-16,0 0-5 15,0 0-2-15,0 14-7 16,0 15 4-16,0 7 3 16,0-2 0-16,6-6 0 15,1-5-2-15,1-4 0 16,6-9-1-16,-3-6 3 15,7-2 3-15,-1-2-3 16,8 0 2-16,0-14-2 0,-3-10 1 16,0-5-1-16,-10-6 0 15,-6-7-2-15,-6-4-8 16,0 2-6-16,-14 9 6 16,-12 15-14-16,-3 10 3 15,0 8 3-15,-2 2 13 16,2 0 5-16,7 14-2 15,3 10 1 1,15 5-3-16,4 6-1 0,0 1 2 16,20-2 1-16,9-6 2 15,7-8 0-15,-3-6 0 16,3-7-2-16,2-7 1 16,-2 0-2-16,-1-9-3 15,7-8 2-15,-6-6 1 16,-2 2 1-16,-10-5 2 15,-8 4 0-15,-7 1 1 0,-7 7-1 16,-2 8 2-16,0 3 2 16,0 3 0-16,0 0-4 15,0 17 0-15,0 12-2 16,0 3 4-16,0-3-1 16,0-2 6-16,9-8-3 15,4-5-1-15,2-6 4 16,6-5 3-16,1-3 4 15,7 0 1-15,7-21-6 0,4-2-6 16,-2-5 0-16,0 0-3 16,-7-2 2-16,-8 3 0 15,-10 6 0-15,-7 9-2 16,-4 10 0-16,-2 2-1 16,0 0-8-1,0 2-10-15,0 17 12 16,0 9 6-16,8 0 1 15,0-4 0-15,5-9-1 0,3-4 1 16,-3-7 11-16,6-4-4 16,0 0 5-16,8-10-4 15,0-14-1-15,0-6-7 16,-5-3 2-16,-5-4-1 16,-3-1-1-16,-1-2 0 15,-5 5-3-15,-8 3-2 16,0 13-15-16,0 9 15 0,0 10 0 15,-6 0 4-15,2 0-9 16,2 20 8-16,2 8-8 16,0 4 10-16,12 4 9 15,9-2 9-15,4 0 8 16,-5-4-1-16,0-5-9 16,-13-4 5-16,-7-3-15 15,-14-6-6-15,-44-2-27 16,-27-3-49-16,-32-7-112 0,-37 0-453 15</inkml:trace>
  <inkml:trace contextRef="#ctx0" brushRef="#br0" timeOffset="204500.7">3229 9101 651 0,'0'0'14'0,"0"0"7"15,0 0 127-15,157 25-43 16,-82-25-55-16,15 0-41 16,-3 0-9-16,-2 0-58 15,-21-2-306-15</inkml:trace>
  <inkml:trace contextRef="#ctx0" brushRef="#br0" timeOffset="205292.8">8421 9714 680 0,'0'0'188'0,"0"0"-145"16,0 0 20-16,0 0 1 15,0 0-8-15,0 0-16 16,0-39 10-16,0 13-15 16,0-4-24-16,14-2-5 0,8 2-6 15,7 5-2-15,3 8-1 16,-1 8 0-16,-10 9 0 15,2 0 3-15,-7 0-1 16,-7 23-3-16,-1 9 4 16,-6 4 2-16,-2 0 3 15,0-6-3-15,0-6 1 16,0-12 0-16,0-6-1 0,0-6-1 16,0 0 4-16,0 0 7 15,0-20 12-15,0-12-15 16,23-11-9-16,4 2 1 15,0-3-1-15,-3 9 0 16,-2 10 0-16,-8 10-1 16,-3 13 1-1,-3 2-4-15,8 17-9 16,3 21 9-16,2 8 4 0,0 2 1 16,-4-2-1-16,-1-4-3 15,-5-12 2-15,-2-10-38 16,2-8-30-16,5-12-37 15,4 0-45-15,9-21-70 16,0-18-165-16</inkml:trace>
  <inkml:trace contextRef="#ctx0" brushRef="#br0" timeOffset="205500.83">9081 9268 622 0,'0'0'118'0,"0"0"51"15,0 0-84-15,0 0-41 16,0 0-20-16,0 0 28 15,-17 126-8-15,17-46-9 16,2 10-2-16,13 2 10 16,-1-3-21-16,-3-6-14 15,-5-18-8-15,1-14-19 0,0-19-63 16,2-14-13-16,4-18 4 16,3-2-116-16,6-32-77 15</inkml:trace>
  <inkml:trace contextRef="#ctx0" brushRef="#br0" timeOffset="205940.87">9278 9411 719 0,'0'0'199'16,"0"0"-171"-16,0 0 4 16,0 0 34-16,0 107-29 15,2-56-1-15,4-5-2 16,7-2-8-16,-1-9-18 15,-3-14-7-15,-1-10-1 16,0-8 0-16,0-3 6 16,10-3 7-16,6-24-9 15,3-9 1-15,0-3-4 0,-4-2 5 16,-8 7-6-16,-1 8 4 16,-8 11-3-16,-4 13 1 15,-2 2-2-15,0 0-7 16,0 19 0-16,7 11 7 15,1-2 1-15,6-4-1 16,-1-4-1-16,10-8 0 16,-1-10 1-16,3-2 2 0,6-10 7 15,-2-20-6-15,0-7 2 16,-7-12 1 0,-10-4 6-16,-10-5 20 15,-2 2-16-15,-7 10-4 16,-22 12-8-16,-7 13-1 15,-8 9-3-15,-6 7-2 16,8 5-23-16,9 0-54 16,8 2-39-16,19 15-191 0</inkml:trace>
  <inkml:trace contextRef="#ctx0" brushRef="#br0" timeOffset="206108.9">10456 9483 1236 0,'0'0'59'0,"0"0"-49"0,0 0 14 15,0 0-24-15,0 0-7 16,0 0-75-16,-75 0-121 16,23 0-591-16</inkml:trace>
  <inkml:trace contextRef="#ctx0" brushRef="#br0" timeOffset="-210554.2">606 11035 511 0,'0'0'388'0,"0"0"-281"15,0 0-18-15,0 0 6 0,0 0-30 16,0 0-23-16,0 0-5 15,31 22-8-15,-20 18 8 16,1 5-21-16,-8 0-9 16,-2-3-5-16,-2-6-2 15,0-9 0-15,0-9 0 16,0-10 0-16,0-7-3 16,0-1-2-16,0-5-11 15,0-25-2-15,4-15-12 0,5-3 12 16,3 2 3-16,-4 8 10 15,-3 16 3 1,-5 10 2-16,0 10 1 16,0 2 1-16,-27 0 1 15,-22 25-2-15,-13 1-1 16,-2 5-3-16,12-4 2 16,19-13 1-16,14-1 1 15,13-9 0-15,6-1-1 0,0 0 0 16,2 3 1-16,36-3 2 15,20 2 3-15,22-5-6 16,20 0-25-16,23 0-134 16,8-5-159-16</inkml:trace>
  <inkml:trace contextRef="#ctx0" brushRef="#br0" timeOffset="-209202.02">1977 10698 809 0,'0'0'102'0,"0"0"-30"16,0 0 5-16,0 0-24 15,0 0-15-15,0 0-18 16,4 30-10-16,-2 26 24 15,-2 11 19-15,0 8-35 16,0-4-11-16,-2-7-2 16,-11-15-3-16,7-12-2 0,0-16 3 15,6-9-6-15,0-10 3 16,0-2-10-16,16-2-6 16,20-25 5-1,11-7 3-15,6 0-2 16,-2 8 3-16,-5 10 4 15,-7 14-4-15,-8 2 7 16,-6 8-1-16,-10 19-10 16,-3 10 6-16,-12-2 4 0,0-1 1 15,-12-1-1-15,-19-8 2 16,-7-2 0-16,-6-11 3 16,-5-6 2-16,-3-6-5 15,2 0-1-15,5-12-6 16,7-10-24-16,11 1-35 15,13 0-34-15,14 1-58 16,0 3-156-16</inkml:trace>
  <inkml:trace contextRef="#ctx0" brushRef="#br0" timeOffset="-208257.91">2621 11180 951 0,'0'0'108'0,"0"0"-48"0,0 0 19 16,0 0-49-1,0 0 2-15,0 0-7 16,-32-113-13-16,26 83-5 16,0 1-2-16,-5 7-1 15,-5 7-3-15,3 6-1 16,-8 9 0-16,-1 0-3 15,-3 13 1-15,-4 16-6 16,7 10 8-16,4 1-6 0,7-1 4 16,9 0-2-16,2-7 1 15,0-8 2-15,0-8-1 16,18-10-2-16,4-6 4 16,9 0 0-16,5-20 4 15,7-12-2-15,-6 0-1 16,-5 2 1-16,-10 6 0 15,-5 8 0-15,-5 6 3 16,-12 6 7-16,0 4-7 0,0 0-5 16,0 2-2-16,-5 22-7 15,0 6 4-15,3 2 4 16,2 0-7-16,0-4-2 16,16-8 2-16,6-4-4 15,5-10 1-15,2-6 9 16,-4 0 2-1,4-18 1-15,-3-11 4 16,-1-5-5-16,-8-1 0 0,-3 0 3 16,-11 1 1-16,-3 7 7 15,0 8 1-15,0 7-5 16,-7 11-5-16,-7 1-2 16,1 0-3-16,4 22-4 15,9 3-3-15,0 4 2 16,9 0-13-16,18-4 7 15,9-1-19-15,1-1 18 0,1 2 5 16,-9-6 10-16,-9-4-1 16,-11-1-6-16,-9-4-4 15,0 0 11-15,-9 0 0 16,-18 0 4-16,-4-2-1 16,2 0-1-16,7-6 0 15,7-2-1-15,8 0 1 16,7 0 3-16,0 0-2 15,0 0-3-15,24-15 0 0,14-8-1 16,7-4-1-16,4 0 1 16,-1-3-2-16,0 0 2 15,-11 2 1-15,-10 0 0 16,-14 7 2 0,-13 1 0-16,0 8 9 15,0 5 12-15,-24 7-15 16,-5 0-2-16,-4 7 9 15,2 16-9-15,8 12-2 0,12 4-2 16,11 1 0-16,0-1 3 16,11-2-5-16,25-7 0 15,8-5-1-15,14-11-6 16,18-10-40-16,14-4-21 16,12-7-174-16</inkml:trace>
  <inkml:trace contextRef="#ctx0" brushRef="#br0" timeOffset="-207385.8">4282 11273 932 0,'0'0'116'0,"0"0"23"15,0 0-30-15,0 0-52 16,0 0-21-16,0 0-23 16,71-102-12-16,-28 62 0 15,-1-6-2-15,3 2-6 0,-10 0 5 16,-10 0-12-16,-12 3 10 15,-13 7 2-15,0 10-7 16,-11 9 3-16,-18 8-3 16,-4 7-15-16,-1 0 2 15,10 19-4-15,5 10-9 16,17 3-6-16,2 0 9 16,11 3 20-16,23 1 8 15,8-4 3-15,2-3-2 16,-1 0 3-16,-3-7-2 15,-9-1 3-15,-6-1-2 16,-16-8 0-16,-9 2-1 16,0-1 2-16,-7-1 0 15,-20-2 17-15,-4-1-3 16,0-7-6-16,8-2-4 16,8 0-3-16,13 0 0 15,2 0 4-15,0 0-1 0,9-14-4 16,20-11-25-16,13-5 9 15,7-5-2-15,3 0 0 16,-4-5 15-16,-3-6-2 16,2-2 3-16,-9 2 4 15,-9 2 5-15,-11 11 34 16,-14 7-3-16,-4 8 31 16,0 6-15-16,0 4-27 0,-11 8-12 15,-5 0-13-15,-3 10-2 16,0 24-1-16,6 10 1 15,9 6 0-15,4 4 0 16,0 3 0-16,9-1 0 16,6-6-1-16,1-5-2 15,-1-11 0-15,-3-10-33 16,-1-11-81 0,-3-13-45-16,-5 0-198 0</inkml:trace>
  <inkml:trace contextRef="#ctx0" brushRef="#br0" timeOffset="-205873.6">4692 10999 446 0,'0'0'620'0,"0"0"-589"16,0 0 1-16,0 0-21 0,0 0-11 15,183-5 0-15,-105 8 0 16,4 6 0-16,1-2-7 15,-3-3-20-15,-4-4 9 16,-14 0-51-16,-13 0-26 16,-18-11 60-16,-13-1 35 15,-16 1 54-15,-2-1 40 16,0-1-25-16,-6 1-13 0,-17 5-15 16,3 4-9-16,-2 3-9 15,-7 0-14-15,7 17-5 16,1 6-2-16,6 9-2 15,9 4 1-15,6 1-1 16,0-1-3 0,0-8 2-16,6-5 0 15,9-6 1-15,4-9 0 16,3-8 0-16,5 0 5 0,4-13 0 16,-2-14-4-16,2-1 2 15,-7 0 1-15,-3-5-3 16,-5 4-1-16,-10 2 1 15,-4 9-1-15,-2 11 1 16,0 7-1-16,0 0 0 16,0 0-2-16,-2 18-6 15,-4 10-7-15,6 0 11 16,0 4 0-16,0-4-3 0,21 0 7 16,6-8-2-16,6-5 1 15,3-13 1-15,5-2 4 16,1-2 0-16,-5-27 0 15,4-9 0-15,-12-4 5 16,-4-11-8-16,-8-10 8 16,-3-18-9-16,-1-13 0 15,-7-2 1-15,4 8 0 0,-6 17 0 16,1 22 0-16,-1 24 1 16,-2 13 5-16,-2 12-3 15,0 0-4-15,0 25-11 16,0 26 3-1,0 19 8-15,0 13 1 16,2 5 0-16,9-2-1 16,-1-7 3-16,-2-14-3 15,5-12 3-15,-7-19-3 0,-2-14 0 16,-2-10 0-16,2-10 0 16,5 0 5-16,7-7 6 15,9-20 1-15,-4-7-11 16,8 0 3-16,-6 5-2 15,-5 10 1-15,-5 9-3 16,-9 6 0-16,-1 4-5 16,-3 0-5-16,0 21 0 15,0 9 7-15,0 3 6 0,0-1-3 16,9-4 0-16,2-4 0 16,4-9 0-16,-1-8 0 15,6-7 1-15,2 0 3 16,3-2 3-16,6-20-6 15,0-5 2-15,-2-4-6 16,-2-5 5-16,-7 1-5 16,2 12 6-16,-15 6-3 0,-2 13 0 15,-5 4-4-15,0 0 4 16,0 8-7 0,-5 16 7-16,-4 9 2 15,7-1-2-15,2 3 0 16,0 0 0-16,0-7 0 15,11-7 0-15,4-4 0 16,4-11 0-16,-2-6 3 16,3 0 1-16,3-12 2 0,-6-11-3 15,-3-3-1-15,-10-6 3 16,-4 1-5-16,0-3-2 16,-24 6 1-16,-5 7-5 15,-5 10-1-15,1 11-1 16,6 0 0-16,9 0-1 15,9 0-7-15,9 0-20 16,0 0-16-16,16 0 24 16,20 4 28-16,8-4 5 0,5 0-4 15,-2 0 1-15,-2 1 15 16,-1 5 10-16,-1 6 36 16,-3 2-39-16,-9 4-8 15,-11 4-9-15,-9 0 0 16,-11 1-1-16,0-1 1 15,0-6-7-15,0-4 3 16,-9-4-1 0,5-5 3-16,2 0-5 0,2-3 5 15,0 0-2-15,0-20-3 16,15-12-7-16,16-11-9 16,10-4 10-16,5 3-6 15,4 8-10-15,-6 13-11 16,-11 17 29-16,-6 6 4 15,-7 0 7-15,0 18 8 16,-2 15-6-16,0 9-2 0,-3 2-1 16,-6 2-4-16,-4-7-2 15,-5-7-2-15,0-11-40 16,-14-7-45-16,-8-9-3 16,-9-5-79-16,-5 0-195 15</inkml:trace>
  <inkml:trace contextRef="#ctx0" brushRef="#br0" timeOffset="-205649.57">6170 10708 1061 0,'0'0'124'0,"0"0"-70"15,0 0-9-15,0 0-29 0,0 0 10 16,0 0-19-16,18 4-6 16,1-2-2-16,6-2-29 15,2 0-59-15,-7-16-36 16,-11-5-34-16,-9-1-141 16</inkml:trace>
  <inkml:trace contextRef="#ctx0" brushRef="#br0" timeOffset="-205505.56">5584 10573 536 0,'0'0'420'16,"0"0"-350"-16,0 0-16 15,0 0-30-15,0 0-16 16,0 0 5-16,166 5-13 16,-36-5-107-16,26 0-284 15</inkml:trace>
  <inkml:trace contextRef="#ctx0" brushRef="#br0" timeOffset="-205329.54">7391 10706 1161 0,'0'0'122'15,"0"0"-82"-15,0 0-20 16,0 0-20-16,0 0-9 15,0 0-81-15,0 14-140 0,0-14-368 16</inkml:trace>
  <inkml:trace contextRef="#ctx0" brushRef="#br0" timeOffset="-200952.98">718 12048 752 0,'0'0'118'16,"0"0"-16"-16,0 0-4 16,0 0 12-16,0 0-33 15,0 0-30-15,0 0-23 0,-19-11-15 16,19 47 0-16,0 13 10 15,0 1-8-15,0-4-7 16,0-10-2-16,-2-10-2 16,0-10 1-16,0-7-1 15,2-4-6-15,0-5 2 16,0 0-1-16,0-22-4 16,0-19-6-16,11-8 1 0,9 1 9 15,-5 6 3-15,-3 12 2 31,-6 13 2-31,-6 11 1 0,0 6 7 16,0 0 9-16,-29 0-17 16,-18 11-2-16,-15 12-1 15,2 5 0-15,13-4-2 16,16-5 5-16,15-9-2 16,14-7 1-16,2 4-1 0,0-1 0 15,33-1-1-15,21 2 1 16,31-7-10-16,40 0-51 15,20-4-128-15,13-14-132 16</inkml:trace>
  <inkml:trace contextRef="#ctx0" brushRef="#br0" timeOffset="-199120.75">1977 12172 573 0,'0'0'55'15,"0"0"38"-15,0 0 77 16,0 0-75-16,0 0-15 0,0 0-15 16,47 34-40-16,-41-32 4 15,1-2-15-15,-1 0-10 16,6 0 14-16,1-17-14 15,-1-4 5-15,-1-3-6 16,-7 4 0-16,-4 4 0 16,0 3-2-16,0 8 1 15,0 5 2-15,-9 0-4 16,-11 0-4-16,-1 20-6 0,-2 11 7 16,4 8 0-1,9 5-3-15,8-4-8 0,2-1-4 16,0-4 4-16,15-7 8 15,5-10 3-15,5-7 0 16,1-11 3-16,5 0 0 16,5-14 2-1,4-21-2-15,-2-5 2 16,-1-2-2-16,-5 4 0 0,-12 10 0 16,-4 10 0-16,-7 8 4 15,-7 6-3-15,-2 4-1 16,2 0 0-16,0 18-9 15,2 12 9-15,4 6 9 16,-4-2-2-16,3-4-5 16,1-7-2-16,1-11 3 15,3-3-3-15,-1-6 5 0,0-3-3 16,4 0 1-16,6-21 4 16,0-5-2-16,2 0 0 15,-5 2-4-15,-3 8 3 16,-1 4-4-16,-10 9 0 15,3 3 0-15,-1 0-9 16,4 5-5-16,5 17 9 16,3 6 5-16,4-2 1 15,5-5 0-15,4-7-1 0,5-7-8 16,0-7-5-16,-3 0 1 16,1-26 3-16,-5-10 1 15,-2-6 7-15,-8-6-1 16,-5-3 2-1,-10 1 0-15,-4 0 7 16,0 0-2-16,0 7 9 16,-11 11 7-16,4 13 0 15,5 13-1-15,2 6-3 0,0 0-17 16,-7 13-4 0,1 26-6-16,-3 14 10 0,7 6 0 15,2 1 0-15,0-2 1 16,0-7-2-16,13-10 2 15,0-10 1-15,-1-13-2 16,-4-9-1-16,6-9 1 16,-1 0-2-16,5-15 2 0,4-14 0 15,3-6 0-15,-1 1 0 16,-1 4 0-16,-1 6-6 16,-4 12-3-16,0 12-3 15,-3 0-9-15,3 10 1 16,-3 18 2-16,-1 4 15 15,4 4 1-15,-2-7 0 16,-1-2 1-16,3-5-3 16,-1-10 2-16,2-8-1 0,-3-4 2 15,1 0-3-15,1-12 4 16,-3-8 5 0,-1-1-2-16,-5-4 2 15,-5 3 12-15,-4-1 14 16,0 0-17-16,0 2 2 15,0 7-4-15,-11 7-12 16,-5 5 0-16,1 2-1 16,-10 0-5-16,-6 19 0 0,4 10 2 15,1 5 1-15,5 6 0 16,10-2-1-16,9-3-5 16,2-6 0-16,0-9 0 15,13-6 0-15,10-8 0 16,1-6-3-16,3 0 8 15,4-16 4-15,-4-12 2 16,-2-4-2-16,-6 2 4 0,-5 2-3 16,-5 2 6-16,-5 6 1 15,1 8 2-15,-5 7-3 16,0 5-7-16,0 0-11 16,0 0-11-16,0 12 8 15,0 14 12-15,0 6 2 16,0-3-1-16,0-5-11 15,2-8-18-15,10-7 4 16,0-7 13-16,7-2-20 16,0-2 29-16,6-23 3 15,2-1 0-15,0-1 1 16,-3-5 7-16,-6 9-4 16,-5 3 0-16,-4 8 7 15,-7 6 4-15,-2 6 4 16,0 0 1-16,0 6-19 15,0 18 4-15,0 7-4 16,0 1 1-16,0 0 0 16,0-13-1-16,0-4-1 15,0-8 1-15,2-5 1 0,10-2-1 16,3 0 7-16,6-16 1 16,3-9-6-16,5-6 1 15,-3 3-3-15,1 2 5 16,-6 7-3-16,-11 10 6 15,-2 9 0-15,-8 0-8 0,2 0-2 16,2 21 2-16,5 5 6 16,0 6-6-16,0-3-12 15,4-3-10-15,3-6-36 16,4-8-11-16,4-7-173 16,1-5-149-16</inkml:trace>
  <inkml:trace contextRef="#ctx0" brushRef="#br0" timeOffset="-198352.65">4063 12238 192 0,'0'0'608'16,"0"0"-508"-16,0 0-3 16,0 0-25-16,0 0-27 15,0 0-20-15,-43-16-13 16,37 22-8-16,-3 13-1 15,3 4-3-15,4 3 0 0,2 3 3 16,0-3-3-16,0 1-4 16,0-7-6-16,2-6-5 15,9-5-2-15,9-9 3 16,5 0 14-16,6 0-3 16,2-23 3-16,-4-1-4 15,-2-2 3-15,-10 0 1 16,-8 4 3-16,-7 2 8 0,-2 4 3 15,0 4 4 1,-2 7-4-16,-11 5-9 0,0 0-2 16,-1 20-3-16,1 13 1 15,4 4-1-15,9 0 0 16,0 1-6 0,9-4-21-16,18-5-24 15,7-12-5-15,5-8-26 16,9-9-86-16,4-2 98 15,2-21 37-15,-2-3-1 0,-13 0 34 16,-12 2 9-16,-12 0 34 16,-11-1 12-16,-4 6 80 15,0 3-65-15,-21 8-38 16,-4 8-10-16,-4 0 4 16,-4 0-12-16,-2 20-1 15,8 0 1-15,6 3-9 16,15-4-4-16,4 1-1 0,2-4 4 15,0-1 0-15,22-10-4 16,9-5-3-16,9 0-2 16,5-17 3-16,2-15 2 15,2-7 3-15,-3-5-2 16,-1-6 1-16,-3-5 9 16,-4-4-6-16,-9-8 6 15,-4-8 5-15,-9-3 0 0,-10 15 3 16,1 22 7-16,-7 22-1 15,0 19 22-15,0 2-39 16,-9 32-8 0,-11 18 9-16,-1 12 0 15,6 11-2-15,9 1-7 16,6-6-3-16,0-10-15 16,8-18-4-16,19-14-46 15,11-22-28-15,14-6-150 0,6-23-377 16</inkml:trace>
  <inkml:trace contextRef="#ctx0" brushRef="#br0" timeOffset="-194104.11">5887 11730 553 0,'0'0'1'0,"0"0"7"15,0 0 78-15,0 0-20 16,0 0 24-16,0 0 7 16,0 0-31-16,8 0-14 15,-8 0-2-15,0 0 11 16,0 0 12-16,-2 0-7 15,-11 7-30-15,-7 4-15 16,-9 9-12-16,-4 9-9 16,-1 3 2-16,5 11-1 15,0 8-1-15,2 7 0 16,14 4-2-16,2-1-1 16,11-7-8-16,0-11-10 15,4-9 6-15,21-13 2 16,6-10-2-16,10-11 14 15,7 0-1-15,8-15 2 0,6-16 2 16,1-6-2-16,-10-4 2 16,-11 3 2-16,-15 4 0 15,-15 6 6-15,-10 8 9 16,-2 8-6-16,0 6 3 16,0 6-6-16,0 0-10 15,-12 0-6-15,-3 30-2 16,1 13 4-16,6 7 0 15,8-1-4-15,0-4-3 0,4-7-11 16,19-10-8-16,1-11 5 16,-2-8 17-16,0-9 3 15,-1 0 5-15,-4-9 2 16,-1-16 4-16,-7-8 1 16,-5-6-1-16,-4 3 7 15,0-5-8 1,-15 6-2-16,-12 5-1 0,2 7 4 15,1 14-6 1,0 9 0-16,4 0-9 0,-3 0 4 16,4 20-7-16,3 13 6 15,7 6-5-15,9 5 4 16,0-5 2-16,11-4-16 16,18-9 6-16,4-8 3 15,5-10 6-15,0-8 6 16,9 0 0-16,-2-14 1 0,-3-10 3 15,-5 1-3-15,-8-3 5 16,-8 8 0-16,-10 7 7 16,-5 4 9-16,-3 6-3 15,-3 1-4-15,0 0-12 16,0 8-3-16,0 24-5 16,0 10 5-16,2 2 2 15,7-3-1-15,2-14 0 16,-2-7-2-16,2-9-2 0,-2-8 3 15,3-3 3-15,5 0 5 16,3-17-4-16,5-12 4 16,-6-5-1-16,4-2-1 15,-5-1 7 1,-7 8 2-16,0 2-2 16,-6 13-8-16,-3 10 1 15,0 4-6-15,-2 0-1 16,0 0-6-16,7 14-1 0,1 13 7 15,6 6 0-15,4-7 2 16,2 1 1-16,-3-5-2 16,6-10 0-16,-1-4 0 15,-1-6 2-15,0-2-1 16,6-2 0-16,0-20 3 16,-2-5-2-16,-5-8-1 15,-7 1 0-15,-9 1 1 0,-4 4 1 16,0 5-2-16,0 5 0 15,-2 8-1-15,-13 7-2 16,-1 4-5-16,-2 0-1 16,1 13 5-16,-2 17-1 15,6 9 1-15,7 3 3 16,6 0 0-16,0-4-15 16,4-9 9-16,21-6 0 0,1-9 5 15,10-10 1-15,2-4 0 16,4-4 4-16,3-26 3 15,-5-4-6 1,-7-6 1-16,-6-4 5 16,-11 2-1-16,-9 1-6 15,-7 10 11-15,0 11-11 16,0 8 4-16,-5 5-4 16,-11 7-3-16,1 0-13 0,-3 0 0 15,5 7-7-15,3 5 8 16,8 0-4-16,2-2 12 15,0-1-3-15,0-1-1 16,2 1 9-16,14-3 2 16,-3 2-1-16,3 1 4 15,-3 5 0-15,1 0 1 16,-1 4 0-16,-4 5 0 16,-2 1-2-16,2 4-2 0,-3 2 1 15,5-4 0-15,1-2-2 16,3-3 2-16,3-6 0 15,3-6-1-15,2-8-1 16,9-1 1-16,6-1 1 16,4-23-1-16,0-5 1 15,-3-5 0-15,-6-4 0 16,-6-6 1-16,-12 0 0 0,-11-1-2 16,-4 9 4-1,0 6 6-15,0 13 15 16,-17 8-1-16,-10 7-15 15,3 2-8-15,-10 4-2 16,-1 22 2-16,4 9 0 16,8 3-1-16,8 2 0 15,10-2-1-15,5-6 1 16,0-9-8-16,0-4 4 0,11-9-1 16,11-10 2-16,5 0 3 15,2 0 4-15,6-22 9 16,0-5-5-16,-6 1 0 15,-6-3-3-15,-4 5-5 16,-11 6 9-16,-1 4 1 16,-4 7-2-16,-3 7-1 15,0 0-7-15,0 0-4 16,0 11-6-16,-3 14 10 0,-4 12-2 16,7-3 0-16,0-3-10 15,0-6 3-15,14-4-1 16,6-9 8-16,4-3-3 15,5-9 5-15,9 0 1 16,7 0-1-16,1-20 3 16,10-2 0-1,-2-3-3-15,-10-2 0 16,-3-4 0-16,-8-3 0 0,-8-4 0 16,-8-2 0-16,-7 4-1 15,-10 10 0-15,0 8 2 16,-10 9 3-16,-19 2-2 15,-6 7 0-15,-5 0 1 16,-1 4-2-16,8 19 1 16,7 3-1-16,10 6-2 15,9-3-1-15,7 0 0 16,0-5-4-16,18-4 5 0,6-8-2 16,5-10 1-16,9-2 2 15,3-6 3-15,1-16 0 16,-5-5 0-16,-8 4 8 15,-4 2 11-15,-11 4-9 16,-10 5 12-16,3 4-5 16,-7 3-2-16,0 5-5 15,0 0-12-15,0 13-1 0,0 27 0 16,0 21 3-16,0 22-2 16,0 16-2-16,0 10-2 15,6 6-2-15,5-5 0 16,-11-16-24-16,0-19 19 15,-11-22-5 1,-4-21 2-16,-5-21 4 16,-1-11 9-16,4-2 6 15,-1-32 2-15,-5-16-5 0,8-14-1 16,1-9 4-16,14-6-3 16,0 9 0-16,14 8-2 15,24 13 0-15,7 5-1 16,6 3 2-16,7 3-2 15,8-1-2-15,6-2 0 16,6-1 2-16,-6 2-3 16,-10 2 2-16,-18 5 1 15,-17 7 1-15,-16 6 3 0,-11 3-7 16,0 5 3-16,-11 1 0 16,-16 8 0-16,-6 3 2 15,-7 0 3-15,-3 10-3 16,3 13-2-16,9 9 1 15,13 7 4-15,16 3 3 16,2 5-5-16,14-6-2 16,19-3 3-16,7-10-4 0,3-11 1 15,3-10-1-15,1-7-2 16,0 0-14-16,-2-10-21 16,-8-7-68-1,5-2-87-15,1-3-229 16</inkml:trace>
  <inkml:trace contextRef="#ctx0" brushRef="#br0" timeOffset="-192823.95">10283 12136 372 0,'0'0'381'0,"0"0"-345"16,0 0 40-16,0 0-10 15,0 0-23-15,0 0-16 0,-105 27 1 16,44-17-19-16,3 1-1 16,0-4-4-16,14 0-2 15,11-4-2-15,15-3 0 16,13 0 5-16,5 0 5 16,7-12-5-1,26-19-5-15,12-12-6 16,9-4 2-16,6-4 4 15,-7-1 0-15,-6 10 4 0,-11 8 1 16,-14 12 2-16,-9 12 1 16,-13 6 0-16,0 2 38 15,0 2-21-15,-19 0-18 16,-10 0-7-16,-5 14 2 16,5 14-4-16,7 0 2 15,6 4 0-15,5 3 4 16,7-4 4-16,4 4-8 0,0-2 7 15,6 2-3-15,12 5-2 16,9 2 4-16,2 1 0 16,-7 3 4-16,-4-5-2 15,-14-1 8-15,-4-5-9 16,0-5-2-16,0-7-3 16,-22-5-2-16,-7-1-1 15,-7-6-17-15,3-4-24 0,2-7-24 16,6 0-14-16,14-4 15 15,9-20-96-15,2-10-56 16,11-9-306-16</inkml:trace>
  <inkml:trace contextRef="#ctx0" brushRef="#br0" timeOffset="-191791.82">10794 11969 440 0,'0'0'137'0,"0"0"-35"16,0 0 50-16,0 0-20 16,0 0-57-16,0 0-2 15,15-18-33-15,-15 18-7 16,-11 0-14-16,-12 0-12 16,-6 22 3-16,0 8 9 15,-2 8-10-15,2 4 0 0,9 4-4 16,9-2-5-16,9-1-4 15,2-7-7-15,4-6-19 16,23-12-1-16,6-8 7 16,5-8 0-16,9-2 16 15,5-10 8-15,-2-19 0 16,6-4-9-16,-11-6 0 16,-9 0 2-16,-17 0 3 15,-9 5 0-15,-10 6 4 0,0 6 8 16,-10 14 7-1,-19 8-5-15,0 0-10 16,-6 8 2-16,-5 21-2 16,4 4 3-16,12 7 5 15,3-1-8-15,17-1 0 16,4-4 2-16,0-7 4 16,2-10-6-16,16-8 0 0,9-9-5 15,2 0 4-15,7-3 1 16,-3-19 5-16,-2-4-5 15,-4-2 1-15,-10 2-1 16,-3-1 1-16,-3 5 4 16,-9 9 1-16,-2 6-6 15,0 5 2-15,0 2-4 16,0 0-11-16,0 4-8 16,0 14 17-16,0 7 4 0,0-5-12 15,0-4 0-15,0-6-7 16,6-8 6-16,2-2 1 15,5 0 12-15,1-2 5 16,3-16 5-16,4-4 1 16,-3 2-5-16,-5 1 2 15,-2 4 11-15,-4 6 1 16,-5 5 10 0,-2 4-7-16,0 0-14 0,0 11-9 15,0 23 0-15,0 14 5 16,5 11-2-16,-3 13-3 15,-2-1-1-15,0 2-5 16,0-8-12-16,0-12-13 16,0-15 1-16,-2-16 4 15,-3-12 13-15,-2-10 2 16,-4 0 11-16,0-22 1 16,-5-17 2-16,10-7-3 0,-1-10 13 15,7-9 7-15,0-14-11 16,0-13 6-16,0-3-13 15,22 11-1-15,0 18 0 16,12 22 0-16,-1 16 2 16,-2 12 0-16,0 10-3 15,1 6 3-15,-8 0 7 16,-1 4-4-16,-5 21-3 0,-7 6-2 16,-11 7-2-16,0 0 0 15,-9-2-6-15,-20-3 4 16,0-8 1-16,2-8-7 15,7-8-1-15,3-4-16 16,7-5-19 0,6 0-33-16,4-8-100 15,0-12-18-15,6-5-169 16</inkml:trace>
  <inkml:trace contextRef="#ctx0" brushRef="#br0" timeOffset="-191047.73">11698 11981 214 0,'0'0'282'16,"0"0"-178"-16,0 0 13 15,0 0 34-15,0 0-78 0,0 0-23 16,-22-31-25-16,-5 31 1 16,-2 0-9-16,0 0 0 15,-2 15-8-15,4 9-4 16,3 4 3-16,1 3-4 15,10 6 0-15,2-5-4 16,11-3 0-16,0-5-4 16,0-10 2-16,5-9-4 15,10-5 3-15,7 0 3 0,3-3 0 16,6-23 6-16,-2-5-6 16,0-1 3-16,-2 3-3 15,-10 0 2-15,-1 3-2 16,-5 9 5-1,-9 6-5-15,-2 7 2 16,0 4 1-16,0 0-3 16,0 0-9-16,0 4 4 15,-2 21 5-15,-4 4 0 0,1 1 1 16,5 1-2-16,0-8 1 16,0-5-2-16,11-4 2 15,3-6 0-15,1-8 2 16,10 0-1-16,0-5 1 15,4-20 0-15,-8-3-1 16,4-2 7-16,-7-4-5 16,-5-6 11-16,-4-8-12 0,-2-12 3 15,-7-12-5-15,0-12 0 16,0 1 0-16,0 11 4 16,0 20-2-16,0 22 10 15,0 20 7-15,-2 8-11 16,-10 2-8-16,-3 16-6 15,-1 23 3-15,3 12 3 16,7 7 0-16,6 0 1 16,0 0-2-16,0-5 3 0,8-2-2 15,7-5 0-15,4-7 0 16,-4-5 1 0,-8-8-1-16,2-9 0 15,-5-10 0-15,-2-2-3 16,-2-5-21-16,5 0-17 15,-5 0-1-15,0 0-5 16,2 0-1-16,-2 1-28 16,0 0-62-16,0 2-23 0,0-3-356 15</inkml:trace>
  <inkml:trace contextRef="#ctx0" brushRef="#br0" timeOffset="-189503.52">11990 11680 491 0,'0'0'62'16,"0"0"36"-16,0 0-4 16,0 0 18-16,0 0-32 15,0 0-40-15,-31-58-11 16,22 58 0-16,-2 0-5 16,-7 11-11-16,-4 16 2 15,-5 13 13-15,2 3-10 16,8 1 2-16,5 2-10 15,6-4-3-15,4-6-3 0,2-4-4 16,0-8 2-16,18-3-2 16,3-8 6-16,13-3-1 15,0-8-5-15,6-2 3 16,4 0-3-16,3-14 1 16,-5-6-1-16,-3-4-2 15,-11 2 1-15,-10-4 1 16,-9 2 0-16,-4 1 3 0,-5 9 2 15,0 1 2-15,0 9 6 16,0 4-3-16,0 0-10 16,0 0-5-16,0 8-4 15,-5 18 7-15,-2 8 2 16,7 2 0 0,0-2-1-16,0-8 0 15,14-6 0-15,-1-10 0 16,3-6-6-16,-3-4 7 0,10 0 5 15,-2-10 5-15,8-16-2 16,-2-6-3-16,-4-4 0 16,-7-8 2-16,-5-9-5 15,-3-12 1-15,-6-12-3 16,3-9 0-16,-5 2-1 16,0 7 1-16,0 19-3 15,0 22 3-15,0 16 7 16,0 12-6-16,0 8-1 0,-5 0-13 15,-1 20 5-15,-5 23 7 16,9 13 0-16,2 12 2 16,0 8-1-16,0 5 0 15,13-3 0-15,3-6 0 16,-5-14 0-16,0-12 0 16,-2-16 1-16,2-11-3 15,-7-12 3-15,5-7-1 0,3 0 1 16,5-10 14-16,10-14-14 15,0-6-2-15,-5 4-7 16,5 2 7 0,-12 8-5-16,10 8 6 15,-7 8-6-15,4 0-3 16,-2 8 8-16,-7 18-13 16,1 4 8-16,4 2 6 15,-3-2 0-15,12-6 0 0,-2-4 1 16,0-10-1-16,-6-8-1 15,-1-2 1-15,7 0 0 16,-1-20 1-16,-2-4 0 16,-1-4 5-16,-8 2-3 15,-4-2 15-15,-7 1-2 16,-2 10 10-16,0 5-8 16,0 10 1-16,0 2-13 15,-5 11-6-15,-21 28-1 0,-1 15 1 16,3 18 0-16,1 10 0 15,6 4-3-15,1-5 2 16,3-17-3-16,-1-19-38 16,3-20-24-16,-1-13 9 15,4-12 6-15,-3-3 13 16,-3-30-62-16,-1-11-194 0,-10-10-190 16</inkml:trace>
  <inkml:trace contextRef="#ctx0" brushRef="#br0" timeOffset="-189303.5">12242 11530 729 0,'0'0'118'16,"0"0"-9"-16,0 0-4 0,0 0-48 16,0 0-25-16,0 0-5 15,105-54-8-15,-59 43-9 16,8 4-10-16,-14-1-4 15,-11-3-38-15,-13 6-16 16,-16-6-18-16,0 2 1 16,-16-5-115-16,-24-3-23 15</inkml:trace>
  <inkml:trace contextRef="#ctx0" brushRef="#br0" timeOffset="-189103.48">12063 11263 608 0,'0'0'102'15,"0"0"14"-15,0 0 9 16,0 0-58-16,0 0-12 16,0 0-7-16,-33 42-30 0,33-40-13 31,0-2-4-31,4 0-1 0,2 0-10 16,-6-2-13-16,0-2-33 15,0 4 1-15,-27 0-78 16,-12 9-125-16</inkml:trace>
  <inkml:trace contextRef="#ctx0" brushRef="#br0" timeOffset="-187591.29">2228 12971 710 0,'0'0'14'0,"0"0"-4"0,0 0 78 16,0 0 8-16,0 0-40 16,0 0-14-16,-6 11-15 15,12-11-12-15,19 0-5 16,13-6-2-16,9-20-2 15,4-6-5-15,2 0-1 0,-12 1-7 16,-10 11-1 0,-14 8 7-16,-9 7-4 0,-8 5 3 15,0 0-2-15,0 0-2 16,0 0-9-16,-5 17 13 16,-6 10 2-16,0 4 4 15,5-1-1-15,6-3 0 16,0-9-1-16,6-4-2 15,11-6 0-15,6-8-5 16,6 0 5-16,8-5 3 16,4-16-1-16,-7-9-1 0,-3-3 4 15,-16-4-1 1,-9-2-4-16,-2-2 2 16,-4 6-1-16,0 7 0 15,-19 7 1-15,1 14-2 16,1 7-3-16,-10 0 0 15,2 12-6-15,0 18 7 16,6 7 1-16,12-2-2 16,7-5 2-16,0-5-11 0,20-9 2 15,11-11-12-15,9-5-10 16,9 0 28-16,-1-24 3 16,-2-7 1-16,-6-4 0 15,-11 1 0-15,-9 4 2 16,-7 1 1-16,-8 2 15 15,-5 8 8-15,0 4 0 16,0 7 11-16,0 6-6 0,-7 2-9 16,3 0-12-16,-1 0-10 15,-3 12-2-15,1 20 0 16,5 9 2-16,2 6 2 16,0 10 1-16,0 4 7 15,0 8-5-15,0 5-3 16,0 5 1-16,2 4-1 0,-2 8 0 31,0-1 1-31,0-5-3 0,0-6 1 16,0-11-1-16,2-14 0 15,5-16-2-15,-1-13-3 16,3-18-15-16,5-7-24 16,-1 0 27-16,5-13 16 15,2-20 2-15,-4-13 3 16,-10-12-2-16,-6-5-2 15,0 0 7-15,-11 7 4 16,-16 13 6-16,-2 8-13 0,0 11 0 16,0 5 0-16,7 5-1 15,7 0-3-15,6-1 0 16,9-3-11-16,0-3-6 16,13-3-19-16,27-2-10 15,16-2-23-15,16 2-127 0,5-1 59 16,6 4-48-1,-6 0-78-15</inkml:trace>
  <inkml:trace contextRef="#ctx0" brushRef="#br0" timeOffset="-186055.1">4172 12811 639 0,'0'0'51'0,"0"0"-20"0,0 0 69 16,0 0-2-16,0 0-38 15,0 0-33-15,-55-34 2 16,33 38-23-16,-5 20 1 16,2 14 11-16,-2 9-4 15,8 4-1-15,3 4-2 16,9-8-11-16,7-3 0 16,0-10-2-16,15-10-3 15,8-10-19-15,4-7 1 16,6-7 17-16,5 0 5 0,5-18 1 15,1-9 0-15,1-5 1 16,-5-7-3-16,-7 1 1 16,-6 0 0-16,-11-2 2 15,-10 3-1-15,-6 9 0 16,0 6 7-16,-4 12 1 0,-12 8 3 16,-1 2-11-16,-4 7-1 15,-1 20-3-15,-1 17 4 16,6 9 4-16,5 5-4 15,12 0-2 1,0-7-4-16,8-5-4 16,19-11-1-16,4-10-2 15,4-11 4-15,7-14-1 16,3 0 9-16,2-23 1 16,0-11 0-16,-3-8 1 0,-4 1 0 15,-6-6-1-15,-8-3-1 16,-8-8 1-16,-9-7 1 15,-9-3 0-15,0 4-1 16,0 17 6-16,0 16 7 16,0 16-12-16,0 15 6 15,-2 0 3-15,0 0-10 16,-3 5-7-16,-1 27-1 0,1 16 7 16,3 15 1-16,2 2 0 15,0 4 0-15,0-7 0 16,13-6-1-16,3-10-2 15,2-8 0-15,0-11 0 16,-3-12 1-16,-1-9-6 16,-1-6-3-16,1 0 11 15,1-24-4-15,1-10 3 16,-1-7-1-16,-1-5 2 16,-3-7-1-1,-3-8-1-15,-3-1 2 0,-5 1 2 16,0 2-2-16,0 19 2 15,0 18 2-15,0 12 8 16,0 10 2-16,0 0 8 16,0 0-21-16,0 28 2 15,0 18-3-15,-5 14 8 0,5 7-4 16,0-1-1-16,5-4-3 16,11-8 0-16,-3-11 2 15,3-14-2-15,-1-9-4 16,3-8 3-16,-3-12-1 15,3 0 0-15,5-10 2 16,0-21 0-16,-4-8 1 16,1 0-1-16,-7-8-1 15,-3 3 1-15,-8 5 1 16,-2 11 0-16,0 12 1 16,0 9 5-16,-2 5-1 0,-6 2-6 15,0 0-2-15,-1 11-3 16,3 15-2-16,-2 6 3 15,8 1-13-15,0-1 8 16,0-4-2-16,16-7-3 16,-1-1 7-1,4-3 5-15,-6-3 2 16,3-2 0-16,-8 3 1 0,1-1 7 16,-4-5 6-16,-5 3-1 15,0-4 5-15,-7 2-1 16,-15-2-4-16,-5-2-11 15,-2-1-2-15,0-5-13 16,2 0-17-16,3-12-23 16,4-13-68-16,13-1-143 0</inkml:trace>
  <inkml:trace contextRef="#ctx0" brushRef="#br0" timeOffset="-185895.07">5374 13062 706 0,'0'0'168'16,"0"0"-103"-16,0 0-10 0,0 0-28 15,0 0-27-15,0 0-58 16,-85 18-257-16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18T08:52:07.38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807 865 916 0,'0'0'217'15,"0"0"-158"1,0 0 33-16,0 0-22 15,0 0-13-15,0 0-9 0,0 0-19 16,-16-11-26-16,11 25 8 16,-1 20 0-16,-1 11 19 15,0 4-24-15,1-3 0 16,3-3 2-16,3-7-5 16,0-11-3-16,0-3-1 15,21-7 0-15,8-9-5 16,6-4 1-16,14-2-7 15,-2-6-15-15,9-16-19 16,6-8-25-16,-1-1-88 0,1 5-134 16,-8 2-286-16</inkml:trace>
  <inkml:trace contextRef="#ctx0" brushRef="#br0" timeOffset="224.03">1221 972 1048 0,'0'0'135'0,"0"0"-49"16,0 0 3-16,0 0-29 16,0 0-17-16,0 0-23 15,-2-37-11 1,35 28-6-16,14-3 0 16,2 0-3-16,2 2-2 15,1-2-22-15,-4 4-12 16,-7 1-24-16,-12 2-48 0,-14 5-117 15,-15 0-82 1,0 0-223-16</inkml:trace>
  <inkml:trace contextRef="#ctx0" brushRef="#br0" timeOffset="400.04">1372 916 597 0,'0'0'373'16,"0"0"-276"-16,0 0 33 15,0 0-31-15,0 0-31 16,0 0-8-16,-15 90-29 0,13-55-13 15,2-2-6-15,-2-2-11 16,-1-1-1-16,3-5-3 16,0-5-23-16,0-6-28 15,0-5-49-15,18-9-127 16,5 0-151-16</inkml:trace>
  <inkml:trace contextRef="#ctx0" brushRef="#br0" timeOffset="664.08">1631 996 492 0,'0'0'634'16,"0"0"-499"0,0 0-16-16,0 0-44 15,0 0-15-15,0 0-9 16,-18-31-31-16,10 40-14 16,-4 18 2-16,-1 9 6 15,4 5-10-15,3-2 1 0,3-1-5 16,3-6-1-16,0-6 0 15,0-6 0-15,5-6-14 16,10-6-4-16,8-4-11 16,3-4-16-16,6 0-3 15,3-7-7-15,1-10-32 16,-1-5-83-16,-8 3-42 16,-9-2-234-16</inkml:trace>
  <inkml:trace contextRef="#ctx0" brushRef="#br0" timeOffset="824.1">1611 1133 971 0,'0'0'151'15,"0"0"-45"-15,0 0-11 16,0 0-64-16,0 0-12 16,0 0-19-16,29-23-2 0,4 12-27 15,5-3-101 1,1-5-102-16,-8 4-169 15</inkml:trace>
  <inkml:trace contextRef="#ctx0" brushRef="#br0" timeOffset="992.12">1567 979 1068 0,'0'0'112'0,"0"0"2"15,0 0-50-15,0 0-46 16,0 0-13-16,0 0-5 15,152-73-38-15,-94 61-79 16,-8 2-82-16,6 3-179 16</inkml:trace>
  <inkml:trace contextRef="#ctx0" brushRef="#br0" timeOffset="1200.12">2307 916 1335 0,'0'0'75'0,"0"0"-41"15,0 0-10 1,0 0-14-16,0 0 9 0,0 0-10 16,98 10-9-1,-53-10-49-15,-3 0-44 0,-7 0-183 16,-8 0-342-16</inkml:trace>
  <inkml:trace contextRef="#ctx0" brushRef="#br0" timeOffset="2400.3">2465 699 723 0,'0'0'91'0,"0"0"37"15,0 0-44-15,-47 139-25 16,27-81 6-16,-2 1-22 15,-3-4 0-15,1-9-28 16,6-12 0-16,3-14 8 16,5-6-8-16,6-9 2 0,4-5-9 15,0 0 3 1,0 0 5-16,0-14 6 16,0-18-7-16,6-10-10 15,8-13 0-15,1-3 6 16,6-2-5-16,1-2-1 15,5 8 0-15,-1 5-3 16,1 12 8-16,-2 2-2 16,-5 12-4-16,-3 9 2 0,-7 3-2 15,-8 11 2-15,-2 0-3 16,0 0-3-16,4 14-3 16,7 22 3-16,3 15 2 15,-1 7-1-15,-4 2-1 16,-2 1 3-16,-5-1-3 15,-2-11 0-15,0-6-6 16,0-14-8-16,0-4-19 0,0-9-21 16,-4-9-43-16,-10-7-52 15,1 0-68-15,-7-18-298 16</inkml:trace>
  <inkml:trace contextRef="#ctx0" brushRef="#br0" timeOffset="2568.32">2325 958 861 0,'0'0'117'0,"0"0"-38"0,0 0-3 16,0 0-13-16,0 0-22 15,0 0-38-15,31-8-3 16,9 6 0-16,11-2-34 16,12 4-57-16,16 0-9 15,6 0-55-15,7 0-56 16,-9 0-111-16</inkml:trace>
  <inkml:trace contextRef="#ctx0" brushRef="#br0" timeOffset="3296.41">3025 935 727 0,'0'0'259'0,"0"0"-211"16,0 0 48-16,0 0-21 16,0 0 4-16,0 0-38 15,-79-87-19-15,64 83-10 16,-1 4 1-16,1 0-12 15,-5 0-1-15,-1 4 0 0,2 13 0 16,1 2-1-16,5 3 0 16,5 0 1-16,6 0 0 15,2 0-3-15,0-6 2 16,10-3-3-16,7-12-3 16,10-1 2-1,2 0 5-15,6-18 5 16,5-11-3-16,-3-8-2 15,-4-4 3-15,-11-2-2 0,-6-3 1 16,-10-2 1-16,-6 2 1 16,0 5 1-16,0 11-2 15,0 10 0-15,0 12-3 16,-4 8-1-16,-3 0 0 16,-4 2-8-16,2 24-3 15,-2 8 8-15,3 11-4 16,4 2 4-16,4 4-3 15,0 0 5-15,8-2-1 16,11-7-2-16,2-8 4 0,3-9-5 16,3-11 3-16,-3-9-1 15,3-5 4-15,2-2 0 16,2-23 1-16,-2-10 0 16,-4-2 2-16,-5-4-1 15,-9 3 0-15,-5 10 6 16,-3 10-5-16,-3 10 0 0,0 8 2 15,0 0-2-15,0 0-3 16,0 5-5-16,0 21 3 16,-3 9-1-1,3 5 3-15,0-2 3 16,0-3 0-16,8-9-2 16,7-6 8-16,3-6 0 15,-1-11-1-15,6-3-1 16,2-2 4-16,4-21-1 0,0-12-6 15,0 0-2-15,-10-6 0 16,-3-2-1-16,-5 8-1 16,-7 7-1-16,-4 11-5 15,0 12-6-15,0 5-19 16,0 0-55-16,0 0-50 16,-4 12-48-16,-2 3-155 15</inkml:trace>
  <inkml:trace contextRef="#ctx0" brushRef="#br0" timeOffset="4864.62">3715 902 555 0,'0'0'175'15,"0"0"13"-15,0 0-92 16,0 0-13-16,0 0 14 16,0 0-21-16,29-72-41 15,-29 58 0-15,0 0-13 0,-6 4-18 16,-7 3-4-16,-3 7-2 15,-4 0-5 1,-4 0-7-16,-3 21-6 16,4 4 13-16,3 2 4 15,7-1-6-15,6 0 7 16,3-1 0-16,4-2 2 16,0-5-2-16,2-1 2 15,11-9 0-15,5-3 0 0,0-5 2 16,2 0 1-16,3-5 8 15,1-17-7-15,0-1 3 16,-6-1-5-16,-5 2 0 16,-5 2 2-16,-2 4-1 15,-4 7-3-15,-2 4 1 16,0 5-1-16,0 0-16 16,0 0-16-16,0 3-3 0,0 11 19 15,0 9 10-15,0 0-1 16,0-4 3-16,0 4 4 15,9-7 1-15,16-3 31 16,-1-5-19-16,3-8-3 16,2 0 10-16,0 0-3 15,2-18-15-15,-2-1 1 16,-5-6-1-16,-6 1-2 16,-3 0-4-1,-3 4 4-15,-5 6-6 0,-1 7 1 16,-6 7 2-16,0 0-13 15,0 0-20-15,0 0 4 16,0 9 18-16,0 11 14 16,7 2 8-16,-2-1 25 15,1-4-1-15,5-2-11 16,-1-5 12-16,-2-6-13 16,1-4-10-16,5 0 3 0,8-7 8 15,7-15-16-15,4-4-5 16,-2 4 6-16,-6 4-6 15,-9 7-4-15,-10 2 4 16,1 6-2-16,-5 3-1 16,0 0-12-16,-2 0-7 15,0 12-8-15,2 9 16 16,6 1 2-16,-2-2-37 16,7-2-43-16,10-7-4 15,4-10 46-15,10-1-52 0,8 0-69 16,-3-16 23-16,0-8-36 15,-8 0 19-15,-12 0 156 16,-6 2 9-16,-11 2 152 16,-5 2 52-1,0 8-37-15,0 2 32 16,0 2-102-16,0 4-10 16,0 2 2-16,-3 0-25 0,-1 0-33 15,-3 0-12-15,-4 6-13 16,-2 14 8-16,1 6-5 15,6 3-5-15,6 2 6 16,0-1-10-16,0-2 0 16,2-4 0-16,18-7 0 15,5-5-2-15,4-9-8 16,4-3 1-16,7 0-5 0,10-18 2 16,0-7 7-16,-3-5-16 15,-9-7-4-15,-11-1-6 16,-12 4 3-16,-13 6 26 15,-2 8 2-15,0 12 0 16,-17 6 11-16,-6 2 0 16,1 0 4-16,0 14 1 15,4 6 1-15,5 8-6 0,9 0-1 16,4 2-5-16,0 3 0 16,8-4-5-16,21-3-1 15,7-6-21-15,8-8-37 16,12-7-5-1,4-5-2-15,10 0-37 16,-3-19-41-16,-5-5-43 16,-8 1 56-16,-17-3 44 15,-14 1 87-15,-19 6 46 0,-4 0 149 16,-2 1 59-16,-16 6-138 16,-7 3-25-16,0 6 11 15,-4 3-42-15,-2 0-29 16,2 12-11-16,5 11-6 15,4 3-1-15,9-1-4 16,4 3-2-16,7-2-4 16,0-1-2-16,2-5-1 15,18-6-2-15,7-6-6 0,7-8 8 16,1 0-2-16,6-18 2 16,-6-15-2-16,3-9 2 15,-5-6 1-15,-4-10 1 16,0-10-2-16,0-3-1 15,-8 4 1-15,-8 9 1 16,-5 19 1-16,-8 20 1 16,0 10 5-16,0 9-4 15,0 0-4-15,0 22-3 0,-4 18 3 16,-7 14 1-16,3 4 0 16,8 5-1-1,0-5 0-15,0-4-1 16,4-2-4-16,15-11-20 15,10-9-26-15,10-16-61 16,3-16-76-16,7 0-189 16</inkml:trace>
  <inkml:trace contextRef="#ctx0" brushRef="#br0" timeOffset="5832.73">6705 851 570 0,'0'0'104'0,"0"0"43"16,0 0-14-16,0 0-73 16,0 0 35-16,0 0-12 15,0 0-9-15,48 47-15 16,-19-49-20-16,10-22 0 15,3-10-17-15,-2-6-5 16,1-9-9-16,-6-4 0 0,-4-10-4 16,-2-10-2-16,0 6 2 15,-8 11-3-15,-6 20 0 16,-9 21-1-16,-6 12 0 16,0 3-5-16,0 3 0 15,0 35-5-15,-2 23 10 16,-11 21 3-16,-3 3-2 15,5-3-1-15,5-8 0 16,1-16-8-16,5-12 1 0,0-18 6 16,0-13-3-16,0-12 2 15,0-3 2-15,0 0 0 16,0-20-2-16,0-16-3 16,0-8-6-16,-9-4 3 15,-2 6-7-15,-5 9-1 16,1 13 9-1,3 8-1-15,-1 8 4 16,7 4 0-16,-6 0-4 0,3 0 5 16,3 11 0-16,4 9 1 15,2 2-3-15,0 4 3 16,11 1 0-16,11-6-5 16,7-3 3-16,2-8 2 15,7-10 0-15,2 0 2 16,1 0 1-16,-2-18-1 15,-3-4-7-15,-5-7 0 0,-13 2-2 16,-7 0 2-16,-9 8-12 16,-2 6 9-16,0 8 0 15,-4 2 10-15,-11 3-3 16,-1 0-4-16,3 0 0 16,5 0 5-16,4 7 1 15,4 1-2-15,0-1-2 16,0 4 4-16,2-4 1 15,12 6 2-15,1-4 0 0,-1 4 5 16,-1 3 1-16,-1 0 5 16,-1 5-3-16,-5-2 0 15,1 3 3-15,-2-2-6 16,-1-2-2 0,-2-4-5-16,5-2-12 15,-1-8-43-15,10-4-17 16,4 0-157-16,7 0-57 15,4-16-147-15</inkml:trace>
  <inkml:trace contextRef="#ctx0" brushRef="#br0" timeOffset="8329.04">7569 735 627 0,'0'0'160'16,"0"0"7"-16,0 0-63 16,0 0-28-16,0 0 50 15,0 0-48-15,0-54-44 16,0 54-20-16,-10 7-9 0,-13 17-4 15,4 6 3-15,0 1-4 16,13 1 0-16,4-3-1 16,2 2-3-16,0-6-3 15,17-3-2-15,8-8-11 16,4-5-1-16,6-9 0 16,4 0-15-16,5-12 6 15,-2-17 2-15,1-9-13 16,-10-6 14-16,1-8-1 0,-12-5 0 15,-9 2 1-15,-11-8 16 16,-2 12 11 0,0 12 14-16,0 9 16 15,-4 20 3-15,-7 6 1 16,-1 4-9-16,-3 0-15 16,1 26-3-16,-1 16 7 15,9 11 18-15,-2 1-6 16,8 4-6-16,0-7 3 0,0 2-8 15,10-11-9-15,1-9 1 16,-3-8-3-16,4-13-2 16,-5-6 0-16,1-6-2 15,6 0 0-15,8-4 2 16,9-18-2-16,5-7 0 16,-4 2-8-16,-9 1-8 15,-7 8-1-15,-5 6 4 0,-9 5 2 16,-2 7 8-16,0 0-10 15,0 0-9-15,0 0 2 16,0 17 12-16,0 3 7 16,6 6 2-16,2-4 18 15,-1-2-5-15,-1-9 10 16,4-2-12-16,-4-7-4 16,3-2 0-16,7 0 6 15,3-8-3-15,13-12-11 0,-1-6-6 16,0 0 6-1,-6-2-9-15,-3 4-3 16,-11 3 1-16,-7 13 4 16,2 5 6-16,-6 3-2 15,0 0-6-15,0 2-9 16,0 19 12-16,0 8 6 16,0 3 1-16,0 2 1 15,0-4 3-15,17-4 1 0,1-3 8 16,-1-9 1-16,6-7-5 15,-5-7-2-15,9 0 5 16,-1-18 3-16,8-10-12 16,-6-10 4-16,-3-1-4 15,-5-14-1-15,-1-7 2 16,-2-11-1-16,1-13-3 16,-3 3-1-16,-3 12 2 0,-8 13 1 15,-4 24-2-15,0 16-1 16,0 10-4-16,0 6-1 15,0 3-12-15,0 31-6 16,-16 21 21-16,1 11 2 16,3 13 0-16,12-4 1 15,0-1-1-15,0-5 1 16,0-9-1 0,8-8 1-16,7-8 0 0,1-11 1 15,-3-16 5-15,5-9-5 16,-3-8-1-16,14 0 3 15,0-12-4-15,5-10-1 16,-5-6-5-16,-7-5 0 16,-1-4-5-16,-11 2 3 15,-1 10-18-15,-7 6 11 16,-2 10-3-16,0 7 16 16,0 2 1-16,-17 0-6 0,-1 8 4 15,-3 12 3-15,8 6 1 16,11 1 0-16,2 5 1 15,0-3-2-15,0-6 0 16,15 0-1-16,6-9-7 16,1-7-18-16,14-7-4 15,1 0-6-15,6-12-12 16,-3-7-10-16,-9-7 14 0,-2 1 12 16,-6-2 24-1,-12 5 8-15,-5 8 8 0,-6 5 46 16,0 8 25-16,0 1-20 15,0 0-17-15,0 0-17 16,-2 0-4 0,-7 16 0-16,3 7 0 15,6 2-10-15,0 3 3 16,0-2-4-16,4-4 4 0,11-6 11 16,1-6-15-16,7-6-4 15,3-4 3-15,10 0-7 16,6-18 5-16,2-12-5 15,6-7-2-15,-10-12-1 16,0-11-2-16,0-10-2 16,-4-17-2-16,-5-13-2 15,-11 4 9-15,1 12-1 16,-13 19 1-16,-1 30 15 0,-7 14 0 16,0 13-3-16,0 8-2 15,0 0-10-15,0 14-4 16,-21 35 1-16,4 21-1 15,-3 10 3-15,7 12-2 16,1-7 3-16,3-6 0 16,7-4 0-16,0-11 7 15,2-8-7-15,0-8 0 0,0-15-1 16,0-11-3-16,0-12 2 16,11-10-1-16,7 0-3 15,11-5 5 1,7-19-8-16,1-8-3 15,4-12-4-15,-3-4-3 16,-3 4-4-16,-6 14-24 16,-14 12 11-16,-5 14 29 15,-10 4 7-15,0 0 0 0,0 0 3 16,0 12-2-16,-10 14 14 16,4 4-7-16,4 3 0 15,2-1 10-15,0-5-6 16,0-3 11-16,0-10-3 15,4-2-1-15,8-8-6 16,5-4-7-16,6 0 10 16,10-9-6-16,5-14-10 15,0-9 0-15,2-4-6 0,-9-3-1 16,-2 0 0-16,-4 8-1 16,-12 11 4-16,-9 13 2 15,-4 5 2-15,0 2-2 16,0 0-3-16,0 2-3 15,0 17 7-15,-4 10 1 16,0 0 0-16,4 5 1 16,0-2 6-16,0-3-1 0,4-6 0 15,12-3-2-15,-1-11-4 16,1-6 1 0,1-3 7-16,10 0-6 15,9-17 1-15,-3-9-3 16,-2-6-4-16,-2-9-3 15,-4 0 4-15,-7 5-6 16,-7 6-4-16,-9 12 9 16,-2 9-8-16,0 4 11 0,-4 2-6 15,-11 3-2-15,-1 0-2 16,5 0 10-16,7 0-6 16,4 4-11-16,0 4 10 15,0 1 2-15,0 1 3 16,0 2 1-16,0-2 2 15,8 2 0-15,1-1 7 16,-3 2 4-16,6 1 5 16,-5 4 2-16,-1 3-3 0,-4 0 2 15,0-1 3-15,8 0-1 16,-6-2-7-16,5-4 1 16,-3-2-2-16,8-6-3 15,-3-1 2-15,7-5-2 16,7 0 2-16,6 0-2 15,9-11-3-15,2-7-1 16,-1-2-4 0,-6-3-2-16,-6-6 2 0,0 1 3 15,-9-2-3-15,-6 1-1 16,-10 8-6-16,-4 5 4 16,0 2 0-16,-18 9 3 15,-9 5-5-15,-4 0-1 16,-3 3 1-16,11 16 4 15,2 6 1-15,7 3-2 16,12 4 2-16,2 1 3 0,0 2-1 16,2-1 2-16,12-8 3 15,9-4-7-15,-4-8-1 16,4-4-2-16,4-3 1 16,-3-7-11-16,10 0-30 15,-5-5-46-15,-8-13-153 16,-9-3-150-16</inkml:trace>
  <inkml:trace contextRef="#ctx0" brushRef="#br0" timeOffset="8897.12">9027 359 761 0,'0'0'167'0,"0"0"-31"16,0 0-83-16,0 0 39 15,0 0-9-15,188 32-59 0,-92-28-24 16,0 2-11-16,-16 0-41 16,-13 2-51-16,-25-5-31 15,-22-3-103-15,-15 0-101 16</inkml:trace>
  <inkml:trace contextRef="#ctx0" brushRef="#br0" timeOffset="9321.18">8435 461 357 0,'0'0'361'16,"0"0"-171"-16,0 0-59 16,0 0-56-16,0 0 25 15,0 0-17-15,48-5-52 16,10 4-15-16,21 1-16 16,1 0-13-16,-11 0-97 15,-19 0-64-15,-22 0-104 0,-21 0-335 16</inkml:trace>
  <inkml:trace contextRef="#ctx0" brushRef="#br0" timeOffset="9633.2">8076 405 851 0,'0'0'165'16,"0"0"-39"-16,0 0-47 16,0 0-35-16,0 0 10 15,0 0-27-15,0 0-21 0,0 0-3 16,0 2-2-16,0 4-1 15,8-2 0-15,2-3-12 16,-1-1-30-16,-3 0-66 16,-6 0-54-16,0 0-330 15</inkml:trace>
  <inkml:trace contextRef="#ctx0" brushRef="#br0" timeOffset="10897.38">78 1766 684 0,'0'0'195'0,"0"0"-178"15,0 0-13-15,0 0 76 16,0 0-4-16,117-15 1 0,-74 12-30 16,6 3-36-16,6 0 33 15,8 0-6-15,15 0-20 16,9 0-3-16,16 0 2 15,21 0-7-15,11 0-9 16,9 0-2-16,10 0 1 16,-7-2 0-16,-6-1 0 15,-10 0-1-15,-11 3 1 0,-10-2 0 16,2-2 0-16,1 1 2 16,3-2-2-1,8-1 2-15,17 3-2 16,13-2 4-16,8 1-2 15,8 4 3-15,-1 0-1 16,-10-2-1-16,-1 2 0 16,-6 0-2-16,-9 0-1 15,-4-1 1-15,-6-2 0 0,-2-1-1 16,0 4-7-16,-2 0 7 16,5 0-1-16,-5 0-1 15,3 0 2-15,0 0-1 16,-1 0 1-16,3 0-1 15,2 0-1-15,-3 0-2 16,-1 0 4-16,-3 0-5 16,-4 0 2-16,-7 0-2 15,-4 0 2-15,-1 0 3 0,1 0-1 16,-4-4-2-16,-4-5-1 16,0-2 4-16,0 3-1 15,-1-2 1-15,2 2 0 16,0 2-1-16,-7-2 1 15,-6 1 1-15,-5 7 0 16,-8-5 1-16,-8 5-2 16,-3-2 1-16,-4 2-1 0,5-2 2 15,6 2 5 1,-2-5 0-16,-4 2-5 16,-9-6 2-16,4 4-3 15,-8-1 2-15,-10 0 1 16,4 2-4-16,-12 0 0 15,-5 4 0-15,-10-2 2 16,-5 0-1-16,0-1 0 16,-6 3-1-16,-4-5 0 0,4-2-20 15,-1-7-79-15,-6-3-127 16,-3-3-354-16</inkml:trace>
  <inkml:trace contextRef="#ctx0" brushRef="#br0" timeOffset="11057.4">8638 1489 1186 0,'0'0'178'0,"0"0"-115"15,0 0-16-15,0 0-45 16,0 0 5-16,0 0-7 16,0 0-36-16,0-62-145 15,0 44-710-15</inkml:trace>
  <inkml:trace contextRef="#ctx0" brushRef="#br0" timeOffset="28220.3">10860 7069 427 0,'0'0'92'0,"0"0"-11"16,0 0 6-16,0 0 17 15,0 0 27-15,0 0-52 16,0 0-21-16,9-61 11 16,-9 61-10-16,0 0-19 0,0 0-12 15,0 6-18-15,-9 39-9 16,-18 28 13-16,-8 30 3 15,-8 9-3-15,-1 5-5 16,-1-11-8-16,3-10-1 16,2-10 1-16,7-16 4 15,4-11-5-15,8-19-4 16,7-16 0-16,8-11-9 0,6-4-5 16,0-9-7-16,0 0-22 15,0 0-4-15,2-27-52 16,14-9-30-16,1-8-72 15,6-2-45-15</inkml:trace>
  <inkml:trace contextRef="#ctx0" brushRef="#br0" timeOffset="28908.39">10838 7052 356 0,'0'0'70'0,"0"0"22"15,0 0 6-15,0 0-25 16,0 0 10-16,0 0 13 0,18-92-44 16,-18 90 0-16,0 0-16 15,0 2 3-15,0 0-20 16,0-3 0-16,2 3-2 15,-2 0-5-15,0 0-7 16,4 0-2-16,7 19 1 16,5 20 17-16,6 10-1 15,-2 13 10-15,1 6-12 16,0 5-11-16,6-1-2 16,2-1-4-16,8-7 1 0,-4-2-1 15,0-7-1-15,-6-4 0 16,-5-9 0-16,-8-8 0 15,-6-8 0-15,1-8 0 16,-4-6 0-16,-5-7 0 16,0 1 0-16,0-6 0 15,0 0 2-15,0 0 0 16,0 0 2-16,0 0-1 16,0 0 2-16,0 0 3 15,0 0-5-15,0 0-1 16,0 0-1-16,0 0 0 15,0 0 0-15,-7 0-2 16,-2 0-1-16,-2 0 1 16,-3 0 0-16,4 0 1 15,-2 0-1-15,-1-3 0 0,0 3 1 16,3 0 0 0,4 0-1-16,-3 0 0 0,0 0 1 15,-4 0-2-15,0 0 0 16,-3 0 2-16,3 0 1 15,-3 0-1-15,3 0-4 16,-1 0 3-16,3 0-1 16,-1 0-1-16,10 3-36 0,-2-3-32 15,2 0-22-15,2 0-25 16,0 0-100-16,0 0-210 16</inkml:trace>
  <inkml:trace contextRef="#ctx0" brushRef="#br0" timeOffset="29452.46">10428 7923 493 0,'0'0'103'15,"0"0"-64"-15,0 0-4 16,0 0 3-16,0 0 57 16,0 0-16-1,80 17-33-15,-31-17-13 16,9 0-9-16,7 0 5 15,8 0 4-15,5-12-7 16,-5 0-15-16,-4 0-4 0,-9-2 4 16,-8 5 2-16,-21-2 5 15,-8 4-7-15,-17 2-4 16,-6 3 4-16,0-1 13 16,0 0-15-16,0-1-9 15,0 2-40-15,-4 0-55 16,-14-1-63-16,-2 0-137 15</inkml:trace>
  <inkml:trace contextRef="#ctx0" brushRef="#br0" timeOffset="30100.54">11039 7164 155 0,'0'0'139'0,"0"0"17"0,0 0-75 15,0 0-33-15,0 0 9 16,0 0 2-16,-14-54-14 16,-6 52-22-16,2 0 15 15,-9 2 27-15,-4 0-30 16,-4 0-3-16,-3 2 2 15,-5 14-6-15,3 2 1 0,7 4-9 16,4 1-6-16,11-3-5 16,7 2-8-16,4-4 0 15,7 2 1-15,0-2-1 16,9-1 6-16,11-4-7 16,9-5 0-16,11-3 4 15,4-5-4-15,6 0 6 16,-1-7-1-1,-5-9-5-15,-2-7 0 0,-5-2 3 16,-16 1 1-16,-5-5 6 16,-7 3 13-16,-9 2 11 15,0 1 3-15,-9 5-12 16,-11 0-12-16,-5 5-13 16,-4 5-1-16,-2 6-6 15,-2 2 0-15,-3 0-23 16,7 12-32-16,2 7-39 0,6 0-141 15,5-2-325-15</inkml:trace>
  <inkml:trace contextRef="#ctx0" brushRef="#br0" timeOffset="31148.67">10298 8243 481 0,'0'0'86'0,"0"0"-30"15,0 0-12-15,0 0 21 16,0 0 29-16,0 0-15 15,0 29-22-15,0-24-9 16,2-3 13-16,6 1-7 16,5-3-4-16,3 0 2 15,1 0-9-15,3 0-13 16,0-7-10-16,0-7-6 16,-2-2-9-16,0-1 3 0,-7-4-5 15,2 1 1-15,-6 1-2 16,-7-2-1-1,0 5 0-15,0 2 1 16,0 4-2-16,-9 6-2 16,-11 2-4-16,-2 2-4 15,-5 0 1-15,-2 10 5 16,7 8 4-16,-1 2-1 16,10 1 1-16,7 3-6 0,6 1 6 15,0-1 0-15,6 5 0 16,19-8-4-16,6 1 3 15,5-4 1-15,1-5-1 16,3-8-2-16,5-5-3 16,-1 0-53-16,4-2-61 15,-2-18-34-15,-1 1-124 16,-7-3-62-16</inkml:trace>
  <inkml:trace contextRef="#ctx0" brushRef="#br0" timeOffset="31716.74">10862 8075 724 0,'0'0'140'0,"0"0"-37"15,0 0-51-15,0 0-31 16,0 0-4-16,0 0 16 16,-20 90 4-16,18-41-10 15,0 0 4-15,-3-5 1 16,5-4-12-16,-2-9-7 15,2-11 7-15,0-11-12 16,0-4 1-16,0-5-2 16,0 0 3-16,0-2 9 15,0-25 7-15,0-7-19 16,0-12-6-16,11-4-1 0,1-6 0 16,-6 4 1-16,5 4-1 15,-7 15 1-15,6 12-1 16,-8 13-1-16,0 5 1 15,-2 3-1-15,0 0-1 16,0 0-3-16,13 19 2 16,3 20-5-16,6 18 8 15,5 7 0-15,2 8 1 0,-2-4 0 16,-5-1-1-16,1-13 0 16,-6-15-1-16,-5-16 1 15,-8-12 0-15,-2-11 1 16,0 0 1-16,7-11 4 15,0-26 8-15,0-19-8 16,2-9 1-16,0-8 0 16,-4-1-4-1,-2-2 1-15,-1 10-4 0,-2 16-5 16,-2 20 4-16,0 17-10 16,0 9-12-16,0 4-18 15,2 0-76-15,-2 3-42 16,2 17-22-16,7 10-2 15,-4 0-143-15</inkml:trace>
  <inkml:trace contextRef="#ctx0" brushRef="#br0" timeOffset="31956.78">11245 8203 673 0,'0'0'95'15,"0"0"66"-15,0 0-86 16,0 0-23-16,0 0-23 15,0 0-13-15,0 54 21 16,0-11 9-16,0 1-17 16,0 2-9-16,0-4-5 0,0-6-13 15,0-10 2-15,0-9-3 16,0-10-2-16,0-7 1 16,0 0-25-16,0 0-42 15,0-24-68-15,0-10-80 16,0-4 12-1,0-1-149-15</inkml:trace>
  <inkml:trace contextRef="#ctx0" brushRef="#br0" timeOffset="32492.84">11245 8203 203 0,'16'5'336'0,"-16"-22"-211"16,0 5-28-16,0 3 43 16,0 2-32-16,0 3-20 15,0 1-33-15,0 0-20 16,9 1-17-16,-5-2-6 15,10 2-4-15,-1 0-5 16,3 0 1-16,-1 2-4 16,-1 0 0-16,1 0 0 0,-5 0 0 15,-6 4-4-15,-2 7 4 16,-2 1 0-16,0 2 0 16,0 3 0-16,-6 3 4 15,-12-1-3-15,-3-4 0 16,6-1-1-16,1-2-1 15,1-5 1-15,9-4 0 16,0-3 0-16,4 0-1 0,0 0-4 16,0 0-3-16,0 0 2 15,0 0-5-15,15 0 6 16,3 0 4 0,4 0 1-16,2 0 0 15,-3 7-1-15,1 7 1 16,-7 8-1-16,-1 4 0 15,-3 2 1-15,-9 6 0 16,-2-4 0-16,0-2 3 0,0-7 1 16,-6-4 4-16,-15-2 9 15,2-8 0-15,-6-2 4 16,-2-5-2-16,3 0-9 16,1 0-3-16,4-11-4 15,3-10 2-15,5-2-5 16,-1-3-13-16,8 0-39 15,2 0-7-15,2 6-26 16,0 4-66-16,2 2-147 0,18 3-351 16</inkml:trace>
  <inkml:trace contextRef="#ctx0" brushRef="#br0" timeOffset="32660.86">11600 8470 962 0,'0'0'96'16,"0"0"-16"0,0 0-15-16,0 0-44 15,0 0 11-15,0 0-32 16,-4-2-37-16,-5-6-142 16,-9-6-278-16</inkml:trace>
  <inkml:trace contextRef="#ctx0" brushRef="#br0" timeOffset="36149.3">10882 7722 630 0,'0'0'4'16,"0"0"5"-16,0 0-1 16,0 0 21-16,0 0 47 0,0 0-28 15,0 0 19-15,0 0-46 16,-88-90 0-16,53 83 7 16,0 4-6-16,-14 3 4 15,-9 0-10-15,-6 0-2 16,-8 0-3-16,-6 0 17 15,-4 16-17-15,-8 3 4 16,1 6-6-16,-4 7 1 0,-3 3-7 16,-6 6 3-16,-6 2 0 15,4 6-6-15,3 1 1 16,5 4 2-16,11 5 7 16,0-1-10-16,10 2 5 15,-1 5-3-15,7 0-1 16,9 6 3-16,11-5-4 15,16-4 0-15,13-4 2 16,15-12-2-16,5-4-1 0,0-4-1 16,36-7-1-16,15-3 2 15,20-10-1-15,16-8 2 16,18-8-1-16,4-2 1 16,10 0 0-1,1-12 1-15,5-8-1 16,2-6 1-16,-7-8 0 15,-4-4-1-15,-5-3-3 16,-6-3 3-16,-9 0 0 0,-13-2 0 16,-12 0-8-16,-9 0 6 15,-10-4-2-15,-8 2 4 16,-13-1 0-16,-6-2 0 16,-9-4 0-16,-12-2 3 15,-4-2 0-15,0-1 0 16,-4 6-3-16,-21 5 0 15,-6 9 0-15,-9 10 0 0,-5 8 1 16,-7 6-2-16,4 10-2 16,1 4-6-16,7 2-31 15,4 0-26-15,14 8-131 16,-1 6-68-16</inkml:trace>
  <inkml:trace contextRef="#ctx0" brushRef="#br0" timeOffset="37069.42">11698 7192 597 0,'0'0'2'0,"0"0"44"16,0 0-26-16,0 0 4 16,0 0 43-16,0 0 37 15,-78-72-72-15,45 72-21 16,-21 0 7-16,-12 0 3 0,-13 4 12 15,-8 14 4 1,-4 6 3-16,-5 5-11 16,-2 9-10-16,0 11 4 15,3 9-7-15,5 9-12 16,12 1-1-16,7-2-3 16,13-5 1-16,6-3-1 15,10-4 2-15,13 0-2 16,5-2 0-16,3-4-1 0,8-3 0 15,9-8 1-15,2-4 0 16,2-8 0-16,0-2 3 16,19-9-6-16,10-2 1 15,16-4 2-15,10-2-2 16,13-6 4-16,7 0-2 16,12 0 0-16,13-14 1 15,14-8 2-15,9-5-2 0,4 0 3 16,7-4-4-16,-1-5 9 15,6-1-4-15,-8-8 1 16,-6-5-6-16,-7-4-1 16,-2-4 1-16,-11-4 3 15,-16-3-3-15,-13 0-1 16,-16-2 1-16,-9 5 3 16,-17 4 0-1,-6 5 3-15,-14 5-5 0,-14 4 3 16,0 2 1-16,-33 2-5 15,-21 7 0-15,-17 2 6 16,-14 7-6-16,-13 10-7 16,-3 10 7-16,1 4-1 15,0 0-4-15,7 18 1 16,-1 10-11-16,7 6-12 16,9 2-6-16,15 3-31 15,24-2-34-15,16-2-150 0,21-8-43 16</inkml:trace>
  <inkml:trace contextRef="#ctx0" brushRef="#br0" timeOffset="37861.51">11883 7642 226 0,'0'0'288'0,"0"0"-235"0,0 0-20 15,0 0-2-15,0 0 34 16,-113-64 26-16,77 64-26 15,-11 0-6-15,-9 0-10 16,-13 9-19-16,-5 12 4 16,1 4-3-16,-2 10 2 15,3 5-2-15,3 10-4 16,-2 11-9-16,1 5-5 0,8 7-1 16,11 6-7-16,15 3 3 15,14-2-7-15,20 3 0 16,2-1-1-16,29-5 0 15,26-2 0 1,17-11 0-16,17-12 0 16,13-8 3-16,19-12-3 0,12-7 0 15,6-7-1-15,-4-13 1 16,4-5 0-16,-12 0-1 16,-7-9 1-16,-4-19-1 15,-4-9-7-15,-10-9-1 16,-2-10 8-16,-4-10-8 15,-18-7 8-15,-15 0 1 16,-28-2 4-16,-19 5-3 16,-16-4 5-16,-29-4 1 15,-29-3-7-15,-18 2 0 16,-20 4-1-16,-6 9 0 0,-14 14 1 16,-9 12 0-16,-4 14 0 15,-7 16 0-15,-2 10-7 16,-5 0-1-16,4 20-24 15,19 12-34-15,22 9-29 16,29-1-157-16,27-1-103 16</inkml:trace>
  <inkml:trace contextRef="#ctx0" brushRef="#br0" timeOffset="38917.65">17402 6416 300 0,'0'0'406'16,"0"0"-356"-16,0 0 72 15,0 0-79-15,0 0-42 16,0 0 36-16,0 0 8 16,-91 162-22-16,51-56 18 15,-5 13-14-15,-3 10 4 16,-13 1-4-16,8-7-13 15,-1-13-3-15,12-24-9 16,13-22 0-16,11-19-1 0,7-18-1 16,9-11-1-16,2-11-8 15,2-5-62-15,29-18-24 16,9-31-119 0,3-19-221-16</inkml:trace>
  <inkml:trace contextRef="#ctx0" brushRef="#br0" timeOffset="39445.71">17329 6508 710 0,'0'0'17'15,"0"0"68"-15,0 0-46 16,0 0 25-16,0 0 10 15,0 0-56-15,29-32-13 0,-16 59 2 16,1 15 17-16,-1 17 14 16,7 16-4-16,0 12-11 15,0 5 3-15,5-4 3 16,-5-6-10-16,4-10-6 16,-1-11-9-16,-5-11-3 15,-1-12-1-15,-3-8 0 16,1-10 2-16,-1-3-2 0,-10-5 1 15,5-5-1-15,-7-3 2 16,-2-4-5-16,0 1 4 16,0-1-1-1,0 0 2-15,0 0-2 16,0 2-2-16,0 3-4 16,-19-1 6-16,-18 6 0 15,-7 4-1-15,-14 2-12 16,-9 4 13-16,-7 1-8 15,-3-4-5-15,-6-5 6 0,8-3-3 16,5-5 9-16,14-4 0 16,23 0 1-16,11 0 1 15,15 0-1-15,7-3-2 16,0-4-20-16,0-8-14 16,5 3-27-16,10-2-6 0,8 0-141 15,-4-2-132 1</inkml:trace>
  <inkml:trace contextRef="#ctx0" brushRef="#br0" timeOffset="40045.8">17117 6657 443 0,'0'0'40'0,"0"0"29"16,0 0-35-16,0 0 9 16,0 0 6-16,0 0-30 15,-8 10 25-15,25 2-4 0,12-2 34 16,2-5-29-16,9-2 1 15,5-3-21-15,-1 0-9 16,6-2 0-16,-5-9-10 16,-5-6 2-16,-9 0-1 15,-14 0 6-15,-1-5-2 16,-12 0 23 0,-4-6-16-16,0-2-5 15,0-1 3-15,-6 5-9 0,-21 2 1 16,-2 6-8-16,-9 2 0 15,-7 7-1-15,-1 5 2 16,-8 4-1-16,7 0 0 16,5 0-2-16,9 18-1 15,6 3-4-15,2 8-21 16,8 7-30-16,5 8-22 16,10 4-121-16,2-2-88 0</inkml:trace>
  <inkml:trace contextRef="#ctx0" brushRef="#br0" timeOffset="40933.91">17173 7285 476 0,'0'0'110'0,"0"0"-53"15,0 0 24 1,0 0-24-16,-14-103 63 0,-1 85-40 16,-5 0-37-16,-16 3-9 15,-11-1-3-15,-20 1 1 16,-12 1-4-1,-18 5-2-15,-7 6-2 16,-10 3-3-16,-9 0-6 16,-4 21 2-16,-2 15 4 0,-1 10-8 15,8 10-2-15,1 7-6 16,17 6-4-16,17 1-1 16,18 2 0-16,29 0 0 15,24-1 0-15,16-3-1 16,29-4-5-16,40-4 2 15,32-5 1-15,22-7 2 16,14-10 1-16,19-10 1 16,14-14-1-16,-1-10-1 15,1-4 1-15,0-9-6 16,-10-18-9-16,-19-9-10 0,-24-7-4 16,-30-8 14-16,-31-8 15 15,-25-5 0-15,-27-6 1 16,-4-6 3-16,-21-1-3 15,-24 7 6-15,-13 9-7 16,-18 12 0-16,-17 11-4 16,-21 9 4-16,-13 9 0 15,-1 13-4-15,15 7-30 0,22 0-31 16,24 4-48 0,24 12-77-16,30 2-19 15,13-6-219-15</inkml:trace>
  <inkml:trace contextRef="#ctx0" brushRef="#br0" timeOffset="41565.99">17732 7028 590 0,'0'0'40'16,"0"0"-13"-16,0 0 12 16,0 0-10-16,-129-29 55 15,92 29 27-15,-13 0-67 16,-1 5-16-16,-12 13 15 15,-1 6-19-15,-3 7 8 0,-2 9-10 32,9 11-3-32,2 10-18 15,11 5 5-15,11 2-3 0,21-2-2 16,15-3-1-16,20-7 0 16,38-2 4-16,20-8-3 15,20-11 5-15,18-6 5 16,11-15-10-16,6-12-1 15,10-2 2-15,-2-6-1 0,1-22-1 16,-3-10-2 0,-2-10-7-16,11-12 5 0,-12-7 4 15,-9-3 0-15,-27-2 6 16,-26 0-6-16,-30 4 5 16,-19 0 0-16,-19-1 0 15,-6 6 1-15,-6 0-3 16,-25 1 0-16,-19 10 0 0,-14 5-3 15,-25 15 1-15,-20 13-4 16,-23 10 3-16,-20 9-6 16,-4 5 4-16,-6 24-1 15,-4 10-9-15,17 5-7 16,16 4-39-16,26-1-14 16,33-4-83-16,30-2-78 15,30-7-357 1</inkml:trace>
  <inkml:trace contextRef="#ctx0" brushRef="#br0" timeOffset="42278.08">17815 7770 764 0,'0'0'23'0,"0"0"62"0,0 0-17 16,-58-104-45-16,33 83 18 15,-4 1 22 1,-8 5-27-16,-15 2-12 16,-12 3-8-16,-14 5 5 15,-9 5 1-15,-9 0 26 0,-5 0-37 16,-3 14 14-16,1 8 0 15,3 5-6-15,2 6-6 16,13 11-10-16,10 12 1 16,5 12-3-16,12 11-1 15,14 7-1-15,15 2-1 16,20 0 0-16,9-1 1 16,31-5 0-16,34-8 0 15,22-12-1-15,24-14 2 0,21-18-3 16,10-14 1-16,3-12-8 15,0-4-3-15,-2-8 10 16,-5-17 0-16,-2-12-3 16,-7-7 6-16,-6-10-1 15,-17-8-5-15,-9-7 3 16,-17-3-1-16,-22-4 4 16,-23-3 3-16,-19-6 2 0,-16 1 1 15,-16 1-4-15,-28 11 3 16,-29 12-4-16,-26 13-1 15,-19 16-7-15,-26 12 4 16,-20 18-6 0,2 1 6-16,4 17-12 15,15 17-30-15,25 10-18 16,24 3-68-16,25-1-184 16</inkml:trace>
  <inkml:trace contextRef="#ctx0" brushRef="#br0" timeOffset="50599.13">11604 8930 852 0,'0'0'4'0,"0"0"-4"15,0 0-10-15,0 0 7 0,0 0 3 16,0 0 31-16,166 60 12 16,-97-35-18-16,9 8-4 15,8 1-12-15,13 6 11 16,3 6-2-16,0 6-1 15,10 2-1-15,0 0 0 16,2 0-4-16,5-4-3 16,7-1 1-16,12-10 4 0,9 0 3 15,9-8-4-15,6-4-2 16,8-3 0-16,4-4 2 16,5-1 4-16,1-5-3 15,3 6-3-15,-10-8-1 16,-3-5 1-16,-14-2-9 15,-9-5 2-15,-9 0 0 16,-10-15-3-16,-13-9 0 16,-8-7-1-16,5-8 1 0,3-12 0 15,-5-9 1-15,-5-10 1 16,-7-1-3-16,-11-1 4 16,-16 5-4-1,-13 11 4-15,-18 5-2 16,-20 7 0-16,-5 10 5 15,-5 5-4-15,-8 7 1 16,-2 8 1-16,0 5 4 16,2 6-5-16,3 3-1 0,-3-3-3 15,0 3-1-15,2 0 0 16,10 0-2-16,3 0 3 16,8 6 2-16,0 10-2 15,-3 6 2-15,7 0 1 16,7 4-3-16,-1 1 2 15,13-1 0-15,0-2 1 16,17 0-1-16,1-1 1 0,13-4 0 16,6-1-2-16,6-4-1 15,5-2 0-15,8-3-2 16,12-2 2-16,11 1 0 16,1-2-1-16,1 0 1 15,0-1 0-15,-4-2 1 16,-3-3-1-16,5 0 1 15,1 0 1-15,1-10 0 16,4-12 0-16,6-10 2 0,2-9-4 16,-1-5 0-1,-4-9-5-15,-5-6 5 16,-6-1 0-16,-13-2 2 16,-19 4-1-16,-8 6 1 15,-9 1-2-15,-12 3 2 16,1 2 2-16,-3 4-4 15,-2 0-1-15,6 8 1 16,-4 2 4-16,-7 7-3 0,-1 6 1 16,-9 7 3-16,-14 2 2 15,-12 8 3-15,-5 0-5 16,-5 4-5-16,-7 0 0 16,10 0 0-16,3 0 1 15,12 0 1-15,6 14-2 16,19 0 0-16,6 1 1 15,6 2 1-15,12-5-2 0,0-2 0 16,1-4-4-16,0-2 4 16,-13-4 1-16,-6 0 0 15,0 0 0-15,0-12-1 16,9-13 1-16,4-12 1 16,12-10-2-16,6-4 2 15,11-7-1-15,5-3 1 16,2-2-1-1,-4-7 2-15,1-2-3 0,6-1 3 16,-6-6-2-16,-2-2 3 16,-8-6-4-16,-18-4 2 15,-9-2-6-15,-9-4 8 16,-15-5-3-16,-15-2 2 16,-14-3-3-16,-12-3 2 15,-2 0 5-15,0 6-5 16,-13 11 1-16,-3 13 13 15,-7 20-12-15,6 13-2 0,1 13 1 16,3 10 10-16,7 9-6 16,-2 7 3-16,4 2-10 15,4 3 2-15,0 3-2 16,0 0-1-16,0 0-1 16,0 0 0-16,0 0 0 15,0 0 1-15,0 0 1 16,0 0-3-16,0 0 3 0,0 0 4 15,0 0 0-15,0-5-3 16,0-13 5-16,0-12-6 16,0-16-2-16,2-12 1 15,10-9 1-15,-8-17-3 16,-4-20 2 0,0-21-10-16,0-17 0 15,-20-8 0-15,-7 2-5 16,-11 9 11-16,-2 7 0 0,-9 9-1 15,-11 8 6-15,-13 11 0 16,-10 13-3-16,-6 4 3 16,-11 7-4-16,-19 5 0 15,-13 3 1-15,-14 4 2 16,-13 4 1-16,1 10 1 16,13 9 0-16,22 9 0 15,30 12 2-15,24 8 2 16,25 10-2-16,19 4-2 0,11 2 1 15,5 0-2-15,3 0 0 16,-6 2 0-16,1 11-2 16,-2-4 3-16,6 0-1 15,3-5 4-15,-1-3-4 16,5-1 0-16,-2 0 0 16,2 0 2-16,0 0 3 15,0-1-3-15,0-24 5 0,-2-15-7 16,-7-15 0-1,-7 0-1-15,-4-8 1 0,-6-2-1 16,-8-6 1 0,-10-9-1-16,-10-12-3 15,-15-7-3-15,-2 0 0 16,-12 3 7-16,-2 5-3 16,-4 7-1-16,-11 4 3 15,-12 1-2-15,-8 3 3 0,-9 4 0 16,-10 4 2-16,4 2-2 15,-6 1-3-15,3 1 3 16,6 3 4-16,5 8-1 16,9 9 2-16,5 8-4 15,12 7 0-15,10 9 2 16,11 5-2-16,12 6 2 16,6 7-2-16,11 2-1 15,6 0 1-15,10 2 1 0,4 17 0 16,2 3 0-16,-3 0-2 15,10 0 0-15,0-5 0 16,8-3 1-16,6 1-1 16,-1-7-1-16,6-2 1 15,-1-3 1-15,-1-3 0 16,3 0-1-16,0 0 1 16,-11 0 0-16,-7 0 0 0,-18-20 2 15,-16-6-2-15,-8-7 0 16,-14-4-2-1,-8-2 1-15,-11-2 0 16,2 4 3-16,-7 2-3 16,-10 7-1-16,-15 4-7 15,-10 0 0-15,-15-2-13 16,-3-2 0-16,-1-2 16 16,-2 5 2-16,-3 13 0 0,1 10 2 15,-2 2-3-15,2 0 4 16,2 21 4-16,-3 4-4 15,3 10 0-15,2 2 0 16,2 9-2-16,5 7 1 16,5 5 1-16,1 10-1 15,10 3 1-15,17-1 0 16,23-6 0-16,18-6 0 16,17-14 0-16,17-9 0 0,10-11 1 15,16-11 1-15,7-4-2 16,-1-5-2-16,7-1 2 15,0-3 0-15,-2 0 1 16,-1 0 8-16,-8-7-7 16,-9-18 1-16,-9-6 1 15,-7-8-4-15,1-2 0 16,-5 0 0 0,-1-3 1-16,-1 1 0 0,-4-3-1 15,-14-3-1-15,-19 3-3 16,-12 2 4-16,-17 1 0 15,-16 1-1-15,-18 2-1 16,-10 1 0-16,-2 6 2 16,9 8-2-16,7 11 2 15,0 2-1-15,-3 3 1 16,6 9 4-16,7 0-4 0,5 0 0 16,5 26 0-16,3 4 0 15,-1 2 0-15,4 12-1 16,1 5 1-16,6 4-1 15,5 12-1-15,6 0 2 16,16 6 0-16,11-1 0 16,11 2-2-16,5 1 1 15,9-3 1-15,4 2 0 16,7-1 0-16,6-8-1 0,7-5 2 16,7-5-2-16,0-11 1 15,6-10 0-15,-1-10 0 16,1-9 1-16,3-10-1 15,0-3 1-15,-7 0 3 16,-2 0 1 0,-16-3 3-16,-15-18-8 15,-16-4 0-15,-11 1 1 16,-7-1-1-16,-8-1 0 0,-1 1 4 16,-2-1-4-16,2 4 0 15,-2 3 0-15,2 4 0 16,3 5 0-16,-5 6-5 15,-9 4 3-15,-5 0 1 16,1 22 0-16,-9 6-3 16,4 10 3-16,1 7 1 15,5 6 0-15,10 4 2 0,7 6-4 16,8 10 2-16,7 6-1 16,7 14 1-16,6 13 4 15,10 11-4-15,11 3 0 16,0 3 0-16,6-1 0 15,6-2 1-15,8-6-2 16,6-5 2-16,5-15-2 16,2-10 1-16,0-9 0 15,0-15 0-15,-2-8 0 0,-3-10 0 16,3-11 0-16,-4-10 0 16,1-7 0-16,3-5 0 15,-3-6 1 1,5 2 1-16,-4-3 1 15,-3 0 3-15,-8 0-3 16,-12 0-3-16,-8-7 0 16,-13-2 0-16,-10-5 4 15,0-4-4-15,0 7-2 0,0-1 2 16,2 4 0-16,4 4-3 16,-4 4 3-16,0 0 0 15,-2 9-2-15,-5 14 0 16,3 9-1-16,-4 8 3 15,-1 8 2-15,-4 10-2 16,-3 12 0-16,1 13 0 16,0 16 2-16,-1 9 1 0,10 9-3 15,4 2 3-15,7 6-1 16,11 1 1-16,8 4-1 16,15-1-1-16,5-3 0 15,12 4 4-15,0-3-4 16,19-2-1-16,14 5-1 15,11-4-2-15,8-2 3 16,1-5 0-16,10-9 0 16,-3-13 0-16,-4-4 0 0,-6-13-1 15,-7-10 2 1,-3-10-1-16,-9-11 0 16,-2-8 0-16,-4-12-1 15,-8-6 1-15,-3-6-1 16,-7-7 1-16,-3-2 0 15,-2-4 0-15,-2-2 0 16,0-2 0-16,0 0 0 16,0 0 1-16,0 0 1 0,0 0 2 15,0 0-3-15,0 0 1 16,0 0-2-16,-6 0 0 16,-1 0 0-16,-1 0 0 15,-8 4-2-15,-5 14 1 16,2 8-1-16,-6 9 2 15,0 4 0-15,6 12 1 16,-4 6 1-16,7 6-2 16,10 1 0-16,4 4-4 0,2 2 7 15,0 2-3-15,24 6 0 16,14 6-1-16,9-1 1 16,18 1-6-16,10-1 6 15,10-9-1-15,6-2 1 16,14-3-3-16,2-6 2 15,5-6-3-15,-1-12 0 16,-8-6-1-16,-14-9 2 16,-11-10 1-16,-12-10-3 15,-10-10 4-15,-4 0 0 16,-1-5 2-16,0-20-1 16,-2-13 0-16,3-8-1 15,-6 0 1-15,-3 2-4 16,-5 7 2-16,-7 11 1 15,-6 10 1-15,-8 6-1 16,-3 4 0-16,-3 2 1 0,-3 2 1 16,8 2-1-16,11 0-5 15,2 0 5-15,5 2 0 16,1 14 2-16,3 10-2 16,5 4-4-16,-1 9 4 15,5 7 1-15,1 5 0 16,4 2 0-16,-4 5-1 15,8-2 0-15,2 2 1 0,11 0-1 16,3-5 2-16,8-5-3 16,0-8 2-16,1-10 0 15,-4-7-1-15,4-9-4 16,-6-14 3-16,8 0 0 16,0 0 2-16,-6-12-2 15,6-5 1 1,-11-5 0-16,-10 1 0 15,-7-9 1-15,-5 2-1 0,-15 1 0 16,-4 0 1-16,-2 3 1 16,-2 0-2-16,2 2 0 15,-2 5 1-15,0-2 3 16,2 3-6-16,2 5 2 16,5 2 0-16,1 6-1 15,6 3 1-15,6 0 0 16,-2 0-1-16,-3 5 1 15,1 7 0-15,-3 3 0 0,1-3 0 16,1 0 0-16,-2-5 0 16,8-3 2-16,3-1-1 15,8-3-1-15,-1 0 0 16,-10 0 0-16,2-9 0 16,-7-5 1-16,-9-1-4 15,-1-8 3-15,-4-5 0 16,3-6 3-16,-5-8-2 0,-5-1-1 15,3 0 0-15,-12 0 0 16,8 8 0-16,-8 0-1 16,1 7 1-16,-1 8 4 15,-5 6-4 1,-4 4 0-16,-6 6 0 16,2 4-1-16,-2 0 1 15,5 0 0-15,-5 0 0 16,0 0-3-16,0 0-1 0,0 0-43 15,6 0-93-15,2-12-173 16</inkml:trace>
  <inkml:trace contextRef="#ctx0" brushRef="#br0" timeOffset="53143.46">9814 4764 701 0,'0'0'66'16,"0"0"46"-16,0 0-28 15,0 0-52-15,0 0-18 0,0 0 23 16,0 0-18-16,0 18-13 16,2 31 30-16,-2 23 8 15,8 13-1-15,-8 19-15 16,2 2-8-16,0 0-9 16,-2-8-4-16,0-18-2 15,0-17-3-15,0-24 2 16,0-17-3-16,0-10-1 0,0-8-2 15,0-4-4-15,0 0-30 16,0-23 12-16,0-16-42 16,0-17-69-16,-14-12-26 15,-1-5-31-15,1-2-93 16</inkml:trace>
  <inkml:trace contextRef="#ctx0" brushRef="#br0" timeOffset="53863.55">9701 4700 702 0,'0'0'37'0,"0"0"92"16,0 0-65-16,0 0-10 16,0 0-2-16,0 0-5 15,29-94-30-15,11 86-15 16,12 0 10-16,14 0 9 0,24 1-2 15,18 2 8-15,29 2 6 16,12 3-6-16,7 0-9 16,0 0-13-16,-11 0 4 15,-20 11-9-15,-19 3 2 16,-21-5-1-16,-11 0-1 16,-3-6 0-16,-4-3 0 15,0 0 3-15,-5 0-2 0,-4-12-2 16,-11 1 3-16,-7 3-2 15,-11 0 1-15,-13 6-1 16,-7 0 0-16,-7 2-5 16,2 0 3-1,5 22 2-15,3 20 1 16,-4 18-1-16,3 21 0 16,-8 16 5-16,-3 16-1 15,0 11 3-15,0 12 0 0,-7-3-6 16,-8-11 6-16,1-18-6 15,-1-28-2-15,3-15 2 16,1-21-5-16,0-14 4 16,9-14 0-16,-5-10 3 15,7-2-2-15,-7 0 2 16,-10-14 6-16,-12-9-1 16,-25-4-8-16,-10-1 0 15,-19-2-8-15,-8 4-5 0,-14 6 7 16,-9 3-4-16,-4 5 0 15,-9 5 8-15,9 3-1 16,0-1 0-16,6 3 1 16,8 2 1-16,10-3 0 15,11 0 1-15,17 2 0 0,16-3 0 16,17 0 0-16,10-3-2 16,10-1-7-16,11 1-6 15,0-3-13-15,0-1-2 16,2 0-6-1,0-4-35-15,0 4-18 16,2-1-63-16,2-3-57 16,9-2-163-16</inkml:trace>
  <inkml:trace contextRef="#ctx0" brushRef="#br0" timeOffset="54503.64">10084 5034 816 0,'0'0'28'0,"0"0"60"16,0 0-56-16,0 0-11 16,0 0 9-16,0 0 6 0,-13 23-33 15,13 17 21-15,0 10 7 16,0 1-8-16,0-9 1 15,2-7-14-15,5-10-5 16,-5-13-4-16,0-7 4 16,-2-5-4-16,0 0 12 15,0 0 12-15,2-28 23 16,-2-14-27-16,2-11-20 0,4-5-1 16,-4 0 0-1,2 5 0-15,3 9 0 16,1 13 0-16,4 11 0 15,1 6 0-15,-2 9 0 16,3 5 0-16,3 0-6 16,3 0 0-16,5 24 0 15,-8 8-1-15,6 4 6 16,-9 0 0-16,-8-4 0 0,-4-6 1 16,-2-6 0-16,0-10 0 15,0-4 0-15,0-3 2 16,0-3 1-16,0 0 5 15,0-9 6-15,0-17-10 16,0-8-4-16,7 1-7 16,9 2-9-16,-1 7 6 15,1 12 1-15,-5 6 1 16,-7 6 3-16,8 0 1 0,-3 0-14 16,1 15 2-16,4 12 14 15,6 4-3-15,-2 1-1 16,-5-1-6-16,3-3-10 15,-7-3-18-15,-3-2-39 16,-1-9-5-16,4-7-85 16,0-7 27-1,5 0-99-15</inkml:trace>
  <inkml:trace contextRef="#ctx0" brushRef="#br0" timeOffset="55079.7">10630 4971 595 0,'0'0'70'0,"0"0"-2"16,0 0 3-16,0 0-58 0,0 0 25 16,0 0 5-16,2 54 28 15,-2-13-31-15,0 2-10 16,0-2 15-16,0-2-6 16,0-7-17-16,0-8 1 15,0-8 5-15,0-10-14 16,0-6 0-16,0 0-3 15,0 0 16-15,5-24 7 16,-3-13-23-16,3-12-11 16,-3-4 0-16,9 2-2 15,-2 6 0-15,5 16 2 0,-1 9 0 16,-4 10-1-16,2 6-8 16,-2 4 9-16,-1 0-10 15,4 2-3-15,1 18 11 16,-1 10 2-1,1 4-1-15,-7 4 1 16,-4-3 1-16,-2 0-1 0,0-11 2 16,0-5-2-16,0-14 1 15,0-3 1-15,0-2 5 16,0 0-2-16,-2-14 7 16,-2-16-7-16,-3-8-5 15,7-3-22-15,0 2-4 16,11 9 20-16,12 12 3 15,-5 8-1-15,-1 10-6 16,-1 0 5-16,-3 4-2 0,3 16 3 16,-3 7 4-16,-1-1 0 15,-3 6 0-15,-3-6-7 16,-4-1 6-16,0-4-23 16,3-8-29-16,-1-3-48 15,1-10-21-15,8 0-97 16,3-10-65-16</inkml:trace>
  <inkml:trace contextRef="#ctx0" brushRef="#br0" timeOffset="55359.74">11203 4858 714 0,'0'0'123'15,"0"0"-7"-15,0 0-75 16,0 0-28-16,0 0 7 15,0 0-7-15,-2 79 19 0,-9-31 16 16,9-4-21 0,-1-2 6-16,3-2-10 0,0-6 1 15,0-4-12-15,0-7-1 16,14-5-2-16,-1-9-8 16,3-5 5-16,-1-4-5 15,10 0 3-15,4 0-3 16,6-16-1-16,6-6-13 15,-3-2-69-15,-3 0-37 16,-6 0-62-16,-6 2-107 0</inkml:trace>
  <inkml:trace contextRef="#ctx0" brushRef="#br0" timeOffset="55543.75">11330 5069 741 0,'0'0'84'0,"0"0"2"0,0 0-46 15,0 0-22-15,0 0 9 16,0 0-16 0,0 0-9-16,31 0 6 15,12-8-7-15,-1-4-1 16,3-3-36-16,-5-2-102 16,-15-1-41-16,-21-5-218 15</inkml:trace>
  <inkml:trace contextRef="#ctx0" brushRef="#br0" timeOffset="55727.78">11190 4889 866 0,'0'0'86'0,"0"0"-22"16,0 0-22-16,0 0-30 16,0 0 0-16,0 0 0 15,36 0-10-15,12 0-2 16,10 0 0-16,7 0-37 0,5-5-169 15,-8 0-422-15</inkml:trace>
  <inkml:trace contextRef="#ctx0" brushRef="#br0" timeOffset="56695.91">14674 3712 407 0,'0'0'113'16,"0"0"2"0,0 0-60-16,0 0 20 15,0 0 70-15,0 0-62 16,34-49-41-16,-34 49 1 16,0 0-17-16,0 0-10 0,-5 25-10 15,-15 22 0-15,2 16 16 16,5 11 1-16,11-2-10 15,0-3-3-15,2-6-1 16,0-7-1-16,0-8 2 16,0-5-10-16,0-11 0 15,0-8 1-15,0-10-1 16,0-8 0-16,0-4-1 0,0-2-13 16,0-8-31-16,-14-28-97 15,-11-16-173-15,4-14-341 16</inkml:trace>
  <inkml:trace contextRef="#ctx0" brushRef="#br0" timeOffset="57303.99">14540 3587 712 0,'0'0'33'16,"0"0"116"-16,0 0-86 15,0 0-58 1,125-27 18-16,-56 27 37 15,9 0-15-15,16 0-6 16,10 0-16-16,17 0-2 16,9 0-7-16,5 0-11 15,4 0 3-15,-6-1 1 0,-10-1-7 16,-16 0 1-16,-11 2 1 16,-23-4-2-16,-15 4 1 15,-20-2 3-15,-11 2-2 16,-11 0 2-16,-8 0 3 15,6 0-5-15,-3 8-1 16,4 18-1-16,-1 12 0 16,1 8 2-16,3 14-1 15,-5 9 2-15,-1 5 0 0,-3 4 2 16,-7 2 4-16,-2-2-6 16,0 5 1-16,-2-5-2 15,-11-3-1-15,-3-12-1 16,3-12 0-16,-1-18 0 15,3-13 1-15,0-8 0 16,-3-8 2-16,-3-1-3 16,-15-3 8-16,-14 0-4 0,-19 0-3 15,-18-4 0-15,-17-9-1 16,-18 1 2 0,-13 2-2-16,-16 6-7 15,-11 0 5-15,-4 4-5 16,13 0-2-16,20 0 7 15,19 0-4-15,26 0 4 16,20 0 2-16,8 0 0 16,13 0 0-16,14 0 0 15,12-10 0-15,7-3-2 16,8-8-17-16,2-3-52 0,0-3-42 16,14-5-80-16,5-3-127 15</inkml:trace>
  <inkml:trace contextRef="#ctx0" brushRef="#br0" timeOffset="57776.04">14975 3771 604 0,'0'0'66'0,"0"0"67"16,0 0-52 0,0 0-9-16,0 0 3 0,0 0-23 15,4-41-34 1,-30 41-17-16,-17 4-1 0,-1 18-1 16,-3 4 1-16,9 2 1 15,7 0-1-15,6-3-1 16,12-4 0-16,11 1 0 15,2-2 0-15,0 0 0 16,24-2 0-16,12-2 1 0,11 0 1 16,2-2-1-16,9-1 1 15,0 1-1-15,-3-3 1 16,-10 1 0-16,-14 2-2 16,-8 3 1-16,-23-2-1 15,0 6-4-15,-25 2 5 16,-20 0 2-16,-13-4-2 15,-4 2 0-15,-3-8-2 16,17 2 2-16,3-9-4 0,11-6-27 16,14 0-34-16,7-21-81 15,11-13-45-15,2-5-248 16</inkml:trace>
  <inkml:trace contextRef="#ctx0" brushRef="#br0" timeOffset="58048.08">15240 3872 476 0,'0'0'0'0,"0"0"0"15,0 0 2-15,0 0 2 16,-116 46 30-16,112-34 19 15,-3 0-22-15,7-6 0 0,0-1 4 16,0-3-16-16,5-2 19 16,15 0 27-16,16 0-10 15,-1-9-47-15,5-5-8 16,-7 6-4-16,-4 0-66 16,-13 1-90-16,-7 2-318 15</inkml:trace>
  <inkml:trace contextRef="#ctx0" brushRef="#br0" timeOffset="58712.16">15706 3739 657 0,'0'0'24'16,"0"0"81"-16,0 0-28 16,0 0-34-16,0 0 10 15,0 0-29-15,-73-38-11 16,33 58 1-16,-5 8 9 15,-4 7-9-15,6 6 9 0,12 4-10 16,2 6-7-16,14-5-6 16,13 1 2-16,2-2 1 15,0-5-3-15,11-5 0 16,11-6 0-16,14-7 0 16,-3-8 2-16,9-8 2 15,1-6-2-15,-1 0-2 16,-1-16 4-16,-10-6-1 0,-14-3-3 15,-10 1 4 1,-7-2 1-16,-7 2-5 16,-22 4-1-16,-6 4-4 15,-5 9-4-15,1 7-7 16,10 0-14-16,12 0 3 16,3 9 3-16,14 2-8 15,0-1-14-15,0-3 21 16,20-1 14-16,14-1 5 0,-3-2 3 15,0 2 1-15,-2 1 2 16,-4 3 5-16,-7 5-3 16,-5 5 8-16,-2 2 5 15,-6 9 3-15,-5-1 1 16,0 5 4-16,0-4-14 16,-12 0-9-16,-3-3 1 15,6-8 0-15,0-7-1 0,0-10-93 16,9-2-134-16,0-14-160 15</inkml:trace>
  <inkml:trace contextRef="#ctx0" brushRef="#br0" timeOffset="59184.21">15929 3895 764 0,'0'0'124'0,"0"0"-15"16,0 0-81-16,0 0-28 15,0 0 0-15,0 0 12 16,5 135 12-16,1-91 4 16,1-5-4-16,-3-10-4 15,-1-11-13-15,-1-7 0 16,-2-9 3-16,2-2-3 16,3 0 23-16,1-20 22 15,8-12-47-15,-1-6-5 0,5-3 3 16,2 3-7-16,-6 13 1 15,-8 8 2-15,-2 11-2 16,-4 6 2-16,0 0-7 16,5 4-9-16,-3 20 13 15,4 8-1-15,8 0 5 16,1-4 0-16,6-5 0 16,-1-9 0-16,-7-6 2 0,3-8 0 15,4 0-2-15,0-3 4 16,0-20 5-16,4-8-6 15,-6-1-2-15,-7-7 4 16,-9 1-4-16,-2 4 0 16,0-1-1-16,-6 12-1 15,-19 11-2 1,-3 7-18-16,-4 5-42 16,-8 0-38-16,11 14-34 0,2 6-139 15,12 0-179-15</inkml:trace>
  <inkml:trace contextRef="#ctx0" brushRef="#br0" timeOffset="60216.36">18499 3972 473 0,'0'0'10'16,"0"0"108"-16,0 0-53 16,0 0-2-16,0 0 9 15,0 0 36-15,36-80-45 0,-36 80-17 16,0 0 0-16,0 0-20 16,0 0-13-16,0 24-4 15,0 24-3-15,0 22 19 16,0 18 14-16,0 19-5 15,5 6-17-15,-5 4 3 16,4-10-16-16,-4-19 1 16,4-16-5-16,3-16 0 15,-5-17 0-15,-2-14 0 16,2-11-3-16,-2-9 0 16,0-5-25-16,0 0-40 15,2-19 22-15,-2-15-83 16,0-15-125-16,0-14 48 15,0-12-319-15</inkml:trace>
  <inkml:trace contextRef="#ctx0" brushRef="#br0" timeOffset="60944.45">18548 3846 495 0,'0'0'47'0,"0"0"64"16,7-103-57-16,-1 77 14 15,6 2 47-15,1 4-54 16,1 4-28-16,-3 0 9 0,-3 2 0 16,4 0-25-16,1 5 9 15,3 0-1-15,6 3-7 16,2 4-5-16,14 2-8 16,7 0-2-16,11 0-2 15,13 0 5-15,2 0-4 16,3 2-1-16,7 4 0 15,-4-6 4 1,4 0-4-16,-10 0 0 16,-9 0-1-16,-10 0 1 15,-17 0 2-15,-8-3-3 16,-14 3 7-16,-11-5 8 0,-2 5 11 16,0 0-7-16,0 0-10 15,0 0-9-15,0 0-5 16,0 17-10-16,0 12 13 15,0 22 2-15,0 14 2 16,-4 14-1-16,-3 11 1 0,3 10 1 16,4 9 1-16,0 2-1 15,0-2 4-15,0-7-3 16,0-12-3-16,0-13 0 16,0-17 1-16,0-16-2 15,2-10 0-15,0-10 1 16,3-10-1-16,-5-6 0 15,0-3 0-15,0-3 2 16,0-2 0-16,0 0-3 0,-7 2 1 16,-9-1 0-16,-8 3 7 15,-9-2-7-15,-12 3 0 16,-13-3-1-16,-13-1-2 16,-14-1-11-1,-11 0 10-15,-4 0-4 16,-3 0 8-16,3 0-1 15,4 0 1-15,20-3 0 16,18-4 3-16,16 2-3 0,17-2 1 16,10 3 5-16,8 2-4 15,5 2-2-15,2-1 1 16,0-2-1-16,0-1-3 16,0-2-5-16,0-4-42 15,4-1-30-15,1-1-79 16,-5-1-198-16</inkml:trace>
  <inkml:trace contextRef="#ctx0" brushRef="#br0" timeOffset="61544.52">17904 5075 506 0,'0'0'173'16,"0"0"-51"-16,0 0 2 15,0 0-106-15,0 0-14 16,0 0 7-16,0 38 23 15,0-1 2-15,5 7 5 16,-1 7-7-16,0-3-17 16,1-5-12-16,-5-5-2 15,0-12 0-15,0-8-3 16,0-8-1-16,-9-10-50 16,-8 0-67-16,-8-12-174 15</inkml:trace>
  <inkml:trace contextRef="#ctx0" brushRef="#br0" timeOffset="61976.58">17775 5150 615 0,'0'0'38'0,"0"0"30"16,121 0 9-16,-61 0-6 15,9 0 16-15,-5 0-39 0,1 0-22 16,-16 0-16-16,-11 0-8 15,-18 0-1-15,-9 0-1 16,-2-11 5-16,-7-4 0 16,0-5-5-16,-2-3 0 15,0 3-3-15,0 0-1 16,0 4 2-16,0 4 2 16,-2 2 2-1,-5 6 3-15,5 2 8 0,2 2 14 16,0 0 2-16,0 0-7 15,0 0-18-15,0 0-4 16,0 10 0-16,0 14 0 16,0 11 3-16,0 6 17 15,0 7-1-15,9 5-7 16,-7-2-2-16,3 0-1 16,0-10-6-16,-5-4-1 0,0-16-2 15,0-2 0-15,0-11-7 16,0-8-64-16,4 0-55 15,2 0-109-15,7-15-213 16</inkml:trace>
  <inkml:trace contextRef="#ctx0" brushRef="#br0" timeOffset="62352.63">18459 5337 648 0,'0'0'47'15,"0"0"36"-15,0 0-30 16,0 0-25-16,0 0 26 16,0 0-10-1,14 29-15-15,-3-29-2 16,0 0-2-16,5 0-1 16,-3-6-13-16,-7-10-4 0,4 0-6 15,-8-2 5-15,-2-4-5 16,0 4-1-16,0 4 0 15,-12 10-3-15,-3 4-2 16,-3 0-2-16,-6 0 5 16,8 15 0-16,-2 9 2 15,7 5 1-15,0 0-1 16,9 4 0-16,2-1 0 0,0-5 2 16,13-4-2-16,5-3 0 15,9-10 1-15,1-4-1 16,13-6-13-16,1 0-93 15,3-4-163-15,-3-18-21 16</inkml:trace>
  <inkml:trace contextRef="#ctx0" brushRef="#br0" timeOffset="62912.7">18744 5104 737 0,'0'0'144'16,"0"0"-28"-1,0 0-94-15,0 0-10 16,0 0-1-16,0 0-5 16,-19 69 17-16,10-25 10 15,4 3-17-15,0-4 10 16,3-6-4-16,0-9 8 0,2-10-4 16,0-13-15-16,-2-2-6 15,2-3 0-15,0 0 3 16,0 0 14-16,0-23-1 15,0-12-13-15,2-14-8 16,9-7 0-16,1-4 0 16,-6 2 0-16,5 12 0 15,-4 14 0-15,2 13 2 16,0 14-2-16,-9 5-1 0,0 0 0 16,0 0 1-16,4 8-14 15,3 12-2-15,6 12 15 16,8 10 1-16,-4 7 0 15,8 5 0-15,-5-3 2 16,-3-6-2-16,2-12 3 16,-4-12-2-16,-8-13-1 15,2-8 5-15,-5 0 7 0,0-4 19 16,10-24-2 0,-1-8-16-16,1-18-10 15,-3-8 3-15,-11-5-6 16,0-7 0-16,0 2 0 15,0 4-2-15,0 15 1 16,-9 21-12-16,4 20 0 16,3 12-1-16,-5 0-37 15,3 5-63-15,0 19-19 0,-3 8-5 16,5 7-104-16,2 4-171 16</inkml:trace>
  <inkml:trace contextRef="#ctx0" brushRef="#br0" timeOffset="63192.73">19175 5111 624 0,'0'0'84'0,"0"0"74"16,0 0-89-16,0 0-15 15,0 0 32-15,0 0-46 16,0-45-21-16,0 52-16 15,0 21 2-15,-2 10 7 16,-10 10-4-16,10 5 6 16,-2-4 6-16,4-4-12 15,0-9-3-15,0-11-1 16,0-6-3-16,0-12-1 16,0-2-1-16,0-5-61 15,0 0-50-15,0-20-53 16,0-14-395-16</inkml:trace>
  <inkml:trace contextRef="#ctx0" brushRef="#br0" timeOffset="63728.8">19175 5020 475 0,'0'0'195'15,"0"0"-40"-15,0 0 4 16,0 0-111-16,0 0 15 15,0 0-21-15,44-35-29 16,-19 35-12-16,4 0 0 0,-2 0 2 16,-8 0-1-16,4 6 1 15,-9 8-1-15,-10 1-1 16,-2 8-2-16,-2 1 0 16,0 1 0-16,-20 4 1 15,-9-3 0-15,-2 0 4 16,4-5-2-1,3-7-4-15,10-5 3 16,3-5-1-16,9-1 0 0,2-3-2 16,0 0 1-16,0 0-9 15,17 0-9-15,19-3 17 16,0 2 1-16,4 1-7 16,-2 0 5-16,-5 5 3 15,-2 13 0-15,-6 3 0 16,-7 4-5-16,-7 2 4 15,-9 3-1-15,-2-1 2 16,0-2 0-16,-15-3 4 0,-12-6 3 16,-6-2 5-16,-6-9 5 15,-3-2-6-15,-3-5 10 16,-1 0-17-16,4-2 4 16,-1-15-7-16,10-10 1 15,6-1-2-15,4-7 0 16,10 0-28-16,13-4-40 15,0 6-24-15,5 6-118 0,17 7-61 16</inkml:trace>
  <inkml:trace contextRef="#ctx0" brushRef="#br0" timeOffset="64104.85">19601 5159 168 0,'0'0'19'0,"0"0"26"16,0 0-11-16,0 0 108 16,0 0-5-16,0 0-54 15,-2 0-11-15,2 0 6 16,0 0 4-16,0 0-27 16,0 0-19-16,4 0-13 15,25 0 9-15,2 0-17 16,7 0-12-16,-7 0-3 0,-2 0-54 15,-14 0-153-15,-5 0-169 16</inkml:trace>
  <inkml:trace contextRef="#ctx0" brushRef="#br0" timeOffset="64776.93">20147 5075 496 0,'0'0'155'0,"0"0"-18"15,0 0 31-15,0 0-120 16,0 0 42-16,0 0-11 16,17-41-27-16,-34 41-17 15,-22 0-26-15,-5 5-1 16,-5 25 5-16,-6 12-4 16,10 13-1-16,7 8-1 15,11 6 0 1,13-9-3-16,14-6 1 0,0-13-1 15,12-6 3-15,19-10-4 16,11-10 4-16,3-11-1 16,6-4 3-16,-4 0-5 15,-5-21 2-15,-11-4-4 16,-8-3 0-16,-11-4 1 16,-10-2-3-16,-2-2-2 15,-10 5-4-15,-17 4-10 16,-4 7-7-16,0 9-7 0,2 5-2 15,10 6-6-15,5 0 9 16,9 0 14-16,5 0 1 16,0 0 2-16,0 0 0 15,19 6 10-15,2 1 2 16,6 3 0-16,0 4 3 16,-11 0-3-16,-1 6 3 15,-1 2-1-15,-12 4 2 0,5 3 1 16,-7 0 14-16,0-3-5 15,0-6-2-15,0-4-4 16,0-3-6-16,0-4 0 16,0-6-2-16,0 0-11 15,0-3-78-15,0 0-77 16,0-3-131 0</inkml:trace>
  <inkml:trace contextRef="#ctx0" brushRef="#br0" timeOffset="65329">20492 5115 805 0,'0'0'101'16,"0"0"22"-16,0 0-40 0,0 0-78 15,0 0 0-15,0 0 18 16,-46 127 5-16,32-80-6 15,12-2-5-15,0-11-4 16,2-7 4-16,0-13 0 16,0-5 2-16,0-6-14 15,0-3 7-15,0 0 8 16,15-12 11-16,14-15-18 16,5-7-9-16,6-4-4 0,-9-2-2 15,-4 5-1-15,-8 9 1 16,-9 15-4-16,-1 7 5 15,-9 4 0-15,0 0-5 16,0 7-11 0,0 16 5-16,4 7 12 15,0 0-1-15,10-2 1 16,3-4 0-16,6-9 0 16,-3-3 0-16,2-12 3 0,7 0 1 15,2 0 4-15,6-14-1 16,-6-10-3-16,-4-8 1 15,-10-7 1-15,-6-6-4 16,-6-5 2-16,-5 2-1 16,0 6-3-16,-14 10 1 15,-5 12 0-15,-8 8-1 16,-2 7-5-16,-5 5-13 0,3 0-21 16,2 3-61-16,7 14-24 15,1 2-115-15,17 1-166 16</inkml:trace>
  <inkml:trace contextRef="#ctx0" brushRef="#br0" timeOffset="65465.02">21119 5298 541 0,'0'0'0'0,"0"0"-294"16</inkml:trace>
  <inkml:trace contextRef="#ctx0" brushRef="#br0" timeOffset="68697.42">22191 6815 568 0,'0'0'39'0,"0"0"71"16,0 0-21-16,0 0-27 15,0 0-14-15,0 0-24 16,0 0-23-16,16-1-1 16,-16 34 0-16,-3 22 31 15,-21 21 0-15,-3 15-6 16,-6 11 8-16,-10 2-4 0,5-8-8 15,3-14-10-15,6-14-11 16,4-17 8-16,10-13-6 16,5-15-2-16,6-8 1 15,4-9 0-15,-2-4 0 16,2-2 0-16,0 0 12 16,0 0 8-16,2-24-9 15,14-16-8-15,11-13-4 0,4-15 0 16,9-14 2-16,2-14-2 15,3-7 0 1,-3 5 3-16,-2 14-3 16,-9 12 4-16,-11 14 9 15,3 5-2-15,-10 12 3 16,1 4-3-16,-6 7 12 16,-3 15-4-16,-1 7-4 15,-4 3-1-15,0 5-14 0,0 0 0 16,0 24-11-16,0 17 11 15,0 10-2-15,0 7 3 16,4 11-1-16,12 10 0 16,7 13 0-16,6 9 0 15,9 3 2-15,-3 1-2 16,8-7 0-16,1-10 0 16,0-10 2-16,-3-15 0 15,-1-13-2-15,-9-12 1 0,-4-13-2 16,-14-10 1-16,-8-6 0 15,2-8 0-15,-7-1 0 16,0 0 3-16,0 0-3 16,-7-20-2-16,-11-2-21 15,-5 2-23-15,2-1 9 16,-6 1 8-16,-2 6 7 16,0-1 3-1,0 4 4-15,-2-2-16 0,-10 1-29 16,3 2 7-16,-4-1-36 15,-3 0-30-15,10 1 71 16,-5-1 28-16,11 2 20 16,2 1 2-16,2 0 14 15,6 0 38-15,-6-1 18 16,-2 0-10-16,-6 0-18 16,-10-1-29-16,3 1 3 0,-2-2-8 15,6 4-1-15,0 0 5 16,7 4 0-16,10 3 3 15,-4-2-2-15,9 2-1 16,4 0-3-16,1 0-7 16,9 0 0-16,0 0-3 15,0 0-2-15,0 0 1 16,0 0-11-16,15 0-20 16,18 0-4-16,15 0-28 0,-1 0-95 15,-5 0-30-15</inkml:trace>
  <inkml:trace contextRef="#ctx0" brushRef="#br0" timeOffset="69513.53">22392 6791 474 0,'0'0'123'16,"0"0"10"-16,0 0-20 16,0 0-68-16,0 0-7 15,0 0 6-15,-150 0-17 16,115 23-2-16,17-1-15 15,7 2-1-15,11-2-7 16,0 0 2-16,6-5 1 16,23-4 0-16,9-6 17 15,14-4 1-15,-2-3-8 0,6 0-12 16,-2-16 6-16,-12-5-2 16,-11-3 3-1,-6-5-2-15,-17-3 6 16,-8-1 10-16,0 3-9 15,-21 6-12-15,-31 9-3 16,-10 10-10-16,-17 5 4 16,2 2-19-16,6 28-49 15,15 7-39-15,27 1-180 0</inkml:trace>
  <inkml:trace contextRef="#ctx0" brushRef="#br0" timeOffset="70329.64">22006 7400 409 0,'0'0'177'16,"0"0"-78"-16,0 0 32 15,0 0-55-15,0 0-7 16,0 0-25-16,11-37-12 0,-11 25-11 15,0-4 10-15,-13-4-4 16,-25-2-1-16,-16-1-8 16,-12 6 2-16,-21 2-7 15,-11 8-4-15,-12 7 8 16,-2 0 1-16,4 5 1 16,0 22-6-16,17 6-10 15,18 10-1-15,15 4-2 16,20 6 0-1,18 5 0-15,20-2-1 16,4 2-1-16,54 1 2 0,27-3 2 16,33-4-1-16,24-11-1 15,19-14 3-15,6-10-3 16,-5-13 1-16,-3-4-1 16,-9 0 0-16,-23-14-1 15,-25-15-5-15,-33-5 4 16,-33-14 2-16,-25-11 2 0,-11-6 5 15,-4-7-6-15,-36-3-1 16,-28 4 0-16,-19 6 0 16,-28 11-1-16,-26 9 0 15,-17 16-4-15,-5 12-3 16,7 16 1-16,29 1-3 16,29 28-46-16,38 16-54 15,31 6-28-15,29 2-119 16,2-4-274-16</inkml:trace>
  <inkml:trace contextRef="#ctx0" brushRef="#br0" timeOffset="70881.7">22641 7386 632 0,'0'0'35'15,"0"0"109"-15,0 0-58 16,0 0-43-16,0 0 6 16,0 0-16-16,-127-25-4 15,67 47 13-15,0 8-19 16,-12 10-3-16,14 6-6 15,5 8 0-15,22 7-11 0,21-1 4 16,10-2-5-16,37-2 7 16,25-2-2-16,22-8 26 15,15-7-16-15,12-12 4 16,3-9-18-16,6-11 0 16,9-7-2-16,3 0 1 15,4-7 0-15,-11-18-1 0,-14-15-1 16,-17-11 4-16,-23-9-2 15,-24-7 2-15,-16 0-3 16,-22-1 5-16,-9 6-6 16,0 8 0-1,-33 3 0-15,-25 7 0 16,-27 8-2-16,-15 8-1 16,-21 16-4-16,-8 10 2 15,-9 2 4-15,-10 18 1 16,4 13 0-16,14 12 0 0,24 7-7 15,23 0-33-15,29 3-43 16,37-4-34-16,17-6-99 16,15-7-51-16</inkml:trace>
  <inkml:trace contextRef="#ctx0" brushRef="#br0" timeOffset="71441.78">22768 7846 786 0,'0'0'122'15,"0"0"-23"-15,0 0-58 16,-149-85-3-16,71 73 27 0,-11 9-22 16,-14 3-15-1,-11 0-7-15,-3 15 0 0,-6 17-4 16,7 5-8-16,6 14-1 15,15 4-1-15,12 6-6 16,23 0-1-16,24 5-1 16,32-3-1-16,8 2 2 15,54-2-1-15,29-4 2 16,27-9 0-16,15-14 1 16,14-11 1-16,9-18-1 15,-6-7-1-15,-5-7 2 0,-10-25-2 16,-21-9-2-16,-35-17 0 15,-28-10 1-15,-28-17 7 16,-19-5-3-16,-52-1-3 16,-24 6-1-16,-31 10 2 15,-15 19-2-15,-19 20 0 16,1 17-1 0,8 19-6-16,21 0-8 15,26 39-71-15,27 13-77 0,27 7-206 16</inkml:trace>
  <inkml:trace contextRef="#ctx0" brushRef="#br0" timeOffset="72943.27">23192 8534 667 0,'0'0'108'16,"0"0"35"-16,0 0-101 16,0 0-28-16,0 0 49 15,-36 116-7-15,28-44-13 16,-4 8-5-16,1 4 1 15,7-5-18-15,-8-6-5 16,8-15-9-16,-5-12-7 16,7-12 0-16,2-14 1 15,0-8-2-15,0-6-2 16,0-6-25-16,0 0-23 0,0-6-24 16,0-20-48-16,11-11-78 15,-3-7-19-15,4-7-144 16</inkml:trace>
  <inkml:trace contextRef="#ctx0" brushRef="#br0" timeOffset="73463.33">23192 8604 442 0,'0'0'73'16,"0"0"30"-16,0 0-26 16,0 0 32-16,0 0-5 15,0 0-35-15,49-76-38 16,-20 70 3-16,9 2-4 15,4 0 3-15,5 1 7 16,7 3-2-16,-4-3-7 16,2 1 5-16,-10 2-9 15,-11-2-3-15,-13 2 1 0,-11 0-11 16,-5 0-4-16,-2 0-4 16,0 0-6-1,0 24 3-15,0 12-3 16,-2 10 4-16,-11 10 0 15,-10 7-3-15,3 7 2 16,-2 3 0-16,2 2-1 16,-3 0 0-16,3-5-1 15,5-6 3-15,-1-8 2 0,3-7-6 16,2-8 3-16,4-13-2 16,0-10-1-16,5-8 2 15,0-8-2-15,0 1 0 16,-9-3 2-16,-7 0 2 15,-18 0-1-15,-11-15-1 16,-9-3-2-16,-3-5 0 16,-1 2-1-16,-6-1-2 0,8 2 3 15,12 2-9-15,6 6 9 16,15 1-7-16,9 2-8 16,5-3-14-16,9-2-26 15,2-6-27-15,2-6-23 16,25-2-52-16,11-6-165 15</inkml:trace>
  <inkml:trace contextRef="#ctx0" brushRef="#br0" timeOffset="74143.39">23491 8189 684 0,'0'0'100'16,"0"0"88"-16,0 0-103 16,0 0-13-16,0 0 7 15,0 0-9-15,8-26-39 16,-8 26-6-16,0 0-9 15,0 0-3-15,0 0-7 16,0 0-2-16,0 0 2 0,0 0 1 16,0 0 12-16,0 0 2 15,0-4-2-15,7-2-8 16,-5-6-6-16,3 0-5 16,4 2 0-16,-7 2 1 15,0 4-1-15,0 1-1 16,-2 2 1-16,0 1 0 15,0 0 0 1,0 0 0-16,0 0-1 0,0 0-3 16,0 16-3-16,0 26 0 15,0 20 7-15,-4 15 2 16,4 4-1-16,-2-4 0 16,0-13-1-16,-5-10 0 15,4-13-1-15,1-13 0 16,-5-9 1-16,7-7 2 15,0-6-2-15,0-3 0 16,0-3 0-16,0 0 5 0,-2 0 0 16,0-10 3-16,2-18-7 15,0-16-1-15,0-13-1 16,0-13-2-16,0-8-4 16,0 3-3-16,4 13 0 15,3 15 6-15,-7 18 0 16,2 12 2-16,-2 8 1 15,0 6-3-15,0 3 3 0,0 0-8 16,0 0-10-16,0 0-36 16,-15 17-14-16,-3 11-16 15,-4 2-41-15,6 0-171 16</inkml:trace>
  <inkml:trace contextRef="#ctx0" brushRef="#br0" timeOffset="75583.61">20320 7599 900 0,'0'0'36'0,"0"0"32"15,0 0-15-15,0 0-51 16,0 0 7-16,-11 136 28 16,9-75 0-1,2 1-19-15,-4-6-12 16,4-9-2-16,-4-11-3 16,-4-13-1-16,6-6 0 0,0-9 0 15,-9-8-43-15,0 0-51 16,-7-2-18-16,-7-24-169 15,3-6-106-15</inkml:trace>
  <inkml:trace contextRef="#ctx0" brushRef="#br0" timeOffset="75967.64">20104 7814 103 0,'0'0'384'0,"0"0"-272"16,0 0-32-16,0 0-25 16,0 0 3-16,0 0 20 15,58-36-33-15,-20 33-13 16,-2 3-12-16,6-1-6 15,10-1-4-15,-6-4-7 16,8-2 0-16,-10-1-2 16,-8-2-1-16,-12-3-1 15,-10-2 1-15,-10-3 0 16,-4-2 5-16,0 1-5 0,0 4 0 16,0-1 1-16,-4 8 9 15,2 2 22-15,-5 4 5 16,7 1 6-1,-2 2-1-15,-3 0-24 16,1 3-17-16,-7 24-1 16,-3 11 10-16,5 14-10 0,7 6 9 15,2 3 1-15,0 5-1 16,0-11-7-16,0-3 2 16,7-11 1-16,-5-10-5 15,-2-10 0-15,0-7-2 16,0-5-1-16,2-9-107 15,3 0-100-15,4-11-302 16</inkml:trace>
  <inkml:trace contextRef="#ctx0" brushRef="#br0" timeOffset="76399.7">20623 8000 575 0,'0'0'91'16,"0"0"-3"0,0 0-12-16,0 0-27 15,0 0 30-15,0 0-41 16,52 0-10-16,-36 0-8 15,-3 0-8-15,0-10 0 16,-1-3-1-16,-8-3-7 16,-4 0 1-16,0-1-2 15,0 5 3-15,0 4-1 0,-13 4-5 16,-3 4 2-16,1 0-1 16,-1 0-1-16,1 17-2 15,1 7 2-15,3 3 0 16,9 7 6-16,2-3-6 15,0 1 0-15,0-2-2 16,15-5 2-16,3-6 0 16,-1-6-1-16,10-8-11 0,2-5-66 15,7 0-169-15,-5-14-195 16</inkml:trace>
  <inkml:trace contextRef="#ctx0" brushRef="#br0" timeOffset="76959.77">20882 7726 554 0,'0'0'143'16,"0"0"4"-16,0 0 0 15,0 0-97-15,0 0-19 16,0 0-15-16,-10 28-4 15,2 16 14-15,6 7 2 16,2 0 3-16,0-2-8 16,0-8-7-16,0-6-10 0,0-9-5 15,0-11 3-15,0-6-3 16,0-6-1-16,0-3 2 16,0 0 15-16,0-23 2 15,0-12-14-15,0-11-5 16,0-7-1-16,0-8-3 0,0 3 1 15,0 5 2-15,2 12 1 16,6 15-2-16,-6 12 2 16,0 8 0-16,0 6-2 15,0 0-11-15,5 6-1 16,-1 22 8-16,6 12 6 16,1 8 2-16,3 7-2 15,-1 1 2-15,1-6-2 16,-1-6 0-1,-1-10-2-15,-1-12 2 16,-2-10 0-16,-6-5 1 0,4-7 1 16,-3 0 14-16,7-23 35 15,3-15-34-15,-3-12-11 16,-3-8-4-16,-8-7-1 16,-2-1-1-16,0 5 0 15,0 15-10-15,0 20-10 16,-9 13-29-16,-7 13-27 15,-2 0-86-15,3 4-172 0</inkml:trace>
  <inkml:trace contextRef="#ctx0" brushRef="#br0" timeOffset="77679.86">21206 7882 804 0,'0'0'101'16,"0"0"38"-16,0 0-21 16,0 0-88-16,0 0-29 15,0 0 2-15,-3 45-3 16,-6 0 4 0,5 6 6-16,2-3 5 15,-5-2-5-15,3-2-4 0,2-8-4 16,-1-7-1-16,-4-12-1 15,7-11-1-15,0-6-8 16,0 0-59-16,0-14-4 16,0-18-107-16,0-8-59 15,0-8 55-15,0-2-55 16,2 2 96-16,3 5 142 16,0 9 56-16,-3 7 102 15,2 2 20-15,3 4-53 16,-3 3-19-16,8-3 22 15,-1 7-39-15,7 0-27 0,-3 2-16 16,8 5-14-16,-4 0-13 16,-1 3-6-16,-2 4 9 15,-5 0-14-15,-2 0-1 16,-5 0-1-16,-4 4-3 16,0 20-4-16,0 10 2 15,-11 6-1-15,-9 1 2 16,-9-1-2-16,2-7 7 0,1-2-6 15,8-7-1-15,2-7 0 16,5-4-5 0,11-6 5-16,0-2 0 15,0-3 3-15,14 0-3 16,15-2 2-16,9 0-1 16,-1 3-1-16,3 6 1 15,-3 2-1-15,-9 3 0 0,-8 3 0 16,-6 3 0-16,-8 1 2 15,-6-4 0-15,0 1 0 16,0-4 5-16,-29 0 2 16,-6-3 6-16,-17-6 2 15,-6-5-9-15,-2 0-8 16,2-8-2-16,0-22-91 16,4-8-112-16,8-8-586 0</inkml:trace>
  <inkml:trace contextRef="#ctx0" brushRef="#br0" timeOffset="82632.48">15641 11471 740 0,'0'0'87'0,"0"0"-11"15,0 0-43-15,0 0-12 16,0 0-6-16,0 0 44 16,-31 123 7-16,4-49-28 15,-4 9 3-15,-7 5-4 16,5 3-18-16,-7 2-5 0,9-8-2 16,0-11-10-16,6-21 4 15,5-12-6-15,9-19 0 16,1-8 0-16,8-8 4 15,2-4-1-15,0-2 1 16,0-4 14-16,0-26-16 16,14-16-2-1,9-12-4-15,-4-14-1 16,10-13-9-16,0-10-1 16,7-6 2-16,-7-2 4 0,0 3 8 15,-9 12-3-15,-5 12 3 16,-3 15 1-16,-8 14 2 15,1 11 1-15,-3 7-3 16,2 12 9-16,-4 6 2 16,0 5-3-16,2 4-6 15,-2 2-2-15,0 0-4 16,10 4-10-16,-4 31 9 16,5 15 5-16,5 18 7 0,4 14-3 15,2 6 7-15,9 4-4 16,9-6 7-16,3-4-8 15,3-7-1-15,4-5-3 16,-8-7 1-16,-8-6-2 16,-3-11 0-16,-9-8-1 15,-6-11 2-15,-10-8-2 16,1-2-1-16,-3-9 1 0,-4-4 1 16,0-2-1-16,0-2 0 15,0 0 3-15,-6 0-3 16,-23 0 4-16,-13 0-3 15,-10 0-2 1,-8 0 1-16,-11 0 0 16,-14 0 2-16,-4 0-2 15,-5-2-1-15,9 2 1 0,12 0 0 16,15 0 4-16,13 0-4 16,19 0 0-16,10 0 0 15,12 0 0-15,4 0-2 16,0 0 2-16,0 0 1 15,0 0 1-15,0-2-2 16,0-2-2-16,2-4-54 16,16-4-62-16,4 0-56 15,5 0-173-15</inkml:trace>
  <inkml:trace contextRef="#ctx0" brushRef="#br0" timeOffset="84224.69">15612 12115 610 0,'0'0'93'15,"0"0"-20"-15,0 0 47 16,0 0-43-16,0 0-2 15,0 0 12-15,16-60-48 0,-40 32-11 16,-14-3-5-16,-16-1-1 16,-2 1-11-16,-8 7-2 15,-9 6 1-15,-12 8-3 16,-13 4-2-16,-5 6 3 16,-4 0-8-16,4 4 0 15,3 24 0-15,-2 12 2 16,-1 12 0-16,5 8-1 0,13 9-1 15,16-3 0-15,27-4-1 16,22-6 0-16,18-8-2 16,2-6 3-16,31-3 0 15,25-5 0-15,17-3 3 16,16-4-1-16,13-8-1 16,12-2 1-16,9-10 0 15,6-7 0-15,5 0-1 16,2 0-1-16,-16-10 3 0,-19-8-3 15,-28-5-2-15,-19-8 0 16,-25-8-2-16,-14-10 3 16,-15-9 1-1,0-8 0-15,-11-7-10 16,-22-5-2-16,-14 6 2 16,-11 9-3-16,-11 11 0 15,-9 21-6-15,0 11-15 16,2 14-1-16,11 6-58 0,25 0-3 15,24 2-133-15,16 16-28 16</inkml:trace>
  <inkml:trace contextRef="#ctx0" brushRef="#br0" timeOffset="84760.76">16582 11901 729 0,'0'0'38'0,"0"0"19"16,-116-87 3-16,63 67-2 16,-9 11 3-16,-10 3-11 15,-10 6-27-15,-17 0 3 0,-3 10 8 16,0 15-6-1,-10 10-5-15,10 11 3 16,1 9-11-16,3 8-3 16,13 6-7-16,21-4-4 15,12-3 0-15,28-4-1 16,24-7-2-16,0-5 0 16,49-6 2-16,23-1 3 15,19-7-1-15,26-4-2 0,22-10 4 16,13-10-3-16,-1-8 0 15,3 0-1-15,-7 0 1 16,-4-16 1-16,-7-12-2 16,-14-11 0-16,-12-9-4 15,-28-13-6-15,-24-12 9 16,-31-14 2-16,-27-7-4 16,-7 0 3-16,-42 3 0 0,-22 12 0 15,-21 13 0-15,-10 18-2 16,-12 19-3-16,-6 25-9 15,-3 4-10-15,7 24-32 16,12 24-49-16,10 10-30 16,18 12-134-16,9 2-323 15</inkml:trace>
  <inkml:trace contextRef="#ctx0" brushRef="#br0" timeOffset="85344.83">15942 12593 765 0,'0'0'53'0,"0"0"-3"16,-58-114 6-16,16 81 0 16,-9 5 18-16,-14 5-27 15,-8 4-25-15,-12 7-1 16,-15 6-7-16,-5 6 22 0,-20 0-21 16,5 10 9-16,-3 17-7 15,7 12-4-15,14 10-5 16,8 11-2-16,18 10-1 15,16 6-4-15,22 2 0 16,20-3-1 0,18-8-2-16,12-5 0 15,44-4 1-15,23 0 1 16,24-5 2-16,26-7 0 0,19-7-2 16,12-11-17-16,2-13-2 15,6-11 7-15,-8-4 1 16,-4-7 3-16,-9-28 3 15,-12-6 4-15,-22-12 1 16,-26-5 1-16,-29-4-1 16,-27-8 5-16,-31-4 6 15,-2-11-5-15,-52-2 3 16,-31-4 5-16,-17 3-14 0,-29 8-1 16,-21 15-2-16,-13 19 1 15,-11 21-2-15,-4 20 2 16,-1 5-23-16,22 25-32 15,15 22-89-15,26 13-164 16</inkml:trace>
  <inkml:trace contextRef="#ctx0" brushRef="#br0" timeOffset="86625">12918 13641 901 0,'0'0'90'16,"0"0"-31"-16,0 0-31 0,0 0 3 16,0 0-9-16,0 0 23 15,0 164 25-15,-10-69-42 16,6 9-2-16,-2-3-11 16,-1-3-4-16,-5-2-2 15,8-12-8-15,-5-13 0 16,9-13-1-16,0-24-7 15,0-14-1-15,0-14-46 0,0-6-44 16,5-14-6-16,3-32-13 16,11-18-214-16,-11-19-150 15</inkml:trace>
  <inkml:trace contextRef="#ctx0" brushRef="#br0" timeOffset="87209.07">12935 13559 442 0,'0'0'169'0,"0"0"-135"0,0 0 11 16,0 0 69-16,0 0 0 16,0 0-69-16,-15-39-35 15,41 39 4 1,6 0 24-16,10 0 8 16,12-3-15-16,6 1 5 15,11-2 0-15,4 1-1 16,6-2-7-16,-7 1-2 15,-17 1-15-15,-12 0-8 0,-11 1-2 16,-16 2 0-16,-14-2 1 16,-2 2 0-16,3 0-2 15,-5 0-3-15,4 0 0 16,-2 8 3-16,8 17 2 16,-4 10-1-16,-4 12 2 15,3 8 4-15,-3 12-4 16,0 7 4-16,-2 2-2 0,0 3 0 15,0-5-4-15,0-4 2 16,2-4-2-16,5-6 0 16,0-8 0-16,2-6 1 15,-3-7-1-15,3-11-1 16,-6-6 2-16,-3-7 2 16,0-5-2-16,0 1-2 15,-3 0 4-15,-19 1 2 16,-9 2-1-16,-14 3-1 0,-11-3-2 15,-13-1 2-15,-6-4-4 16,-20 1 0 0,7 0 1-16,-11-2-1 15,12 1 0-15,12-4-1 16,6-1 1-16,13-4-1 16,7 0 0-16,11 0 0 15,9-9-15-15,9-5-21 16,9-6-38-16,11-4-22 0,0 2-42 15,18-5-237-15</inkml:trace>
  <inkml:trace contextRef="#ctx0" brushRef="#br0" timeOffset="87825.15">13299 13493 650 0,'0'0'106'15,"0"0"9"-15,0 0-11 16,0 0-25-16,0 0-14 16,0 0-12-16,0 3-23 15,0-3-4-15,0-15 3 0,-5-11-17 16,3-11-9-16,2-6 6 15,0-13-7-15,0-5 6 16,0-1-3-16,0 8-1 16,0 10 5-16,0 14-2 15,0 5-6-15,0 8 3 16,2-1 3-16,5 6-7 16,-5 1 0-16,0 8-3 0,-2 1 3 15,0 2 0-15,0 0 3 16,0 0-3-16,0 0-6 15,0 0 3-15,0 0 2 16,0 0-4-16,0 0-2 16,0 4 4-16,0 14-5 15,0 6 8 1,2 2-2-16,-2 2 2 16,0 0-2-16,8-3-10 0,-6 4-24 15,-2-2-34-15,0-4-59 16,0-5-208-16</inkml:trace>
  <inkml:trace contextRef="#ctx0" brushRef="#br0" timeOffset="88801.28">15222 13735 949 0,'0'0'82'16,"0"0"-22"-16,0 0 18 16,0 0-28-16,0 0-24 15,0 0-14-15,-42 53 17 0,27-4-3 16,1 6-13-16,1-6 2 16,1-1-6-16,6-15-3 15,-3-8-5 1,7-11 0-16,0-9-1 15,0-2 1-15,2-3 1 16,0 0 4-16,0-12 3 16,0-23-9-16,0-12-2 15,15-16-6-15,7-12 5 0,12-4-11 16,-1 3-6-16,0 9 11 16,3 21-5-16,-7 18 10 15,-2 12 2-15,-9 11 2 16,-3 5-2-16,-3 0-6 15,-8 5-1-15,-2 19 6 16,-2 10 0-16,0 5-7 16,-20-2 4-16,-20 0 1 15,-5-3-1-15,-1-8 3 0,-6-3-13 16,10-9 10-16,9-2 6 16,8-3-8-16,9-3 4 15,14-4 4-15,2 4-3 16,0 3-1-16,25 5 4 15,10 3 31-15,10 1-1 16,6-2-5-16,-4 0-9 16,-3-4-6-16,-3-3-7 0,-12-4-3 15,-2-5-5 1,-8 0-57-16,8 0-92 16,2-12-77-16,-4-11-264 15</inkml:trace>
  <inkml:trace contextRef="#ctx0" brushRef="#br0" timeOffset="90793.53">15492 13871 663 0,'0'0'146'0,"0"0"-108"15,0 0-1-15,0 0 1 16,0 0 29-16,0 0-18 16,14 3-5-16,1-3-5 15,3 0-12-15,-1-14-21 16,2-9-2-16,-11-2 0 15,-6-3-4-15,-2 2-6 16,0 3-7-16,-15 6 0 16,-3 8 6-16,-9 9-1 0,1 0-3 15,4 12 11-15,-3 11-3 16,10 5 5-16,3 5-5 16,12-1 6-16,0-1-6 15,2 1 4-15,23-3-1 16,8-10 11-16,7-9-6 15,5-8 3 1,9-2 18-16,-1-16-1 16,-6-22-14-16,-3-10-7 0,-7-10-2 15,-14-9-1-15,-4-8-1 16,-13-10-7-16,-6-7 3 16,0 6 2-16,0 12 2 15,-11 25 0-15,-3 24 3 16,6 18-3-16,-7 7-1 15,1 14-5-15,3 23 3 16,7 13 1-16,4 6 2 0,0 9 3 16,17 4 4-16,8 0 7 15,-3-6-5-15,5-5 2 16,2-9 0-16,2-14-4 16,9-15 2-16,2-8-9 15,3-12 12-15,7 0-8 16,-4-21-4-16,-5-11-11 15,-10-8-8-15,-9-3 5 16,-10 0 2-16,-12 0 4 0,-2 10 2 16,0 10 3-16,-18 11 1 15,-8 11 1-15,-3 1-1 16,0 0 1-16,0 18 1 16,9 5 1-1,1 5 0-15,13 4-1 16,6-2 8-16,0 2-4 15,0-1 8-15,2-7-6 16,14-6 6-16,1-9 2 0,8-9 7 16,2 0 7-16,4-1 0 15,0-25-16-15,3-5-10 16,-12-2 2-16,3-4-3 16,-12 3 1-16,-7 5 0 15,2 9-1-15,-8 11-1 16,0 6-1-16,0 3-1 15,0 0-7-15,0 3-4 0,-12 18 10 16,-1 6 2-16,7 5 1 16,6 3 1-16,0-5-1 15,0-4 1-15,2-6 3 16,11-8 2-16,-5-7 5 16,15-5-2-16,4 0 8 15,6-13-4-15,7-15-12 16,-4-2 0-16,-2-3-1 15,-7-1 0-15,-10 5-2 0,-5 6-8 16,-6 9 8-16,-6 12 1 16,0 2-5-1,0 2-8-15,-2 23 4 16,-10 8 10-16,1 6 0 16,11-2 0-16,0-6 0 15,0-7 0-15,19-12 0 16,0-9 2-16,6-3 1 15,4 0 4-15,4-25 3 0,-2-8-8 16,5-2 4-16,-9-4-2 16,-7 1-3-16,-5 2 3 15,-5 12 0-15,-6 9 0 16,-4 12 5-16,0 3-4 16,0 0-5-16,-2 28-11 15,-12 22 11-15,-3 18 0 16,1 17 2-16,3 4-1 0,-1 6-1 15,-1 0 1-15,-1-16 0 16,3-8-1-16,-8-17-1 16,6-18-4-16,1-16 5 15,6-12 0-15,-1-8 1 16,-1-2 11-16,4-24-9 16,-5-10-2-16,11-9-1 15,0-8-1-15,0-7-1 16,0-6-15-16,22 0-5 0,14 3-18 15,15 8-4 1,9 6 5-16,2 8-21 16,4 8 19-16,-7 5-35 15,-3 5-16-15,-13 6-63 16,-8 0 51-16,1 2 91 16,-11 1 5-16,-10 1 8 15,-6 6 31-15,0 0 104 16,-7 3-28-16,-2 3-22 0,0-1-19 15,0 2-16-15,0 0-8 16,0 0-25-16,0 2-10 16,0 17-4-16,0 13 37 15,0 4-5-15,0-2-6 16,0-2-16-16,0-7 2 16,-2-12-5-16,0-6 1 15,2-6-8-15,0-1 4 0,0 0 11 16,0-3 7-16,8-23-6 15,21-11-19-15,7-6 0 16,-3-6-5-16,8 4-12 16,-10 6 7-16,-4 17 0 15,-5 10-1-15,-15 10 2 16,0 2 7-16,-5 2-5 16,0 22 6-1,0 10 1-15,0 4 0 0,5 6 2 16,0-3-2-16,4-9 2 15,-5-8-1-15,3-12 1 16,3-6 0-16,3-6 7 16,3 0 9-16,11-20 3 15,13-12-16-15,1-7-5 16,-1-4 1-16,0-1 1 16,-1 1-2-16,-12 11-1 15,-14 15 0-15,-9 6 1 0,-6 11-2 16,0 0-5-16,0 11-6 15,-8 24 10-15,-7 11 3 16,-6 6 1-16,13 2 0 16,-2-3-1-16,10-9 0 15,0-10-1-15,0-12 0 16,16-10 1-16,7-10 4 16,0 0 1-16,12-20 8 0,-2-16-9 15,-2-10 1-15,0-8-4 16,-6-7 0-16,-10 1-1 15,-6 8-2-15,-9 13-8 16,0 16 6-16,-11 17-13 16,-16 6-8-1,-4 0-10-15,-2 22-15 16,-3 11-43-16,16-1-55 16,9 6-107-16,11-4-184 0</inkml:trace>
  <inkml:trace contextRef="#ctx0" brushRef="#br0" timeOffset="91481.62">18212 13696 588 0,'0'0'124'16,"0"0"28"-16,143-72-33 15,-112 40-41-15,-4-3 24 16,-16 0-5-16,-9-2-36 0,-2 5-24 16,-11 6-12-16,-22 8-19 15,-17 13-2-15,-8 5-4 16,-2 11 0-16,-2 19 1 15,6 8-1-15,12 4-2 16,7 2 2-16,22-1 0 16,9-5-3-16,6-6 3 15,0-9 2-15,21-4 2 16,16-11-1-16,5-8 3 0,5 0 10 16,1-24 4-16,6-12-8 15,-10-9-2-15,-1-4 0 16,-3-9-8-1,0-15 2-15,-4-14-3 16,2-15-1-16,-7 3-2 16,-6 15 2-16,-12 26 3 0,-9 31-3 15,-4 19-9 1,0 8 8-16,-11 0-10 0,-18 27 6 16,-2 16 2-16,0 15 3 15,6 14 0-15,10 4-1 16,5 5 1-16,8-11 1 15,2-6-1-15,0-6 0 16,14-9 2-16,13-12-1 16,-1-11 2-16,5-11-1 0,8-14 1 15,3-1 1-15,3-13 0 16,1-21-2-16,1-7-1 16,0-10-1-16,-7-7-6 15,2-13-10-15,-8 3 6 16,-16 17 4-16,-7 19-3 15,-11 26 0-15,-9 6 2 16,-24 13 1-16,-17 23 4 16,-1 7 2-16,7 12 6 15,6 3-3-15,18-1 2 0,9-6 1 16,8-9 1-16,3-5-3 16,0-9-3-1,18-12-1-15,2-11 0 16,9-5-2-16,9-2-24 15,0-25-75-15,5-12-185 16,-8-9-535-16</inkml:trace>
  <inkml:trace contextRef="#ctx0" brushRef="#br0" timeOffset="93193.83">15936 11008 663 0,'0'0'47'0,"0"0"102"15,0 0-41-15,0 0-25 16,0 0 27-1,0 0-4-15,2-2-36 16,23-33-37-16,8-18-18 0,7-14 3 16,3-8 7-16,-1-17-12 15,0-21-6-15,1-14-3 16,1-15-4-16,-1-4 1 16,3 10 1-16,-1 14-1 15,-3 20 1-15,-4 15-2 16,-7 11 0-16,-4 4 0 0,-5 10-1 15,-1 7 1 1,-6 15 2-16,-3 8-2 0,-6 11 0 16,-4 10-1-16,-2 5 1 15,0 6-1-15,0 0-6 16,0 0-4-16,0 10 2 16,0 27 6-16,0 17 3 15,0 17 1-15,0 6 1 16,0 5-2-16,9 2 0 15,-5 2 0-15,6-2 0 16,1-6 0-16,-3-15 0 0,6-17 0 16,-1-17 1-16,-2-15-1 15,-6-11 2-15,8-3-1 16,1 0 5 0,10-24 3-16,9-18 0 15,4-18-5-15,0-16 1 16,3-13-1-16,5-15 3 15,-1-14-5-15,6-13-2 0,-4-5 0 16,-3 2 0-16,-3 14 0 16,-7 13 0-16,-4 15 0 15,0 16 2-15,-11 8-2 16,2 14-2-16,-11 11 1 16,0 12 1-16,0 6 0 15,-5 9 0-15,-2 6-1 0,0 8 1 16,-2 2-2-1,0 0 1-15,0 0-4 0,0 0 1 16,0 0-1-16,0 0-1 16,0 2 0-16,0 3 5 15,0 0 1-15,0-1 2 16,0-1-2-16,0 1-1 16,0-1 0-16,0 8 1 15,0 0-5-15,0 8 4 16,-2 6-2-16,-13 6 2 0,-12 5 1 15,-2 5-1-15,0 2 2 16,-2-3-1 0,4-6 0-16,2-6 0 15,10-8 0-15,9-8 0 16,-2-4 0-16,8-6-2 16,0-2 2-16,0 0 2 15,0 0-1-15,0 0 2 16,0 0 4-16,0-12-2 0,16-13-3 15,5-4-2-15,-2-3 1 16,8 0-1-16,-4 0-5 16,-4 2 5-16,1-1 0 15,3 6 1-15,-8 0-2 16,3 3 3-16,-5 7-3 16,-1 1 2-16,-8 4-2 0,3 5 2 15,-7 3-2-15,0 2-1 16,0 0 1-16,0 0-1 15,0 0-1-15,0 0 1 16,0 0 2-16,0 0 0 16,0 0-4-16,0 0 4 15,0 0 2-15,2 0 0 16,-2 0 0-16,2 0 1 16,0-2-2-16,8 0 3 15,-4-2-4-15,3 0 0 0,-7 3 0 16,-2 1 0-1,0 0-4-15,0 4 3 16,0 26-10-16,7 17 11 16,-2 15 0-16,-3 1 5 15,-2 1-5-15,4-8-4 16,3-12 4-16,-5-9 0 16,7-16-12-16,-2-9-52 0,4-10-195 15,-7-4-370-15</inkml:trace>
  <inkml:trace contextRef="#ctx0" brushRef="#br0" timeOffset="93921.92">15929 10648 570 0,'0'0'142'0,"0"0"54"0,0 0-89 15,0 0-24-15,0 0-15 16,0 0-14-16,13-3-29 15,-6 38 7-15,-5 11 25 16,-2 8-24 0,0 2-9-16,0 2-16 15,0-4 5-15,0-5 1 16,0-11-7-16,0-12-7 16,3-11 2-16,-3-6 0 0,9-9 0 15,-1 0-2-15,15 0 8 16,6-10 1-16,4-14-4 15,7-4-5-15,5-2 0 16,-1-1 0-16,10 1 0 16,0 7 0-16,-8 2-2 15,-15 7-4-15,-6 8-14 0,-21 2-11 16,-2 4-23-16,-2 0-87 16,0 0-92-16,-4 0-233 15</inkml:trace>
  <inkml:trace contextRef="#ctx0" brushRef="#br0" timeOffset="94033.93">16484 11051 475 0,'0'0'0'16,"0"0"-393"-16</inkml:trace>
  <inkml:trace contextRef="#ctx0" brushRef="#br0" timeOffset="97082.32">11705 1508 896 0,'0'0'47'15,"0"0"92"-15,0 0-21 16,0 0-33-16,0 0-44 16,0 0-20-16,0 0-15 15,-5 73-3-15,-6 22 23 16,5 18-10-16,-3 11-3 0,-3 6 0 15,6-4-12-15,-3-15 3 16,-5-19-2-16,8-26 1 16,-3-18-3-16,7-18 1 15,0-16-2-15,2-10 1 16,0-4-7-16,0 0-5 16,0-9-20-1,0-30-22-15,0-15-93 16,4-18-5-16,3-15-107 0,-5-15-83 15</inkml:trace>
  <inkml:trace contextRef="#ctx0" brushRef="#br0" timeOffset="97730.4">11609 1403 487 0,'0'0'120'16,"0"0"-43"-16,0 0 22 15,0 0 36-15,0 0-45 0,0 0-19 16,-7-96-34-16,23 96-15 15,11 0 0-15,11 0 14 16,10 0 1-16,18 6-2 16,13 0-8-16,22-2-5 15,8-4-8-15,9 0-2 16,7 0-5-16,-7 0-3 16,-4-6-2-16,-16 2 2 15,-20 1 2-15,-17 0-3 0,-24 1-2 16,-14 2 2-16,-10-2 1 15,-7 2-1-15,-4 0 1 16,3 0-2-16,-2 4-2 16,1 26 0-16,-2 14 0 15,3 21 5 1,-5 15 4-16,0 10-5 16,0 14-1-16,0 9 3 15,0 3-1-15,0 4 0 0,0-8-4 16,0-11-1-16,0-11 0 15,0-12 0-15,2-12 0 16,0-11 0-16,-2-20-1 16,2-10 1-16,-2-11 1 15,0-8-1-15,0-2 0 16,0-2-1-16,0-2 2 16,0 0 5-16,-11 0-6 0,-18 0 3 15,-27 0-2-15,-17-9-1 16,-28 2 0-16,-13-2-1 15,-21 1 0-15,-19 3-2 16,-6-1 1-16,1 3 4 16,7-1-2-16,25-1 0 15,27 1-5-15,27-3 5 16,30 2 0-16,28 1-4 16,10-1 0-16,5 2-12 0,0-4-2 15,0 0-8-15,0-10-25 16,14-2-79-16,21-6-36 15,10-6-156 1,10 4-251-16</inkml:trace>
  <inkml:trace contextRef="#ctx0" brushRef="#br0" timeOffset="98074.45">11959 1678 629 0,'0'0'115'0,"0"0"38"16,0 0-61-16,0 0-26 15,0 0 29-15,0 0-7 16,-11-30-27-16,11 30-29 15,0 0-20-15,-2 11-12 16,-3 26 3-16,-2 15-1 16,5 10 6-16,-2 0-5 15,2-4-1-15,-5-5 0 16,5-11-2-16,-3-4 0 16,-2-12-8-16,7-11-87 15,0-13-44-15,0-2-32 16,0-23-57-16,0-21-293 15</inkml:trace>
  <inkml:trace contextRef="#ctx0" brushRef="#br0" timeOffset="98322.48">11890 1680 422 0,'0'0'139'0,"0"0"-23"16,0 0 12-16,0-106-15 0,0 96-39 16,2 1-23-16,11 4-26 15,3 1-9-15,6 4-10 16,3 0 1-16,4 14 1 15,-5 14 3-15,1 6-6 16,-10 3 1-16,-13-2-5 16,-2-5 1-16,0 1 4 15,-8-8-2-15,-26 1 13 0,-1-5-6 16,-8-5-4-16,1-4-5 16,2-6-2-16,11-4-68 15,9 0-77-15,9-16-156 16</inkml:trace>
  <inkml:trace contextRef="#ctx0" brushRef="#br0" timeOffset="98602.52">12157 1845 727 0,'0'0'186'0,"0"0"-55"16,0 0-27-16,0 0-59 16,0 0 14-16,0 0-26 15,34-22-29-15,-8 8-4 16,1 3-12-16,-2 4-62 15,-3-2-59-15,5 4-166 16,-10-4-359-16</inkml:trace>
  <inkml:trace contextRef="#ctx0" brushRef="#br0" timeOffset="99146.59">12576 1574 872 0,'0'0'74'0,"0"0"37"15,0 0-18-15,0 0-28 16,0 0 10-16,0 0-33 16,-42-66-24-16,13 69-16 15,-4 24 0-15,-3 11 6 16,5 6-5-16,4 7-3 15,11 4 3-15,3 1-1 16,11-1 4-16,2-3-6 16,0-11 0-16,15-6 0 0,8-9 0 15,-1-8 0-15,5-13 0 16,2-5 1-16,0 0 1 16,-3-21 0-16,-8-5 0 15,-5-2-1-15,-5-1-1 16,-8 5 0-16,0 2-4 15,-10 5-2-15,-7 5-2 16,1 3-3-16,3 6-15 0,4 3-19 16,9-2-20-16,0 2-1 15,0 0 15-15,0 0 27 16,13 0 18-16,2 5 6 16,1 7 2-1,3 2 4-15,-9 6 7 16,1 6-3-16,-3 6 8 15,-4 3 5-15,-4 2-14 16,0 4 8-16,0-1-10 0,-12-5 2 16,-1-8-9-16,7-5 0 15,-4-9-26-15,10-13-117 16,0 0-212-16</inkml:trace>
  <inkml:trace contextRef="#ctx0" brushRef="#br0" timeOffset="99594.64">12655 1685 397 0,'0'0'420'0,"0"0"-259"15,0 0-43-15,0 0-95 16,0 0-17-16,0 0-5 16,0 41 21-16,0-4 18 15,2 1-1-15,2-2-10 16,-2-9-5-16,0-7-2 15,5-9-7-15,-7-10-3 0,3-1-2 16,-1 0 16-16,13-10 0 16,1-13-9-1,11-14-16-15,-5 3-2 16,-6 8 2-16,-5 11-1 16,-7 8 0-16,-4 6 0 15,0 1-1-15,0 0-3 16,0 13-13-16,0 15 16 15,2 2 0-15,8-2-3 0,-2-7 0 16,3-12-6-16,-1-2-2 16,-2-7 6-16,15-7 6 15,1-23 4-15,5-7-4 16,-7-8 2-16,-6-5-1 16,-7-1 1-16,-9 0 0 15,0 9 1-15,-18 10-3 16,-18 16-7-16,-6 12-42 15,-7 4-107-15,-7 0-203 0</inkml:trace>
  <inkml:trace contextRef="#ctx0" brushRef="#br0" timeOffset="102443">12935 2595 753 0,'0'0'53'0,"0"0"86"15,0 0-92-15,0 0-43 16,0 0 12-16,0 0 1 16,0 0-6-16,34 7 5 15,-14 10 28-15,9 3-9 0,0-2 16 16,4 5-23 0,7 2 6-16,3 5 2 15,8 6-11-15,0 6-17 16,18 10 7-16,7 9-8 15,14 10 6-15,3 10-6 16,9 9-1-16,-4 5-1 16,3 5-2-16,-3-1-3 15,-11-12 1-15,-7-12-2 16,-15-15 3-16,-8-17-2 0,-1-8 0 16,-13-8-1-16,-1-4 1 15,-4-10 2-15,-5-1-2 16,6-9 2-16,-8 0 2 15,-6 2-3-15,-6-3-1 16,-9-2 0-16,-6 0 0 16,-2 0 1-16,-2 0-1 15,0 0 0-15,0 0-1 0,0 1 1 16,7 6-1-16,-3-2 1 16,0 2 1-16,8-2-1 15,-10 2 0-15,5-3 0 16,-5-2 0-16,0-2 0 15,-2 0 0-15,0 0 1 16,0 0-2 0,0 0 2-16,2 0-1 15,-2 0 2-15,0 0-2 0,0 0 0 16,0 0-1-16,0 0-1 16,0 0-3-16,0 0-15 15,0 0-23-15,-4-4-106 16,-23-22-224-16</inkml:trace>
  <inkml:trace contextRef="#ctx0" brushRef="#br0" timeOffset="105307.37">11710 5358 555 0,'0'0'46'0,"0"0"16"15,0 0-30-15,0 0 18 16,0 0 48-16,0 0-33 16,0-29-26-16,0 28-14 15,4 1 4-15,0 0-6 0,12 0 4 16,8 0-5-16,7 0 2 15,8 0-6-15,7 0-6 16,12 0-4-16,11 0 0 16,7 0 2-16,16 0-3 15,1 0-1-15,7 0 5 16,3 0 6-16,8 0-11 16,3 0 7-16,0 0-4 0,-3 0-2 15,3 0 1-15,0 0-1 16,2-3-1-16,4 3-6 15,-4 0 3 1,-5 0-2-16,-10 0 0 16,-1 0-1-16,-2 0-3 15,0 0 3-15,-5 0 0 16,6 0 0-16,-5 0 0 16,-1-3 0-16,5-2 0 0,0 2 1 15,-9-1 0-15,-4-1 1 16,0 0-2-16,-10-4 0 15,4 0 1-15,-2 1-1 16,6-5 1-16,-7 4-1 16,4-3-1-16,-6-4-1 15,-5 3-1-15,0 0 4 16,-3 0-4-16,4 1 0 16,-1-2 3-16,-7 2 0 0,3-4 0 15,-7 0 0-15,0-2-2 16,0 0 1-16,0 5-1 15,9-4 2-15,-5 7-5 16,7-2 5-16,-7 2 0 16,1 4 0-16,-7-5 0 15,-9 4 1-15,-5-3-1 16,-1 0 0-16,-6 2 2 0,5-2-2 16,2 0 0-1,3 2 0-15,1 1 0 16,10 0 0-16,0 2 0 15,2 3 3-15,-2-3-3 16,-2 1-4-16,-8 0 4 16,-5-3 0-16,-6 3 1 15,1-2-1-15,-3-1 0 16,7-1 0-16,-7-3-4 0,8 4 4 16,1-1 0-16,-4-3 1 15,-5 1-1-15,-4 0 0 16,-6 1 0-16,-5-5 6 15,-5 1 1-15,-5 1-2 16,2-2-1-16,1 2 5 16,-3 1-3-16,4-4-3 15,3 1-1-15,6 0 0 16,-1-1-1-16,-3 3 0 0,8-2 0 16,-7-3 1-16,4 5 2 15,-4 0-2-15,-1-2 9 16,4 2-7-16,-3-2 4 15,9 0-7-15,4 0-1 16,0-1 0-16,7 5 1 16,2 3-1-16,3-4 0 15,-6 6 0 1,3-3 1-16,-7-1-1 0,1 1 2 16,-5 1-2-16,0-1 5 15,0-1-5-15,-2 2 0 16,-7 0 0-16,3 2 0 15,-2-6 2-15,8 5-1 16,2-2-1-16,3 1 1 16,-5 2 0-16,-7-1-1 15,3 3 1-15,-10-3-1 0,3 3 0 16,1-1 1-16,-2 2 1 16,1-2-2-16,7 0 1 15,1 0 2-15,-6-4 0 16,5 2 3-16,-8 1-5 15,-5 0 4-15,-8 3 1 16,-4 2 0-16,0 0-5 16,0 0 7-16,0 0-8 15,0 0 0-15,-4 0-3 0,-21 0-8 16,-2 0-32-16,-4 7-88 16,-9-2-95-16,-3-1-604 15</inkml:trace>
  <inkml:trace contextRef="#ctx0" brushRef="#br0" timeOffset="108179.73">11513 7307 462 0,'0'0'100'0,"0"0"-38"0,0 0-11 16,0 0-34-16,0 0 10 15,0 0 23-15,0 0-17 16,-2 0 9-16,2 0-4 15,0 0 13-15,0-2 1 16,0 0 0-16,0-5 2 16,4 0-18-16,14-5 5 15,7-2-12-15,2-6-4 16,6-2-2-16,5-2-4 16,9-7 3-16,4-3-15 0,9-8-5 15,9-3-1-15,9-8 3 16,9-5 1-16,9-2-1 15,0 0 4-15,-3 0 0 16,3 3-5-16,-5-1 5 16,4 0 2-16,-4-3-9 15,1 0 4-15,-6-2-4 16,-6 5 4 0,-7 0-4-16,6 2 1 0,-1-2-1 15,6 2 0-15,3-2 2 16,-2-2-3-16,0-3 0 15,-2-1 1-15,1 2-1 16,-4-3-2-16,5 5 2 16,-2 4 0-16,1 7 2 15,-10 1-2-15,-1 2 2 0,-1-5-2 16,-3 3 0-16,2-3 2 16,3 0-1-16,-1 1 0 15,-2-3-1-15,1 3 0 16,-3 0 1-16,-2 4 0 15,-3 0 0-15,1 2-1 16,-5 4 1-16,0-1 1 16,-2 6-2-16,-4 0 0 15,-7 1-1-15,-5 4-1 0,2-2 2 16,4 2 0-16,-6 0-3 16,-4 2 3-16,2 2 0 15,-9 3 0-15,-2 4 0 16,-2 3 0-16,-10 2 1 15,4 0-1-15,-1 0 1 16,7-3 0-16,-3 4 0 0,3-3 0 16,-7 4 1-1,5 4 0 1,-10-1 0-16,-8 6-2 0,0 1 2 16,-5-1 1-16,-2 3 0 15,0 0 0-15,0 0-2 16,0 0 0-16,0 0-1 15,0 0 0-15,0 0 1 16,0-2-1-16,0 2 4 16,0 0-3-16,0 0 0 15,0 0 0-15,0 0-1 0,0 0-1 16,0 0-5-16,0 0-3 16,0 0-46-16,0 0-108 15,-4 0-125-15</inkml:trace>
  <inkml:trace contextRef="#ctx0" brushRef="#br0" timeOffset="110243.99">17128 6334 357 0,'0'0'137'16,"0"0"-61"-16,0 0 23 16,0 0-15-16,0 0 27 15,0 0-22-15,23 22-33 16,-19-20-6 0,-4 0 0-16,0-2-10 0,0 0 2 15,2 0 13-15,-2 0 4 16,0 0-20-16,0 0-6 15,2-10-6-15,-2-12-17 16,0-6-2-16,0-2-7 16,0-6 3-16,0-7 1 15,-4-3-5-15,-16-12-2 16,-2-1 2-16,-9-6 1 16,-10-3-1-16,-3-4 2 15,-12-2-2-15,0 0 0 16,0 2 2-16,8 1-2 0,-4 3-3 15,6 4 2-15,-1-2 1 16,3 6-1-16,-6-3 3 16,5 2-2-16,3 0 0 15,0 1 1-15,1 6-1 16,8 6 0-16,0 3 0 16,-1 9 0-16,10 9 0 15,4 6 0-15,4 3-1 0,3 2 1 16,-1 1 0-16,6 0 0 15,-6 1 0-15,3 2-1 16,-2 0 2 0,-1 0-1-16,3-1 0 15,3 1 0-15,-6 1 0 16,-1-1 0-16,3 4-1 16,1-2 1-16,5 2 0 0,-2 2 0 15,2 0 0-15,-3 0 0 16,5 0 2-16,-3 2-2 15,2 0-2-15,3 1 2 16,-5 0 0-16,7 3 0 16,-2-2 0-16,2 2 0 15,0 0-1-15,0 0 1 16,0 0 1-16,0 0-1 0,0 0-4 16,0 0 2-16,0 0-1 15,0 0-5-15,0 0 2 16,0 0-10-16,0 0-3 15,0 0-14-15,0 0-60 16,-2 0-33-16,-2 0-85 16,-8 0-352-16</inkml:trace>
  <inkml:trace contextRef="#ctx0" brushRef="#br0" timeOffset="112060.22">22403 6587 673 0,'0'0'13'0,"0"0"68"16,0 0 23-16,0 0-82 15,0 0 37-15,0 0 9 16,0 0-31-16,-23-18-13 16,19 10-3-16,-7-4-6 15,-5 2 4-15,1-2 2 16,-1-2-3-16,-4 0-5 15,4 0 2-15,-2 1 1 0,3 0-6 16,-1-1-3-16,-4-3 0 16,2-2-3-16,1-6 5 15,-8-3-2-15,-4-6-2 16,-4-8-3-16,-8-6-1 16,-5-6 1-16,-8-8-2 15,-4-1 0-15,-2-2 0 16,-5-2 0-16,5 5-2 15,4 4 2-15,2 0 3 0,6 6-3 16,-4 0 0-16,4-1 0 16,-8 4 1-16,-2-2-1 15,0 3 0 1,2 2 0-16,2 2-1 16,4 0 1-16,-6-1 0 15,0-1 0-15,9-1 0 16,-2 2 5-16,6 2-5 15,8 8 0-15,-1 5 0 0,3 0 1 16,-5 4-1-16,5-4 1 16,-6 2-2-16,4 0 1 15,-5-5-2-15,-5 0 2 16,3-4 3-16,-2 5-2 16,1 1-2-16,1 2 1 15,3 1-2-15,6 4 2 16,2 1 0-16,0 4 0 0,2 1-1 15,3 0 2 1,-1 0-2-16,-4-1 1 0,-8-1 0 16,1 1 0-16,-4-3 0 15,2-1 0-15,-7 1 0 16,2-2 0-16,-1 0 0 16,-8 0-1-16,5-2 1 15,0 5 0-15,12 1 0 16,2 5 0-16,16 4 2 0,5 2-2 15,8 3 3 1,-1 1-1-16,5 5 1 16,2-1 0-16,0 1-3 15,0 0 1-15,0 0-1 16,0 0-1-16,0 0-1 16,-2 0-7-16,-12 0-68 15,-10 0-122-15,2-10-390 16</inkml:trace>
  <inkml:trace contextRef="#ctx0" brushRef="#br0" timeOffset="117428.9">17046 6497 147 0,'0'0'39'0,"0"0"-37"0,0 0-2 15,0 0 1-15,0 0 8 16,0 0 30-16,0 0 3 15,24 46 34-15,-24-46-17 16,0 0 18-16,0 0 0 16,0 0 17-16,0 0-10 15,0 0 18-15,0 0-30 0,0 0-29 16,0 0-9-16,0 0-1 16,0 0 4-16,0 0 10 15,0 0-13-15,0 0 7 16,0 0-8-16,0-2-11 15,-2-8-8-15,-11-1-6 16,-1-1-1-16,-1 1 6 16,-5-1-5-16,-3-2-1 0,-1-3-6 15,-7 0 4-15,-5-6-1 16,-11 1-2 0,0-3-2-16,-11 0 1 15,5 2-1-15,2 0 1 16,-1 2 1-16,2 2 1 15,0 1-1-15,-4 2 1 16,6-3 0-16,-6 7-3 16,-2-5 2-16,-2 0-2 0,-2 0 2 15,-4-1-1-15,-1 0-1 16,-2 0 0-16,7 2 4 16,2-1-2-16,9 3 3 15,-3 3-2-15,10 0 1 16,-2 1 2-16,1 2-5 15,-3 1 3-15,-4 0-2 16,1 1 1-16,-6 5 0 16,-1-2-1-16,-4-1 1 0,0 3 4 15,2-3-5-15,0-1 0 16,2 3 2-16,2 1-3 16,8-2 2-16,-8 1-1 15,0 2-1-15,4 0-1 16,-8 0 5-16,2 0-3 15,-2 0 3-15,4 0 0 16,6 0-2 0,-2 0-3-16,3 0 6 0,1 0-6 15,-4 0 3-15,4 2 2 16,-8 2-3-16,-2 0 0 16,-6 0-1-16,-11 3 2 15,-6 0 7-15,4 2-5 16,5-4-4-16,8 4 2 15,6-4 2-15,1 3-5 16,-1-1 0-16,5-2 4 0,-1 2-3 16,-3-4 2-16,-1 4-2 15,-2-1 0-15,0-1 1 16,2 4-1-16,-2-1-1 16,0 0 0-16,2 2-1 15,-1 2 1-15,-6-3-1 16,-2 6 1-16,7-1 0 15,1 0 0-15,-1 1 0 16,0 0-1-16,0-1 1 0,-2 2 0 16,-7-3 0-16,9 2 0 15,2-3 0-15,-2 2 1 16,9-2-1-16,-2-2 1 16,4 5 2-16,3-6-5 15,-6 3 2-15,6 1 0 16,1-4 0-1,1 4 1-15,-3 1 3 16,-13 1-4-16,-15 7-1 0,-12 3 1 16,0-3 2-16,12-4-1 15,11 0-2-15,12-4 1 16,17 2 0-16,6-4-2 16,12 0 1-16,1 0 1 15,1 3-2-15,-3 4 1 16,-1 3 1-16,1 2-2 15,-4 0 4-15,4 3-3 0,1-1 2 16,-3-3-1-16,3 0 0 16,1-3 1-16,3-3-1 15,-5 2 0-15,3-1 0 16,-3-2 1-16,-1 0 0 16,1 0-1-16,-2 0 0 15,2 0-1-15,0 0 0 16,3-2 2-16,-2 3-1 15,1-2 0-15,1-1 0 0,-1 1 0 16,6-1 0-16,-3 1 0 16,-1-1-1-16,6-2 6 15,-3 2-8-15,5-4 3 16,-4 0 0 0,6-4 2-16,0-6-2 15,2 0 1-15,0 0-4 16,0 0 4-16,0 0-1 15,0 0 1-15,0 0 0 0,0 0-2 16,0 0 1-16,0 0 0 16,0 0-1-16,0 0 0 15,0 0 0-15,0 0 1 16,0 0-6-16,0 0-17 16,0-3-27-16,0-26-102 15,0-13-355-15</inkml:trace>
  <inkml:trace contextRef="#ctx0" brushRef="#br0" timeOffset="118829.08">10584 5576 245 0,'0'0'147'16,"0"0"-24"-16,0 0-34 0,0 0-52 16,0 0 46-16,0 0 48 15,0 0-55-15,-25-72-33 16,25 68 25-16,0 3-3 15,0 1 0-15,-2 0-11 16,2 0-28 0,0 0-12-16,-2 5-7 15,0 28 0-15,0 18 30 16,2 20-1-16,0 19-21 0,0 12 4 16,0 13-12-16,0 3 8 15,2 1-6-15,4 0-2 16,5-6-6-16,1-9 2 15,-6-10-3-15,5-12 0 16,-7-11 1-16,6-10-5 16,-6-13 8-16,5-15-5 15,-5-13 1-15,-4-10-2 16,2-8 2-16,-2-2 0 0,0 0-3 16,0 0-8-16,0 0-17 15,0-7-21-15,-15-18-130 16,-16-8-240-16</inkml:trace>
  <inkml:trace contextRef="#ctx0" brushRef="#br0" timeOffset="121645.43">2080 6236 686 0,'0'0'112'0,"0"0"-55"16,0 0-4-16,0 0 17 15,0 0-11-15,0 0-14 16,-8 0-22-16,8 0-14 15,0 0-8 1,0 0-1-16,10 0-4 16,25 0-4-16,21 0-24 15,22 0-66-15,13 0-115 16,12-4-62-16</inkml:trace>
  <inkml:trace contextRef="#ctx0" brushRef="#br0" timeOffset="121805.46">3229 6284 737 0,'0'0'42'0,"0"0"-42"0,0 0-17 16,0 0-67-16,0 0-19 16,132-18 70-16,-59 13 5 15,10-2-140-15</inkml:trace>
  <inkml:trace contextRef="#ctx0" brushRef="#br0" timeOffset="121957.48">4238 6234 251 0,'0'0'337'16,"0"0"-296"-16,0 0-29 16,0 0-12-1,0 0-9-15,0 0-69 16,126-12 64-16,-70 4-112 15,7 2-226-15</inkml:trace>
  <inkml:trace contextRef="#ctx0" brushRef="#br0" timeOffset="122117.5">5008 6191 632 0,'0'0'56'16,"0"0"-56"-16,0 0-1 15,0 0 0-15,0 0-39 16,0 0 26-16,146-5-86 16,-86 5-187-16</inkml:trace>
  <inkml:trace contextRef="#ctx0" brushRef="#br0" timeOffset="122293.52">5679 6208 744 0,'0'0'50'16,"0"0"7"-16,0 0-46 16,0 0-5-16,0 0-4 15,156-46 1-15,-96 46-3 16,9 0-46-16,12 0-82 16,8 0-69-16</inkml:trace>
  <inkml:trace contextRef="#ctx0" brushRef="#br0" timeOffset="122461.54">6722 6229 173 0,'0'0'584'0,"0"0"-549"16,0 0 8-16,0 0-30 16,0 0-1-16,0 0-3 15,150-23-9-15,-97 20-38 16,8 3-75-16,-8 0-42 15,5 0-227-15</inkml:trace>
  <inkml:trace contextRef="#ctx0" brushRef="#br0" timeOffset="122637.56">7735 6200 680 0,'0'0'22'0,"0"0"30"16,0 0-23-1,0 0-8-15,0 0 37 16,0 0-18-16,127-29-40 0,-85 29-2 16,5-3-135-16,-1 1-43 15,10-2-275-15</inkml:trace>
  <inkml:trace contextRef="#ctx0" brushRef="#br0" timeOffset="122829.59">8892 6240 746 0,'0'0'89'15,"0"0"-22"-15,0 0-54 16,0 0-10-16,0 0 12 16,151-44-13-16,-99 42-2 15,-6 2-65-15,4 0-96 0,0 0-53 16,4 0-155-1</inkml:trace>
  <inkml:trace contextRef="#ctx0" brushRef="#br0" timeOffset="123005.61">10009 6270 217 0,'0'0'427'0,"0"0"-340"16,0 0 7-16,0 0-39 15,0 0-45-15,0 0-10 0,100-54 0 16,-65 52-11-16,3 2-89 16,-4 0-10-16,4 0-100 15</inkml:trace>
  <inkml:trace contextRef="#ctx0" brushRef="#br0" timeOffset="123197.64">11056 6244 778 0,'0'0'101'0,"0"0"-27"15,0 0-34-15,0 0-30 16,0 0 1-16,127-87-11 16,-93 86-4-16,8 1-35 15,2 0-111-15,8 0-32 0,4 0-218 16</inkml:trace>
  <inkml:trace contextRef="#ctx0" brushRef="#br0" timeOffset="123381.66">12264 6096 730 0,'0'0'64'0,"0"0"25"0,0 0-51 15,0 0-37-15,123-53-1 16,-83 53 0-16,5 0-6 16,1 0-90-16,6 0-60 15,4 5-261-15</inkml:trace>
  <inkml:trace contextRef="#ctx0" brushRef="#br0" timeOffset="123581.68">13593 6082 772 0,'0'0'97'0,"0"0"-9"16,0 0-72-16,0 0-14 16,138-41 0-16,-82 41-2 0,0 7-8 15,2 9-144-15,-9-5 45 16,-9 0-77-1</inkml:trace>
  <inkml:trace contextRef="#ctx0" brushRef="#br0" timeOffset="123733.71">14447 6145 797 0,'0'0'21'0,"0"0"89"0,0 0-63 16,0 0-39-16,133-41-4 15,-117 38 3-15,-14 1-7 16,-2-3-85-16,-31-7-325 16</inkml:trace>
  <inkml:trace contextRef="#ctx0" brushRef="#br0" timeOffset="124573.81">15383 6041 149 0,'0'0'581'16,"0"0"-456"-16,0 0-13 16,0 0-61-16,0 0 0 0,0 0 0 15,0 0-23-15,78-37-10 16,-43 28-18-16,19-1-5 16,8 0-25-16,21 1-54 15,6 2-60-15,9 1-74 16,-4 4-57-1</inkml:trace>
  <inkml:trace contextRef="#ctx0" brushRef="#br0" timeOffset="124765.83">16729 5949 773 0,'0'0'39'0,"0"0"45"16,0 0-6-16,0 0-67 15,123-20-2-15,-63 16-8 16,9 2-1-16,9 2-8 0,14 0-81 16,-1 0-98-16,9 0-10 15,1 4-201-15</inkml:trace>
  <inkml:trace contextRef="#ctx0" brushRef="#br0" timeOffset="124925.85">18158 5941 706 0,'0'0'17'0,"0"0"107"16,0 0-60-1,0 0-49-15,137-36-13 0,-89 36-4 16,12 0-5 0,10 0-84-16,5 7-58 15,6 1-161-15</inkml:trace>
  <inkml:trace contextRef="#ctx0" brushRef="#br0" timeOffset="125117.88">19516 5971 644 0,'0'0'43'15,"0"0"35"-15,0 0-50 16,0 0-25-16,120-34 1 15,-78 34-4-15,10 0-6 0,2 0-7 16,6 7-60-16,-2 0-80 16,0 0-324-16</inkml:trace>
  <inkml:trace contextRef="#ctx0" brushRef="#br0" timeOffset="125301.9">20633 6017 871 0,'0'0'31'0,"0"0"20"15,0 0-29-15,0 0-22 16,116-15 0-16,-70 15-2 16,12 5-40-16,7 9-140 15,6-1-229-15</inkml:trace>
  <inkml:trace contextRef="#ctx0" brushRef="#br0" timeOffset="125525.93">21634 6028 737 0,'0'0'120'16,"0"0"1"-16,0 0-35 15,0 0-34-15,0 0-1 16,0 0-4-16,77-57-21 0,-50 57-22 15,9 0-4-15,2 0-4 16,11 0-47-16,9 0-44 16,11 4-16-16,11-4-115 15,16 0 21-15,0 0-163 16</inkml:trace>
  <inkml:trace contextRef="#ctx0" brushRef="#br0" timeOffset="125693.95">22550 5963 256 0,'0'0'357'0,"0"0"-172"0,0 0-31 15,0 0-90-15,0 0-11 16,0 0-16-16,135-56-17 16,-87 56-16-16,-4 0-4 15,5 0 0-15,3 9-2 16,-8-2-9-16,14 5-39 16,4 2-35-16,15 0-71 15,4 2-97-15,11-2-114 16</inkml:trace>
  <inkml:trace contextRef="#ctx0" brushRef="#br0" timeOffset="125821.96">23622 6038 515 0,'0'0'167'16,"0"0"-41"-16,0 0-52 15,0 0-40-15,0 0 4 16,0 0-32-16,87-64-6 16,-58 61-48-16,6 3-71 15,3 0 18-15,5 0-30 0,1 7-132 16</inkml:trace>
  <inkml:trace contextRef="#ctx0" brushRef="#br0" timeOffset="126005.99">24168 5990 87 0,'0'0'587'0,"0"0"-431"15,0 0 6-15,0 0-92 0,114-31-15 16,-85 25 3-16,-4 2-21 15,-6 2-33-15,-1 1-4 16,-7 1 0-16,-9 0-1 16,-2 0-43-16,0-2-63 15,0-7-235-15</inkml:trace>
  <inkml:trace contextRef="#ctx0" brushRef="#br0" timeOffset="128006.25">1470 5349 604 0,'0'0'171'15,"0"0"-34"-15,0 0-42 16,0 0 0-16,0 0 11 15,0 0-23-15,0 0-38 16,0-1-22-16,-2 7-1 0,-9 28-4 16,-7 14 3-16,-6 18 12 15,4 6-24 1,0 3-2-16,7-5 0 16,6-7-5-16,7-10 0 15,0-13-1-15,0-10-1 16,15-6 0-16,14-7-1 15,11-10-4-15,10-7-16 16,3 0-19-16,5-4-28 0,-5-20-94 16,-8-4-62-16,-12 0-220 15</inkml:trace>
  <inkml:trace contextRef="#ctx0" brushRef="#br0" timeOffset="128214.27">1478 5709 1020 0,'0'0'108'0,"0"0"-61"16,0 0 50-16,0 0-35 15,0 0-36-15,0 0-19 16,44-24-6-16,1 12 0 16,8 0-1-16,3-4-1 15,-3-2-40-15,-3-1-83 16,-13-1-3-16,-12-2-51 15,-16 1-158-15</inkml:trace>
  <inkml:trace contextRef="#ctx0" brushRef="#br0" timeOffset="128390.29">1569 5378 24 0,'0'0'860'0,"0"0"-762"15,0 0-18-15,0 0 18 16,0 0-27-16,0 0-49 15,-14-46-22-15,50 36-38 0,20 0-23 16,13 0-2-16,9 1-46 16,2 4-137-16,-4-1-25 15,-4 2-139-15</inkml:trace>
  <inkml:trace contextRef="#ctx0" brushRef="#br0" timeOffset="128590.33">2180 5259 725 0,'0'0'276'0,"0"0"-176"0,0 0-23 15,0 0-4-15,0 0-9 16,0 0-21-16,-41 143-24 16,37-83-10-16,2 3 6 15,2 3-3-15,0-8-7 16,-3-3-5-16,1-10 0 16,0-13-1-1,0-12-16-15,2-8-28 16,0-12-83-16,0 0-51 0,0-17-100 15,0-22-301-15</inkml:trace>
  <inkml:trace contextRef="#ctx0" brushRef="#br0" timeOffset="128806.35">2101 5317 362 0,'0'0'395'0,"0"0"-234"16,10-130-73-16,7 100-13 15,6 6-4-15,6 6-33 16,4 7-32-16,5 8-2 0,-3 3 7 15,-1 6-3-15,-8 26-1 16,-5 8-4-16,-15 6 0 16,-6 3 0-16,-4-3-1 15,-27-3-2-15,-9-6-3 16,-7-5-15-16,5-6-38 16,11-8-61-16,12-12-158 15</inkml:trace>
  <inkml:trace contextRef="#ctx0" brushRef="#br0" timeOffset="129094.38">2973 5208 1138 0,'0'0'68'0,"0"0"-3"16,0 0 11-16,0 0-41 15,0 0-3-15,0 0-27 16,-122-41 1-16,86 82-6 16,3 7-1-16,4 8 0 15,13 4 1-15,9 2 0 16,7-4-1-16,7-4 1 16,20-8 0-16,10-7-1 15,4-11-2-15,5-9-30 0,4-8-60 16,3-8-78-16,-8-3-91 15</inkml:trace>
  <inkml:trace contextRef="#ctx0" brushRef="#br0" timeOffset="129678.45">1337 7221 560 0,'0'0'202'0,"0"0"-164"16,0 0 37-16,0 0 18 16,0 0-5-16,0 0 2 15,6-44-15-15,-6 44 0 16,0 0-15-16,0 22-38 0,-15 15-3 16,-5 14 21-1,-3 9-17-15,8 6-9 16,7 2-7-16,4-3-1 15,4-7-6-15,0-6 1 16,0-12-1-16,12-10 0 16,6-4 0-16,4-12-5 15,11-6-12-15,13-8-5 16,9 0-22-16,8-13-10 0,-1-16-86 16,-4-7-46-16,-16 0-202 15</inkml:trace>
  <inkml:trace contextRef="#ctx0" brushRef="#br0" timeOffset="129862.48">1393 7538 1059 0,'0'0'104'16,"0"0"-91"-16,0 0 38 15,0 0 25-15,0 0-37 16,0 0-39-16,31-48-24 15,15 33-19-15,-1 1-39 16,0-3-104-16,-7-2-203 16</inkml:trace>
  <inkml:trace contextRef="#ctx0" brushRef="#br0" timeOffset="130054.51">1337 7275 932 0,'0'0'184'16,"0"0"-154"-16,0 0-8 16,0 0 13-16,0 0-10 15,0 0-12-15,131-93-13 0,-69 84-10 16,-1 4-48-16,-8 3-33 16,-1 2-89-16,-8 0-115 15</inkml:trace>
  <inkml:trace contextRef="#ctx0" brushRef="#br0" timeOffset="130214.52">1861 7331 44 0,'0'0'1020'0,"0"0"-941"16,0 0-19-16,0 0 35 16,0 0-38-16,0 0-35 15,45-3-22-15,-8-4-18 16,7-3-90-1,2 2-109-15,-7 4-266 16</inkml:trace>
  <inkml:trace contextRef="#ctx0" brushRef="#br0" timeOffset="130590.57">2213 7215 1122 0,'0'0'150'15,"0"0"-100"-15,0 0-10 16,0 0 7-16,0 0-12 16,0 0-19-16,0-15-16 0,0 46 3 15,0 13-4-15,9 4 2 16,-1 4 1-16,6 0-2 16,-3-12-3-16,7-12 3 15,0-8-1-15,4-11-2 16,3-9-3-16,0 0-6 15,4-31 9-15,4-10-2 16,-2-11 3-16,-2-3 2 16,-2-9-4-16,-10-5 3 0,-5 3-10 15,-12 6 1-15,0 12 0 16,0 18-2-16,-16 16 4 16,3 8 1-1,-1 6-3-15,1 4-38 16,7 20-81-16,4 8-41 15,2-2-210-15</inkml:trace>
  <inkml:trace contextRef="#ctx0" brushRef="#br0" timeOffset="130862.61">2799 7084 886 0,'0'0'251'0,"0"0"-161"15,0 0 5-15,0 0-44 16,0 0-9-16,0 0-12 0,36-15-27 16,2 15 2-16,11 0-3 15,2 0 2-15,-1 0-4 16,2 0 0-16,-4 0 0 16,-13 0-10-16,-10-7-12 15,-19 2-14-15,-6-2-7 16,0 2-49-16,-13 0-14 15,-16 2-27-15,-4 0-106 16,2 3 5-16,2 0-109 0</inkml:trace>
  <inkml:trace contextRef="#ctx0" brushRef="#br0" timeOffset="131022.63">3004 7038 289 0,'0'0'277'0,"0"0"-122"16,0 0 65-16,0 0-96 15,0 0-15-15,-4 125-4 16,4-85-45-16,0 2-25 15,0 0-14-15,0 2-9 16,-9-4-5-16,-2-5-6 0,4-9-1 16,3-11-15-16,4-7-36 15,0-8-153-15,17 0-238 16</inkml:trace>
  <inkml:trace contextRef="#ctx0" brushRef="#br0" timeOffset="131606.7">3334 7042 863 0,'0'0'237'0,"0"0"-165"15,0 0 38-15,0 0-37 16,0 0-22-16,0 0-22 16,0 20-19-16,0 22-7 15,0 4 9-15,0 7-5 16,0-6-6-1,0-2 1-15,0-9 1 0,-4-7-3 16,-5-8-3-16,2-11-11 16,7-6-24-16,0-4-26 15,0 0-75-15,0-21-45 16,0-13-21-16,0-7 63 16,9-5 106-16,0-8 36 15,-2-4 22-15,4-1 20 16,5 8 67-16,-1 6 9 15,5 12-29-15,3 10-18 0,-4 2-2 16,6 12-3-16,-3 4-12 16,1 5-15-16,-4 0-25 15,2 0 2-15,-8 25-5 16,-6 8 8-16,-7 2-12 16,0 1-6-16,-20-1 0 15,-11-4 2-15,-1-6-2 16,1-6-1-16,6-4 0 0,8-7 0 15,5-2 0-15,8-5-1 16,4 6 0-16,0 0-1 16,0 5 2-16,21 2 7 15,0 3 15-15,4-2-1 16,2 5-9 0,-3-6-4-16,1-2 0 15,-3 1-5-15,-6-5-3 16,-3-3-1-16,1-5-12 0,-1 0-37 15,7 0-52-15,5-6-118 16,4-19-169-16</inkml:trace>
  <inkml:trace contextRef="#ctx0" brushRef="#br0" timeOffset="132590.81">3966 6880 1084 0,'0'0'200'0,"0"0"-153"0,0 0 3 15,0 0-25-15,0 0 6 16,0 0 9-16,-61 145-26 16,37-88-11-16,1-8 6 15,3-5-1-15,5-12-5 16,4-10 0-16,3-11-1 16,6-4-1-16,2-7 0 15,0 0 2-15,0-11 0 0,0-22-3 16,16-16-2-16,9-9 1 15,6-7 0-15,0 1 1 16,3 17 1-16,-10 15-1 16,-11 18-1-1,-4 12 1-15,-5 2-2 16,2 0-3-16,-2 18 3 16,0 12 2-16,-2 6-1 15,-2 8 0-15,0-4-3 0,-4-2-13 16,-10-6-16-16,-1-6-31 15,-3-3-50-15,-4-9-66 16,-5-5 18-16,-9-6-102 16,-4-3-46-16,0 0-25 15,-1 0 335-15,13-4 85 16,6-2 264-16,8 2-134 16,12-1-24-16,2 0-75 15,0 1-31-15,16-4-43 0,19-2-42 16,13 2-1-16,2-1-1 15,2 2 2-15,-6-5-16 16,1-1-39-16,-5-3 12 16,-3-1-24-16,-8-2-18 15,-4-1 40-15,-12 2 45 16,-2 2 7-16,-10 2 68 16,-3 8 29-16,0 2-10 0,0 4-3 15,0 0-28-15,0 0-21 16,-7 16-15-1,-6 19-1-15,-3 4 6 16,1 7-13-16,1 0 2 16,5-6-5-16,0-5 0 15,1-9 0-15,2-8-7 16,4-9-4-16,0-9 2 16,2 0-2-16,0 0 0 0,0-9-1 15,10-19 2-15,11-13-6 16,6-10-3-16,4-8-2 15,-2 5 4-15,-2 12-6 16,-8 16 4-16,-11 19 1 16,-1 7-1-16,-7 0 3 15,0 12-1-15,4 19 1 16,0 5 4-16,4 2-3 16,0-2-1-16,7-3 1 0,-1-8-1 15,7-8 0-15,-6-8 1 16,1-7-1-16,3-2-2 15,6 0 2-15,2-24 6 16,4-10-1-16,0-10 5 16,-6-8 3-16,-6-7 1 15,-9 1-4-15,-10 7-8 16,0 5 4 0,-2 20-5-16,-21 10-1 0,1 8-7 15,-5 8-27-15,12 1-4 16,1 26-45-16,14 7-132 15,0 2-234-15</inkml:trace>
  <inkml:trace contextRef="#ctx0" brushRef="#br0" timeOffset="132742.84">4772 7128 1152 0,'0'0'242'15,"0"0"-206"-15,0 0-3 16,0 0 3-16,0 0 4 15,0 0-37-15,0-25-3 16,-2 6-79-16,-7-1-103 16,-5 2-442-16</inkml:trace>
  <inkml:trace contextRef="#ctx0" brushRef="#br1" timeOffset="166403.12">12675 1388 427 0,'0'0'108'0,"0"0"-37"15,0 0-14-15,0 0-18 16,0 0 71-16,0 0 0 16,-12 0-38-16,12 0 2 15,0 0-5-15,0 0 7 16,9-11-3-16,16-17-42 15,15-8-26-15,23-8 5 0,8-8-4 16,18-5 2-16,9 2-7 16,5 1 0-16,6 8-1 15,-9 10 2-15,-9 7 1 16,-17 12-6-16,-18 6 2 16,-12 8-1-16,-15 3 2 15,0 0-1-15,-13 0 1 16,-1 0-3-16,-4 0 0 0,-8 0 1 15,-3 0-2-15,5 0 2 16,-5 0-3 0,0 0-4-16,0 0-9 15,0 0-26-15,0 0-51 16,0 0-48-16,-5 0-257 16</inkml:trace>
  <inkml:trace contextRef="#ctx0" brushRef="#br1" timeOffset="168259.34">14179 638 724 0,'0'0'41'0,"0"0"148"16,0 0-75-16,0 0-48 15,0 0 24-15,0 0-21 0,9-39-33 16,-9 39-19-16,0 0-13 16,0 27-3-16,0 11 3 15,0 0 0-15,0 0 4 16,-2-7-6-16,-3-4-2 15,3-6 0-15,-2-9-1 16,-3-1-13-16,1-2-67 16,-6-9-86-16,-3 0-55 0,-1-5-267 15</inkml:trace>
  <inkml:trace contextRef="#ctx0" brushRef="#br1" timeOffset="168523.37">14139 509 898 0,'0'0'48'16,"0"0"50"-16,0 0-56 0,0 0-11 15,0 0 0-15,0 0-15 16,82-76-14-16,-43 76 1 16,-2 4-1-16,3 15-4 15,-1 4 2-15,-10 3-1 16,-14-4-2-16,-13-1 2 15,-2-4-17-15,-6 1 16 16,-32-4-2-16,-16 4-6 16,-4 0-16-16,0-2-8 0,7-3-17 15,13-8-66-15,21-3-96 16,17-2-140-16</inkml:trace>
  <inkml:trace contextRef="#ctx0" brushRef="#br1" timeOffset="168755.41">14592 560 756 0,'0'0'133'16,"0"0"-2"-16,0 0-58 16,0 0-57-1,0 0 11-15,0 0-16 16,0 0-5-16,-14 30-2 0,-1 3 1 15,-3 1-5-15,-3-2-1 16,8-4-12-16,0-5-47 16,4-10-68-16,0-6-140 15,9-7-379-15</inkml:trace>
  <inkml:trace contextRef="#ctx0" brushRef="#br1" timeOffset="169059.45">14565 488 741 0,'0'0'68'0,"0"0"87"16,0 0-76-16,0 0-58 15,0 0-1-15,0 0-9 16,58-25-10-16,-29 52 2 16,0 2 0-16,-2 5 7 15,-3 3-7-15,-8 0 7 16,-5-2-10-16,-7-8 0 0,-4-3-2 15,0-6 2-15,-11-3 7 16,-18-3-7-16,-11-2 6 16,-5-7-2-1,3-3 0-15,9 0-4 16,2 0-2-16,8-11-37 16,12-7-56-16,11-7-149 15,0 4-136-15</inkml:trace>
  <inkml:trace contextRef="#ctx0" brushRef="#br1" timeOffset="169587.51">14935 515 718 0,'0'0'219'0,"0"0"-89"15,0 0-32-15,0 0-85 16,0 0-5-16,0 0-8 0,-18 45 4 15,5-2 2-15,0-1 0 16,-1-6-5-16,3-7-1 16,-1-9 0-16,6-10 0 15,4-6 3-15,-3-4-3 16,5 0 7-16,0 0 15 16,0-13 30-16,0-16-33 15,0-9-19-15,11-5 0 16,3-4 5-16,1 8-5 0,1 6 0 15,-3 10-1 1,1 11 1-16,-5 6 0 16,-5 6-4-16,0 0-4 15,8 2 0-15,1 25 3 16,0 6 5-16,1 4 0 16,-1 0 3-16,-1-1-2 15,-4-5 0-15,3-7 1 16,1-9-2-16,-6-8 0 0,3-7 0 15,3 0 3-15,3 0 12 16,3-21 5-16,7-15-7 16,-6-4-4-16,4-8-5 15,-8-4 2-15,-10 4-2 16,-3 4 0-16,-2 8-4 16,0 11-4-16,0 12-3 15,-16 8-26-15,1 5-81 0,-12 7-72 16,9 16-134-16,5 6-197 15</inkml:trace>
  <inkml:trace contextRef="#ctx0" brushRef="#br1" timeOffset="170307.61">15826 424 834 0,'0'0'123'0,"0"0"-18"16,0 0-73-16,0 0 20 16,0 0-8-16,0 0-30 15,-87-57-11-15,56 81-1 0,-9 9-2 16,-2 13 2-16,9 3 1 15,2 4-2-15,6-2-2 16,11-3 0-16,10-4 1 16,4-7-1-1,0-11-8-15,20-8 8 16,7-6 1-16,2-10 0 16,2-2 0-16,7 0 3 15,-7-17-2-15,-6-5-1 0,-12-3-1 16,-9 1 1-16,-4 0 1 15,0 3 0-15,-9 3-2 16,-6 4-5-16,-1 7 3 16,3 2-18-16,9 3 1 15,-1 2 0-15,5 0-13 16,0 0 0-16,0 0 14 16,7 10-2-16,10 1 21 0,10-6 0 15,-2 0 4-15,-8 0 12 16,-3 4-10-16,-12 4 3 15,5 6 6-15,-7 4-5 16,0 7 2-16,0-1 6 16,-13 0-1-16,-3-4-14 15,5-1-3-15,-1-4-1 0,6-2 1 16,1-6 0-16,5-6-69 16,5-4-32-16,19-2-197 15,12-5-341-15</inkml:trace>
  <inkml:trace contextRef="#ctx0" brushRef="#br1" timeOffset="170995.69">16014 652 678 0,'0'0'144'0,"0"0"2"16,0 0-106-16,0 0 19 15,0 0-23-15,0 0-11 16,0-37-15-16,-5 37-1 15,-8 0-9-15,0 0 0 16,-7 0 0-16,-3 4 0 16,1 12-1-16,2 4 1 0,6 1-1 15,6-3 2-15,1 1-2 16,7-5 1-16,0 1-2 16,0-4-2-16,7-4 2 15,11-3 2-15,-1-4 0 16,12 0 5-16,-2-3-3 15,-2-12 1-15,-6-4 1 16,-3 0-3-16,-3-4 7 16,-3 4-6-16,-6 1 1 15,-4 3 6-15,0 8 5 0,0 0-14 16,0 7-1 0,0 0-12-16,0 0 2 15,0 21 2-15,0 3 8 16,0 0 0-16,0-4 1 15,0-6 0-15,0-5-1 16,4-2-3-16,7-5 4 16,3-2 0-16,3 0 2 15,8-13 1-15,-7-12 0 0,2-6 2 16,-11-13 3-16,-2-3-3 16,-5-10-5-16,-2-5 2 15,0-3 1-15,2 2 3 16,-2 7-4-16,2 12 0 15,3 19 5-15,-5 15 3 16,0 9-2-16,0 1-8 0,0 0-6 16,0 0-9-1,0 27 6-15,0 18 7 0,-7 13 2 16,7 10 0-16,0 0 3 16,0-3-2-16,7-1 0 15,9-11 6-15,-3-10-2 16,-4-11-5-16,2-12-2 15,-9-11-2-15,5-5-31 16,-5-4-51-16,-2-4-29 16,0-23-210-16</inkml:trace>
  <inkml:trace contextRef="#ctx0" brushRef="#br1" timeOffset="171187.72">16067 488 655 0,'0'0'101'16,"0"0"80"-16,0 0-158 16,0 0-9-16,0 0 18 0,0 0 6 15,101 2-14-15,-50 3-20 16,-4-3-4-16,-3-2-1 16,-3 0-51-16,-8 0-42 15,-6 0-127-15,-8 0-62 16</inkml:trace>
  <inkml:trace contextRef="#ctx0" brushRef="#br1" timeOffset="171987.81">16411 560 442 0,'0'0'125'0,"0"0"-11"15,0 0-42-15,0 0 54 16,0 0-47-1,0 0-36-15,4 35 1 16,7-35-7-16,3 0-6 16,3 0-5-16,4-14-16 0,-6-7-2 15,-1-4 0-15,-8-1-5 16,1 0 0-16,-5 6-3 16,-2 1-4-16,0 10 1 15,0 7-8-15,-9 2-13 16,-7 0-14-16,-3 6 31 15,-2 14 4-15,8 2 3 0,6 6 0 16,0 4-1-16,7-1 1 16,0-2 0-16,0 0 0 15,21-6-1-15,-3-3 1 16,-1-5 0-16,8-9 1 16,-8-6 0-16,8 0 4 15,-7-13-2-15,3-11-3 16,-4-7 2-16,1-3 0 0,-5-1 0 15,3 5 2-15,-5 5-2 16,-5 11-2-16,1 5 1 16,-7 6 0-16,0 3 2 15,0 0-3-15,0 0-9 16,0 15-5 0,0 11 13-16,0 0 2 15,0 0 3-15,0-3-4 16,0-9 2-16,0-2 3 0,0-4 3 15,3-3-3-15,8-5 6 16,-3 0 21-16,13-4-5 16,-1-14-17-16,4-1-4 15,-6-2-3-15,3 3-1 16,-11 4 4-16,1 4-5 16,-9 8-1-16,4 2-2 15,-4 0 1-15,2 0-12 16,5 0 6-16,5 16 2 0,-8 0 5 15,7-1 0-15,1-6 0 16,-1 0 0-16,5-5 4 16,4-4-3-16,7 0 1 15,2 0 2-15,0-14-2 16,-2-6-2-16,-6-9 8 16,-7 0-3-16,-10-6-2 15,-4 1 2-15,-2 8-5 16,0 4-4-16,-6 11-16 15,-19 10-55-15,-2 1-24 0,-2 0-40 16,9 16-107 0</inkml:trace>
  <inkml:trace contextRef="#ctx0" brushRef="#br1" timeOffset="173011.95">17369 515 811 0,'0'0'116'0,"0"0"-25"15,0 0-78-15,0 0 22 16,0 0-3-16,0 0-12 16,-2-52-12-16,2 48-3 15,0 1-2-15,-7 3-3 0,-7 0 0 16,-5 0-5-16,-6 0 3 15,1 7 2-15,-1 13-1 16,3 2 2-16,6 0-1 16,10 0 1-16,4-2-1 15,2-6-3-15,0-3 1 16,0-6 1-16,0-1-2 16,10-1 3-16,15-3 0 0,2 0 6 15,2 0-5-15,2-7 3 31,-2-7-2-31,-2-4 2 0,-12-1 5 16,-1-1 7-16,-5 7 3 16,-7 5 1-16,-2 3-10 15,0 5-1-15,0 0-9 16,0 0-7-16,0 0-14 16,0 13 14-16,-11 6 6 0,7-2 1 15,1-1-2-15,3-2-2 16,0-8 2-16,0-3 2 15,7-3 0-15,8 0 6 16,12 0-3-16,2-5 5 16,-4-8-6-16,-8-2-1 15,-1-3 1-15,-3 2 7 16,-3 0-9-16,-6 6 9 16,-2 4-9-16,-2 5-1 0,0 1-1 15,0 0-11-15,0 0-2 16,0 12 11-16,0 13-2 15,0-1 6-15,9-1-1 16,-3-5 1-16,6-7-8 16,3-1 7-16,-1-8 0 15,11-2 1-15,-6 0 4 16,8-2 2 0,-2-16-5-16,-8 0 5 0,1-6-5 15,-5-2 4-15,-3 1 3 16,-6 2 18-16,-4 13 13 15,0 6 0-15,0 4-16 16,0 0-23-16,0 0-1 16,0 28-13-16,0 13 12 15,0 10 2-15,0 7-1 16,0 1 4-16,0 0-3 0,0-1 1 16,0-5-1-16,0-1 0 15,0-7-4-15,0-8 4 16,-16-4 0-16,1-13 0 15,-1-6-1-15,1-9 5 16,-1-5-4-16,-2 0 7 16,2-5-2-16,3-22 4 15,9-11-2-15,4-8-3 16,2-7 2-16,36-10-4 16,9-1-1-16,8 4-1 0,1 9-3 15,-11 11-1-15,-5 15 4 16,-9 6 0-16,-2 6-8 15,0 12-12-15,2 1-20 16,3 0-4 0,-10 0-49-16,-11 1-70 15,-13 8-193-15</inkml:trace>
  <inkml:trace contextRef="#ctx0" brushRef="#br1" timeOffset="178524.65">18669 469 609 0,'0'0'170'16,"0"0"-72"-16,0 0 6 15,0 0-78-15,0 0 8 16,0 0 21-16,0 0-11 16,-58-13 0-16,58 13-18 0,0 0-6 15,0 0 5-15,2 0-8 16,25 0 1-16,10 0-4 15,13 0-4-15,-1 0-4 16,0 0-6-16,-12 0-1 16,-3 0-21-16,-5 0-94 15,-5 0-24-15,-1 0-130 16,-8 0-113-16</inkml:trace>
  <inkml:trace contextRef="#ctx0" brushRef="#br1" timeOffset="178828.69">19032 577 715 0,'0'0'109'0,"0"0"50"16,0 0-120-16,0 0-29 16,0 0 18-16,0 0 5 0,23 0-14 15,-2 0-11-15,18-12-3 16,-6 0-4-16,1 0-1 15,-12-1-3-15,-7 8 2 16,-3 1 1-16,-12 0 0 16,0 4 0-16,0 0-1 15,0 0-11-15,0 13 2 16,0 8 5-16,0-1 4 0,2-4-8 16,9-6-41-16,-5-8-13 15,13-2-33-15,-2-3-71 16,1-24-80-16</inkml:trace>
  <inkml:trace contextRef="#ctx0" brushRef="#br1" timeOffset="179092.72">19244 228 680 0,'0'0'148'0,"0"0"-10"16,0 0-125-1,0 0-13-15,0 0 0 16,0 0-2-16,-9 3 3 16,16 4-1-16,1-1 4 15,6-3-2-15,6-3 6 16,-4 0 10-16,-1 0-7 0,-1 0-5 16,-8 0-1-16,1-3 0 15,-7 3-5-15,0-1-10 16,0 1-40-16,0 0-90 15,-15 0-58-15,1 13-377 16</inkml:trace>
  <inkml:trace contextRef="#ctx0" brushRef="#br1" timeOffset="179708.8">19512 477 763 0,'0'0'138'16,"0"0"-2"-16,0 0-82 15,0 0-43-15,0 0-11 0,0 0 0 16,-5-4-4 0,3 24 4-16,-1 0 4 15,3-8-2-15,0-3-2 16,0-6 1-16,0-3 13 15,0 0-6-15,0 0 7 16,16-10 13-16,9-10-17 16,2-6 6-16,-6 0-15 0,2 4 2 15,-5 4-2-15,-5 6-2 16,-4 4 0-16,-4 6-1 16,-3 2-5-16,0 0-7 15,0 17 5-15,5 17 6 16,-5 1 2-16,2-3 0 15,1-6 0-15,0-10 0 16,-1-9-1-16,7-7 1 16,5 0 0-16,8-3 0 0,7-20 2 15,-2-9-2-15,-2-7 0 16,0-3 5-16,-9-2-4 16,7 0 1-16,-6 2 1 15,-3 3 1-15,-3 18 2 16,-1 9-1-16,-12 5 4 15,0 7 3-15,0 0-12 16,0 0-12 0,0 8-1-16,-3 24 7 0,-17 10 6 15,4 11 1-15,3-4-1 16,9 2 0-16,2-10-1 16,0-12 0-16,2-5 1 15,0-16-20-15,0-4-31 16,0-4-60-16,0 0-111 15,0-18-227-15</inkml:trace>
  <inkml:trace contextRef="#ctx0" brushRef="#br1" timeOffset="181204.99">19786 374 628 0,'0'0'74'0,"0"0"74"16,0 0-127-16,0 0-18 15,0 0 22-15,0 0 13 16,151 7-12-16,-97-7-14 0,1 2-6 16,3-2 3-16,-13 0 15 15,-14 0-7-15,-13 0-17 16,-13 0 3-16,-5-10 6 16,0-4 3-16,0 2-10 15,0 3-2-15,0 4-2 16,-5 0-8-1,-4 5 3-15,-4 0 0 16,-1 3 7-16,3 21 0 0,-3-1 3 16,10 6 1-16,2 3-3 15,2-2 0-15,0-4 0 16,0-4-1-16,16-4 3 16,3-12-1-16,6-4 2 15,6-2 1-15,-2-2 1 16,7-14-3-16,-7-10 1 15,-7-3-4-15,1 3 6 16,-10-5-6-16,-11 9-2 0,-2 5-10 16,0 8-3-16,0 4-1 15,0 4 1-15,-13 1 4 16,1 0 2-16,8 0 7 16,0 10 2-16,4-2 0 15,0 1-1-15,0 1 0 16,0-1 1-16,4-1-1 15,8-3 1-15,-1 4 2 0,-5-3-1 16,4 5 0-16,-6 1 0 16,5 2 0-16,-5 6 1 15,-2-1 3-15,2 0-5 16,2 1 0 0,-4-8 0-16,0 1 0 15,9-5 1-15,-7-2-1 16,12 1 2-16,4-7 1 15,0 0 4-15,9 0 12 0,-9 0-7 16,2-14-8-16,-6-9 1 16,-3-6-1-16,1-2 3 15,-10-10-4-15,-2 3-2 16,-2-2 0-16,0 4-1 16,0 3 0-16,0 4-4 15,0 12 2-15,-4 9-2 16,2 4 0-16,2 1 4 15,0 3 1-15,0 0 2 0,0 0-3 16,0 0 0-16,0 0 1 16,0 12 2-16,0 15 0 15,0 6 23-15,2 10-1 16,2 3-1-16,-4 1-7 16,0 6 4-16,0-2-7 15,0 2-6-15,0 3 1 16,0 1-7-16,-6-3 0 0,-4-4-1 15,6-3 4-15,0-6-5 16,-5-1 0 0,7-8 0-16,2-6-2 15,-2-8 1-15,2-6-2 16,0-6-18-16,0-3-7 16,0-3-4-16,2 0 15 15,11-7 12-15,1-16 5 16,-1-12 1-16,1-3-1 0,-10 0 3 15,-4-4-3-15,0 4 0 16,0 4 0-16,0 4 4 16,-14 6-3-16,-1 4-2 15,-1 2-2-15,1 4 0 16,3 4-1-16,8 3-9 16,4 3 1-16,0-3-2 15,0-2-15-15,20-7 1 0,11 2-14 16,11 0-22-16,-1 0-58 15,3 7 14-15,-4-2-1 16,1 0 33-16,-10 0 43 16,-14-7 14-16,-5-2 6 15,-8-4 13-15,-4 3 57 16,0-2 44-16,0 1-10 16,0 6-7-16,0 3 26 15,-4 8-45 1,0 3-29-16,-8 0-14 0,-1 0-16 15,-5 9 2-15,-7 10 10 16,8 9 2-16,-4 2-7 16,8 4-1-16,6-6-11 15,5-3 0-15,2-4-1 16,0-3 1-16,2-6 2 16,16-5 0-16,9-7-1 15,0 0 4-15,0-11-4 0,0-11 3 16,-8-3-3-16,-3-2 12 15,-5 9-13-15,-5 3 7 16,-1 6 3-16,-5 5 6 16,0 4-14-16,0 0-3 15,0 0-10-15,0 14-5 16,-5 6 6-16,-1 5-5 16,-3-4-10-16,7 4-14 0,2-8-29 15,0-1-52-15,2-6-23 16,21-10 28-16,-2 0-128 15</inkml:trace>
  <inkml:trace contextRef="#ctx0" brushRef="#br1" timeOffset="181661.05">21215 430 179 0,'0'0'406'0,"0"0"-260"0,0 0-6 15,0 0-64-15,0 0-28 16,0 0-15-16,4-74-20 15,-13 78-8-15,-11 21 3 16,-5 7-2-16,4 7 0 16,0 7 6-16,7-5 0 15,10-3-8-15,2-1-2 16,2-7-1-16,0-2 5 16,14-6-5-16,13-12 2 0,6-5-3 15,5-5 0-15,6 0 2 16,1-10 1-16,-3-13-3 15,-11-9-6-15,-2-7 4 16,-11-3 2-16,-7 0 0 16,-9 12 1-16,-2 5 0 15,0 10 2-15,-13 11-6 16,-7 4 0-16,-9 0 3 16,-2 25-2-16,2 8 2 0,2 7-1 15,12 1 2-15,5 2-2 16,10-3 2-16,0 0 5 15,16-6 0-15,15-10-5 16,7-5 1 0,5-7 0-16,3-6-2 15,4-4-4-15,-15-2-39 16,-12 0-76-16,-23 0-145 0,-23-2-312 16</inkml:trace>
  <inkml:trace contextRef="#ctx0" brushRef="#br1" timeOffset="195475.11">22722 439 54 0,'0'0'583'16,"0"0"-501"-16,0 0 13 15,0 0-95-15,0 0-10 16,0 0-38-16,0 0-26 15,0 0-26-15,-68-24-65 16,55 24-29-16</inkml:trace>
  <inkml:trace contextRef="#ctx0" brushRef="#br1" timeOffset="195723.15">22722 439 155 0,'-101'-24'97'0,"101"24"87"16,0 2-76-16,-7-1-24 16,5 4-19-16,0-5 31 15,-2 1-12-15,-6 2-5 16,4 0-33-16,-7 0-9 15,-1-1-7-15,-1 2-17 16,-6-2-3-16,1 1-2 0,7-3 0 16,0 3 4-16,6-3-10 15,-2 0 9-15,0 0-10 16,3 0-1-16,3 0 0 16,-4 0 1-16,5 0 1 15,2 0-2 1,0-3-14-16,0-8-52 15,0 2-57-15,36 3-128 16,9 1-204-16</inkml:trace>
  <inkml:trace contextRef="#ctx0" brushRef="#br1" timeOffset="196291.22">23301 345 667 0,'0'0'36'0,"0"0"160"16,0 0-142-16,0 0-33 15,0 0 15-15,0 0-6 16,5-10-4-16,-5 8-23 15,-16-3-2-15,-11 1-1 0,-9 3 4 16,3 1-3-16,-3 0 5 16,5 0-5-16,4 0 3 15,7 10 1 1,3 2-3-16,5-2-2 16,10 2 0-16,2 2-2 15,0 1 2-15,0 2 0 16,20 5 0-16,11-2 2 15,5 2-2-15,7 3-2 0,-3-4 2 16,-5-3 3-16,-4 1-2 16,-4-5-2-16,-9 2 0 15,-7-7-1-15,-4 0 2 16,-7 1 0-16,0 3-4 16,0 1 4-16,-23 3 0 15,-6-2 0-15,-9-3 0 16,1 1 0-16,-8-7 2 0,-4-2-1 15,6-4 0-15,10 0 2 16,2 0-2-16,7 0-1 16,8 0-9-16,14 0-7 15,2-6-28-15,2-6-72 16,31-6-131-16,19-9-140 16</inkml:trace>
  <inkml:trace contextRef="#ctx0" brushRef="#br1" timeOffset="196875.29">23644 409 427 0,'0'0'182'0,"0"0"-65"16,0 0 19-16,0 0-60 15,0 0-21-15,0 0-24 16,-2-28-15-16,-25 28-6 0,-8 15 6 15,-8 10 11-15,1 3-17 16,4 4 6-16,9 2 2 16,7 2-7-16,1-2-1 15,13-6-7-15,1 0 0 16,7-5 0-16,0-6 1 0,0 1-4 16,11-9 0-1,7-5 9-15,9-3-9 0,6-1 5 16,3 0-2-16,-7 0-1 15,-9 0 0-15,-7-7 1 16,-4-8 4-16,-9 1-7 16,0-6-6-16,0 3-8 15,-15 0 6-15,-8 5-9 16,3 7 4-16,5 5-6 16,1 0 1-1,5 0-1-15,7 0 4 0,2 0 1 16,0 0 7-16,0 2 1 15,11 3 1-15,5 1 5 16,4 8 0-16,0-2 0 16,-2 2 1-16,-5 0 7 15,-1 1-4-15,-6-4-2 16,1 7 2-16,-7 3-4 16,0 1 2-16,0 0 3 15,-13-2-4-15,-1 0 2 0,3-6-3 16,-3-2 0-16,10-4 0 15,-1-1-13-15,5-5-31 16,0-2-70-16,9 0-127 16,18 0-170-16</inkml:trace>
  <inkml:trace contextRef="#ctx0" brushRef="#br1" timeOffset="197075.31">23767 726 600 0,'0'0'131'0,"0"0"55"15,0 0-149-15,0 0-22 16,0 0-7-16,0 0 8 16,-16 40 8-16,5-16 3 15,2 0-11 1,3-4-9-16,3-6-6 16,3-4 0-16,0-3-1 0,0-7-1 15,0 0-28-15,3 0-35 16,14-14-165-16,4-9-174 15</inkml:trace>
  <inkml:trace contextRef="#ctx0" brushRef="#br1" timeOffset="197331.36">23809 557 534 0,'0'0'105'0,"0"0"-3"15,0 0-88-15,0 0-12 16,0 0 39-16,0 0 38 15,-7 23-47-15,7-22-17 16,0-1-6-16,0 0 14 16,0 0 10-16,0 0 11 15,0 0-5-15,0-8-24 16,0-8-11-16,0 2-4 0,0-1-1 16,0 4-30-16,-4 5-35 15,-14 6-63-15,5 0-66 16,-5 0-260-16</inkml:trace>
  <inkml:trace contextRef="#ctx0" brushRef="#br1" timeOffset="204444.26">13194 1472 724 0,'0'0'69'0,"0"0"41"16,0 0-82-16,0 0 5 15,0 0 21-15,0 0-7 16,0 0-30-16,-5 2-11 16,5-2 1-16,0 0-2 15,0 0 6 1,3 0-6-16,21 0 1 0,9 2 5 15,12-2 11-15,7 0-7 16,-6 0-8-16,-5 0-7 16,-8 0 0-16,-7 0 0 15,-10 0 0-15,-3 0 1 16,-11 0-1-16,-2 0-13 16,0 1-18-16,0-1-23 15,0 3-33-15,6-3-144 16,0 0-213-16</inkml:trace>
  <inkml:trace contextRef="#ctx0" brushRef="#br1" timeOffset="205044.33">14266 1335 680 0,'0'0'67'16,"0"0"103"-16,0 0-107 15,0 0-28-15,0 0 20 16,0 0-9-16,0-12-17 16,0 12-9-16,0 0-8 15,0 0-9-15,0 2 0 0,7 18-1 16,-1 8 3-16,4 4 11 15,-2 1-9-15,5-4 0 16,8-7 0-16,-5-5-6 16,1-7-1-16,-1-6 3 15,-1-3 0-15,6-1 4 16,-1 0 7-16,2-12 0 16,0-16 4-16,-6-4-16 0,4-5 4 15,-12-7-3-15,2-1 0 16,-8 3-1-16,-2 6-1 15,0 8-1 1,0 10-1-16,0 6-7 16,-6 5-13-16,-4 7-20 15,-1 0-6-15,-5 0-33 16,3 0-33-16,2 17-116 16,6 1-8-16</inkml:trace>
  <inkml:trace contextRef="#ctx0" brushRef="#br1" timeOffset="205476.39">14939 1141 883 0,'0'0'50'15,"0"0"46"-15,0 0-60 16,0 0-31-16,0 0 19 16,0 0 1-16,9-19-11 15,-9 19-5-15,0 14-5 16,0 9 23-16,0 5 9 0,0 2-9 16,0 5-15-1,0-2-3-15,-2-1-2 16,2-4-4-16,0-4 3 15,0-4 0-15,0-4-4 16,0-4 3-16,7-3-3 16,8-1-1-16,8-3 2 15,6 0-3-15,4-5 2 16,9 0 1-16,5 0-3 16,7-6 0-16,-1-11-35 0,-4-2-25 15,-9 0-7-15,-9-3 1 16,-10 5-45-16,-15-2-79 15,-6 4-8-15,0 4-208 16</inkml:trace>
  <inkml:trace contextRef="#ctx0" brushRef="#br1" timeOffset="205700.41">15026 1310 594 0,'0'0'94'0,"0"0"52"15,0 0-77-15,0 0-36 16,0 0 9-16,0 0-10 16,13 0-15-1,16 0-3-15,12 0 0 16,1 0-4-16,-2-9-6 0,-6-3-4 16,-6 2-4-1,-1-2-36-15,-11-3-34 0,-5 2-129 16,-9 0 8-16,-2-2-199 15</inkml:trace>
  <inkml:trace contextRef="#ctx0" brushRef="#br1" timeOffset="206068.46">15002 1076 233 0,'0'0'396'15,"0"0"-285"-15,0 0-3 16,0 0-75-16,0 0-1 15,0 0 6-15,0-5-22 16,22 5-3-16,16-2 9 16,9 2-3-16,4-5-1 15,0 4-10-15,3-3-8 0,-12 1 0 16,-13 2-2-16,-13-2 3 16,-7 3-1-16,-7 0 1 15,-2 0 3-15,0 0 3 16,0 0 3-16,0-1 6 15,0 1-6 1,0 0 0-16,0 0-10 16,0 0-1-16,0 0 1 15,0 0 3-15,0 0-3 0,0 0-4 16,0 0-15-16,0 0-8 16,0 0-20-16,0 0-11 15,0 0-81-15,0 0-34 16,0-3-242-16</inkml:trace>
  <inkml:trace contextRef="#ctx0" brushRef="#br1" timeOffset="209676.92">16428 1213 913 0,'0'0'83'0,"0"0"30"15,0 0-89-15,0 0-20 16,0 0 11-16,0 0-10 15,0 44 2-15,0 4 2 16,0 8 5-16,0-1-2 16,0-9-8-16,-2-12-1 15,-4-9-3-15,-5-7-9 16,-1-7-49-16,-1-11-30 16,1 0-47-16,6-12-123 15,-5-22-243-15</inkml:trace>
  <inkml:trace contextRef="#ctx0" brushRef="#br1" timeOffset="209900.95">16409 1177 635 0,'0'0'66'0,"0"0"52"15,0 0-68-15,0 0-2 16,0 0 6-16,0 0-21 16,113-44-13-16,-95 44-6 15,-1 8-7-15,-3 10 0 16,-7 6-2-16,-7 6 2 15,0 2 0-15,-13-2 0 0,-16-2-6 16,-7-6-1-16,2-3-18 16,5-7-21-16,5-5-58 15,12-7-166-15,12 0-311 16</inkml:trace>
  <inkml:trace contextRef="#ctx0" brushRef="#br1" timeOffset="210373">16756 1245 817 0,'0'0'113'16,"0"0"-31"-16,0 0-66 16,0 0-12-16,0 0 17 15,0 0 9-15,0-28-8 16,-4 28-20-16,-14 0-2 15,-4 2 0-15,-3 14-1 0,5 1 0 16,-3 6-2-16,13 0 1 16,1-2 2-16,9-3-3 15,0-4 2-15,0-4-6 16,0-6 5-16,11-1 2 16,5-3 0-16,1 0 2 15,8-7 5-15,2-10 2 16,-5-4-3-16,2 3-2 0,-8 2 3 15,-12 6-2-15,5 6-3 16,-7 2 1-16,-2 2-2 16,0 0-1-16,0 0-2 15,0 0-4-15,0 16 2 16,0 5 4 0,0 2 0-16,0-5-1 15,0 0-1-15,0-7-1 16,10-3-12-16,5-8 3 15,3 0-5-15,11 0-17 0,0-5-20 16,2-13-41-16,-6-3-74 16,-10 0-21-16,-6-1-166 15</inkml:trace>
  <inkml:trace contextRef="#ctx0" brushRef="#br1" timeOffset="211093.1">17093 1217 589 0,'0'0'100'16,"0"0"25"-16,0 0-73 16,0 0 34-16,0 0-30 15,0 0-10-15,0-11-14 16,-7 11-21-16,-13 5-9 16,-9 17-1-16,0 4-1 15,0 6 0-15,7 2 0 0,10-3 1 16,10-2-1-16,2-5 0 15,0-3-2-15,27-10-9 16,11-8 11-16,7-3 0 16,3-3 0-16,4-21-1 15,-5-5-5-15,-7-8 4 16,-11-1-4-16,-4-4 6 16,-6-3 0-16,-5-4 1 0,-3 7 0 15,-7 8 2 1,-2 9-3-16,-2 13 4 15,0 8 9-15,0 4-7 16,0 0-6-16,0 0-3 16,-13 25 0-16,-5 12 2 15,1 8-5-15,1 3 5 16,7 0 1-16,7-1-4 16,2-10 3-16,0-4-8 0,0-10-8 15,0-7-18-15,13-9-20 16,3-7-43-16,11 0-58 15,0-19-110-15</inkml:trace>
  <inkml:trace contextRef="#ctx0" brushRef="#br1" timeOffset="211725.18">17537 1136 716 0,'0'0'69'15,"0"0"65"-15,0 0-104 16,0 0-18-16,0 0 22 15,0 0-9-15,-139 44-11 16,119-18 6-16,0 7-18 16,14-3-1-16,-2 2-1 15,8-2 2 1,0-3-5-16,8-5 6 16,11-4-1-16,8-7-1 0,2-4 2 15,9-7-3-15,5 0-4 16,5-7 2-16,-5-13-7 15,1-1-4-15,-13-5-2 16,-6-1 9-16,-7-1 2 16,-7 2 1-16,-9 6 0 15,-2 5 3-15,0 10 1 16,0 5-1-16,-13 0 0 0,-9 5-1 16,-5 21 1-16,2 6-1 15,0 5 1-15,17 5 0 16,1 0-2-16,7-3 2 15,0-7-6-15,23-9 4 16,8-6-4-16,11-12 1 16,12-5 5-16,2-1 0 15,-4-23 1-15,2-10 1 16,-9-5-2-16,-5-7 2 0,-11-8-1 16,-2-5 5-16,-8 0-5 15,2 5 11-15,-13 13 1 16,0 16 6-16,-8 13-6 15,0 10 17 1,0 2-30-16,0 0-3 16,-2 16-3-16,-19 16 6 15,3 8 0-15,7 7-3 16,9 4 3-16,2-3 3 0,0-4-3 16,0-5-3-16,9-6 2 15,5-8 1-15,1-8 0 16,-1-8-2-16,-1-9-37 15,3 0-31-15,-1-7-178 16,-11-19-143-16</inkml:trace>
  <inkml:trace contextRef="#ctx0" brushRef="#br1" timeOffset="211869.19">18038 1281 722 0,'0'0'71'0,"0"0"83"16,0 0-122-16,0 0-32 15,0 0-1-15,0 0-2 16,105-2-3-16,-52 2-124 0,-2 0-132 16</inkml:trace>
  <inkml:trace contextRef="#ctx0" brushRef="#br1" timeOffset="213421.39">19084 1494 189 0,'0'0'473'16,"0"0"-408"-16,0 0 90 15,0 0-129-15,0 0 24 0,0 0 10 16,15 0-11 0,-13-5-13-16,2-8-11 0,2-3-10 15,-6-6-4-15,0 1 11 16,0 2-15-16,-10 2-4 16,-5 7 1-16,-8 7 0 15,1 3-4-15,-3 0-6 16,-4 0 3-16,3 13 3 15,6 8-2-15,7 3 1 16,1 1 1-16,10 1-5 16,2-4 2-16,0-3 0 0,4-7 3 15,19-8-5 1,-3-4 5-16,9 0 3 16,7-18-1-16,-3-13-2 15,0-5 3-15,-4-6 0 16,-4-2-2-16,-8-4-1 15,-3-4-5-15,-3 2 4 16,-9 8-3-16,-2 12 4 16,0 13-3-16,0 12 0 0,0 5 3 15,0 0-8-15,-13 2 6 16,-7 22-2-16,-5 11 1 16,8 8 3-16,3 5-2 15,12 2 1-15,2 0-1 16,0-2-1-16,2-4 1 15,23-5 0-15,4-11 1 16,4-8 1-16,10-13-5 0,-1-7 3 16,7 0-3-16,2-7-1 15,-8-13-11-15,-12-6 4 16,-7-4 3-16,-12 0 9 16,-8 0 0-16,-4 4 0 15,0 9-11-15,-2 7 10 16,-23 8-4-16,-4 2 2 15,-4 0 1 1,-3 14 3-16,5 6-1 0,6 4 0 16,7 3 1-16,7-4-3 15,7 2 3-15,4-8 3 16,0-3-3-16,0-5 0 16,15-7 0-16,10-2 0 15,4 0 14-15,2 0-12 16,-2-16 0-16,0 0 0 15,-6-1 0-15,-6 2-1 16,-5 1-1-16,-6 4-3 0,-4 5 3 16,0 5 0-16,-2 0-3 15,0 0-10-15,0 3 6 16,0 13 5-16,0 4 2 16,0-1 1-16,0-2-1 15,9-3 1-15,5-6 0 16,1-4 0-16,3-4 0 15,11 0-1-15,9-8 9 0,7-15-7 16,-3-7-1-16,-2-3 11 16,-11-6-9-16,-11-5 2 15,-3-2-1-15,-3 2-2 16,-3 7 5-16,-7 10 21 16,-2 10 7-1,0 12-13-15,0 1-9 16,0 4-13-16,0 0-2 0,-2 2-4 15,-9 24 4-15,-3 13 2 16,3 5 0-16,9 5 2 16,2 1-6-16,0-4 6 15,0-3-2-15,0-11 0 16,2-6-4-16,13-8-20 16,10-9-33-16,4-9-6 15,16 0-15-15,11 0-87 16,1-14 111-16,-14-11 10 15,-10-3-14-15,-12 0 58 0,-17 0 16 16,-4 3 65-16,0 7 44 16,0 6-34-16,-25 9-42 15,-6 3-35-15,-4 0 4 16,-6 5-8-16,1 16 11 16,11 4-4-16,4 1-1 15,12 3-2-15,9-2-12 16,4-5 9-16,0-1-11 0,0-11 1 15,17-4 3-15,8-6 13 16,6 0 13-16,7-11-17 16,-5-10-2-16,6-4-5 15,-10 1-1 1,-12 5 5-16,-1 2-10 16,-7 10 4-16,-7 4 1 15,-2 3-5-15,0 0-4 16,0 0-2-16,0 19-1 0,0 5 7 15,0 1 1-15,0 2-1 16,0-6-1-16,14-9 1 16,-1-3-14-16,5-5-10 15,4-4-21-15,0 0-43 16,1-13-49-16,-10-11-77 16,-11-7-252-16</inkml:trace>
  <inkml:trace contextRef="#ctx0" brushRef="#br1" timeOffset="213573.41">19645 1281 730 0,'0'0'172'16,"0"0"-47"-16,0 0-125 16,0 0-1-16,0 0 1 0,139-2-30 15,-58 2-111-15,11 0-162 16</inkml:trace>
  <inkml:trace contextRef="#ctx0" brushRef="#br1" timeOffset="214285.5">20795 1526 964 0,'0'0'103'16,"0"0"22"-16,0 0-111 16,0 0-9-16,0 0-3 15,0 0 2-15,56-78 5 16,-31 60-5-16,-8 4-3 0,-1 5-1 16,-3 4-1-16,-3 3 1 15,-8 0 0-15,-2 2-3 16,0 0 0-16,4 4-2 15,1 15 5-15,-5 6 3 16,0 1 4-16,0-2 2 16,0-6-3-16,0-4-5 15,0-8 1-15,0-6-2 0,0 0 8 16,2 0 9-16,16 0-2 31,8-13-4-31,8-11-10 0,6-3-1 16,2-2-1-16,-13 5 1 15,-2 9 1-15,-11 6-1 16,-12 5-2-16,-2 4 2 16,3 0-2-16,-3 14-6 15,2 18 7-15,8 7 2 0,-3-4 5 16,-3-1-6 0,8-8 3-16,-1-9-2 0,2-9-1 15,8-8-12-15,6 0-43 16,4-8-11-16,8-18-22 15,-10-4-6-15,-2-8-107 16,-3-3 22-16,-6-3-77 16,-4 0 14-16,-1 6 242 15,-6 6 133-15,-4 8 146 16,-5 7-129-16,0 6-43 16,0 8 25-16,0 3-71 0,0 0-43 15,0 0 5-15,0 19-1 16,0 15 32-16,-9 8-8 15,0 6-13-15,7 2-8 16,-2 0-14-16,-3-3-2 16,4-6-9-1,1-2 0-15,2-9-20 0,0-9-70 16,0-14-54 0,0-7-178-16</inkml:trace>
  <inkml:trace contextRef="#ctx0" brushRef="#br1" timeOffset="214725.56">21765 1373 854 0,'0'0'70'0,"0"0"45"0,0 0-41 16,0 0-61-16,-75 116 18 15,63-75 16-15,10-9-23 16,2-10-4-16,0-5-10 15,0-12-3-15,0-3 5 16,0-2-2-16,11 0 2 16,13-2-2-16,14-18-5 0,5-4-2 15,-3 1-2 1,-9 5-1-16,-13 8 0 0,-7 5-4 16,-9 5-3-16,-2 0-2 15,0 0-4-15,0 12-6 16,0 9 18-1,4 4 1-15,4-1 1 16,5-6 0-16,1-8 1 16,-1-6 0-16,5-4 1 15,6 0 5-15,5-14-1 16,0-14 1-16,-7-7 13 0,1-2 9 16,-12-6 5-16,-7 3-21 15,-4 2-7-15,0 9-5 16,-13 4-4-16,-25 9-12 15,-13 8-69-15,-14 6-151 16,5 2-657-16</inkml:trace>
  <inkml:trace contextRef="#ctx0" brushRef="#br1" timeOffset="-209778.54">13051 1872 352 0,'0'0'63'16,"0"0"-58"-16,0 0 9 15,0 0 52-15,0 0-39 16,0 0-27-16,0 0 0 15,0 0-2-15,0-3-7 16,0 3-34-16,0 0-29 16,0 0-3-16,0 0-20 0,0 0 57 15,0 0 38-15,-2 0 0 16,-2 0 43-16,-6 0 30 16,4 0 10-16,-3 0 25 15,-5 0-52 1,6 2-13-16,1-2 0 15,3 0-6-15,2 0 3 16,2 0 2-16,0 0 3 16,0 0-4-16,0 1-9 0,0 1 0 15,6 1-11-15,23-1 3 16,7 0 10-16,1 0-2 16,13-2-16-16,-1 0-10 15,-3 0-6-15,-4 0 0 16,-1 0-6-16,-12 0-35 15,-9 0-103-15,-9 0-101 16</inkml:trace>
  <inkml:trace contextRef="#ctx0" brushRef="#br1" timeOffset="-203457.75">13851 1955 472 0,'0'0'107'15,"0"0"-78"-15,0 0 44 16,0 0 3-16,0 0-27 0,0 0-12 16,0 0-5-16,29-50 13 15,-29 41-14-15,0 8-15 16,0 1 0-16,0 0 3 15,0 0-14-15,-6 0 1 16,-17 0-6-16,2 0 3 16,-8 18-3-16,4 4 0 15,2 4-4-15,13 1 2 0,2 2 1 16,8-7 1-16,0-1-2 16,0-10 4-16,8-5-4 15,7-6 2-15,5 0 0 16,9 0 1-16,7-17-1 15,-3-6 7-15,-4-1-7 16,-9-1 6-16,0 6-5 16,-6 1 3-16,-8 6-1 15,-4 5-1-15,3 5 1 0,-5 2 8 16,0 0 3-16,0 0-14 16,0 0-1-16,0 17-5 15,0 5 0 1,-7 6 6-16,5-2 0 15,2-6-1-15,0-8 1 16,0-4-2-16,0-8 4 16,9 0-4-16,11 0 2 0,5-22 0 15,6-5 3-15,-2-4 1 16,-4 3-3-16,-6-4 1 16,-3 4-1-16,-5 2 0 15,-7 4 1-15,1 8 1 16,-5 5-2-16,0 8-1 15,0 1 0-15,0 0-4 16,0 0-7-16,-7 15-8 16,-4 3 11-16,9 0 5 0,2 1-3 15,0-2-1-15,0 3 2 16,11-6 3-16,7 1 1 16,6-1-1-16,-4-2-4 15,5-2 2-15,-10 0 2 16,-3-2-2-16,-8 0 1 15,-4 0-3-15,0 2-3 16,0 2-1-16,-13 2 4 0,-5 1 4 16,-7-3 2-16,10-3 0 15,-1-3-4-15,10-2 3 16,1-2-11 0,5-2-9-16,0 0-4 15,11-14 3-15,12-12-8 16,8-4 2-16,2-2 13 15,3 0 12-15,-3 0 3 16,-8 3 6-16,-5 4 12 0,-7 3 23 16,-1 2 6-16,-8 4-8 15,-4 4-17-15,0 3-6 16,0 5-8-16,0 4 0 16,0 0-7-16,-4 0-1 15,-12 3-6-15,3 10 6 16,-1 1-2-16,10 2 2 15,-1 2-4-15,5 3 3 16,0-3 0-16,0-1-1 0,21-3 2 16,-4-3-2-16,1-3 1 15,-1 0 1-15,2-3-1 16,-6 0 1-16,-9 2 0 16,-2-4 0-16,-2-1-2 15,0 2-2-15,0 1-4 16,0-5 1-16,0 3 2 15,0-3 1-15,0 0 0 0,0 0 3 16,0 0-3 0,0 0 2-16,0-12-5 15,5-8-14-15,13 3-13 16,0 3 13-16,-5 4 18 16,1 5 2-16,-10 3 2 15,-2 2-1-15,0 0 1 16,3 0 1-16,-1 5-2 15,0 12 8-15,8 1 1 0,-8-2 1 16,7-2-9-16,-3-7-1 16,-2-2 0-16,9-5 0 15,1 0-4-15,11-2-10 16,-5-20-37-16,-2-5-109 16,-6-4-149-16</inkml:trace>
  <inkml:trace contextRef="#ctx0" brushRef="#br1" timeOffset="-203265.72">14732 1764 545 0,'0'0'41'0,"0"0"-16"16,0 0 28-16,0 0-28 15,0 0-21-15,0 0-4 16,-49 38 0-16,49-31 2 16,0-2 2-16,0-3-4 15,0-2 5 1,0 0-5-16,9 0 4 15,2 0-4-15,-2 0-20 0,-2 0-85 16,-5 0-150-16</inkml:trace>
  <inkml:trace contextRef="#ctx0" brushRef="#br1" timeOffset="-202425.61">14732 1764 4 0,'122'120'570'16,"-112"-127"-531"-16,-6 1 26 16,-2 2 14-16,-2 0-18 15,0 0-24-15,0 0-6 16,-2 1-6-16,-14 3-14 16,-11 0-11-16,-2 0-9 15,0 8 9-15,8 6-1 16,0 3 0-16,6-1 0 0,3-2 1 15,8-3 0-15,4-1 0 16,0-3 1-16,0-3-1 16,2-4-1-16,19 0 1 15,-2 0 3 1,10-9 5-16,0-5-7 16,0-3 3-16,-4 2-3 15,-7 3 2-15,-5 5-2 16,-9 2-1-16,1 5 1 0,-2 0 4 15,-1 0-5-15,0 9 0 16,5 11-5-16,-7 12 4 16,2 6 1-16,-2 3 0 15,0 5 1-15,0-7-1 16,0-5 0-16,0-3 0 16,0-14-1-16,0-4 1 15,0-8 0-15,-2-5 0 0,-3 0-1 16,3 0 1-16,2-22 0 15,-2-12-8-15,2-5-13 16,0-10 11-16,0 5 0 16,13 6 8-16,5 7 2 15,9 14 0-15,-8 2 2 16,6 10-2-16,-7 1 2 16,-5 4 1-16,3 0 2 15,-5 0 2-15,2 2-2 0,-1 9 1 16,-6 5 7-16,1-2-7 15,-3 3-4-15,-4-2 4 16,0-6-3 0,0-3-1-16,0-6-1 15,0 0 2-15,0 0-1 16,8 0 7-16,7-15 6 16,5-10 6-16,7-8-21 15,2 4 0-15,-1 3-1 0,-3 10 1 16,-9 7 0-16,-5 6 0 15,-5 3-2-15,-4 0-1 16,8 0 3-16,-4 16-1 16,5 4 0-16,1 4 1 15,-8-1 0-15,7 1 1 16,-7-3 3-16,4-3-8 16,-2-2 4-16,5-11-10 0,5-5-90 15,6 0-96-15,2-9-319 16</inkml:trace>
  <inkml:trace contextRef="#ctx0" brushRef="#br1" timeOffset="-202017.55">15909 1642 996 0,'0'0'43'0,"0"0"-35"15,0 0 29-15,0 0 6 16,0 0-31-16,0 0-5 16,87 77 4-16,-72-52-5 15,-1-3-5-15,-10-1 0 16,1-7-1-16,-5-2-1 16,0-2-15-16,-9-7-44 0,-16 2-21 15,-4-5 19-15,-2 0-43 16,2 0 32-16,4 0 61 15,8 0 12-15,13 0 7 16,-4 0 11-16,8 0 40 16,0 0-4-16,0 0-30 15,0 6-8-15,12-3 3 16,15 2 15-16,6-3 14 0,9-2-22 16,6 0-12-16,-11 0-7 15,1 0-7-15,-11-10-5 16,-13-4-42-16,-14-3-46 15,0-2-97-15,-25-5-2 16,-20-1-324-16</inkml:trace>
  <inkml:trace contextRef="#ctx0" brushRef="#br1" timeOffset="-201929.55">15909 1642 509 0</inkml:trace>
  <inkml:trace contextRef="#ctx0" brushRef="#br1" timeOffset="-201529.49">15909 1642 509 0,'-100'38'64'0,"100"-38"-63"0,15-2 43 0,26 2-16 0,5-2-18 15,10 2-1-15,0-2-4 16,0 2-4-16,0-3-1 16,-8-4-1-16,-5 2-10 15,-1-2-2-15,-13 3 9 16,-6 2 4-16,-15 0 1 0,-1 2 34 16,-5 0 23-16,0 4-27 15,0 19-10-15,6 6 29 16,-8 7-10-16,0 3-3 15,0-5-23-15,0-5 3 16,0-4-15-16,-6-7-1 16,2-6 0-16,4-9-1 15,0-3 1-15,0 0-1 0,0 0 1 16,0-13 1-16,0-18-2 16,0-7-39-16,10-6-1 15,7-4 33-15,8 0 3 16,-3 4 4-16,5 10-1 15,-1 10 1 1,-8 12 0-16,-5 4 3 16,-3 6-1-16,-6 2 4 15,5 0 14-15,-7 0-11 0,-2 10-9 16,0 10-1-16,0 4 0 16,-20-1 0-16,-9 0 0 15,-4 0 0-15,2-8-13 16,-8-1-60-16,8-6-57 15,4-6-90-15</inkml:trace>
  <inkml:trace contextRef="#ctx0" brushRef="#br1" timeOffset="-199097.18">16964 1840 560 0,'0'0'264'16,"0"0"-264"-1,0 0 0-15,0 0 55 16,0 0-13-16,0 0-32 15,77-89 6-15,-75 64 19 0,-2 5-5 16,0 2-11-16,-13 4-10 16,-7 8-4-16,-7 6-5 15,-6 0-2-15,-5 0 1 16,0 22-1-16,7 8-1 16,2 6 3-16,7 4 1 15,9-1-1-15,8-7-4 16,5-8 0-16,7-10-5 15,24-10 2-15,9-4 2 16,7 0 3-16,4-16 4 16,-4-5 1-16,-14 4-3 0,-8 0 0 15,-12 7 0-15,-9 5 1 16,-4 3 4-16,0 2 21 16,0 0-1-16,0 0-18 15,0 0-7-15,0 12-9 16,0 4 2-16,10 2 5 15,3-1 4-15,7-5-4 16,9-1 2-16,5-4 0 0,1-7-2 16,7 0-2-16,-1 0-2 15,1-1-6 1,-7-14-1-16,4-2 7 16,-10-4 3-16,-10-1-1 15,0 0 4-15,-13 0 0 16,-6 5 1-16,0 0 4 15,0 5 6-15,-4 8-7 16,-19 4-4-16,3 0-2 0,-11 0 2 16,2 19-3-16,-3 0 0 15,13 5 3-15,3 1 0 16,3-1-1-16,13-5 1 16,0 0 0-16,0-5 0 15,2-7-3-15,15 0 3 16,8-7 3-16,4 0-3 15,2-3 0-15,10-17 8 16,-5-1-8-16,-5-5 1 0,-4-6 0 16,-10-3 1-16,-1-3 1 15,-7-2 4-15,-3 5 1 16,-6 3-5-16,0 13-1 16,0 9 0-16,0 6-2 15,-2 4 0-15,-11 0-12 0,-1 12 5 16,-1 14 2-16,1 6 3 31,5 9-1-31,9 0 3 0,0-1-1 16,0-1-5-16,14-9 2 15,10-8-6-15,1-4-15 16,6-11-16-16,2-4-12 16,8-3-9-16,-3 0 8 15,-5-12 29-15,-2-7-11 16,-4-3 13-16,-12-2 21 15,-3 0 2-15,-8 0 1 0,-4 5 21 16,0 4 50-16,0 9 7 16,0 5-37-16,0 1-1 15,-16 0-31-15,-3 0-10 16,-8 12-3-16,-4 9 3 16,2 5-1-16,4 4 2 15,10-3 7-15,5-1 4 0,10-5-11 16,0-5 1-1,0-2-2-15,5-7 2 0,11-5 1 16,4-2 0-16,9 0 6 16,2-21 2-16,3-2-5 15,-3-7-4-15,-10-7 4 16,0-3 0-16,-7-6 6 16,-6-2 2-1,1-1-8-15,-9 10-4 16,2 7 0-16,-2 13-1 15,0 12-1-15,0 7-5 0,0 0 0 16,-2 12-23-16,-7 15 18 16,5 6 9-16,2 9 0 15,2 6 0-15,0 5 0 16,0-6 1-16,0-2 0 16,2-7 1-16,9-8-1 15,0-8-1-15,0-8 0 16,2-8 2-16,8-6 1 0,1 0-2 15,2 0 0-15,5-16 2 16,0-10 4-16,-4-4-6 16,-5-5 1-16,-3 0-2 15,2 0-3-15,-11 11 2 16,-6 9-5-16,-2 10-4 16,0 5 1-16,0 0-31 15,-4 0-11-15,-7 0-16 16,5 10 19-16,-2 4 25 0,8-2 13 15,0 3 5-15,0-3 2 16,0-2 3-16,10-3-4 16,1 0 3-1,-3 0 2-15,2 0 2 16,3 1-1-16,-4 4-1 16,-2 0 8-16,-5 2 2 15,0-1 4-15,3 1-5 0,-5 3 0 16,2-5-4-16,0-2 1 15,9-5-1-15,-2 0 8 16,11-5 21-16,-2 0-5 16,7 0 3-16,2-8-8 15,-4-12-9-15,4-1-2 16,0-2-8-16,0-3-4 16,-2-2 7-16,-5-4-8 15,-3 1 2-15,-6 5 1 0,-8 6-3 16,-3 10 0-16,0 7 0 15,-5 3-5-15,-12 0-6 16,-6 0 1-16,8 22 6 16,1 7 2-16,3 3 2 15,9 4 0-15,2-2 0 16,0-2 0-16,0-3 0 16,11-7 1-16,3-6-1 15,1-6 0-15,5-6 1 0,4-4 7 16,1 0 13-16,4-16 2 15,0-6-4 1,0-7-15-16,-2 0-4 16,-9-3 3-16,-3-2-3 15,-6 3-2-15,-6 7 2 16,-3 8-8-16,0 10 0 16,-16 6-16-16,-9 0-8 15,8 6 1-15,1 15-6 0,7-2 11 16,9 3 14-16,0 2 4 15,0-2 5-15,0 2 0 16,15-4 2-16,8 1-2 16,6 1 2-16,4 0 1 15,9-3 0-15,-1 2 2 16,-10-3 30-16,-8-4-32 16,-17-4-2-16,-6 0-6 0,0-2-18 15,-6-4 6-15,-29-2-2 16,0-2 22-16,-3 0 3 15,9 0-1-15,14 0 2 16,10 0-4-16,5-14 0 16,0-4-1-16,24-5-26 15,17-9-14-15,3 1 28 0,8-5 10 16,-8-4 3 0,-1 0 0-16,-10 1 8 15,-6 7 2-15,-7 6-5 16,-11 8 25-16,-7 7 38 15,-2 1-22-15,0 3-27 16,-7 7-3-16,-15 0-16 16,2 0-10-16,-5 21 8 15,10 2-3-15,3 8 4 0,8-2 1 16,4 2-2-16,0-6 1 16,4 1 1-16,6-3-6 15,3-3 1-15,-9-5 5 16,-4 0-1-16,0-3-1 15,0 0 2-15,0-2 0 16,-17-1 0-16,-1 0-2 16,-5-3 1-16,8-1 0 15,1-5-54-15,12 0-91 16,2-9-236-16</inkml:trace>
  <inkml:trace contextRef="#ctx0" brushRef="#br1" timeOffset="-198073.06">19516 1847 966 0,'0'0'17'15,"0"0"-15"-15,0 0 8 16,0 0-9-16,0 0 1 15,0 136 7-15,0-80-1 16,-4 2 3-16,-8 2-2 16,-1-2-4-16,0-5-1 0,1-5-4 15,10-13 1 1,2-9-1-16,0-9 2 0,2-9-2 16,23-4-5-16,0-4-6 15,-1 0 5-15,0-10-22 16,-6-14-17-16,-7-2-1 15,-9-6 3-15,-2-2 4 16,0-7 26-16,-17 3 8 16,-14 3 4-16,-7 4-1 15,7 11 1-15,2 4 1 0,11 9 1 16,7 0 4-16,-1 7-2 16,12 0-3-16,0 0-1 15,0 0-3-15,2 0 3 16,25-4-2-1,16-2 2-15,3 0-5 16,6 0 6-16,-4 3 1 16,-7-2-1-16,-10 3 0 15,-11 2 0-15,-15 0 1 0,-5 0 2 16,0 0-1-16,0 0 39 16,-2 4-15-16,-16 19-21 15,-7 3 7-15,12-1 14 16,1 1-17-16,8-6 0 15,4-3 2-15,0-8 1 16,4-4-6-16,21-5 7 16,4 0 2-16,4-9 3 15,3-14-9-15,-5-8-5 0,-8-5 2 16,-5-4 2-16,-12 0-5 16,-1 2 8-16,-5 3-3 15,0 11-8-15,-19 9 2 16,-2 5-2-16,-6 6-3 15,2 4 0-15,7 0 1 16,5 0 1-16,11 11-3 0,2 12 5 16,0 3-2-16,18-1 1 15,10 0 0-15,9-4 4 16,-2-9 2 0,5-7 0-16,3-5 3 15,-10 0-5-15,3-2-2 16,-14-13 2-16,-7-5-3 15,-6 1 1-15,-9-3 0 0,0 0-2 16,0 3-3-16,0 8-3 16,-9 4-16-16,-1 7 7 15,-2 0-6-15,3 0-4 16,5 0-14-16,4 11 13 16,0-1 10-16,0 4 6 15,0-2 6-15,11 3 4 16,-2 6 5-16,0-4 10 15,-5 8 12-15,3 1-8 0,-7 1-6 16,0 4-5-16,0-1-2 16,0-2 1-16,0-3-6 15,0-5 0-15,0-4-1 16,9-9-3-16,13-2-72 16,9-5-170-16</inkml:trace>
  <inkml:trace contextRef="#ctx0" brushRef="#br1" timeOffset="-197745.02">20481 1973 897 0,'0'0'38'15,"0"0"-33"-15,0 0 25 16,0 0-27-16,0 0-2 0,-2 119 12 15,4-84 7-15,16-5 10 16,2-7 2-16,-2-7-1 16,2-11-10-16,0-5-7 15,5 0 18-15,2-16 27 16,-4-16-21-16,2-3-25 16,-7-10-2-16,-7 1-5 15,-9 3-3-15,-2 2 0 16,0 11-3-16,0 10-3 15,0 10-11-15,-2 8-53 16,-4 0-5-16,-5 1-62 0,1 20-157 16,10-3-243-16</inkml:trace>
  <inkml:trace contextRef="#ctx0" brushRef="#br1" timeOffset="-197424.98">21018 1991 916 0,'0'0'81'0,"0"0"-17"15,0 0 56-15,0 0-41 16,0 0-75-16,0 0-4 16,-29 62 0-16,14-23 0 15,4 2 10-15,-3-5-3 16,12-4 6-16,2-3-10 0,0-10 10 15,0-2-7-15,2-3-6 16,23-6 10-16,4-4-9 16,4-4 7-16,7 0-3 15,3 0-4-15,-10 0 4 16,-6-4-5-16,-5-11-20 16,-8-2-62-16,-8-9-26 15,-6 2-32-15,0 2-154 0,-2 2-317 16</inkml:trace>
  <inkml:trace contextRef="#ctx0" brushRef="#br1" timeOffset="-197240.95">20951 2152 283 0,'0'0'519'0,"0"0"-432"15,0 0 7-15,0 0 22 0,0 0-59 16,0 0-23-16,41 0-26 15,1 0 0-15,0 0-8 16,-1 0-2-16,-8 0-70 16,-6-11-18-16,-12 0-73 15,-6-6-149-15</inkml:trace>
  <inkml:trace contextRef="#ctx0" brushRef="#br1" timeOffset="-197024.92">20909 1971 956 0,'0'0'59'16,"0"0"14"-16,0 0 45 15,0 0-70-15,0 0-48 16,156-30-3-16,-98 30 0 16,-4 0-1-16,-6 0-14 0,-5 0-52 15,-5 0-6-15,-9 0-43 16,0 0-145-16,-2 3-270 15</inkml:trace>
  <inkml:trace contextRef="#ctx0" brushRef="#br1" timeOffset="-196864.91">21692 2203 1114 0,'0'0'61'15,"0"0"-49"-15,0 0 61 16,0 0-63-16,0 0-10 16,0 0-92-16,-5 3-70 15,-15-3-426-15</inkml:trace>
  <inkml:trace contextRef="#ctx0" brushRef="#br1" timeOffset="-173021.88">16248 4371 554 0,'0'0'85'0,"0"0"-58"16,0 0-4-1,0 0 56-15,0 0-13 16,0 0-41-16,0 0-12 16,0 0 5-16,0 0 2 15,0 0-1-15,0 0 0 16,0 0 2-16,0 0 0 0,0 0 9 16,0 0 0-16,0 0-9 15,0 0-4-15,0 0 4 16,0 0-4-16,0 0-3 15,4 0-3-15,6-3 2 16,9-4 4-16,10-5 5 16,14-4 5-16,3-4-7 15,10-4-1-15,2-2-6 0,13-4-6 16,12-4-2-16,13-1 4 16,11 0-7-16,6-2 5 15,11 2-7-15,5-4 0 16,8 0 1-16,13-2-1 15,6 3 3-15,-7 1-3 16,3 4 0-16,-7 3 1 16,-9-4 4-16,4 2-2 15,1-1-2-15,4-1 1 0,9-2-2 16,6 0-3 0,0 1 1-16,14 9 1 15,9 5 0-15,0 7 0 16,-9 3 2-16,-14 4 3 15,-6 2-4-15,-7 4 0 16,-6-1 2-16,-8 0-4 16,-10-2 3-16,-11-1-1 15,-6-2 1-15,10 1-1 0,9 4-2 16,2 0 2-16,3 2 0 16,-5 0 2-16,-5 0-2 15,-5 0 0-15,-5 0 7 16,-19 0-6-16,-8 0 4 15,-12 6-3-15,-4-2 6 16,-7 0-1-16,-2 0-2 16,2 0 1-16,-2 0 2 0,-4 1-2 15,-10 0 3-15,-1 2-5 16,-14-7 1-16,-12 3-1 16,-5-1 0-16,-10-2-2 15,-2 2 6-15,0-2-6 16,0 0-2-16,0 2 3 15,0-2 1-15,0 0-4 16,0 0-1 0,0 0-1-16,0 0 1 0,0 0 1 15,0 0 2-15,0 0-2 16,0 0-1-16,0 0 1 16,0 0 1-16,0 0-1 15,0 0-2-15,0 0-11 16,0 0-13-16,0 0 1 15,0 2-36-15,0 4-101 16,0-6-177-16</inkml:trace>
  <inkml:trace contextRef="#ctx0" brushRef="#br1" timeOffset="-169621.45">23285 3007 731 0,'0'0'133'16,"0"0"-70"-16,0 0 41 15,0 0-10-15,0 0-26 16,0 0-17-16,0 0-15 16,5-27-15-16,-10 14-10 0,-8 5-6 15,-5 0-5 1,-7 6 0-16,1 2 0 15,-10 0-1-15,3 16 0 16,2 8-3-16,12 1-1 16,7 0 1-16,10-2-9 15,0-1-7-15,16-2-4 16,20-4 12-16,7-2-4 16,1 0 4-16,-2-3 10 0,-1 1 1 15,-12-3 2-15,-12-4-1 16,-11 4 0-16,-6-1-9 15,0 4 9-15,-21 6 0 16,-17 2 5-16,-7 3-5 16,3-6-3-16,6-3-24 15,10-4-9-15,5-5-7 16,15-3 1-16,6-2 15 0,0 0 4 16,15-7-14-16,18-11 11 15,17-5 21-15,1-2 5 16,7-3 0-16,7 0 10 15,-1 0 11-15,-1 0-2 16,-17 3-2-16,-7 2-7 16,-22 2 1-16,-3 0-1 15,-14 1 6 1,0 6 10-16,0 2-7 0,-2 6-7 16,-23 6-11-16,-2 0 0 15,0 1-2-15,5 20 0 16,2 3-1-16,13 3-3 15,7 4 2-15,0-1 1 16,5-1 2-16,24-4 1 16,9-4-1-16,2-9 1 15,3 0 2-15,-4-12 0 16,3 0 1-16,1-5 1 0,-3-21 10 16,0-1-6-16,-11-6-2 15,-4-1-6-15,-17 2 14 16,0 3-4-16,-8 7-3 15,0 7-4-15,-8 6 2 16,-7 9-6-16,-1 0-1 16,-1 0-9-16,5 5-13 15,8 7 3-15,2-1 4 0,2 2 4 16,0-1 9-16,4-2 3 16,14-3 0-16,7 2 0 15,-1-4 1-15,-4 4-1 16,5-3 0-16,-5 2 3 15,2 1-2 1,-4 2-1-16,-5-3 5 16,3-1-5-16,-10 2 0 15,1-3 4-15,-5-1-4 0,3-2 3 16,-5-3-2-16,0 0 3 16,5 0 3-16,1 0 12 15,9-6 13-15,8-14-15 16,-5-3-17-16,7-3 8 15,-8-1-2-15,1 6-3 16,-7 7-3-16,-2 7 0 16,-4 5 0-16,-5 2 0 15,0 0 0-15,2 7-15 0,7 16 15 16,-3 5 0-16,3-2 1 16,0-2-1-16,2-4 0 15,-2-5 3-15,3-6-3 16,-4-3 2-16,3-6 1 15,5 0 13-15,7-3 10 0,-6-14-10 16,-1-10-7-16,-3 1 1 16,-7 1-6-16,2 1-4 15,-8 6 2-15,0 5 1 16,0 6 1-16,0 5-4 16,0 2-3-1,0 0-23-15,0 0-1 16,0 0-4-16,0 0 7 15,13 0 13-15,5-3 2 16,9 1 8-16,4-1 1 16,-3 3 1-16,-3 0-1 0,-5 0 0 15,-5 0 1-15,-3 0-1 16,-1 5 0-16,3 11 3 16,-10 1-3-16,0 1 6 15,1 0-5-15,-3-6 1 16,-2-4-2-16,4-2-2 15,-2-4-2-15,6-2-29 0,5 0-21 16,1-12-22-16,1-15-165 16,-2-6-125-16</inkml:trace>
  <inkml:trace contextRef="#ctx0" brushRef="#br1" timeOffset="-169405.42">24701 2747 618 0,'0'0'129'0,"0"0"-122"15,0 0 59-15,0 0 5 16,0 0-30-16,0 0-23 16,-58 118 4-16,69-102 21 15,7-6 6 1,7-6-13-16,1-4-9 16,1 0-6-16,-3-18-18 15,-1-5-3-15,-10-6-23 16,-13 3-22-16,0 4-26 15,-13 8-141-15,-23 10-106 16</inkml:trace>
  <inkml:trace contextRef="#ctx0" brushRef="#br1" timeOffset="-168573.32">24890 2997 898 0,'0'0'55'15,"0"0"-6"-15,0 0 69 16,0 0-62-16,0 0-49 16,0 0-6-16,0 28 1 15,-2-1 17-15,0 1-7 16,2-7-2-16,0-4-5 15,0-5 0 1,0-6 0-16,4-6 0 0,17 0 5 16,8-4 19-16,4-20-18 15,5-6-9-15,-5-5-2 16,-2 4 0-16,-4 4 0 16,-4 7 0-16,-15 8 0 15,-1 10-5-15,-5 2 2 16,0 0-15-16,6 2-16 15,-4 15 16-15,9 2 18 0,-1 1-4 16,5-4-2-16,-1-3 0 16,8-5 3-16,-2-6 3 15,1-2 0-15,4 0 2 16,-6-9-1-16,2-7 1 16,-3-1-1-16,-7-5 2 15,-1 0-1-15,-12-2 0 16,0 2-1-16,0 6 0 0,-2 7-1 15,-21 7 0-15,3 2-4 16,-7 0 3-16,10 6-8 16,-4 13 9-16,8 2-13 15,6 3 8-15,7 1-3 16,0-3 1-16,0-7 1 16,3-4 5-1,10-8-1-15,7 0 2 0,4-3 8 16,3 0 8-1,0-17-4-15,0 2 0 0,-11 1-2 16,-3 2 9-16,-9 4-2 16,0 3 14-16,1 3-4 15,-5 2-18-15,0 0-8 16,0 7-1-16,0 18-3 16,-9 17 3-16,7 17 0 0,2 7 0 15,0 7 10 1,0-5-1-16,0-14-9 0,0-15-1 15,-13-12 1-15,-3-11 0 16,3-6 1-16,-14-8 6 16,0-2-6-16,-2-4-1 15,0-20-21-15,2-9-58 16,7-10-39-16,13-10-110 16,7-5-330-16</inkml:trace>
  <inkml:trace contextRef="#ctx0" brushRef="#br1" timeOffset="-167909.23">26506 2733 621 0,'0'0'217'0,"0"0"-146"0,0 0 36 16,0 0 5-16,0 0-36 15,0 0-45-15,-77-41-9 16,32 46 1-16,-4 17-9 16,2 8-9-16,5 5 10 15,11 8-13-15,8 1-1 16,15-1 1-16,8-6-1 16,0-3-1-16,2-5-5 0,25-9 3 15,8-4-1-15,7-11-4 16,0-5-3-16,-1 0-9 15,-8-7-5 1,-10-13 9-16,-10-1 9 16,-9-5-1-16,-4 4 6 15,0 4 1-15,-11 4-6 16,-11 8-2-16,-1 4 1 16,4 2 3-16,5 0-4 15,5 0-9-15,7 0-20 0,2 2-1 16,0 7 8-16,15-4 14 15,8 1 14-15,6-1-1 16,-2 0 3-16,-7 2 0 16,-1 0 0-16,2 3 0 15,-10 3 6-15,-9 5 1 16,0 6 1-16,-2 1 5 16,0 4 5-16,-9 0-12 0,-4-6-6 15,-1 0 0-15,8-11-19 16,6-1-57-16,0-11-153 15,11 0-16-15</inkml:trace>
  <inkml:trace contextRef="#ctx0" brushRef="#br1" timeOffset="-167293.16">26772 2917 690 0,'0'0'138'15,"0"0"-78"-15,0 0 45 16,0 0 6-16,0 0-52 15,0 0-34-15,-16-58-7 16,-8 58-5-16,-7 0-12 16,-6 16 7-16,2 4-2 15,6 4-1-15,12 3 0 0,5-1-1 16,3-2 0-16,9-4-4 16,0-6-5-16,0-5 3 15,7-5 4-15,9-1-2 16,13-3 1-16,2-3 5 15,7-17-6-15,-7-4 0 16,-2-3-6-16,-9-4 4 16,-7 6 2-16,-4 4 0 15,-7 11 1-15,-2 4 3 16,0 6-4-16,0 0-5 0,0 0 2 16,0 6-13-16,0 14 10 15,0 6-3-15,0 1 5 16,0-5 1-16,0-3 2 15,7-6-5-15,6-7-4 16,3-6 8-16,6 0 0 16,5-2 2-16,2-20 1 15,-7-7 3-15,-1-2-3 16,-6-8 4-16,-1-5-2 16,-8-4 1-16,1 0-4 15,-3 6 3-15,-4 9-2 16,0 16-1-16,0 11 11 15,0 6 2-15,0 0-13 16,0 10-9-16,-11 22 3 16,5 7 3-16,-2 7 1 0,8 3 0 15,0-3 2-15,0-2 0 16,8-8-1-16,5-6 0 16,-5-10 0-16,6-6 0 15,-5-9-32-15,7-5-31 16,-5-3-48-16,-5-20-201 15</inkml:trace>
  <inkml:trace contextRef="#ctx0" brushRef="#br1" timeOffset="-166445.05">26799 2833 679 0,'0'0'195'0,"0"0"-192"16,0 0 25-1,0 0 62-15,0 0-38 16,0 0-38-16,149 4-9 0,-98-4-3 16,7 0 2-16,2 0-3 15,8 0 2-15,-18 0-3 16,-9 0 2-16,-15 0-5 16,-12-7 6-16,-3-4 3 15,-9 1 9-15,-2-3 25 16,0 1-8-16,0 1-10 15,-13 5-5-15,-8 3-13 16,-1 3-4-16,0 0 0 0,0 3-1 16,1 14 1-16,6 4-1 15,1 5 1-15,12 0 0 16,2 2 0-16,0-1-1 16,10-4 3-16,7-2-2 15,10-10 2-15,2-3-2 16,0-8 4-16,4 0-2 15,1 0 2-15,-1-16-4 0,0-8 2 16,1-4 1-16,-5-2-2 16,-7-5 3-16,1 2-4 15,-10 8 2-15,1 8 0 16,-12 9 3 0,-2 8 4-16,0 0-9 15,0 0-7-15,0 4-1 16,0 17 3-16,0 5 5 15,0 3 0-15,0-3 4 0,0-2-2 16,0-6 3-16,2-6-2 16,9-5 6-16,5-7-2 15,6 0 26-15,12 0 3 16,3-5-22-16,-1-16-11 16,-3-2 2-16,-4-3-6 15,-6 2 1-15,-6 6-1 16,-5 5-2-16,-8 10 3 15,-4 1 0-15,0 2-2 0,0 0-6 16,0 0-1-16,0 16-6 16,2 8 15-16,5 0-1 15,7-2 2-15,-1-6-1 16,-5-6 2-16,6-8 0 16,-1-2 1-16,10 0 8 15,-3-12 2-15,5-12-9 16,-4-3 4-16,-5-8-2 15,-3-3-1-15,-6-2-2 16,-7 2 0-16,0 6-3 0,0 9 0 16,-15 11-6-1,-6 9-27-15,0 3-49 16,-6 0-28-16,11 18-42 16,5 2-119-16,11-2-173 15</inkml:trace>
  <inkml:trace contextRef="#ctx0" brushRef="#br1" timeOffset="-165444.92">28381 2799 201 0,'0'0'629'0,"0"0"-577"16,0 0 18-16,0 0 35 16,0 0-34-16,0 0-24 15,7-100 9-15,-20 90-8 16,-14 6-27-16,-4 4-10 0,-9 0-8 15,1 0 2-15,6 7 3 16,6 10-7-16,8-1 3 16,5 4-4-16,5-2 0 15,9 3-2-15,0 0 1 16,0-1 1-16,7-6-1 16,9-2-2-16,1-8 3 15,10-4 2-15,2 0 4 16,2 0-5-16,2-16 2 15,1-4-2-15,-5-3-1 16,-9-4 1-16,-5 3 0 16,-3 4 0-16,-3 6 0 15,-7 8-1-15,-2 4 0 16,0 2 0-16,0 0-5 16,0 3 0-16,0 16 0 15,0 3 5-15,0 2 0 16,0-2 0-16,0-5 0 15,0-4 0-15,8-5-1 0,4-4 5 16,3-4-3-16,8 0 9 16,4 0 4-16,-3-12-11 15,5-4 0-15,-2-4-2 16,-3 0-1-16,-6 0 2 16,-5 6 1-16,-3 4-2 0,-10 8-1 15,0 2 0-15,0 0-4 16,0 0 2-16,0 8-7 15,0 10 5-15,0 4 4 16,0-2 0-16,0-2 0 16,0-6 1-16,0-4-2 15,4-4 2-15,5-4 1 16,7 0 1 0,5 0-1-16,4-1-1 15,2-14 2-15,-2-4 1 0,-1 0-4 16,0-6 1-16,1 2 2 15,-3 0-1-15,-3 9-1 16,-15 7 2-16,0 7 5 16,-4 0-6-16,0 0-2 15,0 2-4-15,2 24 0 16,3 11 4-16,-3 12 0 16,0 3 5-16,-2 0-4 0,0 3 2 15,0-6-3-15,-2-1 0 16,-11-7 1-16,-1-10-1 15,3-10 0-15,5-7-1 16,-4-8 1-16,6-3 3 16,4-3-3-16,-2 0 0 15,2-7 2-15,0-25-2 16,0-13-5-16,2-19 3 16,25-1-6-16,6-2 6 0,8 15-4 15,-1 16 1-15,-9 14 4 16,-9 12-1-16,-2 3 2 15,-4 6 0-15,-3 1 0 16,1 0 0 0,1 0 0-16,3 8-2 15,-3 8 2-15,1-2-1 16,-5-5-4-16,1 2-25 0,-12-7-76 16,0 1-27-1,0-5-153-15</inkml:trace>
  <inkml:trace contextRef="#ctx0" brushRef="#br1" timeOffset="-165260.9">29561 2813 1072 0,'0'0'40'0,"0"0"-8"16,0 0 26-16,0 0-51 15,0 0-7-15,0 0-67 16,-19 4-48-16,0-2-123 16</inkml:trace>
  <inkml:trace contextRef="#ctx0" brushRef="#br1" timeOffset="-147226.62">23022 3870 744 0,'0'0'77'15,"0"0"-76"-15,0 0 5 0,0 0 65 16,0 0-25-16,0 0-30 16,0 0 19-16,-2-7 30 15,24 4 6-15,18-7 12 16,14-2-23-16,6-1-30 15,11 2-17-15,-1 2-9 16,-6-3-1 0,-17 8-3-16,-25 0-18 15,-22 3-86-15,-2-1-109 0,-40-2-362 16</inkml:trace>
  <inkml:trace contextRef="#ctx0" brushRef="#br1" timeOffset="-145642.41">23854 3812 539 0,'0'0'126'16,"0"0"-37"-16,0 0 55 15,0 0-64-15,0 0-29 16,0 0 0-16,2-7 0 16,-2 7 4-16,0 0-9 15,0 0-12-15,0 20-16 16,0 15-13-16,0 9 11 0,0 7 10 15,0 0-15-15,0 0-10 16,0-9 3-16,2-7-4 16,9-6 1-16,7-10-2 15,7-6 1-15,8-9-4 16,14-4 2-16,0 0-6 16,-1-19-9-16,-3-4-10 15,-7-5-37-15,-16-1-3 16,-11-3-30-16,-9 5-33 0,0 2-87 15,-25 8-2-15,-15 2-146 16</inkml:trace>
  <inkml:trace contextRef="#ctx0" brushRef="#br1" timeOffset="-145458.39">23900 3967 541 0,'0'0'160'15,"0"0"-85"-15,0 0 49 16,0 0-49-16,0 0-38 0,0 0-15 15,27 0 3-15,11 0 20 16,7 0 9-16,1 0-25 16,6 0-29-16,-15-7-10 15,-2-7-45-15,-20-4-47 16,-11-1-59-16,-4-4-71 16,-13 3-272-16</inkml:trace>
  <inkml:trace contextRef="#ctx0" brushRef="#br1" timeOffset="-145258.36">23769 3766 877 0,'0'0'60'16,"0"0"-43"-16,0 0 36 16,0 0-23-16,125-10-30 15,-67 10 0-15,2 0 0 0,0 0-3 16,-2 3-18-16,-4 8-79 15,-1-1-119 1,-15-1-152-16</inkml:trace>
  <inkml:trace contextRef="#ctx0" brushRef="#br1" timeOffset="-144826.31">24485 3868 935 0,'0'0'69'15,"0"0"-68"-15,0 0 34 16,0 124 55-16,0-71-36 16,0 1-35-16,0-4 16 15,0-4-16-15,0-10-16 16,0-10-2-16,0-10-2 16,0-8-15-16,-2-8-45 0,2 0-10 15,-3-14-24-15,1-22 23 16,-3-13-195-16,5-9-26 15,-2-2 103-15,0 0 184 16,2 6 6-16,0 10 153 16,0 8 29-16,0 12-50 15,14 3-34-15,1 8 4 16,12 3-33-16,2 0-28 16,4 3-18-16,5 7-8 15,3 0 0-15,-12 0-2 16,-12 11 1-16,-3 5-7 15,-12 3-1-15,-2 1 0 16,-10 3 0-16,-23-1 21 16,-11-4-8-16,-10-2-11 15,5-2-8-15,0-5-23 16,11-9-50-16,10 0-58 16,5 0-128-16</inkml:trace>
  <inkml:trace contextRef="#ctx0" brushRef="#br1" timeOffset="-144426.25">25187 3875 848 0,'0'0'50'0,"0"0"-45"16,0 0 59-16,0 0 20 16,0 0-33-1,0 0-23-15,0-61 24 16,-25 59-6-16,-6 2-26 0,-2 0-9 16,-10 5 2-16,-3 18-2 15,-6 5 2-15,6 13-6 16,3 5 0-16,7 1-5 15,16 3 0-15,18-6-1 16,2-3-2-16,29-10 0 16,18-7-6-16,11-13 7 15,11-11 5-15,0 0-5 16,3-16-8-16,-12-8-9 0,-14 0-31 16,-10-2 19-16,-32 1-50 15,-4-1-48-15,-26 5-202 16</inkml:trace>
  <inkml:trace contextRef="#ctx0" brushRef="#br1" timeOffset="-101732.84">23227 5266 432 0,'0'0'112'0,"0"0"-98"15,0 0-11-15,0 0 35 16,0 0 2-16,0 0-19 16,0 0 3-16,0 0 32 15,0 0 43-15,0 0-26 16,-8 1-26-16,-1-1-14 15,-1 0 2-15,4 3-28 16,-5-2 15-16,7 2-13 0,-6-2-2 16,6 2-3-16,4-2 3 15,-2 2-6-15,-5-1 8 16,5-2-4-16,0 2 0 16,0 0 11-16,0-2-3 15,2 1-2-15,0-1 0 16,0 0 3-16,0 0-2 0,0 0-9 15,0 0-2-15,17 0 0 16,26 0-1-16,12 0 4 16,7 0-1-16,10-3-3 15,-3-8 3-15,-7 3-3 16,-10 2 0 0,-21 4 0-16,-14 0 1 15,-7 2-1-15,-10 0 1 16,0 0 2-16,0 0 4 0,0 0-7 15,0 0 0-15,-2 0-9 16,-10 0-1-16,-3 4-36 16,1 2-38-16,5-3-21 15,5-3-139-15,4 0-150 16</inkml:trace>
  <inkml:trace contextRef="#ctx0" brushRef="#br1" timeOffset="-99780.6">24172 4616 681 0,'0'0'140'16,"0"0"-67"-16,0 0 16 16,0 0-10-16,0 0-28 15,0 0-19-15,0-3-2 16,0 35 14-16,-4 11 21 15,-9 7-22-15,1 4-21 16,8-1-6-16,2-2-2 0,2-5-10 16,0-3 3-16,0-8-6 15,8-4 0 1,15-9-1-16,2-6 0 16,6-8-3-16,2-8 1 15,5 0-21-15,5-16-30 16,-8-10-51-16,-1-2-34 15,-14-2-74-15,-7 0-195 16</inkml:trace>
  <inkml:trace contextRef="#ctx0" brushRef="#br1" timeOffset="-99580.58">24110 4900 657 0,'0'0'77'0,"0"0"-67"16,0 0 0-16,0 0 118 0,130-16-61 16,-88 11-53-16,0-2-9 15,-9 2-4-15,-8-6-1 16,-7 0-68-16,-9-3-137 16,-9-5-204-16</inkml:trace>
  <inkml:trace contextRef="#ctx0" brushRef="#br1" timeOffset="-99412.55">24141 4646 870 0,'0'0'67'0,"0"0"-59"16,0 0 15-16,0 0-7 16,0 0-11-16,130-62-5 15,-77 53 0-15,-4 4-4 16,3 5-62-16,-4 0-142 15,-5 0-175-15</inkml:trace>
  <inkml:trace contextRef="#ctx0" brushRef="#br1" timeOffset="-99220.53">24567 4838 1016 0,'0'0'83'0,"0"0"-80"16,0 0 18-16,0 0 25 16,0 0-46-16,0 0-13 15,116-10-50-15,-73 1-63 16,-3-1-244-16</inkml:trace>
  <inkml:trace contextRef="#ctx0" brushRef="#br1" timeOffset="-98844.48">25067 4632 1112 0,'0'0'33'16,"0"0"-21"-16,0 0-2 15,0 0 57-15,0 0-37 16,0 0-30-16,-12-19-14 0,12 52 14 15,0 7 4-15,0 6-1 16,0 0-2-16,0 0 0 16,0-2-1-16,7-5 0 15,13-11 1-15,0-10 0 16,7-12-1-16,6-6 1 16,5-4 3-16,7-26-2 15,-5-13 8-15,-2-5-7 16,-14-2-1-16,-3-4 5 0,-17 4-5 15,-2 4 0-15,-2 8-2 16,0 12-1-16,0 6-2 16,-14 13-33-16,-3 7-58 15,-3 0-48 1,-5 17-109-16,10 7-258 16</inkml:trace>
  <inkml:trace contextRef="#ctx0" brushRef="#br1" timeOffset="-98428.43">25606 4620 998 0,'0'0'52'15,"0"0"-42"-15,0 0 27 0,0 0 2 16,0 0-21-16,152-36-16 15,-95 32 2-15,13-1-1 16,1 0-2-16,-7-1-1 16,-1-3-1-16,-26 4-1 15,-16-2-26-15,-15 2-16 16,-6 1-11-16,-6 2-17 16,-28 2-46-16,-3 0 7 15,-13 0 59-15,13 7 48 0,8 6 4 16,6-1 1-16,17 2 6 15,6 6 37 1,0 6 43-16,0 6-11 16,0 4-23-16,2 1-13 15,9-2-9-15,-6 3-13 16,1-4-8-16,1-2-8 16,-3-1-2-16,-2-9-1 15,3-2-41-15,2-11-117 0,6-9-163 16</inkml:trace>
  <inkml:trace contextRef="#ctx0" brushRef="#br1" timeOffset="-97932.36">26344 4507 964 0,'0'0'105'0,"0"0"-103"15,0 0 11-15,0 0 4 16,0 0 7-16,0 113 4 15,0-57-20-15,-4-2-2 16,-10-9 2-16,1-8 3 16,1-13-4-16,3-7-5 15,5-12 6-15,2-5-4 16,2 0 9-16,0-12 33 16,0-25-27-16,0-18-19 15,13-11-5-15,18-4 2 16,10 2-4-16,3 14 2 15,5 11 0-15,0 15-1 16,-6 10-1-16,-12 6 6 16,-4 8-1-16,-12 2-3 15,-11 2-1-15,-4 0-16 16,0 0 1-16,-4 16 15 16,-25 2 0-16,-7 5 4 0,1 2 0 15,-1 3 3-15,14-2-1 16,11-1 7-16,9-3-7 15,2 2 0-15,0 0 4 16,21 2-3-16,6-1 14 16,9-2 0-16,-5 0-11 15,2-6 0-15,4-5-2 16,-8-2-2-16,2-3-29 0,9-7-47 16,4 0-37-1,12 0-154-15,0-9-237 0</inkml:trace>
  <inkml:trace contextRef="#ctx0" brushRef="#br1" timeOffset="-97564.33">27189 4474 892 0,'0'0'110'0,"0"0"-75"16,0 0 11-16,0 0 17 15,0 0-25-15,0 0 3 16,-103 122-26-16,74-72 5 15,2-5 6-15,5-7-15 16,6-6-3-16,8-13-6 16,1-7 1-16,5-6 1 15,2-6-2-15,0 0 12 16,4-23 0-16,23-20-11 0,9-18 2 16,1-4-5-16,3 1 1 15,1 7 0-15,-6 20-1 16,-10 10 0-16,-10 13-2 15,-5 12 2-15,-8 2-3 16,2 7-5-16,3 27 5 16,-7 9 0-16,0 7 3 15,0 3-4-15,0-5-16 0,-13-2-48 16,-10-8-28-16,-4-8-23 16,-8-6-40-16,-8-10-32 15,-1-10-115-15</inkml:trace>
  <inkml:trace contextRef="#ctx0" brushRef="#br1" timeOffset="-96916.23">26919 4738 110 0,'0'0'484'16,"0"0"-362"-16,0 0-22 15,0 0-25-15,0 0-34 0,0 0-20 16,85-76-12-16,-39 73-3 16,8 0-5-16,4 1-1 15,7-4 0-15,-5-4 0 16,2 2-3-16,3-4-7 15,-3-2-17-15,-2-3 9 16,-8 2 8-16,-17-2 1 16,-12 5-1-16,-12 7 10 15,-11-1 1-15,0 6 22 0,-7 0-3 16,-15 0-8-16,-7 16 13 16,-5 16 1-16,7 6 3 15,8 3-13-15,3 3 11 16,5-9-13-16,4-5 7 15,0-7 8-15,5-9-4 16,2-7-5-16,0-5-2 16,0-2 2-16,0 0 24 0,2-14 5 15,23-18-29-15,8-16-14 16,3-6-2-16,9-6-4 16,-3 6 0-1,-11 16 3-15,-6 13-3 16,-12 16-1-16,-10 4-1 15,-3 5 0-15,0 0-7 16,0 24 0-16,4 15 9 16,-2 9 0-16,5-2 1 0,-3-2-1 15,10-6 0-15,1-9 2 16,10-6-2-16,2-9-1 16,2-12 1-16,4-2 3 15,9-7 0-15,1-18-2 16,1-13 8-16,-2-8-2 15,-8-7 12-15,-6-5-3 16,-7 2-6-16,-15 13 11 16,-6 10 1-16,0 10-9 0,0 6-4 15,-6 8-9-15,-9 2 0 16,-8 7 0-16,3 0-9 16,-7 0-29-16,0 12-25 15,10 7-78-15,6-4-48 16,8-3-195-16</inkml:trace>
  <inkml:trace contextRef="#ctx0" brushRef="#br1" timeOffset="-95164.02">29070 3802 748 0,'0'0'68'15,"0"0"-27"-15,0 0 54 16,0 0-23-16,0 0-46 16,0 0-23-16,0 0-1 15,80-28-1-15,-60 42 7 0,-1 8-4 16,-11 6 4-1,-1 6 1-15,-7 6-1 16,0 3 3-16,-21 2 15 16,0 0-1-16,-6-2 8 15,0 1-13-15,7-1-12 16,0-7 2-16,13-4-4 16,0-5-2-16,7-8-3 15,0-3 3-15,9-2-1 0,18-3 4 16,0-8 0-16,2-3 5 15,2 0-2-15,-4 0-2 16,-5-12-4-16,-7-2 1 16,-3 3-1-16,-10-1 0 15,-2 5 8-15,0 3 4 16,0 2-8-16,-16 2-3 16,-5 0-5-16,-6 6-3 0,2 20 3 15,5 13-3-15,11 5 3 16,7 5-1-16,2 5 0 15,0-1 2-15,6-2-3 16,13 1 3-16,-11-13-1 16,1-3 0-16,-7-7 0 15,-2-8 1-15,0-3-1 16,-15-1 0 0,-14-10-1-16,-2 0-1 0,-5-7-31 15,7 0-78-15,13-14-23 16,10-21-86-16,6-15-294 15</inkml:trace>
  <inkml:trace contextRef="#ctx0" brushRef="#br1" timeOffset="-94843.97">29442 4371 757 0,'0'0'54'16,"0"0"-54"-16,0 0 122 15,0 0-61-15,0 0-38 16,0 0 0-16,85 0 9 16,-60-6-17-16,1-10-6 15,3-5-7-15,-9 0-1 16,1 5 1-16,-13 6 0 0,-3 8 4 16,-5 0 18-16,0 2-14 15,0 0-10-15,2 0-6 16,0 19 3-16,2 8 3 15,4-1 0-15,-4 0 0 16,5-3-4 0,-1-8 1-16,2-7-40 15,3-8-12-15,3 0-11 16,-1-16-167-16,-4-15-192 0</inkml:trace>
  <inkml:trace contextRef="#ctx0" brushRef="#br1" timeOffset="-94611.95">29648 3900 613 0,'0'0'126'15,"0"0"-117"-15,0 0 4 16,0 0 107-16,0 0-55 0,0 0-29 16,-10 67-3-16,33-58 5 15,-7-5 4-15,3-4-11 16,4 0-13-16,-5 0-15 15,-5-6 3-15,-2-8-6 16,-11 0-24-16,0 0-45 16,0 6-55-16,0 5-148 15</inkml:trace>
  <inkml:trace contextRef="#ctx0" brushRef="#br1" timeOffset="-91915.6">30069 4275 941 0,'0'0'56'16,"0"0"-55"-16,0 0 6 15,0 0 52-15,0 0-24 16,0 0-20-16,-20 116-12 15,20-107 1-15,0-4 0 16,0-5-3-16,0 0 3 16,13-12 8-16,7-16-12 15,7-4-5-15,-2-5 0 0,-10 5 1 16,1 6-5-16,-3 6 2 16,-9 11 4-16,-2 9 3 15,0 0-8-15,8 0-21 16,1 22 9-16,9 4 19 15,5 6-3-15,4-5-1 16,-1-4 1-16,6-7 3 16,0-8-4-16,-1-8 5 0,7 0 5 15,3-9-5-15,-10-17 2 16,0-11 0 0,-9-5 0-16,-6-15 1 15,-4-8 2-15,-3-16-4 16,-2-9-1-16,-9 4 0 15,0 12-2-15,0 24 2 16,0 21 6-16,0 18-3 16,0 8-3-16,0 3 0 0,0 13-14 15,-11 25 11-15,-3 20 3 16,5 12 2-16,7 12-2 16,2 2 0-16,0-1 1 15,0-7 1-15,11-12-1 16,3-12 3-16,3-12 0 15,-1-12-1-15,-1-12 8 16,6-10-5-16,1-6 6 16,7-4 1-16,7-26-10 0,4-14-3 15,-9-10-5-15,-2-2-34 16,-7 4 9-16,-3 11 14 16,-15 18 7-16,-4 13 0 15,0 10-9-15,0 0-17 16,-12 0 25-16,-5 19 10 15,1 9 0-15,5 6 0 16,7-1-3 0,4 3 1-16,0-6 2 0,4-2 0 15,19-7 0-15,-4-10 3 16,8-8 17-16,6-3 14 16,8 0 5-16,-3-11-3 15,4-15-21-15,-11-6-6 16,-2-12-3-16,-9-5-6 15,-7 1 0-15,-5 8-6 16,-8 10-3-16,0 13 8 0,-10 6-28 16,-5 9 12-16,-3 2-7 15,5 0 11-15,3 0 2 16,10 0 3-16,0 5 2 16,0 0 1-16,0 5 1 15,10 0 4-15,5 1 0 16,3 3 1-16,5-1 1 15,-8 5 6-15,-1 3-4 16,-1 0-2-16,-7 6 6 0,3-3-4 16,-6 3 1-16,3-2 6 15,-1-4-11-15,-1-9 2 16,7-1-1-16,-9-5 2 16,10-3-3-16,3-3 9 15,7 0 13 1,12-9 8-16,1-14-8 15,6-4 9-15,3-12-18 16,-6-6-4-16,-7-15-4 0,-4-8-3 16,-13-1-2-16,-10 5 0 15,-4 12 0-15,0 16 0 16,0 10 0-16,-4 12 1 16,-6 5 1-16,6 8-2 15,4 1 0-15,-5 0 0 16,3 0-1-16,0 6-4 15,-2 21 5-15,2 12 7 0,-5 11 5 16,0 10 1-16,7 4-4 16,-7 7 13-16,1 2-1 15,-3 1-11-15,-3 7 5 16,-5 0-12-16,-1 0-1 16,3 0-1-16,3-7-1 15,10-10-1-15,2-14 1 16,0-9 0-16,12-16 1 15,-2-7-1-15,-1-7 0 0,9-11-1 16,2 0-1-16,2-4-3 16,1-23-4-16,-1-9 6 15,-4-10 3-15,-10-10 0 16,0-10-3 0,-8-2 3-16,0 0-1 15,-29 3 1-15,-5 11-1 16,-2 12 1-16,5 13 0 15,3 8 4-15,7 11-2 0,13 2-1 16,-4 4-1-16,12 4-6 16,0-3 2-16,0 3-1 15,0 0-6-15,22-5-3 16,16 1 5-16,14-2-15 16,6-2-9-16,0 2-8 15,0-3-12-15,0-2 14 16,1-1 16-16,-1-6 13 0,-2-2 3 15,-11-5-5-15,-14-2 9 16,-11 0 3-16,-15 4 9 16,-5 0 25-16,0 9 19 15,-5 4-25-15,-19 10-20 16,-15 0-4-16,-9 0-1 16,1 23-2-16,-5 9 4 15,12 7 3-15,13 4 0 16,10 1-2-16,10-6-1 0,7-6-1 15,0-10 5-15,0-8 1 16,11-7 11 0,20-7 15-16,9 0 7 15,8-7-20-15,-2-15-21 16,-3 0 2-16,-10-2 4 16,-4-5-6-16,-7-1 3 15,-6 9 1-15,-10 6-5 16,-1 11 0-16,-5 4-1 0,0 0 0 15,0 0-19-15,-5 11-6 16,-6 14 24-16,-2 9-1 16,8 1-1-16,5-3 2 15,0-6 1-15,0-8-3 16,0-6 2-16,7-6 1 16,11-6 0-16,7 0 0 15,8-8-4-15,7-14-29 0,3-7-15 16,1 0-12-16,3-7 10 15,4 1 18-15,-4 6 2 16,-7 8 5-16,-13 9 17 16,-11 8 7-16,-12 3 1 15,-2 1 1-15,-2 0 8 16,0 0-2-16,0 0-3 16,0 0-3-16,0 9 2 15,0 5 4-15,0-2 3 16,0-1-3-16,0-8-2 15,0-1 3-15,0-2 0 16,0 0 1-16,0 0-1 16,0 0-2-16,-2 0 2 15,-10 0-6-15,2 5-1 16,-11 1 1-16,2 8-1 16,0 4 1-16,7 5 7 15,0 8-6-15,5-1-2 0,7 0 1 16,0 2 0-16,7-1 0 15,17-6 5-15,6-4 1 16,3-5 0-16,2-9 3 16,4-7-2-16,1 0 1 15,0 0-5-15,3-10 4 16,-6-12-4-16,1-8-4 16,-7-8 7-16,-4-6-7 0,-11 3-1 15,-7 3 0-15,-9 15-5 16,0 6 3-16,-5 11-7 15,-13 6 3-15,-7 0-3 16,2 5 7-16,0 18 4 16,5 4-6-16,9 5 7 15,7 4-7 1,2 0 8-16,0-2-8 16,0-4 8-16,17-7-1 0,6-3 3 15,2-8 7-15,6-5 7 16,9-5 15-16,5-2-15 15,13 0-9-15,2-7-8 16,-4-15-1-16,-1-7-2 16,-8-7 3-16,-12-8-3 15,-8 4-3-15,-18 6-13 16,-9 8 1-16,-11 12-14 16,-22 5 10-16,-1 6-6 0,3 3 18 15,7 0 3-15,8 3 4 16,9 16-1-16,7 3 1 15,0 4-4-15,0 2 6 16,18 2-2-16,4-2 8 16,3 0 11-16,-3-3-2 15,-7-4-4-15,-3-5-3 16,-12-2-7-16,0 0 0 0,-6 1 2 16,-35-3-4-16,-19-5-1 15,-18-4-13-15,-7-3-99 16,5-17-256-16</inkml:trace>
  <inkml:trace contextRef="#ctx0" brushRef="#br1" timeOffset="-90067.38">30510 3854 616 0,'0'0'64'0,"0"0"-42"15,0 0 76-15,0 0 2 0,0 0-53 16,-116 34-24-16,107-30 17 15,7-1 2-15,2-2-6 16,0-1-9-16,0 0 4 16,0 0 1-16,27 0-11 15,27 0 0-15,21 0-12 16,21 0-7-16,7 0-2 16,-1 0-83-16,-13 0-128 0,-20-4-439 15</inkml:trace>
  <inkml:trace contextRef="#ctx0" brushRef="#br1" timeOffset="-89027.23">24639 5395 714 0,'0'0'78'0,"0"0"-74"15,0 0 53-15,0 0 16 16,0 0-51-16,0 0-20 15,4 3 10-15,11-1 8 16,10 0 11-16,15-2 12 16,5 0-6-16,6 0-10 0,-2 0-2 15,-6 2-19-15,-8 0-4 16,-8-2 3-16,-10 3-5 16,-7-3-1-16,-1 0 0 15,-7 0-9-15,-2 0-27 16,0 0-20-16,2 0-20 15,0 0-122-15,0 0-107 16</inkml:trace>
  <inkml:trace contextRef="#ctx0" brushRef="#br1" timeOffset="-85994.85">26141 5382 346 0,'0'0'175'16,"0"0"-99"-16,0 0 4 15,0 0-2-15,0 0 4 0,0 0-42 16,0 0 8-16,0 0-14 15,0 0-8-15,0 0-2 16,0 0 8-16,0-2 0 16,0-4-6-16,-2-2-14 15,-11 5-1-15,-10 0 1 16,-4 1-7-16,-6 2 6 16,-5 0-7-16,0 8 7 0,0 12-1 15,9 3-4 1,6 0-4-16,15 3-2 0,1 2 0 15,7 2-2-15,7 0 2 16,22 0-5-16,14-2 4 16,1-1-2-1,5-1-2-15,-5-3 4 16,-6 1 1-16,-9-4-2 16,-11-3 0-16,-7-5 2 0,-9-2-2 15,-2 0 4-15,-4 1-1 16,-27 4 0-16,-11-1 9 15,-14 1 1-15,-2-8-10 16,2-3-1-16,10-4-1 16,3 0-1-16,14 0-20 15,14-8-12-15,8-7-25 16,7-2-17-16,22-1-47 16,21 0-47-16,5 4 46 0,8 3-60 15,0 6 60-15,-2 1 92 16,-10 1 30-16,-11 3 2 15,-6 0 71-15,-2 0 0 16,-7 0-3-16,-3 0 14 16,1 0-6-16,1 0-6 15,4-2 6-15,-6-10 52 16,5-3-51-16,-7-4-26 16,1 2 1-16,-3-2-26 15,-9-1-3-15,0 4-4 0,-2 2 1 16,0 5 1-1,0 2-8-15,-4 5-13 16,-13 2-2-16,-8 0-3 16,2 7 5-16,1 11 1 15,2 5-1-15,11 4-4 16,2 2 1-16,7 2-3 16,0-2 3-16,0-2-2 15,21-8 2-15,-1-4 2 0,9-9 0 16,7-6 1-16,-1 0 0 15,7-9 0-15,-1-17 0 16,-1-6 0-16,-9 1-1 16,-4-1 2-16,-12-2 0 15,-3 1 0-15,-8 8 0 16,-4 2 1-16,0 9-4 0,0 6-3 16,-14 8-18-1,-3 0-1-15,-6 0 6 0,5 12 6 16,7 7-3-16,7 0 10 15,4-1 1-15,0 0 3 16,2-3 0-16,16-1 0 16,6-6 1-16,3-6 0 15,2-2 1-15,4 0-1 0,4 0 0 32,-6-13-6-32,-2 2 1 0,-10-1 2 15,2 3-2-15,-13 6 4 16,1 3-2-16,-4 0 2 15,-3 0-1-15,-2 0-33 16,0 0-13-16,0 3 30 16,0 10 13-16,0 1 4 15,0 2 1-15,0 0 0 0,0-2 0 16,0-1 2-16,0 2 2 16,0-5 3-16,0-1 2 15,0-2-6-15,0-5 12 16,0-2 4-16,0 0-7 15,9 0 0-15,2 0 2 16,5-16-10-16,1-4 3 16,8-6-5-16,-7 0 0 15,-1-1-2-15,-3 5 0 0,-7 4 0 16,-5 9 5-16,-2 4-2 16,0 5 8-16,0 0-2 15,0 0-9-15,0 0 0 16,0 5-3-16,0 12 3 15,0 7 2-15,2 1 3 16,10-1-2 0,3 0-1-16,1-6 11 15,1-9-6-15,-1-2 2 0,4-7-1 16,2 0 4 0,1-10-8-16,-1-12 1 0,-2-2-5 15,-8-2 4-15,-6-3-2 16,-4 1-2-16,0 5-3 15,3 4-11-15,-3 10 12 16,-2 5-3-16,2 4-15 16,2 0-12-16,4 0 13 0,-2 0 11 15,5 5 7-15,1 10 1 16,1 2 0-16,-7 1 3 16,4 7 7-16,1-3 1 15,-7 3 1-15,7-2 5 16,-4-3 1-16,2-6-10 15,-5-4-7-15,5-6 1 16,-4-4-2-16,6 0-41 16,-5-14-53-16,3-18-235 0</inkml:trace>
  <inkml:trace contextRef="#ctx0" brushRef="#br1" timeOffset="-85778.82">27314 5375 884 0,'0'0'91'16,"0"0"-64"-16,0 0 36 16,0 0-11-16,0 0-30 0,0 0-5 15,0 69 0-15,6-60-6 16,5 0-4-16,3-9-1 16,-1 0 4-16,1 0-10 15,1-14-8-15,-11-2-60 16,-4 2-26-16,0 5-11 15,0 2-137-15,-11 7-249 16</inkml:trace>
  <inkml:trace contextRef="#ctx0" brushRef="#br1" timeOffset="-85130.74">27438 5562 810 0,'0'0'78'15,"0"0"-12"-15,0 0 61 16,0 0-41-16,0 0-49 0,21 115-13 16,-21-105-15-16,0-5 2 15,0-2-1-15,0-3-5 16,0 0 2 0,2 0 5-16,4-6-4 15,3-15-8-15,5-2-1 16,3 2-7-16,4 5-3 15,-6 7 0-15,-1 6-2 16,1 3 3-16,1 0 2 16,-3 0 2-16,7 14 4 0,3 0 2 15,0 1 0-15,4-1 0 16,7-6 4-16,-3-6-8 16,-2-2 4-16,-2 0-1 15,2-9 1-15,-13-11-10 16,-3-4-6-16,-7 0-9 15,-6 2 3-15,0 4 8 0,-4 6 2 16,-11 3-9-16,-1 9 13 16,1 0 6-16,-4 0 2 15,9 3 4-15,-2 14 1 16,5-3-3-16,5 1 1 16,2-1-2-16,0-3-1 15,7-4 0-15,9-3 3 16,1-1 1-16,3-3-1 15,1 0 3-15,-8 0 0 0,1 2 1 16,-6 3 3 0,-1 9 2-16,-1 11-11 15,-4 8 11-15,-2 13-2 16,0 7-3-16,-2 5 4 16,-17-4-5-16,-4-2-4 15,3-12-1-15,3-10-1 16,-2-12 0-16,9-9-7 15,-4-9-45-15,5-6-44 0,5-33-171 16,4-15-296-16</inkml:trace>
  <inkml:trace contextRef="#ctx0" brushRef="#br1" timeOffset="-84626.68">28666 5329 924 0,'0'0'116'0,"0"0"-100"16,0 0 56-16,0 0 7 15,0 0-62-15,0 0-12 16,-35 61 16-16,1-21 10 16,5 2-25-16,5 0 1 15,2 1 0 1,6-5-7-16,12-6-1 0,4-6 0 15,0-11-1-15,0-5-7 16,18-8-5-16,8-2 0 16,3 0-4-16,0-19 4 15,-2-6-17-15,-11 2-18 16,-8-4 8-16,-8 1 16 16,0 3-7-16,-2 2-12 15,-16 9 0-15,1 7-1 16,1 5 33-16,3 0 10 0,3 0 2 15,10 0 2 1,0 0 3-16,0 0-4 0,12 7 9 16,13 3 1-16,-4-1 8 15,2 4-2-15,-3 3-1 16,-3 3-3-16,-5-1 7 16,-3 4-7-16,-9 1-1 15,0 5 8-15,0 3 1 0,0-4-9 16,0-4-2-16,0-5-10 15,0-6 0-15,0-6-19 16,0-6-50-16,0 0-67 16,0-11-100-16</inkml:trace>
  <inkml:trace contextRef="#ctx0" brushRef="#br1" timeOffset="-84210.63">28974 5360 672 0,'0'0'218'15,"0"0"-155"-15,0 0-33 16,0 0 20-16,0 0 16 16,0 0-36-16,-28 148-12 15,14-99-4-15,1-6 0 16,3-4-5-16,4-12-6 16,1-8-2-16,3-13 1 15,2-6 3-15,0 0 4 0,0-6 6 16,0-25-15-16,0-13-19 15,11-6 3-15,16-6 8 16,0-4-2-16,2 6 1 16,0 8-4-16,-11 14 1 15,4 11 0-15,-11 9 5 16,2 7 3-16,-4 5 1 16,-4 0 1-16,2 0-2 0,-7 14 3 15,0 12-2-15,0 4 1 16,0 0-2-16,-10 2-5 15,-7-6-11-15,-8 0-6 16,0-5 1 0,1-1-7-16,2-6-62 15,4-9-48-15,9-3 34 16,9-2-106-16</inkml:trace>
  <inkml:trace contextRef="#ctx0" brushRef="#br1" timeOffset="-83714.56">29324 5409 621 0,'0'0'236'15,"0"0"-148"-15,0 0 1 16,0 0-18-16,0 0-50 16,0 0-12-16,-31 65 34 0,6-26-9 15,3 0-11-15,-2-7-4 16,6-3-13-16,7-11-2 15,7-7-4-15,-2-7 1 16,6-4 2-16,0 0 8 16,0-15 1-16,6-21-12 15,13-13-17-15,10-5 11 16,4-6 6-16,5 6-2 0,-4 8 2 16,2 12 0-16,-7 14 0 15,-4 8-4 1,-10 7-1-16,1 5 2 15,-8 0-5-15,1 3 2 16,-7 15 4-16,-2 4 1 16,0 3 0-16,-13 6 1 15,-18 1 0-15,-10-3-2 16,4 3-1-16,-3-9 3 0,11 1-5 16,8-8 5-16,15 2-1 15,6-2 1-15,0 0-3 16,13 2 3-16,16-2 12 15,5-1 8-15,6-1 4 16,0-7-18-16,3-2-2 16,-3-5-2-16,-11 0-2 15,0 0-35-15,-10-17-58 16,6-4-54-16,-3-8-191 0</inkml:trace>
  <inkml:trace contextRef="#ctx0" brushRef="#br1" timeOffset="-83330.51">29966 5124 979 0,'0'0'104'0,"0"0"-74"0,0 0 49 16,0 0-26-16,0 0-42 15,0 0 1-15,-138 92 6 16,105-56-16-16,8-2 3 15,9-6-5-15,10-5 1 16,1-4 1-16,5-5-2 16,0-2-1-16,5-2 1 15,17-2 0-15,7-2 2 0,7-3 1 16,6 2-4-16,-9 2 1 16,-4-2-1-16,-6 5-5 15,-7 0 1-15,-3 2-3 16,-11 2-3-16,-2 0-1 15,0 2 7-15,-7-4 4 16,-13-4 1-16,-7 0-5 16,-6-4 4-16,-9-1-10 15,1-3-55-15,3 0-60 0,7-9-81 16,14-13-141-16</inkml:trace>
  <inkml:trace contextRef="#ctx0" brushRef="#br1" timeOffset="-83154.48">30296 5490 966 0,'0'0'38'15,"0"0"-29"-15,0 0 46 16,0 0-35-16,0 0-20 15,0 0-81-15,-9 21-193 16</inkml:trace>
  <inkml:trace contextRef="#ctx0" brushRef="#br1" timeOffset="-77929.83">24884 6178 869 0,'0'0'103'16,"0"0"-68"-16,0 0 13 16,0 0 23-16,0 0-29 15,0 0-19-15,0 0-8 16,0 0 5-16,-12-12-1 15,12 12 4-15,16 0 1 16,13 0-2-16,9 0-7 16,4 0-7-16,12 0-7 0,-7 0 1 15,-3 2-2-15,-5 1-1 16,-16 0-8 0,-4-1-21-16,-15 0-70 15,-4 0-47-15,0-2-125 16,-4 0-385-16</inkml:trace>
  <inkml:trace contextRef="#ctx0" brushRef="#br1" timeOffset="-74633.41">25673 6244 671 0,'0'0'100'16,"0"0"-54"-16,0 0 25 0,0 0 23 16,0 0-26-16,125 60-24 15,-77-60-4-15,4-4-1 16,-7-21-12-16,-3-8-6 16,-9-6 0-16,-8-2 5 15,-7-5-19-15,-7-3-1 16,-9-1 4-16,-2 3 5 15,0 6-6-15,-4 12-4 16,-10 15 7-16,-1 9-8 0,-6 5-1 16,-1 0-3-16,0 31-2 15,2 8-3-15,9 14 5 16,11 7 3-16,0 1-1 16,4 8 1-16,17-5 0 15,5-6 4 1,-4-7 1-16,1-15 0 15,-8-12-6-15,-1-10 7 16,1-8 1-16,-3-6 2 0,5 0 4 16,3-15-9-16,7-14-4 15,4-2-3-15,-8 1 0 16,-4 8 0-16,-5 6 0 16,-5 7-3-16,-9 5-3 15,2 4-7-15,-2 0-4 16,0 0 7-16,4 13 1 15,5 9 9-15,7 2-2 0,2 3 0 16,6-8-4-16,3-2 6 16,2-7-4-16,2-8 1 15,0-2 1-15,0 0 2 16,3-12 1-16,-5-10-1 16,-7-4 2-16,-1-6-1 15,-8-3 1-15,-9-2-1 16,-2 2 2-16,-2 5-2 15,0 10-1-15,-2 8 1 0,-13 7-1 16,-1 5-4-16,-4 0 3 16,-2 0-1-16,-1 21-1 15,6 7 1 1,5 2 0-16,6 4 0 16,6-2 1-16,0-3 1 15,0-8-1-15,13-5 0 16,3-7 0-16,-3-9 1 0,9 0 0 15,1 0 0-15,4-16 6 16,-6-5-6-16,0-1 1 16,-7 2 2-16,-8-2-3 15,-4 2 3-15,-2 4-3 16,0 6-4-16,0 7 2 16,0 3 2-16,0 0-11 0,0 0-3 15,0 15-5 1,0 11 18-16,0 2 1 0,0 0-5 15,7-4 1-15,9-4-2 16,11-6-1-16,4-7-2 16,2-7-2-16,7 0-7 15,2-7 4-15,-1-12-5 16,-8-4 16-16,-4 1 0 16,-7-3 3-16,-6 0 2 15,-8 5 1-15,-1 6-2 16,-7 7 3-16,0 7 0 0,0 0-4 15,0 0-3-15,0 0 2 16,0 13 1 0,0 11 4-16,0 2 10 15,0-2 7-15,3-4-3 16,1-7-2-16,1-8-5 16,-3-3-1-16,-2-2 1 15,2 0 3-15,9 0 3 16,3-11-6-16,1-12-8 0,7-4-3 15,-1 0 1-15,0 3-1 16,0 6 0-16,-5 6-2 16,-3 6-5-16,-7 6-9 15,4 0-3-15,-4 2 4 16,3 14 10-16,5 7 3 16,-1-2-2-16,3 0 1 15,5 0 0-15,4-5 1 0,4-3-4 16,2-8 3-16,5-5 1 15,-5 0 1-15,7-1 0 16,-6-18 1-16,-6 0 2 16,-8-6 2-16,-7 1 3 15,-2 0 0-15,-9-2-3 16,0 6-1-16,0 6-3 16,-20 6-2-16,-7 6 1 15,-2 2-7-15,0 0-1 16,0 14-2-16,12 11 6 15,-4 1-3-15,13 1-4 16,8 1 5-16,0-2-6 16,0-2 0-16,4-4 5 15,13-7 2-15,6-6 6 16,4-7-3-16,2 0 3 16,0-11 1-16,2-18 8 15,0-3 4-15,0-6 12 0,-6-6 6 16,-8-5-10-16,-3-6-8 15,-3-8-6-15,-5 5-3 16,0 10-2-16,-4 17-1 16,-2 15-1-16,0 13 0 15,0 3-6-15,0 0-5 16,-2 19 4-16,-10 20 4 16,8 12 2-16,-1 9-3 0,5 2 4 15,0 1 2-15,11-4-2 16,7-7-4-16,5-8 4 15,-4-13-2-15,-3-13 2 16,2-9-2-16,-2-9 2 16,11 0 1-16,4-1 1 15,4-20 0 1,3-7 2-16,-5-4-1 16,1-2 1-16,-10 0 3 0,-3 9-1 15,-13 12-3-15,-1 7 0 16,-7 6 5-16,0 0-8 15,0 0-3-15,0 24-3 16,0 10 6-16,-7 5-1 16,7-1 3-16,0-2-5 15,0-8 1-15,7-7-2 0,7-6 0 16,6-7 2-16,2-8 2 16,2 0 1-16,1-14 1 15,0-12 2-15,-6-6 1 16,2-7-1-16,-13-3 4 15,0 0-6-15,-8 6 1 16,0 5-2-16,0 11-1 16,-16 8-2-16,-7 9 1 15,4 3-7-15,-4 0 2 16,5 1 5-16,7 20-2 0,7 4 0 16,4 1 1-16,0 3 1 15,0-3 1-15,6-3 0 16,17-4-1-16,4-7 1 15,8-8 0 1,5-4 2-16,5 0-2 16,6-9 3-16,0-10-3 15,1-4 1-15,-10 0 1 16,-7 4 0-16,-10 2-2 0,-12 7 1 16,-6 8-1-16,-2 2-1 15,-5 0-5-15,0 2 3 16,0 20 2-16,2 6 0 15,0 4 1-15,7 0-1 16,-5-3 2-16,8-5-1 16,-6-9 0-16,1-5 1 15,-3-8 3-15,8-2 7 16,1 0 6-16,5 0-3 0,9-17 1 16,2-5-5-16,6-6-3 15,1-2-3-15,-1-2-1 16,-1 6-2-16,-12 5 0 15,-1 10-1-15,-17 8-2 16,-2 3 2-16,-2 0-5 16,0 0 4-16,4 14-4 15,3 12 4-15,5 4 0 0,-6 2 1 16,7-4-1-16,1-5 1 16,1-6-2-16,-1-4 0 15,1-9 2 1,8-4 1-16,-1 0-1 15,14-9 3-15,1-13-1 16,5-2-2-16,-1-6 0 16,-3-3 0-16,-9-1 0 15,-14 5 1-15,-3 7 0 0,-12 8 2 16,0 9-5-16,-5 5 2 16,-11 0-4-16,-3 0 0 15,1 12-3-15,-3 14 2 16,6 3-3-16,9 4 3 15,0-4-1-15,6 1 3 16,0-1 1-16,6-1-1 16,9-8 1-16,14-2 2 15,0-10 3-15,6-7-3 0,10-1 0 16,2 0 3-16,6-12 0 16,10-9 4-16,-5-5-5 15,-7-6 2-15,-2-7-1 16,-16 2-1-16,-4-1-2 15,-6 6 0-15,-19 13 0 16,0 7 1-16,-4 8-4 16,0 4 3-16,0 0-4 0,0 0 0 15,-8 0-1 1,-1 0 2-16,5 6 1 16,4 4 2-16,0-2-3 15,0 2 2-15,0 0-2 16,6 0 5-16,7-2-6 15,1 0 6-15,-1 1-2 0,-2 2 4 16,1 1 1-16,-6 2-5 16,-2 2 5-16,1 3 1 15,-5-2-1-15,0 1-3 16,0 0 2-16,0 0-1 16,0-6 6-16,0-1-8 15,0-6 1-15,0-2-2 16,0-1 0-16,7-2 3 15,10 0-3-15,8 0 4 16,6-2-3-16,3-17 6 16,8-2-1-16,-4-6 1 0,4 5-1 15,-6 2 3-15,-16 8 0 16,-7 5 5-16,-11 4-4 16,1 3 1-16,-3 0-6 15,0 0-5-15,0 0-1 16,0 0-3-16,0 0-11 15,-9 0-19 1,-11 0-19-16,-2 3-130 16,-3 0-288-16</inkml:trace>
  <inkml:trace contextRef="#ctx0" brushRef="#br1" timeOffset="-73969.33">30815 6392 182 0,'0'0'379'16,"0"0"-254"-16,0 0 40 15,0 0-14-15,0 0-48 0,0 0-28 16,0 0-18-16,0 4-9 15,0 11-28-15,-22 2 2 16,-12 12 0-16,-5-3-12 16,-15-2-10-1,0-2 0-15,6-8-68 16,5-2-192-16,17-10-507 16</inkml:trace>
  <inkml:trace contextRef="#ctx0" brushRef="#br1" timeOffset="-72265.11">31036 6222 168 0,'0'0'783'15,"0"0"-748"-15,0 0-3 16,0 0 56-16,0 0-37 16,0 0-24-16,-5-8-4 15,5 4 18-15,0-8-14 16,19-4-25-16,3-2-1 16,2-1-1-16,1 6 0 15,-5 5 0-15,-7 2 0 16,-3 6 0-16,-6 0-1 0,0 0-7 15,3 4 3 1,-7 19 4-16,0 8 0 16,0 1 0-16,0 0 2 15,-5-6-1-15,-5-8 1 16,0-6 1-16,6-6-1 16,-1-4 0-16,5-2 2 15,0 0 4-15,0 0 8 16,0-8 9-16,9-13-10 0,9-5-14 15,9-6-1-15,2 3 1 16,0 3 3-16,-2 9-3 16,-10 5-6-16,-3 11 6 15,-7 1-1-15,-5 0-3 16,4 8 1-16,-1 16 2 16,4 3 1-16,-2 6 0 15,-3-1 0-15,-2-4 0 0,0-5 0 16,-2-8 2-16,0-7 2 15,5-5-2-15,-5-3 7 16,0 0 9-16,0 0 1 16,4-7 3-16,8-15-12 15,-4-7-8-15,8-2-2 16,6-3 0-16,3 2 0 0,4 4 0 31,-9 11-2-31,-3 9-1 0,-7 5 3 16,-6 3 0-16,1 0-3 15,-1 3-1-15,2 22 4 16,4 5 0-16,-1 2 0 16,-3-2 0-16,3-6 2 15,-2-6-3-15,0-7 1 16,-5-6 0-16,0-5 1 0,0 0-1 16,7 0 3-16,7 0-2 15,6-16 2-15,0-4-1 16,3-4-4-16,-7 4 2 15,-7 6-1-15,-5 4 0 16,1 5 0-16,-7 5 1 16,0 0-5-16,0 0-3 15,5 17-2-15,-3 11 8 0,7 4 2 16,-1 0 1-16,4-4 2 16,-1-3-3-16,0-10-4 15,3-4 4-15,-6-9-1 16,8-2 1-16,6 0 3 15,3-13-1-15,-3-13 5 16,-5-4-7-16,-5-4 2 16,-5-2 4-1,-7-3-6-15,0 7-3 16,-5 6 2-16,-15 5-5 0,-2 7-4 16,2 10 5-16,-3 4-6 15,6 0-4-15,-1 2-1 16,2 14-8-16,7 5-8 15,5 2 5-15,4 3 11 16,0-3-12-16,18 0-19 16,11-7 15-16,11-6-4 15,4-8-18-15,8-2 17 0,-1 0-14 16,0-12 25-16,0-12 12 16,-3-5 14-16,-17-12 1 15,-2-10 5-15,-10 2 13 16,-5 3-8-16,-5 11 18 15,-9 15 12-15,0 10-11 16,-7 10-23-16,-15 0-7 16,-7 8 0-16,0 21 0 15,4 11 14-15,8 6 10 16,5 4 9-16,5 2 8 0,5-4-3 16,2-8-9-16,0-9 12 15,0-12-20-15,0-9-12 16,0-6 2-1,0-4 7-15,0 0 7 16,14 0-1-16,12-14-8 16,11-9-15-16,0-2-1 0,-1 3-1 15,-5 7-2-15,-9 6-7 16,-6 5 6-16,-7 4-4 16,-4 0 0-16,1 0 2 15,3 8-1-15,-5 14 2 16,-2 7 3-16,-2-4 0 15,0 3 1-15,0-2-3 16,-6-3 1-16,-14-8-2 16,0-3-2-16,-3-7 2 15,4-5 1-15,1 0 4 16,2 0 0-16,7 0-3 0,7-9 2 16,2-9-5-16,0-4-4 15,20-5-8-15,11-4-4 16,7 1 1-16,2 8-8 15,1 8 9-15,-10 7 17 16,-4 7 3-16,-12 0 1 0,-5 0 11 16,0 0 5-16,-1 9 2 15,-3 14-5-15,-1 4-2 16,0 4 3-16,-3 0-9 16,0-4-2-1,-2-8-2-15,0-4-2 16,0-10-20-16,0-5-58 15,0 0-26-15,0-13-59 16,2-20-435-16</inkml:trace>
  <inkml:trace contextRef="#ctx0" brushRef="#br1" timeOffset="-72033.08">32592 6053 390 0,'0'0'525'0,"0"0"-490"16,0 0 8-16,0 0 28 15,0 0-52-15,0 0 3 16,-4 51 20-16,4-35-8 0,0-8-8 16,2-6-22-16,5-2 10 15,-1 0-3-15,7 0 7 16,3-10-7-16,-5-11-9 16,-1-3-2-16,-10 1-23 15,0-1-31-15,0 5-3 16,0 7-36-16,-10 7-36 15,-3 5-165-15</inkml:trace>
  <inkml:trace contextRef="#ctx0" brushRef="#br1" timeOffset="-71032.95">32768 5951 788 0,'0'0'158'0,"0"0"-34"15,0 0 15-15,0 0-81 0,0 0-50 16,0 0-6-16,3 74 17 16,-3-15 4-16,0 5-2 15,0-4 1-15,0-4-13 16,0-10-4-16,2-11-3 16,0-12 0-16,5-10-2 15,-7-8 3-15,6-5-1 16,6 0 3-16,12 0 2 15,5-12 1-15,4-9-6 0,6-10-2 16,-8-4 0 0,-2 0 0-16,-8 5-6 0,-2 11 1 15,-15 7-2-15,-2 7 4 16,-2 5-3-16,0 0-7 16,0 0 3-16,0 0-6 15,0 14-5-15,0 6 17 16,0 2 2-16,2-3 2 15,5 0-1-15,-2-8 1 16,-1-6 0-16,1-3 0 16,8-2 1-16,3 0 2 15,8-16 0-15,0-12 2 16,-1-9-5-16,-7-6-9 16,-8-13-8-16,3-10-1 15,5-11-26-15,-5-5 6 16,1 5 37-16,-8 10-2 15,-4 18 3-15,0 22 0 0,0 17 2 16,0 6 3-16,0 4-3 16,0 4-2-16,-6 28-4 15,-8 16 4-15,11 14 3 16,3 4 13-16,0 0 10 16,11-1 1-16,7-5-4 15,3-12-16-15,-6-8-4 0,-3-14 1 16,-1-11-4-16,-9-10 3 15,8-5 5-15,9 0 5 16,3 0-9-16,7-5-1 16,-3-12-3-16,-5 2-1 15,-5 1-1-15,-8 7 1 16,-3 2 1 0,-3 5-5-16,-2 0 4 15,0 0-9-15,2 9 2 16,8 13 6-16,-8 2 2 15,6-4 0-15,-1-6 0 16,-3-4 0-16,3-6 3 0,0-2-1 16,6-2 4-16,5 0 4 15,7 0 2-15,3-2-8 16,1-14 0-16,0-4-4 16,-2-2 2-16,-2 3 0 15,-11 8 2-15,-6 5-4 0,-8 6 0 16,0 0-1-16,0 8-2 15,-14 28-8-15,-10 22 11 16,-5 18 0-16,5 8 5 16,6 2 0-16,0-1-3 15,6-15 5-15,2-16-4 16,8-13-2-16,-5-20-1 16,7-11-2-16,-2-10 1 15,-1 0-12-15,-6-31-44 0,-8-24-109 16,-8-19-108-16,-10-17-154 15</inkml:trace>
  <inkml:trace contextRef="#ctx0" brushRef="#br1" timeOffset="-70840.92">33016 5905 677 0,'0'0'225'0,"0"0"-163"16,0 0 41-16,0 0 6 15,0 0-69-15,118-5-19 16,-49 5-18-16,-2 12-3 16,-11-4 0-16,-23-3-15 15,-18-5-38-15,-12 0-21 16,-3 0-23-16,-34-22-239 16</inkml:trace>
  <inkml:trace contextRef="#ctx0" brushRef="#br1" timeOffset="-70616.9">32768 5733 754 0,'0'0'137'0,"0"0"-126"16,0 0 108-16,0 0-6 16,0 0-52-16,0 0-15 0,78 60-15 15,-62-60-16-15,-5 0-10 16,-2 0-5-1,-9-4 0-15,0-12-41 16,-18-4-42-16,-22 2-32 16,-16 0-75-16,-1 1-470 15</inkml:trace>
  <inkml:trace contextRef="#ctx0" brushRef="#br1" timeOffset="-67680.53">26406 6842 703 0,'0'0'140'0,"0"0"-47"16,0 0 2-16,0 0 7 15,0 0-31-15,0 0-49 16,158-117-12 0,-106 71 10-16,-4-2 2 15,-5 0-13-15,-7-1-7 0,-14 12 2 16,-11 11-3-16,-9 12-1 16,-2 6 2-16,0 6-2 15,-13 2-14-15,-9 0-8 16,-5 22-7-16,10 6-12 15,5 2-12-15,12 2 22 16,0-1 10-16,16-2 14 16,11-1 7-16,-1-4-2 0,1-4 5 15,-9-3-2-15,-5-5-1 16,-9-4 1-16,-4-5-2 16,0 1 2-16,0 3-1 15,-4 0 2-15,-16 3 8 16,-2 1-7-16,1-3-3 15,6-2-2-15,6-4-14 16,4-2-12-16,5 0 9 16,0 0 8-16,5-12-15 0,17-8-10 15,12 1 36-15,-1 4 0 16,6 4 5-16,-6 5 23 16,-2 5 11-16,-4 1 2 15,-8 0-12 1,0 0-11-16,-11 1-5 15,1 16-6-15,3 5-1 16,-8 2 0-16,-2-1-1 16,0 2 4-16,-2-7 0 0,2-1-5 15,3-6-3-15,-5-8 2 16,7-1-1-16,2-2 0 16,8 0 3-16,8-13 1 15,4-15 1-15,4-3-7 16,-2-5 0-16,-4 7 3 15,-4 4-3-15,-17 11 4 16,1 10-1-16,-7 4-3 0,0 0 0 16,0 0 0-16,0 2-6 15,0 19 6-15,0 11-1 16,5 2 1-16,8 2-1 16,3 0 1-16,3-7 1 15,4-9-1-15,4-9 3 16,0-10 3-16,2-1 1 15,2-5-2-15,9-22 1 16,-9-1-5-16,-2-4 2 0,-9 3 5 16,-7 2 2-16,-4 6 7 15,-7 7 5-15,-2 7-2 16,0 7 0 0,0 0-19-16,0 4-1 15,-11 29-4-15,-7 15 0 16,1 13 5-16,1 16-2 15,3 5 1-15,2-1 0 16,9-6-1-16,-6-10 1 16,6-17 0-16,-2-20 0 0,2-14-1 15,2-12 1-15,0-2 2 16,0-10-2-16,0-22-1 16,0-12-13-16,6-13 6 15,17-13-5-15,-1-14 0 16,12-8-2-16,3 4-3 15,5 16 9-15,-1 21-19 0,-1 27 18 16,-9 15 2-16,-2 6 0 16,-4 3 8-16,-10 0-1 15,-1 0-3-15,-14 10-1 16,0 9 4-16,0 2-3 16,-12 4 4-16,-14-3 2 15,-5-1-2-15,2-2 0 16,4-6 0-16,9-2-2 15,12-6 2-15,4 0-16 0,0-5-5 16,20 0-18 0,18 0 5-16,16-10 17 15,-4-6 5-15,8-3 4 16,-4 4 8-16,-9 3 0 16,-7 3 8-16,-21 4 18 15,-5 3 4-15,-12 2 7 16,0 0 17-16,0 6-33 15,0 23-6-15,0 17 31 0,-7 12-18 16,0 13-13-16,-4 6-8 16,0-1 5-16,2-4-10 15,-2-8 0-15,2-17-2 16,5-10 0-16,-1-16 0 16,-2-14-2-16,7-7-4 15,-2 0 0-15,2-19-7 16,0-20-19-16,0-9 0 0,0-10 26 15,0-12 4-15,4-19 0 16,17-9-6-16,6 4 1 16,4 18-7-16,-2 26-4 15,2 26 12-15,0 13-5 16,-2 11-4-16,2 0 14 16,-2 0 2-16,-4 16-2 15,-8 7 1 1,-8 7-2-16,-9 1 2 0,0 6 0 15,-9 1 2-15,-15-6-2 16,-5-3 1-16,-5-10-1 16,7-5 1-16,10-6 0 15,11-8-1-15,6 0-12 16,0 0-18-16,6 0-23 16,25-22-5-16,9-10-27 15,7-4 33-15,2 2 13 16,0 8 6-16,-7 10 33 0,-5 8 15 15,-18 8 35-15,-10 0 14 16,-6 0-13-16,-3 0-18 16,0 0-1-16,0 14-16 15,0 12 11-15,-8 9-8 16,2 2-10-16,4-2-4 16,2 0-5-16,0-6 1 15,0-8 1-15,0-7 0 16,8-6 0-16,11-5 1 0,1-3 29 15,6-3-3-15,5-19-20 16,-4-6 4-16,-2-4 3 16,-7-7-1-16,-7-10-8 15,-9 1-1 1,-2 7 1-16,0 14-5 16,-13 10-2-16,-10 12 0 15,-1 5-11-15,-5 0 6 0,4 5 0 16,10 17 4-16,6 7-2 15,7 3-2-15,2 4 2 16,0-2 1-16,22-2 2 16,2-9 0-16,5-3-1 15,5-8 1-15,11-12 7 16,1 0 4-16,8 0-3 16,2-19-1-16,-6-8-3 15,-7-6-3-15,-7-9-1 0,-14-4-2 16,-11 0-10-16,-9 9 7 15,-2 14-1-15,0 9 1 16,-19 10-12-16,-6 4 4 16,0 0 9-16,7 4 1 15,12 10-7-15,-1-3 4 16,7-1 3-16,0 2-2 16,11 3 1-16,14-1 3 0,-3 1 1 15,1-1 0-15,-2 1 1 16,0-1-1-16,-13 2 5 15,4 2-4 1,-3 4 1-16,2 5-2 16,-5 2 1-16,4 1 1 15,-4-2-2-15,3-2 1 16,0-2-1-16,4-3 2 16,0-5 1-16,8-3 6 0,-3-5 2 15,9-5-2-15,4-3-1 16,7 0-3-16,-1-12-1 15,6-12 0-15,-5-13-1 16,-5-9 0-16,-4-18 1 16,-2-12 2-16,-2-8-4 15,-8 3 0-15,-3 19-1 16,-10 18 1-16,1 24 5 16,-3 16-6-16,-2 4-1 0,0 0-2 15,0 5-7-15,-11 29 9 16,-5 13 1-16,5 11 8 15,4 6-6-15,7 4 3 16,0 3 5-16,0-3 0 16,16-4-1-16,4-8 1 15,4-10-5-15,3-13-2 16,-11-13-4-16,-3-10 0 0,-7-10-44 16,6 0-85-16,-3-22-46 15,-7-17-258 1</inkml:trace>
  <inkml:trace contextRef="#ctx0" brushRef="#br1" timeOffset="-67496.51">29306 6825 856 0,'0'0'220'16,"0"0"-198"-16,0 0 12 15,0 0 74-15,0 0-88 16,114-5-17-16,-50 14-3 15,1 4-4-15,0 3-46 16,0 1-44-16,6 6-67 16,2 0-103-16,3 6-158 15</inkml:trace>
  <inkml:trace contextRef="#ctx0" brushRef="#br1" timeOffset="-67328.48">30167 7145 986 0,'0'0'130'0,"0"0"-64"16,0 0 73-16,0 0-87 16,0 0-38-16,0 0-9 15,0 0-5 1,0 0-24-16,0 0-73 0,0-9-152 16,-2-3-625-16</inkml:trace>
  <inkml:trace contextRef="#ctx0" brushRef="#br1" timeOffset="-61207.7">30722 5217 693 0,'0'0'8'0,"0"0"-3"16,0 0 64-16,0 0 24 15,0 0-58-15,71-106-25 0,-62 80 6 16,0 2 18-16,-5 2-6 15,1 3-1-15,-1 4-16 16,-1 1 0-16,-3 4 3 16,2 5 3-16,-2 4 16 15,0 1 3-15,0 0-6 16,2 0-3-16,-2 0-4 16,0 0-11-16,5 16-4 15,-5 24-1-15,0 21 14 0,0 13 3 16,0 9 2-16,0 4-13 15,-25 1-4-15,-2 1-6 16,-4-3-2-16,2-5 1 16,4-8-2-16,6-10 0 15,5-16-3-15,5-10-8 16,5-14-6-16,4-7-5 16,0-8-6-16,0-4-18 0,0-4 22 15,0 0 24 1,25 0 1-16,4-17 1 15,6-14 2-15,1-5 3 16,-7-8-1-16,0-6 0 16,-12-1 15-16,-5 4 3 15,-10 3-9-15,-2 4-1 16,0 3-4-16,-18 8-4 16,-2 3-3-16,0 6-2 0,4 8-1 15,3 3 0-15,2 4-1 16,6 2 1-16,0 1 0 15,5 0-1-15,0 2 1 16,0-2-4-16,0 2 1 16,0 0-6-16,0-2 6 15,14 1 2-15,11-4-1 16,13-3 1-16,-7 1-1 16,2-2 1-16,-10 1 0 0,-10 4 1 15,-7 2 0-15,-6 2 0 16,0 0-6-16,0 0 4 15,0 0-5-15,0 0-1 16,0 16-5-16,0 8 9 16,-6 0 8-16,1-2-8 15,3-6 4-15,2-5-1 16,0-6 1 0,0-3 0-16,0-2 8 0,7 0-3 15,13 0-1-15,11 0 1 16,5-10 3-16,-1-6-3 15,-8 0-5-15,0-2 2 16,-2 1 1-16,-6-3-3 16,-1 8 0-16,-7 3 0 15,-3 4 1-15,-8 5-1 16,0 0-2-16,0 0 1 0,0 0-8 16,0 17 1-16,0 7 8 15,0 0 1-15,0-5 0 16,0-2 0-16,0-9 1 15,0-4 0-15,0 1-1 16,0-5 5-16,8 0 2 16,5 0-4-16,10 0-1 15,-1 0 0-15,0-7-2 16,-2-5 1-16,-4 4-4 0,-5 4 5 16,-4 1-3-16,-3 3 0 15,-2 0-3-15,-2 0 3 16,0 0-4-16,0 0 1 15,0 5-4-15,0 7 7 16,3 0 1 0,4-6-1-16,-7-2 2 15,4-4 1-15,0 0 1 16,7 0 3-16,12 0-4 0,-1-2 4 16,7-8-6-16,-4 0-1 15,-1-2 0-15,-11 4 0 16,-2 4-1-16,-1-1 1 15,-8 5-6-15,0 0-3 16,3 0-21-16,-3 0-12 16,4 0-26-16,1 5 9 15,-2 5-11-15,4-2-19 0,6-4-74 16,1-4 1-16,1 0-170 16</inkml:trace>
  <inkml:trace contextRef="#ctx0" brushRef="#br1" timeOffset="-60791.65">31723 5414 516 0,'0'0'78'16,"0"0"25"-16,0 0 102 16,0 0-95-16,0 0-40 0,0 0-26 15,0-36-27-15,-27 53-12 16,-4 12 17-16,4 0-3 16,4 2-11-16,10-2 3 15,9-4-9 1,2-4 4-16,2-6-2 15,0-1-3-15,11-3 2 16,20-6-3-16,14-5-11 16,8 0-7-16,-6-8-16 15,0-17 6-15,-11-8 1 0,-5-11 2 16,-2-12 14-16,2-12 0 16,0-13-9-16,0-5-4 15,3 10-1-15,-7 16 19 16,-12 22 6-16,-11 20 2 15,-4 12 4-15,0 6-5 16,0 0 1-16,0 12-2 16,-11 34 1-16,-11 20 6 0,-2 11 9 15,6 8-2-15,2-6-1 16,7-8-6-16,7-12-4 16,2-11-3-16,0-12-1 15,0-12-29-15,0-15-13 16,0-9-113-16,0 0-38 15</inkml:trace>
  <inkml:trace contextRef="#ctx0" brushRef="#br1" timeOffset="-60375.6">31941 5278 747 0,'0'0'112'0,"0"0"-72"16,0 0 77-16,0 0-21 15,0 0-39-15,0 0-56 0,62-43-1 16,-23 39-4 0,3 4 2-16,-2 0-1 0,-7 2-1 15,-6 12 2-15,-9-2 2 16,-11 4-1-16,-7-2-4 16,0 1 3-16,0 1 2 15,-9-2 7-15,-7-2-7 16,3-7 3-16,3-2 9 15,8-3-8-15,0 0 1 16,2 0 4-16,0 0 0 0,0-17-7 16,23-10-2-16,-1-4-4 15,9 4-5-15,3 3 4 16,-3 7 2-16,-4 9 2 16,-7 8-12-16,-5 0 8 15,-6 5-1-15,-2 16-2 16,-7 7 0-16,0 3-16 15,0-2-17 1,-14 0-10-16,-8-1 0 0,0-2-48 16,0-5-102-16,1-8-176 15</inkml:trace>
  <inkml:trace contextRef="#ctx0" brushRef="#br1" timeOffset="-60231.58">32196 5450 465 0,'0'0'132'0,"0"0"-49"16,0 0 92-16,0 0-51 0,0 0-65 15,0 0-44 1,33 0-15-16,7 0-1 0,13 3-49 16,10 2-151-16,4 4-177 15</inkml:trace>
  <inkml:trace contextRef="#ctx0" brushRef="#br1" timeOffset="-60079.57">32788 5578 1119 0,'0'0'86'16,"0"0"-56"-16,0 0 69 16,0 0-76-16,0 0-23 15,0 0-78-15,23 0-175 16,-15-4-473-16</inkml:trace>
  <inkml:trace contextRef="#ctx0" brushRef="#br1" timeOffset="-50782.15">10142 5402 261 0,'0'0'314'16,"0"0"-287"-16,0 0-4 16,0 0 47-16,0 0 6 15,0 0-13-15,0 0-34 16,0 0-11-16,0 4 27 16,2-4 4-1,-2 0-29-15,0 0 5 0,0 0 6 16,0 0-2-16,0 0-10 15,0 3-6-15,0-3-8 16,0 0-2-16,0 5-3 16,0 9 3-16,-2 11-1 15,-25 12 9-15,-6 15 8 16,-19 12 4-16,-19 15-3 16,-16 6-8-16,-13 4-8 0,-14 1-3 15,-6-1 1-15,-3-2 0 16,-6 0-4-16,-4 1 4 15,-6-4-5-15,1 1 6 16,-4-3-1-16,-1 0-2 16,7 5 0-16,0-4 4 15,2 6-1-15,0-3-3 16,3-2-3-16,4 4 0 16,4 5 2-16,5 3 0 0,0 4 1 15,2-1 4-15,2-6-3 16,-4 2-1-16,-5-1 1 15,3-3 0-15,7-8 2 16,17-8 0-16,15-15 3 16,17-2-5-1,-1-5 10-15,7-4 12 16,7-1-16-16,1-4-4 16,8 1 0-16,-5 1 5 0,3 2-6 15,-12 6 5-15,0 3-6 16,0-6 7-16,6-2 5 15,7-10-9-15,14-10-4 16,5-3-1-16,6-8 1 16,5-4 1-16,-1-2 1 15,3-2 1-15,-3 4-3 16,1 2 2-16,-5 5-1 0,1-4 1 16,1 3 4-16,1 1-4 15,-4-3-1-15,6-2-1 16,2-4 1-16,2-5-1 15,7-2 1-15,0-1 0 16,2-3-1-16,0-1-1 16,0 0 1-16,0 0 1 15,0 0-1-15,0 0-1 16,0 0 1-16,0 0-2 0,0 0-5 16,0 0-4-16,0 0-5 15,0 0-14-15,0 0-42 16,0 0-18-1,0 0-24-15,0-24-252 16</inkml:trace>
  <inkml:trace contextRef="#ctx0" brushRef="#br1" timeOffset="-45741.51">675 9467 214 0,'0'0'0'0,"0"0"-3"15,0 0 3 1,0 0-1-16,0 0-10 0,0 0-8 15,0 0 2-15,-23 41 16 16,21-38 1-16,-4 1 4 16,-3-4-4-16,-2 0-48 15</inkml:trace>
  <inkml:trace contextRef="#ctx0" brushRef="#br1" timeOffset="-43165.19">675 9467 481 0,'-61'16'151'0,"61"-18"-98"16,3 0 80-16,-3 2-3 16,0 0-73-16,0 0-16 15,0-3-3-15,2 3-15 16,-2 0 1-16,0 9-10 0,0 21 13 16,0 7 39-16,-5 10-29 15,-5 1-14-15,-4-1-10 16,1-6-2-16,2-9-5 15,1-10-4-15,6-10 2 16,4-7-2-16,-2-5 0 16,2 0 0-16,0 0 6 15,0-3-1 1,0-25 5-16,0-21-11 16,4-14-1-16,8-10 0 15,5 0 0-15,6 13-4 0,-8 12 1 16,1 20 2-16,-7 14 1 15,-3 7-2-15,-3 7 2 16,-1 0-1-16,-2 0-4 16,7 5-5-16,4 18 7 15,5 12 3-15,3 2 0 16,-1 6 0-16,1-5 0 0,-6-6 0 16,-5-8 1-1,-3-11-1-15,0-4 1 0,-3-9-1 16,9 0 1-16,3 0 0 15,-1 0 0-15,7-16-2 16,-1-12-5-16,8-10-3 16,0 4-4-16,0 7 1 15,-7 11 1-15,-11 9 1 16,2 7 8-16,-7 0-9 16,4 0 0-16,2 14 4 0,1 12 7 15,3 6 1-15,-3 0 2 16,5 0-3-16,-1-2 0 15,1-6 0 1,4-4 1-16,-6-8 0 16,1-5-1-16,1-7 1 15,3 0 3-15,6-9 0 16,6-15-1-16,4-6-3 0,0-4 3 16,-4 1-2-16,-7 6-2 15,-4 8 4-15,-9 10-4 16,-6 6 1-16,-5 3-1 15,0 0 1-15,0 0-8 16,0 9 2-16,2 17 6 16,5 6 2-16,1 4 0 15,4-2-2-15,1-4 0 16,0-6 1-16,1-4 0 16,-1-8-1-16,-1-8 0 0,-1-2 3 15,1-2 4-15,5-4-5 16,1-18 5-16,-1-7-5 15,-1-6 0-15,-9-8-1 16,-7 2 0-16,0-2 2 16,-7 9-2-16,-15 10-2 0,-5 11 0 15,-2 4-1-15,-3 9 1 16,6 0-1-16,-1 0-3 16,7 10 2-1,6 9-5-15,8 5 6 16,6 0-10-16,0-2 2 15,0-3-1-15,13-2-1 16,12-5-10-16,10-7 7 16,2-5 2-16,5 0 2 15,5-19-1-15,-1-11-7 16,-1-2 9-16,-7-5 5 0,-9 0-6 16,-10-8 8-16,-9 3 3 15,-6 8 1-15,-4 10 6 16,0 12-5-16,0 7 20 15,0 5-11-15,0 0-9 16,-12 0 0-16,-1 17-2 16,1 19 0-16,-5 10 1 15,5 7 2-15,4-4 4 0,4 0-2 16,4-9 7-16,0-10-2 16,0-12 2-16,0-7-7 15,0-11-3-15,0 0 4 16,0 0 3-16,12-9 4 15,11-14-11-15,12-6-2 16,0 7-7-16,-2 8-9 0,-1 9 10 31,-8 5-5-31,-6 0 5 16,-5 7-1-16,-6 13 6 0,-5 6-1 16,-2-2 2-16,0 1 0 15,-2 1 1-15,-18-9 0 16,-5 1-1-16,-1-7 4 15,1-4-3-15,5-5-1 16,5-2 0-16,5 0 0 16,4 0 0-16,4 0 0 15,2 0 0-15,0 0-8 0,0-9-18 16,6-2 7-16,17-3-4 16,6-4-18-16,4 1 16 15,0 5 10-15,-4-1 9 16,-2 1 6-16,-6 2 0 15,-4 4 0-15,-9 1 1 16,-4 2-1-16,-4 3 11 0,0 0 11 16,0 0 12-1,0 0-22-15,0 0-3 0,0 0-9 16,0 3-1-16,0 14 1 16,2-1 3-16,2 0 0 15,5-7 0-15,-5 0 0 16,2-7 3-16,6-2 1 15,1 0 7 1,5-2 3-16,7-19-10 0,-1-4-1 16,1-5-1-16,-5-8-3 15,-5-8 2-15,-3-9-1 16,-4-8-2-16,-3-6 5 16,-3 5-6-16,-2 13 1 15,0 13-1-15,0 18 2 16,0 8 1-16,0 7-1 15,0 3-2-15,0 2-3 16,0 0-5-16,0 0-3 16,0 30-4-16,0 12 15 0,0 9 0 15,2 10 0-15,3-3 0 16,0 0 6-16,1-6-1 16,1-3-2-16,-1-11-1 15,6-5 1-15,-4-16-2 16,5-8 0-16,3-6 1 15,3-3 4-15,4-12-2 16,4-18-4-16,5-8-9 0,-8-4 3 16,-3-3-1-16,-6 1-11 15,-6 13 9-15,-4 10 8 16,-1 10 1-16,-4 11 0 16,0 0-3-1,0 0-5-15,0 3 2 16,0 19 1-16,-4 8 4 15,1 2 2-15,3-2-2 16,0-1 4-16,0-8-1 16,9-4-2-16,6-7 1 0,1-6 2 15,5-4 0-15,0 0-2 16,6-24 10-16,2-9-4 16,0-4-7-16,2-9 3 15,-6-9-3-15,-2-11 0 16,-10-8-3-16,-7-2-5 15,-4 8 3-15,-2 13-4 0,0 21 9 16,0 17 0-16,0 10 0 16,0 5-8-16,0 2 5 15,-4 9 0-15,-5 28-1 16,1 16 2-16,5 7 2 16,3 6 2-16,0 0 3 15,0-2 1-15,5-8-2 16,3-9 7-16,1-12-6 0,3-12 0 15,-6-9-1 1,5-10 2-16,5-4-4 0,9-4 8 16,8-23-10-1,5-9-8-15,-3-3-14 16,-6 2 11-16,-6 9-6 16,-12 10 11-16,-5 11 5 15,-6 7-2-15,0 0 2 16,0 3-7-16,0 17 8 0,0 8 6 15,0 0-1-15,0 0 1 16,0-6-2-16,10-3 4 16,3-10-4-16,1-4 2 15,5-5-1-15,4 0 8 16,3-9-2-16,6-8-8 16,-1-6-3-16,-4 5 0 15,-8 6 4-15,-5 4-3 0,-10 6-1 16,-4 2-7-1,0 10-4-15,0 23 11 0,-4 16 39 16,-16 14-18-16,-2 12-8 16,-5 0 3-16,-2 3-13 15,4-9-3-15,-1-15 0 16,5-16-3-16,6-14-7 16,3-12-17-16,2-12-5 15,-1 0-19-15,-3-24-44 0,1-17-121 16,-3-10-81-1</inkml:trace>
  <inkml:trace contextRef="#ctx0" brushRef="#br1" timeOffset="-42941.16">2479 9162 560 0,'0'0'33'0,"0"0"-23"16,0 0 87-16,0 0-52 15,0 0-42-15,0 0 45 16,0 0 47-16,87-8-47 16,-39 8-36-16,-1 0-6 15,0 0-6-15,-12 0-3 16,-17 0-33-16,-13-9-65 16,-5 2-10-16,-15-5-70 15,-24 0-321-15</inkml:trace>
  <inkml:trace contextRef="#ctx0" brushRef="#br1" timeOffset="-42749.13">2479 9162 644 0,'-112'-121'92'16,"112"121"-90"-16,0 0 39 15,0 0 27-15,0 7-35 16,0 1-15-16,0-3-14 15,4-1-4-15,-4-4-30 16,0 0-134-16,0 0-161 16</inkml:trace>
  <inkml:trace contextRef="#ctx0" brushRef="#br1" timeOffset="-42541.11">1787 9235 897 0,'0'0'198'0,"0"0"-170"16,0 0-24-16,0 0 93 15,0 0-41-15,0 0-45 16,-4 5-8-16,4-5-3 0,0 0-8 16,0 0-34-16,0-5-40 15,0-10-64-15,-6 1-148 16,-4 4-379-16</inkml:trace>
  <inkml:trace contextRef="#ctx0" brushRef="#br1" timeOffset="-38452.59">3234 9249 345 0,'0'0'593'0,"0"0"-577"16,0 0-16-16,0 0 23 16,0 0 4-16,0 0 10 15,0 87-12-15,0-58-12 16,5-12-8-1,-3-5-1-15,0-6-2 16,0-6 1-16,3 0 1 16,5 0 12-16,9-14 16 15,5-16-25-15,5-7-4 0,0-1-2 16,-4-3 0-16,-3 4-1 16,-8 11 5-16,-6 11-5 15,-4 9 1-15,-1 6 0 16,-3 0-1-16,0 0 0 15,0 8-6-15,0 17 6 16,2 14 6-16,0-1 6 16,3-4-1-16,-3-6 2 15,1-10 8-15,-3-8-10 0,2-6-5 16,-2-1-2-16,0-3 6 16,2 0-5-16,2 0 17 15,5-7-7-15,7-15-6 16,3-5-9-16,0-4-1 15,-3 4-2-15,-6 13-8 16,-5 5 1-16,-3 7 4 16,-2 2-8-16,0 0 6 0,0 0 3 15,0 0-4-15,2 11-3 16,5 10 12 0,0 5 0-16,4-1 0 15,2-6 1-15,-2-3 1 16,2-5-2-16,1-6 0 15,4-3 1-15,2-2 4 16,7 0-3-16,2-4 2 16,2-13-4-16,0-3-2 15,-8-6-13-15,-4 1-2 16,-3-3-2-16,-7 3-4 0,-3 10-15 16,-1 6-17-16,-5 7 23 15,2 2-9-15,-2 0-4 16,3 0 13-16,-1 0 20 15,5 7 7-15,3 0-12 16,4-2-4-16,-1-3 6 16,1-2 7-16,-3 0 5 0,-2 0 3 15,-3 0 3-15,-4-4 2 16,-2-8 3-16,0 0 19 16,0 2-10-16,0 4-4 15,0 2 4-15,0 4 1 16,0 0-5-16,-8 0-9 15,-3 6 7-15,-5 12 3 16,5 6 5 0,2 1 0-16,4-4-2 0,3 1-8 15,2-7-3-15,0-6-1 16,0-4 0-16,0-5 6 16,0 0 3-16,14 0 4 15,6-2 0-15,2-15-10 16,-4 1-4-16,-1-2-2 15,-5-1-1-15,-8 6-1 16,5 1 0-16,-9 8-3 0,0 1 1 16,0 3-5-16,0 0 4 15,0 0-9-15,0 0 10 16,0 12-2-16,0 8 4 16,0 1 0-16,0-5 0 15,0-4 0-15,2-3 1 16,6-4-7-16,0-3 12 15,1-2-6-15,5 0 3 16,1 0 1-16,5-16-2 0,0-4-2 16,-2 0-4-16,-7-2 1 15,-2 0-3-15,-9 8 1 16,5 2 2-16,-5 7 2 16,0 5-1-16,0 0 2 15,0 0-3-15,0 8-1 16,0 15 4-1,-5 3 0-15,5 0 6 16,0-2 8-16,0-7-6 0,0-3 3 16,5-7 2-16,-1-2 4 15,2-5-8-15,3 0 10 16,7 0 2-16,5-12-17 16,-2-7 7-16,1-3-9 15,-5 3-4-15,-3 0-2 16,-1 3 0-16,-5 7-3 15,2 4 5-15,-8 5-5 16,0 0 1-16,0 0-1 0,2 0-6 16,2 17 9-16,5 10 4 15,3-3 8-15,3 0-4 16,-2-7 5-16,1-5-2 16,-6-5 5-16,2-3-7 15,1-4 10-15,6 0-8 16,8 0 7-16,4-11-6 15,4-6 0-15,-4-1-8 0,0-2-1 16,-4 5-9-16,-7 1-7 16,-5 5-2-16,-9 3-7 15,3 4-4-15,-7 2 1 16,3 0-1 0,1 0 6-16,1 0 3 15,1 0 13-15,-2 0 7 16,1 0 1-16,-1 0 0 15,-4 0 2-15,5 0 4 0,0-8-6 16,-5 1 0-16,0-5-6 16,0 1-1-16,0 0 5 15,-5 6-3-15,-9 1 3 16,1 4 2-16,-3 0 0 16,1 0 0-16,1 14 0 15,-1 1 1-15,3 6 0 16,4 1 0-16,6 2 7 0,2-2-4 15,0-7-4-15,0-1 6 16,0-9 4-16,0-3 0 16,8-2 10-16,11 0 4 15,3 0-6-15,0-9-11 16,2-8-6-16,-3 1 2 16,-8-2-2-16,-4 4-1 15,0 2-5-15,-9 6 0 16,0 4-2-16,2 0 1 0,-2 2-3 15,0 0 2-15,0 0-5 16,0 8 5 0,0 8 7-16,0 3 3 15,0-2-3-15,2-2 0 16,9-1 0-16,1-5 1 16,1-3 7-16,3-6-3 15,3 0 0-15,2 0 4 16,3-10-8-16,3-9 0 0,-2-4 4 15,-8 0-4-15,-6-4-1 16,-11 3 1-16,0 2-1 16,0 5-1-16,-13 8-2 15,-5 6 3-15,1 3 0 16,-4 0-4-16,4 7 3 16,3 10-3-16,3 3 2 15,9-1-2-15,2-1 3 0,0-2 1 16,0-4 0-16,2-5 2 15,13-2 4-15,1-5 3 16,2 0 6-16,4 0 1 16,3 0-8-16,-5 0-6 15,0-8-1-15,-4-1 0 16,-3 4-1-16,-4 5 0 16,0 0-3-16,0 0-6 15,1 14 7-15,2 18-2 16,-5 12 4-16,-5 12 0 15,-2 12 1-15,0 11 2 16,-11-6-2-16,-7-1 0 16,-2-14-2-16,4-17 1 15,0-12-1-15,5-16-1 16,1-8 2-16,0-5 5 16,-1 0 7-16,0-17-12 15,2-10-23-15,7-12 4 0,2-5 2 16,0-12-15-16,24-4-9 15,12-2 17-15,7 4 14 16,3 9 2-16,1 11-3 16,-3 4 7-16,-3 6 4 15,-3 2 0-15,-5 2 3 16,-6-2 4-16,-10 4 12 16,-3 0-8-16,-7 2 0 0,-7 4 2 15,0 4 4-15,0 4-16 16,-9 4 3-16,-13 4-4 15,-5 0-3-15,0 0 1 16,2 6 1-16,8 12-3 16,6 6 2-16,4 4 2 15,2 2 1-15,5 0 5 16,0 0-1 0,9-4 1-16,7-3 5 0,2-7 3 15,2-6-3-15,4-9-5 16,8-1 4-16,3 0-4 15,4-13 0-15,-4-8-6 16,-4-4 0-16,-7-1 0 16,-6-3-6-16,1 0 6 15,-9 8 0-15,-5 7-1 16,-3 5 1-16,-2 9 0 16,0 0-1-16,0 0-4 0,0 0 2 15,0 0-4-15,0 15 5 16,0 9 2-16,0 2 5 15,0 0 3-15,0-3 1 16,0-4 4-16,4-4 9 16,4-10-9-16,-4-1-2 15,5-4 5-15,7 0 1 16,5 0-4-16,4-16-7 0,0-6-6 16,-3-2-4-16,-2-4-13 15,-2 2-5-15,-7 4 2 16,-2 10 8-16,-4 3 3 15,-3 9 6-15,-2 0-3 16,0 0 3 0,0 0-6-16,0 9 4 15,0 11 5-15,0 4 7 16,0 2 19-16,0-1-7 0,2-6 3 16,2-5-1-16,-2-8-9 15,3-4 1-15,-3-2 4 16,7 0 0-16,9 0 3 15,4-15-8-15,5-8-9 16,0-1-3-16,-2-6-4 16,-4 0-7-16,-5 7-1 15,-3 6-10-15,-6 7 5 16,-5 10 6-16,-2 0-12 0,0 0 1 16,0 0 13-16,0 12-3 15,3 8 12-15,1 4 2 16,7 0 1-16,3-5 5 15,3 1 4-15,4-8-6 16,-2-3 9-16,8-9 0 16,2 0-7-16,4 0 5 15,6-12-10-15,-6-10 0 0,1-6-3 16,-12-2-1-16,-7-4-13 16,-6-2 0-16,-9 4-5 15,0 9-2 1,0 9 5-16,-9 12 0 15,-6 2 7-15,-7 0 1 16,1 13 4-16,4 6 2 16,7 8-2-16,8 2 2 15,2 3 1-15,0-1 1 0,2-2 10 16,17-4 11-16,1-6-8 16,4 0 6-16,3-12 3 15,4-4-4-15,2-3 1 16,6 0-6-16,-2-8-11 15,1-13-2-15,-2 0-1 16,-7-4-7-16,-7 2-15 16,-7 2 2-16,-7 7 4 15,-6 9 11-15,-2 3-2 0,0 2-2 16,0 0 1-16,0 0 0 16,0 12 9-16,-4 12 3 15,-6 5 12-15,8-4-4 16,2 3 13-16,0-4-4 15,0-4 6-15,2-6-9 16,8-5-3-16,0-4 3 16,11-5-4-16,0 0-1 0,8-5-8 15,5-20-1 1,0-3-3-16,-1-4-11 16,3-3 5-16,-7-2-11 15,-10 4-7-15,-5 12-14 16,-7 7 17-16,-5 10 19 15,-2 4-5-15,0 0-4 16,0 0 1-16,0 6 2 16,0 14 5-16,0 5 3 0,0 0 2 15,0-1 7-15,6-1-4 16,8-2 15-16,-1-7 8 16,1-5-9-16,-1-7-10 15,1-2 4-15,3 0 5 16,8-14-12-16,0-15-5 15,-1-5-1-15,0-7-1 16,-6-10-2-16,-3-7-6 16,-3 0 2-16,-5 5-6 0,-3 11 1 15,-2 18 8-15,-2 12 3 16,0 10 0-16,0 2-11 16,0 8-2-16,-15 25 6 15,-3 10 7-15,3 8 1 16,7 3 0-16,6-4 3 15,2-4 6 1,0-2 0-16,0-8-6 16,14-8-1-16,-1-10-2 0,3-8-6 15,-5-10-32-15,5 0-34 16,-3-10-43-16,-5-16-89 16,-8-6-140-16</inkml:trace>
  <inkml:trace contextRef="#ctx0" brushRef="#br1" timeOffset="-38228.56">6672 9046 786 0,'0'0'177'15,"0"0"-139"-15,0 0 51 16,0 0 5-16,0 0-52 16,0 0-30-16,174-3-9 15,-97 3-2-15,-4 0-1 16,-9 0 3-16,-14 0-5 15,-7 0 2-15,-7 0-3 16,-14 0-13-16,-7 0-20 0,-12 0-9 16,-3 0-30-16,-9 5-22 15,-22 3-177-15</inkml:trace>
  <inkml:trace contextRef="#ctx0" brushRef="#br1" timeOffset="-36046.89">7382 9302 826 0,'0'0'114'15,"0"0"-113"-15,0 0 14 0,0 0 55 16,129-41-36-16,-81 20-32 16,-4-4 0-16,-8 4 1 15,-12-5 13-15,-8 3-8 16,-12 9 7-16,1-2 10 16,-5 9 12-16,0 3-14 15,0 4-19-15,-11 0-4 16,-7 0 1-16,-4 6 0 0,-3 15 1 15,9 0-2-15,8 4-3 16,3 1 3 0,5-3-1-16,0 0 4 15,0-8-4-15,13-1 4 16,3-4-5-16,4-5 4 16,2 0-4-16,1-5-4 0,-6 0-14 15,-5 0-5-15,-8 0 14 16,-4 0 9-16,0 0 0 15,0 0-4-15,-16 0 3 16,-10 0 3-16,-5 2 0 0,-3 17 0 16,8 2-2-16,3 4 3 15,9 0-1-15,12-2 0 16,2-4 4-16,0-3-5 16,10-4 3-16,17-3 0 15,8-6-1-15,9-3 0 16,10 0 0-1,0-7-1-15,-8-12-7 16,-5-4 2-16,-8-3 2 0,-13-3 2 16,-9 0 1-16,-4 4 2 15,-7 7-1-15,0 8 6 16,0 6 11-16,0 4-18 16,0 0-4-16,0 0-1 15,-16 16 5-15,-4 8 0 16,4 5 4-16,8-2 7 15,3-3 11-15,5-1-3 0,0-9 2 16,0-7 2 0,0-5-4-16,0-2-4 0,0 0 12 15,0 0-4-15,13-4-4 16,12-14-17-16,4-4-2 16,-4-1-1-16,-6 0-5 15,-3 1 1-15,-5 5-8 16,-7 8 4-16,4 4 9 15,-8 5-7-15,2 0 2 16,-2 0-5-16,0 0-7 0,0 11 5 16,0 9 11-16,0 2 1 15,6 1 0-15,3-4 1 16,5-5 7 0,-1-3 2-16,7-8 2 15,0-3-3-15,9 0 0 16,5-3 0-16,-1-18-6 15,5-5-1-15,-7-4-1 0,-4-8-1 16,-4-6 3 0,-4-7-6-16,-1-4 3 0,-5 5-7 15,-6 9 0-15,-4 13 4 16,-3 16 1-16,0 8-2 16,0 4-12-16,0 0-4 15,0 7-4-15,-14 22 17 16,-4 9 6-16,5 8 0 0,6 5 1 15,3 0 0 1,4-5 0-16,0 0 3 0,0-8 2 16,4-11 3-16,5-8-5 15,2-7 2-15,3-11 9 16,4-1-6-16,3 0 3 16,13-11-5-16,-3-14-6 15,0-3-3-15,-4 0-1 16,-7 3-9-16,-9 4-10 0,-1 7 11 15,-10 6 11-15,0 6-1 16,0 2-7 0,0 0 4-16,0 0-3 15,0 8-2-15,0 12 10 16,-8 4 4-16,8 1 4 16,0-6 3-16,0-1 4 15,6-6 3-15,4-3-3 16,3-9 1-16,10 0 2 0,2 0-10 15,4-12-2-15,2-13-5 16,0-5 0-16,-6-5 1 16,-4-14-2-16,-5-9 0 15,3-11-2-15,-9-6-1 16,-1-2-7-16,-7 13-2 16,-2 14-2-16,0 22 11 15,0 14-1-15,0 12-14 0,-6 2-10 16,-7 14 2-16,-3 23 19 15,-3 14 3-15,15 9 2 16,0 7 2-16,4 1 0 16,0-4 0-16,0-4 0 15,0-9 1-15,4-8 5 16,8-9-5-16,-1-12 7 16,3-10-5-16,3-10 1 15,5-2-2-15,16 0 4 0,0-18-6 16,0-3-45-1,-4-2 3-15,-11 1 2 16,-4 7-22-16,-11 6 36 16,0 4 24-16,-6 5 2 15,-2 0 0-15,0 0-7 16,0 14 7-16,0 9 11 16,0 1 2-16,0-1-3 15,0-8-2-15,2-3-7 0,7-3 5 16,5-8 5-16,5-1 2 15,12 0-3-15,10 0-7 16,-1-15-3-16,2-2-4 16,-7 0-1-16,-6-2 3 15,-2 3 2-15,-11 5-2 16,-14 6 2-16,-2 5-1 16,0 0 2-16,0 20 0 0,-20 18 34 15,-7 13-6-15,-6 12-3 16,-3 8 1-16,7 1-15 15,2 0-7-15,17-8 6 16,5-10 42-16,5-15-9 16,0-19-30-16,0-12-12 15,0-8 2-15,0-5 1 16,11-16-5 0,0-14-52-16,-4-9-34 0,-7-6-1 15,0-10-57-15,-5-4-112 16,-19 0-66-16</inkml:trace>
  <inkml:trace contextRef="#ctx0" brushRef="#br1" timeOffset="-35822.86">8423 9111 569 0,'0'0'140'0,"0"0"-68"16,0 0 80-16,0 0-48 15,124-7-37-15,-72 7-19 16,6-3-8-16,-2-1-10 16,-2-1-23-16,-8-4-7 15,-9 1-3-15,-18-2-38 16,-17-4-7-16,-2-1-38 0,-21-2-154 16,-29 1-10-16</inkml:trace>
  <inkml:trace contextRef="#ctx0" brushRef="#br1" timeOffset="-35542.82">8528 8823 721 0,'0'0'168'0,"0"0"-148"15,0 0 37-15,0 0 34 16,0 0-53-16,0 0-16 15,0-2-5-15,0 2 11 16,0 0 15-16,0 0-8 16,0 0-1-16,0-7-8 15,9-5-3-15,7-3-23 16,-1-2-2-16,-3 5-7 0,-10 3-17 16,-2 4-41-16,-4 5-19 15,-27 0-78-15,-12 0-128 16,-6 21-229-16</inkml:trace>
  <inkml:trace contextRef="#ctx0" brushRef="#br1" timeOffset="-35334.79">8040 9126 953 0,'0'0'50'15,"0"0"0"-15,0 0 79 16,0 0-34-16,0 0-65 16,0 0-19-16,56 5-11 15,9-5-3-15,10 0-68 0,1 0-99 16,2 0-193-16</inkml:trace>
  <inkml:trace contextRef="#ctx0" brushRef="#br1" timeOffset="-33630.57">10 10275 656 0,'0'0'51'16,"0"0"-51"-16,0 0 1 15,0 0 46-15,0 0 12 16,0 0-27-16,0-5 2 0,0 5 33 16,0 0-23-16,0 0 8 15,0 0-10-15,0 0-4 16,0-9-8-16,0-5-9 16,37-2 9-16,29-3-12 15,30 0-7-15,13-1 7 16,14-1-11-16,11 1 4 15,22 3-3-15,2-2-6 16,-7-1-1-16,-14 6-2 0,-29-2 0 16,-11 2 0-16,-15 4 1 15,-8-1-3-15,-3-3-1 16,2 5-2-16,6-3 4 16,5-2-5-16,10 0 4 15,8 0-1 1,8-1 2-16,2 3 2 15,-4 3-1-15,-2-1 1 16,-2 0 2-16,-6 1-2 0,-11 1-3 16,-9 1 0-16,-9 0 2 15,-4 0 1-15,6-1-1 16,9 1-3-16,9 3 1 16,9-2-8-16,5 5 5 15,0-6 5-15,-1 1-3 16,-1 1 0-16,-3 0 4 15,-3 1 0-15,-3 1 0 0,-3-2 0 16,-2 1-1-16,4 1 0 16,5-4 1-16,4 5-1 15,-1 0-6-15,-3 1 7 16,-1-2-4-16,-3 2 4 16,1-2-1-16,1-1-4 15,-1 0 0-15,-1 1 1 16,-1 1 4-16,-2 0 0 15,-2 2-1-15,-2 0 1 0,2 0 5 16,-3 0-5-16,-3 0 1 16,-3 0-1-16,4 0 0 15,-1 0 0 1,4 0-2-16,-3 0 2 16,-2 0 3-16,-4 0-3 15,-9 0-1-15,-5 0 0 16,-4 0 1-16,-2-9-1 15,7 3 1-15,1 0 2 0,3 0-2 16,2 2 0-16,3 2 1 16,-1 0-1-16,-5 0 0 15,-1 0 2-15,-5 0-2 16,-4-1 2-16,0-2 7 16,0 1-1-16,2 1 4 15,0-4-3-15,2 3-9 16,2 1 1-16,5-4 3 0,-2 3-4 15,-1 3 1-15,-4-4-1 16,-2 3 11-16,0 0 3 16,-2 0-3-16,-4 0-1 15,-4 2-6-15,-3-2-3 16,10 2 1-16,3-2 1 16,10 2-3-16,5 0 1 15,0 0 1-15,6 0 0 16,-15 6 3-16,-10 0 0 0,-8-1-1 15,-7-2 2 1,-6 1-2-16,-4 1 0 16,-2 0 1-16,2 2-3 15,-3-5 1-15,5 3 0 16,0 2-2-16,12 0-1 16,-3 1-2-16,-4 0 2 15,-12-2 3-15,-10-3-3 0,-7-3-1 16,-7 0-3-16,0 0-9 15,0 0-32-15,-29 0-70 16,-27 0-26-16,-25-7-259 16</inkml:trace>
  <inkml:trace contextRef="#ctx0" brushRef="#br1" timeOffset="-30902.22">597 10834 791 0,'0'0'115'0,"0"0"-106"15,0 0-2-15,0 0 68 0,0 0-27 16,0 0-34-16,0 0-7 16,0 0 1-16,5-8-8 15,5 8 2-15,4 0 5 16,-3 0-2-16,-4 0-4 16,-1 0-1-16,-1 0 2 15,0 0 2-15,-5 0-1 16,0 0 3-16,0 0 2 0,0 0 1 15,0 0 7-15,0 0-4 16,0 0-3-16,0 4-3 16,0 2-5-16,0 6-1 15,0 0 0-15,0 5 1 16,0-4 0-16,-10-1 0 16,6-2-1-1,-1-4 3-15,1-2-2 16,2 0-1-16,2-2 1 0,0-2 0 15,-2 2-1-15,2-2 1 16,0 0 2-16,0 0 0 16,0 0 0-16,0 0 2 15,0 0 10-15,0-5-7 16,0-16-3-16,0-3-3 16,0-2-2-16,0 2 0 15,0 4 0-15,0 6 0 16,0 4 0-16,0 4 0 0,0 4 0 15,0 0 0-15,0 2 3 16,0 0-3-16,0 0 3 16,0 0-3-16,0 0-3 15,0 8-3-15,-2 20 5 16,-8 8 1-16,6 2 0 16,-1 1 1-16,3-7-1 15,-2-8 0-15,0-6 0 0,-1-4 0 16,3-9 0-1,0 0 0-15,-1-5-1 0,3 0-1 16,0 0 1-16,-7-10 0 16,1-14-8-1,-1-3-9-15,1-3 17 16,-2 0-7-16,6 6 8 16,-2 4 0-16,2 8 2 15,2 5-2-15,0 0-3 0,0 3-10 16,0 2 0-16,0 2 9 15,-2 0-1-15,-1 0-7 16,-1 0 5-16,-2 2 2 16,-2 14 2-16,0 3 3 15,1 0-3-15,5-4 1 16,0-8 2-16,2-2-2 16,0-4 1-16,0-1-2 15,19 0-4-15,17 0-35 0,9-13-17 16,9-4-37-16,6 2-87 15,9 4 16-15,-1 1-189 16</inkml:trace>
  <inkml:trace contextRef="#ctx0" brushRef="#br1" timeOffset="-29518.05">1143 10839 866 0,'0'0'74'15,"0"0"-69"-15,0 0 56 16,0 0-10-16,0 0-39 16,0 0-9-16,9-11 0 0,0 2 2 15,7-3-3-15,3-2 0 16,2-3-1-16,-1 1-1 15,-5 5 0-15,-1 4 1 16,-3 5-1-16,-3 2 0 16,4 0-2-16,-3 0 2 15,2 7 3-15,2 18 6 16,3 5 0-16,-5 2 8 16,-2-2-8-16,-5-4 9 0,-2-7-16 15,1-11 3-15,-1-4 0 16,-2-4 1-16,2 0-2 15,8 0 3-15,2-15 10 16,11-19-17-16,8-14-11 16,5-4 4-16,-3 4 5 15,-2 10-1-15,-4 14 3 16,-7 10-1-16,-9 9 1 0,-2 5-2 16,-2 0-5-1,4 11 6-15,5 19 1 16,1 4 10-16,2 4-1 15,-6-4-2-15,-2-6-1 16,0-12 4-16,-4-6 1 16,-3-6-3-16,0-4-1 15,4 0 1-15,5 0-1 16,7-22 5-16,11-11-12 0,0 0 0 16,-2 3-2-16,-4 8-5 15,-8 8 5-15,-8 9-4 16,-1 5-2-16,-2 0-7 15,3 11 7-15,5 15 5 16,3 6 2-16,7 0 0 16,6-3 2-16,3-2-1 15,5-9 0-15,4-8-1 0,0-7-5 16,-2-3 3-16,1-3-4 16,-5-20-13-1,-5-2 8-15,-2-5 8 0,-14-5 3 16,-8-2 1-16,-7-5 0 15,0 3-3-15,0 11 2 16,-16 14 0-16,-1 9 1 16,-3 5-1-1,-9 0 0-15,-1 15-3 16,1 12 4-16,3 7-1 0,8 2 1 16,11 0-3-16,7 0 1 15,0-4-1-15,0-5 3 16,14-6 0-16,1-7 0 15,3-6 1-15,-1-8 0 16,4 0 0-16,6-11 3 16,2-14-2-16,0-3-1 15,-2 0 1-15,-5-1-2 0,-7 3 0 16,-6 3 0-16,-5 5 0 16,-1 10 0-16,-3 4 0 15,0 4 0-15,0 0-8 16,0 7 3-16,0 18 3 15,0 8 2-15,0 2 0 16,7-3 0-16,4-2-2 16,5-9 2-16,-1-4 8 0,-1-9-4 15,-4-6-1-15,3-2 2 16,3 0-1-16,9-15 1 16,2-11 3-16,9 1-8 15,-5-1 0-15,0 2-1 16,-4 2 1-1,-12 6 0-15,-5 8-1 16,-4 6-5-16,-4 2-3 16,2 0-1-16,3 4 4 0,2 16 6 15,0 2 0-15,2 2 0 16,3-3-2-16,-1-1 5 16,3-8-2-16,1-7 0 15,-3-3 2-15,3-2-3 16,6 0 5-16,4-4 1 15,4-11-6-15,-2-6 0 16,0 1 1-16,-4 2-1 16,-8 6 0-16,-6 5-1 0,-6 7-2 15,-3 0 0-15,0 0-5 16,-2 15 2-16,9 7 5 16,-3 4 1-16,2-4 1 15,3-5-1-15,-5-3-23 16,3-9-38-16,-2-5-9 15,-2 0-92-15,-5-8-55 16</inkml:trace>
  <inkml:trace contextRef="#ctx0" brushRef="#br1" timeOffset="-29294.02">2975 10608 675 0,'0'0'109'15,"0"0"-104"-15,0 0 75 16,0 0-7-16,0 0-52 0,0 0-7 16,-6 23 2-16,23-21-4 15,6-2-5-15,-5 0 5 16,-1-4-9-16,-5-10-3 16,-8 3-8-16,-2-1-13 15,-2 3-14-15,0 6-59 16,-8 3-80-16,-10 0-38 15</inkml:trace>
  <inkml:trace contextRef="#ctx0" brushRef="#br1" timeOffset="-28917.97">3216 10728 690 0,'0'0'132'0,"0"0"-121"15,0 0 50-15,0 0 41 16,0 0-48-16,15 114-11 0,-9-84-8 16,0-3-6-1,-2-12-19-15,-1-3-5 16,-1-8-4-16,0-4-1 16,0 0 4-16,2 0 7 15,8-16-1-15,1-16-10 16,5-8-6-16,-5-4 0 15,1 2-4-15,-3 10-9 0,-2 9 10 16,-4 11 7-16,-3 12 2 16,0 0-4-16,-2 0-7 15,2 5-5-15,7 21 14 16,0 3 1-16,2 4 0 16,4-1-20-16,8-4-36 15,8-5-18-15,3-6 16 16,5-7-96-16,2-10-210 15</inkml:trace>
  <inkml:trace contextRef="#ctx0" brushRef="#br1" timeOffset="-28525.91">4240 10631 875 0,'0'0'121'16,"0"0"-119"-16,0 0 8 16,0 0 85-16,17 113-28 15,-7-52-24-15,-2 11 1 16,1 1-15-16,-3 0-22 16,0-9-4-16,-2-8-3 15,-4-17-11-15,2-12-35 16,2-10-38-16,-4-17-41 0,0 0-78 15,0-15 29-15,0-25-351 16</inkml:trace>
  <inkml:trace contextRef="#ctx0" brushRef="#br1" timeOffset="-28301.9">4206 10668 609 0,'0'0'125'15,"0"0"-19"-15,0 0 6 16,0 0-56-16,69-108-21 0,-35 105-27 15,5 3-2-15,4 3 8 16,1 20-2-16,-8 9-1 16,-11 1-7-16,-15 1-2 15,-10-1 0-15,0-4-2 16,-17-1 0-16,-14-7-8 16,-9-7-2-16,-1-3-41 15,6-10-54-15,8-1-136 0,14 0-262 16</inkml:trace>
  <inkml:trace contextRef="#ctx0" brushRef="#br1" timeOffset="-27213.75">4815 10560 693 0,'0'0'64'0,"0"0"-54"16,0 0 58-16,0 0 27 15,0 0-69-15,0 0-19 16,-139-91-1 0,112 111 7-16,-2 13 0 15,10 6-3-15,1 4-8 16,7 1 1-16,11-3-1 16,0-10 0-16,0-4 3 15,6-13 3-15,7-3 12 0,12-9-2 16,2-2 10-16,4 0 1 15,5-20-18-15,-1-4-6 16,-8 0-4-16,-9-5 6 16,-7 0 3-16,-5-4 0 15,-3 8-2-15,-3 6-7 16,0 12-1-16,0 7-2 16,0 0-17-16,0 0 0 0,0 19 16 15,-5 8 1-15,-3 6 2 16,8 4-2-16,0-2 2 15,0-3 0-15,8-3 0 16,8-9 1-16,2-9 0 16,4-4-1-16,5-7 0 15,6 0 2-15,5-14 3 16,1-12-5-16,-2-4 1 16,-8-4-1-16,0-4 0 0,-9-3-2 15,-8 4 1 1,-8 8-3-16,-2 10 3 15,-2 8 1-15,0 7 0 16,0 4-9-16,0 0 9 16,0 0-5-16,-6 0-4 15,1 8 0-15,3 3-1 16,2-6 3-16,0 1 2 16,0-3 2-16,0-2 2 0,4-1 1 15,9 0 0-15,6 0 0 16,-4 0 0-16,3-8-3 15,-1 1-6-15,-3-1 2 16,-3 1 0-16,-7 3 0 16,-2 4 5-16,4 0-4 15,-6 0 2-15,0 0 2 16,4 0-3-16,0 0 2 0,5 6 2 16,-3 7 1-16,6-2 0 15,-1 1 1-15,-5 2-1 16,8 0-1-16,-3 0 1 15,1-1 1-15,-1-5 0 16,-3-1 3-16,2 0 9 16,-6-3-2-16,3-3 5 15,1 1 4-15,6-2-6 16,1 0 5-16,6 0-7 16,1-3 3-16,-2-15-8 15,4-4 7-15,-1-9-9 16,-4-6 5-16,-3-7 2 15,-7-9 3-15,-5-7-5 16,-4-6 3-16,0-3-7 16,0 4-5-16,0 12 0 15,0 18 2-15,0 14 1 16,0 15 6-16,0 6-7 0,0 0-3 16,0 20-11-16,-4 30 11 15,0 16 0-15,4 9 0 16,0 3 7-16,0-2-3 15,8-4-2-15,6-5 6 16,4-12-8-16,-7-12-1 0,4-13 0 16,-5-14-5-1,-6-10-46-15,5-6-32 0,-5-2-29 16,1-26-189-16</inkml:trace>
  <inkml:trace contextRef="#ctx0" brushRef="#br1" timeOffset="-27061.73">5432 10357 700 0,'0'0'211'0,"0"0"-211"0,0 0-1 16,0 0-1-16,0 0 2 16,127-2-36-16,-67 4-90 15,0 10-12-15,9 4-234 16</inkml:trace>
  <inkml:trace contextRef="#ctx0" brushRef="#br1" timeOffset="-26453.66">6302 10473 856 0,'0'0'137'0,"0"0"-101"16,0 0 24-16,0 0 15 15,0 0-48-15,0 0-19 16,-110 42-4-16,104-2 2 16,6 1-4-16,0-6 2 0,0-4-4 15,8-9 0-15,13-6-1 16,-4-10 1-16,1-6 1 16,-3 0-1-16,6-6 9 15,-5-17-7 1,-3-9 2-16,-5-5-4 15,2-10 4-15,-4-4-3 16,1-6 1-16,-1 7-4 16,1 12 0-16,0 16 1 0,-2 12 0 15,1 8 0-15,8 2-10 16,1 0-2-16,8 14 5 16,-2 13 7-16,-5 12-1 15,0 7 1-15,-9 10 0 16,-7 4 2-16,0 7-2 15,0 3 2-15,-2 4-2 16,-12 6 2-16,3-1 0 16,7-4-1-16,4-6 0 0,0-17-2 15,0-14 1-15,13-15 2 16,3-16-1-16,7-5 0 16,4-2 0-16,7-6-6 15,-2-24-16-15,-6-10 9 16,-8-12 1-16,-7-2 1 0,-11-1 11 15,0 8 3 1,-20 7-1-16,-9 9 7 0,-6 7-7 16,-4 8-2-16,-1 7 0 15,11 4-10 1,5 3-61-16,13 2-88 16,11-2-179-16</inkml:trace>
  <inkml:trace contextRef="#ctx0" brushRef="#br1" timeOffset="-26117.61">7253 10435 613 0,'0'0'385'16,"0"0"-356"-16,0 0 1 15,0 0 55-15,0 0-42 0,0 0-37 16,0 0-6-16,0 29 22 16,0 4 18-16,-2 5-19 15,-2 0-2-15,2 3 4 16,-4-5-3-16,6-2-9 16,0-6-3-16,0-5-3 15,0-9 0-15,12-2-3 16,5-1 0-16,12-7-1 15,14-4-1-15,11 0-11 0,3 0-14 16,3-18-23 0,-2-14-80-16,3-14-27 15,-10-10-158-15</inkml:trace>
  <inkml:trace contextRef="#ctx0" brushRef="#br1" timeOffset="-25749.57">7712 10407 658 0,'0'0'248'16,"0"0"-219"-16,0 0 4 15,0 0 78-15,0 0-56 16,0 0-53-16,85-10-1 16,-41 4-2-16,-1 0-1 15,-7 0-6-15,-9 1-9 16,-12 3 3-16,-11-1-14 15,-4 3 7-15,0-2 0 0,0 2 1 16,-11 0 5-16,-4 0-4 16,-5 7 14-16,2 14 2 15,5 9 3-15,-1 6 3 16,7 8 10-16,3 1 1 16,4-1 9-16,0-2 7 15,0-4-12 1,0-6-8-16,0-6-4 15,0-4-5-15,2-8-1 0,7-4-1 16,0-6-29-16,9-4-61 16,2 0-173-16,5-4-236 15</inkml:trace>
  <inkml:trace contextRef="#ctx0" brushRef="#br1" timeOffset="-25469.53">8275 10430 854 0,'0'0'104'0,"0"0"-90"16,0 0 64-16,0 0-15 15,0 0-51-15,0 0-10 16,-10 63 48-16,6-22-14 16,-1-2 12-16,5-2-18 15,0-4-4-15,0-7-15 0,0-3-7 16,5-7-3-16,9-6 0 15,5-4-1-15,6-6 0 16,4 0-18-16,0 0-36 16,-7-10-44-16,0-15-24 15,-8-9-51 1,-10-3-121-16</inkml:trace>
  <inkml:trace contextRef="#ctx0" brushRef="#br1" timeOffset="-25285.51">8212 10560 670 0,'0'0'176'0,"0"0"-145"15,0 0 43-15,0 0 13 16,0 0-58-16,0 0-16 0,44 20 4 16,-4-20-12-16,1 0-5 15,-3 0-52-15,-1-7-56 16,-10-11-170-16,-11-6-258 15</inkml:trace>
  <inkml:trace contextRef="#ctx0" brushRef="#br1" timeOffset="-25109.49">8261 10405 908 0,'0'0'49'16,"0"0"-12"-16,0 0 52 15,0 0-72 1,0 0-17-16,0 0-20 16,124-65-23-16,-86 62-47 15,-4 1-141-15,-8 2-62 16</inkml:trace>
  <inkml:trace contextRef="#ctx0" brushRef="#br1" timeOffset="-23885.34">9019 10561 868 0,'0'0'93'0,"0"0"-82"15,0 0 89-15,0 0-24 16,0 0-54-16,8-102-4 15,-8 84-7-15,0 2 1 16,0 4 5-16,-8 4-14 16,-11 4 0-16,4 4-3 15,-9 0-5-15,-3 6 1 16,0 17 1-16,3 0 3 16,4 7-3-16,-1 0 3 15,15 0 1-15,-1-4-1 16,7-3 0-16,0-9 0 15,0-6 0-15,13-4 5 16,12-4-3-16,2 0 4 16,4 0-4-16,0-12-1 15,-4-7 6-15,0 3-7 16,-10-4 0-16,4 3 0 16,-13-2 0-16,2 7-6 0,-8 6-1 15,0 6 4-15,-2 0-5 16,0 0-11-16,0 8-4 15,0 14 21-15,0 2 1 16,0 0 0-16,0-2-1 16,0-5 1-16,0-2-1 15,7-4 2-15,13-6 2 16,7-2-2-16,6-3-2 0,7 0-5 16,7-5 0-16,6-10 6 15,-6-7 1-15,-7-6 0 16,-11-8 3-16,-13-4 5 15,-3-5 0-15,-13 6 5 16,0 7-5-16,0 13 5 16,-2 9-3-16,-23 6-10 0,-8 4-2 31,-7 0 0-31,-5 19-1 0,5 12 0 16,5 7 2-16,8 2-2 15,11 1-2-15,7-8 4 16,9-3 1-16,0-7 0 15,0-9 1-15,16-7-1 16,10-5 3-16,6-2 3 16,6 0 0-16,0-16-3 0,-5-7 1 15,-2-9-2-15,-6-6 4 16,-5-8-2-16,2-9-2 16,-4-6-2-16,-7-2 0 15,-4 9-3-15,0 11-2 16,-7 18 4-16,0 14-2 15,0 9-1-15,0 2-2 16,0 2-12-16,-7 24 10 16,-2 17 6-16,2 5-4 0,7 4 1 15,0 0 5-15,0-7 4 16,0-8-4-16,11-11 0 16,-1-9 2-16,-2-10 5 15,3-7 5-15,7 0 18 16,5 0-13-16,4-15-14 15,-1-11 0 1,-2-6 5-16,3-3-7 0,-9-2 4 16,2 5-5-16,-4 8 2 15,-5 10-2-15,-5 9 0 16,-6 5-4-16,0 0-14 16,3 14-2-16,-3 20 20 15,0 12 0-15,0 4-3 16,0-2 3-16,0-10 1 15,5-12 6-15,-3-8 0 16,-2-9 3-16,2-7 9 16,2-2 10-16,5 0 14 15,11-11-10-15,5-18-20 0,6-6-10 16,0-5 4-16,-4-4-7 16,4 0 0-16,-4 0-1 15,-12 6-5-15,-4 14-6 16,-11 9-5-16,0 11-23 15,-2 4-77-15,-22 0-40 16,-5 7-110-16,2 9-408 0</inkml:trace>
  <inkml:trace contextRef="#ctx0" brushRef="#br1" timeOffset="-22981.22">10454 10407 356 0,'0'0'330'0,"0"0"-304"0,0 0 48 16,0 0 52-16,0 0-85 15,0 0-13-15,83-44 3 16,-79 26 0-16,-4-1-2 16,0 7-4-16,0 3-13 15,-11 3-2-15,-18 6-10 16,-2 0-1-16,-7 0-1 0,5 17 2 15,2 12 0-15,6 3 3 16,7 6 3-16,9 0 1 16,7-6-3-1,2-7 16-15,0-10 2 16,0-6 6-16,7-8 5 16,11-1 8-16,1 0-18 15,10 0-14-15,7-11-8 16,-5-8-2-16,-2-1 0 15,-2-1 0-15,-5-4-3 0,-1 4 1 16,-8 2-2-16,-5 6 1 16,-8 8 0-16,0 5 2 15,0 0-15-15,0 8-6 16,-2 18 18-16,-11 6 1 16,5 0 4-16,2-4 3 15,6-4-1-15,0-7 1 16,0-8 6-16,10-5 4 0,15-4 2 15,6 0-6-15,4 0 0 16,7-22-4-16,-2-6-5 16,-6-7 5-16,2 0-4 15,-7-7-1-15,-10 0-2 16,-5 1 0-16,-14 10-4 16,0 9-2-16,-2 8-4 15,-23 8-15-15,3 6 8 16,-1 0 14-16,6 0 0 15,5 0 3-15,10 11-8 16,2 3 9-16,0 5 1 16,0 1-1-16,12 1 0 15,5 4 1-15,1-4 0 16,3 4 1-16,-8-1-1 16,0 2 0-16,-4-2 1 15,0 0-1-15,-5 3 0 0,-4-8 0 16,2 2 0-16,3-7 0 15,0-2-2-15,-1-6-36 16,7-5-37-16,5-1-5 16,6 0-20-16,9-10-139 15,10-12-75-15,-4-4-52 16</inkml:trace>
  <inkml:trace contextRef="#ctx0" brushRef="#br1" timeOffset="-22197.12">11224 10316 423 0,'0'0'165'0,"0"0"-57"0,0 0 47 15,0 0-52-15,0 0-54 16,0 0-23-16,-41-7 13 16,17 37-17-16,4 5 5 15,7 4-2-15,3-3-9 16,8-6-1-16,2-4 0 16,0-7-9-1,4-8 3-15,12-3 3 0,11-5 7 16,2-3-12-16,5 0-7 15,3-9-6-15,3-13-20 16,-1-8-1-16,-6-8-3 16,-4-10-8-16,-3-6-6 15,-8-9 2-15,3 2 1 16,-13 0 0-16,-6 9 14 16,5 18 13-16,-7 15 14 15,0 12 5-15,0 7 5 16,0 0-10-16,-2 16 0 0,-18 21 26 15,4 14 6-15,1 9 0 16,1 7 0-16,3-1-4 16,7-2 14-16,2-6 4 15,-1-10 1-15,3-10-22 16,0-13-4-16,0-13 0 16,0-6 1-16,0-6-6 0,0 0 10 15,16 0-5-15,9-18-16 16,6-9-5-16,2-5-4 15,-2 1-8-15,-2-6-8 16,5 7-16-16,-10 8-4 16,-6 8 3-1,-9 12 21-15,-7 2 13 16,-2 0-11-16,0 0 0 16,5 18 9-16,-3 11 2 15,2-2 3-15,5-1 3 16,-2-4-1-16,4-5-1 0,-7-5 6 15,8-7-5-15,-1-5 10 16,2 0 3-16,7 0-5 16,1-8-10-16,2-12-2 15,4-2-10-15,-4-3-8 16,-3-4 1-16,-7 3-3 0,-4 2-6 16,-4 11-22-16,-3 4 20 15,-2 9 6-15,0 0-51 16,0 6 7-16,-4 20 62 15,-6 9 6-15,10 0 1 16,0-1 15-16,0-4-5 16,0-8-4-16,0-5-5 15,0-10 1-15,12-7-3 16,1 0-28-16,0 0-93 0,3-22-121 16</inkml:trace>
  <inkml:trace contextRef="#ctx0" brushRef="#br1" timeOffset="-21957.08">11799 10057 614 0,'0'0'43'0,"0"0"-7"0,0 0 81 15,0 0-21-15,0 0-56 16,-16 105-14-16,34-89 7 15,-1-8 1-15,-1-5-26 16,5-3-4-16,-6 0-4 16,3 0-6-16,-7-8-11 15,-5-5-1-15,-6-1-9 0,0-5-59 16,0 4-89-16,0 1-79 16</inkml:trace>
  <inkml:trace contextRef="#ctx0" brushRef="#br1" timeOffset="-21685.05">12258 10154 824 0,'0'0'118'0,"0"0"-78"15,0 0 37-15,0 0 12 16,0 0 2-16,42 123-13 15,-28-61-41-15,-8 2-13 16,-4 0-4-16,-2-9-12 16,0-6-7-16,0-9-1 15,-16-9-1-15,-1-9-13 16,-8-9-25-16,1-8-23 16,-5-5-53-16,0 0-24 0,2-16-79 15,3-10-121-15</inkml:trace>
  <inkml:trace contextRef="#ctx0" brushRef="#br1" timeOffset="-19996.84">12046 10461 540 0,'0'0'140'16,"0"0"-39"-16,0 0 42 0,0 0-39 15,0 0-35-15,0 0-50 16,80-22-10-16,-29 22-2 16,3 0-6-16,-2 0 2 15,-8 0-2-15,-7 0 2 16,0-4-1-16,-13-10 0 15,-6-2 2-15,-7-3 3 16,-7 2-6-16,-4-5-1 16,0 3-13-16,-4 5-10 15,-16 7 7-15,-2 5 1 16,1 2 14-16,4 0-2 16,-1 9 0-16,3 10 1 15,3 5 2-15,3 5 2 16,9 6 4-16,0 1-3 15,0-4 2-15,0-2-2 16,11-7-2-16,7-5-1 16,5-7-3-16,3-7-24 0,5-4-41 15,3 0-70-15,2 0-34 16,-1-4 41-16,3-10-10 16,-5-6 33-16,-4-6 58 15,0-4 50-15,-13-2 15 16,-5 1 124-16,-9 8 6 15,-2 5-35-15,0 6-6 16,-2 7-1-16,-18 5-43 0,-4 0-8 16,-7 0-5-16,0 19 1 15,2 9-11-15,8 9-9 16,7 2 9-16,10 0-8 16,4-6 5-16,0-1-20 15,4-8-4-15,10-6-1 16,11-2-1-1,0-9-1-15,8-5-6 16,5-2-1-16,4 0-14 0,-2-12-8 16,0-15-8-16,2-10-5 15,1-17-5-15,-5-11 9 16,-5-8-3-16,-2-2-1 16,-6 3-2-16,-12 11 24 15,-1 19 12-15,-10 19 1 16,0 11 5-16,-2 12 9 15,0 0-14-15,-2 7 1 16,-21 27 10-16,5 14 8 16,1 6 2-16,3 7-4 15,5-3 11-15,7 0-5 0,0-3 1 16,2-9-8-16,0-7-6 16,0-13-4-16,0-9-1 15,0-11 1-15,2-6 9 16,9 0 21-16,9 0-12 15,7 0-24-15,2-16-1 0,9-7-12 16,-7-5-14 0,0-5-4-16,-2-1-9 0,-2 2 10 15,-11 9 2-15,-5 11 12 16,-7 8 13 0,-4 4 2-16,0 0-8 15,0 0-1-15,0 10 4 16,-13 12 6-16,4 5 7 15,2-1 6-15,3-3 5 16,4-2-2-16,0-12 1 0,0-2 4 16,0-6 3-16,0-1 21 15,13 0-20-15,9 0-23 16,5-1 1-16,2-14-6 16,-2-5-7-16,0 0-2 15,-10-4 4-15,-1 2-12 16,-5 5 2-16,-4 8 3 15,-4 4 10-15,-3 5-10 0,0 0 7 16,0 0-9-16,0 12 15 16,0 7 2-16,0 1 0 15,6 0 1-15,3-2 10 16,2-8 2-16,0-3-4 16,9-7 12-16,0 0-11 15,3 0-4-15,6-11-5 16,-8-9-1-16,6-6-7 0,-4-2-5 15,-3-2-8-15,-7-5 1 32,1 8-12-32,-12 1 0 0,-2 7 16 15,0 10 4-15,-22 1-8 16,-3 5 16-16,2 3 1 16,6 0-2-16,5 0 1 15,10 7-3-15,0 5 6 16,2 3 0-16,0 2 0 0,10 1 11 15,9-4 0-15,4-2 1 16,-3-4-4-16,-3-4-3 16,4 0 1-16,-15 0-1 15,3-2 0-15,-4 0 1 16,-5-2 12-16,0 2-6 16,2 6-10-16,-2 6 3 15,0 2 3-15,2 2 5 16,3-4-4-16,1-4 2 0,1 0 7 15,4-1 6-15,9-4 3 16,2-1-8-16,14-4-10 16,-3 0-4-16,6 0-5 15,-6-6 1-15,5-11 0 16,-5-7-1-16,3-10-11 16,-7-3-13-16,-5-1-21 15,-3 2-12-15,-15 11 13 0,-6 16 26 16,0 9 10-1,-29 0-8-15,-13 2 16 16,-7 16 0-16,-5 10 11 16,12 6 4-16,13 4-5 15,11 6 3-15,9 0 12 16,9 2 6-16,7-2 9 16,26-5-16-16,8-9-8 15,5-6-12-15,8-11 3 0,-8-6-7 16,-1-7-16-16,-5 0-31 15,-13 0-5-15,-13-19-8 16,-14-8-6-16,-3-9-124 16,-41-9-83-16</inkml:trace>
  <inkml:trace contextRef="#ctx0" brushRef="#br1" timeOffset="-19548.79">12891 10186 570 0,'0'0'60'16,"0"0"-8"-16,0 0 70 15,0 0-21-15,0 0-70 16,0 0-27-16,78-48-3 16,-78 41 3-16,0-2-4 15,0 2-10-15,-13 2 0 16,-16-1 6-16,-7 6 4 16,0 0 7-16,-2 0-3 15,9 0-4-15,7-3 1 0,13 3-1 16,2-3 0-16,7 3-21 15,0 0 8-15,0 0 3 16,0 0 10-16,0 0 1 16,0 0 25-16,0 0 17 15,0 0 0-15,23 0 3 16,25 6-21-16,37 14-25 16,15 3-2-16,14 1-40 15,0-2-19-15,-16-12-143 0,-11-10-203 16</inkml:trace>
  <inkml:trace contextRef="#ctx0" brushRef="#br1" timeOffset="10095.34">479 11650 664 0,'0'0'253'0,"0"0"-222"16,0 0 1-16,0 0 56 16,0 0 5-16,0 0-35 15,0 0-12-15,0 0-2 16,40 104-17-16,-32-60-13 15,0 1-2-15,-2-5-6 16,-4-10-6-16,1-13 1 16,-1-4-1-16,-2-12 0 15,2-1 0-15,-2 0-9 0,2-19-10 16,-2-19 0-16,0-10-12 16,0 0 14-16,0 4 11 15,0 14-2-15,0 11 2 16,-2 14 2-16,-15 5 4 15,-10 3-4-15,-14 26 0 16,-10 7 2 0,-2 1 0-16,3 2 1 15,13-11-20-15,14-8 10 0,14-7-2 16,9-6-1-16,0-5-37 16,21-2 10-16,21 0 27 15,18-20-18-15,16-10-23 16,6-4-10-16,3 0-110 15,11 3-109-15</inkml:trace>
  <inkml:trace contextRef="#ctx0" brushRef="#br1" timeOffset="12463.64">1377 11586 1008 0,'0'0'35'16,"0"0"-32"-16,0 0 45 15,0 0 48 1,0 0-23-16,0 0-42 15,-55-72-18-15,34 72-13 16,-8 6 0-16,-2 17 0 0,0 9 5 16,0 6-5-16,4 3-2 15,4 3-1-15,11 2 3 16,5-1-4-16,7-3 3 16,0-6-1-16,17-6-4 15,10-14 0-15,4-8-5 16,3-8 6-16,5 0 1 15,0-16-3-15,-6-17 4 16,-1-6 0-16,-8-1-1 0,-6 0-1 16,-7 5 5-16,-8 6 0 15,-3 8 0-15,0 12 0 16,0 2 1-16,0 7-1 16,0 0 0-16,-10 7-1 15,1 16-4-15,3 7 5 16,4 2 0-16,2-1 0 15,0-4-1-15,4-6-2 0,11-4 2 16,5-4-1-16,-1-9 2 16,-2-4-2-16,3 0 1 15,-1-17 1 1,-4-9-5-16,5-5-6 16,-5-5 2-16,-1-1-1 15,-3 0-12-15,-7 12 12 16,-2 7 3-16,-2 9 5 15,0 6-1-15,0 3 2 0,0 0-2 16,0 12-1-16,0 8-2 16,0 2 1-16,0-1-3 15,0-4-18-15,16-5 17 16,0-5-5-16,-3-7 13 16,3 0 1-16,2 0 5 15,-1-19-1-15,3-9 5 16,3-4-7-16,-4-3 0 15,0 4 2-15,-5 5-1 0,-6 11 6 16,-3 4-6-16,-5 11 6 16,0 0-5-16,0 0-4 15,0 8 0-15,0 16 0 16,0 4-1-16,4 2 1 16,7-4-2-16,5-6 1 15,-3-4-1-15,-2-6 1 16,2-6-3-16,1-4 4 0,1 0 0 15,1-12 2 1,4-15 4-16,-2-8-3 16,-5-7-1-16,-1-8-2 15,-4-11 1-15,-1-9-1 16,-3 4 0-16,-2 10 3 16,2 17-3-16,-4 22 0 15,0 9 4-15,0 8 1 16,0 0-2-16,0 16 0 0,0 22-2 15,0 14 0-15,0 6 0 16,0 2 0-16,10-5-1 16,11-6 1-16,-2-8-1 15,4-11-1-15,1-6-8 16,3-14-5-16,-3-10-2 16,-1 0 3-16,-5-18-6 15,-1-18-21-15,-1-12-2 16,-3-8-5-16,-1-15 15 0,-6-5-2 15,-1-6-10-15,-5 8 29 16,0 16 15-16,0 19 22 16,0 20 25-16,0 15 11 15,-7 4-21-15,-5 0-16 16,-1 23 12-16,1 14 6 16,2 11-16-16,6 6 2 15,4 9 11 1,0-1-17-16,4 0 12 0,12-7-10 15,1-9-7-15,-1-8-2 16,-1-9-6-16,1-9 0 16,0-9-3-16,0-11 0 15,0 0-3-15,3-7-2 16,4-21-19-16,-3-6-12 16,-3-1-7-16,-3 0 16 15,-5 3 16-15,-5 7-2 0,-2 13 3 16,-2 9 5-16,0 3 2 15,0 0-2-15,0 12 1 16,0 9 0-16,0 10 2 16,0-2 1-16,3 0-2 15,8-3 5-15,4-3-5 16,2-8 0-16,-5-4-2 16,7-6 2-16,0-5 0 15,6 0 0-15,6-5 0 0,-2-20 0 16,2-5-8-16,-10-5 4 15,-8-2-8-15,-5-5 10 16,-8 3 1-16,0 11-1 16,0 13 2-16,0 8 5 15,-11 7-2 1,-13 0-2-16,-8 21 2 16,6 5 0-16,4 2 3 15,10 0-6-15,12 0 3 0,0-5 8 16,10 3-7-16,16-6 6 15,5-3-10-15,-2-5-2 16,-4-8 1-16,4-4 1 16,-7 0-4-16,3 0-12 15,2-14-14-15,-3-10-18 16,-2-3 19-16,-1 1 18 16,-6 1 11-16,-6 4 0 0,-2 8 8 15,-5 5 7-15,-2 6 9 16,0 2-3-16,0 0-13 15,0 14-1-15,0 10 3 16,0 2-4-16,2-2-2 16,4 1 0-16,4-8-4 15,1-3 2-15,-5-2-2 16,3-6 0-16,1-4-1 16,-2-2 1-16,3-2 0 0,5-16 0 15,1-8-6-15,-1-2 2 16,3-6-1-16,-4 1-2 15,-1 6 5 1,-6 5 2-16,-1 10-2 16,-5 7 1-16,-2 5 0 15,0 0 1-15,2 0-2 16,0 8 1-16,3 11 1 16,-3 3 0-16,1 0 1 0,1-4-1 15,-2-2 0-15,3-6-1 16,-1-6 1-16,-4-4 0 15,6 0 0-15,2 0 0 16,5-20 0-16,7-13-1 16,2-8 1-16,0-14 1 15,5-9 7-15,-2-8 4 16,-4-6 2-16,6 0 14 0,-4 3-17 16,-14 17 45-16,-7 17-31 15,-2 20-2-15,0 13 5 16,0 8-11-16,0 0-16 15,-13 10-1-15,-2 26 3 16,3 16-3-16,12 13 3 16,0 2 1-16,4 6 2 15,19-5-2-15,1-6-2 16,-1-8-2-16,-1-8 1 0,0-11 3 16,-4-15-4-1,-3-10-7-15,-1-10 6 16,-1 0-3-16,10-14-7 15,-4-18 0-15,2-4-18 16,-3 4 11-16,-5 10-11 16,-4 12 0-16,-2 7 9 15,-3 3-2-15,5 4 12 16,2 18 8-16,3 2 2 0,-4 1 0 16,4-4 0-16,-3-4 0 15,2-5-19-15,-1-8-59 16,1-4-25-16,3 0-111 15,-3-12-88-15</inkml:trace>
  <inkml:trace contextRef="#ctx0" brushRef="#br1" timeOffset="12679.66">3740 11131 941 0,'0'0'79'0,"0"0"-48"15,0 0 64-15,0 0-8 16,0 0-38-16,0 0-32 16,-17 49-12-1,17-42-5-15,0-5-3 0,8-2-43 16,-1 0-43-16,1 0-36 16,-2-18-60-16,-6-5-103 15,0 0-280-15</inkml:trace>
  <inkml:trace contextRef="#ctx0" brushRef="#br1" timeOffset="12863.69">3312 11057 334 0,'0'0'323'15,"0"0"-222"-15,-131 48 70 0,110-34-60 16,11-2-19-16,7-1-20 16,3-6-28-16,7 1-3 15,26-4-27-15,11-2-14 16,12 0 0-16,2-8-34 15,-2-12-70-15,-16 3-54 16,-20 4-227-16</inkml:trace>
  <inkml:trace contextRef="#ctx0" brushRef="#br1" timeOffset="13119.72">1395 11497 908 0,'0'0'102'15,"0"0"-84"-15,0 0-15 16,0 0 65-16,0 0-20 15,0 0-48-15,223-63 0 16,-78 36-22-16,8 6-29 16,-7 4-218-16</inkml:trace>
  <inkml:trace contextRef="#ctx0" brushRef="#br1" timeOffset="15047.96">3756 11097 709 0,'0'0'185'0,"0"0"-127"16,0 0 25-16,0 0 4 15,0 0-16-15,0 0-21 0,-25 36-15 16,9-1-3-16,1 8-15 16,6-1-11-1,4 2-2-15,5 1 0 16,0-8-3-16,20 0-1 16,12-11-4-16,13-6 0 15,10-8-4-15,7-12-8 16,6 0-25-16,-6-3-17 15,-8-20-6-15,-12-2 10 0,-15 0 17 16,-17-1 16-16,-10 4 18 16,0-3 0-16,-8 7 4 15,-19 3-1-15,-9 4 2 16,1 11 0-16,-4 0 6 16,2 0-3-16,1 19 12 15,9 2-8-15,7 5 9 16,7 3-8-16,6 0 7 15,7 0 2-15,0-1 5 0,0-5-16 16,18-4 1-16,4-6-5 16,1-8 2-16,2-5-3 15,-4 0 4-15,4 0-1 16,-3-18-4-16,1-4 3 16,-4-4-3-16,-3 0-1 15,-5 3 2-15,-9 8-1 16,-2 4-2-1,0 6 2-15,0 5-2 0,0 0-2 16,0 0-4-16,0 7 5 16,-6 17-1-16,2 5 0 15,4-1 4-15,0 0 2 16,8-3-2-16,13-6-1 16,3-5 1-16,0-6-2 15,3-8 3-15,0 0 2 16,2-6-3-16,-7-20 2 0,5-12-2 15,-4-4 4-15,-8-11-3 16,-9-5-1-16,-1-8-2 16,-5-10 0-16,0-2-1 15,-5 6 2-15,-12 14-1 16,1 17 7-16,3 22 1 16,7 11 2-16,0 8-8 15,2 0-2-15,-5 27-2 16,7 26 2-16,2 14 4 0,0 11 0 15,2 3 5-15,23 1-3 16,-3-4-5-16,0-5 6 16,-4-12-5-16,0-16-1 15,2-11 0-15,-2-12 2 16,-5-12-3-16,3-10 7 16,-1 0-7-1,8-18-5-15,4-17-13 16,2-14-1-16,-2 1 1 0,-10 4-7 15,-3 10-3-15,-8 15 13 16,-3 14 11-16,-3 5 0 16,0 0-16-16,0 0 15 15,0 12 5-15,0 12 0 16,0 6 9-16,0 0-5 16,0-5 12-16,10 0 3 15,6-4 0-15,2-6-2 0,0-5-3 16,-1-9-6-16,4-1-1 15,3 0-2-15,7-9 1 16,3-15-6-16,1-6-6 16,-1-5-2-16,-3-4-3 15,-9 7 2-15,-8 10 5 16,-5 8 2-16,-9 11-2 16,0 3-7-16,0 0 6 15,0 12 5-15,0 16 2 0,-2 7 2 16,2 0 0-16,0-4-2 15,0-4-2-15,15-6 8 16,5-5-3-16,1-6-2 16,0-8 2-1,4-2-1-15,0 0-1 16,-1-18-3-16,1-8-12 16,-8-6 3-16,-5-2-18 15,-8-2 11-15,-4 2 1 0,0 8-5 16,-16 12 6-16,-8 10 6 15,-3 4 5-15,1 0 2 16,3 0-2-16,9 7 2 16,8 0 0-16,6-3-1 15,0 0 2-15,10-1-1 16,18 1 1-16,10 1 2 16,4 0 1-16,3 2-1 0,-5 0 5 15,-4 5 1-15,-5 3 5 16,-9-1-1-16,-9-4-4 15,-5 0 5-15,-8-4 6 16,0-2 10-16,0-2 8 16,0-2-23-16,0 0-4 15,0 0-10-15,0 0-4 16,0-16-12-16,0-11-32 16,0 0-12-16,21 0 27 0,8 9-2 15,5 8-3-15,-3 10 1 16,0 0 25-1,-4 5 12-15,-5 14 0 16,-1 7 1-16,-8 1-1 16,-9-3 1-16,-4-4-1 15,0-2 0-15,-17-2 0 16,-14-4-6-16,-6-4-29 16,-3-6-113-16,3-2-205 0</inkml:trace>
  <inkml:trace contextRef="#ctx0" brushRef="#br1" timeOffset="15256">5040 11115 957 0,'0'0'104'16,"0"0"-91"-16,0 0 31 15,0 0 71-15,0 0-56 16,0 0-38-16,0 0-17 15,29 85-4-15,-7-85-7 16,0 0-52-16,-2-3-90 16,-6-19-60-16,-14-6-132 15</inkml:trace>
  <inkml:trace contextRef="#ctx0" brushRef="#br1" timeOffset="15448.02">4134 11110 748 0,'0'0'203'0,"0"0"-186"15,0 0 12-15,0 0 24 16,0 0-27-16,150 0-26 0,-59 0-6 16,9-7-66-16,3 1-121 15,0 6-256-15</inkml:trace>
  <inkml:trace contextRef="#ctx0" brushRef="#br1" timeOffset="15648.04">6070 11656 1095 0,'0'0'107'16,"0"0"-100"0,0 0-7-16,-106 115 0 15,69-88-6-15,-1-2-114 0,0-9-418 16</inkml:trace>
  <inkml:trace contextRef="#ctx0" brushRef="#br1" timeOffset="17208.24">7316 11238 680 0,'0'0'93'15,"0"0"-42"-15,0 0 40 16,0 0-2 0,0 0-12-16,0 0-37 15,35 5-4-15,-35-5-13 16,0 0-1-16,0 0-5 15,-2-10-3-15,-18-4-14 16,-2 4-2-16,-5 6-4 0,0 4-3 16,3 0 6-16,-8 24 2 15,8 12-4-15,-1 9 1 16,10 5 3-16,8 0-1 16,7-2 2-16,0-9-2 15,11-10-2-15,12-9 1 16,-1-11 2-16,4-6 0 15,3-3 1-15,-2-8 2 16,-2-19 0-16,-3-6-1 0,1-6-1 16,-8 4 3-16,-6-3-2 15,-2 6 4-15,-7 7 2 16,0 8-2-16,0 9 5 16,0 5-6-16,0 3-1 15,0 0-3-15,0 4 1 16,0 20 1-16,0 6-2 15,0 5-3-15,0-5 3 0,11-4-3 16,4-4 3 0,3-6 0-16,-2-6-2 15,-1-8 2-15,-1-2 1 16,1 0 0-16,4-7-1 16,-2-18-1-16,1-5-1 15,-3-2-3-15,-1-2 0 0,-5 5-5 16,-5 8 9-1,-2 11-4-15,0 6 4 0,-2 4-4 16,0 0 1-16,0 5 0 16,0 20 2-16,0 5 1 15,0 2-4-15,14-5 4 16,-1 0 0-16,1-8 1 16,1-4 0-16,1-7 1 15,-3-8-1-15,3 0 3 16,4 0 0-16,2-17-3 15,3-12-1-15,0-1-5 0,-8-1-3 16,-5 4 9-16,-6 10-5 16,-6 5 5-16,0 8 1 15,0 4-1-15,0 0-5 16,0 0 4-16,0 16-3 16,0 11 3-16,5 1 1 15,5-1 0 1,4 0 0-16,11-2-2 15,-1-8 4-15,5-1 6 0,-2-10 6 16,-3-6-10-16,1 0-2 16,0-13 3-16,4-16 0 15,-2-9-1-15,-6-9-4 16,-5-3 1-16,-7-8 0 16,-7-8 9-16,-2 0-6 15,0 6 14-15,0 12-4 16,-6 17 2-16,-1 17-10 0,3 10 3 15,4 4-3-15,-3 0-6 16,-2 4-4-16,3 33-3 16,2 14 5-16,0 16 2 15,10 5 0-15,11-2 0 16,4-2-2-16,-2-7 2 16,-6-9-12-16,-1-12-41 15,-7-14-19-15,-3-12-49 16,-3-14-149-16,-1 0-230 0</inkml:trace>
  <inkml:trace contextRef="#ctx0" brushRef="#br1" timeOffset="18512.4">7935 11289 712 0,'0'0'172'15,"0"0"-135"-15,0 0 5 16,0 0 40-16,0 0-32 0,0 0-48 15,0 0 0-15,130-2 0 16,-68 2 0-16,9 0 0 16,-4-6-2-16,-9-10-3 15,-11-3-18-15,-11-4-9 16,-16 1 4-16,-11-2 10 0,-9 2 5 16,0 3 8-1,-7 5 3-15,-9 2 11 0,3 3 0 16,-1 7-6-16,6 2 15 15,-3 0-4-15,1 23 2 16,10 12 4-16,0 11 12 16,0 6-13-16,0 0-8 15,14-4-6-15,6-5-2 16,-6-9 5-16,-1-8-1 16,-4-10-4-16,0-8-1 15,-3-8 0-15,8 0 0 0,1 0-2 16,12-20-2-16,0-6-4 15,0-5-1-15,-8 2-8 16,0 4 8 0,-9 9 4-16,0 6-7 15,-6 10-7-15,1 0 1 16,1 8 3-16,-2 17 11 16,8 5 0-16,1 1 3 15,-2 1 3-15,5-3-2 0,-3-9 1 16,1-3-1-16,-1-12-1 15,1-4 1-15,1-1 0 16,5 0-2-16,3-13-2 16,4-12 2-16,-4-2 1 15,0-8-3-15,-7 4-4 0,-7 4 4 16,-3 12 4 0,-6 4-3-16,0 11-1 0,0 0 0 15,0 0 0-15,0 0 0 16,0 21 1-16,0 5 1 15,0 4-1-15,9 0 1 16,11 0-2-16,5-6 1 16,2-2 5-16,2-10-2 15,-8-8-2-15,6-4 1 16,-4 0 2-16,-5-12-2 16,-3-17 0-16,-6-3-2 0,-7-3-2 15,-2-5-6 1,0 1 5-16,-22 3 2 15,-5 8 1-15,3 10-1 16,-3 12 0-16,2 6 0 16,1 0 2-16,8 10-1 15,3 13 0-15,13 2 3 16,0 4-1-16,7 0 6 16,20-1-7-16,8-3-1 0,7-7-1 15,3-6 1-15,6-9 0 16,-2-3 0-16,3 0 2 15,-6-17-2-15,-5-12-1 16,-8-4-5-16,-11-7 4 16,-8-2-2-16,-8 1-4 15,-6 11 6-15,0 11-7 16,0 8 7-16,-11 9 1 0,-7 2 0 16,-2 0-6-16,0 6 1 15,9 8 1-15,4 3 1 16,7-4-2-16,0-3-7 15,0-2-11-15,18-2 21 16,9 3 0-16,2-4 2 16,0 6 1-16,0 0 15 0,0 6-11 31,-7 1 3-31,-4 1 4 0,-3 4 2 16,1-1-4-16,-3 0 0 15,3-6-7-15,-5-2 7 16,-4-8-3-16,0-2-4 15,-3-4 1-15,1 0 1 16,3-1-2-16,8-24-3 16,6-3 0-16,3-9-1 15,-5 3-10-15,3 5 1 16,-8 11 7-16,-7 10-7 0,4 8 6 16,-5 0-1-16,1 4-6 15,2 19 11-15,3 5 0 16,1 1 0-16,1-4 0 15,1-3-1-15,1-8 0 16,-1-3-46-16,-1-9-12 0,-1-2-51 16,-3 0-152-16,-2-24-136 15</inkml:trace>
  <inkml:trace contextRef="#ctx0" brushRef="#br1" timeOffset="18744.43">9841 11127 434 0,'0'0'417'16,"0"0"-358"-16,0 0-36 0,0 0 49 16,0 0-10-16,0 0-15 15,-40 8-25-15,53-8-6 16,3 0-8-16,-3 0 4 16,3 0-7-16,-5-6-4 15,-9-6 2-15,-2 2-3 16,0 0-7-16,0 6-19 15,0 4-16-15,0 0-16 16,0 0-27-16,-2 17-152 16,2 8-79-16</inkml:trace>
  <inkml:trace contextRef="#ctx0" brushRef="#br1" timeOffset="20584.68">10125 11337 671 0,'0'0'184'0,"0"0"-150"16,0 0 44-16,0 0 13 16,135-50-45-16,-110 50-30 15,-12 0-11-15,-9 5-5 16,-4 14 3-16,0 7 3 16,-8 6 0-16,-17 3 4 15,-2 3-4 1,1 0-6-16,6-1 1 15,4-4-1-15,7-3 0 16,7-4 0-16,2-2 0 16,0 2-2-16,27-2 2 0,8 1 0 15,5-1-6-15,5 1-7 16,-3 4 4-16,3-1-3 16,-9 1 10-16,-14-2 1 15,-9-3-2-15,-8 0 1 16,-5 0 2-16,-7-1 0 15,-20-2 12-15,-15-5-4 16,-3-4-7-16,-3-4 2 16,-4-5-1-16,7-3-1 0,5 0-1 15,11-11 0-15,12-12 0 16,5-8-5-16,12-8-19 16,10-10-43-16,30-3-1 15,18 0-31-15,6 4-24 16,17 2 47-16,-4 1 25 0,0-1 37 15,-11 0 14-15,-8 4 3 16,-16 6 65-16,-13 7 56 16,-16 7-16-16,-13 5-47 15,0 2 11 1,-2 3-10-16,-24 5-21 16,-5 7-10-16,-10 0-6 15,-1 4-14-15,7 19 10 16,4 8-5-16,8-1-9 15,9 4-3-15,10-4 6 16,4-6-6-16,0-4 0 0,0-10-1 16,6-4-1-16,10-6-1 15,9 0 3-15,0 0-2 16,2-20-2-16,-4-3 0 16,2 0-1-16,-7-5-2 15,-5 4 0-15,-4 3 3 16,-4 10 0-16,-5 5-1 0,0 3 1 15,0 1-3-15,0 2-2 16,0 0 1-16,0 0-4 16,0 14 5-16,0 11 0 15,2 2 3-15,7-1 2 16,2-5-1-16,5-3 1 16,1-4-2-16,1-9 3 15,3-5-3-15,0 0-1 0,2-15 1 16,4-15-4-16,-5-6-4 15,-7-8-4 1,4-8 7-16,-11-11-14 16,-1-9 9-16,-5-8 7 15,-2-5-6-15,0 8 8 16,0 12 2-16,-7 23 11 16,1 20 9-16,4 14-10 15,-5 8-7-15,0 0-4 0,-2 14-5 16,-2 22 3-16,9 18 2 15,2 8 0-15,0 5 4 16,0 1-3-16,15 0-1 16,6-4 2-16,-1-6-2 15,-3-9 3-15,8-14-6 16,-10-10 3-16,8-13-5 16,-5-10 0-16,1-2-8 15,8-4-3-15,2-24-9 16,5-8 12-16,-12-5 8 15,1-5-7-15,-8 4 9 0,-8 8-3 16,-2 13 4-16,-5 12 1 16,0 9 1-16,0 0-1 15,0 0 1-15,0 21 0 16,-7 8 4-16,4 1 0 16,3 3 13-1,0-3-1-15,0-4-3 0,10-2 5 16,5-8-8-1,1-5 3-15,1-4-3 0,1-7 2 16,7 0-5-16,2-8-1 16,2-12-6-16,-5-4-3 15,-2-4-8-15,-8 1-3 16,-5 5-1-16,-7 8 10 16,-2 9 1-16,0 5-2 15,0 0 1-15,-9 5 5 16,-7 15 13-16,3 5 3 0,7-2-5 15,6 1 3-15,0 1 1 16,6-1-4-16,19-4-8 16,3-6-3-16,6-5 0 15,0-6-4-15,-5-3 2 16,0 0-12-16,-8-12-9 16,-7-8 5-16,-3-4 13 15,-11-3-3-15,0 1 6 16,-11 1 0-16,-11 4 2 0,-7 7 0 15,-5 9-7-15,7 5 3 16,5 0 2-16,0 0 1 16,15 0 0-16,0 0 0 15,7 0 0 1,0 1-3-16,12 2 4 16,19-2-4-16,16 1 2 15,2 2 2-15,-5 4-7 16,-3 2-1-16,-8 5 7 0,-4-1 1 15,-3 0-1-15,-10-2 1 16,-5-5 1-16,-7-2-1 16,-4-5 5-16,0 0 2 15,0 0 7-15,0 0-1 16,0-5-3-16,10-12-10 16,3-11-9-16,7-4-3 0,14-4-16 15,1 4-1-15,8 7-4 16,1 13-9-16,-4 12 28 15,-9 0 11-15,0 3 3 16,-6 20 7-16,-2 3 4 16,-8 4 1-16,-1 0 0 15,-8-5 0-15,-6-4-8 16,0-6 0-16,0-4 3 0,-17-6-2 16,-12-5-5-16,-10 0-11 15,-5-5-51-15,-3-21-127 16,-4-9-168-16</inkml:trace>
  <inkml:trace contextRef="#ctx0" brushRef="#br1" timeOffset="20760.68">11419 11021 969 0,'0'0'103'16,"0"0"-101"-16,0 0 52 15,0 0 30-15,0 0-54 16,0 0-30-16,0 0-37 16,-2-10-49-16,2 0-98 15,0 2-405-15</inkml:trace>
  <inkml:trace contextRef="#ctx0" brushRef="#br1" timeOffset="20936.72">10545 11125 840 0,'0'0'235'15,"0"0"-235"-15,0 0-5 0,0 0 4 16,172-32 0-16,-74 24-72 16,5-1-219-1,6 4-362-15</inkml:trace>
  <inkml:trace contextRef="#ctx0" brushRef="#br1" timeOffset="21144.73">12578 11471 1144 0,'0'0'72'16,"0"0"-67"-16,0 0 48 16,0 0-26-16,-73 125-27 15,31-100-129-15,-16-8-394 0</inkml:trace>
  <inkml:trace contextRef="#ctx0" brushRef="#br1" timeOffset="22312.88">712 12874 883 0,'0'0'78'0,"0"0"-65"0,0 0 59 16,0 0 21-16,0 0-39 16,0 0-18-16,0 0-22 15,106-67-2-15,-46 27-9 16,4-6-1-16,-6-7-1 16,-18 0-1-1,-13 2-3-15,-11 12-2 0,-14 8-7 16,-2 13 3-16,0 6-7 15,0 8 4-15,-9 4-7 16,-4 0 4-16,2 2 1 16,-3 16-7-16,8 5-5 15,6 3-10-15,0 2-19 16,13-2 34-16,16 1 10 16,4-3 9-16,6-1 1 15,-2-5 1-15,-1-2 0 16,-12-2-4-16,-9-2 4 15,-9-3 2-15,-6 4-2 0,0-1 2 16,-10 2 1-16,-14-2 2 16,0-2-2-16,-1-6-2 15,9-4-1-15,3 0-3 16,7-4 3-16,6-22-5 16,0-4-8-16,0-4 2 0,21 2 1 15,13 8-1-15,4 5 7 16,2 12 4-16,-2 2 13 15,-7 5-3-15,-2 0-4 16,-5 3-3-16,-1 11 4 16,-6 1-7-1,-3 2 2-15,-3-5-1 16,-7-3-2-16,2-2 1 16,-6-1-12-16,0-6-56 15,0 0-162-15,0 0-214 16</inkml:trace>
  <inkml:trace contextRef="#ctx0" brushRef="#br1" timeOffset="22464.9">1430 12457 924 0,'0'0'129'16,"0"0"-129"-16,0 0-11 0,0 0 11 15,0 0 0-15,0 0-46 16,-15-14-210-16,39 14-147 15</inkml:trace>
  <inkml:trace contextRef="#ctx0" brushRef="#br1" timeOffset="24801.2">1812 12599 936 0,'0'0'57'16,"0"0"-54"-1,0 0 63-15,0 0 16 16,0 0-45-16,0-123-22 16,-7 105 1-16,-4 4-1 15,0 6-5-15,1 6-7 16,0 2-3-16,-5 0-7 0,-4 16 4 16,1 9 1-16,1 3-6 15,5 2 4-15,10-4 1 16,2-2-3-16,0-6-2 15,2-6-4-15,14-6 12 16,2-4 2-16,6-2 0 16,-1 0 6-16,4-12-5 15,-1-8 3-15,-3 4-2 16,-4 0 10-16,-7 7-3 16,-8 4 7-16,-1 0-7 15,-1 5-8-15,-2 0-3 0,4 7-1 16,0 21 1-16,5 16 1 15,1 12 9-15,0 9-7 16,4 4-2-16,-5 0 1 16,0-4-4-16,-5-9 3 15,-4-10-2-15,0-17 2 0,0-12-2 16,0-12-1 0,0-5 0-16,-4 0 2 15,-3-7 0-15,-4-25-9 16,4-21-19-16,5-13-10 15,2-16 6-15,0-7 13 16,27 11-12-16,10 13-4 16,6 24 1-16,3 17 22 15,-3 14 8-15,-5 8 4 16,-7 2 3-16,0 0-1 16,-4 5 1-16,-4 14 3 0,-6 1-1 15,-1 1-2-15,-3 0 12 16,-3-5 5-16,-6-6 11 15,0-4 4-15,-4-6-6 16,3 0 3-16,-1 0-3 16,0 0-10-16,4-12-5 15,6-17-14-15,5-9 0 0,6-5-3 16,4-1-2-16,0 9-6 16,0 14-1-16,-8 10 2 15,-1 11 6-15,-5 0-2 16,1 0 0-16,5 13 2 15,4 6 3-15,10 6 1 16,12-1 0-16,4-6-1 16,5-2 1-1,-7-6-5-15,-7-8 5 16,-5-2 1-16,-4 0 0 0,1-14 2 16,-8-8-3-16,-3-9 1 15,-8-4-1-15,-5-6-6 16,-8-1-7-16,0 9 6 15,0 8 4-15,-17 11 2 16,-8 12 0-16,-6 2 0 16,0 0 1-16,-5 20 3 0,7 6-2 15,7 1 6-15,9-1 3 16,11-1-5-16,2 1 2 16,0 1 6-16,15-5-11 15,3-3 2-15,1-6-2 16,4-5-2-16,2-8 7 15,-3 0-3-15,2 0 2 16,-1-12-1-16,-1-9-1 16,-5-3-2-16,-1 2-2 0,-7 3-2 15,-2 6 2-15,-4 5 2 16,-3 6-2-16,0 2-5 16,0 0 4-16,0 0-3 15,0 8-4-15,0 14 5 16,4 4 1-1,5 3 2-15,4-1 2 16,7-5-2-16,0-2 0 16,5-7 1-16,1-5 2 0,-6-6-1 15,9-3 4-15,-6 0 3 16,2-23-1-16,-4-8-3 16,-3-10-5-16,-5-6 0 15,-5-10-1-15,-8-11-3 16,0-12 4-16,-3-2 1 15,-12 8 0-15,-4 17 0 16,6 28-1-16,7 16 0 0,2 12 0 16,0 1-1-16,0 0-8 15,-2 19 0-15,-3 23 6 16,7 13 0-16,2 5 1 16,2 6 0-16,25-2 1 15,4-6 0-15,0-2 1 16,-2-8 0-16,5-8 1 15,-5-7 1-15,-5-13-2 16,-2-13 0-16,-4-7-4 16,-1 0 2-16,4-19 2 15,-1-18-12-15,-2-9-4 0,-9-10 11 16,-7-10-2 0,-2-7-3-16,0 0 10 15,-11 10 0-15,-5 19 2 16,0 21 1-16,10 13 1 15,2 10-1-15,-3 0-3 16,3 3-5-16,-4 23 3 0,6 10-2 16,2 13 4-16,0 9 0 15,21 2 3-15,5 0-1 16,3-2-1-16,3-7 1 16,-8-12-1-16,3-8 0 15,-7-11 0-15,-2-13 2 16,-1-4 3-16,1-3 1 15,7-8-7-15,0-18-7 0,-4-8-13 16,0-3-5 0,-10-1 12-16,-11 6-11 0,0 10 10 15,0 12 11-15,0 10-6 16,-3 0-7-16,-7 10 6 16,1 17 9-16,-1 2-1 15,10 5 0-15,0-3 2 16,0-4 1-16,10-3 2 15,5-7 2-15,3-5-5 0,2-9 0 16,-4-3 5 0,6 0-4-16,0-5 1 15,3-15-2-15,-5-2 2 16,-5-1 1-16,-11 7 1 16,0 7 22-16,-4 2 4 15,0 7 4-15,0 0-11 16,0 0-13-16,0 11-4 15,0 15 10-15,-4 6 3 0,4-2-9 16,0-2 3-16,0-8-3 16,0-8-2-16,0-6 1 15,0-4-3-15,0-2 2 16,4 0-1-16,6-6 0 16,11-19-7-16,-2-9 0 15,4-2-8-15,-5 4-6 16,-3 9-2-16,-4 12 2 0,-4 9 8 15,0 2 1-15,-3 0-9 16,3 9 14-16,4 9 2 16,0-2 0-16,5 1 4 15,1 0 1-15,4-4-3 16,6-4 2-16,-4-5-3 16,6-4-1-16,0 0 4 15,-4 0-3 1,0-18-3-16,-7-3-1 0,-7-2-1 15,-7 3-2-15,-4 3-3 16,0 12 6-16,0 3 1 16,0 2 1-16,-11 0 2 15,-7 13 13-15,5 11-5 16,-1 6-6-16,12 3 5 16,2 1 2-16,2 6-2 15,21 2-4-15,6 2 1 16,2 0-3-16,0 2 0 0,-2 3-4 15,-6-6 1-15,-12-6-2 16,-9-7 1-16,-2-10-2 16,0-4-12-16,-27-7-9 15,-9-4-5-15,-10-5-51 16,-10 0-60-16,-6-18 11 16,0-16-175-16,-4-8-264 15</inkml:trace>
  <inkml:trace contextRef="#ctx0" brushRef="#br1" timeOffset="24969.22">3756 12112 940 0,'0'0'46'0,"0"0"-42"16,0 0 61 0,0 0 14-16,0 0-55 15,0 0-24-15,46-53-4 0,-12 53-10 16,-3 0-52-16,-2 0-91 15,-5 12-226-15</inkml:trace>
  <inkml:trace contextRef="#ctx0" brushRef="#br1" timeOffset="25497.29">4955 12360 1093 0,'0'0'29'0,"0"0"-22"16,0 0-7-16,0 0 3 16,-134 6-2-16,95 6-1 0,2 0-3 15,13-2-15-15,10-6-19 16,10-2-16-16,4-2 12 15,0 0-20-15,18-16-54 16,18-10 97 0,6-1 18-16,3-5 47 15,-3 3 1-15,-7 3-5 16,-3 2 0-16,-12 4-22 16,-9 8 24-16,-11 2-5 0,0 3-7 15,0 6-25-15,-2-2-8 16,-19 3 0-16,-3 0-1 15,-2 11 0-15,-1 9-1 16,6 0 0-16,11 3 2 16,5 2 0-16,5 3 7 15,0 6-5-15,22 3 9 16,14 2 5-16,8 4-1 16,4 1-11-16,-11-3 2 0,-1 2-5 15,-16-3 0-15,-11-4-1 16,-9-2-4-16,0-4-1 15,-7-4-25-15,-22-6-6 16,-2-8-45-16,-10-7-135 16,10-5-160-16</inkml:trace>
  <inkml:trace contextRef="#ctx0" brushRef="#br1" timeOffset="26265.39">6005 12529 970 0,'0'0'68'16,"0"0"-67"-16,0 0 5 15,98-117 66-15,-49 77-28 16,6-4-25-16,3-4-10 0,-6 0 2 16,-10 0-8-16,-15 5 1 15,-13 14-1-15,-12 10-2 16,-2 9 4-16,0 7 9 15,-21 3-14-15,-12 0-3 16,-7 24-5-16,-3 12 6 16,12 4-1-16,16 2-12 15,15-2-26 1,0-2 2-16,27-1 22 0,6-3 2 16,5-1 4-16,-5-3 8 15,-2 0 2-15,-10-5 1 16,-10-6-2-16,-9-2 2 15,-2-5 0-15,-2-4 0 16,-25-1-1-16,-9-2 0 16,-1-3-2-16,1-2 0 15,11 0-22-15,12 0 1 0,13-2-3 16,0-18-39-16,32-9-63 16,16-3 60-16,14-5 33 15,10-2 23-15,-1 3 13 16,-4 2 2-16,-9-3 39 15,-11 6-4-15,-7-1 54 16,-15 3-6-16,-14 10-33 16,-9 3 15-16,-2 5 0 15,0 7-31-15,-7 3-24 0,-7 1-6 16,-7 0 1-16,-2 23-5 16,5 10-2-16,3 8 2 15,6-2 6-15,9 1 0 16,0-3-7-16,0-8-1 15,13-5-3-15,12-4-5 16,6-8-21 0,7-5-26-16,2-7-37 15,5 0-156-15,-3-14-195 0</inkml:trace>
  <inkml:trace contextRef="#ctx0" brushRef="#br1" timeOffset="27929.6">7151 12131 714 0,'0'0'205'16,"0"0"-196"-16,0 0 49 16,0 0 31-16,0 0-47 0,0 0-23 15,-62 39 14-15,41-1-6 16,10 1-3-16,2 2-7 16,5-4-6-16,4-6-6 15,0-4 0-15,0-8-4 16,2-5 2-16,9-8-2 15,5-6 2-15,8 0-3 16,8 0-3-16,3-16-3 16,-2-5-8-16,5-10-9 0,-7-5 6 15,-6-2 5-15,-9 5 5 16,-5 12 7-16,-9 9 1 16,-2 10 1-16,0 2 3 15,0 0-2 1,0 0-3-16,-9 0-2 15,-9 18 2-15,5 8 4 16,1 6-2-16,10 5 12 0,2-4 6 16,0-3-6-16,2-6-5 15,17-7-1-15,-1-7 2 16,-1-6-3-16,6-4 0 16,1 0-1-16,8-13-2 15,1-11-4-15,0-2-3 16,-4-8-12-16,-6 0-9 15,-8 2-11-15,-3 4 21 16,-8 11-5-16,-4 12-3 0,0 3 2 16,0 2 11-16,0 0 0 15,-4 7 4-15,-8 12 2 16,3 3 3-16,9-2 7 16,0 0 10-16,0-4-1 15,9-2 6-15,9-4-7 16,5-8-2-16,-2-2 5 15,6 0-6-15,2-12-5 16,2-12-7-16,-2-8 0 0,-6 0-15 16,-8 0-13-16,-11 2 17 15,-4 6-13 1,0 10 7-16,0 6 10 16,0 8 0-16,0 0 5 15,-2 0-1-15,-4 0 3 16,-1 0 1-16,5 8 3 15,2-3 2-15,0 2 5 16,0 3-8-16,15-1 0 0,10 2 3 16,0 1-4-16,-1-2-2 15,-1 0 1-15,-8 0-1 16,-4 2 0-16,-4-2 3 16,-5 5-2-16,5-1 13 15,-3-2-4-15,-2 1 6 16,5-3-1-16,2-4 2 15,-4-1-6-15,3-5-7 0,6 0 6 16,1 0-2-16,10 0-6 16,2-17 1-16,2-7-3 15,0-8 0-15,-2-8-1 16,-6-4-3-16,2 2-12 16,-10 12 3-16,-6 9 6 15,-7 15-8-15,0 6-4 16,0 0 7-16,0 0 10 0,-16 13-4 15,3 13 4 1,-1 6-3-16,14 3 5 16,0 0 5-16,0-5-3 15,0-2 5-15,14-10-1 16,-3-6 4-16,0-6-9 16,1-6 12-16,-4 0-1 15,8 0-2-15,-3-16 0 16,8-10-9-16,-8-6 2 0,3-6-3 15,-3-10 0-15,1-9 3 16,-4-9-3-16,3-5-7 16,-3-2 7-16,-8 8 1 15,-2 18 0-15,0 15 3 16,0 15 1-16,0 12-4 16,0 5-1-16,0 0-1 15,-12 12-3-15,-1 24 3 16,-3 17 1-16,3 16 8 0,9 5-2 15,4 3 4-15,0-4-6 16,0-5-2-16,2-5-2 16,11-13 0-16,5-10 1 15,1-14-1-15,-2-9-7 16,3-12 5-16,3-5-1 16,5 0 2-1,8-14-21-15,0-12 2 16,-1-4 4-16,-1-6-4 0,-10 1 0 15,-1 10 20-15,-12 7-8 16,-7 12 6-16,-4 6 2 16,0 0 2-16,0 0-2 15,0 10 0-15,0 14 14 16,-2 4-7-16,2 0 5 16,0-2-1-16,0-3-7 15,11-9 7-15,7-1-4 16,2-6-2-16,4-7-5 0,1 0-3 15,2 0-1-15,-3-11 3 16,5-5 0-16,-6-3 0 16,-6-1 1-16,-3 8 0 15,-5 3 3-15,-5 7-3 16,-4 2 0-16,0 20 0 16,0 26 6-16,0 15 8 15,-9 6 0-15,-7 5-8 0,-3 1-5 16,3-7 0-16,3-2-1 15,3-10 1-15,4-9 0 16,4-9-1-16,-3-14 0 16,3-12-2-16,0-8 2 15,-2-2-27 1,-4-12-13-16,-5-20-27 16,-9-11-33-16,-5-6-26 15,-9-9-145-15</inkml:trace>
  <inkml:trace contextRef="#ctx0" brushRef="#br1" timeOffset="28161.62">8118 11921 1042 0,'0'0'75'0,"0"0"-66"16,0 0-9-16,0 0 68 15,151-12-29-15,-79 12-33 16,-5 0-5-16,-9 0-1 16,-14 0-8-16,-17-8-55 15,-23-2-33-15,-4-4-20 16,-13-3-137-16,-29 0-121 16</inkml:trace>
  <inkml:trace contextRef="#ctx0" brushRef="#br1" timeOffset="28425.66">7962 11805 725 0,'0'0'92'0,"0"0"17"16,0 0-13-16,0 0-23 0,0 0-3 15,0 0-27-15,-40 64-30 16,40-64 7-16,0 0-9 15,4 0-3-15,12 0-8 16,4-4 0-16,-6-14-4 16,-10 0-13-16,-2 1-14 15,-2 7-1-15,0 5-7 16,-2 5-5-16,-18 0-47 16,0 8-68-16,2 18-88 0</inkml:trace>
  <inkml:trace contextRef="#ctx0" brushRef="#br1" timeOffset="28641.69">9054 12242 1170 0,'0'0'128'0,"0"0"-126"16,0 0 15-16,0 0 20 16,0 0-33-16,0 0-4 15,0 18-98-15,0-18-256 16</inkml:trace>
  <inkml:trace contextRef="#ctx0" brushRef="#br1" timeOffset="47732.11">473 14161 701 0,'0'0'68'16,"0"0"-49"-16,0 0 23 15,0 0 65-15,0 0-65 0,0 0-11 16,0 0-6-16,0-4 2 16,0 4-5-16,0 0-11 15,0 0-9-15,0 18-1 16,2 16 2-16,11 15 12 15,1 2 2-15,3 2-5 16,-1-7-8-16,-3-8-2 16,-2-8 0-16,-4-12-2 15,-5-8 3-15,0-5-3 0,3-5 2 16,-5 0 2-16,0 0 6 16,0 0 5-16,0-17 17 15,0-21-11-15,0-11-21 16,2-11-1-1,2 4-1-15,3 8 0 16,2 16 2-16,-4 12 0 16,-1 11-1-16,-4 9 3 15,0 0-2-15,0 0 4 0,0 0-3 16,0 0 1-16,0 0-2 16,0 0-1-16,-11 11-6 15,-23 10 7-15,-4 6-2 16,0-1 2-16,5-2-2 15,6-6 1-15,11-9 1 16,10-4 0-16,1-5 0 16,5 0 0-16,0 0-1 0,0 0-7 15,3 0-2-15,19 0 6 16,11-5 4-16,7-4 1 16,3 1-1-16,-1 2 1 15,1 0-1-15,-5 3 0 16,-5-2-47-16,-2 3-53 15,3 2-12-15,5 0-122 16,-2 0-103-16</inkml:trace>
  <inkml:trace contextRef="#ctx0" brushRef="#br1" timeOffset="52556.71">1404 14050 74 0,'0'0'52'0,"0"0"-21"0,0 0-9 16,0 0-22-16,0 0 0 15</inkml:trace>
  <inkml:trace contextRef="#ctx0" brushRef="#br1" timeOffset="55109.04">1404 14050 487 0,'53'34'114'16,"-53"-47"-71"-16,0 4 47 16,0 2 30-16,0 0-5 15,0 4-31-15,0 1-25 16,0 2-8-16,-4 0-18 16,-8 0-4-16,-3 7-19 15,-5 22-6-15,0 9-1 16,4 6 0-16,10 7-2 15,6-5 0-15,0-7 3 16,4-4-4-16,19-12 2 16,6-9-2-16,4-7 0 0,7-7 4 15,3-4 2-15,3-25-3 16,3-10 2-16,-4-7-4 16,-8-5-1-16,-2-5 3 15,-14-4 1-15,-7-6-1 16,-10 1-3-16,-4 9-1 15,0 15 1-15,0 15 0 16,0 14 0-16,-2 9 1 0,-2 3-1 16,-6 0-5-16,0 15-4 15,-3 22 6-15,-1 11 1 16,9 6 1-16,5 0 1 16,0-1 0-16,2-7 0 15,11-9-4-15,4-6 4 16,-1-11 0-1,1-6 4-15,-3-10-4 16,1-4 5-16,1 0-3 0,8-12 1 16,9-20 3-16,8-10-4 15,-1-2-1-15,-1 1-1 16,-12 14-1-16,-4 11-1 16,-9 7-4-16,-10 11 5 15,-4 0-10-15,0 0-4 16,0 17 8-16,4 12 5 15,1 4 2-15,1-1 0 16,3-6 0-16,0-4 0 0,2-8 1 16,-2-8 2-16,0-2-2 15,-4-4 6-15,3 0-5 16,6 0 4-16,4-22 4 16,6-10-8-16,3-2-2 15,-4-1 0-15,-4 5 1 16,-5 9-1-16,-5 9-1 15,-5 5 1-15,-4 7-1 0,0 0-4 16,0 0-4-16,0 5-4 16,0 18 8-16,6 7 5 15,6 5 0-15,1-5 0 16,8-5 1-16,-2-2 0 16,1-8-1-1,-1-6 0-15,-9-5 1 16,1-4 0-16,-3 0 1 15,-2-8 4-15,3-16 5 0,-5-6-7 16,-4-5-4-16,0-4 1 16,0 4-1-16,-11 3-5 15,-9 10 3-15,-2 9 2 16,0 6-5-16,-1 7 0 16,1 0-5-16,2 5 4 15,4 10 4-15,3 4 0 16,9 0-2-16,4-3 1 15,0 0-3-15,2-2 3 16,20-4-5-16,7-3-5 0,4-7 12 16,3 0 1-16,6-5-1 15,0-14 1-15,6-4 2 16,-1 0-1-16,-1-4-1 16,-6 5 0-16,-11 8 0 15,-9 7 0-15,-15 4 0 16,-5 3 0-16,0 0-3 0,0 4 2 15,0 21-9-15,0 9 10 16,0 7 1-16,0 0-1 16,0-4 1-1,12-4 1-15,3-9-2 16,5-6 0-16,2-6 3 16,0-12-3-16,3 0 3 15,2-2-1-15,0-23 2 16,-6-4-2-16,-5-5-2 0,-7-7 4 15,-9-2 4 1,0-3-7-16,-13 3 1 0,-16 9 0 16,0 10-2-16,0 13-1 15,0 11 0-15,-2 0 1 16,4 0-7-16,0 15 4 16,12 7-2-16,7 2 4 15,8 2-7-15,0 0 7 16,8-1 1-16,19-5-6 0,4-3 4 15,9-3 2-15,-1-9-1 16,2-5 3-16,-3 0-3 16,0-16 1-16,-1-10-2 15,-3-5 0-15,-3 0 2 16,-9-4-2-16,-8-3 0 16,-12 4 1-16,-2 6-13 15,0 8 11-15,-2 10 3 0,-12 8-4 16,1 2 3-1,-1 0-1-15,1 5-6 16,3 16 5-16,4 4 1 16,6 1-1-16,0 1 3 15,3-1-2-15,15-1 2 16,9-6-2-16,0 3 1 16,8-3 0-16,-2-2 0 15,7 2 1-15,-9-6 0 0,-8-1 1 16,-9-3-2-16,-12-1 0 15,-2 0-1-15,0 1 0 16,-10-2 2-16,-17 0 2 16,-4 0-2-16,8-5 0 15,4-2 0-15,6 0 0 16,6-2-4-16,5-19-8 16,2-4-20-16,0-5 5 15,4 0 11-15,14 3 12 0,11 7 1 16,0 4 6-16,3 4-3 15,-1 2 2-15,0 2 6 16,-6 6 6-16,-8 2-1 16,-1 0-6-16,-5 5-2 15,1 13 8-15,-4 1-1 16,-4 3 6 0,1 0-2-16,-3-3-8 15,3-3 6-15,2-8-6 0,-3-5-2 16,0-3-4-16,3 0 5 15,2 0-5-15,9-3 2 16,9-24-4-16,6-4-6 16,0-6-8-16,-2 3-13 15,-6 8 10-15,-9 12 6 16,-7 9 8-16,-7 5 3 16,-2 0 0-16,0 0-12 0,2 12-3 15,2 9 15-15,1 1 3 16,2 0 2-16,0-2-2 15,1-4 6-15,-3-6-5 16,1-3 0-16,-4-4 3 16,4-3-2-16,-4 0-4 15,0 0 13-15,2 0-8 16,5-20 14-16,5-7-17 16,1-1-3-16,3 1 0 0,-3 8-3 15,1 10 2-15,-1 6 0 16,-1 3-4-16,4 0-5 15,2 0 10-15,0 0-1 16,4 7 2-16,5 1-2 16,2-4 1-1,-2-4-1-15,2 0 1 16,-6 0 5-16,-7 0-3 16,-5-14-1-16,3-8 4 0,-11 0-5 15,-3-2-1 1,-2 4 1-16,0 4-12 0,-11 3 12 15,-7 10-3-15,0 3-2 16,-4 0 4-16,2 16 1 16,-1 12 0-16,6 2 2 15,9-2-2-15,6-6 0 16,0-2 0-16,0-6 0 0,17-6-1 16,6-1 1-16,3-7 1 15,8 0 2-15,1 0-1 16,1-7-1-16,-1-3 0 15,-6 0 1-15,-4 3 1 16,-9 2 0-16,-5 5 4 16,-3 0-6-16,0 6 1 15,-2 28 13-15,-3 16 18 16,-3 20-13-16,0 13-2 0,-23 7-4 16,-10 3-10-16,-1-12-1 15,-1-8-2-15,4-19-1 16,2-14-30-1,4-14-42-15,2-16-32 16,-1-10-84-16,-2-13-113 16</inkml:trace>
  <inkml:trace contextRef="#ctx0" brushRef="#br1" timeOffset="55301.07">3633 13641 757 0,'0'0'104'15,"0"0"-81"-15,0 0 3 16,0 0 72-16,0 0-17 16,0 0-73-16,-56-68-8 15,56 68-6-15,13 5 5 0,14 6-9 16,7 5-51-16,4-6-131 16,2-3-229-16</inkml:trace>
  <inkml:trace contextRef="#ctx0" brushRef="#br1" timeOffset="56613.24">6838 13876 650 0,'0'0'61'15,"0"0"-3"-15,0 0 3 0,0 0 19 16,0 0-17-16,0 0-27 16,0 0-5-16,-44-88-19 15,11 84 2-15,-8 4-5 16,1 0-6 0,-2 18 0-16,7 8-1 15,6 2-1-15,8 2 3 16,11 2-4-16,10-4-1 15,0 1 1-15,10-5-3 0,19-5 3 16,9-3-1-16,0-2 2 16,-2-3-1-16,-10-4 3 15,-8 0-1-15,-13-5-2 16,-5 2 1-16,0 1 9 16,-11 7 9-16,-30 0 19 15,-12 7 0-15,-11-4-33 16,6 0-5-16,8-7-5 15,15-7-47-15,17-1-71 0,13-15-161 16,5-17-241-16</inkml:trace>
  <inkml:trace contextRef="#ctx0" brushRef="#br1" timeOffset="56789.25">6892 13924 873 0,'0'0'75'16,"0"0"-70"-16,0 0 37 0,0 0 24 15,0 0-41-15,0 0 2 16,98-6-10 0,-51 2-17-16,5-4-1 15,-2 0-6-15,6-4-45 16,0 0-61-16,-10-4-132 16,-5-2-179-16</inkml:trace>
  <inkml:trace contextRef="#ctx0" brushRef="#br1" timeOffset="57293.32">7507 13614 531 0,'0'0'315'15,"0"0"-254"-15,0 0-6 16,0 0 45-16,0 0-44 16,0 0-37-16,-48 10-11 15,23 25 1-15,2 11-5 16,6 8 6-16,5 5-6 0,8-1-2 15,4-5 1-15,0-7-2 16,18-8-1-16,11-10 2 16,7-8-2-16,1-10-5 15,3-10 4-15,1 0 2 16,-8-14-2-16,-8-10-6 16,-12-7-6-16,-13 1 12 15,0-1-6 1,-25 6 6-16,-19 5-1 0,-12 7-4 15,0 13 5-15,12 0 0 16,15 0-1-16,15 0 1 16,10 0-2-16,4 0-1 15,0 5-14-15,11 3 6 16,23-2-14-16,8-2 15 16,2 2 11-16,-1 3 2 15,-7 2-2-15,-12 3 0 0,-1 7 2 16,-10 1-2-16,-7 4 4 15,1 2 4-15,-7 2 3 16,0 0 2-16,0-4-11 16,0-6 0-16,-2-4-2 15,-3-6 0-15,5-8-54 16,0-2-68-16,0-9-168 16</inkml:trace>
  <inkml:trace contextRef="#ctx0" brushRef="#br1" timeOffset="57741.38">7783 13733 813 0,'0'0'136'0,"0"0"-132"15,0 0-1 1,0 0 15-16,0 0-9 16,0 0 59-16,21 104-40 15,-7-69-1-15,-1 2-4 0,2-10 2 16,-6-6-7-16,0-10-4 15,-5-7-8-15,3-4 2 16,0 0 6-16,6-12 1 16,5-19-6-16,6-8-7 15,1-3-1-15,-5 6 0 16,-9 10-1-16,-7 10 1 16,4 12 0-16,-8 2-1 0,0 2-1 15,0 0-5-15,0 0-5 16,8 15 5-16,1 2 6 15,7-1-3-15,-3-3 3 16,1-6 2-16,-1-7 0 16,-2 0 3-16,-2 0 0 15,6-14 4-15,-1-16-6 16,-3-4 4-16,-9-8-4 16,-2 3-3-16,0 6 1 0,-6 5-1 15,-15 9-10-15,4 11-27 16,-5 8-15-16,-1 0-16 15,8 8-41-15,3 16-154 16,12 5-33 0</inkml:trace>
  <inkml:trace contextRef="#ctx0" brushRef="#br1" timeOffset="58245.44">8622 13805 745 0,'0'0'129'0,"0"0"-111"15,0 0 21-15,0 0 82 16,0 0-38-16,0 0-35 16,-44 3 1-16,-6 9-15 15,-3 2-23-15,1-6-2 16,12-2-9-16,13-3 0 0,12 0 0 16,11-3 0-16,4 0-4 15,0-17-11-15,9-18-54 16,20-9 46-16,8-6 12 15,6 1-2-15,1 4 11 16,-2 6 2-16,-8 5 1 16,-12 6 1-16,-8 4 3 15,-12 4 14-15,-2 4 7 16,0 6-9-16,-4 6-7 0,-21 4-10 16,-4 0-7-16,-2 4 5 15,2 22 1 1,4 8 1-16,12 6 0 15,8 4 1-15,5-2-1 16,0 2 1-16,12-1-1 16,10-5 4-16,14-2-3 15,6-1 4-15,1-2 2 16,-1-1 6-16,-2 0-6 0,-7-1-3 16,-6-8 7-16,-9 0-10 15,-7-7 3-15,-7-2-1 16,-4-5-3-16,0 1 0 15,-6 1-4-15,-19-6-44 16,-4-3-61-16,-4-2-166 16,10-5-182-16</inkml:trace>
  <inkml:trace contextRef="#ctx0" brushRef="#br1" timeOffset="58485.47">9164 13418 958 0,'0'0'43'0,"0"0"-42"16,0 0 10-16,0 0 62 15,0 0-25-15,89 150-12 16,-85-89-8-16,-4 1-9 16,0-1-9-16,0-8-6 15,0-7-4-15,-8-11 0 16,-4-12-18-16,3-6-58 15,5-11-41-15,2-6-59 16,0-6 2-16,2-25-201 16</inkml:trace>
  <inkml:trace contextRef="#ctx0" brushRef="#br1" timeOffset="58733.51">9172 13534 89 0,'0'0'490'16,"0"0"-342"-16,0-104-14 15,5 85-36-15,9 0-12 16,3 4-41-16,8 3-6 15,8 5-2-15,0 6-12 16,10 1-1-16,-3 0-4 16,-7 20-9-16,-6 7-3 0,-11 2-6 15,-9 0-1-15,-7 6-1 16,0-3 0-16,-29-2 0 16,-11-2 1-16,-14 0-1 15,-6-3-3-15,2-6-35 16,13-5-53-16,16-7-42 15,22-7-146 1,7 0-146-16</inkml:trace>
  <inkml:trace contextRef="#ctx0" brushRef="#br1" timeOffset="58917.53">9667 13568 796 0,'0'0'137'0,"0"0"-125"15,0 0 30-15,0 0 67 16,0 0-47-16,0 0-39 16,118-4-17-16,-75-6-6 0,1-1-9 15,1-3-72-15,2-2-59 16,-4-1-147-16,-6-3-284 16</inkml:trace>
  <inkml:trace contextRef="#ctx0" brushRef="#br1" timeOffset="59421.61">10403 13212 758 0,'0'0'154'0,"0"0"-131"16,0 0 46-16,0 0 7 16,0 0-31-1,-153 28-17-15,105 20-7 16,11 10-9-16,3 7-1 15,5 0-6-15,13 2 1 16,8-5-4-16,8-5 2 0,0-11-1 16,8-10 0-16,21-13 2 15,0-8 2-15,9-15-1 16,-2 0 8-16,6-6-13 16,-2-18 6-16,-11-4-4 15,-8-7 1-15,-17 0 1 16,-4 3-2-16,-9 2-3 15,-24 9-3-15,-8 9-7 16,-1 10-4-16,0 2 1 0,13 0 7 16,9 4-11-16,11 6-3 15,9-1-3-15,0-2 1 16,9 3 9-16,18 0-4 16,8 0 12-16,5 0 5 15,3 1 2-15,-10 5 0 16,-4 3-1-16,-4 6 4 15,-12 3-5-15,-2 4 11 0,-9 1-4 16,-2 1 0-16,0-1 1 16,0-3-5-16,0-4 0 15,-2-8-3 1,-7-4-14-16,-2-7-57 16,11-7-67-16,0 0-183 15</inkml:trace>
  <inkml:trace contextRef="#ctx0" brushRef="#br1" timeOffset="59909.65">10545 13375 801 0,'0'0'146'16,"0"0"-119"-16,0 0 12 16,0 0 13-16,0 0-31 15,0 0 12-15,-13 101 12 16,11-50-33-16,2-5 11 15,0-4-3-15,0-10-2 0,0-9-11 16,0-13 5-16,0-6-6 16,2-4 4-16,3 0 9 15,3 0 0-15,8-21 0 16,11-15-12-16,0-2-7 16,-5 0 1-16,-6 9-2 15,-8 10 1-15,-3 12 0 16,-3 4-1-16,-2 3-4 0,0 0-3 15,0 10-3 1,5 18 3-16,4 7 8 16,4-1 0-16,3-3 2 15,3-8-2-15,2-5 1 16,-1-10 0-16,-3-6 5 16,8-2-2-16,0 0 4 15,-3-20-3-15,-2-13-1 16,-4-3 1-16,-10-8 3 0,-6-4-6 15,0 4-2-15,-6 5 0 16,-17 8-3-16,6 13-2 16,-8 12-5-16,-4 6-26 15,0 0-44-15,0 9-18 16,2 16-94-16,14 1-202 16</inkml:trace>
  <inkml:trace contextRef="#ctx0" brushRef="#br1" timeOffset="60077.67">11132 13597 909 0,'0'0'89'0,"0"0"-81"15,0 0 36-15,0 0 41 16,0 0-42-16,0 0-43 16,0 0-20-1,-18 0-335-15</inkml:trace>
  <inkml:trace contextRef="#ctx0" brushRef="#br1" timeOffset="71252.36">10218 7900 599 0,'0'0'10'16,"0"0"-8"-16,0 0 1 15,0 0 42-15,0 0 11 16,0 0-10-16,0 0 9 0,-24-64 1 16,19 52-16-16,5 0-6 15,0-2-10-15,-2-2-5 16,2-5 2-16,-5 0 9 16,-4-7-14-16,3-2 6 15,-5-2-3-15,-5-8 7 16,-9-6-7-16,-4-11 3 15,-4-13-6-15,-11-14-4 0,-14-11-5 16,-9-13 6-16,-11-14-4 16,-7-16 0-16,-7-12-3 15,5-12-2 1,-4 5-4-16,-3-3 1 16,-8-9 3-16,-3 2-2 15,-4 0-2-15,-3 17 0 16,6 14 1-16,-6 15-1 15,0 15 0-15,-1 11-1 0,2 6 0 16,-8 11 1-16,-1 9 0 16,-11 8 1-16,-6 8-1 15,6 9-3-15,0 8 0 16,1 4-2-16,5 8 5 16,0 6 2-16,7 2-1 15,2 4-1-15,7 2-2 16,6 2 2-16,5 0 0 15,7 0-1-15,4-4 2 0,2 0-2 16,3-5 2-16,-7-1 2 16,-7 0-3-16,1-4-4 15,-6 0 4-15,5 0 1 16,5-2-1-16,12 5 1 16,8-4-2-16,13 3 3 0,10 2 1 15,5-2-1-15,5 4-1 16,9 2 1-16,4 4 3 15,10 4 1-15,3 2-5 16,4 1 1 0,-1 2-1-16,3-1-2 15,-2 2 1-15,2 0 0 16,4 0 0-16,-3 0 0 16,5 0-1-16,0 0-1 0,0 0-1 15,-2 0 0-15,0 0-2 16,0 3 3-16,2 14-13 15,0 11-46-15,0 14-25 16,0 14-19-16,0 4-152 16,0-11-150-16</inkml:trace>
  <inkml:trace contextRef="#ctx0" brushRef="#br1" timeOffset="75940.95">376 2409 935 0,'0'0'68'16,"0"0"-46"-16,0 0 46 15,0 0 9-15,0 0-34 16,0 0-30-16,0 0-6 16,0 0 16-16,49 97 23 15,-24-40-19-15,-2 4-15 16,-6 0 1-16,-1-6-4 16,-8-6-4-16,-3-11-2 15,-1-11-1-15,-4-12-1 0,2-7-1 16,-2-8 0-16,0 0 3 15,0 0 1-15,0 0 1 16,0-23 2-16,0-12-7 16,5-5-1-1,6-1 0-15,-2 8-3 16,2 8-1-16,3 4 0 16,-4 10 0-16,4 8 5 15,-1 1-4-15,6 2 0 16,0 0-1-16,-1 16 4 0,-5 7 0 15,-3 1 0-15,-6 3 1 16,-4 1 0-16,0-2 1 16,-11 0 1-16,-18-4-2 15,-2-2-1-15,-3-7-13 16,8-8-15-16,1-5-43 16,9 0-34-16,10-5-27 0,6-21-135 15,0-3-149-15</inkml:trace>
  <inkml:trace contextRef="#ctx0" brushRef="#br1" timeOffset="76813.06">876 2680 568 0,'0'0'133'0,"0"0"34"16,0 0-54-16,0 0-33 16,0 0-26-16,0 0-11 0,0 2-16 15,0 17 3-15,0 3 11 16,6 0-10-1,-2-3-20-15,8-2-4 16,-3-9-6-16,0-1 2 16,4-7-2-16,0 0-1 15,10 0 6-15,8-17-4 16,2-5-1-16,3-4 1 16,-7 1-2-16,-9 6 0 0,-9 3 2 15,-2 8 0-15,-7 5 0 16,-2 2-2-16,5 1-1 15,-5 0-4-15,5 4 2 16,5 15-4-16,4 2 7 16,1 1 2-16,1-7-2 15,-3-5 0-15,-4-3 0 16,1-7 1-16,-2 0-1 0,1 0 6 16,9-22-3-16,-1-8 2 15,6-2-5-15,-3 0 0 16,-5 1 2-16,-5 9-1 15,-6 7 0-15,-4 6 2 16,0 8-4-16,0 1 1 16,0 0-3-16,0 10-5 15,2 14 6-15,5 3 2 16,4 0 0-16,5-7-1 16,-3-6 1-16,3-7 1 15,-5-5-1-15,3-2 1 16,5 0 2-16,8-23 1 15,6-14-2-15,-2-2 2 16,-4-5-2-16,-9-9-2 16,-9-3 1-16,-9-10 4 15,0-3-1-15,-4 6-3 16,-14 8 1-16,0 18-2 0,4 15 2 16,4 10 5-16,5 7-6 15,3 5 0-15,0 0-2 16,-2 22-4-16,4 20-1 15,0 15 5-15,0 9 1 16,10 2-1-16,13-1 1 16,-1-1 0-16,2-12-1 15,-1-12 1-15,-3-12 0 0,-5-11 0 16,-4-8 0 0,1-11-2-16,1 0 2 0,3-14 6 15,3-16-6-15,2-5-6 16,-1 3 6-16,-7 11-1 15,-1 6 1-15,-8 11-1 16,-4 4-3 0,0 0 2-16,2 0-7 15,5 12-5-15,-1 11 14 0,3-1-1 16,0-4-21-16,-2-2-29 16,-1-11-34-16,-1-1-5 15,-3-4-69-15,-2 0-129 16</inkml:trace>
  <inkml:trace contextRef="#ctx0" brushRef="#br1" timeOffset="77069.09">1254 2300 760 0,'0'0'176'16,"0"0"-160"-16,0 0 18 15,0 0 45-15,0 0-35 16,0 0-5-16,-15 34 4 16,15-34-4-16,0 0-7 0,4 0-2 15,9-15-16-15,-1 1-14 16,-1 2-14-16,-5 4-42 16,-3 5-50-16,2 3-44 15,-1 0-165-15,5 16-96 16</inkml:trace>
  <inkml:trace contextRef="#ctx0" brushRef="#br1" timeOffset="78365.25">1941 2455 883 0,'0'0'94'0,"0"0"-84"16,0 0 90-16,0 0-9 16,0 0 4-16,0 0-49 0,0-101-12 15,0 95-16-15,-2 2-2 16,-4 0-5-16,-2 4-4 16,-5 0-6-16,-5 0-1 15,-2 11-1-15,-4 14 1 16,1 3-2-16,4 3-1 15,7 1 1-15,8-1-1 16,4-1 2-16,0-6-2 16,4-3-8-16,16-7 5 15,7-11-3-15,7-3 0 0,3-2 8 16,3-26-2 0,-1-9 3-16,-6-5-1 15,-11-7 1-15,-11-6 2 16,-8-3 0-16,-3-4-1 15,-5-4 0-15,-19-2-1 16,-6 8 1-16,6 10 1 0,1 16-1 16,10 16-1-16,5 12 0 15,3 6-5-15,-2 8-1 16,0 31-1-16,7 14 4 16,0 5 2-16,3 2-4 15,23 2 5-15,3-1 0 16,5-1 0-16,-1-7 1 15,0-10 0-15,-1-9-1 16,-3-12 0-16,-2-7 1 16,-7-12 1-16,0-3-2 0,0 0 5 15,2-22 1-15,3-15-3 16,0-4-3-16,-8-3 0 16,-3 0-1-16,-5 8-10 15,-5 12 2-15,-2 14 4 16,-2 10 4-16,0 0-10 15,0 0-31-15,0 21 20 0,0 14 19 16,0 7 2 0,0 1 1-16,14-8 0 15,3 0 0-15,1-12 1 16,-2-5-1-16,2-10 2 16,-3-8 0-16,3 0 4 15,7-15 3-15,0-12-4 16,0-7-5-16,-2-2 3 15,-7 2-6-15,-3 3 6 0,-4 10-3 16,-4 8 0-16,-1 10 2 16,-4 3-2-16,0 0-5 15,0 5-13-15,0 18 18 16,0 3 1-16,0 4 6 16,0-7 11-16,0-6-2 15,2-5-3-15,1-7 4 16,-3-4-7-16,2-1 1 15,0 0 4-15,6 0 2 0,6-14 3 16,11-14-17-16,-1-4 1 16,3 4-4-16,-5 4-4 15,-11 10-1-15,-3 8 2 16,-6 3-5-16,2 3-12 16,2 7 2-16,7 17 7 15,6 4 10 1,1 0 1-16,-1-6 1 15,4-6-1-15,-3-6 0 0,0-8 1 16,-2-2-1-16,2 0 2 16,2-14-2-16,1-7 4 15,-5-4-1-15,-3-1-3 16,-5-2 0-16,-8 3 1 16,-2 2-1-16,0 9 0 15,0 5 0-15,0 7-4 16,-8 2 0-16,0 0 3 0,1 9 0 15,1 13-5-15,6 4 1 16,0 6 5-16,0 2-1 16,15 2 1-16,-1 4-3 15,3-2 3-15,1 2 5 16,-7 0-5-16,-2-4 3 16,-4-5-2-16,-5-8 3 15,0-5 0-15,-10-6-4 16,-14-5-10-16,-4-7-45 0,-11 0-88 15,-1-19-10-15,-7-15-140 16,-4-8-393-16</inkml:trace>
  <inkml:trace contextRef="#ctx0" brushRef="#br1" timeOffset="78613.28">2510 2029 723 0,'0'0'117'15,"0"0"-105"-15,0 0-7 16,0 0 107-16,0 0-28 16,0 0-36-16,0 0-19 15,0 80-6-15,0-80-7 16,2 0 4-16,4 0 16 16,3-8 10-16,5-8-30 15,-5-2-11-15,-7 4-1 0,-2 0-4 16,0 9-6-16,0 5-52 15,-15 0-11-15,-4 0-35 16,1 15-31-16,1 5-153 16</inkml:trace>
  <inkml:trace contextRef="#ctx0" brushRef="#br1" timeOffset="79725.42">3667 2231 778 0,'0'0'150'0,"0"0"-76"15,0 0 46-15,0 0-11 16,0 0-72-16,0 0-33 0,-34 7 1 16,18 21 5-16,3 8-3 15,7-2-5-15,6-2-2 16,0-6-1-16,0-8 1 15,15-6-2-15,1-8 1 16,3-4 0-16,2 0 1 16,-4-14 0-16,-1-12 2 15,-9-6-1 1,-7-5 0-16,0 2-2 0,0 0-3 16,-13 8 3-16,1 4 1 15,10 8-1-15,2 4 1 16,0 7-20-16,0 4-31 15,22 0-8-15,7 0 43 16,7 4 9-16,-1 19 5 16,-1 5 2-16,-12 7-4 15,-8 6 4-15,-12 3 0 16,-2 10 8-16,0 8 26 0,-18 8-7 16,-4 6-4-16,2 3-13 15,4-3-5-15,10-10-5 16,6-12-1-16,0-16-2 15,2-16 1-15,18-14-1 16,5-8 3-16,6-3-5 16,7-27 4-16,-5-11 0 15,-4-7 0-15,-12-2 2 0,-9-2 5 16,-8 4-2-16,0 7-2 16,-21 10-2-16,-1 7-1 15,-7 6-4-15,2 3-16 16,3 4-62-16,8 0-54 15,7-1-164 1</inkml:trace>
  <inkml:trace contextRef="#ctx0" brushRef="#br1" timeOffset="80845.57">4475 2143 982 0,'0'0'44'16,"0"0"-38"-16,0 0 93 15,0 0-32-15,0 0-38 0,-60-102-17 16,43 100-5-16,-4 2-5 16,-3 0 2-16,0 7-8 15,4 10 2-15,3 3-1 16,15 6-6-16,2 0 4 15,2 3-4-15,25 1 6 16,12 0 0-16,9-2-6 16,4-2-9-16,-6-2 3 0,-5-2-11 15,-16-2 11-15,-12-4 4 16,-11-2 10-16,-2-2 1 16,0 0 2-16,-21-1-2 15,-8-4 11 1,-4-2-10-16,6-5-1 15,6 0-1-15,2-3-1 16,11-17 2-16,8-2-5 16,0-3-6-16,4 0-18 0,23 4 5 15,6 4-5-15,9 5 2 16,1 2 16-16,-3 5 2 16,-7 3 4-16,-1 2 4 15,-10 0 1-15,-4 0-1 16,-5 17 3-16,-6 5-2 15,-5 4 10-15,-2 1 18 16,0 2 4-16,0-3-12 16,0-8-11-16,0-7-6 0,0-4 0 15,2-7-3-15,6 0 10 16,7-4 8-16,3-20 5 16,3-8-17-16,2-4-6 15,-3 0-2-15,-2-1 2 16,-4 10 3-16,-4 5-2 15,-5 10 2-15,-1 8 2 16,-4 4 1-16,0 0-6 0,0 4-13 16,0 19 13-16,0 15 1 15,10 11 14 1,0 5-11-16,4 5 6 16,-1 4-2-16,-2-2 4 15,-6-6-9-15,0-6 1 16,-5-9-3-16,0-8 1 15,-5-8-1-15,-13-10 0 16,-2-8-1-16,-5-6-11 0,1 0-16 16,0-16-17-16,5-14 7 15,6-11 16-15,11-10-4 16,2-9 10-16,0-8-8 16,20-3-1-16,16 6-35 15,10 10 24-15,6 15 23 16,-4 10 4-16,0 8 7 15,-13 5 1-15,-4 3 0 16,-12 6 13-16,-9 2 2 0,-10 5 16 16,0 1 12-16,0 0-24 15,-8 0-18-15,-13 4-1 16,-6 9-1-16,10 1-2 16,1 1 2-16,10-6-1 15,1 4 1-15,5-1 0 16,0-3 1-16,0 3 0 15,18-1 3 1,0-2-1-16,4 5 0 0,3 1 7 16,-3 2 3-16,-4 0 0 15,-3 3 3-15,-5-2 2 16,-8 0-6-16,-2 0-2 16,0-2 4-16,0-2-6 15,-12-2 1-15,-5-6-8 16,-4-3-9-16,4-3-63 15,5-3-111-15,6-20-216 0</inkml:trace>
  <inkml:trace contextRef="#ctx0" brushRef="#br1" timeOffset="81037.6">5336 2069 950 0,'0'0'46'16,"0"0"-46"-16,0 0 19 15,0 0 57-15,0 0-51 0,38 141-15 16,-32-94 0-16,-6 1-3 16,0-5-7-16,0-7-32 15,-10-8-73-15,-4-12-91 16,-1-16-38-16,-1 0-164 16</inkml:trace>
  <inkml:trace contextRef="#ctx0" brushRef="#br1" timeOffset="81893.7">5272 2305 576 0,'0'0'102'16,"0"0"22"-16,0 0-10 16,0 0-64-16,0 0-36 15,0 0 4-15,115-41 3 16,-76 31-15-16,-2 0-2 16,-3-3-3-16,-8-1-1 15,-5 0 2-15,-13-4-1 16,-3 2 6-16,-5 4 3 0,0 3-8 15,-13 4 0-15,-10 5-1 16,-1 0-1-16,1 0-1 16,4 12 0-16,5 10-2 15,7 4 3-15,7 5 9 16,0-4 3-16,0 0-10 16,7-5 5-16,13-6-2 15,5-6 0-15,2-6 10 16,2-4 0-16,2 0 0 0,0-6-6 15,-2-12-8-15,-5-2-2 16,-6 0 0-16,-7 0-11 16,-7-5 10-16,-1 6-2 15,-3 3-5 1,0 8 5-16,0 5-2 16,0 3-1-16,0 0 5 15,-7 4-1-15,-4 17 3 16,7 0 0-16,4 2 9 0,0-1 1 15,0 0 3-15,0-4 1 16,8-3 10-16,1-4-1 16,5-5 9-16,-1-6-4 15,5 0-2-15,7 0-11 16,2-17-11-16,-4 0-3 16,4-5-1-16,-6-2-1 15,-6 2-3-15,-1 2-2 0,-8 6 1 16,-2 5-5-16,-1 7 9 15,-3 2-3-15,0 0-7 16,0 0-2-16,0 11 1 16,2 8 11-16,3 4 1 15,-1-1 9-15,7-2 7 16,-4-4-4-16,2-6 4 16,-2-2-3-16,-3-8-3 15,0 0 3-15,7 0 4 0,5 0 1 16,7-14-6-16,4-9-7 15,-4 3-5 1,4-4 3-16,-6 1-3 16,-6 3-1-16,-6 8 1 15,-2 3 0-15,-5 9-1 16,-2 0 0-16,0 0-6 16,0 0-1-16,0 14-2 15,6 13 9-15,4 1 2 0,-1 0-1 16,1-5 7-16,-1-4-2 15,-4-5-1-15,8-6-3 16,-2-3 0-16,5-5-1 16,9 0-10-16,4 0-80 15,2-17-154-15,2-10-458 16</inkml:trace>
  <inkml:trace contextRef="#ctx0" brushRef="#br1" timeOffset="82317.77">6830 2069 987 0,'0'0'57'16,"0"0"-47"-16,0 0 52 15,0 0 81-15,0 0-69 16,0 0-42-16,20-32-19 16,-20 32 0-16,0 9 0 0,0 20-4 15,0 11 15-15,0 4-4 16,0 0-2-16,0-3-1 15,0-5-9-15,7-9-5 16,-1-3-2-16,3-7-1 16,7-5-1-16,6-6 1 15,14-4 1-15,8-2-1 16,5 0-15-16,3-8-23 0,-10-14-17 16,-2-6-29-16,-9-11-143 15,-6-2-229-15</inkml:trace>
  <inkml:trace contextRef="#ctx0" brushRef="#br1" timeOffset="82509.78">7175 2115 632 0,'0'0'382'0,"0"0"-311"16,0 0 19-16,0 0 21 15,0 0-64-15,0 0-34 16,47-23-12-16,-9 18-1 15,5 1-1-15,-1-2-30 16,-5 0-30-16,-8 2-64 16,-10 0-10-16,-17 1-130 15,-2 3-5-15</inkml:trace>
  <inkml:trace contextRef="#ctx0" brushRef="#br1" timeOffset="82677.8">7282 2077 499 0,'0'0'130'0,"0"0"-14"15,0 0 41-15,-4 112-45 16,4-74-29-16,0 1-24 16,9-3-28-16,1-2 16 15,2-2-14-15,-1-8-31 0,-7-7 1 16,8-5-3-16,-8-7-79 16,9-5-62-16,3 0-180 15</inkml:trace>
  <inkml:trace contextRef="#ctx0" brushRef="#br1" timeOffset="82965.84">7538 2067 920 0,'0'0'102'0,"0"0"-23"16,0 0 25-16,0 0-17 15,0 0-58-15,0 0-17 16,16 32 24-16,-3 2 6 15,1 2-20-15,1-4 3 16,-1 1-6-16,-1-6-8 16,-1-4-3-16,-1-2-7 15,-3-9 0-15,1-1-1 0,1-5 2 16,0-2-2-16,15-4-5 16,4 0-21-16,2 0-3 15,9-2-25-15,-7-17-50 16,-8-2-105-16,-7 1-149 15,-13 0-220-15</inkml:trace>
  <inkml:trace contextRef="#ctx0" brushRef="#br1" timeOffset="83173.86">7625 2217 827 0,'0'0'195'16,"0"0"-124"-16,0 0 61 15,0 0-37-15,0 0-69 16,0 0-15-16,16-5-8 16,11 1-1-16,7-3-2 0,-1 2-25 15,0-3-32-15,-6 0-49 16,-10-5-8-16,-5-2-50 16,-12-7-159-16</inkml:trace>
  <inkml:trace contextRef="#ctx0" brushRef="#br1" timeOffset="83341.89">7590 2017 957 0,'0'0'104'15,"0"0"6"-15,0 0 28 16,0 0-86-16,0 0-50 16,0 0-2-16,87-48-7 15,-43 42-36-15,-3 6-71 16,-1 0-38-16,-3 0-82 15,-8 13-179-15</inkml:trace>
  <inkml:trace contextRef="#ctx0" brushRef="#br1" timeOffset="83541.89">8055 2164 1014 0,'0'0'147'15,"0"0"-73"-15,0 0 23 16,0 0-55-16,0 0-35 0,0 0-7 16,106-34-19-16,-69 27-17 15,5 2-95-15,1-2-25 16,-7-3-136-16,1-6-174 16</inkml:trace>
  <inkml:trace contextRef="#ctx0" brushRef="#br1" timeOffset="83965.97">8557 1847 644 0,'0'0'346'0,"0"0"-263"15,0 0-17-15,0 0 25 16,0 0-55-16,0 0 1 16,-33 124 8-16,19-64-12 15,1-4-3-15,-1-5-5 16,6-13-15-1,1-11-2-15,3-8-3 16,2-11 0-16,2-7-3 0,0-1-2 16,0 0 3-16,0 0 5 15,4-16 5-15,13-14-8 16,10-7-5-16,2-10-3 16,-2-3 3-16,2-6-1 15,-4-2 0-15,-5 12 0 16,-7 10 1-16,-9 19-1 15,3 12 0-15,-5 5 1 0,1 0-4 16,-1 19-4-16,3 24 2 16,3 13 6-16,3 2 0 15,5-2 0-15,-3-8 1 16,-1-8-1-16,-6-8 0 16,-6-11-1-16,0-7-28 15,0-4-17-15,0-9-37 16,-16-1-110-16,-10 0-101 15,-5-1-351-15</inkml:trace>
  <inkml:trace contextRef="#ctx0" brushRef="#br1" timeOffset="84125.98">8520 2121 657 0,'0'0'191'0,"0"0"-103"16,0 0 28 0,0 0-22-16,0 0-47 15,0 0-47-15,69-26-13 16,-16 23-21-16,12 0-39 15,4-3-112-15,-3 0-218 0</inkml:trace>
  <inkml:trace contextRef="#ctx0" brushRef="#br1" timeOffset="84254">9333 2053 1053 0,'0'0'89'0,"0"0"-19"0,0 0 24 15,0 0-60-15,0 0-34 16,0 0-3-16,-7-12-65 16,17 12-116-16,-2 0-157 15</inkml:trace>
  <inkml:trace contextRef="#ctx0" brushRef="#br1" timeOffset="86598.3">216 2807 154 0,'0'0'809'16,"0"0"-788"-16,0 0-20 16,0 0 15-16,0 0 31 15,0 0-31-15,18 14 2 16,-10 7 23-16,-1 0 11 0,-3-5-28 15,2-2 7-15,-4-7-19 32,-2-4 2-32,0-1-10 0,0-2 4 15,0 0 4-15,2 0-2 16,-2 0 0-16,4-5 5 16,0-10-10-16,5-2-4 15,1-2 3-15,-8 7-3 16,-2 8-1-16,0 2 0 15,0 2 0-15,0 0-4 16,-12 6-5-16,-13 14 8 0,-4 0 1 16,4-2 0-16,6-8-1 15,13-6-1-15,1-1-2 16,5-3 4-16,0 0-6 16,0 0-2-16,20 0-35 15,2 0-1-15,5 0-16 16,-6 0-66-16,-11 0-184 15,-7 9-338-15</inkml:trace>
  <inkml:trace contextRef="#ctx0" brushRef="#br1" timeOffset="87078.36">193 3481 1066 0,'0'0'59'0,"0"0"-55"15,0 0 14-15,0 0 86 16,0 0-63-16,0 0-41 16,18-40-3-16,-9 41 2 15,1 19 1-15,0 3 3 0,1 1 1 16,-1 1-1-1,-6-8 6-15,-2-5-7 0,2-6-2 16,-4-6 0-16,3 0 1 16,-1 0 0-16,4 0 3 15,6-23-4-15,5-6-1 16,6-5-3-16,-7 7 4 16,-3 10-3-16,-7 10 3 15,-6 7 0-15,0 0 4 16,0 0-4-16,-2 0-15 0,-23 17 15 15,-6 10 0-15,-4-1 0 16,4-5 0-16,8-3 0 16,12-10 0-16,5-4-1 15,6-2 0 1,0-2 0-16,0 0-4 16,8 0-18-16,24-16-44 15,10-2 9-15,13-4-40 16,1 2-25-16,0 6-192 0</inkml:trace>
  <inkml:trace contextRef="#ctx0" brushRef="#br1" timeOffset="88430.54">971 3258 1041 0,'0'0'62'15,"0"0"-51"-15,0 0 42 16,0 0 50-16,0 0-75 16,0 0-28-16,-47 22 3 15,32 17-2-15,2 6 2 16,8 1 5-16,5 3-4 16,0-8-4-16,9-7 3 0,13-9-7 15,7-13 5-15,0-12-1 16,10 0 2-16,5-18 4 15,0-15-3 1,1-12-1-16,-7 0-2 16,-9 6-3-16,-9 0 3 15,-11 11 1-15,-5 13-1 16,-4 4 2-16,0 9 0 16,0 2-2-16,0 0-6 15,0 17-2-15,-6 11 6 0,3 10-1 16,3-4 0-16,0 2-2 15,5-6 4-15,13-7-1 16,1-4 0-16,4-13 4 16,-5-4-1-16,4-2 1 15,0-8 2-15,-1-16 0 16,-6-2-3-16,-6-3 4 0,-9 1 6 16,0 1-10-1,-9 4-1-15,-11 6 0 0,0 4 0 16,0 7 0-16,2 4-9 15,2 2-2-15,10 0-4 16,4 0 6-16,2 0-5 16,0 0-27-16,13 0-4 15,23 0 36-15,10 0 9 16,4 0 3-16,-4 0-2 16,-5 0 1-16,-10 15 3 0,-5 3-2 15,-6 2 0 1,-6 1 15-16,-5-3 2 15,-3-1-15-15,-6-10 7 16,2-2-8-16,-2-3 1 16,0-2 1-16,0 0 4 15,3 0-2-15,1-7 8 16,3-17-10-16,0-7-6 0,6-6-15 16,3 8 11-16,-1 9-5 15,-1 7 0-15,-6 13-2 16,-3 0-1-16,1 0 3 15,2 0 2-15,3 14 5 16,-1 7 2-16,4 3 0 16,3 1 0-16,2-5 0 15,-4 1 1-15,3-11 0 16,-2-6-1-16,1-4 0 16,2 0 1-16,0-14 1 0,4-8-2 15,-1-6-1-15,-7-1-3 16,-5 5 4-16,-6 5 1 15,-4 6 1-15,0 5 2 16,0 4 2-16,0 4 0 16,0 0-5-16,0 0-1 15,0 2-1 1,0 17 1-16,0 7 13 16,0-1-1-16,0 0 1 0,0-7 1 15,0-8-7-15,0-5 4 16,0-5-2-16,0 0 2 15,0 0 2-15,7 0-2 16,-1-19 6-16,8-9-11 16,-1-8-6-16,1 3-2 15,-1 7 1-15,-2 6-10 16,0 10 7-16,-4 6-1 16,-5 4-3-16,5 0-7 0,2 0 6 15,4 9 8-15,5 8-3 16,0 5 4-16,2 1 0 15,3-1 2-15,-2-7-1 16,-3-2-1-16,-3-9 0 16,1-4 1-16,0 0 2 0,4-11 0 15,0-13 3 1,3-2-1-16,-8-4-5 0,-4 0 3 16,-6 4 0-16,-5 4-1 15,0 10 1-15,0 7-3 16,0 5-4-16,0 0 2 15,-7 0-4 1,-4 19 2-16,0 9-6 16,4 0-16-16,7 6-8 15,0-6-2-15,2 0-32 16,18-3-4-16,11-11-19 0,5-10-46 16,5-4 1-16,3 0-44 15</inkml:trace>
  <inkml:trace contextRef="#ctx0" brushRef="#br1" timeOffset="89134.62">2625 3171 763 0,'0'0'147'0,"0"0"-116"15,0 0 81-15,0 0-25 16,0 0-51-16,0 0-28 16,-82 9 4-16,70 19 8 15,4 4-4-15,8 1-11 16,0-1-2-16,0-3 1 15,18-4-2-15,7-7-2 16,6-6 0-16,11-10 0 0,2-2 7 16,5-9-7-1,1-21-2-15,-8-9 2 0,-5-8-17 16,-8-5 2-16,-8-8 15 16,-8-7 0-1,-6-6 2-15,-7 7-2 16,0 13 0-16,0 20 3 15,0 16 4-15,0 11 17 16,0 6-22-16,-3 0-2 0,-1 10-4 16,-3 20 3-16,7 12 2 15,0 9 0-15,5 5 9 16,22 3-3-16,2-7 5 16,0 1 0-16,0-11 9 15,-5-10-14-15,-1-7-3 16,-4-11-2-16,-5-6 0 15,1-8 6-15,4 0-7 16,5-12 6-16,0-16-6 16,1-7-1-16,-7-3-8 0,-12-3 4 15,-6 6 0-15,0 7-22 16,0 10 3-16,0 12 20 16,-10 6-12-16,-4 0-11 15,-1 0 15-15,1 20 7 16,7 8-7-16,7 2 7 15,0 5 1-15,0-3-3 0,23-1 0 16,10-4 2 0,11-8-4-16,12-4 1 0,4-14 2 15,7-1-28 1,-5 0-6-16,-1-19-39 16,-16-2 15-16,-21-1-17 15,-13-2 14-15,-11 5 32 16,-2-2 26-16,-21 8 8 15,-3 1 0-15,-1 5 0 0,1 3-2 16,5 4-28 0,5 0-38-16,10 0-41 0,4 0-139 15</inkml:trace>
  <inkml:trace contextRef="#ctx0" brushRef="#br1" timeOffset="89622.69">3279 2963 732 0,'0'0'130'0,"0"0"-84"15,0 0 28-15,0 0-17 16,0 0-40-16,0 0-9 16,2 0 7-16,2 7 11 15,3-3 4-15,2-3-15 16,0-1-3-16,4 0 9 16,1 0 15-16,4-8-17 15,-3-10-12-15,-6-1-7 0,-9 1-1 16,0 1-26-16,0 7-12 15,-11 6-24-15,-10 4-45 16,0 0-112-16,0 12-59 16</inkml:trace>
  <inkml:trace contextRef="#ctx0" brushRef="#br1" timeOffset="90278.76">3544 3098 948 0,'0'0'24'0,"0"0"-12"16,0 0 131-16,0 0-41 15,0 0-41-15,60 112-29 16,-49-85-18-16,-4-8-4 16,0-5-7-16,-5-6-2 15,0-4 1-15,-2-4 1 0,5 0-1 16,-3 0 2-16,4 0-1 15,1-19-3-15,7-6-6 16,1-1-4-16,1 2-2 16,-1 7-8-16,-1 8-5 15,1 3-1-15,3 6-11 16,5 0 17-16,-2 0 9 16,6 0 8-16,2 0 1 15,2 3 2-15,-2 0 0 16,0-3 1-16,-6 0 1 0,-6 0 0 15,-3-14 0-15,-5-7 4 16,-7-2-4-16,-2 0-2 16,0-1-1-1,0 5-1-15,-13 4 2 16,-5 8-7-16,-5 5 7 16,0 2-3-16,-4 0 3 15,4 18 0-15,5 5 0 16,9 0 6-16,9 0-4 0,0-2-1 15,0-4 0-15,16-2 2 16,6-7 1-16,3-6 4 16,1-2 11-16,1 0 7 15,-2 0-12-15,-6 0-6 16,0 0 7-16,-6 0-3 16,-4 0 0-16,0 2-9 0,-3 23 1 15,2 13 5 1,-4 13 2-16,-4 16-7 0,0 11-4 15,-12-3 1-15,-15-4-2 16,-2-15-1-16,-4-17-18 16,-5-14-14-16,-1-10-19 15,-13-15-62-15,-6 0-116 16,-13-30-121-16</inkml:trace>
  <inkml:trace contextRef="#ctx0" brushRef="#br1" timeOffset="90462.79">2670 2988 1019 0,'0'0'96'16,"0"0"-95"-16,0 0 18 0,0 0 34 15,0 0-53-15,0 0-14 16,133-21-31-16,-52 12-94 15,-6-5-186-15</inkml:trace>
  <inkml:trace contextRef="#ctx0" brushRef="#br1" timeOffset="91046.86">4589 2953 964 0,'0'0'69'15,"0"0"-34"-15,0 0 31 16,0 0-26-16,0 0-34 16,0 0 17-16,0 109-2 15,12-70 2-15,7-4-2 0,4-7-8 16,2-10-7 0,-1-8 0-16,5-8 2 0,-1-2 7 15,1-3 0-15,3-22-7 16,-6-9 0-16,-3-2-8 15,-7-5 1-15,-9-2 3 16,-7 1-4-16,0 2-4 16,0 10-11-1,-7 7-20-15,-5 14-42 0,-3 9-23 16,1 0-131 0,1 0-210-16</inkml:trace>
  <inkml:trace contextRef="#ctx0" brushRef="#br1" timeOffset="91358.9">5140 2883 1068 0,'0'0'57'0,"0"0"15"16,0 0 29-16,0 0-72 15,0 0-24-15,0 0-1 16,20 65 10-16,-11-24 6 15,5 5 1-15,-4 0-1 16,-1-5-12-16,1-7 2 16,-4-6-5-16,1-7-1 0,3-6-4 15,2-5 0-15,3-3 1 16,10-4 0-16,8-3 1 16,8 0-2-16,5 0-12 15,2-6-21-15,-4-11-10 16,-1-2-31-1,-8-5-71-15,-10 0-3 16,-12-1-209-16</inkml:trace>
  <inkml:trace contextRef="#ctx0" brushRef="#br1" timeOffset="91534.93">5280 3062 801 0,'0'0'240'16,"0"0"-197"-16,0 0 60 15,0 0 9-15,0 0-71 16,0 0-31-16,3 0-10 0,21 0-3 16,16-7-25-16,0 4-59 15,1-6-58-15,-8 0-23 16,-10-5-127-16</inkml:trace>
  <inkml:trace contextRef="#ctx0" brushRef="#br1" timeOffset="91710.95">5180 2833 366 0,'0'0'698'0,"0"0"-668"15,0 0 43-15,0 0 45 16,0 0-75 0,0 0-43-16,45-42-19 15,2 38 3-15,3 1-48 16,4 3-65-16,2 0-31 15,-2 0-144-15</inkml:trace>
  <inkml:trace contextRef="#ctx0" brushRef="#br1" timeOffset="91894.97">5987 2889 1050 0,'0'0'180'0,"0"0"-166"15,0 0 54-15,0 0-13 0,0 0-55 16,0 0-15-16,16-4-122 16,-10 0-125-16,3-2-471 15</inkml:trace>
  <inkml:trace contextRef="#ctx0" brushRef="#br1" timeOffset="94047.25">409 4006 985 0,'0'0'44'0,"0"0"-40"16,0 0 25-16,0 0 9 15,0 0-34-15,0 0 9 16,0 116 8-16,3-78 12 16,-1-6-29-16,-2-7-1 15,3-9 0-15,-1-8-1 16,-2-4-1-16,0-4 2 16,2 0 5-16,-2 0 1 15,2 0 7-15,2-20 15 0,3-14-25 16,7-11-6-16,5 4-7 15,2 2 1-15,-1 14-4 16,-7 12 1-16,-7 8 3 16,-3 5 6-16,-3 0 0 15,0 0-3-15,-3 7 2 16,-22 20 1-16,-10 3 0 16,-2 0 2-16,3-2-2 0,5-6 0 15,7-4 0-15,7-4 0 16,8-6 0-16,2-4 0 15,5-4-1-15,0 0-2 16,0 2-2 0,3 0-1-16,21 1 3 15,12 4 2-15,10-6 0 16,6 2-41-16,4-1-52 16,-3-2-110-16,-6 0-469 0</inkml:trace>
  <inkml:trace contextRef="#ctx0" brushRef="#br1" timeOffset="94623.32">1262 3858 723 0,'0'0'114'0,"0"0"-21"0,0 0 21 16,0 0-21-16,0 0-43 15,0 0-21 1,-8-21-6-16,8 24-18 15,0 31-4-15,0 13 9 16,0 8 14-16,0-1-13 16,4-1-4-16,-4-12-4 15,4-11 1-15,-4-9-4 16,0-14 0-16,2-4-3 0,0-3 8 16,2 0-5-16,1 0 4 15,3-18-4-15,8-12-10 16,4-4 0-16,4 5 5 15,5 7-7-15,-2 8-30 16,4 8 15-16,-2 4 20 16,-2 2 2-16,-4 4-4 15,-8 21 4-15,-1 4 3 16,-12 4 1-16,-2-1 1 0,0-3 1 16,-18-4 3-16,-9-7 10 15,-6-5-9-15,-3-4-1 16,7-9-4-16,0 0-7 15,7-2-31-15,4-25-55 16,4-11-42-16,14-1-142 16,0-2-317-16</inkml:trace>
  <inkml:trace contextRef="#ctx0" brushRef="#br1" timeOffset="95591.43">1836 4014 779 0,'0'0'156'0,"0"0"-122"15,0 0 79-15,0 0-20 0,0 0-52 16,0 0-9-16,0-1-12 16,-2-16-9-16,-16 1-8 15,-2 3-2-15,-3-1 2 16,0 5-1-16,-2 9 1 15,2 0-3-15,1 0 0 16,3 16 0-16,-2 8 0 16,8 2 0-16,4 1-1 15,9-2-1-15,0 1 2 0,0-5-2 16,11-8 2-16,4-3-5 16,4-8 7-16,0-2-2 15,-1 0 2-15,3-2-1 16,0-17 0-16,-2-7 1 15,-1-1-2-15,-7-1-3 16,-7 4-3 0,0 8-3-16,-4 6 5 15,0 10 0-15,0 0-13 0,0 0-14 16,0 0-9-16,0 17 19 16,0 2 21-16,0 4-3 15,7-4 0-15,7-5 1 16,3-4-1-16,-1-6 3 15,2-4 0-15,2 0 0 16,2-12 0-16,1-12 3 16,-4-3-2-16,-3-6-1 0,-7 3-3 15,-9 0-3-15,0 7 5 16,0 2 1-16,-7 11-1 16,-6 7-4-16,-5 3-1 15,4 0 1-15,3 14-4 16,7 9-4-16,4-1-6 15,0 4-1-15,21 2 14 16,8-2 6-16,4 1-1 16,0-6 1-16,-4-2 0 0,-4-4 1 15,-6-1 0-15,-7-2-1 16,-5-2 0-16,-7-1-2 16,0-1 1-16,-7 2 0 15,-18-1-1 1,-1 0-8-16,3-6-11 15,6-1-6-15,7-2 1 16,8 0 4-16,2-7 10 16,0-14-30-16,18-2-8 0,11-8 31 15,7-1 19-15,6-2 5 16,1 2 19-16,-4 2 0 16,-3 2-14-16,-11 5 9 15,-9 4 6-15,-10 6 7 16,-6 4 2-16,0 3 6 15,0 2 13-15,-6 2-43 16,-10 2-6-16,-3 0-2 0,0 6 0 16,-1 20 4-16,5 2 3 15,5 6 12-15,6 0-2 16,4-2-7-16,0-1-4 16,16-6-6-16,11-6 2 15,2-8-4-15,10-11 0 16,5 0-52-16,8-8-61 15,6-20-257-15</inkml:trace>
  <inkml:trace contextRef="#ctx0" brushRef="#br1" timeOffset="96791.58">2907 3964 958 0,'0'0'24'16,"0"0"-23"-16,0 0 11 16,0 0 0-16,0 0-10 15,0 0-1-15,26 12 14 16,-10-12 4-16,2 0 4 15,-3 0-4-15,3-12 9 16,-1-8-7-16,-3-3 9 16,-5-3-18-16,-5-1 3 15,-4-3-8-15,0-3 10 16,0-1 6-16,-8 5-2 16,-5 7-12-16,3 8 9 15,4 7-11-15,3 6 2 16,3 1 0-16,0 0-2 15,0 0 0-15,0 0-7 0,0 0 0 16,0 0 1-16,0 0-1 16,0 0 2-16,0 0-2 15,0 0 2-15,0 0 5 16,0 0-6-16,0 0 4 16,0 0-2-16,0 0-2 15,0 0-1-15,0 0 1 16,0 0 1-16,0 0 1 0,0 0-1 15,0 0 0-15,0 0 1 16,0 0-2-16,0 0-1 16,0 0 1-16,0 0-1 15,0 0 0-15,0 0-2 16,0 0 2-16,0 0-1 16,-6 0 1-1,-1 15-1-15,-2 6 2 16,-2-3-1-16,5 0 0 0,0-4 0 15,6 0-1-15,0-2 1 16,0 0-3-16,3 0 3 16,17-3-2-16,5-1 2 15,6-3-3-15,6-1-1 16,4-1-1-16,-3 0-14 16,-3-1 17-16,-8 4-3 15,-2 0 1-15,-12 2 2 16,-5 2-3-16,-8 4 1 0,0 8 4 15,-4 0 2-15,-25 6-2 16,-11-4-1-16,5-4 1 16,4-2 0-16,8-9 1 15,12-5 0-15,7-4-2 16,4 0 0-16,0 0-18 16,0-9-7-16,4-16-28 15,21-8 17-15,4-4 28 0,7-6 5 16,6-3-2-16,-3-3 1 15,-2-2 2-15,-8-2 3 16,-10-1-1-16,-9 4 1 16,-8 1 0-16,-2 12 15 15,0 9 10 1,0 9-3-16,0 11 17 16,0 7-9-16,0 1-18 15,0 0-8-15,-2 21-4 0,2 22 1 16,0 9 5-16,0 10 1 15,4-4 0-15,13 1 1 16,4-9-3-16,-4-6-5 16,-3-11 0-16,-5-6-16 15,-5-13-45-15,-2-6-50 16,-2-8-34-16,-13 0-212 16</inkml:trace>
  <inkml:trace contextRef="#ctx0" brushRef="#br1" timeOffset="98263.78">3216 3766 869 0,'0'0'74'0,"0"0"-74"15,0 0 43-15,152-9 18 16,-92 9-50-16,5 0-7 16,6-1-1-16,-2-6 1 0,-8 1-1 15,-17-2-3-15,-20 3-2 16,-17-4 0-16,-7 1 2 15,0-4-2 1,-23 2-6-16,-3 3 8 16,-3 3 0-16,-2 4 1 15,0 0-1-15,2 0 6 16,2 13 12-16,9 7-10 16,5 2 1-16,3 2 13 0,10 5-11 15,0-5-6-15,0 1 3 16,16-11-5-16,5-2 3 15,0-7 6-15,4-5 10 16,2 0 17-16,2-5-16 16,0-15-17-16,-2-1-6 15,-2-5-2-15,-8 0-8 16,-5 2 4-16,-10 5 2 16,0 9 1-16,-2 5 2 0,0 5-6 15,0 0-9-15,-2 0 11 16,-10 13-3-16,6 9 5 15,3 5-1-15,3-1 4 16,0-1 1-16,7-4 2 16,11-4-1-16,7-6-1 15,-1-7 4-15,2-4 5 16,3 0 7-16,0-12-7 0,-2-14-6 16,-2-9-4-1,-8-6-3-15,-7-10 3 16,-10-7 0-16,0-8 0 15,0-3-7-15,-8 5 1 16,-2 22 1-16,3 20 2 16,3 14 2-16,4 8 1 15,-4 0-11-15,-2 16 0 16,4 25 9-16,2 11 2 0,0 10 2 16,2 7 4-16,19-2 1 15,1-1 15-15,3-6-11 16,-1-7 0-16,0-11 0 15,-3-13 1-15,-6-14-5 16,-1-11-1-16,-3-4-4 16,7-4 8-16,2-24-10 15,4-8-9-15,-4-5-16 16,-7-5 11-16,-1 5-8 0,-8 8 5 16,1 10 3-16,-3 14 8 15,-2 8 5-15,0 1-1 16,0 0-13-16,0 1 1 15,0 17 11-15,0 7 3 16,0 3 13-16,0-2 6 16,0 0-3-1,0-5 15-15,2-4-5 16,4-5-10-16,4-6-7 0,-1-6 3 16,7 0 3-16,5 0 1 15,6-12-2-15,4-11-14 16,-4-4-2-16,-4-5-13 15,-8-3-7-15,-8 6-2 16,-7 7-17-16,0 13 32 16,0 9 6-16,0 0-9 15,0 0 4-15,-9 19 5 0,-6 3 1 16,5 4-5-16,10 0 6 16,0-3 2-16,5 0-1 15,17-5 1-15,5-8-1 16,2-3 0-16,-2-7 0 15,-3 0 5-15,5-3-5 16,-9-15-15-16,-4-7-9 16,-10 0-6-16,-6-3 10 15,0-1 7-15,-22 7 9 0,-6 8 4 16,-1 4-3-16,0 9 3 16,4 1 2-16,11 0 0 15,8 0 1-15,6 0-3 16,0 0-1-16,8 0-3 15,23 1 4 1,12 1 6-16,15-2-1 16,-4 0 11-16,-1 0-16 15,-2 2 3-15,-6 8 15 0,-5 7 0 16,-8 1-6-16,-10 1 1 16,-9 4-2-16,-9-3 13 15,-4-3 0-15,0 0-2 16,0-5-7-16,-13-7-1 15,-3 0-10-15,8-5 2 16,-1 0-5-16,4-2-1 16,3-15-20-16,2-13-33 0,0-3 17 15,11-2 1-15,14 8 4 16,1 4 0-16,-1 15 1 16,-3 7 21-16,-1 1 7 15,-4 0 0-15,-1 18-1 16,-3 5 3-16,-4 2-1 15,-2 3 1-15,-7 0-2 16,0-6-9-16,-7-3-57 16,-21-6-36-16,-9-6-34 0,-5-4-30 15</inkml:trace>
  <inkml:trace contextRef="#ctx0" brushRef="#br1" timeOffset="98510.18">4319 3456 1052 0,'0'0'49'0,"0"0"3"0,0 0 57 16,0 0-55-16,0 0-43 15,0 0-10-15,-6 9-1 16,6 7 10-16,0-2-8 15,0-7-2-15,0 2 0 16,2-9-29-16,2 0-46 16,-2 0-63-16,-2-4-6 15,0-15-210-15</inkml:trace>
  <inkml:trace contextRef="#ctx0" brushRef="#br1" timeOffset="98689.39">3631 3534 1028 0,'0'0'98'0,"0"0"-97"16,0 0 18-16,0 0 15 15,0 0-30-15,144 0-4 16,-41-14-75-16,16-7-88 16,5-2-215-16</inkml:trace>
  <inkml:trace contextRef="#ctx0" brushRef="#br1" timeOffset="98873.4">5515 3599 1091 0,'0'0'0'0,"0"0"-7"15,0 0 7-15,0 0-1 16,0 0-37-16,0 0-165 16,46 0-372-16</inkml:trace>
  <inkml:trace contextRef="#ctx0" brushRef="#br1" timeOffset="117227.74">5470 3612 321 0,'0'0'343'16,"0"0"-290"-16,0 0-20 15,0 0 71-15,0 0-58 16,0 0-21-16,0 0 20 15,0 0-7-15,43 21 2 16,-30-11-9-16,3-5 10 16,-3-5-13-16,3 0 5 15,1 0-7-15,-1-3-11 16,-3-15-3-16,0-2-4 0,-1-4 1 16,-6-2-5-16,-4-2 0 15,-2 1 7-15,0 1-7 16,0 5 2-16,0 5 0 15,-6 4-2-15,-1 3 1 16,5 5 3-16,-3 4 1 16,3 0 6-16,2 0-4 15,0 0-2-15,0 0-4 0,0 0-1 16,0 0-2-16,0 0-2 16,0 28 1-16,9 21 0 15,13 17 17-15,-2 18-7 16,1 13 1-16,0 2-6 15,0-4-1 1,1-2 1-16,-1-9-6 16,-6-13 0-16,1-10-2 15,-5-18-3-15,-3-18-5 0,-1-11-1 16,-2-9-10-16,-1-5 5 16,1 0-2-16,-1-25 10 15,2-15 8-15,-1-14-1 16,-5-9 1-16,0 0 0 15,-7-4-1-15,-15 7 1 16,-6 8 2-16,-7 8-2 16,0 12 0-16,-3 11-7 15,3 10 7-15,1 8 0 0,3 3 1 16,4 0-2-16,9 0-2 16,7 5-3-16,7-1-4 15,4-1 3-15,0-3-8 16,0 0-23-16,15 0-25 15,16 0 54-15,14-17 5 16,4-17 1-16,2-8-6 16,-1-4-6-16,-10 1 8 0,-16 1 4 15,-6 6 3-15,-9 4 0 16,-7 5 14-16,-2 12 9 16,0 7 4-1,0 3 10-15,-2 7-9 16,-3 0-24-16,1 0-4 15,1 0-2-15,1 7 1 16,2 17 1-16,0 5 2 16,0 6 9-16,7 5-3 0,11-5 4 15,-2-6-3-15,1-4 0 16,-6-11-3-16,-3-9-1 16,-2-5-3-16,-2 0 4 15,7-1 5-15,3-28-3 16,9-9-2-16,0-8-2 15,-2 4-3-15,-3 8 3 16,-7 12-4-16,-3 12 3 16,-8 6-3-16,5 4-1 0,-5 0 0 15,5 4-9-15,4 21 4 16,-1 8 5-16,4 5-5 16,-8 2-18-16,1 2-23 15,-5-3-55-15,0-6-41 16,0-8-27-16,-19-7-27 15,-2-4 28-15,-6-4-31 16,2-6 200-16,5 0 70 0,5-4 178 16,7 0-63-1,6 0-22-15,2 0-77 16,0 0-13-16,0 0-16 16,5 0-49-16,17 0-3 15,11 0-1-15,21-13-4 16,13-5-18-16,7-1-75 15,3-3-72-15,-5 2-157 16</inkml:trace>
  <inkml:trace contextRef="#ctx0" brushRef="#br1" timeOffset="117379.76">6747 3599 690 0,'0'0'287'16,"0"0"-186"-16,0 0-2 15,0 0-29-15,0 0-56 16,0 0-14-16,0-7-63 15,0 7-53-15,0 0-127 16,0 0-244-16</inkml:trace>
  <inkml:trace contextRef="#ctx0" brushRef="#br1" timeOffset="121908.33">22151 8115 926 0,'0'0'26'0,"0"0"-24"16,0 0 6-16,0 150 81 16,-2-66 0-16,-6 17-33 15,8 11-23-15,0 12 8 16,0 13-5-16,29 9-5 16,12 9-10-16,8 5-8 15,2 0 2-15,1 6-8 16,-8-4 3-16,-1-12-10 15,-8-6 2-15,1-14-2 16,-7-12 3-16,-10-11-2 0,-3-13-1 16,-5-15 0-16,1-19 5 15,-1-14-5-15,-3-16 0 16,2-13 0-16,1-3 0 16,-7-3 1-16,0-3 0 15,4-2-1-15,-6-2 0 16,-2 2 1-16,2-2-1 15,0 1 0-15,3 2-1 0,-1 0 3 16,-2 2-4-16,2-1 2 16,1 0 0-16,-2-1 2 15,-3-4-2 1,2-1-1-16,-2 0 1 16,0 0 0-16,0 1 0 15,0-2 0-15,2 0 0 16,-2 5 0-16,2-5 0 15,-2 4 0-15,0-5 0 0,0 0 0 16,0 0-12-16,0 0-4 16,0 0-14-16,0 0-12 15,5 0-78-15,5 0-85 16,15-6-350-16</inkml:trace>
  <inkml:trace contextRef="#ctx0" brushRef="#br1" timeOffset="124212.63">21177 11285 1040 0,'0'0'65'15,"0"0"-14"1,0 0-2-16,0 0 19 0,0 0-42 16,0 0 5-16,-27 137-2 15,9-51-16-15,3-2-10 16,1-3-1-16,3-10-2 16,9-14-2-16,2-12-22 15,0-14-30-15,0-10-76 16,0-14-33-16,0-7-110 0,0-12-90 15</inkml:trace>
  <inkml:trace contextRef="#ctx0" brushRef="#br1" timeOffset="124580.67">20945 11555 866 0,'0'0'84'0,"0"0"-67"16,0 0 59-16,0 0-5 15,0 0-60-15,0 0-11 16,33-29-3-16,21 29 3 0,10 6 0 15,15-4 0-15,-6-2-5 16,0 0-15-16,-7-8 5 16,-18-14-10-16,-15-6 0 15,-8-9 13-15,-12-1 12 16,-10 2 1-16,-3 3 11 16,0 8 38-1,0 10-10-15,0 4 6 16,0 7 11-16,0 4-6 0,0 0-32 15,0 0-16-15,0 19-3 16,0 22 5-16,0 18 17 16,0 7-5-16,0 6-8 15,0-5-2-15,0-6-1 16,0-6-6-16,2-14-5 16,3-6 4-16,-1-9-31 15,0-8-70-15,10-8-33 16,8-10-78-16,-2 0-125 0</inkml:trace>
  <inkml:trace contextRef="#ctx0" brushRef="#br1" timeOffset="125660.81">21721 11582 797 0,'0'0'178'16,"0"0"-114"-16,0 0 35 16,0 0 11-16,0 0-79 15,0 0-27-15,-14 19-1 0,1 22 22 16,1 6-8-16,8-6-12 15,4-3 3-15,0-4-6 16,0-5 5-16,14-11-6 16,3-7-1-1,10-6 1-15,2-5 0 16,4-5 1-16,1-18 0 16,-5-12 1-16,-11-4-2 15,-7-7 0-15,-9 2-1 16,-2 7 0-16,0 9-5 0,-13 10 4 15,-12 8-3-15,3 8-6 16,-5 2-6-16,10 0-3 16,-2 12-5-16,13 11-11 15,4 2 13-15,2 1-21 16,0-1 11-16,22-4 29 16,12-2 2-16,-1-8 1 15,5-8 1-15,-5-3 1 16,0 0 5-16,-4-10-7 0,-4-6 6 15,-2-3 6-15,-13 3 10 16,1 5 20-16,-1 2-14 16,-8 6-12-16,-2 0-4 15,0 3-11-15,0 0 2 16,0 0-3-16,4 15-1 16,5 10 1-16,-3 8 9 0,6-8-1 15,-1-3 5-15,1-5-2 16,-8-9-6-16,0-4 2 15,3-4 5 1,7 0-6-16,5 0 3 16,17-18-6-16,4-6 3 15,0-2-6-15,-2-3 2 16,-9 1-2-16,-7 8 1 16,-9 8-2-16,-3 8 2 0,-8 4-4 15,-2 0 1-15,0 0-4 16,0 20 6-16,0 12 0 15,0 1 0-15,0-6 0 16,0-3-1-16,0-10 2 16,0-6 5-16,0-1-6 15,2-7 5-15,7 0 1 16,9 0 0-16,7-16 1 16,8-12-5-16,3-2-2 0,-5-5 0 15,-4 3 1-15,-8 11-1 16,-5 7-1-16,-5 7 1 15,-7 7-1-15,-2 0-3 16,0 0-2-16,0 12-1 16,2 12 7-16,8 4 0 15,-4-1 0-15,5-7-4 16,3-4 4-16,-1-4 3 16,3-6-3-16,1-6 0 15,6 0 1-15,1-6 0 16,3-16-1-16,-3-3 1 15,-6-7-1-15,-3 0 0 16,-3 2-3-16,-10 7-3 16,-2 12 3-16,0 5-7 15,0 6 2-15,-2 0 5 16,-16 12 3-16,-9 14 0 0,10 4 2 16,-4 4 1-16,13-2-1 15,3-3-2-15,5-3 3 16,0-6-2-16,0-4 2 15,22-2-2-15,7-8 4 16,14-4-4-16,1-2-1 16,10 0 0-16,-10-2-13 15,-1-15-55-15,-12 2-88 16,-4-3-68-16,-8 2-322 16</inkml:trace>
  <inkml:trace contextRef="#ctx0" brushRef="#br1" timeOffset="126388.9">23751 11517 476 0,'0'0'91'16,"0"0"-62"-16,0 0 53 15,0 0-28-15,0 0-42 0,0 0 4 16,0-11 41-16,0 7 25 16,0-1-7-16,0 2-6 15,0 1-26-15,0 0 49 16,0 2-43-1,0 0-30-15,0 0-7 16,0 0-12-16,0 12 0 16,0 8 1-16,0 1 6 15,12-4-6-15,3-5 3 16,1-8-3-16,3-4 5 0,6 0 1 16,4-7-3-16,-4-12 1 15,-7-5-3-15,-5 0 0 16,-9-2 4-16,-4 6-6 15,0 3 3-15,-4 8-3 16,-19 5 0-16,-6 4-1 16,-2 0-6-16,0 13 5 0,7 19 2 15,6 5 2-15,2 3-2 16,14 2 2-16,2-2-2 16,0-6 0-16,0-2 1 15,20-7-1-15,7-9-2 16,8-6 2-16,13-6 0 15,-2-4-26-15,10 0-52 16,-2-18-13-16,-8-10-25 16,-3-13-56-16,-14-10-50 0,-10-10-121 15</inkml:trace>
  <inkml:trace contextRef="#ctx0" brushRef="#br1" timeOffset="126908.96">24224 11300 496 0,'0'0'171'0,"0"0"-25"16,0 0 16-16,0 0-40 15,0 0-43-15,0 0-58 16,-31-13-10-16,10 59 44 16,6 11-22-16,3 3-9 0,6 1 2 15,4 0 4-15,-5-11-17 16,3-8-11-16,2-16 1 16,2-11-1-16,0-10 0 15,0-3-1-15,0-2 3 16,0 0 2-16,0-12 9 15,0-24-10-15,0-15-4 16,13-14-2-16,3-5-8 0,-1-1 3 16,1 11 4-16,1 13-2 15,-3 12 4-15,-3 16 0 16,-7 12 0-16,1 6-1 16,-3 1 0-16,3 1-4 15,4 29 1-15,4 15 4 16,-2 13 0-16,2 9 2 15,6 2 3-15,-4-8-3 16,1-6 1-16,-3-17 2 16,-5-16-5-16,0-12 0 15,-2-10 1-15,3 0 7 16,9-18 14-16,5-23-5 16,-2-18-8-16,2-11 2 15,-7-9-8-15,-5-1-2 16,-5 0-1-16,3 6-1 15,-7 14 0-15,-2 14-1 16,0 18-14-16,0 12-4 0,-13 12-9 16,-2 4-17-16,-10 8-31 15,5 28-63-15,7 6-40 16,13 6-149-16</inkml:trace>
  <inkml:trace contextRef="#ctx0" brushRef="#br1" timeOffset="127645.06">24732 11318 920 0,'0'0'99'0,"0"0"20"15,0 0 42-15,0 0-108 16,0 0-43-16,0 0-4 16,5 51 20-16,-10 6 2 15,-1 7-9-15,-2 1 4 16,2-10-15-1,2-6-5-15,-5-15-3 0,7-10-1 16,0-8-7-16,2-12-17 16,0-2-20-16,0-2-2 15,0-9-4-15,0-23-84 16,0-12 7-16,4-12 56 16,5-2-9-16,-3 3 56 15,6 4 25-15,-1 13 41 16,-3 7 22-16,1 8-12 15,5 6 13-15,-8 6-4 0,3 7-1 16,5 1-33-16,1 1-5 16,10 2-8-16,-3 0 0 15,3 5-3-15,-6 13-4 16,-3 4 4-16,-3 1 0 16,-5 4-7-16,-8-1 3 15,0-2 2-15,0 0 9 16,-14-6-2-16,-3-2-7 0,-6-4 6 15,7-3-9-15,3-6 4 16,11-3-3-16,2 0 0 16,0 0-5-16,0 0 10 15,0 0-8-15,0-14-1 16,13 0-2 0,1 2 0-16,1 8-3 15,3 4 1-15,5 0 1 16,-4 0-4-16,6 18 5 0,-5 10 0 15,-3 4 1-15,-5 0-1 16,-5 3 0-16,-7-6-1 16,0-2 1-16,-14-4-7 15,-13-6 7-15,-1-6 0 16,-9-4 8-16,2-6 1 16,-7-1 5-16,1 0-9 15,8-1 3-15,2-16-4 0,-1 1 0 16,11-5-2-16,-2-1-2 15,7-2-1-15,5-1-14 16,3 4-14-16,6 4-14 16,2 5-46-16,0 8-73 15,0 4-96-15,2 0-382 16</inkml:trace>
  <inkml:trace contextRef="#ctx0" brushRef="#br1" timeOffset="127933.09">25597 11839 185 0,'0'0'762'0,"0"0"-730"0,0 0-24 16,0 0 96-16,0 0-50 16,0 0-44-16,0 1-10 15,0-1 0-15,0 0-1 16,0 0-19-16,0 3-39 16,0-3-33-16,0 0-155 0,-9 0-384 15</inkml:trace>
  <inkml:trace contextRef="#ctx0" brushRef="#br1" timeOffset="129741.32">21331 12559 436 0,'0'0'129'16,"0"0"-59"-16,0 0 48 16,0 0 39-16,0 0-83 15,0 0-7-15,0 0-14 16,-5 0 13-16,5 0-12 15,0 0-18-15,0 0-13 16,0 0-6-16,11 0-6 0,27 0-1 16,18 0 3-16,8 0 2 15,5 0-5-15,1 0 1 16,-12 0-10-16,-16 0 1 16,-17 0-1-16,-10 0-1 15,-13 0-1-15,-2 0 1 16,0 0-4-16,0 0-25 15,0 0-43-15,0 0-69 0,0 2-61 16,-2 1-147 0</inkml:trace>
  <inkml:trace contextRef="#ctx0" brushRef="#br1" timeOffset="132357.66">22604 12356 604 0,'0'0'71'15,"0"0"-37"-15,0 0 76 16,0 0-13-16,0 0-65 0,0 0-9 16,0-5 23-16,-12 5 5 15,-5 0-17-15,-8 3 8 16,-6 15-13-16,-3 10 3 15,5 4 17-15,5 7-25 16,5 3-6-16,15 2-14 16,4-2-3-16,0-7 2 15,23-1-3-15,14-9 1 0,15-9 3 16,8-10 3-16,7-6-3 16,-1 0 10-16,-1-18-8 15,-5-8-2-15,-6-4-1 16,-14-4-3-16,-11-7 1 15,-11 4 1 1,-7 0-2-16,-9 7-3 16,-2 12 2-16,0 6-3 15,0 6-1-15,0 6-4 0,-13 0 0 16,-12 4 2-16,-2 24 1 16,6 6 6-16,5 4-3 15,7-2-2-15,9-1 5 16,0-3 0-16,11-6 0 15,11-5 0-15,10-6 0 16,1-10 0-16,9-5 4 16,5 0 0-16,3-13 4 15,-6-15 0-15,-2-9-7 0,-6-9 2 16,0-9-2-16,-12-9 1 16,-2-7 1-16,-8 1 0 15,-8 6-2-15,1 12 0 16,-7 12-1-16,0 16 0 15,0 11 0-15,0 9 0 16,0 4 0-16,0 0-4 16,0 12-13-16,-13 33 14 0,-1 17 3 15,1 10 1-15,11 3-1 16,2-7-2-16,0-8 2 16,2-11-1-1,23-8 5-15,-4-15-4 16,8-8 3-16,0-11-2 15,5-7 7-15,-3 0 3 16,3-23-5-16,2-12-2 16,-5-13-2-16,-2-10 0 0,-2-6-2 15,-10-11-1-15,-3 4-2 16,-8 7-3-16,-1 11 6 16,-5 19 0-16,0 15 0 15,0 9 0-15,-7 7-1 16,-1 3-4-16,-11 0-2 15,-1 31 4-15,3 17-2 16,-4 11 5-16,8 8 9 16,8 2-6-16,3-8-1 0,2-3 7 15,0-10-6-15,0-7 1 16,7-10-1-16,11-7-1 16,2-4 0-16,7-6-1 15,2-9-1-15,2-5 0 16,0 0-29-16,3-2-116 15,-5-24-79-15,-8-4-254 16</inkml:trace>
  <inkml:trace contextRef="#ctx0" brushRef="#br1" timeOffset="135062">21821 13447 468 0,'0'0'228'16,"0"0"-156"-16,0 0 19 16,0 0 7-16,0 0-12 15,0 0-26-15,0 0-13 16,-25-8 0-16,25 8-3 15,0 0-2-15,0 0-12 16,0 0-27-16,11 0-3 16,16 0 0-16,18 0 0 0,9-4 4 15,1-1-4-15,-6-2-100 16,-3-1-67 0,-3-8-134-16,-5-4-270 15</inkml:trace>
  <inkml:trace contextRef="#ctx0" brushRef="#br1" timeOffset="137678.31">22637 13172 998 0,'0'0'73'16,"0"0"-35"-16,0 0 11 15,0 0 71-15,0 0-86 16,0 0-31-16,0-27 0 15,0 27-1-15,-10 21 0 16,4 7 13-16,-7 4-1 16,1 0-13-16,8-2 6 0,2-4-7 15,2-3 3-15,0-5-2 16,0-4 0-16,6-2 0 16,17-6 2-16,6-6-3 15,6 0 0-15,10-6 1 16,4-18-1-16,-4-7 0 15,-5-2-9-15,-11-2 4 16,-11 7 4 0,-5 8-1-16,-13 8 3 0,0 8-1 15,0 3 0-15,0 1-3 16,0 0-4-16,0 0-3 16,0 21 7-16,0 12 3 15,-7 3 3-15,7-3-3 16,0-3-4-16,5-5 4 15,11-9 1-15,-1-6 2 16,10-8-3-16,-3-2 0 0,4 0 3 16,1-15 0-16,2-9-2 15,-9-5-1-15,1-5-1 16,-15-7-6-16,-4 2-4 16,-2 4-22-16,0 7 7 15,-10 12-17-15,-11 8-13 16,1 8 28-16,-7 0 22 15,10 3 3-15,-6 16 3 16,8 5 0-16,5 3 6 0,8 0 7 16,2-1-7-16,0-6-5 15,9-1 1-15,16-7 6 16,4-5-2-16,4-7 9 16,8 0 0-16,-4 0-5 15,-1-17-6-15,-9 3 1 16,-12-3 5-1,-1 4-7-15,-10 4 3 16,-2 5-3-16,0 3-1 0,-2 1-1 16,0 0-2-16,0 0-2 15,7 5-4-15,-7 16 7 16,7 7 11-16,0-2 4 16,-3-2 0-16,7-4-5 15,-9-6-3-15,8-7-3 16,-8-2 4-16,2-5 1 15,5 0-2-15,5 0 4 0,5-5-4 16,10-12-4-16,2-7 0 16,6-7-3-16,-9 2 0 15,1 2-2-15,-7 5 1 16,-3 10 0-16,-15 7 0 16,-2 5 0-16,-2 0 0 15,0 0-3-15,2 0-3 16,0 13 0-16,7 8 7 15,3 0 1-15,3 0-1 0,3-5 1 16,7-4 1-16,0-7-1 16,-4-5 5-16,6 0-5 15,4-1 2-15,0-24-1 16,5-7-2 0,-7-7 0-16,-4-4-1 15,-7-1-6-15,-14 10-5 16,-4 6 4-16,0 12 6 15,0 7-5-15,-4 9-12 0,-12 0 7 16,-11 9 7-16,2 23 5 16,4 14 7-16,0 5 3 15,15 0-10-15,4-4 8 16,2-9 0-16,0-10-4 16,8-8-1-16,17-8 13 15,8-9-2-15,9-3 4 16,10 0-6-16,4-20-3 0,-5-9-9 15,0-9 0-15,-6-9 0 16,-12 3-2-16,-6 2-2 16,-14 10-7-16,-13 13 8 15,0 8-14-15,0 2-8 16,-6 9-3-16,-15 0 10 16,6 0-2-16,9 0 6 15,-2 0 11-15,8 0-2 0,0 0 1 16,0 0 1-16,0 3-2 15,0 9 5-15,0 2 1 16,10-2-1 0,-4-2 1-16,3 4-1 15,-5-1 0-15,4 1 3 16,-6 1-2-16,2 3-1 16,5-2 8-16,-7 0 0 15,2 1-1-15,3-1 5 16,-2-2-4-16,6-3-4 0,0-1 4 15,5-2-7-15,1-1 3 16,10-5 1-16,2-2-1 16,6 0 0-16,2-4-2 15,3-16-1-15,-7-8-1 16,5-9 0-16,-7-10 0 16,-4-6-2-16,-9 3-7 15,-7 8 3-15,-11 9-1 0,0 13 5 16,0 7-9-16,-15 5-8 15,-10 5 12-15,0 3-3 16,-2 3 9-16,-2 23 1 16,7 15 1-16,0 5 15 15,4 5 10-15,5-5-12 16,9-5-4-16,4-14 1 16,0-10 1-16,0-7-2 15,0-5-3-15,8-5 3 16,17 0 8-16,6-14-7 15,0-14-5-15,5-7-5 16,-7-4 0-16,-12 2-1 16,-1 8 0-16,-7 9 0 15,-7 11 1-15,-2 6 0 16,0 1-1-16,0 2-5 16,0 0-1-16,0 0-1 0,0 14 7 15,-2 8-3-15,-5 2 4 16,7 5-1-16,0-7 4 15,5-1-3-15,13-3 1 16,1-6-2-16,16-2 1 16,-2-10 3-16,9 0-4 15,5 0-1-15,4-14 0 16,-4-12 1-16,-3-9 1 16,-1-6 2-16,-7-1-3 0,-14 4 0 15,-9 9 0-15,-11 9 0 16,-2 11 0-16,0 3-4 15,-2 0-1-15,-16 6 4 16,-11 0-2-16,1 0 2 16,-1 14 1-16,2 6 2 15,11 1 0-15,3 4-2 0,3-4 5 16,8-4-2 0,2-2-2-16,0-8 3 15,0 1-2-15,8-4 1 16,9-4 1-16,12 0 5 15,0 0-2-15,4-12-6 16,3-6 1-16,-7 4-2 16,-9 5 1-16,-5 0-1 15,-5 6-1-15,-8 3 1 16,-2 0 0-16,2 0-3 16,5 26 0-16,-7 18 3 0,0 14 2 15,0 11 1-15,-5 8-2 16,-15 1 0-16,-9-8 0 15,0-8 0-15,3-12-1 16,6-16-1-16,6-11 0 16,3-16 1-16,7-7-2 15,-5 0 2-15,-1 0 0 16,4-10 0-16,-1-15-13 0,7-9-6 16,0-4 9-16,25-6 5 15,13 1 1-15,4 1 3 16,1 4 1-16,1 6 1 15,5 2-1-15,3 2 3 16,3-2 1 0,-4-7-1-16,5 3-1 15,-2-6 3-15,-6-2-3 16,2 0 0-16,-13 4-1 0,-5 4 0 16,-12 7 2-16,-9 10-1 15,-9 3 5-15,-2 8 4 16,0 2 0-16,0 1-2 15,-2 3-7-15,-11 0 1 16,-10 5-3-16,3 20 0 16,5 8 0-16,-1 6 1 0,5 2 1 15,9-1-1-15,2-2 4 16,0-6-3-16,0-5 1 16,6-9 2-16,10-6-1 15,6-5-2-15,5-2 4 16,8-5-2-16,4 0-3 15,-4 0 3-15,-1-16-3 16,-12 1-1-16,-9 4 0 16,-4 0 0-16,-7 4-5 15,-2-3-11-15,0-3-21 0,0 1-14 16,-2 3-107-16,-20 0-71 16,2 4-229-16</inkml:trace>
  <inkml:trace contextRef="#ctx0" brushRef="#br1" timeOffset="140622.7">26429 13145 671 0,'0'0'82'0,"0"0"-80"16,0 0 21-16,0 0 87 16,0 0-36-16,0 0-24 15,127-5 22-15,-69-22-21 16,4-11 0-16,5-8-21 15,-9-1-5-15,-14-10-11 16,-5-4-4-16,-20-10-3 16,-7-5-5-16,-12 0 1 0,0 6 4 15,-2 14-5-15,-19 13 3 16,1 19-1-16,3 10-4 16,-4 12-4-16,1 2-2 15,0 16-6-15,4 28 11 16,10 19-1-16,6 9 2 15,0 6 1 1,13-4 6-16,3-6-1 16,1-11 7-16,1-13 5 15,-5-12 2-15,-1-12-8 16,-3-11 1-16,-1-4-3 0,6-5-4 16,9 0 0-16,6-18-3 15,2-10-1-15,7-4-2 16,-5 0 3-16,-2 7-1 15,-4 8-2-15,-2 9 0 16,-8 8-2-16,1 0-1 16,-5 5 1-16,-1 19 0 0,-8 11 0 15,-4 1 0-15,0 4 0 16,-4-5 0-16,-23-2 1 16,-6-5-4-16,-10-8 3 15,1-4 2-15,4-9-7 16,7-4-14-16,6-3-13 15,9-3-45-15,14-24-43 16,2-7 3-16,23 2-159 0,23 0-55 16</inkml:trace>
  <inkml:trace contextRef="#ctx0" brushRef="#br1" timeOffset="141974.87">27304 12971 462 0,'0'0'69'0,"0"0"-20"16,0 0 61-16,0 0 31 15,0 0-56-15,0 0-26 16,47 107 4-16,-40-103-1 0,-1-2-10 16,2-2-8-16,0 0-9 15,3 0-2-15,7-16-12 16,3-9-17-16,-2-6 0 16,-5-1 2-16,-5 0-1 15,-9 6 0-15,0 5-4 16,0 10-1-16,-7 4 0 15,-7 7-12-15,-3 0 12 16,-1 0 0-16,-5 17-2 0,2 10 2 16,7 10 1-16,5 1-1 15,7 8 2-15,2-2-3 16,0 0 2-16,20-6-1 16,6-5 1-16,13-15-1 15,3-13 4-15,12-5 1 16,-1-5-3-16,0-29 6 15,1-12-8-15,-11-10 1 16,-12-11 2-16,-5-9-3 16,-8-8 0-16,-2-5-2 15,-7 7 0-15,-5 13 0 16,-4 23 2-16,0 20 0 16,0 13 0-16,0 11-2 15,0 2-12-15,-11 12 6 16,-3 28 6-16,4 15 2 15,0 12 2-15,10 5 1 0,0-2-3 16,0-3 0-16,12-7 4 16,10-6-4-16,0-11 3 15,5-10 3-15,-7-15 1 16,3-14-4-16,0-4 0 16,2-12 7-16,4-28-7 15,-2-12 0-15,0-15-3 16,-7-13-1-16,0-15 0 15,-4-4-6-15,-3-2-8 0,-7 16 13 16,-4 20 0-16,-2 28 2 16,0 18 2-16,0 13-2 15,0 6-9-15,-6 0-7 16,-9 30 13-16,-1 21 3 16,5 18 3-16,7 16-2 15,4 5-1-15,0 6 6 16,0-6 0-1,4-2 1-15,11-11 3 0,3-12 2 16,5-16-4 0,-4-13-2-16,8-17-5 0,6-18 3 15,8-1-1-15,3-22 0 16,6-20-2-16,-2-14-1 16,-7-6 0-16,-8-3-2 15,-10-1-7-15,-8 12 3 16,-11 10 2-16,-4 14 1 15,0 14-1-15,0 10-6 0,-15 6-14 16,-5 0 12-16,-9 6 8 16,6 20 4-16,6 8-2 15,7 9 2-15,8 2 0 16,2 5 4-16,0 0-4 16,8-4 1-16,9-3-1 15,10-11 5-15,6-3-2 16,8-14 7-16,7-10-1 0,6-5-1 15,4-7 0-15,2-23-5 16,-4-11-1-16,-5-8 0 16,-18-6 2-16,-8 2-4 15,-11 5 0-15,-12 14 1 16,-2 9-1-16,0 11-4 16,-23 9-12-1,-1 3-2-15,-3 2 4 0,5 0 5 16,2 7 5-16,9 9-5 15,8 3 2-15,3-5-3 16,0 0 4-16,0-3 6 16,7 1 0-16,13-1 0 15,0-1 2-15,3-1 0 16,-2 2-1-16,0-5 0 16,-3 2-1-16,-5 2 1 15,-1 0-2-15,-4 6 2 0,-3 0 0 16,-3 4-1-16,-2 4 5 15,0 0 2-15,0 0-7 16,4 1 2-16,5-6 1 16,5-3-2-16,1-5 1 15,5-8-2-15,11-3 3 16,7 0 0-16,3-6-3 16,1-11-3-16,-5-6-12 15,-3-5-33-15,-10-2-19 0,-14-2-43 16,-10 2-55-16,-14 8-112 15,-42 2-249-15</inkml:trace>
  <inkml:trace contextRef="#ctx0" brushRef="#br1" timeOffset="142310.91">27367 12920 873 0,'0'0'84'15,"0"0"-78"-15,0 0 72 16,0 0-23-16,0 0-48 16,0 0-5-16,67-15 24 0,-7 6 25 15,18-4-24-15,9-1-4 16,13-1-3-16,5-6-13 15,2 2 0-15,-4-4-5 16,-10 2-2-16,-6-3 0 16,-18 4 0-16,-17 3 1 15,-21 3-1-15,-14 2 0 16,-9 4 0-16,-4 1-26 16,-4 4-41-16,0 1-27 0,0 2-39 15,2 0-160-15</inkml:trace>
  <inkml:trace contextRef="#ctx0" brushRef="#br1" timeOffset="142534.94">29623 12814 1065 0,'0'0'89'0,"0"0"-89"16,0 0 0-16,0 0 22 15,0 0-22-15,0 0-96 16,11 7-118-16,-11-7-307 0</inkml:trace>
  <inkml:trace contextRef="#ctx0" brushRef="#br1" timeOffset="143927.12">22197 14575 576 0,'0'0'65'16,"0"0"-65"-16,0 0 3 16,0 0 80-16,0 0 50 0,0 0-57 15,0 0-37-15,-42 0 5 16,42 0 10 0,0 0-2-16,-2 0 3 15,0 0-6-15,2 0-9 16,0 0-10-16,0 0-3 15,0 0-7-15,0 0-10 16,0 0 1-16,0 0-7 16,11 0-4-16,16 0 0 0,17 0 5 15,14 0 3-15,4 0-7 16,-4 0 1-16,-6 0-2 16,-17 0 4-16,-10 0-3 15,-10 0 0-15,-3 0 0 16,-12 0-1-16,0 0 0 15,0 0-2-15,0 0 4 16,0 0-2-16,0 0 0 0,0 0 2 16,0 0-2-16,0 0 0 15,0 0-18-15,0 0-35 16,2 0-73-16,7 0-55 16,-1 7-32-16,4 1-149 15</inkml:trace>
  <inkml:trace contextRef="#ctx0" brushRef="#br1" timeOffset="146943.51">23863 14249 1040 0,'0'0'63'15,"0"0"-60"-15,0 0 8 16,0 0 50-16,0 0 0 16,0 0-23-16,-21 139-19 15,17-93-4-15,2-4 2 16,2-1-6-16,0-3-2 15,0-3-6-15,16-7 1 16,13-6-2-16,6-8-2 0,14-4 8 16,9-3-5-16,0-6-1 15,2-1 0-15,-4 0-2 16,-13 0-5-16,-10-14-47 16,-7-6-43-16,-10-8-26 15,-9-4-45-15,-7 4-193 16</inkml:trace>
  <inkml:trace contextRef="#ctx0" brushRef="#br1" timeOffset="147127.53">23921 14497 684 0,'0'0'180'16,"0"0"-143"-16,0 0 30 16,0 0 33-16,0 0-48 15,0 0-35-15,-34 0-9 16,47 0-8-16,16 0-2 15,14 0 1-15,8 0-13 0,5 0-52 16,-11-9-63-16,-14-9-116 16,-16-6-147-16</inkml:trace>
  <inkml:trace contextRef="#ctx0" brushRef="#br1" timeOffset="147311.56">23715 14241 838 0,'0'0'91'0,"0"0"-58"0,0 0-32 16,0 0 70-16,0 0-55 16,0 0-16-16,81-18-21 15,-8 18 10-15,12 0-34 16,6 3-66-16,1 9-59 16,-12-3-31-1,-4-1-117-15</inkml:trace>
  <inkml:trace contextRef="#ctx0" brushRef="#br1" timeOffset="147703.61">24456 14270 401 0,'0'0'329'0,"0"0"-173"16,0 0-93-16,0 0 10 15,0 0-33-15,0 0-18 16,2 120 58-16,-2-60-24 16,0-2-17-16,0 2-8 15,0-4-14-15,0-1-11 16,0-9-2-16,-4-13 4 0,-4-7-8 15,4-12-33-15,2-7-42 16,0-7-31-16,-5-17 48 16,1-31-46-16,-2-20-81 15,8-8 100-15,0 0 52 16,0 2 29-16,19 7 4 16,3 13 45-16,5 13 22 15,2 12 18-15,2 9-25 16,-2 6-13-16,-3 8-11 0,1 3-8 15,0 3 1-15,-9 0-4 16,-3 0 2-16,-5 14-6 16,-10 5-4-16,0 6-2 15,-12 2 6 1,-19 1-10-16,-11-2-11 16,-10 0-9-16,6-3-40 15,10-5-31-15,12-6-57 16,12-8-113-16,12-4-228 0</inkml:trace>
  <inkml:trace contextRef="#ctx0" brushRef="#br1" timeOffset="148007.64">25046 14289 501 0,'0'0'490'0,"0"0"-440"0,0 0-43 15,0 0 67-15,0 0 2 16,0 0-50-16,-149-50-22 16,109 76 4-16,0 6 6 15,6 4 6-15,8 3-6 16,10-2-9-16,12 0-2 16,4-5 1-16,0-4 0 15,22-8 3-15,16-5 3 0,8-8 2 16,10-7-6-16,4 0-6 15,-2 0-1 1,-4-16-45-16,-12-4-105 16,-15-2-50-16,-13 0-398 15</inkml:trace>
  <inkml:trace contextRef="#ctx0" brushRef="#br1" timeOffset="150944.01">25615 14343 891 0,'0'0'57'16,"0"0"-33"-16,0 0 54 16,0 0 8-16,0 0-51 15,0 0-25-15,-2-18 6 16,15 9 34-16,7 0-26 0,7-5 0 15,6 2-10-15,1 1 2 16,-1-1-8-16,-2 5-1 16,-8 1 6-16,-8 4-10 15,-3 2 4-15,-10 0-6 16,-2 0 1-16,0 6-2 16,2 24 0-16,2 7 8 15,3 9 1-15,-5-4-7 16,10-7 0-16,-4-3 2 0,7-9-4 15,6-9 1-15,-3-8-1 16,7-6 2-16,3 0-2 16,3-6 2-1,3-17-1-15,0-3-1 16,-11-8 2-16,0-1-1 16,-5-4 2-16,-7 4-3 15,-5 6-3-15,0 9 2 16,-6 11 1-16,0 2-5 0,0 7 2 15,-12 0-3-15,3 0 6 16,3 0-5-16,-4 2 5 16,10 6-4-16,0 1-6 15,0-2 2-15,0 0 7 16,0 0 0-16,10-2 1 16,7 0 3-16,8-2-1 15,-3-2-2-15,3 3 0 0,-3 1 0 16,-4 2-1-16,-5 4 1 15,-1 2 0-15,-8 7 1 16,2 1 0-16,1 1 2 16,0-5-3-16,0-1 1 15,-3-3-1-15,7-8-1 16,-5 0 0-16,8-5-16 16,7 0-49-16,-6-10-93 15,1-19-74-15,-14-14-241 0</inkml:trace>
  <inkml:trace contextRef="#ctx0" brushRef="#br1" timeOffset="151192.04">26299 14025 192 0,'0'0'737'0,"0"0"-686"16,0 0-44-16,0 0 68 15,0 0-24-15,0 0-15 0,-29 22-21 16,34-10 5-16,12-5-10 15,4-2 4-15,-6-5-12 16,-1 0 0-16,-6 0 6 16,-1-9-8-16,-7-8 0 15,0-2-24-15,0 6-10 0,-13 1-14 16,-5 10-18 0,-7 2-20-16,8 0-109 0,-4 14-11 15,8 7-275-15</inkml:trace>
  <inkml:trace contextRef="#ctx0" brushRef="#br1" timeOffset="151672.12">26718 14393 731 0,'0'0'128'0,"0"0"-108"16,0 0 74-16,0 0 4 15,0 0-53-15,0 0-17 16,81-64 28-16,-81 49-2 16,-5 0-23-16,-15 0-12 15,-7 8-12-15,-6 5 0 16,-9 2-6-16,-1 0 6 16,3 18-4-16,7 10 1 0,6 5 4 15,9 4-8-15,9-3 0 16,9-1-2-16,0-8 2 15,11-6 1-15,11-9 0 16,12-5 4-16,3-5-1 16,8 0 1-16,3-11-1 15,-6-13-2-15,-11-8 0 16,-2 0 0-16,-14 0 3 0,-3 3-1 16,-10 9-3-16,-2 11 5 15,0 4 8-15,0 5-14 16,0 0-2-16,-2 10-1 15,-21 21 3-15,3 6 6 16,7 6-6 0,11-7-2-16,2-4-2 15,2-4 1-15,31-6 0 16,19-6-3-16,19-7-41 0,16-9-111 16,11 0-89-16,-16-7-523 15</inkml:trace>
  <inkml:trace contextRef="#ctx0" brushRef="#br1" timeOffset="152824.25">28188 14108 499 0,'0'0'114'15,"0"0"-50"-15,0 0 60 0,0 0-16 16,0 0-53 0,0 0-16-16,2-37 12 0,-4 30-4 15,-23 5-17-15,-8 2-11 16,-19 0 7-16,-4 11 3 16,-6 19 1-16,-5 9 8 15,5 14-20-15,-3 5-7 16,18 3-3-16,16-6-5 15,18-6-3-15,13-9 2 16,0-8-1-16,27-6-1 16,15-8 0-16,2-9-1 0,14-9-2 15,0 0 2-15,0-7-17 16,-9-13 4-16,-9-4-2 16,-13-2-5-16,-16-3-9 15,-11 0 5-15,0 3 9 16,-17 3-8-16,-19 6 12 15,2 7 6-15,3 6 2 16,-1 4-1 0,11 0 5-16,9 0-1 0,8 0-3 15,4 0-15-15,0 0-19 16,2 5 21-16,18 1 17 16,7 0 1-16,2 3-1 15,2-4 0-15,-4 3 9 16,-3 4-3-16,-4 0 4 15,-6 5 2-15,-3 2 2 16,-7 8 14-16,-4 4 1 0,0 6 11 16,0 2-3-16,0-8-14 15,-2 1-12-15,0-8-9 16,0-10-2-16,2-2-9 16,0-6-58-16,0-4-17 15,11-2-38-15,18 0-110 16,4-20-181-16</inkml:trace>
  <inkml:trace contextRef="#ctx0" brushRef="#br1" timeOffset="154160.43">28604 14263 706 0,'0'0'98'16,"0"0"-43"-16,0 0 38 15,0 0 0 1,0 0-36-16,0 0-41 0,-87-60 5 15,47 66 14-15,-2 18 2 16,-1 8 10-16,3 4-37 16,11 5 12-16,11-4-14 15,7-3-5-15,11-1 2 16,0-9 3-16,0-4-6 16,23-6 0-16,4-9-1 15,4-5 11-15,4 0 0 0,5-5-7 16,-2-17-2-1,-2-10 1-15,-5-9-3 0,-4-3-1 16,-5-2 2-16,-6 4-2 16,-10 10 0-16,-1 12 1 15,-5 10 1-15,0 7-4 16,0 3-2-16,0 0-1 16,-5 5-8-16,-3 16 12 15,-4 4 1-15,8 5-4 16,4 0 4-16,0 2 0 15,0-4 2-15,18-6-1 0,-1-5-2 16,6-9 2-16,-3-6 4 16,5-2 1-16,4 0 1 15,2-23-5 1,2-4 1-16,1-12-3 16,-5-7 0-16,-2-10 0 15,-8-10-1-15,1-6-2 16,-1-2-12-16,-4 12 4 15,-7 16 11-15,-3 17-5 0,-5 17 3 16,0 10 2-16,0 2-20 16,0 0 4-16,-15 17-5 15,-10 20 16-15,8 15 3 16,-2 11 1-16,9 5 1 16,4-3 1-16,6-4 1 15,0-5 1-15,12-8-1 16,13-7 6-16,8-14 5 0,3-8 1 15,-1-12 0-15,5-7-7 16,1 0 0-16,1-9-5 16,1-16 0-16,-8-8 1 15,-4-10-3-15,-6-5-1 16,-8 2-13-16,-10 11 0 16,-7 10 5-16,0 13 4 15,0 8-14-15,-11 4-11 0,-7 0 12 16,-2 0 8-16,-2 18 9 15,7 10-1-15,1 8 2 16,7 2 0 0,7-1 0-16,0-2 1 15,0-4 4-15,13-9 8 16,10-6 1-16,-3-9 3 16,7-2 2-16,11-5-6 15,-1 0-5-15,7-19-5 0,4-6-3 16,-11-9-3-16,4-4 1 15,-12-5-5-15,-7 5-4 16,-8 12 3-16,-8 10 8 16,-6 10-6-16,0 4 5 15,0 2 1-15,0 0-1 16,0 0-7-16,0 15 7 0,0 11 1 16,-2 3 16-16,2-3-4 15,0-3-4-15,0-11 5 16,0 0 11-16,0-8-11 15,4-3-1-15,7-1 2 16,14 0 0-16,2 0-9 16,4-14-2-16,2-8-3 15,-2 0 0-15,-2-2-1 16,-4 6-2-16,-7 6 2 16,-7 8-2-16,-9 2 1 15,-2 2 2-15,0 0-8 16,0 2 1-16,7 16 1 15,-1 5 5-15,8 0 1 16,4-3 0-16,2-5 1 16,-2-3-1-16,7-8 2 15,6-4 5-15,4 0-5 16,5-7 2-16,-4-14-1 0,-12-8-1 16,-3-5 1-1,-8-7-2-15,-5-5 0 0,-2 5-1 16,-6 7-2-16,0 10-5 15,-21 12-3-15,-6 7-11 16,-4 5-22-16,0 0-16 16,4 9-25-16,12 8 14 15,8 6-8-15,7-2-67 0,0 4-42 16,24-4-168 0</inkml:trace>
  <inkml:trace contextRef="#ctx0" brushRef="#br1" timeOffset="155008.53">30570 14235 636 0,'0'0'151'0,"0"0"-46"15,0 0 28-15,0 0-13 16,29-113-28-16,-29 101-35 16,-11 1-9-16,-22 8-23 15,-16 3-12-15,-9 0-6 16,2 11-2-16,7 15 0 15,11 4-2-15,11 2-3 16,12 2 1-16,6-5 1 16,7-8 1-16,2-4-3 15,0-4 0-15,15-6 0 0,14-7 3 16,9 0 2 0,9 0-2-16,-1-11-1 0,-1-7 0 15,-3-8-2-15,-6-4 0 16,-7-4 4-16,-2 2-3 15,-11 8-1-15,-8 8 0 16,-3 10 3-16,-5 6-3 16,0 0-8-16,0 0 1 0,-7 10 2 15,-11 15 2 1,3 6 4-16,8 1-2 0,7-2 0 16,0 2 1-16,11-4 0 15,12-6 0-15,4-8 0 16,-6-6 4-16,10-8-2 15,4 0 0 1,-2 0-1-16,5-19 0 16,-1-6 0-16,-3-3 0 15,-5-6-2-15,-7 1 2 16,-7 4-2-16,-3 11 1 0,-5 10-1 16,-7 5 1-16,0 3-3 15,0 0 1-15,0 3-4 16,0 17 1-16,0 10 5 15,0 4 0-15,4-5 0 16,10 0 0-16,1-7 0 16,3-8-1-16,6-6 1 0,5-6 3 15,7-2-1-15,11 0 0 16,2-6-2-16,5-12 0 16,1-6-4-16,-10-3 4 15,-5 0 0-15,-11 1 2 16,-13 12-1-16,-3 6 1 15,-13 6 0-15,0 2-2 16,0 0-1-16,0 24-5 0,-15 29 6 16,-10 16 6-16,-4 14-3 15,-7 9-3-15,-2 1 0 16,2-4 6-16,1-5-2 16,6-15-1-1,-5-17-2-15,5-17-1 16,-6-16-4-16,-5-9 3 15,-7-10-2-15,-11 0-5 16,-15-18-29-16,-12-25-51 0,-15-27-157 16,-12-17-254-16</inkml:trace>
  <inkml:trace contextRef="#ctx0" brushRef="#br1" timeOffset="155200.56">29362 13784 1156 0,'0'0'13'0,"0"0"-13"16,122-20 0-16,-28 20 6 16,18 2-6-16,8 20-62 15,13 2-46-15,17 1-142 16,11-4-293-16</inkml:trace>
  <inkml:trace contextRef="#ctx0" brushRef="#br1" timeOffset="155408.57">32610 14141 1163 0,'0'0'15'16,"0"0"-11"-16,0 0-1 16,0 0-3-16,0 0-41 15,0 0-52-15,9 52-127 16,-2-52-373-16</inkml:trace>
  <inkml:trace contextRef="#ctx0" brushRef="#br1" timeOffset="160377.2">19021 4628 433 0,'0'0'62'0,"0"0"-15"15,0 0-21-15,0 0 31 16,0 0 7-1,0 0-27-15,0 0-26 16,0 0-11-16,0 0 8 16,0 0 14-16,0 0 25 15,0 0 0-15,0 0-9 16,0 0-13-16,0 0-3 16,5 0-7-16,8 6-1 0,5 0-4 15,1 2 10-15,10 0-10 16,10 2-4-16,-6 2 3 15,9 1-4-15,1 2 8 16,-1 1-1-16,4 0-6 16,8 4 1-16,11 0-5 15,7 7-1-15,5 1 9 16,19 2-8-16,5 6 3 0,12 4-4 16,5 6 0-16,12 3 0 15,8 4-1-15,7 1 0 16,0 4 1-16,0 4-1 15,-3 5-2-15,1 5 2 16,0 4 0-16,-1 0 0 16,-6-1 1-16,0-3-1 15,0-1 1-15,0 4-1 16,7 5 2-16,15 6-2 16,12 7 0-16,-1 6 8 15,-2 8-4-15,-9-3-3 16,-8 9-1-16,-5-4 0 15,-5 4 1-15,-8-2 2 16,3-7-2-16,2 4 0 16,-4 1-1-16,8 3 3 15,1 4-2-15,1-1 0 16,-4 1-1-16,-8 0 2 0,-13 0-2 16,0 1 7-16,-7-2-7 15,-1 4 10-15,-8 2-6 16,-1-1 3-16,-1-2-2 15,0-2 4-15,3 0-7 16,-1 0 4-16,6-3-4 16,-8-2 2-16,2-9-2 15,-6-10 1-15,-9-8-3 0,-13-10 0 16,-16-16 0-16,-18-9 1 16,-16-17-1-16,-6-9 0 15,-9-11-1-15,-2-5 1 16,-3 0 3-16,0 0 7 15,3-3-4-15,-5 0 3 16,1-2 1 0,-1-2-6-16,-2 0 8 15,0 0-4-15,0 0 6 0,0 0-3 16,0 0-4-16,0 0-2 16,0 0-5-16,0 0 1 15,0 3-1-15,0-3 0 16,0 1-4-16,0-1-1 15,0 2-32-15,0 4-39 16,0 2-40-16,-7-6 13 16,-20-2-201-16</inkml:trace>
  <inkml:trace contextRef="#ctx0" brushRef="#br1" timeOffset="164937.79">26816 9453 295 0,'0'0'0'0,"0"0"-29"15,0 0-8-15,0 0-13 16</inkml:trace>
  <inkml:trace contextRef="#ctx0" brushRef="#br1" timeOffset="167754.14">26816 9453 201 0,'-82'41'351'16,"82"-42"-279"-16,0 1-9 16,2 0 26-16,-2 0-22 15,0 0-55-15,5 0 3 16,-5-3 39-16,0 3 0 16,0 0-3-16,0 0-14 0,0 0-8 15,0 0-7-15,0 0-8 16,0 9-9-1,-19 10 12-15,4 7 0 16,-1 3-2-16,8 5-7 16,1 0-4-16,7-2-3 15,0-6 3-15,7-2-4 16,17-7 4-16,12-10 3 16,8-5 13-16,10-2 4 15,-3-7-20-15,3-20-1 0,-10-6 0 16,-6 0-2-16,-9-3 1 15,-9 6-1-15,-7 6 3 16,-3 6 0-16,-10 9-2 16,0 6-2-16,0 3-1 15,0 0-4-15,0 2-5 16,0 19 3-16,-5 8 7 16,2 3 2-16,3 2-2 0,0-4 0 15,3-6 1-15,17-6-1 16,-4-8 0-16,3-6 3 15,4-4-1-15,4 0 2 16,-5-10-4-16,1-12 1 16,-10-2 5-16,-9-4-6 15,-4-2 2-15,0 1-2 16,0 3-9-16,-6 6-9 0,-17 7 6 16,3 5-11-1,0 5 4-15,6 1 6 16,6 2 2-16,3 0 5 15,3 0-2-15,2 0-2 16,0 5 3-16,9 1 2 16,18 2 5-16,2-2 6 15,0-2-6-15,4 1 1 16,-4 4 0-16,0 1 1 0,0 0-2 16,-4 6 7-16,0-3 3 15,-10 4-10-15,-7-1 1 16,0-2 1-16,-4-6-2 15,-4-5 1-15,0 0-1 16,2-3 3-16,-2 0 15 16,0 0 22-16,7-3-2 15,1-18-27-15,11-4-11 16,1-4 0-16,4 0 0 0,5 2 1 16,0 7 0-16,0 9-1 15,-9 11 0-15,3 0-4 16,-8 0 1-16,3 17-3 15,-1 4 5-15,4 8 0 16,-6-1 1-16,-1 0 0 16,1-6 1-1,-1-5-4-15,1-10 6 16,3-5 0-16,5-2-1 0,-6 0-1 16,8-12 1-16,-3-10 1 15,-5-2 0-15,2 0-4 16,-11 4 5-16,2 6-3 15,-8 5-1-15,0 8 1 16,-2 1-1-16,0 0 0 16,0 0-5-16,0 6-8 15,0 12 13-15,-6 2-1 0,-2 2 2 16,6-3 1-16,2-4-2 16,0-5 4-16,0-6 3 15,0-4-5-15,0 0 11 16,0 0 14-16,12-16-6 15,12-6-21-15,0-4 2 16,1 0-2-16,0 2 0 16,-6 4 0-16,-1 6 1 15,-5 5-2-15,-5 7 1 0,-4 2-7 16,-2 0 6-16,3 7-6 16,-1 12 7-16,8 4 0 15,-6 3 1-15,9-2-1 16,-1-7 1-1,3-3-1-15,4-7 1 16,-1-7 1-16,9 0 1 16,5 0-3-16,-1-16 1 15,0-4 1-15,-4-2-2 0,-6-4 1 16,-8-1 2-16,-3 6-3 16,-8 0 0-16,-4 7 0 15,0 7-16-15,0 7 9 16,0 0-12-16,-14 0-2 15,-3 16 17-15,1 5 0 16,3 8 0-16,-1-3 2 16,7 0-1-16,5-3 0 0,2-4-1 15,0-1-10-15,0-4-14 16,21-2 4-16,-4-5-24 16,10-5 1-16,2-2-12 15,0 0-33-15,4-11-22 16,3-9 12-16,-7-4 56 15,2-2 34-15,-4 3 8 16,-7-3 4-16,-5 5 18 16,-5 7 14-16,-4 3 61 0,1 8-6 15,-7 1-28-15,0 2-19 16,0 0-20 0,0 0-20-16,0 0 4 15,-2 17 6-15,-11 8 16 16,-1 1-5-16,7 2-6 15,3-3 3-15,4-8-4 16,0 0-3-16,0-8-4 16,11-1 0-16,18-8 8 0,13 0 1 15,5 0-10-15,9-20-2 16,0-9-3-16,-8-6 2 16,2-10-2-16,-6-6-1 15,-8-7 0-15,-5-9-3 16,-5 6 1-16,-5 3-6 15,-7 9-1-15,-12 17 5 16,-2 9 0-16,0 14 4 0,0 9-15 16,0 0-2-16,-8 9 13 15,0 28 4-15,-5 9 0 16,3 10 1-16,6 6-1 16,2 1 6-16,2-7 1 15,0-4-4-15,0-14 2 16,0-10 0-16,0-10-1 15,0-9-2-15,2-9 6 16,14 0 6-16,11 0 8 16,4-5-18-16,9-13-4 15,2-5 1-15,-4-2 1 16,0 1-2-16,-7-1-1 16,-6 9 1-16,-10 7-1 15,-3 2 0-15,-12 7 1 16,0 0-1-16,0 0-7 15,0 2-7-15,0 17 12 16,0 3 3-16,0 2 1 0,0-2-1 16,0 0 0-16,2-6 0 15,9-6 5-15,-3-4-3 16,6-6 1-16,6 0 10 16,0 0-2-16,9-4-11 15,0-10-3-15,2-3 3 16,-2-2 0-16,-2-3 0 15,-2 3 0-15,-8 2 0 0,-5 9 0 16,-8 3 2-16,-2 5-2 16,-2 0 0-16,5 0-9 15,-5 13 3-15,8 6 6 16,2 0 1-16,1 1 0 16,2-6-1-16,1-4 2 15,-6-6 1-15,3-4 0 16,1 0 4-1,1 0-7-15,1-14 7 0,-6-4-5 16,-1-2-1-16,-7-2 6 16,0 2-7-16,0 4-1 15,0 1 1-15,0 9-2 16,0 1-1-16,0 2-3 16,6 2-5-16,10-2 3 15,7 3-2-15,8 0 5 16,2 0 4-16,1 0-1 15,-5 7 0-15,0 7 4 0,-12 0-2 16,-1 5 1-16,-7 1 2 16,-7 1-1-16,0 1 6 15,-2-2-1-15,0 0 0 16,2-4 9-16,6-2-7 16,-6-6-6-16,2-2 4 15,5-6-2-15,5 0 3 16,9 0 4-16,6-11-9 0,8-1-3 15,-2-9 1-15,-1 1 1 16,-1 2-2-16,-6 2 1 16,-2 6-1-16,-17 3 0 15,1 4 0-15,-5 3-1 16,4 0-2 0,-4 0-2-16,7 0 2 15,7 3 3-15,7 4 1 16,3 3-1-16,-1-4 0 15,-5 0 1-15,1-2 0 0,-6-4-1 16,-1 0 4-16,-5 0-3 16,-5 0 0-16,-6 0-1 15,0 4 0-15,0 14-3 16,0 14 3-16,-17 22 1 16,-16 16 8-16,-8 15 3 15,-5 1-6-15,-2-6 3 16,11-14-9-16,3-16 1 0,12-15-1 15,7-17-2-15,3-11-34 16,-3-7-52-16,-3 0-22 16,-6-20-34-16,-8-18-195 15</inkml:trace>
  <inkml:trace contextRef="#ctx0" brushRef="#br1" timeOffset="168050.18">29536 9284 839 0,'0'0'83'0,"0"0"-39"15,0 0 51-15,0 0-27 16,0 0-53-16,0 0-2 15,0 0 5-15,4-10-5 16,17 10-7-16,3 7 2 16,2-4-5-16,1-1-5 15,0 0 2-15,0-2-43 16,-7 0-10-16,-5 0-33 0,-7-2-24 16,-8-10-100-16,-8-1-61 15</inkml:trace>
  <inkml:trace contextRef="#ctx0" brushRef="#br1" timeOffset="168234.2">28896 9249 643 0,'0'0'68'0,"0"0"-21"16,0 0 67-16,0 0 6 16,0 0-66-16,0 0-19 15,50 12-5 1,7-7-15-16,15 1-15 15,-1 3-61-15,-5-6-142 16,-8-3-231-16</inkml:trace>
  <inkml:trace contextRef="#ctx0" brushRef="#br1" timeOffset="169674.39">31272 9272 377 0,'0'0'212'0,"0"0"-115"15,0 0 29-15,0 0 19 0,0 0-72 16,0 0-41-16,0 0-21 16,21-25-10-16,-40 56 6 15,-10 13 41-15,-6 8-12 16,4 2-21-16,-7-3 4 16,11-10-3-16,9-10-11 15,7-11-5-15,7-10 5 16,4-6-4-16,0-4 3 15,0 0 7-15,11 0 8 16,22-14-9-16,10-5-10 16,1 2 1-16,-6 0 1 0,-2 5-2 15,-12 0-2 1,-4 8-1-16,-4 4 1 16,-7 0-4-16,0 4 2 15,-9 15 3-15,0 3-3 16,0 2 0-16,-13-2 4 15,-14-6-1-15,-4-6-2 16,-7-7 3-16,-7-3 2 16,3 0-2-16,1 0-6 0,8-13-20 15,11 3-33-15,13 1-21 16,9-5-1-16,0 1-72 16,33-1-104-16</inkml:trace>
  <inkml:trace contextRef="#ctx0" brushRef="#br1" timeOffset="170594.51">31488 9494 452 0,'0'0'357'15,"0"0"-296"-15,0 0-29 16,0 0 61-16,0 0-31 16,0 0-39-16,-19 12 9 15,19-10 6-15,0-2 12 16,6 0 10-16,21 0-27 0,7-9-27 15,-5-9-6 1,-7-6 2-16,0-2 1 16,-8-5-3-16,-6 1-1 15,-3 4-5-15,-5 6-7 16,0 3-4-16,-25 6-7 16,-4 5-5-16,-2 6 9 15,2 0 19-15,5 10-5 16,6 16 2-16,5 2-1 0,5 3 2 15,8 0 3-15,0-1 1 16,12-5-1-16,17-6 2 16,7-3 3-16,-1-11-2 15,7-5 0-15,1 0 1 16,-3-14-4-16,0-12 0 16,-8-9 0-16,1-2-8 15,3-8 1-15,-7-4 5 0,2-2-7 16,-4 3 0-16,-12 8 1 15,1 12 3-15,-12 9 5 16,-2 14 1-16,-2 5-1 16,0 0-6-16,0 4-3 15,-14 23 9-15,-3 12 0 16,1 5 3-16,5 6 14 16,3 0 10-16,-2-1 2 15,8-10-3-15,2-5-7 16,0-12-10-1,0-8-2-15,0-7 0 0,0-7 4 16,12 0 10-16,3 0 7 16,12-19-27-16,4-7 1 15,2-4-2-15,3-2 0 16,-5-3-1-16,0 0-2 16,-9 9-11-16,-5 8 6 15,-11 10 6-15,1 8 1 0,-7 0-6 16,0 0-8-16,0 18 11 15,0 2 4-15,0-3 0 16,0 0 0-16,0-5 0 16,0-4 0-16,0-4 4 15,0-1 6-15,6-3-1 16,12 0 3-16,5 0-5 16,0 0-7-16,0-5 2 0,0-5-1 15,-10 2-1-15,-2 4 0 16,-6 2 0-16,-3 2-2 15,-2 0-5-15,0 19 1 16,0 13 5-16,4 4 2 16,-2-4-1-16,3-4 0 15,2-8 1 1,-3-10-1-16,1-6 0 16,-3-4 0-16,4 0 6 0,3-9-6 15,1-12-65-15,-4-9-55 16,-6-7-6-16,0-4-86 15,0-12-181-15</inkml:trace>
  <inkml:trace contextRef="#ctx0" brushRef="#br1" timeOffset="170882.54">32304 8997 670 0,'0'0'51'16,"0"0"1"-16,0 0 115 15,0 0-109-15,0 0-6 16,0 0 3-16,-6 56-3 16,12-52-14-16,6-4-11 15,5 0 7-15,6 0-22 16,2-1-9-16,-4-12 0 0,2-1 0 16,-3 2-3-16,3 2 3 15,-10 2-3-15,-5 4-1 16,-4 4 0-16,-4 0-6 15,0 0-101 1,0 12 16-16,0 13 30 16,-12 0-118-16,-24 1 53 15,-16-3-43-15</inkml:trace>
  <inkml:trace contextRef="#ctx0" brushRef="#br1" timeOffset="171074.56">31551 9206 697 0,'0'0'122'0,"0"0"-62"15,0 0 34-15,0 0-69 16,145-15-17-16,-83 15-8 0,-2 3 0 16,1 9-45-16,-12-3-86 15,-11-4-233-15</inkml:trace>
  <inkml:trace contextRef="#ctx0" brushRef="#br1" timeOffset="172186.7">27717 10226 302 0,'0'0'158'0,"0"0"-7"15,0 0-61 1,78-125 54-16,-71 110-43 16,-7 5-12-16,0 3-40 15,0 4 9-15,0 3 3 16,0 0-24-16,-7 6-23 15,-17 20-9-15,-10 12 26 16,1 4-12-16,4 4-14 16,13 0-1-16,7-2-2 15,9-9-2-15,0-5 0 16,23-8 0-16,14-10 5 0,12-7-4 16,11-5 5-16,8 0-4 15,-4-19-2-15,3-6 0 16,-9-4-1-16,-10-5 1 15,-5 2 2-15,-16 2 0 16,-10 5-2-16,-7 9 3 16,-10 8-3-16,0 4 3 0,0 4-3 15,0 0-10-15,0 0-6 16,0 0 16-16,0 0 1 16,0 0-1-16,0 0-1 15,-2 0 1-15,2 0 0 16,0 0 0-16,-2 0-1 15,2 0 0 1,-10 0 1-16,-1 2-1 16,-7 3 1-16,-11-1 1 15,-4 1-1-15,-9 0 0 16,-1-1 2-16,3 1-1 0,9 2 0 16,2-4-1-16,16 1 0 15,3 0 0-15,8-4-1 16,2 0-1-16,0 0 0 15,0 0 2-15,23 0 1 16,8 0 0-16,14 0 0 0,10 0-1 16,-6-4 0-16,3 3-1 15,-10-2 1-15,-11 3-1 16,-13 0-1-16,-9 0 2 16,-7 0 2-16,-2 0-2 15,0 0-3-15,0 20 3 16,-4 5 0-16,-5 5 1 15,-3-1-2-15,4 3 2 16,-5-1-4-16,1-7 7 0,3-2-6 16,3-6 2-16,4-5-24 15,2-6-37-15,0-1-24 16,0-4-37-16,21 0-9 16,18 0-107-1,5-18-235-15</inkml:trace>
  <inkml:trace contextRef="#ctx0" brushRef="#br1" timeOffset="174218.95">28653 10176 699 0,'0'0'161'15,"0"0"-61"-15,0 0 2 16,0 0 7-16,0 0-61 16,0 0-39-16,-27-32-6 15,-2 32 12-15,-8 3 1 16,-6 9-7-16,-1 0 4 15,-4 6-3-15,6 1-6 0,9 6-4 16,8 0 4-16,8 2-3 16,12-3-2-16,5-5 0 15,0-2 0-15,5-7 2 16,21-5 0-16,15-5 7 16,1 0-5-16,1-7-3 15,1-11 2-15,-2-3-1 16,-11-4 0-16,-6-1 1 15,-5 3 1-15,-9 7 0 16,-5 4-2-16,0 8 0 16,-6 3-1-16,0 1-2 15,0 0-10-15,0 1 3 16,-10 17 9-16,6 3-1 16,4 5 2-16,0-2-1 15,0 0 0-15,14-2 0 16,7-10 1-16,8-7 1 15,7-5 3-15,2 0-1 0,0-11-1 16,0-17 0-16,-7-8 3 16,-4-5-6-16,-5-9 1 15,-1 0-1-15,-8-5-1 16,-3-2-4-16,-2 5 5 16,-6 13-1-16,-2 14-4 15,0 15 3-15,0 10-3 16,0 0-19-16,-5 18 12 0,-8 16 10 15,2 10-2 1,7 9 4-16,-2-2 1 0,6 3 0 16,0-6 2-16,6-3-2 15,13-7 15-15,8-6-7 16,6-10 10-16,3-7-16 16,2-15 10-16,2 0-12 15,2 0 3-15,-1-15-3 16,-8-11 0-16,-8-8 1 15,-6-4-1-15,-7 3-1 16,-5 5-4-16,-7 7-13 16,0 11 7-16,-7 5-15 15,-13 7-8-15,-1 0 10 16,2 2 10-16,1 16 10 16,5 7 0-16,5-2 3 15,6 4 0-15,2 1 0 16,0-2 0-16,0-6 12 0,12-4 8 15,5-8-3 1,8-6 7-16,2-2-3 0,6 0-9 16,5-9-8-16,-7-8-2 15,0-3-2-15,-2-2 0 16,-6-5 0-16,-5 6 0 16,-5 2 0-16,-9 8 0 15,-2 4 0-15,3 7-2 0,-5 0-4 16,0 0-6-16,0 21 9 15,0 2 3-15,-7 5 0 16,7-1 1-16,0-3 6 16,0-6 0-16,0-8 8 15,0-4 7-15,7-5-13 16,9-1 13-16,6 0-5 16,12-14-8-1,-5-7-9-15,2-3 1 16,-2 1 3-16,0 0-4 0,-2 0-2 15,-10 7 0-15,-6 6 1 16,-4 9 0-16,-7 1-1 16,0 0-4-16,0 1 0 15,0 18 3-15,5 7 3 16,-1-3 0-16,2 2 0 16,6-3 0-16,-1-9 0 15,0-4 2-15,7-9 0 0,2 0 3 16,2-9-1-16,5-14-1 15,0-3-3-15,-9-4 3 16,-5-2 1-16,-9-3-4 16,-2 5 0-16,-2 2 0 15,0 8-4-15,0 8-13 16,-8 10-30-16,-5 2-47 16,-3 0-29-16,-3 14-17 0,13 9-47 15,6-1 54-15,2-1 48 16,27 1 13-16,12-4 34 15,5-4 24-15,6-3 14 16,-8-8 6-16,-3-3 29 16,-12 0 69-1,-8 0-5-15,-7-12-7 16,-7-2 29-16,-5-2-63 16,-2 0 6-16,0 2-17 0,-2 6-6 15,-21 2-3-15,4 6-27 16,-10 0-2-16,0 0 9 15,2 18 3-15,2 4-1 16,7 5-7-16,5-1-4 16,6-4 8-16,5-2-12 15,2-8-3-15,0-4 12 16,0-7-2-16,20-1 23 16,11 0-11-16,2-3-18 0,4-15-4 15,-2-1-1 1,-4-2-2-16,-2-4 2 0,-9 2 0 15,-4 2 1-15,-5 9-2 16,-9 7-2-16,-2 2 2 16,0 3-10-16,0 0-7 15,-2 6 10-15,-11 15 7 16,-1 2 0-16,12 4 0 0,2-1 0 16,0-5 2-16,0 0-1 15,5-8 5-15,19-6 0 16,5-7 8-1,4 0-6-15,6 0-5 16,3-16-2-16,-7-9 0 16,-6 0-1-16,0-3 1 15,-6-1-1-15,-10 5 0 16,-7 9-1-16,-1 8 1 0,-5 7 0 16,0 0-2-16,0 0-8 15,0 24 6-15,0 5 3 16,-5 2 1-16,5 1 0 15,0-6 0-15,0-6-1 16,0-3 2-16,14-11-1 16,9-6 3-16,6 0 0 15,13 0-3-15,3-2 2 16,-1-14-1-16,-4-2 1 0,-7-4-2 16,-4-5 2-16,-9 6-2 15,-9 2 0-15,-3 8 0 16,-8 7-2-16,0 4 2 15,0 0-6-15,-23 20 3 16,-4 15 3-16,0 14 1 16,5 2-1-16,0 6 0 15,2-3 1-15,4-6-1 0,1-10 1 16,2-10-1 0,-10-10-1-16,-10-11-5 15,-17-7-31-15,-14 0-49 16,-21-30-68-16,-17-20-158 15,-19-19-475-15</inkml:trace>
  <inkml:trace contextRef="#ctx0" brushRef="#br1" timeOffset="174410.99">28894 9910 990 0,'0'0'100'15,"0"0"-91"-15,0 0 9 16,174-10 41-16,-80 24-43 16,6 8-16-16,6 2 0 15,6 1-26-15,-2-2-137 0,4-5-130 16,-4-8-272-16</inkml:trace>
  <inkml:trace contextRef="#ctx0" brushRef="#br1" timeOffset="174595.01">31264 10321 206 0,'0'0'820'0,"0"0"-791"16,0 0-27-16,0 0 69 15,0 0-59-15,0 0-12 16,4 36-49-16,-4-14-34 15,-11-4-133-15,-16-8-137 16</inkml:trace>
  <inkml:trace contextRef="#ctx0" brushRef="#br1" timeOffset="175739.16">29561 11110 442 0,'0'0'114'0,"0"0"-49"0,0 0 13 15,95-125 15-15,-80 98 1 16,-1 1-24-16,-7 3 16 16,-5 2-39-16,-2 1 21 15,0 6-4-15,-17 4-24 16,-20 6-5-16,-11 4-18 15,-10 0-12-15,0 2 0 0,2 16 2 16,12 2-6 0,10 4 1-16,12 2-2 15,15 1 1-15,7 1-1 16,0-2 1-16,20 0 1 16,18 1-1-16,15-1 1 15,12-1-2-15,-2-4 4 16,-8 0-4-16,-1-3-1 15,-17-2 0-15,-8-2-3 0,-8 2 3 16,-8-2 1-16,-13 0 0 16,0 2 2-16,0 0-1 15,-24 0 0-15,-9-3 2 16,-10-5 4-16,-9-7-1 16,4-1-3-16,-6 0-3 15,14 0 2-15,7 0-4 16,12-4 1-16,15-7-11 0,6-4-25 15,6-5-35-15,42-3-64 16,9-4-29-16,15-5-143 16</inkml:trace>
  <inkml:trace contextRef="#ctx0" brushRef="#br1" timeOffset="175955.18">30071 11087 643 0,'0'0'194'16,"0"0"-98"-16,0 0 29 16,0 0-22-16,0 0-31 15,0 0-35-15,15-28-24 16,19 21-12-16,-3 2-1 16,4 2-3-16,2 2-10 15,-4-1-103-15,3-2-30 16,-7-3-161-16,0 0-366 0</inkml:trace>
  <inkml:trace contextRef="#ctx0" brushRef="#br1" timeOffset="176555.26">30628 10844 886 0,'0'0'95'0,"0"0"26"15,0 0-7-15,0 0-45 16,0 0-29-16,0 0-21 16,-27-34 1-16,-10 48-16 15,-3 13 7-15,-1 7-11 16,6 6 8 0,6 3-1-16,2 6-2 15,12-2-2-15,1-1-2 0,14-5 7 16,0-1-4-16,6-5-3 15,25-8 0-15,10-5 3 16,5-8-4-16,6-7 0 16,2-7 5-16,-10 0-5 15,-3 0 1-15,-20-19-1 16,-7-7 2-16,-14-4-2 16,0-4-7-16,-22 2-6 15,-20 4-4-15,-14 6-6 0,4 10 3 16,10 4 10-16,13 8-8 15,13 0 13-15,10 0 1 16,6 0-3-16,0 4 1 16,0 8 5-16,24-3 1 15,10 8 1-15,-1-2-1 16,5 0 3-16,-9 3-3 16,-5 0 1-16,-5 0 1 0,-4 4 3 15,-13 2 2 1,-2 0-5-16,0 0 7 0,0-1-3 15,-2-4-5-15,-11-2-1 16,1-3 0 0,3-2 4-16,3-4-8 15,4-2-10-15,2-3-49 16,0-3-77-16,0 0 28 16,29 0-75-16,13-11-191 0</inkml:trace>
  <inkml:trace contextRef="#ctx0" brushRef="#br1" timeOffset="176987.31">31056 10936 610 0,'0'0'353'0,"0"0"-285"16,0 0-31-16,0 0 15 16,0 0 27-16,0 0-36 0,-77 107-16 15,65-67 3-15,8-6 0 16,-1-12-16-16,3-8-11 15,2-8 2-15,0-6 1 16,0 0 9-16,7 0 14 16,17-16-12-16,10-8-16 15,1-2 2-15,-4 0-1 16,-6 3-2-16,-10 8 0 0,-5 9-1 16,-6 6 1-16,-2 0-5 15,-2 0-7 1,0 12 3-16,7 12 4 15,-1 4 4-15,10-5 1 16,5-2 0-16,-6-7 0 16,5-6 5-16,2-8-4 15,2 0-1-15,1 0 2 16,-2-20-2-16,-4-3 2 0,-7-4 0 16,-6-5-2-16,-1-2 0 15,-5 2-8-15,0 7-13 16,0 5-7-16,-11 12-29 15,-7 6-77-15,-2 2-35 16,2 0-109-16,14 9-180 16</inkml:trace>
  <inkml:trace contextRef="#ctx0" brushRef="#br1" timeOffset="177555.39">31808 11233 779 0,'0'0'157'0,"0"0"-141"16,0 0 84-16,0 0-2 15,0 0-35 1,0 0-1-16,-110 7-24 0,52-7-11 16,2 0-15-16,8 0-6 15,8-1-2-15,11-5-3 16,13-1 0-16,5 4 0 15,11-5 0-15,0 0 1 16,0-5-2-16,15-1 1 16,16-5-2-16,10 1-3 15,3-3 4-15,8 0 1 0,-8 1-1 16,-3 3 0-16,-10 0-1 16,-10 5-1-16,-9-2 2 15,-6 1-1-15,-6 2 0 16,0-5-7-16,-20 2-15 15,-9 2-1-15,2 5 11 16,3 3 13-16,6 4 0 16,10 0 0-16,-6 0 1 15,12 11 2-15,-3 6-3 0,5 10 1 16,0 9 0-16,9 7 7 16,16 6 5-16,-3 1 0 15,3-1-4-15,-1-2 4 16,-6-1-3-16,-4-5 2 15,-8-3-5-15,-6-9-6 16,0-2 2 0,0-9-1-16,-9-5-2 15,-15-1 0-15,1-7-3 0,-1-3-13 16,-3-2-24-16,12 0-69 16,-1-2-58-16,11-18-51 15,5-8-182-15</inkml:trace>
  <inkml:trace contextRef="#ctx0" brushRef="#br1" timeOffset="178243.46">32171 11052 791 0,'0'0'149'0,"0"0"-117"15,0 0-17-15,0 0 57 16,0 0 7-16,0 0-41 15,-54 116-16-15,41-84 33 16,4-6-30-16,-4-6-12 16,6-9-4-16,0-3-4 0,5-4 0 15,2-4-1-15,0 0 2 16,0 0 10-16,0 0 7 16,0-14-3-16,0-12-19 15,0-9 0 1,7-4-1-16,6-6-1 15,5-1-1-15,2 3-2 16,-2 8-4-16,-3 13 4 16,1 11 3-16,-5 6-1 0,3 5 0 15,1 0 0-15,3 0-2 16,2 7 0-16,-4 17 3 16,-1 5-1-16,-6 10 1 15,-4 1 1-15,-5-5 0 16,0-2 3-16,0-8-3 15,-9-4 1-15,-5-7 2 16,1-6 2-16,4-5 6 0,0-3-4 16,5 0 0-16,-1 0 4 15,-1 0-5-15,4-12 1 16,2-13-7-16,0-7-7 16,4 0 4-16,23-6-7 15,6 2-2-15,5 6-2 16,-7 10-4-16,-6 9 8 15,-6 11 9-15,-5 0-3 16,-3 0 1-16,1 21-2 0,-6 9 4 16,-6 5 0-16,0 2 1 15,0-2 0 1,0-3 2-16,-12-3 1 16,2-3 3-16,-3-6-4 15,-1-8-1-15,5-2 0 16,5-6-1-16,2-1-2 15,2-3-47-15,0 0-68 16,0 0 12-16,19 0-95 0,10-17-312 16</inkml:trace>
  <inkml:trace contextRef="#ctx0" brushRef="#br1" timeOffset="178475.5">32703 11004 600 0,'0'0'189'0,"0"0"-41"15,0 0-17-15,0 0-55 0,0 0-67 16,0 0 28-16,-27 72 27 16,19-29-19-16,1-3-5 15,5-2-4-15,2-6-17 16,0-8-13-16,0-4-5 16,0-6-2-16,0-4 1 15,0-2-2-15,0-6-45 16,0 1-67-16,0-3-38 15,4 0-14-15,15-21-439 16</inkml:trace>
  <inkml:trace contextRef="#ctx0" brushRef="#br1" timeOffset="179171.58">32925 11059 749 0,'0'0'204'16,"0"0"-175"-16,0 0 15 15,0 0 57-15,0 0-34 0,0 0-17 16,-68 118-10-16,64-81-5 16,-5-4-2-16,5-3-23 15,1-6-1-15,3-7-2 16,0-5-6-16,0-7 2 16,0-3-2-16,0 0 0 15,0-2 0-15,0 0 5 16,0 0-1-16,0-2 2 0,0-20-4 15,0-6 0-15,0-8-6 16,5-8 1-16,6-2-8 16,7-5 1-16,-1 5 1 15,-1 12-6-15,-3 15 8 16,-5 11 6-16,-6 6-3 16,0 2 2-1,2 0-3-15,7 0-2 16,3 0-1-16,-1 14 7 0,5 3-2 15,-5 3 2-15,1 4-1 16,-3 1 1-16,-7-1-1 16,-4-6-1-16,0-4 2 15,0-3 0-15,0-4 0 16,0-2 0-16,0-5 0 16,0 2 0-16,-2-2 0 15,2 0 2-15,-2 0-1 16,0 0 1-16,-7 0 1 0,4 0-2 15,-2-2 1-15,1-3 0 16,4 1-1-16,2 1 2 16,0 0-1-16,0 1 2 15,0 0-2-15,0 0 0 16,0 2-1-16,0-2 1 16,0 2-3-16,0 0 1 15,0 0 0-15,0 0-1 0,0 0 1 16,0 0 0-16,0 0 0 15,0 0 0-15,0 0-1 16,0 0-3-16,0 0-16 16,0 0-16-16,0 0-66 15,0 0-19 1,-13-4-67-16,-10-2-94 16,-6 1-156-16</inkml:trace>
  <inkml:trace contextRef="#ctx0" brushRef="#br1" timeOffset="180171.71">32634 11085 295 0,'0'0'133'16,"0"0"-53"-16,0 0 13 15,0 0-60-15,0 0-25 16,0 0-7-16,-10-16 1 16,-2 11 6-16,3 5 4 15,3-3 34-15,-1 1 45 16,0 0-14-16,5-4-25 16,-5 2-17-16,5 0-8 0,2 0 8 15,0-3-1-15,0 0 2 16,0-3-23-16,0-1 1 15,11 4 3 1,0-1 15-16,-2 2-13 16,-2 2-4-16,-1 1 11 15,2 2 2-15,2 1-15 16,1 0-4-16,3 1-5 16,-5 20 3-16,-1 9-6 0,0 10 2 15,-6 3 13-15,-2 2-9 16,0-6-6-16,0-2 7 15,0-7 0-15,-10-6 0 16,4-8-2-16,-1-6 4 16,5-3-8-16,2-7-2 15,0 0 5-15,0 0 5 16,0 0 13-16,0 0 4 16,0-4-8-16,0-13-13 0,0-7-6 15,2-3 0-15,11-8 0 16,1-8 0-16,1 0 0 15,4-4 0-15,-3 8 0 16,1 6-1-16,-1 8 1 16,-1 8-6-16,-3 6 6 15,-1 6-2-15,2 5 1 16,-2 0-9-16,2 0 7 0,5 0 1 16,0 12 2-1,-2 7-1-15,-3 5 1 16,1 3-2-16,-6 7-2 15,-3-5 4-15,-5 0 0 16,0-4-1-16,0-7 1 16,0-3 0-16,0-4 0 15,-5-5 0-15,1-3 2 16,2-3-2-16,2 0 1 0,0 0 1 16,0 0 3-16,0 0-1 15,0 0 5-15,0-13-8 16,13-11-1-16,7-4-1 15,5-6 0-15,2 4-2 16,-1 6-6-16,1 9 1 16,-7 10 3-16,-7 3 0 15,1 2 2-15,-3 0-1 16,2 7 1-16,3 20 3 0,-10 4 0 16,2 10 0-16,-8-4-1 15,0-2 1-15,0-3 0 16,-14-7 3-16,-9-4-2 15,8-5 0-15,-1-2-1 16,1-6 0-16,8 1-1 16,-4-7-12-1,0 0-48-15,0-2-48 16,1 0-2-16,6 0-36 0,4-13-153 16</inkml:trace>
  <inkml:trace contextRef="#ctx0" brushRef="#br1" timeOffset="180491.76">33368 11025 599 0,'0'0'134'0,"0"0"19"16,0 0-8-16,0 0-42 16,0 0-69-16,0 0-31 15,-7 5 1-15,-9 24 43 16,3 9 1-16,7-2-12 15,-1 2-1-15,2-4 0 16,5-1-17-16,0-2-11 16,0-4 4-16,5-4-5 15,15-3 3-15,2-4-9 0,14-6 7 16,-5-2-4-16,4-5-3 16,2-3 1-16,-6 0-1 15,-5 0-2-15,-2-4-14 16,-5-17-20-16,-8 0-21 15,-7-2-85 1,-4 5-4-16,-4 1-196 16,-26 2-171-16</inkml:trace>
  <inkml:trace contextRef="#ctx0" brushRef="#br1" timeOffset="180691.78">33218 11219 618 0,'0'0'159'0,"0"0"-24"15,0 0 29-15,0 0-36 16,0 0-74-16,0 0-33 16,108 0-13-16,-64 0 0 0,-1 0-5 15,-4 2-5-15,-5 3 2 16,-10-5-4-16,-8 0-74 16,-7 0-19-16,-4-9-43 15,-5-14-123-15,-5 0-272 16</inkml:trace>
  <inkml:trace contextRef="#ctx0" brushRef="#br1" timeOffset="180923.81">33218 10986 692 0,'0'0'178'0,"0"0"-40"16,0 0-3-1,0 0-20-15,0 0-57 16,0 0-33-16,65-40-10 15,-29 40-2-15,8 0-10 16,6 0-2-16,-4 0-1 16,-1 7 0-16,-5 0-2 0,-3-3-30 15,-3-1-34-15,-3-3-46 16,-2 0-62-16,0 0-74 16,-2-5-218-16</inkml:trace>
  <inkml:trace contextRef="#ctx0" brushRef="#br1" timeOffset="183204.09">28851 11155 463 0,'0'0'119'16,"0"0"-13"0,0 0 37-16,0 0-11 0,0 0-43 15,0 0-3-15,0 0 2 16,110-79-37-16,-110 79-29 15,0 2-17-15,-23 25 4 16,-8 11 29-16,-2 1-13 16,4 5-12-16,2-10-5 15,12-7-7-15,6-9 0 16,4-8-1-16,5-4 0 16,0-6 2-16,0 0 3 0,0 0-1 15,7-6 4-15,24-16-7 16,7-6 0-16,6 2 3 15,1 1-4-15,-9 4 0 16,-3 3 0-16,-10 4 0 16,-8 4 0-16,-11 6-3 15,-4 4 2-15,0 0-1 16,-17 0-8-16,-25 0 8 16,-16 0 1-16,-2 0 2 0,-3 0-1 15,12 0 0-15,11 0 0 16,15 0 1-16,19 0 1 15,0 0 1-15,6 0 1 16,0 1-4 0,14 2 0-16,24 5 1 15,20 4-1-15,9 6 0 16,-1 2-3-16,-12 4 3 16,-11-2-1-16,-15 2-4 0,-10 2-55 15,-4 2-60-15,-7 4-50 16,-7 4-44-16,0 5-63 15</inkml:trace>
  <inkml:trace contextRef="#ctx0" brushRef="#br1" timeOffset="183844.18">28647 11904 725 0,'0'0'99'16,"0"0"-25"-16,0 0 47 15,0 0-51-15,0 0-6 0,0 0 2 16,40-21-14-16,-40 21-31 16,0 0-20-16,0 0 0 15,0 8 0-15,-7 10 10 16,1 3-4-1,-4-1-6-15,8-5 3 16,0-4-4-16,2-4-3 16,0-2 3-16,0-5 2 15,0 0 0-15,0 0 8 0,22 0-4 16,14-12-5-16,-1-7 1 16,8-3-1-16,-1-4-1 15,0 0 0-15,-3 3-1 16,-10 3-1-16,-12 11 2 15,-8 3 0-15,-6 4 0 16,-3 2 0-16,0 0-1 16,-16 0-12-16,-22 0 7 15,-9 10 6-15,-7 0 3 0,1 0 0 16,2 0-3-16,-5-1 4 16,12-2-2-16,5-5 0 15,15 0 0-15,8-2 1 16,12 0 6-16,4 0 2 15,0 0-2-15,0 0-1 16,0 0-1-16,0 0 3 16,0 0-3-16,9 0 1 15,11 0-6-15,11 0-1 0,5 8-1 16,7 5 1 0,1 1-1-16,-2 3 0 15,1-1-3-15,-12 0 1 16,-4-4-52-16,-14-2-84 15,5 4-131-15,11-4-406 16</inkml:trace>
  <inkml:trace contextRef="#ctx0" brushRef="#br1" timeOffset="184476.27">29411 11682 461 0,'0'0'124'15,"0"0"-21"-15,0 0 73 16,0 0-47-16,0 0-52 0,0 0-1 15,40-28-15-15,-40 28-39 16,0 19-16-16,0 20 30 16,-4 14 13-16,-7 1-9 15,7 2-21-15,-4-1-7 16,6-9-6-16,2-5-5 16,0-7-1-16,0-10 0 15,0-6-2 1,0-10-22-16,0-4-65 15,0-4-59-15,2 0 11 16,-2-22-233-16</inkml:trace>
  <inkml:trace contextRef="#ctx0" brushRef="#br1" timeOffset="186212.49">29342 11846 617 0,'0'0'113'0,"0"0"30"15,0 0-31-15,0 0-50 16,0 0-37-16,0 0-14 0,121-39 19 15,-66 39 1-15,-2 0-1 16,3 0-4-16,-4 2-1 16,-10 8 8-16,-7 0-6 15,-12 7-19-15,-10 0-5 16,-8 11 1-16,-5-1 0 16,0 6 1-16,0-3-1 15,-5-8-1-15,-4-6 1 16,7-6-1-16,-2-5-1 15,4-5 3-15,0 0 13 0,0 0 0 16,0 0 7-16,0-23-23 16,0-5 2-16,20-5-6 15,4-2 2 1,7 5-12-16,3 2 3 16,2 8-12-16,-3 8-18 15,3 8-21-15,-5 4-59 16,2 0 30-16,3 2-1 0,-5 8-22 15,0 3-6-15,-2-6 59 16,-2 0 35-16,-9-4 24 16,-5-3 1-16,-4 0 19 15,-6 0 97-15,1 0-12 16,-4-12-33-16,0-2-5 16,0 0-30-16,0 2 4 15,-4 3-23-15,-14 4 10 16,-5 2-2-16,-8 3-11 15,2 0 14-15,0 8-10 0,2 13 4 16,8 3-13-16,0 4-3 16,11-2-3-16,3-2 3 15,5-6-2-15,0-4-1 16,0-6 4-16,13-6 15 16,16-2 12-16,7 0-18 15,5-10-13-15,-6-6-3 16,1-2-1-16,-12 0 0 0,-4 2 1 15,-6-1 1-15,-6 5-2 16,-3 3 1 0,-3 5-2-16,-2 4 1 15,0 0-13-15,0 0 4 16,0 16 2-16,2 4 7 16,3 4 0-16,4-1 1 15,4-2-1-15,14-1 0 16,6-3 1-16,8-6-2 0,5-7 4 15,-3-4-1-15,-5-2-1 16,-5-20 0-16,-6-6-1 16,-2-5-1-16,-15 0 1 15,-5-6 3-15,-5 0 3 16,0 3-6-16,0 8 1 16,0 11 6-16,0 9 3 0,0 4-4 15,0 4 2-15,0 0-8 16,0 0-2-16,0 11 0 15,0 18 2-15,0 11 7 16,0 9-1-16,0 6 2 16,0 4 14-16,0 1-6 15,0 1-14-15,0-6-1 16,0-1-1-16,0-9 1 0,0-11-1 16,0-10-1-1,0-9 1-15,0-8 0 16,2-5-12-16,0-2-15 15,2 0 10-15,8 0 15 16,-1-6-21-16,5-18 11 16,-7-10 3-16,-3-4 5 15,-6-4-4-15,0 1 4 16,0 5 2-16,-6 11 2 16,-7 4-7-16,-3 9 6 0,-5 4 1 15,8 6 6-15,5 2-6 16,2 0-3-16,6 0 0 15,0 0 1-15,0 0-5 16,0 6 6-16,16 2 0 16,16 0 1-16,3-4 0 15,6-4-1-15,-1 0-4 16,-5 0-2-16,-4-16-12 0,-2-11-12 16,-6-5 1-16,-8-5-15 15,-3-4 38-15,-8 6 7 16,-4 3 0-16,0 10 1 15,0 7 6-15,0 8 30 16,0 5-17-16,0 2-13 16,0 0-2-16,-6 8-4 15,-8 18 12 1,-1 8-12-16,1 6 7 16,1 6 9-16,3 8 6 15,4 4-1-15,-3 3-2 0,5-1-7 16,-1 0-4-16,0-6-5 15,3-6-2-15,0-10-2 16,2-8 1-16,0-10-1 16,0-6-1-16,0-7 0 15,4-2 1-15,10-5-2 16,3 0-15-16,6 0 3 16,-3-14-2-16,3-10 7 0,-6-8-2 15,-3-9-7-15,-5-3 16 16,-9-5-5-16,0 3 2 15,0 3 1-15,-23 7 3 16,4 13 0-16,-6 5 2 16,7 8 1-16,7 6 0 15,7 1-1-15,4 3 0 0,0 0 4 16,0 0-5-16,2 0-1 16,25 0-2-16,4 0 3 15,9 0 1-15,-1 0 0 16,-3 0-1-16,0 0 0 15,-2 0 0 1,-15 0 0-16,-3 0 0 16,-9 5 0-16,-5 4 0 15,-2 8 0-15,0 3 2 16,0 1 1-16,0 4-3 0,-2-3 0 16,-3-8 0-16,3-4-1 15,0-5 0-15,2-5-64 16,0 0-24-16,0-5-11 15,2-17-306-15</inkml:trace>
  <inkml:trace contextRef="#ctx0" brushRef="#br1" timeOffset="186412.51">31330 11860 733 0,'0'0'226'15,"0"0"-194"-15,0 0 35 16,0 0-2-16,0 0-55 15,0 0-7-15,0-3-1 16,0 6 5-16,7 2 3 16,7-3-4-16,-1-2-6 0,3 0-22 15,-3 2-46-15,-2 4-21 16,0 0-129-16,-4 2-68 16</inkml:trace>
  <inkml:trace contextRef="#ctx0" brushRef="#br1" timeOffset="186692.54">31560 12023 87 0,'0'0'681'16,"0"0"-527"-16,0 0-28 16,0 0 2-16,0 0-34 15,0 0-55-15,-16-56-20 16,-6 56-11-16,-7 2 10 15,5 20-10-15,-1 4-3 16,7 5-2-16,9 3-1 0,5-1 0 16,4-2 0-16,0-5-1 15,17-2-1-15,10-6 0 16,9-6-13-16,0-3-48 16,4-6-117-16,4-3-102 15,3 0-298-15</inkml:trace>
  <inkml:trace contextRef="#ctx0" brushRef="#br1" timeOffset="187508.65">32024 11925 870 0,'0'0'147'16,"0"0"-84"-16,0 0 48 15,0 0-18-15,0 0-79 16,0 0-6-16,-87 44 17 15,58-2 1-15,2 2-8 16,7-2-1-16,4-1-6 0,8-11-6 16,3-9-3-16,5-4 0 15,0-5 0-15,0-6-1 16,22-2 2-16,9-4-1 16,8 0 1-16,-4 0-3 15,3-7 0-15,-5-10-13 16,3-3 10-16,-12-1 1 15,-3 4 0-15,-11 4 0 16,-5 6 2-16,-5 3 0 16,0 4 0-16,0 0-7 0,-11 0 7 15,-7 16-2-15,1 6 1 16,5 2 1-16,5 0-1 16,5-2 1-16,2-5 0 15,0-2 4-15,0-4 1 16,0-2-4-16,7-5 4 15,9-4 2-15,1 0-1 16,1 0-4-16,3-2 1 16,-13-10-3-16,3-4 0 15,-1-5-9-15,-6-2-3 16,0-2-9-16,1 4 0 16,-5 2 4-16,0 12 7 15,2 0 3-15,0 7 6 16,0 0-2-16,8 0-2 15,-4 0-8-15,7 0 8 0,1 10 5 16,-3 7 1-16,0 5 1 16,-8 0 9-16,1 2-2 15,-2-2 16-15,-2-5-8 16,0 0-6-16,0-8-2 16,0-4 3-16,0-3-10 15,0-2 5-15,2 0 2 16,3 0 1-16,3-2 1 0,8-12-7 15,6-3-4-15,12 2-5 16,6-2 2-16,0 3 3 16,1 2-10-16,-18 7 0 15,-4 5 3-15,-15 0 4 16,-4 0 1-16,0 5 1 16,0 18 1-1,-4 3 2-15,-13 2-2 16,7-4 2-16,-1-4-2 0,7-4 1 15,-4-6-2-15,8-8 0 16,0-2-26-16,0 0-21 16,0 0-40-16,8-12-90 15,11-9-261-15</inkml:trace>
  <inkml:trace contextRef="#ctx0" brushRef="#br1" timeOffset="187732.68">32763 12083 931 0,'0'0'61'16,"0"0"-49"-16,0 0 93 15,0 0 20-15,-35 108-63 16,26-64-6-16,5-7-22 16,0-4-18-16,4-8-15 15,-8-7 0-15,2-6-2 0,-1-6-54 16,-1-4-73-16,-4-2-25 15,1 0-26-15,-1-17-150 16</inkml:trace>
  <inkml:trace contextRef="#ctx0" brushRef="#br1" timeOffset="188804.81">32641 12180 588 0,'0'0'145'0,"0"0"31"15,0 0-48-15,0 0-61 0,0 0-25 16,0 0-10-16,141-18-6 15,-108 28-14-15,-2 5 2 16,-4 4 12-16,-4-1 0 16,-8 5-8-16,-11 0-7 15,-4 0 7-15,0 2-3 16,0-4-4-16,-2-4-8 16,-9-5-3-16,-3-4 7 15,3-4-5-15,3-1-1 0,1-3-2 16,4 0 3-16,1-9 5 15,2-11-7-15,0-4-6 16,9-1 5-16,23-4 0 16,7 0-2-16,11 0-8 15,0 7-10-15,-4 10 3 16,-13 8 10-16,-8 4 2 16,-8 2-2-16,-3 17 5 0,-6 8-2 15,-5 3 5-15,-3 2 0 16,-5 0 1-16,-17 0 4 15,0-6 15 1,6-6-6-16,5-6 0 16,6-7-7-16,5-4 0 15,0-1-5-15,0-2 8 16,0 0-2-16,16 0 4 16,13 0-7-16,9 0-5 15,-9 0-1-15,-5 0-1 16,-1 0 0-16,-6 0-1 0,4 0-7 15,-8 3-1-15,-4 2-3 16,-2 0 13-16,4 0-3 16,-9-1 4-16,7 1 0 15,-4-3 1-15,-1-2 3 16,-2 0-4-16,0 0 8 16,3 0 12-16,-3 0-16 0,5-12 3 15,-3-7-7-15,-4-5-2 16,0-4 1-16,0 0-8 15,-22 0-7-15,-5 5-3 16,2 9 3-16,10 5-18 16,9 9-14-16,6 0-26 15,0 0-18-15,0 0 23 16,23 10 26-16,11 0-50 0,11-4-71 16,1-4 66-1,-3-2 1-15,-3 0 75 16,-2-2 22-16,-5-14 121 15,-1-6-65-15,-1-4 54 16,-3-2-8-16,5-3-34 16,-14 5 11-16,-5 7-35 15,-6 6 16-15,-5 8 8 16,-3 5-6-16,0 0-35 0,0 0-23 16,-21 19-3-16,-2 12 15 15,-10 7-5-15,7 2 21 16,2 2-3-16,6-2-7 15,-2-2-11-15,8-4-3 16,4-4-4-16,6-8-3 16,2-4 0-16,0-4-1 15,0-5 3-15,10-4-3 0,11-5 0 16,3 0 0 0,3 0-10-16,1-14-16 0,5-5 3 15,-10-2-4-15,0 3-22 16,-7 4-18-16,-8 8 26 15,-3 5 21-15,-5 1 15 16,0 0 4-16,0 0-5 16,0 0 3-1,-5 3 3-15,-1 11 0 0,-1 1 0 16,-4 0 0-16,9-2-30 16,2 1-109-16,0-6-68 15,0 0-7-15</inkml:trace>
  <inkml:trace contextRef="#ctx0" brushRef="#br1" timeOffset="188972.83">33795 12529 541 0,'0'0'182'0,"0"0"-80"0,0 0 77 16,0 0-53-16,0 0-72 16,0 0-31-16,-13 0-13 15,7 0-10-15,-14 0-84 16,-7 0-86-16,-9 0-297 15</inkml:trace>
  <inkml:trace contextRef="#ctx0" brushRef="#br1" timeOffset="190909.08">15929 14270 621 0,'0'0'424'16,"0"0"-393"-16,0 0-31 16,0 0 7-16,0 0 23 15,0 0 4-15,0 0 38 16,-4 131 0-16,-8-58-34 16,6 1-8-16,-3 6-3 15,5 3-10-15,-4-6-7 16,4 0-2-16,0-15-4 15,-5-6-3-15,5-14-1 16,-6-10 0-16,8-10-1 0,-4-6-27 16,-3-7-44-16,-9-8-102 15,-7-1-77-15,-8 0-281 16</inkml:trace>
  <inkml:trace contextRef="#ctx0" brushRef="#br1" timeOffset="191109.11">15452 15020 925 0,'0'0'107'16,"0"0"-106"-16,0 0 11 15,0 0 56-15,0 0 28 16,0 0-40-16,100 95-26 16,-55-65-14-16,-3-3-8 15,-1-8-5-15,-10-2-3 16,-3-7-5-1,-3-2-86-15,-5-4-47 0,3-4-60 16,-4 0-133-16</inkml:trace>
  <inkml:trace contextRef="#ctx0" brushRef="#br1" timeOffset="191285.13">16014 15115 725 0,'0'0'195'16,"0"0"-131"-16,0 0-13 15,0 0 37-15,0 0-22 0,0 0-30 16,0-6-20-16,-3 21-12 16,-14 11 20-16,-19 4-24 15,-4-6-2-15,-13-7-123 16,-1-8-239-16</inkml:trace>
  <inkml:trace contextRef="#ctx0" brushRef="#br1" timeOffset="197141.87">13185 15862 649 0,'0'0'95'0,"0"0"-95"15,0 0 0-15,0 0 29 0,-36-121 35 16,23 109-29-16,-5 4-14 16,-2 4 1-16,-2 4-4 15,-7 8-13-15,0 18-2 16,2 6-1-16,5 1 3 16,4 2 3-16,11 0-2 15,7-8-4-15,0 4 6 16,0-13-2-16,16-9-1 0,2-9 2 15,8 0 9-15,3-8 9 16,2-19-10-16,10-3-7 16,-8-4-5-16,1-1 0 15,-14 3 11-15,-7 2 8 16,-9 11-11-16,1 4 10 16,-5 7-10-16,0 6 6 15,0 2-4-15,0 0-13 16,0 0-6-16,0 18 4 0,0 8 4 15,0 4-5 1,0-2 3-16,7-2 0 16,15-2 0-16,0-6 1 15,14-7-1-15,7-10 2 16,5-1 0-16,6-1 1 16,2-21-3-16,-10-3-1 15,-5-3 0-15,-14 2 2 16,-12-4 0-16,-13-2 1 0,-2-2-1 15,-2 6-1-15,-16 6-5 16,-4 11 4-16,-5 8-1 16,-2 3 2-16,0 0-5 15,0 12 5-15,2 11-2 16,5 3 0-16,11 6 2 16,2-1-2-16,9 5 2 15,0-6 0-15,9-4-3 0,9-10 3 16,4-5 2-16,0-11 0 15,9 0 1-15,5-4 2 16,-3-19-4-16,4-3 0 16,-16 1 0-16,0 2 2 15,-15 0 4-15,-4 11 5 16,-2-1 8-16,0 6 0 16,0 7 18-16,0 0-35 15,0 7-3-15,-6 21 0 16,-12 12 0-16,-2 14-1 15,11 15 2-15,-2 7-1 16,2 18 0-16,-5 4 0 16,6 3 0-16,-5-7 0 15,1-12 0-15,-1-20-1 16,-1-22 1-16,1-13-3 16,2-20 3-16,-3-7 0 15,6 0 0-15,-8-22-12 0,1-26-28 16,3-14 15-16,5-16 5 15,7-13 0-15,5 0-3 16,24 6-1-16,4 20 7 16,8 12 8-16,-1 7 0 15,5 6 4-15,1 5 2 16,6 1 0-16,1 0-3 16,0 5 2-16,-1-2 1 0,-8 5 2 15,-13 4 1-15,-13 4 1 16,-5 4-1-16,-13 1 1 15,0 4 8-15,0-3 2 16,-13 7-8-16,-7 5-3 16,-6 0 2-16,-6 0-1 15,4 3 0 1,1 13 3-16,2 6-4 16,11 4 0-16,3 2 6 0,11 4-4 15,0-4 4-15,0-4 1 16,11-2 0-16,10-5-7 15,1-10 1-15,5-7 5 16,2 0 1-16,2-2 1 16,5-20-2-16,-5 0 4 15,-4-2-6-15,-8-2 1 16,-7 1 5-16,-6 8-2 16,3 5-1-16,-9 6-2 0,0 6 12 15,0 0-12-15,0 0-5 16,0 10-7-16,-2 20 7 15,-9 14 0-15,-1 12 1 16,8 11 0-16,0 5 2 16,-1 1-3-16,3-3 2 15,-4-3-2-15,-4-3 0 16,4-13 0-16,-3-17-1 0,-2-14 1 16,2-16 0-16,-9-4 4 15,-2-2-4-15,0-26-6 16,0-12-18-16,4-13 6 15,5-6-5 1,11-13-5-16,0-9-22 16,20 1 14-16,16 4 12 15,13 10 14-15,2 11 8 16,1 11 0-16,-6 4 2 0,-1 5 2 16,-3 6-2-16,-6 5-2 15,-7 2 2-15,-9 12 0 16,-9 2 0-16,-7 6 0 15,-4 2 0-15,0 0-6 16,0 0 1-16,-2 0 4 16,-9 2 0-16,3 10-3 15,0-1 4-15,4 0-2 16,4-5 2-16,0 0-2 0,0-2 0 16,0-2-2-16,0 0 4 15,2 2 0-15,10 0 0 16,-4 1 1-16,3 4-2 15,3-1-1-15,-5 1 2 16,-3 3 4-16,4 2-4 16,-6 4 2-16,5-1 0 15,-3 3 0-15,6-2 4 0,1-1-4 16,1-6 8-16,3-1-6 16,1-6 7-1,6-4-2-15,1 0 6 16,2-2-3-16,2-16 1 15,-5-4-5-15,1-6-3 16,-8 1-1-16,-5-6-4 16,-5-1 5-16,-7-1-5 15,0 12-2-15,-5 2 0 0,-11 7 1 16,-3 14-1-16,-4 0-3 16,3 0 3-16,3 5 0 15,3 11-3-15,7 4 2 16,7 4 1-16,0 4 2 15,7 0 0-15,15 4-3 16,9-8 3-16,7-4 4 16,-5-4-4-16,10-6 1 15,-3-8 0-15,0-2 0 0,1 0 1 16,-8-16 0-16,7-4-2 16,-9-4 2-16,-6-2 0 15,-7 0 0-15,-14-2 1 16,-4 6 2-16,0 0 1 15,0 9-3-15,-7 6 2 16,-17 5 2-16,-3 2 2 16,-4 0 4-1,4 18-4-15,5 2-9 0,7 2 3 16,7-2 3-16,8-3-5 16,0-2 2-16,0-4-2 15,10-4 0-15,9-7 0 16,8 0 3-16,4 0 7 15,0-4-8-15,5-10 0 16,-7-1 0-16,-9-2-1 16,3 5 4-16,-8 2 3 0,-8 3 12 15,2 6-9-15,-9 1 7 16,0 0-14-16,2 0-5 16,0 18 0-16,5 22 3 15,-3 12 23-15,-2 22-12 16,-2 9-5-16,0 6-2 15,0 6-5-15,-8-3 0 16,-15-4-2-16,-4-7 0 16,6-17 0-16,-13-16 0 0,10-17 1 15,-5-14-1-15,2-13 0 16,2-4-1-16,0-16-11 16,12-24-14-16,9-12-10 15,4-18 8-15,0-10-5 16,31-3 0-16,18 2-5 15,14 8 9 1,6 8-1-16,8 9 3 16,6 10 4-16,-7 4 17 0,0 7 1 15,-12-4-1-15,-4 5 6 16,-6 0 0-16,-2 4 0 16,-17 6 0-16,-8 2 0 15,-18 8 2-15,-9 0 1 16,-5 1-2-16,-26 8 15 15,-10 5-4-15,-5 0 5 16,1 0-3-16,3 11-6 0,2 10-3 16,13-3-1-16,17 4 0 15,2-4-4-15,8 2 1 16,0-4 9-16,0 0-2 16,12-7-1-16,12-2 2 15,7-5-5-15,5-2 3 16,4 0-2-16,-7-10 2 15,1-6-7-15,-14 0 1 16,-3 2-1-16,-7 6 4 0,-8 2 2 16,-2 4-1-16,0 0-1 15,0 2 0-15,0 0-8 16,0 0 0-16,0 16 0 16,0 9 4-1,0 8 4-15,0-3-3 16,0-4 2-16,23-4-1 15,-2-8 0-15,13-11-2 16,2-3 6-16,6 0 5 0,0-23-3 16,3-9-2-16,-7-8-2 15,-9-7-1-15,-9-6-1 16,-7-11-1-16,-4-9-1 16,-7-7 0-16,-2-4-2 15,0 5-4-15,0 16 0 16,-11 14 3-16,0 23-2 15,5 16 5-15,-6 10-1 0,-3 0-6 16,-1 31 3-16,5 15 4 16,7 14 0-16,4 10 0 15,0 8 1-15,17-1-1 16,8 2 2-16,4-6 9 16,0-6-1-16,2-9-2 15,-2-17-5-15,0-15 1 16,2-9 3-16,5-17 10 15,6 0 4-15,1 0-10 0,3-23-10 16,-1-3-1-16,-5-8 0 16,-9 1-2-1,-8 2-7-15,-5 4-3 16,-12 18 1-16,-1 1 10 16,-5 8-6-16,0 0-15 15,0 0 21-15,0 17 0 16,0 10 1-16,0 1 3 15,0-2-2-15,0 4 3 0,10-8 0 16,11-4-3-16,-1-7 0 16,6-4 5-16,1-7-1 15,4 0 3-15,6 0-1 16,-2-12-7-16,1-6 0 16,-5-2-2-16,-2-4 2 15,-9-2-2-15,-5 8 2 16,-6 5 0-16,-9 10 1 0,0 3 4 15,0 0-5-15,0 0-7 16,0 18 4-16,-11 10 3 16,0 4 2-16,9-3-2 15,2 0 3-15,0-6 3 16,7-6-4-16,10-1-1 16,1-8 3-16,9-6 1 15,4-2-3-15,-2 0-1 16,5-4 4-16,-12-16-10 15,-9-5 5-15,-4-3-15 16,-9-3-5-16,0 4 6 16,-22 4-1-16,-7 7 14 15,-2 8-1-15,0 4-2 16,2 4 3-16,4 0 1 16,9 0 0-16,5 0 0 15,9 0-3-15,2 4 1 16,0 2-5-16,27 0 5 0,19 2 2 15,12-2 1-15,7 3 1 16,-3-2-1-16,-15 3-1 16,-7-1 0-16,-13 6 2 15,-2 2 5-15,-12-3 0 16,-6 3 5-16,-7-2 4 16,0-1-3-16,0-5 4 15,0-3 1-15,0-4-7 0,0-2 3 16,0 0-2-16,0 0 0 15,0 0-1-15,0 0 1 16,0-16-12-16,0-8-6 16,22-6-4-16,2 2-10 15,14 5-19-15,3 9 5 16,-1 11 18-16,-5 3 12 16,-4 0 4-1,-6 15-1-15,-2 4 1 0,-15 5 0 16,1 0 0-16,-9 1 2 15,0-6-2-15,-11 1 0 16,-16-6 0-16,-4-2 0 16,-9-5-2-16,-3-6-68 15,-1-1-81-15,-1-1-227 16</inkml:trace>
  <inkml:trace contextRef="#ctx0" brushRef="#br1" timeOffset="197373.9">16743 15430 786 0,'0'0'66'15,"0"0"-55"-15,0 0 105 16,0 0-61-16,0 0-44 16,0 0 27-16,0 0-4 0,-22 18-16 15,28-16-11-15,7-2-2 16,1 0-1-16,-1 0-4 15,-9-18-45-15,-4 1-49 16,0-8-98-16,-35 1-134 16</inkml:trace>
  <inkml:trace contextRef="#ctx0" brushRef="#br1" timeOffset="197541.92">15655 15342 681 0,'0'0'141'0,"0"0"-111"16,0 0 67-16,0 0-17 16,0 0-34-16,0 0-34 15,36 8-1-15,55-8-11 16,32-8-66-16,12-6-144 16,2 2-209-16</inkml:trace>
  <inkml:trace contextRef="#ctx0" brushRef="#br1" timeOffset="197741.95">17595 15388 971 0,'0'0'63'0,"0"0"-63"16,0 0-3-1,0 0 1-15,0 0-35 16,0 0-248-16</inkml:trace>
  <inkml:trace contextRef="#ctx0" brushRef="#br1" timeOffset="198619.39">11560 15595 937 0,'0'0'65'0,"0"0"-65"16,0 0 0-16,0 0 31 16,0 0 65-16,29 152-49 15,-16-102-20-15,3-2 0 16,-1-10-4-16,-1-12-8 15,-3-10-10-15,-7-9 1 16,5-7-4 0,-4 0 2-16,8-7 2 15,10-24-1-15,-1-12-4 0,4-11 1 16,-3-8-1-16,-3 7 1 0,-5 8-2 16,1 15-1-16,-3 14 1 15,-11 12 3-15,-2 4-3 16,0 2 0-16,0 0-3 15,-2 0 2-15,-29 18 0 16,-9 6 1 0,-2 4 2-16,-3-2-2 15,12-2 2-15,6-2-2 16,7-1 1-16,9-6-1 0,2-7-3 16,9-4 1-16,0-4-2 15,7 0 3-15,28 0-3 16,12-7 3-16,6-4-3 15,-1 2-66-15,-17 9-25 16,-8 0-51-16,-11 7-170 16,-9 18-238-16</inkml:trace>
  <inkml:trace contextRef="#ctx0" brushRef="#br1" timeOffset="199155.45">11820 16554 786 0,'0'0'245'0,"0"0"-216"16,0 0-5-16,0 0 83 16,0 0-65-16,0 0-34 15,0-13-8 1,0 43 4-16,0 9 15 15,0 0-10-15,0-6-3 16,0 1-6-16,6-10 0 16,-2-11 1-16,-2-6-1 15,7-7-6-15,-5 0 6 0,10-2-1 16,1-30 0-16,1-12-9 16,6-5-6-16,-4-1 12 15,-7 12 4-15,-2 10-2 16,-2 17 3-16,-7 6-1 15,0 5 1-15,0 0-1 16,0 0-2-16,-11 7 2 16,-9 10-3-16,-5 3 3 15,0 1 0-15,6-4 1 0,1 3 0 16,-1-1-2-16,11-1-2 16,-1-4 3-16,7-5 0 15,2-2-1-15,0-5-2 16,0-1-1-16,9-1 4 15,24 0 2-15,14 0-2 16,20-14 0-16,8-5-54 16,10 1-15-16,-4 1-17 0,-8 7-65 15,-11 6-138 1</inkml:trace>
  <inkml:trace contextRef="#ctx0" brushRef="#br1" timeOffset="202307.86">12766 16455 917 0,'0'0'92'15,"0"0"-77"-15,0 0 126 16,0 0-35-16,0 0-79 16,-118-10-18-16,98 38-3 15,-1 7 3-15,8 4-1 16,11 1-3-16,2-3-1 15,0-3-2-15,7-6-2 16,11-10 0-16,6-4 1 16,7-11 4-16,5-3-5 0,11 0 4 15,4-17 0-15,1-12-3 16,-8-1-1-16,-11-5 0 16,-4 3 0-16,-15 8-1 15,-12 5 1-15,-2 13 0 16,0 2 1-16,0 4-1 15,0 0-3 1,0 0-3-16,0 22-2 16,0 4 8-16,0 2 0 0,0-2-1 15,0 5 1-15,11-7 1 16,4-2-1-16,1-7-1 16,9-3 1-16,0-5 0 15,-4-7 0-15,13 0 2 16,2 0-1-16,-5-17 0 15,5 0 0-15,-17-5 0 16,-5-2 2-16,-12-1 0 0,-2-3-2 16,0 6-1-16,-8 5 0 15,-13 6-2-15,1 8 0 16,-4 3-2-16,4 0 0 16,-3 2 0-16,6 10-1 15,1 5 3-15,5 1 0 16,4-2 1-16,2 0 1 15,5-5 0-15,0-4-4 16,0-2 0-16,0-3 0 0,5-2 4 16,11 0 0-16,6-2 1 15,14-18 1-15,-1-6-1 16,7-1-2-16,-11 1-1 16,-2 6 0-1,-4 8-3-15,-11 7 2 16,-5 2-3-16,-3 3-8 15,1 0-6-15,4 12 19 16,9 11 1-16,-2 0 2 0,0 1 0 16,9 1-3-16,-5-4 2 15,-2 2-1-15,3-9 3 16,-10-2-3-16,-7-7 0 16,-4-2 0-16,0-3 4 15,-2 0 1-15,0 0 0 16,10 0 6-16,-6-3 1 15,9-16-4-15,10-10-7 0,-3-5 0 16,2 4-1-16,-4 9 0 16,-4 7-1-16,-10 9-1 15,3 3 1-15,-7 2-1 16,4 0-6-16,0 2 3 16,10 20 5-16,6 0 2 15,2 2-1-15,5-2-1 16,2-3 0-16,0-3 1 15,0-6 0-15,0-6-1 0,0 0 1 16,-2-4-1-16,1 0 1 16,1-13-1-16,0-8 0 15,-2-8 0 1,-11 3-2-16,-1 0-6 16,-13 6 2-16,-2 8 4 15,0 6 1-15,0 6 1 16,0 0 1-16,-2 0-1 15,-6 10-2-15,-5 12-2 0,5 4 4 16,8-2 4-16,0 2 0 16,0-8-2-16,0-4 6 15,10-5-8-15,-6-4 0 16,7-5 1-16,5 0 0 16,-1 0-1-16,14-16 6 15,0-5-2-15,-4-2-8 16,-3 2 4-16,-2 6-4 0,-8 3-5 15,-6 8 1-15,-4 4-8 16,5 0-7-16,-1 0 10 16,8 8 13-16,1 10 3 15,-1 1-3-15,11 2 1 16,-4-3 0-16,8-1 0 16,0-7 1-16,7-1-1 15,-5-4 2-15,6-5 3 16,-4 0-1-16,-4 0-5 0,0-18 3 15,-5 0-2 1,-8-5 7-16,-3 0-7 16,-8-4 4-16,-5 5-5 15,0 6-4-15,0 6-2 16,-3 8 3-16,-10 2-2 16,-2 0-1-16,-1 9-1 15,5 8 3-15,1 3 2 16,10 1 0-16,0-2 1 0,6 4 1 15,13-5 0-15,4 0 1 16,6-6-1-16,0-2 1 16,2-4 0-16,2-6 1 15,7 0-2-15,1 0 1 16,-1-16-1-16,-5-6 0 16,-4-4 0-16,-4-1-1 15,-14-2-4-15,-1 2-5 0,-10 8 4 16,-2 4-5-16,0 11 7 15,0 4 2-15,-14 0-2 16,3 2 1-16,3 17 3 16,1 0-1-16,7 3 1 15,0 2 10-15,0-3 0 16,11-2 1-16,6-1 0 16,10-5-8-1,4-5 1-15,10-8-1 0,10 0 6 16,-2 0-3-16,9-16-4 15,-14-7 0-15,1-9-1 16,-9-2 4-16,-9-16-4 16,-7-16 4-16,-5-14-5 15,-4-12-5-15,-8-1 0 16,-3 21 1-16,0 19-3 16,0 22 4-16,0 21 3 15,0 5-5-15,0 5 2 0,-3 0-8 16,-6 15 6-16,3 19 5 15,4 12 0-15,2 9 3 16,0 10 5-16,6 6 6 16,17-8-8-16,-4-4 13 15,10-9-9-15,-2-9-5 16,2-15 1-16,2-11-6 16,-2-9 5-16,5-6-3 0,-3 0 2 15,2-21-4-15,4-4-2 16,-8-5-1-16,-10-2-8 15,-3 2-5-15,-3 8-8 16,-11 14 8-16,-2 4 16 16,0 4-6-1,0 0-11-15,0 4 1 16,0 18 15-16,0 4 1 16,0 2 6-16,0 2 13 0,14-3-11 15,1-1 3-15,8-6-4 16,-3-6 9-16,2-4-9 15,-2-8 5-15,5-2-6 16,4 0 1-16,2-19-1 16,0 1-5-16,5-3 0 15,-9-8-1-15,-7 3 1 16,-5 4 1-16,-4 12 0 16,-8 4-1-16,-3 6-1 0,0 0 0 15,0 0-2-15,0 4-9 16,0 16 11-16,4 3 5 15,7 2 3-15,3-1-2 16,3-6-2-16,2-2 0 16,-4-6-1-16,-1-6 3 15,-6-4-2-15,5 0 1 16,5 0 5-16,7-12-5 0,-8-10-2 16,8-2-1-16,-9-6-1 15,1-2-1-15,4 2-1 16,-8 2 0-16,-4 8-1 15,0 10 1 1,-7 8 1-16,-2 2 0 16,0 0-2-16,0 0 0 15,2 0-3-15,7 0-6 16,5 2 10-16,3 12 1 0,-1-4 0 16,7-2 0-16,-4-4 4 15,4 4-4-15,-3-2 4 16,-5 0 0-16,1-4-4 15,-5 4 1-15,-2 0 2 16,-4-4-2-16,-3 2-1 16,5 6 0-16,-1 3 1 15,5 2 1-15,-4-1 0 16,2 3 0-16,0-5-2 0,0 1 4 16,2-5-1-16,-7 3 1 15,3-8-1-15,-5-3-1 16,-2 0 2-16,2 0-1 15,10 0 0-15,3-10 8 16,3-15-7-16,7-12-2 16,0-11-2-16,-4-18 0 15,8-17 0-15,2-12 0 0,-2-9-4 16,3 0 0-16,-10 19 4 16,3 18-1-1,-12 27 0-15,-7 22 1 16,-4 15 2-16,-2 3-2 15,0 0-9-15,0 15 2 16,0 28 7-16,0 17 0 16,0 9 0-16,0 8 2 15,14 3-1-15,5 0 5 0,-2-5 3 16,1-12-8-16,-1-14 4 16,6-14-4-16,2-12 1 15,-1-9 1-15,14-12-1 16,4-2 1-16,3 0 0 15,9-20-1-15,-6-2-2 16,4-1 0-16,-6 8-1 16,-13 3 0-16,-6 12-3 15,-6 0 2-15,-8 7-3 0,-2 18 5 16,2 1-2-16,1 2 3 16,-1-3-1-16,1-2 0 15,-1-9 0-15,0-5 0 16,3-6 0-16,-3-3 0 15,5 0-1-15,7-3 1 16,0-11-2-16,-4-1-2 16,2 3 4-16,-7 4-1 15,-3 8-1-15,-2 0 2 16,-4 0-4-16,4 16-1 16,-5 12 5-16,4 12 1 15,-8 4 0-15,-2 10 6 16,0 0-5-16,0 4-2 15,-14-5 2-15,-1-5-1 16,-1-7-2-16,1-16 0 16,-1-9-3-16,3-8-14 0,-5-8-24 15,-5 0-15-15,-6 0-46 16,-13-22-49-16,-14-10-109 16,-19-12 21-16</inkml:trace>
  <inkml:trace contextRef="#ctx0" brushRef="#br1" timeOffset="202499.87">16993 16223 670 0,'0'0'116'0,"0"0"-31"16,0 0-4-16,0 0-13 16,0 0-6-16,135-17-32 15,-81 17-4-15,-5 0-20 16,-2 0-4-1,-12 0-2-15,-8-6-3 16,-15-8-45-16,-12-2-46 16,-21-6-161-16,-32-2-77 0</inkml:trace>
  <inkml:trace contextRef="#ctx0" brushRef="#br1" timeOffset="202755.92">16656 15959 685 0,'0'0'72'0,"0"0"-12"0,0 0 84 16,0 0-61-16,0 0-22 15,-16 109-10-15,16-104-12 16,0-5-9-16,4 0 0 16,17-3 5-16,6-17-22 15,-3-8-10-15,0-2 1 16,-10-8-8-16,-14-3-7 15,0 11-42-15,-27 2-39 0,-20 18-42 16,-22 10-142-16,-16 0-181 16</inkml:trace>
  <inkml:trace contextRef="#ctx0" brushRef="#br1" timeOffset="202955.94">15604 16050 893 0,'0'0'93'0,"0"0"-81"16,0 0 61-16,0 0 27 15,0 0-40-15,0 0-34 16,-98-10-26-16,144-1 0 16,26-6-58-16,15-1-16 15,11 4-31-15,4-3-65 16,-4 4-56-16,3-1-160 15</inkml:trace>
  <inkml:trace contextRef="#ctx0" brushRef="#br1" timeOffset="203179.96">17775 16177 929 0,'0'0'37'15,"0"0"-37"-15,0 0-2 16,0 0 2-16,0 0 0 16,0 0-11-16,125-12-131 15,-87-3-140-15</inkml:trace>
  <inkml:trace contextRef="#ctx0" brushRef="#br1" timeOffset="203371.99">18687 16262 326 0,'0'0'0'0,"0"0"-152"0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18T09:03:21.635"/>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0000"/>
    </inkml:brush>
  </inkml:definitions>
  <inkml:trace contextRef="#ctx0" brushRef="#br0">971 572 786 0,'0'0'144'15,"0"0"-100"-15,0 0 54 16,0 0 20-16,0 0-27 0,0 0-45 15,0 0-10-15,0-24-6 16,-2 24-10-16,-2 15-6 16,2 14 0-16,-3 17 13 15,0 1-4-15,1 2-5 16,0-3-8-16,1-10-4 16,3-4-5-16,0-8 0 15,9-6-1-15,11-6-3 16,1-5 0-16,10-7-8 0,4 0 0 15,10-6-8-15,6-13-25 16,3-2-21-16,2 0-53 16,-6 3-125-16,-9 4-111 15</inkml:trace>
  <inkml:trace contextRef="#ctx0" brushRef="#br0" timeOffset="264.02">1283 720 924 0,'0'0'97'0,"0"0"-34"15,0 0 59-15,0 0-35 16,0 0-43-16,0 0-28 16,-13-18-3-16,22 14-13 15,20-6 5-15,18 2-5 0,6-3-2 16,5-3 2-16,-4-3-1 15,-7 0-1-15,-16 4-29 16,-9 4-80-16,-11 5-56 16,-11 1-30-16,0 3-77 15,-11 0-240-15</inkml:trace>
  <inkml:trace contextRef="#ctx0" brushRef="#br0" timeOffset="448.05">1486 592 572 0,'0'0'263'0,"0"0"-129"16,0 0-8-16,0 0-2 15,0 0-52-15,0 0-32 16,-16 39-18-16,16-3 25 16,0 7-16-16,0 3-11 15,0-6-8-15,-2 0-8 16,0-4-3-16,2-5-2 16,0-6-7-1,0-6-40-15,0-10-36 0,12-5-164 16,9-4-311-1</inkml:trace>
  <inkml:trace contextRef="#ctx0" brushRef="#br0" timeOffset="752.09">1736 662 1085 0,'0'0'174'15,"0"0"-102"-15,0 0 6 0,0 0-27 16,0 0-22-16,0 0-14 15,0-5-8-15,0 24 5 16,0 11 9-16,0 4-2 16,0-1-1-16,0 4-11 15,0-7-6-15,0 2 3 16,0-6-2-16,4-1-3 16,6-8 1-16,1-2-1 0,5-5-5 15,-1-5-8-15,3-1-11 16,4-4-7-16,2 0-9 15,1 0-11-15,0-18-7 16,-6-3-65-16,-1-2-107 16,-7 1-161-1</inkml:trace>
  <inkml:trace contextRef="#ctx0" brushRef="#br0" timeOffset="952.12">1792 790 958 0,'0'0'161'0,"0"0"-80"16,0 0 17-16,0 0-42 16,0 0-40-16,0 0-13 15,16-5-3-15,19 5 5 16,3-5-4-16,2-4-1 0,1-2-1 16,-6-2-36-16,-2 0-75 15,-10-4-66-15,-12 2-49 16,-9-2-115-16</inkml:trace>
  <inkml:trace contextRef="#ctx0" brushRef="#br0" timeOffset="1128.11">1810 594 711 0,'0'0'256'0,"0"0"-162"0,0 0 39 16,0 0-18-16,0 0-70 15,0 0-38-15,-31-39-6 16,62 32-2-1,11-6 0-15,7 1-2 16,2 0-66-16,7-2-98 16,12 5-55-16,21-3-372 15</inkml:trace>
  <inkml:trace contextRef="#ctx0" brushRef="#br0" timeOffset="1528.16">3970 505 940 0,'0'0'139'0,"0"0"-97"0,0 0 5 16,0 0 39-16,0 0-31 16,0 0-41-1,0 72 7-15,0-14 1 16,-10 6-2-16,2-3-6 15,-3-5-8-15,-1-7-3 16,3-14 0-16,1-9-3 16,6-12-10-16,2-6-29 15,0-8-43-15,0-1-63 0,0-28-65 16,0-12-223-16</inkml:trace>
  <inkml:trace contextRef="#ctx0" brushRef="#br0" timeOffset="2184.27">3923 594 383 0,'0'0'338'15,"0"0"-187"-15,0 0-45 16,0 0-9-16,0 0-3 16,35-111-56-16,-12 107-21 15,8 2-5-15,2 2 8 0,6 0-8 16,-6 20-5-16,-7 4 4 16,-6 6-5-16,-8-4-4 15,-12 6 6-15,0-1-8 16,0-4 11-16,-22-3-11 15,-1-9 15-15,3-8-10 16,9 0-4-16,4-7 2 16,7 0 1-16,0 0-4 15,0-10-7 1,7-15-20-16,22 4 18 0,6-3 1 16,11 5 2-16,-7 9 0 15,1 7 1-15,-4 3 3 16,-7 5 2-16,-5 17-2 15,-8 5 2-15,-5 0 2 16,-11-3 20-16,0-3 2 16,0-3-1-16,-13-6 3 0,-1-6 1 15,6-5-1-15,3-1-6 16,5 0-7-16,0 0-4 16,0-22-9-16,0-7-6 15,20-6 4-15,7-2-5 16,6 4-3-16,1 13 1 15,-6 8-2-15,-1 12 2 16,-4 0 0-16,-3 2 4 0,-5 16 3 16,-1 6 2-16,-5 2-2 15,-3 1 0-15,-1-5 1 16,0-9 1-16,-3-1-2 16,2-5 0-16,1-7 1 15,1 0-4-15,8 0 0 16,-1-22 5-1,0-9 1-15,1-9-1 16,-8-6 4-16,-3-6 5 0,-3 4-3 16,0 12-2-16,-9 10-1 15,-16 11-2-15,-6 6-1 16,-2 9-19-16,2 0-41 16,4 6-127-16,12 10-210 15</inkml:trace>
  <inkml:trace contextRef="#ctx0" brushRef="#br0" timeOffset="2744.35">4964 337 1125 0,'0'0'186'0,"0"0"-124"16,0 0-14-16,0 0-11 15,0 0-21-15,0 0-8 16,-9 136 2-16,4-70-5 15,-1 3-4-15,-1-8-1 0,-2-8-3 16,2-15-17-16,1-14-26 16,4-15-13-16,0-6-26 15,-3-3-78-15,0 0 19 16,-4-20-66 0,-1-7 124-16,-2 0 86 15,1-1 21-15,5 1 85 16,-1 1 33-16,5 4-26 15,2 2-22-15,0 2-13 0,0 6-23 16,4 0-35-16,23 3-12 16,11-2-6-16,6 5-1 15,3 2 0-15,-3 4 0 16,-8 0-1-16,-7 0 0 16,-7 4 0-16,-8 11 0 15,-7-1 5-15,-3 7 1 16,-4 4 0-16,0 0 17 15,0-1-10-15,0-2-5 0,-2-8-4 16,2-3 2-16,0-7-6 16,0-2 0-16,0-2 0 15,2 0 1-15,16 0 4 16,4-20 0-16,-2-4-3 16,-5-9 2-16,1-3-2 15,-11 4 1-15,-5 0-3 16,0 12 1-16,-9 6-1 0,-18 8-21 15,-6 6-15-15,2 0-71 16,0 11-88 0,6 6-192-16</inkml:trace>
  <inkml:trace contextRef="#ctx0" brushRef="#br0" timeOffset="3584.45">5542 467 1028 0,'0'0'183'16,"0"0"-116"-16,0 0 17 15,0 0-28-15,0 0-26 16,0 0-23-16,-64-26-6 16,47 54 1-16,-8 5-1 15,7 0 0-15,7 1 0 16,5 0-1-16,4-2 0 0,2-3-3 15,0-9 3-15,0-6-2 16,15-6 2-16,5-6-6 16,7-2 5-16,4 0 2 15,3-17 5-15,-3-5-6 16,-2-9-1-16,-7 2 1 16,-7 5 0-16,-1 4 0 15,-9 15 0-15,-5 0 0 0,0 3 0 16,0 2-1-1,0 0-5-15,0 4-2 16,0 16 0-16,0 9 8 16,0 3 0-16,0-3-1 15,2 0 0-15,9-8 1 16,3-4 0-16,-4-7-1 16,11-5-1-16,-4-5 1 15,3 0 1-15,7 0 3 0,-2-15-1 16,-6-9 0-16,2-5 0 15,-15-4 1-15,-6-4 0 16,0 3-2-16,0 5 2 16,-11 9-2-16,-9 11-1 15,1 5-4-15,-4 4-2 16,5 0 2-16,5 8-4 16,3 10 6-16,8-2-4 15,2 1-5-15,0 4 10 0,5 2-8 16,17-3 9-16,3-9-4 15,-1-3-5-15,5-8 8 16,7 0 1-16,2-12 1 16,2-14 1-16,0-8-2 15,-9-5 0-15,-2-5 0 16,-10-7 1 0,-11-4 9-16,-6 1-10 15,-2 10 6-15,0 15 2 16,0 16 9-16,0 9-5 0,0 4-3 15,0 0-9-15,-8 8-7 16,-2 26 5-16,2 19 1 16,1 13 0-16,7 4 1 15,0-2 3-15,13-1 3 16,12-12-2-16,4-6-4 16,0-13 0-16,2-16-1 0,2-10-16 15,7-10-42-15,7 0-153 16,9-3-192-16</inkml:trace>
  <inkml:trace contextRef="#ctx0" brushRef="#br0" timeOffset="4016.51">6636 790 926 0,'0'0'127'0,"0"0"-85"16,0 0 76-16,0 0-6 15,0 0-66-15,0 0-21 16,123-17-11 0,-86-3-2-16,1-7-1 15,-5-11-7-15,3-7-2 16,-9-6 3-16,-9 0-3 16,-14 7-1-16,-4 12-1 0,0 14 1 15,-6 6 0-15,-17 10-1 16,-4 2-2-16,5 0 0 15,2 11-3-15,4 8 1 16,14 6-1-16,2 2 0 16,0 1-1-16,16 2 4 15,11 0 2-15,4 2 0 16,5-1-3-16,-3-3 3 0,-2-5 1 16,-2 0 3-1,-8-5-6-15,-8-5 4 0,-11 0-2 16,-2-5 2-16,0 0-2 15,-7-2 4-15,-17-2-4 16,-10-4-7-16,5 0-38 16,2 0-38-16,10 0-72 15,10-17-83-15,7-6-164 16</inkml:trace>
  <inkml:trace contextRef="#ctx0" brushRef="#br0" timeOffset="4216.53">7191 459 153 0,'0'0'558'15,"0"0"-341"-15,0 0-60 16,0 0 5-16,0 0-71 16,0 0-53-16,48-28-18 15,-40 56-11-15,-6 12 21 16,0 9-14-16,-2 0-3 0,0-1-9 16,0-4-3-16,0-6-1 15,-4-12-8-15,-6-3-21 16,-1-9-36-16,1-11-98 15,-9-3-93-15,9 0-412 16</inkml:trace>
  <inkml:trace contextRef="#ctx0" brushRef="#br0" timeOffset="4696.59">7117 653 595 0,'0'0'347'16,"0"0"-265"-16,0 0-2 15,0 0 30-15,0 0-44 16,0 0-48-16,105-38-11 15,-59 38-6-15,10 0 2 16,2-2-3-16,7 0 0 16,-5-3 0-16,-13-4-10 15,-18 2-9-15,-11-2-4 0,-13-3 23 16,-5 0 4 0,0 1 2-16,-14 4 9 15,-9 5 2-15,-6 2-10 16,0 0 14-16,8 9-10 15,-4 12 0-15,5 4-1 16,9 6 0-16,7-1-2 16,4-2-3-16,0-3 0 15,0-11 2-15,2-7-4 0,13-3-1 16,3-4 2-16,7 0 12 16,2-5-8-16,2-15 6 15,-6-2-7-15,4-5-3 16,-11 0-1-16,-3 0-3 15,-1 9 1-15,-10 10 3 16,-2 8-1-16,0 0-3 16,0 0-2-16,0 0-4 0,0 10-5 15,0 14 6-15,0 0 4 16,0 0-16-16,0-2-2 16,0-7-25-16,2-5-35 15,11-3-87-15,8-7-129 16,6 0-300-16</inkml:trace>
  <inkml:trace contextRef="#ctx0" brushRef="#br0" timeOffset="5144.64">7942 502 932 0,'0'0'198'16,"0"0"-76"-16,0 0-35 15,0 0-28-15,0 0-32 16,0 0-13-16,-130 58-2 15,115-23-6-15,1 8 4 16,10-5-4-16,4-2-3 16,0-6-3-16,0-8 0 0,12-4-1 15,7-7-3-15,12-6-9 16,3-5 0-16,4 0-2 16,9-8 1-16,-2-14-2 15,1-12 5-15,-1-9-2 16,-5-17 3-16,-7-11 0 15,-6-1 9-15,-11 1 1 16,-14 23 1-16,-2 19 2 0,0 17 9 16,0 8 9-16,0 4-5 15,-5 0-11-15,-6 21-1 16,-2 15 0-16,4 18-3 16,7 6 9-16,2 5-4 15,0 1-2 1,0-7 5-16,2-4-7 15,7-11 3-15,-4-14-4 16,-1-10-2-16,-2-8-1 0,-2-7-9 16,2-5-29-16,5 0-15 15,0-11-176-15,8-17-208 16</inkml:trace>
  <inkml:trace contextRef="#ctx0" brushRef="#br0" timeOffset="5448.69">8448 437 870 0,'0'0'245'0,"0"0"-130"0,0 0-13 16,0 0-43-16,0 0-28 15,0 0-14-15,-51 46 1 16,10-16 3-16,6 3-7 16,-1-6-13-16,12-5 3 15,3 2-4-15,13-8 0 16,3-6-3-16,5 2-2 15,0-3-1-15,21 2 6 0,6 3 0 16,2 1 0-16,2 1 2 16,0 0-2-16,-5-1-1 15,3 3 1 1,-9-1-1-16,3 1 1 16,-6-5-4-16,-5-2-23 15,-6-1-22-15,5-2-33 16,-1-2-222-16,3 0-487 15</inkml:trace>
  <inkml:trace contextRef="#ctx0" brushRef="#br0" timeOffset="5592.71">8798 884 1107 0,'0'0'182'0,"0"0"-129"15,0 0-9-15,0 0-1 16,0 0-43-16,0 0-13 15,-62 0-93-15,24 0-250 0</inkml:trace>
  <inkml:trace contextRef="#ctx0" brushRef="#br0" timeOffset="6928.87">929 1402 560 0,'0'0'67'16,"0"0"-64"-16,0 0 10 16,0 0 90-16,-118-11 24 15,104 11-50-15,10 0-40 16,-3 0 7-16,-1 0-4 16,3 0-11-16,0 0-8 15,5 0 6-15,0 0-15 0,0 0-5 16,0 0-6-16,14 0 1 15,32 0 10-15,26 0 9 16,20-6 15-16,19-8-5 16,9-3-13-16,14-6-6 15,14 2 1-15,10 4-6 16,2-3-5-16,0 4-2 16,-10 0 0-16,-8 1 4 15,-8-2-4-15,2 5 2 0,4-5-3 16,5 5 1-16,5 1 0 15,-1 0 0-15,-2 4-1 16,5 1 0-16,0 2 1 16,-5 4-5-16,-5 0 4 15,-1 0 1 1,-3 0-2-16,-2 0 0 16,0 0-2-16,-7 0 4 15,0 0 0-15,-6-2-5 0,2-4 5 16,-1 0 0-16,-1 4-4 15,-5-1 4-15,-8 2-1 16,-4 1 1-16,0-3 5 16,-2-1-4-16,-1 1 1 15,-1-1-1-15,4 1-1 16,-2 3 1-16,6 0 1 16,-6 0-2-16,-4 0-2 0,-9 0 0 15,3 0 3-15,-3-2-1 16,-4-1 0-16,5 1 0 15,-7 0 0-15,-3-3 0 16,1 3 2-16,-8 0 1 16,2 1-3-16,-6-1 0 15,-5 0 2-15,5-3-2 16,-3 4 2-16,-8-3 2 16,-2-3-2-16,-5 3 0 0,3 0-1 15,-2 1 0-15,4-1 4 16,0 1 1-16,4 1-6 15,-2 0 0 1,-2 0 0-16,-2 1 3 16,-12-3-3-16,-2 1 1 15,-8 1-1-15,-2 0 2 16,-1 1-1-16,0 1-1 16,0 0 1-16,7 0-1 0,-5 0 2 15,9 0-1-15,1 0 1 16,-7 0-2-16,-7 0 2 15,-7 0 0-15,-9 0 0 16,3 0 0-16,-9 0-3 16,-3 0 5-16,-2 0-4 15,3 0 0-15,1 0-1 16,6 0-22-16,5 0-36 0,10 1-92 16,-2 1-52-16,2 3-130 15</inkml:trace>
  <inkml:trace contextRef="#ctx0" brushRef="#br0" timeOffset="7120.9">9181 1099 353 0,'0'0'926'16,"0"0"-851"-1,0 0-32-15,0 0 15 16,0 0-18-16,0 0-25 15,0-4-15-15,0 4-6 16,0-3-33-16,0-1-39 16,-17-1-173-16,-12-4-751 15</inkml:trace>
  <inkml:trace contextRef="#ctx0" brushRef="#br0" timeOffset="11161.41">2371 2548 470 0,'0'0'241'16,"0"0"-151"-16,0 0 1 15,0 0-15-15,0 0 2 16,0 0-24-16,0 0-27 0,7-50-10 15,-7 54-7-15,2 35-4 16,-2 22 7-16,0 31 49 16,0 27-20-16,-7 21-13 15,-10 15-5-15,3 0-13 16,8-5-3 0,6-12-6-16,0-13 1 15,6-17-3-15,12-20 3 16,2-18 0-16,-2-19 1 15,-5-10-4-15,-3-13-1 16,-8-12-1-16,0-6 2 0,-2-6-9 16,0-4-26-16,0 0-5 15,0-11-26-15,-7-24-94 16,-4-18-104-16,2-12-36 16</inkml:trace>
  <inkml:trace contextRef="#ctx0" brushRef="#br0" timeOffset="12201.55">2376 2636 371 0,'0'0'13'0,"0"0"25"15,0 0 64-15,0 0-19 0,0 0-63 16,0 0 33 0,-18-92 12-16,18 87-15 15,0-2 3-15,0 3-10 16,9 1 1-16,16-2-22 16,10-1 0-16,21 2 2 15,21 0 12-15,27 0-21 16,22 3 7-16,20-4-4 15,14 2-8-15,10 0-3 0,7 3-4 16,4 0-3-16,-3 0 2 16,-8 0-4-16,-12 0 2 15,-4 0 0-15,-11 0 2 16,-8 0 0-16,-5-2-1 16,-12-7-1-16,-7-6-1 15,-3 1 1-15,-15 2-1 16,-15 2 1-16,-20 3-3 15,-13 4 8-15,-12 1-5 0,-8 2 1 16,-8 0-1-16,-3 0 1 16,-5 0-1-16,2 0 1 15,0 10 2-15,-2 16-3 16,4 12 12-16,-3 13 1 16,-2 13 14-16,1 11-6 0,-7 12 5 31,0 8-4-31,0 5-2 15,-2 2-7-15,12 2-4 0,-3-2-6 16,-1 2 1-16,4 7-3 16,-5 1 5-16,-1-3-4 15,-2-8-1-15,6-16-1 16,-1-13 0-16,1-13 0 16,4-9 1-16,-7-13-1 15,-1-6 0-15,-4-13 0 16,-2-4 1-16,0-7-1 0,0-2 0 15,0-3 0-15,0-2-3 16,0 2 0-16,-19-2 3 16,-22 3-4-16,-17 0 3 15,-13-3-12-15,-14 0 2 16,-10 0-3-16,-17 0-22 16,-15 0 0-16,-15 0 6 0,-28 0-22 15,-11 0 42 1,-12 0-4-16,-8 0 13 0,2 0-17 15,8 0 18-15,10 0 0 16,14 2 4-16,29 0-1 16,17-2 1-16,21 0-4 15,15 0 1-15,8 0 6 16,1 0-2 0,-3 0-5-16,0 0 0 0,0 0-2 15,4-2 4-15,5-4 2 16,8-3-4-16,5 0 9 15,1-4-1-15,6-1-2 16,10-1-4-16,7-2 0 16,6 3-1-16,9 5 5 15,7 1 0-15,7-1 13 16,2 6 4-16,2-4-21 0,0 5-2 16,0-1-2-16,0-1-19 15,0-3-47-15,0 0 0 16,11-4-86-16,1-1-152 15</inkml:trace>
  <inkml:trace contextRef="#ctx0" brushRef="#br0" timeOffset="13025.65">2714 2974 686 0,'0'0'46'15,"0"0"33"-15,0 0 15 16,0 0-62-16,0 0-24 15,0 0 8-15,8 69 16 16,-8-38-3-16,0-4 3 16,0-8-15-16,0-9-2 15,0-4-6-15,0-6 10 0,0 0 19 16,0 0 4 0,0-2-1-16,0-19-12 0,0-8-26 15,0-5-3 1,13-4 0-16,5 3-6 15,3 6 5-15,2 4-1 16,-5 11 0-16,-3 5-2 16,-1 9-2-16,-5 0-2 15,2 0 1-15,-4 9 4 0,-3 12 0 16,1 0 2 0,-5 3 1-16,0-3 0 0,0-5-2 15,0-7 2-15,0-5 0 16,0-1 4-16,0-3-1 15,0 0 11-15,0 0 1 16,0-12-7-16,0-12-8 16,8-1-3-16,13-3-2 0,8 6-3 15,2 5-11-15,0 6 8 16,-6 7 7-16,-6 4 1 16,-3 0 0-16,-3 13-1 15,1 10 3-15,-5 9 1 16,-7 3-1-16,-2 2 2 15,0 0 0-15,0-3-1 16,-9-6 0-16,-2-6 0 16,0-6-2-16,4-7-20 15,3-4-103 1,4-5-131-16,0-2-38 0</inkml:trace>
  <inkml:trace contextRef="#ctx0" brushRef="#br0" timeOffset="13617.73">3422 2893 842 0,'0'0'105'0,"0"0"-86"16,0 0 12-16,0 0-10 16,0 0-8-16,0 0 37 15,0 103-11-15,0-76-16 16,0-7 0-16,0-3-11 15,0-10-1-15,0-2-5 16,0-5-1-16,0 0 10 16,0 0 11-16,0-6 7 15,0-18-22-15,2-6-11 0,6-5 0 16,8-1 0-16,-3 4-3 16,10 4-5-16,-4 9-5 15,2 4-1-15,-3 10 5 16,-3 5-2-16,-3 0 3 15,-4 0-3-15,1 13 7 16,0 11 2-16,-2 9 2 16,-5-4 1-16,-2 0 0 15,0-5 1-15,0-9 1 16,0-4-1-16,-2-8 6 16,0-3 4-16,2 0 9 15,0 0-3-15,0-7-1 16,0-15-15-16,6-7-2 15,12-2-2-15,4 0-1 16,3 5-2-16,0 8-6 16,-6 8 5-16,-3 8-3 15,-1 2-1-15,-1 0 7 0,-1 18-3 16,-1 15 2-16,-1 4 1 16,-7 2 3-16,-2 3 0 15,0-6-1-15,-2-1 1 16,5-9-4-16,0-5 3 15,1-7-39-15,5-10-76 0,7-4-49 16,9 0-104-16</inkml:trace>
  <inkml:trace contextRef="#ctx0" brushRef="#br0" timeOffset="13913.76">4253 2821 722 0,'0'0'141'0,"0"0"-42"16,0 0 8-16,0 0 6 0,0 0-54 16,0 0-48-16,10-30-11 15,-10 42 0-15,0 15 0 16,-4 6 17-16,-7 4 8 16,9 1-8-16,0-2-8 15,2-6 0-15,0-2-6 16,0-5-1-16,0-6 1 15,13-2-3-15,3-4 1 0,7-5-1 16,10-2 3-16,7-4-3 16,2 0-1-16,-4 0-29 15,0-14-49-15,-11-4-39 16,-8-3-82-16,-9 0-160 16</inkml:trace>
  <inkml:trace contextRef="#ctx0" brushRef="#br0" timeOffset="14121.79">4217 2967 560 0,'0'0'284'0,"0"0"-232"15,0 0 11 1,0 0-2-16,0 0-37 16,0 0-24-16,7 0 8 15,24 3-1-15,6-3 8 16,4 0-8-16,1 0-1 0,-4 0-6 15,-7 0-1-15,-4 0-56 16,-15-12-54-16,-6-5-58 16,-6 2 5-16,0-2-167 15</inkml:trace>
  <inkml:trace contextRef="#ctx0" brushRef="#br0" timeOffset="14305.81">4269 2823 549 0,'0'0'79'0,"0"0"-21"0,0 0 102 15,0 0-50-15,0 0-56 16,0 0-8-16,-63-34-6 16,63 32-33-16,11-4-7 15,20 2-7-15,21 0 7 16,8 2-15-16,0 0-53 16,5 2-75-16,-9-2-72 15,-6-2-197-15</inkml:trace>
  <inkml:trace contextRef="#ctx0" brushRef="#br0" timeOffset="24187.06">7436 2416 717 0,'0'0'16'0,"0"0"28"0,0 0 75 15,0 0-43 1,0 0 6-16,0 0-36 16,0 0-24-16,0-60 1 15,0 60-6-15,0 33-14 16,0 26 15-16,9 27 27 16,-3 25-7-16,2 19-8 15,-4 12-6-15,-4-2-9 16,0-9-3-16,0-17-12 0,0-18-1 15,0-13 1-15,0-15 0 16,0-13 5-16,0-14-8 16,0-13 3-16,0-10-2 15,0-6-4-15,0-12-18 16,-9-4 6-16,-7-32-64 16,-6-22-50-16,4-10-9 15,2-7-76-15,10-10-4 0</inkml:trace>
  <inkml:trace contextRef="#ctx0" brushRef="#br0" timeOffset="25083.18">7469 2486 87 0,'0'0'453'0,"0"0"-413"16,0 0 22-16,0 0 29 15,0 0 29-15,0 0-55 16,0-42-34-16,0 42-17 16,0 0-6-16,0 0-1 15,0 0-3-15,0 0 1 16,32 0 6-16,21 2 21 16,32-2 17-16,30 0-15 15,40 0-7-15,25-14-13 0,29-2-1 16,11-4-10-16,4 4-2 15,1-1-1-15,-13 5 0 16,-11 1 2-16,-14 1-2 16,-15-1 2-16,-18 4-2 15,-21-3 0-15,-19 4 0 16,-23 3 0-16,-8 3 0 16,-23 0 0-16,-11 0 0 0,-13 0 1 15,-8 0-1-15,-3 0 0 16,-7 7 0-16,7 0 2 15,-8 2-2-15,-1 3 9 16,-1 2-3-16,6 2 0 16,-6 8 5-1,-1 3-6-15,-6 12 2 16,4 14 5-16,-10 15 6 16,3 18 0-16,-5 14 0 0,0 13-4 15,0 4-3-15,-14-1-6 16,3-3-3-16,0-13 0 15,-1-16-2-15,8-11 3 16,-2-10-3-16,1-12 1 16,-1-7-2-16,-4-6 2 15,6-6 0-15,-3-11 0 16,5-6-1-16,-2-7 0 16,2-4 0-16,0-2 1 0,-4 1 0 15,2-3 3-15,-11 0-2 16,-10 0 2-16,-20 0-2 15,-15-3-1-15,-22-4-1 16,-19-4 0-16,-19 4 0 16,-20 0-1-16,-18 2 1 15,-21-4-11-15,-11 4-9 16,-8 0 4-16,-5 5-4 0,-1 0 10 16,9 0 5-16,10 5-3 15,21 10 2-15,14 3 3 16,20 5 3-1,22-2 0-15,25-3 0 16,23-4-2-16,18-4 0 16,15-2 2-16,9-3 0 15,11-4 0-15,7 2 2 16,0-3 9-16,0 0-11 0,0-4 0 16,0-14-1-16,0-1-5 15,7 4 2-15,2-4-26 16,0 2-48-16,2-4-54 15,3-4-187-15</inkml:trace>
  <inkml:trace contextRef="#ctx0" brushRef="#br0" timeOffset="25699.25">8466 2624 674 0,'0'0'52'0,"0"0"58"15,0 0-5-15,0 0-29 16,0 0-27-16,0 0-27 16,-56-36-17-16,23 36 5 15,-5 13-1-15,3 8-7 16,0 3 0-16,16 3 1 15,3-1-2-15,7-2-2 16,9 0 2-16,0-4-2 16,0 0 0-16,21-2 1 15,8-2 1-15,13-4 1 0,7-3-2 16,6 0 1-16,5-1 0 16,-2 2-1-16,-13 0 0 15,-9 2 0-15,-16 0 0 16,-18 2 0-16,-2 0 0 15,-9 4 4-15,-25 0 1 0,-10 0 5 16,-12-4-5 0,9-1-1-1,3-4-3-15,6-2 2 0,16-5-1 16,1-2-2-16,6 0-2 16,9 0-4-16,4-16-30 15,2-9-64-15,2-2-138 16,19-4-117-16</inkml:trace>
  <inkml:trace contextRef="#ctx0" brushRef="#br0" timeOffset="25883.28">8883 2803 778 0,'0'0'150'15,"0"0"-104"-15,0 0 24 16,0 0-3-16,0 0-60 15,0 0-7-15,84-2-1 16,-30-3 0-16,6 5-24 16,2 0-86-16,1 0-112 0,-12 0-34 15</inkml:trace>
  <inkml:trace contextRef="#ctx0" brushRef="#br0" timeOffset="26411.34">9521 2663 420 0,'0'0'409'0,"0"0"-336"15,0 0-16-15,0 0 51 16,0 0-47-16,0 0-38 16,-101-46-17-16,67 70-5 15,3 3 1-15,4 10-1 16,8 3 1-16,5 4-2 15,10 0 0-15,4 0 0 16,0-5-5-16,16-7 5 0,10-6 0 16,5-8 0-16,5-8 2 15,2-10-2-15,2 0 0 16,-5 0 6-16,-8-18-5 16,-11-3 6-16,-14 2-6 15,-2-2 2-15,-16 3-3 16,-19 6-7-16,-7 4-9 15,-3 8 4-15,7 0 4 16,11 0 2-16,12 0 0 0,8 3 5 16,7 0-12-16,0 4-3 15,11-5 2-15,16 3 5 16,11-1 9 0,2-1 2-16,-2 1-1 15,0 3-1-15,-9 5-1 16,-12 2 1-16,-1 4 0 0,-7 3-2 15,-9 0 4 1,0 4-1-16,0 1 0 0,-2-2 0 16,-7-4 0-16,3-6-2 15,-2-5-3-15,6-2-55 16,2-7-106-16,0 0-54 16,2-18-162-16</inkml:trace>
  <inkml:trace contextRef="#ctx0" brushRef="#br0" timeOffset="26851.4">9758 2747 680 0,'0'0'116'0,"0"0"-4"15,0 0-18-15,0 0-41 16,0 0-53-16,0 0 1 16,0 42-1-16,0-6 19 15,8-2-3-15,-2-2-2 16,3-6-2-16,-3-9-3 15,4-10-1-15,-6-7 1 0,3 0 6 16,7 0 23 0,3-22 0-16,8-6-35 15,-1-1-2-15,-4 0-1 16,-6 6 5-16,-6 9-2 16,-8 9-3-16,7 3 0 15,-5 2-2-15,3 0-11 16,8 10-1-16,3 12 13 15,4 4 1-15,2-2 0 0,12-2 1 16,-1-6-1-16,0-6 2 16,1-10 0-16,-1 0 3 15,-2-3 1-15,0-18 2 16,-4-5-5-16,-4-4 10 16,-9-4-2-16,-14-2 0 15,0 2-2-15,-8 4-8 16,-25 5-1-16,-11 16-11 0,-10 9-92 15,0 0-64-15,6 6-166 16</inkml:trace>
  <inkml:trace contextRef="#ctx0" brushRef="#br0" timeOffset="28139.57">4331 4388 245 0,'0'0'522'15,"0"0"-488"-15,0 0 4 16,0 0 29-16,0 0-14 16,0 0-38-16,0 0-10 15,-20 3-3-15,20 36 38 16,6 14 11-16,8 12-6 0,3 9-9 16,2 10-3-16,1 8-6 15,2 2 0-15,-2 2-20 16,0 1 5-16,6-3-8 15,-5-3-1-15,-1-12-3 16,-5-10-4-16,-1-15 3 16,1-12-1-16,8-15-74 0,6-20-76 15,13-7-193-15</inkml:trace>
  <inkml:trace contextRef="#ctx0" brushRef="#br0" timeOffset="28723.64">9422 3742 921 0,'0'0'39'15,"0"0"-39"-15,0 0 1 16,0 0 28-16,0 138 31 16,0-58-9-16,0 10-9 15,0 9-21-15,0 7 0 16,2-4 0-16,3-3-15 16,2-12-1-16,-3-14-5 15,-2-13 2-15,-2-12-2 16,0-14 0-16,0-8-7 15,2-8-80-15,-2-11-54 16,0-7-225-16</inkml:trace>
  <inkml:trace contextRef="#ctx0" brushRef="#br0" timeOffset="30627.88">2171 5584 560 0,'0'0'5'16,"0"0"6"-16,0 0 34 16,0 0-3-16,0 0 34 15,0 0 30-15,0 0-39 16,-12-71-36-16,12 71-26 15,-2 1-4-15,-4 31 3 16,-3 18 15-16,-5 17 29 0,1 11-12 16,2 9-12-16,4 2-5 15,7 3-5-15,0 7-6 16,0 5 15-16,0 8-7 16,0 6-3-16,-4 11-1 15,-7 8 3-15,-3 4-3 16,-3 4-3-16,-4-5 3 15,3-1-3-15,-1-3 2 0,3-2-11 16,1-6 3-16,1-1 1 16,3-7-2-16,-1-3-2 15,6-5 8 1,-1 1-7-16,3-4-1 16,-3 0 0-16,2-1 7 15,-1-4-4-15,-5 7-1 16,0-1 0-16,1 6 3 15,2-3-1-15,3-6-3 0,1-8 1 16,-1-2-1-16,1-8 0 16,1 1-1-16,3-1 1 15,0 1 0-15,0 2 0 16,0 5-1-16,-4-5 1 16,-5 1-1-16,1-5 3 15,-2-4-3-15,4 1 1 16,-1 0-1-16,3-3 0 15,0 1-1-15,-2-7 0 0,4-6 2 16,2-1-2-16,0-8 2 16,0 6-2-16,0-3 2 15,0-2-1-15,0-4 0 16,0 0 0-16,0 0-4 16,0-4 4-16,0-1 0 15,0-9 0-15,0-10-3 16,0-4-17-16,0-8-13 15,-2-8-7-15,2-4 21 16,0-7-68 0,0-3-9-16,-2-9 4 0,-5-35-131 15</inkml:trace>
  <inkml:trace contextRef="#ctx0" brushRef="#br0" timeOffset="33932.3">2188 5624 535 0,'0'0'234'15,"0"0"-224"-15,0 0-10 0,0 0 0 16,0 0 10-16,0 0 35 15,77-6-8-15,-4-2-7 16,23-2 8-16,24-2-14 16,19-2-2-1,17-1 0-15,10-2-1 16,8 0-8-16,7 3-1 16,6-3-9-16,-2 2 0 15,-7 3 6-15,-6-2-5 0,-5 5-3 16,-6-3 0-16,0 1 5 15,-1 2-4-15,3-1-2 16,2 0 0-16,9 0-2 16,6 0 2-16,1 1 2 15,-6-3-1-15,2 3-1 16,-10-1 1-16,-2-2 1 16,-14 2 0-16,-5-2-4 0,-13 0 2 15,-3 0 0-15,-3-5-5 16,2 2 5-16,2-2 1 15,3 1-1-15,-5-2 0 16,-8 4 0-16,-7-1 1 16,-8 0 1-16,-3 1 1 15,-5 0-3-15,2-1 0 16,-6-2 0-16,-1 3 0 16,8-2 0-16,8 2 0 15,7 2-2-15,2 1 2 0,1 4 0 16,-9 1-1-16,-2 2 1 15,-8 0 0 1,-9 0 0-16,-8 2 0 16,-7-3 1-16,-5 5 1 15,0-5-2-15,-4 3 0 16,1 2 5-16,-4-2-5 16,-6-1 0-16,-5 2 1 0,-4-3 2 15,-7 4-1-15,-3-2-2 16,-8 0 3-16,-8 0 2 15,-8-1-1-15,-9 2 5 16,1-1 5-16,0 2-5 16,0 0-1-16,-1-2-4 15,3 2-2-15,-2 0-1 16,0 0 1-16,1 0-1 16,-1 0 3-16,0 0-1 15,-5 0-1-15,3 0-2 0,-3 0 0 16,-2 0 3-16,0 0-3 15,0 0-2-15,0 0 1 16,0 2-2-16,0 14 3 16,0 8 2-16,0 2-1 15,0 4-1-15,0 4 1 16,0 2 2-16,0 9 0 0,4 2 4 31,-2 6 4-31,3 1-11 0,-1 2 11 16,-2 6-9-16,1 2 1 15,-1 3-2-15,5 1-1 16,-5 2 3-16,0 0-1 16,0 3 2-16,-2-2 2 15,0-1-3-15,0-1-3 16,0-1 0-16,0 0-2 0,0 0 4 16,-2 2-4-16,-9-1 3 15,9-2-1-15,-3 2 4 16,5-3-3-16,0-2 1 15,0-2-1-15,0-6 0 16,5 2-1-16,6-3 1 16,-7-3 2-16,7 3 0 15,-9-2-1-15,6 3-1 0,-8-1-1 16,0-1 2-16,0 2-2 16,0 1 7-16,0 4-6 15,2 3 0-15,2 2 0 16,3 5 5-16,-1 3-5 15,4 2 1-15,-4 0 0 16,7 2-1-16,-5-1 0 16,0 7 0-1,-1 4 4-15,-1 4-3 0,-4 3-2 16,-2-6-2-16,6 2 2 16,-6 0 0-16,2 2 4 15,2 0-2-15,-2 1-2 16,5-6 0-16,-1 0-1 15,1-3 1-15,0-1 1 16,2 2-1-16,-1-1 0 16,6-3 1-16,-1 0-1 15,-4 0 0-15,-4 4 0 0,-5 6 0 16,0 3 2-16,0-3-2 16,-7-6 1-16,-4-5-1 15,0-2-2-15,6-2 2 16,3-1 1-16,-3 0 0 15,5-4-1-15,0-3-2 16,0-4 1-16,0-1 1 16,5-5 1-16,-3-3 1 0,1 1-2 15,-3-6 0-15,2 0 0 16,0-2-1-16,7-4 1 16,-5 0 1-16,8-6 0 15,-3-3-1-15,-1-2-2 16,1-2 2-1,-4 5 1-15,4-5 0 16,-3 1-1-16,3-2 0 16,-5-5 0-16,-4 2 0 0,0-2 0 15,0 0 1-15,0 0-1 16,0-4 0-16,0-2 0 16,0-1 0-16,0-4 0 15,0-1 0-15,0-1 0 16,0-4-1-16,0 0 1 15,0-4 0-15,0 0 0 16,0-1 0-16,0 0-1 16,-2-3 1-16,0 2 0 0,-2-2-2 15,-3-1 1-15,-4 3-1 16,-7-3 2-16,-11 0 3 16,-13 0 0-16,-16 0 3 15,-12-15-6-15,-5 0-1 16,-14-4-2-16,-9 3 2 15,-12 2-1-15,-6 0 1 16,-1 4 0-16,-7 2-7 0,-5 0 8 16,-2 0-1-16,-12 3-2 15,3-7 3-15,2 5 0 16,4 1 6-16,4 2-6 16,12 1 1-1,7 3 2-15,6 0-3 16,3 0 0-16,-6 0 0 15,4 0 3-15,2-1-3 16,-6-3 0-16,6 0 0 16,-3-1 0-16,-6 2 3 15,-1-1-2-15,5 2 0 0,5-1 3 16,6 0-2-16,2 3 1 16,3-4-3-16,2 4 2 15,0 0-2-15,-5-2 0 16,-4 2 1-16,-7 0-2 15,1 0 4-15,0 0-6 16,4 0 2-16,13 0 1 0,-2 0 0 16,4 0 0-16,3 0-2 15,4 0 2-15,5 6 0 16,-1-3 0-16,-2 2 2 16,2 2-5-16,-3 0 8 15,-2 6-5-15,-3-2 0 16,0 4 0-16,-1-3-2 15,2-1 2-15,4 3 4 0,-4-8-4 16,2 2 0-16,-6 0 0 16,4-1 3-1,1-2-3-15,4-1-3 16,5 0 3-16,-3 0 2 16,1-2-2-16,-1 1 0 15,-1-2 1-15,-2-1-2 16,6 3 2-16,5-3 3 15,-1 0-4-15,-3 0 2 0,1 0 3 16,1 0 0-16,-7 0 3 16,-2 0 1-16,3 0-3 15,3 5-3-15,6 2-1 16,9-5 2-16,9 3 3 16,5-3-6-16,5 2 3 15,1 0-2-15,-5 0-1 16,-1 3 0-16,-9 0 0 15,-3 4-2-15,-5-1-3 0,3 0 4 16,4-1 1-16,8 0-1 16,3-4 1-16,4 2-2 15,-1-1 0-15,-3 1 1 16,-1 0 0-16,-2-2 0 16,-3 0 0-16,0 1 0 15,3 0 3-15,4 0-3 16,1-2 8-1,8 0-6-15,7-1 0 0,4-3 0 16,-1 0 0-16,4 0-1 16,1 0-1-16,3 0 3 15,1 0-3-15,4 0 2 16,1 0-1-16,3 0 0 16,2 0 0-16,0 0-1 15,-2 0 1-15,4 0 0 16,-2 0 0-16,0 0 0 15,-4 0 0-15,-1 0-1 16,-1 0-1-16,0 0 1 0,4 0 1 16,-1 0 0-16,3 0 1 15,0 0-4-15,2 0 4 16,-2 0-2-16,2 0 0 16,0 0 0-16,0 0 0 15,0-3 2-15,0-1-2 16,0-6-1-16,-2-7 1 0,-2-7-2 15,1-3-2-15,0-5 2 16,3-4 2-16,-2-4-6 16,0-5-5-16,-5 1-4 15,1 2-9-15,0 3 4 16,-2 6-9 0,4 3-66-16,2 1-83 15,2 2-230-15</inkml:trace>
  <inkml:trace contextRef="#ctx0" brushRef="#br0" timeOffset="36028.56">2922 6399 528 0,'0'0'59'0,"0"0"-15"16,-11-111 26-16,9 84 14 15,2 6 15 1,0 5-29-16,0 8-32 15,0 4 10-15,0 2 12 16,0 2-22-16,-5 0-20 16,-4 28-17-16,0 22 2 15,1 12 11-15,1 2 7 16,4 1-9-16,3-12-5 0,0-7-6 16,0-13 4-16,0-13-4 15,0-10 2-15,0-10-2 16,0 0 9-16,0-20 12 15,0-23-8-15,0-18-14 16,0-14-1-16,0-2 1 16,5-4 0-16,6 9 0 15,5 14 0-15,1 14-5 16,4 16 4-16,-2 12-2 0,-1 10 1 16,-2 6-1-16,-3 0-6 15,0 4 5-15,-1 18-3 16,-5 10 2-16,-7 6 4 15,0 6 0-15,-11 2 0 16,-18-4 1-16,-2-2-1 16,-1-8 1-16,3-6-3 15,5-8 6-15,8-8-6 0,7-8 6 16,7-2-3 0,2 0 1-16,0 0-1 15,0 0-8-15,11 0-1 16,13 0 8-16,10 0 0 15,3 5 0-15,2 4 1 16,1 2 0-16,0 2 0 16,-4-2-2-16,2-4-5 15,-1-3-65-15,-1-4-46 0,1 0-124 16,-2-7-33-16</inkml:trace>
  <inkml:trace contextRef="#ctx0" brushRef="#br0" timeOffset="36580.61">3432 6111 864 0,'0'0'64'0,"0"0"-43"0,0 0 36 15,0 0-25-15,0 0-30 16,0 0 6-16,14 118 25 16,-9-56-9-16,-1-4-3 15,-2-3-5-15,-2-6-5 16,0-12-3-16,0-7-4 15,0-18-2-15,0-5-1 16,0-7 1 0,0 0 8-16,0-14 9 15,0-25 1-15,0-15-20 0,0-10-2 16,0-6 2-16,13 1-1 16,7 8-1-16,9 11 1 15,3 7-1-15,1 16 1 16,-2 8 0-16,-6 11-1 15,-5 8 2-15,-9 0-8 16,-2 0 5-16,-3 13-1 16,-6 10 1-16,0 4 2 0,-2 2 0 15,-20 0 1-15,-7 0-1 16,-2 0 1-16,-2-5-1 16,-4-2 1-16,16-7 0 15,3-8 0-15,11-3 0 16,5-4 0-16,2 0 1 15,0 0-1-15,0 3-17 16,21 4 14-16,14 6 3 0,0 2 3 16,3 3-1-16,-3 3-2 15,1 0 2-15,-5 1-2 16,-2-1 0-16,0-4 0 16,-4-5-1-16,2-1 1 15,-3-5-58 1,3-6-87-16,-3 0-118 15</inkml:trace>
  <inkml:trace contextRef="#ctx0" brushRef="#br0" timeOffset="36932.68">4367 6078 657 0,'0'0'181'0,"0"0"-158"16,0 0-22-16,0 0 69 0,0 0-6 16,0 0-25-16,46-93-14 15,-46 91 19-15,0 0-2 16,-7 2-7-16,-22 0-27 16,0 0-8-16,-6 4-2 15,-1 13 2-15,5 6 7 16,4 7-6-16,7 12 1 15,5 6 0-15,8 1 1 0,7-1-2 16,0-8-1-16,15-3 2 16,19-10-2-16,11-8 4 15,11-10 0 1,10-6-3-16,3-3-1 16,-6-5-74-16,-14-21-110 15,-27-4-583-15</inkml:trace>
  <inkml:trace contextRef="#ctx0" brushRef="#br0" timeOffset="45413.75">2757 6050 645 0,'0'0'8'0,"0"0"1"15,0 0 30-15,0 0 29 16,0 0 11-16,0 0-38 16,0 0-29-16,0 0-2 15,11-41-8-15,-11 41 10 16,0 0 0-16,0 0-3 0,0-2 12 15,2 2 4-15,-2-3 12 16,0-2-10-16,2-1-9 16,0 1-4-16,-2-2-5 15,0 1 1-15,0 5 8 16,0-3-11-16,0 1 0 16,0 2-4-16,0-4 2 15,0 3-2 1,0 1 2-16,0-2-3 15,0 3-1-15,0 0 2 0,0 0 1 16,0 0-2-16,0 0-2 16,0 3-5-16,0 24-1 15,0 22 6-15,-4 21 0 16,-5 22 4-16,1 16 4 16,-2 6 0-16,4 9-3 15,1-5-5-15,5-11 2 0,0-13-5 16,0-20 8-16,0-18-5 15,0-15 0-15,5-15 0 16,-1-11 0-16,-2-9 0 16,-2-4-1-16,2-2-20 15,-2 0-5-15,0-8-28 16,0-24-69-16,-4-16-144 16,0-14-108-16</inkml:trace>
  <inkml:trace contextRef="#ctx0" brushRef="#br0" timeOffset="46197.85">2751 5951 554 0,'0'0'89'0,"0"0"-79"16,0 0 18-16,0 0 51 15,0 0 3-15,0 0-64 16,15-16-17-16,3 16 1 16,13-1 8-16,15-4 25 0,17-3 14 15,15 0-17-15,9-5-9 16,20 2 11-16,5-3-13 15,4 0-2 1,6 4-9-16,1 1-3 0,-1 0-4 16,-3 4 2-16,-5-2-3 15,-4 2-1-15,0 0-1 16,-6-1 2-16,2 0-2 0,-11-2-2 16,-5-1 1-16,-15 2 1 15,-3 2-1-15,-8-2 1 16,-8-1 0-16,-7 2 0 15,-12 0 0 1,-2 1 1-16,-14 2 0 16,-5 1-1-16,-9 2 0 15,-5 0 1-15,0 0 0 16,-2 0 6-16,0 0-5 16,0 0 6-16,0 0-5 0,0 0-3 15,0 0 1-15,0 0 1 16,0 0-1-16,0 0-1 15,0 0 0-15,0 0-1 16,0 0 1-16,0 20 1 16,0 16 3-16,0 17 8 15,0 17 6-15,-4 15-5 16,-9 14 7-16,-1 8-6 16,1 0-9-16,3-8 3 15,6-9-5-15,4-11-2 0,0-4 0 16,0-11-1-16,0-11 1 15,0-11-4-15,0-18 7 16,0-11-8-16,0-6 4 16,0-7 0-16,0 0 6 15,0 0-6-15,0 0-2 0,0 0-1 16,0 0-27-16,0-2-35 31,-17-5-65-31,-14 7-94 0,-17 0-227 16</inkml:trace>
  <inkml:trace contextRef="#ctx0" brushRef="#br0" timeOffset="51078.47">2730 7052 381 0,'0'0'114'16,"0"0"-98"-16,0 0 8 16,0 0 48-16,0 0-28 0,0 0-21 15,0 0-7-15,0-2 18 16,0 2 0-16,0 0-1 16,0 0-3-16,0 0 8 15,0 0 1-15,0 0 0 16,0 0-12-16,0 0-11 15,0-4 2 1,7-4 1-16,13-2-9 16,9-4-6-16,9 4 8 0,9-4 6 15,6 3 6-15,9-1-13 16,10 1 10-16,3 1-10 16,10 0-2-16,2 4 2 15,1 0-6-15,-1 2-3 16,-3 2 0-16,0 0-1 15,6 0 3-15,-1 2-3 16,2-2 0-16,-4-3 0 0,0 2-1 16,-2 1 4-16,7-2-4 15,3 1 0-15,3 0 1 16,2-3-1-16,1-2 0 16,-1 0-2-16,0-4 2 15,8 1 0-15,-4 1-2 16,-1 1 2-16,-3 1 0 15,-4 2 0-15,0-3 1 16,-5 4-1-16,-2-4 0 16,-4 2 0-16,-4-2 1 0,-6 1 0 15,1-2 1-15,2 0-2 16,-2 1 0-16,4-4 0 16,-2 3 0-1,-5-2 0-15,-1 3-1 16,-7-1 1-16,-1-1-2 15,5 3 1-15,0 0 0 16,5 0 1-16,4 0 0 0,0 0 0 16,-3 0 0-1,6 2 0-15,0 0 0 0,-6-3 1 16,3 2-1-16,-2-1 0 16,-2 0 0-16,-3 2 1 15,-2 0-1-15,-2 2 0 16,-10 0 0-16,1 0 0 15,-2 0 2-15,0 2-1 0,2 0-1 16,0 2 0-16,0-3-1 16,0 2 1-16,-5-3-2 15,3 0 2-15,-2 1 0 16,-3 1 0-16,-2 1-1 16,-2-3-1-16,-3 2 2 15,-1 0 0-15,-1-1 1 16,1 3-1-16,-3-3 0 15,0 1 0-15,0 2 0 0,-6 0 1 16,-3 0-1-16,-2 0 1 16,-2-2-1-1,1 2 0-15,1-2 0 16,-2 2 0-16,-5 0 0 16,3 0 0-16,-6 0 0 15,-5 0 0-15,-1 0 0 16,1 0 0-16,-7 0 0 15,-1 0 2-15,2 0-3 0,0 0 1 16,1 0 0-16,-3 0 1 16,4 0-1-16,-6 0 2 15,3 0-1-15,-3 0 2 16,-2 0-3-16,0 0-3 16,-2 0 3-16,0 0 2 15,0 0-2-15,7 0-1 16,0 0 1-16,2 0 0 15,2 0 0-15,-2 0 0 0,2 0 0 16,-7 0 0-16,1 0 0 16,-5 0 2-16,0 0 0 15,0 0-2-15,0 0 5 16,0 0-5-16,0 0 3 16,0 0-3-16,0 0 0 15,0 0 0-15,0 0 0 16,0 0 0-16,0 0 0 15,0 0 0-15,0 0 1 16,0 0 0-16,0 0 0 16,0 0-1-16,0 0 1 15,0 0 0-15,0 0-1 16,0 0-1-16,0 0 1 16,0 0 0-16,0 0 0 15,0 0-1-15,0 0 0 16,0 0 1-16,0 0-1 0,0 0 1 15,0 0 1-15,0 0-1 16,0 2 0-16,0 5 1 16,0-4-1-16,0 1 0 15,0 3 1-15,0 0-2 16,0 1 1-16,0 2 0 16,0 2 1-16,0 0-1 15,0 0-1-15,0 2 1 0,0-4 1 16,0 4-1-1,0-2 0-15,0 2 0 0,0 0 0 16,0 2 1-16,0 4 0 16,-5 0 0-16,3 0-1 15,-4 1 0-15,-1-2 0 16,7 2 0-16,-2 1 1 16,2-2-1-1,0 0 0-15,0 3 1 16,0-4-1-16,0 3-1 15,0-2 1-15,0 2 1 0,0-1-1 16,0-2 0-16,-5 3 0 16,-2 2 0-16,5 4 0 15,-2 0 0-15,-3 6 0 16,5 2 1-16,0 1-1 16,2 3 0-16,0-2 0 15,0-1 0-15,0 4 0 0,0-4-1 16,0-5 1-16,0 1 1 15,0-3-1-15,0 3 0 16,0-2 0-16,0 0 0 16,-5-1 0-16,-2 0 0 15,5 0 1-15,0 2-1 16,-7 0-1-16,7 0 1 16,-2 2 0-16,-1 1 1 0,0-1-1 15,5-2 0-15,-2-1 0 16,0 1 0-16,-2 5 0 15,-1 7 0-15,5 10 0 16,0 8 0-16,0 8 0 16,0 1 1-1,0-1-1-15,0-2 1 16,0-4 4-16,7 3-5 16,-5-2 0-16,0 2-5 0,0-6 4 15,-2 0 2-15,0-7 4 16,0-4-5-16,0-3 0 15,0-3-5-15,0 0 5 16,0 0 0-16,0-2 0 16,0 0 0-16,0-3 5 15,8 0-5-15,-6-3 0 16,2-2 0-16,-2-4 0 16,5-4 0-16,-5-4-4 0,0-1 3 15,0-4 1-15,-2 0 5 16,5-2-5-16,-3 2 0 15,1-3 0-15,-3 1 0 16,2-1 0-16,0 3-1 16,0 1-2-16,7 2 3 15,-5 6 2-15,10 2-1 16,-1 4-2-16,1 5 3 16,1-2-6-16,-2 4 4 0,-1-4 0 15,-1 4 2-15,-2-2-2 16,0-4 0-1,-5-1-2-15,1-6 2 16,-5-3 0-16,0-4 2 16,0-1-2-16,0-2 0 15,0 3-2-15,0-2 4 16,0 1-4-16,0 5 4 0,0 0-2 16,0 5 0-16,4 1 1 15,0 0-1-15,-2 0 0 16,6-1 0-16,-2-2 1 15,1-2-3-15,-3-2 0 16,-2-1 2-16,-2-1 2 16,0-5-2-16,0-1-2 15,0-2 2-15,0 0 2 16,0 0-2-16,0-2 0 0,0 1 0 16,0-1 1-16,0-1-1 15,0 0 0-15,0 3 0 16,-2-5 0-16,0 4 1 15,2 0-2-15,-2 6 1 16,2-3 0-16,0 2 0 16,0-5 0-16,0-2 1 15,0-3-1-15,0 0 0 0,0-1 0 16,0 4 0 0,0 1 0-16,0 0 0 15,-2 0 0-15,-5 2 0 16,3-5 0-16,-6 0 0 15,8-1 0-15,-2-4 1 16,-3 2-1-16,3-2 1 16,-10 2-1-16,-5 3 1 15,-10-2 1-15,-14-1-2 0,-8-1 2 16,-17-1-2-16,-5-2-1 16,-7 0-2-16,-12 0-11 15,3 0-4-15,-7 0 5 16,5 0 3-16,2 3 8 15,7 1-10-15,6 1 3 16,-2 0-1-16,-2 3-4 16,-12 0 6-16,-10 3-2 15,-3-2 3-15,-5 2-25 0,6-2 18 16,-4-1 11-16,6-2 2 16,-2 0 1-16,5-2-4 15,3-2 4-15,11 2-1 16,-1 0 2-16,6 3-1 15,-5-2 0-15,0 4 4 16,1-1 0-16,-3-1-1 16,0 3 3-1,4-2-3-15,0 3 4 0,6-4-3 16,6 4 0-16,1-4-3 16,3 4-1-16,5-1 3 15,-5-3-2-15,-5 2 0 16,-1-3 7-16,-5-1-2 15,-2 0 1-15,-3 2-4 16,1-4 2-16,0 1 1 16,-1-2-4-16,2 0-2 0,0-1 7 15,0 1-3-15,-2 1 2 16,6 1-6-16,-4 0 4 16,3 3-1-16,0-2 5 15,-2-1-7-15,9 1 11 16,2 2-11-16,7-2 2 15,6 2-3-15,-2 0 1 16,0 4-1-16,-3-3 1 16,-1 0 0-16,4-3-2 15,0 0-1-15,2-1 2 0,0-1 2 16,1-3-2-16,-1 2 2 16,0 1-2-16,1-3 0 15,1 0 1-15,-2 0 4 16,3 0-7-1,-1 0 4-15,3 2-2 16,-5 0 6-16,8 2-6 16,-2-3-1-16,8 2 1 0,5 1 0 15,0-2 0-15,8 2 0 16,2 0 0-16,1-1 0 16,-1 0 1-16,-2 3 0 15,-2-3-1-15,0 4 1 16,0-2-1-16,2 0-1 15,2-1 1-15,4 0 2 16,6-2-1-16,1-2-1 0,3 2-3 16,-3 0 3-16,3 1 0 15,-5-2 0-15,0 3 0 16,-2-4 2-16,0 4-1 16,-3-1 0-16,2-3 0 15,-2 0-1-15,3 1 1 16,0-1-1-16,0 0 0 15,2 0 1-15,7 0-2 16,0 0 2-16,6 0 0 0,3 0 1 16,-1 0 1-16,3 0 0 15,0 0 3-15,0 0 5 16,0 0 0 0,0 0 2-16,0 0-2 15,0 0 3-15,0 0-2 16,0-4-3-16,0-8-1 15,-2-6-7-15,2-4-1 16,0-2 1-16,0-4 0 0,0-2 0 16,0-6-1-16,0 1 0 15,0-6 0-15,0-1 0 16,0-4 0-16,0-1 1 16,5-1-3-16,0-2 3 15,1 0-3-15,-1-1 2 16,1-5-1-16,3 1 1 15,0-4-1-15,0-3 1 0,0-2-2 16,-2-3 1-16,4-1-5 16,0-1 6-16,0-2-2 15,-2 1 2-15,2 0 0 16,-1 6-1-16,-2 8-1 16,3 1 2-16,-5 8 0 15,4 0 1-15,-1-5-2 16,-1-2 2-16,2-2-1 15,1-2 0-15,-5 0 0 0,6-3 0 16,-6 3 0 0,3 0 0-16,0 0 0 15,0-2-1-15,4 2 1 16,1 2-1-16,-1-1 1 16,7 5-1-16,0-1 1 15,0 0-1-15,3 2 0 16,-8 3 1-16,1 1 1 15,-3 1-1-15,3-5 0 0,-1 1 0 16,1 0 0-16,-3-4 0 16,-1 5-4-16,-1 2 4 15,-3-2 0-15,1 7 0 16,1 1 1-16,-4-2-1 16,0 3 0-16,1-2 1 15,0 2 3-15,-2-3-4 16,3 0-2-16,-3 2 2 0,-1 1-1 15,1 2 1-15,-5 4 0 16,2 0 2-16,-2 2-2 16,0 2 0-16,0 0 1 15,0-2-1-15,0 2 0 16,0 0 2-16,0 2 0 16,0-1-2-16,0 1 0 15,0 0-3 1,-9 1 3-16,0-2 0 0,-2 3 0 15,2 0 1-15,-4 2 3 16,-1 2-4-16,3 2-1 16,-2-3-1-16,1 4 1 15,2-3 1-15,-1 2 0 16,-1-1 3-16,3 2-2 16,3-2-2-16,-4 3-1 15,2 3 2-15,-1 0-1 16,1-1 6-16,2 4-9 0,-2-3 7 15,1 2-3-15,-2 0 0 16,-2-2 0-16,4 1-1 16,-6-1 1-16,4 1 0 15,2 2-4-15,1 3 4 16,1 1 0-16,5 2 0 16,-2 0 0-16,0 3-3 15,2 1-7-15,0 2-47 0,-3 0-37 16,-1 0-69-16,-9 13-148 15</inkml:trace>
  <inkml:trace contextRef="#ctx0" brushRef="#br0" timeOffset="51526.53">4055 7118 318 0,'0'0'122'0,"0"0"-110"16,0 0 30-16,0 0 64 15,0 0-27-15,0 0 2 16,0 0-6-16,4 4-30 16,-2 15-17-16,5 11 6 0,-3 14 2 15,0 11 0-15,-4 3-4 16,5 3-2-16,-5-1-17 15,0-6-7-15,0-5 1 16,0-9-7 0,0-7-1-16,0-8-7 15,0-9-58-15,5-12-68 16,-1-4-109-16,-2-13-296 16</inkml:trace>
  <inkml:trace contextRef="#ctx0" brushRef="#br0" timeOffset="51790.56">4166 7175 677 0,'0'0'7'0,"0"0"20"15,0 0 0-15,0 0 53 16,101-109 13-16,-62 102-58 16,8 0-19-16,0 7-5 0,-7 0 0 15,-9 0-8-15,-9 5-1 16,-13 8 0-16,-9 1-2 15,0 2-1-15,-29 2 1 16,-15 3 2-16,-8-1-1 16,4-4 1-16,-4-1-4 15,15-1 1-15,8-3-8 16,8-4-83-16,15 0-90 0,6-7-1 16</inkml:trace>
  <inkml:trace contextRef="#ctx0" brushRef="#br0" timeOffset="52022.59">4718 7118 834 0,'0'0'109'0,"0"0"-99"16,0 0-6-16,0 0 17 15,0 0 4-15,0 0 29 16,0 125-23-16,0-77-13 15,0-6-6-15,0-1-8 16,3-8-1-16,-3-7-3 16,0-6-9-16,0-8-36 15,0-10-70-15,0-2-160 16,0-6-85-16</inkml:trace>
  <inkml:trace contextRef="#ctx0" brushRef="#br0" timeOffset="52278.62">4714 7154 449 0,'0'0'207'0,"0"0"-156"16,0 0-32-16,0 0 57 15,0 0 8 1,0 0-45-16,136-51-22 0,-94 51 5 16,3 17-2-16,-7 9-3 15,-7 5-5-15,-12 1-7 16,-9-3-1-16,-10 3 5 15,0-7-9-15,-8-1 2 16,-27-1 4-16,-9-2-4 16,-3-5 3-16,1-4-5 15,6-4-19-15,9-4-67 16,10-4-113-16,15 0 29 0,6-14-298 16</inkml:trace>
  <inkml:trace contextRef="#ctx0" brushRef="#br0" timeOffset="52798.68">5436 7131 773 0,'0'0'82'0,"0"0"-30"16,0 0 35-16,0 0 8 15,0 0-40-15,0 0-29 16,14-69-18-16,-21 69-4 15,-10 16-3-15,-4 10 2 16,-1 9-3 0,11 7-1-16,4-1 0 15,7 4 1-15,0-5 2 0,13-5-2 16,16-3 0-16,11-11 2 16,7-7-2-16,7-12-2 15,4-2-4-15,2-2-12 16,1-21-2-16,-9-9-2 15,-2-1 2-15,-10-6 6 16,-7-3 8-16,-6 1 6 16,-9 3 0-16,-7 9 0 0,-7 10 3 15,-4 9 3-15,0 6 6 16,0 1 8-16,0 3-16 16,0 4-4-16,0 28 0 15,0 14 0-15,-4 11 11 16,4 3 2-16,0 5 0 15,0-5-5-15,2-5 4 16,2-5-8-16,-1-11-4 16,-3-11 0-16,0-6 0 0,0-12-8 15,0-6-25-15,0-4-50 16,0-6-16-16,0-26-140 16,0-12-126-16</inkml:trace>
  <inkml:trace contextRef="#ctx0" brushRef="#br0" timeOffset="53030.71">6090 7090 544 0,'0'0'66'15,"0"0"-11"-15,0 0 35 16,0 0 24-16,0 0-62 16,133-24-20-16,-104 42-1 15,-4 2-9-15,-10 0-8 16,-13 1-5-16,-2-2-8 15,-4 2 1-15,-34-3 6 16,-9-2 3-16,-13 1-11 0,-5-3 0 16,7-3-11-16,8-2-80 15,9-6-157-15,12-3-145 16</inkml:trace>
  <inkml:trace contextRef="#ctx0" brushRef="#br0" timeOffset="54374.89">2904 7816 149 0,'0'0'19'16,"0"0"-15"-16,0 0 25 15,0 0 20-15,0 0 57 16,0 0 5-16,-80-34-39 15,78 34 6-15,-1 0-23 0,3 0-25 16,0 0-10-16,0 0-4 16,0 0 13-16,0 0 9 15,0 0 17-15,25 0 13 16,11 2-21-16,12 0 2 16,20-2-7-16,14 0-20 15,21 0-5-15,15-14 1 16,11 0-8-16,9 0-6 0,0-1 2 15,1 6-2-15,-12-1-3 16,-9 3-1-16,-5 2 0 16,-1-2 2-16,-5 2 0 15,8-3-1-15,-5 0-1 16,-2-2-5-16,-2 2 2 16,-1 1 2-1,0-6 0-15,-1 1-3 16,-1-2-3-16,1 0 3 0,2 0-4 15,-2 3-1-15,-4 1 4 16,-11 3 1-16,1-2 4 16,-8 1-2-16,3 3 4 15,0 1-2-15,1-3 0 16,1 1-1-16,0-2 0 16,-2 2 2-16,-2-1 0 15,-3 0-1-15,0 2-3 16,7-2 2-16,7 3 1 0,-5 1-1 15,0 0 1-15,3 0 0 16,1 3 1-16,7 0 0 16,1 0-1-16,-1 0 7 15,-13 12-7-15,-3-7 1 16,3-1-1-16,3-2 6 16,1 0-6-16,-8 0 0 15,-3-2-1-15,-9 0 1 0,0 0 0 16,-1 0 0-16,-10 0 0 15,-2-2-3-15,-3-7 3 16,-7 2 0-16,-9 1 0 16,-1-2 0-16,-6 2 3 15,-1 0-3 1,-3-2 2-16,7 2-1 16,0 2-1-16,1-2 1 15,6 2-1-15,1 2 0 0,-1 2 1 16,-5 0 3-16,2 0-3 15,-10 0-1-15,-5 0 4 16,-4 0 4-16,-4 0-4 16,1 0 1-16,-3 0 1 15,6 0 0-15,-4 0 0 16,1 0-3-16,1 0-2 16,7 0-1-16,6 2 2 15,0 2-2-15,-2 0 2 0,0 0-2 16,-4 3 0-16,-10-4-1 15,-6-1 0-15,-5 0 0 16,-4 0-1-16,-6 1-40 16,-43-3-48-16,-29 0-132 15</inkml:trace>
  <inkml:trace contextRef="#ctx0" brushRef="#br0" timeOffset="55711.06">4834 8151 631 0,'0'0'86'0,"0"0"-58"0,0 0 97 16,0 0-29-16,0 0-37 16,0 0-30-16,23-58-8 15,-21 58 2-15,0 0 7 16,-2 0-7-16,2 0-6 15,-2 8-17-15,10 30 2 16,-1 20 19-16,1 15 9 16,2 1-10-16,1 0-5 0,-2-7-8 15,-4-9-5-15,-5-9-1 16,-2-9 1-16,0-9-1 16,0-12-2-16,0-8-42 15,0-9-40-15,-5-2-2 16,-6-14 6-16,-6-27-222 15,3-13-16-15</inkml:trace>
  <inkml:trace contextRef="#ctx0" brushRef="#br0" timeOffset="56079.1">4868 8272 433 0,'0'0'154'15,"0"0"-70"-15,29-129 8 16,-5 99-18-16,14 4 6 16,7 5-35-1,4 4-23-15,4 7-8 16,3 3 10-16,-11 7 1 15,-7 0-1-15,-19 0-13 16,-9 17-11-16,-10 12 0 0,-12 3 2 16,-34 5 2-16,-16 5 1 15,-10-2-5-15,1-4 3 16,8-8-2-16,16-7-2 16,19-10 1-16,14-7 0 15,14-4 0-15,0 0 0 16,0 0-1-16,4 0 1 15,21 0-1-15,4 0 2 16,4 0-1-16,1 0 0 0,1 0 1 16,6 18-1-16,-1 3 0 15,0 3 0-15,3 0 0 16,-4-1 0-16,-1-4 0 16,-5-5-17-16,6-10-57 15,-8-4-98-15,-4 0-82 16,-10-8-264-16</inkml:trace>
  <inkml:trace contextRef="#ctx0" brushRef="#br0" timeOffset="56383.14">5530 8066 701 0,'0'0'117'15,"0"0"-7"-15,0 0-4 16,0 0-23-16,0 0-63 15,0 0-17-15,0-8-3 16,0 33 0-16,0 7 27 0,0 9-3 16,0-2-9-16,0 4 6 15,0-2-8-15,0-2-2 16,0-8-1-16,0-4-6 16,2-8-3-16,2-4 1 15,8-5-1-15,-1 2 1 16,5-5 5-16,3-5-7 15,8 1-6-15,7-3-34 0,6 0-24 16,2 0-14-16,8-18-39 16,-6-8-148-16,1-6-191 15</inkml:trace>
  <inkml:trace contextRef="#ctx0" brushRef="#br0" timeOffset="56719.18">6379 8006 953 0,'0'0'37'0,"0"0"-24"16,0 0 12-16,0 0 62 16,0 0-32-16,0 0-37 15,7-79-16-15,-7 79 0 16,0 0-2-16,-20 0-9 15,-23 1 7-15,-15 18 2 0,6 5 0 16,-9 5 0-16,14 6 4 16,9 5-3-16,9 7 2 15,13 4 2-15,16 2-3 16,0-5-2-16,25-7 3 16,20-9 1-16,15-5-3 15,16-9-1-15,2-10 0 16,-3-8 0-16,-8 0-76 0,-22-2-46 15,-20-18-210-15</inkml:trace>
  <inkml:trace contextRef="#ctx0" brushRef="#br0" timeOffset="59047.48">2957 8865 308 0,'0'0'64'0,"0"0"-6"16,0 0 34-16,0 0-15 16,0 0-51-16,0 0-6 15,-26-14 4-15,19 14-4 16,0-2 2-16,-1 2 7 15,1 0-5-15,-5 0 5 16,4 0 0-16,-3 0 4 0,1 0-17 16,4 0 2-1,0 0-11-15,3 0-1 0,3 0-2 16,0 0 3-16,0 0-3 16,0 0 6-16,0 0-4 15,0 0 4-15,0 0-4 16,25 0 3-16,8 0 17 15,12 0-3-15,17 0 0 0,14 0-6 16,16-4-2 0,14-4-4-16,12-1 1 15,3 4 4-15,3 1 1 0,-1 1-8 16,-7 3-2-16,-4 0-5 16,-8 0 5-16,-4-1-3 15,1 1-2-15,4-4-1 16,2-2 2-1,-3 0-1-15,-3 0-2 16,-1 2 2-16,0 0-1 16,-2 1-1-16,1 2 3 15,-3-3-4-15,-3 2 4 0,7-3-4 16,-4 0 1-16,-2 1 0 16,-3-1 0-16,-6-2 2 15,-7 1-2-15,-7-1 1 16,3 2-1-16,-3 0 1 15,3 0-1-15,2-1 0 16,1-1 0-16,4 2 3 0,-3 0-4 16,4-3 1-16,-1 4-1 15,4-4-2-15,0 3 3 16,-4-2-1-16,4 2 0 16,-4-2 1-16,-4 2 1 15,0-4 0-15,-4 4-1 16,-1-3 1-16,-3 1 0 15,-1 0-1-15,3 0 0 0,1 2 3 16,4-4-3-16,-2 1-1 16,1-2 1-16,6 2 0 15,4 2 1-15,-4 1 0 16,2 0-1 0,-10 0-1-16,-1 0-2 15,-3 1 2-15,-4 2 1 16,1 0-1-16,0 1 1 0,-4 1 0 15,-2 0 1 1,-3 0-2-16,5 0 2 16,-5 0-1-16,-6 0 0 0,5 0 0 15,-12 0 1-15,-3 0-1 16,-10 0 0-16,-16 0 0 16,-1 0 1-16,-12 0 0 15,3 0 3-15,-5 0 0 16,0 0-4-16,0 0 0 0,0 0 0 15,2 0-1-15,2 0-2 16,3 0 1-16,2 0-1 16,2 0 3-16,-2 0-12 15,-5 0-26-15,-4 0-3 16,0 0-27-16,0 1-42 16,0 3-58-16,-9-2-21 15</inkml:trace>
  <inkml:trace contextRef="#ctx0" brushRef="#br0" timeOffset="60615.68">4759 9381 674 0,'0'0'11'0,"0"0"29"0,0 0 49 16,-14-120 22-16,14 111-49 15,0 4-17-15,0 5-6 16,0 0-7-16,0 0-20 15,0 14-9-15,-2 18 5 16,-2 7 21-16,-1-1-4 16,3-8-21-16,0-7-1 15,2-10-2-15,0-5 0 16,0-8 0-16,0 0 4 16,0 0 9-16,0-4 3 0,0-23 3 15,0-16-19-15,0-5 0 16,11-2-2-16,3 4 2 15,3 9-1-15,-1 8 0 16,-1 9 3-16,-3 11-4 16,-6 4 1-16,1 5-4 15,1 2-6-15,6 22 10 16,-1 8-2-16,-1 2 4 0,-5-5-2 16,-3-8 3-16,-2-7-3 15,-2-6 0 1,0-5 2-16,0-3 1 15,0 0-2-15,4 0 12 16,3-15-4-16,9-14-6 16,11-10-3-16,6 1-6 15,5 10 3-15,-5 10-1 16,-4 14-2-16,-6 4 1 16,-5 9 0-16,-1 20-5 0,-1 9 8 15,-1 4 1-15,-6 2-3 16,-4-6-10-16,0-6-10 15,-3-8-30-15,4-8-36 16,5-10-19-16,7-6-123 16,-3-8-85-16</inkml:trace>
  <inkml:trace contextRef="#ctx0" brushRef="#br0" timeOffset="60975.71">5416 9082 670 0,'0'0'123'0,"0"0"-6"16,0 0-1-16,0 0-26 15,0 0-68-15,0 0-18 16,7 36-2-16,-14 8 26 16,-4 0-5-16,0-1-8 0,0-8 9 15,4-9-4 1,1-10-12-16,1-8-3 16,5-8-2-16,0 0 7 15,0-4 8-15,0-28 5 16,13-14-22-16,8-12 3 15,-2 0-4-15,4 0 0 16,-3 14 0-16,-3 16 1 16,-3 12-1-16,-7 14-1 0,-1 2-4 15,2 9 2-15,2 23 0 16,3 10 3-16,6 6-1 16,-9 2 0-16,2-1 1 15,-10-3-4-15,-2-8-24 16,0-6-44-16,-14-10-26 15,-19-11-51-15,-9-11-192 16</inkml:trace>
  <inkml:trace contextRef="#ctx0" brushRef="#br0" timeOffset="61135.75">5233 9228 738 0,'0'0'135'0,"0"0"-133"16,0 0 0-16,0 0 17 15,168-25-10 1,-91 20-9-16,6-2-6 0,0 2-47 16,-8-1-72-16,-7-5-13 15,-18-1-253-15</inkml:trace>
  <inkml:trace contextRef="#ctx0" brushRef="#br0" timeOffset="61359.77">6022 8995 642 0,'0'0'106'15,"0"0"20"-15,0 0-9 16,0 0-10-16,0 0-54 0,0 0-39 16,-71-22-11-16,36 59 16 15,-1 3 4-15,14 4-4 16,6 0-7-16,11 0 3 16,5-4-8-16,12-6-5 15,24-4 2-15,10-9-4 16,10-9-3-16,4-7-18 15,-4-5-93-15,-16 0-89 0,-24-22-424 16</inkml:trace>
  <inkml:trace contextRef="#ctx0" brushRef="#br0" timeOffset="62927.97">2886 9847 300 0,'0'0'18'0,"0"0"-18"0,0 0 64 16,0 0 32-16,0 0-32 15,0 0-26 1,-109-1 12-16,102 1-3 16,1 0-1-16,-1 0-12 15,3 0 11-15,-6 0-2 16,-1 0-11-16,-9 1-9 0,-11 10-8 15,-7 0-15-15,-4 1 2 16,4-7-3-16,6-3 4 16,13 0-3-16,7-2 2 15,6 0 2-15,4 0 2 16,-1 0 9-16,3 0 6 16,0 0-7-16,0 0 2 15,0-2-1-15,0 0-3 16,0-3-4-16,9 0-3 0,16-3 2 15,10-2 7-15,13-1-3 16,10-3 3-16,8 2-2 16,5-2-8-16,3 3 8 15,-5 1-7-15,-2-2 4 16,2 1-6-16,-4 5 2 16,2-2-5-16,-5 2 2 15,1 1-2-15,1-2 1 0,-4 2-1 16,7-4 1-16,-2 3 0 15,-1-6 0 1,4 2 0-16,1-2 1 16,2 0 1-16,1 0-2 15,-6 2-1-15,-1 3 4 16,-7-2-3-16,-7 4 0 16,0 0 0-16,-4 1 0 15,-3 1-1-15,1 0 0 0,4-3 1 16,0 2 2-16,5-3-3 15,2 2 0-15,2-2 0 16,4 0 2-16,-1 0-1 16,1 2 0-16,-2-2 1 15,-3 6-1-15,-3-1 0 16,0 0-1-16,-7-2 1 16,-5 2 0-16,0 0-1 15,-1 0 0-15,3 0 0 16,1-2 4-16,3-2-4 0,0-2-3 15,0 4 3-15,1-1 2 16,1 3-2-16,0-1 0 16,0-1 0-16,-4-1 0 15,-1 4 0-15,-3 1 2 16,-1-3-2-16,-1 3 1 16,-3-1-1-1,4-3 0-15,3 2 1 0,8-5-1 16,4 3 0-1,6 1-1-15,3-1 1 0,-1 1 1 16,-8 1-1-16,-10-1-1 16,-3-1 1-16,-9-1 0 15,1 1-2-15,-4 0 2 16,7 0 0-16,-5-1 0 16,6-1 1-16,-1-1-3 0,4 3 2 15,-3-1 0-15,4 2 0 16,-1 1 0-16,3-2 0 15,-3 1 0-15,8-2 4 16,0 1-4-16,6 1-1 16,0 0 0-16,2 2 1 15,0-2 0-15,0 3 2 16,0-1-2-16,-2 1 0 16,-3 0 0-16,1 0 1 0,-5 0 0 15,2-3 0-15,0 1-2 16,5-2 2-16,2 3 1 15,7-1-2-15,4-3 4 16,5 1-3-16,1 1 2 16,-3-4-3-1,-3 1 0-15,-5 0 0 16,-3-2 0-16,-1 1 1 16,-2-2 6-16,0 1 0 0,0-1-2 15,0 2 3-15,-3-1-4 16,1 4 1-16,-5 0-3 15,-4 2 3-15,-9 0-2 16,-9 0 0-16,-7 2-1 16,-15 0-1-16,2 0-1 15,-7 0 2-15,-2 0-2 16,0 0 0-16,0 0-28 0,0 0-47 16,-4 0-32-16,-25 0-97 15,-21 0-266-15</inkml:trace>
  <inkml:trace contextRef="#ctx0" brushRef="#br0" timeOffset="63576.05">4890 10043 996 0,'0'0'42'16,"0"0"-1"-16,0 0 60 15,0 0-33-15,0 0-59 0,0 0-9 16,2 61 0-16,-2 8 6 16,0 5 0-16,0-2-4 15,-2-8 0-15,-2-6-1 16,-3-11-1-16,1-13 0 15,1-14-7-15,0-11-36 16,3-9-1-16,-4 0 17 16,-3-34 1-16,-5-16-59 15,1-16 62-15,-1-7 22 0,8-1 1 16,6 2 3-16,0 8-3 16,2 8 27-1,18 10-15-15,12 8 8 16,3 6-15-16,7 10 9 15,3 5 2-15,-5 14 2 16,-9 3-4-16,-8 8-13 16,-10 21-2-16,-11 12-1 15,-2 3 2-15,-11-1 7 0,-27 1-2 16,-5-8 0-16,-1-4-5 16,0-8-4-16,13-7-16 15,11-6-60-15,11-9-49 16,9-2-125-16,6-11-228 15</inkml:trace>
  <inkml:trace contextRef="#ctx0" brushRef="#br0" timeOffset="63789.53">5372 9980 873 0,'0'0'106'0,"0"0"-100"16,0 0 26-16,0 0 29 15,0 0-2-15,-18 112-31 16,9-76-15-16,5 0-5 16,-1-2-8-16,1-3 0 0,0-6-16 15,-2-4-58-15,4-9-49 16,-4-10-109-16,-5-2 44 16,-7-8-362-16</inkml:trace>
  <inkml:trace contextRef="#ctx0" brushRef="#br0" timeOffset="64157.58">5198 10175 555 0,'0'0'134'15,"0"0"-84"-15,0 0 71 16,0 0 9 0,0 0-65-16,0 0-40 15,24-62-23-15,16 50 0 16,5 1 5-16,9 1-7 0,1-1 0 16,-1-3-4-1,-3-1-2-15,-11-1-10 0,-11 0-31 16,-11-4 37-16,-11-3 9 15,-7-1 1-15,0 1 2 16,0 0 6-16,-7 4 8 16,-4 4 5-16,4 8 12 15,1 2-16-15,1 3 14 16,5 2-9-16,-2 0-8 16,2 9-11-16,0 23 7 0,0 12 11 15,0 9 4-15,2 5-4 16,18-5 0-16,-2 0-3 15,0-8-8-15,-3-4-7 16,-1-9-2-16,-5-10-1 16,-3-4 0-16,-1-6-7 15,1-5-49-15,2-7-62 0,-2 0-19 16,5-17-178-16</inkml:trace>
  <inkml:trace contextRef="#ctx0" brushRef="#br0" timeOffset="64565.63">5869 9904 813 0,'0'0'165'16,"0"0"-147"-16,0 0 44 0,0 0-1 16,0 0-54-16,0 0 15 15,0 0 24-15,82 110-11 16,-57-81-12-16,-5-10-10 15,0-5-5-15,0-10 2 16,1-4-5-16,0 0 4 16,6-16-1-16,6-16-2 0,1-12-2 15,-1-5-4-15,-4 0 1 16,-11 8 1-16,1 13 1 16,-13 13-1-16,-4 10 9 15,-2 4 2-15,0 1-10 16,0 0-3-16,-16 23-1 15,-11 22 1-15,-2 14 0 16,3 4 0-16,8-3-1 16,0-2 1-16,7-6 1 0,-7-5-1 15,3-7 0 1,2-8-1-16,-1-6 0 16,5-8-32-16,7-6-46 15,2-8-47-15,0-4-70 16,0-6-161-16</inkml:trace>
  <inkml:trace contextRef="#ctx0" brushRef="#br0" timeOffset="64733.65">6522 10160 710 0,'0'0'299'15,"0"0"-260"-15,0 0-27 16,0 0 34-16,0 0-31 15,0 0-15-15,0-43-74 16,-2 43-155-16,-14 0-455 0</inkml:trace>
  <inkml:trace contextRef="#ctx0" brushRef="#br0" timeOffset="65949.81">5864 11592 712 0,'0'0'190'0,"0"0"-114"15,0 0-30-15,0 0 53 16,0 0-38-16,0 0-41 16,0 0-15-16,0-14-4 15,0 37 3-15,0 4-2 16,0 1-1-16,0-2 1 16,0 2-2-16,0 1-28 15,0-1-68-15,0-2-48 16,0 0-144-16,0-2-259 0</inkml:trace>
  <inkml:trace contextRef="#ctx0" brushRef="#br0" timeOffset="66125.83">5873 12025 565 0,'0'0'71'0,"0"0"-35"16,0 0 76-16,0 0 11 15,0 0-70-15,0 0-33 16,0 21-15-16,0-12-3 15,0 4-2-15,0 4-5 0,0 6-64 16,0 2-118-16,0 2 6 16,0-1-214-16</inkml:trace>
  <inkml:trace contextRef="#ctx0" brushRef="#br0" timeOffset="66261.85">5873 12368 382 0,'0'0'147'16,"0"0"-62"-16,0 0-3 0,0 0 30 15,0 0-13 1,0 0-67-16,0 76-29 0,0-62 0 16,0 4-3-16,0 0-14 15,0 1-160-15,0 5-170 16</inkml:trace>
  <inkml:trace contextRef="#ctx0" brushRef="#br0" timeOffset="66445.87">5909 12941 642 0,'0'0'79'16,"0"0"-15"-16,0 0 35 15,0 0-30-15,0 0-43 16,0 0-18-16,0 109-2 16,0-95-6-16,5-3-10 15,1-8-135-15,1-3-220 0</inkml:trace>
  <inkml:trace contextRef="#ctx0" brushRef="#br0" timeOffset="67662.02">5951 2011 834 0,'0'0'40'0,"0"0"11"16,0 0 1-16,0 0-12 0,0 0 5 15,0 0-6-15,0 0-24 16,7-16-5-16,2 16-7 16,0 12 3-16,2 10-3 15,1 4-3-15,-2 4-2 16,-3 4 2-16,-1 6-40 15,0 7-26-15,-6 6-26 16,0 4-48-16,0-1 1 0,0-2-58 16,0 1-9-1,0-2 112-15,0 0 23 16,0-6 71-16,2 1 1 16,2-1 66-16,-2-3 3 15,3-4 31-15,1-4 19 16,4-4-41-16,-2-6-5 15,-1-2-26-15,-1-4-18 16,-4-6-17-16,-2 1-8 0,0-3-5 16,8 2-7-16,-2 1-28 15,5 3-64-15,0 3-90 16,-4 3-101-16</inkml:trace>
  <inkml:trace contextRef="#ctx0" brushRef="#br0" timeOffset="67798.03">6145 3430 428 0,'0'0'18'0,"0"0"-18"15,0 0 1-15,0 0 6 16,0 0 7-16,0 0-7 16,-4 75-7-16,4-63-71 15</inkml:trace>
  <inkml:trace contextRef="#ctx0" brushRef="#br0" timeOffset="68094.09">6163 4092 702 0,'0'0'22'0,"0"0"8"16,0 0 54-16,0 0 0 15,-6 103-20-15,6-87-19 0,0-4-12 16,2 0-11-16,0-4-14 16,-2-1-3-16,0 2 0 15,0-1-5-15,2 2-3 16,2 2 1-16,3 4-30 16,0 4-19-16,-2 4-19 15,-3 4-67-15,-2 2 9 16,0 2-21-16,0 0-89 15,0-1 57-15</inkml:trace>
  <inkml:trace contextRef="#ctx0" brushRef="#br0" timeOffset="68254.1">6188 4584 13 0,'0'0'175'16,"0"0"-81"-16,0 0 30 15,0 0 5-15,13 108-25 16,-13-94 1-16,0-3 17 16,0 2-50-1,0-3-29-15,0 0-15 16,0-2-9-16,0 2-10 15,-7 0-4-15,5 3-5 0,0-2 0 16,-7 1-9 0,9 5-47-16,-5-3-100 0,1 1-33 15,-3 2-87-15</inkml:trace>
  <inkml:trace contextRef="#ctx0" brushRef="#br0" timeOffset="68414.12">6123 4993 364 0,'0'0'165'0,"0"0"-105"0,0 0 11 15,0 0-12-15,0 0 14 16,0 0-15-16,-14 62-45 16,14-56-11-16,0-1-2 15,0 0-19-15,0-1-69 16,0 4-25-16,10-2-72 16,-1 0-111-16</inkml:trace>
  <inkml:trace contextRef="#ctx0" brushRef="#br0" timeOffset="68590.14">6150 5266 459 0,'0'0'109'15,"0"0"-41"-15,0 0 8 16,0 0 4-16,0 0-16 16,0 0-43-16,0 71-7 15,7-64-6-15,-1-2-5 16,1 4-3-16,2-4-19 0,-7-5-174 15,-2 0-497-15</inkml:trace>
  <inkml:trace contextRef="#ctx0" brushRef="#br0" timeOffset="70782.42">1800 12483 650 0,'0'0'65'0,"0"0"-54"16,0 0 79-16,0 0 25 15,0 0-59-15,0 0-15 16,0 0-11-16,0-23-4 16,0 23-7-16,0 0-7 0,0 0-8 15,0 0-2-15,0 25 3 16,-13 6 2-16,-3 14 15 15,3 4-4-15,11-2-17 16,2-1 9-16,0-8-7 16,5-4-3-16,13-8 0 15,5-8 4-15,7-9-1 16,1-7-2 0,7-2 3-16,2-9 0 0,2-16-4 15,1-12 6-15,-7 1-1 16,-7-4-4-16,-9 2 5 15,-11 8 1-15,-9 8-6 16,0 10 3-16,0 4 9 16,-5 6-13-16,-4 2-1 15,2 0 0-15,1 0-8 16,4 22 4-16,2 6 2 16,0 6 2-16,8-2 0 0,17-2 1 15,4-6-1-15,2-4 1 16,-4-8 0-16,-2-4 0 15,-8-8 1-15,-5 0 0 16,-6 0 2-16,-6-2 5 16,0-14 0-16,0-4-1 15,-12-2-7-15,-11 1-1 16,-4 1-3-16,0 3-4 0,7 8 3 16,7 0 5-16,8 5-2 15,3 0-3-15,2 1 0 16,0 2-20-16,0-1-9 15,13-2-23-15,12 2 41 16,6-1 10 0,0 3 6-16,-2 0 0 15,-4 0 0-15,-4 12 0 16,-2 8 1-16,-9-3-1 0,-2 3 3 16,-6-4 2-16,-2 0 3 15,0-4 3-15,0-6-3 16,0 0-1-16,0-6 1 15,0 0 3-15,0 0-4 16,0 0 0-16,0-14-3 16,0-16-4-16,4-8-18 15,12 0-5-15,2 7 15 16,2 11-1-16,-5 8 9 0,-2 10 6 16,-3 2 3-16,-2 0-5 15,3 13-1-15,-1 15 2 16,5 6 2-16,-3 2 0 15,-2-2 1-15,1-2-8 16,-1-6 0-16,1-2 0 16,-1-4-22-16,2-8-32 15,-1-8-80-15,-2-4-142 0,0-7-227 16</inkml:trace>
  <inkml:trace contextRef="#ctx0" brushRef="#br0" timeOffset="70966.45">2641 12548 813 0,'0'0'96'15,"0"0"-94"-15,0 0 3 0,0 0 28 16,0 0-4-16,0 0-23 16,31 137-3-16,-10-105 3 15,-6-2-6-15,-4-5-15 16,-2-6-61-16,-5-9-88 15,-1-10-22-15,-3 0-186 16</inkml:trace>
  <inkml:trace contextRef="#ctx0" brushRef="#br0" timeOffset="71750.53">2654 12707 505 0,'0'0'165'0,"0"0"-118"0,0 0-15 16,0 0 94-16,0 0-82 15,0 0-32-15,72-86 7 16,-26 82 0-16,-1 4-14 15,-3 0 1-15,-1 0-4 16,-8 5 3-16,-9 12 0 16,-8 1-2-16,-9 0 0 0,-3-4 4 15,-4 0-2-15,0-2 0 16,0-1 10 0,-6-2 0-16,-1-3-3 15,1-4-4-15,0-2-7 16,6 0 3-16,0 0 6 15,0-2-10-15,0-13-19 16,12-2-3-16,5 1 3 16,8 6 3-16,-2 2 1 0,-1 1 11 15,0 7 4-15,-2 0 1 16,-2 0 0-16,-3 0-1 16,-3 0 0-16,-5 0 2 15,-1 5-2-15,-2 5 2 16,1 0 14-16,-3-3-9 15,0-4 3-15,1-1-5 16,-3-2 1-16,0 0-2 16,0 0 4-16,0 0 3 0,0 0 0 15,0-10-7-15,0-10-4 16,-5-1-2-16,-12-4-7 16,-6 6-3-16,1 5 9 15,0 7-4-15,2 7 5 16,1 0 2-16,4 0-1 15,7 0-4-15,2 7 4 16,6 4-2 0,0-1 0-16,6 0 3 0,20-3-8 15,8-2 7-15,8-3 1 16,9-2 0-16,0 0-2 16,3-19-14-16,-5-4 5 15,-5-5 1-15,-6-5-47 16,-9-1 54-16,-13-3 1 15,-12-4 4-15,-4 0 20 16,0-4 2-16,-6 10 15 0,-8 12-10 16,5 8 9-16,3 12-7 15,4 3-11-15,0 0-6 16,2 0-12-16,0 6-2 16,0 24 0-16,0 14 12 15,0 9 11-15,12 3-2 16,7-3-4-16,-6 0-5 15,1-7-12-15,-4-2-2 16,-3-6 2-16,-7-2-67 0,0-8-79 16,-4-9-247-16</inkml:trace>
  <inkml:trace contextRef="#ctx0" brushRef="#br0" timeOffset="72230.6">2467 13265 448 0,'0'0'623'0,"0"0"-590"15,0 0-20-15,0 0 36 16,0 0-18-16,0 0-25 15,0 49 0-15,0-6 10 0,0-1-12 16,0-4-4-16,0-6 0 16,0-8-7-16,2-9-18 15,2-6-38-15,2-9-19 16,-2-2-6-16,0-32-50 16,-4-17-70-16,0-14 98 15,0-5 110-15,0 1 12 16,0 11 16-16,0 16 46 15,0 17 3-15,0 11-4 0,5 5-33 16,17 6-17-16,1 3 7 16,3 0 4-16,-2 0-14 15,-3 15-8 1,-4 11-7-16,-12 5 1 16,-5 1 0-16,0 1 3 15,-12-3 1-15,-9-6-4 16,-2-7-5-16,5-7 0 15,5-10-2-15,7 0-3 0,3-6-137 16,3-25-99-16</inkml:trace>
  <inkml:trace contextRef="#ctx0" brushRef="#br0" timeOffset="73294.73">2835 12985 793 0,'0'0'149'0,"0"0"-129"15,0 0 28-15,0 0 15 16,0 0-47-16,0 0-2 16,-82 67-11-16,82-23-3 15,0 0 0-15,13-4-6 16,18-6-52-16,7-11-9 16,11-16-17-16,0-7-61 15,0-2 26-15,-4-26-33 16,-12-2-28-16,-13 2 180 0,-11 2 70 15,-9 2 120-15,0 7-114 16,-6 3 57 0,-17 1 19-16,-6 9-89 15,2 4-29-15,3 0-4 16,3 4-9-16,8 18-9 16,3 7-12-16,7 0 5 15,3 5-8-15,0-3 4 16,13-8-1-16,10-4 0 0,-1-14 4 15,2-5-4-15,3 0 2 16,2-15 4-16,-2-16-3 16,-2-3 4-16,-8 0-6 15,-7 2 11-15,-8 11-4 16,-2 6-7-16,0 7 5 16,0 8 11-16,0 0-16 15,-7 0-1-15,-5 16-7 0,4 8 4 16,4 8 2-16,4 3-1 15,0-3-3-15,4-6 3 16,16-6 2-16,4-6 0 16,3-11-1-16,4-3-2 15,2-1 3-15,6-27 0 16,-4-9-6-16,-1-4 5 16,-7 0-2-16,-10 10 3 15,-5 2-2-15,-8 11 2 16,-4 7 3-16,0 6 5 15,0 5-1-15,0 0-7 16,0 0 0-16,0 22-2 16,0 7 2-16,0 6 6 15,0 3-3-15,0-6 5 16,4-5 0-16,1-9 4 16,-1-11 7-16,-2-2-9 15,3-5 4-15,2 0 10 0,6-16 2 16,7-16-12-16,5-5-14 15,0 1 1-15,-6 4-3 16,-7 14 0-16,-6 7-3 16,-4 8 0-16,1 3-13 15,-1 0-9-15,4 14 18 16,1 12 4-16,4 6 5 16,2 0 0-16,6-2 0 0,3-4 0 15,2-6 3-15,5-10-3 16,4-8 3-16,6-2 0 15,1-4 5-15,2-19-4 16,1-10 2-16,-4-1-3 16,-7-3-1-16,-10-4-2 15,-9-2-4 1,-9 8-9-16,-4 5-4 16,0 14 14-16,0 9 3 0,-6 7-1 15,-13 0 1-15,-13 30 1 16,3 7 8-16,9 10-2 15,9-1-3-15,11 0-2 16,2-4 3-16,30-6 10 16,7-8-3-16,17-16-4 15,4-12-4-15,9-2-4 16,12-35-25-16,4-15-113 16,-10-12-315-16</inkml:trace>
  <inkml:trace contextRef="#ctx0" brushRef="#br0" timeOffset="75142.97">7110 12244 877 0,'0'0'94'15,"0"0"-61"-15,0 0 49 16,0 0 5-16,0 0-63 16,0 0-22-16,0 0-1 0,25 42 7 15,-9-3 11 1,1-4 2-16,2-7-13 16,-2-7-2-16,-1-9-5 15,1-7 2-15,-1-5-1 16,5 0 2-16,8-2 3 15,0-22 0-15,4-5-5 16,-2-8 1-16,-9 3 0 16,-6 4-4-16,-12 10 2 0,-2 10-1 15,-2 5 0-15,0 5 0 16,0 0-7-16,0 3-2 16,0 19 0-16,0 8 9 15,-2 6 0-15,2 1 0 16,0-3 0-16,13-7 2 15,5-5-2-15,7-10 2 16,-2-8-1-16,0-4 7 16,6 0-6-16,-2-16 4 0,9-12-3 15,-7-7-1-15,-7-6-1 16,-8-5-1-16,-5 2-2 16,-9 0-5-16,0 9-1 15,0 16 7-15,0 6-8 16,-9 13-6-16,2 0-3 15,-2 0 9 1,1 14-2-16,-2 8-1 16,10 1-4-16,0 3 6 0,0 0 0 15,20-2 7-15,9 0 1 16,5-2 0-16,-5-4-2 16,-7-4 4-16,-1-4 0 15,-17-3 0-15,-2-4-13 16,-2 1-5-16,0 3 5 15,-27-4 6-15,-8 4 2 16,-2-5-29-16,6-1-5 0,10 1 20 16,7 0 17-16,9 0-4 15,5-2-13-15,0 0-21 16,21 0-54-16,16-9 13 16,19-14 37-16,13-3 23 15,3-6 21-15,-1-2 1 16,-4-2 36-16,-9 1 15 15,-16 3 8-15,-15 5-2 16,-16-1-28-16,-11 7-17 0,0 5 4 16,-16 6-9-16,-6 10 1 15,-12 0-9-15,3 0 2 16,-2 21-2-16,6 6 5 16,10 4-4-1,7 2 0-15,10 4 0 16,0 1 7-16,12-2-4 15,17-6 2-15,11-7-4 16,2-10 5-16,3-9 10 0,4-4-1 16,-5 0 14-16,-2-22-17 15,1-8-1-15,-9-4-8 16,-10-8-3-16,-11 0-1 16,-13-1 0-16,0 10-2 15,0 7-7-15,-13 13 1 16,-7 10 7-16,-3 3-9 15,2 0-9-15,3 12 8 0,5 1 4 16,5 4 5-16,8-8-5 16,0 1 6-16,0 3-1 15,12-4 2-15,5 4 0 16,4 0 2-16,-3 2-2 16,-1 2 1-16,-3-3 4 15,-1 7 1-15,-2-4 0 16,-2 3 2-16,2 3 5 15,-4 0-9-15,2-4-4 0,-2 1 0 16,-1-3 1-16,5-6-4 16,-4-1-17-1,6-2-34-15,8-2-133 16,-13-2-175-16</inkml:trace>
  <inkml:trace contextRef="#ctx0" brushRef="#br0" timeOffset="75663.03">7496 13062 1031 0,'0'0'153'0,"0"0"-134"15,0 0 6-15,0 0 28 16,0 0-38-16,0 0-13 16,0 0 14-16,-27 152-4 15,21-86-11-15,-3 0-1 16,6-8 0-16,-1-12 0 16,2-13 0-16,2-17-7 15,0-7-9-15,0-9-9 16,0 0 5-16,0-19 2 0,0-23-14 15,14-16-8 1,5-22 25-16,8-8 15 16,2-3 1-16,2 16-1 15,0 17-9-15,3 27 9 16,-10 15 0-16,-5 10 4 16,-11 3-2-16,-6 3 1 15,-2 0-3-15,0 0-2 16,0 15 2-16,0 11 4 0,0 1 3 15,-15 7-4-15,-14-2 2 16,-2-6-3-16,0-6 0 16,6-8-2-16,11-7-21 15,10-5-35-15,4-5-35 16,6-27-149-16,31-11-215 16</inkml:trace>
  <inkml:trace contextRef="#ctx0" brushRef="#br0" timeOffset="76743.17">7980 12668 712 0,'0'0'180'16,"0"0"-121"-16,0 0 76 15,0 0-43-15,0 0-62 16,0 0-27-16,-16 12-1 16,5 31 7-1,0 13 4-15,6 2-10 0,5 2-3 16,0-9 0-16,0-5-1 15,12-11-4-15,19-9-37 16,11-11-18-16,5-10-17 16,9-5-23-16,-1-9-84 15,-3-19 42-15,-5-8 26 16,-14 0 46-16,-4 0 70 16,-18 2 17-16,-11 3 47 15,0 9 52-15,-4 9-14 0,-21 4 36 16,-4 7-67-16,-4 2-30 15,-1 0-10-15,-1 13-7 16,6 10-2-16,2 5-7 16,9 1 4-16,7-4-13 15,11 0 6-15,0-7 1 16,0-4-11-16,2-6 8 16,12-4-1-16,3-4 7 0,8 0 9 15,4-12-12-15,0-14-10 16,-2-5 1-16,-8-1-4 15,-3 3 10-15,-9 7-8 16,-5 5-2-16,-2 13 0 16,0 4 0-1,0 0-5-15,0 0 1 16,0 10-7-16,0 14 8 16,-9 6 2-16,9 0 1 0,0-3-4 15,0-10 4-15,0 0 0 16,7-9-3-16,5-4 2 15,3-4 1-15,3 0 1 16,1-15 0-16,8-11 1 16,2-6 2-16,-4 1-4 15,-5-3-9-15,-2 5 1 16,-10 10 5-16,2 6 3 0,-8 9-2 16,-2 4-5-16,0 0-5 15,0 2 4-15,0 20 2 16,0 7 6-16,0 0 11 15,2-4-1-15,5-6-4 16,-1-6 3-16,-4-5 3 16,4-6-7-16,-4-2 0 15,4 0 14-15,7 0-2 16,10-21-5-16,4-8-8 0,4-5 0 16,0-3-4-16,-11 9 0 15,0 8-1-15,-11 10 1 16,-4 8-4-1,-5 2-4-15,2 0-1 16,2 8 0-16,3 18 8 16,4 3 1-16,2-2 0 15,8-3 1-15,-4-6 0 16,3-3-1-16,7-9 0 0,0-4 0 16,4-2 1-16,5-2 1 15,-1-20-2-15,5-7-1 16,-7-6-4-16,0-6-8 15,-12-3-6-15,-5 4-12 16,-9 13 19-16,-7 8 12 16,0 13 1-16,-7 6-1 15,-20 0 11-15,-4 10-4 16,-2 18 10-16,6 8-7 0,9 5 8 16,7-2-8-16,11-1 7 15,0-4-8-15,0-6-1 16,17-3-4-16,12-9-4 15,10-8 0-15,7-8-46 16,10 0-69-16,4-21-192 0</inkml:trace>
  <inkml:trace contextRef="#ctx0" brushRef="#br0" timeOffset="76887.2">9505 12869 1055 0,'0'0'121'0,"0"0"-120"16,0 0 13-16,0 0-3 0,0 0-11 16,0 0-111-16,24-15-137 15,-24-6-464-15</inkml:trace>
  <inkml:trace contextRef="#ctx0" brushRef="#br0" timeOffset="78479.39">535 6964 804 0,'0'0'169'0,"0"0"-157"15,0 0-8-15,0 0 15 0,0 0 3 16,0 0-11-16,0 0 14 16,-54 98-11-16,36-70-4 15,5-5-3-15,4-8-2 16,4-9-1-16,3-4 2 16,2 1-1-16,0-3 13 15,0 0 15-15,0-8 29 16,0-24-7-16,12-17-42 15,7-7-12-15,4 3 3 0,-5 7-1 16,-3 14 4-16,-3 16-5 16,-6 9 0-16,-4 4 2 15,3 3-4-15,-5 0 0 16,4 24-4-16,10 19 2 16,1 9 1-16,3 0 1 15,-3-1-7-15,-1-10-19 16,-9-7-42-1,-3-5-30-15,-2-14-25 0,0-4-128 16,-23-11-84-16</inkml:trace>
  <inkml:trace contextRef="#ctx0" brushRef="#br0" timeOffset="78807.42">407 7072 757 0,'0'0'180'0,"0"0"-171"15,0 0-1-15,0 0 29 16,0 0-22-1,0 0-15-15,47-18-1 0,1 18-2 16,11-2-24-16,4 0-73 16,2 0-67-16,8-1 11 15,-13-2-95-15,-13-1 84 16,-16 0 62-16,-24 0 105 16,-7-2 107-16,0 5 59 15,0-6 78-15,-9 6-110 16,0-2-13-16,4 3-16 0,1 2-42 15,0 0-19-15,-8 0-29 16,-7 7-11-16,-6 16 7 16,-2 3-6-16,7 0-3 15,15 0-2-15,5-4 0 16,0-2-13 0,10-3-40-16,23-8-81 15,9-9-71-15,-2 0-174 16</inkml:trace>
  <inkml:trace contextRef="#ctx0" brushRef="#br0" timeOffset="79743.55">1054 6940 801 0,'0'0'162'0,"0"0"-162"0,0 0 5 15,0 0 6-15,0 0 11 16,0 0-11-16,-56 80 3 15,54-46-9-15,2-2 1 16,0-1-5-16,7-7 1 16,9-4-2-16,-1-6-3 15,-1-4 3-15,3-5 0 16,1-5 0-16,6 0-5 16,3-12-11-16,0-13 3 15,-5-4-45-15,-1 0 58 0,-8-2-2 16,-9 4-3-16,-4 1 5 15,0 11 2-15,0 5 7 16,0 6 3 0,-4 4-7-16,-5 0-5 15,-1 4-2-15,0 16 2 16,5 6 0-16,5 4 4 16,0 4 0-16,0-2 3 15,11-1 1-15,12-3-4 0,3-8-2 16,-1-6 1-16,0-8 6 15,1-6 0-15,5 0 10 16,1-18-1-16,1-13-10 16,1-5-8-16,-3-6 3 15,-6 1 5-15,-8-4-5 16,-13 10-3-16,-4 9 9 16,0 13-8-16,0 9 1 0,-2 4-2 15,-11 0-4-15,-3 4 1 16,5 16-6-16,5 2 8 15,6 7-10-15,0-3 7 16,17-1-4-16,12 1 4 16,2-4 4-16,5 0-4 15,-7-4-4-15,-5 0 6 0,-5-4-5 16,-13-6-5 0,-6-1-5-16,0-4 0 0,0 4 5 15,-18-2 11 1,-2 0 0-16,-2-3-39 15,9-2 1-15,6 0 4 16,4 0 13-16,3 0 7 16,0-19-72-16,19-6 32 15,10-9 55-15,6-8 25 16,3-7-14-16,-5 1 23 16,-4 6-15-16,-8 6 82 0,-9 7-80 15,-9 6 23-15,-3 5-2 16,0 6-1-16,0 6-19 15,-11 4-15-15,-6 2-7 16,1 0-2-16,-3 6 0 16,6 12 2-16,7 2-3 0,6 2 4 15,0 2-4-15,0 2 6 16,17-2 0-16,8 2-2 16,6-2 4-16,-4-2-2 15,-2-2-1-15,-10 0-1 16,-6-2 2-16,-9-2-3 15,0 0-4-15,-27 5 4 16,-22-5-36-16,-16 1-184 16,-10 2-136-16</inkml:trace>
  <inkml:trace contextRef="#ctx0" brushRef="#br0" timeOffset="80311.62">66 8274 401 0,'0'0'278'16,"0"0"-236"-16,0 0-2 15,0 0 104-15,0 0-64 16,0 0-31-16,0 0-32 16,34-66-12-16,-3 23-4 15,0-9 4-15,2-8-5 16,-8-7 3-16,-3 9 0 15,-5 12-2-15,-11 17 0 16,-4 15 2 0,-2 8-1-16,0 6 3 0,0 0-5 15,-2 0-4-15,-12 0 0 16,1 17-3-16,-1 7 1 16,6 5-1-16,8 0 3 15,0 4 3-15,0-1 0 16,16-6 1-16,3 0 1 15,-1-6-1-15,0-2 1 16,-2-1 1-16,-6-2-2 16,-2-3 1-16,-6 0 4 15,-2-2-3-15,0 0-1 0,0-2 2 16,-7 3 5-16,-15-6-8 16,-3-3-14-16,1-2-46 15,3 0-103-15,4-24-69 16</inkml:trace>
  <inkml:trace contextRef="#ctx0" brushRef="#br0" timeOffset="80511.64">519 7793 750 0,'0'0'177'16,"0"0"-152"-16,0 0-21 15,0 0 21 1,0 0 7-16,0 0-3 15,22 88 3-15,-20-48-21 0,-2 1-9 16,0 0 4-16,0-5-6 16,-8-9-7-16,-10-3-67 15,-5-10-103-15,4-11-56 16</inkml:trace>
  <inkml:trace contextRef="#ctx0" brushRef="#br0" timeOffset="82287.88">369 8035 821 0,'0'0'69'16,"0"0"-60"-16,0 0 66 0,0 0-12 16,0 0-48-16,0 0-12 15,90-35-2-15,-39 18 5 16,9-4-6-16,-4-2 2 16,-3 0 0-16,-10 4-2 15,-16 0-6-15,-14 6-6 16,-13 2-2-16,0 3-3 0,0 4 1 15,-17 2 11-15,-6 2-8 16,-2 0-2-16,5 0 9 16,0 4-2-16,9 6 7 15,2 1-1 1,5-4-2-16,4 2-2 16,0-4 2-16,0-1 3 15,6 3 1-15,7-1 0 16,5-1 0-16,1 1 0 0,-6 3 1 15,3 0-1-15,-1 4 1 16,1 0-2-16,3 3 4 16,-3 3-5-16,-5-5 3 15,3-1-1-15,-1-6 0 16,-4-3-2-16,5 0 2 16,-4-4 0-16,4 0-5 15,8 0-11-15,0 0-39 16,5-8 16-16,-2-11-8 0,0 0 2 15,-4-3-5-15,-7-5 16 16,-3 1 26-16,-7 0 8 16,-4 6 0-16,0 6 5 15,-4 9 12-15,-9 2 12 16,-5 3-11-16,-1 0 12 16,-2 3-5-16,-4 13 29 15,7 4-11-15,1 3-19 16,5 5-2-16,8 1 1 15,1-4-2-15,3-4-9 16,0-9-3-16,0-4 0 16,7-7-5-16,5 2 4 15,3-3-3-15,3 0 2 16,5-10-1-16,-2-12-2 16,0 0-2-16,-8-1-1 15,-2 8-2-15,-6 3-1 0,-3 8-1 16,0 4 3-16,-2 0-4 15,0 0-7-15,0 0 8 16,0 4 0-16,0 12 1 16,0-1 2-16,6 0 0 15,8-3 2-15,1-1-2 16,1-4 0-16,2-7 4 16,2 0-1-16,3 0 7 15,-1-18-3-15,0-9-5 0,-2-4 3 16,-9-5-5-16,1-5 0 15,-8-3-3-15,-4-8 1 16,0-3 2-16,0 2-2 16,0 7 2-16,-4 14 1 15,-4 16 1-15,4 10 1 16,4 6-2-16,-4 0-2 16,-1 6-2-16,-3 20 3 0,0 14 3 15,4 8 13 1,4 4-9-1,0 1 1-15,2-1 6 0,12-9 0 16,1-6-3-16,-1-9 3 16,-5-13-13-16,-3-4-1 15,-2-10 0-15,2-1 7 16,2 0 1-16,5-9-5 16,8-16-2-16,1-6-2 15,-4-3-5-15,-5 3-6 0,-4 11 6 16,-7 6 6-16,0 11 0 15,-2 3 0-15,0 0-14 16,0 0 10-16,0 5-3 16,0 15 7-16,0 2 0 15,7-1 6-15,3-3-5 16,0-7 1-16,-1 0 2 16,-2-7-1-16,0-4 3 15,1 0-3-15,6 0 10 0,1-17-7 16,4-5-5-16,-2-2 4 15,-5-1-8-15,-4 1 3 16,-3 1-8-16,-5 7-3 16,0 9 10-16,0 7-9 15,0 0-5 1,0 0 5-16,0 0 3 16,0 12 7-16,0 11-4 0,0 0 4 15,0-2 2-15,0-3 9 16,0-4-9-16,0-7 0 15,6-4 0-15,-2-3 4 16,6 0 0-16,3 0-1 16,3-14 0-16,4-6-4 15,0-4-1-15,-4 5 0 16,-3 0 0-16,-4 6-2 0,-7 8-2 16,0 1 4-16,-2 4 0 15,0 0-9-15,0 0 8 16,0 4-3-16,2 14 4 15,6 3 2-15,-2 0 11 16,3-4 7-16,-1-4-13 16,0-3-2-16,-4-8-5 15,-2-2 13-15,0 0-13 16,3 0 17-16,6 0-2 16,2-18-11-16,6-8 1 0,-2-2-4 15,-3-4-2-15,1 6-2 16,-4 6-3-16,-2 8 4 15,-4 10 0 1,-3 2-12-16,0 0 9 16,2 9-2-16,5 8 7 15,3 5 13-15,-2-3 2 16,2-2-4-16,-3-7-6 0,-1-2 2 16,1-6-6-16,1-2 5 15,3 0-5-15,5 0 5 16,-1 0-6-16,6 0 0 15,-5 0 0-15,1 10-5 16,2 4 5-16,1-3 6 16,-2 5-6-16,-2-7-4 15,-2-2 2-15,-5-4-11 0,-5-3-42 16,-6 0-57-16,0 0-180 16,-6-3-291-16</inkml:trace>
  <inkml:trace contextRef="#ctx0" brushRef="#br0" timeOffset="82487.89">922 7668 1059 0,'0'0'128'15,"0"0"-128"-15,0 0-21 16,0 0 21-16,143-26 0 15,-54 12-1-15,-2 8-50 16,-14 6-60-16,-19 0-156 16,-36 9-327-16</inkml:trace>
  <inkml:trace contextRef="#ctx0" brushRef="#br0" timeOffset="82863.95">301 8686 964 0,'0'0'120'0,"0"0"-87"16,0 0-32-16,0 0 34 0,0 0 1 15,0 0-26 1,-11 70 1-16,5-21 5 16,6 3-1-16,0 0-10 15,0-6 1-15,0-4-4 16,10-3-4-16,9-14 0 15,13-8-68-15,13-13-45 16,6-4-48-16,6-17-140 16</inkml:trace>
  <inkml:trace contextRef="#ctx0" brushRef="#br0" timeOffset="83264">739 8592 907 0,'0'0'159'15,"0"0"-145"-15,0 0 6 16,0 0 29-16,0 0-13 0,0 0 7 16,-13 120-16-16,11-71-16 15,0-5 6-15,0-6-8 16,2-7 0-16,0-14-5 16,0-5-3-16,0-6 2 15,0-6-1-15,0 0 1 16,-2 0 0-16,-1-20-3 15,-2-18-19 1,1-20-37-16,0-6 19 0,1-4 0 16,3 8 24-16,0 16-8 15,0 15 9-15,5 15 12 16,-1 11 0-16,-4 3 0 16,0 0 0-16,10 0 0 15,7 7-2-15,10 20 2 16,10 8 2-16,4 3 2 15,-3 1-3-15,-5-1-1 16,-15-4 0-16,-9-7-7 0,-5-4-44 16,-4-9-70-1,0-10-135-15,0-4-188 0</inkml:trace>
  <inkml:trace contextRef="#ctx0" brushRef="#br0" timeOffset="83424.02">577 8743 156 0,'0'0'725'0,"0"0"-678"16,0 0-43-16,0 0 9 0,0 0-7 16,0 0 7-16,183-53-13 15,-103 38-6-15,0-6-72 16,-10-1-91-16,-8 0 11 16,-18-4-160-1</inkml:trace>
  <inkml:trace contextRef="#ctx0" brushRef="#br0" timeOffset="83648.05">1179 8488 268 0,'0'0'239'0,"0"0"-105"0,0 0-60 16,0 0-12-16,0 0 50 16,0 0-56-16,-58-40-26 15,49 50-15-15,7 8-1 16,2 3 1-16,0 4 8 16,0 1-6-16,19 0-5 15,4 1 3-15,6-8-4 16,-4 1-4-16,-4-3-2 15,-2-3-5-15,-11-4 2 0,-4-1 0 16,-4-1 0-16,0 1 2 16,0-1-4-16,-19-2-1 15,-16-5-43-15,-11-1-83 16,-5-1-200-16</inkml:trace>
  <inkml:trace contextRef="#ctx0" brushRef="#br0" timeOffset="83912.08">1067 8133 110 0,'0'0'792'0,"0"0"-740"16,0 0-44-16,163-16 73 16,-87 23-10-16,15 20-16 15,5 9-20-15,-3 6-3 16,-12 3 1-16,-19 3-12 0,-24-2-11 15,-22 0-6-15,-16 4 1 16,-6 2-5-16,-35 1 0 16,-13-4 0-16,-13-4-35 15,-1-10-43-15,-1-9-24 16,6-11-83-16,14-15-122 16</inkml:trace>
  <inkml:trace contextRef="#ctx0" brushRef="#br0" timeOffset="84080.1">1933 8478 1080 0,'0'0'83'0,"0"0"-83"16,0 0-14-16,0 0 14 15,0 0 9-15,0 0-9 0,0-4-87 16,-19 6-239-1</inkml:trace>
  <inkml:trace contextRef="#ctx0" brushRef="#br0" timeOffset="87128.49">15657 2368 433 0,'0'0'231'15,"0"0"-149"-15,0 0 41 16,0 0-11-16,0 0-25 16,0 0-50-16,0 0-17 15,27-26-15-15,-27 56 25 16,0 7 8-16,0 4-4 15,-4-5-20-15,-8-6 0 16,8-12-2-16,2-8-6 16,-3-6-3-16,5-4 2 15,0 0 9-15,0 0 2 16,0-18-1-16,0-16-7 16,11-7-8-16,3-5 1 15,3 0-1-15,6 9 0 16,-8 4 0-16,-1 11-1 15,-8 10-3-15,3 7 4 16,-7 5 1-16,-2 0-1 0,3 3-8 16,2 24-1-16,-3 6 9 15,-2 10 0-15,0 1 1 16,0-2 0-16,0-7 0 16,0-12-1-16,-7-7 3 15,4-10-3-15,3-6-3 16,0 0 3-16,0 0 3 15,3-18 1-15,19-14-4 0,5-9-2 16,2 0 1-16,0 5 1 16,-2 9 0-16,-7 13-1 15,-5 9-2-15,-4 5-3 16,-6 0 4-16,6 10-6 16,-2 19 3-16,-2 6 5 15,4 5-1 1,-5 1 1-16,3-4-4 15,-7-2-19-15,1-8-23 0,-3-6-35 16,5-11-25-16,1-6-34 16,-2-4-100-16,7-2-19 15</inkml:trace>
  <inkml:trace contextRef="#ctx0" brushRef="#br0" timeOffset="87688.56">16172 2312 636 0,'0'0'74'15,"0"0"35"-15,0 0 34 0,0 0-66 16,0 0-57-16,0 0-17 16,0 34 24-16,0 4 36 15,0 4-25-15,-2-1-13 16,-2-2 4-16,-6-8-4 16,8-9-9-16,-2-8-4 15,2-11-8-15,2-1 1 16,0-2 1-16,0 0 2 0,0-26 20 15,0-12-24-15,6-9 0 16,8-4-2-16,3 3-2 16,-1 10 0-16,6 10-2 15,-6 10 2-15,2 7-1 16,-3 6-2 0,6 5 1-16,-6 0 1 15,-1 5-6-15,-1 24 2 16,-5 3 4-16,0 6 0 0,-6-1-1 15,-2-6 2-15,0-4 2 16,0-6-1-16,0-8 1 16,0-8-1-16,0-5 0 15,0 0 1-15,0-2 2 16,0-26-4-16,9-10-9 16,9-4 0-16,1 2 3 15,17 6-10-15,-2 14-2 16,-3 7 13-16,-5 13 4 0,-1 0-4 15,-7 4 0-15,-5 20-7 16,-3 7 8-16,-6 5 4 16,-4 1 0-16,0-2 2 15,0 2-4-15,0-10 0 16,-4-5-31-16,-2-8-38 16,6-6-49-16,0-8-119 15,10 0 20-15,7-13-214 0</inkml:trace>
  <inkml:trace contextRef="#ctx0" brushRef="#br0" timeOffset="87944.59">16779 2288 700 0,'0'0'136'16,"0"0"-10"-16,0 0-13 16,0 0-30-16,0 0-49 15,0 0-34-15,0 10 3 0,-10 23 37 16,4 6 5-16,-1 0-30 15,7 0 6-15,0-3-4 16,0-6-7-16,2-3-7 16,9-5 1-16,7-7-3 15,5-5-1-15,8-8 1 16,11-2-1-16,3 0-23 16,1-7-36-16,-5-10-35 15,-15-3-40-15,-12 0-193 0</inkml:trace>
  <inkml:trace contextRef="#ctx0" brushRef="#br0" timeOffset="88120.62">16750 2455 865 0,'0'0'85'0,"0"0"-66"0,0 0 42 15,0 0-39 1,0 0-20-16,120-9-2 15,-66 3 0-15,-8 1-1 16,-4-6-83-16,-13-1-74 16,-11-2-35-16,-18-4-214 15</inkml:trace>
  <inkml:trace contextRef="#ctx0" brushRef="#br0" timeOffset="88288.64">16781 2252 391 0,'0'0'312'0,"0"0"-217"15,0 0 26-15,0 0-1 16,0 0-40-16,0 0-59 16,17-40-21-16,30 36 0 15,9-1 2-15,0 5-2 16,-1 0-58-16,-12 0-163 16,-24 0-328-16</inkml:trace>
  <inkml:trace contextRef="#ctx0" brushRef="#br0" timeOffset="102034.38">15797 3589 312 0,'0'0'0'0,"0"0"-24"15,0 0-16-15,-115 29 28 16,101-18 8-16,3-2-15 16,5-4-12-16</inkml:trace>
  <inkml:trace contextRef="#ctx0" brushRef="#br0" timeOffset="103010.5">15653 3421 830 0,'0'0'81'15,"0"0"-55"-15,0 0 19 16,0 0 14-16,0 0-35 15,0 0-17-15,0 30-5 16,0 32 27-16,0 26 32 16,-16 19 3-16,-1 19-23 15,-6 16-19-15,1 11-6 16,-5 2 0-16,-2 2 0 0,0 2-7 16,4 2-5-16,-1 8-1 15,-1 10 1-15,5-2-1 16,-1 1 2-16,2-8-9 15,-2-3 5-15,-2 2-1 16,3-6 6-16,-3 0-6 16,1-5-1-16,6 7 1 15,-7-2 0-15,6-1 0 16,-4 2 0-16,12-2 0 16,0 1-2-16,4-6 2 15,7-11-5-15,0-17 3 16,0-17-1-16,0-11 3 15,0-6-5-15,0-8 3 16,0-11 1-16,0-5 0 16,0-4 0-16,0-1-3 15,-2-2 2-15,-2-2-4 16,-6 5 2-16,8-3-1 0,-4 6-3 16,-3 7-5-16,-5 6 13 15,1 8-10-15,-3-3 5 16,3-6-8-16,-1-5-4 15,8-7 11-15,-3-6 0 16,3-4 3-16,1-4-4 16,3 2 6-16,2 0-4 15,0 7 5-15,0 13-4 0,0 16-9 16,0 16 13-16,0 2-1 16,11-15 1-16,-2-24-12 15,-7-26 0-15,-2-24 12 16,0-4-1-16,0-11 1 15,0-8-8-15,0 0-29 16,0 0-37 0,-13-30-56-16,-12-20-131 15,-2-22-186-15</inkml:trace>
  <inkml:trace contextRef="#ctx0" brushRef="#br0" timeOffset="105698.85">15485 3465 187 0,'0'0'459'15,"0"0"-435"1,0 0-23-16,0 0 15 16,132-88 64-16,-69 71 22 15,10-2-50-15,12-1-19 16,6 0-2-16,14-3 11 15,2 3-18-15,6 6 0 16,1 0-13-16,0 6-1 0,-2 3 5 16,-6 2 3-1,6 1-8-15,-12 2 2 0,0 0-3 16,-13 0-1-16,-2 0-2 16,-14 0 0-16,1 0 3 15,-1 0-2-15,-2-2 3 16,-7 2-1-16,-6 0 5 15,-11 0-6-15,-7 0 7 16,-11 0-2-16,-7 0-4 0,-7 0 7 16,0 0-3-16,-1 0 4 15,-6 0-5-15,10 0-3 16,6 4 2-16,5 6 7 16,4 3-8-16,0 0-1 15,-2 7-1-15,2 2-6 16,-4 9 7-16,0 5-9 15,0 5 3-15,-10 10 2 0,6 7-2 16,-15 6 2 0,4 2 2-16,-5 1-6 15,-7 1-1-15,0-4 4 16,0 7-4-16,0 4 0 16,0 5 0-16,2 6 4 15,2 2-4-15,0-1 1 16,4 1 0-16,-2-4 1 15,3-3-2-15,-5 0 1 0,8-6-1 16,-8 0 0-16,5-3 0 16,-5 0 0-16,3 2 0 15,-2 3 0-15,-5 3 0 16,0-3 0-16,0-2 1 16,0-5-1-16,0 0 0 15,0 0 0-15,-14 1 0 16,-3-3 0-16,-1 0 0 15,-1-4 0-15,9-2 0 0,-1 5 0 16,-1 1 0-16,10 5 1 16,2 4-1-16,0-5 0 15,0-1-1-15,0-8 1 16,18-5-1-16,7-3 2 16,-6-9-1-16,6-2 0 15,-9 2 0 1,-3 0 0-16,-4 4 2 15,-4 5-2-15,-5 4 0 0,0 0 1 16,0 6 0-16,0 2 0 16,0 5 0-16,-3 13 1 15,3 5-2-15,0 8 12 16,5 1-9-16,6-3-2 16,0-2-1-16,-7-2 1 15,1-2-1-15,2 1 0 16,-5-3 1-16,0-4 0 0,-2-8-1 15,4-2 1-15,3-1-2 16,-3 5 1-16,1 2 0 16,0 2 1-16,-3 3 2 15,-2-8-2-15,0 1 4 16,0-6-4-16,0-2 5 16,0-1-1-16,-2-4-3 15,-8-3 2-15,6-2-1 16,-5-2 0-16,5 0 2 0,-3 0-4 15,7-1 0-15,0 1-1 16,0-3 1-16,0 4 0 16,0-1-1-16,0-4 0 15,0 0 1 1,0-2-1-16,0-1 0 16,0 1 0-16,0-4 2 15,0-2-1-15,0-2-1 16,0-2 1-16,0 1-1 0,0 0 0 15,0-2 2-15,0-2-2 16,7 2 2-16,-3-3-2 16,-2 2 0-16,3 1 0 15,-5 0 0-15,0 3 0 16,0-2 0-16,0 0 1 16,-9-3-2-16,0-1 2 15,5-4-1-15,4 3 1 0,0-4-1 16,0 3-1-16,0-1 1 15,0-4 0-15,0-1 1 16,0-2-2-16,0 3 3 16,0-3-2-16,-5-2 0 15,-6-4 0-15,0 2 2 16,7-6-1-16,-8 3 0 16,10 0-1-16,-7-1-1 15,5 2 1-15,2-2-1 0,-8 2 1 16,6-2 0-16,-9 0 0 15,-1 0 0 1,-5-2-2-16,-4-4 2 16,-4-3-1-16,5-6-2 15,-7 0-2-15,0-1 1 16,-9-3 0-16,-8-1-5 16,-10 0-3-16,-14 0 2 15,-12 0 0-15,-11 0 6 0,-15 0 1 16,2 0 1-16,-8 6 1 15,-2 2 1-15,-7 3 1 16,5 3 0-16,0 2-1 16,9 3-1-16,4 1-6 15,-4 7 4-15,6 1 1 16,-6 1 0-16,6 0 1 16,3-1 0-16,4-2 1 0,7-2 0 15,11-4 0-15,9-2-1 16,9-6-2-16,8-1 1 15,8-1 2-15,3-5 5 16,8-1-5-16,-3-2 1 16,5-2-1-16,2 0 0 15,2 0 0-15,6 0-1 16,-2 0-3-16,1 0 2 16,-1-6 1-16,4 1 1 0,-4-4 0 15,10 0-1 1,-3 0 2-16,-2-1-3 15,3 0 2-15,-6 1 0 16,4-3 3-16,-1-1-3 16,1-1-5-16,-2-5 5 15,3-6 0-15,3-7 0 16,0-6 0-16,2-5-4 16,0-4 2-16,-3-6 0 0,1-3 2 15,-1 1 0-15,1-3-1 16,2 0 0-16,2 3 1 15,-4 1 1-15,-1-3 1 16,3 3-2-16,5-4 0 16,-3 0-2-16,-3-2 5 15,1 1-3-15,1 1 3 16,-9-2-3-16,9-4 2 0,-2-2-2 16,-1-1 0-16,1 6-1 15,6 11 1-15,-3 10 0 16,-3 10 0-16,6 6 0 15,-3 6 0-15,3 2 0 16,-1-1 0-16,4 2 1 16,-1 2-1-16,2 0 1 15,-3 1-1 1,5-3-1-16,0-4-2 0,0 4-2 16,0-5-12-16,0-3-19 15,7-4-39-15,9-7-109 16,-1-7-212-16</inkml:trace>
  <inkml:trace contextRef="#ctx0" brushRef="#br0" timeOffset="106410.93">16335 4277 524 0,'0'0'134'0,"0"0"-51"16,0 0 37-16,0 0-27 0,0 0-7 15,0 0-4-15,0 0-17 16,4-77-21-16,-4 77-24 16,0 5-12-1,0 31-3-15,-13 28 0 16,-12 22 26-16,7 16-12 15,3 9-11-15,9-1-5 16,-2-12-2-16,8-11-2 16,0-21 1-16,0-20-1 0,0-16-12 15,0-18-53-15,0-12-55 16,0-22-10-16,-6-30-156 16,-12-23-352-16</inkml:trace>
  <inkml:trace contextRef="#ctx0" brushRef="#br0" timeOffset="107107.02">16143 4195 670 0,'0'0'121'0,"0"0"-35"15,0 0-1-15,0 0-6 16,0 0-26-16,0 0-31 16,40-20-11-16,3 20-2 15,12 7 35-15,15 3-18 16,5-2-1-16,14-3-8 15,9-5 5-15,12 0-6 16,8 0-8-16,7-16-6 16,-5-5-2-16,-4 2-2 15,-16-1 2-15,-15 4 0 16,-16 2 0-16,-11 6-1 16,-16 0 1-16,-13 1 0 15,-4 5 1-15,-7 1-1 16,-3 1 0-16,1 0 1 15,6 0 3-15,-2 1-2 16,7 16-1-16,-2 5 9 0,4 6-8 16,-10 6 3-16,4 4-2 15,-15 6 2-15,2 6 2 16,-10 6 7-16,0 6-7 16,-2 6 3-16,-16 11 1 15,-3 8-1-15,6 0 3 16,-1 3-8-16,7 1-1 15,5-7-1-15,0-6-3 16,-3-12 0-16,2-13 4 0,5-18-8 16,-2-11 5-16,2-12-1 15,-2-7 0-15,2-5 0 16,-5 0 1-16,1 0-1 16,-14 0 1-16,-22-2-3 15,-20-23-4-15,-25-4-1 16,-13-1-5-16,-12-2 12 15,-7 5 0 1,-13 9 0-16,-12 1 0 0,-5 10-1 16,2 2 1-16,6 0-3 15,22 5 2-15,16 0 1 16,21 0-1-16,31 0-1 16,18 0 1-16,18 0 1 15,5 0-1-15,8 0-9 16,0 0-7-16,0 0-14 15,0 0-27-15,0 0-65 0,16 0-29 16,5-8-120-16,-2-8-66 16</inkml:trace>
  <inkml:trace contextRef="#ctx0" brushRef="#br0" timeOffset="107675.09">16339 4833 350 0,'0'0'431'16,"0"0"-328"-16,0 0-44 16,0 0 18-16,0 0 0 15,0 0-37-15,-13-23-31 16,13 25-5-16,0 20-3 16,-4 2 25-1,4 4 3-15,-2-1-18 16,2-8-7-16,0-4 2 15,0-7-4-15,0-4 3 0,0-2 0 16,0-2 2-16,0 0 3 16,0-8 14-16,6-18-3 15,5-6-17-15,1-8-2 16,-4-1 0-16,3 2-2 16,-1 7 1-16,-4 13 0 15,-6 12-1-15,2 2 3 16,-2 5-1-16,5 0-2 0,1 0 0 15,6 12-4-15,5 14 2 16,6 8 4-16,-1 5-1 16,4-2-1-16,-8-6-1 15,5-9 1-15,-10-5 2 16,-7-12-2-16,4-1 0 16,-8-4 6-16,-2 0 11 15,11-7 7-15,3-18-3 16,-6-14-11-16,3-3-8 0,-1-4 5 15,-10 0-6-15,0 6 2 16,0 10-3-16,0 11-1 16,-10 6 1-1,-3 9-12-15,-1 1-24 16,-3 3-31-16,-1 0-42 16,3 23-28-16,5 0-27 15,10-3-106-15</inkml:trace>
  <inkml:trace contextRef="#ctx0" brushRef="#br0" timeOffset="108491.2">17066 4610 588 0,'0'0'139'16,"0"0"-62"-16,0 0 19 0,0 0-3 15,0 0-22-15,0 0-28 16,0-23-17-16,0 23-11 15,-9 26-12-15,-7 15 16 16,-8 13 28-16,4 2-32 16,4-6-1-16,3-8-4 15,2-12-3-15,9-12-3 16,-1-8-4-16,1-6 0 0,2-4 2 16,0 0 7-1,0 0-2-15,5-23 10 16,14-14-8-16,6-11-9 15,4-4 0-15,-2-1 3 16,-2 2-3-16,-6 10 1 16,-5 14 0-16,-10 13-1 15,3 9 0-15,-7 5 2 16,0 0-2-16,2 0-4 16,2 26-5-16,8 13 7 0,-3 7 1 15,-5-2 1-15,5-2-1 16,-4-6-6-16,-3-5-22 15,-2-7-42-15,0-8-27 16,0-5-25-16,0-7-106 16,-18-4-28-16</inkml:trace>
  <inkml:trace contextRef="#ctx0" brushRef="#br0" timeOffset="108635.22">16970 4787 673 0,'0'0'80'16,"0"0"-9"-16,0 0-17 15,0 0 4-15,0 0-31 16,0 0-17-16,143-24-10 16,-105 24-17-16,-3 0-93 15,3-5-118-15,-2 1-224 16</inkml:trace>
  <inkml:trace contextRef="#ctx0" brushRef="#br0" timeOffset="109379.31">17568 4592 440 0,'0'0'166'16,"0"0"-112"-16,0 0 20 15,0 0 62-15,0 0-40 16,0 0-41-16,31-17-4 15,-31 14-10-15,0-3-4 16,0-3-19-16,0 2-12 0,-10-1-6 16,-7 2 0-1,-5 4-3-15,-3 2 2 0,-2 0 1 16,1 0 2-16,4 5 0 16,-1 13-2-16,8 0 0 15,3 3 0-15,10 1 1 16,2 0-2-16,0-3 0 15,0 4-1-15,27-2 2 16,4-7 1-16,11 3 1 16,1-5 2-16,1 0 0 0,-3 0-2 15,-10-2-2-15,-4 2 0 16,-14-6-1 0,-11 1-4-16,-2-2 0 15,-11 1 5-15,-24 2 13 16,-23 1-6-16,-12-4 5 15,-1-1-10-15,2-4 0 16,1 0-2-16,9 0-33 16,3-19-102-16,11-6-258 0</inkml:trace>
  <inkml:trace contextRef="#ctx0" brushRef="#br0" timeOffset="113227.8">20588 2123 168 0,'0'0'645'0,"0"0"-611"0,0 0-34 16,0 0 8-16,0 0 35 16,0 0 5-16,0 0-20 15,116-4 14-15,-85-4-8 16,5-14-8-16,-7 0-12 16,-5-8-5-16,-1-2-3 15,-8 0 9-15,-11-2 4 16,-4 4-1-16,0 4-8 15,-4 12 0-15,-11 4-4 0,-12 10-6 16,-4 0-1-16,-5 10-3 16,5 19 2-16,4 8 2 15,11 11-1-15,10 3 1 16,6 4-2-16,0-1 2 16,0-8-5-16,20-9 2 15,9-14 0-15,11-11 1 16,14-5-24-16,8-7-30 0,18 0-56 15,0-16-188-15,12-9-222 16</inkml:trace>
  <inkml:trace contextRef="#ctx0" brushRef="#br0" timeOffset="113947.89">21266 1823 325 0,'0'0'298'0,"0"0"-235"16,0 0 101-16,0 0-50 15,0 0-33-15,0 0-64 0,2-17-15 16,-7 62-2-1,-10 14 24-15,6 10-6 16,5-2 5-16,-1-4 6 16,-2-13-18-16,5-15 0 15,0-16-8-15,0-10 0 16,2-7 0-16,0-2 12 16,-2-14 42-16,2-25-15 15,0-21-39-15,0-12 1 0,0-8-1 16,0-7-6-16,8 9 3 15,4 8 0-15,1 17 0 16,-7 12 3-16,3 17 0 16,-9 12-5-16,3 6 3 15,-1 6-2-15,7 4-7 16,2 31 0-16,3 11 3 16,3 14 5-16,8 8 0 15,-5 8 2-15,3-2-2 16,-4-4 0-16,-5-16-2 0,-3-18 1 15,-7-16-1-15,0-13 0 16,1-7 2-16,0-11 2 16,8-27 2-16,5-20-4 15,-1-8-4-15,4-8 4 16,-8-4-5-16,1 5-43 16,-8 13-13-1,5 16-14-15,-9 21 3 0,0 16 14 16,-2 7-87-16,0 0-229 15</inkml:trace>
  <inkml:trace contextRef="#ctx0" brushRef="#br0" timeOffset="114307.93">21778 1872 671 0,'0'0'108'0,"0"0"-69"0,0 0 92 15,0 0-60-15,0 0-30 16,0 0-24-16,-17-44-13 16,3 68-4-16,-8 13 0 15,4 6 0-15,5 8 0 16,9 0 0-16,4-4-2 16,0-9 1-16,0-7 0 0,2-14-2 15,11-13-4-15,3-4 7 16,10-4 12-16,3-25-3 15,-2-14-4-15,-5-6-3 16,-7-6 8-16,-5 5-4 16,-10 4-5-16,0 10-1 15,0 14 0 1,-16 9-23-16,3 13-35 16,-10 0-45-16,3 9-137 0,7 9-138 15</inkml:trace>
  <inkml:trace contextRef="#ctx0" brushRef="#br0" timeOffset="117076.3">22019 1751 518 0,'0'0'84'16,"0"0"-54"0,0 0 56-16,0 0 2 0,0 0-13 15,0 0-18-15,20-63-11 16,-20 60 10-16,0 3-13 15,0 0-31-15,0 17-12 16,0 21-1-16,0 18 1 16,-2 15 6-16,0 4-2 15,0 2-1-15,2-7 1 16,0-9-3-16,0-15-1 16,0-11-8-16,0-10-41 0,0-10-45 15,0-6-104-15,6-9-63 16</inkml:trace>
  <inkml:trace contextRef="#ctx0" brushRef="#br0" timeOffset="117428.33">22180 2075 332 0,'0'0'255'0,"0"0"-250"16,0 0 9-16,0 0 49 15,0 0-13-15,0 0-5 16,15 8 24 0,-3-8-14-16,-6 0-13 15,5-8-15-15,0-10-15 16,1-5 1-16,-6-2-4 16,-4-1-5-16,-2 2 20 0,0 7-10 15,0 5-8-15,0 7-3 16,-13 5-3-16,-5 0-3 15,1 5-3-15,1 20 2 16,3 8 4-16,1 8 0 16,10 1-2-16,2 2-1 15,0-6 1-15,0-6 1 16,25-7-8-16,8-9-47 0,12-8-69 16,6-8-96-16,-4 0-302 15</inkml:trace>
  <inkml:trace contextRef="#ctx0" brushRef="#br0" timeOffset="118124.42">21997 2138 437 0,'0'0'69'0,"0"0"8"0,0 0-4 15,0 0-55-15,0 0-10 16,0 0-2 0,9-20 15-16,-7 15-5 15,-2-1 20-15,2-4-9 16,-2-4 4-16,0-2-5 15,0 0 6-15,0-1-20 16,0 6-1-16,0 2 18 16,0 2-19-16,-4 5-4 0,-7 2-6 15,-3 0-2-15,1 0 2 16,-5 9-2-16,1 14 0 16,-6 7 2-16,5 7 0 15,7-3 0-15,9 4-3 16,2-6-1-16,0-5 2 15,13-5-16-15,20-6-66 16,12-5 0-16,18-11-54 16,-1 0-452-16</inkml:trace>
  <inkml:trace contextRef="#ctx0" brushRef="#br0" timeOffset="118940.52">22666 1636 615 0,'0'0'66'16,"0"0"24"-16,0 0 21 15,0 0-88-15,0 0-22 0,0 0 12 16,0 110 30-16,0-46-18 16,-10 7-4-16,2 1-12 15,-3-2-2-15,-3-6-7 16,5-12-2 0,3-10-12-16,-6-11-34 15,6-12-60-15,-5-12-69 16,-1-7-197-16</inkml:trace>
  <inkml:trace contextRef="#ctx0" brushRef="#br0" timeOffset="119412.58">22699 1634 721 0,'0'0'41'0,"0"0"-12"15,0 0 64-15,136-56-36 16,-91 56-46-16,-5 0-6 0,-7 8 1 15,-6 19 0-15,-14 6-3 16,-8 6-2-16,-5 5 1 16,-12 0 1-16,-23-1-1 15,-17-3 3-15,2 0-3 16,-2-6 0-16,17-11-2 16,10-7 1-16,12-9 3 15,11-4-6-15,2-3 2 16,0 0-6-16,11 0 6 0,22 0 4 15,9 0 2-15,7 0-4 16,7 0-4 0,0 6 1-16,-3 22 1 15,-4 8 12-15,-1 4-4 16,-15 2-8-16,-9-4 5 16,-15 1-4-16,-9-5 0 15,0-6 4-15,-33-5-4 16,-12-4 9-16,-20-5 13 0,1-6-6 15,-9-4-9-15,1-4 2 16,5 0-2-16,9-4-8 16,6-13-1-16,17 2 0 15,6-3-23-15,2 0-46 16,5-1-152-16,4-1-225 16</inkml:trace>
  <inkml:trace contextRef="#ctx0" brushRef="#br0" timeOffset="120500.72">20436 1782 746 0,'0'0'0'0,"0"0"-43"16,0 0 7-16,0 0 22 15,0 0 12-15,0 0-20 16,0 56-54-16,23-43-63 16,-8-4-30-16,5-2 69 15</inkml:trace>
  <inkml:trace contextRef="#ctx0" brushRef="#br0" timeOffset="123077.05">19973 2830 758 0,'0'0'50'0,"0"0"-50"16,0 0 4-16,0 0 1 0,0 0 23 15,0 0-3-15,0 0 17 16,35 47-9-16,-21-12-3 16,-1 2 10-16,0 8-14 15,1 7-7-15,-1 8 14 16,-1 5-7-16,-8 10-5 15,5 5-4 1,-5 8-5-16,0 11 9 16,4 3-13-16,-2 3 5 0,3-1-5 15,-7-2-2-15,0 4 8 16,-2 3-12-16,0 0 4 16,0-2 1-16,0-3-2 15,0-3 0-15,0-1 1 16,0 1-4-16,0-1-1 15,0 2 8-15,0 11-5 16,0 0 1-16,-4 6-5 0,-7-5 7 16,-1-4-6-16,4-2-1 15,-3-1 0-15,-3-2 0 16,1 0 0-16,-3-7 0 16,1-3 0-16,1-5 2 15,3-4-2-15,0-5 1 16,4 3-1-16,5 1 0 15,-7 7 1-15,7 4-2 16,0 6 1-16,-5 2 0 0,3 2 0 16,2 3 0-16,-3-3 0 15,0-4 0-15,3-7 0 16,2-11 1-16,-2-6-1 16,2-8-1-1,0-4 0-15,0-5 1 16,0-6 0-16,-2 2 0 15,-7-3 3-15,5 2-5 16,-8 0 4-16,6 4-2 0,-5 6 0 16,-1 6 0-16,8 7 2 15,-7-3-2-15,9-1 0 16,-8-3 3-16,8-9-2 16,2 0 0-16,0-5 2 15,0 0-2-15,0 3-1 16,0 4 1-16,0 1 2 15,10 1-1-15,-4 1-1 0,3 0 2 16,-3 2-2-16,2 0-1 16,-4 0 3-16,5-1-3 15,-5 1 1-15,0-1-1 16,8 1 0-16,-8-3 0 16,5 6-1-16,2-3 3 15,-4 2-2-15,4 0 0 16,-2-2 1-16,-5-2-2 15,1-3 2-15,4-5-1 0,-5 1 2 16,7-3-2-16,-6 5 1 16,2 1-1-1,-5 3 1-15,-2-2-1 16,0-5 0-16,0-7 0 16,0-4 1-16,0-8 0 15,0-5 0-15,0 1-1 16,0-1 0-16,0-2 1 15,0 0 1-15,0 0 3 0,0-2-2 16,0-2-2-16,0-2 3 16,0-6-4-16,0-3 1 15,0-6-1-15,6-3 1 16,-1-2-1-16,-3-3 0 16,0-1-3-16,8-1-5 15,7-3-26-15,14 0-46 16,14-43-84-16,15-44-224 0</inkml:trace>
  <inkml:trace contextRef="#ctx0" brushRef="#br0" timeOffset="125421.34">20127 2868 629 0,'0'0'13'15,"0"0"-11"-15,0 0-1 16,0 0 21-16,0 0 23 16,0 0 34-16,-38-33-33 0,38 33-38 15,0 0-6-15,0 0 10 16,0 0 19-16,13 0 6 15,16 0 14-15,18 0-13 16,22 0 6-16,20 4-24 16,23-1-4-1,19 4 3-15,19-2-6 16,10 0-3-16,14 4-4 16,7 0 4-16,-1 2-6 0,-1 1 2 15,-19-3-4-15,-11 3-2 16,-9-2 0-16,-3-3 3 15,-6-1-2-15,-9-4-1 16,1-2-1-16,-7 0 1 16,-2 0 1-16,4 0-1 15,5 0 0-15,-5 0 0 16,0 0 1-16,-5 0-1 16,-3 0 2-16,-12 0 1 0,-13 2-1 15,-12 1 5-15,-15 4-4 16,-2-2 4-16,-9-1 0 15,-5 3 7-15,-2 0 0 16,-6 0-4-16,2 2-6 16,-5 6 6-16,-2-2-6 15,0 5 6-15,-2 3 0 16,-8 3-3-16,6 8-2 0,-5 2 0 16,2 8 4-16,0 6-2 15,-1 9-3-15,-6 6 7 16,1 12-3-1,-3 9-6-15,1 2 9 16,-6 1-10-16,3-8 4 16,-1 2 1-16,-8-2-1 15,-2 6 2-15,0 1-2 16,0 0-4-16,0 3 4 0,0 1-2 16,0 0 3-16,0 6-4 15,0-1 1-15,0 3-2 16,0 5 4-16,0 1-1 15,0 2 0-15,0 1-2 16,-2-3-1-16,-6-4 0 16,2-7 0-16,-7 2-1 15,-1 0 1-15,-1-3 1 16,-1 1-1-16,-6-1-1 0,2-1 2 16,-7 6 1-16,2-2-1 15,3 0-2-15,0 0 0 16,4-2 0-16,3 4 0 15,1 1 1-15,-1-2-1 16,7-1-1-16,2-5 1 16,6-4 0-16,-7-2 0 15,1-1 0-15,4-4 0 0,-8 2 0 16,8-5 1 0,0-3 1-16,-7-1-2 15,5-2 0-15,-10 2 2 16,-1 4 3-16,-1 7-2 15,1-1 3-15,-6 3-3 16,4 2 1-16,1 0-3 16,3 3 1-16,-3-2 2 15,7-4-3-15,-5-2-1 0,6-3 3 16,-5 2-3-16,-1 3 0 16,3 8 2-16,7 0-1 15,-4-2 2-15,8-1 1 16,0 1-3-16,0-1 2 15,6 0-1-15,-4-3 0 16,4-4 0-16,1-2-2 16,-5 1 0-16,-2-3 1 15,2 2-1-15,0 2 1 0,6-2 0 16,-8-7 0-16,2-8-1 16,-2-7 0-16,0-2 0 15,2-5 1-15,0-1-2 16,-2 2 2-16,0-2 0 15,0 1-1-15,0-3 5 16,0-4-4-16,-6-4-1 16,-2-5 0-16,4-4 0 15,2-7 0-15,-5-1 5 16,1-6-10-16,-2-3 6 16,-5 2-1-16,-5 1 0 15,-3-4 1-15,-17 3 0 16,-3-4 0-16,-7-3 0 15,-10-4 0-15,-12-5 1 0,-12 0-2 16,-7 0-3 0,-12 0 2-16,-6 0-4 0,0-5 3 15,5-4 1-15,0 0 1 16,5 0-2-16,11 4-1 16,1 0 3-16,2 3 0 15,6 2 2-15,-8 0-2 16,0 0-7-16,0 0 2 15,-2 4 5-15,0 4-4 16,-5 2 2-16,3-2 0 16,3 2 2-16,1-2 0 0,9 2 0 15,7-1-1-15,11-1 1 16,2 0 0-16,10-2-1 16,-1 0 1-16,-2-3 0 15,2 5 1-15,-11-1-1 16,-7 1 0-1,-1 0 0-15,-11-2 1 16,2 0-1-16,1 0 0 16,3 0 1-16,2-2 0 0,9 3-1 15,0-4 0-15,2 1 1 16,4 1-2-16,2-2 0 16,4 5 1-16,-4-2 2 15,-1 0-2-15,-8 0 0 16,1-4-1-16,0-2 1 15,0 0 0-15,-3 0 0 16,3 0 1-16,5 0-2 0,4-14 1 16,8-3-3-16,7-8-6 15,17-11-10-15,5-14-23 16,10-26-41-16,4-29-127 16,0-31-164-16</inkml:trace>
  <inkml:trace contextRef="#ctx0" brushRef="#br0" timeOffset="127829.65">20606 3650 489 0,'0'0'55'15,"0"0"-5"-15,0 0 19 16,0 0 15-16,0 0 12 16,0 0-40-16,-2-29-13 15,2 29-17-15,0 0 3 16,0 0-9-16,0 22-9 0,0 19 32 15,0 14 6-15,0 20-5 16,0 11-18-16,-10 13 3 16,8 1-10-16,0-4-12 15,2-14-5-15,0-20 1 16,0-15-2-16,0-20-2 16,0-13 1-16,2-9 0 15,6-5 0 1,-4 0 10-16,0-29 5 0,9-13-13 15,-1-14-2-15,3-11 0 16,-1-14 0-16,-1-10 0 16,3-5-2-16,-7 0-5 15,-5 2 0-15,-4 7 5 16,0 11 1-16,0 14 1 16,0 16 0-16,0 12 4 15,0 10-2-15,-2 5-2 16,-5 10 0-16,7 0 0 0,-2 8 0 15,2 1 0-15,0 0 0 16,0 0 0-16,0 0-1 16,0-3-2-16,0 3 0 15,0 0 2-15,0 0-3 16,0 0 3-16,22 0 1 16,12 0 1-16,17 0-1 15,11-1 5-15,21 1 1 0,10 0-5 16,17 0 3-16,5 0-2 15,9 5 1-15,0 6-2 16,3-1 2-16,0 0-1 16,-4-4-2-16,-5 2 2 15,-12-2-2-15,6-3 2 16,-2 2-2 0,-10-3 0-16,0-2-5 15,1 0 5-15,3 0 0 0,6 0 0 16,-6 0 0-16,-4 0 1 15,-5 0-1-15,-16 0 0 16,-5 0 0-16,-7 6 0 16,-5-2 0-16,3-1 1 15,-7-3 0-15,-2 0 1 16,2 3-2-16,-5 1 0 16,-8 1-1-16,-3 2 1 0,-9-1 5 15,-4 1-3-15,2-4-2 16,-6 1 1-16,2 0 1 15,-11-1-2-15,-3-3 0 16,5 3 0-16,-5-1 0 16,5 2-2-16,-3-1 2 15,-4-3 0-15,1 0 3 0,-8 0-2 16,3 3-2-16,-3-3-1 16,1 0 2-16,2 0 0 15,-3 0 0-15,7 0 1 16,-5 0-1-16,8 0 0 15,7 0 2-15,-6 0-2 16,1 0 1 0,1 0-3-16,-1 0 3 15,-1 0-1-15,1 0 0 0,-5 0-1 16,-2 0 1-16,0 0 0 16,0 0 0-16,4-3 1 15,3 3 0-15,7 0 0 16,0-3-1-16,4 1 1 15,2 2-1-15,2 0-1 16,1 0 1-16,-3 0 1 16,0 0 0-16,-5 0-1 15,3 0 0-15,0 0 0 0,4 0 0 16,3 0 0-16,-3-2 2 16,-2-3 1-16,-9 5 1 15,0 0 0-15,-16 0 1 16,-2 0-2-16,-2 0 0 15,0 0 3-15,0 0-2 16,0 0-4-16,0 0-1 16,0 0 1-16,0 12-1 15,0 11 1-15,-4 12 1 16,-5 2-1-16,3 3 1 0,-6 3 0 16,1 0 0-16,0 4-1 15,2 2 1 1,-4 2-1-16,2 2 1 15,1-2-1-15,2-1 0 16,-3-1 0-16,1-6 1 16,4-4-1-16,-1-5 0 15,-1-6 0-15,0-2 0 16,2-2 1-16,-3 0-2 0,3-4 2 16,-4 0-1-16,4-6 1 15,-3 0-1-15,5-4-2 16,-8-2-4-16,8-2 3 15,-9 1-4-15,-1 0 7 16,-1 0 0-16,-1-2 0 16,-6 3 0-16,2-2-1 0,-9 1 1 15,-7-3-2-15,3-2-7 16,-12-1 5-16,-11 1 0 16,-13 0 0-16,-14 2-3 15,-15-1-4-15,-8 1 6 16,-8-3 0-16,-11 1-9 15,-11-2 7-15,-16 0 3 16,-8 0 1-16,-10 0 2 0,-3-6-1 16,1-9 2-16,2-4 0 31,10-1 0-31,17 1 2 0,20-1-2 16,21 6-1-16,25-1 1 15,9 1 0-15,20 4 1 16,7 0-1-16,10 3 1 15,4-2-2-15,3 1 2 16,6 2-3-16,0 4 2 0,7 0 0 16,0 0 3-16,7 0-1 15,-6-1-2-15,-1 0 1 16,-5 1-1-16,-10 0 0 16,-8-3-1-16,-8 5 3 15,-2 0-3-15,-8 0 1 16,1 0 0-16,-3 0 1 15,6 0-1-15,-6 0 0 16,10 0-1-16,3 0 2 16,12 0-2-16,7 0 2 0,2 0-1 15,4 0 0-15,-8 7-2 16,2 1 2-16,-5 0-15 16,0 2-33-16,2 1-24 15,8 3-44-15,3-5-112 16,10-3-165-16</inkml:trace>
  <inkml:trace contextRef="#ctx0" brushRef="#br0" timeOffset="129549.87">20176 5464 539 0,'0'0'86'0,"0"0"-12"16,0 0 6-16,0 0 72 16,0 0-77-16,0 0-26 15,0-32-33 1,0 46-13-16,2 28 5 15,5 20 35-15,-5 17 19 0,0 9-35 16,-2 0-6-16,0-4-5 16,0-2 0-16,0-7-13 15,0-8-1-15,0-9 1 16,0-17-6-16,0-15 6 16,0-12-6-16,0-10 3 15,0-4 0-15,0 0 5 16,0-20-1-16,0-20 2 15,2-14-6-15,5-16-9 0,-7-5 5 16,0-2-10-16,0-1-7 16,0 11 18-16,-5 4 0 15,1 12 3-15,4 7 1 16,0 5 0-16,0 7-1 16,0 4-1-16,0 6-4 15,0 2 6-15,2 6-1 16,5 5 0-16,-2 0 0 0,1 1 0 15,3 0-2-15,4 1 1 16,5 4 1-16,13-1 0 16,11 4 8-16,12 0 1 15,18 0 6 1,10 0-4-16,7 0-3 16,12 0 0-16,8-2-2 15,7-1-5-15,2 3 0 16,7 0 3-16,-3 0-2 0,3 0-2 15,-2 0 0-15,-5 0 0 16,-4 0 1-16,-12 0 4 16,-2 5-5-16,-9-3 4 15,2 3-4-15,-5-5 0 16,-1 3-1-16,-2-1 2 16,0 4-2-16,-2-2 1 15,-4 4 0-15,6-2 3 0,0 0-1 16,0 0-1-16,-3-1 1 15,-6 4-1-15,4-3 6 16,-8-2-6-16,-19 2 0 16,-6-4 0-16,-16 0 1 15,-15 1-2-15,-10-3 4 16,1 0-1-16,-7 0 8 16,0 0-4-16,0 0-2 15,0 1-2-15,2 1-2 16,7 7-1-16,2 2 0 0,2 8 1 15,1 4 0 1,1 5 2-16,-5 4-3 16,-1 5 0-16,-7 1 1 15,-2 1 5-15,0 0-5 16,0 5-1-16,0-2 3 16,0 2-6-16,0 4 5 15,0 1-2-15,0 0 3 0,0 8-3 16,0 1-2-16,0 3 2 15,4 5 2-15,7-3-2 16,3 0 0-16,-1 1 0 16,-4-6 1-16,0 0-1 15,2-4 0-15,-9-4 0 16,-2-6 0-16,2-7 0 16,-2-8 1-16,0-4-1 15,0-9 0-15,0-4 0 0,0-8 0 16,0-4 1-16,0 0-1 15,0 0 0-15,-11 0 0 16,-26 0-1-16,-26 0 2 16,-17-18-2-16,-18-4-3 15,-14-5 0-15,-8-3 3 16,-18 4 1-16,-7-3-2 16,-11 0-5-16,-2 3 0 15,-8 4 6-15,8 3-1 16,2 2 0-16,5 9 0 15,-3 1-3-15,0 4 5 16,5 1 0-16,4 0-1 16,4-5 1-16,14 2 1 15,11-5-1-15,14 0 0 16,8 0 1-16,16 1 4 16,7 2-5-16,4 0-2 0,7 0 2 15,6-1 2-15,7 3-2 16,5 2-1-16,4 1 1 15,9 0 0-15,9 2 1 16,3 0-1-16,5 0 0 16,-1 0 0-16,3 0 0 15,-3 0 0-15,3 0 0 16,-9 0-3-16,9 0 3 16,0 0 0-16,-1 0 1 0,9 0-1 15,-7 0 0-15,5 0-1 16,1 0 0-16,3 0 1 15,-4 0-1-15,-5 0 4 16,-2 0-6-16,-3 0-2 16,6 0-8-16,-3 4-19 15,-1-2-8 1,6-1-18-16,-1 2-6 16,5-3-55-16,0 0-146 15,2-6-345-15</inkml:trace>
  <inkml:trace contextRef="#ctx0" brushRef="#br0" timeOffset="130357.97">20700 5877 921 0,'0'0'63'0,"0"0"-41"15,0 0 19-15,0 0 11 16,0 0-17-16,0 0-26 15,10 39 2-15,-5 6 18 16,-3 3-16-16,-2-4 0 16,0-7-8-16,0-14 1 15,0-8-5-15,0-7 0 0,0-8 2 16,0 0 2-16,0 0 12 16,0-18 5-16,0-22-8 15,7-14-12-15,11-12-1 16,2-6-1-16,7-1 0 15,2 5 0-15,0 12 0 16,-2 16 1-16,-10 15 1 16,1 14-1-16,-7 8 1 15,1 3-2-15,-6 0-4 0,1 22 2 16,-7 10 2-16,0 4 0 16,0 2 4-1,-27-1 1-15,0-7-4 16,-2-4-1-16,0-8 2 15,7-6 0-15,4-2-2 16,7-6 0-16,4-2 5 16,7 0-5-16,0-2 0 15,0 2-2-15,0 3 2 0,0 2-11 16,18 9 9-16,7 4 2 16,2 0 0-16,0 5 0 15,2-4 3-15,-1 0-6 16,1-1-10-16,2-3-82 15,5-4-12-15,4-7-32 16,0-6-108-16,-1 0-185 16</inkml:trace>
  <inkml:trace contextRef="#ctx0" brushRef="#br0" timeOffset="130878.04">21206 5803 709 0,'0'0'129'15,"0"0"-74"-15,0 0 23 16,0 0 13-16,0 0-34 15,0 0-32-15,0-4-25 16,-14 44 10-16,-1 10 31 0,1 0-16 16,-1-4-11-1,1-6 6-15,5-8-16 16,3-7 4-16,2-13-3 16,-2-9-5-16,6-3 0 15,0 0 4-15,0 0 9 16,0-19-4-16,0-18-9 15,8-14-8-15,9-5 6 16,8-3-1-16,-1 9-4 0,8 9-6 16,-3 15 9-16,-5 11 0 15,0 7 3-15,-1 8-3 16,-7 0 4-16,-8 0-5 16,-1 3-1-16,-5 14-3 15,-2 1 7-15,0 5 2 16,-11 2 0-16,-16-1 1 15,-4-2 0-15,-2-3 2 16,-5-5-2-16,11-2-1 0,9-3 0 16,5-1 0-16,9 0 0 15,2 2-1-15,2 4-4 16,0 4 4-16,8 2 1 16,19 1 6-16,4-3-3 15,5-4-1-15,-3-2-2 16,5-2 0-16,-5-5-14 15,6 0-51 1,-2-5-27-16,3 0-45 0,0-9-119 16,1-13-243-16</inkml:trace>
  <inkml:trace contextRef="#ctx0" brushRef="#br0" timeOffset="131150.07">21941 5747 762 0,'0'0'150'0,"0"0"-111"16,0 0 12-16,0 0 38 16,0 0-10-16,0 0-51 15,-18-58-14-15,-13 58-13 16,-13 3 2-16,-8 22 9 16,8 5-1-16,10 5 6 15,8 6-7-15,12 1 4 16,12 0-14-16,2-3 0 15,11-6 0-15,23-6 0 0,8-5 2 16,12-9-2-16,6-4-31 16,-2-9-54-16,-3 0-21 15,-10 0-93-15,-16-9-286 16</inkml:trace>
  <inkml:trace contextRef="#ctx0" brushRef="#br0" timeOffset="133150.31">20303 7395 852 0,'0'0'99'0,"0"0"-90"15,0 0-8-15,0 0-1 16,0 0 28-16,0 0 31 16,67 155-19-16,-61-87-24 15,4 0 6-15,-8-2 6 16,0-6-10-16,-2-9-3 16,0-10-7-16,0-9-5 15,0-14 2-15,0-7-3 0,0-11-2 16,0 0 6-16,0 0 4 15,0-15 24-15,0-21-14 16,0-20-20-16,0-14-1 16,0-10-25-16,0-8 14 15,0 0-7-15,-4 5 19 16,-8 13 0-16,1 16 0 16,7 14 11-16,-4 16 7 15,6 10-5-15,2 5 6 16,0 7-8-16,0 1-5 15,0-1-6-15,10-2-1 16,21-1-1-16,11 2 1 16,16 1 2-16,2 0 0 15,9 2-1-15,7-2 0 16,9-2 3-16,13 0-2 16,13-4 4-16,5-2 0 15,9-1-3-15,-5 1 2 0,3 1-3 16,-3-4-1-16,-2 1 1 15,-6 0-2-15,-2 3 3 16,-8-1 0-16,0 6-2 16,1 1 0-16,-5-1-1 15,-9 2 0-15,-13-2 1 16,-14 0 0-16,-6 0-1 16,-13 3 1-16,-12-4 0 0,-4 2 2 15,-3 0-2-15,-4 1 8 16,-7 0-2-16,5 2 2 15,-7 0-3-15,3 0 2 16,-8 0 0-16,1 0-7 16,-1 0 3-16,4 0-1 15,1 0 0-15,-3 0-1 16,8 0 0 0,-3 2 1-16,8 3-1 0,-1-2 0 15,5 3-1-15,-6 0 3 16,6-2-1-16,-10-2-2 15,1 0 1-15,0 1 1 16,-1 1-1-16,8-4 1 16,2 1 3-16,6 2-1 15,2-3 6-15,5 1-10 16,-3-1 7-16,1 2-7 16,-5 0 3-16,-2 3 2 0,0-3 0 15,-2 3-3-15,-5-1 0 16,-9 0-1-16,-1 2 0 15,-1-4 2-15,-7 3-2 16,5 0-1-16,-2 6 2 16,2 0 1-16,2 3 1 15,-4 7 0-15,2 3-1 16,-5 5-1-16,5 2 2 0,-7 5-2 16,-2 4 2-16,0 6 1 15,0 3 0-15,0 6-1 16,-15 6 1-16,-6 1-1 15,11 2-3-15,-9 4 4 16,11-6-5-16,-3 3 1 16,6-2 0-1,0-1 1-15,3-7-4 16,2-6 4-16,0-12-2 0,0-4 0 16,0-10 1-16,0 0-2 15,0-7 1-15,0-7 0 16,0-2 0-16,0-5 0 15,0-2 1-15,0 0 0 16,0 0 0-16,0 0 0 16,-17 0 0-16,-24 0 0 15,-15 0-1-15,-13 0-4 16,-8-2 4-16,-20-7-10 0,-11 2 1 16,-19-2-7-16,-12 4 3 15,-4-2-3-15,1 1 6 16,6-2 5-16,7 4 0 15,15-2 3-15,9 3 1 16,10 2 0-16,-2 1-1 16,-1 0 0-16,0 0 2 15,0 0 0-15,3 0-2 0,-2-2 2 16,-1 0-1-16,7 2 1 16,9-2 0-16,8 2 1 15,7 0-1-15,11 0 0 16,7 0 2-1,-4 0-2-15,6 0 0 16,1 0 0-16,-4 0 4 16,3 0-4-16,1-4-3 15,-2 1 3-15,11-4 1 0,1 2-1 16,5-2 0-16,4 2 0 16,7 0 0-16,-4-1-1 15,6 3 1-15,2-2-3 16,1-1 2-16,2 0 1 15,-1 0 3-15,1 0-3 16,-1-2 0-16,1 2 0 16,-1 3-1-16,-1-3 2 0,1 1-1 15,3 1 0-15,7 2 4 16,0-1-7-16,4 2 6 16,0 1-5-16,0 0 6 15,0 0-3-15,0-6 5 16,0-6-6-16,4-4-1 15,2-4 1-15,5 0 0 16,1 2 0-16,-8 2-6 16,5-4-8-16,-7-2-29 0,12-4-61 15,-1-5-99-15,7-2-166 16</inkml:trace>
  <inkml:trace contextRef="#ctx0" brushRef="#br0" timeOffset="133798.41">20992 7331 587 0,'0'0'106'0,"0"0"-62"16,0 0 41-16,0 0 38 0,0 0-60 16,0 0-25-16,9-23-10 15,-9 23 0-15,0 0 2 16,0 0-4-16,-12 20-16 16,-3 15-1-16,-6 8 6 15,6 4 0-15,11 2-9 16,2 1-3-16,2 0 0 15,0-7 0-15,2 1-1 16,11-9-2-16,-7-7 0 16,4-8-4-16,-1-6-2 0,-5-7-54 15,-2-7-15-15,2 0-26 16,3-9-24-16,0-21-49 16,2-12-166-16</inkml:trace>
  <inkml:trace contextRef="#ctx0" brushRef="#br0" timeOffset="134046.44">21003 7391 337 0,'0'0'182'16,"0"0"-60"-16,0 0-54 16,-11-110 9-16,11 96 16 15,13 4-46-15,2 2-22 16,10 2-9-16,2 3 0 16,6 3 2-16,0 0 8 15,1 0-5-15,-12 16-11 16,-1 1-3-16,-15-1-4 15,-4 3-2-15,-2 4 1 0,0 0 7 16,-15 2-4-16,-12-1 0 16,-2-4-5-16,-2 1-2 15,2-8-18-15,4 1-31 16,5-4-47-16,9-8-125 16,9-2-250-16</inkml:trace>
  <inkml:trace contextRef="#ctx0" brushRef="#br0" timeOffset="134318.47">21591 7277 972 0,'0'0'66'15,"0"0"-37"-15,0 0 71 16,0 0-4-16,0 0-68 15,0 0-28-15,-31 18 2 0,9 26-2 16,4 10 5-16,4-2-2 16,3-4-3-16,7-5 1 15,2-7 2-15,-5-2-3 16,5-7-2-16,0-6-24 16,2-7-68-16,0-5-35 15,0-9-36-15,0 0-104 16,0-25-82-16</inkml:trace>
  <inkml:trace contextRef="#ctx0" brushRef="#br0" timeOffset="134574.51">21455 7328 631 0,'0'0'119'0,"0"0"-43"16,0 0 4-16,0 0-19 16,0 0-34-16,0 0-18 15,65-33 3-15,-36 33 10 16,2 12-2-16,-4 14-1 0,0 8 1 15,-12 5-7-15,-3 0-3 16,-10-3 8 0,-2-2-1-16,0-6-3 15,-18-4 2-15,-9-1-1 16,-4-7-5-16,-7-4-7 16,7-2-3-16,-5-7-24 15,7-3-41-15,9 0-64 0,7-11-144 16,13-17-280-16</inkml:trace>
  <inkml:trace contextRef="#ctx0" brushRef="#br0" timeOffset="135310.6">22122 7406 786 0,'0'0'147'15,"0"0"-137"-15,0 0 49 16,0 0 30-16,0 0-42 16,0 0-35-16,-67-53-11 15,33 53 0-15,1 12 0 16,-5 9 0-16,9 6 18 16,0 5-7-16,14 2-8 15,3 7 2-15,12-4-6 16,0 2-3-16,16-7-3 15,22-8-16-15,7-6-6 16,12-11 5-16,-1-7-15 16,4 0-27-16,-4-23-15 15,-9-9-11-15,-9-4 23 16,-9-7 43-16,-14 2 25 16,-5-3 0-16,-6 7 42 15,-4 5 45-15,0 12-14 0,0 8-9 16,0 8 2-16,0 2-7 15,0 2-26-15,0 0-14 16,0 0-9-16,0 16-2 16,0 17 0-16,-2 16 46 15,0-1-21-15,2 5-18 16,0-6-3-16,0-2-7 16,-6-7 3-16,6-6-3 0,-4-9-4 15,4-9-1-15,0-9 0 16,0-3-8-16,0-2-12 15,0 0 1-15,-2-10 7 16,0-22-12-16,2-18-78 16,0-10 53-16,2-8 37 15,14-3 4 1,9 9-17-16,-4 13 8 16,4 20 12-16,4 11 4 0,-4 13 0 15,-3 5-1-15,2 0 1 16,-6 0 1-16,-2 6 5 15,-5 19 6-15,-9 2 9 16,-2 4 1-16,0 1 2 16,-20-2 11-16,-18-2-12 15,-4-3-2-15,-3-6-11 16,-1-1-9-16,1-5-23 16,3-5-46-16,1-5-76 0,1-3-274 15</inkml:trace>
  <inkml:trace contextRef="#ctx0" brushRef="#br0" timeOffset="136886.79">20374 8781 532 0,'0'0'133'15,"0"0"-44"-15,0 0 35 16,0 0-18-16,0 0-14 16,0 0-43-16,6-38-7 15,-6 38-18-15,0 0-5 0,6 6-1 16,-4 22-13-16,0 14 41 16,0 13-4-16,-2 3-28 15,0-2-12-15,0-5-1 16,2-8 0-16,3-10-2 15,-1-8 1-15,-4-13-1 16,2-7-3-16,-2-2-10 16,0-3 12-16,0 0 1 15,0-22-12-15,0-20-13 0,0-18-39 16,0-11 36-16,0-5-10 16,0-2 21-16,0 7 5 15,0 13 12 1,0 21 0-16,0 16 1 15,0 12 9-15,0 4 4 16,2 1-2-16,6 1-6 16,0-4-1-16,15 1-4 15,5 0 1-15,17 0 3 0,9-2 15 16,6-2-9-16,7 0-5 16,6-6 7-16,7 0 4 15,14-3 8-15,4-2-7 16,7 1-8-16,6-2-1 15,1 2-5-15,-3-1 0 16,0 2-2-16,3 1-1 16,-8 0 2-16,6 3-1 15,-3 5 1-15,18 9-1 0,4 1 21 16,4 1 17-16,-6 13-39 16,-13 1 0-16,-16-5-3 15,-11-3 3-15,-17-3 0 16,-24 0-1-16,-17-1 1 15,-11-3 1-15,-11 0 1 16,-5 0 1-16,7 0 1 16,-3 0 4-16,10-4-2 0,2-4 1 15,2 2-6 1,-4 3-1-16,-1-1 0 16,-5 4 1-16,-4-1 0 15,3 1 0-15,-7 0-1 16,4 0 3-16,4 0-3 15,-4 0 1-15,3 0 3 16,5 0-1-16,-1 3 1 16,-2 6-3-16,-2-2 0 0,2 4 1 15,0 3 1-15,-4 0-3 16,2 4 4-16,-7 4 0 16,0 6-1-16,-2 6-1 15,0 3 3-15,0 4-1 16,0 2 0-16,0-2 0 15,0 1-3-15,0 1 2 16,0-2-2-16,0 5 3 0,0 0 0 16,0 5 4-16,0 4-4 15,0 1-2-15,7 6 9 16,0 2 6-16,2-3-15 16,-3-6-1-16,3-5-1 15,-7-9 1-15,8-8 0 16,-8-8-1-16,-2-11 1 15,2-7-1 1,-2-5 0-16,0 1 0 0,0-3 4 16,0 0-1-16,0 0-1 15,-9 0 7-15,-20 0-6 16,-18 0-3-16,-15 0-5 16,-17 0 1-16,-12 0-2 15,-11 0-3-15,-10-7-3 16,-13 4 2-16,-4 1 0 15,-6-1 5-15,-8 3-4 16,-2 0-2-16,-7 0-1 0,5 0 0 16,-7 0 1-16,-8 7 0 15,-2-4-8-15,8 2-16 16,9-5 34-16,18 0 0 16,4 0 1-16,7 0 1 15,7-8 1-15,8-5-1 16,16 0 4-16,16-2-4 15,13 1 5-15,6 4-6 0,8 0 0 16,11 2 1-16,8 2-1 16,9 3 1-16,10 1 6 15,1 2-4-15,3 0-3 16,2 0 2-16,0 0 0 16,0 0-2-16,0 0 0 15,-2-3 0 1,0 1 0-16,-2 0 0 15,-4-1-2-15,6 3-3 16,0-2-3-16,2 2-12 0,0 0-43 16,0-3-87-16,0-6-94 15,0-8-452-15</inkml:trace>
  <inkml:trace contextRef="#ctx0" brushRef="#br0" timeOffset="137726.9">20864 8645 878 0,'0'0'178'0,"0"0"-137"16,0 0-22-16,0 0 9 0,0 0 20 15,12 116 39-15,-12-52-57 16,2 0-20-16,-2-9-4 16,0-4-2-16,0-10-2 15,0-16-1-15,0-6 1 16,0-12-2-16,0-2 2 16,0-5 2-16,0 0 3 15,0 0-1-15,0-21-6 16,0-18-2-16,4-15-5 0,17-9 3 15,-2-1-2 1,12 4 0-16,3 9-10 16,-1 14 11-16,1 10-8 15,0 14 12-15,-15 4-4 16,-3 7-1-16,-7 2 3 16,-7 0-5-16,-2 0 7 15,0 0-2-15,0 7 5 0,-13 15-3 16,-14 2 1-16,-2 4 0 15,-4 0 1-15,-3-2 1 16,5 3-2-16,2 0 0 16,11 0 1-16,7 0 2 15,9 0-3-15,2 0-4 16,11-2 4-16,20-5 9 16,9-5 0-16,9-3-4 15,5-4-4-15,2-4-1 0,-8-3-8 16,4-3-40-16,-8 0-80 15,1-17-43-15,-12-11-160 16</inkml:trace>
  <inkml:trace contextRef="#ctx0" brushRef="#br0" timeOffset="138022.94">21531 8601 1026 0,'0'0'123'0,"0"0"-68"15,0 0 39-15,0 0-34 16,0 0-31-16,0 0-21 16,0-7-7-16,0 40 0 15,0 6 17-15,-9 7-2 16,5-2-10-16,-3-3 3 16,2-3 1-16,5-6-9 15,0-6-1-15,0-6-1 0,0-3 1 16,14-8 0-16,15-4-5 15,11 0-8-15,7-5-14 16,9-2-17-16,-1-22-27 16,-4-6-93-16,3-6 2 15,0-2-129-15,-6-2 39 16,2 1-116-16</inkml:trace>
  <inkml:trace contextRef="#ctx0" brushRef="#br0" timeOffset="138270.97">22222 8580 630 0,'0'0'156'15,"0"0"-50"-15,0 0-32 16,0 0 16-16,0 0 6 16,0 0-10-1,2-64-25-15,-8 62-9 16,-17 2-32-16,-6 0-16 16,-4 0-4-16,-7 22 2 0,2 12-2 15,7 4 6-15,11 6 6 16,6 0-12-16,7-4 0 15,7-3 0-15,0-9 0 16,25-4-3-16,8-10-5 16,9-4 2-16,10-8-24 15,2-2-58-15,-8 0-115 16,-12-16-155-16</inkml:trace>
  <inkml:trace contextRef="#ctx0" brushRef="#br0" timeOffset="140063.2">20675 9747 610 0,'0'0'117'15,"0"0"-41"-15,0 0 63 16,0 0-26-16,0 0-34 16,0 0-41-16,0 0-21 15,-13-12-9-15,11 46-3 16,0 16 56-16,2 7-23 15,0 3-14-15,0-4-16 16,0-12-2-16,0-11 2 0,0-12-4 16,0-10-4-1,0-4 0-15,0-7 1 16,0 0 1-16,0 0-1 16,0 0 6-16,0-22-1 15,0-16-6-15,0-18-3 16,0-10-3-16,0 0 5 15,0 7-3-15,-8 15 2 16,4 16 2-16,-7 14 2 0,9 8 5 16,0 6-5-16,2 0-1 15,0 0-1-15,0 0-1 16,0 0-6-16,6 0-2 16,28 0 8-16,12 2 1 15,12 4 0-15,12 0 3 16,7-3-2-16,19-3 1 15,5 0 1-15,15 0 3 0,1-3-5 16,9-5 3-16,1 0-4 16,0 2 4-16,-9 2-4 15,-7-2 3-15,-12 6-2 16,-10-2-1-16,-3 2 0 16,1 0-2-16,-11-4 2 15,2 1 0-15,-4 1 0 16,-12-3 0-1,3 1 0-15,-7 1 0 0,-7 3 5 16,-4 0 3-16,-12 0-4 16,-4 0 0-16,-8-3-3 15,-5 1 0-15,-3 0 0 16,-3 0 1-16,1-1 6 16,0-2-5-16,1 3 4 15,-8-2-1-15,3 2 2 16,-9 2-5-16,0 0-2 15,0 0 1-15,0 0-1 0,0 0 0 16,2 0-1-16,3 22 0 16,0 14 2-16,-3 10 3 15,-2 13-3-15,0 4-1 16,0 2 1-16,-2-2-1 16,-8-8-1-16,4-9 1 15,-1-12 1-15,5-6 1 16,0-12-5-16,0-3 2 0,-3-9-2 15,5-3 2-15,0 1 4 16,0-2-4-16,-2 0 0 16,0 0 2-16,-8 0-2 15,-11 0 0-15,-22 0-2 16,-17 0 1-16,-18-6-4 16,-11-6-1-1,-21 2-2-15,-14-2-5 16,-24 3 6-16,-1 2-9 0,4 5 11 15,9 2 4-15,16 0-1 16,6 11-2-16,12 4 4 16,-1-1 0-16,3 2-3 15,0-3 0-15,2-3 2 16,3-6 1-16,16-3-1 16,10-1 1-16,11 0-4 0,6 0-4 15,5-10-2-15,5-4 3 16,-2 2-7-16,3 4 10 15,3 5 4-15,5 3 0 16,2 0 0-16,2 0-3 16,2 0-7-16,9 0-10 15,5 0-4-15,4 0-14 16,7 0 3-16,2 0-17 0,0 0-39 16,0 0-50-1,19-9-144-15,17-3-216 0</inkml:trace>
  <inkml:trace contextRef="#ctx0" brushRef="#br0" timeOffset="140679.28">21034 9997 924 0,'0'0'135'0,"0"0"-114"16,0 0-15-16,0 0 50 15,0 0-15-15,0 0-4 16,-2 85 18-16,-7-45-28 16,4-3-12-16,1-10 0 15,4-8-4-15,-5-7-8 16,5-8-3-16,0-4 4 16,0 0-1-16,0 0 1 0,0 0 3 15,0-23 2-15,0-11-2 16,9-13-7-16,5-6-5 15,-3 0 5-15,-3 2 0 16,4 17 0-16,-8 14 0 16,1 12-3-16,-3 8 3 15,-2 0-2-15,0 0 1 16,4 0-10-16,8 6 5 16,1 17 1-16,3 14 4 0,-1-2 1 15,1 2 2-15,-7-4-2 16,-7-10 0-1,-2-5 0-15,0-8 3 16,0-6 0-16,0-1-2 16,0-3 8-16,0 0-7 15,2 0 2-15,7-7-1 16,2-21-3-16,12-14-4 16,6-11-10-16,-1 0 9 0,1 11-10 15,-4 18 11-15,-16 14-2 16,-2 10 2-16,-5 0 4 15,-2 6-7-15,9 20 3 16,-5 13 1-16,2 4 6 16,2-1-6-16,-2-2-1 15,3-8-32-15,5-4-42 16,1-5-10-16,3-11-1 16,7-9-20-16,-1-3-128 0,0-6-136 15</inkml:trace>
  <inkml:trace contextRef="#ctx0" brushRef="#br0" timeOffset="141031.31">21634 9918 541 0,'0'0'158'0,"0"0"21"16,0 0-48-16,0 0-5 0,0 0-21 15,0 0-51-15,15-46-27 16,-15 62-16 0,-2 15 5-16,-11 8 18 15,-3-5-15-15,5-4-3 16,-1-9-3-16,8-8-6 15,2-7-5-15,2-4-2 16,0-2 1-16,0 0 1 16,0 0 2-16,0-4-4 15,2-28 2-15,18-11-2 16,5-12-8-16,0 8 7 0,-8 18-2 16,-8 15 2-16,-4 9-1 15,-5 5 1-15,2 0-1 16,7 11-9-16,-3 15-1 15,10 9 7-15,-5 8-4 16,5-5-15-16,-3-6-9 16,0-4-33-16,-1-7-62 0,-10-10 7 15,-2-9-75-15,0-2-34 16,-33 0-42-16</inkml:trace>
  <inkml:trace contextRef="#ctx0" brushRef="#br0" timeOffset="141087.31">21634 9918 228 0</inkml:trace>
  <inkml:trace contextRef="#ctx0" brushRef="#br0" timeOffset="141159.34">21634 9918 228 0,'-68'93'389'0,"53"-98"-249"0,11 1-25 0,2 1-16 0,2 3-31 16,0 0-36 0,8 0-32-16,21 0-5 0,23 0 4 15,12-2-35-15,14-7-92 16,5-5-122-16,-5-2-153 16</inkml:trace>
  <inkml:trace contextRef="#ctx0" brushRef="#br0" timeOffset="141407.37">22324 9784 724 0,'0'0'166'0,"0"0"-93"0,0 0 35 15,0 0-33-15,0 0-36 16,0 0-19-16,-127-23-5 16,100 49 12-16,6 6 4 15,7 3-8-15,5 3-12 16,9 2-5-16,0-4-1 15,9-2-3-15,11-8-2 16,7-4 0-16,9-3-9 16,-3-8-29-16,0-5-70 15,-4-3-24-15,-8-2-62 0,-21 3-108 16</inkml:trace>
  <inkml:trace contextRef="#ctx0" brushRef="#br0" timeOffset="142559.51">20882 10754 459 0,'0'0'103'0,"0"0"-44"0,0 0 64 15,0 0 39-15,0 0-79 16,0 0-21-16,-6-70-1 16,4 70-3-16,2 0-25 15,-2 0-1-15,-8 22-16 16,6 7 22-16,-5 10 2 15,3-1-25-15,-2-4-3 16,6-2-11-16,2-10 0 16,-2-8 3-16,2-6-8 0,0-8 6 15,0 0-2-15,0 0 2 16,0-13-2 0,0-25-1-16,0-21-5 15,0-11 0-15,2-3-9 16,8 10 13-16,-4 10 2 15,5 22 0-15,-9 12 1 16,2 9 2-16,4 6 2 16,5 0 3-16,5 0-6 0,15 4 1 15,16 0 0-15,11 0-3 16,14 0 9-16,20 2 4 16,6 4 4-16,9-5-2 15,7 2-2-15,5-3-5 16,-6 0-4-16,-3 0 5 0,-5 0-8 15,-5-8-1-15,5-6 0 16,-8-4 0-16,-8 0 0 16,-7 4 0-16,-10-2-1 15,-5 6 1-15,0 1 0 16,-9 2 0-16,-2 5 0 16,-11-1-3-16,3 1 5 15,-8 2-4-15,-5 0 1 16,3 0 1-16,1 0 3 15,-8 0-3-15,-4 0 0 16,-8 0 1-16,-13 0-1 16,-6 0 0-16,-2 0 0 15,0 0 1-15,0 0 1 16,0 0 4-16,0 0-1 16,0 9-4-16,0 19-1 15,0 12 14-15,-6 13-4 16,-6-4-3-16,1 1-6 0,1 1 0 15,0-7 1-15,-3-2 1 16,9-10-2-16,-6-9 4 16,6-9-5-16,-3-3 0 15,5-3 0-15,-2-4 0 16,-3 0 1-16,-4-2 1 16,-14 1-1-16,-13-3-2 15,-10 0-1-15,-24 0-1 0,-11-7-6 16,-13-9 0-16,-10 2 1 15,-21 5-3-15,-7 2-1 16,-16 7-3-16,3 0-5 16,5 4 10-16,12 11 2 15,7 6 3-15,17-3 5 16,6 2 0-16,1-4 1 16,3 1-3-16,1-4 3 15,-1-2-1-15,0-6 3 16,7-3-3-16,6-2 0 15,12 0 0-15,18 0 1 16,15 0 0-16,15-2 0 16,19-2-1-16,4 4-2 15,0-5-17-15,0-3-10 16,27-4-23-16,2-5-60 16,11 2 18-16,-3 1-41 15,4 2-161-15,1-1-243 16</inkml:trace>
  <inkml:trace contextRef="#ctx0" brushRef="#br0" timeOffset="143055.57">21337 10657 1039 0,'0'0'106'0,"0"0"-83"16,0 0 56-16,0 0-24 15,0 0-42-15,0 0-10 16,0 78 13-16,0-33 3 16,0-3-12-16,0-6-3 15,-2-8 1-15,-2-8-2 16,-6-12-3 0,8-4 1-16,2-4 3 0,0 0-1 15,0 0-1 1,0-4-3-16,0-25 1 0,0-16-18 15,0-13-8-15,4-10 16 16,23-3 0-16,10 11-8 16,-4 12 12-16,7 18 3 15,-5 13 2-15,1 5-3 16,-7 7 4-16,-7 5 3 16,-7 0-3-16,-5 0 0 0,-8 8-2 15,-2 10 4-15,0 7 1 16,-16 3 2-16,-15 2 3 15,-11-4 3-15,-3-4 0 16,3-5-7-16,4-5-2 16,16-1-2-16,9-7-19 15,7-4-25-15,6 0-51 16,8-4-49-16,25-19-89 0,9-4-48 16,12-1-65-16</inkml:trace>
  <inkml:trace contextRef="#ctx0" brushRef="#br0" timeOffset="143927.69">21769 10488 491 0,'0'0'160'16,"0"0"-63"-16,0 0 86 15,0 0-68-15,0 0-44 16,0 0-20-16,25 2-16 0,-25 32 40 16,0 6-24-16,-2-3-27 15,-2 0-7-15,-1-9-5 16,3-5 1-16,2-6-8 15,0-9-5-15,0-4 1 16,0-4 0-16,0 0 0 16,7 0 5-16,14-10-5 15,16-14 4-15,5-6-3 16,-9 4-1-16,-4 6-2 0,-15 9 0 16,-8 10 1-16,-6 1 0 15,0 0-4-15,5 0 1 16,-3 10-5-16,2 13 7 15,7 8 1-15,3-2 0 16,6-3-29-16,4-6-12 16,3-8-24-16,2-10-7 15,0-2 30-15,4-5 23 16,1-21 3-16,-1-10 12 16,-4-6 3-16,0-2-1 0,-13 1 2 15,-3 12 6 1,-3 11 28-16,-10 11 30 15,0 6 12-15,0 3-40 16,0 0-19-16,0 0-6 16,0 20-11-16,-6 7 5 15,0 9 6-15,6-1-5 0,0-5-4 16,0-4 4-16,0-10-6 16,2-7 0-16,10-6 1 15,-4-3 1-15,13 0-2 16,0-3 6-16,8-17-3 15,5-9-2-15,-12-1-1 16,-1 2-4-16,-8 10 2 16,-9 7 1-16,-4 8 1 15,0 3 0-15,0 0-4 0,0 0-1 16,0 0 3-16,0 0-1 16,3 11-4-16,1 11 7 15,3 1-1-15,-3-1 2 16,7-7-1-16,-9-3 1 15,8-3-1-15,-6-5-1 16,0-3 0-16,1-1 0 16,-3 0-7-16,0 0 4 0,-2 0 1 31,0 0 3-31,0 0 0 16,0 0 2-16,0 7-2 0,-4 9 5 15,-21 10-3-15,-4 12 3 16,-11 6 0-16,5 0-1 15,-3-2 0-15,-3-2 5 16,-1-4-6-16,2-5 2 16,0-7-4-16,2-9-1 0,9-6 0 15,12-6-4-15,5-3-20 16,10 0-14-16,2-14-83 16,0-22-109-16,27-15-175 15</inkml:trace>
  <inkml:trace contextRef="#ctx0" brushRef="#br0" timeOffset="144079.71">22685 10726 147 0,'0'0'926'0,"0"0"-853"16,0 0-39-16,0 0 74 16,0 0-58-16,0 0-34 15,8 0-16-15,-8 0-15 16,0-2-128-16,-14-8-148 15</inkml:trace>
  <inkml:trace contextRef="#ctx0" brushRef="#br0" timeOffset="146271.99">27331 1719 1059 0,'0'0'21'0,"0"0"-3"15,0 0-3-15,0 0 44 0,0 0-22 16,0 0-32-16,0 0-3 15,5 59 4 1,2-13-3-16,-1-1-3 16,5-4 4-16,3-4-2 15,1-13 2-15,3-12-3 16,5-12 8-16,3 0 12 16,6-27 9-16,1-4-10 15,5-8-7-15,-9 0 5 16,-7-2-7-16,-9-1-2 0,-6 0-7 15,-7 5-1-15,0 6-1 16,0 13 0-16,-13 9-8 16,-3 9-20-16,1 0-56 15,-6 5-43-15,15 17-35 16,-1-2-165-16</inkml:trace>
  <inkml:trace contextRef="#ctx0" brushRef="#br0" timeOffset="146592.04">28009 1705 458 0,'0'0'559'15,"0"0"-492"-15,0 0-25 16,0 0 68-16,0 0-41 16,0 0-54-1,2-13-14-15,-2 43 4 0,0 6 7 16,-9 4 4-16,-6 2-10 15,2 2-5-15,3-3-1 16,6-3 3-16,4-4-3 16,0-6-2-16,0-4 2 15,14-6-1-15,5-4 0 16,17-6-1-16,7-5-16 16,3-3-8-16,10 0-32 15,-7 0-36-15,0-11-8 0,-13-1 0 16,-10-4-116-16,-14 2-20 15,-12-2-195-15</inkml:trace>
  <inkml:trace contextRef="#ctx0" brushRef="#br0" timeOffset="146760.04">28049 1979 672 0,'0'0'103'0,"0"0"-77"15,0 0 86-15,0 0-12 16,0 0-49-16,0 0-51 15,47-37-2-15,-9 27 0 16,4-1-19-16,1 0-48 16,-3-1-66-1,-18-2-44-15,-9-6-158 16</inkml:trace>
  <inkml:trace contextRef="#ctx0" brushRef="#br0" timeOffset="146960.07">28078 1736 656 0,'0'0'51'0,"0"0"-47"16,0 0 113-16,0 0 13 15,0 0-109-15,0 0-21 16,110-48 0-16,-62 38 1 0,6 0-1 16,2 1-7-16,-6 2-40 15,0 1-50-15,-8-1-53 16,-20 2-157-16</inkml:trace>
  <inkml:trace contextRef="#ctx0" brushRef="#br0" timeOffset="148624.28">26270 3014 657 0,'0'0'30'0,"0"0"16"15,0 0 54-15,0 0 8 16,0 0-47-16,0 0-34 15,-11-26-24-15,9 27-1 16,0 22 11-16,-9 7 30 16,1 8 6-16,4 7-13 0,-5 6-3 15,9 3-3-15,0 0-4 16,2 4-8-16,0 7-6 16,0 7 3-16,0 9-5 15,0 9-7-15,0-2 3 16,0 2-3-16,0-9-1 15,0 0 1-15,0-3-1 16,-6-1-1-16,4-5 1 16,0-5-1-16,0 0-1 15,0-5 0-15,-5-4 1 16,3-1-1-16,2-3 0 16,-8 0 0-16,4 1 1 15,-1 0 1-15,1 4-2 16,-8 1 0-16,1 2 1 15,-1 2 0-15,1 0-1 16,-1 5 0-16,1-2 1 16,5-11-1-16,-4 1-1 0,1-10 0 15,5-3 1-15,-4 5 2 16,6-1-2-16,-5 1-1 16,7 2 1-16,-5 3 1 15,-2 9-1-15,-2 1 1 16,-4 2-1-16,5-5 4 15,4-2-8-15,-5-2 7 16,9-1-7-16,-3-4 8 0,5 4-8 16,0-2 7-16,0 3-6 15,0 1 3-15,0 0 0 16,5 2 0-16,-1 2 0 16,7 4 0-16,-7 9 2 15,1 2-2-15,-2 4 0 16,-3-2 1-1,0-2-2-15,0-2 1 16,0 0 0-16,0 2 0 0,0-3 1 16,0-2-2-16,0-4 1 15,0-3 0-15,0-5 0 16,0-4 0-16,0-2 0 16,6-2 0-16,1-3 1 15,-3 4-2-15,12 1 1 16,8 3 0-16,-2 1 0 15,1-4 1-15,-8-8 0 16,-3-5-1-16,-8-4 1 0,7 3 1 16,-7 8-1-16,6 4 4 15,-4 8 0-15,1 3-3 16,-1 1-1-16,4 3-1 16,-8-2 2-16,0 1-1 15,0 4 0-15,-2-3 0 16,0 5 0-16,0-2-1 15,-4 6 0-15,-10 2 0 0,-3 3 1 16,-4 5 0-16,-1 0 3 16,0 4-2-16,0 9-2 15,-1 8 1-15,3 0-1 16,5 1 6 0,2-6-6-16,-1-7 3 15,1-4-3-15,-1-6 0 16,-1-1-3-16,-1-1 3 15,3-7 0-15,-1-2 0 0,-1-4 0 16,1-7 0-16,-1-2 3 16,1-6-8-16,1-3 5 15,2 0 0-15,-3-2 0 16,1-8-2-16,4-3 2 16,-4-9 0-16,2-7-1 15,6-6-1-15,-2-8-6 16,7-2 0-16,0-7-9 15,0 0-14-15,0 0-28 0,0-21-65 16,0-26-101-16,0-27 122 16</inkml:trace>
  <inkml:trace contextRef="#ctx0" brushRef="#br0" timeOffset="151128.6">26199 2941 634 0,'0'0'23'16,"0"0"-17"-16,147-41-5 16,-72 30 36-16,10 1 74 15,9 2-13-15,7 5-57 0,12-2-18 16,7 1-4-16,17 2 15 15,5 0-6-15,3 1 10 16,6 1-17-16,-1 0-12 16,-9 0-1-16,-10 0 4 15,-13 0-2-15,-4-5 0 16,-3-2-6 0,-10 0 14-16,3 2-6 15,4-4-1-15,-2 3 2 0,8 0 1 16,2 0-2-16,-2 2-5 15,-3 1-2-15,-4 0-3 16,-9 1 9-16,-11 0-10 16,-9 0 15-16,-13-1-13 15,-10 3 4-15,-3 0-1 16,-3 0 0-16,2 0-5 16,-2 0 3-16,-2 7 0 0,2 3 1 15,-4 2-2-15,-3 0 0 16,-2 2 2-16,-11 1 3 15,0-1-5-15,-2-1-3 16,-5 4 4-16,1 1-2 16,6 0-2-16,-3 6 1 15,3 2 1-15,0 8-2 16,2 3 1-16,0 6 0 16,-2 1-1-16,-4 5 3 0,-7 2-1 15,-1-5-1-15,-3 3 0 16,-1-4 0-16,-1 0 0 15,-1-1-1-15,-5 2 2 16,1 3-2 0,-5 0 0-16,1 6 4 15,-1 2-4-15,0 5 5 16,0 7-4-16,3 3 1 16,-3 4 0-16,-2 2-1 0,0-3 2 15,0-3-3-15,0-7 4 16,-11 2-3-16,-3-3-1 15,-1 1 2-15,-1 0-4 16,1 3 3-16,-3 5-1 16,5 4 1-16,1 3-1 15,-1 7 0-15,3 10-1 16,2 5 2-16,-5 2-2 0,-1 0 2 16,1 0-2-16,-3 2 1 15,3-4 0-15,2-2-1 16,4 0 1-16,-2 0 0 15,5 3 0-15,-7 4 0 16,1-3 0-16,2 3-2 16,-6 8 2-16,-1 5 1 15,-4 3-1-15,4-2-5 16,7-8 0-16,-4-9 1 0,10-1 2 16,-5-2-2-16,1 3 3 15,-6-2 1 1,1 0-2-16,-7-1 2 15,-1 4-1-15,-6-2 0 16,-4-5-2-16,0-10 0 16,2-5 1-16,10-9-1 15,1-6 2-15,3 3 0 16,5-4 0-16,2 3 0 0,4-2 1 16,2 3 0-16,0 3 0 15,0 2 0-15,16 3 0 16,-3 4 0-16,0 1 0 15,-4-1 0-15,-2-4 0 16,-3-1 0-16,-4-6-1 16,0-5 1-16,0-6 0 15,0-3-1-15,0-2 1 0,0 0 0 16,0 2 0-16,0 5 0 16,0 4 0-16,0 6 0 15,-2 7 0-15,-7 6 0 16,3-1 0-16,-6-6 0 15,8-8 0-15,-5-11 0 16,-1-10 0-16,6-9 0 16,0-4 0-16,4 1 0 15,0 3-3-15,14-2-3 0,15 6 5 16,-3-3-2 0,3-2 1-16,-9-2-3 15,-2-4 2-15,-7-6 2 16,-2-1-5-16,-9-6 2 15,0-2 0-15,0-1 3 16,0-3 1-16,0-2-1 16,0-3 1-16,0-5 0 15,0 2 0-15,0 1-2 0,-5 2 2 16,-5 2 0-16,-13 2 0 16,-6-2 2-16,-4 3 0 15,-9-3-2-15,-10-1 2 16,-6-1-1-16,-4-4 3 15,-5-4-4-15,-5 3 2 16,5-5-1-16,1 5-1 16,-5-3 0-16,5-2 0 0,-5 0 4 15,0 0-4-15,-3 0-4 16,-8 0 3-16,-7-4 1 16,-16-8 0-16,-6-2-2 15,-3 0-1-15,9 2 3 16,7 2-1-16,11 3 2 15,14 4 0-15,4-1-1 16,11 2 1 0,0-1-1-16,0 3 2 0,0 0-2 15,-11 0 0 1,-5 0 0-16,-8 0 2 0,-7 0 0 16,4 0-4-16,-2 0 0 15,14 0 2-15,9 0 0 16,16 0 0-16,-2 0 0 15,4 0 1-15,-1 0-2 16,-7 0 1-16,1 0-1 16,-7 0 1-16,-2-3-2 0,-6-3 2 15,-1-2 0-15,3-3 0 16,-3 1-1-16,-3 1 0 16,1-1 1-16,-8 2 2 15,4-1-2-15,-1 8 0 16,-6-1 0-16,4 2 0 15,-3 0 0-15,-1 0 1 16,4 0 0-16,5 0 0 0,1 0 0 16,9 0-1-16,7 2 0 15,12-2 0-15,7 0 0 16,-4 0 0-16,12 0 1 16,1 0 1-16,1 0-2 15,2 1 0 1,-2-1 0-16,5 0 0 15,-3 0 0-15,8 0-1 16,-8 0-1-16,5 0-11 0,-7-12-54 16,1-16-77-16,3-19-161 15</inkml:trace>
  <inkml:trace contextRef="#ctx0" brushRef="#br0" timeOffset="152776.81">27115 3491 916 0,'0'0'30'16,"0"0"-9"-16,0 0 58 15,0 0 21 1,0 0-61-16,0 0-39 0,0 0 1 16,2 16 7-16,-2 20 19 15,0 2-8-15,0-2-4 16,0-5-7-16,0-9-4 15,-2-11-3-15,2-4 0 16,0-7 4-16,0 0 1 16,0-21 23-16,0-15-13 15,0-10-13-15,0-2-3 16,0-4 1-16,6-1-1 0,10 5 2 16,3 9-2-16,-9 10 4 15,-1 15 0-15,1 8 4 16,-8 6-7-16,6 0-1 15,5 20-2-15,6 11 0 16,-1 4 1-16,-1 6 1 16,1-5 1-16,2 0-1 15,-4-6 0-15,-3-9 0 0,3-8 2 16,-14-9-1-16,7-4 0 16,-3 0 1-16,4-17 4 15,5-18 2-15,-1-5-7 16,-6-4 0-16,-1-4-2 15,-5 3 1 1,-2 5 0-16,0 12 0 16,0 10 0-16,0 8-15 15,-2 10-25-15,-7 0-102 0,5 6-62 16,4 14-73-16,0 0-64 16</inkml:trace>
  <inkml:trace contextRef="#ctx0" brushRef="#br0" timeOffset="153208.84">27737 3360 690 0,'0'0'155'15,"0"0"-57"-15,0 0 6 0,0 0 14 16,0 0-19-16,0 0-62 16,25-59-19-16,-25 71-10 15,-14 17 3-15,-6 8 11 16,-6 2-5-16,-3-1-2 15,0-1-6-15,6-7-2 16,5-4-5-16,5-12-2 16,11-6 0-16,2-8 0 0,0 0 7 15,0-2 0-15,0-21 19 16,11-14-20-16,11-9-6 16,9-3 0-1,3 2 2-15,-5 4-1 16,-5 10-1-16,-4 12 0 15,-4 9 0-15,-1 6-1 16,-3 6 0-16,-8 0 1 16,9 4-5-16,3 20 3 0,-1 10 1 15,1 2 1-15,-7 3 0 16,-7-3 0-16,-2 1-4 16,0-4-17-16,0 1-28 15,-4-4-27-15,-7-8-136 16,-7-11-39-16,-2-11-157 15</inkml:trace>
  <inkml:trace contextRef="#ctx0" brushRef="#br0" timeOffset="153368.87">27588 3497 401 0,'0'0'551'0,"0"0"-539"16,0 0 3-16,0 0 61 15,0 0-62-15,0 0-14 16,135-34 0-16,-77 34-19 15,5 0-62-15,3 0-62 16,6 0-38-16,-3-1-18 0,-4-14-173 16</inkml:trace>
  <inkml:trace contextRef="#ctx0" brushRef="#br0" timeOffset="153792.94">28354 3263 660 0,'0'0'115'0,"0"0"-42"16,0 0 43-16,0 0-1 0,0 0-32 16,0 0-31-16,19-89 14 15,-19 89-25-15,0 0-21 16,0 0-8-16,-12 0-8 16,-3 0-4-16,-6 0 0 15,1 0 2-15,7 0-2 16,2 4 0-16,4 6-2 15,-6 0 2-15,0 4-2 0,-3 0 2 16,1 2 1-16,1-2-1 16,1-2-1-16,5 0 1 15,6-4-3-15,2 2-1 16,0 1-1-16,12-4 4 16,19 1 0-16,18 2 1 15,0-2 0-15,5 2 0 16,-8-2 0-16,-13 1-1 15,-12-4 1 1,-8 0-2-16,-13-3 0 0,0-1-1 16,-26 1 3-16,-28 1 2 15,-22 1-2-15,-11-3-9 16,1-1-80-16,3 0-15 16,12 0-35-16,11 0-156 15</inkml:trace>
  <inkml:trace contextRef="#ctx0" brushRef="#br0" timeOffset="155113.1">26905 3280 553 0,'0'0'105'0,"0"0"-88"16,0 0 91-16,0 0 10 16,0 0-59-16,0 0-24 15,-13-28 4-15,13 28 1 16,0 0-21-16,-2 4-16 16,-2 20-3-16,2 12 33 15,-4 12 5-15,4 6-14 0,2 4 18 16,0 0-2-16,0 0-24 15,0-9-13-15,0-10-2 16,0-16 0-16,0-10 1 16,0-8-1-16,0-5-1 15,0 0 8-15,0-20 4 16,0-14-4-16,0-9-6 16,8-10-2-16,0-7 2 15,5-9-2-15,-3-2 0 16,3-2 0-16,-9 7 0 0,0 10 0 15,4 14 1-15,-8 14 1 16,0 9 4-16,2 8-2 16,0 7 3-1,-2 1-4-15,7 1-1 16,1 2-2-16,13-1-3 16,3 1 1-16,14 0 2 15,11 0 0-15,12 0 0 16,3 0 3-16,11 0 2 0,10 0-5 15,13 0 5-15,12 0 0 16,8 0-5-16,7 0 1 16,-3 0-3-16,3 0 1 15,2-4 1-15,2-3 0 16,-3 2 1-16,-11-3-1 16,-10-2 1-16,-7 1-1 15,-9 4 1-15,-10-1 0 0,-17 1-1 16,-9 4 1-16,-20 1-1 15,-8 0 0-15,-11 0-1 16,-8 0 1-16,1 0 0 16,-3 0 0-16,6 0 0 15,-8 0 0-15,4 3-1 16,1 4 0-16,-3 0 1 16,-2 4 1-16,0 3-1 0,4 2 0 15,-6 4 2-15,2 2 0 16,-2 4 2-16,0 1 0 15,0 5 3 1,0 6-3-16,0 8 4 16,-2 5-6-16,-12 10 7 15,1 5-5-15,-3 6-2 16,3 2 2-16,1 3-3 16,-1-6-1-16,2-6 1 15,2-11-4-15,-4-14 7 0,3-12-8 16,4-12 8-16,-3-8-3 15,-2-4 0-15,-1-4 3 16,-7 0 1-16,-15-2-1 16,-17-14-3-16,-21-7-1 15,-16-9 0-15,-20 1 0 16,-16 1-1-16,-13 0 1 16,-12 6-3-16,-7 2 0 0,-4 4-2 15,-10 5 3-15,3 4 1 16,7 3 1-16,13 1 0 15,20 5-2-15,15 0 0 16,23-2 0-16,24 1 1 16,22-1 1-16,22-3-1 15,9 3 0-15,8 1 1 16,4 1-1-16,0-3 1 0,0 2 0 16,0-2 0-1,0-1 0-15,0-2-2 16,0 2-4-16,0-1-5 15,0 0-15-15,0 3-27 16,0 0-69-16,0-3-66 16,0-4-223-16</inkml:trace>
  <inkml:trace contextRef="#ctx0" brushRef="#br0" timeOffset="157025.34">27015 4882 395 0,'0'0'125'0,"0"0"-44"0,0 0 11 16,0 0 63-16,0 0-77 16,0 0-24-16,0 0 16 15,35-61-16-15,-30 61 0 16,-5 0-28-16,0 21-20 15,0 16 21-15,0 7 26 16,0 8-25-16,0-2-11 16,0 0-6-16,0-4-5 15,0-10-1-15,0-11-4 16,0-16 1-16,0-6-2 16,0-3 1-16,0 0 4 0,2-19 4 15,0-17-6-15,5-14-2 16,0-8-1-1,4-8-1-15,0-8 1 16,9 4 0-16,-2 7 0 16,7 15-2-16,-4 18 2 15,2 12-1-15,4 10 1 16,-5 8 0-16,3 0-3 16,-6 0 2-16,2 22-1 0,-10 7 1 15,-9 6-7-15,-2 0 8 16,-2 0-1-16,-30-3-4 15,-5-2 4-15,-5 1 0 16,-12-7 0-16,7-6 0 16,16-8-13-16,11-8 5 15,13-2 3-15,7 0 6 16,0 0-1-16,0 0-5 0,20 0 6 16,7 0 0-16,11 0 0 15,-5 0 1-15,5 0-1 16,-6 14-1-16,-6 6 1 15,3 2 0-15,-7 2 0 16,3 0-2-16,0-2-19 16,4-6-68-16,4-6-23 0,5-10-61 15,4 0-124-15</inkml:trace>
  <inkml:trace contextRef="#ctx0" brushRef="#br0" timeOffset="157553.43">27744 4770 155 0,'0'0'716'16,"0"0"-639"-16,0 0-5 0,0 0 48 15,0 0-78-15,0 0-40 16,-16 61 20-16,3-15 24 16,2 2-15-16,-3 0-11 15,5-4-3-15,1-2-11 16,-2-9 0-16,6-12-6 15,2-10 0-15,2-11 3 16,0 0-3-16,0-9 12 16,0-23-5-16,0-12-5 15,16-10-4-15,5-8 3 0,16-1-4 16,-6 5 3-16,9 10-2 16,-5 11 1-16,3 16 0 15,-7 11 0-15,-2 4 0 16,-11 6-1-16,-7 0 0 15,-4 0 2-15,-7 0-3 16,0 8-1 0,0 10 1-16,-24 5 1 0,-5-2 2 15,-10 1-5 1,4-3 3-16,-1-5-2 0,7-7-2 16,9-3 6-16,13-1-1 15,5-3 1-15,2 2-1 16,0 1-5-16,0 9-8 15,23 7 13-15,4 7 1 16,4 0 4-16,-2 2-3 0,2-2-1 16,-4-2 0-16,-6-4 0 15,0-2 0-15,-3-7-14 16,-1-6-101-16,4-5-3 16,-4 0-37-16,-1-12-109 15</inkml:trace>
  <inkml:trace contextRef="#ctx0" brushRef="#br0" timeOffset="157880.01">28346 4754 364 0,'0'0'141'15,"0"0"-56"-15,0 0 6 16,0 0 25-16,0 0 5 16,0 0-57-16,19-51-11 15,-34 46-3-15,-14 5-31 0,-9 0-2 16,-2 2 4-16,-7 20 8 16,10 8-4-16,10 9-6 15,6 1 5-15,19 1-15 16,2-2-7-16,9-8-2 15,26-2 1-15,15-12-1 16,8-2-26-16,11-13-46 16,-9-2-21-16,-13-6-78 15,-20-20-291-15</inkml:trace>
  <inkml:trace contextRef="#ctx0" brushRef="#br0" timeOffset="159128.34">26683 5163 465 0,'0'0'61'16,"0"0"-8"-16,0 0 26 16,0 0-10-16,0 0 25 15,0 0 0-15,-19 8-2 16,19-8-12-16,0-4 13 15,12-22-44-15,5-8-30 16,4-6 4-16,1-7-2 0,-2-4-16 16,2-7-2-16,-6-8-2 15,-3-1 1-15,-4 6-1 16,-4 15 1-16,-3 17-1 16,3 11 1-16,-3 7 0 15,2 6-2-15,3 3 2 16,-5 2-2-16,2 0 0 15,6 0 0-15,7 0-4 0,12 0 2 16,16 0 2-16,8 0 3 16,17 4 5-16,7 2 1 15,17 0-1-15,9-3-2 16,17 2 6 0,16-3-6-16,2-2-6 15,10 0 4-15,-2 0-10 16,3-4 7-16,-6-6-1 15,-8 0 0-15,-13 2 0 0,-13 0 0 16,-11 0 1-16,-13 2-1 16,-11 2 1-16,-5 0-1 15,-11 1 0-15,-10 3-1 16,-5 0 1-16,-10 0 3 16,-1 0-2-16,-14 0-1 15,-5 0-1-15,-5 5 0 16,-3 1-4-16,-5 2 4 15,2 2 1-15,3 0 1 0,2 4 3 16,-5 0 1-16,0 2-1 16,0 5 8-16,0 4-2 15,5 3-3-15,-7 6 0 16,0 4-4-16,0 7 4 16,0 5-6-16,0 1 2 15,0 4-3-15,-5-1 4 16,-3-1-4-16,-6 2 0 0,5-5 3 15,3-7-3-15,-3-9-1 16,2-8 1-16,2-9 1 16,-1-9-1-1,4-5-2-15,0-3 2 16,-7 0-1-16,-9 0 3 16,-9 0-2-16,-15 0 1 15,-16-3-1-15,-16-10-7 16,-20-6 4-16,-17 3-4 0,-13 1 5 15,-19 2-7-15,-13 8 5 16,-12 3 0-16,-3 2 3 16,-3 0-2-16,11 0 3 15,11 0-1-15,21 0 2 16,15 0-2-16,16-2-2 16,6-5 3-16,11-3-1 15,10 0 0-15,9 2-2 16,8 0 2-16,11 2 1 0,9 2 0 15,14 1 0-15,9 1 1 16,6-1 0-16,7 3-1 16,0 0 0-16,0-2 0 15,0 0-2-15,0 0 1 16,0 1 1-16,0 1-5 16,0 0-1-16,0 0-14 15,0 0-9-15,0 0-29 0,0 0-50 16,0 0 21-1,0 0 2-15,0 0-3 16,0 0 19-16,0 0 4 16,0 0 17-16,0 0-8 15,0 0-66-15</inkml:trace>
  <inkml:trace contextRef="#ctx0" brushRef="#br0" timeOffset="160840.57">26641 5743 802 0,'0'0'136'16,"0"0"-101"-16,0 0-24 16,0 0 3-16,0 0 61 0,0 136-20 15,0-66-17-15,0 2-10 16,2 1 5-16,-2-3-13 15,0-5 0-15,0-10-9 16,0-11-4-16,0-16-4 16,0-14-1-16,0-7-1 15,0-7 0-15,0 0 2 16,0 0 5-16,0-28 4 0,0-17-12 16,0-13-11-16,0-12 1 15,0-9 2-15,0-1 2 16,0 2 5-16,0 6-3 15,-10 18 4-15,6 11 2 16,2 18 0-16,2 11 4 16,0 7 5-16,0 5 0 15,0 2-11-15,0 0 0 16,6 0-2-16,19 0-1 0,10 0 3 16,13 11 3-16,5 1 3 15,12-2 2 1,10 2 8-16,14-2-8 15,15-3 7-15,4 0-5 16,15-2-1-16,13-2-8 16,6-3 2-16,3 0-5 15,-2 0 3-15,-7 4-2 16,-6 0 0-16,-15 2 1 0,-10 2 0 16,-11-1 2-16,-9-2-2 15,-8-1 3-15,-5-2 0 16,-7 1-2-16,-1-3-1 15,-6 3 3-15,-2-1 2 16,-3 2-5-16,-8 2 0 16,-5-2 2-16,-13 2-1 15,-5-4 0-15,-9 0 0 0,-3 1 0 16,-10-2 0-16,0-1-1 16,0 0 2-16,0 4-1 15,0 3-2-15,0 4 2 16,0 8 0-16,0 2 3 15,0 5-1-15,0 6 0 16,0 2 1-16,0 7-3 16,0 5-1-16,-2 4 6 15,-6 6-4-15,4-3 0 0,2 6 1 16,-5-7-2 0,5-1 0-16,2-5-1 15,0-6 1-15,0-4 0 16,0 0-1-16,0-2 0 15,0-4 0-15,0-4 0 16,-4-3 0-16,2-6 1 16,-10-4-1-16,5-2 2 15,-1 1 4-15,-6-3-4 0,-13-1-2 16,-6-4 4-16,-23 0-1 16,-15-4-6-16,-23 0 1 15,-13-2-4-15,-20-18 1 16,-11-4-4-16,-7-7-7 15,0 6 7-15,0 0 2 16,3 5 7-16,-1 8-7 16,0 0 5-16,3 4 1 0,4 2 1 15,4 0-4-15,10 0 4 16,4 4 0-16,6-2-1 16,18 4 1-16,15 0 0 15,11 0 0-15,15 0 0 16,15 0 1-16,2 0-1 15,7-2 1-15,4-1-1 16,4 3 0 0,0-5 0-16,3 1-1 0,3 4 1 15,11-3 1-15,-3 3-1 16,7 0 1-16,0-5-1 16,0-3-9-16,0-2-12 15,0-4-15-15,0-2-49 16,7 0-75-16,-1-5-115 15,7 4-421-15</inkml:trace>
  <inkml:trace contextRef="#ctx0" brushRef="#br0" timeOffset="161136.6">27200 5978 875 0,'0'0'106'16,"0"0"-92"-16,0 0-14 15,0 0 42-15,0 0-6 16,0 0 8-16,0 100-17 16,0-45-4-16,0-2 6 15,0-5-6 1,0-4-12-16,0-8-10 15,0-9 5-15,0-10-6 16,0-7-13-16,0-6-49 0,0-4-36 16,0 0-7-16,0-23-94 15,0-17-268-15</inkml:trace>
  <inkml:trace contextRef="#ctx0" brushRef="#br0" timeOffset="161392.64">27302 5923 679 0,'0'0'112'16,"0"0"-99"-16,0 0 66 0,0 0-3 16,118-30-33-16,-77 30-14 15,-1 0 12-15,-5 10-9 16,-6 7-6-16,-6-2-10 16,-17 3-14-16,-6 3-2 15,0-2 0-15,-6 4 2 16,-23-3 2-16,-9-1 3 15,-3-2-1-15,4-3-6 0,-1-3-1 16,5-2-26-16,4-7-37 16,2-2-37-16,2 0-80 15,10-11-64 1</inkml:trace>
  <inkml:trace contextRef="#ctx0" brushRef="#br0" timeOffset="161696.68">27931 5947 753 0,'0'0'162'16,"0"0"-156"-16,0 0 14 15,0 0 20-15,0 0 13 0,0 0-9 16,-11 128-10-16,1-79-1 16,2 1 10-16,-1-2-16 15,3-2-10-15,-4-7-12 16,6-10-4-16,-5-5-1 16,5-10-18-16,4-7-60 15,0-7-45-15,0 0-96 16,0-31-107-16</inkml:trace>
  <inkml:trace contextRef="#ctx0" brushRef="#br0" timeOffset="161960.71">27916 5947 711 0,'0'0'173'16,"0"0"-135"-16,0 0-11 15,0 0 19-15,113-20 11 16,-68 34-23-16,1 16-18 0,6 6 10 15,-17 7 19-15,-8-1-14 16,-13-1-4-16,-14-3-13 16,0-6 0-16,-12-1-2 15,-23-4 3-15,-17-4-6 16,-4-5-6-16,-6-6-3 16,5-6-7-16,1-6-51 15,11 0-36-15,9-11-44 16,18-23-126-16,18-3-317 0</inkml:trace>
  <inkml:trace contextRef="#ctx0" brushRef="#br0" timeOffset="162472.78">28645 6066 710 0,'0'0'259'0,"0"0"-232"15,0 0 17-15,0 0 80 16,0 0-45-16,0 0-54 16,-14-30-16-16,-11 30-1 15,-6 14 5-15,-7 10 6 16,3 6 0-16,-1 6-12 16,14 2 3-16,-1 4-6 15,19-4-2-15,4-4-2 0,0-4-2 16,16-6 1-16,15-5 1 15,11-10 1-15,12-4-1 16,4-5-8-16,4 0-24 16,3-21-21-16,-7-7-14 15,-5-6 15-15,-4-6 10 16,-8 0 26-16,-8-2 12 16,-9 6 4-16,-15 6 7 15,-4 9 39-15,-5 12 16 0,0 5-6 16,0 4-14-16,0 0-25 15,0 1-15-15,-19 21 10 16,4 13-1-16,-1 4-1 16,8 7 0-16,-1 7-1 15,-1 1-4 1,4-4 0-16,4-1-3 16,-7-11-2-16,5-11 0 15,-4-7 0-15,6-8-21 0,2-12-34 16,0 0-87-16,0 0 22 15,0-32-96-15,0-11-259 16</inkml:trace>
  <inkml:trace contextRef="#ctx0" brushRef="#br0" timeOffset="162680.81">29097 6074 314 0,'0'0'330'0,"0"0"-285"15,0 0 49-15,0 0 58 16,0 0-84-16,125 27-41 15,-121-3 5-15,-4 1-4 16,0-1-2-16,-14-2 8 16,-15-2-9-16,-8-7-4 15,-10-2-12-15,-6-5-9 16,3-6 0-16,4 0-42 16,3 0-34-16,10-20-85 0,4-8-149 15</inkml:trace>
  <inkml:trace contextRef="#ctx0" brushRef="#br0" timeOffset="164473.03">26946 7122 93 0,'0'0'83'0,"0"0"11"15,0 0 131-15,0 0-100 16,-33-111-36-16,27 100 58 16,0 1-50-16,-1 4-7 15,1 6-16-15,-8 0-20 16,-3 8-31-16,-10 28 0 16,0 22 20-16,2 17-2 15,3 9-22-15,9 6-8 0,0-4-3 16,5-8-4-16,4-16 0 15,2-15-4-15,2-17-1 16,0-16 1-16,0-9 1 16,0-5-1-16,0 0 2 15,0-9 2-15,0-28-4 16,0-14-5-16,0-17-2 16,0-15 6-16,-2-10-2 0,0-2-3 15,-5 6 6-15,3 14 0 16,2 17 0-16,2 19 1 15,0 11 0 1,0 12-1-16,0 12 8 16,0-1-2-16,0 5-6 15,0 0-6-15,19 0 0 16,21 14 6-16,16 6 3 16,8 3-1-16,19-3-1 0,15 0 4 15,7-6 0-15,16-4 0 16,8-10 3-16,16 0-1 15,11 0-6-15,6-8 1 16,6-8-2-16,-10-2-2 16,-9-1 1-16,-13 2 1 15,-22 1 0-15,-13 2 1 16,-17 0 1-16,-22 3-1 16,-8 4-1-16,-21 5-1 0,-8 2 1 15,-12 0 3-15,-6 0-2 16,2 0 3-16,-3 0-1 15,6 0 1-15,3 6 0 16,1 9-1-16,4 6 2 16,-4 4-1-16,1 6-1 15,-1 5 3-15,-5 6-2 16,-2 11 2-16,-4 9 2 0,-5 11-1 16,0 8 3-1,0 9 2-15,-8 0-6 16,-5 3-3-16,0-6-1 15,4-4 0-15,-2-4 0 16,2-14-1-16,0-11 0 16,2-15-1-16,3-15 0 15,2-10 0-15,0-10 1 16,2-2-1-16,0-2 3 0,-5 0-3 16,1 0 10-16,-10 0-6 15,-15-14-1-15,-17-14 1 16,-22-4-4-16,-16-4-1 15,-9 2-3-15,-21 4 3 16,-11 2 1-16,-14 3-3 16,-6 5-1-16,-2 2-1 15,-5 9 5-15,2 0-2 16,-2 5 2-16,7 4-2 0,11 0-3 16,9 0 3-16,14 10 2 15,12 5-1-15,18-6-6 16,9 1 7-16,9-2-1 15,21-1 1-15,13-4 0 16,13-1-1-16,10-2 1 16,6 0-1-1,0 0 1-15,0 0 1 16,0 0 0-16,0 0-1 0,0 0 0 16,0 0 0-16,0 0-3 15,0 0-10-15,0 0-20 16,0-2-16-16,-7-14-56 15,5-3-67-15,2-6-40 16,0-1-306-16</inkml:trace>
  <inkml:trace contextRef="#ctx0" brushRef="#br0" timeOffset="165441.15">27019 7339 635 0,'0'0'246'16,"0"0"-210"-16,0 0 13 0,0 0 26 15,0 0-50-15,0 0-25 16,2 72 7-16,0-18 25 16,-2 2-19-1,0-3 5-15,0-7 1 16,0-10-6-16,0-12-9 15,0-13-1-15,0-4 0 16,0-7 0-16,0 0 6 16,0 0 9-16,0-20 20 0,0-16-23 15,0-12-15-15,0-7 0 16,5-3-1-16,4 6 1 16,9 6 0-16,0 14 0 15,4 9-1-15,12 2-6 16,1 9 6-16,1 2-5 15,-5 6 4-15,-6 4 1 16,-17 0 0-16,-1 6-5 0,-7 14 1 16,0 6 5-16,0 1 0 15,-26-1 0-15,-11-5 4 16,0-1-1-16,-5-2-2 16,5-6 0-16,9-2-1 15,12-3-2-15,10-6 2 16,6-1 0-16,0 0-2 15,0 3 0-15,4 2-3 16,23 4 5-16,6 1 2 0,11 1 10 16,6 4-6-1,-5-2-6-15,-3-1 5 16,-2-1-5-16,-9-1-18 16,0-6-69-16,-2-4-29 15,2 0-77-15,-2-3-187 16</inkml:trace>
  <inkml:trace contextRef="#ctx0" brushRef="#br0" timeOffset="165737.2">27804 7192 1015 0,'0'0'60'15,"0"0"-32"-15,0 0 80 0,0 0-57 16,0 0-50-1,0 0 3-15,-11 78 12 0,4-29 5 16,-4 1-7-16,7 1 3 16,-3-7-13-16,5-6 5 15,2-11-6-15,0-8 0 16,0-10-3-16,0-2 0 16,0-6 0-16,17-1 0 15,14 0 0-15,5 0-3 16,9-9-18-1,1-9-38-15,4 0-60 0,-1 1-1 16,4 4-82-16,3 1-129 16</inkml:trace>
  <inkml:trace contextRef="#ctx0" brushRef="#br0" timeOffset="166113.24">28631 7315 795 0,'0'0'106'0,"0"0"-74"16,0 0 15-16,0 0 51 15,62-116-36-15,-58 106-9 16,-4 3-14-16,0 2 8 16,0 3-19-16,-17 2-18 0,-18 0-10 15,-17 0 1 1,-4 7-1-16,-6 20 3 0,4 2 4 15,4 10-4-15,14 5 0 16,11 0-2-16,18 2-1 16,11-5 0-16,0-5-4 15,25-7 4-15,15-3 1 16,16-8 2 0,4-7-3-16,11-9 3 15,0-2-3-15,-3 0 0 16,-16-4-6-16,-11-10-24 0,-17-1-31 15,-19-1-20-15,-5 6-34 16,-22 5-93-16,-30 5-41 16</inkml:trace>
  <inkml:trace contextRef="#ctx0" brushRef="#br0" timeOffset="167361.4">26907 8729 101 0,'0'0'452'0,"0"0"-402"0,0 0 11 15,0 0 68-15,0 0-9 16,0 0-66-16,-4-53-20 15,4 53 13-15,0 0-10 16,0 2-15-16,0 25-11 16,0 11 78-16,2 6-39 15,8 2-23-15,-4 0-15 16,1-6-2-16,-1-4-4 16,4-8-6-16,-8-9 0 15,2-10-2-15,1-5-1 0,-3-4 1 16,0 0-9-16,2-2 4 15,6-28-1-15,-6-16-16 16,-2-14-1-16,-2-12 4 16,0-9-3-16,0-3 6 15,0 6 14-15,0 10 4 16,0 13 0-16,0 11 1 16,0 14 8-16,0 11 5 0,0 6 7 15,0 9-8-15,0 3 13 16,0 1-15-1,0 0-3-15,0 0-1 16,0 0-7-16,7 0-1 16,8 0 1-16,7 1 7 15,14 12 11-15,11-4-2 16,13 1-11-16,11-2 13 16,21-3-14-16,13-3 7 0,20 0-8 15,15-2 2-15,5 0-3 16,0 0-2-16,2 0 1 15,-4 4-2-15,-5 0 1 16,-11 0 0-16,-18 1 3 16,-7-5-3-16,-6 3 2 15,-1-3-2-15,-16 0 0 16,-5 0 0-16,-13 0 1 16,-22 0 7-16,-5 6-8 0,-18-4 1 15,-3 4 0-15,0-2 0 16,-4 2 1-16,2 4 3 15,2-1-1-15,-1 6-2 16,-1 5-2-16,-9 6 2 16,2 8 4-16,-4 4-4 0,0 8 4 15,0 2-2-15,0 10 3 32,-6 3-3-32,-12 5 1 0,2-1-5 15,1-7 5-15,-1-5-3 16,5-11-1-16,2-7-1 15,0-10-1-15,5-8 1 16,4-5 0-16,0-6 2 16,0-6-2-16,-2 0 0 15,2 0 3-15,-5 0-1 16,-1 0-1-16,-10 0 2 0,-18 0-3 16,-15-6-3-16,-20-10-10 15,-22-6 1-15,-23-3 8 16,-24-3-10-16,-16 0 1 15,-13 0 6-15,-4 3 0 16,-1 1 2-16,6 4 4 16,18 6 1-16,5 2 0 0,18 0 0 15,22 3-4 1,23 5 3-16,20 0-4 0,19 1-11 16,20 3 1-16,11 0 4 15,10 0 0-15,0 0-7 16,0 0-23-16,0 0-20 15,0 0-5-15,0-3-25 16,-4-6 1 0,-3-5-147-16</inkml:trace>
  <inkml:trace contextRef="#ctx0" brushRef="#br0" timeOffset="167961.47">27447 8620 996 0,'0'0'90'15,"0"0"-88"-15,0 0 1 16,0 0 36-16,0 0 15 16,0 145-28-16,-2-101-8 15,0-8 10-15,2-9-3 16,0-13-9-16,0-7-12 15,0-7 7-15,0 0 6 16,0 0-4-16,0-12 9 16,13-24-9-16,5-10-13 15,9-9 0-15,-5 0-1 0,0 1 1 16,-2 9 1-16,1 13-1 16,-6 12 0-16,3 10-1 15,-5 4 0 1,1 4-1-16,-1 2-2 15,-5 0 1-15,6 23 3 16,4 6-1-16,-13 9 1 0,-5 2 0 16,0-4 0-16,0-3 1 15,0-9 3-15,-10-9 1 16,6-3 0-16,2-9-4 16,2-3 2-16,0 0-1 15,0 0 2-15,0-15-2 16,16-17-2-16,11-12-5 15,4 0-3-15,-3 10 7 16,-3 10-11-16,-7 16 7 16,-7 6 3-16,-5 2-2 0,2 0 0 15,-4 19 3-15,7 10 1 16,-5 3-1-16,2 7 1 16,-4-7 0-16,-2-2-8 15,0-2-19-15,5-5-40 16,7-2-63-16,1-13-21 15,5-8-184-15</inkml:trace>
  <inkml:trace contextRef="#ctx0" brushRef="#br0" timeOffset="168337.52">28288 8531 467 0,'0'0'612'0,"0"0"-552"16,0 0-55-16,0 0 47 15,0 0 22-15,0 0-31 0,-43 126-21 16,23-87-2 0,2-4-3-16,3-5 3 0,5-10-15 15,4-8-1-15,4-8 3 16,2-4-3-16,0 0 2 16,0 0 0-16,0-15 6 15,6-20-2-15,15-16-10 16,1-3 0-16,0 10 0 0,-2 12-1 15,-8 16-3 1,-1 12 4-16,-7 4 0 0,7 0-3 16,9 12 0-16,3 16 2 15,-2 8-1-15,0 5-1 16,-5-6-16-16,-10 0-26 16,1-5-15-16,-7-4-84 15,0-8 9-15,0-10-47 16,-29-8-56-16,-13 0-200 0</inkml:trace>
  <inkml:trace contextRef="#ctx0" brushRef="#br0" timeOffset="168449.54">28134 8751 392 0,'0'0'298'15,"0"0"-205"-15,0 0 4 16,0 0-19-16,0 0-78 16,0 0-5-16,154-30-2 15,-92 30-46-15,5 0-115 16,4-2-61-16,1-2-248 0</inkml:trace>
  <inkml:trace contextRef="#ctx0" brushRef="#br0" timeOffset="168673.56">28888 8560 677 0,'0'0'129'16,"0"0"-27"-16,0 0-13 15,0 0-14-15,0 0-29 0,-135-44-16 16,108 62 7-16,4 8-2 15,2 10-15-15,7 3-7 16,8 2-10-16,6 4-3 16,0-3-2-16,18-4-1 15,13-4-16-15,7-9-25 16,4-11-32-16,1-5-38 16,-8-9-150-16,-6 0-272 15</inkml:trace>
  <inkml:trace contextRef="#ctx0" brushRef="#br0" timeOffset="169841.71">27119 9691 996 0,'0'0'88'0,"0"0"-67"16,0 0 10-16,0 0 10 15,0 0-11-15,-15 119 26 16,13-51-46-16,2 5-8 16,0-6 8-16,-2-7-5 15,-6-7-3 1,2-9 2-16,-1-9-5 16,3-10 4-16,2-9-4 0,0-6 1 15,2-6-36-15,0-4-55 16,0 0 34-16,0-22 25 15,0-21-41-15,-7-19 32 16,0-16 16-16,-2-8 9 16,3 4 16-16,-3 11 4 15,4 22 30-15,-2 17 12 16,7 11 13-16,0 9-2 16,0 6 4-16,0 2-17 0,0 4-23 15,23 0-16-15,8 0-1 16,13 0 13-16,10 14 8 15,6 1-10-15,11-6 4 16,12-2-5-16,15-7 0 16,9 0-1-16,7 0-1 15,9-9-10-15,-3-10 0 16,5-4-2-16,4 0 0 0,-7 2-2 16,-3 1 2-16,-19 3 2 15,-13 6-1-15,-11 2-1 16,-9 9 0-16,-14 0 1 15,-6 0-1-15,-10 0 6 16,-8 13-5 0,-2 1 0-16,-4 0-1 15,-5 2 0-15,-1-2 1 16,-1 2-1-16,-3-4 1 0,-2 0-1 16,3 2 4-16,-3 2-2 15,-2 2-2-15,0 5 3 16,-5 3 6-16,3 6-8 15,-7 6 5-15,0 6 1 16,0 8 1-16,0 6-7 16,0 2 1-16,0-2 0 15,-9-2 0-15,3-3-1 16,-6 3-1-16,3 2 0 0,1 2 0 16,-2-4 0-16,6-8-1 15,-3-14 2-15,3-8-2 16,0-12 0-16,4-4 0 15,-5-3 1-15,3-3 0 16,0 0-1-16,-12-1-8 16,-13-1 7-16,-21-2-2 15,-20 0 2-15,-16 0 2 0,-19 0-8 16,-13-9-4 0,-15-3-2-16,-12-1-5 0,-11-1 6 15,5 2 10 1,-5-2-3-16,10 0 6 15,5-2 0-15,14 0 2 16,16 0-6-16,17 0 3 16,21 2 1-16,9 4-1 15,15 4-3-15,7 1-4 0,7 5-4 16,6 0-18-16,2 0-1 16,8 0-29-16,3 0 0 15,3 0-11-15,7-9-29 16,4-8-123-16,0-4-109 15</inkml:trace>
  <inkml:trace contextRef="#ctx0" brushRef="#br0" timeOffset="170361.78">27367 9861 748 0,'0'0'307'0,"0"0"-283"0,0 0-23 31,0 0 6-31,0 111 83 0,0-43-57 16,0-4-17-16,0-6-3 15,0-10-2-15,0-9 5 16,0-11-2-16,0-12-10 15,0-10 8-15,0-4-1 16,0-2 3-16,0 0 4 16,0 0-4-16,0-28 4 0,0-16-15 15,0-17-3-15,9-9-4 16,2-4 2-16,-5 6-1 16,6 14-1-16,-1 13 2 15,5 17 1-15,1 8-2 16,6 2 0-16,4 5 1 15,2 0 2-15,-5 6-2 16,5 3 0-16,-5 0 2 16,1 7-2-16,-9 19 2 0,-5 1-2 15,-11 8 1-15,0-2 2 16,-5 1 5-16,-17-4-2 16,-14-4-2-16,1-6 3 15,-1-6-4-15,3-4-1 16,4-8-16-16,4-2-50 15,5-10-77 1,5-28-82-16,9-8-345 16</inkml:trace>
  <inkml:trace contextRef="#ctx0" brushRef="#br0" timeOffset="171137.87">27891 9740 642 0,'0'0'382'0,"0"0"-337"16,0 0-39-16,0 0 53 0,0 0 0 16,0 0 16-16,11 95-45 15,-11-56-1-15,2 1-16 16,-2-4-4-16,0-8-3 16,2-9-6-16,-2-10 1 15,2-9 3-15,6 0-3 16,-2 0 0-16,11-7 2 15,10-18 2-15,9-8-3 16,-5 4 0-16,-4 5-2 0,-9 8 0 16,-7 12 1-16,-7 4-1 15,4 0-3-15,-2 0 2 16,3 22 1-16,7 10 1 16,1-1 3-1,-1 1-3-15,1-6-1 16,2-6 0-16,-3-8 1 15,-3-5 4-15,2-7 2 16,5 0 8-16,9-2-3 0,2-22-6 16,3-8-5-16,1-7 0 15,-6 0-1-15,-6 13 0 16,-9 7 2-16,-10 10-2 16,-4 9 0-16,0 0-1 15,0 0 1-15,0 0-1 16,0 21 0-16,0 10 1 15,0 5 1-15,0-2 3 0,0-5-4 16,0-4 2-16,9-6-2 16,-1-10 0-16,13-4 3 15,-1-5-3-15,9 0 2 16,9-17 2-16,-3-13-2 16,1-7 0-16,-5 2-1 15,-6 4 0-15,-17 10 0 16,-1 13-1-16,-7 4 2 15,0 4-1-15,0 0-1 0,-15 26-3 16,-14 18 3 0,-9 18 1-16,-3 6-1 0,-1 6 0 15,0 2-1 1,-3-7 1-16,3-5 0 16,-1-12 1-16,3-6 0 15,3-11-1-15,-3-12 1 16,6-9-1-16,-6-11 1 15,0-3-1-15,-1-3-4 0,-1-25-10 16,5-10-11-16,5-10-20 16,12-3-37-16,18 0-92 15,2 1-34-15,13 8-284 16</inkml:trace>
  <inkml:trace contextRef="#ctx0" brushRef="#br0" timeOffset="171337.9">29003 10084 1351 0,'0'0'39'0,"0"0"-30"16,0 0 26-16,0 0 2 15,0 0-37-15,0 0-10 16,7 0-49-16,-7 0-80 0,-7-18-345 15</inkml:trace>
  <inkml:trace contextRef="#ctx0" brushRef="#br1" timeOffset="-210704.81">16337 4740 563 0,'0'0'94'16,"0"0"1"-16,0 0 75 15,0 0-79-15,0 0-19 16,0 0-9-16,0 0-14 0,-83-23-27 16,21 16 7-16,-18 2-3 15,-23-6 3-15,-28 1-14 16,-34-3 0-16,-38 1-9 16,-38 1-5-16,-10-1 5 15,-13-2-6-15,19 2 2 16,31 3-2-16,40 6 0 15,45 1 1-15,51 2-1 0,38 0 2 16,27 0-2-16,13 0-7 16,0 0 4-16,6 0-4 15,21 0-2 1,2 5-41-16,2 7-70 16,-4-7-60-16,-7-5-259 15</inkml:trace>
  <inkml:trace contextRef="#ctx0" brushRef="#br1" timeOffset="-208888.58">12048 4375 432 0,'0'0'138'16,"0"0"-90"-16,0 0-4 16,0 0-19-16,0 0-19 15,0 0-6-15,0-4 0 16,0 4 1-16,0 0-1 16,0 0 0-16,0 0 3 0,0 0-3 15,0 0 13-15,0 0 33 16,-2 0 19-1,2 0 2-15,-4 0-26 16,4-3-12-16,-2 3-1 16,2 0-1-16,0-1 4 15,0 1-8-15,0 0-3 16,0 0-9-16,-8 0-8 16,-3 26-1-16,3 11 11 0,-6 7 15 15,1 2-6-15,-1 0-5 16,3-6-8-16,-2-8-1 15,8-8-6-15,1-8 3 16,-1-8-4-16,5-8 0 16,0 0 3-16,0 0 25 15,0-20 33-15,0-14-45 16,0-6-12-16,7-9-2 0,9-5-1 16,1-1 1-16,1 2 0 15,3 11 0-15,-6 12 8 16,-9 17 4-16,2 4 1 15,-6 9-2-15,-2 0-13 16,2 0-1-16,0 4-4 16,7 18 4-16,-5 10 0 15,-2 4 1-15,6 6-1 16,-6 5 1-16,2-3-1 0,3-1 1 16,-1-7 0-1,4-7-2-15,-4-11 2 16,3-8-2-16,-5-6 1 15,8-4 0-15,1 0 2 16,5-22 4-16,6-9-3 16,-4-6 0-16,3-6-1 15,-10-3 0-15,-1-2-2 16,-6 2 1-16,-4 10-1 0,-2 12-1 16,0 12 0-16,0 12-7 15,0 0-19-15,-8 10-24 16,-6 18-56-16,3 4-58 15,9 1-118-15,2-6-233 16</inkml:trace>
  <inkml:trace contextRef="#ctx0" brushRef="#br1" timeOffset="-208224.5">12474 4446 559 0,'0'0'267'0,"0"0"-113"15,0 0-52-15,0 0 22 16,0 0-38-16,0 0-48 15,9-78-11-15,-9 78-15 16,0 6-11-16,-13 18-1 16,-10 8 1-1,8 8 1-15,1 1 1 0,8-2-3 16,6-3-1-16,0-9 1 16,0-4 0-16,13-9 0 15,9-8-1-15,3-6 1 16,2 0 4-16,4-20-2 15,-4-10 1-15,-8-4 3 16,-1-2-3-16,-9-4 1 16,-9 2-2-16,0 3-1 15,0 10 4-15,-4 6-4 0,-5 8 0 16,3 6-1-16,-2 3-1 16,8 2-1-16,0 0 0 15,0 0-3-15,0 0 0 16,0 0 0-16,14 0 3 15,8 0 2-15,2 13 0 16,10 4 0-16,-7 4 0 16,-5 1 1-16,-6 2-1 0,-7-1 1 15,-5 2 2-15,-4-7-2 16,0-3 4-16,0-2-3 16,0-8 2-16,0 0-1 15,0-5 0-15,0 0 1 16,0 0 18-1,0-20-1-15,0-13-18 16,11-6-3-16,14-4 0 16,6 4-2-16,0 8 1 0,0 13 1 15,-4 10 0-15,-9 7-1 16,2 1-3-16,-6 0 3 16,-6 12-1-16,3 13 2 15,-8 6-1-15,-3 1 3 16,0 1-3-16,0 0 1 15,-5-4 0-15,-8 1 0 16,-3-10-22-16,3 1-18 16,2-4-34-16,4-10-121 0,0-7-139 15,7 0-368-15</inkml:trace>
  <inkml:trace contextRef="#ctx0" brushRef="#br1" timeOffset="-207808.45">13361 4299 975 0,'0'0'106'16,"0"0"-2"-16,0 0 15 15,0 0-69-15,0 0-39 16,0 0-1-16,-118 64 6 15,96-20-1-15,2-2-1 16,8-2-4-16,1-8-2 0,5-11-2 16,4-8-5-16,-5-11 0 15,7-2 3-15,0 0-2 16,0 0 12-16,0-23 9 16,24-14-18-16,5-7-5 15,4-9 0-15,-2 4 0 16,6 1 4-16,-12 12-4 15,-6 12 0-15,-5 12 0 16,-10 7-2-16,-4 5 2 0,2 5-8 16,5 23 0-16,-3 9 6 15,-4 2-4-15,0-3-15 16,0 2-4-16,0-4-23 16,0-3-12-16,-13-6-103 15,-9-8-38-15,-14-8-122 16</inkml:trace>
  <inkml:trace contextRef="#ctx0" brushRef="#br1" timeOffset="-207640.43">13118 4441 595 0,'0'0'174'0,"0"0"-22"16,0 0-46-16,0 0-31 16,0 0-38-16,0 0-28 15,58-11-4-15,-11 11 5 16,8 0-10-16,9 0-16 15,0-3-75-15,-6-3-50 0,-3-8-117 16,-10 0-149-16</inkml:trace>
  <inkml:trace contextRef="#ctx0" brushRef="#br1" timeOffset="-207440.4">13633 4250 545 0,'0'0'154'15,"0"0"30"-15,0 0-65 16,0 0-8-16,0 0-53 15,0 0-34-15,-52 11 0 0,37 19 11 16,7 4-7-16,0-2-14 16,6-1-12-16,2-6 0 15,0-1-2-15,0-5-1 16,12-8-12-16,9-8-92 16,16-3-38-16,-2 0-161 15,5-22-271-15</inkml:trace>
  <inkml:trace contextRef="#ctx0" brushRef="#br1" timeOffset="-206488.28">13851 4199 738 0,'0'0'189'0,"0"0"-61"16,0 0-16-16,0 0-47 16,0 0-45-16,0 0 2 15,-73 46 7-15,57-14-10 16,5 2-7-16,9 0-4 0,2-4-7 15,0-2 2-15,0-6-3 16,4-4 1-16,19-5-1 16,4-10-1-16,6-3-13 15,5 0-20-15,7-13-26 16,-1-13-18-16,-4-6 35 16,-7-5 11-16,-4-1 11 15,-13 0 21-15,-3 4 4 16,-5 6 1-16,-8 10 27 0,0 8 18 15,0 10-17-15,-10 0-23 16,-7 4-10-16,-6 22 6 16,5 4-5-16,5 6 0 15,2 0-1-15,8-4-1 16,3-4 0 0,0-5 0-16,8-7 0 15,9-11-4-15,5-5 2 16,10 0-1-16,1-14 2 0,5-14 1 15,0-4 0-15,0-6 0 16,-7 0 1-16,-4-4 2 16,-10 4 0-16,-3 6 4 15,-10 10 5-15,-4 9 11 16,0 11-10-16,0 2-12 16,-18 5-9-16,1 13 8 15,1 5-1-15,7 4-5 0,9-7 2 16,0 0-12-16,0-2-13 15,13-4 5-15,16-2 8 16,2 0 2-16,12-2 15 16,1 0 18-16,-6-2-1 15,-15 1-17-15,-17-4-14 16,-1 4 4-16,-5 0 8 16,0 1 0-16,-9 4 2 15,-18 0 3-15,-4 0 4 0,2-1-6 16,5-4 5-16,8-4-6 15,5-3 2-15,9-2 2 16,2 0 5 0,0-16-7-16,4-11-2 15,23-5-9-15,11-6 3 16,2-6 5-16,7-2-7 16,-1-3 8-16,-1 1-1 15,-5 8 7-15,-11 8 3 0,-13 6 22 16,-14 6 8-16,-2 5-2 15,0 4-10-15,-2 7-15 16,-18 4-10-16,-11 0-1 16,-5 8-2-16,3 16 0 15,4 2 0-15,6 3 1 16,17 0-1-16,1 0 0 16,5-1-1-16,0-3-1 0,5 2 1 15,8-1-1-15,3 0-3 16,-1 4-6-16,7 2-12 15,1 4-15-15,-10 3 28 16,-13-2 11-16,-36 2-112 16,-40 3-91-16,-22 4-350 15</inkml:trace>
  <inkml:trace contextRef="#ctx0" brushRef="#br1" timeOffset="-205960.22">11839 5618 889 0,'0'0'124'0,"0"0"-31"15,0 0 23-15,0 0-54 16,151-88-47-16,-91 42 15 0,1-4-4 16,-12-4-14-16,-18-4-10 15,-11 0 1-15,-14 2 0 16,-6 14-2-16,0 12 0 15,-17 18-2-15,-14 12-4 16,-7 0 0-16,-3 21-2 16,6 11-1-16,12 4-6 15,17-2-3-15,6-2 3 16,0 1 8-16,20-8 2 16,9-2 4-16,2-3 1 15,7-5 1-15,-5-1 0 16,-6-2-2-16,-11 1 2 15,-5-3-1-15,-9-1-1 16,-2 2-1-16,0 1 1 16,-18-2 0-16,-11 0-1 15,-4-6-42-15,6-4-80 16,5 0-21-16,16-16-123 0,6-15-178 16</inkml:trace>
  <inkml:trace contextRef="#ctx0" brushRef="#br1" timeOffset="-205768.18">12383 5046 670 0,'0'0'229'0,"0"0"-133"16,0 0 5-16,0 0-14 15,0 0-58-15,0 0 6 0,73 99 6 16,-69-45-26-16,-4-1-6 16,0-5-9-16,0-4 1 15,0-10-1-15,-4-6-34 16,-5-13-95-16,3-6 7 15,-6-9-70-15,-3 0-65 16,-6-12-266 0</inkml:trace>
  <inkml:trace contextRef="#ctx0" brushRef="#br1" timeOffset="-203943.96">12298 5282 301 0,'0'0'336'0,"0"0"-221"16,0 0 55-16,0 0-58 15,0 0-61-15,0 0-21 16,85-66 21-16,-39 61 3 15,3 2-28-15,7-6-6 16,-4 4-4-16,-8-4-9 16,-9-1 0-16,-8 2-5 15,-11 3 0-15,-7 2 0 0,-9 1 5 16,0 2 2-16,0 0-7 16,0 0-4-16,-4 0 2 15,-10 0-8-15,1 0 0 16,4 0-11-16,-3 5-1 15,10 0 13-15,2-1-5 16,0-2 5-16,0 2 6 16,0-2-4-16,2 4 5 0,12-2 2 15,4 3-2-15,-2-2 0 16,-1 3 1-16,-1 0-1 16,-6 4 3-16,1 1-6 15,-5 1 0 1,-4 4 3-16,0-3 0 15,0 1 0-15,0 3-1 16,0-6 1-16,0 1 0 16,0-2 0-16,0-9-2 0,0 1-49 15,0-4-26-15,0 0-2 16,14 0-7-16,13-16-154 16,4-10 131-16,13-6-69 15,6-7 6-15,-1 2 172 16,-7-1 246-16,-11 3-135 15,-8 9-42-15,-19 6 13 16,-4 2 92-16,0 8-64 16,0 3-2-16,0 4-44 0,-20 3-24 15,-11 3-25-15,-7 23 8 16,-2 6-3-16,9 1 2 16,6 4-9-16,11-6 0 15,12 0-4-15,2-5 1 16,0-8-8-16,0-4 0 15,21-8 4-15,3-6 2 16,5 0 17-16,5-13-21 0,-3-12 3 16,0-5-6-16,-4-5 2 15,-8 0-2 1,-3-2 0-16,-5 9-1 16,-9 6 0-16,-2 12-1 15,0 10 1-15,0 0-4 16,-2 4-11-16,-15 18 14 15,-6 3-3-15,13 1 3 16,0-3-8-16,10 0 4 0,0-6 1 16,2-2-6-16,21-6 9 15,6-6-1-15,0-3 2 16,2-7-3-16,2-18 1 16,-4-13-3-16,0-6 1 15,-2-11 3-15,-12-3-3 16,-1-5 4-16,-14 5 0 15,0 7 1-15,0 10 0 16,0 16 2-16,0 13 4 0,0 12 3 16,-4 0-10-16,-6 3-3 15,-5 26 1-15,3 10 2 16,8 10 0-16,2 6 0 16,2 8 4-16,0-1 0 15,6-4 3-15,15-7 8 16,-7-18-11-16,-1-8 6 15,-7-10-7-15,6-11 3 0,-6-1-5 16,7-3 5 0,8 0 5-16,1-21-6 15,-2-5-3-15,-2-9-2 16,-3-2 0-16,1 5-3 16,-5 6 0-16,-7 14 0 15,4 6 1-15,-8 6-2 16,0 0-8-16,0 14 7 15,0 12 4-15,2 1 1 0,2-1 0 16,7-3 0-16,1 0 1 16,1-7-1-16,-3-9 1 15,2-5 9-15,3-2-6 16,1 0 6-16,7-16-2 16,-4-10-8-16,6-3 1 15,-9-2 1-15,-1-3 0 16,-1 6-2-16,-7 5 0 15,-3 11-2-15,-4 9 2 0,0 3-3 16,0 0-8-16,0 8 4 16,-2 14 5-16,-10 6 2 15,8 2 0-15,4-6 0 16,0-1 0-16,0-7 4 16,0-7-2-16,7-2 1 15,8-6 12 1,6-1-9-16,0 0-2 15,10-14 2-15,6-12-6 0,-8-4 0 16,-5 0 0-16,-4-3 0 16,-6 6-2-16,-8 11 1 15,1 6-1-15,-7 10 0 16,0 0-3-16,0 0-3 16,0 21 2-16,0 11 6 15,0-1 2-15,0 1-1 16,0-4-1-16,0-6 3 0,0-7 4 15,0-8-3-15,0-2 4 16,0-5 2-16,4 0 4 16,7-8 3-16,7-20-3 15,5-6-13-15,-1-5-1 16,4-5 0-16,3 2 0 16,2 4-2-16,-4 14 0 15,-2 12-3-15,-11 12 0 16,-8 0-1-16,1 20-1 0,-3 11 7 15,-4 10 0-15,2-1-1 16,-2-5 1-16,7-3 1 16,-5-9 1-16,1-11-2 15,-1-6 2 1,-2-6-1-16,2 0 4 16,9-4 5-16,0-19 1 15,7-12-10-15,-2-2-1 16,4-2-2-16,-4 7 0 0,-3 13-4 15,-7 7-4-15,-4 12 3 16,-2 0-7-16,0 5-11 16,0 21 12-16,-2 6 0 15,-17 4-24-15,-8-4-9 16,-11-3-37-16,-7-8-61 16,-17-7-40-16,-19-6-167 15</inkml:trace>
  <inkml:trace contextRef="#ctx0" brushRef="#br1" timeOffset="-203775.94">12864 4895 1051 0,'0'0'56'0,"0"0"-10"15,0 0 34-15,140-3-32 0,-53 3-40 16,0 0-8-16,5 0-47 15,-12 0-176 1,-11-6-470-16</inkml:trace>
  <inkml:trace contextRef="#ctx0" brushRef="#br1" timeOffset="-203591.91">14516 4937 422 0,'0'0'690'16,"0"0"-660"-16,0 0 3 15,0 0-6-15,0 0-27 16,0 0-149-16,-49 2-204 16</inkml:trace>
  <inkml:trace contextRef="#ctx0" brushRef="#br1" timeOffset="-202775.8">11720 6154 831 0,'0'0'121'0,"0"0"-45"15,0 0 30-15,0 0-2 16,0 0-45-16,0 0-34 0,-42-9 4 16,42 9-13-16,5 0 1 15,22 0-5-15,8 0 6 16,9 0-8-16,8 0-2 15,-3 0-8-15,-7 0-2 16,-4 0 2-16,-18-5 4 16,-9 3-4-16,-9 0 0 15,-2 2 6-15,0 0-4 0,-17 0-2 16,-21 0 0-16,-9 0-1 16,-7 9-3-16,6-2 2 15,-4 0-13-15,10-2-10 16,6-5-24-16,7 0-109 15,14 0-212 1</inkml:trace>
  <inkml:trace contextRef="#ctx0" brushRef="#br1" timeOffset="-199207.36">12429 5854 604 0,'0'0'275'0,"0"0"-171"16,0 0 31-16,0 0-26 15,0 0-50-15,0 0-32 0,-26 0-3 16,-1 25 7 0,5 8-6-16,-1 2-11 15,6 3 3-15,3 1-10 16,7-3-1-16,7-6-4 15,0-7-1-15,0-4-1 16,11-6 0-16,12-8 0 16,6-5 4-16,6 0-2 15,17-12 3-15,4-15-5 16,2-5 0-16,-10 1-1 16,-5 3-3-16,-19 5-1 0,-10 9 5 15,-10 9 4-15,-4 2-3 16,0 3 1-16,0 0-4 15,-4 3 3-15,-10 16-2 16,-1 8 1-16,2 2-1 16,3 0 0-16,10-3-4 15,0-4 3-15,0-7-1 0,16-4 2 16,4-8 2-16,0-3-1 16,-2 0 0-16,9-9 3 15,-7-11-3-15,-4 0 0 16,-10-3 1-16,-6 0-2 15,0 0 1-15,-2-1-8 16,-18 6 6-16,-7 7-5 16,0 4 2-1,1 7-1-15,-1 0-8 0,11 0 9 16,5 0 1-16,9 0-4 16,2 0 0-16,0 0-5 15,9 0-16-15,13 0 13 16,16 0 16-16,4 0 0 15,3 0 0-15,-3 0 0 16,-4 9 0-16,-4 3 4 16,-10 3 3-16,-6-3 1 15,-5-2 2-15,-8-1-1 16,-5-5 1-16,0-3-5 0,0-1 9 16,0 0-4-16,0 0-3 15,0 0-6-15,0 0 10 16,0 0-8-16,0-19-3 15,7-11-9-15,6-3 7 16,7 3-13-16,5 9 0 0,-4 6 4 16,4 10 8-16,-7 5 3 15,-5 0-1-15,-3 9-4 16,-4 11 3-16,3 0-2 16,-3 2 4-16,4 0 2 15,-6-4-2-15,3-4 1 16,-3-5-1-1,-2-7-5-15,5-2 1 16,0 0-22-16,8 0-26 0,-1-16-28 16,1-7 27-1,-4 0 22-15,-1-2 3 0,-2 3 7 16,-8 7 21-16,2 6 3 16,-2 6 6-16,0 3 33 15,0 0 3-15,0 0-25 16,0 7-1-16,-2 13 25 15,0 6 2-15,-2 0-23 16,4 1 7-16,0-4-8 16,0-2 0-16,0-5-4 15,0-8-1-15,0-4-7 0,0-4-2 16,0 0 2-16,8-3 3 16,15-19-4-16,2-7-7 15,6-7-2-15,0-1-3 16,-4 6-3-16,-8 6-4 15,-5 9 4-15,-5 12 4 16,-9 4 0-16,0 0-6 16,2 6-3-16,0 13 9 0,7 4 2 15,-2 0 0-15,4-6-1 16,-2-1 1 0,0-5 1-16,4-8-1 15,3-3 4-15,10 0-3 16,3-1 1-16,8-20 0 15,0-3 1-15,-1-6-3 16,-9-1 1-16,-7-4 0 16,-7 0-1-16,-11 6-1 0,-2 7-1 15,0 10-1-15,0 9-4 16,-4 3 6-16,-12 0-1 16,-4 25-1-16,2 1 2 15,5 6-2-15,6 2 2 16,0-1-1-16,7-4 1 15,0-3 1-15,7-2-3 16,27-6-20-16,21-6 17 16,7-10 5-16,8-2-44 0,-3-4-143 15,-9-18-6-15,-12-4-124 16,-17 2-288-16</inkml:trace>
  <inkml:trace contextRef="#ctx0" brushRef="#br1" timeOffset="-198775.3">14077 5823 505 0,'0'0'141'0,"0"0"-43"0,0 0 66 15,0 0-74-15,0 0-6 16,0 0-18 0,-41-66 16-16,30 66-22 15,1 0-21-15,-11 0-10 16,5 10-6-16,-1 10 1 16,1 2-5-16,3 4-5 15,4 2-5-15,9 0-6 16,0-2-3-16,0-2 5 0,2-4-1 15,18-6-4-15,0-4-1 16,7-10 1-16,0 0-1 16,4 0-9-16,-2-19-10 15,2-8 1-15,-4-5-3 16,0-6 2-16,-3-8 2 16,-4-7 10-16,3-5 8 15,-6 3 0-15,-3 8 0 16,-10 18 1-16,-4 12 1 0,0 13 3 15,0 4 5-15,0 0-8 16,0 24 0-16,-4 12 2 16,-8 8 0-16,10 7 2 15,2-3 0-15,0-2-1 16,0-6-2-16,0-8-3 16,0-6-1-16,0-10-1 15,0-5-11-15,2-8-40 0,6-3-129 16,-2 0 10-1,-6-24-152-15</inkml:trace>
  <inkml:trace contextRef="#ctx0" brushRef="#br1" timeOffset="-198391.25">14186 5629 622 0,'0'0'171'0,"0"0"-31"15,0 0-35-15,0 0-48 0,0 0-33 16,0 0-10-16,93-51 9 15,-56 51-2-15,-6 0 5 16,-2 21-13-16,-10 0 10 16,2 1 0-16,-13 0-4 15,1-4 3-15,-9-3-6 16,0-3-5-16,0-6 9 16,0 0-9-16,0-6-4 15,0 0 2-15,0 0 5 0,0-9-11 16,0-14 1-16,0-7-2 15,3-9-3-15,12 3 1 16,10 6 0-16,-8 13 0 16,-1 8 2-16,-1 9-6 15,-1 0 3-15,-3 0-1 16,1 14-2 0,-4 6 4-16,1 2-3 15,-7 0-3-15,-2 3 5 0,0-2 0 16,0 0-5-16,-6-3-12 15,-19 0-34-15,-8-4-81 16,-3-6-42-16,7-6-188 16</inkml:trace>
  <inkml:trace contextRef="#ctx0" brushRef="#br1" timeOffset="-198183.23">14422 5715 974 0,'0'0'87'0,"0"0"-48"16,0 0 24-16,0 0-23 16,0 0-28-16,0 0 0 15,110 38-9-15,-79-38-3 16,0 0-55-16,11 0-44 16,12-8-30-16,15-2-64 0,9-1 83 15,7 4-272-15</inkml:trace>
  <inkml:trace contextRef="#ctx0" brushRef="#br1" timeOffset="-198039.2">15113 5691 235 0,'0'0'701'0,"0"0"-578"16,0 0-21-16,0 0-11 16,0 0-56-16,0 0-34 0,-39-6-1 15,33 6-11-15,0 0-117 16,-7 0-76-16,-10 7-332 15</inkml:trace>
  <inkml:trace contextRef="#ctx0" brushRef="#br1" timeOffset="-196743.05">12327 6585 313 0,'0'0'562'0,"0"0"-457"0,0 0-11 16,0 0 23-16,0 0-37 15,0 0-46-15,6-51 2 16,-6 46-8-16,-11 3-10 15,-7 2-8-15,-3 0-10 16,-4 0 2-16,0 4 0 16,9 10-2-16,3 0 0 15,13 5-1-15,0 0-1 16,0 5-4-16,16 2 4 16,12-2 2-16,9 0-4 0,-2-6-6 15,-6-2 1-15,-6-3 4 16,-12-6 0-16,-7 1 4 15,-4-1-3-15,0 3 2 16,-2 0 2-16,-21 2 1 16,2-1 8-16,-6-3-8 0,0 1-1 15,9-5-3-15,7-4 3 16,7 1 0-16,4-1-1 16,0 0 1-16,0 0-1 15,6-4-14-15,21-11 9 16,6-6-4-16,9 2 8 15,8-4-2-15,-6 0-6 16,-1 1 6 0,-8-1 3-16,-6 3 1 15,-8 2 0-15,-13 2 0 0,-1 4 0 16,-7 0 0-16,0 3 2 16,0 4-1-16,-7 3 1 15,-9 2-2-15,1 0 0 16,-10 0 0-16,9 10-5 15,1 8 5-15,4 2 0 16,9 0 5-16,2 4-5 0,0-2-2 16,7-4 2-16,12-4 3 15,-1-5-3-15,9-7-1 16,-2-2 1-16,4-7 8 16,0-15-7-16,2-9 6 15,-2-4-7-15,0-1 0 16,-1-2 0-16,-3 2 0 15,-7-2 1-15,-5 1-1 16,-5 12 8-16,-8 6 6 0,0 14 1 16,0 3 6-16,0 2-18 15,0 0-3-15,0 16 5 16,-8 10-5-16,4 6 0 16,2 8 1-16,2-2-5 15,0 3 4 1,0-4 0-16,0-7 0 15,0-6-2-15,0-10-9 16,0-3-36-16,8-11-63 0,8 0-90 16,5-3 24-16,-8-17-422 15</inkml:trace>
  <inkml:trace contextRef="#ctx0" brushRef="#br1" timeOffset="-195590.9">12728 6578 688 0,'0'0'137'15,"0"0"-31"-15,0 0-7 16,0 0-49-16,0 0-37 0,0 0-11 16,18-12-2-16,11 11 7 15,9-3-2-15,9 2 1 16,-3-2-2-16,1 0 4 16,-9 2 1-16,-17 2-9 15,-7 0 1-15,-8 0 0 16,-4 0-2-16,0 0 2 15,0 0 7-15,0 8 17 0,0 1 1 16,0 0-23-16,0-3 4 16,0-2-4-16,0-4-2 15,0 0 2 1,0 0 2-16,0 0 5 16,0 0 1-16,0 0 7 15,0 0 6-15,0 0-4 16,2-7-9-16,-2 4-2 15,5 1 0-15,-5 0-4 16,0 2 0-16,0 0 0 0,0 0-2 16,0 0-1-16,0 0-2 15,0 0 1-15,0 0 0 16,0 0 3-16,0 0-2 16,0 0 2-16,0 0-4 15,0 0 0-15,0 0 0 16,0 0 0-16,0 0 2 15,0 0-2-15,0 0 2 0,0 0 0 16,0 0 0-16,0 0 2 16,0 0-3-16,0-2 4 15,0 2-3-15,0 0 1 16,0 0 0-16,0 0-1 16,0 0-2-16,0 0-2 15,0 2-2-15,2 8 4 16,0 4 2-16,0-5 0 0,0-6-2 15,-2 1 0 1,2-4 2-16,4 2-2 16,-4 0 0-16,-2 0-3 15,2 2 6-15,0 2-6 16,0 3 6-16,5-2-2 16,-3 3-1-16,-2-4 0 15,8-2 0-15,-6 0-1 16,5-1-2-16,-3-3 3 0,8 0 0 15,-1 0 0-15,3-3 0 16,6-11-1-16,-2 0 1 16,1-6 0-16,-2 0 0 15,-7-6 1-15,-4-2 0 16,3 0 1-16,-11 8 2 16,3 6-3-16,-3 7 2 15,0 5 0-15,0 2 2 0,0 0 1 16,0 0-6-16,0 7-2 15,-3 12 2-15,1 6 1 16,2 1-1-16,0 1 1 16,0-6-1-16,5-1 0 15,8-8-3-15,8-4 1 16,-2-6 2-16,6-2 3 16,6 0-1-16,0-14 0 15,-2-9-2 1,0 2-3-16,-8-1 3 0,-11 2 2 15,1 4 1-15,-8 4-2 16,-3 6 2-16,0 6 5 16,0 0-5-16,0 0-3 15,0 6 0-15,-3 22 0 16,-8 12 2-16,3 15-1 16,-4 6-1-16,1 12 0 15,5-1 0-15,-3-5 0 0,4-12-2 16,-4-13-4-1,5-16-11-15,2-12-11 0,2-12-3 16,0-2-9-16,0-6-21 16,0-20-87-16,8-11-84 15,4-6 9-15,-3-15 57 16,-3-13-133-16</inkml:trace>
  <inkml:trace contextRef="#ctx0" brushRef="#br1" timeOffset="-195398.87">13488 6587 32 0,'0'0'212'0,"0"0"17"16,22-104-74-16,-15 90-54 0,-3 4 50 15,4 4-71-15,-4 3-22 16,5 2-19-16,-1 1-3 16,6 0-4-16,1 0-6 15,6 10 8 1,-13 3-7-16,2 5-8 16,-8 0-4-16,-2-1-1 15,0-1 1-15,-14-2-8 0,-11-4-7 16,4 0-14-16,-4-7-87 15,0-3-107-15,7 0-495 16</inkml:trace>
  <inkml:trace contextRef="#ctx0" brushRef="#br1" timeOffset="-194790.79">13925 6168 624 0,'0'0'134'16,"0"0"7"-16,0 0-10 0,0 0-30 16,0 0-52-16,0 0-29 15,-16 6-8-15,14 32 47 16,0 8-26-16,-2 3-20 15,-1-6 3-15,5-2 1 16,-2-9-8-16,2-10 0 16,0-8-1-16,0-8-2 15,0-4-2-15,0-2 0 16,0 0 3-16,11 0-1 0,16-17-1 16,4-6-5-16,0 0-2 15,-2 8-10-15,-8 5 1 16,-13 5 5-16,1 5 5 15,-5 0-4-15,-2 0 3 16,6 17-3-16,-8 3 5 16,0 1 2-16,0 1 0 15,0-2 6-15,-10-1-3 16,-5-5-1-16,-5-4 1 16,0-2 1-16,4-6-6 15,0-2-14-15,3 0-22 16,9-14-75-16,4-13-117 15,0-2-187-15</inkml:trace>
  <inkml:trace contextRef="#ctx0" brushRef="#br1" timeOffset="-193878.68">14164 6399 630 0,'0'0'123'15,"0"0"60"-15,0 0-50 16,0 0-25-16,0 0-19 15,0 0-33-15,67 46-17 16,-52-46-15-16,5 0-6 16,9 0-13-16,-2-17-1 15,-2 0-4-15,-6-5 0 0,-5 0 2 16,-14-3-2-16,0 5-2 16,0 7 1-16,0 6-7 15,-20 7 1-15,-3 0 0 16,-4 5 3-16,6 14 2 15,5 4 1-15,5 5-3 16,7-1 3-16,4 4 0 16,0-4 1-1,0-3-5-15,6-5 5 0,9-4 2 16,3-8-2-16,16-7 3 16,1 0 0-16,10-4-3 15,2-19 0-15,-12-3-4 16,-6-6-1-16,0-6-3 15,-13-6-3-15,-3-6 10 16,-13-4 0-16,0 4-6 16,0 8 6-16,0 11-1 0,-6 18-1 15,-3 9 1-15,3 4 2 16,-4 0-1-16,-1 16-5 16,3 14 5-16,0 8 1 15,8 8 6-15,0 6 9 16,0-1-5-16,12-5-2 15,-1-6 7-15,3-13 6 16,3-4-12-16,-1-11-4 16,-1-9-1-16,3-3 2 0,9 0 1 15,2-15-3-15,0-8-3 16,-5-2-1-16,-8-1 4 16,-7 7-4-16,-3 6 0 15,-6 4-3-15,0 9 6 16,0 0-6-16,0 0-1 15,0 0 0 1,0 12 3-16,0 6 1 16,5 3 0-16,2-5 2 0,-3-6-1 15,3-4 2-15,-3-2 1 16,0-4 1-16,8 0-1 16,5-4 5-16,8-19-4 15,2-4-4-15,2-6 0 16,-9 1-1-16,2 4-1 15,-10 9 1-15,-6 8 1 16,-6 11-1-16,0 0-5 16,0 0 1-16,0 12 2 0,0 12-2 15,0 6 4-15,0 1 2 16,0-4-2-16,0-6 1 16,4-7-2-16,1-8 0 15,2-6 0-15,0 0-6 16,1-6-16-16,3-19-20 15,-1-8-37-15,-8-6-72 16,-2-8-19-16,0-12-121 0,-25-1-238 16</inkml:trace>
  <inkml:trace contextRef="#ctx0" brushRef="#br1" timeOffset="-193606.65">14788 5983 630 0,'0'0'94'0,"0"0"32"16,0 0-10-16,0 0-3 15,0 0-14-15,0 0-26 16,-23 107-10-16,23-87-27 0,0-8-2 16,10-6-13-16,-6-6-10 15,-2 0 0-15,11 0 8 16,5-15-6-16,7-11-10 16,4-4-3-16,0 1 0 15,-12 7-3-15,2 6-8 16,-13 9 3-16,-4 7 0 15,0 0-12-15,-2 7-15 0,0 19 23 16,0 4-7-16,0 6-35 16,-17 2-82-16,-12-1-31 15,-4-3-186-15</inkml:trace>
  <inkml:trace contextRef="#ctx0" brushRef="#br1" timeOffset="-193438.62">14331 6278 1040 0,'0'0'43'16,"0"0"-13"-1,0 0 49-15,174-29-59 16,-105 24-20-16,-5 5-23 16,-12 0-62-16,-23 0-95 15,-25 2-307-15</inkml:trace>
  <inkml:trace contextRef="#ctx0" brushRef="#br1" timeOffset="-192790.54">12374 7195 907 0,'0'0'91'0,"0"0"-14"16,0 0 29-16,0 0-36 16,0 0-51-16,0 0-9 15,0 45 35-15,0-8-10 16,0 2-15-16,9 2-2 16,-1-5-2-16,6-6-9 15,6-6-3-15,-2-10 1 16,2-10 1-16,9-4 3 0,9 0-1 15,2-21-4-15,-3-12 0 16,2-4-4-16,-15-4 5 16,-6-3-5-16,-14-2-2 15,-4 6 0-15,0 10-3 16,-2 7-10-16,-16 14-11 16,1 7-8-1,-4 2-41-15,6 0-95 0,3 3-138 16,10 5-372-16</inkml:trace>
  <inkml:trace contextRef="#ctx0" brushRef="#br1" timeOffset="-192526.51">12806 7132 755 0,'0'0'201'0,"0"0"-97"16,0 0 33-16,0 0-46 15,0 0-60-15,0 0-9 0,23 21 18 16,-19 7-5-16,-4 8-12 15,0 4-4-15,0 5 2 16,0-7-8-16,0-1-10 16,2-8-1-16,5-10 0 15,-1-3-2-15,1-8-3 16,2-4 3-16,11-4-3 16,2 0-16-16,9-8-7 0,7-14-15 15,-4-8-24-15,-6-2-43 16,-3-4-125-16,-15 2-223 15</inkml:trace>
  <inkml:trace contextRef="#ctx0" brushRef="#br1" timeOffset="-192342.49">12808 7229 931 0,'0'0'139'0,"0"0"-77"16,0 0 58-16,0 0-59 15,0 0-46-15,0 0-11 16,58-12 0-16,-16-1-4 16,6 1-24-16,-13-2-60 15,-4 0-43-15,-6-1-20 16,-14 0-110-16,-9-1-170 16</inkml:trace>
  <inkml:trace contextRef="#ctx0" brushRef="#br1" timeOffset="-192190.47">12821 7088 401 0,'0'0'510'16,"0"0"-438"-16,0 0 17 15,0 0-4-15,0 0-76 16,0 0-9-16,83-18-60 0,-31 14-14 16,-2 0-132-16,2 2-148 15</inkml:trace>
  <inkml:trace contextRef="#ctx0" brushRef="#br1" timeOffset="-191710.41">13508 7219 842 0,'0'0'138'0,"0"0"-84"15,0 0 69-15,0 0-19 16,0 0-58-16,-145 96-17 15,110-83-17-15,6-4-3 16,6-6-7-16,8-1-2 16,3-2 0-16,8 0-2 15,4-7-4-15,0-17-20 16,7-6-25-16,21-4 33 0,15-2 3 16,4 2-12-16,-2-1 3 15,-12 10 18-15,-8 3 6 16,-17 4 1-16,-1 5 3 15,-7 3 9-15,0 4 19 16,-7 6-24-16,-10 0-6 16,-3 0-2-16,-3 12 0 15,3 6 3-15,7 3 11 0,4 0-5 16,9 4 1 0,0-2-5-16,0 6 6 15,13-2-7-15,5 6 3 16,7 1-1-16,-10 0 4 15,1 2-2-15,-3-4-4 16,-11-2 1-16,-2-4-2 16,0-4 1-16,0-3-3 15,-2-7 1-15,-13-7-2 0,-5-2-38 16,-5-3-82-16,5 0-59 16,2-17-269-16</inkml:trace>
  <inkml:trace contextRef="#ctx0" brushRef="#br1" timeOffset="-190606.26">13793 7045 1008 0,'0'0'144'0,"0"0"-103"15,0 0 63-15,0 0-23 16,0 0-60-16,0 0-21 15,-33-17 3-15,6 46 2 16,1 4 2 0,8 1 1-16,5-1 3 15,3-1-4-15,10-2-3 0,0-6-2 16,0-4 1-16,12-6-3 16,5-9 2-16,10-5-1 15,9 0 2-15,7-17-2 16,-1-12-1-16,-5 0-3 15,-1 0 0-15,-14 0 0 16,-6 7 2-16,-5 3 1 16,-11 7 0-16,0 8-4 0,0 4 4 15,0 0-2-15,-2 0-2 16,-11 16 3-16,-1 7 0 16,10 0-3-16,4 1 3 15,0 1-1-15,0-4 0 16,11-9 2-16,7-3 2 15,-1-7 1-15,1-2-3 16,9 0 3-16,-4-20-2 16,-4-4 4-16,-5-1-5 0,-7 0-3 15,-7-4 1-15,0 1 1 16,-19 4-8-16,-4 6-1 16,-11 10 1-16,2 7 3 15,4 1 1-15,3 0 0 16,9 1 2-1,12 5 1-15,2 2-1 16,2 1-3-16,0 0-4 16,16 1 10-16,10 2 1 0,10-4 1 15,4-3-2-15,-2-5 1 16,-3 0 0-16,-4 0 1 16,1-7-2-16,-8-11 6 15,3 0-6-15,-11 0-1 16,-3 0 0-16,-4 4 1 15,-9 5 0-15,0 0-11 16,0 6-2-16,0 0-7 0,0 3 13 16,0 0-1-16,0 0-2 15,0 0 5-15,0 0 5 16,0 0-5-16,0 0-6 16,0 0 4-16,0 0 7 15,0 0 0-15,2 0 0 16,3 6 0-16,4 6 3 15,-5-1 1-15,3 4 2 16,-3-1 3-16,-2 2-4 0,6-4 11 16,-4 2-7-16,0-4-1 15,5-1 0-15,-5-6-2 16,6-1 1 0,-4-2-1-16,7 0 3 15,10 0-3-15,-3-5-6 16,7-14 3-16,-3-5-2 15,-4-3-1-15,3-7-10 16,-6-5 0-16,-10 3-7 0,-2 6 7 16,-5 10-9-16,0 12 7 15,-12 8 2-15,-5 0 9 16,-4 2-2-16,4 18 3 16,3 8 1-16,3 2 3 15,9 2 4-15,2 0 2 16,0-4-6-16,2-1-4 15,13-8 0-15,6-7-3 0,-1-5 2 16,6-7-27-16,3 0-87 16,0-9-40-16,-4-11-119 15,-5-4-114-15</inkml:trace>
  <inkml:trace contextRef="#ctx0" brushRef="#br1" timeOffset="-190278.23">14652 6822 128 0,'0'0'783'0,"0"0"-707"0,0 0-33 16,0 0 50 0,0 0 11-16,0 0-39 15,-31 108-25-15,31-80-11 16,0-4-7-16,0-7-2 16,0-10-6-16,0-2-9 15,0-5 3-15,0 0 4 16,4 0 6-16,11-21-1 15,8-5-14-15,-3-4-3 0,2 3-5 16,-8 6-4-16,-8 9-5 16,1 8 9-16,-5 4 5 15,-2 0-15-15,0 0 1 16,0 12-5-16,2 12 17 16,3 0-21-16,4-1-5 15,-7-6-5-15,7-3-35 16,-5-6-45-16,-2-8 8 0,6 0-66 15,-2 0-55-15</inkml:trace>
  <inkml:trace contextRef="#ctx0" brushRef="#br1" timeOffset="-190038.19">14902 6578 941 0,'0'0'60'0,"0"0"0"15,0 0 55-15,0 0-24 16,-65 104-56-16,61-51-9 16,4 8 3-16,0 1-17 15,0-2-1-15,0-13-8 16,0-6 0-16,0-13-2 16,0-8-2-16,0-8-12 15,2-12-24-15,4 0-90 16,13 0-64-16,-4-20-137 0</inkml:trace>
  <inkml:trace contextRef="#ctx0" brushRef="#br1" timeOffset="-189606.14">14960 6829 678 0,'0'0'235'0,"0"0"-200"15,0 0 43-15,0 0 24 0,0 0-24 16,-14 112-41-16,14-83-11 15,0-5 7-15,0-7-12 16,0-6-6-16,2-8-5 16,3-3-1-16,8 0 12 15,3-5 4-15,6-15-21 16,-2-2-4 0,7-3-3-16,-10 0-6 15,-1 6-2-15,-5 8-2 0,-3 8 9 16,-8 3-10-16,2 0 4 15,0 17 5-15,0 3 5 16,-2 4 0-16,2-1 1 16,7 0-2-16,-5-5 1 15,8-7 0-15,-8-8 0 16,7-3 2-16,3 0 9 16,1-9 2-16,10-16-7 15,-5-5-5-15,-5-6-1 0,-4-3 9 16,-11 0-9-16,0 7 10 15,0 8-10-15,-19 12-16 16,-17 12-15-16,-7 0-59 16,-1 15-122-16,1 6-246 15</inkml:trace>
  <inkml:trace contextRef="#ctx0" brushRef="#br1" timeOffset="-187557.88">11562 8354 638 0,'0'0'112'0,"0"0"2"15,0 0-10-15,0 0-18 16,0 0-37-16,0 0-16 16,0 0-5-16,0-10-9 15,0 10 0-15,0 0 5 16,5 0 5-16,-1 0-1 16,0-2 3-16,10 2-7 0,-1-5-5 15,3 4 2-15,4-6-8 16,-2 3 0-16,2 1-13 15,0-1 1-15,0 4 0 16,-2 0 0-16,4 0-1 16,-6 0 0-16,-1 0 0 15,-3 0-1-15,-6 0 0 16,-1 0-5-16,-1 0-15 0,-2 2-32 16,-2 10-74-16,0-2-59 15,0-1-191-15</inkml:trace>
  <inkml:trace contextRef="#ctx0" brushRef="#br1" timeOffset="-184021.43">12374 8055 636 0,'0'0'143'0,"0"0"-48"16,0 0 8-16,0 0-13 16,0 0-26-16,0 0-3 15,0 0-1-15,9 0-16 16,-9 26-4-16,0 10-5 15,-9 8-7-15,-7 6-9 16,-1 0-10-16,-4-4-3 16,7-9-6-16,8-16 2 15,-1-5 0-15,7-15-1 0,0-1-1 16,0 0 3 0,0-28 6-16,11-15-5 15,12-11-4-15,-1-4 1 16,5-2-1-16,-10 2 0 15,6 6 1-15,-7 12-1 16,-7 12 1-16,-3 16-1 16,-6 6 1-16,2 6-1 15,-2 0-3-15,5 4-4 0,1 28-1 16,4 12 7-16,-2 6 1 16,3 4 0-16,-8-2-4 15,6-2-15-15,-7-7-31 16,-2-14-20-16,0-5-117 15,0-16-22-15,-11-8-145 16</inkml:trace>
  <inkml:trace contextRef="#ctx0" brushRef="#br1" timeOffset="-183517.36">12262 8205 873 0,'0'0'81'0,"0"0"-61"16,0 0 53-16,0 0-37 15,0 0-10-15,0 0-3 0,136-2-6 16,-87-7-9 0,-4-2-4-1,4 1-3-15,-14-2 2 0,-6 4-2 16,-15 2 0-16,-5 4 0 16,-7 2 9-16,-2 0 20 15,0 0 1-15,0 0-18 16,0 0-13-16,0 8 2 15,0 12-2-15,0 4 7 16,0 0-7-16,6-5 1 0,6-3 3 16,1-5-2-16,1-4 1 15,3-4-2-15,6-3 6 16,-3 0 2-16,8-7 2 16,-3-14-9-16,-7 0-1 15,-5-6 6-15,1 1-6 16,-10 2 4-16,-4 2-4 15,0 10 4-15,0 2 4 16,0 7-4-16,0 3-3 16,0 0-4-16,-2 3-2 0,-4 19 1 15,-4 6 1-15,8 6 1 16,2 1-1-16,0-1 1 16,10-6 1-16,7-9-1 15,3-6 0-15,5-10-10 16,4-3-30-1,2-1-69-15,-2-23-50 0,-5-11-156 16,-8-5-212-16</inkml:trace>
  <inkml:trace contextRef="#ctx0" brushRef="#br1" timeOffset="-183309.34">13035 7888 712 0,'0'0'179'15,"0"0"-95"-15,0 0 60 16,0 0-3-16,0 0-98 0,0 0-30 15,0-10-12-15,0 48 21 16,0 11 0-16,0 3-5 16,2 0 2-16,8-4-10 15,-6-4-6-15,3-6-3 16,-7-6 0-16,0-7-16 16,0-9-33-16,0-13-96 15,-25-3-53-15,-10-1-182 16</inkml:trace>
  <inkml:trace contextRef="#ctx0" brushRef="#br1" timeOffset="-182293.22">12850 8129 565 0,'0'0'107'16,"0"0"-76"0,0 0 88-16,125-12-47 15,-80 8-60-15,5-5-5 16,-2 2-3-16,-3-5-4 0,-7-2 0 15,-5-2-1-15,-15-4 1 16,-5-4 0-16,-8-1 4 16,-5 4-4-16,0 1 23 15,-7 3 4-15,-4 5 12 16,4 4-7-16,-2 8 3 16,5 0-13-16,-5 0 9 15,0 13 0-15,2 13-2 16,5 6 2-16,2 9 0 0,0 0-9 15,2-1 3-15,9 2-7 16,1-10-6-16,-4-4 0 16,1-8-5-16,-7-10-1 15,6-5-3-15,-6-5-1 16,2 0 5-16,11-3 3 16,-1-21-5-16,11-4-5 15,-6 1-2-15,-3 4-3 16,-5 12 1-16,-9 4 4 0,-2 7-6 15,0 0 5-15,0 0 1 16,8 0-9 0,-2 9 0-16,1 12 6 15,1 2 2-15,8-4 2 16,2-3 1-16,0-5-1 16,0-6-2-16,-1-5 2 15,8 0 1-15,-2 0 0 16,-4-16-2-16,-3-4-4 15,-3-2 4-15,-9-3-4 0,2-1 1 16,-6 3-9-16,0 5 3 16,0 13-1-16,-12 5-7 15,-1 0 5-15,-1 0 2 16,1 11 3-16,1 11 0 16,10 5 1-16,2 5-1 0,0-5 5 15,0 1 0-15,10-6 2 16,3-6 0-16,1-5 0 15,1-10 1-15,1-1 5 16,1 0 1-16,6-14-6 16,-1-7 2-16,-2-4-3 15,-2-1 0-15,0 2 0 16,-5 2 0-16,-2 8-2 16,-4 9 2-16,-2 2 0 15,-5 3-7-15,0 0-2 16,0 8 1-16,0 13 8 15,0 2 1-15,0 0 5 16,6-4 4-16,-2-3-3 16,3-7 3-16,-3-4-4 15,-4-5 7-15,10 0-3 16,-4 0 10-16,15-14-9 16,-2-6-7-16,-1-6-3 0,-3 2-2 15,4 1 1-15,-13 9-4 16,1 5 4-16,-5 5 0 15,-2 4 0-15,0 0-5 16,3 4-5-16,-3 17 6 16,4 0 4-16,3 4 0 15,-1-4 0-15,6-2 0 16,5-4-16-16,1-5-26 16,14-5 22-16,1-5-68 15,-2 0-69-15,-6-21-65 0,-8-9-110 16</inkml:trace>
  <inkml:trace contextRef="#ctx0" brushRef="#br1" timeOffset="-181893.16">14073 7819 499 0,'0'0'124'0,"0"0"-30"16,0 0 88-16,0 0-69 16,0 0-57-16,0 0-33 15,-8-21-2-15,8 53 63 16,0 6-39-16,0 2-16 15,0 1-1-15,2-4-3 16,10-3-9-16,-1-3-1 16,1-7 3-16,-6-4-8 15,3-4-2-15,-5-3-7 16,-2-1-1-16,0-5-1 0,3 1 1 16,-2-2 0-1,-1 2-1-15,0 0-1 0,-2 1 2 16,2 0-5-16,3-3-6 15,-1 2 4-15,-4-2 4 16,2-2 2-16,-2 0-3 16,0 0 4-16,0 2 0 15,0 3-4-15,0-2 2 16,0 0 1-16,0-2-1 0,-6-1-7 16,-5 0-11-16,-1-4-17 15,-3 0-34-15,-1 0-10 16,-7-12-63-16,6-12-73 15,-3-6 34-15,0-10-90 16</inkml:trace>
  <inkml:trace contextRef="#ctx0" brushRef="#br1" timeOffset="-181525.12">13965 8017 289 0,'0'0'237'0,"0"0"-92"0,0 0-11 16,0 0-15-16,0 0-65 15,0 0-7-15,85-36-12 16,-54 34-7-16,3 0-13 15,-3 2 1-15,0 0-4 16,0 0 1-16,-2 0-11 16,-4 0 1-16,-8 0-3 15,-3 6 5-15,-12 8-5 0,5 0 1 16,-7-2 1-16,0 0 11 16,0-6 12-16,0 0-3 15,0-6-10-15,0 0 3 16,0 0 1-16,0 0 7 15,0-12 8-15,0-10-17 16,6-6-13-16,10 1-1 16,-1 5 0-16,4 9-2 0,-9 4 2 15,2 8 0-15,1 1-2 16,3 0 2-16,-3 8-5 16,1 11 2-16,-5 6-4 15,-7 3-7 1,-2-1-79-16,0 0-82 15,-11-3-81-15,-16-6-353 16</inkml:trace>
  <inkml:trace contextRef="#ctx0" brushRef="#br1" timeOffset="-181365.09">14235 8182 847 0,'0'0'147'15,"0"0"-40"-15,0 0 13 16,0 0-59-16,141-3-38 15,-86-3-14-15,-6 1-6 16,5-2-3-16,-14 7-7 16,-11 0-36-16,-25 0-66 0,-4 0-183 15</inkml:trace>
  <inkml:trace contextRef="#ctx0" brushRef="#br1" timeOffset="-180845.03">11609 9085 491 0,'0'0'348'0,"0"0"-268"16,0 0 3-16,0 0 48 15,0 0-65 1,0 0-34-16,-40-7-26 0,40 7-6 16,27 0 0-16,8 0 7 15,10 0-7-15,8 0-86 16,1-3-83-16,6-7-190 16</inkml:trace>
  <inkml:trace contextRef="#ctx0" brushRef="#br1" timeOffset="-180228.95">12354 8799 1134 0,'0'0'77'16,"0"0"-60"-16,0 0 52 15,0 0-46-15,0 0-13 16,0 114 18-16,0-60-12 15,0 3 7-15,0-6-13 0,0-7-5 16,-7-7-2-16,3-16-2 16,-4-9 0-16,6-7 0 15,2-5 2-15,-2 0 1 16,-2-14 4-16,-1-21-7 16,3-13-1-16,2-8-3 15,0-7-1 1,0-6-1-16,0 3 4 15,11 12 0-15,12 14-2 0,-1 12-2 16,7 12 1-16,-5 6 0 16,-4 8 1-16,3 2 3 15,-8 0-6-15,-1 15 2 16,-8 16 4-16,3 7 0 16,-9 1-4-16,0 5 3 15,-2-1 2-15,-23-9-2 16,-1-2 1-16,-8-8 0 0,6-6 0 15,3-7 1-15,7-8-1 16,9-3-8-16,5 0 8 16,4 0-1-16,0-3 0 15,0-12-1-15,0 5-1 16,0 3 0-16,11 5 4 16,2 2-1-16,3 0 6 15,6 9-5-15,5 13 1 16,2 5 0-16,-3-2-2 0,-1-4 0 15,-5-3 4 1,3-6-4-16,-6-6-4 0,1-3-9 16,9-3-49-16,-2-3-110 15,-4-19-40 1,2-6-184-16</inkml:trace>
  <inkml:trace contextRef="#ctx0" brushRef="#br1" timeOffset="-179076.8">12717 8973 519 0,'0'0'267'0,"0"0"-225"0,0 0 54 16,0 0-3-16,0 0-50 16,0 0-22-16,15 37 9 15,-1-37 7-15,3 0 12 16,6 0-7-16,-3-11-13 16,5-9-23-16,-8-4-5 15,-5-1 4-15,-10-2-3 0,-2 3-1 16,0 5-1-16,-2 10 0 15,-14 7 0-15,-1 2-2 16,-6 0 1-16,3 16-1 16,-1 8 2-16,6 5-6 15,11-3 3-15,4 3 3 16,0-3-1-16,4-3-6 16,23-6 7-16,4-6-1 15,5-11 5-15,6 0-8 0,1 0 8 16,1-21-8-16,-6-2 1 15,2-5 3 1,-11-1 0-16,-14 1 0 16,-3 2 3-16,-12 5-1 15,0 2-2-15,0 9-2 16,-20 10 1-16,-5 0-7 16,-2 0 8-16,0 20 1 15,10 1 4-15,3 4-2 0,8-4 2 16,6-4-2-16,0-2-3 15,0-6 1-15,0-1 8 16,11-4 5-16,7-4 6 16,0 0 1-16,1 0-6 15,6-9-6-15,-7-3-5 16,-5-1 5-16,1 3-8 16,-12 4 9-16,5 3-2 0,-7 3 2 15,2 0-7-15,-2 0-3 16,2 9-4-16,-2 21 4 15,2 16 2-15,-2 15-1 16,0 9-1-16,0 10 1 16,-13 6-1-16,-14-3 0 15,3-11-12-15,-1-16-12 16,0-17 5-16,10-16 6 16,2-15 10-16,-1-8 0 15,8 0 1-15,-1-20-9 16,7-11-25-16,0-12 4 15,0-12 17-15,27-9-1 16,11-4 7-16,6 1-1 16,5 2 9-16,5 14-2 15,-1 7 3-15,-6 14 1 16,-7 9 7-16,-9 4 5 16,-2 5 5-16,-4 4-9 0,-12 2 3 15,-6 6-6-15,2 0-3 16,-9 0-3-16,4 6 0 15,-2 14 2-15,8 2 11 16,-1 2-9-16,-3-4 0 16,3-6-1-16,-2-2-3 15,6-8 6-15,0-1 0 16,5-3 7-16,7 0 1 0,2-14-6 16,0-10-7-16,-1-6 1 15,-4-7-2-15,3-5 0 16,-7-4-1-16,-9 4 1 15,-7 10 3-15,-2 12-3 16,0 12-1-16,-11 8 1 16,-9 0-4-16,-3 5 3 15,6 16-3 1,5 2 1-16,12 2 3 0,0-1-1 16,0-1-5-16,14 4 6 15,8-5 0-15,0-2 0 16,3-1 5-16,-7-3-5 15,-3-4 0-15,-8-4 0 16,-7-3 0-16,0 4 0 16,0-1 0-16,-22 1-1 15,-14-2-23-15,-11-3-80 16,0-4-46-16,1 0-108 16,3-18-96-16</inkml:trace>
  <inkml:trace contextRef="#ctx0" brushRef="#br1" timeOffset="-178948.79">13464 8642 472 0,'0'0'490'0,"0"0"-451"15,0 0 2-15,0 0 31 0,0 0-72 16,0 0-9-16,71-34-83 16,-48 36-150-16,0 5-370 15</inkml:trace>
  <inkml:trace contextRef="#ctx0" brushRef="#br1" timeOffset="-178724.76">13976 8645 750 0,'0'0'351'16,"0"0"-334"-16,0 0-12 16,0 0 60-16,0 0 33 15,12 118-62-15,-8-72-21 16,-4 0-6-16,0-2-6 15,0-8-3-15,0-7 0 16,-6-10-29-16,-8-7-49 16,1-10-51-16,-1-2-42 15,1 0-114-15,4-24-204 0</inkml:trace>
  <inkml:trace contextRef="#ctx0" brushRef="#br1" timeOffset="-176924.53">13914 8847 462 0,'0'0'183'15,"0"0"-51"-15,0 0 32 16,0 0-71-16,0 0-21 15,0 0-17-15,93-68 8 16,-64 68-8-16,8 0-25 16,-4 6-9-16,-2 8-2 0,-9 1-14 15,-6-1-1-15,-10-3-4 16,1-1 2-16,-5-4-1 16,-2-1-2-1,0 0 3-15,0 2-1 16,0-2 0-16,-9-1-2 15,1 1-10-15,-1-5-4 16,-3 0-9-16,8 0-19 16,0 0-25-16,-1 0 0 0,5-12 25 15,0-2-1-15,0 5-9 16,13 3-21-16,12 0-21 16,2 4-12-16,2-2 35 15,4 2 14-15,3-1 38 16,-1-4 20-16,4 0 0 15,-8-6 0-15,-5 1 14 16,-8-2 41-16,-5 2 7 0,-10 0 73 16,-3 0-27-16,0 4-35 15,0-2-7-15,-5 6-20 16,-10-1-22-16,-8 5-6 16,1 0 9-16,-6 0 7 15,1 21-2-15,2 2-3 16,7 6-7-16,7 2-6 15,5-2-9-15,6-2 4 16,0-8-8-16,0-4 0 0,0-6-3 16,6-6 3-1,9-3 6-15,3 0 4 16,7-5-2-16,4-13-9 16,-2-5 0-16,-3-6-2 15,-6 0 0-15,-7 2-1 16,-4 7 1-16,-7 9-3 15,0 6 3-15,0 5-3 16,0 0-2-16,-5 7-7 0,-10 16 11 16,1 3-2-16,3 2-3 15,11 0 5-15,0-2-7 16,0-6-20-16,0-4-23 16,9-6-38-16,7-6 14 15,4-4 14-15,2 0-18 16,0-7-76-16,7-10 2 15,0-7-58-15,0-2 61 16,-4-6 56-16,-8 0 94 0,-5-2 124 16,-5 3 124-16,-7 10-92 15,0 6 42-15,0 8-82 16,0 3-18-16,-5 4-35 16,-9 0-19-16,-1 0-17 15,-1 11-6-15,1 10-1 16,3 9 0-1,8 1-7-15,4 2-4 0,0-3-4 16,0-1-4-16,14-6 2 16,5-5 0-16,8-6 0 15,2-9-3-15,12-3 5 16,-3 0-2-16,-3-23-6 16,-6-7-2-16,-2-8-9 15,-10-7 4-15,-3-6-6 16,-5-10 8-16,-7-3 0 15,-2 1 5-15,0 7 3 0,0 19-2 16,0 15 2-16,0 15 10 16,0 7-4-16,-4 3-6 15,-5 25 4-15,-3 14 3 16,10 9 3-16,2 2-2 16,0 3 8-16,0 0-1 15,0-1-5-15,0-11 6 16,14-8-2-16,-5-12-7 15,-3-12-4-15,8-6 1 0,1-6-2 16,6 0 1-16,8-10 1 16,2-19-4-16,0 0-5 15,-2-8 0-15,-2 4 0 16,-10 7 1-16,-3 8-1 16,-12 11 5-1,-2 7-3-15,0 0-3 16,0 0 3-16,0 16-5 15,-2 9 8-15,-2 5 0 0,2 0 1 16,2-1-1-16,0-4 2 16,0-7-2-16,0-4 4 15,6-5-2-15,7-6 1 16,1-3 2-16,3 0-2 16,10 0 2-16,2-10-4 15,0-8-1-15,-4-6 0 16,-6-2-1-16,-5 4-1 0,-1 6-5 15,-11 5 7-15,-2 11-2 16,0 0 1-16,0 0-4 16,-2 0 2-16,-11 15 2 15,-1 4 0-15,8 2-1 16,-1-1 1-16,5-3 1 16,2-5-1-16,0-1 2 15,0-5-2-15,0-3 2 16,0-3-1-16,0 0 0 0,0 0 2 15,0 0 0-15,0 0-2 16,7-13 0-16,1-6-15 16,6-2-1-1,-1-4-6-15,5 2-13 16,5 5-1-16,-6 8 3 16,1 10-2-16,5 0 21 15,-6 0 11-15,-1 0 3 16,-1 14 9-16,-1 9 5 0,-1 2-4 15,-4 3 6-15,-5-2 14 16,-4-4-17-16,0-7 0 16,0-6 4-16,0-4-2 15,0-5-5-15,0 0 3 16,0 0 0-16,0-7 1 16,8-17-11-16,-2-6-3 15,9-2-2-15,6 4-6 0,-3 6-5 16,-3 8 2-16,-3 9 2 15,-6 5-4-15,1 0 9 16,-3 7 1-16,0 15 3 16,1 4 0-16,-2 4-4 15,-3-6 9-15,0-2-10 16,0-5 4-16,0-10-10 16,0-3-33-16,-10-4-31 0,-7 0-7 15,-8-2-100-15,-4-24-219 16</inkml:trace>
  <inkml:trace contextRef="#ctx0" brushRef="#br1" timeOffset="-176708.51">15323 8478 968 0,'0'0'160'0,"0"0"-157"16,0 0 44-16,0 0 43 15,0 0-61-15,0 0-19 16,-20 33-2-16,20-28-4 16,0-3-3-16,6-2-1 15,6 0-25-15,-6-4-62 16,-6-16-59-16,0-6-125 16,-16 2-313-16</inkml:trace>
  <inkml:trace contextRef="#ctx0" brushRef="#br1" timeOffset="-176540.48">14652 8485 103 0,'0'0'754'0,"0"0"-654"15,0 0-36-15,0 0 37 16,0 0-33 0,0 0-65-16,171-3-3 0,-97-1-56 15,-16 4-43-15,-18 0-64 16,-22 2-92-16,-18 15-346 15</inkml:trace>
  <inkml:trace contextRef="#ctx0" brushRef="#br1" timeOffset="-176020.41">11676 9697 469 0,'0'0'470'0,"0"0"-429"16,0 0-11-16,0 0 57 15,0 0-10-15,0 0-32 16,113 10-30-16,-43-10-15 15,-3-8 0-15,-7-6-141 16,-14 0-309-16</inkml:trace>
  <inkml:trace contextRef="#ctx0" brushRef="#br1" timeOffset="-175132.3">12362 9578 500 0,'0'0'333'0,"0"0"-284"15,0 0 33-15,0 0 29 16,0 0-54-16,0 0-23 15,2-9 9-15,-2 9 7 16,0 0-22-16,0 0-8 16,0 0 2-16,0 0-9 0,0 0-2 15,0 0-4-15,0 0-3 16,0 0-3-16,0 0 1 16,0 0 1-16,0 0-2 15,0 0-1-15,0 0 2 16,0 0-1-16,0 0-1 15,0 0 0-15,0 0 1 16,0 0 0-16,0 0-1 16,0 0 0-16,0 0 0 15,0 0 0-15,0 0 0 0,0 0 0 16,0 0 0-16,0 0-1 16,0 0 2-16,0-3-1 15,0 1 0-15,0 2 1 16,0 0 0-16,0 0-1 15,0 0 1-15,0 0-1 16,0 0 1-16,0 0-2 16,0 0 0-16,0 19 0 15,0 17 2-15,-4 13 5 16,-7 6-4-16,7-1-1 16,-8-3 3-16,6-7-3 15,-1-6-1-15,1-7-1 16,4-10 1-16,2-7-12 15,0-8-20-15,0-3-56 16,0-3-73-16,0 0-40 0,2-20-151 16</inkml:trace>
  <inkml:trace contextRef="#ctx0" brushRef="#br1" timeOffset="-173796.13">12412 9760 211 0,'0'0'210'0,"0"0"-109"15,0 0 20 1,0 0-10-16,0 0-9 15,0 0-30-15,-7-37-27 16,7 28-6-16,-4-4 1 0,-6-1-6 16,4 0-6-16,-7-2-4 15,1 0 0-15,-3-1-17 16,-8 3 2-16,5 7 3 16,1 1 0-16,-6 6-4 15,3 0-1-15,-2 0 5 16,4 8 5-16,-2 16 0 15,0 4-2-15,9 9-3 0,4 2-2 16,7 0-1-16,0-1-4 16,0-6-2-16,16-6-2 15,4-8 1-15,0-11 0 16,5-5-1-16,4-2 4 16,2-5-1-16,2-20 0 15,-4-3-3-15,-2-3-1 16,-10-3 0-16,2-3-1 0,-11-4-1 15,-1 4 1-15,-5 4 0 16,-2 14-1-16,0 7-1 16,0 12 3-16,0 0-5 15,0 0 2-15,-9 20-2 16,-4 10 5 0,7 9-2-16,3 5 4 15,3-1 0-15,0-2-2 16,0-7 0-16,9-6 0 0,9-10 0 15,0-10 0-15,4-8 0 16,5 0 0-16,1-20 0 16,9-12-1-16,-6-4-9 15,-2-9 5-15,-10-5-6 16,4-8 2-16,-10-6-3 16,-6-2-4-16,-2 8 3 15,-5 14 9-15,0 16 1 16,0 16 3-16,0 9 0 0,0 3 0 15,-9 0-7-15,-3 24 2 16,-1 10 1-16,11 15 1 16,2 3 2-16,0 6-1 15,17-1 4-15,6-8 6 16,-5-7-6-16,-3-10-2 16,6-10 2-16,-4-9 0 15,1-13 0-15,7 0 0 0,0-13-1 16,-2-14-2-16,4-7-8 15,-4-7-10-15,-10-5 4 16,-6-8-6 0,-5-8 10-16,-2-4 1 15,0 1 2-15,0 13 4 16,0 14-1-16,0 18 5 16,-2 17-1-16,-10 3 0 15,2 0 1-15,-4 12-1 0,1 15 1 16,6 13 3-16,7 11 3 15,0 7 12-15,11 4 1 16,7-4-6-16,7-6 6 16,1-8-12-16,1-12 13 15,-5-8-5-15,3-14 0 16,-8-10-5-16,8 0-2 16,0-11-3-16,-1-20-5 15,3-5-3-15,-5-4-16 0,-4-4-11 16,-2 4-6-16,-5 10 16 15,-7 12 14-15,-4 11 4 16,0 7 0-16,0 0-2 16,-4 19 4-16,-10 11 10 15,3 8 5-15,11 0-4 16,0-1 1-16,0-2 4 16,21-9-12-16,1-6 5 0,0-9-8 15,5-11 6 1,2 0 14-16,6-7-3 15,-6-17-16-15,0-8 3 16,-13-8-5-16,-5-4-2 16,-11-5 2-16,0 8-9 15,-4 11-1-15,-25 11-11 16,-9 14-4-16,-3 5-12 16,-3 0-14-16,11 17-5 0,6 10-30 15,13 1-56-15,10-3-66 16,4 2-215-16</inkml:trace>
  <inkml:trace contextRef="#ctx0" brushRef="#br1" timeOffset="-172988.03">13689 9518 125 0,'0'0'778'0,"0"0"-719"16,0 0 11-16,0 0 59 15,0 0-70-15,0 0-41 16,-56-24-3-16,36 50-2 16,0 6 0-16,6 5-10 15,6-2-1 1,3 0 0-16,5-3-1 16,0-6 3-16,15-5-4 0,10-7 0 15,6-6 1-15,10-8 0 16,3 0-1-16,6-7-13 15,-6-13-15-15,-1-4-17 16,-10-3 24-16,-11-4 1 16,-11-1 2-16,-6 2 8 15,-5 7 9-15,-7 8 0 16,-15 8 0-16,-14 7 1 16,3 0 0-16,-4 20 11 0,9 5 5 15,10 1-5-15,4 0-6 16,12 1 7-16,2-6 0 15,0-3-5-15,2-2 4 16,14-4 1-16,9-4 2 16,2-8 3-16,2 0-3 15,2-3-9-15,2-18-4 16,1-1-1-16,-10 0-3 0,0-2-2 16,-10 0 2-16,-12 2-3 15,0 7 0-15,-2 6-3 16,0 9 9-16,-4 0-10 15,-12 0 3-15,1 8 7 16,1 13 4 0,5 2-2-16,9 3 5 15,0-3 1-15,0 2-6 16,16-6 3-16,6-5 1 0,-2-9-5 16,7-5 5-16,0 0 1 15,4-14-2-15,-2-14-1 16,-2-4-4-16,0-8-1 15,-10-6-3-15,4-8 1 16,-6-6 2-16,-8 0-10 16,0 5 10-16,-7 18 2 15,0 18-1-15,0 17 0 0,0 2 1 16,-14 7-1-16,-1 22 5 16,6 14 4-16,4 5-6 15,5 6 3-15,0 2-1 16,0-2-5-16,9-7 3 15,4-10-4-15,-2-13 1 16,1-10-14-16,-10-10-50 16,0-4-75-16,-2-6-68 15,0-21-404-15</inkml:trace>
  <inkml:trace contextRef="#ctx0" brushRef="#br1" timeOffset="-172595.98">14019 9435 822 0,'0'0'210'0,"0"0"-169"16,0 0 31-16,0 0 12 15,0 0-51-15,0 0-15 0,147-12 3 16,-111 12-3-16,-3 9-11 16,-10 5-2-16,-8 0 2 15,-9 0-7-15,-6 1 0 16,2-3 1-16,-2-5 0 15,0-2 7-15,0-5-7 16,0 0 3-16,0 0 1 16,0 0 2-16,0-7 4 0,6-18-8 15,0-10 0-15,5 2-3 16,5 2 2-16,-1 7-2 16,1 12 0-16,1 10 1 15,6 2 0-15,2 0 4 16,4 4 0-16,2 16-1 15,-2 2-2-15,-10 2 2 16,-3 1-4-16,-9-4-7 16,-7 0 0-16,0-1-21 0,0-4-30 15,-23-4-102 1,-3-2-46-16,-5-5-338 16</inkml:trace>
  <inkml:trace contextRef="#ctx0" brushRef="#br1" timeOffset="-172459.97">14324 9605 905 0,'0'0'98'0,"0"0"-54"16,0 0 91-16,0 0-72 0,150-6-63 15,-115 0-8-15,-4 2-59 16,-8 4-48-16,-17 0-145 16,-6 0-279-16</inkml:trace>
  <inkml:trace contextRef="#ctx0" brushRef="#br1" timeOffset="-171747.87">12574 10662 994 0,'0'0'58'0,"0"0"-57"16,-125 10 36-16,81 0 30 16,-1 0-44-16,3-4-20 15,9-4 1-15,8-2-2 16,13 0-4-16,12-20-21 15,0-17-34-15,14-7 25 0,22-7 11 16,7 0 17-16,1 3 4 16,-9 10 12-16,-1 8 14 15,-16 9 4-15,-12 12 16 16,-1 3-12-16,-5 4 11 16,0 2-13-1,0 0-7-15,-20 0-13 16,-9 6-11-16,0 14 4 15,9 6 6-15,4 2-4 0,9 4-4 16,7 1 2-16,0 3-2 16,7-3-1-16,13 4 0 15,5 0-2-15,-5 1 1 16,4 1 0-16,-8 0-1 16,-7-6 0-16,-7-1 0 15,-2-4 0-15,0-5 1 16,-9-4 2-16,-18-2-3 15,3-7-1-15,-8-7-8 0,11-3-38 16,-4 0-92-16,11-26-30 16,14-12-297-16</inkml:trace>
  <inkml:trace contextRef="#ctx0" brushRef="#br1" timeOffset="-169963.65">12927 10522 933 0,'0'0'115'16,"0"0"-99"-16,0 0 97 16,0 0-9-16,0 0-72 15,0 0-32 1,66-92 1-16,-55 71 2 16,-9 1-2-16,-2 3 0 15,0 5 0-15,-15 3 2 16,-12 9-3-16,-8 0 2 0,-3 9 1 15,-3 16 4-15,10 1 2 16,10 4-4-16,7 2-3 16,7-2-1-16,7-4-1 15,0-4 0-15,0-9 5 16,27-8-2-16,4-5 5 16,7 0 3-16,4-19 1 15,-6-14-6-15,4-3 0 16,-11-6-6-16,0-2 0 0,-6-6-1 15,-8-6-4-15,-4-9 3 16,-6-5-6-16,-5 10 3 16,0 14-3-16,0 16 6 15,-2 20 0-15,-10 10 0 16,-3 0 1-16,-1 12-5 16,1 18 5-16,5 10 0 15,6 6 0-15,4 3 1 0,0 1 3 16,6-4 1-16,17-2-2 15,-3-6 2 1,9-6 1-16,-2-6-4 16,2-10-1-16,7-9 1 15,-1-7 1-15,5 0 1 16,-5-14-3-16,4-13-11 16,-8-4 1-16,-11-2-4 15,-9-5-4-15,0 0-3 0,-11 8 8 16,0 12 8-16,0 10 1 15,-2 8-2-15,-18 0 6 16,-6 17 4-16,3 10 9 16,5 7-2-16,9 0-1 15,9 0-4-15,0-2-1 16,23-6-4-16,6-5 2 16,4-9-1-16,9-7-2 15,10-5 0-15,-4 0-29 0,8-22-40 16,-11-4-27-16,-5-6 37 15,-9-2 15-15,-8-2 19 16,-10 0 19-16,-7 6 6 16,-6 7 23-16,0 9 21 15,-2 14 7-15,-22 0-19 16,-5 0 6-16,-2 21 20 16,4 6-22-16,-2 4-10 15,11-1-7-15,5 0-3 16,1-5-8-16,12-6 2 15,0-5 2-15,0-6-2 16,0-6-2-16,21-2 0 16,1 0 1-16,14-8-3 15,-3-15-4-15,-4-2-4 16,-2-1 3-16,-10-4-3 16,-1 0-2-16,-5 5-3 0,-9 8-1 15,0 6 4-15,-2 10-3 16,0 1 3-16,-2 0 0 15,-15 12 2-15,-1 9 2 16,5 4-1-16,3-1 2 16,10-2-1-16,0 0 0 15,0-2 6-15,0-4-2 16,23-6-3-16,1-6 5 16,8-4-4-16,-1 0-2 0,2-11 0 15,-6-14-2-15,-7-3-2 16,2-6-1-16,-6-7 1 15,-3-5 3-15,-3-8 1 16,-4-6 0-16,-4 4 0 16,-2 10-1-1,0 15-6-15,0 19 5 16,0 7 2-16,-4 5-1 16,-8 5-3-16,-3 24 4 0,2 9-1 15,6 6 2-15,7 4 0 16,0 1-1-16,0-7 0 15,11-5 4-15,9-7-2 16,0-5-2-16,-4-13 0 16,6-6 2-16,-4-6 0 15,7 0 4-15,-6-18-6 16,8-10 3-16,-9-8-3 0,2-8-4 16,-6-11 2-16,-6-13-3 15,4-14 4-15,-3-3-3 16,-5 8 0-16,-2 16 1 15,-2 21 1-15,0 17 1 16,0 18-4-16,-2 5 5 16,-11 0-2-16,-3 10 1 15,1 17-1-15,1 11 4 16,5 10 3-16,7 12-2 0,2 10 0 16,0 2-2-16,0-2-1 15,11-11 2-15,7-14-1 16,2-11 4-16,-2-11 0 15,-1-16-1 1,6-7-2-16,1 0 5 16,5-23-7-16,5-9-8 15,-3-4-2-15,-6-7-1 16,-7-3 4-16,-7 2 3 0,-7 10-2 16,-2 12-3-16,-2 13 6 15,0 9-2-15,0 5-4 16,-20 24 9-16,0 4 4 15,6 6 3-15,12 5 0 16,2-5 2-16,0-3-1 16,0-4-2-16,14-9 0 15,3-10 2-15,8-8-1 0,0-5 2 16,2 0-2-16,-3-20-2 16,2-11-5-16,-3-7 0 15,-7-7-4-15,-12-8 0 16,-4-1-3-16,0 10 1 15,0 14-4-15,-27 18-2 16,-6 12-12-16,-7 0-3 16,-5 17-27-16,12 9-49 15,4 6 11-15,6-1-32 0,12-2-127 16,11-6-191-16</inkml:trace>
  <inkml:trace contextRef="#ctx0" brushRef="#br1" timeOffset="-169395.57">14698 10026 499 0,'0'0'191'0,"0"0"-21"0,0 0-36 16,0 0-41-16,0 0-41 16,0 0-15-16,-75-10 14 15,46 37-6-15,2 4-19 16,9 1-9-16,3-2-1 15,3-2-12-15,12-3-2 0,0-4-2 16,0 0 2-16,16-8 5 16,9-3-4-16,6-6 4 15,7-4-3-15,-1 0-2 16,4-5-2-16,-1-13-4 16,-9-5-2-16,-6 1 0 15,-8-2-2-15,-5 0-2 16,-12 4 4-16,0 2-2 15,0 8-6-15,-23 10 7 0,-1 0 3 16,-10 7 3-16,3 16 1 16,6-3 7-1,8 2 4-15,1-6-2 16,14-2 4-16,2-5-10 16,0-4 4-16,0 0-1 15,16-5 2-15,8 0 4 16,5 0-11-16,0-12 3 15,0-6-4-15,-7-3-7 16,3 4-3-16,-10 1-2 16,-3 7 2-16,-10 7 5 0,-2 2-1 15,0 0 0-15,0 16 6 16,-4 8 6-16,-8 2 2 16,3 3 7-16,7-5-11 15,2-5-1-15,0-2-3 16,0-10 0-16,2-2 0 0,11-5-1 15,10 0-34-15,-5 0-118 16,-3-6-132-16</inkml:trace>
  <inkml:trace contextRef="#ctx0" brushRef="#br1" timeOffset="-168563.47">11431 11369 966 0,'0'0'152'0,"0"0"-140"16,0 0 28-1,0 0 75-15,0 0-67 16,0 0-41-16,0 0-4 16,154-15-3-16,-79 7-1 0,-4-1-38 15,-11 2-151-15,-6 0-106 16</inkml:trace>
  <inkml:trace contextRef="#ctx0" brushRef="#br1" timeOffset="-166675.25">12106 11139 531 0,'0'0'501'0,"0"0"-467"16,0 0 26-16,0 0 54 15,0 0-65-15,0 0-42 0,5 72-3 16,3-4 26-16,4 11-12 15,3 0 3-15,1-8-1 16,-3-13-6-16,-2-16-3 16,-6-14-6-16,4-12 2 15,-5-8-3-15,-2-8-1 16,5 0-1 0,7 0 2-16,5-16 2 15,8-14-5-15,4-4-1 0,-2-6-1 16,-2 2-6-16,-11 7 2 15,-3 11 1-15,-11 11 2 16,0 9 1-16,-2 0-1 16,0 0-4-16,0 9 2 15,5 16-2-15,2 5 6 16,8 0 0-16,6-4 1 16,1-6 0-16,0-6-1 15,-2-9 0-15,3-2 0 16,-6-3 0-16,-1-3 6 15,-3-18-4-15,-3-9-2 0,-8-6 1 16,-2-2 0-16,0-2 0 16,-16 8-1-16,-9 7 0 15,-6 7-4-15,-5 12-4 16,-1 6-23-16,-1 0-28 16,9 6-69-16,11 16-31 0,11 5-80 15,7 0-107-15</inkml:trace>
  <inkml:trace contextRef="#ctx0" brushRef="#br1" timeOffset="-166219.18">13062 11410 727 0,'0'0'197'15,"0"0"-128"-15,0 0 33 16,52-109 37-16,-52 93-67 15,-9 4-44-15,-18 8-8 16,-4 4-12-16,-10 0-3 16,-3 18 0-16,0 14-2 15,-1 4 2-15,5 7 6 16,11-5-5-16,11-2-3 16,9-11-3-16,9-12 1 0,0-3-1 15,0-7 3-15,13-3 1 16,16 0 0-16,14-1 3 15,1-17-4-15,-1-1 0 16,-1-4-3-16,-13 3 0 16,-2 0 0-16,-12 2 0 15,-3 6 0-15,-8 1 0 16,-4 9-1-16,0 1-4 16,0 1 3-16,0 0-4 0,0 0 1 15,0 0-2 1,0 0 0-16,0 0 1 15,0 0 3-15,-6 0-3 16,-4 3-11-16,8 4-7 16,-2 1-13-16,-1-3-40 15,3 4-28-15,2-1-15 16,0-3-104-16,0-1-113 0</inkml:trace>
  <inkml:trace contextRef="#ctx0" brushRef="#br1" timeOffset="-165179.04">13377 11369 145 0,'0'0'656'15,"0"0"-592"-15,0 0-47 16,0 0 80-16,0 0-37 15,0 0-39-15,-2-51-1 16,-21 48 4-16,-6 3-3 16,-6 0-9-16,-8 0 22 15,-3 4 2 1,-4 12 5-16,10 7-4 16,7 2-11-16,6 6-10 0,7 3-8 15,9 0-4-15,9-5-1 16,2 0-1-16,0-9-2 15,21-8 0-15,12-6 8 16,4-6-7-16,7 0-1 16,6-9 0-16,-2-14-1 15,-5-3-2-15,-1-4 1 16,-13 0-3-16,-2 2 5 0,-13 6 6 16,-10 5-6-16,-4 12 1 15,0 3 3-15,0 2-4 16,0 0-1-16,0 6-1 15,-14 16 0-15,6 6 1 16,-1-2-4-16,9 3 5 16,0-6 0-16,0 0-1 15,22-4 1-15,7-6 2 0,7-6-2 16,-5-7 0-16,7 0-4 16,-5 0-7-16,1-14-8 15,-10-8-3-15,1-4 10 16,-10-4 0-16,-1-4 1 15,-12-3 2-15,-2 10 5 16,0 0 1 0,0 12-4-16,-20 8 6 15,-9 7 1-15,-2 0 1 16,2 4-1-16,2 17 12 0,4 4 0 16,10 5-2-16,9 1-1 15,4-3-1-15,0-2-6 16,0-4-1-16,17-4 3 15,8-8-2-15,0-6 2 16,4-4 3-16,2 0-3 16,0-7-1-16,-4-14-3 0,-2 1 5 15,-10-2-3-15,1 1 1 16,-10-2 0-16,1 2-3 16,-5 8 5-16,-2 3 0 15,0 6 4-15,0 4-2 16,0 0-7-16,0 14 1 15,-11 18 1-15,-3 14 9 16,1 5-11-16,9 14 4 16,2 9-3-16,0 9-1 0,2 5 0 15,0-2 0-15,0-2 1 16,0-7-2-16,-7-17 3 16,2-14-4-16,-4-14-2 15,-4-12-1 1,-3-8-1-16,-6-9-7 15,-4-3-10-15,-1 0-12 16,2-7-2-16,11-21 21 16,12-14-7-16,2-11-37 0,0-7 34 15,25-1-9-15,15 3-3 16,7 5-17-16,2 14-29 16,6 6-40-16,-1 8 12 15,-7 8-33-15,-5 0-103 16</inkml:trace>
  <inkml:trace contextRef="#ctx0" brushRef="#br1" timeOffset="-163938.89">12090 11494 428 0,'0'0'145'0,"0"0"-111"16,0 0 51-16,0 0 54 15,0 0-55-15,0 0-43 16,-21-9 1-16,21 9 5 16,0 0-16-16,0 0-5 15,0 0 10-15,0 0 7 16,0 0 0-16,13 0-7 0,18 0 3 15,18 0-10-15,11 0-10 16,18 0-8-16,7-9-5 16,6-3-3-16,11-1-3 15,8-1 0-15,0 3 0 16,-2 1 0-16,2-1 0 16,-8 4-3-16,-13-1 0 15,-2 4-3-15,-11 1 6 16,-18 1-1-16,-15 2 0 0,-22 0 1 15,-11 0-7-15,-8 0 3 16,-2 0-13-16,0 0-6 16,0 0-16-16,0 0-18 15,-4 0 0 1,-17 9 4-16,-1-3-40 16,-2-1-42-16,-1-2-60 15,3-3-61-15</inkml:trace>
  <inkml:trace contextRef="#ctx0" brushRef="#br1" timeOffset="-162506.72">11903 12187 413 0,'0'0'138'0,"0"0"-65"16,0 0 36-16,0 0 13 16,0 0-55-16,0 0-21 15,0 0 17-15,16 0-3 16,13 0 18-16,7-17-28 0,-1-7-23 16,7-7-15-16,-5-4-8 15,-9 1-3-15,-6-1 3 16,-8 5-1-16,-14 8-3 15,0 7 1-15,0 8-1 16,0 5 0-16,0 2-3 16,-16 0 2-1,-9 20 0-15,-4 16 1 16,6 12 13-16,0 6-1 0,-2 7-5 16,7-3-1-16,1-3-1 15,-8-4 0-15,5-9-2 16,-4-7 2-16,-1-12-1 15,9-7-2-15,3-9-1 16,11-7 0-16,-4 0-1 16,-2 0-1-16,2-17-10 15,-1-9-12-15,7-6 1 0,0 0 2 16,5 8 11-16,11 7 4 16,-1 6 0-16,1 11 5 15,1 0 0-15,1 0 13 16,4 18 5-16,3 2-1 15,-3 0-3-15,7-2-7 16,0-4-4-16,0-6-2 16,-2-3 2-16,2-5 0 15,0 0 1-15,0-5-3 0,0-11-1 16,-1-8-2-16,-3-2-7 16,-7 2 6-16,-5 1-1 15,-5 8 1-15,-8 7 3 16,0 8-7-16,0 0 2 15,0 0-1 1,-14 16 6-16,1 10 6 16,3 6-4-16,10 1-2 15,0-8 0-15,0-3 1 16,18-6-1-16,9-9 1 0,0-7 2 16,-2 0 1-16,1-7-2 15,-4-12-2-15,-6-8 0 16,-5 1-6-16,-11-2-16 15,0 0-40-15,-13 2-11 16,-16 8-40-16,-2 4-117 16,-2 10-139-16</inkml:trace>
  <inkml:trace contextRef="#ctx0" brushRef="#br1" timeOffset="-161690.6">12726 12177 908 0,'0'0'157'0,"0"0"-115"15,0 0 41-15,0 0 34 16,0 0-85-16,0 0-24 16,-49-5-6-1,18 37 2-15,2 8 1 16,4 4-5-16,9-2 1 15,10-1-3-15,6-6 4 16,0-5-5-16,20-8 4 16,11-5-1-16,13-12 8 0,10-5-8 15,6 0 2-15,5-4-4 16,-7-14 2-16,-9-6-17 16,-9 0-3-16,-13-3-10 15,-12-2 9-15,-15 3-10 16,0 6 12-16,-11 5 12 15,-20 10-1-15,-11 5 3 16,-1 0 2-16,1 12 2 0,9 10 1 16,8 0 6-16,7 5 5 15,7-3-3-15,11-3 3 16,0-5-3-16,0-4 5 16,7-3 4-16,13-7-2 15,7-2 8-15,6 0-9 16,1-9-10-16,-1-11 3 15,-4 0-7-15,-9-1-2 16,-2 2-3-16,-12 4 0 16,-4 8 2-16,-2 5-3 15,0 2-2-15,0 0 2 16,0 0 0-16,0 9 3 16,-8 14 2-16,1 3-1 15,7 0 1-15,0-4 1 16,2-3 4-16,21-6-3 15,4-4 0-15,6-9 2 16,0 0-3-16,7-13 1 0,-2-17-1 16,-4-6-11-16,-3-2-10 15,-5-8-21-15,-5-10 3 16,-5-6 8-16,-1-10 16 16,1 7 4-16,-5 17 8 15,-5 21 3-15,-6 16 2 16,0 11 5-16,0 4-6 15,0 26 21-15,-13 15 26 0,-1 10-17 16,12 6-17-16,2 3-6 16,0-3-1-16,0-8-6 15,0-7-1-15,8-11-1 16,-2-14-11-16,-4-13-62 16,-2-8-44-16,0 0-107 15,-8-22-249-15</inkml:trace>
  <inkml:trace contextRef="#ctx0" brushRef="#br1" timeOffset="-161178.54">13180 12214 915 0,'0'0'161'16,"0"0"-103"-16,0 0 48 16,0 0-51-16,0 0-34 15,143-32-12-15,-87 32-4 16,-5 0 6-16,-10 0 1 15,-12 5-3-15,-12 8-7 0,-13 1 0 16,-4 0 3-16,0 0 0 16,0-4 2-16,0-2-1 15,-2-2 0-15,-9-5-5 16,9-1 1-16,0 0-4 16,2 0 1-16,0-5 1 15,0-17-8-15,11-6-8 16,11 2 15-16,5 8-3 0,2 8 3 15,-9 10-1-15,0 0 1 16,-4 2 2-16,-1 18 4 16,-1 4-3-16,1 2-2 15,-6 0 0-15,-4 0-1 16,-5-3-10-16,0-6-38 16,0-2-64-1,-12-8-9-15,-7-3-14 16,-8-4-125-16,-2 0-9 0,2 0 127 15,7 0 143-15,9 0 271 16,9 0-79-16,2 0 34 16,0 0-98-16,4 0-47 15,23-2-39-15,11-4-15 16,4 3-8-16,3-4-19 16,1 2-15-16,1 0-63 15,3-1-59-15,-6 0-146 16,-4 3-231-16</inkml:trace>
  <inkml:trace contextRef="#ctx0" brushRef="#br1" timeOffset="-159658.34">14133 12147 1016 0,'0'0'159'16,"0"0"-147"-16,0 0 61 15,0 0 5-15,0 0-30 16,0 109-27-16,-3-75-8 16,3-8 3-1,-5-10-8-15,5-6-2 16,0-4-4-16,0-6 1 16,0 3-1-16,0-3 1 15,0 0 5-15,5-11-5 0,15-17-3 16,5-8-10-16,2 4 3 15,-8 9-11-15,-3 6 5 16,-5 13 2-16,-9 4-2 16,1 0 4-16,-3 0 3 15,5 8 4-15,-1 14 2 16,0 2 9-16,-4 2-1 16,7-1 1-16,-5-4-6 15,2-8 8-15,-4-8-1 0,0-3-2 16,2-2 2-16,4 0 2 15,2 0-4-15,13-12 1 16,0-10-9-16,4-6-2 16,2 0-9-16,-7 4-3 15,-3 4 3-15,-3 9 6 16,-5 6 3-16,-7 5-6 16,0 0-6-16,5 4 9 0,2 14 5 15,4 2 0-15,3 2 0 16,6-6 0-1,5-2-1-15,0-8 1 16,4-6 0-16,2 0 0 16,3-3 0-16,0-18-6 15,0-7 2-15,-12-2 1 16,0-7-1-16,-10 0-5 16,-10 7-4-16,-4 5 3 0,0 11 4 15,0 9 5-15,-20 5 1 16,-9 0 0-16,-4 19 1 15,-3 10 4-15,9 0-3 16,12 1 13-16,3-2-13 16,12-3 8-16,0-7 9 15,8-6-15-15,11-4-3 16,8-8 5-16,2 0 4 16,2 0-3-16,-2-12-4 0,-2-2-1 15,0 0 0-15,-10 2-1 16,-3 6 6-16,-5 1-5 15,-7 5-2-15,-2 0 2 16,0 0-2-16,0 20 4 16,-4 17 7-16,-19 17 1 15,2 12 3-15,-6 9-11 16,0 5 2 0,-2 2-6-16,2-10 0 0,0-12-1 15,12-16 0-15,1-17-6 16,10-17 3-16,2-10 1 15,-3 0-4-15,5-5-3 16,0-21 2-16,0-12-2 16,5-7 5-16,17-12 3 15,5-7-6-15,6-7 8 16,7 6-4-16,-2 10-5 0,-3 13-3 16,2 16 8-16,-11 10-1 15,-6 6 2-15,3 4 2 16,-8 4 1-16,3 2 0 15,-5 0 0-15,-6 0 1 16,4 0 0-16,-4 10 2 16,-3 8-2-16,-4 2 1 15,0-2 2-15,0-1-1 16,0-10-3-16,0-5-2 0,0-2 2 16,0 0 8-16,0 0 1 15,0 0-4-15,4-14 0 16,12-10-4-16,5-10-2 15,-2-4-6-15,10-2 7 16,0 2-14 0,-4 7 5-16,-5 13 6 15,-5 10 1-15,-6 4-1 0,-6 4-1 16,6 0 1-16,-5 12 1 16,9 13 2-16,-1 1 4 15,-1 0-3-15,0 0 5 16,7-5-5-16,0-7 2 15,-1-9 3-15,10-5 0 16,0 0-3-16,2-14-1 16,0-14-1-16,-2-7-2 15,-8-10 1-15,-1-8-4 0,1-6 0 16,0-16 3-16,-1-3-10 16,3 0 4-16,-6 16 3 15,-9 21 1-15,-1 25 2 16,-5 16-2-16,0 4 1 15,-20 31 2-15,-2 10 11 16,-3 14 5-16,8 7-11 16,9 2 2-16,8-2 7 15,0-1-11-15,0-10-3 0,14-4 6 16,9-17-6-16,-4-10 0 16,-3-14-4-16,7-10-6 15,-4 0-24-15,-1-20-31 16,5-12-122-1,-10-8-59-15,-11-6-196 16</inkml:trace>
  <inkml:trace contextRef="#ctx0" brushRef="#br1" timeOffset="-159506.33">15463 12003 447 0,'0'0'499'0,"0"0"-435"15,0 0 7-15,0 0 53 16,0 0-36-16,0 0-72 15,60 0-16-15,2 0 0 16,17 0-94-16,4 0-170 16,-6 0-376-16</inkml:trace>
  <inkml:trace contextRef="#ctx0" brushRef="#br1" timeOffset="-159362.31">16228 12087 997 0,'0'0'178'16,"0"0"-90"-16,0 0 28 15,0 0-39-15,0 0-34 16,0 0-36-16,-5 0-7 0,-12 0-53 16,-6-5-115-16,-6 1-669 15</inkml:trace>
  <inkml:trace contextRef="#ctx0" brushRef="#br1" timeOffset="-142027.34">802 14071 911 0,'0'0'136'0,"0"0"-101"0,0 0 12 16,0 0 43-16,0 0-62 15,0 0-13-15,0 0 25 16,-16 106-8-16,3-62-14 16,-3 0-5-16,0-4-11 15,-1-10 1-15,8-10-1 16,2-8-2-16,5-10 1 0,0-2 6 16,2 0-1-16,0 0 4 15,-5-24-6-15,3-12-4 16,0-12-5-1,2-1 2-15,0-6-8 16,23 6 7-16,8 10 4 16,9 4-6-16,4 9 4 15,-3 10-6-15,-6 6 8 16,-15 8-1-16,-7 2 1 0,-6 0-5 16,-7 17 0-16,0 7 5 15,-13 3 1-15,-16 4 0 16,-7-3-1-16,-7-4 5 15,4-4-5-15,5-6-4 16,12-6 0-16,15-4-3 16,7-4 3-16,0 0 3 15,0 0 1-15,0 0-5 16,5 10-9-16,15 0 13 16,18 5 1-16,-1-2 0 0,-1 0 0 15,0-2-11-15,-14-2-49 16,7-2-59-16,2-7-18 15,5 0-160-15,4-2-242 16</inkml:trace>
  <inkml:trace contextRef="#ctx0" brushRef="#br1" timeOffset="-141507.28">1230 13982 840 0,'0'0'153'0,"0"0"-84"15,0 0-8-15,0 0 10 16,0 0-28-16,0 0-8 16,-47 114-8-16,45-68-7 15,-2 1-6-15,2-7-6 0,-3-4-1 16,0-12-7-16,3-8 1 16,0-7-1-16,2-9 1 15,0 0 0-15,0 0 5 16,0-15 3-16,-3-19-9 15,-3-14-2-15,4-4-8 16,2-5 9-16,0 8-6 16,4 6 7-16,9 11-8 15,5 12 8-15,-2 9-3 16,-3 6-3-16,0 5-4 0,-3 0 10 16,3 10-8-16,-7 14 6 15,-4 7-2-15,-2-3 4 16,0 2 0-16,-12-5-1 15,-11-2 4-15,-6-3-1 16,2-5-2 0,8-4-3-16,3-8 3 15,9 0 1-15,7-3 3 16,0 0 1-16,0 0-4 0,0 0-1 16,0 6-6-16,9 2 0 15,11 4 6-15,5 3 0 16,4-4 0-16,2-1-28 15,2-4-81-15,9-6-35 16,12 0-100-16,0 0-141 16</inkml:trace>
  <inkml:trace contextRef="#ctx0" brushRef="#br1" timeOffset="-141259.25">1661 14008 945 0,'0'0'67'0,"0"0"-28"16,0 0 86-16,0 0-46 16,0 0-47-16,0 0-8 0,-125 0-13 15,107 26 5-15,7 9-11 16,3 1 6-16,8 1-11 16,0 1 3-16,0-6-3 15,21 1-1 1,8-8 0-16,11-11-14 15,5-5-16-15,8-9-35 16,4 0-68-16,1-9-47 16,-2-12-127-16</inkml:trace>
  <inkml:trace contextRef="#ctx0" brushRef="#br1" timeOffset="-140907.22">1948 14175 667 0,'0'0'62'0,"0"0"-62"16,0 0 0-16,0 0 25 15,0 0-14-15,0 0-7 16,-23-12-4-16,23 12 24 15,0 0 28-15,0 0 20 16,0 0-22-16,0 0 0 16,0 0 0-16,0 0 1 0,0 0 2 15,8 0-2-15,2 0-11 16,13 0-15 0,4 0-10-16,6 0-11 15,3 0-4-15,-7 0-7 16,-7 0-49-16,-11 0-78 15,-11 0-66-15,0 8-369 16</inkml:trace>
  <inkml:trace contextRef="#ctx0" brushRef="#br1" timeOffset="-140363.15">3165 14096 4 0,'0'0'88'15,"0"0"-88"-15</inkml:trace>
  <inkml:trace contextRef="#ctx0" brushRef="#br1" timeOffset="-138410.89">2830 13941 721 0,'0'0'147'16,"0"0"-98"-16,0 0 46 0,0 0 8 15,0 0-37-15,0 0-35 16,0-19-15-16,0 47-5 16,0 12 29-16,5 3-10 15,-3-5-22-15,1-4 2 16,-3-10-4-16,0-8-4 16,0-10 2-16,0-3-3 15,0-3 6-15,0 0-7 0,0 0 6 16,0-17 4-16,0-15-9 15,0-12 0-15,0-6-2 16,0 3 0-16,0 5-3 16,17 10-3-16,4 8 5 15,-4 9-1 1,1 10-2-16,-5 5 4 16,1 0-3-16,-1 5-1 15,-1 20 4-15,-2 3 0 0,-5 2 1 16,-5 0-3-16,0-4 1 15,-5 0 0-15,-15-5 2 16,1-6 0-16,0-5-4 16,6-3-2-16,4-7-6 15,-2 0 9-15,2-3 0 16,7-13-2-16,2-1 1 16,0 2-4-16,0 5 3 15,2 4-2-15,13 6 7 0,4 0 0 16,5 9 0-1,2 10-1-15,1 6 1 0,4-4-4 16,4 2 4-16,0-5 0 16,5-6-15-16,0-7-29 15,3-5-14-15,-8 0 19 16,-4 0 6-16,-4-12 2 16,-14-7 18-16,-1-5 2 0,-12 2 11 15,0-2 0-15,0-3 2 16,-18 8 9-16,-3 3 0 15,2 5 7-15,-6 8 6 16,5 3-22 0,-3 0 0-16,2 5 4 15,5 20-1-15,3 3-2 16,6 4-2-16,7-3 0 16,0 2-1-16,5-7 0 0,14-8 2 15,1-4-2-15,5-8 2 16,0-4 4-16,-6 0 14 15,8-12-3-15,-4-12-7 16,-1-7-7-16,-2-1 1 16,-9 2-1-16,-4 9-1 15,-5 5 1-15,-2 9 0 16,0 6-3-16,0 1-1 16,0 0-13-16,0 10-17 0,0 13 28 15,0 5 3-15,6 1 0 16,11 0-3-16,9-4-2 15,10-7 1-15,2-4-8 16,7-11 9-16,-1-3-19 16,0 0 13-16,3-17 0 15,-5-9 2-15,-5-6 4 16,-12 0 3-16,-8 0-1 0,-15 2 3 16,-2 6-1-16,0 4 5 15,-21 6 10 1,0 12 3-16,-8 2-16 15,-2 0 0-15,-3 18-2 16,5 7-1-16,7 6-1 16,8-1-2-16,9 2 3 15,5 0 0-15,0-6 0 16,10-5 0-16,12-9 0 0,2-10 0 16,5-2-1-16,2 0 1 15,1-23 4-15,-3-9-2 16,-5-5 0-16,-11-5 0 15,1-2 4-15,-9-5 0 16,-5-4-5-16,0-1-2 16,-9 4 1-16,-5 13 0 15,5 16 3-15,1 11 0 16,0 10-6-16,-2 0 1 0,-3 16-6 16,1 18 1-16,5 8 5 15,5 8-1-15,2 1 2 16,0 0 1-16,11-3 1 15,7-6-1-15,3-5 0 16,0-7 0-16,2-6 1 16,-1-11-1-16,-2-6 0 15,2-7 3 1,1 0-3-16,4-4 1 0,0-20-2 16,-2-8-1-16,0-5-2 15,0 6 3-15,-7 0 1 16,-5 9 0-16,-9 9 1 15,-4 8-1-15,0 5 0 16,0 0-3-16,0 0-6 16,0 17 4-16,0 8 4 15,0 8 0-15,0-4 1 16,0 1 0-16,0-4 1 0,12-6 0 16,-1-5-1-16,2-6 2 15,1-7 4-15,1-2 23 16,5 0 0-16,3-17-23 15,2-12-2-15,0-2-1 16,-2-1-3-16,-9 3 2 16,-8 5 0-16,3 8 0 15,-9 10-2-15,0 6-1 0,0 0-4 16,0 0-17-16,0 17 10 16,0 8 12-16,0 4 0 15,0-1 0-15,0-3 0 16,18-2 1-16,-1-9 3 15,6-5-2 1,0-6 2-16,-1-3 5 16,2 0 16-16,3-16-19 15,-5-10-2-15,-3-2-3 0,-11-4-1 16,-8-5 0-16,0 1-2 16,-4 7-1-16,-21 5 3 15,-2 9-2-15,0 13 2 16,-2 2-1-16,0 6-3 15,0 17 2-15,8 4-2 16,5 2 2-16,9-1 2 16,7-1-2-16,0 0 4 0,25-7-2 15,6-2 0-15,2-6 0 16,1-8 0-16,-3-4-9 16,-4 0-8-16,-5-8-28 15,-4-16-32-15,-12-4-54 16,-6-4-127-16,0-7-323 15</inkml:trace>
  <inkml:trace contextRef="#ctx0" brushRef="#br1" timeOffset="-138266.87">4024 13871 880 0,'0'0'93'16,"0"0"-73"-16,0 0 60 15,0 0-80-15,0 0-1 16,0 0-180-16,0 0-148 16</inkml:trace>
  <inkml:trace contextRef="#ctx0" brushRef="#br1" timeOffset="-136226.62">5207 13832 1072 0,'0'0'93'0,"0"0"-93"16,0 0 18-16,0 0 13 16,0 0-19-16,0 0 13 15,-7 97-5-15,9-54-8 16,3-4-3-16,2-5-5 15,-3-8-3-15,0-8-2 16,-1-8 0-16,-1-6 1 0,-2-4 0 16,0 0 0-16,0-2 4 15,0-24 3 1,0-15-6-16,0-11-2 16,0-12-8-16,2-3 5 15,2 6 2-15,8 11-6 16,-1 15 8-16,-3 19-2 15,6 7 0-15,-3 6-6 0,1 3 0 16,1 0 6-16,3 14 2 16,-1 16-2-16,-4 1-3 15,-6 7 4-15,-5 2 2 16,0-4-1-16,-12-4 0 16,-12-4 0-16,-2-6 2 15,-3-3-2-15,0-7 0 16,4-9 0-16,7-3 0 15,7 0 0-15,9-2-6 0,2-14-4 16,0-2-16-16,2 4 6 16,18 6 7-16,0 8 13 15,2 0 4-15,3 0 4 16,0 17-4-16,1 0 5 16,0 4 0-16,1-1-7 15,0-4 5-15,2-2-4 16,-2-5-2-16,0-4 4 15,0-5 1-15,-6 0 1 16,4-9-7-16,-2-14 0 16,-8-6-5-16,-6-7-7 15,-2-4-13-15,-7 0 9 16,0 4-5-16,0 8 15 16,-7 12 0-16,-7 12 1 15,-3 4 5-15,-5 0 0 16,1 18 1-16,4 10-1 0,5 0 0 15,12 6-2-15,0 0 2 16,2-1 3-16,25-6-3 16,2-9 0-16,0-4 2 15,7-9 2-15,2-5 11 16,4 0 2-16,6-24-7 16,-4-9-10-16,-7-5-4 15,-3-5 1-15,-12 0 0 16,-10 1 1-16,-10 3-5 0,-2 12 7 15,0 11 5-15,-9 8 0 16,-9 8-1-16,2 0-4 16,1 18 0-16,1 8-1 15,10 6-2-15,4-2-1 16,0 0 3-16,18-2 1 16,9-4 2-1,6-2-2-15,3-4 0 16,-3-4 0-16,-2-2 1 0,-6-2-1 15,-8 0-1-15,-7 0 1 16,-6-1-2-16,-4-2 2 16,0 3-2-16,0-3 2 15,-14-2 0-15,1 2 2 16,-5-6-2-16,3-1 1 16,1 0 0-16,3 0-1 15,7-4-3-15,4-17-19 16,0-8-2-16,4 0-15 0,23 0-8 15,2 5 8-15,5 5 23 16,1 8 10-16,-4 3 6 16,-4 4 10-16,-9 4 8 15,-5 0-1-15,-4 0-7 16,1 14 4-16,-4 8 9 16,-2 0-2-16,3 4 0 15,-3-2-5-15,4-2-8 0,-4-4 2 16,2-5-3-16,1-5-6 15,-1-4 3-15,6-4 0 16,1 0 5-16,7 0-1 16,1-22-2-1,-2-7-6-15,-3-5 0 16,-9-2-1-16,-5 0-1 16,-2 4 0-16,0 6-3 15,-4 13 4-15,-17 4-2 0,-6 9 1 16,8 0 0-16,-8 0 2 15,7 12-1-15,5 8-1 16,7 3 0-16,8 2-1 16,0-1 3-16,8-2-1 15,13-3 1-15,6-2 0 16,2-7 3-16,4-6 2 16,-4-4-4-16,7 0 2 0,-5-12 2 15,-4-7-5 1,-2-6-2-16,-3 4 2 0,-7-3 1 15,-1 4-1-15,-7 6-2 16,-5 5 2-16,-2 6 0 16,0 3-2-16,0 0 2 15,0 3-6-15,-2 20 2 16,-7 4 4-16,5 4 0 16,4-1 0-16,0-5 0 0,0 0 1 15,13-10 2-15,3-4 1 16,1-11 2-1,1 0 19-15,4 0-1 16,7-21-8-16,0-5-14 16,2-1 0-16,-2-5-2 15,-4 1-6-15,-7 4 2 16,-7 8-9-16,-7 9 8 16,-4 6 4-16,0 4-2 0,0 0-18 15,0 0 10-15,0 19 6 16,-2 4 5-16,0 0 0 15,2-2 0-15,0-1 2 16,2-5 1-16,12-6 1 16,3-4 7-16,4-5 8 15,-1 0 0-15,-1-5-6 16,6-14-4-16,-2-4-9 16,-2 0-2-16,-5-6-4 0,-1 0-1 15,-1 2-4-15,-9 8 0 16,-3 2-4-16,-2 11 9 15,0 6-12-15,0 0 12 16,0 0-6-16,-9 6 5 16,-3 8 5-16,12 0-3 15,0 1 0-15,0-2 5 16,0-1 1-16,10-2 5 0,5-2-3 16,1 2 1-1,-1 0 9-15,-3 0-11 16,-3 0-1-16,-3 0 0 15,1 1-2-15,-4-2 1 16,1 2-1-16,-2-4-12 16,0 1-47-16,9-8-67 15,3 0-141-15,3 0-203 16</inkml:trace>
  <inkml:trace contextRef="#ctx0" brushRef="#br1" timeOffset="-135842.58">7380 13742 813 0,'0'0'169'16,"0"0"-129"-16,0 0 51 16,0 0-14-16,0 0-51 15,0 0-13-15,-48 25 4 16,27 4-4-16,15 0-8 0,-2-3-1 16,6 1-1-16,2-7-2 15,0-2 0-15,0-5 0 16,12-8 0-16,10-5-1 15,7 0 0-15,7-10-3 16,0-12 2-16,-1-6-1 16,-4-2-1-1,-6-2-4-15,-6-1 6 16,-9 8 0-16,-8 9-2 0,-2 8 3 16,0 8 10-16,-16 0-5 15,-11 16-4-15,-2 12 8 16,3 6 0-16,12 0-5 15,12-2 1-15,2-4 4 16,0-4-8-16,16-6 1 16,12-5-2-16,13-10 0 15,1-3-18-15,3 0-37 0,-5-16-98 16,-11-7-124-16</inkml:trace>
  <inkml:trace contextRef="#ctx0" brushRef="#br1" timeOffset="-134506.4">8700 13883 256 0,'0'0'392'0,"0"0"-325"0,0 0 34 16,0 0 20-16,0 0-48 15,0 0-8-15,7-58-11 16,-7 58-20-16,-2 0-4 16,-12 0-15-16,-1 23-6 15,-6 7 1-15,15 6-5 16,4-2-3-16,2-3 2 15,0-6-2-15,15-4-1 16,12-9 1-16,6-6 3 0,2-6 7 16,8 0-1-16,-1-17-3 15,1-10-7-15,-1-4-2 16,-8-3 1-16,-10 0-6 16,-9 0 1-16,-7 5 4 15,-6 6 1-15,-2 11 0 16,0 6-1-16,0 6 1 15,-2 0-6-15,-12 16 2 0,1 9-6 16,4 9 7-16,6-1 1 16,3-1 1-1,0-4 0-15,10-5 1 16,9-9-2-16,2-9-1 16,-3-5 2-16,-1 0-2 15,-1 0 3-15,-3-9 3 16,-6-9-2-16,-7-6-1 15,0-5-1-15,-7-1-7 0,-20 6-10 16,6 3 4-16,-4 10 8 16,5 5-9-16,2 6-2 15,9 0 0-15,2 0 4 16,7 0-14-16,0 0-4 16,0 3 7-16,23 2 20 15,8 1-10-15,7 0 4 16,7-2 7-16,1 4 3 15,1 4 1-15,-5 6 7 0,-2 0 1 16,-15 2-8-16,-11-1 1 16,-10-4-2-16,-4-1 9 15,0-4 15-15,0-1 6 16,-12-4-11-16,6-3 2 16,-1-2-9-16,7 0-5 15,-2 0 6-15,2-14-11 16,0-13-2-1,0-10-24-15,15-1 1 0,12 2-2 16,2 10 9-16,0 10 4 16,2 14 8-16,-8 2 4 15,2 0 3-15,-6 20-2 16,-3 6 0-16,1 4 3 16,-3 3 0-16,-3-4 1 15,-9-3-1-15,6-3-1 16,-8-7-1-16,0-6-2 0,0-6-2 15,0-4-28-15,2 0-41 16,4-8-47-16,3-23-200 16</inkml:trace>
  <inkml:trace contextRef="#ctx0" brushRef="#br1" timeOffset="-134306.37">9725 13619 768 0,'0'0'183'0,"0"0"-174"0,0 0 0 15,0 0 49-15,0 0-7 16,5 128-31-16,6-84 0 16,0-3-1-16,-5-2-8 15,2-8-11-15,-4-7-11 16,-4-6-22 0,0-5-43-16,0-12-40 15,0-1-64-15,-14 0 57 16,-12-22-266-16</inkml:trace>
  <inkml:trace contextRef="#ctx0" brushRef="#br1" timeOffset="-133482.28">9645 13842 214 0,'0'0'373'0,"0"0"-264"16,0 0 21-16,0 0-8 15,0 0-77-15,0 0-34 16,69-63 2-16,-25 58 3 16,6 3-7-16,1 2 4 15,5 0 6-15,-5 0 1 0,-6 7-2 16,-12 10-4-16,-12 3-13 15,-13-4 3-15,-1 0-4 16,-7-1 9-16,0-4 5 16,0 1 12-16,0-3-7 15,-7-4-11-15,3-3-5 16,2-2 0-16,-6 0 3 16,8 0-5-16,0-7-1 15,0-20-28-15,0 1 8 0,0 0-12 16,19 8 24-16,1 8-8 15,-1 6 5-15,6 4 8 16,0 0 0 0,-5 4 3-16,4 13 3 15,-4 3-2-15,1 3 0 16,-2 0-1-16,-1-4 3 16,1-5 4-16,-6-4-4 15,-5-2 7-15,0-6-3 0,-2-2 3 16,5 0 2-16,5 0 8 15,1-10-10-15,6-12-5 16,-3-2-3-16,-7-2-2 16,-4-4 1-16,-9 0 3 15,0 0-2-15,0 6 0 16,-13 8-2-16,-10 8 2 16,-6 8-2-16,0 0-2 0,0 0-2 15,2 14 4-15,6 6-1 16,9 0-2-16,8 1 1 15,4-2 2-15,0-1 0 16,18-4 2-16,9-4-2 16,8-6 6-16,5-4-6 15,3 0-3-15,3-12 2 16,4-15-5-16,-2-4-1 16,4-5 6-16,-10-6-1 0,-13-8 2 15,-11-7 0 1,-14-5 1-16,-4 4-1 15,0 14 0-15,0 14 4 16,-6 16 7-16,-6 12 8 16,-5 2-15-16,-4 0-4 15,4 25 2-15,-1 8-2 16,9 11 9-16,9 6 1 16,0 4 7-16,9 2 1 0,11-3 2 15,9-5 1-15,-2-4-9 16,1-5-3-16,-1-13-5 15,-2-5-3-15,-5-7-1 16,-5-12-24-16,12-2-66 16,2 0-40-16,9-16-185 15,-2-8-290-15</inkml:trace>
  <inkml:trace contextRef="#ctx0" brushRef="#br1" timeOffset="-133362.25">11089 13790 732 0,'0'0'243'15,"0"0"-240"-15,0 0 3 16,0 0 1-16,0 0-7 16,0 0-62-16,-31-2-167 15</inkml:trace>
  <inkml:trace contextRef="#ctx0" brushRef="#br1" timeOffset="-132554.15">11303 13732 432 0,'0'0'439'0,"0"0"-381"16,0 0-1-16,0 0 70 16,0 0-52-16,0 0-29 15,-6 0-24 1,6 0 2-16,16 0-13 15,19 0 3-15,21 0-5 16,7 0-5-16,-3 0 4 16,-12 0-6-16,-11 0-2 0,-18 0-2 15,-12 0 2-15,-7 0 3 16,0 0-1-16,0 0-2 16,0 0-19-16,-5 0-30 15,-19 0-93-15,-12 1-120 16,-4 8-510-16</inkml:trace>
  <inkml:trace contextRef="#ctx0" brushRef="#br1" timeOffset="-118080.31">12536 13413 855 0,'0'0'80'0,"0"0"-51"16,0 0 55-16,0 0-46 15,0 0-17-15,0 0 7 16,0 0 3-16,0 0-4 15,-89 144 5-15,76-94-9 16,-1-3-6-16,14-7-8 16,0-6 0-16,0-10-5 0,0-9 0 15,25-6-3-15,2-6 7 16,6-3-2-16,9-5 0 16,3-19-2-16,-7-5-4 15,-5-3 2-15,-4 5-1 16,-8 3 1-16,-8 5-1 15,-9 9 2-15,-2 8-1 16,-2 2-1-16,0 0-1 0,0 0 0 16,0 0-1-16,0 5-1 15,0 19-1-15,0 2 2 16,0 1-1 0,0-4 4-16,10-3-4 15,5-6 1-15,3-8 0 16,-1-4-3-16,6-2 0 15,-3 0 2-15,3-16 1 16,-6-6 0-16,-3-5 1 16,-12 0 1-16,-2 1-1 0,0-3 4 15,-7 7-4-15,-15 5 0 16,-5 4-3-16,-2 9 1 16,2 4-1-16,5 0-1 15,0 0 4-15,15 0-3 16,0 0 0-16,7 3 0 15,0-2-3-15,0 1-10 16,21 0-17-16,8 0 33 0,6-2-1 16,5 3 2-16,-2-1-2 15,-2 1-1-15,4 6 0 16,-9 2 2-16,0 7 0 16,-4 1 0-16,-12 1 0 15,-3-4 0-15,-10-5-1 16,-2-2 1-16,0-5 2 15,0-1 5-15,0-3-4 16,0 0 5-16,0 0-1 16,0 0 2-16,0-3 5 15,0-21-14-15,0-11-6 16,2 0 3-16,19 0-3 16,8 7-7-16,2 10 9 15,-5 10 2-15,-6 6-1 16,-6 2 3-16,-3 0-8 15,2 16 8-15,3 8 5 16,-3 4-2-16,3 0-2 0,-3-3 1 16,1-6-2-16,1-5 3 15,-3-7-2-15,3-7 1 16,3 0 0-16,6 0-2 16,5-16 6-16,0-6-5 15,0-9 0-15,-9 2 0 16,-5-6-1-16,-3 7 3 15,-3 6-2-15,-7 10 2 0,-2 10-1 16,0-1 1-16,0 3 2 16,0 0-4-16,0 5-1 15,0 19-2-15,-9 5 2 16,9 2 2-16,0 0 0 16,0-8 4-16,0-4 3 15,0-10-2-15,0-4 8 16,0-5-6-1,0 0 4-15,0 0-5 0,0 0-4 16,0-9 2-16,13-19-3 16,1-2-3-16,1 0 1 15,-1 4-1-15,-5 8-1 16,-3 9-1-16,6 4-3 16,-8 5-8-16,7 0 10 15,3 8-5-15,-1 9 8 16,3 9 0-16,1-5-1 15,4-1 0-15,1-2 2 0,2-7-2 16,-6-8-1-16,5-3-5 16,-8 0 4-16,3-2 1 15,-1-20 0-15,4-4-1 16,-3-8-5-16,-5 0 4 16,-9 2-5-16,1 5 4 15,-5 8 0-15,0 12 2 16,0 2-9-16,0 5 7 0,0 0 1 15,-11 19-8-15,0 13 7 16,-1 6-3-16,10-4-1 16,2-2-13-16,0-8-37 15,9-5-26-15,11-9-19 16,7-5-74 0,4-5 7-16,7 0-166 15</inkml:trace>
  <inkml:trace contextRef="#ctx0" brushRef="#br1" timeOffset="-117632.27">14195 13391 643 0,'0'0'88'0,"0"0"14"16,0 0 11-16,0 0-68 16,0 0-11-16,0 0-8 15,-78 34 7-15,69-9-17 16,7 4 13-16,2 0-5 0,0 2-13 15,0-2 1-15,15-8-7 16,3-5-5-16,9-6 6 16,2-10-6-16,0 0-5 15,9-8 1-15,2-21-17 16,-3-8-5-16,6-7 25 16,-7-10-13-16,-14-10 13 15,-4-6-8-15,-9-2 9 0,-9 7 8 16,0 17-5-16,0 16 11 15,0 15 25-15,-7 8-16 16,-2 5-3 0,9 4-5-16,-2 4-9 15,2 28 6-15,0 12-6 16,0 10 6-16,15 4 4 16,8-1 3-16,-1-3-5 15,1-8-5-15,-4-7-6 0,-3-8 0 16,-3-9-3-16,-5-12-3 15,-6-1-31-15,-2-9-76 16,0 0-23-16,0-19-127 16,-16-11-198-16</inkml:trace>
  <inkml:trace contextRef="#ctx0" brushRef="#br1" timeOffset="-117256.21">14391 13261 703 0,'0'0'141'0,"0"0"-33"16,0 0-10-16,0 0-65 15,0 0-10-15,0 0-11 16,78-70 7-16,-42 68 4 16,-3 2-5-16,-4 0-7 15,-2 2-6-15,-4 10 1 16,-6 3-1-16,-3 4-3 16,-10-5-2-16,-2 1 5 0,-2-5 2 15,0-2-1 1,0-1-1-16,0-3-1 15,0-1 1-15,0-3-1 16,0 0 4-16,-2 0 0 16,2-22-8-16,0-5-9 15,0-4-27-15,11 7 24 16,7 6-4-16,9 10 13 16,-3 4-2-16,-4 4 4 0,-2 0 1 15,0 0 0-15,-4 10-3 16,-6 7-3-16,-1 0-18 15,-3 1-49-15,-4 3-2 16,0-2-27-16,0 2-105 16,-17-3-146-16</inkml:trace>
  <inkml:trace contextRef="#ctx0" brushRef="#br1" timeOffset="-117112.2">14654 13391 697 0,'0'0'155'15,"0"0"-65"-15,0 0 5 16,0 0-30-16,0 0 1 15,0 0-29-15,51 16-11 16,-20-16-23-16,0-3-3 16,10-10-101-16,3-7-90 15,8 0-138-15</inkml:trace>
  <inkml:trace contextRef="#ctx0" brushRef="#br1" timeOffset="-115640">15196 13534 638 0,'0'0'66'0,"0"0"-3"16,0 0 72-16,0 0-51 16,0 0-18-16,0 0-17 0,40-35-5 15,-9 7-20-15,5-8 3 16,-3-7-6-16,-2 0 4 16,-2 3-16-16,-11 3-5 15,-5 14 1-15,-1 6-2 16,-12 10 0-16,0 7-3 15,0 0-3-15,-5 0 2 16,-15 4-8-16,2 18-28 16,3 3-7-16,11 4-9 0,4-8 7 15,0 2 11-15,6-5-11 16,21-4 7-16,2-3 14 16,0-2 12-16,-1-3 6 15,-3 0 4-15,-9-4 1 16,-12 1-1-16,-4-3 3 15,0 3 0-15,0 1 1 16,-4 1 5-16,-10 0 3 0,1-1-3 16,7-2-1-16,6 0-5 15,0-2 0 1,0 0-15-16,0 0-20 16,17 0-64-16,12 0 63 15,4-13 20-15,8-6-1 16,-1-5 8-16,-5-3 9 15,3 1 6-15,-7 3 9 16,-6-4 4-16,-9 4 10 0,-12 2 13 16,-4 3 3-16,0 3-9 15,0 4-16-15,-16 6-13 16,1 3 11-16,-5 2-15 16,-3 0-1-16,8 5 9 15,-1 15-11-15,7 0 4 16,7 7-2-16,2-1-2 15,0 3 1-15,23-2-1 16,6-3 1-16,4-4 2 0,-2-10-1 16,7-10 0-16,-3 0-2 15,4-14 2-15,-1-16 9 16,-5-4-3-16,-4-5 4 16,0-4 6-16,-6 0 2 15,-10-3-4-15,-7-4 8 16,-6-5 9-16,0 6-3 15,0 9-6 1,0 13-1-16,0 18 8 0,0 7 2 16,0 2-33-16,0 0-5 15,-4 20 1-15,4 20 2 16,0 6 2-16,0 4 0 16,0-1-1-16,16-2 1 15,-3-3-3-15,3-2 4 16,-1-3-2-16,-4-11 1 15,-6-10-46-15,-1-8-40 16,-4-10-40-16,0 0-77 0,-6-6-137 16</inkml:trace>
  <inkml:trace contextRef="#ctx0" brushRef="#br1" timeOffset="-114743.89">16007 13150 755 0,'0'0'118'0,"0"0"-51"15,0 0 25-15,0 0-63 0,0 0-25 16,0 0-2-16,114-10 1 16,-67 10 0-16,-1 0-2 15,-3 0 3-15,-5 0-3 16,-11 7 1-16,-8 5-1 16,-5-5 0-16,-7 3 3 15,-3 0-2 1,-2 0 3-16,-2 1 6 0,0-4 12 15,0 1-11-15,2-1-3 16,0-4-1-16,4-3-5 16,-2 2 0-16,0-2 0 15,7 0-3-15,5 0 2 16,1 0 0-16,6-12-2 16,-7-3-2-16,-3-3 1 15,-4 1-1-15,-5 7 2 16,-2 4 2-16,-2 4 5 0,0 2-6 15,0 0 5-15,0 0-6 16,0 2-4-16,0 14 1 16,5 5 1-16,6-2 1 15,2-2 0-15,1-6 1 16,1-4-6-16,3-7 2 16,5 0-8-16,-4 0 0 15,6-10 4-15,-7-10 1 16,2-6 5-16,-6 1 1 0,-8-1 1 15,-4 4 5-15,-2 5 0 16,0 5-3-16,0 7 15 16,0 5 12-16,0 0-16 15,0 0-5 1,0 24-7-16,0 16 9 16,-2 17 2-16,-9 6-2 15,9 15-8-15,2 6 0 16,0-1 1-16,0-3 15 0,11-15-10 15,-5-14-7-15,4-13 1 16,-6-13-1-16,3-13-1 16,-5-8-3-16,-2-4 0 15,0 0-23-15,0-24-36 16,-2-19-20-16,-7-12 13 16,4-15-22-16,5-18-20 15,0-2 55-15,0-3 47 0,7 12 3 16,6 19 6-16,3 16 30 15,4 18 27-15,-4 12-13 16,1 8-7-16,1 6-7 16,7 2-8-16,8 2-2 15,7 22 8-15,1 10-2 16,-13 4-12-16,-12 4-5 16,-16-1 11-16,0-7-3 15,-6 0 12-15,-23-8-3 0,-14-4 2 16,-8-6-22-16,4-12-6 15,-7-4-45 1,8-7-80-16,1-27-148 16,7-15-329-16</inkml:trace>
  <inkml:trace contextRef="#ctx0" brushRef="#br1" timeOffset="-109399.21">17585 13379 581 0,'0'0'104'0,"0"0"-60"15,0 0 62-15,0 0-15 16,0 0-57-16,0 0-16 16,0 0 11-16,0 0-1 15,0-4 8-15,0 4-6 16,0 0 6-16,0 0-8 15,0 0-3-15,0 0-2 16,0 0-4-16,0 0-7 0,2-3-6 16,8 3-6-1,5 0-9-15,1 0 9 0,11 0 3 16,-8 3 3 0,2 9-6-16,-17 5-8 15,-4 0 3-15,0 7-13 16,-40 4-36-16,-9-2-44 15,-11-5-141-15,6-10-277 16</inkml:trace>
  <inkml:trace contextRef="#ctx0" brushRef="#br1" timeOffset="-107566.98">18631 13189 611 0,'0'0'97'0,"0"0"-40"16,0 0 57-16,0 0-37 16,0 0-42-16,0 0 5 15,15-23-3-15,-5 7-7 0,-6-6-19 16,5 0 7-16,-5 0 6 15,-4 4 5-15,0 4-7 16,0 5 5-16,0 0-6 16,-11 7-14-16,-3 2-4 15,-1 0-3-15,-5 2-9 16,3 22 9-16,-4 8-8 16,13 6 7-16,8 0-3 0,0 4-4 15,15-1-14 1,14-7 1-16,6-5-3 0,4-4-9 15,-8-11 15-15,-7-5-11 16,-17-2 0-16,0-5 4 16,-7-2 8-16,0 0 11 15,-23 0-15-15,-4 0 21 16,-2 0 1-16,10 0 3 16,7 0-4-16,8 0 0 0,4 0 2 15,0 0-1 1,0-9-1-16,18-5-10 15,13 1 1-15,9-6 4 16,2 2 3-16,3-5-1 16,-3-6 3-16,-4-1-4 15,-2-3 4-15,-7 5 0 16,-3-2 3-16,-12 3-3 16,-5 6 1-16,-9 2 9 0,0 7-2 15,0 4 6-15,-5 5 2 16,-10 2-1-16,-1 0-3 15,1 9-11-15,1 18-1 16,10 9 0-16,4 8 1 16,0 4-1-16,2-2 1 15,16-5-2-15,6-12-5 16,5-4-36-16,0-16-18 0,0-9-96 16,4 0-21-16,4-11-269 15</inkml:trace>
  <inkml:trace contextRef="#ctx0" brushRef="#br1" timeOffset="-105926.77">19333 13008 682 0,'0'0'143'0,"0"0"-57"16,0 0-17-16,0 0-44 15,0 0-10-15,0 0 2 16,-89 86-6-16,78-47 2 15,11 0-8-15,0-4 4 16,0-5-3-16,0-9 1 16,0-8-2-16,13-5-4 15,5-8-1-15,6 0 2 16,7-3 2-16,8-20-4 0,-8-12-11 16,2-7 3-16,-1-4 1 15,-10 3 7-15,0 4 1 16,-6 8 2-16,-12 14 4 15,0 11 2-15,-4 2 12 16,0 4-7-16,0 0-14 16,0 0 0-16,0 16 1 15,-6 16-4-15,4 2 4 16,2 7-1-16,0-6 0 0,0-7 0 16,2-4-1-16,11-10 1 15,1-6 0-15,3-8 3 16,6 0 0-16,1-5 3 15,5-19 1 1,0-5 0-16,-4-2-5 16,-8-1-2-16,-1-1 0 15,-5 8 9-15,-4 6-6 0,-3 11-3 16,-4 8 1-16,0 0 1 16,0 0-4-16,0 0-10 15,0 20 11-15,-2 8-3 16,2 2 8-16,0 0-8 15,0-2 4-15,2-8 0 16,14-3 0-16,9-8 0 16,2-7 5-16,6-2-5 15,9 0 13-15,-4-20-13 0,-4-6 0 16,-6-6 0-16,-8-1 0 16,-1-1-1-16,-15 3-1 15,-2 9 2-15,-2 5-1 16,0 10 1-16,-2 7-9 15,-12 0-7-15,3 0 13 16,0 0-2-16,4 0 2 16,7 7 3-16,0 2-3 0,0-1 2 15,0-2-1-15,0 0 1 16,7 0 1-16,13-2-2 16,-4-2 3-1,1 1-1-15,-1 2 1 16,-5 1 5-16,-1 2-5 15,-6-1 3-15,-4 4-3 16,2-2 0-16,0 6 1 16,3-1-2-16,-3-5 0 0,0 0 0 15,0-5 0-15,-2-2 1 16,2-2 1-16,6 0 2 16,-4 0-3-16,5 0 5 15,7-12 6-15,-1-8-10 16,7-1 2-16,5 1-3 15,2-3-1-15,0 5 1 16,-14 6 1-16,-6 4-2 16,-9 6 0-16,0 2-1 0,0 0 1 15,0 0-4-15,0 4-6 16,0 17 9-16,0 10 1 16,0 1 0-16,0 1 3 15,0-1-3-15,12-11 0 16,5-7 0-16,8-3 5 15,4-11 0-15,2 0 7 16,12-9-6-16,-1-19-1 0,-7-5 10 16,-6-10-9-16,-8-6 5 15,-8-9-11 1,-9-8 0-16,6-9 5 16,-6-4-5-16,2 3 0 15,1 14 0-15,-7 22-1 16,0 15 2-16,0 15 0 15,0 10-1-15,0 0-6 16,0 0-5-16,0 26 1 0,-9 15 10 16,5 13 1-16,4 8-1 15,0 1 0-15,0 3 2 16,11-8 0-16,3-10-1 16,-1-7 3-16,-3-9-4 15,2-11 2-15,-3-11-1 16,-3-8 4-16,6-2-5 15,1 0 0-15,12-12 6 16,-3-12-6-16,4-6-3 0,1 2-6 16,-11 4 0-16,-3 7 6 15,-3 12-6-15,-8 3 1 16,0 2-6-16,2 0 7 16,5 7-3-16,-3 14 8 15,4-1 3-15,3 2-1 16,1-3 0-16,-1-4-2 15,-5-7 2 1,4-4 4-16,-1-4-4 0,5 0 0 16,8-10 5-16,-2-10-1 15,5-4-3-15,0-4-1 16,0 1 2-16,-2 4-2 16,-6 7 3-16,-5 9-3 15,-8 7-3-15,-1 5 2 16,-5 31 1-16,0 22 0 15,0 17 5-15,-13 15 2 0,-10-1-3 16,5-2-4-16,7-13 0 16,5-12-1-16,-4-16-1 15,8-15 2-15,-2-16-1 16,-3-10 1-16,-4-5-25 16,0 0-37-16,-16-20-42 15,-9-17-173-15,-1-15-158 16</inkml:trace>
  <inkml:trace contextRef="#ctx0" brushRef="#br1" timeOffset="-105686.74">20278 12726 741 0,'0'0'107'15,"0"0"-90"-15,0 0 67 0,158-14-2 16,-88 14-39-16,1 0-24 16,-2 0-16-16,-11 0 2 15,-16 0-4-15,-11 0-1 16,-13 0-3-16,-13 0-18 16,-5-5-55-16,-20-2-74 15,-27-4-105-15,-20-1-231 16</inkml:trace>
  <inkml:trace contextRef="#ctx0" brushRef="#br1" timeOffset="-105398.71">20004 12562 741 0,'0'0'127'0,"0"0"-126"16,0 0 20-16,0 0 39 0,0 0-37 15,0 0-1-15,-4 9 14 16,4-7-16-16,0-2 2 16,4 0-4-1,9 0-4-15,1 0 6 16,-3-11-5-16,-5 1 7 16,2 3-13-16,-6 3-2 15,-2 4-7-15,0 0-1 16,0 0-13-16,0 2-63 0,-10 24-17 15,-3 6-65-15,5 1-196 16</inkml:trace>
  <inkml:trace contextRef="#ctx0" brushRef="#br1" timeOffset="-103974.53">21805 13140 953 0,'0'0'54'16,"0"0"-39"-16,0 0-8 15,0 0 32-15,0 0-18 16,0 0-17-16,0 81-1 16,0-30-3-16,-13 0-3 15,-1-7-72-15,-1-14-131 0,6-12-178 16</inkml:trace>
  <inkml:trace contextRef="#ctx0" brushRef="#br1" timeOffset="-101430.2">22052 12984 961 0,'0'0'47'15,"0"0"-46"-15,0 0 3 16,0 0 7 0,0 0 15-16,0 0 12 15,52 84 1-15,-44-46-17 16,2-6-7-16,-8-8-13 15,0-10 1-15,3-6-1 16,-3-8-2-16,0 0 0 16,10 0 1-16,5-22 3 0,8-14-2 15,8-10-2-15,-4 4 3 16,0 4-6-16,-2 12 6 16,-12 11-6-16,-1 10 2 15,-8 2 1-15,1 3-1 16,5 0-4-16,-4 15 3 15,7 15 0-15,6 3 4 16,-5 4 0-16,-1-2-1 16,-9-12-1-16,4-7 0 0,-6-6 5 15,3-8-5-15,-3-2-5 16,10 0 5-16,3-7 8 16,8-20-7-16,2-9-1 15,2 0 4-15,-12 2-4 16,1 7 1-16,-9 13-1 15,-5 7 0-15,2 5 0 16,-6 2 0-16,2 0-3 0,0 0-5 16,11 20 8-1,3 10 2-15,1 1-2 16,6-2 1-16,-7-9-2 16,1-4 2-16,1-8 3 15,-5-8-3-15,3 0 2 16,6 0 0-16,5-15 1 15,2-14-1-15,4-3-3 16,-6-2 0-16,0 4 1 0,-13 5 1 16,-1 10-2-16,-9 6 1 15,-4 7-1-15,0 2 0 16,0 0-4-16,4 5-6 16,3 23 9-16,9 6 0 15,-3 3 2-15,3 0 0 16,-1-7-1-16,1-8 1 15,-1-7-1-15,6-10-2 16,-3-5 2-16,7 0 7 0,3-8-7 16,4-16 7-16,-4-7-7 15,-1-1 0-15,-9-2 4 16,-5 3-1-16,-11 4 0 16,1 6-3-16,-3 7-2 15,0 3 2-15,0 6 0 16,-14 1-5-1,-13 4-14-15,-8 0-6 16,-3 0 16-16,1 5 4 0,0 7-1 16,13-3 5-16,8-1 1 15,10-2-1-15,6 2 0 16,0-1-4-16,0 4 1 16,4 1 4-16,21-2 1 15,4-2 2-15,11-6-1 16,5-2 0-16,-1 0-1 15,3-14 3-15,2-7-1 0,-12-2-5 16,2-8 2-16,-8-2 0 16,-4-6 0-16,-3-7 4 15,-10-6-8-15,-8-3 8 16,-6 8-10-16,0 7 7 16,0 16-4-16,0 12 3 15,0 10-4-15,0 2 2 16,0 0-22-16,-4 24 16 15,-5 16 8-15,4 12 1 0,5 8 1 16,0 0-2-16,0 0 3 16,0-7 7-16,2-7-1 15,8-11-1-15,-4-8-6 16,3-13 2 0,-7-8 3-16,5-6-4 15,2 0 3-15,6-3-1 16,8-22-1-16,-1-8-4 15,3 1 0-15,-8 5-7 0,6 5 2 16,-5 11-1-16,1 10-4 16,2 1 7-16,-6 0 0 15,-8 12-3-15,2 10 3 16,-3 5 2-16,-1 2 1 16,-5-3 0-16,0-3 0 15,0-2-1-15,-11-4 1 16,-2-4 1-16,-3-6-1 0,3 0 0 15,-3-5 0-15,7-2 0 16,5 0-4-16,4 0 2 16,0-9 2-16,0-8-6 15,0-3-4-15,4 2 0 16,18 0 0-16,5 0-4 16,2 2 5-16,2-1 3 15,12 2-2-15,1 1 6 16,-1 1 0-16,-1 4 2 0,-11 0-3 15,-8 6 0-15,-15 1 3 16,-6-1 1 0,-2 3-1-16,0 0 3 15,0 0 2-15,0 0-2 16,-2 3 2-16,-11 19-1 16,4 7-2-16,-2 5-1 15,11 1 1-15,0-1 0 16,0-8-1-16,2-3-1 0,14-8 2 15,1-6-1-15,6-8-1 16,4-1 3-16,4-13-2 16,0-20 1-16,-2-11 4 15,-4-6-5-15,-6-11 1 16,-7-9 3-16,-8-8-3 16,1-4-2-16,-5 6 2 15,0 12-1-15,0 18-1 0,0 20 20 16,0 12-1-16,0 10-8 15,0 4-11-15,-7 0-3 16,0 18 0-16,-2 22 1 16,5 13 2-16,4 10 0 15,0 3 1-15,0-4-3 16,2-3 4-16,9-9-2 16,-4-10 2-16,6-8-2 15,-2-10 0-15,3-9-1 0,-8-6-2 16,3-7 1-1,5 0 2-15,1 0 2 16,3-16 3-16,5-9-5 16,-8-3-2-16,3-3 0 15,-5 0 2-15,1 7-6 16,-3 6 6-16,-7 12 0 16,-2 4-1-16,-2 2-3 15,0 0 0-15,0 0-12 0,0 4 8 16,2 23 3-16,6 4 5 15,3 3 1-15,2-4-1 16,3-5 0-16,-1-7 0 16,1-8-1-16,-1-6 1 15,5-4 1-15,7-2 2 16,2-26-1-16,2-9-1 16,1-9 1-16,-10-7-1 0,-9-12 0 15,-9-13 0-15,-4-6-1 16,0 1-3-16,0 13-3 15,0 19 4-15,0 19 0 16,-4 20 2-16,0 7-2 16,-5 5-19-16,3 0 11 15,-6 12 8-15,8 25 2 16,-1 10-5 0,5 15 5-16,0 10 1 0,9 5 5 15,7-1-1-15,-1-6 2 16,1-10-1-16,4-11-3 15,-2-13 1-15,-5-12 2 16,3-12 0-16,-3-6-2 16,5-6 0-16,7 0 6 15,4-20-8-15,-8-11-2 16,4-4-2-16,-7 2-7 16,-5 6 4-16,-1 13 0 0,-3 9 4 15,-7 5-10-15,0 0-2 16,4 9 5-16,1 12 8 15,7 5 0-15,-6 0 0 16,6-1 1-16,6-5-1 16,-4-5 0-16,-3-7 0 15,3-3 2-15,1-5 0 16,6 0 5-16,-3-5-7 0,5-10 0 16,-8-2 0-16,1 3 2 15,-7 2 1-15,-2 7 9 16,-7 5 1-16,-2 0-5 15,0 9-8-15,0 30 3 16,0 25-2 0,-7 18 6-16,-10 10-6 15,-1 1-1-15,1-8 1 16,3-15-3-16,1-21-11 0,5-15 1 16,2-13-1-16,-7-16-43 15,-3-5-61-15,-9-5-168 16</inkml:trace>
  <inkml:trace contextRef="#ctx0" brushRef="#br1" timeOffset="-101182.18">24536 12695 499 0,'0'0'259'16,"0"0"-232"-16,0 0-23 16,0 0 112-16,0 0-70 15,130 0-34-15,-84 0-6 0,1 0-3 16,-7 0-3-16,-7-4-1 16,-10-7-18-16,-19 2-76 15,-4-3-68 1,-6-5-83-16</inkml:trace>
  <inkml:trace contextRef="#ctx0" brushRef="#br1" timeOffset="-100950.14">24431 12575 630 0,'0'0'93'16,"0"0"-90"-16,0 0 93 15,0 0 20-15,0 0-67 16,0 0-20-16,-6 66-4 16,6-62-9-16,0-2-3 15,0-2-9-15,4 0-4 0,-2 0-12 16,-2-8-48-16,0-10-98 16,-6-7-87-16</inkml:trace>
  <inkml:trace contextRef="#ctx0" brushRef="#br1" timeOffset="-100694.11">23813 12576 866 0,'0'0'70'15,"0"0"-69"-15,0 0 39 16,0 0 23-16,0 0-36 15,0 0-8-15,12 17-11 16,1-17 10-16,1 0-4 16,1 0-5-16,-1-4 0 0,-3-6-6 15,-9-3-3-15,-2 4-12 16,0 2-19-16,0 5-22 16,0 2-47-16,-7 0-150 15,-7 0-206-15</inkml:trace>
  <inkml:trace contextRef="#ctx0" brushRef="#br1" timeOffset="-99317.95">26157 12992 882 0,'0'0'64'16,"0"0"-64"-16,0 0-4 15,0 0 4-15,0 0 12 16,0 0-4-16,-65 141-8 16,31-94-35-16,5-6-123 15,3-13-108-15</inkml:trace>
  <inkml:trace contextRef="#ctx0" brushRef="#br1" timeOffset="-98709.86">26326 12371 894 0,'0'0'7'15,"0"0"-5"-15,0 0 51 16,0 0 11-16,0 0-53 16,0 0-10-16,-15 21 0 15,-6 31 7-15,8 10 2 16,4 5-1-16,4-1-5 16,5-5-1-16,0-3-3 15,7-15 0-15,15-9 0 0,7-14 15 16,7-11-9-16,7-9 7 15,3-13 12-15,8-24-11 16,-7-10 1-16,-5-6-7 16,-11-6-5-16,-10-5 9 15,-19-9-9-15,-2-6 3 16,-2-4-5-16,-25 9 5 16,-4 13-6-16,-3 17 0 0,0 21 0 15,-2 12-3-15,-3 11-1 16,-9 0-2-16,2 27 1 15,11 4 4-15,10 6 1 16,7 4-5-16,13 0 5 16,5 2-4-16,0-4 4 15,23 0 2 1,6-4-2-16,11 2 0 16,5-3 1-16,-1-2 0 0,3 2 0 15,-3 0 1-15,-6-1-1 16,-9 2 0-16,-2 1-1 15,-13-3-4-15,-8 2 4 16,-4-7-1-16,-2 1 1 16,0-5-1-16,0-4-26 15,0-6-34-15,-4-4-31 16,0-4-46-16,4-6-44 0,0 0-11 16,0-13-196-16</inkml:trace>
  <inkml:trace contextRef="#ctx0" brushRef="#br1" timeOffset="-98381.81">26847 12655 542 0,'0'0'120'0,"0"0"-37"15,0 0 53-15,0 0-71 16,0 0-49-16,0 0-15 16,0 25 2-16,-4 12 11 15,2 5 2-15,-5-2 1 16,7-2-5-16,0-8-4 15,0-7 1 1,0-8 0-16,13-8-6 16,5-7 1-16,5 0 6 15,4-8-4-15,0-22 5 0,-8-9-11 16,-5-9 3-16,-14-1-1 16,0 0 5-16,-10 5-7 15,-11 14-6-15,-8 14 1 16,-8 16-14-16,2 0-41 15,-5 14-16-15,9 14-44 16,6 4-41-16,14 0-144 16</inkml:trace>
  <inkml:trace contextRef="#ctx0" brushRef="#br1" timeOffset="-97741.73">27530 12371 256 0,'0'0'331'0,"0"0"-298"16,0 0 13-16,29-109 61 16,-29 94 13-1,0 3-63-15,0 1-32 16,-14 8 30-16,-8 0-17 15,-7 3-21-15,-4 0-16 16,2 6-1-16,-4 14 2 16,14 2-1-16,3 5 0 0,5-2-1 15,6 3 0-15,7 0-2 16,0 2 1-16,11 2-1 16,16 3 2-16,6-2 1 15,5 4 0-15,2-3 5 16,-6-2-6-16,-6-2 0 15,-12-6 0-15,-7-5-2 16,-9-6 2-16,0-1 0 16,-9 0 2-16,-20-3 1 15,-11 3 0-15,-7-7-1 0,3-2-2 16,5-3 1-16,8 0 1 16,12 0-1-16,0-13 1 15,9 3 0-15,1 2-2 16,6 5 3-16,3-2 2 15,0 5-4-15,0-2 2 16,0 0 1-16,0-1-4 16,12 3-3-1,-4 0 3-15,6 0 0 0,-1 0 0 16,-2 0 0-16,3 15 0 16,-1 5 1-16,-7 4-1 15,4 1 2-15,-6 0-2 16,3-2 0-16,-5-5 0 15,-2-4 0-15,2-2-3 0,2-5-5 16,4 0-21 0,0-4-32-16,3 0-18 0,1-3-68 15,1 0-59-15</inkml:trace>
  <inkml:trace contextRef="#ctx0" brushRef="#br1" timeOffset="-89756.72">483 14979 535 0,'0'0'132'0,"0"0"-75"15,0 0 66 1,0 0-24-16,0 0-70 16,0 0-7-16,0 0-3 15,0 0 26-15,7 84 13 16,-3-42-22-16,-4-2-13 16,0 2-3-16,0-3-9 15,0-9-8-15,0-7-2 16,0-6-1-16,0-8-2 0,0-2-17 15,0-5-46-15,0-2-23 16,0 0-57-16,-6 0-114 16,-9-9-187-16</inkml:trace>
  <inkml:trace contextRef="#ctx0" brushRef="#br1" timeOffset="-89460.68">407 14947 630 0,'0'0'80'0,"0"0"16"16,0 0 18-16,0 0-52 16,0 0-35-16,0 0-21 15,23-46-1-15,1 46 0 16,7 0 3-16,5 0 2 16,-3 12 1-1,-6 5 0-15,-2 3-11 0,-12 1 0 16,-11-1 2-16,-2 2-2 15,0-2 3-15,-26 1-3 16,-3-4 8-16,-2-1-5 16,0 1-3-16,6-9 0 15,7-3-63-15,5-5-22 16,6 0-114-16,7 0-68 16</inkml:trace>
  <inkml:trace contextRef="#ctx0" brushRef="#br1" timeOffset="-89204.65">722 15034 461 0,'0'0'265'0,"0"0"-161"16,0 0-7-16,0 0-27 0,0 0-43 15,0 0-20-15,2-3-5 16,-2 27 2-16,7 8 12 15,-3 3 7-15,-2-3-18 16,0 1 0-16,0-4-4 16,-2-7-1-1,0-4 0-15,0-7-34 16,0-6-33-16,0-3-81 16,0-2-91-16,0 0-223 0</inkml:trace>
  <inkml:trace contextRef="#ctx0" brushRef="#br1" timeOffset="-88916.63">710 14985 603 0,'0'0'114'15,"0"0"-17"-15,0 0 19 16,0 0-32-16,0 0-41 16,0 0-28-16,-6-35-15 0,12 38 0 15,23 19 0-15,12 11 11 16,5-1 0-16,-1 3-2 15,-7-1 3-15,-15-6-8 16,-8-6-1-16,-9-4 0 16,-6-4-3-16,0-1 3 15,-4-4 4-15,-18 4-4 16,-12-3 13-16,-17-4-16 0,2-4-2 16,7-2-41-16,6 0-18 15,16 0-30-15,9 0-155 16,4-8-119-1</inkml:trace>
  <inkml:trace contextRef="#ctx0" brushRef="#br1" timeOffset="-88076.51">1163 14971 525 0,'0'0'285'15,"0"0"-217"-15,0 0 12 16,0 0 4-16,0 0-56 0,0 0-12 16,-15-16-4-16,8 16-5 15,-2 20-5-15,0 8 8 16,-4 3-9-16,6 6 6 15,2-3-6-15,5-2 2 16,0-6-3-16,0-2-1 16,16-7 1-16,4-3-2 15,2-8-2-15,10-6-3 0,1 0-4 16,8-16-21-16,-4-12-23 31,-3-7 4-31,-8 2 35 0,-10-6 5 16,-7-1 11-16,-9 2 4 15,0 5 10-15,0 8 20 16,0 13 12-16,0 8-7 16,0 1 13-16,-2 3-31 15,2 0-7-15,-10 5-8 0,2 22-5 16,1 10 3-16,-2 7-1 16,7 3-3-16,2-6 0 15,0-2 1-15,0-7 1 16,0-6-2-16,0-4-4 15,0-10 4-15,0-6 0 16,0-3 0-16,0-3 1 16,0 0 0-16,0 0-1 15,0 0-3-15,0 0-10 0,0-9-15 16,-7-11 1-16,-2-6 22 16,1-1 5-16,0-5-2 15,6-1-1-15,2-1 0 16,0 3 2-16,0 4-5 15,0 2-1-15,10 6 2 16,9 5 1-16,4 5 2 16,-3 3-2-1,2 4 3-15,2 2 1 0,-3 0-2 16,-2 0 1-16,-3 0 0 16,-3 12 0-16,-1 7-2 15,-5 0 1-15,-3-1 2 16,-4-2-2-16,0 1 2 15,0-4 1-15,-9-3 6 16,-9 3 1-16,-4-8 11 16,-4 1-5-16,1-6-10 0,0 0-4 15,5 0-22-15,2-6-34 16,2-8-69-16,8-4-110 16,6 4-290-16</inkml:trace>
  <inkml:trace contextRef="#ctx0" brushRef="#br1" timeOffset="-87748.47">1854 15066 847 0,'0'0'124'0,"0"0"-74"16,0 0 33-16,0 0-13 0,0 0-51 15,0 0-6-15,60-12 1 16,-24 7-7-16,-5 3 4 16,-2-4-7-16,-9 5-4 15,-5-2 3-15,-3 0 2 16,-7 3-5-16,-5 0 0 15,0 0-2-15,0 0-16 16,0 0-30-16,0 0-22 0,0 0-78 16,-23 3-158-16</inkml:trace>
  <inkml:trace contextRef="#ctx0" brushRef="#br1" timeOffset="-85876.23">3196 14879 963 0,'0'0'77'0,"0"0"-62"0,0 0 49 15,0 0 8-15,0 0-49 16,0 0-16-16,-29 57 0 15,20-6 7-15,-2 5 6 16,4-10-12-16,0-16-5 16,3-9 1-16,2-10-4 15,0-4 0-15,2-7 1 16,0 0 1-16,0 0 6 16,-4-4 0-16,-5-28-4 0,-7-24-4 15,0-19-13-15,3-3-4 16,4 8 0-16,7 15 11 15,2 18 6-15,0 6 1 16,4 15-1-16,11 3-3 16,-1 11-1-16,-1 2-4 15,1 0 0-15,1 11-2 16,1 11 9-16,-5 7-2 0,-4-1 3 16,-7-2-3-16,0-2 1 15,0-4 2 1,-13-2 3-16,-6-6-3 15,2-4-16-15,1 2-47 16,1-8-16-16,3-2-29 16,6 0-110-16,6 0-123 15</inkml:trace>
  <inkml:trace contextRef="#ctx0" brushRef="#br1" timeOffset="-85444.18">3515 14851 722 0,'0'0'197'0,"0"0"-157"15,0 0 4-15,0 0 41 16,0 0-21-16,0 0-42 0,-16-64-11 16,7 60 17-16,-1 4-8 15,-4 0-3-15,-1 5-16 16,-6 18-1-16,1 5-4 15,7 2 1-15,6 5 3 16,7-6-2-16,0-3-2 16,0-3 1-16,11-10 0 15,7-7 1-15,2-6-2 0,2 0 4 16,5-8 5 0,0-18-3-16,-4 2 4 15,-6 4-1-15,-11 8 1 16,-1 5-2-16,-5 7-1 15,0 0 0-15,0 0-3 16,0 0-10-16,0 0-6 16,5 21 4-16,4 1 12 15,-1-2 0-15,4 0-27 0,-1-10-36 16,0 1-9-16,5-11-35 16,1 0-81-16,3 0-31 15</inkml:trace>
  <inkml:trace contextRef="#ctx0" brushRef="#br1" timeOffset="-85028.13">3787 14815 687 0,'0'0'58'15,"0"0"35"-15,0 0 42 0,0 0-44 16,0 0-35-16,0 0-20 16,-31 0-25-16,21 24-8 15,4 6 0-15,6 5 2 16,0-2-3-16,0-3-1 15,12 2 3-15,7-8-2 16,8-10-2 0,2-8 1-16,0-6-1 15,6 0 2-15,-1-26-1 0,1-15-1 16,-4-5-7-16,-4-5 1 16,-8 1 5-16,-11 4 1 15,-8 3 3-15,0 11-2 16,0 13-1-16,0 9 11 15,-2 5 9-15,0 5 3 16,-2 0-11-16,-1 6-12 16,1 21 0-16,0 10 1 0,4 7-1 15,0 5 2-15,0 1-4 16,10-1 2-16,3-9 0 16,1-5-3-16,-1-12-1 15,-1-10-31-15,1-11-31 16,0-2-87-16,3-16-30 15,2-20-42-15</inkml:trace>
  <inkml:trace contextRef="#ctx0" brushRef="#br1" timeOffset="-84380.04">4199 14762 573 0,'0'0'142'0,"0"0"-62"15,0 0 32 1,0 0-24-16,0 0-39 15,0 0-24-15,-71 18 1 16,55 4-4-16,3 2-11 16,4 5 0-16,5-3-1 0,2 2-6 15,2-7-2-15,0-1-1 16,0-5-1-16,15-5-1 16,7-3 1-16,5-7 2 15,2 0 3-15,3 0-4 16,1-6 7-16,0-8-8 15,-2-9-4-15,-2 2-12 16,-6 2 15-16,-6 1-3 0,-5 4 4 16,-10 0 0-16,-2 2-4 15,0 4 2-15,0 1 0 16,0 6 1-16,-2 1 0 16,-8 0-4-16,2 0 3 15,-3 4 0-15,1 16 0 16,10 0-2-16,0 3 0 15,0 0 2-15,5-2 1 16,17-4 1-16,9-3-2 0,5-5 1 16,9-9-3-16,7 0 1 15,-2-3 3 1,2-25 1-16,-4-8-1 16,-3-4-11-16,-5-6 10 15,-11-5-5-15,-11 1-1 16,-9-8 7-16,-9-2 0 15,0 4 0-15,-13 10 2 16,1 18 0-16,4 13 18 0,-1 15 10 16,3 0-10-16,-2 0-13 15,2 26-7-15,1 13 0 16,5 9 0-16,0 4 3 16,7 0-2-16,15 1-1 15,3-7 0-15,4-6 1 16,-2-6-1-16,-1-11-5 15,1-8-31-15,-3-11-37 0,-1-4-34 16,-6-12-136-16,-9-18-198 16</inkml:trace>
  <inkml:trace contextRef="#ctx0" brushRef="#br1" timeOffset="-84220.02">4792 14633 881 0,'0'0'49'15,"0"0"-46"-15,0 0 32 16,0 0-35-16,0 0-4 16,0 0 3-16,112 0 1 15,-41 0-39-15,14 0-90 16,13-5-36-16,6-1-106 16</inkml:trace>
  <inkml:trace contextRef="#ctx0" brushRef="#br1" timeOffset="-82659.83">6150 14534 984 0,'0'0'68'0,"0"0"-64"16,0 0 70-16,0 0-21 0,0 0-39 15,0 0 29-15,15 73-11 16,-15-40-8-16,0-1-10 16,0-6-6-16,0-6-5 15,0-8-2-15,0-5 0 16,0-4 2-16,0-3-2 16,0 0 4-16,0 0 1 15,-2-1-6 1,0-18-3-16,0 3-3 0,2 3 0 15,0 6 0-15,0 5 3 16,0 2 0-16,0 0-1 16,8 0-4-16,19 9 8 15,11 7 5-15,3 2 1 16,1-1 0-16,2-2-6 16,-1-4 1-16,-6-4 1 15,1-7-2-15,-9 0 1 16,-4 0 0-16,-7-10 0 0,-5-11 3 15,-4 2 0-15,-4-6-1 16,-5-3-3-16,0-4 1 16,0-4-1-16,-18-4 0 15,-11 0-5-15,-5 6-5 16,-1 6 7-16,-3 12 0 16,-3 7-1-16,2 9 1 15,3 0 0-15,5 0 2 0,4 7-2 16,2 8 0-16,17 6 3 15,3 3-6-15,5 4 2 16,0 6 4-16,24 0-1 16,7-1 1-16,17-7 1 15,5-5-1 1,5-7-11-16,5-5 3 16,-1-9-28-16,0 0-26 15,3-9-13-15,-3-17 0 0,1-4 10 16,-12-7-23-16,-13 2 18 15,-13-2-7-15,-17 8 46 16,-8 5 31-16,0 2 19 16,-22 9 54-16,-12 6 12 15,1 3-26-15,-5 4-16 16,1 0 3-16,3 0 3 16,10 9-13-16,1 14-19 15,7 0 1-15,7 8 2 0,5 1-8 16,4-5-5-16,0-1 1 15,0-3-2-15,16-9-3 16,-1-7-1-16,6-4 0 16,-2-3 4-16,6 0 3 15,6-12-4-15,-2-10 2 16,0-5 1-16,-4 1-4 16,-7 1-2-16,-9 9 1 0,-5 5-1 15,-4 10-2-15,0 1 3 16,0 0-2-16,0 0-1 15,0 18-4 1,0 6 4-16,0 4 0 16,0 2 2-16,11-5-1 15,5-8-1-15,1-1 1 16,6-8 0-16,-5-6 2 16,3-2-2-16,4 0 2 0,2-22 0 15,-2-8 2-15,-5-4-4 16,-7-6 1-16,-9-4-2 15,1-8-5-15,-5 2 1 16,0 3 3-16,0 11 1 16,0 16 0-16,-5 12 5 15,1 8-5-15,-5 0-1 16,1 3-9-16,-4 20 7 16,1 12-5-16,5 6 7 0,6 5 0 15,0 1-1-15,6-1-2 16,17-2 4-16,3-4 0 15,7-8 0-15,1-8-1 16,2-9 0-16,-1-13-8 16,-1-2-2-16,-5 0-16 15,0-9 2-15,-7-14 4 16,-7-3 3-16,-6 1 11 0,-9 1 7 16,0 6 8-1,-4 4-6-15,-18 8 0 16,-3 6 8-16,3 0-4 15,-3 0-1-15,8 9-1 16,3 11-3-16,5-3-1 16,9-1 1-16,0 0 0 15,0-4 1-15,0-3 0 16,15-4 2-16,6-5-3 0,1 0 10 16,3 0-6-16,2-2 1 15,-3-10-4-15,-2 2 0 16,-8 2-2-16,-5 4 0 15,-7 4 0-15,-2 0-1 16,2 0-2-16,0 2-4 16,0 15 7-16,7 6 3 15,1 1-3-15,0-1 0 16,3-6 0-16,1-3-2 0,-1-8-6 16,-1-2-22-16,-1-4-58 15,-3 0 9-15,2-10-71 16,-10-13-29-16,0-6-239 15</inkml:trace>
  <inkml:trace contextRef="#ctx0" brushRef="#br1" timeOffset="-82475.8">6908 14450 844 0,'0'0'137'0,"0"0"-122"15,0 0 29-15,0 0 0 16,0 0-32-16,0 0-10 0,142-2 16 16,-75 2-18-1,-2 0-23-15,-10-7-114 0,-12 3-211 16</inkml:trace>
  <inkml:trace contextRef="#ctx0" brushRef="#br1" timeOffset="-79315.4">8528 14490 870 0,'0'0'119'0,"0"0"-82"0,0 0 37 16,0 0 18-16,0 0-45 15,0 0-23-15,-22 7-7 16,11 13-9-16,-1 6-5 16,10 6 1-16,2-3 4 15,0 0-2-15,0-3-5 16,5-5 3-16,17-10-4 15,7-4 0-15,4-7 0 16,10 0 2-16,10-12-2 0,-1-16-4 16,-3-4-6-16,-7-2 5 15,-11 8-1-15,-8 0-3 16,-15 8 6-16,-8 5-4 16,0 8 4-16,0 3 2 15,-2 2 1-15,-11 0-1 16,-1 0 0-16,1 20-2 15,7 1-2-15,4 4 5 16,2-1-1-16,0-2 1 0,6-3 0 16,14-10-3-1,2-3-8-15,3-6 8 16,0 0 3-16,-3-8 0 16,-2-10 0-16,-9-3-1 15,-4 2-2-15,-7-1-2 16,0-2-4-16,-2 4-5 15,-19 5 10-15,-1 4 3 16,2 4-4-16,6 5-1 0,4 0 1 16,5 0 4-16,5 0-12 15,0 0 6-15,0 0-14 16,0 5-2-16,20 4-29 16,9-2 30-16,4-1 22 15,8 4 3-15,-1 4-2 16,-5 2 1-16,-4 2 1 15,-6 2-1-15,-9-2 1 0,-3-3 5 16,-9 0 6-16,1-7-10 16,-5-6 12-16,0-2 1 15,0 0 0-15,0 0 5 16,0 0-1-16,0 0-3 16,0-13-5-16,0-12-13 0,4-8-7 15,8 4-13 1,1 3 4-1,7 8 1-15,-2 8 9 0,4 8 2 16,-4 2 0-16,-3 0 3 16,-1 6 1-16,-1 10 0 15,1 6 3-15,-3 0-1 16,2 0 4-16,-4-2 0 16,4-4 3-16,-3-6-2 0,-6-6 8 15,-2-4 4-15,5 0-4 16,-1 0-3-1,8-4 2-15,1-16-2 0,12-6-11 16,-4 0 0-16,-4 0-1 16,-3 4-2-16,-3 8 2 15,-3 6-6-15,-8 6 3 16,-2 2 0-16,0 0-15 16,0 0 11-16,0 14-1 0,4 9 8 15,7 0 5-15,1 0-5 16,-6-6 2-16,5-5 1 15,-2-3-2-15,-4-6 1 16,-1-3 0-16,3 0-1 16,4-2 7-16,7-20 5 15,2-2-7-15,0-4-6 16,-2-4 3-16,-3 2-6 16,1 2 3-16,-7 8-2 15,-3 8 1 1,-4 7 0-16,-2 5 0 0,0 0-3 15,0 0-16-15,6 0 11 16,-2 12 4-16,5 7 5 16,1-1 0-16,4-2 1 15,7-2 1-15,-4-4-2 16,1-3 2-16,-3-4-1 16,6-3-1-16,-4 0 0 15,1-3 0-15,-2-12-3 16,-1-8-6-16,-4 0 3 0,-3-2-9 15,-4-1-3-15,-2 6-2 16,-2 7 11-16,0 4 5 16,0 8 3-16,0 1-2 15,-11 0 0-15,-3 0 2 16,-1 18 1-16,10 3-1 16,3 6 1-16,2-1-1 15,0 2-5-15,0-5 6 0,18-3 0 16,7-5 0-16,2-7-5 15,6-8 3-15,0 0 2 16,7-2 0-16,-2-20-1 16,-2-6 1-1,-5-2-1-15,-5-3-1 16,-12 1-9-16,-5 1-3 16,-9 4-2-16,0 8 2 15,-11 12 8-15,-14 7 3 0,-4 0 0 16,9 0-2-16,3 12-2 15,3 4-3-15,7 2-8 16,7 1-12-16,0-5-14 16,0-2 7-16,14-3 10 15,1 2 6-15,1-4 4 16,4 2 13-16,-2-1 3 0,-3-1-2 16,1 1 3-16,-5 3 2 15,-1-1 4-15,-2 4-1 16,-1-2 9-16,-1-1-3 15,2 1-3-15,0-3 0 16,3-1 0-16,3-2 13 16,3-3-9-16,-1-3 2 15,6 0-5-15,-2 0-7 0,5-3 1 16,0-9-2-16,4-8-1 16,-2 0 0-16,-6-6 0 15,-5-2-1-15,-3-5 1 16,-11-3-3-1,-2 4 0-15,0 6-1 16,0 11 4-16,-4 8 5 16,-13 6 6-16,-6 1-1 15,1 0 7-15,-1 15-5 16,4 7-1-16,5 4-4 0,7 3-1 16,5 1 4-16,2-4-4 15,0-2 6-15,7-7-5 16,4-2 1-16,7-7 3 15,0-7 1-15,-1-1 2 16,6 0-7-16,-3 0 1 16,-3-5 1-16,-1-7-5 0,-5 3 5 15,-1 2 0-15,-8 2-1 16,0 4 0-16,0 1-3 16,-2 0-2-16,0 0-3 15,7 10 2-15,-1 16 3 16,3 8 11-16,-2 10-10 15,0 5 0-15,-1 2-3 16,-6 7 3-16,0-3-6 16,0-3 1-16,0-4 0 15,0-8-1-15,-13-12 0 16,-1-8 0-16,4-10-1 16,-4-10-4-16,-6 0 3 15,4-2-11-15,-1-16-21 16,3-10 6-16,10-8 8 15,4-6 2-15,0-4-9 16,8-1 7-16,21 5-2 16,10 4 12-16,1 4 9 0,4 5 1 15,1-4 0 1,1 3 1-16,-1 0 3 0,4-1 0 16,-4 2 3-16,-7 0 4 15,-14 5 2-15,-8 1-6 16,-9 2 8-16,-7 0 0 15,0 2-7-15,-2 5-5 16,-19 4-3-16,3 5-2 16,-6 5 1-16,4 0-2 15,2 0 3-15,5 2 0 16,4 14 0-16,4 6 0 0,5 1 1 16,0 4 1-16,0-1-1 15,7-5 1-15,15-2 1 16,0-6 2-16,5-4 5 15,2-7-5-15,0-2-1 16,7-4 2-16,-1-16-5 0,-1-6 0 16,0-5 2-1,-6 8-3-15,-3-5-6 16,-7 1 6-16,-5 8 0 16,-9 7 1-16,-1 5-1 15,-3 7 3-15,0 0-3 16,0 0-2-16,0 4 0 15,0 16 2-15,0 2 8 16,0 2 5-16,9-1 6 16,-5-5 3-16,7-4-7 15,-7-4 4-15,6-8-3 0,-6-2-5 16,9 0 4-16,1 0-1 16,15-9-9-16,2-12 1 15,3-4-6-15,-3 3 0 16,-6 4 0-16,-8 8-1 15,-5 6 0-15,-8 4-2 0,-4 0 0 16,2 0-9-16,0 12 1 16,3 8 11-16,-1 2-3 15,0-1-9-15,6-3-23 16,-4-4-22-16,7-2-21 16,10-5-65-16,4-7-131 15,8 0-219-15</inkml:trace>
  <inkml:trace contextRef="#ctx0" brushRef="#br1" timeOffset="-78899.36">11799 14258 758 0,'0'0'179'16,"0"0"-166"-16,0 0 38 15,0 0 19-15,0 0-36 16,0 0-14-16,-103 71-8 15,98-43 2-15,3 3 0 0,2-1-3 16,0-4-5-16,0-6-5 16,0-4 3-16,0-6-3 15,14-6-1-15,1-4-1 16,10 0 1-16,4-2 4 16,4-16-1-16,-4-6-3 15,-2-3-9-15,-5-1-10 16,-6 0-2-16,-10 4 1 15,-6 9 9-15,0 3 11 0,0 12 0 16,-15 0 13-16,-14 5 10 16,7 21 2-16,1 6-9 15,13 2-8-15,3-1 8 16,5-1 0 0,7-4-10-16,15-5 0 15,12-12-3-15,1-5-3 16,5-6-5-16,3 0-25 0,-3-14-81 15,-9-10-96-15,-6-2-257 16</inkml:trace>
  <inkml:trace contextRef="#ctx0" brushRef="#br1" timeOffset="-77563.19">12864 14258 862 0,'0'0'98'16,"0"0"-94"-16,0 0 11 15,0 0 36-15,0 0-26 16,0 0 53-16,7 151-31 15,-1-92-6-15,1-5-20 16,-2-8 4-16,-5-10-12 16,2-14-12-16,-2-12 1 15,0-6-1-15,0-4 1 16,2 0 2-16,-2-7 6 16,0-19-5-16,0-23-5 15,0-9-5-15,0-10-4 0,0-5 9 16,9 11-3-16,4 10 0 15,3 16 3-15,2 14-7 16,-3 8 7-16,-1 6-1 16,-1 6 1-16,0 2-5 15,-3 0 0-15,-4 3 2 16,3 20 0-16,-5 0 2 16,-2 4 1-16,-2-3-1 0,0-3 1 15,0-1 1-15,-4-5 0 16,-7-5-1-16,7-4-1 15,-3-4-1-15,7 0-14 16,0-2-9-16,0 0-1 16,7-2-37-16,12-19 17 15,10-2 12-15,12 3 19 16,-1 5 4 0,2 10 11-16,-8 5-1 0,2 0 1 15,-13 14 7-15,0 10 9 16,-7 1-4-16,-14 6-9 15,-2-1 10-15,0-2 9 16,0-6-3-16,0-5 8 16,-12-10-9-16,8-4 1 15,0 1-7-15,4-4-2 16,0 0 5-16,-2 0-9 16,2-17-6-16,0-12-5 0,0-9-21 15,16 1-6-15,11 4-3 16,4 10 7-16,4 12 18 15,3 8 9-15,-5 3 1 16,5 0 2-16,-11 6-1 16,-5 12 2-16,1 5 3 15,-6 0-3-15,6 2-5 16,-10 1 6-16,-2-5-4 0,0-3 2 16,-2-6-2-16,-2-7-1 15,0-5 1-15,-3 0 6 16,0 0-6-16,3-14 14 15,0-16-12-15,0-6 7 16,-7-5 12 0,0 2-17-16,0 0 5 15,-16 11-8-15,-2 11-1 16,2 12-1-16,-1 5-19 0,-1 0-38 16,3 8-13-16,1 14-56 15,14-2-134-15</inkml:trace>
  <inkml:trace contextRef="#ctx0" brushRef="#br1" timeOffset="-77339.14">13972 14157 656 0,'0'0'183'0,"0"0"-126"15,0 0 15-15,0 0 17 16,0 0-70-16,0 0-17 15,2 6-2-15,2 34 8 16,6 8 1-16,-4-3-9 16,3-8 1-16,-2-3-1 15,0-8-24-15,-3-6-51 0,-2-10-39 16,-2-10-102-16,0 0-170 16</inkml:trace>
  <inkml:trace contextRef="#ctx0" brushRef="#br1" timeOffset="-76963.11">13921 14284 601 0,'0'0'109'0,"0"0"-69"16,0 0 111-16,0 0-70 15,0 0-62-15,0 0-15 0,57-26-2 16,-14 26 4-16,1 0-3 16,-1 0 1-16,-1 0-4 15,-11 0 1-15,-4 9 8 16,-11 5 3-16,-3 1-3 15,-4-2 4-15,-5 1 13 16,4-2-14-16,-4 3 3 16,0-6-3-16,-2 1-8 0,5-2 2 15,-3-3-3-15,6-4-1 16,-2-1 1-16,5 0-2 16,8 0 7-16,-5-14 1 15,-3-8-3-15,-7-9-5 16,2 2 4-16,-8 3 1 15,0 4-1-15,0 9-3 16,-16 8-2-16,-7 5-6 16,-4 0-39-16,8 8-32 15,-2 12-29-15,17 1-111 16,4 0-132-16</inkml:trace>
  <inkml:trace contextRef="#ctx0" brushRef="#br1" timeOffset="-76130.99">14659 14207 716 0,'0'0'168'0,"0"0"-106"16,0 0 54-16,0 0-10 16,0 0-69-16,0 0-21 15,0-24-12-15,-11 50-2 16,1 10 7-16,4 6-4 15,4-4-2-15,2-1 1 16,0-8-1-16,6-7-1 0,10-5-2 16,-1-8 1-16,8-7-1 15,-3-2 8-15,9 0-2 16,7-19-2-16,-1-8-3 16,3-3 0-16,-3 0 5 15,4 0-6-15,-10 6 1 16,-14 10 0-16,-11 8 2 15,-4 3 0-15,0 3 1 16,0 0-4-16,0 0-4 16,0 17 4-16,0 4 0 15,0-1 0-15,0-1 0 16,0-7-4-16,5-4 5 16,-1-4-2-16,-1-4 2 15,-1 0 3-15,5 0-3 16,-3 0 2-16,7-20 4 15,-7-3 2-15,4-4-8 16,-8-1 0-16,0 0 0 0,-8 4-1 16,-7 4-2-1,2 8-1-15,-3 6-1 0,3 6 0 16,6 0 0-16,-2 0 0 16,9 9-4-16,0 11 6 15,0 1-6-15,11 1 4 16,16-4 1-16,2-2-4 15,6-6 1-15,8-8 6 0,-1-2 0 16,8 0 0-16,-4-8-2 16,-3-15 2-16,-12-2-1 15,-12-8-2-15,2-4 0 16,-9-6 0-16,-12-4 3 16,0-8 0-16,0 4 3 15,-8 6 4 1,-7 13 6-16,-1 16-3 15,3 10 5-15,-3 6-6 0,-6 0-5 16,2 22 0-16,-3 14 0 16,13 9-4-16,3 9 1 15,7 0 6-15,0 1-6 16,0 0 8-16,7-9 0 16,8-8-3-16,-1-6 0 15,1-12-3-15,-1-6-3 16,-6-6-4-16,5-4 4 15,10-4-49-15,6 0-35 0,4 0-80 16,10-12-28-16,-3-6-143 16</inkml:trace>
  <inkml:trace contextRef="#ctx0" brushRef="#br1" timeOffset="-75858.96">15684 14207 674 0,'0'0'376'0,"0"0"-345"16,0 0 26-16,0 0 52 16,0 0-85-16,0 0-21 15,73-12 0 1,-35 8-1-16,3 0 1 16,-8 0-1-16,3 1-2 15,-12 0 4-15,-2 1-2 16,-8 0-2-16,-12 2 2 0,-2 0-1 15,0 0 3-15,0 0-4 16,0 0-9-16,0 0-49 16,-11 0-67-16,-9 0-81 15,-7 0-228-15</inkml:trace>
  <inkml:trace contextRef="#ctx0" brushRef="#br1" timeOffset="-72930.59">17284 13906 971 0,'0'0'26'0,"0"0"-25"15,0 0-1-15,0 0 58 16,39 137-16-16,-22-79-12 16,-3-8-22-1,-3-8 0-15,-5-9-5 16,-6-6-3-16,0-10 0 16,0-6-32-16,0-8-52 15,-13-3-54-15,-14-3-92 16,-4-23-352-16</inkml:trace>
  <inkml:trace contextRef="#ctx0" brushRef="#br1" timeOffset="-69515.75">17171 14045 797 0,'0'0'97'0,"0"0"-84"16,0 0 44-16,0 0-20 16,0 0-33-16,0 0 16 15,67 30 25-15,-25-16-6 16,5-7-13-16,4-2-6 15,-2-5-8-15,3 0 3 16,-6-14 1-16,-5-11-2 16,-10 0-13-16,-12-1 3 15,-7-1 5-15,-8 3-6 16,-4 5 0-16,0 7-3 16,0 1-1-16,-4 5-14 0,-10 6-24 15,-1 0-3-15,1 0 10 16,3 2 13-16,7 8-3 15,4-2 11-15,0 1 6 0,0-4 4 16,15 2 1-16,3-3 1 16,5-1 1-16,-6 4-2 15,1-2 3 1,0 5-2-16,-7 2 5 16,0 0 6-16,0 3-6 15,-1 1-3-15,-4 2 3 16,5 2 2-16,-4-2-7 15,4-3 3-15,0-1-3 0,-4-5 4 16,6-1-4-16,0-6 1 16,8-2 4-16,1 0-3 15,5 0-3-15,2-16 0 16,-2-8-2-16,-1-2 2 16,-6-8-3-16,1-3-7 15,-11 1-1-15,-3 4 10 16,-7 10 0-16,0 6-3 15,0 6 4-15,-7 5 0 0,-10 5 0 16,-1 0 0-16,-7 0 1 16,8 19-1-16,1 9 3 15,5 2 0-15,9 4 2 16,2 1-2-16,0-5 3 16,4-6-2-16,16-11 1 15,-2-4-3-15,2-7 5 16,4-2 2-16,1 0-3 0,-1-18 5 15,1-9-8-15,0-1-2 16,-8 0-1 0,-3 4 2-16,-10 4 1 15,3 6 0-15,-7 7-2 16,0 7 0-16,0 0-1 16,0 0-7-16,0 0 2 15,0 14-1-15,0 10 6 16,0 1 1-16,4 0-1 0,8-4 0 15,-1-7 0-15,-3-5 2 16,6-6-2-16,-1-3 2 16,3 0-2-16,6-3 1 15,-2-20 2-15,3-5 0 16,-6-2-3-16,-3 2 0 16,-3 0 3-16,-7 8 0 15,-4 8-1-15,0 8-2 16,0 4-2-16,0 0 0 0,0 0-4 15,0 14 2-15,0 13 4 16,0 4 3-16,0 1 0 16,0-6 2-16,0-8 1 15,0-4-1-15,0-7-2 16,0-7-1-16,0 0 6 16,0 0 1-16,0 0-2 15,4-8 0 1,10-20-3-16,1-8-4 0,8-1-1 15,-5 9-3-15,-1 8 1 16,2 10 0-16,-13 10-4 16,6 0 0-16,-6 0 1 15,5 14 0-15,3 9 5 16,-1 0 1-16,2 2 0 16,-1-4 0-16,6-4 2 15,0-8 1-15,0-2-1 0,7-7 1 16,-4 0 2-16,5-8-4 15,1-17 0-15,-7-1 2 16,3-3-2-16,-10-3 0 16,-5-1 0-16,-8 5-2 15,-2 10 3-15,0 8-2 16,0 10 0-16,-14 0-14 16,-3 0-1-16,-4 10 3 15,8 8 0-15,9 5 1 0,4 0 2 16,0 0-1-16,0-4 5 15,19 0-5-15,13-2 6 16,1 0 3-16,-2-2 0 16,8-1-4-16,-12-3 5 15,-10-2 0 1,-11-2 0-16,2-3 0 16,-8-1-7-16,0 4 3 15,-16-3-5-15,-11 0 5 0,0-4-31 16,12 0-1-16,3 0 16 15,10-6-7-15,2-17-53 16,0-5-17-16,16-2 48 16,11 2 28-16,4 5 16 15,5 8 5-15,-5 5 5 16,-4 3 18-16,-10 7 44 16,-1 0-12-16,-7 0-29 0,-3 3 15 15,6 14-8-15,-6 0-13 16,5 4 0-16,-1-1 4 15,-6-5-6-15,5-2-5 16,-5-6 11-16,-4-3-14 16,4-4-6-16,-4 0 3 15,10 0 0-15,1 0-3 16,3-11-2-16,5-14-2 16,10-1-2-16,0 1-7 0,0 4 4 15,-4 7-3-15,-8 8 5 16,-3 4 2-16,-3 2 0 15,-7 0 1 1,6 2-1-16,-6 14 1 16,5 0 3-16,-5 0 9 15,0 0-2-15,4-2 1 16,-4-3 3-16,-2-8 2 16,0-3-6-16,3 0-7 0,-3 0 7 15,2 0-3-15,10-3-2 16,-1-16-1-16,7-5-3 15,3-2 0-15,-6 4 0 16,-1 6-1-16,-5 8-2 16,-2 4 0-16,-7 4 1 0,1 0-2 15,-1 3-3 1,5 14 6-16,-1 4 3 0,5 2 0 16,1-5 4-16,-4-4 0 15,3-3-1-15,5-6 4 16,-1-5-1-16,6 0 7 15,1 0-6-15,3-8-5 16,2-9-3-16,-8-8-1 16,4-1-1-16,-5 2 0 15,-5 4 0-15,-7 8-1 16,-1 6 1-16,-3 4 0 0,-2 2-2 16,0 0 1-16,0 0 0 15,0 0-9 1,2 4-1-16,-2 15 11 15,10 1 0-15,-4-3 1 16,9 1 2-16,1-6-3 16,7-1 6-16,-4-6-2 15,6-5 4-15,2 0-6 16,0 0 0-16,-3-17 0 0,1-6 0 16,-8-5 0-16,-5-2 1 15,-10 2-3-15,-2-1-5 16,0 12 0-16,0 5 4 15,-9 9-4-15,-9 3-4 16,0 0-1-16,3 0-1 16,3 8 1-16,8 7-3 15,4 3 3-15,0 0 6 0,16 1 1 16,6 0 2-16,0-1-3 16,7 0 2-16,-4-4 2 15,0-2-1-15,-8-1 4 16,-5-6-2-16,-6 0-1 15,1-3-4-15,-7 1 4 16,0 1 0-16,0 3-4 16,0-2 4-16,0 3-2 15,-9-4-2-15,7-1-7 16,0-2-10-16,2-1-9 16,0 0 15-16,0 0 1 15,0-8-23-15,15-14 14 16,5-8 17-16,7-3 6 15,2-2 0-15,0-1 0 16,-3 6 0-16,-6 6 0 16,-4 4 0-16,-9 8 4 15,-5 4 0-15,-2 2 5 0,0-1-1 16,0 7-2-16,-4 0-6 16,-8 0 1-16,1 0-1 15,7 0 0-15,2 16 0 16,2 3-1-16,0 0 4 15,0 4 2-15,6-3-1 16,17-2 3-16,-6-4-6 16,-3-2 8-16,1-2-8 0,-11-2 2 15,4 0 5-15,-8-2-8 16,0-1 0-16,0 4 0 16,0-3 8-16,-8-2-8 15,0-2-4-15,-1-2 3 16,7 0-5-16,-2 0-9 15,-1 0 1 1,5-14-11-16,0-13-6 16,0-4-8-16,15 4 20 0,10 6-15 15,4 7 18-15,7 8 16 16,-5 6 0-16,-2 0 0 16,-7 0 13-16,-2 0 5 15,-2 8-5-15,-9 8-1 16,-5 1 5-16,3 6 12 15,-2 0-3-15,-3 2 5 0,0-5 1 16,-2-7-7-16,2-1-8 16,5-9-5-16,-3-1-2 15,6-2-1-15,0 0-1 16,11-2-1-16,0-16-1 16,4-2-3-16,-9-6-3 15,-1 0 0-15,-3 4 0 16,-8 8 2-16,1 6 2 15,-5 8 1-15,0 0-2 16,0 0-3-16,0 0-1 0,0 15 0 16,0 2 1-16,0 5 0 15,0-2 0-15,0-4 2 16,8-1-2-16,4-8 3 16,1-3-3-1,0-4 0-15,-6 0 0 16,2 0 0-16,-7 0 4 0,-2-11-4 15,0-8-15 1,0-3-1-16,-4 0 1 0,-14 2-10 16,-4 6 12-16,6 2-2 15,7 8 8-15,5 1 5 16,4 3-4-16,0 0-1 16,0 0-6-16,0 0 1 15,15 0-2-15,12 0 12 16,13 0 2-16,3 3 1 15,1 5-1-15,3 7 0 16,4 2 11-16,-6 3-3 0,-14 1 5 16,-6-4-1-16,-17-1 3 15,-1-3 5-15,-7-8-8 16,0-1 11-16,0-1-16 16,0-3 0-16,0 0 9 15,-7 0 6-15,1-12-17 16,-4-14-5-16,10-6-5 15,0-9-5-15,12 1 2 0,13 8 4 16,-4 15-1-16,2 10 2 16,-5 7 1-1,-1 0 0-15,6 10 2 16,-7 13 8-16,8 6-6 16,-8 3-1-16,-3-3-2 15,-9-3 2-15,-4-6-4 16,0-5-3-16,-9-4-40 15,-26-6-37-15,-12-5-110 0,-16 0-246 16</inkml:trace>
  <inkml:trace contextRef="#ctx0" brushRef="#br1" timeOffset="-69363.73">20517 13559 1054 0,'0'0'153'0,"0"0"-143"15,0 0 1-15,0 0 43 16,0 0-54-16,0 0-9 16,0 0-100-16,-47-10-62 15,9 20-149-15</inkml:trace>
  <inkml:trace contextRef="#ctx0" brushRef="#br1" timeOffset="-69179.71">19647 13551 1117 0,'0'0'0'0,"0"0"-16"16,0 0 8-16,0 0 4 0,0 0-178 15,0 0-383-15</inkml:trace>
  <inkml:trace contextRef="#ctx0" brushRef="#br1" timeOffset="-68939.69">21533 13916 906 0,'0'0'156'16,"0"0"-147"-16,0 0-5 16,0 0 89-16,33 118-23 15,-33-79-37-15,0-4-15 16,-4-1-17-16,-23-1-2 0,-4-8-31 31,0-8-164-31,5-11-303 0</inkml:trace>
  <inkml:trace contextRef="#ctx0" brushRef="#br1" timeOffset="-67795.53">21977 13932 372 0,'0'0'391'0,"0"0"-327"16,0 0-53-16,0 0 90 16,133-112-62-16,-90 71-20 15,-3-3-2-15,-2 5-4 16,-16 9-3-16,-8 7-1 16,-12 7 4-16,-2 8-2 0,0 4-11 15,-20 4-1-15,-5 0-11 16,-2 0-7-16,8 18 3 15,5 3 13-15,12-3-3 16,2-1 5-16,0-2-1 16,20-3 2-16,5-2 2 15,3-4 1-15,1-3-1 0,-4 0-1 16,-7-1 5-16,-12 2-2 16,3-1-1-16,1 4-3 15,-6 5 1-15,7 4 5 16,-7 7 2-1,6 0-2-15,-6 5-5 16,0-6 4-16,5-4 2 16,3-5-6-16,1-4 6 15,5-5 0-15,3-4 1 16,6 0 1-16,7-8-3 16,-3-11-3-16,0-8 2 0,-2-4-4 15,-2-4-1-15,-7-8 0 16,-9 0 0-16,-7 2-13 15,-4 7 7-15,0 10 4 16,-4 12 1-16,-11 8 1 16,-10 4 0-16,3 0 1 0,-1 18 1 15,8 9-2-15,11 7 1 16,4 2 2-16,0 2 1 16,4-4-1-16,19-4 5 15,-2-11 0-15,6-5 3 16,2-9 0-16,2-5-7 15,8 0-4-15,-4-12 0 16,5-12 1-16,-2-6-1 16,-9-6-8-16,-2-6-8 15,-9-8 0-15,-12-7 11 16,1 1-1-16,-7 4 6 0,0 10 1 16,0 10 2-1,0 10 0-15,-9 10 9 16,5 6-5-16,4 6 6 15,0 0-10-15,-2 1-2 16,0 33 2-16,2 10 10 16,0 11 3-16,0 1-2 15,0-3-7-15,2-6-3 0,0-4-3 16,0-7-1-16,-2-9-1 16,0-4-4-16,0-9-54 15,-12-12-64-15,-7-2-176 16,-10 0-223-16</inkml:trace>
  <inkml:trace contextRef="#ctx0" brushRef="#br1" timeOffset="-64315.09">22733 13670 662 0,'0'0'206'0,"0"0"-152"16,0 0-5-16,0 0 21 16,0 0-35-16,0 0-17 15,137-24 0-15,-96 24 4 16,-1 0-9-16,2 0 7 15,-8 9-9-15,-3 6 14 16,-7 2-8-16,-10 4-8 0,-3 1-5 16,-9 2-3-1,-2 1 8-15,0 1 0 16,0-6-5-16,-2-3 3 16,-7-5-2-16,5-8-3 15,2 1-1-15,2-5 2 16,0 0 4-16,0 0-2 15,0 0 5-15,0-21-1 16,0-13-9-16,0-8-2 16,8-3-1-16,15 4-2 0,6 11-2 15,-2 13-7-15,-6 10 11 16,4 7-4-16,-2 0 0 16,-6 0 0-16,1 12-7 15,5 5-9-15,-6 3-9 16,8 1-17-16,-7-1 4 15,7-6 16-15,-8-4 3 16,3-6 10-16,-5-4 13 16,6 0 3-16,-6-2 2 0,1-14 2 15,-3-5 5-15,-1 2-2 16,-8-4 13-16,-2 6 6 16,-2 2-3-16,0 6 17 15,0 4-4-15,-2 5-14 16,-21 0-21-1,-6 0 0-15,0 12-1 0,-2 13 5 16,10 3-5 0,0 6 3-16,9 0 6 0,8 0-6 15,4-4 1-15,0-7-3 16,0-9 1-16,12-7 5 16,3-7-1-16,10 0 9 15,4 0-5-15,2-14 0 16,-2-12-7-16,0-2 1 15,-4-3-2-15,-10-2 1 0,-6 5 0 16,-4 7-3-16,-5 12 0 16,0 7-3-16,0 2-4 15,0 0-17-15,0 0 2 16,-10 16 14-16,-1 7 6 16,7 0-1-16,4 3 0 15,0-4 3-15,4 0 0 16,17-4-5-16,-4-6 5 0,8-6 0 15,-3-6 0-15,3 0 4 16,-1-9-1-16,-6-11 1 16,0-6 0-16,-3 1 2 15,-1-3-6-15,-3 2-3 16,-5 6 1 0,-1 3 1-16,-3 12 0 15,-2 5-3-15,0 0-7 16,0 0 3-16,0 14 7 0,-7 8 1 15,1 5 8-15,2-4 12 16,-1 0-4-16,5-6-6 16,-2-8 3-16,2-4-3 15,0-5 3-15,0 0-5 16,0 0 10-16,0 0-12 16,2-8 7-16,18-15-12 15,2-4 2-15,3 1-1 16,-8 3-2-16,-3 9-12 15,-3 7 12-15,-11 3-6 16,0 4-11-16,0 0 5 0,2 0 7 16,2 11 0-16,6 12 5 15,3-2-2-15,1 4 2 16,1-5 0-16,3-2 3 16,4-6-3-16,0-6 0 15,5-6 0-15,2 0 10 16,9-14-9-16,-7-10 5 0,-2-7-1 15,-2-2-3-15,-9-8-1 16,-7-3-1 0,-7 4-2-16,-4 11-6 15,0 8 3-15,-2 13-10 16,-15 8-30-16,1 0 11 16,-7 6 21-16,15 14 3 15,1 3 0-15,7 3 8 0,11-1-1 16,20 1 3-16,7 3-3 15,-4-3 3-15,4-3 0 16,-9 0 1-16,-10-5-1 16,-5-4 1-16,-5-6 4 15,-7-4-5-15,-2-2 1 16,0-1 0-16,0 1 1 16,-13 1 5-16,-5-3-7 15,5 0 5-15,1 0-4 16,10 0 3-16,2-10-4 0,0-12-7 15,4-4-8-15,21 0 9 16,4 3 2-16,0 7-1 16,0 9 1-16,2 3 1 15,-4 4 3-15,0 0-1 16,-9 0 1-16,-1 6 4 16,-3 6-2-16,-3 2 6 0,-2 0 4 15,-7-1-4-15,0-1 1 31,-2-1-4-31,0-8 4 0,0 0 4 16,0-3-4-16,0 0 1 16,0 0 3-16,5 0-1 15,2 0 2-15,1-17-10 16,11-7-4-16,-2-3-4 16,5 0-10-16,5 5-8 0,-4 8 8 15,-6 9 3-15,-3 3 4 16,-5 2 4-16,-7 0 1 15,0 10 4-15,0 9 0 16,0 3 9-16,3 2 6 16,-1-2 1-16,-1-1 0 15,1-7 3-15,1-6-14 16,-3-4 8-16,0-4 0 16,2 0-4-16,12 0-7 0,6-6 3 15,7-11-7-15,4-2 3 16,4-6-2-16,-2 2-1 15,1 4 0-15,-14 5-2 16,-7 7 1-16,-8 7-1 16,-7 0-1-16,0 0-3 15,0 0-1-15,0 15 7 16,0 6 0 0,0 1 0-16,3 2 1 0,1-2-1 15,3-5 2-15,-1 0 3 16,3-9 4-16,-7-4-3 15,10-4 0-15,-1 0-2 16,7 0-1-16,7 0 3 16,-4-14-4-16,8-6-2 15,-4-4 1-15,0 0-1 16,-8 3-2-16,-10 6 1 0,-2 7-1 16,-3 4 2-16,-2 4-1 15,0 0-1-15,0 0-4 16,0 0 0-16,0 13 2 15,0 3 3-15,0 5 2 16,0-5-1-16,6 0 2 16,6-4-2-16,3-5 0 15,10-4 2-15,-3-3 0 16,14 0 1-16,-3-12 0 16,-2-10-2-16,-4-5-1 0,-7-4 0 15,-6-5 0-15,-10-1-6 16,-4 6 5-16,0 6-4 15,0 11-1-15,-11 10 0 16,-5 4-10 0,1 0 2-16,-1 9 4 15,7 10-5-15,7 6 12 16,2 0-3-16,0 5-4 0,11 2 8 16,7 3 1-1,6 0 0-15,-4 0 1 0,3-5-1 16,-8-6 1-16,-8-9 0 15,0-8 0-15,-7-2 0 16,0-2-7-16,0-1 7 16,-21 2-10-16,-1-4-13 15,7 0-10-15,1 0 15 0,7 0 16 16,7-4 1-16,0-10 1 16,5-6 0-16,15-4-1 15,18-4 1-15,0-2 0 16,11 0 2-16,0-4-1 15,2 3-1-15,-4 4 2 16,-9 5 7-16,-18 6 9 16,-11 5 12-16,-9 5 0 15,0 0-10-15,0 4-12 0,-7 2-8 16,-9 0-5-16,-3 0 0 16,-2 0 0-16,6 14 0 15,6 2 2 1,0 2 1-16,7-2 1 15,2 3 1-15,0-3 1 16,4 2 0-16,12-3-1 16,4 3 2-16,-2 0-1 15,-5-1 3-15,1-1-1 0,-6-2 2 16,-3-4 0-16,-3-2-4 16,-2-3-1-16,0-2 0 15,0-3 0-15,0 4 1 16,0-4-2-16,0 0-2 15,-2 0-1-15,2 0-9 16,0-16 5-16,0-8-5 16,9-6-10-16,19 1-4 0,9 8 13 15,-2 5 4-15,1 12 3 16,-9 4 6-16,0 0 1 16,-3 0 2-16,2 9 5 15,-1 6 22-15,-5 6-13 16,3 4 1-16,-10 3 6 15,3 2 0-15,-1 1 8 16,-1-6 3-16,-3-7-14 16,-7-10-10-16,0-1-1 15,3-7-1-15,-7 0-5 0,9 0 3 16,9 0-3 0,0-7 0-16,9-12-2 15,0 0-1-15,-6-3 0 16,2 2-5-16,-7 3-1 15,-5 8 5-15,-9 6-4 16,-2 3 2-16,0 0-5 16,0 0 5-16,0 0-4 0,0 15 4 15,0 7 3-15,0 2 2 16,4-2-2-16,6-1 0 16,3-1 1-16,-3-3-1 15,9-5 2-15,-4-6 2 16,3-3-3-16,9-3 5 15,-5 0-5-15,2 0 2 16,-6-14-2-16,-7-7 7 0,-11-5-7 16,0-2-1-16,-4-1-10 15,-25 4-8-15,-7 6 6 16,1 10-1-16,-5 4 5 16,9 5 6-16,13 0 2 15,7 0-1-15,9 0 1 16,2 0 0-16,0 0 2 15,0 0-2-15,15 5 2 16,18 3 2-16,8 2 4 16,3 0-1-16,-2 0 1 15,-1 2 1-15,-6 0-3 16,-6 4 3-16,-6-2 2 16,-10-2-5-16,-7-3-3 15,-4-2 2-15,-2-5-4 16,0 1 1-16,0-3-1 15,0 0 0-15,0 0-1 16,0 0 1-16,0 0-1 0,0 0-1 16,0 0-11-1,0-3 1-15,0-13 2 0,0-3 3 16,12-1-9-16,5 3 0 16,4 5 1-16,-8 8 5 15,3 4-1-15,-3 0 5 16,1 7 3-16,1 14 1 15,-9 1 2-15,2 4-4 0,-6 0 3 16,-2-4 0-16,0-4 0 16,0-6-1-16,-2-2-1 15,-14-7 2-15,-11-3-7 16,-4 0-65-16,-11-7-70 16,-8-19-93-16,-6-4-60 15</inkml:trace>
  <inkml:trace contextRef="#ctx0" brushRef="#br1" timeOffset="-64091.06">26250 13537 507 0,'0'0'466'16,"0"0"-404"-16,0 0 8 15,0 0 61-15,0 0-84 16,0 0-37-16,0 0 7 15,-4-6-7-15,4 6 5 0,0 0-8 16,0 0 1-16,0 0-8 16,0 0 0-16,0 0-15 15,0 0-54-15,-7 0-83 16,-19 0-143-16,-17-8-324 16</inkml:trace>
  <inkml:trace contextRef="#ctx0" brushRef="#br1" timeOffset="-63755.02">25303 13465 492 0,'0'0'219'0,"0"0"-150"16,0 0 30-16,0 0 13 16,0 0-58-16,0 0-35 15,-29-15 0-15,22 22 17 16,-2-2-12-16,9-5-14 16,0 0-1-16,0 0 0 15,0 0 1-15,0 0 2 16,0 0-12-16,14-3-1 0,5-11-9 15,2-4-47-15,-6 0-47 16,3 1-120-16,-5 4-329 16</inkml:trace>
  <inkml:trace contextRef="#ctx0" brushRef="#br1" timeOffset="-63346.97">27050 13990 881 0,'0'0'160'0,"0"0"-143"0,0 0 7 15,0 0 76-15,0 0-62 16,0 0 12-16,0 97-24 16,0-67-21-16,-15-6 4 15,-21-4-9-15,-15-13-155 16,2-7-288-16</inkml:trace>
  <inkml:trace contextRef="#ctx0" brushRef="#br1" timeOffset="-62314.84">27659 13473 513 0,'0'0'109'15,"0"0"-76"-15,0 0 104 16,0 0 13-16,0 0-88 15,0 0-4 1,85-4-4-16,-72-6-3 16,-8-4-1-16,-3-4 2 15,-2-5-14-15,0 2-11 16,0 3-19-16,-12 2 4 0,-5 10-11 16,-8 6 1-16,-6 0-2 15,-4 3 0-15,-2 23 0 16,4 6 0-16,9 5-2 15,10-2 0-15,8 0 1 16,6-7 0-16,0-6 0 16,0-5-1-16,17-12 2 15,12-5 0-15,10 0 4 0,3-12-2 16,5-13 5-16,-3-6-7 16,-4 1 4-16,-13 2 5 15,-11 8 2-15,-12 6 2 16,-2 6-1-16,-2 6-3 15,0 2-8-15,0 0-1 16,0 10-10-16,0 17 10 16,-4 8-2-16,4-3-6 15,0-6-21-15,0-3-19 0,25-9-43 16,-4-7-36-16,16-7-53 16,-4 0-81-1,0-18-143-15</inkml:trace>
  <inkml:trace contextRef="#ctx0" brushRef="#br1" timeOffset="-61890.78">28147 13387 299 0,'0'0'382'0,"0"0"-237"15,0 0-23-15,0 0-6 0,0 0-33 16,0 0-18-16,0-32-12 16,-15 35-22-16,-8 20-9 15,-4 3 1-15,5 6-9 16,5 2-2-16,3 1-6 15,3-2-5-15,11-3 0 16,0-5-2-16,0-6 1 16,20-7-4-16,14-6-23 0,5-6 9 15,11 0-11-15,0-14-6 16,0-13 11-16,-10-6-30 16,-11-6 7-16,-7-10 16 15,-7-4 8-15,-3-8-2 16,-8 9 20-16,-4 13 5 15,0 15 0-15,0 14 6 16,0 4 14-16,0 6 5 16,0 0 0-16,-2 6-20 0,-4 25 4 15,-2 4 5 1,8 8 15-16,0 3-5 16,0-3 0-16,8-4-1 15,-2-3-12-15,1-7-5 16,-5-6-5-16,-2-7-1 15,0-6-12-15,0-8-82 16,2-2-53-16,2 0-134 16</inkml:trace>
  <inkml:trace contextRef="#ctx0" brushRef="#br1" timeOffset="-61546.74">28639 13279 987 0,'0'0'79'0,"0"0"-17"16,0 0 25-16,0 0-52 0,0 0-30 16,-137 74 9-16,97-44-4 15,1-2 6-15,6-2-6 16,10-8-4-16,10-8-5 16,9-6 0-16,4-2 1 15,0 0 0-15,0 1-2 16,9 10 1-16,20 3 2 15,8 2 7 1,11 2 0-16,-4-2-7 0,-1 1 2 16,-10-3-3-16,-6 0-1 15,-12-2-1-15,-3 0 0 16,-12-3-1-16,0 1-1 16,0 0-20-16,0 2-39 15,0 1-96-15,0-5-122 16,0-3-55-16</inkml:trace>
  <inkml:trace contextRef="#ctx0" brushRef="#br1" timeOffset="-61338.71">29108 13650 1038 0,'0'0'101'0,"0"0"-98"0,0 0 51 16,0 0 30-16,0 0-41 16,0 0-24-16,31 129-7 15,-45-92-12-15,-34-2 0 16,-21-8-164-16,-18-9-384 16</inkml:trace>
  <inkml:trace contextRef="#ctx0" brushRef="#br1" timeOffset="-59250.45">29714 13479 642 0,'0'0'106'0,"0"0"-66"16,0 0 96-16,0 0-59 15,0 0-40-15,0 0-16 16,0 0 2-16,0 0 15 16,0 0 9-16,0-6-3 15,0-12-33-15,-8 2-11 16,-8 2 0-16,-7 7 0 0,-6 7-5 15,-4 0 3-15,-1 5 2 16,-3 15-2-16,8-1 2 16,4 8 0-16,10-1 2 15,11 0-2-15,4-1-2 16,0-4-1-16,2-3 1 16,19-8 3-16,6-6-1 15,2-4 2-15,2 0 3 0,3-10-1 16,-5-10 0-1,-7-3-1-15,-1-9-1 16,-6 1-3-16,-1-10 1 16,-6-3-13-16,-1-9 4 15,-3-3 3-15,-2 5 6 16,-2 11 2-16,0 15-2 16,0 12 0-16,0 9-3 15,0 4 1-15,0 0-1 0,0 0-3 16,-8 24 5-16,-3 15 1 15,9 6 2-15,2 4 2 16,0 5 0-16,0-2-1 16,4-3 2-16,11-3 2 15,1-5-6-15,4-9 2 16,-2-8-3-16,0-9-1 16,4-11 1-16,2-4 2 15,3 0-2-15,2-9-3 0,-4-15-13 16,0-8 1-16,-8-7 6 15,-3-8-2-15,-8 3-7 16,-1 7 11-16,-5 11 5 16,0 17 4-16,0 5 3 15,0 4-4-15,0 0-1 16,0 4-5-16,0 20 5 16,-11 6 5-1,9 2 0-15,2 0-1 0,0-2 1 16,0-6 2-16,0-4-3 15,13-3 9-15,0-9 1 16,3-4-1-16,-1-4-3 16,7 0-3-16,5-3-7 15,0-15-2-15,0-6-8 16,-2-4-19-16,-6-4-5 16,-3-2 10-16,-7 4 8 0,-5 10 8 15,-2 9 0-15,-2 6 6 16,0 5-2-16,0 5-6 15,0 18 2-15,0 9 8 16,0-2 0-16,0 3 0 16,0-6 0-16,14-5 1 15,-1-6 0-15,3-6-1 16,-1-7 0-16,6-3 3 0,1 0 5 16,4-13-7-16,1-5 0 15,-2-5 1-15,-7-3-2 16,-3-1 6-16,-1 1 1 15,-3 9 13-15,-7 4 17 16,0 9-4-16,-4 4-10 16,0 0-23-1,0 12-4-15,0 24 4 16,0 20 16-16,0 8 4 16,-8 7-11-16,-1 3-6 0,-3-4-1 15,4-6-2-15,-3-18 0 16,7-17 0-16,-2-16 0 15,4-9 0-15,2-4 1 16,0 0 5-16,0-31-6 16,0-10-5-16,8-13-10 15,9-8 9-15,8-8 3 16,4-8-2-16,4-7 4 0,5 7-2 16,-3 12 0-16,2 24-1 15,-8 23 3-15,-8 12-5 16,2 7 1-16,-5 0 5 15,-3 18 0-15,-5 6-2 16,-10 4-2-16,0 2-1 16,-6 0 4-16,-17-3-1 15,-6-6 2-15,-8-1 0 0,2-6 0 16,-1-6-3-16,14-1-3 16,9-7-7-16,13 0 6 15,0 0 3-15,0-11-26 16,20-7-18-1,8-2 16-15,9 2 24 16,7-2 4-16,1-4 4 16,3-1 2-16,2-8-2 15,-6-6 1-15,-1-3 0 0,-1-3 4 16,-11-8-5-16,-4-3 2 16,-11-2 5-16,-5 2 2 15,-7 5-5-15,-4 16 6 16,0 12 12-16,0 14 1 15,-2 9-1-15,-14 0-20 16,-8 11 0-16,-1 30-4 16,3 13 4-16,1 16 0 15,13 10 0-15,-1 0-3 0,7-5 2 16,2-9-1-16,0-18 7 16,0-10 14-16,0-11-3 15,4-13-7-15,9-9-5 16,5-5 4-16,16 0 4 15,1-5-6-15,8-16-8 16,-3-4 3-16,-9-1-5 16,-6 9 2-16,-14 7-1 15,-7 5 0-15,-2 5-3 0,-2 0-9 16,0 7-4 0,0 18 12-16,0 2 5 15,0 1-3-15,0-4 8 16,0-1-10-16,2-7 2 15,8-3-31-15,1-6-23 16,3-7-50-16,3 0-84 16,1-11-92-16</inkml:trace>
  <inkml:trace contextRef="#ctx0" brushRef="#br1" timeOffset="-59026.42">31235 13194 330 0,'0'0'531'0,"0"0"-499"16,0 0-26-16,0 0 64 16,0 0-22-16,0 0-25 0,-27 24-2 15,27-20 4-15,0-1 5 16,2-3-11-16,12 0-10 16,-1 0-3-16,0 0-6 15,1-4 0-15,-10-3-48 16,0 3-27-16,-4 4-49 15,0 0-120-15,2 16-123 16</inkml:trace>
  <inkml:trace contextRef="#ctx0" brushRef="#br1" timeOffset="-58586.36">31542 13358 585 0,'0'0'209'15,"0"0"-155"-15,0 0 45 16,0 0 12-16,0 0-39 0,0 0-53 16,-49-12-15-16,21 37 11 15,-1 8 2-15,2 0-2 16,6-1-6-16,8-2-2 16,6-6 1-16,7-4-5 15,0-6 2-15,0-3 0 16,7-8-3-16,11-3 11 15,11 0 2-15,2 0-4 16,9-12-9-16,-2-8-1 0,0-2-1 16,0-4 0-16,-7-3 3 15,-9 8 1-15,-11 7-3 16,-4 8 1-16,-7 6-1 16,0 0-2-16,0 0 1 15,0 2-13-15,0 18 12 16,-3 6 1-1,1-2-2-15,2-4 1 16,0-4 0-16,0-2 1 0,0-6-3 16,2-2-35-16,12-6-46 15,5 0 12-15,-2 0-26 16,-1-8-119-16,-3-10-91 16</inkml:trace>
  <inkml:trace contextRef="#ctx0" brushRef="#br1" timeOffset="-58298.33">31669 13147 750 0,'0'0'229'15,"0"0"-210"-15,0 0-4 16,0 0 40-16,0 0-25 15,0 0-11-15,-31 9-11 0,31-6 1 16,0-3-3-16,0 0 0 16,0 0 2-16,0 0 1 15,2 0-1-15,10 0-5 16,1-11-3 0,-7 1-34-16,-2 2-22 15,-4 4-19-15,0 4-51 16,0 0-111-16,-4 0-140 15</inkml:trace>
  <inkml:trace contextRef="#ctx0" brushRef="#br1" timeOffset="-57218.19">31816 13349 432 0,'0'0'147'16,"0"0"-124"-16,0 0 65 16,0 0 52-16,0 0-65 15,0 0-33-15,0-24 5 16,0 20 2-16,-2-1-16 0,-11 1-12 15,-3 3 5-15,-4 1-10 16,-4 0 11 0,-5 0-11-16,2 14 2 15,0 7-7-15,5 5-2 16,-1 6-1-16,8-3-7 16,11 0-1-16,-1-2 2 15,5-5-1-15,0 1-1 16,0-8-1-16,11-7 1 0,12-1 8 15,6-7 3-15,6 0-1 16,5 0-7-16,1-18 2 16,-10-5-3-16,-5-4 2 15,-4-7-4-15,-3-1 10 16,-6 0-5-16,-7 8 5 16,-4 11-7-16,-2 8 2 15,0 6 0-15,0 2-5 16,0 0-2-16,0 4-2 0,-4 11-1 15,-7 8 4-15,-2 3 1 16,6 4 1-16,7 0 2 16,0-4-3-16,0-2 5 15,0-7-4-15,4-5-1 16,19-4 0-16,-3-8 2 16,9 0 1-16,2-5 1 15,5-17-3 1,-7-6 1-16,0-9 3 0,-2-12-5 15,-8-11-2-15,1-13-2 16,-6-7 1-16,4-2-1 16,-12 7 0-16,4 10 0 15,-8 21 3-15,-2 18-2 16,0 14 3-16,0 9-3 16,0 3-7-16,0 0 1 15,-2 27-3-15,-12 12 11 0,1 18 1 16,6 7-2-16,2 6 4 15,5 5-1-15,0-3 0 16,0-4 1-16,14-10 6 16,11-12 0-16,-2-14-1 15,6-10-5-15,3-11 1 16,2-11 2-16,6 0-5 16,2 0 2-16,-5-26 1 15,-2-6-6-15,-6-9-2 0,-12-10-6 16,-3 1 2-16,-8 11 0 15,-1 10 5-15,-5 21 3 16,0 8-4-16,0 0-1 16,-23 5 5-16,-2 19 0 15,6 12 1-15,3 1 0 16,7 4 2 0,5-5 0-16,4-4 5 15,0-4-1-15,0-3 5 0,11-8 2 16,7-5 1-16,7-4-11 15,-2-3 3-15,11-5-4 16,0 0-2-16,-3-5-9 16,-2-20-57-16,-9-6-66 15,-6-10 5-15,-14-8-115 16,0-1-274-16</inkml:trace>
  <inkml:trace contextRef="#ctx0" brushRef="#br1" timeOffset="-57050.17">31845 13000 446 0,'0'0'649'0,"0"0"-609"15,0 0-39-15,0 0 37 16,0 0-3-16,0 0-19 0,168 34-16 16,-84-18-48-16,7 0-95 15,3-4-158-15,-5-6-331 16</inkml:trace>
  <inkml:trace contextRef="#ctx0" brushRef="#br1" timeOffset="-56882.15">32966 13191 749 0,'0'0'311'15,"0"0"-282"-15,0 0-23 16,0 0 44-16,0 0-39 15,0 0-11-15,5 9-80 16,-5-2-88-16,0-6-581 16</inkml:trace>
  <inkml:trace contextRef="#ctx0" brushRef="#br1" timeOffset="-55049.92">17271 14829 835 0,'0'0'117'0,"0"0"-56"16,0 0 10-16,0 0-8 16,0 0-22-16,0 0-10 15,0 0-7-15,0 0-5 16,18-14-1-16,2 4 1 15,2-11-8-15,5-2-1 0,-4-8-2 16,-10 5-6-16,-9 1 0 16,-4 4-2-16,0 5 4 15,0 10 0-15,0 3-4 16,-2 3 1-16,-11 0 6 16,-5 5-7-16,-5 19-4 15,8 5 4-15,3 2 0 16,12-1 0-16,0-3-1 0,0-8-1 15,16-2 2-15,9-11 0 16,2-4 0-16,4-2 3 16,9-8-1-16,2-19 0 15,-1 1-2 1,-8 1 0-16,-4 0 0 16,-12 4-1-16,-5 9 1 15,-1 5 0-15,-9 6 2 16,-2 1-2-16,0 0-8 0,0 0 1 15,0 5-5-15,0 15 9 16,2 4 3-16,5-2 0 16,0-3 0-16,2-5 4 15,-5-9-4-15,10-1 0 16,-1-4-2-16,5 0 2 16,8-5 6-16,8-13-5 15,2-6 0-15,-5-5 0 16,-4 5-1-16,-10 4 0 0,-3 6 1 15,-12 9 0-15,0 5-1 16,-2 0-5-16,0 0-2 16,0 14-3-16,5 13 10 15,-1-1 0-15,7-1 0 16,-4-1-1-16,8-9-18 16,6-3-43-16,-1-7-70 15,11-5 17-15,3-5-79 0,-5-15-20 16</inkml:trace>
  <inkml:trace contextRef="#ctx0" brushRef="#br1" timeOffset="-54185.82">18172 14552 624 0,'0'0'194'0,"0"0"-147"16,0 0 24-16,0 0 6 15,0 0-29-15,0 0-29 0,-58 26 12 16,44 0-8-16,1 3 12 15,9 2-1-15,-4 1-9 16,8 1-3-16,0-4-6 16,0-4-2-16,10-3 0 15,7-8 1-15,10-8-8 16,6-6 0-16,15 0 1 0,-2-10-4 16,3-17-1-1,1-3-3-15,-15-3-2 0,-6-6-7 16,-9-2-8-16,-13 4 4 15,-7 4-4-15,0 10 9 16,0 11 3-16,-18 8-4 16,-7 4-6-16,4 0 3 15,-4 14 7-15,11 4-1 16,3 1 2-16,9 1 0 16,2-7 1-16,0 0 0 15,0-1-4-15,15-1-4 16,1-1 7-16,5-2 4 15,-4 0 2-15,-1 1 0 16,-1-2 0-16,-1 6-2 16,-1-2 2-16,-4 1 3 15,0 1-3-15,2-3 3 16,2-2 0-16,-6-3 1 16,2-3-1-16,4-2-1 0,3 0 1 15,7 0-2-15,-2-15 6 16,8-8-9-16,-2 0 1 15,-2-8-1-15,-7 1 0 16,-3 6-2-16,-1 6 4 16,-10 10-1-16,1 4 4 15,-5 4-5-15,0 0-7 16,0 0 0-16,0 12 2 16,0 10 5-16,4 2 10 0,9-2 4 15,-1-2-3-15,3-4 0 16,1-6 2-16,-1-3-7 15,3-7 2-15,7 0 0 16,2 0-1-16,2-21-4 16,2-3 3-16,-5-2-5 15,-4-2-1 1,1-4 1-16,-8 2-1 16,-1 3 1-16,-12 15 4 0,-2 5-4 15,0 7 3-15,0 0-4 16,0 0-2-16,-13 21 0 15,-7 16 2-15,-5 9 0 16,5 8 0-16,-4 6 2 16,4 0-2-16,-3 3-1 15,-2-8-2-15,-4-6-2 16,-2-8-5-16,-9-16-10 0,-6-11-41 16,3-10-56-16,3-4-75 15,9-2-396-15</inkml:trace>
  <inkml:trace contextRef="#ctx0" brushRef="#br1" timeOffset="-52865.64">19273 14642 756 0,'0'0'184'16,"0"0"-182"-16,0 0 18 15,0 0 87-15,0 156-51 16,0-82-24-16,4-1-7 0,7-7 0 15,-11-11-13-15,2-9-7 16,-2-18-5-16,0-13-5 16,0-7-12-16,0-8-56 15,0 0 6-15,0-23 0 16,0-17-142-16,-2-19 45 16,0-11 42-16,-2-6 77 15,4-7 45-15,0 11 12 16,0 6 45-1,6 14 28-15,8 12 5 16,6 10-12-16,2 12-21 0,3 6 2 16,-5 7-19-16,7 5-17 15,-8 0-1-15,4 0 6 16,-7 21 9-16,-3 5 1 16,-9 2-23-16,-4-2-7 15,0 1 6-15,-6-8-6 16,-21-1-3-16,-2-4 4 0,-7-6-6 15,12-4-3-15,3-4-5 16,13 0-54-16,8 0-28 16,0-22-75-16,6-10-73 15,21-12-123-15</inkml:trace>
  <inkml:trace contextRef="#ctx0" brushRef="#br1" timeOffset="-52681.62">19591 14400 515 0,'0'0'200'0,"0"0"-59"16,0 0-27-16,0 0-51 15,0 0-31-15,0 0 16 16,83 106-11-16,-81-54-17 16,-2-2-2-16,0-8-17 15,0-3 2-15,-2-11-3 16,-11-8-17-16,-3-6-73 16,1-11-48-1,-1-3-140-15,3-2-188 0</inkml:trace>
  <inkml:trace contextRef="#ctx0" brushRef="#br1" timeOffset="-52329.57">19545 14524 586 0,'0'0'126'0,"0"0"-11"15,0 0 6-15,0 0-77 16,0 0-27-16,0 0-1 16,125-48 13-16,-92 48-9 15,0 0-6-15,3 0-1 0,-9 14 9 16,-9 0-8-16,-5-2 1 15,-9-2-5-15,-2-4-5 16,-2-2-3-16,0 0 4 16,0-4-3-16,0 0 1 15,0 0 4-15,0 0 1 16,0-2 7-16,0-20-9 16,10-6-7-16,3-2-2 15,3 4 1-15,-3 7 2 16,3 10 0-16,-5 9-1 0,0 0-1 15,0 1-2-15,2 21 3 16,-1 5 3-16,-1 4-3 16,-9-2-1-1,-2-2-15-15,0 2-74 16,-4-7-44-16,-17-1-139 16,-1-10-357-16</inkml:trace>
  <inkml:trace contextRef="#ctx0" brushRef="#br1" timeOffset="-52177.55">19836 14614 695 0,'0'0'136'16,"0"0"-104"-16,0 0 20 15,0 0-42-15,135-48-10 16,-77 48-99-16,4-2-100 16,9 2-250-16</inkml:trace>
  <inkml:trace contextRef="#ctx0" brushRef="#br1" timeOffset="-51617.48">20733 14552 941 0,'0'0'100'0,"0"0"-43"16,0 0 77-16,0 0-94 15,0 0-35-15,0 0-5 16,-85 55 5-1,74-22-4-15,7 3 1 16,4-4-2-16,0-6 0 16,2-8-1-16,9-8 1 15,-7-7-1-15,6-3 1 16,-4 0 9-16,5-23 2 0,3-5-9 16,1-6-2-16,-4-1-1 15,1-3-1-15,-6-1 0 16,5 5 1-16,1 9 0 15,-4 11-4-15,1 11-4 16,5 3 5-16,-3 0-8 16,5 0 7-16,1 16 4 15,1 10 2-15,3 10 2 16,-6 2-2-16,1 2 5 0,-12 3-2 16,-2 5 2-16,-2 1-5 15,0 9 3-15,-4 0 1 16,-8 0-2-16,6-9-2 15,-1-5 1-15,7-12 0 16,0-14-2-16,0-1 1 16,0-15 0-16,11-2-1 15,9 0 0-15,7-11 2 16,7-19 4-16,-5-10-1 16,-7-12-3-16,-7-12 0 15,-6-6 1-15,-9 1-3 16,0 11-2-16,-13 17 1 15,-16 14-20-15,-4 15-21 16,-3 10-45-16,9 2-1 16,9 0-57-16,16 16-154 15</inkml:trace>
  <inkml:trace contextRef="#ctx0" brushRef="#br1" timeOffset="-49417.2">21589 14704 174 0,'0'0'468'16,"0"0"-379"-16,0 0 62 15,0 0-41-15,0 0-60 16,0 0-18-16,35-62-2 15,-35 42 20-15,0-1-18 16,0 2-18-16,-2 3 3 0,-17 2 2 16,-18 8-9-16,4 6-3 15,-7 0-6-15,7 2 3 16,4 16-3-16,4 6 0 16,10 6-1-16,11 0 0 15,4 0 0-15,0-2 0 16,8-6-2-16,19-5 2 15,6-12 1-15,5-5 1 0,2 0-1 16,5-15 7-16,-3-11-4 16,-9-5-1-16,4-4 1 15,-16-6-1-15,2-1-2 16,-12-6 1-16,-7 2 0 16,-4 3 0-16,0 9-2 15,0 15-1-15,-4 11-1 16,-7 8-7-16,2 0-7 15,0 10 7-15,0 17 6 16,0 8 2-16,9 5 1 16,0 4 0-16,0 0 0 15,18-1 0-15,2-8 0 16,7-5-2-16,2-11 2 16,0-2 0-16,4-11 2 15,1-6-2-15,-1 0 1 16,0-3-1-16,-6-17-10 15,-4-7-4-15,-10-1-11 16,-9-1 11-16,-4-3 7 0,0 9 3 16,-17 3-1-16,-10 12-1 15,-9 8 3-15,3 0-3 16,4 5 6-16,9 16-1 16,1 7 2-16,13 2-1 15,6 2 5-15,0 0 10 16,0-6-6-16,14-7 11 0,1-7-4 15,1-7-3-15,3-5 5 16,6 0-6-16,2 0 0 16,2-14-10-16,2-6 0 15,-6 0-1-15,2-4 0 16,-10-2-1-16,-3 3 0 16,-5 3-1-16,-9 8-2 15,0 5-8 1,0 7-2-16,0 0-12 0,0 0 15 15,-9 14 6-15,-1 5-1 16,10 6 5-16,0-1 1 16,0-2 12-16,14-3 1 15,7-2 5-15,-2-7-8 16,8-6 1-16,2-4 8 16,4 0-11-16,3-14 6 15,-5-10-14-15,-2-6 10 16,-9-10-11-16,1-10 1 0,-13-8-1 15,1-11-1-15,-5-4 1 16,-4 0-1-16,0 13 0 16,0 18 1-16,-4 19 0 15,-7 22 0-15,-9 1-9 16,3 26 4-16,-8 22 4 16,11 12 0-16,10 8 0 15,4 2 1-15,0-1 1 0,6-5 0 16,17-10-1-16,1-7 2 15,3-11-1-15,7-14 5 16,-1-9-4-16,7-13 2 16,5 0-3-16,9-5 1 15,-8-18-1-15,-1-5-1 16,-12-8-1 0,-8-6-4-16,-12 0 0 15,-9 5-3-15,-4 8 5 0,0 14 0 16,-19 13-6-16,-10 2 2 15,0 7 5-15,2 17 2 16,11 3-1-16,5 4 1 16,9 1 1-16,2-6 4 15,0-8-1-15,0-7 10 16,2-4-7-16,11-5 1 16,5-2-6-16,7 0 5 15,2 0-6-15,2-9 1 16,-3-5 0-16,-4 2-2 0,-8 5-2 15,-5 1 2-15,-5 6 0 16,-4 0 0-16,0 0-8 16,0 0 2-16,2 13 3 15,5 4 3-15,2 4 0 16,4-1 1-16,8-4 0 16,-6-3-1-16,3-7 0 0,-3-3-26 15,-1-3-59 1,-3 0-65-16,-11-21-163 0</inkml:trace>
  <inkml:trace contextRef="#ctx0" brushRef="#br1" timeOffset="-49249.18">21988 14263 997 0,'0'0'88'0,"0"0"-83"16,0 0 23-16,0 0 39 15,159-5-64-15,-44 24-3 16,5 1-85-16,5-1-127 16,-9-2-213-16</inkml:trace>
  <inkml:trace contextRef="#ctx0" brushRef="#br1" timeOffset="-48729.11">23758 14580 980 0,'0'0'158'0,"0"0"-139"15,0 0 68-15,0 0-6 16,0 0-59-16,-116 0-10 0,67 0-3 16,-2 0-6-16,15 0 5 15,9 2-8 1,14 0 0-16,11-2-1 15,2 0 1-15,0 0 1 16,2-2-1-16,23-18-10 16,6-8 1-16,6-4 2 15,5 0 7-15,1 3-9 16,-5 1 8-16,-11 10-1 0,-11 5 1 16,-10 0 0-16,-6 6 1 15,0 0 2-15,-6 6-2 16,-23 1-1-16,-12 0-2 15,1 10 0-15,5 14 5 16,6 6-2-16,6 2 1 16,17 3-1-16,6 2 0 15,0-1 1-15,6 2 7 16,21-1-2-16,9-4-4 0,-3 4 4 16,0-6-4-16,1 0 10 15,-14-8 3-15,-6-4-11 16,-8-10-4-16,-6 0 0 15,0-1 0-15,-11-2 0 16,-15-2 0-16,-5-2-34 16,-4-2-37-16,14 0-164 15,7-4-94 1</inkml:trace>
  <inkml:trace contextRef="#ctx0" brushRef="#br1" timeOffset="-47913.01">24525 14534 903 0,'0'0'153'16,"0"0"-136"-16,0 0 92 15,0 0-1-15,0 0-78 16,0 0-12-16,11 0 1 15,-9-12-8-15,0-6-10 16,-2-4 0-16,0-6-1 16,0 6 0-16,-15-2 0 15,-10 6 1-15,-6 5-1 0,0 10-2 16,-5 3-1-16,5 0 5 16,4 19-2-16,7 10 0 15,7 3-1-15,9-1 1 16,4 4 1-16,0-3-1 15,0-9 1-15,6-6-6 16,19-5 10 0,4-8-5-16,0-4 5 15,6 0-2-15,1-16-2 16,-1-12 3-16,1-4-1 0,-7-8 2 16,-2-6-4-16,-7-10-1 15,3-9 0-15,-6-5 0 16,-5-2 0-16,-8 6 0 15,-2 18-1-15,-2 17-2 16,0 19 2-16,0 12-1 16,-4 0-4-16,-10 26 2 0,-1 13 4 15,1 9 1-15,7 4 0 16,5 2-1-16,2 0 0 16,0-2 0-16,0-3 1 15,2-3 0-15,17-7 1 16,-2-7 3-16,10-8 2 15,0-13-6-15,2-5 5 16,2-6-4-16,0 0 2 16,0-15-2-16,-4-6-2 0,0-11 2 15,0-8-2-15,-8-6-1 16,2-3-12-16,-15 10 2 16,-2 16 4-16,-4 11 0 15,0 12-1 1,0 0-13-16,-10 3 11 15,-9 22 8-15,4 8 2 16,7 4 1-16,-2 2-1 16,8-3 0-16,2-5 6 0,0-4-3 15,0-7 6-15,0-4-3 16,6-6-1-16,15-7-4 16,6-3-1-16,4 0-1 15,4 0-46-15,5-15-131 16,1-7-100-16,-8-10-182 15</inkml:trace>
  <inkml:trace contextRef="#ctx0" brushRef="#br1" timeOffset="-46496.83">25305 14279 702 0,'0'0'228'16,"0"0"-172"-16,0 0 41 15,0 0-16-15,0 0-29 16,0 0-5-16,-105 54-10 15,88-23-14-15,1-2 5 16,3 1-11-16,5 1-3 0,8-2-4 16,0 0 4-16,0-3-2 15,12-3-4 1,13-4-1-16,6-7-6 16,11-4 6-16,5-7-7 15,6-1 5-15,1 0-2 16,-7-11-1-16,-1-17-2 15,-6-10-1-15,3-15-1 16,-5-6-5-16,-7-3-1 0,-9 5-1 16,-11 15 3-16,-9 12 2 15,-2 12-4-15,0 8 1 16,-13 8-10-16,-5 2 16 16,1 0-1-16,1 6-1 15,5 12-1-15,7 2 0 16,-1-2 4-16,5-1-2 15,0-3-1-15,0-2 2 0,18-3-1 16,0 0 2-16,7-4 4 16,3 1 1-16,-6-2-3 15,3-1-2-15,-12-2 4 16,-1 1-1-16,-8 2-3 16,0 0 3-16,3 3 0 15,-5 0-1-15,3 3 2 16,2-1 3-16,-5 1-6 15,2-6 2-15,0-1-1 16,7-3 2-16,7 0 1 16,7 0 1-16,6 0-4 15,5-10-1-15,-3-8 0 16,-2-4 0-16,-2 0 0 16,-4 2-1-16,-9 8 1 15,-5 4-1-15,-11 6 0 16,0 2 1-16,0 0-1 15,0 0-14-15,0 14 14 16,0 9-1-16,0 0 1 0,0 0 2 16,0-8-2-16,0-2 0 15,11-6 2-15,3-3 1 16,5-4-1-16,8 0 2 16,4 0-3-16,0-1-1 15,-2-11 4-15,-4-4-3 16,2-6 2-16,-2-5-3 0,-4 1 0 15,4 2 0-15,-9 9 0 16,-5 6-1-16,-7 5 1 16,-4 4-5-16,0 0-2 15,0 6-2-15,0 20 9 16,-11 11 0-16,-3 6 1 16,1 12-1-1,3 7 3-15,-9 4-2 16,4 4-1-16,-5-4 1 0,2-5-1 15,-9-11 0-15,3-11 0 16,6-12 3-16,5-13-3 16,3-12-2-16,4-2-4 15,-7 0-2-15,-1-20-2 16,5-4-12-16,3-3 14 16,6-3 7-16,0-8 0 15,19-6-4-15,20-9 0 16,3 0-8-16,7 5 7 0,6 6-4 15,1 10 2-15,0 10 4 16,-2 4 0-16,-10 8 4 16,-13 3 7-16,-4 6-3 15,-11 1 14-15,-5 0-2 16,-9 13-6-16,-2 22-3 16,0 11 5-16,-9 10 0 15,-11 4-3-15,-9 4 1 0,2 1-2 16,-2-9 1-16,1-6-7 15,3-12-1-15,9-17-1 16,10-9 0-16,-1-5 0 16,5-7 0-16,2 0 9 15,0-10-9 1,0-20-9-16,0-12-8 16,15-11 13-16,12-5-3 15,13-16 0-15,7-10-7 0,11-6-3 16,0 9-3-16,-4 17 11 15,-12 26 8-15,-13 18-3 16,-9 14 1-16,-7 6-5 16,0 0 5-16,-3 8 3 15,-6 16 2-15,-4 3-2 16,0 3 7-16,-12-1-7 16,-14 2 0-16,-3-5 4 15,7-6-4-15,-1-6-1 0,10-8 1 16,9-2-2-16,4-4-25 15,0 0-85-15,2-9-20 16,22-15-186-16,10-8-44 16,10-5 72-16</inkml:trace>
  <inkml:trace contextRef="#ctx0" brushRef="#br1" timeOffset="-45848.75">27117 14117 126 0,'0'0'491'0,"0"0"-314"0,0 0-22 15,0 0-47-15,0 0-64 16,0 0-24-16,29 34 34 15,-46 18-25 1,-8 0-18-16,5 2 4 16,-7-4-8-16,3-8-2 15,4-7-5-15,1-17 0 16,11-4 0-16,1-12-21 16,7-2-23-16,0 0 5 0,0-19 3 15,22-12-32-15,5-10 58 16,11-6 10-16,11-10 0 15,0 3 5-15,3 8 0 16,-12 16 17-16,-16 14 11 16,-4 7 10-16,-4 9-8 15,-3 0-6-15,3 0-13 16,-3 2-3-16,-4 17-7 16,0 3 0-16,-5 4-2 0,3-3 3 15,-5 0-2-15,-2-5 2 16,0-8 2-16,0-6 0 15,0-1-1-15,0-3 6 16,0 0 9-16,0 0-8 16,6 0 6-16,6-9-14 15,13-11-7-15,4-4 0 16,11 2 3-16,-5 4-3 0,5 12 0 16,-9 6-6-1,-2 0 1-15,-6 6 4 16,-9 8-3-16,-12 4 3 15,-2 2-2-15,0 2 3 16,-23 0-18-16,-12-4-27 16,-21 2-45-16,-4-3-4 15,-3 0-27-15,5-3-99 16,21-1 70-16,10-6 116 0,13 0 34 16,12-5 40-16,2 0 64 15,0-2 103-15,0 0-55 16,0 3-65-16,14 4-22 15,17-2-11-15,11 3-41 16,5 1-10-16,4 1-3 16,0 2-38-16,14 2-104 15,7 2-123-15,7-2-326 16</inkml:trace>
  <inkml:trace contextRef="#ctx0" brushRef="#br1" timeOffset="-45696.73">28060 14540 825 0,'0'0'268'16,"0"0"-88"-16,0 0-77 16,0 0-29-1,0 0-38-15,0 0-26 16,27-89-9-16,-23 79-1 0,-4 1-36 16,0-1-84-16,0-3-262 15</inkml:trace>
  <inkml:trace contextRef="#ctx0" brushRef="#br1" timeOffset="-42584.34">327 16131 178 0,'0'0'303'0,"0"0"-278"15,0 0 0-15,0 0 59 16,0 0-17-16,0 0-4 15,0 0 23-15,-2 0-19 16,2 14-19-16,0 20 32 0,0 10-17 16,5 7 1-16,1 4-33 15,0 3-8-15,-1-4-1 16,2-6-7-16,-2-4-5 16,-1-13-10-16,-2-14 6 15,-2-11-5-15,2-2 0 16,-2-4 4-16,0 0 2 15,0-4 7-15,0-28 3 16,-2-15-16-16,-13-18 0 0,-5-5-2 16,-1-5 2-16,13 7-3 15,3 10-2-15,5 10 4 16,0 11-5-16,9 14 4 16,4 7 0-16,1 8-1 15,-4 2 2-15,4 6-7 16,2 0 3-16,2 18 3 15,-1 8-6-15,-3 6 4 0,-8 3 3 16,-3-3 0 0,-3-3 0-16,0-5-1 15,0-2 1-15,-3-4 0 16,-1-5-1-16,0-8 1 16,4-5-2-16,0 0 1 15,0 0 1-15,0 0 0 16,0 0-1-16,0 10 0 15,0 3-8-15,2 5 9 0,13-1 0 16,3 6 0-16,3-5 0 16,2-4-2-16,0 0-2 15,-3-8 1-15,5-4-65 16,-3-2-61-16,2-7-37 16,1-19-170-16</inkml:trace>
  <inkml:trace contextRef="#ctx0" brushRef="#br1" timeOffset="-42280.3">833 16034 300 0,'0'0'534'16,"0"0"-456"-16,0 0-32 16,0 0 33-16,0 0-27 15,0 0-35-15,0 30 2 16,0 6 34-1,0 4-10-15,0-1-22 0,5-2-7 16,6-4-3-16,-3-3-4 16,4-7 0-16,-1-6-2 15,0-7-3-15,5-5-2 16,4-5 4-16,6 0-3 16,7-9-1-16,8-14-3 15,-1-5-43-15,0-2-56 16,1-2-10-16,-4 4-9 0,-1 6-118 15,-5 5-186-15</inkml:trace>
  <inkml:trace contextRef="#ctx0" brushRef="#br1" timeOffset="-42016.26">1455 15936 621 0,'0'0'260'0,"0"0"-205"0,0 0 19 15,0 0 28-15,0 0-41 16,0 0-9-16,-87-55-26 16,67 64-11-16,5 21-14 15,-4 7-1-15,11 8 4 16,8 3-3 0,0-6 0-16,11-1-1 15,18-6 0-15,9-12-5 16,8-8-8-16,10-15-58 0,7 0-34 15,1-18-29-15,3-12-116 16,-3-4-178-16</inkml:trace>
  <inkml:trace contextRef="#ctx0" brushRef="#br1" timeOffset="-41768.23">2062 16029 978 0,'0'0'147'15,"0"0"-117"-15,0 0 59 16,0 0-27-16,0 0-29 16,0 0-22-16,-21-17-11 15,46 15-6-15,20-8 6 0,17-2 2 16,11 0-2-16,10-5-27 15,-1 2-51-15,1-4-76 16,-3 0-193 0</inkml:trace>
  <inkml:trace contextRef="#ctx0" brushRef="#br1" timeOffset="-39527.96">4950 15787 987 0,'0'0'41'0,"0"0"-38"16,0 0 5-16,0 0 8 0,0 0 17 15,5 103 14-15,-1-57-18 16,1 1-11-16,0-6-6 16,-3-13-3-16,-2-5-3 15,0-11 1-15,0-9-3 16,0-3 2-16,0 0 7 15,0 0 8-15,0-20 19 16,-16-16-25-16,-7-15-7 16,2-10-6-16,9-8-1 0,5 3-2 15,7 8-4 1,0 16 4-16,19 14 1 16,5 11-3-16,0 6 3 15,1 5 0-15,-1 6-2 16,-1 0 0-16,-4 8 1 15,-5 13 1-15,-7 0-2 16,-7 4 0-16,0-4 2 16,0 2 0-16,-18-4 4 0,-4 1-4 15,-3-6-2-15,1-2 0 16,6-8 2-16,11-1 0 16,3-3 6-16,4 0-6 15,0 0 2-15,0 0-2 16,0 0 0-16,0 9-4 15,11 7-3-15,25 5 7 16,6 3 2-16,5-2-1 0,-1-3 1 16,4-6-2-16,-2-3-2 15,4-8 0-15,-1-2 0 16,5 0-31-16,-3-11-12 16,-6-7 15-16,-11-1 18 15,-12-4 11-15,-15-3 1 16,-9 0 0-16,0-6 3 15,-2 8 5-15,-21 0-4 16,4 6 7-16,-1 8 6 16,-3 6-4-16,1 4-5 15,0 0 0-15,-1 4-6 16,3 16 1-16,7 6-2 16,2 4 1-16,7 6-1 15,4 0 3-15,0-4-4 16,4-6 0-16,11-8 2 15,1-6-1-15,-3-6-1 16,6-6 2-16,0 0 1 0,6-15 4 16,2-13-2-16,-3-2-2 15,-3-1-1-15,-11 5 0 16,-7 9 2-16,-3 6 1 16,0 3-5-16,0 8 0 15,0 0-2-15,0 0-5 16,0 8-6-16,0 16 7 15,6 0 5-15,8 2 0 0,5-4 0 16,13-5-2-16,8-8-3 16,9-6 2-16,-2-3 4 15,-1 0-5-15,-5-21-5 16,-10-2 4-16,-6-1 5 16,-12-5 1-16,-9 9 1 15,-4-3 5 1,-2 3-2-16,-20 3-1 15,-5 8-1-15,-2 6-2 0,1 3 1 16,-1 0-1-16,4 20-1 16,2 9 0-16,13 0 0 15,4 3 1-15,6-2-1 16,0-3 1-16,12-8 0 16,11-5 0-16,6-7-4 15,2-7 4-15,2 0 5 16,5-23-1-16,-3-11 1 15,3-7-3-15,-7-7 2 0,-6-1-2 16,-7-4 4-16,-9-10-2 16,-9 1-3-16,0-1 1 15,-13 13-2-15,-3 17 3 16,7 16-5-16,5 14 2 16,-1 3-8-16,-4 9-8 15,-2 23 15-15,5 15-2 16,3 6 3-16,3 5 0 0,5 0 0 15,14-3 0-15,4-9 0 16,-1-8 2-16,3-6-1 16,-1-14 1-16,-2-1 0 15,1-12 1 1,-1-5 1-16,2 0 2 16,5-22 0-16,5-10-6 15,-2-4 0-15,-9 0-1 16,0 0 0-16,-9 7 1 0,-6 9-4 15,-3 11 1-15,-3 6 1 16,-2 3-9-16,0 0-9 16,0 9 6-16,0 15 10 15,2 6 4-15,9 6 0 16,5-6 2-16,0-2 1 16,1-6-2-16,-1-5 1 15,2-8 1-15,0-5 1 16,-3-4 2-16,3 0 8 0,5-12-7 15,-4-10-6-15,4-3 3 16,-3-6-4-16,-5 2 0 16,-1 2-4-16,-5 8 2 15,-5 7-7-15,-4 9 7 16,0 3-17-16,0 0 4 16,0 8 4-16,0 16 5 15,0 6 6-15,0 0 1 0,0-1-1 16,0-8 0-16,2-3-1 15,12-8 2 1,-1-8-2-16,5-2 2 16,11 0-1-16,5-22 10 15,1-7-7-15,-4-8-2 16,-4-1 4-16,-12-2-5 16,-5-4 2-16,-10 2-1 15,0 9-1-15,-2 11 0 0,-19 12-1 16,1 10-4-16,-7 0-3 15,-2 23 6-15,2 11 2 16,8 2 0-16,7 2-6 16,12-2 5-16,0-3 1 15,0-6 0-15,18-5 0 16,7-12-1-16,2-2 0 16,0-8-1-16,2 0 2 15,0-12-1-15,-8-11-45 0,2-6-47 16,-17-3 11-16,-6-2-119 15,-15-4-50-15</inkml:trace>
  <inkml:trace contextRef="#ctx0" brushRef="#br1" timeOffset="-39375.93">6335 15534 772 0,'0'0'136'0,"0"0"-116"15,0 0 19 1,0 0 14-16,0 0-32 15,0 0-20-15,9-1-2 16,28 1 1-16,13 0-122 16,1 0-306-16</inkml:trace>
  <inkml:trace contextRef="#ctx0" brushRef="#br1" timeOffset="-37959.75">7648 15908 663 0,'0'0'8'0,"0"0"-6"16,0 0 25-16,0 0 123 16,0 0-41-16,120 5-33 15,-91-44-37-15,5-7-13 0,-5-12 1 16,-14-3 14-16,-6-6-21 16,-9-5-9-16,0 1-2 15,-20 1-9-15,-3 11 0 16,8 17 0-16,1 16-1 15,8 20-2 1,2 6-3-16,-1 0-9 16,-1 16 4-16,6 23 7 15,0 14 4-15,0 13-1 16,21 2 3-16,8 5-2 0,3-7 4 16,-1-10-2-16,0-10-2 15,-4-12 0-15,0-14 0 16,-9-8 1-16,-1-9-1 15,-1-3 6-15,-1-7 5 16,6-23-2-16,-1-8-9 0,-5-6 2 16,-3-2 0-1,-8 5 2-15,-4 12-4 0,0 11 1 16,0 11 0-16,0 7-1 16,0 0-12-16,0 0 3 15,0 15-5-15,9 13 14 16,2 6 0-16,5 1 3 15,-1 0-3-15,3-9 1 16,-2-6-1-16,-5-8-1 16,-2-8 1-16,-3 1 2 15,-4-5 2-15,10 0 1 0,1-5-1 16,3-17 5-16,1 0-9 16,-3-4-4-1,1-1 4-15,-5 4 2 16,-1 5 1-16,-5 8-3 15,-2 8 0-15,0 2-7 16,0 0-2-16,3 0 4 16,4 12-2-16,4 6 7 15,1 5 1-15,1-2-1 0,1-7 0 16,2-4 2-16,-7-4 4 16,2-4-2-16,0-2 8 15,3 0-5-15,7-18 1 16,2-8-8-16,6-6 0 15,-2-4 0-15,-1 2 4 16,-8 6-3-16,1 8-2 16,-15 11 2-16,-4 7-6 0,-2 2 0 15,5 9-11-15,-1 17 7 16,3 10 9-16,6-1 0 16,3-3 0-16,2-9 3 15,-2-5-2-15,-8-10 0 16,5-8 5-16,-1 0 1 0,1-2-2 15,5-26 12 1,-3-8-12-16,-1-8-4 0,-5-4 3 16,-9-9-2-1,0-2 1-15,0-7-2 16,-15 11 0-16,1 17 2 16,5 18-3-16,5 14 3 15,2 6-3-15,-6 3-15 16,2 26 6-16,-1 17 7 15,5 9 0-15,2 11 1 16,0-3-3-16,11-8 2 0,5-11-7 16,-1-10-24-16,1-14-19 15,-3-11-32-15,3-9-3 16,-1-5-125-16,-1-24-174 16</inkml:trace>
  <inkml:trace contextRef="#ctx0" brushRef="#br1" timeOffset="-37647.71">9050 15328 604 0,'0'0'105'0,"0"0"-51"16,0 0 95-16,0 0-82 15,0 0-39-15,0 0-7 16,-71 22 1-16,46 6-3 16,0 3 0-16,8 1 2 15,3 2-9-15,1-10 4 16,11-3-16-16,2-4 5 0,0-7-5 15,0-2 0 1,17-2 1-16,10 2 4 16,9-2-1-16,-3 2-4 15,0 0 0-15,2-3 0 16,-4 10 1-16,-7-7 1 16,-4 4-2-16,-9-6-4 15,-4 4-5-15,-7-3-36 16,0 4-43-16,-7-3-28 15,-24-4-121-15,-16-1-259 0</inkml:trace>
  <inkml:trace contextRef="#ctx0" brushRef="#br1" timeOffset="-37487.69">8352 15366 854 0,'0'0'74'16,"0"0"-55"-16,0 0 36 15,0 0 48-15,0 0-66 16,0 0-31-16,-20-36-6 16,20 36-32-16,0 0-134 15,9 0-170-15</inkml:trace>
  <inkml:trace contextRef="#ctx0" brushRef="#br1" timeOffset="-36511.57">10202 15366 518 0,'0'0'433'16,"0"0"-407"-16,0 0-16 16,0 0 92-16,0 0-55 15,0 0-35-15,-62-6-9 16,47 41-2-16,3 11 9 16,6 3-3-16,6-1-4 15,0 1 2-15,10-11-2 0,15-6 0 16,0-12-1-16,4-8 0 15,4-10-2-15,5-2 8 16,7-8-5-16,1-21 2 16,-1-6-2-1,-3-7-1-15,-6-2-1 16,-16-2 0-16,-7 5 1 16,-11 7 3-16,-2 12 0 15,0 15-1-15,-8 7-4 0,-13 0 0 16,4 7-6-16,1 21 6 15,5 8 0-15,11 4-3 16,0-1 3-16,2-7-4 16,23-6 4-16,-5-10-1 15,6-8 1-15,3-8 0 16,6 0 9-16,2 0-8 16,5-20 2-16,-2 0 1 0,-15-3-3 15,-11 0 2-15,-14-2 2 16,0 1-2-16,-16 1-1 15,-18 2-2-15,1 7-5 16,-5 8-1-16,9 5-2 16,9 1 1-16,9 0 6 15,7 0-8-15,4 0-4 16,0 0-1-16,0 0-11 0,19 0-5 16,12 0 23-1,12 0 7-15,-1 0 1 0,0 0-1 16,3 3 1-1,-3 13-1-15,-3 4 9 16,-13 2 4-16,-10-1-7 16,-10-6 7-16,-6-1-2 15,0-2 3-15,0-3 2 16,0-4-2-16,0-2-6 16,0-3-4-16,0 0 0 15,0 0 4-15,0 0 4 0,0-8-4 16,10-20-8-16,5-11-15 15,10 5-1-15,8 4-16 16,5 12 13-16,-3 12 12 16,6 6 7-16,-8 0 2 15,-1 12-1-15,-8 16 0 16,-2 6 0-16,-4 4 4 0,-3 3 2 16,-3-2-5-16,-8 0 0 15,1-8 1-15,-5-10-3 16,0-3 0-16,0-8 0 15,0-8-6-15,0-2-76 16,0-5-38-16,0-24-236 16</inkml:trace>
  <inkml:trace contextRef="#ctx0" brushRef="#br1" timeOffset="-35487.44">11328 15184 875 0,'0'0'117'0,"0"0"-113"15,0 0-2-15,0 0 15 16,0 0 22-16,9 141-2 16,2-88-21-16,7-1 2 15,-2-2-11-15,-8-10-3 0,6-3-3 16,-7-17-1-16,-3-9-1 16,-2-11-15-16,-2 0-51 15,0-1 21-15,0-25-53 16,-2-2-7-16,-11-8 95 15,-3-4 8-15,1 1 3 16,3 4 7-16,6 9 26 16,1 6 54-16,5 3-27 15,0 5-27-15,11 4-14 16,12-1-5-16,10 2-2 0,9 7 5 16,5 0 4-16,7 0 7 15,0 6-2-15,-6 9 7 16,-5 3-8-16,-5-1 8 15,-11 1-14-15,-8 0-9 16,-5-6 3-16,-10-2-3 16,-4-4-8-16,0-6 1 15,0 2 4-15,0-2-1 16,0 0 0-16,5 0-2 16,-3 0 5-16,2 0-2 15,6-6-7-15,7-18 0 16,10-2-5-16,6 1-3 15,5 11-4-15,-5 5 7 16,-4 9-1-16,0 0 5 16,-4 0 1-16,0 21-2 15,-3-2 1-15,-5 8 1 0,8-1 1 16,-7 1 1-16,4 1 2 16,-4-5-1-16,5-8 1 15,-8-4 0-15,-1-11-2 16,-1 0 4-16,1 0-3 15,-4-5 3-15,11-19-2 16,-13-5-3-16,1-8 6 0,-9-4-7 16,0 1-4-1,-17-4 4-15,-12 9-3 0,-2 11-4 16,-6 13 4-16,4 10-7 16,-3 1 5-16,17 0 3 15,1 10 1-15,11 10 0 16,7 1-3-1,0 4 4-15,11 5-1 16,16-4 2-16,6-6-1 16,9-4 2-16,3-9 0 15,7-7-2-15,3 0 0 0,5-5 2 16,3-19-1-16,-8-5 5 16,-3-12-6-16,-17-1 0 15,-8-16 0-15,-11-17 1 16,-14-17-1-16,-2-7-4 15,0 4-2-15,-18 19 6 16,-2 23-1-16,7 25 1 0,2 18 0 16,-1 10-1-16,1 0-8 15,1 30 6-15,0 21 3 16,6 12 6-16,4 14-3 16,0 3 0-16,6-3 7 15,12-6-6-15,7-4 6 16,4-15-5-16,2-6 0 15,-2-14-2-15,0-6-1 0,0-12-2 16,7-14-5-16,6 0-62 16,7-5-155-16,7-21-157 15</inkml:trace>
  <inkml:trace contextRef="#ctx0" brushRef="#br1" timeOffset="-35335.42">13328 15228 838 0,'0'0'115'0,"0"0"-112"0,0 0 5 16,0 0 36-16,0 0-36 16,0 0-8-16,0 12-143 15</inkml:trace>
  <inkml:trace contextRef="#ctx0" brushRef="#br1" timeOffset="-34439.32">13290 15615 863 0,'0'0'114'16,"0"0"-108"-16,0 0 19 16,0 0 45-16,0 0-9 15,0 0-33-15,40 0-17 16,9 0-7 0,7 0-4-16,9 0-11 15,-13-8-144-15,-9-3-205 0</inkml:trace>
  <inkml:trace contextRef="#ctx0" brushRef="#br1" timeOffset="-33703.21">14498 15515 731 0,'0'0'143'16,"0"0"-108"-16,0 0 51 16,0 0-2-16,0 0-33 15,0 0-9-15,11-27-21 16,-11 27-3-16,0 19-9 0,2 12 25 16,5 10 1-16,-3 5-23 15,6-5-1 1,-4-4-8-16,5-7 0 15,3-5-1-15,1-13 0 16,5-1 2-16,5-8-4 16,11-3 6-16,1 0-6 15,15-21-23-15,-6-13-32 16,-3-4-59-16,-16-6-30 0,-21-2-119 16,-6 6-27-16</inkml:trace>
  <inkml:trace contextRef="#ctx0" brushRef="#br1" timeOffset="-33503.19">14609 15526 178 0,'0'0'295'0,"0"0"-189"15,0 0-39-15,0 0 5 0,0 0 20 16,0 0-8-16,-11 53-26 16,24-49-8-16,14-3-11 15,2-1-5-15,9 0-15 16,-2-5-13-16,4-15-6 15,-4-2-9-15,-12-3-65 16,-5 3-61-16,-17 0-82 16,-2 2-184-16</inkml:trace>
  <inkml:trace contextRef="#ctx0" brushRef="#br1" timeOffset="-33311.16">14545 15383 721 0,'0'0'157'0,"0"0"-134"15,0 0 7-15,0 0 36 0,0 0-56 16,0 0-10-16,93-49-2 16,-48 38 2-16,2-1-54 15,-10-1-149-15,0-1-154 16</inkml:trace>
  <inkml:trace contextRef="#ctx0" brushRef="#br1" timeOffset="-31182.89">15022 15657 628 0,'0'0'66'15,"0"0"-57"1,0 0 45-16,0 0 59 16,0 0-45-16,0 0-19 15,33 2 4-15,-6-16-22 16,0-8-1-16,0-5 1 15,-3 1-17-15,-4-10-2 0,-6-1-5 16,-12-2-7-16,-2 3-1 16,0 14 1-16,0 10 0 15,-2 7-3-15,-12 5-4 16,-6 0 2-16,-2 3-5 16,8 15 0-16,-1 4 4 15,13 0 3-15,2 3-3 16,0-4-4-16,11-3 3 15,13-4 5-15,8-6-9 0,-1-4 10 16,0-4-7-16,-6 5 8 16,-6-5-1-16,-3 0 1 15,-3 2 2-15,-11 0-2 16,6 1-2-16,-6 8 1 16,0 1 1-16,2 2 0 15,5 4 2-15,-5 0-5 16,10 0 3-16,-3-2 0 0,1-7 1 15,1 0 2 1,2-7-1-16,1-2 0 16,2 0-1-16,6-2 5 15,-2-19 1-15,3-10-6 16,2-1 1-16,-12-4-2 16,1-4 0-16,-9 1 2 15,-7 4 4-15,0 10-5 16,-7 9-2-16,-9 11-2 0,-8 5-2 15,4 0 4-15,2 9-1 16,3 9-2-16,5 1 4 16,8-3-3-16,2-3 1 15,0-3 1-15,0-2-5 16,12-2 3-16,5-1 1 16,1-5 2-16,7 3 1 15,-4-1-1-15,4 1-1 16,-7-2 1-16,0 3 1 0,-11 0-1 15,2 4 0-15,-3 5 1 16,1 0-5-16,-2 2 7 16,-1-1-3-16,7 3 0 15,0-2 0-15,3-1 2 16,1-6 2-16,3-4-2 16,0-4 1-16,6 0 0 15,-4 0 5 1,7-10-3-16,0-9-3 0,2-2-2 15,-4-5 0-15,-6-1 2 16,-5 8 0-16,-3 3 6 16,-9 11-5-16,-2 3 6 15,0 2 8-15,0 0-13 16,0 0-4-16,0 7-1 16,0 18-1-16,-2 1 2 15,2 3 5-15,0-3-2 0,0-4-2 16,13-7 0-16,1-3 4 15,1-12 1-15,1 0 3 16,2 0 2-16,6-7-3 16,-8-13-4-16,-1-6 2 15,-3-2-1-15,-12-2-2 16,0-5-1-16,0 6-2 16,-23 3-1-16,1 5-1 15,-3 11-3-15,6 10-1 0,-2 0 6 16,6 0-7-16,8 16 5 15,7 3 1-15,0 3-1 16,2-2 1-16,27 0 1 16,5-6 0-16,6-9 1 15,2-5 0 1,3 0 2-16,-3-1 1 16,-2-21-2-16,-1-6-2 15,-4-5 0-15,-6-1-1 0,-12 2-6 16,-5 2-9-16,-12 9-2 15,0 2 10-15,-6 6 4 16,-17 10-2-16,-6 3 1 16,4 0 1-16,7 3-2 15,3 10 4-15,6 3 1 16,9 0-2-16,0-6 3 16,0 6-3-16,22-9-6 0,3 2 9 15,-1-3-1-15,3 0 2 16,-4-1-1-16,-6 4 1 15,-3-1 0-15,-5 4-1 16,-3 7 8-16,8 3-3 16,1 3 7-16,1 4 7 15,-1-1 18-15,1-2-32 16,-5-6-2-16,-2 0-3 16,-2-6 0-16,4-1-7 0,6-2-75 15,10-10-122 1,14-1-352-16</inkml:trace>
  <inkml:trace contextRef="#ctx0" brushRef="#br1" timeOffset="-29262.64">17313 15360 894 0,'0'0'84'16,"0"0"-81"-16,0 0 60 16,0 0-8-16,0 0-12 15,0 0-19-15,-71 90-4 16,55-48-7-16,7-1 0 0,5-4 11 16,4-4-6-16,0-5-11 15,0-8-2-15,13-6 7 16,14-6-10-16,2-6 10 15,14-2-10-15,5 0 1 16,8-16 0-16,0-6-2 16,-4-2 0-16,-15-6 0 15,-1-1-1-15,-14 3 0 16,-9 8 0-16,-1 8 1 0,-12 8-1 31,0 4 2-31,0 0-4 0,0 0-3 16,0 4-1-16,-4 19 6 15,-4 0 2-15,8 9 0 16,0-1-4-16,0-5 5 16,23-4-3-16,-3-8 7 15,7-4-1-15,-1-8-6 16,3-2 6-16,4 0 0 0,2-9-4 16,-6-10 1-16,-10-9 1 15,-5 0-3-15,-12-8 2 16,-2 0-2-16,-4-3-1 15,-23 13-2-15,-4 4-2 16,-6 12-1-16,6 8 1 16,0 2-1-16,7 0 2 15,6 9 2-15,5 8 0 0,11 3-4 16,2 2 5-16,0 1-2 16,15 0 0-16,16 0 0 15,9-7 3-15,5-6-1 16,-1-9 2-16,10-1-1 15,0 0 0-15,4-1 2 16,0-17-2-16,-10-4 0 16,4-5-1-16,-17-9-1 15,-8 4-2-15,-11 0-7 16,-9 6 1-16,-7 10 4 16,0 8 4-16,-14 5-6 15,-6 3 0-15,4 0 2 16,3 0 4-16,7 0-4 15,3 13-1-15,3-1 3 16,0 0-3-16,3 4 0 16,12-2 3-16,1 0 2 15,1-1 1-15,4-2-1 0,-8 0 2 16,-4 2-1-16,2-1 2 16,-2 3 2-16,-3 3 3 15,4-3 0-15,-4 6 3 16,5-3-3-16,5-1 1 15,1-2 8-15,2-5-8 16,-1-6-3-16,-1-4-2 16,10 0 1-16,0 0 0 0,2 0-2 15,-2-20-2-15,0-6 4 16,-8-8 0-16,6-8-3 16,-9-5-2-16,-5 5 0 15,-9 11 1-15,-2 12-1 16,0 9-2-16,-2 4 1 15,-19 3-5 1,6 3 0-16,-1 0 3 16,5 0 1-16,5 1 1 0,-2 4-1 15,8 4 2-15,0-1 0 16,0 2-1-16,0 0 1 16,12 2 0-16,5-4 1 15,6 2 0-15,-5 1 1 16,-1-4-1-16,4 3 1 15,-13-2-2-15,4 2 2 16,1-2-1-16,-4 5 0 16,0-2 0-16,0 1-2 0,-5 5 2 15,7-6 1-15,-1 2 1 16,-6-4 0-16,9 0 0 16,-1 0 5-16,1-1-4 15,7-3 2-15,3-5-3 16,6 0 0-16,4 0-2 15,9 0 1-15,-7-17 1 16,3-6-1-16,-4-4-1 0,0-8 0 16,-7 0-1-16,-12 7-2 15,-9 7 0-15,-6 10 1 16,0 7 0-16,0 4-2 16,-2 0 1-1,-15 0 1-15,-6 18-1 16,5 10-2-16,5 5 8 15,4 0-4-15,6-2 1 16,3-4-3-16,0-4 2 0,8-5-4 16,11-4 1-16,18-8-54 15,0-3-34-15,14-3 23 16,-2 0 15-16,-4-1-28 16,-5-15-7-16,-9-5 14 15,-6 0 41-15,-12 1 27 16,-9 2 7-16,-4 5 28 15,0 8 93-15,0 2-53 16,-4 3-42-16,-9 0-6 0,-3 8-6 16,5 13 4-16,-1 3 7 15,8-2-5-15,4 2-4 16,0-5-2-16,0-2 3 16,10-3 4-16,7-4-1 15,8-5 5-15,6-2 2 16,4-3-5-16,8 0-14 15,-3-8-5-15,-2-10 4 0,-7-8-4 16,-4-9 0-16,-7-6 3 16,2-10-4-1,-6-5-2-15,-5-4 0 16,-6 2 1-16,-3 10 0 16,-2 10 0-16,0 18-1 15,0 9 0-15,0 10-1 16,0 1-10-16,0 0 6 15,-14 12 2-15,1 18 3 0,-3 12 5 16,5 8 6-16,7 4-1 16,4 7-3-16,0-10 4 15,0-2-7-15,2-9 1 16,18-7-1-16,0-8-1 16,7-7-2-16,-2-4-1 15,-6-12 0-15,-1-2-12 16,3 0-56-16,-13-20-29 15,1-4-39-15,-9-6-32 0,0 6-34 16,0 2-146-16</inkml:trace>
  <inkml:trace contextRef="#ctx0" brushRef="#br1" timeOffset="-28670.57">19732 15499 513 0,'0'0'147'0,"0"0"-36"16,0 0 46-16,0 0-66 15,0 0-20-15,0 0-19 16,0 0-7-1,-29-29-10-15,38 21-11 0,11-1-19 16,11 0-5-16,5 3-1 16,-3 2-1-16,0 2 1 15,-4 2 1-15,-4 0 1 16,-9 0 3-16,-5 2 4 16,-7 10 0-16,-4 0 2 15,0 0 1-15,0-2-6 16,0-3 3-16,0-4-1 0,0-1-4 15,0-2-1-15,0 0 4 16,0 0-1-16,0 0 2 16,0 0 3-16,5-19 8 15,13-13-18-15,4-1-1 16,12 3 0-16,-3 9-4 16,-2 6-1-16,-10 10 0 15,0 5 4-15,-9 0 2 16,2 0-5-16,-1 14 4 0,-7 7 0 15,-2 2 1-15,4 2-3 16,-6-1 1-16,0-2-4 16,0-1-32-16,-12-4-28 15,-5-5-6-15,-6-4-12 16,7-6 17-16,1 1 48 16,1-3 16-1,1 0 3-15,11 0 1 16,-2 0 8-16,4 0 33 0,0 0 12 15,0 0 10-15,0 0-14 16,0 0 2-16,4 1-27 16,23 2-13-16,4 1 2 15,0-4-8-15,0 0-5 16,-2 0 1-16,9 0-2 16,-7 0-8-16,5 0-17 15,-14 0-57-15,-9 0-42 0,-5-4-2 16,-8 0-179-16</inkml:trace>
  <inkml:trace contextRef="#ctx0" brushRef="#br1" timeOffset="-28462.55">20588 15804 828 0,'0'0'85'0,"0"0"-62"16,0 0 93-16,0 0-20 16,0 0-44-1,0 0-32-15,-54 95-8 16,21-88-12-16,-11-5-44 16,-6-2-272-16</inkml:trace>
  <inkml:trace contextRef="#ctx0" brushRef="#br1" timeOffset="-25366.15">21248 15805 927 0,'0'0'69'16,"0"0"-30"-16,0 0 33 15,0 0-7-15,0 0-33 16,96-136-26-16,-63 94-2 0,8-6 4 16,-8-2-4-16,-2-3-1 15,-7 6 0-15,-10 6 0 16,-8 11 2-16,-6 12-3 15,0 8 7-15,0 5 8 16,0 5-11-16,-6 0-6 16,-12 0-1-16,3 12-4 15,3 14 3-15,10 6-3 0,2 5 0 16,9-1 3-16,20-2 1 16,7-3 0-16,-7-7 0 15,-8-4 1-15,0-9 0 16,-13-4 0-16,-2-6-1 15,-6-1-2-15,0 7-7 16,-12-2 6-16,-13 2 4 16,-4-3 4-1,1-4-3-15,10 4 0 0,4-4 0 16,14 0-1-16,0 0 2 16,0 0-2-16,29 0-25 15,23-16 16-15,10-8 7 16,12-9 2-16,1-2 1 15,-4-7-1-15,-5 1 1 16,-18 1 3-16,-10 6-3 16,-13 8 2-16,-19 5 10 15,-6 6 5-15,0 3-4 0,0 7-14 16,-17 5 0-16,-10 0-3 16,-4 0-5-16,4 15 5 15,-2 7 0-15,6 2-1 16,8 2 4-16,9 3-3 15,6-2 3-15,0 5-1 16,0-6 0-16,17-2-1 16,10-4 2-16,6-6 0 0,5-5 2 15,9-9-3-15,7 0 2 16,2-4-2-16,6-19-16 16,3 2-5-16,-5-12-1 15,-6-1 8-15,-12-3 10 16,-20-7-2-1,-11 9 4-15,-11 3-3 16,0 10 6-16,-2 7 0 16,-25 10 2-16,-6 3 3 0,-5 2-4 15,-5 2 7-15,5 18-3 16,9 8-4-16,9-2 5 16,11 4 0-16,9-4 5 15,0-3-5-15,0-3 3 16,14-6 2-16,6-9-3 15,4-3 6-15,12-2 2 16,-1-4-2-16,4-16-5 16,1 0-6-16,-13 0-1 0,-7 6-1 15,-5 2 6-15,-4 3-3 16,-8 4-3-16,-1 1-1 16,-2 4-2-16,0 0-11 15,0 20 6-15,0 15 7 16,0 14 8-16,0 9 4 15,0 7-5-15,0 5-7 16,0-2 5-16,0-3-5 0,0-7 1 16,-7-11-2-16,-6-15 2 15,-1-7-2-15,1-13 1 16,4-10-1 0,0-2 2-16,-6 0-2 15,-6-22-11-15,13-9-7 16,-1-9 14-16,9-10-1 15,0-12-7-15,25-10 2 16,10-6-15-16,9 10-20 0,8 10 26 16,-6 17 3-16,1 17 11 15,-7 12-2-15,-4 8 8 16,-7 4 1-16,-7 0 11 16,-1 0 7-16,-6 0-8 15,1 6 1-15,-5 8 2 16,-3 2-7-16,4-2 8 15,-8 0 2-15,3-4-10 16,-7-2 10-16,0-4-8 0,0-1-1 16,0-3-6-16,0 0 10 15,4 0-2-15,8 0-3 16,1-3-2-16,16-14-4 16,2-6-1-16,0 3-4 15,-2 0 4-15,-4 2 0 16,-5 12 0-16,2 0 0 15,3 6 0-15,-7 0-4 0,1 0 4 16,4 18-3 0,-7 2 3-16,1 6 0 15,-1-4 2-15,-3 1 2 16,-4-10 1-16,-4-4 2 16,2-8-6-16,-7-1 8 15,2 0 0-15,0 0 6 16,11 0 4-16,5-14-9 15,9-11-8-15,2-1-2 0,-2-1 0 16,0 2 0-16,-12 10 1 16,-1 4-1-16,-12 11 0 15,-2 0 0-15,0 0-1 16,0 0-1-16,0 0-4 16,4 11-1-16,5 15 7 15,2 0 4-15,0 4-4 16,2-3 0-16,6-9 7 15,-2-6 0-15,-1-5-1 0,9-2 5 16,-1-5-1-16,12 0 5 16,6-2-11-16,-2-15-3 15,-6-1 1-15,-5-3 0 16,-5 2 1-16,-8 5-3 16,-8 4 0-16,-1 7 0 15,-5 3 1 1,-2 0-1-16,2 0-2 15,-2 0 0-15,3 0 1 0,6 0-2 16,2-3 3-16,3-1 0 16,1-1 0-16,-1-4-1 15,-1-5 0-15,-3 0-6 16,0-4-1-16,-6 2-3 16,1-2 2-16,-5 6-2 15,0 4 4-15,0 4 2 16,0 4 0-16,-7 0-4 0,-5 0 6 15,-3 2 0-15,7 16 2 16,-4 4 0-16,8 0 1 16,4 2 0-16,0-4 2 15,0-3-1-15,4-3 0 16,12-3 2-16,11-5 1 16,13-6 3-16,7 0-3 15,6 0-4-15,-2-17 0 16,5-2-1-16,-7-2 1 0,-11-6 0 15,-7-1 1-15,-11-2-1 16,-6 8-1-16,-12 7-2 16,0 8 5-16,-2 7-4 15,0 0 2-15,0 0-8 16,0 2 2 0,0 18 3-16,0 6 6 15,0 0-1-15,0 0-1 16,9-6 6-16,5-2 3 0,-8-6-1 15,5-7-7-15,3-5 4 16,1 0-4-16,10 0 3 16,6-5 2-16,0-11-7 15,7-1-3-15,-5-3 2 16,-2-3 0-16,-4 5 0 16,-9 4-2-16,-9 8 2 15,-7 6-3-15,-2 0 0 0,0 0 4 16,0 0-6-16,2 15 0 15,6 10 6-15,-2 5 2 16,5-2-2-16,5-2-3 16,-1 0 3-16,1-11 6 15,6-2-6-15,-6-9 1 16,11-4 6-16,-3 0-3 16,10-8-2-16,-3-13-1 15,0-10-1-15,-6-4 3 0,-4-3-1 16,2-13-1-16,-9-3-1 15,-3-3 1-15,-7 11-1 16,-2 12 0 0,0 17-1-16,-2 10-1 15,0 7-2-15,0 2-5 16,0 26 2-16,0 15 3 16,0 7 4-16,0 1 0 15,0-2 0-15,0-6 1 0,2-10-1 16,17-5 0-16,-9-8-2 15,4-6-6-15,-3-8-51 16,-2-6-54-16,-7 0-29 16,-2-10-20-16,0-16-123 15</inkml:trace>
  <inkml:trace contextRef="#ctx0" brushRef="#br1" timeOffset="-24702.07">24839 15218 643 0,'0'0'220'0,"0"0"-195"16,0 0-17-16,0 0 54 15,0 0 0-15,0 0-48 16,72 0-7-16,-17 8 7 16,5-1-14-16,2-2 0 15,12-1 0-15,2-4 1 16,-9 0-1-16,-2 0 1 16,-23 0-1-16,-11-2 3 0,-13-5 2 15,-9-2-1 1,-9 1 18-16,0 0 18 15,0 1-18-15,-18 7-13 16,-8 0-3-16,-3 3 0 16,-5 17-3-16,10 3 1 15,-1 2 4-15,9-1 6 16,7-4 4-16,5-6-4 16,4-4 4-16,0-4-3 0,0-6 0 15,0 2 0-15,18-2-7 16,13 0 9-16,7 0-7 15,2-16-8-15,-5-4 3 16,4-8-4-16,-1 0-1 16,-7 4 0-16,-2 1 0 15,-16 9-2-15,-7 9-1 16,-6 5 2-16,0 0-8 0,0 10 1 16,0 14 1-16,0 6 7 15,0-2 3-15,0-5-2 16,0-3 0-16,10-8 2 15,3-7-1-15,3 1 6 16,3-6-2-16,10 0 7 16,14-8-5-16,6-14-4 15,0-6-4 1,-3-6 1-16,-5-6-1 0,-3-6 0 16,-9 3-1-16,-11 11-1 15,-7 12 1-15,-7 14 1 16,-4 6-5-16,0 0-7 15,0 20 3-15,-4 20 6 16,-14 11 3-16,-2 1-1 16,0 0-15-16,2-4-31 15,5-10-36-15,2-8-7 16,-3-10-10-16,1-10-34 0,-3-6-86 16,1-4-173-16</inkml:trace>
  <inkml:trace contextRef="#ctx0" brushRef="#br1" timeOffset="-24150">25833 15144 768 0,'0'0'141'0,"0"0"-55"0,0 0 44 16,0 0-30-16,0 0-73 16,0 0-15-16,152-32-11 15,-110 35 3-15,-6 14-3 16,-2 5 2-16,-15 4 2 15,-5-6 5-15,-5-2-1 16,-9-4 0 0,0-6 1-16,0-4-5 15,0-4-1-15,0 0 1 0,-5 0 2 16,-1 0-1-16,-4 0 4 16,6-2-8-16,4-19 4 15,0-6-2-15,16-13-3 16,17-2-1-16,3 5-4 15,-5 13 1-15,-4 14 3 16,-9 10-5-16,-1 0 4 16,-5 0 1-16,-1 10-2 15,0 10 0-15,-7 4 2 0,-2 8-5 16,-2-1 3-16,0-3 0 16,0-5-2-16,-15-4-13 15,-3-5-9-15,-4 0-16 16,2-8 2-16,-7-1-9 15,2-5 6-15,-2 0-7 16,6 0-14-16,3 0 13 16,7 0 16-16,9-1 13 0,2-6 3 15,0 4 3-15,4-1 7 16,15 2 9-16,6 2 8 16,2 0-1-16,2 0-7 15,2 0 0 1,5 0-3-16,-3 0-29 15,6 0-101-15,-4 0-21 16,3 0-325-16</inkml:trace>
  <inkml:trace contextRef="#ctx0" brushRef="#br1" timeOffset="-23965.99">26533 15404 595 0,'0'0'122'15,"0"0"12"-15,0 0-6 16,-20 103-6-16,18-77-20 0,-7-4-35 16,0-4-43-16,-7-7-22 15,-11-2-2-15,-12-7 0 16,-15-2-166-16,-4 0-442 16</inkml:trace>
  <inkml:trace contextRef="#ctx0" brushRef="#br1" timeOffset="-22589.8">27385 15015 118 0,'0'0'854'0,"0"0"-733"0,0 0-61 15,0 0 40-15,0 0-54 16,0 0-35-16,-29 14 2 16,4 23-2-16,3 1-3 15,6 3 0-15,10 1-3 16,4-5-3-16,2-7-1 16,0-5 2-1,2-10-3-15,13-7 0 0,5-5 1 16,14-3 3-16,1 0-2 15,10-11 0-15,4-16-2 16,-4-4-3-16,-3-4-3 16,-11-3-1-16,-4 11-11 15,-11 4 10-15,-12 14 7 16,-4 6 0-16,0 3 2 16,0 0-1-16,0 0 1 0,-16 8 1 15,-1 16-2 1,10 2-2-16,7 2 1 0,0-2 0 15,9-1-2-15,8-5 2 16,-1-6 0-16,-1-7-3 16,-5-7 3-16,-1 0-1 15,-5 0 2-15,5 0 0 16,-9-12 0-16,0-8-3 16,0-1-8-16,0-5-2 15,-9-6-4-15,-4 1-7 16,3-1-16-16,6 9 3 0,4 2 6 15,0 7-18-15,16 4-7 16,20 2 25-16,8 4 16 16,1 4 8-16,4 0 7 15,0 26 0 1,-6 6 0-16,-1 9 38 16,-11-2 31-16,-6 2-41 0,-21-9-13 15,-4-9 5 1,0-6 10-16,-2-9 0 0,-14 2 0 15,-2-10 2-15,2 0-10 16,3 0-7-16,5-10-4 16,-4-12-9-16,12-8 3 15,0-8-5-15,12-6-2 16,16-1-4-16,13 9-3 16,-2 14-13-16,3 16 5 15,-5 6 13-15,-10 8 4 0,-6 16 0 16,-7 8-1-16,-3 7 1 15,-2-1 0-15,-7-2 1 16,-2-2-5-16,0-10 4 16,0-4-3-16,0-8-1 15,0-6-57-15,0-4-47 16,0-2-62-16,9 0-192 16</inkml:trace>
  <inkml:trace contextRef="#ctx0" brushRef="#br1" timeOffset="-19037.35">28711 14923 655 0,'0'0'150'16,"0"0"-81"-16,0 0 38 15,0 0-3-15,0 0-59 16,0 0-14-16,-95 10 10 16,61 12 2-16,5 6-22 15,7 6-9-15,8 4-3 0,-1 2-4 16,10 1 2-16,5-5-2 16,0-4 2-16,5-6-3 15,15-2-3-15,9-8-2 16,9-7 2-16,4-6-2 15,9-3-1-15,7 0-16 16,5-12-13-16,-5-11 7 16,-10-3-1-16,-5-8-4 15,-16-2 9-15,-14 2 10 16,-11 6 10-16,-2 5 1 16,-11 11 4-16,-13 5-2 15,-12 6-3-15,5 1 0 16,2 0 1-16,4 1-1 15,7 13 2-15,5 4-2 16,0 3 3-16,6 1 1 16,-2 1 5-16,7 0-3 15,2-4 1-15,0-2 1 0,0-5-5 16,0-4-1 0,2-4 0-16,11-2-1 0,3-2 6 15,9 0-2-15,-6 0 2 16,6-2-5-16,2-14 0 15,2-5-2-15,-7-2 2 16,3-1-2-16,-8 2-1 16,-5 1 1-16,-8 9 0 15,1 6 1-15,-5 5 2 16,0 1-3-16,0 0 0 0,0 0-10 16,0 0 6-16,0 22 2 15,0-2 2-15,0 10 3 16,0-4 5-16,0-5-1 15,4-2-5-15,7-7 6 16,5-2-6-16,6-8 4 16,5-2 0-1,4 0 4-15,3-2-7 0,1-20-1 16,1-7-1-16,-5-8 4 16,-4-12-4-16,-7-9-1 15,-5-13 1-15,-6-8 2 16,-4-3-2-16,-3 4 1 15,-2 15-1-15,0 22-1 16,0 24 1-16,0 11-1 16,0 6 0-16,0 0-5 15,-7 10-6-15,5 24 9 16,-5 16 2-16,7 8 3 0,0 9-1 16,11 1 1-16,14-3 1 15,-3-2-3-15,7-5-1 16,5-12 10-16,-5-12-10 15,0-13 0-15,-2-10 4 16,-3-6-2-16,10-5-2 16,-3-2 0-16,4-19-18 15,-1-5-2-15,-5-8-23 0,-5-10-4 16,-6-9 9-16,-11 0 23 16,-5 13 12-16,-2 12 0 15,0 16 3-15,0 9 1 16,-9 3-1-16,-4 0 2 15,-3 25-1 1,3 7 2-16,4 10 2 16,7 0 3-16,2 4-1 15,0-4 1-15,6-5-5 0,17-7 4 16,1-6 1-16,7-8-2 16,10-10-1-16,1-6-1 15,3 0-3-15,1-2 1 16,1-18-2-16,-3-9-2 15,-6-6-5-15,-9-8-20 16,-4 0 6-16,-11 9 20 0,-10 7 1 16,-2 17 1-16,-2 9 8 15,0 1-2-15,0 0-5 16,0 3-2-16,0 20 3 16,-6 6 18-16,-2 5 12 15,4-5-9-15,4-5 9 16,0-3-12-16,0-8-9 15,0-8-1-15,0-5 7 0,0 0-10 16,0 0 9-16,12 0-8 16,9-13 6-16,10-13-15 15,8-1 2-15,-1-4-1 16,-5 6-1-16,-2 4-10 16,-6 9 4-1,-8 12 0-15,-5 0-1 16,-1 0 4-16,-5 9-4 15,4 11 7-15,1 2 0 0,5 2 0 16,-1-2 0-16,12 5 0 16,2-5 1-16,8-8-1 15,11-9 3-15,-2-5-2 16,1 0 1-16,-5-10-1 16,-4-8 0-16,-7-10 0 15,-6-3-1-15,-9-6 0 16,-10-4-2-16,-6 9-2 15,0 6-1-15,-6 13 0 16,-23 12-5-16,-14 1 2 0,-1 3 3 16,2 23 3-16,-1 4 2 15,9 0 0-15,10 6 0 16,6-4 0-16,9-3 0 16,7-7 0-16,2-7 4 15,0-2-4-15,2-5 2 16,18-6 5-16,11-2 5 15,3 0-6-15,9-2-2 16,-6-16-3-16,-1-3-1 0,-5-1 0 16,-4-2-4-1,-10 0-8-15,-3 4-1 16,-10 9-3-16,-4 5 3 16,0 6-4-16,0 0-4 15,0 15 1-15,-8 14 19 16,-8 2-1-16,9 1 2 15,5 0 1-15,2-1-1 16,0-3-2-16,9-4 2 0,9-10 1 16,7-5 1-16,-2-9 5 15,12 0 0-15,2 0-2 16,5-20-4-16,1-1-1 16,-7-9 1-16,-3-10 5 15,-2-13-6-15,0-16-4 16,1-15-10-16,-10-3-6 0,0 0 7 15,-8 17 2 1,-8 16 11-16,-4 20 3 0,-2 18-3 16,0 10 4-16,0 6-4 15,0 0-1-15,-8 10-11 16,-13 22 12-16,2 14 2 16,3 10 6-16,3 8 7 15,1 4-6-15,8 1 3 0,4-5 4 31,0-3-9-31,0-15 2 0,0-7 4 16,14-8-5-16,3-12-2 16,1-8-3-16,6-9 0 15,5-2-2-15,5-2 0 16,6-21-1-16,0-10-4 16,1-8-10-16,-4-4-10 15,-3-3-7-15,-10 13 26 0,-4 12-5 16,-13 18-11-16,-7 5 21 15,0 0-5-15,0 2 2 16,0 20 1-16,-3 8 2 16,-6 6 3-16,3 0 6 15,2 0 6-15,-3-6 7 16,5-2 0-16,-1-7-7 16,3-9-3-16,0-3 3 15,0-4-5-15,7-1-4 0,13-4 0 16,7 0 5-16,10 0-7 15,8-9-2-15,5-15-2 16,-4-5 0-16,6-11-3 16,-6-9-8-16,-3 4 5 15,-12 2 5-15,-14 15 1 16,-12 12 0 0,-5 10-2-16,0 3-4 15,0 3 2-15,-18 0-2 0,-2 0 2 16,5 0 3-16,1 12 1 15,5-3-2-15,7-4 0 16,0 1 2-16,2-5 0 16,0-1 2-16,0 0-2 15,0 0 4-15,0 0-2 16,4 0 6-16,11 0-8 16,4 0-2-16,-7 0 2 0,5-1-1 15,-9 1 1-15,4 0 0 16,-3 0-1-16,4 0-1 15,-4 5 1-15,-2 9-2 16,1 2 3-16,-3 1-3 16,-3 6 1-16,1-2 2 15,-3-2-1-15,0-1 1 16,0-4 0-16,0-6 1 16,2-1 0-16,4-6 4 15,3 4-3-15,12-4 0 0,8-1 1 16,2 0 0-16,2 0-1 15,-2-11 0-15,-2-10 0 16,0-5 0-16,5-6-2 16,-5-4-2-1,-2-1-3-15,-12 11-1 16,-13 9 4-16,-2 13-3 16,0 4 0-16,0 0-2 0,0 0-5 15,-7 0 6-15,-8 14 6 16,-3 7 1-16,7 0 3 15,2 2 5-15,4-3 1 16,5-5-2-16,0-1-2 16,0-5-2-16,0-4-2 15,0-1 0-15,0-2 0 16,7-2-1-16,9 0 4 16,4 0-3-16,2 0 0 15,2-11-2-15,6-12-3 0,-1-3-3 16,-5-4-5-16,-1 4-3 15,-12 8 0-15,-7 8 7 16,-4 6 3-16,0 4-1 16,0 0-7-16,0 0-1 15,0 0 8-15,-4 4 3 16,-9 16 2-16,3 0 0 0,4 3 0 16,-3-8 9-16,7-4 1 15,0-4-2-15,2-5 2 16,0-2-4-1,0 0 6-15,0 0-1 16,0 0-5-16,13 0-1 16,9 0-1-16,3-9-4 15,-1-2 0-15,-6 1 0 16,0 0-5-16,-5 2 1 0,-4 1-1 16,-7 6 1-16,-2 1-1 15,2 0-3-15,-2 14 3 16,0 2 5-16,0 1 0 15,0-2 1-15,0-5-1 16,0-3 1-16,0-7-1 16,0 0 1-16,0 0 1 15,2 0 3-15,6 0-5 0,0 0-2 16,3-7-38-16,3-12-18 16,-6-13 9-16,-1-9-21 15,3-5-11-15,-6-8-17 16,4-2-17-16,1 6 32 15,1 14 79-15,-6 14 4 16,-2 10 58-16,-2 12 24 16,0 0-36-16,0 0-4 0,0 17-25 15,0 12 43-15,0 2 1 32,0 1-21-32,0-3-10 0,0 3-6 15,0-6 8-15,0-4-1 16,5-6-4-16,-1-8-7 15,0-4-6-15,6-4-7 16,1 0 2-16,-1 0-4 16,9 0 1-16,-4-7-6 0,1-10-3 15,-1-4-6-15,-1 1-8 16,-3 3-16-16,-7 7 13 16,-2 6 11-16,-2 2-16 15,0 2-2-15,-17 0-23 16,-14 0-30-16,-7 0-82 15,-7 0-152-15</inkml:trace>
  <inkml:trace contextRef="#ctx0" brushRef="#br1" timeOffset="-18829.32">32547 14776 741 0,'0'0'133'0,"0"0"-79"16,135-14 42-16,-83 14-37 15,9 0-38-15,1 4-13 16,-13 10 20 0,-11 1 1-16,-18-5-26 0,-18-4-3 15,-2-1-12-15,-12 8-3 16,-29-1 0-16,-17-2-43 16,-15 0-96-16,-10-10-162 15</inkml:trace>
  <inkml:trace contextRef="#ctx0" brushRef="#br1" timeOffset="-18637.3">31781 14729 933 0,'0'0'148'15,"0"0"-116"-15,0 0 71 16,0 0-22-16,0 0-78 15,0 0-3-15,6-11-25 16,-6 11-136-16,-22-4-151 0</inkml:trace>
  <inkml:trace contextRef="#ctx0" brushRef="#br1" timeOffset="-18445.29">31092 14754 513 0,'0'0'529'0,"0"0"-453"16,0 0-5-16,0 0 51 0,0 0-91 16,138 0-29-16,-60 0 1 15,-6 0-6-15,-16 0-7 16,-17 0-50-16,-12 0-127 16,-25-12-52-16,-2-5-211 15</inkml:trace>
  <inkml:trace contextRef="#ctx0" brushRef="#br1" timeOffset="-18053.23">28488 14572 653 0,'0'0'197'0,"0"0"-177"15,0 0-4-15,151 26 101 16,-43-16-11-16,33 0-47 16,19 5-50-16,16-3-5 15,-11 1-4-15,-20-7-61 16,-31-6-332-16</inkml:trace>
  <inkml:trace contextRef="#ctx0" brushRef="#br1" timeOffset="-17805.2">30207 14887 946 0,'0'0'0'16,"0"0"-309"-16</inkml:trace>
  <inkml:trace contextRef="#ctx0" brushRef="#br1" timeOffset="-14732.81">15082 16404 927 0,'0'0'95'16,"0"0"-88"-16,0 0 60 16,0 0 44-16,0 0-37 15,0 0-37-15,0 0-14 16,0 0-5-16,-20-65-9 16,0 49-3-16,2 4-4 15,2 8-2-15,-8 4-2 16,4 0 0-16,-3 2 0 15,6 18 0-15,1 6-2 16,10 0 3-16,6 0 0 16,0-6-2-16,6-2-2 15,17-8 5-15,8-8 0 16,11-2 2-16,7-12 0 16,3-20 1-16,-4-8-2 15,-7-1-1-15,-10-3 0 16,-9-4 2-16,-8-1 1 0,-10-4 0 15,-4 5-2-15,0 8-1 16,0 14 0-16,-9 12 0 16,6 10 0-16,3 4-4 15,-11 0-3-15,5 23 1 16,-5 16 6-16,8 6-1 16,3 10 1-16,0-3 0 15,16-3-1-15,13-7 1 16,7-7 0-16,-1-12 0 0,1-7-1 15,0-14 0-15,2-2 0 16,-3-9-6-16,7-18 7 16,-5-4-14-16,-2-5 2 15,-10-6 9-15,-10-6 3 16,-13 2 0-16,-2 8 0 16,-2 12 0-1,-18 15-1-15,-4 11-5 16,-5 0 4-16,-2 14 2 15,-3 18 9-15,14 7-4 0,4 3-5 16,9 0 3-16,7-3-2 16,0-9 0-16,0-12-1 15,12-4 0-15,3-11 0 16,8-3 8-16,4 0-6 16,6-17 4-16,0-10-5 15,5-5 2-15,-9 4 1 0,-11-2-4 16,-5 2 0-16,-4 9 2 15,-7 2-2-15,-2 11 3 16,0 4-2-16,0 2-1 16,0 0-2-16,0 0 1 15,0 16-13-15,0 8 13 16,0 4 2-16,5 1-1 16,8-8 0-16,3-3 1 15,4-8 0-15,-2-10 8 0,-1 0-7 16,10-3 1-16,4-24-1 15,-2-4-2-15,-2-3 5 16,-11-7-3-16,-5-3-2 16,-9-10 6-16,-2 4 1 15,0 2-7 1,0 14 1-16,0 13 0 16,0 13 2-16,0 8-6 15,-2 0 1-15,-7 4-5 0,3 24 1 16,-4 12 5-16,8 13 1 15,2 6 0-15,0-1 0 16,18 0 0-16,9-5 0 16,2-13-3-16,0-5 2 15,7-13 1-15,-3-12 0 16,-2-10 0-16,7 0 1 16,-5-8-1-16,1-16-4 0,-10-7-1 15,-5-5 0-15,-13-8 4 16,-6 6 1-16,0 6-1 15,-11 7-1-15,-7 16-3 16,0 7 0-16,-6 2 1 16,4 0 1-16,-3 18 3 15,6 7 0-15,5 2 3 16,6-1 1-16,6-1-3 16,0-8-1-16,0-5 2 0,8-3-1 15,13-9 4-15,1 0 0 16,9 0 0-16,5-17-1 15,-5-2-4 1,-2-2 0-16,-4 5 0 16,-12 5-1-16,-7 4 1 15,2 5 0-15,-8 2 0 16,0 0 0-16,0 0-8 16,0 18-1-16,0 8 9 0,0 2 0 15,2-2 0-15,2-6 0 16,9-4 0-16,-3-7 0 15,-2-4-2-15,1-2-15 16,-5-3-55-16,6 0-43 16,-6-17-17-16,-4-9-89 15,-2-6-183-15</inkml:trace>
  <inkml:trace contextRef="#ctx0" brushRef="#br1" timeOffset="-14548.78">15704 16003 755 0,'0'0'148'16,"0"0"-136"-16,0 0 37 16,0 0 30-16,0 0-74 15,0 0-3-15,149-11-2 16,-37 0-87-16,6-2-213 0</inkml:trace>
  <inkml:trace contextRef="#ctx0" brushRef="#br1" timeOffset="-14340.76">17084 15962 987 0,'0'0'44'0,"0"0"-38"15,0 0 91-15,0 0 21 16,4 144-69-16,7-100-24 15,3-3-11-15,-3-4-2 16,-5-13-12-16,2-6-1 16,-4-7-1-16,-4-8-3 15,4-3-42-15,-4 0-73 0,0 0-25 16,0-5-119-16,-16-18-192 16</inkml:trace>
  <inkml:trace contextRef="#ctx0" brushRef="#br1" timeOffset="-10700.29">16983 16090 233 0,'0'0'375'0,"0"0"-284"16,0 0 49-16,0 0-9 16,0 0-50-1,0 0-33-15,32-26-12 0,8 26 10 16,2 2 5-16,3 14-9 16,-3 2-23-16,0 2-1 15,-10 0-1-15,-4-2-12 16,-5-4 4-16,-9 2-5 15,-8-8 1-15,-4-4-3 16,-2-1-1-16,0-3 4 16,0 0 7-16,0 0-7 15,0 0 0-15,0 0-1 0,0 0 5 16,0 0-9-16,0 0 6 16,0-7-4-16,0-10-2 15,0-4 0-15,9 3-9 16,7 2-2-16,1 5 6 15,8 6-1-15,-5 1 5 16,5 4-2-16,-3 0 3 16,-2 0-4-16,-2 0 3 0,2 6 1 15,0 12 0-15,-5-4-5 16,1 0 3-16,-3-2-4 16,-1-3-6-16,-8-4 7 15,5-3 1-15,-7-2-6 16,8 0 4-16,-4 0 1 15,3 0 5 1,-5-14-4-16,-4-6 3 16,0 3-1-16,0-3 0 0,-6 5-3 15,-17 4 0-15,-4 2 5 16,0 6 3-16,-1 3-1 16,6 0 6-16,-3 3-6 15,5 11 8-15,7 4-4 16,4 5-2-16,7-2 1 15,2 2-3-15,0-6 3 16,2-3-1-16,11-2-1 16,3-7 2-16,1-4-5 0,8-1 6 15,6 0-2 1,5-8 0-16,-3-7-3 0,-4-4 1 16,-4 0 0-16,-9-1 0 15,-10 6-4-15,3 2-1 16,-9 3 3-16,0 9-2 15,0-2 0-15,0 2-5 16,0 0 2-16,0 5-3 0,0 15 8 16,0 5 0-16,0 1 0 15,0-2 0-15,0-2 0 16,11 0 0-16,5-4 0 16,-1-7 0-1,-1-9-1-15,1-2-1 16,5 0 1-16,5-7 1 15,2-11-8-15,-8-3-13 16,4-8-4-16,-7 7 17 0,-3-4-3 16,-4 6 11-16,-2 4-2 15,-7 5 2-15,0 11 0 16,0 0-1-16,0 0-1 16,0 0 2-16,0 0 1 15,0 20 3-15,0 1 4 16,0 2 10-16,0-6-3 15,0-3-7-15,0-10 9 16,0 2-13-16,2-6 4 0,0 0 9 16,3 0-7-16,1 0 8 15,8-6-8-15,8-12-8 16,-2-4-2-16,-2 0 0 16,2-2-1-16,-6 2-8 15,-6 5 1-15,1 8 1 16,-7 6 4-16,-2 3 2 15,0 0-9-15,0 0-1 0,2 0 3 16,6 15 8-16,-2 1-3 16,5 0 4-1,3-2-1-15,3-5 0 16,1 0 1-16,7-7 2 16,4-2 3-16,0 0-3 15,-1-11 0-15,-3-12-1 16,-9-1-2-16,-3-1 0 15,-11-2 0-15,-2 3-7 0,0 4-2 16,0 8 4-16,0 5-7 16,-11 7 6-16,-2 0 0 15,-5 0 2-15,4 19 2 16,14 1-2-16,0 2-8 16,0 0-12-16,12 2 8 15,5-1 1-15,8 0 7 16,-5-1 4-16,3-3 4 15,-8-5 0-15,-3-2-1 0,-8-7 1 16,-4-1 0-16,0-4 0 16,0 0 0-16,0 0 0 15,0 0 1-15,0 0-1 16,0 0 3-16,0 0 1 16,0 0 0-16,0 0 4 15,0 0-8-15,2-16-2 16,9-8-20-1,5 0-11-15,11 2-13 0,1 4 3 16,3 8 21-16,-2 4 12 16,-2 6 10-16,0 0-2 15,-9 0 6-15,-7 0 4 16,1 12 7-16,-6 3 2 16,3 4 8-16,-5 3-2 15,5 2 13-15,-4-2 6 16,-5-8-9-16,0-4-2 0,2-5-18 15,5-5 0-15,-5 0-5 16,2 0-1-16,10 0 4 16,3-10-5-16,10-11-5 15,2-3-1-15,2-2-3 16,3-2-5-16,-3 0-2 16,-2 5-10-16,-9 10 3 15,0 9 2-15,-11 4 7 16,0 0 5-16,-5 3 2 0,3 14-1 15,-2 5 2-15,-5 2 5 16,2 0 6-16,-2-4 0 16,0-4 5-16,2-4-4 15,3-5-2-15,-1-6-4 16,-4-1-2 0,4 0 9-16,7 0-3 15,3-10 2-15,11-7-7 16,-1-6-5-16,2 0-2 0,-3-2 1 15,-5 6-9-15,-5 0 3 16,-3 12 3-16,-6 2-1 16,-4 5 3-16,0 0-8 15,0 0 2-15,0 6-1 16,0 12 9-16,0 2 0 16,2 0 3-16,2-2-1 15,3-6 2-15,-3 0 4 0,8-4 1 16,1-1-2-16,3-7 1 15,8 0-2-15,5 0 3 16,2-11-7-16,0-10-2 16,-2 0 3-16,-2-3-6 15,2-1-2-15,-11 2-3 16,-5 9 0-16,-6 5-1 16,-5 9 6-16,-2 0-6 15,0 0-9-15,0 0 9 0,0 3 4 16,0 15 5-16,-9 5 2 15,7-4 0-15,2 2-2 16,0-3 1-16,0-4 2 16,0-9-3-1,0 1 8-15,4-4 8 16,15-2-7-16,1 0-1 16,8 0-8-16,1-13 1 15,0-10-1-15,-4-1 0 0,-7-4-10 16,-3-4-10-16,-1 0-9 15,-14 6-8-15,0 9-12 16,0 8 28-16,0 9-6 16,-16 0 17-16,-7 0 5 15,6 9 5-15,3 8 0 16,10-3 0-16,2 4 0 16,2 2-1-16,0-2 1 0,6 0 1 15,15-2 1-15,-3 0-2 16,-3-3 0-16,3 2 2 15,-3-5 8-15,-1 0-4 16,-3-8 18-16,-11 2-17 16,0-2-5-16,0-2 6 15,0 0 2-15,0 0-1 16,0 0-4-16,-15 0-3 16,-8 0-2-16,3 0 0 0,-3 0-19 15,6 0-25-15,11 0-3 16,-4-6 17-1,10-2 6-15,0-6-20 16,14-4 10-16,15 0-1 16,9 1 25-16,4-6 3 15,7 0 7-15,3 0 5 16,-2-2-5-16,4 3 2 16,-9-1-1-16,-14 7 3 0,-7 4 21 15,-17 3 20-15,-7 5-10 16,0 0 1-16,0 4-27 15,-16 0-4-15,-3 0 0 16,-6 0-2-16,7 4-1 16,5 14 10-16,1 3 6 15,8-1-1-15,4-3 2 16,0 2 1-16,0-6 1 0,0 1-4 16,16 1 8-16,1-3-7 15,8 0-3-15,-5 0-11 16,7-2 2-16,-1-1 0 15,-1-4-4-15,-9 5-2 16,-5-8 2-16,-11 0-1 16,0-2 0-16,0 0-1 15,0 4-2-15,-11-1 2 16,-7 6 1-16,-7-5 3 16,-4 3-2-16,12-7-2 15,-4 0-1-15,13 0-4 16,1 0-14-16,5 0-5 15,2 0 7-15,0-20-10 16,11 3-21-16,16-9-18 16,6 2 24-16,5 2 4 15,-5 6 9-15,-2 8 19 16,-4 6 5-16,-4 2 5 0,-5 0 12 16,-12 0 22-16,3 0-1 15,-9 0-3-15,2 10 12 16,0 6-13-16,-2 0 2 15,0 2-10-15,0-1-4 16,0-2 4-16,0 1 0 16,0-9-5-16,0 4-4 15,0-9-2-15,0 0-1 0,0-2-3 16,0 0-1-16,12 0 3 16,3 0-2-16,10-4-3 15,2-12-1-15,0 0-2 16,-8-3-1-16,1-2-4 15,1 3-5-15,-15 8-4 16,1 3 9 0,-7 6 1-16,0 1-5 15,0 0-2-15,0 0 2 0,0 0 3 16,0 4 6-16,-9 10 0 16,7 2 1-16,0-2 1 15,2-3 0-15,0 1 3 16,0-9 3-16,0-1 5 15,0-2-3-15,0 0-5 16,0 0-3-16,2 0 3 16,7 0 1-16,-3-2-4 15,-6-10-2-15,0-2-10 0,0-2-10 16,0 2-5-16,-13 0-7 16,-1 4-38-16,3 3 25 15,5 6 13-15,4 1-2 16,2 0-4-16,0 0-2 15,0 0 20-15,4 0 4 16,21 0-2-16,2 0 3 16,2 0 13-16,-8 0 2 0,4 1 6 15,0 8 20-15,4 8 21 16,-7 4 13-16,2-1-1 16,-10 2 2-16,-8-8-33 15,-1-7-2-15,-5 0-9 16,0-7 2-1,0 2-14-15,0-2 9 16,0 0-10-16,0 0-1 16,0 0 4-16,0 0-7 0,4-12-8 15,12-8-18-15,7-4-4 16,0-2-6-16,4 3 4 16,-2 9 11-16,-9 9 12 15,-5 5 9-15,-7 0 5 16,3 8 3-16,-3 15 17 15,-4 0-7-15,0 0-5 16,0 2-7-16,0-3-5 16,-4-4 4-16,-7-8-3 0,-3 0-4 15,-8-8 1-15,-2-2-27 16,-14 0-81-16,-5-14-89 16,-8-12-236-16</inkml:trace>
  <inkml:trace contextRef="#ctx0" brushRef="#br1" timeOffset="-10540.28">20079 15773 912 0,'0'0'84'16,"0"0"-41"0,0 0 63-16,0 0-45 15,0 0-61-15,0 0-8 16,0 0-51-16,-4-50-105 15,-38 32-225-15</inkml:trace>
  <inkml:trace contextRef="#ctx0" brushRef="#br1" timeOffset="-10364.25">19389 15773 943 0,'0'0'40'15,"0"0"-28"-15,0 0 60 16,0 0-27-16,0 0-45 0,0 0-23 16,113-15-112-16,-113 4-413 15</inkml:trace>
  <inkml:trace contextRef="#ctx0" brushRef="#br1" timeOffset="-5467.63">525 17273 836 0,'0'0'102'16,"0"0"-65"-1,0 0 45-15,0 0-6 16,0 0-29-16,0 0-27 15,0 0 8-15,0 0 15 16,0 126-14-16,0-84-8 0,0-7-11 16,0-8-6-16,0-8-2 15,0-12-2-15,0-2 3 16,2-5-1-16,-2 0-2 16,0 0 1-16,0-5 10 15,3-21-11-15,2-13-10 16,1-12 7-16,5-2 3 15,3 2-1-15,-1 12 1 16,-2 13-2-16,-2 13 2 16,-4 9 0-16,-5 4 0 0,0 0-2 15,0 0 1-15,6 22-9 16,5 14 10-16,5 8 6 16,-3 1-6-16,-3-6 0 15,-4-7 0-15,-2-11 1 16,1-7-1-16,-3-8 0 15,-2-6 1-15,0 0-1 16,2 0 2-16,3 0 6 16,2-10-7-16,1-18-1 15,5-12 0-15,3-3 0 16,7 6-1-16,10 6-3 16,-4 13 2-16,0 9 0 15,-4 9 1-15,-8 0-4 16,4 13 1-16,6 15 4 15,-1 9 0-15,-2-2 0 16,1 0-2-16,-11-8 1 16,1-5-18-16,-1-6-48 0,-6-5-52 15,13-11-15-15,5 0-93 16,8-18-77-16</inkml:trace>
  <inkml:trace contextRef="#ctx0" brushRef="#br1" timeOffset="-5067.58">1430 17106 736 0,'0'0'210'0,"0"0"-182"16,0 0 33-16,0 0 1 15,0 0-12-15,-29 106 37 16,12-57-38-16,-1-1-26 16,5-8-8-16,3-8-1 15,6-7-2-15,0-13-7 16,4-7-1-16,-2-5-1 15,2 0 2-15,0 0 2 16,0-12 0-16,0-25 7 16,13-21-12-16,5-19-1 15,9-8-1-15,0 8-1 16,2 12 1-16,0 21-2 16,-14 17 2-16,-7 20 0 15,-2 7-1-15,0 0-3 16,7 24-5-16,10 20 8 0,-1 9 1 15,-5 0 3-15,2-2-2 16,-11-5-1-16,-1-12-6 16,-2-8-16-16,-5-8-26 15,0-8-52-15,0-10-26 16,0 0-38-16,-14 0-45 16,-8-3-37-16,-7-17-39 15</inkml:trace>
  <inkml:trace contextRef="#ctx0" brushRef="#br1" timeOffset="-4947.57">1430 17106 360 0</inkml:trace>
  <inkml:trace contextRef="#ctx0" brushRef="#br1" timeOffset="-4811.55">1430 17106 360 0,'34'92'270'0,"-41"-92"-155"0,3-3 32 0,2 3-59 0,2 0-37 16,0 0-26-16,0 0-23 15,0 0-2-15,19 0-8 16,20-4 8-16,9-6 0 16,4-8-42-1,8-8-33-15,2 0-128 0,5-6 8 16,3-4-120-16</inkml:trace>
  <inkml:trace contextRef="#ctx0" brushRef="#br1" timeOffset="-4651.53">2246 16886 486 0,'0'0'191'16,"0"0"-103"-16,0 0 41 15,0 0-36-15,0 0-19 0,0 0-9 16,-68-22-16-16,41 22-12 15,-4 0-6-15,-3 17-10 16,1 10 7-16,2 6-14 16,6 4-5-16,9 9-7 15,7 4 0-15,9 0-2 16,0-1 0-16,7-10-2 16,15-7-2-16,3-6 3 0,4-9-2 15,4-11-44-15,3-6-40 16,6 0-19-16,7-18-42 15,5-13-136-15</inkml:trace>
  <inkml:trace contextRef="#ctx0" brushRef="#br1" timeOffset="-4403.5">3049 17159 1008 0,'0'0'103'15,"0"0"-91"-15,0 0 84 16,0 0-31-16,0 0-39 16,0 0-17-16,16-24-7 0,13 8-2 15,8 2-12-15,17 3-36 16,8 1-69-16,14 0-7 15,4 1-188-15</inkml:trace>
  <inkml:trace contextRef="#ctx0" brushRef="#br1" timeOffset="-1819.17">3934 16904 839 0,'0'0'89'16,"0"0"-82"-16,0 0-7 15,0 0 10-15,0 0 39 16,0 0 25-16,22 132-26 16,-15-79 7-16,-4-5-21 15,1-10-9-15,-2-15-15 0,2-6-5 16,1-9 3 0,-3-8-4-16,0 0 1 15,0 0 1-15,8 0 5 16,3-25-2-16,5-7-6 15,6-7-3-15,0-1-1 16,1 3-3-16,-2 11 1 16,-6 10-5-16,-5 10 8 15,-8 6-4-15,0 0-1 16,3 9 0-16,2 23 5 0,6 9 22 16,2 6-13-16,-5-7-2 15,1-8-5-15,-3-8 9 16,-1-12-4-16,-5-7-5 15,-2-2 7-15,0-3-9 16,6 0 13-16,5-8-3 16,11-19 0-16,14-10-8 15,2-5 3-15,3 0-5 16,-6 3-2-16,-10 7 1 16,-12 14-4-16,-3 15 6 0,-10 3-2 15,5 0-3-15,-3 0-4 16,6 21 0-16,3 11 7 15,-3 7 2-15,4-6-1 16,-1-3 1 0,8-3-1-16,-3-5 0 15,1-8 0-15,0-10 0 0,2-4 1 16,4 0 2-16,4-14-3 16,2-12 1-16,0-6-2 15,-6-2 1-15,-7-2 0 16,-7-5 0-16,-7 5-6 15,-4 12 3-15,0 8-2 16,0 10 4-16,0 6-9 16,-4 0 5-16,-9 2 4 15,-3 25-2-15,-1 8-3 0,3 10 1 16,5 1-8-16,7-3-4 16,2-4-15-16,0-8 2 15,17-8-2-15,12-7 12 16,0-9 6-16,16-7-14 15,6 0 9-15,3-21 8 16,4-11 0-16,-9 1 2 16,-9-6 3-16,-13-1 5 0,-14 0 1 15,-6 1 1-15,-7 9 4 16,0 7-4-16,-7 7 18 16,-15 9 3-16,-5 5-4 15,-6 0-5-15,-3 24 1 16,2 8-6-1,11 5-3-15,9-2-4 16,11 4-2-16,3-9 0 16,0-6-2-16,13-8 0 15,6-9 3-15,3-7 0 16,7 0 0-16,5-7 6 0,3-21-1 16,-6-9 0-16,1 2 1 15,-14-9 2-15,-5-5 3 16,-9-9 19-16,-4-6-19 15,0-8-8-15,0-2-1 16,0 10-1-16,0 11 10 0,0 24-6 16,0 14 3-16,0 13-4 15,0 2-4-15,0 0-5 16,0 24-6-16,0 16 6 16,0 22 4-16,0 5 1 15,4 1-1-15,10-6 2 16,1-8 1-16,-1-6 0 15,4-11 0-15,0-7-1 16,0-12 2-16,1-8 0 0,2-6 4 16,-1-4 1-16,6 0 2 15,3-18 0-15,2-12-6 16,-2-1-1 0,0-5-1-16,-6 2-2 15,-7 0-4-15,-5 12 1 16,-5 8 0-16,-4 6-1 15,-2 8 2-15,0 0 1 16,0 0-8-16,0 10-1 0,0 18 6 16,0 12 4-16,0 3 2 15,0 1 1-15,12-8 3 16,1-4-3-16,3-10 1 16,-3-8 1-16,-2-9-3 15,3-5 3-15,3 0 0 16,12 0 4-16,2-21-3 15,6-9-4-15,-2-5-1 0,-10 2-1 16,-3-3-4-16,-6 5 3 16,-8 11-3-16,-3 8 4 15,-5 8 0-15,0 4 0 16,0 0 0-16,0 6-1 16,0 16 1-16,-5 7-2 15,3 0 2-15,2-2 0 16,0-1 6-16,0-8-5 15,0-9-1-15,9 0-3 16,3-9 3-16,3 0 3 16,3 0 7-16,7-12-10 15,-2-11 3-15,4-4 3 16,-2-5-4-16,-5-3 1 16,-5 3-3-16,-1 6-5 15,-7 8 3-15,-5 13 1 16,-2 2 1-16,0 3-3 15,0 0-2-15,0 3 0 0,0 20-3 16,0 5 8-16,0 6 0 16,0-2 0-16,4-6 0 15,1-7 1-15,4-3 0 16,2-7 0-16,0-7 2 16,9-2-3-16,5 0 5 15,6-5 2-15,7-19-5 16,-1-5-2-16,-3 2 1 0,-10-4-1 15,-5 2-3-15,-9 5 0 16,-3 4-2-16,-5 11 5 16,-2 6 0-16,0 3-1 15,0 0-1-15,0 0 1 16,-2 25 1-16,-9 8 2 16,0 0 3-16,11 4-2 15,0-10-1 1,0 0 1-16,0-10 1 0,5-8-2 15,3-6 1-15,6-3 5 16,8 0 3-16,5-5-2 16,4-18-3-16,4-7-3 15,-1 0-2-15,-2 0-1 16,-6 0-1-16,-6 2-2 16,-4 14-2-16,-9 5 5 15,-5 6 1-15,-2 3-1 0,0 0-5 16,2 8-4-16,-2 14 9 15,2 6 3-15,0 0-1 16,5 0 3-16,2-3 0 16,2-8-5-16,0 0 10 15,3-12-3-15,-1-2-6 16,7-3 9-16,9 0-2 16,7-16-3-16,6-10-5 15,-4-3 1-15,2 0-4 0,-9-3 3 16,-2 7-8-16,-6 4-1 15,-8 7 3-15,-9 5 1 16,-3 9 4-16,-3 0-2 16,0 0-1-16,3 6-5 15,3 16 6-15,1 7 2 16,1 0 1 0,8 3 3-16,-3-2 1 15,10-7 1-15,-3-5 0 0,2-9-3 16,5-9 3-16,6 0 1 15,12-9-2-15,9-16-4 16,1-5-4-16,-6-2-11 16,-9-1-4-16,-11-4-8 15,-15 2-21-15,-14-2-22 16,-10 7-48-16,-34 7-32 16,-25 6-147-16,-20 8-292 0</inkml:trace>
  <inkml:trace contextRef="#ctx0" brushRef="#br1" timeOffset="-1547.13">5814 16738 1010 0,'0'0'79'0,"0"0"-57"16,0 0 105-16,0 0-47 15,0 0-48-15,0 0-16 16,-64-2-4 0,64 2-8-16,0-3-4 15,0 1 1-15,0-3-2 16,21-7-2-16,6-7-7 16,2-1-4-16,-5 1-12 0,-9 0-47 15,-8 9-78-15,-4 7-28 16,-3 3-311-16</inkml:trace>
  <inkml:trace contextRef="#ctx0" brushRef="#br1" timeOffset="-683.03">8486 16828 677 0,'0'0'38'0,"0"0"61"16,0 0 11-16,0 0-43 15,0 0-14-15,0 0 8 16,107 44-19-16,-93-44 3 16,-1 0 5-16,-5-18-20 15,-1-6-2 1,-7-4-8-16,0 5-5 0,-7 0-1 16,-10 9-11-16,-10 8-3 15,0 6 2-15,-4 0-3 16,0 24 1-16,2 10-3 15,4 4 1-15,12 2 0 16,8-8-1-16,5-2 1 16,0-8-1-16,3-10 2 15,12-6-2-15,8-6 3 0,4 0 1 16,6-16 3-16,0-10-2 16,3-6 0-16,-7-4-1 15,-4 4 2-15,-8 6-3 16,-5 8 1-16,-8 9 1 15,-4 9 1-15,0 0-3 16,0 0-3-16,0 21-10 16,4 9 13-16,3 9 1 0,2-8-1 15,4-2-13-15,3-10-27 16,4-5-30-16,7-8-28 16,6-6-24-16,5 0-101 15,5-6-55-15</inkml:trace>
  <inkml:trace contextRef="#ctx0" brushRef="#br1" timeOffset="-435">9177 16581 816 0,'0'0'140'0,"0"0"-78"15,0 0 70-15,0 0-55 16,0 0-44-16,0 0-1 15,-56 94-9-15,43-48-11 16,6 3-3-16,5-8-2 16,2 0-7-16,0-10-3 0,7-4 3 15,8-10 0-15,7-8-27 16,7-9-59-16,9 0-38 16,5-7-4-16,-1-22-101 15,-9 3 17-15,-4-6-152 16</inkml:trace>
  <inkml:trace contextRef="#ctx0" brushRef="#br1" timeOffset="549.13">9411 16622 581 0,'0'0'109'15,"0"0"20"-15,0 0 3 16,0 0-53-16,0 0-13 16,0 0-23-16,-56 19 4 15,39 10-19 1,1 3 8-16,7 4-21 15,3-2-6-15,6 5 1 16,0-8-2-16,0 3-6 16,6-10-2-16,9-6 0 0,8-7 0 15,-1-10 0-15,12-1-1 16,3 0-10-16,6-20-15 16,8-7-3-16,-4-7 14 15,-7-1 15-15,-9-3-3 16,-13 2-4-16,-9 3-17 15,-9 8 18-15,0 11 6 16,0 5 8-16,-2 9 4 0,-14 0-8 16,-6 4 2-16,4 24 0 15,0 2-5-15,9 7 3 16,7 1-4-16,2-4 12 16,0-6-7-16,11-3-5 15,16-4 2-15,11-3-2 16,11-10 13-16,2-8-1 15,3 0-11-15,-3-18 4 16,-6-11-5-16,-8-2 2 0,-10-3-2 16,-12-5-1-16,-7 2-6 15,-8 4 3 1,0 10-2-16,0 12 3 16,-16 11-2-16,-4 0-2 15,0 7 2-15,4 20-2 16,3 4 2-16,11 3 0 15,2-2-13-15,0-1-20 16,22-4 5-16,14 1 25 0,6-4 7 16,1-4 0-16,-6-2-6 15,-8-10 7-15,-7 3 1 16,-17-8-1-16,-5-3 1 16,0 2-1-16,0 0 10 15,-18 3 9-15,-9-2-18 16,-2-1-1-16,10-2-2 15,5 0-5-15,7 0-7 0,5 0-4 16,2-3-9-16,0-18-33 16,9-4 4-16,22-12 17 15,2-3 8-15,12-4-6 16,4-2 29-16,-2 3 8 16,-7 6 25-16,-9 6 29 15,-15 5-1-15,-9 4-3 16,-7 6-1-16,0 8-15 15,-21 4-16-15,2 4-4 16,-6 8-13-16,-2 19-1 16,5 5 0-16,4 0-1 15,11 8 0-15,7-6-2 16,0-4 1-16,0-2 1 16,20-6-1-16,7-2 0 15,4 1 1-15,5-2 1 16,-3 3 0-16,-4-3 5 0,-6-4 5 15,-8-1-2-15,-8-4 0 16,0-5-5-16,-7 0-2 16,0 2 2-16,0-2-3 15,-9 8-2-15,-11-4-30 16,-3-7-68-16,8-2-123 16,3 0-338-16</inkml:trace>
  <inkml:trace contextRef="#ctx0" brushRef="#br1" timeOffset="1301.23">10869 16823 929 0,'0'0'62'15,"0"0"-59"-15,0 0 86 16,0 0 22-16,0 0-42 0,0 0-35 15,6 87-16-15,-1-82-12 16,-3-4-1-16,1-1-1 16,1 0-2-16,9 0-2 15,10 0 0-15,4-16-2 16,8-6-15-16,1-10 2 16,1-3-3-16,2 6-10 15,-10 9-5-15,-12 7 23 16,-8 13 7-16,-4 0 3 0,-5 3 0 15,0 24 9-15,0 5 23 16,0 6-1-16,2-4-24 16,3-2 8-16,1-11-4 15,-2-7-8-15,3-6 3 16,0-4-5-16,-2-4 3 16,3 0 6-16,15 0-9 15,6-16 4-15,4-8 0 0,-4-3 1 16,2-8-5-16,-4 9-1 15,-14 3-1-15,1 8-2 16,-12 10-3-16,-2 5 4 16,0 0-1-16,0 0 0 15,0 20-1 1,0 9 1-16,0-5 3 16,0 7 0-16,0-8 1 15,9-5 0-15,4-4 0 0,1-6 0 16,1 0 0-16,3-8 1 15,5 0 2-15,6 0 0 16,2-16 3-16,-2-2-6 16,-2-4-1-16,-6-2 1 15,0-2 0-15,-8 0-1 16,-9 6-4-16,-4 6-1 16,0 10 4-16,0 4-4 15,0 0-2-15,0 0-5 0,0 0-7 16,-9 0 7-16,5 0 2 15,2 0 0-15,-5 0-7 16,5 6 2-16,0-2-4 16,-3 1-4-16,-2-2-21 15,3 1-1-15,-7 1-22 16,7 2-23-16,-8-3-64 16,-1-1-5-16,-3-3-162 0</inkml:trace>
  <inkml:trace contextRef="#ctx0" brushRef="#br1" timeOffset="2653.4">11002 16765 552 0,'0'0'79'16,"0"0"-40"-16,0 0 76 16,0 0 18-16,0 0-71 15,0 0-20-15,10 0 1 0,-4 0-11 16,5-5-4-16,-7-7 8 16,2-3 13-16,-6 1-3 15,0-1-19-15,-8 1-11 16,-5 4 0-1,-11 2-15-15,-10 8 8 16,-8 0-9-16,-3 3 0 16,1 21 0-16,3-2 1 0,10 6 6 15,4 2-5-15,10-7 0 16,6 3-1-16,4-2 0 16,7-4-1-16,0-2 0 15,7-4 2-15,13-8 0 16,4-4-1-16,12-2 4 15,-1-2-1-15,4-20-2 16,1-6-1-16,-7-4 1 16,-2 2 0-16,-8-3-1 0,-6 8 2 15,-7 3 1-15,-6 6-2 16,-2 8 0-16,-2 5 1 16,0 3-2-16,0 0-1 15,0 0-1-15,0 7-4 16,2 14-5-16,5 9 10 15,-1 0 0-15,2-7 4 16,-2 5-7-16,5-10 3 0,5-6-34 16,1-3-43-16,20-6-64 15,-2-3 14-15,9 0-224 16</inkml:trace>
  <inkml:trace contextRef="#ctx0" brushRef="#br1" timeOffset="3565.51">11486 16670 665 0,'0'0'59'0,"0"0"-8"16,0 0 81-16,0 0-57 15,0 0 7-15,0 0-19 16,0-7-7-16,0 5-6 15,0 2-15-15,0 0-9 16,0 0-11-16,0 0-9 0,0 0-3 16,0 0 0-16,0 0 5 15,-2 0-4-15,0 0-1 16,-5 0 5-16,-1 7-5 16,-11 15-1-16,2 9 4 15,-1 10 0-15,2 3 1 16,7-4-4-16,7-3-2 15,2-10 4-15,0-1-5 0,2-9 1 16,16-8 1-16,16-5-2 16,3-4 1-1,17 0 3-15,4-20-4 16,0-8-1-16,-5-7 0 16,-10-11-2-16,-10-7-1 15,-8-10-6-15,-8-13 9 16,-7-3-5-16,-10-2 6 15,0 17 1-15,0 16-1 0,-8 20 0 16,0 15 0-16,-1 8 0 16,5 5 0-16,-6 0-5 15,-1 0 3-15,5 19 2 16,-4 20-2-16,8 3 2 16,2 14 0-16,0 8 2 15,2 2 0-15,12 3-2 16,-1-7 8-16,1-10 0 15,1-6 4-15,1-10-11 0,-1-6-1 16,4-16 0-16,-6-2 0 16,-4-10-1-16,6-2-3 15,8 0-5-15,-3-14-4 16,0-13-11-16,-2-4 3 16,-5-5 1-16,-7-1 1 15,6 6 7-15,-10 9-19 16,-2 10 20-1,2 7 9-15,-2 5 2 0,0 0-1 16,0 0-5-16,0 5 5 16,0 21 1-16,0 1 13 15,7 5-2-15,5-1-1 16,-4-4 6-16,7-8-5 16,4-7 1-16,-3-2-7 15,3-5-5-15,6-5 5 16,4 0 5-16,4-11-10 0,-4-10 3 15,0-2-6-15,-4-3 3 16,-10 0-1-16,-5 2-6 16,-8 10 6-16,-2 6 1 15,0 2-1-15,0 3-7 16,-21 3-11-16,3 0-26 16,-3 0-49-16,-2 0-61 15,-4 5-163-15</inkml:trace>
  <inkml:trace contextRef="#ctx0" brushRef="#br1" timeOffset="5093.71">10642 16515 577 0,'0'0'97'16,"0"0"-23"-16,0 0 75 15,0 0-59-15,0 0-24 16,0 0-21-16,-25-4 6 15,7 13-8-15,-9 16-2 16,0 11-5 0,-2 7-6-16,8 8-8 15,0 4-5-15,13-3-7 0,3-4 0 16,5-6-10-16,0-10 0 16,24-6-1-16,13-8-2 15,13-12-34-15,15-6-76 16,9 0-41-16,3-8-32 15,-7-8-98-15</inkml:trace>
  <inkml:trace contextRef="#ctx0" brushRef="#br1" timeOffset="5533.76">10788 16709 513 0,'0'0'66'0,"0"0"-23"16,0 0 38-16,0 0 16 16,0 0-23-16,0 0-30 15,-29 0-4-15,27 3-16 16,0 11 2-16,2 0 4 15,0 4-2-15,0 0-5 16,2-3-5-16,23 2-12 16,8-5-6-16,12-9-1 0,9-3-60 15,1 0-84-15,1 0-165 16</inkml:trace>
  <inkml:trace contextRef="#ctx0" brushRef="#br1" timeOffset="6301.86">11270 16733 459 0,'0'0'220'15,"0"0"-176"-15,0 0 64 16,0 0 2-16,0 0-62 16,0 0-11-16,0-12-6 15,4 12-7-15,8 0-5 16,5 0-8-16,4 0 4 15,-1 0 3-15,-3 10 9 0,-3 8 1 16,-1 7-3 0,-6 3 9-16,-5 7-5 15,-2 2-11-15,0-3-4 16,0-1-5-16,-13-4 6 16,2-7-11-16,4-8 0 15,0-5-1-15,7-8-3 16,0-1 4-16,0 0-2 15,-2 0 2-15,2 0 2 0,0-14 0 16,0-12-6-16,0-9-1 16,4-11-1-16,17-3 0 15,10 1-6-15,0 3-1 16,0 13 8-16,3 13-2 16,-12 8 2-16,-7 2 1 15,-1 9-1-15,-3 0 1 16,-5 0-4-16,6 30 4 15,-1 2 6-15,-7 3-2 0,4 4-3 16,-4-5-1-16,-4-3 3 16,2-6-2-16,-2-11-1 15,0 0-8-15,0-9-36 16,0-5-115-16,11 0-8 16,3 0-199-16</inkml:trace>
  <inkml:trace contextRef="#ctx0" brushRef="#br1" timeOffset="6957.94">11716 16571 696 0,'0'0'110'16,"0"0"-110"-16,0 0 25 16,0 0 82-16,0 0-38 15,0 0-34-15,-56-10-5 16,56 6-11-16,7-1-11 16,15-4 2-16,7 3-6 15,0 2 3-15,0 4-4 16,5 0 2-16,-3 0 1 0,-2 0-5 15,0 10-1-15,-2 13 3 16,-5 4-3-16,-2 4 0 16,-6 3 0-16,-8-2 1 15,-4-3 2 1,-2-4 0-16,0-7-2 16,0-1 8-16,0-6-2 15,0-3 2-15,0-4 3 16,0-4-5-16,0 0-4 0,0 0-2 15,0 0 24-15,0 0-1 16,0 0 5-16,0 0-11 16,0 0 4-16,0 0-9 15,0 0-2-15,0-4 0 16,0-12-9-16,0-8-2 16,9-8-5-16,11 1-7 15,5-1-5-15,0 9-3 0,4 5-3 16,-8 6 13-16,0 1 0 15,-8 10 3-15,-4 1 4 16,0 0 0-16,-3 0-1 16,6 12-4-16,1 9 3 15,5 6 0-15,-3 1-22 16,6 0-46-16,-6-4 2 16,-1-6-15-16,-6-9-29 15,3 0-14-15,-1-9 55 0,-4 0-24 16,5 0-100-16,-7 0 5 15</inkml:trace>
  <inkml:trace contextRef="#ctx0" brushRef="#br1" timeOffset="7566.02">12364 16707 235 0,'0'0'160'15,"0"0"-14"-15,0 0-27 16,0 0 8-16,0 0 2 16,0 0-56-16,-2-53-16 15,-11 53-10-15,-3 9-5 0,1 14-10 16,-1 3-14-16,5 4 5 15,5-2-3-15,4-2-10 16,2-2-5-16,0-7-1 16,0-2 2-16,8-7-5 15,5 1 2-15,5-9-1 0,7 0 3 16,0 0 0-16,1-9-5 16,-4-11 0-16,-6-4-1 15,-3-8-3-15,-4-3-7 16,-9-2 8-16,0 2-18 15,-11 7 7-15,-16 10 11 16,-4 11-1-16,-4 7 1 16,1 0 0-16,7 0-1 15,11 16 1-15,10 3-2 16,6 2 0-16,0 1 3 16,2 2 1-16,25-6 2 0,6 0 3 15,8-8-2 1,1-6 1-16,2-4 3 15,-1 0-4-15,-1-11 0 16,-9-10-4-16,-4-5 2 16,-4-6 0-16,-11-10 0 15,-5-3 3-15,-9-7-1 16,0 4-2-16,0 6 0 16,0 10 2-16,-7 11-2 0,5 14 5 15,0 7 3-15,2 0-8 16,-3 0 0-16,-4 12 4 15,3 22 16-15,0 8-2 16,-1 13-9-16,5 6 9 16,0-1-1-16,0 0-5 15,9-2-1-15,5-9-7 16,-1-8-2-16,0-12-2 0,-4-9-1 16,4-4-39-16,8-9-102 15,3-7-77-15,12 0-307 16</inkml:trace>
  <inkml:trace contextRef="#ctx0" brushRef="#br1" timeOffset="7726.04">12978 16918 636 0,'0'0'328'16,"0"0"-321"-16,0 0-5 15,0 0 11-15,0 0-13 16,0 0-306-16</inkml:trace>
  <inkml:trace contextRef="#ctx0" brushRef="#br1" timeOffset="11718.55">13221 16726 928 0,'0'0'106'0,"0"0"-39"15,0 0 44-15,0 0-38 16,0 0-40-16,0 0-18 0,0 0-8 16,53-8 4-1,-8 8-9-15,11 0 3 16,2 3-3-16,-1 7-2 16,-1-1 1-16,-9-1-5 15,-11-4 4-15,-16 0-26 16,-11-2-20-16,-7 0-87 0,-2 0-5 15,0-2-170-15</inkml:trace>
  <inkml:trace contextRef="#ctx0" brushRef="#br1" timeOffset="13501.28">14337 16828 106 0,'0'0'765'0,"0"0"-682"16,0 0-35-16,0 0 37 16,0 0-3-16,0 0-41 15,14-17-16-15,-5 17-10 16,7 12-3-16,1 17 7 16,-1 0 0-16,-3 0-8 0,-4-3-4 15,-4-8 4-15,-5-6-6 16,2-4-2-16,-2-6 0 15,0-2 0-15,2 0 3 16,3 0-3-16,-1 0 2 16,5-6-1-16,2-18-4 15,13-10-1-15,1 0 1 16,-5 5-5 0,1 10 10-16,-15 9-10 0,3 8 9 15,-7 2-8-15,-2 0 4 16,2 0-2-16,0 0-2 15,10 14 4-15,-8 6 1 16,7-3 0-16,-1-3-1 16,-8-7 7-16,2-5-4 15,-4 1-1-15,0-3 0 16,7 0 3-16,-7 0-5 16,4 0 2-16,2 0-3 0,13-5 4 15,3-13 0-15,7-2-3 16,-5 0-3-16,1 4-6 15,-9 8 7-15,-10 2-5 16,3 6 3-16,-5 0 1 16,8 0-6-16,1 18 9 15,1 4-2-15,-6 0-2 16,3 2 4-16,-3-8 1 0,-2-2 1 16,-4-5 0-1,5-7-1-15,-5-1-1 0,2-1 0 16,8 0 0-16,3 0 4 15,8-14-4-15,-1-4 4 16,4-2-4 0,-3 0 1-16,-5 8 0 15,-7 0-1-15,-5 6 0 16,-6 6-1-16,2 0 1 0,-2 0 0 16,3 0-1-16,4 0 3 15,4 12-1-15,-3 4 2 16,6 0 1-16,-1 2-4 15,10-8 3-15,-3 2 0 16,7-8 12-16,-8-4-13 16,2 0 0-16,-1 0-1 15,-3-8-1-15,6-12 0 16,-3 1 0-16,0-2 0 0,-14 5 1 16,4 2 0-1,-10 7 0-15,0 2 1 0,0 5-2 16,0 0 1-16,0 0-1 15,0 0-1-15,0 0-1 16,0 14 1-16,0 3 1 16,2 4 1-16,9-5-1 15,3-4 0-15,5-3-1 0,8-4-2 16,4-5 3 0,5 0-1-16,-5 0 1 0,-4-17-2 15,-7-2-2 1,-5-8 2-16,-1-2-1 15,-7-5 1-15,-5-14 0 16,-2-5-2-16,0-8-2 16,0-4 1-16,0 13 4 15,0 14 0-15,0 17 1 0,0 12 0 16,0 9-7-16,-2 0-10 16,-5 9 3-16,3 22 1 15,-8 22 13-15,10 14 1 16,2 4 1-16,0-3-2 15,0-12 0-15,6-10 0 16,15-10 1-16,-1-8-1 16,5-8 0-16,2-10-2 15,4-10-13-15,0 0-4 16,7-14-7-16,-7-16 7 16,-6-6 19-16,-12 2 2 15,-7-9 1-15,-6-6 11 16,0-8 3-16,0 1 4 15,0 5-3-15,-6 14-6 16,-3 17 1-16,5 10-3 16,-4 10-6-16,8 0-1 15,0 0-3-15,0 0-2 0,0 0 0 16,0 28-6-16,0 18 8 16,0 10 5-16,0 6-4 15,10-3-1-15,-4-16 5 16,5-8-2-16,3-9 2 0,-3-12-4 15,5-4 0 1,1-10-1-16,8 0 0 16,6 0 4-16,7-22-4 15,5 0-1-15,-8-2 0 16,-6 4-1-16,-6 6 3 0,-15 12-2 16,-1 2-4-16,-7 0 5 15,0 2-12-15,0 18 9 16,0 6 3-16,0 0-13 15,0-6-9-15,2-5-35 16,0-8-33-16,-2-2-58 16,4-5-142-16,4 0-200 15</inkml:trace>
  <inkml:trace contextRef="#ctx0" brushRef="#br1" timeOffset="13717.31">16125 16591 719 0,'0'0'247'16,"0"0"-207"-16,0 0 56 16,0 0 22-16,0 0-76 15,0 0-12-15,-17 26 0 0,17-16-21 16,0 0-9-16,0-7 0 16,0-3-13-1,0 0-28-15,6 0-25 16,5-4-34-16,-11-17-25 15,0-1-99-15,0 0-29 16</inkml:trace>
  <inkml:trace contextRef="#ctx0" brushRef="#br1" timeOffset="13901.33">15657 16637 623 0,'0'0'108'15,"0"0"32"-15,0 0-32 16,0 0-33-16,0 0-20 15,0 0-43-15,0 19-11 16,56-21-2-16,17-11-32 16,10-1-16-16,-5 4-16 15,-4 3-46-15,-14 2-83 0,-12 5-158 16</inkml:trace>
  <inkml:trace contextRef="#ctx0" brushRef="#br1" timeOffset="14381.39">16297 16645 648 0,'0'0'104'0,"0"0"41"16,0 0-30-1,0 0-31-15,23 120-4 0,-17-74-11 16,5 7-17-16,1 1 18 16,-6 4-43-16,1-1-14 15,-7-3-4-15,0-8-5 16,0-10-4-16,0-12 0 15,0-10-6-15,0-9-7 16,0-5-5-16,0 0 4 16,0 0-11-16,0-14 2 0,0-11 4 15,0-11 11-15,-5-5 5 16,3-8-2-16,2-6 1 16,0-5 3-16,0 0 1 15,0-1 0-15,11 3 0 16,7 7-2-16,-1 8 2 15,8 11 0-15,-9 17-1 16,6 4 1-16,-4 8-3 16,-3 3 0-16,8 0 2 0,-7 7 1 15,-8 21 0-15,1 2 6 16,-9 2-2-16,0-1 0 16,0 1 4-16,-19-8 3 15,-6-6-9-15,-2-4 2 16,0-8-8-1,7 2-4-15,5-6-15 16,1-2-82-16,5 0-34 16,9-19-83-16,0-16-158 0</inkml:trace>
  <inkml:trace contextRef="#ctx0" brushRef="#br1" timeOffset="14605.42">16712 16235 178 0,'0'0'715'15,"0"0"-668"-15,0 0 17 16,0 0 61-16,0 0-57 0,0 0-11 16,4 123 4-16,-4-50-35 15,0 4 11-15,-4-2-14 16,-8-7-7-16,8-7-3 16,-7-17-13-16,6-12-3 15,3-12-6-15,2-12-17 16,0-6-22-16,0-2-48 15,20 0-58-15,11-22-28 16,9-16-191-16</inkml:trace>
  <inkml:trace contextRef="#ctx0" brushRef="#br1" timeOffset="15493.54">16908 16617 708 0,'0'0'118'0,"0"0"-62"16,0 0 19-16,0 0-19 15,0 0-13-15,0 0-14 16,-9 44-17-16,9-44-3 0,15 0-1 16,8-2-6-16,-1-17 1 15,0-8 1-15,-4-3 1 16,-9 1 4-16,-5 0 9 16,-4 5-10-16,0 6 0 15,0 8 2-15,0 4 5 16,-6 6-9-16,-14 0-6 15,2 0-2-15,-9 27-1 0,-2 4-1 16,9 10 4-16,0-2 1 16,12 5 0-16,2-3-1 15,6-12 0-15,0-6 3 16,0-9-6-16,14-10 3 16,13-4 0-16,13 0 2 15,4-12-2-15,14-17-3 16,0-4 2-16,-2 1-2 15,-2-5 3-15,-12 7-3 0,-9 12-1 16,-10 4-1-16,-15 13 4 16,-6 1 2-1,-2 0 1-15,0 29 2 16,0 12 22-16,-15 10-5 16,-3 0-7-16,3-7 4 15,-3-6 4-15,7-12-13 16,0-8-1-16,8-10 0 15,3-4-3-15,0-4 5 0,0 0-1 16,0 0-8-16,10-18 7 16,9-12-7-16,12-12-1 15,10-6-4-15,3-5-7 16,-3 7 4-16,-10 14 6 16,-7 12 1-16,-12 14 0 15,-8 3-3-15,-4 3 3 16,0 5 0-16,0 19 0 0,0 12 4 15,0 6 2-15,-9-3-2 16,7-7 7-16,-3-2 0 16,5-13-5-16,0-6 2 15,0-5-6-15,0-3-2 16,2-3 0-16,18 0 0 16,9-3 0-16,11-21-4 15,3-4 0-15,-1-9-3 16,-1-5-6-16,-10 6 6 15,-5 7 2-15,-12 10 5 16,-12 9 3-16,-2 10-3 16,0 0 3-16,0 4 1 15,0 26-4-15,-13 9 1 16,-1 0 0-16,6-3 0 16,1-5-1-16,7-9-2 15,0-10-11-15,0-6-11 16,0-2-21-16,11-4-50 0,7 0 44 15,6-10-80-15,-6-16-101 16,-3-8 2-16,-1-7-256 16</inkml:trace>
  <inkml:trace contextRef="#ctx0" brushRef="#br1" timeOffset="15749.57">17813 16387 722 0,'0'0'134'0,"0"0"-98"15,0 0 76-15,0 0-12 16,0 0-28-16,0 0-14 16,-31 72-20-16,31-64-4 15,0-4-13-15,0-4-14 16,0 0-5 0,6 0 5-16,19 0-1 15,0-14-6-15,-6-2 1 0,-9 2-3 16,-10 2 2-16,0 1-7 15,0 8-16-15,0 3-10 16,-10 0-33-16,-5 0-47 16,-3 12-57-16,-3 14-156 15</inkml:trace>
  <inkml:trace contextRef="#ctx0" brushRef="#br1" timeOffset="16765.68">18002 16587 916 0,'0'0'48'0,"0"0"2"15,0 0 72-15,0 0-25 16,0 0-39-16,2 117-15 16,-2-83-2-16,-2-10-32 0,-2-7 1 15,2-12-7-15,2 1 1 16,0-5-4-16,0-1 0 15,0 0-11-15,8-1 3 16,17-19 5 0,13-8-5-16,-3-5 1 15,6-1 1-15,-1 4-9 16,-9 9-6-16,-13 10 17 16,-7 10 2-16,-9 1 1 0,0 0-1 15,5 0-1-15,0 19 3 16,4 6 3-16,2-6 1 15,1 4-3-15,3-9 0 16,10 0 5-16,2-7-6 16,2-4 0-16,8-3 0 15,-4 0-2-15,3-3 1 16,-5-11 0-16,-4-3 1 16,-4-3 0-16,-12-6 0 0,1-3 0 15,-10 5 0-15,-4 2 0 16,0 10 0-16,0 4-3 15,0 6-1-15,-14 2 3 16,-9 0 1-16,-6 10-1 16,-8 19-2-16,8 4 3 15,5-1-3-15,6-1-10 16,16-9-2-16,2-8-19 0,0-6-21 16,20-2 47-16,16-6 7 15,-5 0-4-15,9 0 4 16,3-14-5-1,-3-7 6-15,-1-2 6 16,-1 0 5-16,-9 5-2 16,-6 9 14-16,-15 0 2 15,2 6-4-15,-6 3-4 16,-2 0-7-16,7 21-1 0,5 20 25 16,-1 15-13-16,-9 8-1 15,-4 8-2-15,0 6-4 16,0 4-8-16,-15-1 6 15,-12-2-10-15,5-2 3 16,-3-11-3-16,-2-16 0 16,3-5-2-16,4-24 2 15,5-7-3-15,1-9 1 16,5-5 0-16,3 0 3 0,-4-5 8 16,10-17-8-16,0-14-3 15,0-5-1-15,27-15-3 16,18-9 4-16,15-15-4 15,16-4-4-15,4 5-5 16,0 12 2-16,-18 26 6 16,-12 24 4-16,-26 8-4 15,-6 9 4-15,-9 0 1 0,2 9 2 16,-2 12 12 0,-4 7-1-16,-5-4-8 15,0-6 3-15,0-5-8 16,0-8 5-16,0-3-4 15,0-2-2-15,0 0-5 16,0 0-10-16,0 0-25 16,0-2-29-16,0-20-90 15,-10-7-40-15,2 0-412 0</inkml:trace>
  <inkml:trace contextRef="#ctx0" brushRef="#br1" timeOffset="19374.03">19759 16820 519 0,'0'0'139'0,"0"0"-111"16,0 0 34-16,0 0 21 16,0 0-48-16,0 0-19 15,0 0-4-15,0 0-4 16,0 0 6-16,0 0 6 16,0 0 2-16,0 0-10 0,0 0-3 15,0 0 5-15,0-6 7 16,0 3-2-16,-4-6-6 15,-6-2 1-15,8 4 5 16,2 2-4-16,-2 2-4 16,2 1 3-16,0 2-10 15,0 0 2-15,0 0-4 16,0 0-1-16,0 0 2 0,0 0-2 16,0 0 0-16,0 0-1 15,0 14-4 1,-5 18 4-16,-1 8 1 15,-7 4 12-15,-1-7-13 16,-1-12-16-16,1-1-43 16,1-12-96-16,11 1-368 15</inkml:trace>
  <inkml:trace contextRef="#ctx0" brushRef="#br1" timeOffset="24350.66">20633 16598 638 0,'0'0'111'0,"0"0"-40"0,0 0 7 16,0 0-18-16,0 0-23 16,0 0-11-16,0-29-10 15,0 29-11-15,0 0-3 16,0 0-2-16,0 0-4 15,0 0-2-15,0 0 6 16,0 0 0-16,0 0 0 16,0 0 3-16,0 0 1 0,0 0 11 15,0 0-1-15,0-3-2 16,0 1-1-16,0-3 8 16,0 1-11-1,0 3-5-15,0-1 5 16,0 2-4-16,0 0 9 15,0 0 3-15,0 0-11 16,-4 0 8-16,-15 0-8 16,-5 5-3-16,-12 17 2 0,1 9-1 15,1 3 6-15,12 4-5 16,6-4-4-16,7-6 1 16,9 0-1-16,0-10-6 15,27-6-5-15,15-3 8 16,7-9-3-16,18 0-3 15,0-15-3-15,-2-16 7 16,-8-1 2-16,-7-3 3 16,-17-5-1-16,-8-1 1 15,-9-1 4-15,-5 0-1 0,-7 6-2 16,-4 6 4-16,0 8 4 16,0 16 5-16,0 3-5 15,0 3-9-15,0 0-2 16,0 0-5-16,0 9-5 15,-4 20 9-15,-3 14 3 16,5 11 0-16,2-1 6 16,0 0-6-16,0-9 4 15,0-7-2 1,0-11-2-16,4-8 3 0,3-9 0 16,-3-4-2-16,0-5 0 15,6 0 10-15,5 0-6 16,8-16 0-16,6-12-1 15,2-2-3-15,-2-3 8 16,0 1-8-16,-4 11-1 0,-15 5 4 16,-1 7-4-1,-9 9-1-15,0 0-1 0,2 0 0 16,8 6 1-16,-2 16 1 16,12 5 2-16,-2 1 4 15,5-4-4-15,-4-6-1 16,4-9 0-16,-3-2 2 15,7-7-1-15,0 0-2 16,2 0 2-16,2-16-2 16,-4-9 0-16,-8-4 3 15,-5-5-3-15,-5-3 2 0,-9 5 1 16,0 4 1-16,0 11-2 16,-14 8-1-16,-8 5 2 15,-5 4-2-15,-4 0 0 16,-2 18-2-1,2 10-2-15,2 9 3 16,4 2 1-16,11 2-1 16,10-3 3-16,4-6-3 15,0-8 1-15,9-11-1 0,11-4 1 16,-2-9-1-16,9 0 1 16,2 0 5-16,2-24-2 15,9-7-2-15,-9-3-2 16,0-3 5-16,-6 1 0 15,-10 2-4-15,-1 15 3 0,-10 7-3 16,1 6 1-16,-5 6-2 16,0 0 0-16,0 0-10 15,0 6-3-15,0 18 4 16,0 10 9-16,0 1 0 16,0-3-1-16,0-6-4 15,4-8-4-15,12-1-6 16,9-12 2-16,4-5 1 15,6 0 1-15,9-5-3 16,8-14 1-16,-10-8 3 0,-7 1 5 16,-6 1 0-16,-6 2 4 15,-11 4-1-15,-8 3 2 16,-2 9 3 0,-2 5 1-16,0 2 10 15,0 0-7-15,0 0-7 16,0 0-1-16,0 0-1 15,0 22 4-15,0 4 7 0,-4 5 4 16,-4-6 9 0,6-4 1-16,-2-12-12 0,4-2-5 15,0-7-6-15,0 0 13 16,0 0-9-16,0 0 0 16,2 0-1-16,16-18-3 15,7-11-1-15,2-7-6 16,1 4-1-16,-3 8 3 0,-11 8 0 15,-10 13 2-15,0 3 2 16,-4 0-9-16,0 0-3 16,2 0 10-16,7 15-10 15,5 9 13-15,1-3-4 16,3-2 3-16,3-6-5 16,-2-5-4-16,6-2 3 15,-5-6-3-15,7 0 0 16,2-5 3-16,4-17 6 15,1 1-1-15,-5-8 2 0,-12 7 0 16,1 0 2-16,-9 10 11 16,-5 5 1-1,-2 7 10-15,-2 0 10 16,0 0-11-16,0 0-23 16,0 7-2-16,-6 17 2 15,-3 8 6-15,5-3 2 16,0-5-6-16,-2-6 4 0,6-12-2 15,0-3-1-15,0-3-1 16,0 0-1-16,6 0 7 16,9 0-6-16,7-17 2 15,12-10-4-15,1 0-1 16,1 1 1-16,-7 3 0 16,-9 7-8-16,-7 11 8 15,-9 0 3-15,2 5-3 0,-2 0-10 16,9 10 8-16,3 10 2 15,3 2-3-15,6-4 2 16,4-4 1-16,2-1 2 16,7-10-1-16,-2-3 0 15,0 0-1-15,4 0 0 16,-9-16 0-16,0-5 0 16,-2-5 0-16,-2-3 0 15,-9-5-4-15,-5 5 0 0,-2 2-1 31,-11 10 4-31,0 10-2 0,0 5-2 16,0 2-8-16,-11 0 13 16,-7 0-1-16,1 12 0 15,-8 12 2-15,12 10 1 16,-3-2-1-16,16 0 9 16,0-2-4-16,0-3-6 15,6-3 3-15,17-6 3 16,6-6-2-16,11-8 1 0,5-4 6 15,1 0 0-15,10-29-5 16,-2-4-4-16,-8-9 0 16,-1-9 1-16,-1 1-1 15,-3-11 1-15,-3-6-3 16,-7-2 1-16,-6 4-1 16,-8 9-3-16,-15 15 3 0,-2 16 0 15,0 18-1-15,0 7-4 16,0 0 4-16,-9 0-2 15,-8 22 2-15,-1 12 2 16,0 10 1-16,5 2 8 16,4 0 1-16,7-3-3 15,2-3 0-15,0-5-7 16,0-2 7 0,13-8-8-16,3-10 0 0,-3 2-4 15,3-10-17-15,3-3-14 16,10-4-25-16,11 0-46 15,12 0-61-15,-5-14-139 16</inkml:trace>
  <inkml:trace contextRef="#ctx0" brushRef="#br1" timeOffset="26062.87">24565 16569 413 0,'0'0'163'0,"0"0"-105"16,0 0 58-16,0 0 41 15,0 0-84 1,0 0-15-16,0 0-21 15,0-44 15-15,0 25 6 16,0-2-21-16,-11 3-5 16,-5 8-16-16,3 2-5 15,-3 8-6-15,1 0 0 16,-6 0-5-16,2 0 0 0,-6 18 2 16,5 9-1-16,-3-1 0 15,10 1 2-15,9-1-1 16,2-6-2-16,2-8 2 15,0-4-2-15,0-4-1 16,0-4 1-16,15 0 9 16,5 0-1-16,7-14-5 15,2-10 4-15,0-1-4 0,-5-4-1 16,1 10 3-16,-7-2-2 16,-5 9-1-16,-11 4 1 15,0 5-1-15,-2 3 1 16,0 0-1-16,0 0-1 15,0 0-1-15,0 0-4 16,0 11-3-16,0 15 7 16,0 4 1-16,0-4 6 0,0-3-6 15,0-10 4-15,3-5-2 16,6-2-3 0,-3-6 1-16,5 0 3 15,7 0 0-15,7-4-3 16,4-14 0-16,7-6 5 15,-7-2-6-15,-7-10-2 16,0 1 1-16,-4-11-1 16,-3-1 0-16,1 5 2 0,-5 3-4 15,-1 16 2-15,-10 10 0 16,0 10-3-16,0 3 1 16,0 0 3-16,0 0-2 15,0 3-4-15,-8 26 0 16,-9 10 7-16,1 10 3 15,3 3-1-15,11-6 0 16,-3 0 9-16,5-12-10 16,0-8 5-16,0-12-6 0,7-6 0 15,-1-5-1-15,5-3 1 16,12 0 5-16,1-19-5 16,5-13 0-16,5-2-3 15,-7-5 2-15,-5-8-6 16,5-7 4-16,-3-4-3 15,-2-1-3-15,1 6 7 16,-10 12-1 0,-9 17 1-16,-2 12-3 0,-2 10 0 15,0 2-13-15,0 0 8 16,0 9 1-16,-8 23 8 16,-12 15 1-16,6 7 0 15,8 5 2-15,6-3-1 16,0-10 2-16,0-2-1 15,0-14-1-15,0-11 0 16,4-10-1-16,7-3-1 0,1-6 1 16,7 0 0-16,10 0 0 15,10-18-5-15,-2-10 0 16,-1 1-6-16,-7 1-2 16,-2-1-6-16,-12 13 7 15,-10 4 10-15,-3 8 1 16,-2 2 1-16,0 0-4 15,0 0 1-15,0 7-7 16,-7 24 10-16,-4 3 6 0,7 5 4 16,4-8 0-16,0-1-1 15,0-7 2-15,0-8-3 16,6-7-4-16,5-6 2 16,5-2 1-16,7 0 2 15,1-8-3 1,8-12-3-16,-9-10 1 15,-2-4 0-15,-8-4-4 16,-8 1-2-16,-5 5-5 0,0 9-2 16,0 7 3-1,-16 7-7-15,-11 4-10 0,-4 5-23 16,-9 0-30-16,9 7-36 16,0 12-30-16,8-6-61 15,17 4-286-15</inkml:trace>
  <inkml:trace contextRef="#ctx0" brushRef="#br1" timeOffset="27799.09">25891 16343 741 0,'0'0'44'15,"0"0"-12"-15,0 0 105 16,0 0-27-16,0 0-51 15,0 0-24-15,-78-34-3 0,32 41-15 16,-2 20-4-16,11 5-2 16,3 6-3-16,12 2-4 15,7 4 0 1,3-1 0-16,12-4-5 16,0-5 2-16,2-6-2 15,23-10 2-15,10-7 0 16,8-9 3-16,11-2-4 15,13-2-4-15,6-17-5 0,3-5-12 16,-3-4 20-16,-6-5-7 16,-20 4-11-16,-16 0 0 15,-10 6 16-15,-17 5 3 16,-4 8 8-16,0 2 2 16,-4 0-9-16,-21 3-1 15,-4 5 0-15,-2 0-1 16,-10 9 1-16,3 13 1 0,3 8 11 15,-3-2 11-15,11 4-3 16,9-10-6-16,12-3-8 16,1-12 6-16,5 1-8 15,0-6-3-15,0-2 0 16,18 0 0-16,14 0 2 16,12 0-3-16,0-14 0 15,-1-8-4-15,-3-5-5 16,-5 0 5-16,2 5-5 0,-9 4 9 15,-12 7 0 1,-12 8 0-16,-4 3-1 16,0 0-3-16,0 0-1 15,0 6 3-15,0 20 2 16,-4 6 0-16,-3 6 17 16,7-6-6-16,0-1-5 15,0-8 2-15,18-5 1 16,6-4-9-16,12-6 12 0,9-5-9 15,9-3 1-15,-8-3-2 16,-1-19-2-16,-5-10 4 16,-11-8-4-16,0-4-1 15,-4-11-5-15,-6-12 3 16,4-5-6-16,-7-7 1 16,-8 9-8-16,-1 12 5 15,-7 17 9-15,0 18 2 16,0 14-5-16,0 6 1 0,0 3 0 15,-15 0-11-15,-12 12 11 16,-10 20-2-16,2 12-31 16,8 7 31-16,12 5 6 15,8-6 0-15,7-4 0 16,0-6 0-16,18-10 1 16,4-4 0-16,9-12-1 15,3-4 3-15,9-8-3 16,-1-2-3-16,-5 0-10 15,1-12 6-15,-5-6 4 16,-6 4-11-16,-2-3 6 16,-11 8 6-16,-10 3-2 15,-2 4 3-15,-2 2 1 16,0 0-6-16,0 0 1 16,0 12 5-16,0 14 9 15,-4 6 18-15,0-1-8 0,-2-4 5 16,6-3 2-16,0-8-11 15,0-2-6-15,0-10-4 16,0 3 1-16,21-7-1 16,1 0 1-16,12 0-5 15,-1-2 0-15,5-15-2 16,-7-7 0-16,-2 2-4 16,-9 0 4-16,-5 8-3 0,-7 4 4 15,-8 6 0-15,0 2 0 16,0 2-5-16,0 0 3 15,0 0-3-15,-12 16 1 16,-3 8 4-16,-1 7 3 16,5-4 0-16,7-1-1 15,4-5 4 1,0-7-3-16,0-5-3 16,0-4 1-16,2-3-1 0,13-2 4 15,3 0-1-15,3 0-3 16,-4-11 0-16,-3-7-4 15,-6-4 2-15,-1 1-12 16,-7-2-8-16,0 2 7 16,0 4-7-16,-2 5 16 15,-9 4-1-15,1 2-2 16,6 3 5-16,2 3-1 16,2 0 3-16,0 0-1 0,0 0-7 15,20 0-16-15,9 0 15 16,7 0-5-16,-5 0 14 15,-2 0 2-15,-4 0 0 16,-10 12 7-16,-9-3 14 16,-3 9-2-16,-3 1 8 15,0 2-4-15,0 4 19 16,0-4-24-16,-9-5 0 0,-4-6-5 16,11-6-4-16,-3 1-3 15,5-3-2-15,0-2 3 16,0 0-2-16,0 0 7 15,7-7-12 1,15-15-6-16,14-7-18 16,4-5 5-16,7 3-27 15,-3 9 12-15,-6 10 14 16,-11 7 12-16,-9 5 6 0,-7 0 2 16,-7 0 4-16,2 21 13 15,-6 9 11-15,0 6-16 16,0 0-8-16,-6-4-1 15,-5 0-1-15,5-9-1 16,-6-8-1-16,3-6-1 16,1-3-1-16,-6-6-8 15,-8 0-33-15,-5 0-13 16,-4-15-42-16,0-9-78 0,-2-12-163 16</inkml:trace>
  <inkml:trace contextRef="#ctx0" brushRef="#br1" timeOffset="28015.12">27086 16203 731 0,'0'0'141'16,"0"0"-85"-16,0 0 50 16,0 0-20-1,0 0-35-15,0 0-18 16,-69 49-13-16,69-43-16 15,0-3-4-15,4-2-17 16,17-1-17-16,-2 0 7 16,4 0-57-16,-7-13-23 15,-16-6-107-15,0-3-24 0</inkml:trace>
  <inkml:trace contextRef="#ctx0" brushRef="#br1" timeOffset="28199.14">26330 16238 722 0,'0'0'137'16,"0"0"-61"-16,0 0 14 15,0 0-36-15,0 0-51 0,0 0-3 16,172 2-60-16,-74-2-85 16,3 0-164-16</inkml:trace>
  <inkml:trace contextRef="#ctx0" brushRef="#br1" timeOffset="28863.23">28116 16682 926 0,'0'0'78'15,"0"0"-75"-15,0 0 19 16,0 0 80-16,0 0-34 15,-34 120-47-15,17-85-21 16,-17-12-46-16,-17-14-157 0</inkml:trace>
  <inkml:trace contextRef="#ctx0" brushRef="#br1" timeOffset="30199.39">28722 16794 143 0,'0'0'741'15,"0"0"-722"-15,0 0 19 16,0 0 40-16,0 0-55 16,96-119 2-16,-49 81-1 15,7-4 17-15,1 1-9 16,-2-5-22-16,-3 0 0 16,-6 0 4-1,-5 5-9-15,-16 3-3 0,-11 12 2 16,-8 10-3-16,-4 7 3 15,0 6 1-15,0 3-9 16,0 0 4-16,-10 0-1 16,-9 0-18-16,3 1 6 15,3 13 4-15,5-1-2 16,0 5 1-16,6-2 5 16,2 2 1-16,0 2 1 0,0-2 3 15,5 0 0-15,13 2 5 16,-2 0-5-16,-1-2-1 15,-3-6 1-15,-8 0 2 16,-4-7 0-16,0 0-2 16,0-1 0-16,-4 4 4 15,-19-2 4-15,3 6-6 16,-3-6-4-16,6 2-27 16,3-4-41-16,10-2-22 0,-3-2-71 15,7 0-82-15</inkml:trace>
  <inkml:trace contextRef="#ctx0" brushRef="#br1" timeOffset="32199.65">29509 16334 536 0,'0'0'206'0,"0"0"-161"15,0 0 84-15,0 0-37 16,0 0-27-16,0 0-20 16,4-46-17-16,-8 46-18 15,-11 0-5-15,-3 0 1 16,-11 23-5-16,-7 3-1 0,7 0 4 16,9 6 0-16,7-4 0 15,13-2-1-15,0 4-2 16,13-8 2-16,24-6-2 15,13-10 2-15,8-6 4 16,4 0-6-16,1-24-1 16,-10-8-3-16,-3-8-4 15,-15-2 5-15,-6-9-4 16,-7-7 5-16,-8-6-2 0,-8 6-5 16,-4 6 0-16,-2 16 4 15,0 16 4-15,0 8 5 16,0 12 1-1,0 0-6-15,0 0-6 16,-10 6-6-16,-11 24 12 16,1 13 1-16,-4 12 10 15,6 5 2-15,3 0 3 16,-1 3 15-16,7-5-8 0,5-5-3 16,2-7-7-16,2-14-4 15,0-8-2-15,0-15-4 16,0-7-3-16,2-2 0 15,11 0 3-15,9-9 8 16,12-20-9-16,-1-5-1 16,7-7-1-16,-7 2-2 15,0 6-6-15,-8 10 0 0,-9 11 5 16,-7 8 0-16,-9 4-3 16,0 0 0-16,0 0-4 15,2 18 4-15,0 14 4 16,5 3 2-16,2 6 1 15,2-5 0-15,5-8 4 16,1-3-4-16,4-10-2 16,1-9 3-16,4-6-2 15,6 0 8-15,4-9-7 0,-3-17 0 16,-2-9 0 0,-4-1-1-16,-7-6 0 15,-2-2-5-15,-7 7-2 16,-7 8 3-16,-4 15 2 15,0 8-3-15,0 6-7 16,0 0 5-16,-4 0-14 16,-16 6 1-16,0 13 14 15,4 5 2-15,3 3-14 0,11 1 6 16,2 0 7-16,0-2-3 16,20-4-11-16,11-5 5 15,9-12 7-15,7-5 4 16,2 0-2-16,2 0-2 15,-4-16-9-15,-11-6 1 16,-5-6 12-16,-7 4 3 16,-6-7 0-16,-9 4 0 0,-3 1 3 15,-6 5 5-15,0 7 9 16,0 7-6-16,0 5-8 16,-8-3-1-16,-12 5 2 15,-2 0-4-15,-1 12 1 16,1 11 2-16,0 0 1 15,6 0 0-15,5 3 0 16,9-6 5-16,2-4 1 16,0-2-2-16,2-4-2 15,18-3 6-15,2-7-2 16,9 0 1-16,3-9-1 16,3-17-5-16,-2-2 1 15,-4-8-6-15,0-11 6 16,-4-4-6-16,-1-10 0 15,-6 2-1-15,-6 4 1 16,-5 11 0-16,-9 10 2 16,0 14 6-16,0 8-3 0,0 8-5 15,0 4-1-15,0 0-7 16,-7 0-15-16,-9 18 1 16,-4 22 22-16,-9 13 4 15,3 5-2-15,8 5 6 16,-1-1 4-16,11-5 7 15,8-7-12-15,0-8 0 16,0-8-1-16,2-13-4 0,16-6 2 16,5-7 3-16,-2-8-4 15,15 0-1-15,0-8 6 16,2-14-7-16,-3-9 2 16,-6-1 5-16,-4-7-3 15,-2 3-3-15,-10 7-1 16,-7 12-1-1,-2 4 2-15,-4 13-2 16,0 0-6-16,0 0-4 0,0 0 3 16,0 0-5-16,-4 23 4 15,-9 3 8-15,7 6 8 16,-4-2-8-16,8-2 9 16,2-4 2-16,0-8-2 15,0-6-6-15,0-7 4 16,0 0-7-16,6-3 2 15,13 0 1-15,10-3 3 16,6-16-2-16,3-5-4 0,-3-5-1 16,0 4 0-16,-6 3-6 15,-10 4-2-15,-7 4 9 16,-10 12 0-16,-2 2-4 16,0 0-9-16,0 0-1 15,0 0 1-15,0 2 3 16,0 16 10-16,0-1 1 15,0 4 1-15,0-3 0 0,0-2 0 16,2-8 1-16,11 2-2 16,3-6 3-16,8-4-1 15,5 0 1-15,5 0 8 16,2-19-8 0,-5-10-4-16,-2-5 1 15,-4-9 5-15,-6-3-6 16,-5-8-5-16,-10-4-2 15,0 0 3-15,-4 5 1 0,0 4 3 16,0 14 0-16,0 12 0 16,0 10-1-16,0 10-1 15,0 3-5-15,0 0-2 16,-2 0 0-16,-2 0-8 16,-8 26 11-16,-3 12 6 15,-1 14 3-15,-1 4 4 16,3 4 14-16,5-2-2 15,3-2-5-15,6-6-1 0,0-6-5 16,0-7-3-16,2-7 1 16,11-10-3-16,3-8 1 15,7-8-2-15,-2-4-2 16,10 0-1-16,3 0-25 16,-3-13-44-16,-4-10-27 15,-5-7-37-15,-1-2-197 16</inkml:trace>
  <inkml:trace contextRef="#ctx0" brushRef="#br1" timeOffset="32583.7">31696 16363 164 0,'0'0'591'15,"0"0"-586"-15,0 0 79 16,0 0 22-16,0 0-42 0,0 0-21 15,-11 50-7-15,34-47 6 16,5 0-4-16,8-3-27 16,2 0-7-16,-5-10-4 15,-2-12 1-15,-8-2 2 16,-10-2 0-16,-7-2-3 16,-6 3 2-16,0 6 0 15,-8 6-2-15,-21 10 4 16,-9 3-4-16,-7 0 0 0,3 17 6 15,0 12 1-15,8 3 3 16,12 4 0-16,6 2 2 16,14 2 7-16,2-2-7 15,4 0-7-15,32-3-2 16,17-8 2-16,15-3-5 16,14-10-17-16,7-7-33 15,-2-4-73-15,-4-3-120 0,-12-3-340 16</inkml:trace>
  <inkml:trace contextRef="#ctx0" brushRef="#br1" timeOffset="32991.75">32719 16106 943 0,'0'0'38'0,"0"0"28"15,0 0 36-15,0 0-74 16,0 0-28 0,0 0 12-16,-45 146 34 15,30-83-28-15,1-5 9 0,10-4-20 16,2-8-7-16,-5-11-2 15,5-8-24-15,-2-10-63 16,-6-17-57-16,-1-5-94 16,-4-27-165-16</inkml:trace>
  <inkml:trace contextRef="#ctx0" brushRef="#br1" timeOffset="33695.84">32514 16240 892 0,'0'0'18'16,"0"0"41"-16,0 0 29 15,0 0-62-15,0 0-20 16,0 0 31-16,69 55 2 16,-20-39-9-16,5-2-16 15,4-10-8-15,2-4-5 16,-11 0 0-16,0 0 1 16,-9-24 1-16,-5-7 9 0,-8-5-1 15,-6 4 1-15,-15 6-5 16,-4 12 11-16,-2 8 2 15,0 4 0-15,0 2-20 16,-6 0 0 0,-21 24-3-16,-4 12 3 15,4 8 11-15,4 1-8 16,8-1 14-16,7-8 0 16,0-2-1-16,4-14-5 0,4-8-2 15,0-8-7-15,0-4 4 16,0 0 4-16,18 0-6 15,22-12 10-15,14-10-14 16,4-2-2-16,-14 2-2 16,-13 6-4-16,-13 6 6 15,-9 5 1-15,-9 5 0 16,0 0-3-16,0 0-5 0,0 10 2 16,0 12 7-16,0 1 5 15,6-3-1-15,4-2 1 16,3-8-2-16,7 0-1 15,5-7-1-15,8-3 9 16,7 0-10-16,2 0 4 16,-1-17-4-16,-6-7 0 15,-4-10-6-15,-4-2-2 16,-6 1-8-16,-11 5 5 0,-5 13 7 16,-5 6-4-16,0 9 0 15,-27 2 7 1,-11 0 0-16,-7 25 0 15,-1 3 2-15,8 8-1 16,14 0 2-16,7 2 1 16,13 2 1-16,4 0 1 15,0-2-5-15,21-6-6 16,10-3-3-16,13-3-9 0,10-5 3 16,-3 2-35-16,-2-9-39 15,-11-2-17-15,-11-12-94 16,-18 0-256-16</inkml:trace>
  <inkml:trace contextRef="#ctx0" brushRef="#br1" timeOffset="37032.25">15303 17512 428 0,'0'0'147'16,"0"0"-109"-16,0 0 18 15,0 0-2-15,0 0 2 16,0 0 18-16,0 0-34 16,-25 8-25-16,25-8 9 15,0 0 13-15,0 0 6 16,0 0-1-16,0 0-5 0,4-8-8 15,10-6-22-15,-1-13-4 16,3 8 4-16,5-1-1 16,-13 6 1-16,5 5 0 15,-6 8 0 1,0 1-6-16,-3 0 0 16,7 0 2-16,3 14 3 15,-1 8 0-15,-2 3-4 16,-4 0 18-16,2 3-10 0,-5-9-2 15,-2-8-4-15,5-2-4 16,-7-9 2-16,2 0 3 16,1 0 6-16,-1 0 3 15,9 0-4-15,4-21 3 16,3-9-12-16,14-9-1 16,3 4-4-16,-4 0-3 15,8 8 2-15,-10 8-1 16,-10 13-6-16,-5 6 9 0,-3 0-2 15,-7 0-1-15,3 16-5 16,-3 10 11-16,-4 5 3 16,3 1 2-16,-3 2 6 15,5-12-5-15,-3-6-1 16,0-8-3-16,0-4 2 16,-2-4 1-16,4 0 0 15,7 0-1-15,7-4 5 0,9-20-9 16,13-10-3-16,1 2 2 15,-6-3-2 1,1 7-4-16,-18 12 0 16,-5 6 6-16,-11 10 1 15,-2 0-6-15,0 0-7 16,0 19 3-16,0 15 10 16,0 2 8-16,0-4-4 15,9-5-2-15,5-4 4 0,1-9-4 16,3-6-2-16,9-6-2 15,2-2 2-15,4 0 1 16,7-21-1-16,-9-5 0 16,-2-1-3-16,-4-5 3 15,-14-3-6-15,-7 0-3 16,-4-2 0-16,0 14 0 16,0 6 6-16,0 11 2 0,0 6-3 15,0 0-1-15,-6 0-2 16,-14 11-2-16,0 16 8 15,4 6 0-15,7 0-3 16,9-1 2-16,0-2-7 16,14 1 5-16,14-7-7 15,15-7-4-15,1-5 2 0,12-9-8 16,2-3 7-16,2 0-7 16,-4-15-16-16,-4-6 13 15,-17-1 10 1,-6-7 14-16,-14 4-11 15,-5 1 11-15,-10-7 0 16,0 9 6-16,0 4 0 16,-20 10 4-16,-5 4-2 15,-2 4 0-15,-2 0-4 16,2 6 9-16,0 12-7 16,8 5 0-16,3-4-2 0,5 8 0 15,7-4 1-15,4 2-3 16,0-5 1-16,0-4-1 15,17-6-2-15,1-2 0 16,9-8-2-16,2 0 2 16,0-10 5-16,0-14-1 15,-2-5 0-15,-1-3-4 16,-8-3 2-16,-5-10 2 0,-1-7 8 16,-8-2-9-16,-4 1-1 15,0 0-2-15,0 11-1 16,0 12-1-16,0 16 2 15,0 10 0-15,0 4-3 16,0 0-11-16,0 27 4 16,-2 20 10-16,-7 17 1 15,4 8 5 1,3 4-4-16,2-10 1 0,0-4 3 16,7-9 0-16,17-15 4 15,1-13 0-15,2-12-3 16,4-12 1-16,9-1 4 15,5-14-7-15,4-13 6 16,4-11-11-16,-12-6 1 16,-8-7 1-16,-16 5 6 15,-3-2-1-15,-5 14-5 16,-9 7 3-16,0 13 5 0,0 9-1 16,0 5-9-16,0 0-3 15,0 0-10-15,-7 24 9 16,3 6 4-16,-3 6 0 15,2 2 2-15,5-1-1 16,0-5 2-16,0-6 1 16,14-7-4-16,1-6 2 15,6-9-2-15,-1-4-3 16,4 0 3-16,7-4 4 0,0-14-4 16,6-6 0-16,-14-3 3 15,2-3 0-15,-2-2-3 16,-5 2 0-16,-7 6 1 15,-7 12 0 1,-2 8 0-16,-2 4-1 16,0 0-9-16,0 0 4 15,0 14-5-15,0 12 10 16,0 10 3-16,0 1 5 0,12-2 0 16,1-5-4-16,2-2 4 15,1-7-1-15,0-12 1 16,-1-4-8-16,6-5 2 15,-2 0 5-15,10 0-1 16,0-22-3-16,-2 2-3 16,-2-6 3-16,-5 1-1 15,-9 2-2-15,-5 4 0 0,1 7 0 16,-7 8 0-16,0 4-5 16,0 0-6-16,0 0 0 15,0 0-7-15,0 18 10 16,0 6 6-16,0 5 4 15,0-2 5-15,0-5-5 0,0-5-1 16,5-10 4 0,2-5-4-16,-1-2-2 0,10 0 5 15,10-5-9-15,3-17-1 16,10-9 4-16,-6 4 0 16,-4-4-2-1,0 9 3-15,-7 5 0 16,-13 8 2-16,-2 6 0 15,-7 3 5-15,0 0-2 16,0 0-4-16,0 21 0 16,0 7 20-16,0 2-8 0,0 0-6 15,0-7 9-15,0-5-7 16,4-6-7-16,0-9 5 16,5-3-4-16,1 0 0 15,7 0 8-15,10-19-3 16,4-6-4-16,0-1-2 15,-2 5-1-15,-4 7 0 16,-9 3 1-16,-10 8-1 0,-6 1 0 16,0 2-2-16,0 0-3 15,0 3-7-15,0 15 12 16,0 9 7-16,0-1 1 16,5-4 2-16,-1-4-6 15,-2-9 0-15,5-4-2 16,-2-5 1-16,-3 0 1 15,11 0-1-15,7-7 3 16,7-14-5-16,7-5-1 0,-3 0-1 16,-10 8-1-1,-7 9 2-15,-5 4 0 16,-9 5 0-16,0 0-5 16,0 0-4-16,0 8 4 15,0 14 5-15,0 2 0 16,4 2 1-16,6-2 2 0,-6-6-2 15,5-6 0-15,-5-7-1 16,-4-2-9 0,2-3-20-16,0 0-37 0,6-8 2 15,-6-14-57-15,-2-4-105 16,0-6-8-16</inkml:trace>
  <inkml:trace contextRef="#ctx0" brushRef="#br1" timeOffset="37352.31">17356 17217 721 0,'0'0'51'16,"0"0"17"-16,0 0 31 15,0 0-69 1,0 0-10-16,0 0 9 16,0 0-1-16,-12-5 2 15,12 5 1-15,2-9 2 16,12-1-3-16,4-8-30 16,2-3-2-16,-6 4-15 15,-8-5-5-15,-1 8-9 16,-5 2-14-16,0 7-22 15,-23 5-27-15,1 0-120 0,-2 21-125 16</inkml:trace>
  <inkml:trace contextRef="#ctx0" brushRef="#br1" timeOffset="37928.37">19045 17544 1076 0,'0'0'85'0,"0"0"-62"16,0 0 81-16,0 0-58 15,0 0-20-15,23-108-17 16,-19 90 5-16,-2 1-10 16,0-3-2-16,-2 4-1 15,0 2-2-15,0 4-3 16,-4 6 2-16,-9 0 2 16,-12 4-1-16,-8 0-1 0,-9 22 0 15,-7 9 2-15,1 5-1 16,15-1 0-1,4-2 0-15,20-8 1 0,9-2 0 16,0-9 0-16,9-5-5 16,16-6-7-16,8-3 10 15,10 0-1-15,1-23 3 16,3-3 0-16,-5-1 0 16,-4-4 1-16,-11 10-1 15,-9 3 5-15,-5 8 10 0,-13 6 3 16,0 4-5-16,0 0 1 15,0 0-14-15,0 4-7 16,0 15 0-16,0 8 7 16,0 0 0-1,0 0-6-15,0-6-22 16,16-2-24-16,-1-6-48 16,16-6-62-16,8-5-23 0,3-2-121 15</inkml:trace>
  <inkml:trace contextRef="#ctx0" brushRef="#br1" timeOffset="39152.53">19641 17291 745 0,'0'0'197'16,"0"0"-135"-16,0 0 14 0,0 0 66 16,0 0-67-16,0 0-46 15,-38-35-13-15,9 54 9 16,-2 8-2-16,4 0-12 15,11 4-11-15,5-4 0 16,11-3 0-16,0 1-2 16,9-7-21-16,15-6-18 15,14-7 0-15,5-5-33 16,11 0-33-16,-8-4 0 16,1-15 2-16,-7-6-69 0,-4-7 56 15,-3 1 54-15,-4-10 45 16,0 7 19-1,0 2 39-15,-9 6 45 16,-9 8 22-16,-2 4 45 16,-9 10-67-16,0 2-8 15,0 2-33-15,0 0-1 16,-7 0-16-16,-12 20-11 16,-10 10 46-16,0 6-28 15,2 5-8-15,9-4-4 0,7 0-12 16,9-5 1-16,2-5-7 15,0-5-3-15,6-5 0 16,19-11-4-16,4-2 4 16,11-4 0-16,2 0-6 15,3-18 5-15,-1-8-1 16,-11-3-1-16,4-5 3 16,-18-2 0-16,2 4 0 0,-13 0 0 15,-1 11 4-15,-7 9 2 16,0 7 7-16,0 5-6 15,0 0-7-15,0 0-3 16,-15 14-2-16,-8 10 5 16,8 4 1-16,-1 2 0 15,12-2 2-15,4 3-2 0,0-9 0 32,0-4-1-32,6-9-3 0,19 1 3 15,17-6 1-15,16-4 3 16,12 0 3-16,1 0-3 15,-13-17-3-15,-14-5 0 16,-13-4-2-16,-6-11-1 16,-11 1-6-16,-8 5 3 15,-6 8 5-15,0 14-2 0,0 4 2 16,-2 5-1-16,-14 0-4 16,-4 0 1-16,2 5 3 15,7 12-3-15,9 1-4 16,2 0-1-16,0 2 6 15,15-1-8-15,8-4-1 16,-8-2 7-16,1-8 5 16,-12 4 0-16,-4-7 0 0,0 0 2 15,0-1 0 1,-2 8-1-16,-16-2 5 0,-4 4 11 16,2-2-14-16,7 0-3 15,6-6-2-15,2 2-1 16,5-3 1-16,0-2-13 15,0 0 0-15,25 0-17 16,8-19 7-16,23-8 2 16,11-10 12-16,18-3 0 15,2 1 8-15,-16 0 2 16,-15 11 2-16,-25 8 14 16,-27 3 28-16,-4 10-3 15,-2-3-30-15,-25 6-7 16,-8 4 7-16,-5 0-10 15,-3 12 0-15,12 11 1 16,4 4 0-16,10 1 2 16,5-2 0-16,12 0-3 0,0-4 6 15,0 0 1 1,16-8-2-16,1 4 2 0,6-5 0 16,-7-3 0-16,-3-1-1 15,-9-4 1-15,4-5 1 16,-8 4-1-16,0-4-2 15,0 4 2-15,0 1-5 16,-12 4 0-16,-17 4-2 16,-9 0-1-16,-4 1-34 15,-1-5-59-15,10-2-140 0,10-7-280 16</inkml:trace>
  <inkml:trace contextRef="#ctx0" brushRef="#br1" timeOffset="39312.55">21580 17660 558 0,'0'0'272'16,"0"0"-272"-16,-127-20-206 16</inkml:trace>
  <inkml:trace contextRef="#ctx0" brushRef="#br1" timeOffset="42112.91">1578 17885 223 0,'0'0'96'16,"0"0"-96"-16,0 0-11 15,0 0-1-15,-127 0-2 16,104 0-42-16,3 0 49 16,5 0 7-16,-1 0 28 15,3 0-7-15,2 0-7 0,4 0-3 16,4-2 2-16,1-4 25 16,0 2 24-16,2 0 27 15,0 4-14-15,0-4-18 16,0 4-3-16,0 0 6 15,0 0 30-15,0 0-19 16,-2 0-20 0,2 0-10-16,-2 0-2 15,2 13-19-15,0 18 17 0,0 8 17 16,0 14-18-16,0-2-20 16,0-2 3-16,4-9-12 15,0-6-2-15,-4-10-2 16,3-7-3-16,-1-11 1 15,0-6-2-15,3 0-5 16,-3 0 3-16,0 0-9 16,5-18 12-16,-1-9 5 0,1-10-5 15,-2-10 1-15,-5-3 0 16,0 1-1-16,0 0-7 16,0 1-3-16,0 6-3 15,2 3 4-15,3 11 8 16,1 6-2-16,3 12 0 15,0 1 2-15,0 6-4 16,0 3-10-16,2 0-12 16,2 5 17-16,3 12 5 0,-3 5 4 15,-4 1-2-15,-5 5 3 16,-4-2-3-16,0-1 3 16,0 1 4-16,-13-3-2 15,-7-2 1 1,-5-2 1-16,6-4-2 15,5-6-2-15,3-6 0 16,7-3 0-16,4 0-1 16,0 0-6-16,0-9-7 0,8-9-38 15,13-6 28-15,12 0-6 16,7-3 2-16,9 6 0 16,0-4 15-16,-2-1 10 15,3 5-1-15,-6-2 4 16,-7 1 2-16,-6 0-2 15,-8 2-1-15,-7 2 1 16,-5 3 1-16,-5-4 2 0,-3 7 1 16,-3 2 9-16,0 5 2 15,0 0 12-15,0 5-15 16,0 0 11-16,-3 0-9 16,1 0-10-16,0 0-4 15,-4 10 2-15,-1 20 12 16,2 6 14-16,1 6-14 15,4 2-4-15,0-4 0 16,0-4 9-16,0-5-6 0,2-9-3 16,7-5-3-16,0-8 0 15,-3-7-3 1,1-2-1-16,5 0 2 16,5-4-1-16,8-20 6 15,8-6-3-15,0-6-7 16,-2 3-3-16,-4 6 2 15,-6 6 1-15,-11 11 0 16,-2 6-2-16,-4 4-2 0,3 0-10 16,-1 9 4-16,6 10 10 15,-3 6 5-15,1-2-5 16,4 0 7-16,-1-7-4 16,-4-6-2-16,3-8 6 15,-6 0-3-15,1-2-2 16,7 0 4-16,1-12 1 15,5-10 1-15,-1-6-7 0,0-2 1 16,-6 4 3-16,1 6-2 16,-10 6-1-16,2 7-2 15,-6 5 0-15,0 2-4 16,0 0-4-16,0 0-8 16,5 14 14-16,4 15 2 15,0-3 2-15,2-1-2 16,3-2 4-16,-4-13 1 15,2-2-3-15,-1-4 1 0,0-4-3 16,3 0 0 0,1-12 4-16,7-9 9 15,1-7-10-15,-2 0-3 16,-2 1 7-16,-6 1-4 16,-4 9-3-16,-2 7 10 15,-7 5-5-15,0 5 6 16,0 0-11-16,0 0-1 15,0 20-12-15,0 19 13 0,0 15 13 16,-7 3-7-16,1 6 3 16,-4-2-9-16,1-6 0 15,1-2 2-15,-2-13 0 16,-3-5-2-16,-3-11-2 16,3-9 2-16,0-8-9 15,4-3-22-15,-2-4 1 16,-5-4-31-16,3-18-17 0,-1-14-22 15,3-5-158-15,7 1-213 16</inkml:trace>
  <inkml:trace contextRef="#ctx0" brushRef="#br1" timeOffset="42392.94">3299 17762 1009 0,'0'0'108'0,"0"0"-107"16,0 0 80-16,0 0 4 16,0 0-51-16,0 0-13 15,0-4-6-15,13-2-11 16,16-2-2-16,18-8-1 0,13-4-1 15,3-2-18-15,-5 4 4 16,-10 4-12-16,-12 10-25 16,-9 4-31-16,-13 0-38 15,-6 12-100-15,-8 10-148 16</inkml:trace>
  <inkml:trace contextRef="#ctx0" brushRef="#br1" timeOffset="46377.45">5193 17677 567 0,'0'0'118'0,"0"0"-78"16,0 0 72-16,0 0-36 0,0 0-39 15,0 0-14-15,0 0 7 16,-8-5-3-16,8 1 0 15,0 4-5-15,0 0 2 16,0-2 8-16,8 1-3 16,6 1-2-16,10 0 9 15,3-3-22-15,4 1-11 16,12-8-1-16,5 5 2 16,8-9-3-16,0 5-1 0,-4 1-38 15,-10 0-8-15,-9 4-16 16,-15 4 7-16,-9 0-35 15,-9 0-46-15,0 0 5 16,0 0 52-16,-9 8-3 16,-13 1-24-16,-5 3-39 15,-6 2 101-15,-1-5 17 16,3-1 4-16,2-2 23 0,4-6 76 16,5 4 101-1,7-4-71-15,2 5-9 16,6-5-4-16,3 0 36 15,2 0-57-15,0 0-39 16,0 0 0-16,0 0-7 16,0 0-11-16,0 0-2 15,0 5-1-15,0 7 5 16,0 10 26-16,0 11-30 0,2 2 20 16,-2 1-18-16,0-1 0 15,0-7-13-15,0-7 0 16,3 0-2-16,-3-7-6 15,4-5-24-15,3 0-38 16,4-6 2-16,5-3-102 16,8 0-32-16,2-7-5 15</inkml:trace>
  <inkml:trace contextRef="#ctx0" brushRef="#br1" timeOffset="46641.48">5737 17654 837 0,'0'0'91'0,"0"0"-80"16,0 0 82-1,0 0-20-15,0 0-30 16,0 0-14-16,-20-9-20 0,20 32-6 16,0 9 17-16,0 8-7 15,0-4-3-15,0-5-7 16,0-9-3-16,0-5-1 15,0-7-30-15,0-3-20 16,4-5-29-16,4-2-21 16,0 0-106-16,1 0 81 15,-5-21-91-15,-4-7-134 0</inkml:trace>
  <inkml:trace contextRef="#ctx0" brushRef="#br1" timeOffset="46913.51">5737 17654 529 0,'-64'-14'82'16,"62"0"13"-16,2 2 18 15,0 4-4-15,0 1-51 16,0 0 3-16,0 5-29 16,0 2-13-16,13 0-5 15,9 0 1-15,7 0 7 0,2 9 6 16,3 11-7-16,-7 3-6 16,-3 1-2-16,-9-1-5 15,-3 0-5-15,-10-5 2 16,-2 1-1-1,0 2 0-15,0 2 6 16,-22 4-4-16,-5-5-5 16,-2-3-1-16,2-3-2 15,2-10-25-15,12-2-45 0,7-4-16 16,-1 0-8-16,4-6-82 16,3-19-79-16</inkml:trace>
  <inkml:trace contextRef="#ctx0" brushRef="#br1" timeOffset="47257.56">6170 17524 687 0,'0'0'151'0,"0"0"-80"16,0 0 32-16,0 0-25 16,0 0-24-16,0 0-24 0,0 2-11 15,-3 28-7-15,1 16 28 16,-2 0-17 0,0-3-12-16,-1-6-9 15,3-7 0-15,-3-7-2 16,1-6-15-16,4-8-31 15,0-1-49-15,0-8-14 16,0 0-3-16,0 0-5 16,0-18-10-16,0-14-127 0,0-7-44 15</inkml:trace>
  <inkml:trace contextRef="#ctx0" brushRef="#br1" timeOffset="47553.6">6170 17524 495 0,'-103'16'101'0,"101"-27"-17"16,-2 4 38-16,4 0-6 15,0 7-67-15,0 0-11 16,0 0-14-16,0 0-9 0,0 0-6 16,11 0-1-16,11 7 9 15,12 11 17-15,3-2-2 16,5 10-3-16,-1-2-10 16,-8-2 5-16,-4 4-3 15,-16-8-6-15,-3 1-2 16,-10-7-9-16,0-3 0 15,0 5 7-15,-18 4 4 16,-16 4-2-16,-5-2-5 16,-9 1-8-16,6-5-5 15,11-7-6-15,4 1-28 16,11-8-36-16,8-2-18 16,5 0-31-16,3 0-105 15,0-3-66-15</inkml:trace>
  <inkml:trace contextRef="#ctx0" brushRef="#br1" timeOffset="47745.62">6535 17770 555 0,'0'0'0'0,"0"0"-13"16,0 0 3-16,0 0-1 15,0 0-142-15,0 0-52 0</inkml:trace>
  <inkml:trace contextRef="#ctx0" brushRef="#br1" timeOffset="48113.67">6734 17807 580 0,'0'0'369'16,"0"0"-315"-16,0 0 33 15,0 0 33-15,0 0-53 16,0 0-31-16,2-2-8 16,-2 4-15-16,-11 28-11 15,-13 6 9-15,-10 12-4 16,-4 2-7-16,2-2-20 0,7-8-51 15,12-8-97-15,7-10-75 16,10-13-321-16</inkml:trace>
  <inkml:trace contextRef="#ctx0" brushRef="#br1" timeOffset="48681.74">7211 17573 211 0,'0'0'409'0,"0"0"-401"0,0 0 27 15,0 0 44-15,0 0 3 16,0 0-15-16,5-3 3 16,-5 3-21-16,0 0-8 15,0 17-3-15,0 10 39 16,0 9-16-16,0 5-31 16,0-4-4-16,0 1-4 15,0-7-10-15,0-8-8 0,0-6 0 16,0-10-4-16,0-5 0 15,0-2 0-15,0 0 4 16,0 0-4 0,0 0 2-16,0-2 8 15,0-22-3-15,0-12-6 16,4-8-1-16,0-7 2 16,3-7-2-16,1 11 1 15,4 1-1-15,1 6 0 0,5 8 1 16,-3 6-1-16,4 4 0 15,-6 13 0-15,-6 4-2 16,-3 5-2-16,5 0-1 16,2 0-2-16,7 0 4 15,0 4-15-15,-3 6-22 16,4 4-49-16,-9 3-3 16,11 0-20-16,-4 0-112 15,-3 2-37-15</inkml:trace>
  <inkml:trace contextRef="#ctx0" brushRef="#br1" timeOffset="49097.78">7358 17648 613 0,'0'0'246'16,"0"0"-175"-16,0 0 16 16,0 0 1-16,0 0-36 0,0 0-27 15,-26-8-25 1,26-1-8-16,21 4-9 15,27-7-47-15,18-6 25 16,7-5-17-16,8 2-16 16,-10 3 14-16,-9-1-27 15,-6 7 3-15,-15-1 39 16,-14-1 38-16,-14 7 5 16,-11 2 42-16,-2 3 85 0,0 2-9 15,0 0-32-15,0 0-25 16,0 0-8-16,0 0-24 15,-2 18-21-15,-5 14-3 16,3 12 43-16,-3 8-21 16,0-6-18-16,1 0-4 15,1-8-1-15,5-6-4 16,0-9-2-16,0-9-1 16,0-5-34-16,0-6-56 0,0-3-37 15,0 0 19-15,0-17-28 16,0-15-42-16,0-8-80 15,0-8 59-15</inkml:trace>
  <inkml:trace contextRef="#ctx0" brushRef="#br1" timeOffset="49321.82">7841 17490 205 0,'0'0'197'15,"0"0"-29"-15,0 0-75 16,0 0-19 0,0 0 14-16,0 0-41 0,0-65-20 15,0 65-6-15,5 0-8 16,9 7 7-16,6 6 19 15,-3 6 2-15,-1-2-22 16,-3 4 13-16,-6-1-11 16,-7-2-8-16,0 3-9 15,0-9 4-15,-9 7 14 16,-9-1-12-16,-6-4-10 0,-3 0-4 16,3-2 2-16,-1 4-47 15,8-5-63-15,3-4-103 16,7-5-45-16</inkml:trace>
  <inkml:trace contextRef="#ctx0" brushRef="#br1" timeOffset="50465.98">7841 17462 649 0,'0'0'67'0,"0"0"-54"16,0 0 112-16,0 0-43 0,0 0-60 16,0 0-9-16,0-10 1 15,10 10-5-15,19 0 13 16,2 0 16-16,0 0-5 16,5 0-4-16,-3 10-2 15,-6-1-8-15,0 6 11 16,-10-2-3-16,-3 0-9 15,-7-1-3-15,-5-7-4 16,-2 6-8-16,0-5-3 0,0 0 0 16,-7 8 13-16,-17 2-6 15,-10 1-2-15,-11 3-4 16,-1-3-1-16,-6-3-3 16,10 4-16-16,13-9-54 15,7-2-33-15,13-7-10 16,9 0-45-16,0 0-44 15</inkml:trace>
  <inkml:trace contextRef="#ctx0" brushRef="#br1" timeOffset="50810.01">8296 17404 825 0,'0'0'81'0,"0"0"7"15,0 0 13-15,0 0-27 16,0 0-18-16,0 0-18 16,0-9-21-16,0 20-11 15,0 19-1-15,0 10 22 0,0 6-12 16,-2 2-1-16,0-4-6 15,2-4-8-15,-2-3 2 16,-3-10-2-16,5-10-8 16,0-3-15-16,0-11-35 15,0-3-40-15,0 0-8 16,0 0 15-16,0-3-48 16,0-22-53-16,0-8-48 15,0-8-20-15</inkml:trace>
  <inkml:trace contextRef="#ctx0" brushRef="#br1" timeOffset="51098.05">8285 17395 479 0,'0'0'145'16,"0"0"-72"-16,0 0 47 15,0 0-16-15,0 0-50 16,0 0-16-16,0-35-9 16,0 35-13-16,0 0-9 15,23 14 6-15,4 7 28 16,-1 7-15-16,-2 1-9 0,1-5-3 15,-7 3-2-15,-7-3-2 16,-9-1-6-16,-2-3-2 16,0 2 3-16,-13-4 5 15,-16 3 3-15,-2-2-6 16,-10-1-6-16,-1-2-1 16,-3-2-5-16,10-4-36 15,-1-2-9-15,7-6-32 16,14-2-34-16,3 0-120 0,10-24-169 15</inkml:trace>
  <inkml:trace contextRef="#ctx0" brushRef="#br1" timeOffset="51298.07">8671 17648 379 0,'0'0'692'16,"0"0"-684"-16,0 0-6 15,0 0-4-15,0 0 1 16,0 0-73-16,-43-22-157 16,37 15-439-16</inkml:trace>
  <inkml:trace contextRef="#ctx0" brushRef="#br1" timeOffset="57642.88">9027 17642 971 0,'0'0'36'15,"0"0"-34"-15,0 0 8 0,0 0 35 16,0 0-16-16,0 0-17 15,0 0 26-15,2 66-19 16,-2-27-14-16,-2-2-5 16,-25 3-41-16,-1-6-105 15,-3-9-133-15</inkml:trace>
  <inkml:trace contextRef="#ctx0" brushRef="#br1" timeOffset="58675.01">9286 17550 981 0,'0'0'21'0,"0"0"9"15,0 0 4-15,0 0 54 0,0 0-33 16,0 0-23-16,0-9-20 15,0 24 1-15,0 7 3 16,0-1 1-16,0-1-12 16,0-11 0-16,0 1-5 15,0-8 0-15,0-2 1 16,0 0-1-16,0 0 0 16,9 0 0-16,7-18 1 15,6-8 0-15,-2 0 2 0,-2 8-3 16,-7 4-1-16,-7 10 1 15,1-1 0-15,-5 5-2 16,2 0-1-16,3 0-8 16,4 19 11-16,-1 1 1 15,6 2-1-15,-1-2 1 16,-4-2-1-16,-2-6 1 16,4-7-1-16,-9 0 0 0,5-5 0 15,-1 0 0-15,4 0 0 16,5-5 2-16,5-12 2 15,7-5-1-15,-10 0-3 16,6 6 2 0,-12 4-2-16,-2 6 0 15,-4 4-1-15,-3 2-1 16,0 0-4-16,2 0-2 16,10 13 8-16,-3 10 0 0,5-1 0 15,-1-2 0-15,-2-4 0 16,3-4 1-16,-7-6-1 15,-2-4 0-15,4-2 0 16,0 0 1-16,5 0 1 16,3-4 1-16,8-14-3 15,0-3-3-15,-4 1 3 16,-3 5 0-16,-7 1 1 16,-2 10-1-16,-6-1 0 0,-3 5-2 15,0 0-1-15,3 0 1 16,3 3-3-16,6 13 4 15,1 0 1-15,6 7 1 16,-2-4 1-16,-1-7-2 16,5 4-1-16,-8-10 0 15,3-1 1-15,-3-5 3 16,6 0-2-16,1 0 0 0,3-9 1 16,-1-9-1-16,-2 6-1 15,-1 0 0 1,-4 0-1-16,-7 8-3 15,-6 2 4-15,0 2 0 16,3 0-2-16,1 0-7 16,8 11 6-16,5 1 3 15,-4 2-4-15,-1-9 3 16,-1-1-3-16,-1-4 1 0,-1 0 3 16,-2 0 1-16,3-9 0 15,-8-10-2-15,-1-1 1 16,-5-4-4-16,0 3 1 15,-11 1 1-15,-14 6-2 16,-2 7-13-16,6 2-28 16,-6 5 17-16,-2 0-16 15,2 23 7-15,0 0-29 16,11 3-21-16,7-3-85 0,9-2 36 16,0-4-100-16</inkml:trace>
  <inkml:trace contextRef="#ctx0" brushRef="#br1" timeOffset="61179.33">10733 17580 664 0,'0'0'130'0,"0"0"-30"16,0 0-2-16,0 0-30 15,0 0-17-15,0 0-4 16,-58-46-16-16,42 46-10 15,1 0-10-15,-5 0-10 16,-1 10 1-16,6 7-1 16,-1 2 0-16,3 0-2 15,9 4 1-15,2-5-3 0,2-4 2 16,0 0 1-16,0-5-4 16,13-6-3-16,5-3 7 15,1 0 4-15,8-15-1 16,2-14 6-16,0-3-7 15,-4-2 1-15,-8 2 2 16,-3-4-1-16,-7 0-2 16,-3-3 2-16,-4 3-2 0,0 12-2 15,0 6 2-15,0 10 0 16,0 8-2-16,0 0-17 16,-4 4-13-16,-5 23 30 15,0 7 2-15,6 9-2 16,3 2-1-16,0 1 1 15,0 0 2 1,12-6-1-16,1-6-1 16,1-8 0-16,-1-9 0 15,-1-12 0-15,-4-1 3 0,3-4 0 16,7 0 9-16,5-21-4 16,5-8-5-16,-1-5-1 15,-3-2-2-15,1 5 1 16,-10-1 0-16,1 13-2 15,-9 8 1-15,-3 6-1 16,-4 5 0-16,0 0-10 16,0 4-15-16,0 18 22 0,0 6 4 15,0 2-1-15,2 0 1 16,12-7 0-16,-1 0-1 16,3-9 0-16,-5-5 1 15,-1-4 0-15,-4-5 0 16,5 0 0-16,5-5 0 15,1-14 4-15,1-8-3 16,2 2-1-16,-4-1 0 0,-5 7-1 16,-4 2 1-16,-5 7 0 15,-2 3-3-15,5 7 0 16,-5 0-16-16,0 7-1 16,0 15 18-1,6 4 0-15,3 0 2 16,7-3-1-16,1-4 1 15,1-1 0-15,-3-9 0 16,6-6-1-16,-3-3 0 0,-1 0 1 16,6-20 2-16,-3-9-2 15,2 0 2-15,-6-7-2 16,-3-4 3-16,-1-10-1 16,-4-3-2-16,-1-3-4 15,-7 3 4-15,0 12-2 16,0 15 1-16,0 12 1 15,-7 12-1-15,5 2-17 16,-9 2 0-16,4 23 18 0,-2 14 7 16,9 12 4-16,0 2-7 15,0 3-1-15,16-1-1 16,6-3 4-16,-2-10 0 16,7-6-3-16,-10-10-2 15,6-8-1-15,-5-10 0 16,-3-4 5-16,8-4-3 15,4 0-2-15,2-18-1 16,2-8 0-16,0 0-5 0,-4 2-10 16,-10-2 6-16,-1-2 5 15,-9 4 2 1,-7 4-1-16,0 6 4 16,0 3-1-16,0 6-1 15,-13 5-4-15,-3 0-5 16,1 0 4-16,-6 0 6 15,6 14 1-15,-1 2 1 0,3 4 3 16,-1 2 4-16,10 0-5 16,2-2 2-16,2 0 0 15,0-6-5-15,0-2 1 16,0-3-1-16,6-4 0 16,8-5 1-16,1 0 1 15,6 0-1-15,0-14 0 16,-3-8 1-16,3 0-1 15,-8 3-1-15,-5 2 0 0,2 2 0 16,-8 8-3-16,-2 2 3 16,0 5 0-16,0 0-4 15,0 0-8-15,0 5 6 16,0 17 6-16,2 2 0 16,11 0 0-16,-1-2 0 15,1-3 0-15,3-6 0 16,-3-5 1-16,5-6-2 15,-3-2 2-15,6 0 2 16,1-10 1-16,4-17-3 16,11-8-1-16,0 0 5 15,5-14-5-15,-1-1 1 16,-12-13-1-16,-12-5 1 16,-5-2-1-16,-10 7 0 15,-2 16 1-15,0 15 6 16,-7 19 17-16,-8 13-9 0,-1 0-15 15,-6 9 0-15,2 23 2 16,-1 10 3-16,17 13-1 16,4 6-1-16,0 6 3 15,4-3 0-15,12-1 10 16,4-6 1-16,-2-7 0 16,-2-11-6-16,-1-7-7 15,-1-11 0-15,-3-11 3 16,-5-6-7-16,8-4 4 0,1 0 1 15,12-21 2-15,-2-8-4 16,2-5-3-16,-8-2 2 16,2 5-4-16,-6 10 0 15,-8 7 1-15,-5 10 2 16,-2 4-1-16,0 0 0 16,0 0-7-1,0 0 3-15,5 2-6 16,3 18 8-16,2 4-1 0,1 0 3 15,2-2 1-15,-2-8 1 16,0 0-4-16,2-8 4 16,-8-4-2-16,6-2 1 15,2 0 1-15,3-5 1 16,13-16-1-16,9-1-2 16,-3-7 0-16,4 8 1 15,-13 7-1-15,-12 3 0 16,-8 6 1-16,-6 5-1 0,0 0-1 15,0 0 0-15,0 0-7 16,0 19 2-16,0 10 6 16,0 0 1-16,0 0 0 15,11-7-1-15,1-4 0 16,-1-6 1-16,-2-8-1 16,4-2 1-16,2-2-1 15,6 0 5-15,-1-9-3 0,3-14 1 16,-6-3-1-16,-3-6 1 15,-1 0-2-15,-7-5-1 16,-4 4-2-16,-2 8-2 16,0 8-16-1,-15 6-5-15,-14 11 1 16,-4 0 16-16,2 0 4 16,2 11 1-16,6 3 4 15,12-4-2-15,9 0-2 0,2-4-12 16,0 1 0-16,2-3 6 15,25 1 9-15,1-3 1 16,7-2-1-16,-2 0 0 16,-2 0 0-16,-2 2 3 15,0 1-1-15,-3 6 4 16,-8 1-1-16,-2 8 7 16,-3 0 1-16,0 4 12 0,3 0-1 15,5 2-8-15,-6-8 13 16,-1-2-21-16,-10-10-5 15,-2-4-2-15,-2 0 2 16,0 0-2-16,0 0 0 16,7 0 0-16,1-10-1 15,6-16-15-15,6-11-10 16,4 2 0-16,14 0-9 16,9 16-3-16,3 8 35 0,-4 11 0 15,-15 0 2-15,-6 0 2 16,-12 16-2-16,-6 7 3 15,-5 3 4 1,-2 2 0-16,0-1 9 16,-2-1-8-16,-16-3-7 15,1-5-2-15,-8-1-5 16,-4-8-44-16,-10-3-14 16,-3-6-126-16,-4-2-150 0</inkml:trace>
  <inkml:trace contextRef="#ctx0" brushRef="#br1" timeOffset="61395.35">12672 17267 970 0,'0'0'46'15,"0"0"-44"-15,0 0 36 16,0 0 28-16,0 0-21 15,0 0-31-15,-24 26-13 16,24-22-1-16,0 1-25 16,0-5-52-16,0 0-17 15,0 0-42-15,0-11-115 16</inkml:trace>
  <inkml:trace contextRef="#ctx0" brushRef="#br1" timeOffset="61579.37">11656 17285 808 0,'0'0'76'15,"0"0"-53"-15,0 0 3 16,0 0 38-16,0 0-19 0,0 0-45 16,64 6 0-16,30-22 0 15,11-1-63-15,-3 3-78 16,-6 5-54-16,-22 9-240 15</inkml:trace>
  <inkml:trace contextRef="#ctx0" brushRef="#br1" timeOffset="65739.89">13976 17839 773 0,'0'0'84'0,"0"0"-48"15,0 0 1-15,0 0 30 16,0 0-8-16,0 0-26 16,-29 12 0-16,3 15 7 15,-10 8-14-15,-4 5-16 16,-2 4-4-16,1 0-6 15,12-2-33-15,14-1-70 0,15-11-141 16,0-21-135 0</inkml:trace>
  <inkml:trace contextRef="#ctx0" brushRef="#br1" timeOffset="66459.98">14669 17967 706 0,'0'0'41'15,"0"0"-40"-15,0 0-1 16,0 0 130-16,0 0-54 15,0 0-22-15,0 0-11 0,0 0-28 16,0 0 0-16,7 0 3 16,5-2 29-16,8-18-40 15,-3-4-5-15,10-7 3 16,-9-3-5-16,0-2 1 16,-4 4-1-16,-6 6 0 0,-6 13 0 31,-2 4-1-31,0 7 1 15,0 2-7-15,0 0-6 0,-4 0 7 16,-8 0-5-16,6 11 5 16,-5 6-4-16,7 10 0 15,-1 0 4-15,5 4-4 16,0-4-11-16,24 4 20 16,5-1 1-16,10-2 0 0,-4-1 0 15,5-2 1 1,-7-3-1-16,-8-8 0 0,-10-4-4 15,-7-6 4-15,-8 0 1 16,0-2 3-16,0-2 3 16,-23 0-4-16,5 0 1 15,-6 0 4-15,8 0-8 16,5 0 1-16,9 0-2 16,2 0 1-16,0 0-2 15,0-6-18-15,15-4 6 16,12-6-41-16,2 6 27 0,11 2 24 15,-9 3 2-15,0 4 2 16,-8 1 1-16,-7 0 8 16,-10 0-3-16,3 10 0 15,-7 4 11 1,0 7 2-16,5-7-10 16,-4-5 0-16,-1 2-9 0,-2-10-3 15,2-1-27-15,5 0-45 16,-1 0-79-16,8-8 44 15,-3-19-316-15</inkml:trace>
  <inkml:trace contextRef="#ctx0" brushRef="#br1" timeOffset="66700.02">15153 17807 634 0,'0'0'167'15,"0"0"-131"-15,0 0-31 0,0 0 43 16,0 0 10-16,0 0-27 15,-15 17-9-15,15-12 1 16,0-2-14-16,4-3 11 16,14 0-5-16,-2 0-9 15,2 0-2-15,-3-9-4 16,-6-3-7-16,-5 8-11 16,-4 2-22-16,0 2-13 0,0 0-38 15,0 0-96-15,0 15 24 16,0 11-113-16</inkml:trace>
  <inkml:trace contextRef="#ctx0" brushRef="#br1" timeOffset="69164.33">15610 18003 653 0,'0'0'132'0,"0"0"-53"16,0 0 17-16,0 0-4 15,0 0-60-15,-44-116 23 16,24 102-32-16,-5 2-1 16,0 2 8-16,-1 10-20 15,-3 0-1-15,2 0-5 16,5 7-1-16,4 8-2 0,5 2-1 16,6 2-6-16,5-3 5 15,2 2 1-15,0-6 0 16,2 0 4-16,11-8-4 15,3 2 3-15,6-6 1 16,-2 0 2-16,5 0 0 16,2-6-3-16,0 0 1 15,-6-2 0-15,2 4 8 16,-7-1-4-16,-5 5-5 16,-5 0-3-16,4 0 0 0,-4 12 0 15,-4 17 1 1,7 15 2-16,-5 10 3 15,1 4-4-15,-2 9-1 16,-3-5 2-16,0-8-3 16,0-8 0-16,-3-16 0 15,-4-12 0-15,5-10 0 16,2-8 3-16,0 0-2 16,0 0 8-16,0-26-2 0,0-22-7 15,2-20-9-15,14-4 6 16,11 1-2-16,2 13-7 15,7 14 7-15,-1 18 2 16,3 3 2-16,-5 6 1 16,-2 5 0-16,-2 2-1 15,-6 3 1-15,-7 7 0 16,-10 0-1-16,3 0-3 0,0 0 4 16,-2 19 0-16,-3 3 1 15,3 6 2-15,-3-5-1 16,-4-6 3-16,2-9-3 15,3 0-2-15,-3-8 2 16,-2 0-1-16,2 0 2 16,-2 0 5-16,5 0-3 15,8-8-4 1,12-10 1-16,0 0-2 0,-2 0 0 16,4 10-1-16,-2 4-2 15,-7 2 2-15,-5 2-2 16,-1 0 2-16,-1 0-1 15,-3 6-1-15,8 6 3 16,4 2 0-16,-2 0 3 16,9-2-3-16,2-3 0 0,-2-8 2 15,4-1-1-15,0 0 0 16,-2-10-1-16,-2-5 0 16,-3-5 0-16,-8 3 0 15,-12-3-1-15,-4 4 0 16,0 2-4-16,0 6-1 15,-6 2 0-15,-17 6-14 16,-4 0 13-16,-4 0 6 16,2 9 1-16,0 10 0 15,4 3 0-15,12 0-3 0,9 2 3 16,4 0-2-16,0 0 2 16,0-6 2-16,13 0-2 15,5-10 0-15,9-8 1 16,0 0 4-16,4 0-3 15,0-12 0 1,5-8 0-16,-7 0 0 16,-10-3 1-16,-3 8 0 15,-7-2-2-15,-7 8 4 0,-2 1-1 16,0 8-1-16,0 0-3 16,0 0-6-16,0 0-4 15,0 8-3-15,2 10 12 16,6 10 1-16,-4-2 0 15,9 1 1-15,3 0 1 16,-3-6-1-16,10-11 0 16,-5-5-1-16,-1-5 4 15,10 0 4-15,2-24-4 0,2-6-2 16,-4-6 1-16,2-6-3 16,-6-5 2-16,-6-4 2 15,1-2-4-15,-7 2-1 16,-7 9 0-16,-4 11-2 15,0 14 3-15,0 12 0 0,0 5-6 16,0 0-11-16,-2 22 10 16,-11 17 7-16,-1 7 6 15,12 7-4-15,2 0-1 16,0-7 0-16,16-6 0 16,-1-5 0-1,6-14 1-15,-6-7 0 16,1-10 2-16,-1-4 6 15,3 0-4-15,7-12 3 0,2-14-8 16,-3-10 2 0,0-1 0-16,-1-7-2 0,-7-2-1 15,-8-5-1-15,1 2-3 16,-5 7-1-16,4 8 1 16,-8 14 3-16,0 8-2 15,0 7 2-15,0 5-13 16,0 0 7-16,0 0-4 15,-3 13 11-15,-6 15-1 0,-2 12 2 16,9 8 0-16,2 5 2 16,0 1-1-16,0-8 6 15,2 2-3-15,13-8 1 16,1-8 0-16,2-4-1 16,-2-12-2-16,-3-7 2 15,3-8-2-15,1-1 4 16,8-10-2-16,-3-17-4 15,3-12-1-15,0-1 3 16,-8 0-3-16,-5 11 0 0,-8 10-5 16,-4 9 5-1,0 8 0-15,0 2-1 16,0 0-5-16,0 0 4 16,0 2-10-16,0 20 12 15,0 8-1-15,0-2 2 16,4 2-1-16,14-4 1 0,-9-6-1 15,6-4 2-15,-3-6 1 16,-1-10-2-16,5 0 4 16,-1 0 0-16,10-10-2 15,2-14-1-15,-3-4-1 16,2 0 3-16,-1-3-4 16,-9 10 0-16,-3 7 0 15,-11 3 1-15,-2 10 0 16,0 1-1-16,0 0-1 15,0 0-6-15,0 8-3 16,0 10 10-16,0 3 1 0,0-2 0 16,0-3 2-16,0-5-5 15,0-11 4-15,0 0-2 16,0 0 2-16,0 0 5 16,4-5 5-16,8-17-8 15,1-2-4-15,3-6-1 0,-3 7 1 16,1 6-1-1,-5 11 1-15,-7 6-1 16,0 0-3-16,-2 0-1 16,9 0-5-16,0 16 5 15,11 5 5-15,0 2 0 16,9-2 1-16,0-2 1 16,7-1-1-16,-1-14 0 15,3-4 0-15,-2 0 1 16,4-4 4-16,0-14-5 15,-7-4 0-15,-6-4 0 0,-9-3 0 16,-7 4-1-16,-11 1-1 16,0 3 1-16,0 8 0 15,-4 9-9-15,-11 4 1 16,-1 0 7-16,-5 4-1 16,6 14-2-16,3 3 4 15,8 2 0-15,4-5 2 16,0 4-2-16,0-6 0 0,0-2 1 15,16-8-2-15,-1 2 3 16,6-4-2-16,-3-4 1 16,-3 0 0-16,-1 0 4 15,-10 0-4-15,-2 0 2 16,-2 0 0-16,0 5 1 16,0 18-4-1,0 17 0-15,0 22 15 16,0 19-7-16,0 13-5 15,0 4 2-15,0-8-4 0,-6-9 1 16,-6-18-1-16,-3-17-1 16,3-14-9-16,4-18-13 15,-13-11-34-15,0-3-81 16,-18-30 7-16,-3-24-215 16</inkml:trace>
  <inkml:trace contextRef="#ctx0" brushRef="#br1" timeOffset="69436.37">17414 17807 665 0,'0'0'143'16,"0"0"-139"-16,0 0 8 0,0 0 83 15,0 0-20-15,0 0-21 16,11 44-9-16,5-39-10 15,-1-5 7-15,3 0 2 16,4 0-10-16,-4 0-29 16,-5-14 0-1,-1-1-1-15,-12-1-4 16,0 5-19-16,0 4-72 16,-25 2-16-16,-2 5-36 0,-4 5-93 15,11 13-318-15</inkml:trace>
  <inkml:trace contextRef="#ctx0" brushRef="#br1" timeOffset="70996.57">19248 17931 224 0,'0'0'683'0,"0"0"-665"0,0 0-10 16,0 0 80-16,0 0-8 16,0 0-11-16,69-27-45 15,-13 10 3-15,2-7 6 16,-2-7-18-16,-14 6-2 15,-11-1-6-15,-13-3-4 16,-9 12 3-16,-9 5 2 16,0 5-2-16,-11 7-6 15,-11 0-3-15,-10 8 1 0,3 17-6 16,10 10 8-16,5 1-16 16,14 0-4-1,0-2 17-15,11-1 0 16,11-8 3-16,12 1 0 15,-3-3 0-15,-4-9 0 16,-9 0 0-16,-5-6 0 16,-11-1 0-16,-2-4 0 15,0 1 0-15,-6 4 1 0,-19 1 0 16,-4 0 5-16,-2-1-2 16,6-6 0-16,12 2-4 15,7-4 0-15,6 0-1 16,0 0-6-16,2 0-17 15,25-22 0-15,6-3-27 16,11-4 21-16,8 12 10 16,-3 2 9-16,-3 7 10 0,-3 4 1 15,-7 2 2-15,-15 2 10 16,0 0 7-16,-15 0 2 16,-4 0-4-16,4 0-6 15,-6 0-8-15,0 0 0 16,0 6 4-16,4 12 22 15,-4-1-18-15,4-4-3 16,1-7-4-16,-3 2 1 16,0-6-1-16,0-2 0 15,12 0 0-15,3 0 6 16,12-10 0-16,9-9-7 16,5-4-2-16,-8-3 1 15,3 0-2-15,-11 8 2 16,-9 6 0-16,-7 6-2 15,-9 1 0-15,-2 5 0 16,0 0 0-16,0 0-3 16,2 7-4-16,0 23 7 0,6 10 2 15,-2 8 3-15,3 6 3 16,0 4 1-16,-2 5-1 16,-7-5 3-16,0-8-11 15,0-11 3-15,0-7-4 16,0-20 2-16,0 1-2 15,-7-13-2-15,-6 0 3 16,-8 0-1-16,4-18 1 16,-1-12-14-16,7-10 11 15,11-18-16-15,0-5-15 0,0 2 16 16,29 12-18-16,11 15 21 16,2 12 5-16,-4 9 6 15,0 10 3-15,-5-1 1 16,-6 4 0-1,-2 0 0-15,-8 0 2 16,-1 0 3-16,-3 7 0 0,-1 7 3 16,-8-5 4-1,5-1 3-15,-9-4 4 0,0-2 1 16,0-2-4-16,0 0 10 16,0 0-6-16,0 0-6 15,0 0-5-15,0 0-4 16,0 0 3-16,11-6-5 15,5-20-3-15,6-2-7 16,5 4-10-16,-1 4 5 0,1 12-1 16,-7 4 6-1,-1 4 3-15,-11 0 2 0,3 4 2 16,1 18 1-16,-6-1 2 16,3 6 3-16,-5-3 0 15,3-6-4-15,-2-4-2 16,-1-6 0-16,1-4-1 15,-1-4-2-15,9 0-55 0,5 0-102 16,11 0-155-16,11-14-162 16</inkml:trace>
  <inkml:trace contextRef="#ctx0" brushRef="#br1" timeOffset="71628.65">20992 17927 669 0,'0'0'168'16,"0"0"-77"-16,0 0 18 15,0 0-2-15,0 0-38 0,0 0-32 16,-74-28-21-16,57 33-3 16,-6 18 2-16,9 5-10 15,10 2 0-15,2 2 2 16,2-6-4-16,0 0-1 16,8-2-2-16,17-12 2 15,4-2-1-15,9-10 1 16,0 0 0-16,9-2 0 15,-10-20-1-15,4-5-1 0,1-12-3 16,-9-1-7-16,3-9-12 16,-9-2-11-16,-11-2-9 15,-10 14 17-15,-6 8 25 16,0 13 0-16,0 9 1 16,-8 4-1-16,-11 5 0 15,2 0 0-15,-1 12 5 16,5 16 6-16,-3 9 10 0,9 7 1 15,5 6-10 1,2-6 3-16,0 0 2 16,0-4 0-16,2-10 2 15,9-10-6-15,-2-8 2 16,-6-8-7-16,8-4-1 16,4 0 1-16,12 0-1 15,6-17-4-15,10-9-2 16,1-1-1-16,-3 1-2 0,-10 6 0 15,-4 8-7-15,-14 5 9 16,-7 7-6-16,-1 0 6 16,-3 0-5-16,3 11 0 15,6 15 5-15,2 2 2 16,3 2 0-16,-1-2-2 16,3-6 0-16,5-3 0 15,-6-6 1-15,10-9 0 16,6-4-1-16,8 0 2 15,3-1-2-15,1-17-23 0,-7-5-34 16,-19-7-88-16,-13 2-74 16,-6-2-430-16</inkml:trace>
  <inkml:trace contextRef="#ctx0" brushRef="#br1" timeOffset="74044.95">23029 17869 424 0,'0'0'362'16,"0"0"-326"-16,0 0-6 15,0 0 109-15,0 0-74 16,0 0-36-16,0 0-10 16,107-95 3-16,-67 59-11 0,-4-2-2 15,0-4-8-15,-7-2-1 16,-12 12 0-16,-10 6-2 15,-7 14 2-15,0 2 1 16,0 10-1-16,0 0-9 16,0 0 0-16,0 7 1 15,-7 18 6-15,7 1 0 16,0 4-12-16,0-2 6 16,20 2 7-16,14-4 1 0,-1-2 1 15,-2-2-1 1,-6-4 1-16,-9-2-1 0,-12-5 0 15,-4-6-1-15,0 0 1 16,-2 3 0-16,-16-4 1 16,3 1 0-16,1 0 0 15,3-2-1-15,9-3-4 16,2 5-11-16,0-5-5 0,0 0-13 16,24 0 27-16,10 0 6 15,12-17-1 1,10-3 0-16,0-6-1 15,0-1 2-15,-3-4 0 16,-8 4-1-16,-14 3 1 16,-4 4 3-16,-21 3-2 15,-6 3 13-15,0 8 4 16,-18 2-14-16,-8 2 2 0,-5 2-4 16,2 0 3-1,0 20 0-15,0 8 5 0,13 8 3 16,3 6 14-16,13 0-16 15,0-1-4-15,0-6 1 16,25-4 7-16,-6-11 3 16,8-8-6-16,2-12 5 15,6 0 5-15,13 0-6 16,0-19-8-16,12-6-3 0,-4-3 5 16,-2-4-6-16,-12 1 8 15,-13 6-8-15,-9 11 2 16,-11 5 2-16,-7 7 4 15,-2 2 7-15,0 0-6 16,0 0-13-16,0 0-2 16,0 14 1-16,0 9 1 15,0 2 2-15,10-4 1 0,-4-5 1 16,5-7-1 0,-5 1-2-16,8-6 3 15,6-4-2-15,2 0 4 16,14 0-4-16,-3-2 2 15,6-13-2-15,-8 1-2 16,-4-8 0-16,-6 3-4 16,-2 6 7-16,-13 1-6 15,-2 12-1-15,1 0 3 0,-2 0-8 16,-1 0-4-16,9 16 12 16,5 12 1-16,1-1 0 15,8-1 1-15,4-7-1 16,-2-1 0-16,2-11 0 15,0-2 0-15,0-5 0 16,0 0 2-16,0 0-1 16,-3-12 0-16,-6-8-1 15,-7-4-3-15,-1-4 1 0,-12-4-4 16,0 2-2-16,0 9-7 16,-14 5 1-16,-12 10 6 15,1 6 4-15,3 0 4 16,-5 0 0-16,2 17 0 15,8 4 1-15,5 5-2 16,8 2 2 0,4-2-1-16,0-4 0 15,0-5 1-15,6-7-1 0,17-5 4 16,6-5 1-16,4 0 1 16,5-9-1-16,5-18-2 15,-10-4 1-15,3-10-3 16,-7-5-1-16,-9-10 0 15,-5-2-2-15,-5 0-5 16,-10 12 3-16,0 11-3 16,0 13 6-16,0 17-4 0,-8 5-13 15,2 0-2-15,-5 4 5 16,-1 19 14-16,4 9 0 16,1 11-2-16,7 7 3 15,0 4 4-15,0 0-2 16,9 0 7-16,9-5 2 15,-1-10 0-15,6-7 2 16,-9-11-4-16,-1-11-3 16,5-10-2-16,1 0 6 0,6 0-4 15,2-10 1-15,0-16-5 16,-8-8-2-16,2-12-7 16,-13-3-15-16,0-1 5 15,-6 18-14 1,-2 10 19-16,0 10 2 15,0 12-11-15,0 0 0 16,0 0 11-16,0 20 10 16,-4 4 4-16,-2 10-4 0,6 2 1 15,0 1 3-15,23-5-2 16,6-4 6-16,0-4 19 16,4-10-10-16,3-6-4 15,-5-8-2-15,5 0 0 16,0-4-5-16,4-16-2 15,-9-9-4-15,-6-3 0 16,-10-2-5-16,-10 3-14 0,-5 4 0 16,0 13 3-16,0 11-2 15,0 3-2-15,0 0 3 16,0 0 3-16,0 0 5 16,0 0 6-16,0 15-1 15,0 3-1-15,0 2 5 16,4 2 3-16,7 5 0 15,2-1 2-15,3-3 6 16,-1 0-1-16,-1-1-1 0,-3-7-4 16,-4-2-3-16,0-3-2 15,4-4-10 1,-1 4-66-16,11-8-68 16,8-2-175-16</inkml:trace>
  <inkml:trace contextRef="#ctx0" brushRef="#br1" timeOffset="74541.02">26369 17805 1009 0,'0'0'3'0,"0"0"-2"16,0 0 90-16,0 0-1 15,-150 46-41-15,107-32-30 16,8-2 3-16,1-4-6 15,12-3-6-15,9 2-9 0,11-7-1 16,2 2-6-16,0-2-6 16,0 0-7-16,22-12 17 15,14-20-5-15,4-4-4 16,-3-2-1-16,4 4 10 16,-10 3 2-16,-7 6-3 15,-8 0 4-15,-12 4-1 16,-4 4 12-16,-2-1-4 15,-18 10-4-15,-9 2-1 16,-7 6 10-16,7 0-2 16,0 23-5-16,10 6 4 15,5 7 0-15,12 6-2 16,2-2-1-16,0 5-2 16,18-5 0-16,9-4-2 15,0-2 0-15,-1-2 0 16,-4-4-2-16,3-3 4 15,-10-2 3-15,-3-5-5 0,-10-6 1 16,-2-7-4-16,0 0 0 16,0-1-2-16,-14 4-2 15,-12-2-16-15,-3-2-22 16,-4-4-60-16,6 0-80 16,4-13-230-16</inkml:trace>
  <inkml:trace contextRef="#ctx0" brushRef="#br1" timeOffset="75661.16">26917 18119 986 0,'0'0'95'15,"0"0"-94"1,0 0 34-16,0 0 92 0,0 0-67 15,0 0-34-15,11 0-16 16,9-21-3-16,16-8-5 16,-1-7-2-16,3-3-3 15,-9-10-7-15,-2 3-6 16,-19 2-3-16,-2 8 5 16,-6 10 9-16,0 9-9 15,-19 7-10-15,-1 5 16 16,3 2 2-16,-4 3 1 0,13 0-1 15,-1 0 2-15,6 8-5 16,3 7-2-16,0-3 2 16,0 0 9-16,12 2 0 15,3-1 0-15,7 1 2 16,3 1-1-16,0-3 1 16,2 5-2-16,-8 2 4 15,-5-3 4-15,-3 0 1 0,-5 0 4 16,1 1-1-16,-2-2 2 15,4 2-3-15,-5 6-4 16,2-9 1-16,4 0-2 16,3-2 1-16,3-3-3 15,8-8 3 1,5-1-6-16,4 0 3 16,8-6-1-16,1-20-2 15,3-2-2-15,-3-8 1 0,-2-8-22 16,-9 2-5-16,-4 6-1 15,-13 7 16-15,-14 13 7 16,0 7-11-16,0 9-3 16,-21 0 19-16,-1 0 0 15,-3 16 1-15,8 12 1 16,-4 4 1-16,13 4-3 16,6-2 0-16,2-2 18 0,0 0-9 15,0-6 10-15,8-8-9 16,13-6 1-16,-4-2-2 15,8-10 1-15,6 0 0 16,2 0-6-16,8-2-3 16,-6-15 0-16,1-4-1 15,-5-5 1-15,-2-2 1 16,-4 6-2-16,-10 3-4 16,-3 12 4-16,-10 5 0 0,-2 2 0 15,0 0-6-15,0 0-4 16,0 0 0-16,0 6 6 15,0 16 4 1,0 5 4-16,-2 4 6 16,2-4-3-16,0-10 1 15,0 1 3-15,0-7-4 16,0-4 4-16,4-2-1 16,11-5-1-16,8 0 0 0,6 0-6 15,4-9-2-15,5-5 0 16,-7-8-1-16,10 0 3 15,-12-2-7-15,-10 6-4 16,-7 6 1-16,-8 6 5 16,-4 6 1-16,0 0-9 15,0 0 8-15,0 0-12 16,0 11 4-16,0 14 10 16,7 3 0-16,-3 4 4 0,8-6-4 15,1 0 5-15,-3-8 4 16,4-4-3-16,4-4-3 15,2-8 2-15,5-2-3 16,4 0-2-16,-2-12-13 16,-12-18-34-16,-7-12-90 15,-8-8-12-15,0-8-145 16,-6-4-318-16</inkml:trace>
  <inkml:trace contextRef="#ctx0" brushRef="#br1" timeOffset="75813.18">28232 17735 932 0,'0'0'84'0,"0"0"-34"16,0 0 92-16,0 0-52 15,0 0-70-15,0 0-13 16,49 0-3-16,-5 9-4 0,4 5-86 16,-13-2-112-16,-10-1-125 15</inkml:trace>
  <inkml:trace contextRef="#ctx0" brushRef="#br1" timeOffset="77181.35">28450 18064 579 0,'0'0'311'16,"0"0"-289"-16,0 0 68 15,0 0 14-15,0 0-28 16,0 0-33-16,41 34-14 15,-24-34-10-15,6 0-6 16,-3-15-6-16,-3-7-5 16,-3-10-3-16,-7 0 1 15,-7 0-9 1,0 6-14-16,-16 8 9 0,-9 6-4 16,-1 12-1-16,1 0 17 15,3 0 1-15,1 18 1 16,11 12 0-16,1 2 5 15,7 4 2-15,2-4-7 16,0 2 9-16,4-8 5 16,13-3 1-16,4-7-8 15,1-9 9-15,5-2-3 0,9-5-7 16,-1 0-2-16,5-12-4 16,-1-11 1-16,-8-5-1 15,-5 1 0-15,-2-4 0 16,-5 3-4-16,-11 6 3 15,-1 8 1-15,-5 8 0 16,1 6 1-16,-1 0-1 16,-2 0-2-16,0 0-4 15,0 8 0-15,0 18 6 0,7 3 8 16,-3 0 4-16,5-5 3 16,-5-7 0-16,3-5-4 15,-2-10 0-15,-3-2-5 16,4 0 5-16,8 0 2 15,12 0-6 1,5-11-4-16,6-7-3 16,-4-4 3-16,-4-4-3 15,-7 4 0-15,-2 0-4 0,-7 8 2 16,-3 4 2-16,-6 2-1 16,0 8 0-16,-4 0-2 15,5 0-1-15,-3 0-5 16,5 8 7-16,2 12 2 15,6 1 1-15,3 2 0 16,3-1 0-16,-4-4 1 16,3-3-1-16,1-12 0 0,-2 1 1 15,8-4 5-15,4 0-6 16,5 0-1-16,-5-18 3 16,-2-4-5-16,2-2 2 15,0-6-5-15,-2 0 0 16,-2-3-4-16,-11 6-12 15,-9 5 3-15,-7 8 1 16,0 2-4-16,0 12-3 16,-19 0 13-16,-2 0 11 0,-4 8 1 15,5 12 2-15,-1 4 1 16,13 6-4-16,1 0 1 16,7 2 0-1,0-2 8-15,2-4 3 16,19-1 5-16,0-10 1 15,13-4-6-15,9-8 5 16,1-3-9-16,3 0-5 16,-1 0 1-16,-3-22-4 0,-5-5-1 15,-5-10-1-15,-2-10 0 16,-4-2-7-16,-6 3 3 16,-8 8 2-16,-11 14 2 15,-2 14-2-15,0 3 1 16,0 7-6-16,0 0 8 15,2 0-6-15,0 0 2 16,0 0 4-16,-2 0 0 0,3 12 1 16,4 2 1-16,6 5 0 15,1 1 0-15,5-4 5 16,4-1-3-16,-3-4 2 16,-3 3-3-16,4-2 3 15,-13 0 4-15,-3-3 3 16,0 0-4-16,-5 2-2 15,0-2 10-15,0-1-5 16,0 1-2-16,0-4 2 0,0-1-1 31,0-4-4-31,6 0 3 0,12 6-1 16,15-4 6-16,19-2 0 16,6 0-6-16,8 0-1 15,1-12-4-15,-9-7 2 16,-6-2 0-16,-19 3-2 15,-8 6 0-15,-12 2 8 0,-8 1-5 16,-1 4-2-16,-4 1-4 16,2 4-7-16,3 0-15 15,-5 0-28-15,2 0-7 16,-2 0-43-16,0 4-113 16,2 6-91-16,11 8-189 15</inkml:trace>
  <inkml:trace contextRef="#ctx0" brushRef="#br1" timeOffset="77333.37">30882 18214 959 0,'0'0'97'0,"0"0"43"15,0 0 11-15,0 0-102 16,0 0-27-16,0 0-17 16,0-10-5-16,-4-4-67 15,-19-8-299-15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18T09:14:00.655"/>
    </inkml:context>
    <inkml:brush xml:id="br0">
      <inkml:brushProperty name="width" value="0.05292" units="cm"/>
      <inkml:brushProperty name="height" value="0.05292" units="cm"/>
      <inkml:brushProperty name="color" value="#FF0000"/>
    </inkml:brush>
  </inkml:definitions>
  <inkml:trace contextRef="#ctx0" brushRef="#br0">1129 493 468 0,'0'0'121'0,"0"0"-83"15,0 0 37-15,0 0 42 16,0 0-31-16,0 0-20 15,0 0-2-15,0 0 30 16,7 9-17-16,-7-9-21 16,0 0-15-16,0 0 5 15,0-4-19-15,-3-7-23 16,-21 1-2-16,1 0 7 0,-10 10-6 16,0 0 0-16,-15 0-6 15,0 18 1-15,-2 8-5 16,13 2-9-16,18 0-2 15,11 7-3-15,8-6 2 16,0-1 2-16,29 1 7 16,22-1-7-16,10-3 7 15,6-3-8-15,1 0 8 0,-21-5 3 16,-17-1-8 0,-11-3 1-16,-19 3 8 15,0-1-3-15,-13 4 9 16,-34-1 5-16,-8-2 5 15,-25-1 3-15,5-9-11 16,9-4 0-16,11-2-4 16,21 0-3-16,14-8-27 15,12-14-64-15,8-2-69 0,4 0-150 16</inkml:trace>
  <inkml:trace contextRef="#ctx0" brushRef="#br0" timeOffset="1048.1">1396 824 547 0,'0'0'247'16,"0"0"-214"-16,0 0 13 16,0 0 33-16,0 0-49 15,0 0-19-15,-21 5-11 16,21-5 4-16,4 0-3 15,7 0 4-15,8-11 2 16,6-5-1 0,-7-4-3-16,-5 1 5 15,-3-3 0-15,-10 0 4 0,0 5-2 16,0 3-2-16,0 3 1 16,-8 7 1-16,-5-1 8 15,4 5 0-15,-9 0-15 16,0 2-1-16,3 16-4 15,2 2 4-15,4 7-4 0,9 1 5 16,0 2-2-16,0-5 5 16,22 0-3-16,8-8 14 15,11-6-2-15,5-11 4 16,5 0 6-16,2-2-9 16,1-26-6-16,-6-10-5 15,-6-4 6-15,-8-5-3 16,-13-6-7-16,-10-3 3 15,-5 2 2-15,-6 7 0 16,0 15-6-16,0 12 5 16,0 16 2-16,0 4-2 0,-9 0 4 15,-1 24-9-15,-5 15-3 16,5 12 1-16,7 2 1 16,3-4-1-16,0-5 2 15,13-4-1 1,12-6 1-16,1-7-5 15,5-10 5-15,2-12 0 0,2-5-4 16,7 0 3 0,-2-26 1-16,2-10 0 0,-6-6 0 15,-9-11 0-15,-8-6 2 16,-10-5-1-16,-6 3 1 16,-3 17-1-16,0 13 4 15,0 16 4-15,0 9 13 16,-8 4-3-16,6 2 0 15,-3 0-13-15,-5 0-6 16,-4 26-2-16,2 15 2 0,1 13 5 16,7 8 0-16,4 3 5 15,0 7-1-15,0 5 1 16,2 5-2-16,8 4-4 16,8 2 1-16,-5-2-5 15,2-5 1-15,4-12-4 16,-9-9 3-16,-1-10-8 15,1-10-14-15,2-10-6 16,-1-16 6-16,0-5-3 0,5-9-11 16,1 0 1-16,4-22 30 15,0-9 5 1,1-11-5-16,-6 0 2 16,-3 2 3-16,-11-5 1 15,-2 4 2-15,0 0 17 16,-15-3 3-16,-16 3-2 15,-7 3-11-15,-6 3 8 16,0 9 1-16,2 11-18 0,3 2 6 16,11 4-4-16,4 1-2 15,15 0 0-15,3-4-1 16,6-1-4-16,0-6-22 16,11-7-4-16,24-4-42 15,27-3-100-15,24-3-141 16,27 3-378-16</inkml:trace>
  <inkml:trace contextRef="#ctx0" brushRef="#br0" timeOffset="3344.42">3249 612 657 0,'0'0'96'0,"0"0"6"15,0 0 11-15,0 0-11 16,0 0-44-16,0 0-19 15,-57-10-8-15,29 32-19 16,0 8 11-16,8 4-12 16,7 5-4-16,5 1-1 15,8-2-5-15,0 0-1 16,0-8 0-16,26-9 1 16,-2-5-1-16,5-14 0 15,7-2 1-15,3-9-1 16,-6-21 7-16,0-7-6 0,-8-6 2 15,-6 0 7-15,-9-3-10 16,-10 1 1-16,0 3 3 16,0 12-1-16,-10 3-1 15,-9 12 3-15,-1 9-1 16,-6 6-4-16,1 0 0 16,1 0-4-16,2 19 3 0,11 4-4 15,9 5 4 1,2 1-9-16,0-3 10 15,26-4-13-15,7-7 8 16,10-10 2-16,9-5 2 16,3 0 1-16,7 0 0 15,3-23 0-15,-9-6 0 16,-8-8-4-16,-13-3 4 16,-11-1-2-16,-17 0 3 15,-7 5-2-15,0 8 1 0,0 11-4 16,-18 9 4-16,-4 8-1 15,-4 0-5-15,3 0 2 16,8 0-7-16,7 5 1 16,8 2 0-16,0-1-6 15,0 3-9-15,10-2-10 16,10 1 28-16,0-2 7 16,2 3 4-16,0-2-2 15,1 3 5-15,1 0-3 0,-7 5 6 16,2 8-6-16,-5 2 4 15,-1 3-4-15,-3 3-1 16,-2-1 1-16,-1-2-4 16,5-5 1-16,-5 0-2 15,13-7-8 1,3-5-28-16,10-6-24 16,11-5 6-16,5 0-5 15,6-8-15-15,5-15 12 0,-2-3 30 16,1-6 33-16,-10-3 12 15,-9 0 41-15,-13-3 3 16,-15 2 7-16,-9 3-2 16,-3 7-2-16,0 7 14 15,-19 4-29-15,-4 8-12 16,-8 7-24-16,-2 0-8 16,2 3 2-16,-2 19-2 0,5 8 0 15,5 2 0-15,13 2 4 16,4 1 0-16,6-7-3 15,0-3 2-15,0-7 2 16,8-5-2-16,11-7 1 16,4-6 11-16,8 0-2 15,-2 0-7-15,2-6 1 0,-2-13-3 16,-4-5-1-16,-2-1 2 16,-4-2-2-16,-7 6 16 15,-4 12-5-15,-3 6-1 16,-5 3 0-16,0 0-5 15,2 1-8 1,2 35-3-16,-2 29 3 16,-2 37 9-16,0 23-6 15,0 17-3-15,-19-1-12 0,-1-16-20 16,-1-24 1-16,2-23-3 16,3-23 15-16,3-19 13 15,-1-15 6-15,10-15 1 16,-1-6 0-16,-3 0 3 15,6-23-4-15,-7-25-12 16,-3-15-20-16,4-10-12 16,4-12-5-16,4-2-3 15,0-3 1-15,20 3 8 16,12 15 7-16,15 10-53 16,4 15-56-16,13 8 42 0,8 2-13 15,4 5 19-15,4-1 22 16,-1 1 57-16,-8-3 18 15,-7 3 105-15,-18 6 40 16,-17 2-15-16,-20 7 36 16,-9-2-40-16,0 3-22 15,-9-1-13-15,-15 6-23 16,-7 5-41-16,-7 6-17 0,-10 0-6 16,-4 11-3-1,2 17-1-15,4 4 7 16,8 7-7-16,10 2 0 15,9-4-1-15,17-5 1 16,2-2 4-16,0-11 1 16,5-4-1-16,19-4 9 0,3-8 0 15,14-3-2 1,8-3-8-16,4-21 7 0,-4-4-8 16,-9-4-2-16,-12-3 3 15,-9 0 2-15,-9 6-3 16,-8 8-2-16,-2 10 5 15,0 10-3-15,0 1 6 16,0 0-8-16,-2 5 2 16,-13 21-2-16,1 5 0 0,2-3-2 15,12 6-1-15,0-7 1 16,0-3-5-16,0-7 7 16,12-5 0-16,4-8 2 15,2-4-3-15,6 0 2 16,11-8-2-16,-2-18 2 15,5-7-2-15,-4-6 0 16,-8-1-4-16,-2 0 4 0,-10 12-2 16,-4 12 2-16,-8 11 0 31,-2 5 1-31,0 0 0 0,0 0-8 16,0 21 0-16,0 11 8 15,0 7 1-15,-2 0-1 16,2-5 4-16,0-8 0 15,0-9-1-15,0-6-2 16,0-9 1-16,9-2 1 0,10 0 10 16,7-7-4-16,7-19-2 15,3-8-4-15,-3-4-3 16,-1 1 1-16,-6 5-1 16,-5 12 0-16,-6 6 2 15,-10 12-3-15,-5 2 1 16,0 0-7-16,0 0-1 15,0 21 6-15,0 5 2 16,0 6 2-16,0-5-2 0,2-4 1 16,5-8-1-16,-3-6 1 15,3-5-1-15,4-4 0 16,0 0 3-16,8 0 2 16,4-14-2-16,14-16-1 15,6-4-2-15,2-3-2 16,0 8-3-16,-19 7 4 15,-4 10 0 1,-17 11 0-16,-5 1 0 0,0 0-8 16,0 6 6-16,0 18-1 15,0 10 3-15,0 3 2 16,0-3 0-16,0-3-1 16,4-9 0-16,8-8 0 15,-5-7-2-15,5-4 1 16,2-3-17-16,3 0-29 15,2-24-67-15,2-11-8 0,4-8-85 16,-5-7-64-16</inkml:trace>
  <inkml:trace contextRef="#ctx0" brushRef="#br0" timeOffset="3568.45">5771 220 694 0,'0'0'178'16,"0"0"-141"-16,0 0 35 0,0 0 15 15,0 0-11-15,0 0-4 16,0 0-25-16,-54 90-14 16,58-87-9-16,18-3-7 15,1 0-6-15,2 0-2 16,-2-5 2-16,-4-10-8 16,-15 1 1-1,-4 0-4-15,0-3-12 16,0 4-19-16,0 3-44 15,-23 10-73-15,-5 0-150 0</inkml:trace>
  <inkml:trace contextRef="#ctx0" brushRef="#br0" timeOffset="5664.72">5733 467 274 0,'0'0'50'0,"0"0"-37"15,0 0 89-15,0 0 11 0,0 0-40 16,0 0-10-16,-12 0 28 15,12 0 8-15,0 0-37 16,0 0-20-16,0 0 0 16,0 0 0-16,0 0-1 15,0 0 7-15,0 0-19 16,0 0-7-16,0 0-9 16,0 0 0-16,0 0-11 15,0 0 4-15,0 0-5 16,0 0 2-1,0 0-3-15,0 0 1 0,0 0-1 16,0 0 0-16,0 0 2 16,0 0-3-16,0 0 2 15,0 0 0-15,0 0 1 16,0 0 0-16,0 0 2 16,0-2-2-16,7 0-1 15,0-5-1-15,1 0 0 0,4-2 1 16,-1 2-1-16,2-4 0 15,-4 3 0-15,-2-1 2 16,-3 5 0-16,-1 3-1 16,-3 1 1-16,0 0 14 15,0 0 0-15,0 0-14 16,0 0 2-16,0 0-4 16,2 0 0-16,8 0-4 0,3 2 4 15,5 16 2-15,1-1-1 16,-7 0-1-16,-5 3-2 15,-5-4 1-15,-2 7 1 16,0 0 3-16,0-1 2 16,-9 1-1-16,-7-2-3 15,6-6-1-15,-3 2-1 16,13-9 1-16,0-4-2 16,0-2 2-16,0-2-6 15,0 3 1 1,33 0 5-16,6 0 3 0,4 1 0 15,-2 0-3-15,-3 5 0 16,-7 0 0-16,-5 1 0 16,-7 5 0-16,-10 5 0 15,-1 3-3-15,-8 8 3 16,0 8 2-16,-8 0-1 16,-20 2-1-16,-11-2 3 15,-10-5-1-15,1-8-2 0,5-8-7 16,8-14-2-16,6-4 7 15,9 0 0-15,14-20 1 16,6-12 1-16,0-10-6 16,24-9 6-16,18-5 0 15,16 0 1-15,-1 8 3 16,10 5 3-16,-6 9-4 0,-3 3 1 16,-14 3 3-16,2 3 1 15,-12 1-1-15,-8 5-1 16,-10 4-3-16,-9 6 9 15,-7 7 2-15,0 0-3 16,0 2-10-16,0 0 4 16,0 0-3-1,0 0-2-15,-7 0 3 16,-11 13-3-16,-4 8 0 0,13 3-2 16,3 0 1-1,4 1-4-15,2-2 4 0,0-4-2 16,5-5 2-16,7-3 1 15,10-6-1-15,1-5 2 16,8 0-1-16,4-5 0 16,-2-14-2-16,1-9-6 15,-7-5-4-15,-6 1 5 16,-6-2 4-16,-4 8 3 0,-9 6 0 16,-2 15 2-16,0 2 0 15,0 3 4-15,0 0 6 16,0 0-11-16,0 3-1 15,0 17-1-15,-2 9 1 16,2 3 9-16,0-8 1 16,0-1 5-16,0-8-7 15,0-5 3-15,0-9-7 0,0-1 0 16,0 0-3-16,17 0 5 16,6-19 13-16,6-7-19 15,-5-2 0-15,0 6-7 16,-15 6 6-1,5 9-5-15,-12 4-4 16,-2 3-3-16,6 0 6 16,-4 0-12-16,5 3-5 15,7 16 14-15,1 0 5 0,3 1 3 16,2-1-6-16,6-7 4 16,-4-5 1-16,6-7 3 15,3 0 2-15,0 0-1 16,0-13 1-16,-3-10 1 15,-5-3-2-15,-5-4 0 16,-11 5-1-16,-7 0 0 16,0 8-1-16,0 7-9 0,-20 7 2 15,-8 3 6-15,0 0 1 16,0 13 1-16,1 8-6 16,12 0 3-16,13 0 2 15,2-2 0-15,0-4 1 16,0-2 3-16,8-7 5 15,8-4 5-15,4-2 2 16,5 0-3-16,4 0-4 16,-4-6 2-16,-2-9-9 15,-7 4 0-15,-4 5 1 16,-7 2 3-16,-3 4 5 16,-2 0-10-16,0 4-1 15,0 32 1-15,0 22 1 16,-15 24 18-16,-12 23-17 15,-12 11-1-15,-1 4 1 16,-3-9-2-16,13-25-1 16,5-25-2-16,9-29-4 15,6-15 0-15,3-15-6 16,-3-2 0-16,-6-9-3 0,1-31-26 16,4-21-24-16,-1-16-61 15,-3-30-85-15,-6-15-159 16</inkml:trace>
  <inkml:trace contextRef="#ctx0" brushRef="#br0" timeOffset="5920.76">6385 170 694 0,'0'0'102'0,"0"0"-19"16,0 0 13-16,0 0-24 15,0 0 0-15,0 0 34 16,-51 43-44-16,51-33-23 15,0-8-16-15,0-2-9 16,0 0-2-16,11 0-1 0,20-12-1 16,-2-6-2-1,-6 1-8-15,-11 2 0 16,-7 6 0-16,-5 5-5 16,0 4-22-16,0 0-20 15,-22 0-39-15,-7 21-88 16,-2 6-150-16</inkml:trace>
  <inkml:trace contextRef="#ctx0" brushRef="#br0" timeOffset="6760.86">8074 401 579 0,'0'0'313'0,"0"0"-248"16,0 0 17-16,0 0 21 15,0 0-16-15,0 0-60 16,2 19 1-16,-2 23-12 16,0 9 21-16,0 2-19 15,-10-2 5-15,-4-11-17 16,10-11 2-16,1-17-3 0,1-6-4 15,2-6 5-15,0 0 10 16,0-3-4-16,0-30 8 16,0-15-12-16,0-14-7 15,0-9 0-15,2-1 2 16,5 12-3 0,5 18 2-16,-10 23-2 15,0 14 2-15,-2 5-1 16,0 0-1-16,0 0-5 0,15 30-3 15,3 11 8-15,11 10 0 16,2 0 0-16,-1-8 1 16,1-9-1-16,-6-7 0 15,-1-14 0-15,-9-11 2 16,6-2-2-16,3-10 5 16,7-27-4-16,2-15 5 15,-2-6 3-15,-10-14-1 16,-9-1-6-16,-10 5-2 0,-2 14-1 15,0 21 1 1,0 18-13-16,0 14-20 0,-6 1-3 16,-2 3-19-16,1 27-43 15,1 14-90-15,6 2-54 16,0 2-225-16</inkml:trace>
  <inkml:trace contextRef="#ctx0" brushRef="#br0" timeOffset="7280.92">8746 545 704 0,'0'0'179'16,"0"0"-66"-16,0 0 27 15,0 0-36-15,0 0-54 16,0 0-30-16,116-47-7 16,-90 23 0-16,0-4-9 15,-3-3 5-15,-6 2-8 0,-1 1-1 16,-8 3 0-16,-8 8 3 15,0 9-2-15,0 3-1 16,-8 5 6-16,-12 0-6 16,0 0 0-16,-6 13-2 15,8 14-5-15,5 3 3 16,11 3-1-16,2 5 2 16,0-5 0-16,17-5 2 15,16-3-2-15,10-12 0 0,5-9-1 16,16-4-4-16,0-8 8 15,3-20 0-15,-10-11 2 16,-8-9-4-16,-13-9 2 16,-5-12-4-16,-14-6 4 15,-5-5 0-15,-8 16 1 16,-4 21-2-16,0 21 2 16,0 18 1-16,0 4 9 0,-10 0-11 15,-11 14-2 1,3 28 0-16,3 20 2 15,7 8-1-15,8 7 2 16,0-1 3-16,0-5 1 16,8-11-1-16,4-10-3 15,-1-11 1-15,-1-18-4 16,0-11-5-16,-5-10-44 16,5 0-124-16,-4-25 0 0,-6-13-252 15</inkml:trace>
  <inkml:trace contextRef="#ctx0" brushRef="#br0" timeOffset="8673.1">9216 313 531 0,'0'0'340'15,"0"0"-279"-15,0 0-19 16,0 0 13-16,0 0-37 16,0 0-8-16,95-3 17 0,-47 3-8 15,0 2-2-15,1 6-2 16,2 4 0-16,3 3-7 15,-6 0 29-15,-9 1-25 16,-12 2-10-16,-8 0 2 16,-9 1-4-16,-5 2 6 15,-5 2 1-15,0 0 22 16,0 1-5 0,0-5 1-16,0-4-12 0,0-6-3 15,0-2-4-15,0-6-5 16,0-1 0-16,5 0 0 15,5 0 2-15,8-15 7 16,8-9-5-16,8-4-3 16,-3 0-2-16,-7 7 0 15,-8 8 0-15,-6 6 0 16,-8 5 0-16,-2 2 0 0,0 0-6 16,3 0-2-16,5 15 4 15,0 10 3-15,7 2 2 16,-1-1 0-16,5-5-1 15,1 2 0-15,1-8 0 16,0-7 4-16,-2-3-4 16,2-5 4-16,10 0-1 15,-3-13 0-15,-6-14 1 16,0-5-3-16,-15-5-1 0,-7-2-6 16,0 0 0-16,0 10-4 15,-15 3-4-15,-3 10 9 16,3 5-3-16,1 7 3 15,14 4-2-15,0 0-13 16,0 0-23 0,0 0-30-16,14 0 11 15,14 0 15-15,4 0 41 16,10 7 6-16,-3 4 1 0,-4 0 2 16,-2 6 16-16,-11 0-9 15,-3 5-3-15,-9 1 26 16,-5 2 9-16,-5-5-21 15,0 3 9-15,0 0-3 16,0-6-6-16,0-2-10 16,6-4 0-16,-1-5-4 15,0-4-3-15,3-2-1 0,1 0 2 16,9 0 4-16,11-13-3 16,-4-14 3-16,0-1-6 15,-1-11-3-15,-7-2 0 16,-6 0 0-16,-11 9-1 15,0 7-1-15,0 15-7 16,-16 3 9-16,-4 7-1 16,-5 0 0-16,-1 0 0 15,3 11 0-15,8 9-5 0,7 4 4 16,6 1 2-16,2 1-4 16,0 0 1-16,19-7 2 15,14-4 1 1,9-4 2-16,-1-11-1 15,7 0 0-15,2-3 1 16,5-20 1-16,-12-5-1 16,-4-2-2-16,-14-2-3 15,-15-1 0-15,-7 5 0 0,-3 6-8 16,0 10 2-16,0 7 5 16,-15 5-3-16,-4 0 3 15,4 0 1-15,3 0-1 16,10 2 2-16,2 4-14 15,0 3 9-15,0 0-7 16,0 1-8-16,12 1 22 16,1 2 2-16,5 2 5 0,-3 0-2 15,1 5-1-15,-4 7 8 16,0-1 0-16,4 6 1 16,-3 1 1-16,1 1 0 15,-5-2-8-15,1-4-3 16,-3-7 0-16,4-5-1 15,-6-8-1-15,1-6 1 16,1-2 0-16,-3 0 2 16,12-8 1-16,13-18-4 0,-2-15-1 15,4-9-1 1,-3-9-4-16,3-13-3 16,-2 2-7-16,-8 12-1 15,-5 17 11-15,-5 18 4 16,-11 18 2-16,0 5 1 15,0 0 7-15,0 0-7 16,-11 30 0-16,-5 12 0 16,1 6 5-16,11 4-1 0,-1 1-6 15,3-4 4-15,-4-3-3 16,6-10 4-16,0-8-10 16,0-13-5-16,0-8-69 15,0-7-56-15,8 0-161 16,9-25-112-16</inkml:trace>
  <inkml:trace contextRef="#ctx0" brushRef="#br0" timeOffset="8945.12">11447 238 842 0,'0'0'124'16,"0"0"-106"-16,0 0 36 15,0 0 28-15,-155 44-29 16,122-21-23-16,4 1-3 15,8-1-3-15,9 2-6 16,0 0-6-16,12-2-5 16,0 4-4-16,7-2 2 15,15-2 3-15,7 1-3 16,-4-1 1-16,6-3-2 16,2 0-1-16,-2-5-3 15,5-2-4-15,-3-4-8 16,-1 1-30-16,8-6-71 15,-4-2-44-15,-1-2-138 16</inkml:trace>
  <inkml:trace contextRef="#ctx0" brushRef="#br0" timeOffset="9313.18">12359 29 974 0,'0'0'17'16,"0"0"-16"-16,0 0 63 15,0 0 53 1,0 0-36-16,0 0-62 15,3-19-8-15,-37 41 7 0,-9 19 12 16,-5 19 4-16,10 9-22 16,7-1 5-16,10 5-3 15,11-2 1-15,10-8-6 16,0-4-6-16,23-8-3 16,12-15-5-16,15-13-3 15,5-8-29-15,18-12-36 16,3-3-73-16,5-3-46 15,-2-24-210-15</inkml:trace>
  <inkml:trace contextRef="#ctx0" brushRef="#br0" timeOffset="9745.23">13032 159 597 0,'0'0'389'0,"0"0"-338"16,0 0-5-16,0 0 78 0,0 0-31 15,0 0-51-15,2-69-18 16,-2 64 0-16,-13 1-12 16,-9 0-5-16,-11 4-7 15,-10 0 1 1,3 0 0-16,-3 8 1 16,2 8 0-16,2 7-1 15,9-1-2-15,11 3 0 16,12 2-3-16,7 6 0 0,0 1 1 15,7-1 1 1,26 6 1-16,9-1 0 0,5-4 0 16,-5-3 0-16,2 1-6 15,-6-9 4-15,-12-3 0 16,-14-7-1-16,-6-5 1 16,-6-5 3-16,0 1 3 15,-2 0-2-15,-31 0 4 16,-10 1-5-16,-5-5 0 0,-2 0-4 15,3 0-4-15,11 0-9 16,3-13-13-16,13-3-51 16,9-7-65-16,11-4-64 15,9-2-245-15</inkml:trace>
  <inkml:trace contextRef="#ctx0" brushRef="#br0" timeOffset="10097.28">13151 251 961 0,'0'0'115'16,"0"0"-39"-16,0 0 37 15,0 0-51-15,0 0-39 16,0 0-22-16,-6 57 13 16,-8-14 17-16,3 0-13 15,7-4-7-15,4-2-4 0,0-5-6 16,0-6-1-16,21-7 2 15,4-6-2-15,6-6 2 16,11-3 6-16,5-4-5 16,1 0 0-16,-4-13-2 15,-9-13 2-15,-9-8-2 16,-5-10 4-16,-11-1-5 16,-10-1 0-16,0 7-4 15,-31 9-2-15,-12 13 4 0,-16 6-8 16,-3 10-3-16,7 1-23 15,3 0-17-15,8 12-78 16,19 4-79-16,13-4-178 16</inkml:trace>
  <inkml:trace contextRef="#ctx0" brushRef="#br0" timeOffset="10681.34">13580 319 940 0,'0'0'216'0,"0"0"-144"15,0 0-2-15,0 0-19 16,0 0-29-16,0 0-17 16,0 59 3-16,0-12 12 0,0 0 5 15,0-2-21-15,-7-6-2 16,-3-11 2-16,8-10 2 15,-3-5-6-15,-4-12 4 16,9-1-1-16,0 0 0 16,0 0-3-16,0-11 5 15,0-17-5-15,0-10-2 16,0-3-1-16,0-8 2 16,11 5 1-16,4 4 0 0,1 12 0 15,-6 14 0-15,-2 10 0 16,-6 4 1-16,-2 0-1 15,4 0-3-15,8 8-7 16,5 17 8-16,4 10 1 16,4 3 0-16,-2 4 1 15,-5-1 0 1,7-4 0-16,-2-5 0 16,-5-10 0-16,-2-9 0 0,-4-8 0 15,-7-5 0-15,9 0 0 16,3 0 11-16,11-23-6 15,3-9-4-15,3-13 4 16,-3-5 6-16,-10-3-7 16,-5-1-2-16,-11 7-1 15,-5 18-1-15,0 10-5 16,0 7 4-16,0 9-9 0,-7 1-8 16,-14 2-37-16,-1 0-53 15,-1 3-138-15,4 8-233 16</inkml:trace>
  <inkml:trace contextRef="#ctx0" brushRef="#br0" timeOffset="11945.51">14544 454 593 0,'0'0'218'0,"0"0"-104"16,0 0-44-16,0 0 32 15,0 0-11-15,0 0-13 16,0-2-33-16,0 2-17 15,0 0 7 1,0 0-11-16,5 0-10 0,26-4-3 16,15-4 0-16,10 3-3 15,8-5-6-15,11 0 3 16,-4 4-3-16,3-1-1 16,-18 6-1-16,-20 0 0 15,-21 1-17-15,-13 0-10 16,-2 0-25-16,0 0-37 15,-2 0-135-15,-15 0-181 16</inkml:trace>
  <inkml:trace contextRef="#ctx0" brushRef="#br0" timeOffset="12345.56">15385 157 1154 0,'0'0'83'0,"0"0"-46"16,0 0 35-16,0 0-14 16,0 0-26-16,0 0-16 15,0-16-7-15,0 16 0 16,0 10-7-16,0 13-2 16,0 9 16-1,0 7 0-15,0 1 0 16,0 2-8-16,0 2 7 15,0-4-8-15,0-3-7 0,0-5 7 16,0-7-7-16,0-6-2 16,0-9 2-16,0-5 0 15,0-5 3-15,16 4-3 16,11-4 1-16,11 0 0 16,19 0 3-16,2 0-3 15,7-15 0-15,1-2-1 16,5-1-7-16,-15 2-25 15,-5 2-11-15,-11-1-14 0,-16 0-32 16,-2-3-129-16,-4 3-223 16</inkml:trace>
  <inkml:trace contextRef="#ctx0" brushRef="#br0" timeOffset="12617.6">15878 217 837 0,'0'0'269'0,"0"0"-181"16,0 0 1-1,0 0-19-15,0 0-30 16,0 0-27-16,-18-19 1 16,29 19-12-16,14 0 5 15,21 0-5-15,8-3-2 16,6-1-2-16,-6-2 2 0,4-1-5 15,-21 3-11-15,-3 0-21 16,-19 4-15-16,-7-3-59 16,-8 3-32-16,0 0 4 15,-11-3-136-15,-12 3-213 16</inkml:trace>
  <inkml:trace contextRef="#ctx0" brushRef="#br0" timeOffset="12801.62">16110 174 559 0,'0'0'217'0,"0"0"-107"0,0 0-24 15,0 0 27-15,0 0 4 16,0 0-25-16,-9 138-50 16,9-98-2-16,0 4-8 15,0-1-18-15,0-5-6 16,5 0-6-16,-3-8-2 16,8-4-5-16,-3-8-33 15,15-5-51-15,14-10-209 0,4-3-190 16</inkml:trace>
  <inkml:trace contextRef="#ctx0" brushRef="#br0" timeOffset="13153.66">16599 265 1062 0,'0'0'196'0,"0"0"-143"16,0 0 21-16,0 0-7 15,0 0-31-15,0 0-22 16,0-17-5-16,0 30-4 16,0 19 8-16,0 7 10 15,0 4 0-15,0 0-6 16,-5-5-5-16,-3 1 1 16,6-6-7-16,-2-5-6 15,4-3 1-15,0-4 0 0,0-6-1 16,0-1 0-16,16-5-3 15,5-3 3-15,9-1-2 16,12-2-14-16,-2-3 4 16,4 0-18-16,-6-3-14 15,-5-12-11-15,-4-1-14 16,-12-2-21 0,-11-3-94-16,-6 2-65 15,0 0-313-15</inkml:trace>
  <inkml:trace contextRef="#ctx0" brushRef="#br0" timeOffset="13345.69">16584 493 908 0,'0'0'161'0,"0"0"-57"16,0 0 14-16,0 0-48 0,0 0-41 15,0 0-18-15,0 0-10 16,92-16 1-16,-45 13-2 15,-7-4-6-15,3-1-48 16,-10-3-48-16,-10-4-100 16,-8-3-142-16</inkml:trace>
  <inkml:trace contextRef="#ctx0" brushRef="#br0" timeOffset="13545.71">16625 275 958 0,'0'0'156'16,"0"0"-56"-16,0 0-17 16,0 0-32-1,0 0-40-15,0 0-4 16,148-27-7-16,-92 24 0 16,0 3 0-16,-4 0-10 0,-12 0-49 15,-7 0-111-15,-2 0-51 16,-11-3-354-16</inkml:trace>
  <inkml:trace contextRef="#ctx0" brushRef="#br0" timeOffset="13833.75">17149 70 1043 0,'0'0'162'16,"0"0"-115"-16,0 0 22 15,0 0-15-15,0 0-19 16,0 0-28-16,61-28-2 16,-7 54-4-16,4 14 8 15,14 9-5-15,2 15 2 16,-8 13 3-16,-4 6-7 0,-26 1 5 16,-19-6-6-16,-17-9-1 15,-25-8 0-15,-48-6-13 16,-23-12-21-1,-22-11-37-15,-15-6-85 16,-1-14-285-16</inkml:trace>
  <inkml:trace contextRef="#ctx0" brushRef="#br0" timeOffset="16746.12">402 1266 775 0,'0'0'100'0,"0"0"-95"16,0 0-4-16,0 0 26 15,0 0 25-15,0 0 0 16,56-4-13-16,-16-3-14 15,10 3 5 1,5-3 8-16,2 3-16 0,-1 2 0 16,3-1-1-16,7 1-3 15,5-2-5-15,9 0-2 16,2 0-1-16,-3-1 9 16,-2 1-14-16,-6 1-4 15,7 0 2-15,3 0-1 16,11-3 2-16,4-2-2 15,6 4-2-15,4 3 1 16,-9 1 1-16,1-2-1 0,-4 2-1 16,-3 0 0-16,2 0 0 15,-1 0 0-15,-3 0 1 16,3 0 0-16,0 0 1 16,8 0-2-16,-1 0 1 15,16 0 0-15,5 0 1 16,-5 0-1-16,1-2-1 15,-18 0 5-15,-3-2-5 0,-2 2 0 16,-7 2 0-16,-1-2 3 16,-6-3-2-16,-2-1 1 15,-4 1-1-15,8 1-1 16,5 0 1 0,9 2 2-16,5 1-2 15,5-2 0-15,-3 3-1 16,2 0 2-16,-2 0 0 15,8 0-2-15,3 0-2 0,4 0 2 16,-1 0 4-16,-4 0-4 16,-8 0-3-16,6 0 3 15,-2 0-4-15,-4 0 7 16,1 0-3-16,-2 0 1 16,1 0 0-16,6 0-1 15,-1 0-2-15,-1 0 2 0,-4 0 0 16,-6-1 6-16,-14-2-6 15,-2 2 0-15,-10-7-1 16,-3 4 0-16,0 1 0 16,-1 0 1-16,21-2 0 15,-1 1-1-15,14 2 0 16,10-2 1-16,14 2 0 16,7 2-3-16,5 0 3 0,-8 0 0 15,-12 0 2 1,-13 0 0-16,-17 0-2 0,-3 0-1 15,-3 0 1-15,-1 0 0 16,7 0 3 0,4 0-2-16,4 0 0 15,13 0-1-15,8 0-1 16,2 0 1-16,5 0 3 16,-7 0-3-16,-10 0-4 0,-10 0 0 15,-4 0 4-15,-20 0 0 16,0 0 0-16,-15 0 1 15,3 0-1-15,3 0 0 16,7 0 0-16,17 0 0 16,12 0 0-16,9 0 0 15,14 0 0-15,-5 0 0 16,-6 4 0-16,-12 7 2 16,-14-5-3-16,-4-2 2 15,-15-2-1-15,-9-2 1 16,-6 0 0-16,-4 0-1 0,6 0 2 15,9 0-4-15,6-2 3 16,7-8-1-16,-3-1 0 16,8-4-1-16,-6-3-3 15,-6 2 4-15,-1-4 2 16,-8 0-2-16,-5 7 0 16,-3-2 0-16,3 5 1 15,2-1 1-15,9 2-2 16,7 7-4-16,2 2 3 15,6 0 0-15,0 0 1 16,3 0 2-16,-2 0-2 16,0 0-4-16,-16 0 3 15,-4 0 0-15,-12 0 1 16,0 6-1-16,0 1-3 16,8 2 4-16,-1-1 0 15,9 1 0-15,9-3 0 0,-1 3 0 16,3-7 0-16,-6 2 2 15,1-4-5-15,-5 0 6 16,-3 0-3-16,-4 0 0 16,4 0-3-16,-4 0 3 15,-4-2 0-15,7 0 0 16,3-4 0-16,1 3 2 16,-3-3-2-16,-10-3 0 15,4 1 0-15,-4 0 0 0,2-2 3 16,-2 2 0-16,0-2-2 15,2 3-1-15,-2 1 0 16,-1-1 0-16,4 2 0 16,-6 2 0-16,-2-2 0 15,-1 3 1 1,-5-1-1-16,6 3 0 16,-6 0-1-16,-5 0-2 15,-2 0 3-15,5 0 0 0,-5 0 0 16,-1 0 0-16,12 0 0 15,-11 0-1-15,7 0 2 16,-9 5 1-16,-4 0-2 16,6-2-3-16,0 7 3 15,9-5 0-15,5 8 0 16,-2-2 0-16,5-2 0 16,-4-1 0-16,1-3-7 0,2-3 7 15,-8-2 0-15,-9 0 0 16,-2 0 0-16,-2 0 0 15,5 0 0-15,-1 0 0 16,9 0 0-16,-6 0 0 16,9 0 0-16,-1 0-1 15,4 0-2-15,-1 9 3 0,-1-5-1 16,2 4-3-16,0 1 2 16,2-1-6-16,-4 3 7 15,2-1-1-15,2 0-5 16,2-3 4-16,-13-2 3 15,0 2-1-15,-13 0 1 16,2-2 0 0,10-2 1-16,0-1-1 15,8 4 0-15,1-1-2 0,2 2 1 16,8-3 2-16,6 3 1 16,8-1-2-16,2 3 0 15,-4-4-1-15,-9-5 1 16,-14 0-1-16,-8 0 1 15,-7 0 2-15,-7 0 0 16,-3 0 4-16,-8-8 9 16,2 4-13-16,-3 2 12 0,-7-2-8 15,3 4 1-15,-7-2 1 16,8-1-7-16,-9 3 7 16,1-2-6-16,-1 2 0 15,-2 0-2-15,6 0 2 16,-6 0-1-16,0 0 0 15,0 0-1-15,0 0-2 16,0 0 2-16,0 0-7 16,0 0-22-16,0 0-60 15,-21 11-118-15,-20-11-68 16</inkml:trace>
  <inkml:trace contextRef="#ctx0" brushRef="#br0" timeOffset="29635.76">10 1964 918 0,'0'0'52'0,"0"0"-14"16,0 0 87-16,0 0-38 16,0 0-52-16,0 0-23 15,0 0 8-15,0-5-7 16,0 5-8-16,0 7 2 16,0 19-7-16,0 14 26 15,0 1-7-15,0 2-7 16,0-5-10-16,0-11 0 15,0-7-2-15,0-10 1 0,0-5 1 16,0-5 5-16,0 0-4 16,0 0 1-16,0-3 7 15,0-25-9-15,0-13 8 16,0-6-10 0,0-1-8-16,0 12 8 15,0 10 3-15,0 13-3 16,0 9 2-16,0 4 8 15,0 0-1-15,0 0 7 0,0 0-12 16,0 19 0-16,0 6-4 16,0 3-2-16,0-3 2 15,0-6 0-15,0-10 0 16,0-5 0-16,0-4 0 16,0 0 1-16,0 0 0 15,0 0 2-15,0 0-4 16,0 0 2-16,0 0 2 0,0 0-1 15,0 0 4-15,0 0-6 16,0 0 0-16,0 0 0 16,0 4-11-16,0 0-12 15,0 3-32-15,0-1-36 16,0 0-92-16,0-6-112 16</inkml:trace>
  <inkml:trace contextRef="#ctx0" brushRef="#br0" timeOffset="30643.88">10 1991 716 0,'0'0'102'0,"0"0"-34"16,0 0 32-16,0 0-29 15,0 0 10-15,0 0-10 0,0 48-13 32,0-42-6-32,0-2-20 0,9-4 3 15,18 0-15-15,6 0 5 16,3-17-14-16,-2-4-1 15,-7-1-4-15,-3-1-3 16,-15 3-2-16,0-2 1 16,-9 2 4-16,0 1-5 15,0 4-1-15,-15 7 0 16,-14 6-8-16,-4 2 7 16,-7 0 0-16,-2 20-1 0,17 12 1 15,8 2 0-15,10 2-2 16,7 3-3-16,0-5 6 15,0-3 1-15,0-5-1 16,0-5-2-16,16-6-3 16,25-6-3-16,10-9-15 0,11 0-31 15,6-7-24-15,-1-17-84 16,-1-3-67-16,-15-9-217 16</inkml:trace>
  <inkml:trace contextRef="#ctx0" brushRef="#br0" timeOffset="31227.96">612 1824 695 0,'0'0'201'0,"0"0"-140"15,0 0 49-15,0 0-26 16,0 0-50-16,0 0-21 15,2 52 35-15,3-11 7 16,-3 3-23-16,4-1-8 16,-6-7-12-16,0-7-8 0,0-12-3 15,0-8 0 1,0-5-1-16,0-4 1 0,0 0 4 16,0 0-1-16,0 0 7 15,0-23-2-15,0-13-9 16,0-7-4-16,0-3 4 15,0-3-2-15,2 9 2 16,3 5-1-16,3 9 2 16,-5 10-1-16,2 6 1 15,-3 8 1-15,-2 2 2 0,3 0-1 16,0 0-3-16,4 15-6 16,11 17 6-16,9 12 3 15,2 5 1 1,2 0 0-16,-6 0 2 15,-5-9-5-15,-2-7 0 16,-8-13-1-16,0-6 1 16,-6-9 3-16,-2-5-4 15,3 0 3-15,10-13 17 0,9-24 3 16,14-12-17-16,0-13-5 16,-3-2-1-16,-13-5-7 15,-17 6 0-15,-5 9-2 16,0 15-16-16,0 17 6 15,0 12-12-15,0 10-13 16,0 0-92-16,-11 13-104 16,-12 15-86-16</inkml:trace>
  <inkml:trace contextRef="#ctx0" brushRef="#br0" timeOffset="31572">1263 1885 461 0,'0'0'152'0,"0"0"-87"16,0 0 104-16,0 0-49 15,0 0-42-15,0 0-10 16,0-1-21-16,0 30-2 0,0 12 17 16,0 10-20-16,-3 3-7 15,3 1-13-15,-3-8-17 16,3-7-2-16,0-13-2 16,0-8-1-16,-2-8-1 15,2-6-21-15,0-5-36 16,0 0-48-16,0-7-15 15,-2-25-149-15,-1-7-225 0</inkml:trace>
  <inkml:trace contextRef="#ctx0" brushRef="#br0" timeOffset="32028.05">1296 1902 687 0,'0'0'235'0,"0"0"-144"15,0 0 53-15,0 0-30 16,0 0-71-16,0 0-27 15,34-52-5-15,-7 51-6 16,2-1-4 0,-1 2-1-16,-1 0-5 0,-8 0 2 15,-4 0 0-15,-5 17 1 16,-7 7 2-16,-3 3 3 16,0 1-2-16,-7 3 0 15,-20-4 8-15,0 1-2 16,-4-2-2-16,7-5-4 15,12-11-1-15,4-5 2 0,6-1-2 16,2-4 1-16,0 0 0 16,0 0-1-16,0 0 0 15,0 0 0-15,0 0 0 16,20 0-8-16,11 0 8 16,4 0-2-16,-2 0 1 15,1 6-2-15,-3 7 2 16,-5 8-7-16,-9 5 8 15,-7 1 0-15,-10 1 0 16,0-1 0-16,-12-3 1 0,-25-4 6 16,-5-4 4-16,-4-6-7 15,-1-7-1-15,-4-3-3 16,0-1-10-16,-5-26-59 16,2-7-124-16,8-9-206 15</inkml:trace>
  <inkml:trace contextRef="#ctx0" brushRef="#br0" timeOffset="45245.73">2523 2084 933 0,'0'0'64'16,"0"0"-54"-16,0 0 38 15,0 0 2-15,0 0-40 0,0 0-8 16,0 0 9-16,48 0 25 16,-17 0 21-16,5 0-24 15,5-2-8-15,2-9-11 16,9-1-3-16,-2 2-3 15,-3 1-5-15,-9 3-2 16,-16 1-1-16,-8 5-11 16,-14 0-35-16,0 0-104 15,-14 5-86-15,-24 8-445 0</inkml:trace>
  <inkml:trace contextRef="#ctx0" brushRef="#br0" timeOffset="47141.97">3563 1788 900 0,'0'0'59'0,"0"0"25"0,0 0 23 15,0 0-22-15,0 0-55 16,0 0-21-16,-28 17 3 16,2 22 4-16,3 10 1 15,3 4-7-15,9-2 0 16,11 1-5-16,0-6 6 0,0-8-11 15,9-10 3 1,11-13-6-16,0-3 7 16,6-12-8-16,7 0 4 0,10-10 0 15,11-20 4-15,-2-6-1 16,-4-5 0-16,-13 4-2 16,-6 4-1-16,-12 8 2 15,-6 8-2-15,-6 8 0 16,-5 9 1-16,0 0-1 15,0 0-1-15,0 0-4 16,0 12-1-16,0 17 2 16,0 6 3-16,0-2 0 15,12-3 1-15,7-1-1 16,1-8 0-16,-2-10-2 16,2-7-5-16,0-4 1 15,7 0-2-15,-6-10 1 16,4-14 8-16,-7-5-4 15,-11 1 0-15,-7-3-1 16,0-1 4-16,0 6-1 0,-16 3 2 16,-6 9 0-16,-4 9-5 15,-8 5-7-15,3 0 10 16,6 0-2-16,8 0 2 16,7 2 0-16,7-2-3 15,3 3-1-15,0-2-8 16,0 3-2-16,13 0 6 15,20-3 9-15,7 2 1 0,15-2 0 16,-4 7 0-16,3-3 0 16,-6 7 0-16,-2 3-4 15,-11 2 4-15,-12 4 0 16,-10 4 4-16,-9-3-2 16,-4 1 4-16,0-6-1 15,0-2 23-15,-11-7-17 16,3-3-5-1,6-5-1-15,-1 0-3 0,3 0 13 16,0-5-2-16,0-22-13 16,0-9-5-16,0 0-8 15,13 0 2-15,12 8 7 16,1 6-6-16,-4 6 6 16,-3 10 4-16,-9 4-1 15,-3 2 2-15,2 0-2 16,0 0 1-16,9 12 0 15,1 8 4-15,0 7-2 0,10 0-2 16,6 2 5-16,3-3 9 16,0-8-5-16,-1-4-8 15,-10-10-1-15,-3-4 1 16,-3 0 3-16,-4-8-1 16,2-22 7-16,-7-10-6 15,-5-7-2-15,-7-5 0 16,0-6 0-16,0-1 2 0,-5-1-5 15,-7 8 1-15,2 14 0 16,2 13 1-16,3 10 0 16,3 10 2-16,-1 3 4 15,3 2-5-15,0 0-2 16,0 0-1 0,-3 17-1-16,3 15 2 15,0 15 5-15,0 12-1 16,0 7 12-16,6 10-9 0,3 3 9 15,5 11-16-15,-4 4 3 16,3 1-2-16,5-4 0 16,1-8-1-16,7-8 0 15,-2-17 0-15,-7-16-1 16,-1-11 1-16,-1-15-7 16,-1-13-5-16,0-3-4 15,12-1 5-15,5-30 4 16,2-8 0-16,-1-8 4 0,-9 0 0 15,-10-3 3-15,-10-2 1 16,-3-5 0-16,-8-1 0 16,-25 8-1-16,-9 0 0 15,0 16-1-15,-6 11 1 16,1 8 4-16,1 6-4 0,6 6-1 16,9 3 1-16,7 0-2 15,12 0 1-15,9 0 0 16,3 0 0-16,0 0-1 15,0 0-4-15,0 0-6 16,21-7-2 0,14-8 7-16,12-5 4 15,4 3-1-15,0-1 2 16,-3 4-5-16,-8 2 0 16,2 7 0-16,-11 0 7 15,-8 5-1-15,-6 0-9 0,-1 0 4 16,-4 14 4-16,0 2 2 15,-3-1-1-15,1-4 1 16,-3-3 0-16,2-1-1 16,-6-6-28-16,-1-1-40 15,3 0-28-15,10-5 10 16,-4-21-149-16,-9-10-232 16</inkml:trace>
  <inkml:trace contextRef="#ctx0" brushRef="#br0" timeOffset="47366">5132 1697 779 0,'0'0'102'0,"0"0"-58"15,0 0 27-15,0 0-32 16,0 0-10-16,0 0-6 16,0 0-4-16,-36 41-5 0,36-41-4 15,0 0 0 1,16 0 4-16,8-3 14 15,0-15-26-15,-4 1-2 16,-7-1-28-16,-13 9-1 16,0-1-29-16,0 7-36 15,-13 3-160-15,-7 0-357 16</inkml:trace>
  <inkml:trace contextRef="#ctx0" brushRef="#br0" timeOffset="48630.16">5595 2000 984 0,'0'0'30'15,"0"0"-20"-15,0 0 75 16,0 0-22-16,0 0-46 15,0 0 0-15,-31-85 16 16,21 70-1-16,-4 4-15 16,-1 2 2-16,-5 7-5 0,-9 2-8 31,-9 0-2-31,-2 2-2 16,1 18-1-16,6 2 1 0,10-1-2 15,10 2-1-15,11 2-3 16,2-5 3-16,0-2-1 15,2-2-3-15,14-7 3 16,4-4-4-16,1-5 6 16,6 0 1-16,4-1-1 15,5-18-1-15,4-4 0 16,-5 3-2-16,-3 1 3 0,-11 6 1 16,-3 8 0-16,-10 5 2 15,-3 0-3-15,2 2 0 16,15 28 2-16,-5 18 2 15,6 14 5-15,-6 15-2 16,-3 14-7-16,-10 2-2 16,-4-4 1-16,0-11 0 15,-15-19 1-15,-8-11-13 0,-3-15 12 16,3-17-1-16,4-10 0 16,3-6 2-16,3-16 0 15,6-27-3-15,1-20-11 16,6-14 2-16,0-15 0 15,13-3 6-15,20 3-5 16,5 12-1 0,6 18 9-16,-7 15-1 15,4 14 4-15,-8 6 14 16,-7 9-6-16,-2 4 10 0,-1 9-14 16,-6 2 2-16,-3 3-6 15,1 0 0-15,-2 6 0 16,0 14 6-16,-1 6-1 15,-2-2-2-15,-4-3-1 16,2-6 3-16,-3-4-2 0,-3-9-3 16,0 0 0-16,2-2 0 15,5 0 4-15,9-6-1 16,6-15 6-16,3-7-8 16,-1-7-1-16,-3 1 2 15,3 0-2-15,-9 8 2 16,-2 11-2-16,-7 10 0 15,-4 5-1-15,-4 0-4 16,0 0 0-16,0 17 4 16,4 10 1-16,3 6-2 15,4 0 7-15,0-8-10 0,0-2 11 16,0-7-6-16,3-8 0 16,-5-5 1-16,6-3-1 15,11 0 1 1,10-13 6-16,8-14-7 15,-1-4 3-15,-2-8-4 16,-10-3 2-16,-12-1-1 16,-5 6 3-16,-14 8-3 15,0 11-3-15,-8 8-6 0,-23 10-6 16,-2 0 12-16,0 0-5 16,5 7 0-16,6 5 3 15,15 1-2-15,7-3 4 16,0 3-6-16,0-4 8 15,7-3 1-15,22 3 0 16,0-2 0-16,2-2 2 16,2-2-1-16,-6 4-1 0,-4-1 5 15,-4 6-5-15,-4 1 0 16,-9 3 1-16,8 6-1 16,-3-1 1-16,-5 4 0 15,4-2-1-15,-4-1-1 16,-1-2 1-16,1-5 4 15,-4-3-4-15,3-4-1 16,-3-4 0-16,7 0 1 0,0-4-12 16,4 0-46-16,5 0-54 15,3-13-48 1,-9-14-192-16</inkml:trace>
  <inkml:trace contextRef="#ctx0" brushRef="#br0" timeOffset="53414.77">7110 1909 587 0,'0'0'231'0,"0"0"-132"16,0 0-25-16,0 0-13 15,0 0-33-15,0 0-20 16,0 0 4-16,-5-70-1 15,-5 66 8-15,-11 0-4 16,-6 4-10-16,-4 0-4 0,-5 4 3 16,3 16-1-16,0 5 5 15,2 8-5-15,10 1-3 16,6 4 0-16,11-2-1 16,4-3 1-16,0-9-1 15,2-3 1-15,17-10 0 16,4-7 0-16,11-4 3 15,2 0 2-15,2-11 4 16,2-16-3-16,2-2-3 0,-9-2 0 16,-10 0 4-16,-2 3 3 15,-14 1 25-15,-2 9-8 16,-5 6-12-16,0 9-2 16,0 3-3-1,0 0-10-15,0 0-9 16,0 7 8-16,0 19-5 15,0 5 6-15,0 0-3 0,8 1 8 16,17-7-10-16,2-7 5 16,-6-9 0-16,13-3 0 15,-3-6-2-15,4 0 2 16,4-28 0-16,-1-7 0 16,-7-10 0-16,-8-2 0 15,-1-10 0-15,-16-8-2 16,-3-8 4-16,-3-11 3 15,0 4-5-15,-5 12 0 0,-6 21 0 16,4 21 1-16,-1 18 11 16,5 8-10-16,-1 0-2 15,-5 12-2-15,0 25-3 16,1 18 2-16,5 14 6 16,3 4-4-16,0 0 3 15,3-4 1-15,14-4 0 16,-1-9-5-16,-1-14 2 0,1-12 0 15,-4-16-1-15,-1-4 1 16,1-10 0-16,3 0 1 16,14-5 5-1,6-22-6-15,1-6-6 16,3-7-1-16,-6 1 0 16,-8 6-8-16,-7 8 2 15,-7 10 7-15,-9 13 1 16,-2 2 4-16,0 0-14 15,0 11 3-15,0 17 11 16,0 8-5-16,3 3 11 0,7-4-6 16,4-2 2-16,3-9-1 15,1-9 1-15,-3-7 4 16,0-8-2-16,3 0 12 16,5 0-2-16,3-10-7 15,4-17-5-15,-4-6 3 16,-2 1 0-16,-9 0-4 0,-6 7 3 15,-7 10 2-15,5 5 0 16,-7 10 12-16,0 0-14 16,0 0-3-16,0 12-5 15,0 15 4-15,0 11 1 16,0-1 0-16,0 3-1 16,0-8 0-16,9-9 0 15,6-4 1-15,3-8 0 0,-3-3 0 16,4-8 7-1,4 0 4-15,0-11-2 16,-5-16-6-16,-1-5-2 16,-9-4-1-16,-8-5 0 15,0 3-3-15,0 2-7 16,-15 12 5-16,-5 7 0 16,-6 9 1-16,3 5-2 15,-3 3 5-15,9 0 1 0,5 0-1 16,8 0-1-16,4 0-3 15,0 7-4-15,0-1 3 16,20 6 4-16,14-4-1 16,12 0 6-16,11-1-3 15,14 6 0-15,15 2 0 16,2 4 19-16,-4 8 2 16,-20-1-21-16,-24-1 2 15,-19-1-3-15,-15 2 2 0,-6-4 4 16,-13-3 1-16,-32-3 10 15,-1-2 6-15,-4-6-5 16,6-5-6-16,13-3-2 16,9 0-2-16,11-17-3 15,9-13 0-15,2-12 0 16,10-6-4 0,29 3-10-16,12 7 5 15,7 9-1-15,4 13 1 0,-9 9 4 16,-2 7 2-16,-5 0-3 15,-10 3 2-15,-8 15-5 16,-1 11 2-16,-8 1 2 16,-5 3 1-16,-12 1-1 15,-2-2 1-15,0-1-1 16,-26-7-5-16,-10-1-4 16,-4-4-22-16,-15-10-49 0,2-9-69 15,-8 0-201-15</inkml:trace>
  <inkml:trace contextRef="#ctx0" brushRef="#br0" timeOffset="53686.8">7767 1651 942 0,'0'0'49'16,"0"0"26"-16,0 0 16 15,0 0-42-15,0 0-38 16,0 0-11-16,-3-3-2 16,8 3 2-16,11 6 0 0,-3-5-25 15,-1-1-44-15,1 0-42 16,-3 0-87-16,-10-17-169 15</inkml:trace>
  <inkml:trace contextRef="#ctx0" brushRef="#br0" timeOffset="53846.82">7292 1620 964 0,'0'0'51'0,"0"0"-16"0,0 0 27 16,0 0 0-16,0 0-61 15,0 0-1-15,79 16 0 16,21-16-69-16,27 0-99 16,11-11-289-16</inkml:trace>
  <inkml:trace contextRef="#ctx0" brushRef="#br0" timeOffset="58375.4">9923 1597 107 0,'0'0'768'0,"0"0"-675"16,0 0 11-16,0 0 15 16,0 0-42-16,0 0-49 15,0 0-23-15,0-53-2 16,-2 98 2-16,-13 20 5 15,5 9 6-15,2-1 1 16,5-7 4-16,3-9-13 16,0-17 1-16,0-13-6 0,0-13 4 15,0-11-6-15,11-3 4 16,14 0 12-16,18-19 5 16,14-13-14-16,9-12-5 15,-2 3-3-15,-2 4 0 16,-16 11-1-16,-8 9-2 15,-12 13 2-15,-9 4-6 16,-7 6 5-16,-1 27-2 0,-9 7 3 16,0 6 1-16,-9-2-3 15,-13-10 0-15,-9-4 2 16,-5-11 0-16,-2-4-2 16,-1-7 0-1,6-8-3-15,10 0-1 16,11 0-1-16,5 0 4 15,7-12-9-15,0-7 1 16,2-8-1-16,31-1-9 0,13-3 2 16,9 0 0-16,9 0 12 15,1 2 2-15,-7 3-3 16,2 4 7-16,-14 3 1 16,-11 2 1-16,-12 4 2 15,-8 5-1-15,-15 8 3 16,0 0 4-16,0 0 9 15,0 0-10-15,0 16-4 16,-18 12 0-16,3 5 1 0,12-3 2 16,3-9-5-16,0-2-1 15,0-9 2-15,0-5 6 16,21-5 0-16,7 0 10 16,5 0-5-16,2-19-6 15,7-2-4-15,-11-7-1 16,-6-3 0-16,-1 3 9 15,-7 3-1-15,-7 8-2 0,1 9 6 16,-7 8-10-16,-4 0-4 16,0 12-5-16,0 29 1 15,0 18 4 1,0 13 3-16,-4 13 0 16,-25 6-3-16,4-1 1 15,-6-2 0-15,6-6-1 16,9-17 0-16,6-13 9 15,0-22-9-15,-4-15 0 0,5-12-1 16,-15-3-7-16,7-13-7 16,-6-27-27-16,0-13-34 15,20-20-101-15,3-17-172 16</inkml:trace>
  <inkml:trace contextRef="#ctx0" brushRef="#br0" timeOffset="59207.5">11544 2076 986 0,'0'0'107'0,"0"0"-98"15,0 0 45-15,0 0-6 16,0 0-45-16,0 0-1 0,135-72 0 15,-104 53 6 1,-5 0 3-16,-6 4 3 16,-5 2 11-16,-3 7 1 15,-10 2-4-15,0 4-12 16,-2 0-4-16,0 0-6 16,0 26 0-16,0 11 0 15,0-1 5-15,5-4-4 16,10-3-1-16,1-10 2 0,1-3-1 15,1-13 4-15,9-3 5 16,5 0-5-16,7-19 4 16,2-15-5-16,-5-7-4 15,-6-9-3-15,-8-8 2 16,-3-14 1-16,-11-5-8 16,-8-5 3-16,0 5-1 15,0 8 6-15,0 16 0 16,0 20 1-16,-8 15 0 0,5 13 3 15,-1 5-4-15,-8 0 0 16,-3 24-5-16,-1 18 4 16,7 13 0-16,3 6 1 15,6 7 1-15,0-3 1 16,6 2 1-16,15-3 0 16,1-11 4-1,4-5-4-15,-1-12-3 16,6-8 0-16,-2-8-1 0,-2-13 2 15,6-5-1-15,3-2 4 16,2 0 0-16,9-23-4 16,-9-5-6-16,5-10 2 15,-12-8-4-15,-8-4 7 16,-8 1 0-16,-13 6-5 16,-2 13 2-16,0 9 4 15,0 14 0-15,0 7-10 0,-7 0 2 16,-7 0-3-16,-5 20 5 15,4 9 6-15,4 6-2 16,11 2 0-16,0 1 2 16,0-3 1-16,16-8 0 15,7-4-1-15,-3-9 2 16,3-4 1-16,5-8 1 16,3-2-2-16,0 0 2 15,0 0-8-15,-4-13-5 0,0-8-20 16,-15 1-64-16,-7-5-46 15,-5 3-24-15,0 1-175 16</inkml:trace>
  <inkml:trace contextRef="#ctx0" brushRef="#br0" timeOffset="59623.55">11742 1722 747 0,'0'0'177'16,"0"0"-68"-16,0 0-3 0,0 0-47 15,0 0-33-15,0 0-17 16,149-53-2-1,-100 51-5-15,0 2-2 16,-14 0-1-16,2 0-8 16,-17 0-36-16,-13 0-44 15,-1 0-48-15,-6 0-146 16,-9 0-248-16</inkml:trace>
  <inkml:trace contextRef="#ctx0" brushRef="#br0" timeOffset="59831.58">11546 1651 1004 0,'0'0'89'0,"0"0"13"0,0 0 0 16,0 0-70-16,0 0-30 15,0 0-2-15,-4-16-34 16,16 16-39-16,7 0-65 15,-2-2-71-15,-1-2-392 16</inkml:trace>
  <inkml:trace contextRef="#ctx0" brushRef="#br0" timeOffset="61610.14">12351 2059 742 0,'0'0'98'16,"0"0"-1"-16,0 0-20 15,0 0-23-15,139-89-27 16,-91 57 18-16,1 1 2 15,0-4 3-15,-7-2-24 16,5-4-12-16,-14 0 3 16,-8 3-4-1,-6 3 0-15,-12 6-2 0,-7 13-4 16,0 4-1-16,0 9-2 16,-18 3-8-16,-13 0 4 15,-4 2-4-15,-1 17 4 16,8 9-5-16,12 4 5 15,9 2-4-15,7-3 2 16,0 1 1-16,4-3 1 16,23-1-1-16,6-3 2 15,7-1 0-15,1 0-1 0,1-5 3 16,-9 0-6-16,-6-3 4 16,-11-7-2-16,-9-3 2 15,-7-2-2-15,0-1 1 16,-7 4-7-16,-26-2 2 15,-16 3 4-15,3-3-4 16,3-2-3-16,15-1 4 16,11-2 0-16,8 0 1 0,4 0 2 15,5 0 0-15,0 0-3 16,0 0-3-16,25 0-1 16,19 0 6-16,5-7-1 15,2-4 3-15,-1 0 1 16,-1-3-1-1,2-3 3-15,-2 0-3 16,-5-6 0-16,-7 1 0 16,-8-5 3-16,-9-3 1 0,-9-1 0 15,-11 1-3-15,0 2-1 16,0 9 0-16,-11 7 0 16,-9 7-9-16,-6 5 7 15,6 0-1-15,-3 0 3 16,5 13 0-16,10 10-2 15,6 11 1-15,2 1 1 16,0 5 7-16,20-6 4 16,14-6 2-16,5-6-2 0,-2-7-1 15,1-7 2-15,6-8 0 16,3 0-1-16,-7 0-8 16,8-23 2-16,-7-9-5 15,-7-7 3-15,-9-5-3 16,-1-10 4-16,-7-6-8 15,-10-7 3-15,2 0-3 16,-9 9 2-16,0 13 0 0,0 14 2 16,0 16 0-16,0 8-1 15,-9 7 1-15,2 0-2 16,-3 13-5 0,-6 22 6-16,13 12 1 15,3 6-1-15,0 7 1 16,14-2 0-16,8-1 1 15,7-4 4-15,-1-12-1 16,-3-9-5-16,1-12 1 0,-8-10 0 16,-1-7 5-16,4-3-2 15,5 0 4-15,5-25-6 16,-7-12-1-16,5-10-5 16,-6-16 1-16,-8-7 0 15,1-14 0-15,-1-3-3 16,-5 9 2-16,-4 12 4 15,-4 20 1-15,-2 19 3 0,0 14 5 16,0 6 5-16,0 4-1 16,0 3-7-16,0 0-5 15,0 0 0-15,-8 27 3 16,-2 14-1-16,5 16 15 16,5 5-2-16,0 10 10 15,0 9-13-15,7 5-2 16,7 4 5-16,-10 9-12 15,-4-1 1-15,0 2-4 0,0-1 0 16,-18-5 3-16,-1-3-3 16,0-15-6-1,9-13-1-15,8-14-1 16,2-11-2-16,0-7 5 16,2-12-5-16,15-7 0 15,9-6-5-15,8-6-1 16,3 0 3-16,5-16-3 15,-4-12 5-15,-5-6 3 0,0-6 8 16,-7-10 0-16,-5-10 1 16,-11-6 1-16,-10-7 0 15,0 2-2-15,-12 3 1 16,-33 5 1-16,-3 12 0 16,-16 11 4-16,-3 10 3 15,3 7-4-15,11 13-2 16,4 5 4-16,19 3-6 15,12 2-1-15,11 0-2 0,7 0-2 16,0 4-2-16,0 9 1 16,17 1 1-16,21-5 3 15,22-7-8-15,6-2 6 16,3 0-14 0,-3-21-6-16,-13-6-3 0,-4-9 13 15,-10-5 13-15,-13-3 0 16,-9 3 1-16,-3 7 3 15,-14 6-2-15,0 8-4 16,0 5-3-16,-14 4-56 16,-1 8-94-16,8 3-71 15,7 0-291-15</inkml:trace>
  <inkml:trace contextRef="#ctx0" brushRef="#br0" timeOffset="61777.4">14769 1805 865 0,'0'0'116'15,"0"0"-58"-15,0 0 32 16,0 0-43-16,0 0-47 16,0 0-71-16,-54-20-220 0</inkml:trace>
  <inkml:trace contextRef="#ctx0" brushRef="#br0" timeOffset="65498.06">12014 1659 197 0,'0'0'400'0,"0"0"-375"15,0 0-1-15,0 0 45 16,0 0 30-16,0 0-54 16,0 0-33-16,-2-9 13 15,2 9 8-15,0 0 20 16,0 0 2-16,0 0 7 0,0 0 6 15,0 0-2-15,-6 0-22 16,6-2-14-16,0 0-8 16,0-6-7-16,18 1-7 15,24-6-2-15,-2 2-3 16,8 1-3-16,-1 2 4 0,-6 2-7 16,-7 1 3-1,-13 5 0-15,-5 0 5 0,-11 0-5 16,-5 0-3-16,0 0 2 15,0 0-3-15,0 0-7 16,0 0-2 0,0 0-23-16,-2 0-63 15,-21 0-72-15,-2 0-203 16</inkml:trace>
  <inkml:trace contextRef="#ctx0" brushRef="#br0" timeOffset="74915.25">14763 1813 347 0,'0'0'330'0,"0"0"-301"15,0 0 34-15,0 0 70 16,0 0-69-16,0 0-32 15,0 0-11-15,0-13 1 16,0 13-9-16,0 0-5 16,0 0-4-16,0 1-4 15,0 20 0-15,0 14 14 0,-2 6 1 16,-13 4-12-16,-18 3-3 16,-3 0-52-16,-11-9-123 15,5-13-311-15</inkml:trace>
  <inkml:trace contextRef="#ctx0" brushRef="#br0" timeOffset="76891.5">15395 1855 631 0,'0'0'150'0,"0"0"-150"16,0 0 0-16,0 0 88 16,0 0-15-16,0 0-36 15,35 7 15-15,-18-7 1 16,2 0-2-16,2-20-20 15,7-6-11-15,3-5-1 16,-9-7-13-16,4-1 3 16,-10-2 2-16,-9-3-10 0,-1 7-1 15,-6 4-3-15,0 11-10 16,0 7 2-16,-13 10-5 16,-13 5-22-16,-1 0 25 15,-12 15-5-15,5 7 14 16,16-4 2-16,3-6-6 15,15-2 4-15,0-5-5 16,0-1 1-16,10 0 8 16,11-4 0-16,-4 0 4 0,10 0 2 15,-7 0-6-15,-5 0 2 16,1 0-1-16,-11 0 2 16,7 8-4-1,-1 3 2-15,-1 2-1 16,0 4 3-16,3 0-6 15,-3 4 5-15,3-3-4 16,0-2 4-16,-5-3 0 16,4 2-2-16,3-9 1 0,-3-2-1 15,-1-2 12-15,11-2 0 16,-3 0-7-16,12-4 2 16,2-19-6-16,1-2-1 15,1-5 0-15,-4-4 0 16,-8-2 0-16,0 4-8 15,-13 2 7-15,1 8-1 16,-9 7-3-16,-2 10 5 0,0 5 1 16,0 0-1-16,0 0-8 15,-15 2 2-15,-6 21-5 16,1 7 9-16,-1 5-6 16,17 2-5-16,4-3-6 15,0-1 3-15,2-8-7 16,31-10-10-16,11-5-16 15,4-10-31-15,6 0-15 16,10-22 30-16,-3-13 4 0,-5-4-36 16,-8 1 56-16,-15-2 41 15,-14 8 30 1,-17 4 16-16,-2 8 18 16,0 8 21-16,0 5 20 15,-7 7-31-15,-22 0-66 16,-4 17-4-16,-2 13 5 15,1 5-4-15,3-1 14 16,16 2-7-16,13-6 0 0,2-7 0 16,0-5 0-16,0-6-3 15,0-7-1-15,2-5 21 16,16 0 11-16,10-7-7 16,8-21-20-16,5-4-12 15,-3 0 8-15,-5 6-7 16,-14 8-1-16,-5 10 5 15,-11 3 0-15,-3 5 5 0,0 0-10 16,0 0-1-16,0 7-16 16,0 17 15-16,0 6 0 15,0-1-3-15,9-2-19 16,0-8-20-16,6-8 5 16,9-2-2-16,1-9-22 15,9 0-6-15,1 0 2 16,6-22-5-16,-5-4 19 15,-7 5 15-15,-8-2 9 16,-9 8 19-16,-8 1-10 16,1 4 6-16,-5 0 11 15,8 2-3-15,-6 1 1 16,-2 1-2-16,3 1 6 16,-3 2 6-16,0-2 6 15,0 1 71-15,0 1 6 16,0-1 14-16,0 1-38 15,0-1-19-15,-18 4-19 0,-2 0-5 16,-9 0-4-16,-2 2-5 16,-1 19 5-16,1 0-5 15,8 8 4-15,3 5-15 16,9-2-1-16,7-4-1 16,4-7 0-16,0-5 3 15,2-9-7-15,19-4 0 16,8-3 2-16,8-3-1 0,9-31 3 15,0-8 0-15,-6-7-1 16,-7 0 1-16,-7-1 0 16,-11-5 0-16,-9-4 5 15,-4-5-2-15,-2-3 0 16,0 8-1-16,0 19 3 16,0 13-1-1,0 18-4-15,0 9-1 16,0 0-4-16,-4 12-12 0,-10 25 14 15,5 21 3-15,-4 6-4 16,4 7 4-16,9 2 0 16,0-11 1-16,12-2-2 15,5-8 2-15,9-12-1 16,-1-12 3-16,-7-12-1 16,8-12 0-16,-7-4-2 15,10-2 0-15,9-26 0 16,7-12-9-16,3-2-11 0,-8 4 8 15,-5 3 4-15,-6 10 2 16,-14 12 0-16,-4 9 6 16,-11 4-1-16,0 0-16 15,0 13 14-15,0 14-1 16,0 5 4-16,0 1 0 16,0-9 0-16,0-3 0 15,3-8 0-15,9-7 0 0,1-6 0 16,12 0 1-16,6-14 6 15,7-12-4-15,9-3 4 16,-11-2-4-16,-3 5 18 16,-18 10-4-1,-5 8 0-15,-8 4 4 16,-2 4-8-16,0 4-13 16,0 35-5-16,0 19 5 15,0 25 11-15,-2 14-9 0,-15 10 5 16,-12 0-6-16,-4-10-1 15,-8-15 2-15,5-26 0 16,11-24-2-16,10-19 2 16,3-13 4-16,0 0 24 15,-3-28-30-15,5-24-36 16,2-19-27-16,8-15-35 16,10-6-204-16</inkml:trace>
  <inkml:trace contextRef="#ctx0" brushRef="#br0" timeOffset="78139.67">18293 1675 996 0,'0'0'21'16,"0"0"-18"-1,0 0-3-15,0 0 33 16,161-50-27-16,-110 22-6 16,-5-1-7-16,-5-5-2 15,-13-6 9-15,-6-1 0 16,-16-3 0-16,-6 6 0 16,0 6 2-16,0 8 6 0,0 6 6 15,-6 11-3-15,-6 4-3 16,2 3-4-16,3 0-1 15,-6 5-3-15,-3 14 5 16,4 7-3-16,7 6 3 16,2 5 8-16,3 3 7 15,0 4 0-15,0 8 6 16,16 8-2-16,1 11-4 16,-1 9-6-16,-1 6 0 0,-11 5-2 15,-4 5-1-15,0-2-9 16,0-3-2-16,0-7 0 15,-2-17-2-15,2-17-25 16,0-19 4-16,0-16-17 16,2-11-11-16,17-4-11 15,12-19 7-15,2-16 37 16,8-16 4-16,-5-1 9 0,-11-2 5 16,-10-3 5-1,-5 2 7-15,-10-2 15 16,0 7 5-16,-27 5-12 15,-11 5-3-15,-14 10-8 16,-7 4-3-16,-2 10 7 16,0 5-8-16,2 4-5 15,10 2 0-15,18 5 3 16,13-2-3-16,18 2 0 0,0-8 0 16,0-10-12-16,31-5-14 15,21-12-10-15,10 1 16 16,6 2 11-16,-5 1-4 15,-9 8 12-15,-8 0 1 16,-13 7 0-16,-12 5 0 16,-8 7 11-16,-11 1-4 15,-2 3 9-15,0 0-2 16,0 0-14-16,0 0-5 0,0 8-4 16,0 15 9-16,0 5 1 15,0-3-1-15,0-3 1 16,10-5-2-16,4-4 1 15,-5-3 0-15,7-7 2 16,-1-3 1-16,3 0 10 16,0-6-9-1,3-18 1-15,-9-4-3 16,-2-2 1-16,-10-2 0 0,0 0 0 16,0 1-1-16,-12 4 0 15,-4 8-4-15,-2 10 0 16,0 9-3-16,-4 0 2 15,-4 0-2-15,5 16 0 16,6 3 3-16,11 1 1 16,4-2-3-16,0-3 4 15,9-1 0-15,24-4 2 0,6-4 1 16,1-6-3-16,7 0-4 16,-9-9 4-16,1-12 0 15,-11-6-1-15,0 0 1 16,-6 1 0-16,-8-2 0 15,-4 9-2-15,-10 5-8 16,0 7 0-16,0 7-7 16,0 0-5-16,-12 0 5 15,-5 3 11-15,11 5 5 0,-2 3 0 16,8-2-2-16,0 0 3 16,0 1 3-16,0 0 14 15,12 6 23-15,1-1-11 16,5 2-15-1,-5 5 9-15,-6 0-8 16,-2-2-2-16,1 3-3 16,-4-7-9-16,1 2-1 15,-1-5 0-15,8-2-18 0,6-7-53 16,15-4-45-16,22 0-225 16</inkml:trace>
  <inkml:trace contextRef="#ctx0" brushRef="#br0" timeOffset="79547.84">19844 1612 915 0,'0'0'103'16,"0"0"-99"-16,0 0 1 16,0 0 58-16,0 0 3 15,0 0-29-15,85-20-11 16,-39-11-6-16,4-7-3 15,0-4-6-15,-15-5-9 16,-4-6-1-16,-14 4 0 16,-12 4 2-16,-5 14 0 0,0 13-3 15,0 9 0-15,-22 9-4 16,-9 0-3 0,-2 18-32-16,0 12 10 15,12-2-2-15,11-1 13 16,10-9 2-16,0-1 6 15,10-3 9-15,21-1 1 16,5-3 1-16,-1 0 2 16,1 1 4-16,-5 2-3 0,-11 0-1 15,-5-2-3-15,-9 4-1 16,-6-2 1-16,0 5 0 16,-15 2 1-16,-16 2 1 15,-2 1-2-15,2-7 0 16,11-4-4-16,7-8-3 15,10-2-7-15,3-2 1 16,5 0-6-16,30-14-40 0,15-9 31 16,9-5 28-16,-4-3 8 15,7 0 1-15,-7-3 3 16,7-3 6-16,-10 1 12 16,-6 2-17-16,-13 4 1 15,-15 8 0-15,-16 4-3 16,-2 1-1-16,0 5 6 15,-16 3-16-15,-17 9-9 16,-7 0 4-16,-4 16-1 0,9 11 2 16,12 4 2-1,1-1 3-15,20-2-1 16,2 0 0-16,0-2-2 16,16 3 2-16,15-11 7 15,13-5-3-15,4-5 7 16,6-8 10-16,-4 0 0 15,12-5-15-15,-8-16 2 16,-1-7-7-16,-6-6-1 0,-12 2 1 16,-10-5 0-16,-17 3-1 15,-8 6-7-15,0 0 5 16,0 12-2-16,-20 10-17 16,-11 4 5-16,5 2 6 15,1 0-5-15,9 15 12 16,12-2 2-16,4-3-6 15,0-3 7-15,0 0-2 0,7-1 2 16,21 1 9-16,1 1 0 16,4 1 7-16,0 0-13 15,-2 1 2-15,-9-1-5 16,-1 0-1-16,-9 5 1 16,4 2 1-16,-5 2 0 15,-4-2 10-15,6 1-2 16,-8-4-2-1,5 0 0-15,-5-6-5 0,9-3-1 16,-2-2 5-16,0-2-6 16,14 0 0-16,3-13 2 15,-2-15-1-15,4-6 2 16,-1-1-3-16,1-3 0 16,-10 7 0-16,3 12 0 15,-20 8 2-15,-2 9 1 16,-2 2-3-16,0 0-3 15,9 6-3-15,-3 15 5 0,5 10 1 16,-1 4 8-16,3-1-5 16,0-2 4-16,-8-2-1 15,5-10 1-15,-5-7 1 16,7-6 1-16,-6-5-2 16,7-2 2-16,4 0 1 15,12-7 2-15,-4-16-6 16,6-8-3-16,-2-5-6 0,-10-5 0 15,-3 3-5-15,-6 7-9 16,-5 5 14-16,-5 13-3 16,0 2-1-16,0 7-5 15,0 1-14-15,2 3-3 16,6 0 13 0,3 0-7-16,6 0 23 15,9 0 0-15,-7 12 10 16,-2 0-6-16,-2 3 4 0,1 1-2 15,-4 1 13-15,-1 2-6 16,1 3 6-16,1-5-2 16,-5 0-16-16,0 0 0 15,-6-8-1-15,3-2 0 16,0-7-3-16,-5 0-36 16,5 0-10-16,0 0-32 15,4-16-121-15,-5-18-161 16</inkml:trace>
  <inkml:trace contextRef="#ctx0" brushRef="#br0" timeOffset="79779.87">21848 928 982 0,'0'0'59'0,"0"0"-59"0,0 0 0 15,0 0 13-15,0 0 13 16,0 0-6-16,0 0 11 15,22 29 4-15,-6-29-7 16,6 0-14 0,-13-19-14-16,4-4-4 15,-13 5-13-15,0 5-16 16,0 4-7-16,0 9-26 16,-13 0-39-16,-8 11-161 15,6 18-119-15</inkml:trace>
  <inkml:trace contextRef="#ctx0" brushRef="#br0" timeOffset="80267.92">22385 1130 972 0,'0'0'114'0,"0"0"-111"15,0 0 61-15,0 0 20 0,0 0-49 16,0 0-17-16,10-62-12 15,-33 62 5-15,-15 29-9 16,-9 10 0-16,1 7 0 16,11 3-2-16,6-1 0 15,17-3 0-15,7-4-1 16,5-9 5-16,2-6-2 16,29-9-2-16,17-6 0 0,4-11 3 15,11 0 13 1,9 0-11-16,3-20-4 15,-9-7 8-15,-11-1-9 16,-5-1 0-16,-9-5 0 16,-10 0 6-16,-14-7-6 15,-12 4-1-15,-5 8-2 16,0 9 1-16,-5 18-3 16,-24 2-6-16,-4 0 8 0,0 24 0 15,5 11 3-15,8 3-4 16,9-1 6-16,9 1-2 15,2-4 4-15,0-6-3 16,17 0 4-16,14-6-5 16,11-5 0-16,7-6-1 15,4-5-6-15,18-6-42 16,11 0-76-16,8-6-58 16,-3-18-317-16</inkml:trace>
  <inkml:trace contextRef="#ctx0" brushRef="#br0" timeOffset="80419.95">23739 1341 1205 0,'0'0'54'16,"0"0"-54"0,0 0 14-16,0 0-3 0,0 0-11 15,0 0-94-15,0 9-40 16,0-1-85-16</inkml:trace>
  <inkml:trace contextRef="#ctx0" brushRef="#br0" timeOffset="83012.28">1215 3135 326 0,'0'0'113'15,"0"0"-27"-15,0 0-8 16,0 0-19-16,0 0-18 16,0 0 11-16,0 0 29 15,15-7-1-15,-15 7-14 16,0 0 0-16,0 0 6 0,0 0 18 31,0 0-16-31,0-3-25 0,-6-4-13 16,-11-3-28-16,-8 0-2 15,-6 3-3-15,2 5-2 16,-4 2-1-16,-5 0 3 16,-3 0-3-16,-5 4 0 15,8 11 1-15,12 2-1 16,11 3-6-16,11 2 2 15,4-1 2-15,0 3-3 0,29 1-5 16,20 0 0-16,6-3 0 16,5-1-3-16,-17-4 10 15,-15-6 2-15,-10 0-5 16,-10-6 4-16,-5 1 1 16,-3 0-4-16,0 3 5 15,-14 4 3-15,-22 0 3 0,-14 3 4 16,-4-7-5-16,-2 0-4 15,7-2 0-15,13-5-2 16,10-2-10-16,10 0-25 16,3 0-49-16,4-6-4 15,9-15-20-15,0-2-28 16,31-4-117-16,33 1-263 16</inkml:trace>
  <inkml:trace contextRef="#ctx0" brushRef="#br0" timeOffset="83396.33">1448 3157 746 0,'0'0'206'15,"0"0"-138"-15,0 0 97 16,0 0-48-16,0 0-68 16,0 0-33-16,0-19 4 15,-10 26-15-15,-7 15 1 0,-6 9 5 16,4 1 2-16,5 2-5 15,6-4-7-15,8-3 0 16,0-6-2-16,0-6 1 16,0-8 0-16,22-1-1 15,2-6-7-15,7 0 8 16,10 0 8-16,-2-17-3 16,-7-5-2-16,-1-2 6 15,-10-4-8-15,-11-2 3 16,-8-3-2-16,-2 4-1 0,0 0-1 15,-25 8 0-15,-3 7-3 16,-8 11-7-16,0 3-5 16,1 0-20-16,2 5-9 15,6 15-45 1,7 2-72-16,17-2-32 16,3-4-94-16,31 0-228 15</inkml:trace>
  <inkml:trace contextRef="#ctx0" brushRef="#br0" timeOffset="83956.4">1835 3203 696 0,'0'0'249'15,"0"0"-139"-15,0 0 49 16,0 0-48-16,0 0-61 16,0 0-29-16,6-31-13 0,-6 39-8 15,0 23 1-15,0 8-1 16,-13 5 7-16,-1-2-6 15,5-6 2-15,-3-6-3 16,6-11 0-16,3-6 0 16,0-10 1-16,3-3-1 15,0 0 3-15,0 0 6 16,0-3 2-16,0-22-2 16,0-12-8-16,0-6-1 0,0-2 0 15,6-2 0-15,7 10 0 16,-3 7 3-16,0 9-2 15,-2 10-1 1,-3 8 6-16,-5 3 1 16,2 0-7-16,6 0-3 15,7 13-4-15,6 14 7 16,12 9 1-16,0-2 0 16,0 0 0-16,1-3 0 0,-3-6-1 15,-6-5 1-15,-2-7-1 16,-11-7 3-16,-4-6-3 15,-2 0 7-15,-6 0 7 16,9 0 10-16,5-19 10 16,3-14-21-16,-2-5-5 15,-3-11-5-15,-10-2 1 16,-2-8-2-16,0 6-2 0,0 7-3 16,0 15-2-16,-10 13-9 15,-4 14-10-15,-8 4-9 16,-11 0-22-16,-14 17-37 15,-6 11-119-15,6 4-180 16</inkml:trace>
  <inkml:trace contextRef="#ctx0" brushRef="#br0" timeOffset="84708.5">52 3258 529 0,'0'0'63'0,"0"0"3"15,0 0 130-15,0 0-79 16,0 0-54-16,0 0 14 15,0-33-6-15,0 33-22 16,0 0-21-16,0 18-13 16,0 9 28-1,10 5-8-15,-7-1-19 0,-3-3 3 16,0-6-8-16,0-9-7 16,0-7-1-16,0-4-1 15,2-2-1-15,1 0 3 16,-3 0 2-16,2 0 3 15,2 0 5-15,10-23-8 16,3-5-3-16,4-4 0 16,0 3-3-16,-3 10 0 15,-9 8-3-15,-5 9 3 0,-4 2-1 16,0 0 2-16,0 0-2 16,0 0-2-16,0 0-7 15,0 9 3-15,-15 9 5 16,-9 9 2-16,-4-1 4 15,-3-2-2-15,8-5 1 16,7-6-3-16,9-10 0 16,7-3 3-16,0 0-2 0,0 0 3 15,0 0-1-15,0 0 1 16,0 0-2-16,3 0 1 16,13-10-2-16,8-3-1 15,12-1-4-15,10 1-2 16,6 4-5-16,6 0-27 15,2 5-30 1,-10 2-89-16,-9 2-190 16</inkml:trace>
  <inkml:trace contextRef="#ctx0" brushRef="#br0" timeOffset="85500.6">2612 3243 474 0,'0'0'4'16,"0"0"31"-16,0 0 44 16,0 0-37-16,0 0 3 15,0 0 38-15,0-2 28 16,0 2-28-16,0 0-8 15,0 0 5-15,0 0 17 0,0 0-13 16,0 0-30-16,0 0-17 16,0 0-10-1,0 0-6-15,5-4-3 16,24 2-15-16,13 1 8 16,22-3-8-16,11 1-3 15,-6 1-1-15,-10-2-3 16,-19 4-7-16,-19-2 1 15,-13 2-1-15,-8-3-4 16,0 3-4-16,0-1-8 0,-18-2-23 16,-24 3-138-16,-10 0-32 15,-5 0-80-15,-2 0-161 16</inkml:trace>
  <inkml:trace contextRef="#ctx0" brushRef="#br0" timeOffset="86724.75">3869 2804 685 0,'0'0'159'16,"0"0"-58"-16,0 0 11 16,0 0-33-16,0 0-34 0,0 0-26 15,0 0 1-15,11 0-18 16,0 22 5-16,0-1 4 15,5-3-5-15,-3-5-6 16,-1-8 6-16,0-2-1 16,-3-3-1-16,4 0-4 15,5 0 5-15,-1-8-3 16,-1-8-1-16,-3 1 0 0,-6 2 0 16,-7 5 3-16,7 2 4 15,-7 2-6-15,0 4-2 16,0 0-4-1,0 0-12-15,0 5-78 16,0 20 37-16,-10 3-33 16,8 2-143-16,2-7-278 15</inkml:trace>
  <inkml:trace contextRef="#ctx0" brushRef="#br0" timeOffset="87292.82">4307 3037 959 0,'0'0'61'15,"0"0"-3"-15,0 0 27 16,0 0-57-16,0 0-9 15,19 140 31-15,-7-59-10 16,-5 10-13-16,-7 3-13 16,0-8-12-16,0-11-1 15,0-13-1-15,0-17-2 0,0-13-5 16,0-12-23-16,0-10-56 16,-3-10-46-16,1 0-13 15,-9-25-110-15,1-16-308 16</inkml:trace>
  <inkml:trace contextRef="#ctx0" brushRef="#br0" timeOffset="87572.86">4293 3158 670 0,'0'0'79'0,"0"0"28"16,0 0 26-16,0 0-55 15,0 0-42-15,0 0-3 16,55-91-13-16,-30 91-2 15,6 0 4-15,5 0 4 16,-3 0-7-16,-3 20-15 16,-4 1 4-16,-5 6-6 0,-14 0-2 15,-7-1-1-15,0 1-1 16,-9-5 1-16,-20 1-11 16,-9-1 11-16,-6-7-7 15,0-2-48-15,8-8-27 16,12-5-37-16,17 0-84 15,7-10 43-15,16-21-207 16</inkml:trace>
  <inkml:trace contextRef="#ctx0" brushRef="#br0" timeOffset="88180.93">4741 2988 642 0,'0'0'79'16,"0"0"99"-16,0 0-48 15,25-118-39-15,-25 109-18 16,0 4 11-1,0 5-41-15,0 0-16 16,0 0-14-16,0 0-13 16,0 20 0-16,-6 14 2 0,-6 17 9 15,8 8-4-15,4 1-2 16,0-3-1-16,0-6 0 16,16-7-2-16,-1-7-2 15,3-12 1-15,-3-7 0 16,1-9-1-16,-5-8-3 15,4-1-6-15,4 0 6 16,11-12 2-16,6-16 0 0,1-5-9 16,-2-1 3-16,-7 3 2 15,-10 5-3-15,0 11 7 16,-11 7 0-16,-4 6 0 16,-1 2 0-16,-2 0-6 15,0 0-9-15,8 12 6 16,0 13 8-16,5 3 1 15,-1-1 1-15,7-3 0 16,-2-9-1-16,1-5-2 0,-1-5 3 16,-1-5 0-16,2 0 5 15,10 0-4-15,1-15 2 16,-2-8-1 0,2-6-2-16,-10 0-1 15,-2-1 0-15,-7 7 1 16,-6 6 4-16,-4 8-3 15,0 5 1-15,0 4 4 16,0 0-6-16,0 0-12 0,0 4-1 16,0 17 4-16,0 7 9 15,6 6-1-15,3-2 0 16,5-4 1-16,3-5-4 16,2-6-57-16,0-5-22 15,12-11-14-15,5-1-44 16,8-1-156-16</inkml:trace>
  <inkml:trace contextRef="#ctx0" brushRef="#br0" timeOffset="88757.01">5804 3061 617 0,'0'0'230'16,"0"0"-193"-16,0 0 89 15,0 0-22-15,0 0-48 16,0 0-29-16,-83-38 6 15,48 41-6-15,-1 19 0 0,3 4-5 16,6 4-7 0,6 1-13-16,8-5 6 15,11-3-8-15,2-6 0 16,0-3 4-16,0-8-4 16,0-2-1-16,15-4 1 15,16 0 0-15,4 0 1 16,7-18 3-16,0-2-1 15,-6-5 2-15,-8 1 1 16,-1-1 3-16,-10-1 5 16,1 2 1-16,-9 9-1 0,-3 6-2 15,-2 7 2-15,-4 2-6 16,0 0-8-16,0 0-2 16,0 11-1-16,0 21-4 15,0 18 7-15,0 18 5 16,0 16-3-16,0 15 0 0,-6 10-1 15,6 2 0-15,12-1 0 16,22-13-1-16,-7-19-1 16,-13-20 0-16,-14-22-7 15,0-17-9-15,0-14 12 16,-8-5 3-16,-17 0-1 16,-8-30-5-16,-9-11-7 15,2-11 6 1,9-8 8-16,8-5 1 0,15-1 0 15,8 4-6-15,3 9 3 16,30 7-6-16,10 9-4 16,7 6-27-16,5 3-37 15,15 4-23-15,1 0-37 16,5 0-146-16,12-1-261 16</inkml:trace>
  <inkml:trace contextRef="#ctx0" brushRef="#br0" timeOffset="90525.23">7823 3141 690 0,'0'0'165'0,"0"0"-105"16,0 0 31-16,0 0-13 16,0 0-14-16,0 0-7 15,0-18 4-15,0 5-32 16,6-2-19-16,-4-4 3 16,-2-3-3-16,0-1 8 0,-8 3-14 15,-17 4 9-15,-9 7-10 16,1 6-3-16,-2 3 0 15,-4 0 0-15,-2 20 0 16,0 8 0-16,10 6 0 16,8 1-1-16,11 0 1 15,9-6 3-15,3-5-3 16,0-9 0-16,0-3-1 0,15-8 2 16,6-4 1-16,8 0-1 15,8-4 11 1,14-19-9-16,-2 3-3 15,-8-4 1-15,-5 1-1 16,-11 8-1-16,-12 5 1 16,-1 3 1-16,-9 5-1 15,-3 2-1-15,0 0-8 16,0 0-4-16,11 11-1 0,0 12 12 16,6 5 2-16,-1 2 2 15,3-7-2-15,0-6 0 16,-2-6 1-16,1-8-1 15,3-3 3-15,6 0 0 16,7 0-1-16,7-16 2 16,0-2-4-16,-5-1 3 15,-3 5-2-15,-8 2 0 16,-7 6 8-16,-11 2 12 0,-1 4-11 16,-4 0 1-16,1 0-8 15,8 4-2-15,1 16 5 16,2 0 11-16,3 0-12 15,-5-5 0-15,-7-7 2 16,6-2-4-16,-9-6 0 16,1 0 9-16,2 0 4 15,14 0-3 1,5-4-5-16,5-10-2 0,2 2-6 16,-11 1 0-16,-5 1-6 15,-5 8-1-15,-5 2 2 16,1 0-15-16,6 0 1 15,3 13 13-15,6 9 4 16,5 2-3-16,5-2 2 16,2-7-1-16,1-5-3 15,-2-5 2-15,-1-5 5 0,-4 0-2 16,2 0 1-16,-8-10-1 16,1-6 2-16,-5-7 0 15,-8 0-3-15,-9-3 2 16,0 0-1-16,0 3-1 15,-16 4-3-15,1 6 6 16,-8 3 0-16,-5 8 0 16,-5 2 1-16,-5 0 0 15,-4 12 1-15,4 13-1 0,7 2 0 16,12 2-1-16,14 0 1 16,5-4-1-16,0-3 1 15,17-10-1-15,19-4 0 16,13-8 7-16,4 0 4 15,6-13 0 1,-4-13-2-16,-5-7-4 16,-15-5 0-16,-11-8 3 15,-9-8 10-15,-10-10-11 0,-5 0-5 16,0 0-1-16,0 15 1 16,-11 14-1-16,5 18-1 15,-4 12 1-15,10 5-1 16,-2 0-3-16,-5 5-8 15,-1 27-2-15,1 12 13 16,5 13 0-16,2 6 0 16,0-3 0-16,7-2-1 0,12-4-11 15,15-9-21-15,2-5-13 16,16-14-20-16,1-12-72 16,11-12-59-16,-8-2-207 15</inkml:trace>
  <inkml:trace contextRef="#ctx0" brushRef="#br0" timeOffset="90813.27">9700 2948 969 0,'0'0'59'15,"0"0"60"1,0 0-12-16,0 0-63 15,0 0-35-15,0 0 16 16,40 138 25-16,-25-60-9 16,-4 18-15-16,-6 12 9 0,-5 7-12 15,0-3-18-15,0-9-5 16,-7-17-8-16,-2-17-4 16,4-22-10-16,5-20-1 15,0-17-8-15,0-10-31 16,0 0-42-16,0-26-51 15,0-17-258-15</inkml:trace>
  <inkml:trace contextRef="#ctx0" brushRef="#br0" timeOffset="92109.43">9750 3145 942 0,'0'0'38'16,"0"0"24"-16,0 0 86 15,0 0-56-15,0 0-58 16,25-119-20-16,14 109-5 0,4 2-4 16,6 8-2-16,-1 0-1 15,-9 0 0 1,-11 0 5-16,-14 8-7 16,-2 11 1-16,-12 7-1 15,0 6 0-15,-14-2 0 16,-21-1 8-16,-3-4-5 15,-1-1-2-15,8-9-1 16,11-4-1-16,7-4-7 0,13-6-29 16,0-1 0-16,0 0-20 15,0 0 12-15,16-14-41 16,12-7 6-16,4-4 58 16,7 2 18-16,0-4 4 15,-1-3 7-15,0-4 6 16,-7-7 3-16,-2-6 2 15,-8-3 1-15,-5-3 4 0,-5 4 13 16,-4 7 7-16,-7 9-1 16,0 9 20-16,0 11-18 15,0 9-13-15,0 4-17 16,0 0-9-16,0 0-5 16,0 17-6-16,-12 20 5 15,2 16 1-15,-2 11 2 16,12 3 0-16,0-2 0 15,0-1-2-15,16-8 0 16,7-9-3-16,3-10-8 16,0-14-15-16,-1-11-5 15,7-12-19-15,13 0-28 16,1-13 14-16,5-21 1 16,-5-5 28-16,-10-9 31 15,-19 0 4-15,-15 6 11 16,-2 7 30-16,0 8 15 15,-21 14-1-15,-8 11-13 0,0 2-22 16,-6 0-3-16,1 15 0 16,4 14-10-16,8 4 0 15,3 7 5-15,11-1 2 16,8-4 4-16,0-2-7 16,0-11-7-16,8-2 2 15,8-11-1-15,6-7 9 16,5-2 4-16,8 0-1 0,3-12-11 15,-3-12-3-15,-1-5-1 16,-3-4 2-16,-7 1-4 16,-9 4 2-16,-6 9-1 15,-9 10 1-15,0 5 0 16,0 4-2-16,0 0-8 16,0 0-4-1,0 19 3-15,-2 11 5 16,-3 3 3-16,5 0 1 0,0-4 2 15,0-8-1-15,9-8 0 16,7-8-1-16,-1-5 2 16,3 0 4-16,13 0 0 15,3-13-2-15,7-7-4 16,-6-5 3-16,-4 4-3 16,-13 4 1-16,-10 4 3 15,-8 6-3-15,0 5-1 16,0 2-1-16,0 0-1 0,0 6-7 15,0 13 6-15,0 7 3 16,0-2 1-16,8-2 0 16,4-5 1-16,0-8 0 15,4-7 0-15,1-2 3 16,14 0 4-16,2-2-3 16,12-16-5-16,-7-2 0 15,-5-2 1-15,0-4 7 0,-5 1 5 16,-10 6-5-16,-3 4-3 15,-10 10 7-15,-5 5-2 16,0 0-11-16,0 15-1 16,0 29 1-1,0 24 9-15,0 21 0 16,-18 9-1-16,-7 7-1 16,-14-4-2-16,6-9-1 15,-3-19-4-15,5-17 0 0,12-21 3 16,3-17-3-16,11-13 1 15,-3-5 1-15,6-2-2 16,-5-29-21-16,-2-25-46 16,9-8-10-16,0-20-120 15,29-16-248-15</inkml:trace>
  <inkml:trace contextRef="#ctx0" brushRef="#br0" timeOffset="92405.47">11725 2794 1079 0,'0'0'36'0,"0"0"6"15,0 0 46-15,0 0-24 16,0 0-29-16,0 0-18 16,0 0-1-16,-12 80-7 0,12-78 1 15,20-2-6-15,20 0 13 16,7-10-10-16,4-10 0 15,-13-5-6 1,-12 7 3-16,-13 2-2 16,-8 8 0-16,-2 6 5 15,-3 2-7-15,0 0-1 16,-16 0-16-16,-18 15-16 16,-14 13-32-16,8-1-106 0,9-4-101 15</inkml:trace>
  <inkml:trace contextRef="#ctx0" brushRef="#br0" timeOffset="94125.69">12413 2966 940 0,'0'0'115'16,"0"0"-100"-16,0 0 77 16,0 0 19-1,0 0-75-15,0 0-26 16,127-70 0-16,-85 43-1 0,-3-3-7 16,-15-2-2-16,0-6 15 15,-15 3-8-15,-2-1 5 16,-5 7-6-16,-2 7 4 15,0 11 0-15,0 4 8 16,0 7 1-16,0 0-11 16,0 0-3-16,0 0-3 15,0 0 3-15,0 0-5 0,0 0-1 16,0 15 1-16,0 11 4 16,0 9 6-16,9 1 4 15,6 6 0-15,1 1 3 16,1 1-8-16,8 5-1 15,-5 3-1-15,0 3 0 16,-2 10-4-16,-3 5 1 16,1 3-3-16,-8 0-1 15,-3 3 0-15,-5-3-1 0,0-5-1 16,0-6-7-16,0-12-9 16,0-13 2-16,0-8-3 15,0-9-4-15,14-7-3 16,5-9 2-1,0-4 1-15,0 0 10 16,5-2 8-16,-5-22-1 16,0-6 6-16,-5-12 0 15,-9-8 2-15,-5-8-2 0,0-6 3 16,0-1-2-16,-28 3 1 16,-10 9 7-16,-5 11 0 15,-5 10-4-15,-9 5-1 16,6 11-2-16,0 5 0 15,15 3-2-15,19 7 2 16,5 1-1-16,12-3 2 16,0 3-3-16,0-4-3 0,29-4-11 15,20-6-1-15,22-2 1 16,13-5 5-16,-5-2-1 16,-10 2 5-16,-9 2 3 15,-15 1-3-15,-19 3 5 16,-11 4 0-16,-4 5 3 15,-11 1 10-15,0 5-1 16,0 0-10-16,0 0 0 16,0 0-4-16,-11 6-3 0,-4 21 5 15,0 7-2-15,9 2 2 16,6-5 0-16,0-3 0 16,0-9 0-1,14-4 0-15,5-7 0 16,2-8 1-16,12 0-1 15,13-5 7-15,-1-17-5 16,-5-3-1-16,-7-4 0 16,-2 3-1-16,-14-2-2 0,2 2 2 15,-7 3 3-15,-7 9-3 16,-5 8 0-16,6 6-1 16,-6 0 1-16,0 0-11 15,0 0 3-15,0 22-2 16,0 6 10-16,0 2 3 15,6 1-3-15,4-8 0 16,-1-5 2-16,1-1-1 0,-3-11 3 16,15-6 1-16,-2 0 1 15,11 0-1-15,7-18-1 16,-2-5-4-16,-3-3-3 16,-3 0 3-16,-4-2 1 15,-3 1 2-15,-6 5-3 16,-3 7 2-16,-12 8-2 15,1 4 2-15,-3 3-2 16,0 0-2-16,0 0-5 0,0 18-3 16,0 11 10-1,2-1 2-15,11-1 3 16,0-6-4-16,0-6 2 16,-4-8-2-16,5-5 3 15,3-2-2-15,9 0 4 16,5 0-2-16,-3 0 0 15,3-6-4-15,-6-1 0 16,-7 4 0-16,-5-2-4 0,-8 2-10 16,-1 3-15-16,10 0-43 15,-4 0-120-15,9 0-26 16,0 0-453-16</inkml:trace>
  <inkml:trace contextRef="#ctx0" brushRef="#br0" timeOffset="95973.92">14399 2973 924 0,'0'0'79'0,"0"0"-65"16,0 0 95-16,0 0 11 15,0 0-74-15,0 0-17 16,0-78 1-1,0 78-10-15,0 0-13 0,0 0-5 16,0 0-2-16,-3 0-2 16,-10 3 2-16,6 5 0 15,-1-3-1-15,3 1 1 16,1-6 0-16,-3 2 0 16,4 2-1-16,-3 6 0 15,-7 8 1-15,-3 5 0 16,1 6 1-16,2-1-1 15,5 2-3-15,8-4 1 0,0 0 0 16,0-6 1-16,8-5-4 16,10-5-1-16,13-10-1 15,4 0 4-15,11 0 3 16,1-15 0-16,-1-10-6 16,-6-7 6-16,-1-8 1 15,-12-5 1-15,2-13-2 16,-9-9 4-16,-4-15-4 0,-4-5 1 15,-7 0-2-15,4 12 2 16,-9 15 0-16,0 18-1 16,0 24 1-16,0 7 3 15,0 11-2-15,0 0-2 16,0 0-5 0,-12 24-4-16,0 15 7 15,7 10 2-15,5 11 2 16,0 8 1-16,5 4 0 0,19 1 4 15,-2-2-3-15,4-9 2 16,-3-6 2-16,8-9-8 16,1-6 3-16,5-9-2 15,-5-10 21-15,-3-11-19 16,-9-9 0-16,-5-2-3 16,3 0-1-16,5-23 0 15,-4-6-1-15,-1-4 0 16,-3-7-7-16,-8 5-7 0,1 10 6 15,-2 7 1-15,-6 11 6 16,2 7 0-16,-2 0-7 16,0 0-4-16,0 3 0 15,0 16 11-15,0 9 0 16,0 3 3-16,8-3 3 16,1-3 1-16,4-3 0 0,0-9 2 15,-6-7 3-15,9-4 0 16,2-2 4-16,10 0-3 15,5-8-5-15,3-14-5 16,0-6-2 0,-6-2 0-16,-4-2-2 15,-16-3 4-15,3 5-5 16,-13 7 5-16,0 10-3 16,0 7 3-16,0 6-4 15,0 0 4-15,0 0-7 0,0 23 3 16,-3 4 3-16,-9 6 2 15,12 2-1-15,0-3 1 16,0-7 0-16,12-1-1 16,7-8 3-16,-2-7-2 15,-5-6-1-15,7-3 6 16,-2 0-5-16,-1-6-2 16,1-12 0-16,-5-7-4 15,-8-3-8-15,-4-4-15 0,0-3 3 16,-18 5-21-16,-10 4 18 15,1 11 20-15,-2 6 3 16,1 9 1-16,13 0 0 16,7 0-6-16,8 0 7 15,0 0-11-15,3 0 6 16,30 0 0-16,11 0 8 16,6 0-1-16,4 5 1 0,-10-1 14 15,-4 5 13-15,-7 4 8 16,-6 3 3-1,-8 9-14-15,-3-4-8 16,-11 1 24-16,5-3-32 16,-10-6-1-16,0-1-1 15,0-7-2-15,0-3 3 0,0 0-3 16,0-2 1 0,0 0 6-16,0-2 0 0,0-19-11 15,0-9-6-15,14 0-3 16,10-5-5-16,7 5 3 15,4 7-7-15,1 6-2 16,1 16 13-16,-12 1 2 16,-7 0 5-16,-3 15-4 15,-7 13-4-15,-3 7 4 16,-5 3 2-16,0-1 1 16,0-5-1-16,0-3 1 0,0-8-1 15,0-6-14-15,5-5-20 16,10-7-16-16,12-3 26 15,6 0-24-15,5-3-27 16,5-14 29-16,0-5 37 16,4-6-10-16,-14-7 15 15,-3-2 6-15,-4-1 0 16,-19 5 1 0,-7 4 10-16,0 8 19 0,0 10 21 15,-17 4-12-15,-14 7-14 16,-2 0-3-16,-13 7 7 15,6 19 9-15,-5 5 9 16,12 6-11-16,11 3-3 16,10-6-21-16,12-2-6 15,0-4-2-15,0-6 3 16,16-8-5-16,11-9-2 0,-1-5 7 16,14 0 3-16,0-13-3 15,6-11-3-15,-8-8-4 16,1-4-3-16,-14-5 3 15,-10 0 0-15,1 3 0 16,-13 16 3-16,-3 7-1 16,0 10 3-16,0 5-5 15,0 0-4-15,0 20-8 0,-7 12 9 16,-9 11 3-16,8 5 0 16,8-1 0-16,0-6 0 15,0-5 0-15,8-7 0 16,5-9 0-16,-1-5-7 15,3-7-30-15,-1-8-68 16,-2 0-39 0,-10-7-38-16,-2-17-232 0</inkml:trace>
  <inkml:trace contextRef="#ctx0" brushRef="#br0" timeOffset="96261.96">14909 2771 760 0,'0'0'256'16,"0"0"-226"-16,0 0 79 15,0 0 25-15,0 0-87 16,0 0-22-16,0 0-7 15,0-12-4-15,0 7-5 16,18 1-5-16,6-1-4 16,0-3-10-16,7-3-22 15,-4-1-44-15,-9-4-70 0,-11 0-11 16,-7 3-91-16,0 1-182 16</inkml:trace>
  <inkml:trace contextRef="#ctx0" brushRef="#br0" timeOffset="96445.98">14473 2675 1071 0,'0'0'35'16,"0"0"-9"-16,0 0 73 15,0 0-42-15,0 0-46 16,0 0-11-16,204 7-35 15,-109-7-122-15,10 0-219 16</inkml:trace>
  <inkml:trace contextRef="#ctx0" brushRef="#br0" timeOffset="98150.2">16389 3219 610 0,'0'0'140'0,"0"0"-16"16,0 0-3-16,0 0-23 16,156-21-46-16,-117 6-21 15,-4-4 4-15,2 3 2 16,-13-7-5-16,2 2-13 16,-5-4 1-16,-6-8-8 15,-1-5-4-15,-7-11 0 0,-5-8-5 16,4-14-3-16,-6-6-1 15,0-2 0-15,0 5-5 16,-15 12 6-16,-7 12-1 16,4 16 1-16,0 9 0 15,9 12 1-15,0 10 4 16,9 1-5-16,0 2-1 16,-2 0-1-16,-3 8-5 15,-1 27 3-15,4 12 4 16,2 16 2-16,0 16 2 15,0 9 4-15,0 0 5 16,8 2-1-16,11-12-6 16,0-12 10-16,2-7-3 15,3-19-7-15,-7-10-2 16,-2-13-3-16,-7-10-1 16,0-7 3-16,1 0 5 15,15 0 0-15,1-19 2 16,5-7-9-16,3-8-1 15,-4-5-12-15,-8-4-4 0,-4 2 2 16,-1 9-1-16,-14 10 7 16,6 17 8-16,-8 2-1 15,0 3-4-15,0 0-4 16,0 5-4-16,0 21 4 16,0 5 7-16,0 3 2 15,9-1 0-15,10-7 0 16,1-4 0-16,1-9 0 0,0-8 0 15,4-5 4-15,-2 0 0 16,10-1 4-16,-2-23 1 16,0-10-9-16,-2-8 2 15,-12-5-2 1,-8-11-3-16,-9-12 3 16,0-11-1-16,0-15-4 15,0-5 1-15,0 9 2 16,0 12-8-16,0 25 10 0,0 26 0 15,0 19 1-15,0 10-1 16,0 0-8-16,0 28-2 16,0 26 4-16,0 18 5 15,24 13-3-15,-1 9 4 16,-3 1 5-16,6-5-5 16,-5-7 0-16,-2-14-2 0,3-11 2 15,-5-15 10-15,1-12-3 16,-3-10-3-16,1-13 0 15,4-5 2-15,11-3-2 16,7 0-4-16,3-14-19 16,0-4-4-16,-8 5-13 15,-1-3 0-15,-11 7-1 16,1 6 16-16,-15 0 10 0,3 3 4 16,-5 0 3-16,-3 0-5 15,12 6 9-15,1 3-1 16,1 0 0-16,3-2 2 15,2-7 0 1,7 0-1-16,0 0-4 16,-3-3-6-16,4-14 9 15,0 2 1-15,-10-3 1 16,-3 9 17-16,-11-1 19 16,3 8 15-16,-8 2-21 15,0 0-20-15,0 9-9 0,0 29 6 16,0 20 19-16,0 16-12 15,0 19 5-15,-31 11-5 16,-15-2-14-16,-5-10 0 16,4-19-1-16,16-19-14 15,17-19 7-15,7-19-22 16,-3-10-21-16,6-6-62 16,2-14 20-16,-3-20-260 0</inkml:trace>
  <inkml:trace contextRef="#ctx0" brushRef="#br0" timeOffset="98422.23">17118 2729 938 0,'0'0'37'0,"0"0"36"16,0 0 21-16,0 0-38 16,0 0-41-16,0 0-2 15,162-7-8-15,-105 7 4 0,7 0-9 16,-4 0-21-16,-12 0-60 16,-21 0-9-16,-14 0-70 15,-13-11-75-15,0-4-243 16</inkml:trace>
  <inkml:trace contextRef="#ctx0" brushRef="#br0" timeOffset="98646.26">16908 2620 836 0,'0'0'128'0,"0"0"-120"16,0 0 55-16,0 0-14 15,0 0-38-15,0 0-5 16,23 0 47-16,7 0-29 16,1 0-24-16,-5 0-5 0,-7 0-18 15,-12-4-10 1,-5 0-25 0,-2 4-3-16,0 0-65 0,0 0-159 15</inkml:trace>
  <inkml:trace contextRef="#ctx0" brushRef="#br0" timeOffset="98910.3">18708 3274 1161 0,'0'0'75'0,"0"0"-40"15,0 0 28-15,0 0-48 16,0 0-15-16,0 0-77 16,7 8-52-16,-7-1-62 15,0 1-222-15</inkml:trace>
  <inkml:trace contextRef="#ctx0" brushRef="#br0" timeOffset="109191.6">1224 4213 208 0,'0'0'667'16,"0"0"-597"-16,0 0 27 15,0 0-7-15,0 0-24 0,0 0-37 16,0 0-1-16,0 0-17 16,-57-49-6-1,30 49-5-15,2 0 4 16,-4 2-2-16,-1 13 2 15,0 0 2-15,7 0-2 16,-8 5-1-16,2-1-1 16,10 5-2-16,3-2 0 15,16 1 0-15,0 2-4 0,20-2 4 16,19 1 0-16,12 2 0 16,-5-2 0-16,-10-4 0 15,-3-1 1-15,-13-1-1 16,-2-2-1-16,-7-1 0 15,-9-2 2-15,-2-3 0 16,0 6 1-16,0-4-2 16,-6 6 0-16,-14-1 2 15,-11 0 1-15,-5-2 2 0,-2 0-4 16,-3-5 4-16,-1-3-4 16,-2 0-2-16,15-7-15 15,6 0-38-15,15 0-51 16,8 0-26-16,0-9-117 15,27-19-385-15</inkml:trace>
  <inkml:trace contextRef="#ctx0" brushRef="#br0" timeOffset="109543.64">1488 4329 961 0,'0'0'87'0,"0"0"-48"15,0 0 61-15,0 0-23 16,0 0-68-16,0 0 1 16,-133 74-5-16,118-26-1 0,9-1-4 15,6-7 0-15,0-5-1 16,18-10 1-16,11-10 0 16,-1-6-1-16,-1-9 1 15,9 0 3-15,-5-18-2 16,0-8 6-16,-5-6 3 15,-11 0-3-15,-7-2 10 16,-8 7-6-16,0 1 1 16,0 5-3-16,-14 3-9 15,-17 10-1-15,-9 5-3 0,-4 3-37 16,-1 7-34-16,3 24-42 16,17 7-51-16,17-3-120 15,8-9-300-15</inkml:trace>
  <inkml:trace contextRef="#ctx0" brushRef="#br0" timeOffset="110071.71">1681 4448 906 0,'0'0'67'0,"0"0"19"16,0 0 70-16,0 0-91 15,0 0-49-15,0 0-13 16,0-23-3-16,0 44-8 15,0 12 8-15,0 6 5 16,0 0 1-16,0-8 2 0,0-6-4 16,0-10 1-16,0-7 1 15,0-5-3-15,0-3 2 16,0 0 8-16,0 0 0 16,0 0 8-16,3-17 6 15,0-11-17-15,5-11-7 16,-1-2 0-16,3 2-3 15,2 5-2-15,-5 8 2 16,-5 10 2-16,0 11-2 0,-2 5-2 16,0 0 1-16,4 0-2 15,3 12-5-15,9 19 1 16,6 11 7 0,6 8 0-16,1-6 1 15,-4-4-1-15,0-9-1 16,-2-13 1-16,-8-8 1 15,-3-10 1-15,-10 0-2 16,5 0 4-16,9-13 7 0,4-24 3 16,1-9-2-16,-4-1-2 15,-5-6 1-15,-8 4-8 16,-4 4-3-16,0 11 0 16,0 9 0-16,0 15 0 15,-9 5-11-15,2 5-25 16,3 0-45-16,-4 13-105 15,8 19-10-15,0 6-136 0</inkml:trace>
  <inkml:trace contextRef="#ctx0" brushRef="#br0" timeOffset="111711.92">2816 4475 729 0,'0'0'137'0,"0"0"-102"0,0 0 48 15,0 0-15-15,0 0-36 16,0 0 14-16,-6-5 0 16,6 0 23-16,0 1-14 15,0-9-9-15,19-10-3 16,19-9-14-16,9-12-26 16,3 1 3-16,-6 5 4 15,-11 7-8-15,-6 0 0 16,-13 4 1-16,-8 1-1 15,-6 11-2-15,0 7 0 16,0 6-8-16,-2 2-12 16,-14 0 2-16,-1 12-13 15,-10 17 15-15,12 8-8 16,4 1-7-16,11 3 6 16,0-5 2-16,29 1 17 15,10-4-2-15,1-3 5 16,-3-6-18-16,-15-5 12 0,-7-3-23 15,-9 2 6-15,-6-7 16 16,0 5 5-16,0-4-5 16,-21-2 10-16,-3 3 0 15,7-8 0-15,1 2 0 16,11-7-1-16,5 0-28 16,0 0-52-16,11 0-2 15,25-4-18-15,19-18 6 0,5-6 40 16,-2-5 23-16,-4-1 21 15,-11 0 9-15,-12 1 2 16,-8 1 35-16,-8 3 58 16,-9 2-8-16,-6 5-3 15,0 3-21-15,-11 5 9 16,-13 6-45 0,-7 8-17-16,2 0 0 15,1 0 2-15,5 20 5 0,3 5-6 16,6 7-5-16,6 6 5 15,8 0-2-15,0-2-4 16,8-1-3-16,18-7 1 16,10-8-1-16,7-7-3 15,4-13 3-15,3 0 0 16,2-11 3-16,-4-20 3 16,0-2-4-16,-9-8 0 15,-9-3-1-15,-8-1 9 0,-13-3-2 16,-3 2 8-16,-6 0 1 15,0 7-2-15,0 11 5 16,0 13 10-16,-8 11-8 16,3 4-9-16,3 0-13 15,-2 0-6-15,0 15-11 16,1 18 11-16,1 13 6 16,2 4 2-16,0 1-1 0,0-4-1 15,15-5 0-15,10-6 0 16,2-8-1-16,0-10-9 15,6-10-1-15,1-8-3 16,-1 0-4 0,2-20-11-16,-1-15-2 15,-6-6 9-15,-5-5 1 16,-6-5 20-16,-6-1-1 16,-3-8 2-16,-8 6 0 0,0 2 9 15,0 12 16-15,0 14 14 16,0 13 4-16,0 7-3 15,-3 6-14-15,3 0-11 16,0 0-15-16,0 4-1 16,0 26 1-16,0 12 3 15,0 11 8-15,0 13 5 16,0 0-3-16,0 3 0 0,11 3-2 16,-4 4-10-16,1 3 5 15,-3 5-5-15,-5 0-1 16,0-2-1-16,0-6 0 15,-11-7 1-15,2-11-8 16,3-15-5-16,4-12 12 16,2-12-7-16,0-11 6 15,0-8 1-15,0 0 0 16,10-4-8-16,18-24-1 0,2-6 4 16,1-5 5-16,-5 0 1 15,-8 1 0 1,-3 4-1-16,-8 0 1 15,-7 5 4-15,0-1-1 16,0 1 3-16,-15 7-2 16,-6 5 3-16,-6 4 0 0,-1 4-2 15,2 4-1 1,1 0-2-16,6 2-3 0,12 1 2 16,7 0 1-16,0 2-2 15,0-1-6-15,0-11-10 16,7-5-5-16,30-13-86 15,16-13-102-15,13-9-173 16</inkml:trace>
  <inkml:trace contextRef="#ctx0" brushRef="#br0" timeOffset="115808.43">5195 4175 1009 0,'0'0'31'16,"0"0"45"0,0 0 77-16,0 0-108 15,0 0-45-15,0 0 0 16,0 0 0-16,-102 97 17 15,85-46-9-15,7-3-4 16,10-1 0-16,0-8-1 16,8-4-2-16,9-13-1 15,-1-11 2-15,1-7 1 0,2-4-2 16,9 0 0-16,5-24 0 16,5-11-2-16,-4-5 1 15,-9-2-3-15,-13 3 2 16,-12 5 2-16,0 6-6 15,-2 6 5-15,-19 7 0 16,1 6 5-16,-3 5-3 16,0 1-1-16,6 3-1 15,3 0-2-15,7 0 1 0,-1 19-1 16,6 0-2-16,2 4 2 16,0 0 2-16,15-5-6 15,20-1 5-15,15-5 1 16,10-9-1-16,7-3 1 15,4 0-5-15,-2-19 5 0,-12-5 0 32,-17-1 2-32,-11-7 1 15,-19 4 0-15,-10-6 3 0,0 5-1 16,-17 5 4-16,-14 6-3 16,-5 11 1-16,8 1-7 15,-1 6-5-15,12 0 3 16,5 8-1-16,10 4-7 15,2 2-12-15,0-2 17 0,12 1-1 16,12-3 2-16,12-3 4 16,8 1-3-16,4-3 3 15,-4 3 1-15,-7 6-1 16,-3 6 0-16,-6-1 0 16,-7 4 0-16,-4 3 0 15,-3 2-1-15,-1-2-1 16,-7-2 2-16,8-5 0 15,-4-3-1-15,0-5-9 16,8-5-5-16,3-6-6 0,4 0 1 16,4 0 12-16,1-20 6 15,-5-5 2-15,3-6 0 16,-7 0 8-16,5-7-7 16,-4-3 22-16,0-2-8 15,-5 0-3 1,-7 6-8-16,-4 9 6 15,-6 16-2-15,0 6 14 0,0 6-8 16,-29 0-14-16,-12 14 0 16,-8 16-2-16,-2 11 1 15,9 4 1-15,9 1-1 16,11-3-2-16,17-6-5 16,5-5 0-16,0-9-4 15,5-8 3-15,21-6-2 16,8-9 8-16,3 0-2 0,7-9 5 15,-4-11 0 1,-3-2 1-16,-14-2 5 0,-6 4 3 16,-6 5 11-16,-6 4 6 15,-3 5-11-15,-2 5-2 16,0 1-7-16,0 0-3 16,0 0-3-16,0 12-4 15,0 26 1-15,-4 19 3 16,-15 18 4-16,-6 10-1 15,-6 9-3-15,-2 5 1 16,10 3 1-16,10 2-4 0,11-7 2 16,2-11 0-16,0-19 0 15,0-23 0 1,2-21 0-16,-2-17 1 16,0-6 0-16,0 0 0 15,0-29 5-15,-18-16-6 16,-13-21 0-16,-5-5 1 15,1-11-1-15,12-3-2 16,10 1 1-16,13 2 1 0,0 6 0 16,23 14-3-16,13 4 1 15,5 13-1-15,2 8 3 16,14 4-7-16,1 6-14 16,3 3-2-16,-1 5-4 15,-4 0-12-15,-8 0 5 0,-10-4 22 16,-9 2 12-1,-13 1 1-15,-8-1 8 0,-8 3 21 16,0-2 11-16,0 8-9 16,-6 1-19-16,-10 5-9 15,-4 6-3-15,-8 0-1 16,-6 2 2-16,1 25-1 16,0 4 0-16,5 6 0 15,7 4 1-15,16-3-1 16,3-3-1-16,2-2 3 0,0-8-3 15,0-10 0-15,7-6 0 16,6-6 1 0,2-3 0-16,8 0 5 15,16-12-3-15,-1-14 8 16,6-6-10-16,-11-3 3 16,-8 3-1-16,-3 4-2 15,-11 7 0-15,-3 6 2 16,-5 8 1-16,-3 7-3 0,0 0 0 15,0 0-1-15,0 0-4 16,0 20 1-16,0 8 2 16,0 4 2-16,0 0-2 15,0-2 1-15,0-7-1 16,0-7 1-16,0-5 0 16,0-4 0-16,11-7-1 0,9 0-3 15,11 0 3-15,4-13 0 16,5-13-8-16,-7 0 0 15,-4 0-1-15,-11 2 9 16,-5 0 0-16,-3 2 1 16,-3 4 0-16,-3 9 1 15,-4 5 0-15,0 4-2 16,0 0 1-16,0 0-3 16,2 0-3-16,-2 13-9 15,3 10 15-15,0 3 1 16,1 3-1-16,-1-8 1 15,-1-3 4-15,4-8-4 16,-4-4 1-16,2-6 0 16,-1 0 0-16,0 0 3 15,10 0 0-15,4-12 0 16,9-10-4-16,5 1 0 16,-5-2 0-16,0 4-1 0,-7 2 0 15,0 4 0-15,-9 9-1 16,-3 4 0-16,1 0-3 15,2 0 1-15,5 21 3 16,4 5 0-16,-5 3 0 16,5-4 0-16,-9-6-3 15,-5-8 6-15,3-4-3 16,-6-7 1-16,0 0-1 16,10 0 4-16,5-7 1 15,8-12-3-15,8-7-2 0,1-2-1 16,-6 1 1-16,-8-1 0 15,2 3 0-15,-13 6 0 16,-1 7 0-16,-4 9 0 16,-4 3-1-16,0 0-6 15,0 2 5 1,0 24-7-16,0 6 8 0,0 8 1 16,0-4 0-1,6-1 0-15,9-7-6 0,-2-10-2 16,3-9-11-16,1-6 10 15,9-3-1-15,2-7-3 16,5-19-1-16,-2-7 5 16,-2 2 0-16,-8-7 7 15,6 0 2-15,-12-1 0 16,-7 2 1-16,-8 9 5 16,0 7-3-16,0 10 18 15,-6 9-2-15,-9 2-19 0,-2 0-2 16,1 15 2-16,1 12 0 15,10 1 0-15,5 1-3 16,0-1 3-16,0 2-1 16,15-5 1-16,6 0-1 15,1-4 3-15,6 0-4 0,-7-4 5 16,4 2-3-16,-6-2 1 16,-7-3 1-16,-5 5 4 15,-5-5 2-15,-2-1 7 16,0 1-1-16,-2-2 4 15,-20-3-7 1,-6 0-3-16,-1-4-3 16,6-2-5-16,10-3 0 15,6 0-25-15,-1 0-4 0,8 0-16 16,0-11-21-16,8-10-37 16,26-7-44-16,6 1-74 15,1 2 93-15,-5 4 32 16,-1 1 89-16,1 1 7 15,3-1 51-15,2-2 32 16,-5 4-33-16,-9 0 42 16,-9 5 19-16,-7 3-33 15,-9 2-7-15,-2 7-9 0,0-2 4 16,0 3 0-16,0 0-19 16,-5 0-35-16,-15 0-8 15,-5 0-2-15,-6 12-2 16,4 8 6-16,8 8-1 15,3 2-4-15,9 1-1 16,1-5 1-16,6-6-1 16,0-8-2-16,0-8 1 0,0-1 1 15,0-3 1-15,4 0 0 16,13-4 1-16,6-21 1 16,3 2-2-1,-1-7 0-15,-5 1-1 16,-4-3 1-16,-1-2 0 15,-3 2 3-15,-7 6-3 16,2 8 4-16,-5 13 2 16,-2 5 8-16,0 0-3 0,0 0-3 15,0 0-9-15,0 3-1 16,0 19-2-16,0 6 3 16,2 4 0-16,11-2 2 15,5-2-2-15,2-4 0 16,0-6 0-16,11-6 0 15,5-8-5-15,10-4 2 16,5 0-6-16,3-21-1 16,-9-9 6-16,-8-7 4 0,-10-6 0 15,-3-11 0 1,-15-12 1-16,2-14-1 0,-11-19 1 16,0-6-2-16,0 1-3 15,0 12 2-15,0 20-1 16,0 24 3-16,0 16 1 15,-11 13 1-15,7 15 6 16,-1 4-8-16,0 0-3 0,5 21-4 16,0 22 5-16,0 22 2 15,0 22 0 1,0 15 2-16,22 4-1 16,1-4-1-16,-4-8 2 15,-4-23-3-15,-3-15 2 16,-6-17 0-16,4-13 0 15,-5-14-1-15,-3-6 0 16,-2-6 1-16,0 0 5 16,0 0-3-16,8 0 2 15,-1-16-1-15,11-6-4 0,-3-3-1 16,7-3 0-16,-4 1 1 16,-3 2 0-16,-6 6-1 15,-6 12-1-15,6 5 0 16,-9 2 1-16,0 0-3 15,0 2-1-15,0 19-1 16,0 7 5-16,5 1 2 0,-3-4-2 16,6-5 2-16,-4-9-1 15,-1-1 1-15,2-8-1 16,1-2 0-16,-1 0 7 16,7 0 7-16,9-4 2 15,7-15-7-15,3-5-5 16,-6 0-3-16,1-2 0 15,-6 3 0 1,-4-1 1-16,-6 7-1 16,-3 4 0-16,-5 9 1 15,-2 2 0-15,0 2-1 0,0 0-1 16,0 2-7-16,0 21 5 16,0 5 2-16,0 2 0 15,7-7 0-15,0-4 0 16,1-7 0-16,-1-9-1 15,-5 1 0-15,0-4 1 0,8 0 0 16,2 0 1-16,0-4 1 16,1-11-1-16,-2-1 1 15,-11 3-2-15,0 0 3 16,0 3-8-16,-8 1 5 16,-8 1-6-16,-2 5 0 15,9 3-4-15,2-2 5 16,3 2 2-16,4 0-3 15,0 0 0-15,0 0 2 0,0 0 0 16,4 0-1-16,30-2-8 16,13 0 13-16,3-5 1 15,-1 5-1-15,-3 2 0 16,-2 0-3-16,-2 0 3 16,-3 0 1-1,-6 15 16-15,-14 2-12 16,-12 1-2-16,-7-1 1 15,0-2 0-15,0-6 0 0,0-1-2 16,0-8 0-16,0 0 5 16,0 0-7-16,0 0 4 15,0 0 2-15,18-2-6 16,3-17-1-16,4-6-8 16,8 2-6-16,0 2 2 15,1 6 2-15,5 6 2 16,-12 9 6-16,-2 0 3 0,-4 2-2 15,-8 20 5-15,-5 9-3 16,-8 4 4-16,0 5 2 16,0-6 5-16,0-4-9 15,0-7 2-15,-8-5-4 16,3-10 0-16,-1-3-1 16,-1-5-32-16,-9 0-38 15,-9-5-74-15,-8-18-176 16,0-12-179-16</inkml:trace>
  <inkml:trace contextRef="#ctx0" brushRef="#br0" timeOffset="115968.47">8937 3853 985 0,'0'0'33'0,"0"0"22"0,0 0 47 15,0 0-90-15,0 0-12 16,0 0-89-16,-2-24-68 16,4 18-190-16</inkml:trace>
  <inkml:trace contextRef="#ctx0" brushRef="#br0" timeOffset="116184.49">7993 3707 913 0,'0'0'37'16,"0"0"-15"-16,0 0 27 15,0 0 10-15,0 0-56 16,200-31-2-16,-107 27-1 16,-6 0-12-16,-16 0-31 15,-23-4-30-15,-21 2-91 0,-27-5-32 16,-8 0-196-16</inkml:trace>
  <inkml:trace contextRef="#ctx0" brushRef="#br0" timeOffset="116344.51">7600 3707 702 0,'0'0'71'0,"0"0"-25"0,0 0 98 16,0 0-34-16,0 0-81 15,0 0-29-15,-8 0-2 16,24 0-57-16,10 0-146 16,2 0-224-16</inkml:trace>
  <inkml:trace contextRef="#ctx0" brushRef="#br0" timeOffset="117832.7">10702 4393 958 0,'0'0'67'0,"0"0"-6"15,0 0 115-15,0 0-84 16,0 0-62-16,0 0-23 15,0 0-2-15,85-98 0 16,-56 66 2-16,-4-7-6 16,5-6 4-16,-3-2-6 15,-5-8 1-15,-7 1-4 16,-3 2 2-16,-10 8-8 16,-2 7 5-16,0 12-11 15,-20 9 16-15,-11 9-12 0,0 7 7 16,-13 0 3-16,8 15 2 15,6 15 0-15,7 10-1 16,12-2-14-16,11 5 7 16,0 1-3-1,27-5 4-15,8 2-2 16,5-5 6-16,4-8-5 0,-11-2 2 16,-6-8 5-16,-9-5 1 15,-11-3 0-15,-5-5 0 16,-2 1 0-16,0-4 0 15,0 3-1-15,-16-4-9 16,-8 7 10-16,-5-5-2 16,-2-1 2-16,16-1-4 15,5-1-5-15,10 0-16 16,0 0-9-16,0 0 3 0,0 0-3 16,21 0 5-1,7 0-13-15,6-6 30 0,-1-2 12 16,0 0 0-16,-1-1 1 15,5-1-1-15,-5-4 0 16,1-1 0-16,-4-2 0 16,-8 4 1-16,-9 1 1 15,-7 3 12-15,-5 2 15 0,0 3-6 16,0-4-15-16,0 5-8 16,-5 1-5-16,-3-2-1 15,1 1-13-15,-1 1 9 16,8 0 10-1,0 2 0-15,0 0-5 16,0 0 5-16,0 0 7 16,0 0-6-16,0 0 4 15,0 0 5-15,0 0-2 0,0 0 6 16,0 0-14-16,0 0 2 16,0 0 13-16,0 0-5 15,0 0-2-15,0 0-1 16,0-2 6-16,0-2-3 15,11 2 3-15,-7-2-11 16,-2-3 4-16,6 0 16 16,-1-3-9-16,2-3-8 15,-2-2-1-15,4-8-3 0,-4 2 0 16,4-3 5-16,-6 4 2 16,3 1 2-16,-4 10 6 15,-2 1-10-15,-2 8 11 16,0 0-12-16,0 0 1 15,0 0-6-15,0 0 0 16,0 0-2-16,0 0-5 16,0 0-2-16,0 9 9 0,0 4 0 15,0-5 0 1,0-2-1-16,0-4 1 16,0-2 3-16,0 0-3 15,0 1 0-15,0-1 0 16,0 0 6-16,0 0-6 15,0 0 0-15,0 0-1 16,0 0-1-16,0 0 1 16,0 0-5-16,0 0 6 0,0 0 0 15,0 0-3-15,0 0-3 16,0 0-1-16,0 0-6 16,0 3 7-16,0-2-6 15,0 7-1-15,0-3 12 16,0 0 1-16,0 0-2 15,0-4 3-15,0-1-1 16,0 0 2-16,0 0-2 16,0 0 1-16,0 0 3 0,0 0-2 15,0 0 0-15,0 0-1 16,0 0 1-16,0 0-2 16,0 0-2-16,0 0 2 15,0 0-7-15,0 0-20 16,0 0-34-16,3 0-14 15,6 0-43-15,-2 0-142 16,3 0-104-16</inkml:trace>
  <inkml:trace contextRef="#ctx0" brushRef="#br0" timeOffset="118640.8">11104 4091 358 0,'0'0'191'0,"0"0"-118"15,0 0 50-15,0 0 7 16,0 0-90-1,0 0-23-15,121-35 7 16,-83 18 3-16,0-4 7 0,-7 1 2 16,-14-1 6-16,-1-4 2 15,-13 3-11-15,-3 1-8 16,0 5 7-16,0 6-24 16,-3 2-8-16,-15 8-9 15,-5 0-3-15,-7 3 8 16,-1 19 1-16,0 13 2 15,0 4 1-15,11 6 1 0,5 3-1 16,8-1 0-16,7-5 0 16,0-4 1-16,7-8-1 15,19-6 0-15,7-9 1 16,8-6-1-16,9-7 4 16,2-2-3-16,4 0 0 15,-7-13-1-15,-9-11 0 16,-7-7 0-16,-2-7 2 15,-13-8-2-15,-7-11-6 0,-9-13 2 16,-2-10-10-16,0-1-6 16,0 5 1-16,0 16 13 15,0 18 3-15,0 22 1 16,0 9 2 0,0 9 0-16,0 2 0 15,0 0-6-15,0 21 6 16,0 18 14-16,0 17 10 15,0 13 2-15,0 6 0 0,0 3 0 16,0-7-14-16,0-9-9 16,0-7-3-16,0-12-1 15,0-11-12-15,0-12-71 16,0-9-5-16,0-9-88 16,-13-2-126-16</inkml:trace>
  <inkml:trace contextRef="#ctx0" brushRef="#br0" timeOffset="119528.9">11455 3971 742 0,'0'0'98'16,"0"0"-26"-16,0 0 14 16,0 0-58-16,153-15-27 15,-90 28 4-15,-6 0-5 0,-9 3 2 16,-15-6 7-16,-11 0 4 15,-13-6 18-15,-9 5 5 16,0 2-10 0,0 9 7-16,0 9 12 15,0 2-7-15,-7 0-16 16,-3-3-11-16,3-3-5 16,0-9 0-16,5-5-4 15,2-7 2-15,0-4-3 16,0 0 0-16,0 0 2 0,16 0 2 15,17 0-2-15,11-13-1 16,-4-2-2-16,3-6 1 16,-5-7-2-16,-5-4-2 15,1-5 1-15,-10 2-9 16,-6 6-4-16,-11 12 8 16,-7 11 7-16,0 5-4 15,0 1-5-15,0 0-13 0,-2 0 14 16,-15 4 8-16,5 7 3 15,5-3-1-15,5-2 0 16,-1-1 2-16,3-5-2 16,0 2 1-16,0-2 8 15,0 0-1-15,0 0 0 16,0 0 0-16,0 0-4 16,0 0-4-16,0 0 1 15,0 0-3-15,0 0 3 0,0 0-3 16,0 0 0-1,0 0 2-15,0 0 0 16,0 0-2-16,0 0 5 16,0 3-3-16,0 8-2 15,0 7 0-15,0 2 5 16,0-4-5-16,0 2 0 16,0-3 1-16,0-2-1 0,0 0 0 15,0 4 0-15,7 1 1 16,-2 0 0-16,5 3-2 15,2-4 2-15,-3-6-1 16,-1-5 0-16,-1-2 1 16,-7-4-2-16,0 0 1 15,8 0 0-15,2 0 4 16,5 0-4-16,9 0 2 16,-4-6-2-16,-4-5 0 0,-4-4 2 15,-1 2-2-15,-3-1-8 16,-6 4 6-16,0 4-5 15,-2-1 3-15,0 5-18 16,0 0 0-16,0 2-7 16,0 0-28-16,0 0-14 15,-4 0 7-15,-15 0-28 16,-1 0-53 0,1 0-27-16,4 0-263 0</inkml:trace>
  <inkml:trace contextRef="#ctx0" brushRef="#br0" timeOffset="120497.03">12349 4067 296 0,'0'0'612'0,"0"0"-570"15,0 0-11-15,0 0 89 0,0 131-15 16,-7-57-44-16,-7 7-28 16,-3 9 6-16,-1 0-21 15,-5-1-15-15,4-11-3 16,5-7 0-16,-5-13 0 15,12-14 0-15,-3-10-17 16,2-13-3-16,0-13-17 16,6-5-38-16,-3-3-31 0,-5 0-9 15,-6-17-100 1,9-17-202-16</inkml:trace>
  <inkml:trace contextRef="#ctx0" brushRef="#br0" timeOffset="120801.08">12333 4094 908 0,'0'0'23'0,"0"0"2"16,0 0 77-16,0 0-13 16,0 0-58-16,159-76-22 15,-121 81 0-15,6 20 9 16,-9 3-5-16,-6 3 3 15,-13 0 0-15,-9-5 3 16,-7-7 7-16,0-4 0 16,-3-2-5-16,-19-2-1 0,-17-2-6 15,-4-6-4-15,-14-3-2 16,6 0-7-16,4 0-1 16,14 0-13-16,16 0-49 15,12 3-113-15,5 0-93 16,7-3-421-16</inkml:trace>
  <inkml:trace contextRef="#ctx0" brushRef="#br0" timeOffset="120953.09">12923 4291 1224 0,'0'0'58'0,"0"0"9"16,0 0-9-16,0 0-58 15,0 0-31-15,0 0-168 16,-121-6-413-16</inkml:trace>
  <inkml:trace contextRef="#ctx0" brushRef="#br0" timeOffset="121945.22">2411 5156 883 0,'0'0'44'16,"0"0"-30"-16,0 0 17 15,0 0 80 1,0 0-25-16,0 0-73 16,66-8-3-16,82 5 51 15,98-4-12-15,71-8-17 16,66-1-16-16,46 5-15 15,0 3 4-15,-1 3-4 0,-47 1 3 16,-63-3-4-16,-75 1-5 16,-80-5-1-16,-65 4-8 15,-55-5-3-15,-32 2 11 16,-11-3 0-16,-34-7-15 16,-46-2-17-16,-41 1-15 15,-43 6 14-15,-42 3-18 16,-30 8-13-16,-21 4 11 0,-21 0-27 15,-8 11-11-15,-3 17-5 16,21 9 35-16,38 2 57 16,53-1 10-16,56-10 69 15,46-5 72-15,37-8-24 16,20-10-46-16,16 0-25 16,2-5 2-16,0 0-3 15,17 0-2-15,39 0 6 16,46 0 3-16,52-10-19 0,50-11-14 15,41 0-16 1,21-3 6-16,4 7-5 16,-14 2-2-16,-20-2-1 15,-45 2 1-15,-44-3-2 16,-53 3-3-16,-43 0 1 16,-26 0-3-16,-19-2 4 15,-4 2-14-15,-2 3-12 16,0-1-23-16,0 9-62 0,6 4-17 15,6 0-214-15</inkml:trace>
  <inkml:trace contextRef="#ctx0" brushRef="#br0" timeOffset="122089.23">6193 5036 1050 0,'0'0'61'16,"0"0"-53"-16,0 0 27 15,0 0 14-15,0 0-49 16,0 0-69-16,-141-63-187 16</inkml:trace>
  <inkml:trace contextRef="#ctx0" brushRef="#br0" timeOffset="123393.4">1332 5856 855 0,'0'0'104'0,"0"0"-88"16,0 0 71-16,0 0-33 15,0 0-40-15,0 0-9 16,2 61 36-16,10-33-23 16,-1-5 5-16,2-4-16 15,3-8 2-15,7-4-8 0,0-7 5 16,12 0 1-16,12-8 5 16,-4-19-1-16,2-10-3 15,-9-4 1-15,-10-4 2 16,-13-4-4-16,-9-3 2 15,-4-3 9-15,0 2-4 16,-19 6-1-16,-17 5-10 16,1 10 1-16,-10 15-3 15,2 9-1-15,-3 8 0 0,-8 10-3 16,-7 29-3-16,-13 24 6 16,-3 12 0-1,6 9 3-15,12 2-3 16,20-2-3-16,27-10-2 15,12-7-1-15,20-9-7 16,34-13-1-16,20-10 6 16,13-14 8-16,10-17 3 15,11-4-3-15,2-25-1 0,-6-20 1 16,-4-5 0-16,-19-8 5 16,-21-3-2-16,-22-5 5 15,-23-8 9-15,-15-4-1 16,0-3-8-16,-33 3 3 15,-11 12-10-15,-2 15-1 16,4 21-1-16,-1 15-5 16,8 12-10-16,1 3-31 15,1 18-60-15,3 25-14 0,7 11-46 16,7 6-92-16,16-1-308 16</inkml:trace>
  <inkml:trace contextRef="#ctx0" brushRef="#br0" timeOffset="125873.71">2625 5914 217 0,'0'0'310'0,"0"0"-226"15,0 0 16-15,0 0 51 16,0 0-53-16,0 0-49 15,0 0-12-15,0-2-2 16,0 2-1-16,0 0-6 0,0-2-5 16,0 2-14-16,0 0 2 15,0 0 1-15,0 0-3 16,0 0 11-16,0 0-12 16,0 0-3-16,0-3 1 15,0-3-4-15,0 1 0 16,0-3-2-16,0 3 1 15,0 1 2 1,0 4 2-16,0-2 6 0,0 2 4 16,0 0-5-16,0 0-4 15,0 0-6-15,0 0-2 16,0 19-4-16,0 15 4 16,0 10 2-16,0 2 3 15,0-2-1-15,0-6-1 16,0-10-1-16,6-8 1 15,-4-13-2-15,0-5 2 16,-2-2-1-16,3 0 7 0,5 0-3 16,4-13 1-16,7-11-5 15,6-14 0-15,6 1 0 16,-6 3 0-16,2 3 0 16,2 7-1-16,-9 6-1 15,-2 10 0-15,-10 3-1 16,-6 5 0-16,3 0 0 15,2 0 1-15,4 11-1 16,8 13 3-16,1 3 0 0,3 0 0 16,2-1 0-16,-2-6-5 15,1-4 5-15,-2-7-5 16,5-7-2-16,-7-2 6 16,2 0 1-1,-4-6 0-15,-3-15-2 16,1-4 0-16,-3-1-1 15,-6 0-7-15,-7-1 6 0,0 1-2 16,0 6 2-16,0 4-5 16,-3 6-3-16,-6 7-5 15,4 3 16-15,2 0-7 16,-1 0 3-16,1 7-1 16,1 17 6-16,2 7 5 15,0 0-5-15,0 2 0 16,20-2-2-16,13-7 3 15,2-5-1-15,3-7 2 0,1-12-2 16,5 0 0-16,2-6 0 16,-1-21-2-16,-7-5 2 15,-2-1-1-15,-12-9-1 16,-4-3-1-16,-7-9 2 16,-8-7 1-16,-5-5 3 15,0-6-1-15,0 1 1 16,0 8-3-16,-5 14 1 0,-3 19-1 15,-2 16 10-15,7 10-4 16,0 4-6-16,1 0-7 16,-1 4-6-1,-3 22 10-15,0 15 3 16,4 21 4-16,2 4-4 16,0 4 4-16,0 6-2 15,2-17-2-15,15-6 5 16,-1-11-5-16,-1-12 0 0,1-11 0 15,-6-8 0-15,0-9 0 16,3-2 0-16,4 0 1 16,17-5 0-16,-1-15 0 15,0-4-2-15,-4-2-8 16,-6 0 5-16,-3 2-4 16,-7 7-11-16,-3 5 13 15,-2 12 2-15,-3 0-3 16,5 0-1-16,-2 16 2 0,3 12 6 15,0 2 2-15,5 5-2 16,1-7 8-16,5-9-3 16,-2-3 7-16,-2-12 1 15,-1-2-4-15,1-2 3 16,7 0 0-16,4-14-6 16,1-11-5-16,-1-2 2 15,-3-1-3-15,-11-6 1 16,-2 7-1-16,-5 1 0 15,-6 9-1-15,-2 6 1 16,0 7 0-16,0 4-9 16,0 0-13-16,0 7 8 15,0 14 14-15,2 4 2 16,9-5-1-16,2-5 0 16,-1-5-1-16,-2-5 1 15,4-3 1-15,5-2 1 0,2 0 0 16,3-7-1-16,-9-12-1 15,-8-2-1-15,-5-2-5 16,-2 3-13-16,0-1-3 16,0 5-17-16,0 1 0 15,0 9-1-15,0 1 23 16,0 5-18-16,12 0-28 16,17 0-70-16,17 0 70 15,6 0 36-15,4 6 17 0,-1 5 9 16,-8 5 3-16,-11 1 14 15,-13 3 22-15,-13 5 21 16,-7-2 17-16,-3 5-29 16,0-6-7-16,0 2-9 15,0-4-6-15,0-3-6 16,0-4-3-16,0-5-6 16,10-3-8-1,2-5 2-15,11 0-3 0,8 0-1 16,8-10-1-16,1-15 1 15,3-3 3-15,-11 0-3 16,-9-9 3-16,-11-1 4 16,-12-3 10-16,0-1-12 15,-8 13 1-15,-9 5-3 16,-11 7 14-16,0 11-14 16,-3 6-4-16,2 0-3 0,7 0 2 15,2 19 1-15,9 2 1 16,9 7 0-16,2-2 8 15,0 2-4-15,9-4-4 16,22-3 5-16,13-6-2 16,5-6-1-16,6-9-1 15,5 0 2-15,-4-3-4 16,2-16 4-16,-6-7 0 16,-8-2-3-16,-13-2-1 0,-14-2 0 15,-17 2 12-15,0 2 0 16,-6 6-11-16,-19 7-1 15,-3 10-17-15,-3 5 10 16,6 0-5-16,1 3 2 16,11 9-10-1,9 1 5-15,4 1 0 16,0-3 1-16,0 2-3 16,8-5 13-16,15 3 4 0,5-2 1 15,-3-3-1-15,1 3 1 16,-1 1-1-16,-2 5 0 15,-5 2 10-15,-5 7-7 16,-5 1 5-16,0 6 6 16,-1 1 1-16,1-1-3 15,-1-3-4-15,4-4-4 16,1-3-4-16,4-4 0 0,7-8 0 16,0-3 2-16,1-6 2 15,0 0-4-15,-4-2-1 16,11-19-4-16,-2-6 2 15,-7-10-6-15,0-5 9 16,-11-3 0-16,-1-8-9 16,-7-4 5-16,-3 4 3 15,0 14 0-15,0 14 1 16,0 15 7-16,0 10 16 0,0 0-23 16,0 1-7-16,0 30 5 15,0 9 2-15,0 10 13 16,0 2-9-1,0-2-1-15,0-5 0 16,5-5-3-16,10-8-7 16,1-9-24-16,10-6-16 15,2-6-51-15,0-7-1 16,5-4-226-16</inkml:trace>
  <inkml:trace contextRef="#ctx0" brushRef="#br0" timeOffset="126225.76">6055 5680 997 0,'0'0'78'0,"0"0"-53"0,0 0 114 16,0 0-56-16,0 0-57 16,0 0-23-16,-77-5 1 15,36 23-2-15,3 5 3 16,9-5-5-16,11-2 2 15,9-3-2-15,3 0 0 16,6-2-1-16,0 0-4 16,0-4 1-16,0 3 2 15,8 1 0-15,15 2 2 0,13 4 0 16,5 2-1 0,3 2-4-16,0 1-6 15,6 2-17-15,-9 2-5 16,-3 3-9-16,-7-5 6 15,-5 4-10-15,-9-2-21 16,-10-6 10-16,-7-5-151 16,-13-11-21-16</inkml:trace>
  <inkml:trace contextRef="#ctx0" brushRef="#br0" timeOffset="126625.81">3353 5701 513 0,'0'0'88'0,"0"0"-81"15,0 0 56-15,0 0 46 16,0 0-34-16,0 0-32 15,-53-2 20-15,53 2-4 0,0 0-18 16,15 0-23-16,34-6-14 16,37-7-4-16,43-8-42 15,28-2-242-15,13-4-382 16</inkml:trace>
  <inkml:trace contextRef="#ctx0" brushRef="#br0" timeOffset="127137.88">6819 5667 312 0,'0'0'399'0,"0"0"-366"16,0 0 133-16,0 0-29 15,0 0-55-15,0 0-30 16,8 21-30-16,-6 25 11 16,2 20 41-16,2 13-35 15,-2 9-12-15,-2 0 1 16,0 0-13-16,1-7-11 15,-1-6-3-15,0-20-1 0,6-13-4 16,-1-17-15-16,0-10-15 16,-5-8-33-16,3-7-68 15,-3 0-6-15,0-29-115 16,-2-12-390 0</inkml:trace>
  <inkml:trace contextRef="#ctx0" brushRef="#br0" timeOffset="127441.9">6898 5756 596 0,'0'0'281'0,"0"0"-241"15,0 0 35-15,0 0 28 16,0 0-41-16,0 0-41 16,153-108-3-16,-105 108 14 15,4 0-13-15,-8 0 9 16,-11 9-12-16,-16 13-2 15,-15 2-4-15,-2 6-4 0,0 2 11 16,-24-2 2-16,-18-2-8 16,-6-4 3-16,-3-7-14 15,2-6 7-15,11-3-7 16,12-5-2-16,17-1-17 16,6-2-18-16,3 0-17 0,0-9-46 15,23-21-50 1,25-14-51-16,23-6-101 0</inkml:trace>
  <inkml:trace contextRef="#ctx0" brushRef="#br0" timeOffset="129626.19">7532 5353 87 0,'0'0'691'16,"0"0"-599"-16,0 0 42 16,0 0 22-16,0 0-44 0,0 0-56 15,16-92-43 1,-24 102-13-16,-11 29 6 0,-9 18-1 15,4 9 5-15,8 5-7 16,13 1-2-16,3-10 0 16,0-5-1-16,25-9 0 15,6-11-2-15,5-12-5 16,3-10-5-16,3-15-5 16,4 0-8-16,4-3-16 15,-13-25-7-15,-3-6 18 16,-14-11 3-16,-9-4 19 0,-11-3 5 15,0 7 2-15,-3 7-5 16,-15 14 6-16,1 11 6 16,-2 8 0-16,-5 5-5 15,0 0-1-15,-4 20 0 16,2 12 2-16,6 10 8 16,12 1 6-16,5-3-1 15,3-6 5-15,0-8 2 16,0-8-12-16,3-7 1 15,5-5-2-15,2-6 2 16,5 0 2-16,8 0 5 16,10-6-11-16,6-14-5 15,-1-3 0-15,-3-8-2 16,-6 1-1-16,-4-3-1 0,-10 1-5 16,-1 11 0-16,-12 6 6 15,-2 11 1-15,0 4-1 16,0 0-7-16,0 0-3 15,0 27-4-15,0 12 15 16,0 7 0-16,0 0 5 16,0-8 4-16,8-8-3 15,1-6 2-15,8-10-6 16,3-4 3-16,1-8-2 16,10-2 1-16,7 0 2 15,5-17-6-15,0-9-2 0,-2 0-10 16,-8-6-3-16,-10-4 7 15,-5-4-3-15,-3-1 1 16,-7 6-1-16,-3 12 9 16,-3 12 2-16,-2 10 3 15,0 1-3-15,0 0 0 0,0 3-2 16,-4 24 2 0,-11 7 21-1,-1 6 5-15,3-2 6 0,4-8-5 16,3-7-2-16,4-8-3 15,2-6-4-15,0-7-11 16,0-2 1-16,0 0 2 16,0 0-4-16,0 0 4 15,0-4-9-15,8-21-1 16,14-3-6-16,1-8 0 16,5 1-8-16,1 2-8 0,-5 7 3 15,0 10 1-15,-11 10 10 16,-3 6-1-16,-8 0-4 15,9 4 4-15,-1 22 9 16,0 5 0-16,5 3 0 16,1-3 1-16,1-5 0 15,2-5-1-15,-2-6 0 0,5-7 0 16,-5-6 0-16,4-2 1 16,0 0-1-16,3-15 0 15,2-10-4-15,-9-7-3 16,-3-2-2-16,-4-3 7 15,-6 4 1-15,-1 4 1 16,2 9 0 0,-2 6 0-16,-3 9 1 15,0 2 1-15,0 3-2 16,0 0-5-16,0 10-3 16,0 20 8-16,-3 11 7 0,-5 4 9 15,2-4 3-15,0-7-1 16,6-6-2-16,0-12-4 15,0-7-3-15,0-9-1 16,0 0-3-16,0 0 5 16,0 0-3-16,0-3 1 0,20-20-2 15,3-9-6-15,0-3-1 16,6-5-7-16,-10-2 2 16,6 5-8-16,-6 7 3 15,-5 10 4-15,-7 15 1 16,-5 2 0-16,4 3 3 15,-2 0-3-15,1 21 1 16,9 12 5-16,1 3 0 16,1 0 0-16,1-9-3 0,1-5 7 15,-1-6-1 1,2-7-3-16,7-6 5 0,6-3 3 16,9 0-6-16,8-15-2 15,-1-9 1 1,-8-3-1-16,-16-5 4 15,-6-4-3-15,-7 1-1 16,-5 7 0-16,-6 10 2 16,0 6-5-16,0 11 0 15,0 1-1-15,0 0-5 16,0 0-10-16,0 21 0 0,0 11 19 16,-2 5 0-16,2 1-5 15,0-4 5-15,0-7 0 16,8-6 0-16,8-10 0 15,1-4-1-15,4-7 0 16,2 0-2-16,8 0-2 16,1-15-28-16,-1-11 15 15,0-5-16-15,-5 0 13 0,-3-4 18 16,-6 4-14-16,-6 0-13 16,-6 6 22-16,-5 8 5 15,0 10 3-15,0 7-1 16,0 0-5-16,0 0-10 15,-11 7 10-15,-6 20 6 16,-8 11 10-16,-2 5 4 16,8 1 2-16,5-8 10 0,7-10-9 15,1-11 2 1,6-10-6-16,0-5 2 16,0 0 7-16,0 0-1 15,0-4-1-15,24-17-17 16,7-7-3-16,5-1-2 15,-1 0-10-15,-1 7-8 16,-7 3 0-16,-4 4 9 16,-2 11 4-16,-6 4 3 15,9 0-4-15,-2 15 7 0,4 17 1 16,1 7 10-16,2 0-5 16,0 0 3-16,3-8-3 15,1-2 2-15,0-11-5 16,-2-8 8-16,0-7-6 15,-3-3 2-15,-2 0-4 0,3-9 2 16,-5-10-1-16,-6-5-3 16,-3-4-6-16,-5-3-1 15,-6-4 3-15,-4 2 1 16,0 2 1-16,0 7 1 16,0 11-1-16,0 11 2 15,-6 2-5-15,6 0 5 16,-6 0-4-16,4 2 4 15,0 16 4 1,2 11 6-16,0 9 1 16,0 5 14-16,0 9-16 0,12 3 6 15,5 7 5-15,0 6-5 16,3 7 6-16,1 7 1 16,-6 2 4-16,-15 1-15 15,0-7-9-15,0-12-2 16,-25-10 0-16,-3-7 0 15,-3-15-7-15,0-10-5 0,0-15-10 16,-2-6-2-16,-3-3-22 16,-15-6-77-16,-2-28-89 15,-4-11-248-15</inkml:trace>
  <inkml:trace contextRef="#ctx0" brushRef="#br0" timeOffset="129866.22">9266 5123 1070 0,'0'0'55'16,"0"0"-42"-16,0 0 66 15,0 0 5 1,0 0-74-16,0 0-10 0,0 0-1 15,9 2 0-15,11 11-1 16,9-3 2-16,4-2-38 16,5-1-34-16,3-3-18 15,-1-4-67-15,-4 0-157 16</inkml:trace>
  <inkml:trace contextRef="#ctx0" brushRef="#br0" timeOffset="130034.24">10168 5349 187 0,'0'0'0'0</inkml:trace>
  <inkml:trace contextRef="#ctx0" brushRef="#br0" timeOffset="131362.41">1117 7213 866 0,'0'0'74'16,"0"0"-20"-16,0 0 39 0,0 0-9 15,0 0-43-15,16-123-18 16,14 98 11-16,0 11-10 16,-1-1-12-16,-9 8 0 15,-7 7-9-15,-5 0-1 16,-6 0-2-16,1 20-3 0,-3 17 3 16,0 12 6-16,-26 9-4 15,-7 5 7-15,-2-6-9 16,9-10-1-16,7-12 1 15,10-16-3-15,6-8-3 16,3-11-25-16,0 0-29 16,31-9 14-16,23-25-9 15,15-15-26-15,2-3 13 16,-8-10 24-16,-11 4-6 16,-13-6-1-16,-14-5 30 15,-15-2 21-15,-10 0 3 0,0 5 21 16,-8 12 39-16,-19 18-5 15,-4 14 23-15,-2 11-31 16,-5 11-32-16,-6 0 2 16,-10 9-10-16,-4 22 4 15,-6 21 22 1,-5 10-19-16,2 16 13 0,-7 6-16 16,13 2-9-16,22 5-5 15,16-6-2-15,23-6-1 16,0-14 0-16,33-16-13 15,29-17-7-15,12-19 22 16,13-13-2-16,5-11-6 16,-10-36 3-16,-3-13 2 15,-10-10-4-15,-13 0 6 16,-15-2 2-16,-15-2 2 16,-16-4 0-16,-10-5 11 0,0 1-9 15,-21 10-2-15,-5 20-1 16,6 22-1-16,4 15 0 15,-3 13-29-15,-2 2-15 16,-3 8-43-16,2 23-11 16,9 9-83-16,10 1-13 15</inkml:trace>
  <inkml:trace contextRef="#ctx0" brushRef="#br0" timeOffset="131906.47">2487 6839 610 0,'0'0'74'16,"0"0"-2"-16,0 0 92 15,0 0-105-15,0 0-32 16,0 0 53-16,3 137-35 16,-3-82-13-16,0 2-5 0,0-10-21 15,0-5-6-15,0-13-4 16,0-7-44-16,0-10-35 16,0-12-54-16,0 0-112 15,0-12-130-15</inkml:trace>
  <inkml:trace contextRef="#ctx0" brushRef="#br0" timeOffset="132378.54">2479 6807 646 0,'0'0'54'0,"0"0"42"16,0 0 33-16,0 0-77 16,0 0-34-16,0 0-5 15,152-108 5-15,-119 106 6 16,-6 2-4-16,-4 0-7 15,-4 6 1-15,-15 15-9 16,-4 4 14-16,0 9 11 0,-4 6-23 16,-21 3 7-1,-6 0 7-15,-5-4-18 16,-3-6-1-16,8-6-2 16,10-12-1-16,9-9 0 15,7-4 0-15,5-2-2 16,0 0-6-16,0 0-6 15,0 0-2-15,20-10 11 16,8-8-12-16,10 4 5 16,5 3 10-16,-5 7-5 0,3 4 8 15,-6 0 0-15,-1 2 4 16,-10 20 2-16,-6 1 1 16,-8 7 1-16,-10 5 3 15,0-3 11-15,-4 0-15 16,-27-2 0-16,-11-7 13 15,2-5-9-15,-1-7-5 0,8-3-6 16,10-7-5-16,8-1-36 16,7 0-26-16,5-23-63 15,3-12-177-15</inkml:trace>
  <inkml:trace contextRef="#ctx0" brushRef="#br0" timeOffset="133026.62">2995 7141 681 0,'0'0'298'0,"0"0"-296"16,0 0 90-16,0 0 52 16,195-35-95-16,-124 4-27 15,-12-3-5-15,-8-5-6 16,-7-4-1-16,-17 0-8 15,-5-6 3-15,-17 2 2 0,-5 6-6 16,0 14 4-16,-19 7-2 16,-9 13 1-16,-8 7-2 15,1 0-1-15,-4 12-2 16,9 13-3-16,9 2 0 16,14-7-15-16,7 0 18 15,0-2-10-15,7-6-2 16,18-2 13-16,1-1 0 0,10-6 0 15,2-2 0-15,-2-1 1 16,-1 4 0-16,-4 0-1 16,-4 5 0-16,-2 1-1 15,-5 5 2-15,-1 1-2 16,-4 5 0-16,-5-3 1 16,0 3 11-1,-3-2-3-15,1-4-3 16,-3-6-5-16,1-3 0 0,4-4 1 15,0 0-1-15,6-2 0 16,4 0-1-16,5-2 1 16,4-20-1-16,2 1-7 15,-6-9 1-15,-7 0 1 16,-3 1-4-16,-5 6 1 16,-7 13 7-16,-3 2 1 15,0 8 1-15,0 0-5 16,0 0-4-16,0 16-4 0,8 11 13 15,-1 2 0-15,9 0-1 16,-1-6 0-16,3-6 1 16,-8-8-3-16,-3-3-11 15,3-6-42-15,4 0-6 16,1-11-65-16,1-19-201 16,-9-4-242-16</inkml:trace>
  <inkml:trace contextRef="#ctx0" brushRef="#br0" timeOffset="133274.65">3864 6596 816 0,'0'0'181'16,"0"0"-164"-16,0 0 49 16,0 0 1-16,0 0-28 15,0 0-14-15,-12 37-8 0,12-33-8 16,10-4-7-1,5 0 4-15,6 0 1 0,3 0-3 16,-5-12-4-16,-1 2-17 16,-11 2-30-16,4 0-20 15,-9 8-25-15,7 0-20 16,3 0-125-16,5 16 35 16,5 9-11-16,3 6-30 15</inkml:trace>
  <inkml:trace contextRef="#ctx0" brushRef="#br0" timeOffset="134490.81">4407 6911 649 0,'0'0'172'0,"0"0"-84"16,0 0 64-16,0 0-58 16,0 0-34-16,2-110-1 0,-18 92-22 15,1 4-14-15,-3 5-4 16,3 1-5-1,-8 8-3-15,-6 0-5 16,-4 0-4-16,-5 18 5 16,5 6-4-16,3 2 3 15,9 3-4-15,9 0-1 16,6 4-1-16,6-4 0 16,0-3 0-16,0-5 1 0,23-8-1 15,6-10-2-15,8-3 2 16,9 0 1-16,6-19-1 15,1-13 0-15,-6-4-1 16,-10-5 1-16,-8-5-1 16,-9-4 0-16,-7-8 1 15,-7-1-1-15,-6-4-2 16,0 5-8-16,0 4 9 16,-6 10-2-16,-4 12-2 0,0 17 0 15,5 10-3-15,-1 5-14 16,4 0 0-16,-6 12 7 15,0 21 16-15,6 10 3 16,2 6-1-16,0 4-2 16,18-3 0-16,7-1 2 15,6-8-2-15,2-7 0 16,3-2 0 0,0-14 0-16,-1-7-2 0,1-9-3 15,7-2-9-15,2 0-6 16,-3-18-35-16,0-12 12 15,-7 2 42-15,-4-4 1 16,-13 2 1-16,-11 0 0 16,-7 7 14-16,0 8-4 15,-9 6-11-15,-12 9-2 16,-3 0-1-16,0 2 6 0,-4 20-2 16,1 7 2-16,9 2-2 15,5 1 7-15,11-2-1 16,2-4-5-16,0-5 0 15,0-8 2-15,0-6-4 16,0-5 2-16,6-2 6 16,14 0 23-16,9-9-10 15,4-11-12-15,-6-3 0 16,-1 4-2-16,-8-3-4 0,-3 5 6 16,-2 6-6-16,-3 4 1 15,-7 6 3-15,0 1-5 16,-1 0 2-16,5 21-3 15,11 24 1-15,13 23 17 16,5 15 11-16,1 17-25 16,-13 14-5-1,-20 13 0-15,-4-4-3 16,-17-11-30-16,-18-27 2 16,-1-27 2-16,3-25 15 0,4-18 0 15,-2-15 14-15,-4 0 0 16,1-33-4-16,-3-11-41 15,10-15 0-15,12-9 12 16,13-9 18-16,2-5 6 16,19 0-13-16,26 6-7 15,10 14 27-15,5 10 0 0,6 7 2 16,1 0 1 0,-1 1-1-16,-1-3-5 0,-13 1 5 15,-2 1 3-15,-9 3-1 16,-17 2 6-16,-8 4 5 15,-8 6 6-15,-8 2 12 16,0 8-2-16,0 7-2 16,-6 5-13-16,-1 8 0 15,-6 0-8-15,-5 1-3 0,-5 24 4 16,1 5 10-16,9 8 6 16,9 6-2-16,4 1-15 15,0-2 6-15,11-2-8 16,15-6 3-1,10-8-7-15,-1-9 0 16,9-10-8-16,10-8-46 16,10 0-75-16,12-3-54 15,8-23-386-15</inkml:trace>
  <inkml:trace contextRef="#ctx0" brushRef="#br0" timeOffset="135242.9">6226 6783 651 0,'0'0'450'0,"0"0"-422"15,0 0 97-15,0 0-19 16,0 0-74-16,0 0-25 16,21-38-7-16,4 12 0 15,-2 0 4-15,1 4-3 16,0 1-1-16,-4 6 0 15,5 4-2-15,-11 7 2 16,-4 4-3-16,3 0 2 16,-2 0-1-16,-2 15 2 0,2 12 0 15,-8 6 1-15,-1 6 2 16,-2 2 4 0,0-7-1-16,0-4-2 15,0-12 0-15,0-9-2 16,0-8-1-16,0-1 5 15,0 0-1-15,0-1 1 16,15-24-1-16,11-7-5 16,3-3-1-16,1-2 0 0,-1-1-12 15,2 6 0-15,-7 8 6 16,-12 8-1-16,2 13 3 16,-12 3 3-16,0 0-1 15,9 1-5-15,2 26 8 16,5 5 0-16,2 8 2 15,5-2-2-15,1 0 0 16,7-11-1-16,8-3-3 0,6-11-2 16,8-8-21-16,9-5-4 15,1 0-118-15,-10-22 28 16,-13-10 26-16,-22-8-70 16,-16-8 67-16,-4-4 50 15,0-8 48-15,0-2 7 16,-15-4 21-16,8 7 37 15,-4 7 30-15,9 15 13 16,2 19 3-16,-3 10-33 16,1 6-17-16,2 2-18 15,0 6-14-15,0 33-19 16,0 16 30-16,16 13-2 16,-1 8-6-16,3 4-4 15,-1-1-7-15,6 1-2 16,3-2-6-16,7-10-4 15,0-6-7-15,0-20-2 16,-4-13-5-16,-6-16-19 0,3-13-44 16,1 0-50-16,6-11-122 15,0-23-228-15</inkml:trace>
  <inkml:trace contextRef="#ctx0" brushRef="#br0" timeOffset="135722.96">7698 6513 985 0,'0'0'94'0,"0"0"-72"16,0 0 50-16,0 0 11 15,0 0-46-15,0 0 23 16,-36 130-26-16,36-86-11 16,0-10-1-16,0-10-5 15,0-11-10 1,0-11-1-16,0-2 1 15,0 0 7-15,0 0 1 0,0-20-5 16,23-10-10-16,6-9-2 16,-3-1-2-16,8 3-5 15,-6 8-4-15,-7 13 6 16,-6 8 5-16,1 8-2 16,-6 0 0-16,3 19-1 15,7 12 4-15,3 3 0 16,5 3 1-16,3-4 0 15,4-4-1-15,-1-13 0 0,-3-4 2 16,-3-12-1-16,-3 0 1 16,1 0 1-16,-1-18-2 15,-1-10 3-15,-7-9-2 16,-9-5 0-16,-8 0-2 16,0-3-3-16,0 5 3 15,-16 11-1-15,-1 7-7 16,-1 9 4-16,-5 5-12 0,-5 8-11 15,-1 0-31-15,2 0-50 16,5 15-74-16,22 5-154 16</inkml:trace>
  <inkml:trace contextRef="#ctx0" brushRef="#br0" timeOffset="135922.99">8904 6697 1093 0,'0'0'136'0,"0"0"-82"16,0 0 44-16,0 0-5 15,0 0-39-15,0 0-30 16,10 0-15-16,-10 0-8 16,0 0-1-16,0 0-33 15,0 0-48-15,-2-7-178 16,-31-5-456-16</inkml:trace>
  <inkml:trace contextRef="#ctx0" brushRef="#br0" timeOffset="142723.84">9764 6352 544 0,'0'0'500'0,"0"0"-471"15,0 0-13-15,0 0 57 16,0 0-48-16,0 0-24 16,0 0 2-16,0 114 17 0,0-52 8 15,0 0-7-15,2-12-7 16,-2-8-6-16,0-14 3 16,2-14-7-16,-2-8 2 15,3-6 6-15,1 0 9 16,7 0 0-16,17-11-9 15,15-18-12-15,29-7 4 16,5 4-4-16,4 4 1 0,-11 12-3 16,-17 10 2-16,-14 4-2 15,-16 2 0-15,-11 0-1 16,-12 11 3-16,0 13-1 16,0 4-5-16,-33 4 6 15,-11 0 5-15,-12-5-3 16,0-6 1-16,-4-6-3 15,20-6-4-15,12-3-9 16,15-4-41 0,13-2-56-16,16 0-18 0,35-12-228 15</inkml:trace>
  <inkml:trace contextRef="#ctx0" brushRef="#br0" timeOffset="143627.97">10798 6555 978 0,'0'0'66'0,"0"0"-35"16,0 0 79-16,0 0 3 15,-130-55-85-15,99 55-16 16,-4 13-4-16,-4 15 5 16,0 6-10-16,9 0-3 15,12-3 0-15,13-4 2 16,5-7-2-16,0-8-2 0,0-5 2 15,0-5 0-15,17-2 1 16,14 0 1-16,13-11 2 16,4-15 0-16,-2-2-4 15,-1-3 2-15,-13 2-1 16,-9 1-1-16,-7 5 2 16,-12 9-1-16,-4 8 1 15,0 6 2-15,0 0-3 16,0 0-1-1,0 0-5-15,0 13-1 0,-7 11 6 16,-4 3 1-16,6-4-1 16,5-4-1-16,0-6 1 15,0-7 0-15,0-3 0 16,5-3 1-16,13 0 3 16,13-9-2-16,10-15 1 15,0-5-2-15,-2 1 0 16,-12 1 1-16,-3-3-2 15,-15 3 0-15,-9 4-3 0,0 8-1 16,0 8-5-16,0 6 6 16,0 1-8-16,0 0-8 15,0 0-17-15,0 16 4 16,0 9 25-16,0 1-33 16,13 2-34-16,22 1 55 15,9-5-4-15,-5-4 12 16,-9-3 8-16,-12-4 1 0,-16-4 2 15,-2 1 0-15,0 1 0 16,0 0 8-16,-17 1 3 16,-1-3 2-16,3-2-2 15,7-5-1-15,6-2-10 16,2 0 0 0,0 0 0-16,0 0-10 15,23 0-14-15,14-14 21 16,23-11-5-16,2-5 5 0,-5-2 3 15,-7-1 1-15,-7 1-1 16,-12 0 2-16,-11 4-1 16,-16 3 3-16,-4 8 19 15,0 4-4-15,0 8-3 16,0 5-7-16,-17 0-9 16,-8 0-1-16,-2 22 1 15,-2 6 13-15,8 6 19 16,8 2-7-16,5-2 1 0,8 3-7 15,0-7-19-15,0-4 6 16,19-7-5-16,12-4-1 16,9-4-15-16,17-11-56 15,12 0-47-15,12 0-147 16,19 0-261-16</inkml:trace>
  <inkml:trace contextRef="#ctx0" brushRef="#br0" timeOffset="144340.06">12492 6625 1202 0,'0'0'49'0,"0"0"-35"16,0 0 80-16,0 0-63 15,0 0-25-15,0 0 0 16,86-37-6-16,-22 4 0 15,1-7-2-15,-12 3 5 16,-4-8-6-16,-14-5 2 16,-6 1-4-16,-12 4-9 15,-8 11 12-15,-9 10-3 16,0 14 5-16,0 3-8 0,-18 7-7 16,-9 0-4-16,0 7-7 15,-1 18 10-15,4 8-1 16,18-1-14-16,6 2-29 15,0-3 25-15,20-4 10 16,12-2 16-16,5-5 9 16,-5-5 0-16,10-3 0 15,-8 0-1-15,-13-1-1 16,-4-1 2-16,-15 3-2 16,-2-2 2-16,0 1 0 0,0 4 7 15,-19-1-3 1,-11-5-4-16,5-1 0 15,1-4-1-15,15-5-1 16,0 0 0-16,9 0-10 16,0-8 1-16,9-20-66 15,18-10 55-15,17-12 13 0,7-5 7 16,8-3 2 0,-2-5 0-16,-7 6-2 0,-2 2 4 15,-15 13 22-15,-14 9 30 16,-9 10 1-16,-10 9 8 15,0 10 3-15,0 3-21 16,0 1-28-16,0 0-16 16,-13 25 3-16,-10 21 12 15,-3 9 18-15,9 10-14 16,10-2-12-16,7-1 4 16,0-3-3-16,0-7-9 0,5-8 0 15,14-4 0-15,7-9-1 16,0-12-27-16,2-10-14 15,-8-9-101-15,-6 0-60 16,-12-18-244-16</inkml:trace>
  <inkml:trace contextRef="#ctx0" brushRef="#br0" timeOffset="145924.25">13120 6376 973 0,'0'0'84'0,"0"0"-63"15,0 0 58-15,0 0-24 16,148-39-53-16,-65 39-2 16,6-3 0-16,-4 3-2 0,-3-4-11 15,-3 0-3 1,-11-1-4-16,-18-3 14 0,-28 2 0 16,-9-2 6-16,-13 3 7 15,0-3 4-15,-11 1 2 16,-13 5-9-16,-12 2-3 15,-9 0 4-15,0 0-1 16,9 12 14-16,3 10 11 16,4 1-8-16,12 9-1 15,1-7-5-15,14 0-10 16,2-3-4-16,0-9 5 0,0-3-2 16,16-7 0-16,12-3 5 15,8 0-4-15,4-1-1 16,6-17-4-16,-5-6 2 15,-5 2-7-15,-11-4 2 16,-1 2 1 0,-11 1-8-16,-9 8 3 15,-4 6 2-15,0 6 1 16,0 3-9-16,0 0 3 0,0 0-5 16,0 10 4-16,-10 15 11 15,10-3 1-15,0 5 1 16,0-7-2-16,0-2 0 15,26-3 2-15,-2-3 6 16,13-12-1-16,-1 0 3 0,1 0-4 16,-1-19-1-16,-3-9-2 15,-4-7 2-15,-11-10-1 16,-5-8-4-16,-9-10 0 16,-4-9-1-16,0-9-2 15,0-8-1-15,0 5-1 16,-4 16 1-16,-7 18 4 15,5 22 5-15,-4 16-2 16,8 12-3-16,-3 0-3 0,-7 13-5 16,-6 29 8-16,-2 15 5 15,4 13-2-15,6 10-1 16,7-1 6-16,3 4 0 16,0-6 2-16,0-7 2 15,5-13-1 1,24-13-2-16,-1-13-1 15,6-12-4-15,3-11 8 16,7-8 5-16,6 0-8 0,4-15-9 16,8-13 1-16,-9-7-4 15,-6-4 3-15,-12-3-3 16,-1 3-7-16,-17 7 6 16,-4 12 2-16,-10 14 2 15,-3 4-2-15,0 2-1 16,0 0 1-16,0 2-2 15,0 21 4-15,2 8 0 0,6 1 5 16,-3-4 7-16,7-3-3 16,-4-7-2-16,3-7 0 15,1-4-3-15,4-6-3 16,9-1 12-16,22 0-6 16,3 0-4-16,2-13-2 15,-4-6-1-15,-5 1-1 16,-7-4-7-16,-10 2 2 15,-7 7 3-15,-13 5 3 16,-6 3-6-16,0 5 5 16,0 0-3-16,0 0 1 0,0 2-3 15,0 20 6 1,0 3-2-16,-2 3 5 16,2-2-3-16,0-9 1 15,0-4 0-15,0-6-1 16,5-2 0-16,10-5 0 15,11 0 8-15,5 0-5 16,7-5-2-16,-5-12-1 16,-4-3-3-16,-10-2-1 0,-13-5-3 15,-6-1-1-15,0 0 0 16,-16 6-3-16,-24 2 8 16,-14 7-3-16,-2 7 6 15,6 3 4-15,17 3 7 16,24 0-10-16,1 0 1 15,8 0 1-15,0 0-1 0,0 0-2 16,13 0-2-16,31 0 2 16,22 0 7-16,18 0-5 15,14 3-2-15,-12 3 1 16,-9 3-5-16,-17 4 5 16,-11 6-1-16,-7-1 10 15,-20 4 7-15,-6-5-10 16,-14-2 3-16,-2-7 0 0,0 3-2 15,0-5 3 1,0-3-5-16,0-3-4 16,0 0-1-16,0 0 3 15,0 0 0-15,0 0-2 16,0-7-2-16,10-14-13 16,11-11-10-16,12-1 11 15,1 5-2-15,-1 11-3 16,-3 11 11-16,1 6 2 15,-11 0 4-15,7 16-2 16,-10 15 2-16,-3 6 0 0,-8 3 1 16,2 1 1-16,-8-8 2 15,0-8-4-15,0-7-5 16,-21-9-18-16,-1-7-26 16,-14-2-14-16,-8-7-73 15,-11-28-75-15,-10-10-193 0</inkml:trace>
  <inkml:trace contextRef="#ctx0" brushRef="#br0" timeOffset="146108.28">15108 5896 960 0,'0'0'106'16,"0"0"-52"-16,0 0 63 16,0 0-38-16,0 0-45 15,0 0-29-15,-4 0-2 16,4 0-2-16,0 0-1 15,0 0-21-15,0 0-37 16,0 0-40-16,0 0-28 16,0-4-56-16,-29-5-36 15,-19-1-377-15</inkml:trace>
  <inkml:trace contextRef="#ctx0" brushRef="#br0" timeOffset="146252.29">14263 5875 682 0,'0'0'99'0,"0"0"-63"15,0 0 55-15,0 0-15 16,0 0-23-16,0 0-44 16,115 35 0-16,-3-28-9 15,19-2-58-15,9 3-114 16,6-3-107-16</inkml:trace>
  <inkml:trace contextRef="#ctx0" brushRef="#br0" timeOffset="146484.31">16661 6143 840 0,'0'0'514'16,"0"0"-469"-16,0 0-6 0,0 0 39 15,0 0-41-15,0 0-35 16,6 14 2-16,-6-12-4 15,0 4-7-15,6-4-9 16,-1 2-41-16,-3 2-8 16,0 4-35-16,-2-1-97 15,0-2-221-15</inkml:trace>
  <inkml:trace contextRef="#ctx0" brushRef="#br0" timeOffset="147220.41">831 10417 629 0,'0'0'0'16,"0"0"-292"-16</inkml:trace>
  <inkml:trace contextRef="#ctx0" brushRef="#br0" timeOffset="153093.16">16778 6237 978 0,'0'0'88'0,"0"0"-20"15,0 0 56-15,0 0-52 16,0 0-43-16,0 0-4 16,0 0-10-16,0-6-4 15,0 6-5-15,0 6-5 16,-13 12 1-16,-3 13 17 16,1 0-8-16,4 1-4 15,-3-1-7-15,-1-5 0 16,-12-3 0-16,0-3-6 15,-14-3-32-15,-7-4-49 16,-2-5-208-16,15-8-343 16</inkml:trace>
  <inkml:trace contextRef="#ctx0" brushRef="#br0" timeOffset="153853.26">17089 6398 781 0,'0'0'413'0,"0"0"-366"15,0 0 8-15,0 0 27 16,0 0-63-16,0 0-5 16,27 0 9-16,-2 0 0 15,21-10-11-15,7-5-7 16,11-9-3-16,-2-3 1 15,-8-9-2 1,-9-4-1-16,-9-10 0 16,-10-3 0-16,-17-12-1 0,-3 0-4 15,-6 5 3-15,0 3-5 16,-10 19 3-16,-11 8 0 16,-2 10-4-16,0 12-2 15,-3 8 2-15,4 0 3 16,-9 13 1-16,-2 17 3 15,10 15-3-15,6 9 4 16,8 9-1-16,4 2 3 16,5-2-1-16,0-6 0 0,0-5 0 15,16-11 0-15,4-9 1 16,-2-13 0-16,-3-8 1 16,1-11 0-16,1 0 10 15,16 0-5-15,13-17-4 16,1-9-4-16,-7 1 0 15,-6-3 1-15,-3 1-1 16,-12 4 1-16,-5 6 0 0,-2 9-1 16,-9 5-1-16,-3 3 1 15,0 0 0-15,0 3-7 16,0 22 3-16,2 5 4 16,6 5 0-16,0-5 0 15,0-3 0 1,-1-14 0-16,-5-4 1 15,9-3 3-15,2-6-3 16,7 0-1-16,11 0 1 0,4-15 0 16,1-4 0-16,-3-2-1 15,-4-2 0-15,-9 3 0 16,-5-4 1-16,-4 2-1 16,-6 7-1-16,-2 7-4 15,-3 3 0-15,0 5-11 16,0 0-14-16,0 0-6 15,0 0-33-15,0 0-77 16,0 0 28-16,0 7 1 0,0-5-111 16,0-2-97-16</inkml:trace>
  <inkml:trace contextRef="#ctx0" brushRef="#br0" timeOffset="154189.29">18073 5625 649 0,'0'0'91'16,"0"0"81"-16,0 0-20 15,0 0-54 1,0 0-55-16,0 0-10 16,2-12-15-16,-2 47 21 15,0 16 10-15,-7 8-6 16,-3 9-1-16,-6 9-12 15,3 7-9-15,-4 4-1 0,-1 2-6 16,-2-6-3-16,2-7-6 16,3-12-5-16,1-13-1 15,12-12 1-15,0-10-2 16,0-9-8-16,2-8-18 16,0-10-10-16,0 0-15 15,0-3-25-15,0 0-47 16,6-25-51-16,15-16-165 15,8-12-79-15</inkml:trace>
  <inkml:trace contextRef="#ctx0" brushRef="#br0" timeOffset="154677.37">18156 6064 645 0,'0'0'105'0,"0"0"60"16,0 0-43-16,0 0-57 15,0 0-29-15,0 0-13 16,2 50 71-16,-2-7-28 0,0-1-29 15,0-8-12 1,0-8-2-16,0-6-7 16,0-13-6-16,0-1-2 15,0-6-2-15,0 0 0 16,15 0 0-16,18-6-4 16,16-12-2-16,2-8 2 15,-3-4-2-15,1-2 2 16,-8-2-2-16,-3 12 0 0,-17 7-4 15,-6 8 3-15,-11 7 0 16,-4 0-2-16,6 10-6 16,0 19 8-16,-2 4 1 15,9 5 0-15,0-6 0 16,0-10 2-16,-6-7-2 16,4-7 0-16,-6-8 0 15,10 0 3-15,6 0 1 16,9-18 0-16,1-7-1 0,-3-7 0 15,-9-2 0-15,-12-9 3 16,-2-7 2-16,-5 3-7 16,0 4-1-16,-8 9-5 15,-10 16 0-15,3 6-5 16,-3 11-15-16,-2 1-26 16,2 0-39-1,3 23-79-15,7 5-53 16,8 2-241-16</inkml:trace>
  <inkml:trace contextRef="#ctx0" brushRef="#br0" timeOffset="154837.37">19158 6237 1086 0,'0'0'101'0,"0"0"-33"0,0 0 38 16,0 0-37-16,0 0-57 15,0 0-12-15,2 0-30 16,-4 7-67-16,-32 2-279 16</inkml:trace>
  <inkml:trace contextRef="#ctx0" brushRef="#br0" timeOffset="157037.66">1352 7882 931 0,'0'0'0'0,"0"0"-20"0,0 0 14 16,0 0 6-16,0 0 6 16,0 0-2-16,0 0-4 15,105-67 0-15,-90 67-4 16,-8 13 4-16,-5 16-1 16,-2 5-8-16,0 2 9 15,-14 6 8-15,-5 0 4 16,-8 1-7-16,0-4-3 0,3-4 1 15,9-12-2-15,6-5-1 16,9-10 0-16,0-5-1 16,0-3-2-16,0 0-5 15,0 0 8-15,24 0 0 16,9-13 1-16,5-6 6 16,4 2 8-16,-2 6-2 15,-6 6-5-15,-6 5-1 16,-11 0-5-16,-6 11 0 0,-6 14 12 15,-5 4 0-15,0 2-8 16,-18 1 3-16,-13-1-3 16,0-6 0-1,1-1-6-15,5-9-1 16,-1-2-20-16,1-5-27 16,5-8-65-16,-4 0-83 15,6-17-217-15</inkml:trace>
  <inkml:trace contextRef="#ctx0" brushRef="#br0" timeOffset="157525.73">1419 7757 900 0,'0'0'13'15,"0"0"-6"-15,0 0 33 0,0 0 7 16,0 0 8-16,-135-56-14 15,106 56-19-15,-4 15-9 16,-3 13 23-16,-7 7-7 16,7 6-22-16,-7 10 15 15,-1 18-9-15,-19 13 12 16,1 11 1-16,20 9 5 16,20 4-20-16,22-6-9 15,35-3 0-15,40-10 0 0,18-16 2 16,16-17-4-1,5-19 0-15,-11-22 0 16,0-13 0-16,-9-22-10 16,-10-27 10-16,-13-17 0 15,-14-14 3-15,-12-6-1 16,-14-5 1-16,-15-6-1 16,-16 2-2-16,-5-3 4 15,-39-1 1-15,-15 2-3 0,-3 12 1 16,-3 9-2-16,-4 11-1 15,5 18 0-15,0 14 2 16,2 12-6-16,2 17 1 16,-7 4-16-16,1 27-15 15,-8 20-27-15,0 16-33 16,10 10-22-16,17 5-102 16,20 1 33-16,18-5-176 0</inkml:trace>
  <inkml:trace contextRef="#ctx0" brushRef="#br0" timeOffset="164766.65">19990 5708 993 0,'0'0'77'16,"0"0"-40"-16,0 0-1 15,0 0 32-15,6 175-15 0,-6-82-23 16,8 2-24-16,-2-5-2 16,-3-9-4-16,5-19-8 15,-8-12-42-15,0-18-41 16,-15-15-35-16,-24-14-145 16,3-3-173-16</inkml:trace>
  <inkml:trace contextRef="#ctx0" brushRef="#br0" timeOffset="167086.94">19765 6124 773 0,'0'0'174'0,"0"0"-119"15,0 0 24-15,0 0-20 16,0 0-41-16,146 8-5 16,-64 1 1-16,0-5-6 15,-1-4-7-15,-10 0-1 16,-7-17 2-1,-6-14-1-15,-14-14 2 0,-5-9 0 16,-13-6 0-16,-2-3 2 16,-15 5 0-16,-1 12 16 15,-8 18 36-15,0 14-17 16,0 14-16-16,0 0-8 16,-15 17-14-16,-16 28 2 15,0 20 3-15,10 12 2 16,9 7-6-16,9-6 1 0,3-6 2 15,0-17 1-15,0-13-4 16,13-20-1-16,-8-9 4 16,11-8-3-16,1-5 4 15,12 0 7-15,8-15-13 16,7-13 1-16,0-4 0 16,-3 4-2-16,-6 4 0 15,-6 4-1-15,-12 13 1 16,-12 0 0-16,-3 7-3 0,5 0 2 15,-2 9-6-15,-3 16 5 16,8 3 1-16,-3 4 2 16,7-3-1-16,-2-6 0 15,-5-8 2-15,7-6-2 16,-4-7 1 0,11-2-1-16,6 0 0 15,7-19-1-15,1-9-3 16,-4-7 4-16,-8-5-5 0,-6-7-3 15,-3 0 0-15,-12 7-6 16,-2 6 14-16,0 11-10 16,0 13-1-16,0 7 7 15,0 3 0-15,0 0-8 16,0 0 4-16,0 16 5 16,0 0-3-16,0 7 6 15,0-5-4-15,11 0 8 0,7-1-1 16,-1-2-1-16,2 1 2 15,-2 1-4-15,1 3 5 16,-3 1 6-16,-10 2 2 16,6 5-2-16,-11-6-4 15,0-2 5-15,0-5-1 16,0-5-11-16,2-5 7 16,1-1-5-16,5-4-1 15,-1 0 4-15,19 0 4 0,9-19-6 16,3-9 0-16,17-5 0 15,-2-1-3-15,1 2 0 16,-4 2 1-16,-6 5 0 16,-21 10 1-1,-13 7-1-15,-7 6-1 16,-3 2 0-16,0 0-3 16,0 0 3-16,0 10-7 15,-7 18 7-15,-6 4 0 0,5-2 1 16,6-1-2-16,2-8 3 15,0-7-2-15,0-7 0 16,0-6-1-16,0-1 1 16,2 0 0-16,19 0 2 15,2-19-2-15,5-12-9 16,-8-4 8-16,-2-9-2 16,-13-2-1-16,3 2-2 15,-8 2-6-15,0 6 8 0,-8 9-6 16,-15 10 2-16,-11 6 3 15,1 9 1-15,-2 2-3 16,4 0 7-16,11 15-4 16,6 10-1-16,6 4-1 15,8 2 1-15,0-4 3 16,14 0 3-16,16-8-1 16,1-6 2-16,2-5-2 0,12-5 0 15,-3-3 3-15,15 0-3 16,-1-5 0-1,6-5-1-15,-10-3 0 16,-5-1 1-16,-13 1 1 16,-15 3-1-16,-5 3 1 15,-12 7 0-15,-2 0 0 16,0 0-1-16,0 12 0 16,0 14 1-16,-4 5 8 0,-6 2-3 15,8-8 4-15,2-5-9 16,0-11-1-16,0-5 1 15,0-4 2-15,0 0 6 16,14 0 14-16,16-10-17 16,6-13-5-16,-4 3 1 15,2-5 0-15,-3 4 1 16,-8 1-3-16,-6 8 0 0,-3 5 0 16,-6 4-1-16,-4 3 0 15,-4 0-5-15,2 8-3 16,10 13 9-16,-8 5-1 15,9-2 2-15,3-6-1 16,-1-3 0-16,6-2 0 16,8-10 0-16,5 0 0 15,4-3 0-15,9 0 0 16,-4-6-4-16,-5-14 3 16,-7-4 1-16,-8-7-2 15,0-4 1-15,-15 3-5 16,-4 0 0-16,-4 8-5 15,-2 10-2-15,-29 5-1 16,-9 9 7-16,-9 0 3 16,3 6 4-16,8 18 2 15,5 6-2-15,14 1 0 16,9-1 1-16,10-2-1 0,0-5 0 16,0-7 2-16,10-7-1 15,11-7 4-15,10-2 6 16,5 0-5-16,-3-14 3 15,0-5-3-15,0-1-2 16,-7-1 2-16,-4 5 0 16,-6 1 4-16,-9 10-5 15,4 3-2-15,-11 2-2 0,0 0-1 16,0 22-4-16,-3 25 4 16,-28 15 2-16,-4 13 1 15,-16 13 1-15,-10 7-3 16,-6 1 0-16,7-6-2 15,10-16 1-15,17-18-3 16,12-20 3 0,6-17 2-16,11-16-1 15,-3-3 1-15,7 0 6 0,0-24 4 16,9-18-12-16,13-6-1 16,11-8-4-16,12-7-7 15,3-1-1-15,8-4-3 16,16 1-17-16,4 5 10 15,13 8-6-15,1 8 10 16,7-2 14-16,-3 6 0 16,-4-6 2-16,-9-2 2 15,-9-1 0-15,-20-1 1 0,-19 2 2 16,-18 2 0-16,-10 4 6 16,-5 5 7-16,0 9 5 15,-7 9-16-15,-20 10 10 16,0 11 1-16,-9 0-3 15,-2 30-9-15,-6 20 18 16,8 12-11-16,14 9 0 16,6 8 2-16,4-4 1 0,12-7-8 15,0-9 0-15,0-16 6 16,0-15-10-16,0-13 6 16,0-9-6-16,4-6 4 15,25 0 5 1,7-3 3-16,23-22-13 15,-6-7 4-15,11-10-9 16,-2 2 9-16,-9 4-8 16,-13 8-2-16,-12 13 2 0,-11 12 1 15,-13 3 2-15,-4 0-1 16,8 20-4-16,-6 20 5 16,3 15 1-16,3 2 4 15,-2-5-4-15,-2-4 0 16,4-8-2-16,-5-11-2 15,1-8-33-15,2-8-52 16,-6-13-71-16,0 0-189 16</inkml:trace>
  <inkml:trace contextRef="#ctx0" brushRef="#br0" timeOffset="168455.11">24665 5774 798 0,'0'0'90'15,"0"0"-87"-15,0 0 62 16,0 0 12-16,0 0-21 15,0 0-9-15,27 59 9 0,7-59-12 16,9 0-14-16,10 0-11 16,7-10-13-16,-10-13 0 15,-5-6 4-15,-18-8 4 16,-6-4 0-16,-17 4-9 16,-4 6 9-16,0 8-8 15,-12 12 9-15,-11 11-15 16,-16 0 0-16,1 5 0 15,0 28 1-15,7 9 6 0,11 8-5 16,9 7-2-16,11-2 5 16,0-2-5-16,11-7 0 15,14-10 0-15,8-9-1 16,11-11-2-16,5-11-9 16,1-5-16-16,12-7-38 15,-5-23-80 1,1-7 3-16,-6-9-83 15,-15-9 36-15,-1-10-40 0,-3-4 93 16,-4 2 137-16,2 6 124 16,-14 11 126-16,1 10-105 15,-5 15 29-15,-11 9-48 16,-2 12-24-16,0 4-17 16,0 10-65-16,0 28-12 15,-2 21 37-15,-13 7 6 16,1-3-28-16,7-1-9 0,-3-12 5 15,-1-3-5-15,6-15-7 16,3-13-1-16,-1-10-4 16,3-7 0-16,-2-2 5 15,2 0 2-15,0-11 5 16,0-24-4-16,7-20-10 16,14-16-1-16,5-12 0 15,-6 1 1-15,6 10-1 16,-9 19 0-16,-9 25 0 0,2 13 1 15,-10 11 0-15,3 4 0 16,1 0-5-16,7 30-3 16,5 22 7-16,1 12 1 15,6 12 0 1,-1-2-1-16,-11-7 1 16,4-9 1-16,-4-15-1 15,0-16 1-15,-7-11-1 16,-4-10 0-16,3-6 1 0,10 0 3 15,7-9 5-15,11-27 1 16,7-16-9-16,1-14 1 16,-6-20 0-16,-6-23-2 15,0-14 0-15,-10 9-2 16,-1 17-9-16,-16 25 2 16,0 29-3-16,0 21-11 15,0 14-18-15,-5 8-12 0,-11 17-126 16,-8 24 97-16,5 11-21 15,12 8-124-15,7 7-48 16</inkml:trace>
  <inkml:trace contextRef="#ctx0" brushRef="#br0" timeOffset="169127.2">26281 5576 842 0,'0'0'136'16,"0"0"-40"-16,0 0 43 15,0 0-79-15,0 0-59 16,0 0 4 0,-4 108 27-16,-11-44 4 15,3 1-15-15,6-5-8 16,-5-8-13-16,7-9 0 16,-1-13 1-16,-2-11 3 15,5-7-4-15,2-11-6 0,0-1-1 16,0-4 7-16,0-27 0 15,0-19-5-15,11-7 5 16,7-11 0-16,4-6-1 16,9-1 0-16,0 9-6 15,-1 12 5-15,-7 20 2 16,-5 14-2-16,-5 15-1 16,0 5 1-16,3 0 1 0,-1 22-2 15,-9 9-1-15,6 7 3 16,-12 5-1-16,0-2 4 15,0-1-3-15,0-8 1 16,-18-8-9-16,-5-4 8 16,10-11 0-16,0-1 1 15,11-3-2-15,2-5 2 16,0 0 0-16,0 0-1 16,0 0-2-16,5-7-6 0,15-11-17 31,8 3-3-31,5 6 9 0,-4 8 6 15,-6 1 2-15,-4 0 6 16,-3 10 5-16,-5 12 1 16,-9 2 3-16,-2 4-2 15,0 4 9-15,-13 0 11 16,-10-5-5-16,-8-4-5 16,3-6-1-16,4-5 8 0,-7-9 7 15,4-3-8-15,2 0-7 16,-6-9-8-16,1-17 1 15,7-2-3-15,-5-8-13 16,13-7-10-16,13 0-58 16,2 1-22-16,0 8-55 15,21 9-194-15</inkml:trace>
  <inkml:trace contextRef="#ctx0" brushRef="#br0" timeOffset="169303.22">27458 6062 1014 0,'0'0'100'16,"0"0"-18"-16,0 0 60 0,0 0-89 16,0 0-50-16,0 0-3 15,0-18-20-15,0 8-26 16,-11 1-149-16,-5-9-287 15</inkml:trace>
  <inkml:trace contextRef="#ctx0" brushRef="#br0" timeOffset="177822.04">2681 7913 587 0,'0'0'140'15,"0"0"-31"-15,0 0 14 16,0 0-29-16,0 0-31 0,0 0-23 15,0 0-8-15,0 0-9 16,0-13-13-16,0 49-9 16,0 13 31-16,0 14-7 15,0 4-14-15,0-2-3 16,2-2-6-16,1-7 1 16,-3-11-3-16,0-13-12 15,0-10-31-15,0-9-58 16,-5-13-38-16,-21 0-57 15,-4-9-173-15</inkml:trace>
  <inkml:trace contextRef="#ctx0" brushRef="#br0" timeOffset="178206.09">2365 8163 672 0,'0'0'111'0,"0"0"-81"15,0 0 14-15,0 0 9 0,0 0-11 16,168-28-21-16,-106 24 1 15,5-1-10-15,-4-4-10 16,3-3 7 0,-5-6-9-16,-13-4 0 15,-8-4 1-15,-20-2 2 16,-8-4 1-16,-8-2 2 16,-4-1 3-16,0 5 10 15,-4 7 14-15,-8 7 2 16,5 8 0-16,-1 3-14 15,8 5 12-15,-2 0-12 0,-1 0-18 16,-4 29-2-16,3 11 7 16,4 14 19-16,0 6-16 15,0 3 4-15,0-5-3 16,14-1-1-16,-4-10-7 16,-1-7-2-16,-7-9-2 0,6-11-3 15,-2-5-14-15,-4-6-51 16,9-9-70-16,9 0-29 15,18 0-133-15</inkml:trace>
  <inkml:trace contextRef="#ctx0" brushRef="#br0" timeOffset="179806.29">3448 8151 952 0,'0'0'99'15,"0"0"-65"-15,0 0 76 0,0 0-26 16,0 0-57-16,0 0-14 16,-43-109-1-16,32 105-5 15,-1 4-3-15,-3 0-4 16,-12 0-4-16,-6 20 4 16,4 4 1-16,5 6 1 0,8 4-1 15,6-3-1-15,8 3-4 16,2-11 3-16,0-3 1 15,0-7 0-15,10-5 0 16,5-7 0-16,-1-1 1 16,3 0 5-16,8-15-3 15,-1-10-3-15,4-3 1 16,-5-3-1-16,-7 5 0 16,-1 6 0-16,-11 6 0 15,1 8 0-15,-3 6 0 16,-2 0 0-16,0 0-4 0,0 0-8 15,0 11-6-15,9 10 17 16,4 3 1-16,3-4 0 16,1-7 1-16,1-2-4 15,2-9-1 1,1-2 4-16,4 0 3 0,6-16-2 16,2-9-1-16,0-7-4 15,-8-2-2-15,-4-3-9 16,-11 3-4-16,-7 4 6 15,-3 10 5-15,0 8-1 16,0 5-23-16,-10 7 10 16,-6 0 7-16,4 0 0 15,0 0 0-15,5 0 6 16,5 4 1-16,2 1 6 16,0-5-2-16,0 2 0 15,0 2-7-15,0-1 11 0,9 3 1 16,7 2 2-16,2 1 8 15,3 4-3-15,-2 0-4 16,0 4-2-16,2 0-1 16,-4 5-1-16,1 0 0 15,-5-2 0-15,1-3 0 16,-7-5-2-16,-2-3-6 0,5-1-7 16,-2-5-6-16,5-1-26 15,7-2-5-15,7 0-43 16,10-10-72-16,1-14 38 15,0-7-69 1,4-5 27-16,-4-3 76 16,-3-2 95-16,-4 2 49 15,-13 4 125-15,-10 12 12 16,-8 4-35-16,0 6 39 16,0 8-69-16,-8 1-52 0,-7 4-33 15,-10 0-5-15,-4 19-15 16,-7 19 7-16,1 5 7 15,6 7 4-15,10-3-12 16,5-6-15-16,9-7-5 16,5-9-2-16,0-8-1 15,0-7-1-15,3-10 2 0,17 0 5 16,11-12 0-16,9-20-1 16,4-10-2-16,-6-9 1 15,-5-7-2-15,-9-11 5 16,-7-6-2-16,-9-3-2 15,-8 6 2-15,0 17-4 16,0 13 2-16,0 16 2 16,-6 17-7-16,-6 6 3 0,3 3-7 15,-10 9-5-15,2 20 9 16,6 13-1-16,3 8-8 16,8 5 3-16,0 5 7 15,0-5-2 1,3-1 4-16,7-14 0 15,1-7-4-15,-4-12-6 16,3-10-8-16,1-5 5 16,1-6 10-16,6 0 2 15,10-15 1-15,0-10-9 0,3-8-9 16,3-1 0-16,1 2 5 16,1 4 13-16,-8 10-2 15,-8 10 4-15,-11 6-4 16,-9 2 0-16,0 0-15 15,0 21 17-15,0 10 8 16,2 7 0-16,1-1-3 16,3-3 2-16,2-4 0 0,-1-7 3 15,5-10 13-15,-5-10-13 16,-2-3 2-16,2 0 10 16,9-1 17-16,4-23-27 15,6-7-10-15,3-6 2 16,-6 3-4-16,-6 2-4 15,-4 6 4-15,-8 9 0 16,-2 7 0-16,-3 10-5 16,0 0-4-16,0 0-23 0,0 21 17 15,0 13 15 1,8 5-2-16,7-3 6 16,7-4 0-16,-1-6-2 15,2-11 2-15,-2-7-6 16,-4-8 5-16,9 0 2 15,2-10 1-15,0-18 1 16,1-6 5-16,-7-8 1 16,-6-11 0-16,-8-6-2 15,-6 0-11-15,-2 5 0 16,0 13-9-16,0 15-7 0,-12 14-4 16,-9 12-52-16,-5 0-23 15,-3 14 4-15,7 16-98 16,8 1-89-16</inkml:trace>
  <inkml:trace contextRef="#ctx0" brushRef="#br0" timeOffset="180726.42">5465 7893 831 0,'0'0'108'15,"0"0"-50"-15,0 0 58 16,0 0-22-16,-24-123-35 15,6 117-39 1,-5 3-11-16,-7 3-6 0,-12 7-3 16,4 16 6-1,-2 9-3-15,4 2 1 0,10 2-1 16,7 0-1-16,10-3-2 16,6-3 0-16,3-6 0 15,0-12-2-15,0-2 4 16,14-9 2-16,8-1 1 15,14 0 7-15,8-17-6 16,4-8-1-16,-2-3-5 0,-10 1-2 16,-5-2 2-16,-13 1-4 15,-5 7 3-15,-9 7 0 16,-1 5-3-16,-3 9 2 16,0 0-15-16,0 0-2 15,0 16 11-15,0 12 8 16,-3 4 2-16,3-1 0 15,0 0-4-15,0-5 1 0,7-7 1 16,15-5 0-16,-1-13-2 16,3-1 2-16,7 0 4 15,2-20-1-15,0-11-2 16,0-9-1-16,-6 0-1 16,-8-10 0-1,-7 2-4-15,-8 8 5 16,-4 7-4-16,0 15 1 15,0 7-13-15,-14 9 6 0,0 2-11 16,-4 0 12-16,10 0-2 16,0 15 5-16,6-2-5 15,2 1-7-15,0 2 1 16,13 1 16-16,7-4 1 16,4-2 3-16,-6-3 1 15,0 2 7-15,-3 0 1 16,-3 5-1-16,1 4 13 15,4-1 3-15,-1 5-11 0,-3-4 3 16,-3-1-4-16,0-8 2 16,3-2-5-16,0-1-7 15,5-4 14-15,8-3-8 16,2 0-11-16,13-4 7 16,-1-17-5-16,4-4-2 15,-6-7 1-15,3-9 1 16,-5-8-2-16,-8 3 0 0,-7 0-8 15,-17 14-4 1,-4 13 2-16,0 7-2 0,-9 12 4 16,-22 0 7-16,0 5 0 15,-2 23 0 1,4 12 1-16,15 7 7 16,9 5-7-16,5-1 3 15,0-3-2-15,7-8-1 16,16-9 0-16,0-8-10 0,1-9-23 15,6-6-30-15,18-3-33 16,26-5-103-16,24 0-52 16,8 0-338-16</inkml:trace>
  <inkml:trace contextRef="#ctx0" brushRef="#br0" timeOffset="181102.46">7085 8050 796 0,'0'0'158'16,"0"0"-131"-16,0 0 81 15,0 0 20-15,0 0-72 16,0 0-48-16,145-65-6 16,-106 37 3-16,-3-4-1 15,-5-2-4-15,-6-6 0 0,-6 9-1 16,-3 5-1-16,-8 11 2 15,-5 9 0 1,-3 6 0-16,0 0-3 16,0 4-12-16,0 20 10 15,0 11 5-15,0 5 0 16,0-4 1-16,0-6 2 16,12-3-3-16,4-6 1 15,-1-8-1-15,4-6 0 0,-2-7-1 16,1 0-5-1,-3-5-36-15,3-21-51 0,-7-11-34 16,-4-7-107-16,-7-8 39 16,0-9-196-16</inkml:trace>
  <inkml:trace contextRef="#ctx0" brushRef="#br0" timeOffset="181334.49">7488 7535 527 0,'0'0'114'0,"0"0"-77"15,0 0 26-15,0 0 93 16,0 0-79-16,0 0-32 15,-38 101-2-15,38-78-3 16,0-5 1-16,12-5 2 16,4-9-1-16,-1-4-9 15,11 0-16-15,-1-1-8 16,2-19-1-16,-10-2-7 16,-7-4 1-16,-4 0-2 15,-6 0-9-15,0 7-12 16,0 9-44-16,-14 10-8 15,-8 0-31-15,-4 15-24 16,5 16-74-16,9 4-20 16</inkml:trace>
  <inkml:trace contextRef="#ctx0" brushRef="#br0" timeOffset="182022.58">7767 7779 655 0,'0'0'246'0,"0"0"-141"15,0 0-11-15,0 0-17 16,0 0-57-16,0 0-6 16,2 72 48-16,-2-34-19 15,0-2-26-15,0-6-4 16,0-8-1-16,0-9-7 0,0-6-1 16,0-7-1-16,0 0 0 15,0 0 6-15,18-5-5 16,0-18 6-16,10-11-6 15,1-6-8-15,-4-4-1 16,0-2-5-16,-2 5-1 16,-4 11-3-1,-9 9 2-15,-3 16 11 16,-7 5-1-16,0 0-11 16,0 3-4-16,3 23 5 0,2 8 12 15,-1 3 0-15,8-4 5 16,3-7-5-16,-6-8-3 15,13-5 3-15,1-7 5 16,10-6 3-16,5 0 10 16,18 0-14-16,2-19 3 15,2-8-3-15,-10-5-3 16,-8-8 0-16,-9-4 0 16,-20-1 3-16,-5 2-4 0,-8 12-2 15,-8 9-7-15,-18 11 9 16,-2 9-5-16,-1 2-2 15,5 0 4-15,6 22 2 16,10 7-5-16,8 1-2 16,0-2 2-16,10 2 6 15,21-2 0-15,4-2 0 0,1-2 0 16,-1-6-1-16,9 2 1 16,1 1 3-16,-3 0-2 15,-3-2-1-15,-16-6 0 16,-13-5 0-1,-10-1-11-15,0-3-4 16,-28 2 6-16,-16 0 6 16,-7-6-15-16,0 0-23 15,8 0-35-15,9 0-24 16,11 0-19-16,13-19-69 16,10-2 44-16,0-7-238 0</inkml:trace>
  <inkml:trace contextRef="#ctx0" brushRef="#br0" timeOffset="182254.6">8756 7281 810 0,'0'0'151'0,"0"0"-78"0,0 0-23 16,0 0 5-16,17 133 35 16,-9-56-52-16,0 4-23 15,-5-2-1-15,-3-7 6 16,0-9-20-16,0-6 0 15,0-18-3-15,0-11-10 16,-3-13-24-16,-5-5-49 16,-2-10-20-16,-5 0-35 0,-8-8-43 15,-3-21-77-15,4-5-189 16</inkml:trace>
  <inkml:trace contextRef="#ctx0" brushRef="#br0" timeOffset="184702.92">8598 7709 498 0,'0'0'162'15,"0"0"-70"-15,0 0 48 16,0 0-69-16,0 0-24 16,0 0-36-16,122-3-1 0,-69 3-6 15,5 0-4-15,-3 0 0 16,2-8 0-16,-7-5 0 16,2 1-2-16,-6-3 2 15,-6-3 1-15,-7 1-1 16,-12 1 5-16,-13 3 11 15,-8 3 12-15,0 4-9 16,-13 3-10-16,-20 3 3 16,-5 0-1-16,-5 13 12 0,1 11-2 15,6 7-11-15,16 3 6 16,6 0-3-16,10-1-4 16,4-7-5-16,0-7-3 15,0-8 8-15,11-3 1 16,4-8 0-16,13 0 5 15,3 0-3-15,10-12-8 16,-1-13-1-16,-4-4-3 16,-3-2 0-16,-7 2 2 15,-9 3-2-15,-5 10 0 16,-12 5 2-16,0 9-2 16,0 2-4-16,0 0-6 15,0 0-6-15,0 17 12 16,0 12 4-16,-7 4 4 15,7 0-4-15,0-2-1 16,0-5-2-16,16-7 2 0,-1-6 1 16,3-8 3-16,9-5-1 15,0 0 5-15,9-13-4 16,5-16-3-16,2-5-1 16,-2-4-1-16,-10-12-4 15,-3-9 2-15,-11-7-3 16,-6-14 6-16,-11-2 1 15,0 5-2-15,0 17 4 16,-11 21 7-16,-1 23 10 0,5 16-10 16,-5 0-9-16,-2 31 0 15,-2 26 1-15,9 12 0 16,4 7 2-16,3-2-2 16,0-2 3-16,16-5-2 15,4-9-2-15,1-10 0 16,-2-9-2-1,-3-12 2-15,-1-12 2 16,9-15-2-16,-4 0 5 16,8 0-3-16,0-18-2 15,5-17-4-15,0-8-4 0,0-10 6 16,-2-13 3-16,-13-16-4 16,-2-13-7-16,-8-6-3 15,-8 6 7-15,0 19 4 16,0 23 2-16,0 25 1 15,0 19 2-15,0 9 5 16,0 0-8-16,-8 21-3 0,5 30 3 16,1 20 8-16,2 12-1 15,0 4 4-15,0-5-3 16,15-7-3-16,3-11-2 16,-3-8-2-16,6-9-1 15,-6-14-3-15,0-8 2 16,-4-12-1-16,-2-9-6 15,4-4 7-15,8 0 0 0,3-20-35 16,-3-10-6-16,-2-3-1 16,-9-1-3-16,-5 9-6 15,4 2-5-15,-5 14 37 16,1 3-1 0,5 6-5-16,3 0-89 15,8 0 67-15,1 0 40 16,9 0 7-16,-5 0 1 15,-3 0 0-15,-6 0 2 0,-6-19 27 16,-8-5 30-16,-3 1-3 16,0-3-35-16,-11-1 10 15,-12 11 10-15,-8 4-10 16,-2 4 0-16,-2 8 1 16,-9 0-5-16,8 28 7 15,3 8-2-15,5 6-11 16,13 3-9-16,4-2-4 0,9-6-4 15,2-5-1-15,0-5-1 16,0-11 1-16,13-4-3 16,7-10 6-16,5-2 2 15,11 0 2-15,3-5-10 16,-1-14-4-16,-5-7-8 16,-7-2 8-16,-8-4-2 15,-8-3-2-15,-4 8-3 16,-6 8 10-16,0 10 0 0,0 6-2 15,0 3-9-15,0 0 5 16,0 0-14 0,0 18 21-16,0 4 5 15,0 0-3-15,0 2 0 16,4-4-2-16,11-10 8 16,1-4 2-16,1-3-6 15,6-3 6-15,6 0 5 16,2-14-11-16,5-11-2 0,-3-6-1 15,0-5-2-15,-3-11-6 16,-7-14 3-16,1-18 3 16,-12-16-12-16,-7-5-4 15,-5 6 5-15,0 22 3 16,0 25 6-16,-10 19 3 16,-5 13 0-16,-1 15-2 15,-1 0-5-15,-2 13 7 0,2 30 2 16,3 15 15-16,14 13 1 15,0 15 4-15,0 4 2 16,16 0-15-16,1-11 7 16,10-9-13-16,-4-15 1 15,0-10-3-15,-5-12 0 16,-3-12 1-16,-6-10-2 16,0-7 0-16,-2-4 1 15,10 0 1-15,10-12-2 0,1-16-15 16,-2-10 1-1,5-9-8-15,-4-2-1 16,-4 1-6-16,1 11 19 16,-12 10 9-16,-4 12 1 15,-6 8 12-15,-2 7 15 16,0 0-6-16,2 0-18 16,-2 18 0-16,0 13 5 15,9 9 2-15,1-2 0 16,7-1-4-16,-1-5-2 0,-1-10 4 15,-2-9-4-15,-2-6-3 16,-7-7 2-16,3 0-3 16,9 0 3-16,7-3 0 15,2-14-3-15,4-7-5 16,-6-3-5-16,0-6-3 16,-2 1-2-16,-9 7 1 0,-4 7 11 15,-8 9 3-15,0 9-2 16,0 0-13-16,0 0 4 15,0 14-1-15,-16 19 12 16,7 4 1-16,1 5-1 16,5-5 4-16,3-1-3 15,0-8 0-15,11-9-1 16,-2-4 2 0,7-8 6-16,-1-7-2 0,2 0 4 15,-1 0-3-15,2-12-1 16,-2-11-6-16,-16-3-1 15,0-5-10-15,0-3-1 16,-7 3 4-16,-20 2 0 16,-4 7 2-16,11 7 6 15,-2 6-2-15,11 3 5 16,6 3-3-16,5 3 3 16,0 0 6-16,8 0-4 0,31 0-1 15,9 0-3-15,13 12-1 16,3 7 1-16,-3 7 15 15,-7 4-5-15,-8 8 7 16,-13-2-4-16,-13 3-12 16,-5-8 14-16,-3-2-5 15,-8-7 2-15,-1-13-11 16,-3-1 0-16,0-8-1 0,0 0 3 16,0 0 1-16,0 0 4 15,8-22-3-15,7-9-6 16,8-4-2-16,5-7-1 15,5 3-9-15,5 8-8 16,-4 13-2 0,-1 13-6-16,-7 5 3 15,-4 8-5-15,-4 20 27 16,-7 7-1-16,-7 6 4 0,-4 0 0 16,0 3 0-16,-2-8-5 15,-20-4-5-15,-4-7-16 16,-5-10-11-16,-5-9-14 15,-10-6-33-15,-8-6-172 16,-7-31-34-16</inkml:trace>
  <inkml:trace contextRef="#ctx0" brushRef="#br0" timeOffset="184934.94">10825 7169 912 0,'0'0'82'0,"0"0"-56"15,0 0 66-15,0 0-17 0,0 0-57 16,0 0-18-16,0 0 0 16,-9 8-3-16,9 5-29 15,0-3-52 1,7-4-33-16,6-4-77 15,-8-2-36-15</inkml:trace>
  <inkml:trace contextRef="#ctx0" brushRef="#br0" timeOffset="185102.97">10118 7051 777 0,'0'0'87'0,"0"0"-12"16,0 0 1-16,0 0 26 15,0 0-35-15,0 0-62 16,105 58-5-16,31-26-67 16,18-3-129-16,10-1-257 15</inkml:trace>
  <inkml:trace contextRef="#ctx0" brushRef="#br0" timeOffset="185310.99">11816 7482 1161 0,'0'0'32'0,"0"0"8"15,0 0 9-15,0 0-5 16,132-25-14 0,-107 25-26-16,-9 0-4 15,-6 0-20-15,-10 7-45 16,0 8-114-16,-20-3 11 15,-29-8-346-15</inkml:trace>
  <inkml:trace contextRef="#ctx0" brushRef="#br0" timeOffset="186767.18">4207 5261 469 0,'0'0'0'0,"0"0"-113"16,0 0 23-16,0 0 60 16,0 0-26-16</inkml:trace>
  <inkml:trace contextRef="#ctx0" brushRef="#br0" timeOffset="188839.44">1519 9295 1112 0,'0'0'77'0,"0"0"-40"16,0 0 44-16,0 0-12 15,0 0-36-15,0 0-20 16,0 0-3-16,2-43-2 15,-2 79-4-15,-7 11 1 16,-11 13-2-16,-6-5-2 16,2-2 3-16,1-12-3 15,1-9 4-15,5-6-2 0,0-11-3 16,6-8 2-16,4-1-1 16,5-6 1-16,0 0 1 15,0 0-3-15,0-13-2 16,0-8-11-16,14-8 1 15,5 9 9 1,4 4-3-16,-8 7 0 16,3 9 0-16,3 0 2 15,2 2 1-15,10 13 0 0,-2 3-4 16,-2-8-7-16,-7-1-3 16,-4-1-2-16,-3-8-12 15,1 0-6-15,-1 0 0 16,-1-8-1-16,-5-9 25 15,-3-5 13-15,-6-4 2 16,0 2 1-16,0 5 9 16,-4 4 12-16,0 11 4 0,1 4-3 15,-1 0-7-15,-6 0-7 16,-2 26-8-16,-3 6 4 16,5 8-3-16,-1-2-4 15,4-4-1-15,5-7-2 16,2-7-18-16,0-9-46 15,0-7-41-15,0-4-80 16,20-5-153-16</inkml:trace>
  <inkml:trace contextRef="#ctx0" brushRef="#br0" timeOffset="189255.49">1741 9136 745 0,'0'0'145'0,"0"0"-34"16,-112-125 28-16,60 106-45 15,-2 8-36-15,-2 11-16 16,-2 1-4-16,-11 36-15 16,-8 22-1-16,0 18 1 0,0 20-7 15,-2 7-8-15,16 3-1 16,14 2-2-16,16-5-1 16,33-6-4-16,27-6 1 15,45-17-1-15,30-16 0 16,17-19-3-16,-12-21 1 15,13-19 1-15,-6-6-6 16,4-39-10-16,-8-16 2 0,-16-12 11 16,-17-10 1-16,-26-3 3 15,-16-13 3-15,-19-7 2 16,-16-14 3-16,0-1-2 16,-20 15 0-16,-24 20 0 15,-10 28-2-15,-9 23 0 16,-14 16-3-16,-6 17-1 15,-5 2-3-15,-3 26 2 16,5 16-2-16,12 15 1 0,22 5-11 16,21 1-30-1,26-3-22-15,5-11-96 16,55-11-35-16,32-18-270 16</inkml:trace>
  <inkml:trace contextRef="#ctx0" brushRef="#br0" timeOffset="189431.53">2498 9312 1133 0,'0'0'122'0,"0"0"-103"16,0 0 75-16,0 0-37 16,0 0-43-16,0 0-14 15,0-9-6-15,0 9-47 16,-21 0-110-16,-20 0-193 15</inkml:trace>
  <inkml:trace contextRef="#ctx0" brushRef="#br0" timeOffset="190919.7">3466 9140 837 0,'0'0'42'15,"0"0"-5"-15,0 0 59 0,0 0-32 16,0 0-47-16,0 0-14 16,0 0 4-16,0 95 24 15,3-33-13-15,-3-3 7 16,0-7-8-16,0-11-12 16,0-15-4-16,-5-14 6 15,-2-5-6-15,5-7 6 16,2 0 7-1,0-2 9-15,0-32 13 16,0-20-27-16,0-25-9 0,2-15 0 16,17-3-1-16,5 6 1 15,-3 18 0-15,-2 25-4 16,-4 22 8-16,-7 15-5 16,-8 10 1-16,0 1-2 15,0 0-6-15,0 23-9 16,-3 21 11-16,-22 16 6 15,-3 10 0-15,2-2 1 16,7-9-1-16,5-15 0 0,8-16-6 16,6-11 6-16,0-9-5 15,0-8-2-15,0 0-5 16,0 0-5-16,20 0 16 16,6 0 1-16,7 0 1 15,1 0-1-15,-1 11 0 16,0 6 0-16,-6 4 0 15,-8 5 0-15,-7 2 0 0,-10 1 0 16,-2 2 0-16,-2 4 1 16,-25-4-1-16,-4-3-2 15,0-3 1-15,4-8 0 16,2-4-1 0,4-9 0-16,1-4-33 15,4 0-51-15,4-23-33 0,7-18-209 16</inkml:trace>
  <inkml:trace contextRef="#ctx0" brushRef="#br0" timeOffset="191831.83">4017 9327 975 0,'0'0'44'0,"0"0"2"15,0 0 60-15,0 0-41 0,0 0-47 16,4-111-2-16,-4 85 1 16,0-6-1-16,-4 10-2 15,-13 2-4-15,2 10-8 16,-4 10 1-16,2 0-3 16,-8 6 3-16,-6 28-3 15,-2 10 0-15,2 8 0 16,10 1 0-16,11-1 0 0,10-6-1 15,0-11-1-15,0-13 2 16,18-6-2-16,5-14 1 16,7-2 1-1,7-5 2-15,6-26-1 16,1-11-1-16,-7-6 2 16,-8 1 0-16,-9 0 0 15,-9 7 2-15,-9 9-3 16,1 12 2-16,-3 12 2 0,0 7-5 15,0 0-1-15,0 4-7 16,0 26 0-16,-5 13 8 16,-1 12 0-16,6-5 0 15,0-13 0-15,0-6 0 16,13-13 0-16,2-9-3 16,6-9 1-16,5 0 2 15,4-20 0-15,9-18 2 16,-4-9-1-16,-5-3-1 0,-8-10 0 15,-13 0-1-15,-9 6 4 16,0 5-6-16,0 14 2 16,-5 17 0-16,-5 13 1 15,1 5-19-15,-5 0 5 16,-1 14 5-16,1 19 5 0,4 3-13 16,10 5-8-1,0-4 12-15,10-2-2 0,21-5 7 16,5-6 1-1,9-3 7-15,-5-4-1 16,-5-5 2-16,-6 3-2 16,-12-4 2-16,-9 4-1 15,-5 2 0-15,-3 2 0 16,0 0 5-16,-5-2 1 0,-8-5-4 16,5-5-2-16,0-3-4 15,6-4 4-15,2 0-2 16,0 0 1-16,0-27-19 15,0-14-12-15,25-1 5 16,6-3-17-16,5 11 24 16,-8 16 20-16,-8 8 0 15,-2 10 1-15,-7 0 11 16,5 0 7-16,-4 7-7 0,-3 17 3 16,7 4-13-1,-5 1 7-15,-4-1-6 0,-2-8-3 16,1-5-1-16,-4-7-11 15,1-5-55-15,-1-3-62 16,-2-3-137-16</inkml:trace>
  <inkml:trace contextRef="#ctx0" brushRef="#br0" timeOffset="192071.84">4700 8963 779 0,'0'0'177'15,"0"0"-169"-15,0 0 15 16,0 0 35-16,0 0-29 16,0 0-2-16,-5 42-2 15,5-38-21-15,10-4-1 0,6 0 1 16,1 0 11 0,-1-17-12-16,-4-8-2 0,-7 6-1 15,-5 3-16-15,0 11-24 16,0 5-23-16,-19 0-17 15,-7 12-143-15,5 20-19 16</inkml:trace>
  <inkml:trace contextRef="#ctx0" brushRef="#br0" timeOffset="192359.89">5180 9073 935 0,'0'0'86'16,"0"0"-59"0,0 0 56-16,0 0-3 15,0 0-55-15,0 0-18 16,-152 23-2-16,115 36 3 16,10 2 0-16,8-3-3 0,17-10-5 15,2-10 0-15,7-10 1 16,24-8-1-16,12-11 0 15,11-9 0-15,11 0-1 16,1-17-51-16,1-13-49 16,-15 1-58-16,-8 6-403 15</inkml:trace>
  <inkml:trace contextRef="#ctx0" brushRef="#br0" timeOffset="193696.06">6785 8849 949 0,'0'0'53'0,"0"0"6"16,0 0 74-16,0 0-40 15,0 0-60-15,0 0-25 0,-37-24 6 16,6 60-4 0,-7 15 0-16,4 8-5 15,13 4-1-15,9 2 4 16,12-6-8-16,0-8 1 15,12-10-2-15,16-11 1 16,10-13 0-16,3-11 0 16,9-6 0-16,0-8 1 15,6-19-1-15,2-10-2 0,-8-9 0 16,-4 1-7-16,-18-2 6 16,-12 4 3-16,-6 8 0 15,-10 14 2-15,0 9-1 16,0 11 1-16,0 1-2 15,0 0 0-15,-2 9-4 16,-17 16-1-16,4 7 4 16,3 3 0-16,8-3-1 0,4-3 2 15,0-6 0-15,4-4-2 16,15-6-1-16,0-11 0 16,10-2-4-16,2 0 4 15,3-19 3-15,-6-9-10 16,-9-4 10-16,-13 2 0 15,-6-5 1-15,0 3-2 16,-33 4-1 0,-5 3-3-16,-5 12 1 0,-6 11-4 15,4 2 2-15,6 0 0 16,11 10 3-16,13-2-3 16,9 0-3-16,6 0-23 15,0-4-8-15,33-1 30 16,16 1-2-16,10 0 12 15,2-4 0-15,0 6 1 0,6 3-1 16,-8 5 2 0,-4 2-2-16,-9 5 7 0,-13 1-6 15,-14-3 7-15,-9-1 7 16,-8-5 5-16,-2-5 7 16,0-1-6-16,0-7 5 15,0 0-10-15,0 0-5 16,0 0-11-16,0 0 11 0,0 0-7 15,0-15-4-15,0-14-14 16,3-7 1-16,15 1-6 16,13 5 2-16,-5 9 6 15,-4 11 4-15,-6 9 1 16,-6 1 4-16,0 0-1 16,6 15 1-16,-4 13 2 15,1 6 3 1,1 4 1-16,1 0 0 0,-3-4-1 15,3-7 2-15,2-11-1 16,-3-5-1-16,-4-9 0 16,0-2 0-16,3 0 1 15,2 0 2-15,6-8-3 16,-6-10 0-16,3 0-3 16,-8 0 0-16,1 2-13 15,1 4-13-15,-4 1-25 16,-1 2-35-16,-1 3-28 0,-6-3-122 15,-6 6-384-15</inkml:trace>
  <inkml:trace contextRef="#ctx0" brushRef="#br0" timeOffset="194624.18">7954 8797 851 0,'0'0'88'0,"0"0"-55"16,0 0 73-16,0 0 4 16,0 0-38-16,0 0-55 0,-3-52-6 15,11 76-8-15,14 32 8 16,7 22 21-16,-4 25 2 15,-8 12-2-15,-3 6 6 16,-12-5-28 0,4-12-4-16,-6-12-4 15,7-16 2-15,4-15-4 16,4-23 0-16,4-12-9 16,-2-12 4-16,6-14-16 15,2 0 5-15,0-6 0 16,8-21 5-16,-6-8 6 0,-12-7 0 15,-13-5 3-15,-2-3 0 16,-7 4-1-16,-30 2-2 16,-5 6 2-16,-15 5 2 15,6 12-2-15,-3 6 0 16,6 4 3-16,5 8 0 16,17 2 0-16,8 1 1 0,10 0-1 15,8 0 1-15,0 0-1 16,0-4-3-16,2-7-16 15,37-8 1-15,15-13-22 16,13-4 4-16,1-4 3 16,-7 2 3-16,-7 8 22 15,-13 4 7-15,-15 11 1 16,-12 7 0-16,-11 6 3 0,-3 2 20 16,0 0-2-16,0 0-16 15,0 7-5 1,0 20 1-16,0 8 1 15,0-5-2-15,0-7 0 16,0-6-2-16,9-6-5 16,-2-11-42-16,5 0-52 15,7-13-109-15,-2-20-308 16</inkml:trace>
  <inkml:trace contextRef="#ctx0" brushRef="#br0" timeOffset="194832.21">8314 8786 844 0,'0'0'122'0,"0"0"-109"16,0 0 49-16,0 0 35 15,0 0-42-15,0 0-48 16,-84 5 0-16,86 1-7 0,23-4 10 16,4-2 0-16,4 0-7 15,-5-2-3-15,-2-13-4 16,-11 0-46-16,-10 0-35 15,-5 8-5-15,0 4-50 16,0 3-138-16</inkml:trace>
  <inkml:trace contextRef="#ctx0" brushRef="#br0" timeOffset="197472.54">8840 9056 688 0,'0'0'321'16,"0"0"-304"-16,0 0 26 16,24-127 81-16,-24 97-61 15,0 1-32-15,-2 8-11 0,-25 4-9 16,-8 14-4-16,-7 3-7 16,-4 10 0-16,-7 21 0 15,3 8 5-15,12 0-5 16,11 3 0-16,19-8-3 15,8-2 3-15,0-6-1 16,18-12 2-16,13-4 5 16,7-10-2-16,8 0 1 15,8 0-3-15,-4-24 5 16,8 0-6-16,-16 0 11 0,-3-1-4 16,-14 10 1-16,-8 3 3 15,-1 11-7-15,-10 1-1 16,3 0 0-16,5 19-3 15,6 26 0 1,4 18-1-16,-1 14 7 16,-6 11-6-16,-9 4-1 15,-8 6 0-15,0 1 1 16,-6-5-2-16,-19-16 1 0,0-23-8 16,2-18 1-16,-1-17 5 15,4-13-4-15,-1-7-2 16,2 0 1-16,1-25-7 15,3-15 2-15,8-12-7 16,7-15-2-16,0-13-5 16,16-13 17-16,23-8 2 15,6-1-7-15,17 7 3 0,-3 22 8 16,-6 19 0-16,-4 17 2 16,-5 14 1-16,-9 8-1 15,-10 9 1-15,6 6 2 16,-13 0 1-16,6 6-1 15,-9 13 5-15,-5 5 0 16,-2 4 3-16,-6 1 1 16,1-4-2-16,-3-6 1 0,0-4-1 15,0-12-9-15,0-3 10 16,0 0 1-16,2 0-1 16,6 0-6-1,10-15 4-15,6-16-6 16,10-6-2-16,-4-4 1 15,-3 4-2-15,-7 6-1 16,-5 11 0-16,-10 9 2 16,-3 7-5-16,-2 4 2 0,0 0-1 15,0 0 4-15,0 12-5 16,0 16 5-16,0 6 0 16,0-2 1-16,0-2-1 15,16-4 0-15,-1-7 0 16,4-6 1-16,3-8 0 15,4-5 2-15,15-7 0 16,8-25-3-16,-1-7 0 0,-5-7-2 16,-10-4 1-16,-2 1-10 15,-13-1-24-15,-7 3 2 16,-11 8 5-16,0 18 3 16,-13 13-15-16,-18 8 18 15,-4 0 15-15,-1 20 7 16,7 4 1-16,13 0-1 15,16-3-1-15,0-3 0 16,10 0 1-16,19-5 1 16,10-8-1-16,-1-1 4 15,8-4 1-15,-10 0 1 16,3 0 3-16,-12 3 3 16,-5 1 1-16,-13 3-12 15,4 3 5-15,-3 8-1 16,-4 2 2-16,-2 8-2 15,-4-1 0-15,0 1 1 16,6-4-1-16,-1-1-3 0,1-8 0 16,10 1-1-16,7-5 0 15,5-4 3-15,13-7-1 16,-1 0-3-16,10-9-12 16,-2-16-14-16,-9-3 3 15,-6-6 11-15,-8-4 3 16,-6-7 1-16,-5-3 2 15,-11 6 1-15,-3 10-1 0,0 11 5 16,-9 10-11 0,-20 11 9-16,-9 0 3 0,-5 0 10 15,2 20 7-15,1 5 1 16,18 3-8-16,6 1 4 16,6 1-1-16,10-4 6 15,0-7-5-15,0-3-8 16,0-9 6-16,24-3 7 15,0-4-8-15,10 0 3 16,8-5-7 0,-4-17-6-16,-3-1 1 0,-9-1 1 15,-6 0-3-15,-7 2 1 16,-5 6 3-16,-8 5-4 16,0 3-4-16,0 8 3 15,0 0-6-15,0 0 4 16,0 0-3-16,0 21 6 15,0 4 0-15,-4 1 1 16,4-2-1-16,0-3 1 0,4-2-1 16,19-4 2-16,0-6 0 15,8-4-1-15,2-5 0 16,2 0 6-16,1-27-4 16,-5-1-1-16,-6-6 0 15,-9-7-2-15,-9-4 0 16,1-9 1-16,-8-13-1 0,0-13-6 15,0-11-2-15,-8-3 0 16,1 5-1-16,-1 14 5 16,0 21 4-16,6 22 0 15,-4 17 1-15,6 10 7 16,-2 5-8-16,-1 0-6 16,-1 25-1-1,-4 23 3-15,6 16 4 16,-4 10 1-16,6 1 7 0,0 3-7 15,0 1 1-15,8-6 13 16,15-4 3-16,2-9-10 16,4-13 5-16,4-7-1 15,2-17-3-15,1-10-5 16,10-10-4-16,1-3 6 16,-1-9-4-16,-4-17-2 15,4-5 0-15,-10-2 0 16,-3-2 0-16,-2 4-1 0,-13 7-5 15,-5 9-1-15,-13 10 3 16,0 5-2-16,0 0-2 16,0 0 2-16,0 8 1 15,-5 15 3-15,-5 5 2 16,5 3 0-16,5-2 2 16,0-5 2-16,0-5-2 15,5-7-1-15,7-6 1 0,9-6 2 16,10 0 0-16,5-6 0 15,12-16-4-15,-13-3-3 16,2-4 3-16,-12 3 1 16,-8 1-1-1,2 3 0-15,-9 10-1 16,-8 2-3-16,-2 10 0 16,0 0-4-16,0 0-5 15,-2 7 12-15,-18 19 1 0,4 1 0 16,4-1 1-16,7 0-1 15,5-3 1-15,0-7-1 16,0 0 0-16,9-8 2 16,18-4-1-16,-3-4 0 15,7 0 2-15,2-2-3 16,-4-16 0-16,-12-2 0 16,-3-5-8-16,-14 2-3 15,0-5 1-15,0 6-19 0,-29 1-30 16,-4 8 25-1,-3 6 26-15,5 7 3 0,0 0 4 16,16 0 1-16,11 0-2 16,2 0 1-16,2 0-5 15,0 0-2-15,17 2 7 16,21 3 1-16,19-2 4 16,-2-3-3-16,-3 3 0 15,-4 1 0-15,-6 5 3 0,-16 6 11 16,1 4 5-16,-7 3 7 15,-7 3 5 1,-8-5 4-16,3-4-10 16,-8-3-6-16,0-7-9 15,0-1-7-15,0-5 2 16,0 0-1-16,0 0 1 16,2 0-2-16,4-5 1 15,9-17-5-15,11-8-6 16,12-8-5-16,10-1-9 0,6 3-19 15,4 11-19-15,-11 10 31 16,-9 11 17-16,-18 4 6 16,-2 0 2-16,-3 7-1 15,-6 20 6-15,-7 6 0 16,-2 1 2-16,0 3 4 16,0-3 0-16,0-1 7 0,-13-9-10 15,0-5-3-15,-2-7-2 16,2-4-1-16,-9-8-15 15,-4 0-85-15,-13-10-74 16,-1-17-231-16</inkml:trace>
  <inkml:trace contextRef="#ctx0" brushRef="#br0" timeOffset="197688.56">11240 8461 1052 0,'0'0'113'15,"0"0"-112"-15,0 0 16 16,0 0 84-16,0 0-69 0,0 0-27 16,-24 24-4-16,24-24-1 15,12 0-1-15,9 0-24 16,13 0-82-16,-6-12-50 15,-15-11-161-15</inkml:trace>
  <inkml:trace contextRef="#ctx0" brushRef="#br0" timeOffset="197864.59">10272 8513 967 0,'0'0'55'15,"0"0"-52"-15,0 0 14 16,0 0 22-16,241 0-34 16,-95-5-5-1,13-7-138-15,3-4-234 0</inkml:trace>
  <inkml:trace contextRef="#ctx0" brushRef="#br0" timeOffset="198104.61">13178 8406 358 0,'0'0'1003'15,"0"0"-980"-15,0 0-22 16,0 0 5-16,0 0 7 15,0 0-13-15,140 22-3 16,-109-15-27-16,-27-1-51 16,-4-4-172-16,-20-2-308 15</inkml:trace>
  <inkml:trace contextRef="#ctx0" brushRef="#br0" timeOffset="200376.9">1265 10528 860 0,'0'0'92'0,"0"0"-73"15,0 0-5-15,0 0 52 16,0 0-39-16,0 0-15 0,0 0 13 16,6 82 18-16,-6-52-31 15,0-9 2-15,0-8-13 16,0-8 2-1,0-3-1-15,0-2 1 16,0 0-1-16,0 0 1 16,10 0 2-16,13-2-1 15,7-13-3-15,11 2-1 16,-7 2 1-16,-11 6 0 16,-10 5-1-16,-4 0 0 0,0 0-2 15,-3 13-2-15,4 12 4 16,-10 3 2-16,0 6-2 15,0 4 0-15,-16-4-1 16,-11 6-1-16,-4-5-5 16,-2-5-38-16,-3-5-53 15,-1-10-42-15,1-10-137 16,3-5-245-16</inkml:trace>
  <inkml:trace contextRef="#ctx0" brushRef="#br0" timeOffset="200920.97">1193 10578 697 0,'0'0'63'0,"0"0"-58"15,0 0 43-15,0 0 42 16,0 0-46-16,139-74-27 16,-106 56-6-16,3 1-2 15,-5 1 2-15,-11-5 0 16,-5 2-2-16,-7 2 7 15,-2-2 0-15,-6 1-9 16,0 0 6-16,0 8 2 16,-6 4-2-16,-9 4-13 15,-7 2 1-15,-2 0-2 16,-11 15 1-16,-8 16 0 0,-2 13 2 16,-1 9 3-16,-2 12-4 15,4 8 0-15,8 9 12 16,5 8-3-16,17-2 5 15,14-7-8-15,0-17-7 16,17-10 9-16,23-13-9 16,13-15 10-16,7-13-6 15,15-13 9-15,6-4 6 0,9-34-4 16,-9-12 10-16,-6-7-3 16,-13-13-13-16,-20-3 3 15,-11-5-3-15,-15-5-5 16,-16-1 3-16,0-4 0 15,-26-2-6-15,-19 3 0 16,-12 11-1 0,-5 15-4-16,1 22-8 15,-2 19-7-15,3 17 5 0,-9 3-5 16,5 15-31-16,-2 21-11 16,11 10-21-16,8 12-28 15,5 11-66-15,25 2 8 16,14-2-328-16</inkml:trace>
  <inkml:trace contextRef="#ctx0" brushRef="#br0" timeOffset="202201.13">2922 10454 951 0,'0'0'35'0,"0"0"-27"15,0 0 5 1,0 0 75-16,0 0-48 16,0 0-22-16,-141 82 4 15,120-27-2-15,11-1-12 16,10-2-1-16,0-7-4 15,13-11 1-15,20-13-4 16,9-11 3-16,3-10 1 0,3-5 0 16,-1-32 5-16,-1-14-5 15,-6-3 0-15,-16-2 1 16,-15-1-3-16,-9 8 0 16,-11 5 0-16,-18 14-2 15,1 13-4-15,5 8-2 16,8 9-6-16,0 0-1 15,-1 6 7-15,-4 18 2 0,2 6-3 16,10 3-11-16,8-3-16 16,0-5 0-16,23-9 16 15,10-5 9-15,13-11 1 16,2 0 7-16,0-3 1 16,2-15 0-16,-9-2 1 15,-10 6-1-15,-8 2 0 16,-11 5 7-16,-5 7 8 15,-1 0 5-15,4 9-10 0,3 29 0 16,-1 17 23 0,2 18-13-16,-7 16 7 15,-7 12-19-15,0 4-1 16,0-6-7-16,0-13-1 16,0-20-3-16,-7-20-39 15,-1-24-7-15,5-12 10 16,0-10-16-16,-2-15-1 15,-2-29-145-15,-4-20 71 0,3-18 102 16,0-22-3-16,4-15 10 16,2-6 10-16,2 7 12 15,0 23 24-15,2 26 61 16,16 19-9-16,-1 16 22 16,-1 9-58-16,12 5-16 15,-2 5 1-15,10 6-13 16,2 9-4-16,-5 0 2 0,0 15 7 15,-12 19-6-15,-9 7-8 16,-12 5 8-16,0 3 1 16,-17-3 14-16,-18-4-4 15,-10-5-13-15,3-9-8 16,-2-6 2-16,13-11-3 16,13-10-11-16,13-1-25 15,5-16 3 1,0-20-52-16,18-13-70 15,18-4 62-15,8-4-25 0,7 3-215 16</inkml:trace>
  <inkml:trace contextRef="#ctx0" brushRef="#br0" timeOffset="202537.18">3700 10167 224 0,'0'0'206'16,"0"0"-92"-16,0 0-12 16,0 0-2-16,0 0 43 15,0 0-78-15,67-77-30 16,-67 101-11-16,-7 20 25 0,-10 22 17 15,1 9-26-15,3 3-14 16,2-1-5-16,6-10-6 16,5-12-7-16,0-20-2 15,0-11-4-15,0-13 0 16,0-9 0-16,0-2 5 16,14 0-3-16,10-23 0 15,13-21-4-15,4-5-20 16,-3 1 10-16,-5 14 4 0,-16 16-1 15,-7 5 6-15,-6 13 1 16,-4 0-4-16,0 0 1 16,0 3-7-16,2 18 3 15,2 7 7 1,2-1 0-16,1-6-2 16,9-6-55-16,-1-11-50 15,14-4-54-15,-3 0-188 0</inkml:trace>
  <inkml:trace contextRef="#ctx0" brushRef="#br0" timeOffset="202721.2">4095 10229 51 0,'0'0'897'16,"0"0"-887"-16,0 0-6 15,0 0 61-15,0 0-14 0,0 0-24 16,-21 38-17-16,21-35-10 15,0 0 0-15,0-3-4 16,0 0-75-16,13 0-70 16,-3-21-168-16</inkml:trace>
  <inkml:trace contextRef="#ctx0" brushRef="#br0" timeOffset="202905.23">3494 10316 684 0,'0'0'107'0,"0"0"-72"16,0 0 52-16,0 0-46 15,0 0-31-15,138 0-2 16,-51 0-8-16,6-15-2 16,-3 2-113-16,-2 7-119 0,-14 3-91 15</inkml:trace>
  <inkml:trace contextRef="#ctx0" brushRef="#br0" timeOffset="203585.31">4295 10369 686 0,'0'0'176'0,"0"0"-158"16,0 0 70-16,0 0-26 0,0 0-24 15,0 0 13-15,24 66-3 16,-14-51-25-16,-1-4-13 15,-5-6 5-15,-1-2-5 16,0-3-3-16,-1 0-1 16,3 0-4-16,11-3 9 15,6-17-6-15,6-13-5 16,1-1-1-16,-6-1-6 0,-3 11 1 16,-10 11-1-16,-4 3 6 15,-6 10-1 1,0 0 0-16,0 0-1 15,0 2-3-15,0 24 6 16,5 8 1-16,2 5 9 16,1-5-6-16,1-12 5 15,3-5-4-15,-8-9-4 16,-1-8 2-16,2 0-2 0,5 0 10 16,8-8-5-1,13-20 1-15,0-6-5 0,0-3-1 16,-9 3-1-16,2 8 0 15,-12 6 0-15,-1 12 0 16,-11 6-1-16,0 2-1 16,0 0 1-16,0 4-7 15,2 20 1-15,6 4 7 16,-1-2 1-16,5-7 0 0,2-8 5 16,-1-5-6-16,3-6 0 15,1 0 3-15,11-2 1 16,11-21 4-16,3-11-8 15,3 0-2-15,3-4-11 16,-8 6 7-16,-3 7 6 16,-14 10 1-16,-17 10-1 15,-6 5 0 1,0 0 0-16,0 0-5 0,0 20-1 16,4 12 6-16,0 3 4 15,3-2-4-15,2-11 1 16,-2-7-2-16,8-10-19 15,1-5-62-15,4 0-56 16,11-25-186-16</inkml:trace>
  <inkml:trace contextRef="#ctx0" brushRef="#br0" timeOffset="203841.34">5066 9969 761 0,'0'0'167'16,"0"0"-164"-16,0 0 20 16,0 0 54-16,0 0-19 15,0 0-30-15,5 54-11 0,20-52 4 16,5-2-9-16,8 0-3 16,-7-15-8-16,-4-7-2 15,-11 3-18-15,-12 3-20 16,-4 4-6-16,0 5-24 15,-8 7-6 1,-12 0-41-16,-3 7-46 16,3 18-127-16</inkml:trace>
  <inkml:trace contextRef="#ctx0" brushRef="#br0" timeOffset="204337.41">5370 10299 985 0,'0'0'73'0,"0"0"-66"0,0 0 56 15,0 0 17-15,71-121-37 16,-51 110-36-16,0 2-3 16,-9 8 0-16,-1 1-2 15,4 0-2-15,-9 0-1 16,-1 21-1-16,4 5 2 15,-8 1 1-15,0 7-1 16,0 2 0-16,0 4 4 16,-14 2-3-16,-7-1-1 0,-1 1-1 15,7-5 0-15,6-4 0 16,4-3 0-16,5-5-5 16,0-5-27-1,22-4-10-15,25-1-2 16,8 1 26-16,7-1 9 15,-6 4-1-15,-10-1 11 16,-13 5-2-16,-13 2 1 16,-13 4 1-16,-7 5-2 0,0 5 6 15,-29 3-3-15,-16-7 6 16,-10 0 1-16,-6-3-1 16,-1-5 13-16,7-9-11 15,5-4-8-15,15-9-1 16,10-5 0-16,6 0-16 15,15-22-46-15,4-22-48 16,4-18-161-16,42-20-255 0</inkml:trace>
  <inkml:trace contextRef="#ctx0" brushRef="#br0" timeOffset="205809.59">6016 10187 947 0,'0'0'22'15,"0"0"-17"-15,0 0 54 16,-142-15 9-16,95 43-36 0,-1 9-15 16,4 10 0-1,6 0-11-15,12-1-2 16,13-6-4-16,8-11-3 16,5-9 3-16,0-5 1 15,9-13-1-15,15-2 1 16,9 0 0-16,14-20 3 15,-1-11-3-15,-4-1-1 16,-5-2 0-16,-12 6 0 0,-12 4 0 16,-5 9 4-16,-5 8-3 15,-3 3 4-15,0 4 0 16,0 0-5-16,0 0 0 16,0 0-8-16,0 22 3 15,0 6 5-15,0-2 4 16,0 1-4-16,0-7 0 15,12-5 0-15,12-2 0 0,0-11 4 16,9-2-2-16,7 0-1 16,-4-24 1-16,-1-12-2 15,-1-4 0-15,-15-9 0 16,3-4-1-16,-15-8-2 16,-7-8 3-16,0-12-18 15,0-4-9-15,-2-4 1 16,-9 9 10-16,1 17-15 15,2 21 18-15,1 16 5 16,-1 17 7-16,0 7-4 16,0 2-3-16,1 0 6 15,-1 22-3-15,8 16-2 16,0 19 2-16,0 7 5 16,0 13 0-16,8 4 4 15,13-1 6-15,-2-1 9 16,3-7-15-16,-3-11 14 15,2-17 0-15,-4-10-5 0,-1-13 0 16,-3-11-2-16,-6-5-10 16,7-5 6-16,-6 0-4 15,3 0 4-15,3 0-2 16,1 0-2-16,5-11-2 16,3-6-1-16,3-3-2 15,5 5-1-15,-5 5 0 16,-7 3-12-16,-7 4 10 0,-8 3 4 15,1 0-7-15,-3 5 8 16,6 15 0-16,-3 5 12 16,-3 0 8-16,5 2-2 15,-2-4 2-15,2-3-4 16,3-6-2-16,-6-6-4 16,8-6-5-1,3-2 2-15,8 0 2 16,10-7-2-16,8-17-6 0,-1-4 0 15,-6-4-2-15,-6-2-4 16,-5 3-5-16,-10 6 3 16,-5 8 7-16,-6 9 0 15,-2 8-1-15,0 0 1 16,0 0 0-16,0 3 1 16,-10 16 4-16,-3 9 0 15,1-1 2-15,6-7-6 16,6 1 2-16,0-5-1 0,0-9-1 15,8-1 3-15,6-3-2 16,5-3 1-16,4 0 9 16,3-11-12-16,-1-10 3 15,-4-5-3-15,-12-3-4 16,-9 1-8-16,0-8-24 16,-4 9-29-16,-25 6 31 15,-4 10 10-15,-7 11 17 0,-1 0 5 16,5 0 2-16,7 11-2 15,12 1 4-15,9-3-3 16,6 1 4-16,2-5-6 16,0 3 5-1,25-4-4-15,21-4 4 16,10 0-2-16,6 0 3 16,0 0-4-16,-9 1 2 15,-10 11-1-15,-10 1 3 0,-12 2 0 16,-8 4 0-16,-6 3 11 15,-1 2 5-15,-3-5 5 16,-3-2 1-16,0-4-1 16,0-5-13-16,0-8-2 15,0 0-8-15,0 0 13 16,2 0-1-16,5 0 0 16,15-27-13-16,4-11-3 15,23-12-39-15,8 3-9 0,-4 12-12 16,0 8 44-16,-13 17 13 15,-13 7 6-15,-9 3 0 16,-5 0 2-16,-2 13-1 16,-4 12 9-16,-1 7 5 15,-6 0-8-15,0 3 6 16,0-3-7-16,-11-4 0 16,-17 0-4-16,-8-11-2 0,-2-2-11 15,-6-11-49-15,-4-4-61 16,-6 0-234-1</inkml:trace>
  <inkml:trace contextRef="#ctx0" brushRef="#br0" timeOffset="206033.62">6615 10187 922 0,'0'0'73'15,"0"0"-70"-15,0 0 69 16,0 0 4-16,0 0-39 16,0 0-28-16,16 6 8 15,-5-2-12-15,-3-4-5 16,-1 0 0-16,7 0-16 16,-2-5-84-16,-5-20-125 0,-7-4-302 15</inkml:trace>
  <inkml:trace contextRef="#ctx0" brushRef="#br0" timeOffset="206329.66">6016 10053 953 0,'0'0'34'0,"0"0"-4"0,0 0 71 16,0 0-8-1,0 0-49-15,0 0-33 16,48 0-8-16,30-15-3 15,16-8 0-15,13-2-12 16,-10 1-18-16,-15 9 17 16,-28 2 11-16,-26 7 1 15,-17 2 1-15,-11 2 3 16,0 0-3-16,0 2-1 0,0 0 1 16,0 0-5-16,0 0-13 15,-9 0-26-15,0 0 11 16,-2 0-12-16,1 8-3 15,3 1-3-15,2-3-93 16,-2 0-98-16</inkml:trace>
  <inkml:trace contextRef="#ctx0" brushRef="#br0" timeOffset="207001.74">6500 10095 937 0,'0'0'53'16,"0"0"-51"-16,0 0 10 15,0 0 46-15,0 0-14 0,0 0-13 16,9 24-17-16,1-21-4 16,4-3-2-16,1 0 9 15,3 0-9-15,2 0 10 16,-2-8 5-16,-7-6 9 15,-5-1-8-15,-6 5-15 16,0 0-6-16,0 4-3 0,0 6-14 16,-17 0-16-16,-23 0-95 15,-15 19-55-15,-3 3-280 16</inkml:trace>
  <inkml:trace contextRef="#ctx0" brushRef="#br0" timeOffset="-203292.55">2215 12157 723 0,'0'0'136'0,"0"0"-106"16,0 0 30-16,0 0 25 0,0 0-43 16,0 0-6-16,-43 143 35 31,5-57-22-31,-1 4-25 0,4-7-2 15,4-10 2-15,9-17-14 16,4-15-5-16,10-15-2 16,5-15-1-16,3-11-1 15,0 0 7-15,0 0-1 16,8-41 5-16,23-26 0 16,10-32-8-16,0-14-2 15,-3-1 4-15,-7 12-2 0,-9 24-1 16,-4 20-1-16,-5 22 8 15,-8 18 2-15,-3 14-3 16,-2 4-2-16,0 0-4 16,0 0-3-16,0 31-5 15,4 16-1-15,0 18 6 16,1 15 2-16,2 5-1 0,-5-8-1 16,5-5-1-1,-2-13 1-15,3-21-1 0,-2-11-6 16,1-16-19-16,-4-7 1 15,-3-4-33-15,0 0-30 16,-3-15 9-16,-28-18-99 16,-13-4-86-16,-7-1 185 15,-5 5 24 1,0 5 38-16,4 11 17 0,6 7 15 16,6 3 45-16,7 3 27 15,9 4 4-15,9 0 4 16,13 0-34-16,2 0-36 15,0 0-15-15,0 0-10 16,23 0-4-16,24 0 4 16,12-4 4-16,19-15-4 15,1-4 5-15,5-7-3 0,1-4-1 16,-11-1 1-16,-15 3 0 16,-21 5-2-16,-15 8 4 15,-15 7 2-15,-8 2 24 16,0 6 12-16,-3 4-18 15,-13 0-12-15,-4 0-5 16,-5 6-1-16,-9 22-5 16,-1 11 1-16,-1 12 1 15,10 0 1-15,12 0 1 16,7-4-1-16,7-9-3 16,0-11 0-16,19-8-2 0,7-11 2 15,7-8 2-15,5-5 0 16,6-32 7-16,1-16-2 15,-1-9 0-15,-7-5 4 16,-16 3 11 0,-7 6 14-16,-14 2-20 15,0 3-3-15,0 7-7 16,-11 14-2-16,-2 15 0 16,6 13 4-16,3 4-3 0,-3 0-6 15,0 21-15-15,-1 19 13 16,1 20 1-16,2 8-1 15,5 4 1-15,0-10 0 16,0-6-1-16,12-10-9 16,3-12-54-16,3-12 12 0,-1-18 4 15,10-4-35-15,1-26 20 16,6-23-94-16,-3-12 46 16,-6-3 69-16,-10 2 43 15,-5 2 10-15,-8 8 29 16,-2 14 26-16,0 14 50 15,0 13-23-15,0 11-13 16,0 0-15-16,0 0-44 16,0 18-10-16,0 16-8 0,0 13 10 15,11 9 21-15,-1 1-7 16,3-4-11-16,3-2 7 16,1-13 3-16,-1-9-21 15,-1-15 2 1,-8-9 2-16,2-5 6 15,-2 0-6-15,10-33 17 16,14-20 6-16,18-16-19 16,-1-13-8-16,-2 1-2 0,-13 8 3 15,-19 13-2-15,-9 18 0 16,-5 21-1-16,0 16-2 16,0 5-2-16,0 0-10 15,-8 26-27-15,-20 23-23 16,-13 19-7-16,-11 16-63 15,6 11-141-15,1 3-142 16</inkml:trace>
  <inkml:trace contextRef="#ctx0" brushRef="#br0" timeOffset="-202772.49">2076 13007 985 0,'0'0'20'0,"0"0"-6"0,0 0 64 16,0 0 16-16,0 0-48 15,0 0-27 1,-100-8-12-16,117 8-6 16,33 0 2-16,33-5 11 15,30-10 5-15,22-9-3 16,8-6 1-16,-2-2-13 15,-10 4 1-15,-29 6-4 16,-29 7 2-16,-31 9-3 0,-24 4-2 16,-18 2-6-16,-16 0 7 15,-39 0 1-15,-24 21-10 16,-16 10-2-16,-7 6-2 16,-4 5 1-16,4 6 5 15,2 2 3-15,7-3 2 16,22-6 2-16,23-12 1 15,17-8 0-15,19-13 2 16,12-6 0-16,0 0 3 0,0-2 2 16,15 0-7-16,32 0 0 15,29 0 10-15,24-17 8 16,7-14-12-16,13-11-2 16,-2-2-2-16,-1 1-4 15,-5 5 0-15,-14 5-34 16,-21 9-82-16,-28 9 24 15,-27 7-18-15,-20 8-48 16,-2 0 0-16,-4 0-54 16,-23 15-32-16</inkml:trace>
  <inkml:trace contextRef="#ctx0" brushRef="#br0" timeOffset="-199540.08">1043 13886 421 0,'0'0'132'0,"0"0"-90"15,0 0 11-15,0 0 39 16,0 0 4-16,0 0-33 0,0 0-22 16,-31-3 0-16,31 3 2 15,0 0-1-15,0 0-9 16,-2 0-5-16,2 0-2 15,0 0-8-15,0 0-8 16,4 0-10-16,33 0 1 16,12 4-3-16,18 5 5 15,2 0-6-15,-1-5 3 16,0 1 0-16,-11-5-2 0,-7 0 1 16,-13 0-21-16,-17 0-6 15,-6 0-17-15,-10 0-10 16,-4 0-2-16,0 0-30 15,0 0-97-15,-10-11-169 16</inkml:trace>
  <inkml:trace contextRef="#ctx0" brushRef="#br0" timeOffset="-195307.54">2743 13820 678 0,'0'0'71'0,"0"0"-44"15,0 0 62-15,0 0 4 0,0 0-46 16,0 0-15-16,0 0 9 16,25-96 0-16,-25 72-9 15,0 0-11-15,0 1-3 16,-18 2 1-16,-3 3-4 15,4 7-4-15,-4 3-7 16,7 8-4 0,-5 0 0-16,-1 0-6 15,-3 23-1-15,-4 9 7 0,6 7-5 16,0 4 3-16,11 5 0 16,7 0 2-16,3-2 0 15,0-6-1-15,0-12-4 16,13-9 4-16,5-10-2 15,-3-7 2-15,3-2 1 16,4-4 3-16,2-28 1 16,4-13-3-16,-2-3 1 0,-6 0 2 15,-8 2-3-15,-4 8 2 16,-2 6-1-16,-6 10-1 16,0 10-1-16,0 9 0 15,0 3-5-15,0 0 3 16,0 0-7-16,0 25 0 15,7 6 4-15,6 7 10 16,3-1-9-16,1-9 9 16,-1-5-9-16,-1-14 9 0,-1-1-5 15,-5-8 0-15,3 0 1 16,0 0 3-16,-1-16 1 16,4-10-2-16,1-2-3 15,-3-4 2 1,1 1-2-16,-8 5 0 15,2-1 0-15,-5 12-3 16,1 7 2-16,-4 8 0 16,3 0-8-16,2 8-2 0,6 22 3 15,1 11 8-15,15 5-1 16,0-2 1-16,4-8 0 16,-6-14 3-16,-9-9-3 15,-6-8 0-15,-5-5 0 16,2 0 3-16,5-18 6 15,5-16-9-15,1-9 4 16,-1-3-4-16,-5 4 0 0,-8-2 3 16,-4 12-4-16,0 9 2 15,0 14-1-15,0 6 0 16,0 3-10-16,0 0-7 16,0 21 8-16,3 17 9 15,7 2 0-15,5-5 0 16,6-3 0-16,1-11 0 15,-4-9-2-15,3-5 0 16,-1-7 2-16,1 0 2 0,3-22 5 16,0-15-5-16,-4-6 2 15,-5-7 0 1,-6-1-2-16,-6-9-2 16,-3-6 6-16,0-1-4 15,-3 5-2-15,-10 14 0 16,2 16 1-16,7 17 5 15,-1 8 0-15,-1 7-6 16,-2 5-5-16,4 31-8 0,2 23 12 16,2 9 1-16,0 6 0 15,11-3 0-15,13-6 1 16,4-5-1-16,0-6 0 16,-2-5 1-16,1-13-1 15,-3-13-3-15,-9-9-33 16,-5-13-56-16,-6-1-49 15,-4-6-114-15</inkml:trace>
  <inkml:trace contextRef="#ctx0" brushRef="#br0" timeOffset="-193491.31">3267 13653 610 0,'0'0'96'16,"0"0"-90"-16,0 0 7 15,0 0 78-15,0 0-39 16,133-36-21-16,-71 18-12 16,6-4-2-16,-2 0-17 15,-2-3 4-15,-8 2-3 16,-12 8 1-16,-19 10-1 16,-12 2-1-16,-11 3 2 15,-2 0 5-15,0 21-6 16,0 15 15-16,0 9 0 15,0 1 6-15,0-4-14 0,0-5-3 16,6-9-1-16,6-5-3 16,3-5-1-16,-1-9 4 15,1-4-2-15,-2-5 1 16,7 0 2-16,1-8-1 16,-2-18 1-16,1-4-1 15,-13-2-2-15,-5 1 8 16,-2 1 11-16,-2 0-3 0,-25 2-3 15,0 4-15-15,-4 2 3 16,6 9-3-16,6 8-2 16,2 5-3-16,3 0 0 15,7 0-5-15,-3 11 0 16,8 4 2-16,2 2-1 16,0-2-4-16,0-2 2 15,12-5 0 1,11-1 0-16,4-7 2 0,3 0 4 15,1 0 1-15,-2-18 1 16,2-5-6-16,0-1 3 16,-4 1-4-16,-6 1 10 15,-5 5 0-15,-8 6 0 16,-5 4 4-16,-3 7 26 16,0 0 3-16,0 0-32 15,0 18 1-15,0 15-2 16,0 9 4-16,2 3 9 0,5-4-9 15,7-9-1-15,-2-5 6 16,-1-13-5-16,-3-3 0 16,-4-9 4-16,2-2-1 15,-1 0 4-15,7-5 5 16,7-22-2-16,0-7 1 16,4-3-9-16,-1-2-1 15,-3 5-3-15,2 7-1 0,-6 12 0 16,-2 10-1-16,-6 5 0 15,1 0-5-15,2 12 1 16,6 20 4-16,4 5 10 16,-4 2-6-16,-1-7-1 15,4-8 0 1,-10-9-1-16,-1-10 2 16,-3-1 1-16,0-4 4 15,5 0 0-15,5-11 3 0,8-19 0 16,6-9-8-16,2-4-3 15,2 1 6-15,-9 11-6 16,-2 8-1-16,-13 13 0 16,-7 8 0-16,2 2-9 15,-1 0 1-15,2 24-8 16,3 5 16-16,-1 9 4 16,3-2-4-16,0-5 0 15,3-11 0-15,3-6-1 0,-3-6-1 16,2-8-5-16,3 0 4 15,5-14 0-15,16-21 0 16,1-2 2-16,4-6-1 16,-9-3 2-16,-14 9 1 15,-13 2 0-15,-8 8-1 16,0 12 2-16,0 9-2 16,-16 6-5-16,-12 0-1 0,-5 14-2 15,-3 17 6-15,5 8-2 16,11 5 3-16,9-2-2 15,11-1 0 1,0-4 1-16,0-7 2 16,7-10-2-16,9-7-1 15,2-11 2-15,8-2 1 16,3-2 1-16,6-26 5 16,1-7-3-16,-9-4-2 0,-2 0 1 15,-6-1-2-15,-11 3 6 16,-1 9-5-16,-7 12 4 15,0 11 1-15,0 5-5 16,0 0-1-16,0 0-2 16,0 13-14-16,-5 16 13 15,0 11 3-15,5-6 0 16,0-2 0-16,0-6-2 16,10-12 1-16,11-1 1 0,7-13 0 15,9 0 6-15,-2-3-4 16,3-25 3-16,0-7 0 15,-1-6 1-15,-12-4-2 16,-6-10 0-16,-13-9 2 16,-6-9-3-16,0-11 2 15,-6-6-2-15,-13 13-1 16,0 18-2-16,9 21 0 0,3 23 0 16,1 11 0-1,1 4-16-15,0 0 1 16,-5 34 12-16,-3 20 3 15,10 17-1-15,3 8 2 16,0-2-2-16,24-2 1 16,7-5 0-16,0-7 0 15,2-14 0-15,-5-9-3 16,1-9 2-16,-2-14 2 0,-2-10 0 16,-1-7-1-16,2 0 0 15,3-22 4-15,4-12-4 16,-2-8 0-16,-2-4-1 15,-7-3 1-15,-11 9-1 16,-9 12 1-16,-2 12 3 16,0 11-3-16,0 5 0 15,-16 3-10-15,-9 28 10 16,2 11 0-16,6 11 0 0,14 1 0 16,3-6 1-16,3-4 0 15,19-7-1-15,11-8 0 16,6-6 2-16,-3-11-2 15,-1-7 0-15,3-5-2 16,7-5-8-16,1-27-16 16,2-11-51-1,-10-8-51-15,-5 1-166 16,-13 7-219-16</inkml:trace>
  <inkml:trace contextRef="#ctx0" brushRef="#br0" timeOffset="-192931.23">6186 13482 51 0,'0'0'538'15,"0"0"-468"-15,0 0 23 16,0 0 57-16,0 0-85 15,0 0-37-15,7-65 6 16,-7 43 13-16,-13 5-17 16,-3 5-10-16,-1 5-1 15,-6 7-10-15,-4 0-8 0,3 7-1 16,-4 20-1-16,1 9-3 16,9 4 3-16,7 1-2 15,7-4 1-15,4-5 1 16,0-8-4-16,10-9 3 15,17-8-1 1,3-7-1-16,6-3 4 16,4-29 7-16,-2-11-6 15,1-9 4-15,-14-4-5 0,0-8 4 16,-16-10-3-16,-9-12 7 16,0-5-8-16,0 4 1 15,-9 15 0-15,-10 26 0 16,7 22 5-16,1 16 4 15,-5 8-10-15,5 10-4 16,-9 33 2-16,9 22 0 16,5 15-1-16,6 14-3 0,0-3 5 15,21-2-1-15,-1-9 2 16,0-14 1-16,0-9-1 16,-1-18-2-16,-4-13-3 15,-5-11-23-15,-8-12-10 16,-2-3-36-16,0-5-57 15,-7-23-240-15</inkml:trace>
  <inkml:trace contextRef="#ctx0" brushRef="#br0" timeOffset="-192731.22">4895 13247 889 0,'0'0'69'0,"0"0"-69"16,0 0 1-16,0 0 6 0,0 0-6 15,143-6-2-15,-28-18 1 16,20-6-115-16,15-5-93 16,12 2-238-16</inkml:trace>
  <inkml:trace contextRef="#ctx0" brushRef="#br0" timeOffset="-190890.98">8130 13495 926 0,'0'0'20'16,"0"0"-20"-1,0 0 38-15,0 0 54 16,0 0-22-16,0 0-30 16,125-153-11-16,-100 97-1 15,-8-7-7-15,-3-9-7 16,-3-8-11-16,-9 6 2 15,2 6-5-15,-4 21 3 16,0 18-2-16,0 21-1 0,0 4 0 16,0 4-9-16,0 0 3 15,0 2-4-15,0 29-2 16,0 17 9-16,0 9 3 16,10 8 5-16,11 0-5 15,10-3 0-15,5-8-1 16,7-6 0-16,9-7-1 15,1-13 2-15,4-11-1 0,-3-10-11 16,-6-7 2-16,-2-5-15 16,-6-25-13-16,-4-7 1 15,-8-6 5-15,-14-7 8 16,-14 0 4-16,0 2 9 16,-14 7 10-16,-14 13 2 15,4 15 13-15,-5 13-7 16,-2 0 5-1,-5 15-10-15,1 14 10 0,6 13 6 16,7 2-11-16,9 2-2 16,13-2 4-16,0-4 0 15,0-9 0-15,4-10-4 16,15-6 1-16,5-10-6 16,0-5 14-16,9 0-4 15,0-18-5-15,9-10-1 16,-2-9-2-16,-7-4-2 0,-7 1-1 15,-7-1-2-15,-9 4 2 16,-8 11 1-16,-2 12 0 16,0 10 6-16,0 4-6 15,0 0-2-15,0 9-3 16,0 22 2-16,-2 8 2 16,2 2 2-16,0 1 1 15,0-8-1-15,21-6 1 16,3-5-2-16,7-9 2 0,8-7-1 15,1-7 2-15,2 0 1 16,1-13-1-16,-5-15 2 16,-10-8-5-16,-2-5-2 15,-13-5 1-15,-6 3-5 16,-7 9-2-16,0 11 8 16,0 14-2-1,0 7 0-15,0 2-7 16,-15 0 8-16,-8 7 0 0,-1 14 0 15,12-5-1-15,4-3-1 16,8 0 0-16,0-2-1 16,0-1-1-16,11 0 4 15,9-2-1-15,2 2-1 16,2-2 1-16,-1 0 2 16,-6 3-1-16,2 2 0 15,-7 2 1-15,3 0 1 16,-1 4-1-16,1 4-3 0,-5 0 3 15,5-4 4-15,0 1-4 16,3-6 1-16,-3-1-1 16,9-5 2-16,-1-5-2 15,11-3-3-15,1 0 3 16,11-16 2-16,-3-13-2 16,-2-5-1-16,-8-8 1 15,-4-5 1-15,-11-7-1 0,-8 2-1 16,-8 2 1-16,-2 15 0 15,0 10 0-15,0 12 5 16,-17 11-5-16,-7 2-3 16,-3 0 1-1,-2 25 1-15,2 7 1 16,8 4 0-16,7 3 1 16,4 0 1-16,5-7-2 15,3-4 2-15,0-10 1 0,0-6-3 16,0-5 2-16,11-4-2 15,1-3 9-15,9 0-2 16,2-5-3-16,-3-15 1 16,0-1-1-16,-2-3-3 15,-3 2 0-15,-1 3 3 16,-10 11-1-16,2 2 1 16,-4 6 4-16,-2 0-8 15,0 0-1-15,3 18-6 0,1 25 7 16,-4 21 11-16,0 13-1 15,0 12-6-15,0 10-2 16,0 5-2-16,-15-4 0 16,4-8 0-16,0-20 0 15,0-13 0-15,4-22 0 0,-4-14-1 16,4-12 0 0,-6-9 1-16,0-2 3 0,-5 0-3 15,-2-13-17-15,5-13-4 16,2-10 1-1,5-10 9-15,8-7-1 16,0-7 3-16,11-5-5 16,28-1 4-16,3 4-3 15,13 3 13-15,0 6-1 16,5 3 1-16,-2-1 0 16,-2-4 1-16,3 0-1 0,-9-2 0 15,-1 2 0-15,-10 6-3 16,-13 8 3-16,-14 9 5 15,-9 9-1-15,-3 7 12 16,-5 5-5-16,-24 9-1 16,-8 2-5-16,-5 9 0 15,4 27 4-15,5 10 4 16,7 6-1-16,10 0-4 16,13-5 3-16,3-5-2 0,0-6-3 15,16-10-1-15,11-3-3 16,4-9-2-16,7-11 0 15,8-3-16-15,4 0-44 16,6-24-33-16,4-10-69 16,-8-8-219-16</inkml:trace>
  <inkml:trace contextRef="#ctx0" brushRef="#br0" timeOffset="-189874.85">11016 13223 812 0,'0'0'93'0,"0"0"-93"15,0 0 0-15,0 0 25 16,0 0 13-16,0 0-28 15,137-114-6-15,-107 76-2 16,-1 3 1-16,-11 0 2 16,-5 11-4-16,-7 10 1 15,-6 6 5-15,3 6-4 16,4 2-1-16,-7 0-2 0,0 4-6 16,0 23 6-16,-16 10 1 15,5 2 9-15,9-3-1 16,2-2 5-16,0-5 2 15,0-9-7-15,5-4-5 16,12-10-2 0,7-6 3-16,1 0 5 15,6 0-4-15,-6-22-6 16,0-9 3-16,-8-4-3 0,-5-7 0 16,-12-3-1-16,0 1-4 15,0 2-1-15,-12 11 2 16,-11 13-2-16,-6 11 2 15,-2 7-1-15,7 0 0 16,-5 13 4-16,1 12-4 16,12 0 0-16,6 7 3 15,10 6 1-15,0-4 0 0,5-2 0 16,21-6 0-16,8-7-2 16,6-9-1-16,3-7-8 15,-1-3-4-15,8 0 12 16,5-22-10-16,-7-5-1 15,-3-11-2-15,2-3-10 16,-14-1 17-16,-8-4 8 16,-9 3 2-16,-9 6 2 15,-7 9 9-15,0 11 24 0,0 6-2 16,-2 7 11-16,-11 4-22 16,3 0-8-16,-5 7 2 15,1 21-5-15,2 12 4 16,5 12-1-1,1 7 3-15,4 7 0 16,2 6-6-16,0 3-5 16,-2 5 4-16,-2 0-4 0,0 5-1 15,-4-7 2-15,3 3-3 16,-3-6-1-16,8-8-3 16,0-6 0-16,0-19 0 15,0-8 1-15,0-15-1 16,10-10 0-16,1-5 0 15,-1-4-14-15,15 0-8 0,0-20-13 16,2-15-6-16,-8-8-5 16,-5-11 16-16,-12-4 15 15,-2-4-1-15,-14-1 2 16,-18 9 4-16,-17 9 4 16,7 13 6-16,-4 9 1 15,3 6 11-15,8 6-9 16,13 5 7-16,11 2-2 15,6-1 7-15,5-3-5 16,0-5-10-16,23-5-14 16,27-9-27-16,15-6-76 0,9-3-230 15</inkml:trace>
  <inkml:trace contextRef="#ctx0" brushRef="#br0" timeOffset="-187554.56">10640 13650 182 0,'0'0'189'0,"0"0"-47"16,0 0-24-16,0 0 26 15,0 0 10-15,0 0-91 0,0 0-9 16,2 3-10-16,-2 7 0 15,-14 12-30-15,-3 9 14 16,-1 2-4-16,-2 0 0 16,2-6-19-16,10-11 4 15,5-9-9-15,3-6 1 16,0-1-1-16,0 0 12 16,0 0-6-16,0-19-1 15,0-17-3-15,25-13-2 16,-4-6-5-16,-2 8 5 15,-7 12 0-15,-5 16 0 0,0 12 0 16,-7 7 1-16,0 0-1 16,2 0-3-16,5 11-17 15,10 19 18-15,14 8 2 16,0 2 0-16,3-8 0 16,-6-13-2-16,-5-10-29 15,0-9-48-15,-5-3 3 16,0-32-38-16,-10-17-178 0,-8-15-349 15</inkml:trace>
  <inkml:trace contextRef="#ctx0" brushRef="#br0" timeOffset="-186314.4">10447 12484 671 0,'0'0'4'0,"0"0"3"16,0 0 102-16,0 0 16 16,0 0-59-16,0 0-14 15,-33-74-12-15,28 64-13 16,-5 0 5-16,3-1-7 16,-4 1-7-16,4 0-10 0,-1 7-7 15,8 1 10-15,-3 2-8 16,-4 0-3-16,-6 0-2 15,-5 13 2-15,-8 10 3 16,8 5-3-16,3 7-6 16,10-1 3-16,5 5 3 15,0-4 0-15,0 0-1 16,0-9 1-16,15-10 1 0,1-6-1 16,-1-10-1-16,6 0 1 31,-2 0-1-31,10-22 2 0,-6-6 5 15,3-10-5-15,-11 2 1 16,-8-1-1-16,1-1 3 16,-8 10-4-16,0 6-1 15,0 7 1-15,0 10 0 16,0 5-3-16,0 0-5 0,0 8-2 16,-2 19 10-16,-4 5 0 15,4 6-1-15,2-2 1 16,0-10-1-16,0-7 1 15,0-9 0-15,2-5-3 16,4-5 2-16,-1 0 1 16,10-7 0-16,6-17 2 15,-2-7 3-15,8-3-5 16,-10 3 1-16,-3 5 1 0,-7 6 0 16,1 7-2-1,-6 9 0-15,0 1-2 0,1 3-3 16,6 0-3-16,0 12 5 15,8 14 3-15,7 2 0 16,-1 0 0-16,0-4 2 16,0-8-2-16,-5-4 0 15,-5-8 4 1,-6-4 0-16,9 0 0 0,1-13-2 16,7-18 5-16,1-5-5 15,1-3-1-15,-3-2 1 16,1 0-2-16,-9 5-3 15,-6 11 3-15,2 13 0 16,-6 8 0-16,-5 4-2 16,2 0-4-16,6 21 5 15,1 14-1-15,15 6 4 0,-1 0 3 16,2-4-1-16,-2-10 5 16,-2-7-5-16,2-10 10 15,-5-10-7-15,2 0 5 16,6-7 5-16,5-24-8 15,7-12-3-15,0-5-6 16,-10 1 4-16,-7 1 0 16,-4 11-3-16,-6 10 0 15,-6 11-1-15,-5 11 3 16,0 3-6-16,0 0 0 16,0 6-5-16,13 18 5 0,2 3 3 15,5 2 5-15,-1-7-5 16,6-7 0-16,-4-4 0 15,-4-11 5 1,1 0-4-16,-1-4 4 16,10-23-3-16,-4-13 0 15,0-10-2-15,-7-12 1 0,-9-13 3 16,-7-6-3 0,0-8-1-16,0 8 0 0,-13 16-4 15,6 21 4-15,-2 22 0 16,7 13 0-16,-3 9-2 15,0 0-6-15,0 13 1 16,2 26 4-16,3 13 3 16,0 8 0-16,13 2-2 15,18-6 3-15,7-7-2 16,-3-11 0-16,-1-7-5 0,-1-13-40 16,-5-10-18-16,-1-8-43 15,-8 0-47-15,-5-10-115 16,-9-23-299-16</inkml:trace>
  <inkml:trace contextRef="#ctx0" brushRef="#br0" timeOffset="-186130.38">11473 11888 252 0,'0'0'659'0,"0"0"-624"16,0 0-24-1,0 0 47-15,0 0 15 16,0 0-45-16,150-45-16 15,-55 23-8-15,7-3-1 16,3 1-3-16,3 1-10 16,-9 6-53-16,-15 6-38 0,-24 4-136 15,-36 6-160-15</inkml:trace>
  <inkml:trace contextRef="#ctx0" brushRef="#br0" timeOffset="-183546.05">12794 12909 692 0,'0'0'71'15,"0"0"-33"-15,0 0 83 16,0 0-48-16,0 0-21 16,-50-120-20-16,33 116-15 15,-6 4-10-15,-3 0 2 16,-5 7-8-16,-1 16-1 16,7 10-4-16,-2 3 4 0,12 5 4 15,10-1-4-15,5 0-1 16,0-4 1-1,3-6-3-15,14-7 3 16,12-10 6-16,0-11 2 16,4-2 5-16,5-13 16 15,-3-19-13-15,7-7-5 16,-12 0-8-16,-8 0 0 16,-3 6-2-16,-9 6 9 15,-8 9-3-15,0 5-1 16,-2 9 3-16,0 4-9 0,0 0-5 15,0 0-2-15,0 11-10 16,0 17 17-16,4 5 0 16,9-2 4-16,6-4-4 15,5-6 0-15,1-7-3 16,4-10 3-16,4-4 5 16,5 0-5-16,3-24 2 0,-1-8-4 15,-6-4 2-15,-8-6-13 16,-11 3-10-16,-10 1-9 15,-5 7 21-15,0 9 2 16,-18 9 6-16,0 9-8 16,-1 4 8-16,2 0-2 15,5 0 1-15,2 7-3 16,10 5 3-16,0 1-6 0,0-2 3 16,8-2-8-1,9-3 2-15,-1-1 7 16,-1 3 6-16,1-2 0 15,-1 2 1-15,-6-1-1 16,5 4 4-16,-4 2-2 16,-1 7 0-16,7 4 1 15,-3 5 4-15,5-1-1 16,2 1-2-16,-2-3 4 0,8-6-3 16,-6-8 0-16,6-4-5 15,-1-8 3-15,1 0 0 16,-3 0 1-16,5-23-2 15,-8-12 1-15,-2-6 4 16,-3-6-7-16,-13-7 3 16,-2 0 6-16,0 7-9 15,0 12 1-15,-2 15 1 16,-13 14 3-16,-3 6-8 0,3 0 3 16,-4 2 0-16,7 24-2 15,10 7-2-15,2 3-4 16,0 5 8-16,10-2-1 15,13 0 1-15,10-5 0 16,6-9-2-16,-1-6 2 16,0-11 0-1,11-8 1-15,1 0-1 16,8-21-3-16,-6-12 2 0,-2-4 1 16,-15-1 0-16,-9-3 0 15,-21 4 1-15,-5 3 2 16,0 8-1-16,-18 12 1 15,-13 11-3-15,-5 3 0 16,-7 8 7-16,7 25-5 16,5 7-2-16,11 3 1 15,9 3-2-15,11-5-1 0,0-7 2 16,0-8 1-16,22-8-1 16,-5-10 3-16,4-8 0 15,-1 0 13-15,10-15 2 16,1-16-9-16,0-4-8 15,-5-2 4-15,-3 6-3 16,-5 7 4-16,-11 7-1 16,1 5 2-16,-8 11 6 15,0 1-13-15,0 0-4 0,2 13 2 16,4 15 2 0,6 7 1-16,3-1 0 0,4-4-1 15,-2-4 0-15,1-7-1 16,6-7-27-1,0-10-61-15,21-2-108 16,10 0-195-16</inkml:trace>
  <inkml:trace contextRef="#ctx0" brushRef="#br0" timeOffset="-183410.03">14673 12880 783 0,'0'0'118'16,"0"0"-116"-16,0 0-4 15,0 0 4-15,0 0-4 16,0 0-114-16,-12 2-173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18T09:18:37.074"/>
    </inkml:context>
    <inkml:brush xml:id="br0">
      <inkml:brushProperty name="width" value="0.05292" units="cm"/>
      <inkml:brushProperty name="height" value="0.05292" units="cm"/>
      <inkml:brushProperty name="color" value="#FF0000"/>
    </inkml:brush>
  </inkml:definitions>
  <inkml:trace contextRef="#ctx0" brushRef="#br0">971 485 814 0,'0'0'75'0,"0"0"-10"16,0 0 32 0,0 0-11-16,0 0-15 15,0 0-28-15,0 0-26 16,-147-55 2-16,93 55 1 16,-6 20-10-16,-2 10 8 15,4 6-1-15,9-1-8 16,16-1 0-16,10-6-9 0,15-6 1 15,8 0-3-15,0 1 0 16,27-3 2-16,17 0 0 16,14-4-2-16,17 0 0 15,6-6 1-15,-3 2-1 16,-13-3-5-16,-25 5 2 16,-18-2-3-16,-13-2 8 15,-7 1 1-15,-2 6 5 0,-2 2 3 16,-32 5 8-16,-12 2 2 15,-12 0-11-15,-16-4-5 16,9-2-3-16,1-10 0 16,6-5-1-16,18-5-6 15,9 0-7-15,13-10-13 16,9-15-33-16,9-11-57 16,17-1-18-16,33-6-38 0,16 2-52 15,24 6-163 1</inkml:trace>
  <inkml:trace contextRef="#ctx0" brushRef="#br0" timeOffset="352.04">1268 591 656 0,'0'0'237'0,"0"0"-132"16,0 0 11-16,0 0-18 0,0 0-40 15,0 0-19-15,-49 49-5 16,31-19-5-16,5 2-19 15,4 2 9-15,7-2-11 16,2-1-4-16,0-3-3 16,19-5 0-16,10-7-1 15,2-8 0-15,8-8-2 16,3 0 2-16,5-24-3 16,-1-15 6-16,-3-4 1 0,-11-5-1 15,-13-2 0-15,-13-3-3 16,-6-2 2-16,-4 1 4 15,-27 9 0-15,-5 17-6 16,-1 14 0-16,-8 14-5 16,9 0-13-16,3 14-23 15,10 11-35 1,15 16-102-16,8-4-51 16,0-6-166-16</inkml:trace>
  <inkml:trace contextRef="#ctx0" brushRef="#br0" timeOffset="864.11">1995 473 975 0,'0'0'79'0,"0"0"6"16,0 0 67-16,0 0-73 16,0 0-48-16,0 0-30 0,-36 28 8 15,16 15-6-15,2 4 14 16,5 1-17-16,4-13 7 15,2-4-6-15,2-9 5 16,3-9-6-16,0-8-3 16,2 0 3-16,0-5 10 15,0 0 3-15,0-10 18 16,0-14-22-16,9-12-8 0,7-8-1 16,-1-7 1-16,3-8 1 15,-5 13 1-15,-1 10-6 16,-6 13 7-16,-4 23-8 15,-2 0 2-15,0 0 2 16,7 7-6 0,3 19-5-16,5 12 11 15,5 14 0-15,2-5 0 16,2-3 0-16,3-12 0 0,-2-8-5 16,-5-10 4-16,-7-4 1 15,-4-10-1-15,3 0 0 16,-2 0 2-16,7-26 9 15,0-11-7-15,3-9 8 16,-3-18-3-16,-3-11-5 16,-7-2-2-16,-3 8 1 15,-4 26-2-15,0 20-1 0,0 15-9 16,-17 8-26-16,-4 0 1 16,-1 6-31-16,0 15-105 15,6 4-192-15</inkml:trace>
  <inkml:trace contextRef="#ctx0" brushRef="#br0" timeOffset="1832.23">3555 504 622 0,'0'0'79'0,"0"0"70"16,0 0-8-16,0 0-70 16,0 0-24-16,0 0 13 15,4-90-13-15,-4 69-7 0,0 3-12 16,-2 4-1-16,-13 11-13 16,-8 3 8-16,-8 0-21 15,-6 15 0-15,-6 14 0 16,1 9-1-16,8 3 3 15,10 2-6-15,8-2 1 16,9-4 0-16,7-7 0 16,0-7-3-16,2-7 4 0,16-3 1 15,5-9 2 1,4-4 6-16,1 0-7 16,3-13 9-16,3-12-9 15,-2-5 5-15,-3-3-3 16,-8-3-1-16,0-1 1 15,-8 6-3-15,-6 11 2 16,-7 9-2-16,0 11 1 16,0 0-1-16,0 0 0 0,0 19-7 15,-12 14 6-15,1 7 1 16,7-2 0-16,4-6 1 16,0-7-4-16,0-9 3 15,7-1-1-15,8-10 0 16,5-3 1-16,5-2 0 15,6-2 0-15,2-18 2 16,1-8 0-16,-3-5-4 16,-4-10 4-16,-5-13-2 0,-11-4 0 15,-7 8-1-15,-4 11 0 16,0 19 0-16,0 16-3 16,-8 6 3-16,-15 0-2 15,2 12 2-15,0 2-5 16,10 2 4-16,6-7 0 15,5-1-2 1,0 0 2-16,0-1 2 0,2 4 7 16,12-1-7-16,3 5 3 15,2-1-2-15,1 5 3 16,-3 2 2-16,-1 7-4 16,2 6 5-16,-2-3-7 15,-3 3 0-15,1-7 0 16,-6-7 0-16,3-1 0 15,-6-2 0-15,6-10 0 16,0-2-15-16,3-5-14 0,8 0-56 16,12 0-43-16,6-15-36 15,-1-8-120-15,4-7-315 16</inkml:trace>
  <inkml:trace contextRef="#ctx0" brushRef="#br0" timeOffset="2600.33">4269 447 491 0,'0'0'435'15,"0"0"-370"-15,0 0 37 0,0 0 48 16,0 0-64-16,0 0-49 16,-63-33-26-16,39 51 4 15,-3 9 3-15,2 9 4 16,5 4-14-16,2 0 7 16,7 2-11-16,6-7-2 15,5-3-1 1,0-4-1-16,12-6-1 15,12-6 0-15,10-11-14 16,12-5 0-16,10 0-12 0,7-26-7 16,-1-14 5-16,-2-6 1 15,-8-6-12-15,-10-13 26 16,-9-7 11-16,-10-12 3 16,-15 5 3-16,-8 11 10 15,0 19 11-15,0 20 7 16,-8 15 0-16,-5 10-8 15,-3 4-19-15,-5 0-4 0,0 26-1 16,0 16 0-16,8 14 1 16,8 7 2-16,5 10-2 15,0 0 8-15,18-3-7 16,1-6 5-16,0-16 3 16,1-13-9-16,1-12 1 15,-4-8-1-15,-3-11 0 16,1-4 5-16,3 0 1 0,9-19-3 15,1-10 0-15,4-3-2 16,2-7-1-16,-11 1 0 16,0 13-6-16,-9 2-1 15,-8 13 1 1,-6 7 0-16,0 3-7 16,0 0 4-16,0 22 6 15,0 6 3-15,0 8 4 16,5-6-4-16,1-4-4 15,1-3 4-15,4-7 0 0,-2-5 0 16,2-6 0-16,3-5 5 16,1 0-5-16,3 0 0 15,5-14 1-15,1-11 5 16,-2-2-5-16,0-3-1 16,-3 1 0-16,-4 5-4 15,-4 10 4-15,-4 5-1 16,-5 9-4-16,-2 0 4 0,0 14-2 15,0 14 3-15,0 4 0 16,0 0-7-16,0-2-1 16,2-7-14-16,5-8-14 15,-1-3-52-15,6-12-28 16,3 0-3-16,1-1-139 16,-1-22-117-16</inkml:trace>
  <inkml:trace contextRef="#ctx0" brushRef="#br0" timeOffset="2872.36">5147 223 180 0,'0'0'701'0,"0"0"-635"16,0 0-26-16,0 0 47 16,0 0-12-16,0 0-14 15,-83 97-20-15,83-77-10 16,0-7-15-16,0-2-3 0,9-10 1 15,5-1 1-15,1 0-3 16,1-9 1-16,-1-9-8 16,-1-6 0-16,-10 2-5 15,-4-2 0-15,0 7-2 16,0 4-21-16,-7 3-13 16,-6 5-50-16,-2 5-19 15,-3 0-76-15,-3 0-233 0</inkml:trace>
  <inkml:trace contextRef="#ctx0" brushRef="#br0" timeOffset="3200.4">5555 242 1184 0,'0'0'35'15,"0"0"-26"-15,0 0 1 16,0 0 59-16,0 0-27 16,0 0-35-16,0 57 7 0,6-4 16 15,4 9-9-15,-2 4-15 16,-1-2-1-16,-5-8 2 15,-2-4-7-15,0-11 0 16,0-11-3-16,0-11-16 16,-4-7-27-16,-3-12-29 15,-5 0-95-15,-3-9-123 16</inkml:trace>
  <inkml:trace contextRef="#ctx0" brushRef="#br0" timeOffset="3536.45">5354 535 963 0,'0'0'66'16,"0"0"-53"-16,0 0 56 16,0 0 24-1,132 0-38-15,-72 0-25 16,2 2-10-16,3-2-15 16,-7 0 8-16,-4-7-7 0,-12-15-2 15,-11-1-3-15,-9-7 4 16,-11-1-1-16,-4 6 2 15,-7 4-1-15,0 9-3 16,-11 10 6-16,-12 2-8 16,-4 0-5-16,-2 14 3 15,8 13-1-15,3 3 1 16,9 4 1-16,7 3-4 0,2 1-4 16,0-7-11-16,19-4-18 15,10-9-25-15,12-10-32 16,5-8-12-16,8 0-49 15,-5-3-125-15,2-22-274 16</inkml:trace>
  <inkml:trace contextRef="#ctx0" brushRef="#br0" timeOffset="4848.6">6186 405 178 0,'0'0'568'0,"0"0"-397"0,0 0-48 16,0 0 4-16,0 0-26 15,0 0-53-15,-34 3-20 16,20 27 2-16,-1 10 4 15,1-2-13 1,12 1-3-16,2 1-5 16,0-8-4-16,0-7-3 15,7-6-5-15,13-6-1 16,9-8-1-16,11-3-3 0,5-2-8 16,7-6 1-16,-4-20-1 15,-1-11-6-15,-3-10 8 16,-4-16-1-16,-1-17 5 15,-8-10 6-15,-4-1-1 16,-14 13 1-16,-7 19 3 16,-6 22-1-16,0 15 7 15,0 12 16-15,0 10-5 0,0 0-17 16,-6 0-3-16,-7 23-3 16,-3 15 3-16,3 12 1 15,3 14 1-15,10 7 12 16,0 2-9-16,0-5 5 15,0-8-3-15,8-6 3 16,5-13 0-16,0-11-4 16,1-12 3-16,1-11-6 15,5-7-3-15,7 0 9 0,11-12-1 16,2-18-8-16,7-9 0 16,-10-8-1-1,0 2-5-15,-16 6-3 16,0 14 3-16,-13 13-1 15,-8 12-6-15,0 0 5 16,0 0-1-16,0 16 1 16,0 15 6-16,0 9 2 15,0 3 0-15,0-4 1 0,0-1 0 16,9-13 0-16,1-8 3 16,0-7 2-16,4-7-5 15,4-3 5-15,6 0-1 16,12-7 0-16,7-16-2 15,-1-7-1-15,0-8-2 16,-6-9 0-16,-10 0 0 16,-8 8 0-16,-9 10-2 0,-9 17 1 15,0 10 0-15,0 2-6 16,0 0-4-16,0 6 1 16,-4 16 3-16,-9 11 6 15,1 8-2-15,5 0 3 16,7-3-1-16,0-2 0 15,0-9 1-15,14-10 0 16,1-7 3-16,4-7 5 16,2-3-3-16,8 0-5 15,8-16 9-15,0-10-9 16,-1-9 0-16,-5-11 0 16,-4-6-1-16,-8 0-5 15,-7 5 2-15,-8 22-2 16,-4 14-4-16,0 11 4 15,0 0 2-15,-16 0 0 16,3 8-4-16,-2 5 2 16,6 2 4-16,4-3 0 0,3-3-6 15,2 3 5-15,0-2 2 16,2 1 1-16,12 0 0 16,1-3-2-16,4-2 2 15,-4 0 1-15,-1-3 0 16,-1 3 1-16,-3 8-2 15,4 1 0-15,-3 7 1 16,-1 1-1-16,-4-3 1 0,1 2 0 16,-3-7 0-16,0 1 0 15,3-3 1-15,0-5-2 16,2-1 3-16,2-4-3 16,5-3 4-16,1 0-3 15,3 0 0-15,9-5 1 16,-2-13-1-1,0-10 2-15,2-9-3 16,0-16-1-16,0-9-2 0,-7 5-6 16,-13 9 2-16,-4 24 3 15,-5 19-7-15,-5 5 2 16,-17 1 3-16,-9 27 4 16,-3 12-3-16,5 3 2 15,11 10 0-15,5 1 0 16,11-9 2-16,2-7 1 15,0-11 0-15,13-9-1 16,7-6-2-16,9-7-7 0,0-5-17 16,11 0-28-16,5-10-68 15,-1-12 43-15,4 1-24 16,-17-8-47-16,-16 2-43 16,-15-2-257-16</inkml:trace>
  <inkml:trace contextRef="#ctx0" brushRef="#br0" timeOffset="5096.64">6265 220 883 0,'0'0'137'0,"0"0"-127"0,0 0 28 16,0 0 44-16,0 0-36 16,141-9-32-16,-62-1-13 15,7 3-2-15,-4 6-42 16,-5 1-57-16,-25 0-141 16,-27 0-337-16</inkml:trace>
  <inkml:trace contextRef="#ctx0" brushRef="#br0" timeOffset="6280.79">689 1321 592 0,'0'0'140'0,"0"0"-120"15,0 0-7-15,0 0 103 16,0 0-26-1,0 0-35-15,-32 9-21 16,32-8-10-16,13 1-11 16,19-2 39-16,17 0 8 15,26 0-19-15,21 0-8 16,7-10-14-16,13-8-3 16,7 1-4-16,6-5-10 15,12 5-2-15,3-3 0 0,1 3 0 16,0 1 5-16,-2 0-4 15,-3 2 0-15,1 1-1 16,6 0 2-16,-3 2 1 16,-3-1-3-16,-6 1 2 15,-11 1-5-15,-5 1 0 16,7 0 3-16,-1-2-1 0,-1 3 3 16,5-2-2-1,-4-1 1-15,-2 2-1 0,-1-1 0 16,-1 0 0-16,-1 0 2 15,3-2 2-15,-3 2-1 16,1-1-3-16,-5 1-7 16,0 3 6-16,-2-4 0 15,-1 3 1-15,-2 1 0 0,-1 0 1 32,1 4 0-32,1-3-1 15,-3 3 0-15,0-6 2 0,-4 1 2 16,4-2-4-16,-2-1 0 15,4-1 1-15,-3-2 2 16,-8 1-3-16,-7-1-2 16,-4 0 1-16,-4 0-3 15,-4 3 4-15,-4-1 0 16,-5-2 0-16,-1 3 0 0,5 1 0 16,-9 2 0-16,0 1 0 15,-5 4 1-15,-10 1-1 16,-6 2 2-16,-6 0-2 15,-9 0 1-15,0 0-1 16,-2 0 4-16,6 0-5 16,0 0 2-16,-4 0-1 15,-2 0 1-15,-7 0 0 16,-8 0-1-16,-8 0 2 16,-1 0 0-16,-5 0-2 0,0 0-1 15,0 0 1-15,0 0-23 16,-13 0-84-16,-12 0-50 15,-13 0-322-15</inkml:trace>
  <inkml:trace contextRef="#ctx0" brushRef="#br0" timeOffset="7448.94">421 1979 926 0,'0'0'81'0,"0"0"-80"16,0 0 4-16,0 0 53 16,11 110-11-16,-2-67-19 15,4-8-4-15,-6-7-11 16,5-9 1-16,-6-4 20 15,-2-9-10-15,-2-6-17 16,1 0 6-16,-1 0 3 16,4-16 0-16,8-11-11 0,1-5 0 15,8-9-3-15,-5-1 0 16,1 2 3-16,-5 9-4 16,-5 17 2-16,-7 7 7 15,-2 7 3-15,0 0 3 16,0 0-1-16,-17 0 5 15,-17 7-16-15,-11 18-2 16,-2-2-1-16,5 0-1 16,9-4 0-16,13-7 0 15,4 1 0-15,10-8-1 16,1 0 1-16,2-5-1 16,3 0 1-16,0 4 2 15,3 3 2-15,21 4 2 16,8 2 5-16,10-8-8 15,9 2-2-15,3-4-1 16,2-3-5-16,8 0-26 16,-1 0-47-16,15 0-158 0,-3-1-237 15</inkml:trace>
  <inkml:trace contextRef="#ctx0" brushRef="#br0" timeOffset="10129.28">1520 1999 516 0,'0'0'140'16,"0"0"-19"-16,0 0 40 15,0 0-66-15,0 0-15 16,0 0 1-16,0-32-6 16,0 32-17-16,-13 0-12 15,-3 0-25-15,-11 5-10 16,-2 22-5-16,-5 8 4 0,3 5-9 15,9 5 3-15,7 2 0 16,10-4-5 0,5 2 1-16,0-8-2 15,22-7 2-15,14-7 0 16,11-8 2-16,9-8-2 16,6-7-8-16,5 0 6 0,2-27 2 15,-6 2-3-15,-11-7-6 16,-9 2 4-16,-16 1-2 15,-12-6 6-15,-12 9 1 16,-3 0 0-16,0 4 1 16,-11 8 0-16,-10 12 1 15,-1 2-4-15,-4 0-3 16,3 26 4-16,1 0-2 16,11 5-2-16,9 0-8 15,2-3 2-15,4 1-9 16,21-7 11-16,6-4 0 0,2-8 9 15,5-8 0-15,2-2-1 16,-1 0 1-16,-2-16-6 16,3-7 2-16,-7 0 4 15,-1-1 0-15,-8-1-4 16,-6 3 4-16,-7 3 0 0,-6 10 5 16,-3 4-2-16,-2 5 7 31,0 0-8-31,0 0 1 0,0 5-3 15,0 19 2-15,0 4-4 16,0 4 4-16,7-2-1 16,0-9 2-16,1-5 0 15,-3-10 0-15,1-2-2 16,2-4-1-16,2 0 5 0,9 0 0 16,0-19 1-16,6-5-4 15,-3-2 0-15,-5-3 3 16,2 1-4-16,-6 4-1 15,-6 6-1-15,-3 10-6 16,-1 6 7-16,-3 2-10 16,0 0-5-16,2 5 4 15,0 14 5-15,4 5 6 16,6-5-1-16,-1-3 1 0,2-5 0 16,3-4-1-16,-1-6 1 15,3-1 4-15,3 0-4 16,2-19 4-16,4-10 0 15,0-13-1-15,-2-1 3 16,-5-7 5-16,0-23-3 16,-2-6-5-16,-7-6 1 15,-11 5-4 1,0 21 4-16,0 20-2 0,-7 19 4 16,1 15-1-16,-1 5-4 15,-5 0-1-15,-5 11-4 16,-7 26 2-16,5 13-2 15,8 13 2-15,11 6-4 16,0 7 1-16,3 2-1 16,19-7 4-16,5-9 2 15,13-16-2-15,0-17 2 0,-5-12-5 16,-4-12 5-16,-6-5 0 16,-2 0-3-16,8-19 2 15,0-17 1-15,-2-9-3 16,-2-2 2-16,-10-2-4 15,-9 1-8-15,-6 13 2 16,-2 10-2-16,0 15 5 16,-7 10-11-16,-9 0-4 15,-2 0 11-15,-4 13 11 0,8 4-3 16,4 2-5 0,8-1 6-16,2-1-16 0,0-1-8 15,6-1 16-15,7-4 9 16,7-2 2-16,-4-1-1 15,2 1 3 1,-2-1-2-16,-5-1 5 16,2 2 0-16,-4 3-2 15,2 4 3-15,-2 0-2 16,2-1 0-16,-2 2-2 0,1-6-2 16,-2-1 0-16,-1-6 2 15,6-3-2-15,3-1-20 16,6 0 2-16,5-5 7 15,4-14 5-15,0-7 3 16,1-3 2-16,-6-9 1 16,-8-7 0-16,-10-1 1 0,-6 8 1 15,-2 10 7-15,0 14 14 16,-8 10 1-16,-17 4-19 16,-4 0 0-16,-2 20-5 15,0 12 1-15,7 7 4 16,4 4 3-16,11 1 3 15,7-8-7-15,2-5 13 16,0-6-12-16,0-11 5 16,6-6-10-16,12-3 2 0,0-5 5 15,7 0-2-15,-4-14-4 16,6-11 5-16,-7-1-3 16,-4-4 0-16,-3 2 3 15,-6-3-4 1,-5 2-1-16,-2 10-1 15,0 8-6-15,0 8-1 16,0 3 0-16,0 0-21 16,0 17 9-16,-6 14 19 15,3-1-4-15,3 3-2 16,0-7 0-16,0-2-4 0,13-5 7 16,-1-7-4-16,5-5-7 15,-1-4 14-15,7-3 1 16,-1-3 2-16,2-19 1 15,1-9-4-15,0-8 0 16,-6-9 6-16,-3-21-5 0,-5-9 0 16,-4-10 0-16,-2 1-1 15,-5 16 9-15,0 18 0 16,0 22 25-16,-5 17-7 16,-4 12 1-16,0 2-27 15,-4 0-1-15,-5 24-2 16,-2 13 2-16,5 18-1 15,8 10 1-15,7 12-1 16,0 0-3-16,0-2 4 0,13-12 0 16,0-17 5-16,3-15-5 15,-3-15 0 1,-1-11 0-16,-4-5 1 16,13 0 6-16,0-18 15 15,6-11-18-15,2-4 2 16,-4 1-6-16,-7 10 0 15,-9 7-6-15,-3 10 5 16,-4 5-10-16,3 7 2 0,2 20 3 16,2 7 2-16,-1-3 3 15,1-2 0-15,3-10-7 16,-1-6-33-16,0-5-26 16,4-8 6-16,2 0-40 15,0-1-76-15,3-21-63 16,1-9-202-16</inkml:trace>
  <inkml:trace contextRef="#ctx0" brushRef="#br0" timeOffset="10353.31">3798 1745 785 0,'0'0'117'0,"0"0"-82"16,0 0 18-16,0 0 21 15,0 0-8-15,0 0-11 16,-36 59-1-16,36-47-22 15,0-4-15-15,0-4-2 16,0-4-3-16,3 0-5 16,7 0-3-16,4 0-4 15,-3-15-3-15,1 2-29 16,-10-2-39-16,-2 1-53 16,0 2-76-16,-2 5-282 15</inkml:trace>
  <inkml:trace contextRef="#ctx0" brushRef="#br0" timeOffset="11617.47">3860 2126 590 0,'0'0'128'16,"0"0"-77"-16,0 0 60 0,0 0-17 15,0 0-10-15,0 0-40 16,25-49-13-16,-5 39-11 16,4 0-6-16,3 1-4 15,0 7-5-15,-5 2 0 16,-1 0-1-16,-8 0 3 16,-7 7-6-16,-2 14-1 15,-4 5 3-15,0 9 0 16,0-1 1-16,-10 2 7 0,-13-6-3 15,6-3-7-15,3-7 0 16,5-11 1-16,9-3-1 16,0-1-1-16,0-5-7 15,9 5 7-15,16 2 2 16,8-2-1-16,0 1 0 16,-4 1 0-16,0 3 1 15,-8-2-2-15,-8 6-3 0,-9 1 1 16,-4 3 0-16,0 1 0 15,-9-1-7-15,-13 0 8 16,-4-6-1-16,-1-3 3 16,0-3-2-16,3-1 1 15,3-5-1 1,8 0-3-16,5 0-3 16,8-5 4-16,0-13-12 15,0-11-14-15,10-4 14 0,22-4 4 16,5-4-10-16,10 0 12 15,4-2 2-15,5 5 6 16,0-1-1-16,-2 0 2 16,-5 5 3-16,-11 2 9 15,-14 5 6-15,-13 2 12 16,-11 7 10-16,0 2 4 16,-11 7-8-16,-13 9-29 15,-5 0-7-15,2 0-5 0,0 17 5 16,4 9-1-16,8 1 0 15,11 0 1-15,4 2 0 16,0-8 9-16,6-2-5 16,17-3 2-16,8-6-3 15,11-9-2-15,2-1-1 16,8 0 3-16,-1-10-3 16,-4-14-4-16,-4-6 3 0,-6 1 0 15,-12-5 1 1,-10 0 0-16,-10 7 5 0,-5 0-3 15,0 11-1 1,-3 8 7-16,-12 8-8 16,-7 0 3-16,-1 8-6 15,4 17 0-15,0 0 3 16,11 6 0-16,6-4 0 16,2-4 9-16,0-1-3 0,6-10-2 15,14-5 3-15,2-7-7 16,7 0 3-16,5-11 3 15,4-19-2-15,0-15-2 16,-7-8 3-16,-4-12-5 16,-7-12 0-16,-5-9-2 15,-4-5-3-15,-8 2 1 16,-3 13 4-16,0 21 0 16,0 24 0-16,0 17 10 0,-3 12 12 15,-1 2-8-15,-5 7-14 16,-2 26 1-16,2 21-7 15,4 13 7-15,5 7-1 16,0 5 5-16,19-3 4 16,3-2-5-16,4-6-3 15,8-12-1-15,0-12-1 16,-1-17-8-16,0-13-32 0,1-14-95 16,10 0-140-1,5-25-554 1</inkml:trace>
  <inkml:trace contextRef="#ctx0" brushRef="#br0" timeOffset="12065.52">5989 1573 962 0,'0'0'143'0,"0"0"-108"15,0 0 25-15,0 0 39 16,0 0-46-16,25-116-25 16,-25 104-10-16,0 0 1 15,-5 5-1-15,-13 0-3 16,-9 4-15-16,-1 3-1 0,-6 0-1 16,1 10 2-16,1 13-1 15,13 3-7-15,5 6 2 16,8 4 6-16,6-2-1 15,0-1 1-15,20-2-2 16,13-2-2-16,9-2-2 16,8-1 3-1,-4-4-6-15,-3-2-4 16,-12-4 5-16,-14-2 1 0,-5-7 2 16,-12 2 1-16,0-3 3 15,-12 2 1-15,-17 2 5 16,-6 0 0-16,-5-1-4 15,0-6-1-15,9-1-9 16,6-2-23-16,11 0-43 16,10-9-80-16,4-16-75 15,9-5-284-15</inkml:trace>
  <inkml:trace contextRef="#ctx0" brushRef="#br0" timeOffset="12401.57">6373 1523 941 0,'0'0'227'0,"0"0"-129"16,0 0-29-16,0 0-26 15,0 0-22-15,0 0 0 0,-127 75-5 16,104-44-4-16,13 3-6 16,7-2-4-16,3-4 0 15,0-1 1-15,13-9-2 16,12-5 0-1,6-11 1-15,0-2-2 16,5 0 4-16,4-18-2 16,-7-7-2-16,-4 0 2 15,-11-7 0-15,-7-8-4 0,-11-1 5 16,0 2-3 0,-2 4 0-16,-23 9-8 0,-6 12 2 15,-7 12-1-15,-6 2-17 16,-1 3-14-16,3 26-38 15,11-2-127-15,17-1-144 16</inkml:trace>
  <inkml:trace contextRef="#ctx0" brushRef="#br0" timeOffset="12937.64">6749 1547 1010 0,'0'0'123'0,"0"0"-28"16,0 0-16-16,0 0-27 0,0 0-38 15,0 0-10-15,-15 75 8 16,6-32 4-16,9-6-6 16,-3-6 6-1,3-7-9-15,0-10-3 16,0-9 0-16,0-5 2 15,0 0 7-15,0 0 3 16,0 0 7-16,0-15-2 16,0-13-8-16,0-8-12 0,10-4-2 15,1-5 0-15,-1 1 1 16,4 6-6-16,-3 8 4 16,-3 16-3-16,-4 8 5 15,-2 6-7-15,0 0 1 16,7 8-3-16,5 22 1 15,3 7 8-15,3 1-2 16,-2 0 5-16,2-6-6 0,-4-7 2 16,-3-9 1-16,-2-5-1 15,3-11 4-15,3 0-5 16,10 0 4-16,6-20-1 16,4-10 5-16,-8-8-5 15,-3-7 1-15,-8-5-2 16,-5 1 0-16,-8 5-3 15,-5 14-2-15,0 13-13 16,-16 12-21-16,-22 5-18 0,-9 0-80 16,-7 14-185-1</inkml:trace>
  <inkml:trace contextRef="#ctx0" brushRef="#br0" timeOffset="13545.72">2467 1765 465 0,'0'0'142'16,"0"0"-92"-16,0 0 31 15,0 0 60-15,0 0-56 16,0 0-19-16,-87 16-8 16,87-12 0-16,0-1-1 15,0-1-12-15,0 3-22 16,0-3-11-16,20 0-5 0,18-2-7 15,18 0-8-15,13-9-138 16,7-14-159-16</inkml:trace>
  <inkml:trace contextRef="#ctx0" brushRef="#br0" timeOffset="14617.84">502 3510 888 0,'0'0'160'0,"0"0"-122"16,0 0 6-16,0 0 24 0,0 0-24 15,0 0-35-15,0 0 27 16,-23 97 3-1,19-58-26-15,-2-9 4 16,4-11-6-16,0-8-9 16,2-4 4-16,0-7-3 15,0 0 11-15,0 0-10 16,0 0 4-16,0 0 6 16,0-22-7-16,16-13 0 0,20-13-7 15,1 2-6-15,6 6 4 16,-7 15-3-16,-17 11 3 15,-9 8 2-15,-10 6 0 16,0 0 0-16,0 0-3 16,0 0 2-16,-14 0 2 15,-17 6 1-15,-11 10-2 16,-6 2 0-16,4-1-1 16,13-2-2-16,11-2-3 0,9-8 3 15,7 0 0-15,4-3 2 16,0-2-1-16,0 0-3 15,0 0-4-15,2 7 5 16,20 3 4-16,10-1 1 16,9 5 4-16,11-4-4 15,8 1-1-15,3-6-1 16,10 1-17 0,5 0-81-16,-5-6-138 0,-4 0-366 15</inkml:trace>
  <inkml:trace contextRef="#ctx0" brushRef="#br0" timeOffset="15065.91">1729 3448 732 0,'0'0'95'0,"0"0"-2"15,0 0 28-15,0 0-25 16,0 0-42-16,0 0-25 0,-6 9-23 16,-1 34 16-16,-2 12 18 15,0 4-25-15,1 1-8 16,-2-3-4-16,-3-10-2 15,2-10-1-15,2-13-36 16,0-13-42-16,7-11-17 16,-3 0-41-16,3-23-124 15,-2-17-338-15</inkml:trace>
  <inkml:trace contextRef="#ctx0" brushRef="#br0" timeOffset="15297.94">1625 3475 610 0,'0'0'117'0,"0"0"-15"16,0 0 16-16,0 0-41 15,0 0-30-15,0 0-19 16,106-74-21-16,-66 91 8 16,8 13 2-16,-2 5 6 15,-3 4-8-15,-6 4-6 0,-12-1 3 16,-14 3-10-16,-11-5-1 16,0 1-1-16,-31-4 5 15,-16-6-4 1,-4-5-2-16,-7-5-2 15,8-10-38-15,13-11-53 16,10 0-56-16,12-20-163 16</inkml:trace>
  <inkml:trace contextRef="#ctx0" brushRef="#br0" timeOffset="15866.01">2026 3803 513 0,'0'0'142'0,"0"0"-86"16,0 0 138-16,0 0-69 16,0 0-39-16,0 0-34 0,78-55-22 15,-47 24-18-15,0-2-7 16,-4-8 0-16,-5 1-3 16,-9-4 4-16,-3 9-4 15,-6 8-2-15,-4 13 0 16,0 8-1-16,0 6-7 15,0 0-1-15,0 0 3 16,-4 12-5-16,-8 13 11 16,8 3-5-16,4 4 3 0,0-7-4 15,0 0 6-15,14-6 6 16,1-6-2 0,5-8 0-16,0-5 24 15,4 0-5-15,5-12-1 16,3-13-10-16,-1-6-8 15,-2-3 0-15,-9-3-4 16,-7-2 3-16,-9 0-3 16,-4 5-1-16,0 8-1 0,-4 15-4 15,-11 7 4-15,1 4-6 16,1 0 0-16,4 12 2 16,2 10 1-16,7 4-6 15,0 2 5-15,3 1 4 16,19-1 2-16,7-2 0 15,-5-4 2-15,3-3 2 16,-4-1-3-16,-10-6-1 0,-5-1 5 16,-2-4-5-16,-6-1-2 15,0-1-3-15,-35-2 4 16,-17 0-30-16,-20-3-111 16,-6 0-113-16,0-20-121 15</inkml:trace>
  <inkml:trace contextRef="#ctx0" brushRef="#br0" timeOffset="16018.03">2130 3252 857 0,'0'0'102'0,"0"0"-67"16,0 0 58-16,0 0-38 15,0 0-53-15,0 0-2 16,110-60-72-16,-99 60-103 15,1 0-250-15</inkml:trace>
  <inkml:trace contextRef="#ctx0" brushRef="#br0" timeOffset="16234.05">2714 3210 980 0,'0'0'158'16,"0"0"-144"-16,0 0 23 15,0 0 47-15,0 0-22 0,74 140-26 16,-61-84-24-16,-5 1-11 16,-4-3 6-16,-4-6-7 15,0-9-29-15,0-8-21 16,-7-14-78-16,-2-8-34 16,0-9-136-16,-5-4-322 15</inkml:trace>
  <inkml:trace contextRef="#ctx0" brushRef="#br0" timeOffset="18410.32">2672 3472 870 0,'0'0'108'0,"0"0"-26"15,0 0 39-15,0 0-51 16,0 0-48-16,125-31-13 16,-67 24-7-16,-4-5 7 15,-1 2-9-15,-6-6 1 16,-7-3-2-16,-6-2 1 15,-15-8-4-15,-12 1-1 0,-7 4-6 16,0 3-30-16,-15 4 31 16,-10 7 9-16,0 6-17 15,4 4 14-15,7 0 0 16,5 0 2-16,5 2-3 16,4 10-2-16,0 1 0 15,0 1 7-15,17-3 9 16,6 3-7-16,-1-1 0 0,3 1 0 15,-1-1 2-15,-2 1-1 16,-1 2 1-16,-6 4 2 16,-1 0 2-16,-6 1 8 15,-1 0-15 1,-3-5 8-16,3-1-3 16,-4-6-6-16,1-5 2 15,0-4 3-15,1 0 0 16,1 0 4-16,6 0-4 0,3-13-3 15,5-9-2-15,-2-8-4 16,-2 0-2-16,-3-6-5 16,-2 3-3-16,0 11 2 15,-7 8 5-15,-1 9 3 16,-3 5 4-16,0 0-11 16,0 2-16-16,0 20 22 15,2 6 5-15,5 3 4 16,6-3 2-16,3-4 0 0,1-3-1 15,4-7-1-15,6-7 3 16,6-4 0-16,3-3 19 16,1 0-19-16,-10-20-7 15,-7-10-1-15,-13-7 0 16,-7-11-3-16,0-9-7 16,-2-9 2-16,-21-11 9 15,1 0 0-15,0 12 1 0,4 16 1 16,7 18 16-16,5 18-7 15,0 10 5-15,4 3-16 16,0 7 0 0,-2 22-10-16,4 15 9 15,0 9-2-15,0 4 3 16,16 4 3-16,1-3 1 16,-1-4 6-16,-5-10-2 15,-2-9 0-15,0-10-1 0,-5-12-5 16,-1-10 2-16,-1-3 0 15,4 0 6-15,10-1 0 16,9-21-8-16,6-7-2 16,7 0-9-16,-5 2-9 15,-2 6-10-15,-8 12-8 16,-4 9 11-16,0 0 9 16,-9 1 6-16,0 20 4 15,-8 2-1-15,-2 2 2 0,0 5 5 16,0-3 1-16,-12-7 6 15,-7-3-4-15,-1-7 10 16,-3-4 2-16,0-3-11 16,6-3-1-16,6 0-1 15,4 0-2-15,7 0-5 16,0-14-23-16,2-4-38 16,25 0-6-16,8-1 5 0,13 2-51 15,8 1 8 1,0 4 67-16,-6-4 33 15,-7-2 10-15,-14 3 0 16,-12-4 8-16,-9 4 78 16,-4 4 38-16,-4 0-47 15,0 5 8-15,0 2-12 16,0 4-33-16,0 0-21 16,0 0-15-16,-7 6-4 0,-4 16 0 15,4 5 5-15,5 3 7 16,2-2 14-16,0-3-9 15,0-6-5-15,9-6-2 16,2-9 0-16,5-1 3 16,2-3 1-16,6 0-2 15,3-11-6-15,-3-14-4 16,-1 0 3-16,-2-6-4 16,-7-4-1-16,1-5-1 0,-1 9 1 15,-7 7 0-15,-1 12 4 16,0 8-4-16,-6 4-1 15,0 0-1-15,0 0-3 16,4 2-6-16,7 21 9 16,11 5 2-16,7 1 1 15,7 1-1 1,1-5 2-16,1-10-1 16,-5-7-1-16,2-8 5 0,-4 0-2 15,-2-3-1-15,0-20 2 16,-5-7-1-16,-2-7-3 15,-6-5 2-15,-7-12-2 16,-7-12 0-16,-2-13-2 16,0-12 1-16,0 3-4 15,-11 14 0-15,0 21 5 16,0 23-4-16,4 17 4 0,2 11-1 16,1 2-1-16,-5 0-3 15,0 17 1-15,-2 19-2 16,2 14 4-16,7 11-2 15,2 6 3-15,0 2 1 16,13 0 1-16,9-5-1 16,5-4 1-16,-2-12-2 15,2-9 1-15,-6-12-1 16,0-11 0-16,-3-7-7 0,4-9 0 16,0 0 1-16,3-25-1 15,-5-6-23-15,-5-7-13 16,-10-4 14-16,-5 1 16 15,0 12 3 1,0 8 8-16,0 16 6 16,0 5-4-16,-9 0 1 15,-4 8-5-15,-1 15 4 16,6 6-1-16,8 4-5 0,0-1 4 16,2 5 2-16,22-7 0 15,12-3 1-15,4-5 0 16,11-8-2-16,3-5 2 15,6-9 2-15,0 0-2 16,-7 0 0-16,-8-19-3 16,-11-8 0-16,-14-3-3 15,-16-8 6-15,-4 4-6 0,0 2 0 16,-29 8 6-16,0 12 1 16,-6 9-1-16,-1 3 2 15,7 3 3-15,9 16 7 16,9 7-5-16,8 6 4 15,3-4-4-15,0-1 4 16,20 0-4-16,5-11 3 16,2-7 1-16,2-8 15 15,6-1-13-15,3-6-6 0,3-16-5 16,-3-11 5-16,-7-6-1 16,-7-6-3-1,-2-10-1-15,-8-16 1 16,-8-4-1-16,-3-7 0 15,-3 15-2-15,0 19 5 16,0 20 2-16,-3 22 4 16,-5 6-11-16,-6 13-9 15,-1 29 7-15,-6 18 1 0,13 9 2 16,8 9-3-16,0 4 2 16,0-2 0-16,15-5 1 15,3-11-1-15,-3-15-5 16,-3-13-27-16,-10-15-33 15,-2-14-17-15,-2-7-87 16,-29-20-71-16</inkml:trace>
  <inkml:trace contextRef="#ctx0" brushRef="#br0" timeOffset="18602.36">4420 2750 97 0,'0'0'961'15,"0"0"-904"-15,0 0-18 16,0 0 23-16,140-12-25 16,-42 12-30-16,5 0-6 0,-7 0-1 15,-9 0-3 1,-18 0-34-16,-26 0-88 16,-30 0-51-16,-18 0-158 15</inkml:trace>
  <inkml:trace contextRef="#ctx0" brushRef="#br0" timeOffset="18786.38">3611 2926 854 0,'0'0'68'0,"0"0"-65"15,0 0 51-15,0 0 46 16,0 0-80-16,0 0-20 15,-21 1-49-15,44-1-64 16,4-17-316-16</inkml:trace>
  <inkml:trace contextRef="#ctx0" brushRef="#br0" timeOffset="19538.48">3027 3090 545 0,'0'0'100'15,"0"0"-100"-15,0 0 0 0,0 0 8 16,0 0-4-16,0 0-3 16,62 0 11-16,-47 0 45 15,2 0 43-15,-5 0-20 16,-2-4-21-16,-3 0 7 16,-5-1 3-16,-2 1-19 15,0 0-31-15,0 2-4 16,0 0-15-16,0 2-12 0,-2 0-52 15,-10 0-79-15,3 0-167 16</inkml:trace>
  <inkml:trace contextRef="#ctx0" brushRef="#br0" timeOffset="20106.55">6065 2979 689 0,'0'0'89'0,"0"0"-42"16,0 0 69-16,0 0-35 15,0 0-33-15,0 0-22 0,-31-82 1 16,-2 81-22-1,-8 1-5-15,-3 0 10 16,4 0-10-16,1 7 11 16,18 9 1-16,7 2-9 15,10 2-6-15,4 2-1 16,8-1 4-16,23 3 9 16,12-5-2-16,10 0-7 15,1-1-5-15,0-2-2 0,-7-2 3 16,-14-2 1-16,-13-1 3 15,-13-3-7-15,-7 1 3 16,0-4 0-16,-25 3 4 16,-18 0 13-16,-3-5-7 15,1 1-6-15,7-2-1 16,16 0-18-16,11 0-37 16,11-2-90-16,0 0-141 15</inkml:trace>
  <inkml:trace contextRef="#ctx0" brushRef="#br0" timeOffset="20450.59">6419 2883 880 0,'0'0'132'0,"0"0"-64"16,0 0 34-1,0 0-40-15,0 0-41 0,0 0-5 16,-80 75 14-16,62-31-22 15,10-5-1-15,8-3-4 16,0-8 0-16,2-8-2 16,11-10 0-16,7-6 5 15,-2-4 1-15,11 0 0 16,5-12-3-16,-5-10-3 16,-5-3 0-16,-11-4-1 0,-4-6 1 15,-7-2-1-15,-2-5-4 16,-4 6 2-16,-25 9-1 15,-7 11-20-15,-6 13-18 16,-3 3-48-16,5 5-5 16,11 22-47-16,13-2-134 15,16-2-181-15</inkml:trace>
  <inkml:trace contextRef="#ctx0" brushRef="#br0" timeOffset="20946.64">6790 2951 930 0,'0'0'115'16,"0"0"0"-1,0 0 27-15,0 0-78 0,0 0-49 16,0 0-15-16,-2 7 2 16,-10 31 0-16,3 2 7 15,1-2-6-15,2-7 2 16,4-11-1-16,0-7 0 15,2-8 0-15,0-5 4 16,0 0 9-16,0 0 15 16,0-16-8-16,4-13-20 15,15-9 0-15,-1 1-3 16,1-11-1-16,6 5-2 0,-2 5-7 16,-8 10 4-16,-4 17 5 15,-6 11-9-15,1 0 7 16,1 15-13-16,2 20 11 15,11 9 4-15,0-2 6 16,3-3-6-16,0-12 0 16,2-7 2-16,2-11-1 15,4-7 0-15,5-2 6 0,9-2-4 16,1-19 1-16,1-11-2 16,-9-3-1-16,-11-8 8 15,-16-4-9-15,-8-6-3 16,-3 1 2-1,-8 9 1-15,-23 12-14 16,-11 17-21-16,-14 14-39 16,-10 2-96-16,-13 26-94 15,-12 7-348-15</inkml:trace>
  <inkml:trace contextRef="#ctx0" brushRef="#br0" timeOffset="21682.74">624 4524 953 0,'0'0'114'0,"0"0"-99"0,0 0 30 16,0 0 48-16,0 0-43 16,0 0-47-16,2 47 8 15,3-10 11-15,-1-1-8 16,0-2-3-16,-4-7-2 15,2-12-5-15,-2-8 0 0,0-4-2 16,0-3 6 0,3 0-8-16,-1 0 7 0,12-21 10 15,7-19-7-15,8-10-10 16,8-2-8-16,-14 9 7 16,0 16 2-16,-17 16-2 15,-3 9 1-15,-3 2-3 16,0 0-4-16,0 0 0 15,-9 7 2-15,-18 10 4 16,-4 3-2-16,0-3 3 16,6-3 4-16,10-4-4 15,8-5-4-15,5-5 4 16,2 0 2-16,0 0-2 16,0 0 0-16,5 0 2 15,28 0 9-15,13 0-6 16,24 0 0-16,3 0-5 15,3 0-1-15,6 0-3 16,-3 0-32-16,6 0-83 16,2 0-97-16,-3 0-202 0</inkml:trace>
  <inkml:trace contextRef="#ctx0" brushRef="#br0" timeOffset="21970.78">1839 4264 959 0,'0'0'105'16,"0"0"-88"-16,0 0 101 15,0 0-13-15,0 0-83 16,0 0-22-1,-3-10-1-15,3 48 1 16,3 12 4-16,6 3-1 0,-5 3-1 16,-4-7 2-16,0-4-4 15,0-6-19-15,-2-7-28 16,-14-9-86-16,-4-12-22 16,-2-10-195-16</inkml:trace>
  <inkml:trace contextRef="#ctx0" brushRef="#br0" timeOffset="24099.05">1640 4457 695 0,'0'0'167'0,"0"0"-166"15,0 0 49-15,121-35 28 16,-63 26-48-16,6 1-20 16,5-3 0-16,-1 2 2 15,-8-6 0-15,-12 0-10 0,-12-2-2 16,-16-6 2-16,-11 3 2 15,-9-5 5-15,0 2 9 16,0 5 19-16,0 6 0 16,-2 6-7-16,-1 4-8 15,1 2-13-15,0 0-4 16,-4 0-4 0,-1 17 0-16,-2 15 4 15,4 9 10-15,5 4 2 16,0 2-5-16,0-3-4 15,14-8-1-15,1-7 1 0,-2-9-2 16,-1-11-4-16,-6-5 1 16,1-4 2-16,7 0 2 15,5-9-3-15,8-13-4 16,2-8 0-16,-6-1-2 16,-5-2-5-16,-5 3 2 15,-4 8-2-15,-3 8 2 0,-1 12 3 16,-5 2-2-16,0 0-4 15,0 0-3-15,0 15 2 16,5 11 9-16,3 1 0 16,1 0 0-16,5-2-1 15,-3-10 2-15,0-4-1 16,2-7 1-16,0-4 5 16,5 0 7-16,3 0 0 15,0-19-5-15,4-4-2 16,-4 2-5-16,-4-1 1 0,-3 6 2 15,-10 8-2-15,-2 1-2 16,-2 6 2 0,0 1-2-16,0 0-5 15,0 15 3-15,0 20 1 16,-4 14 1-16,-3 10 3 16,1 10-1-16,1 6-1 15,-2-2-1-15,-4-3 0 16,-3-13-1-16,1-14 0 0,-3-15-13 15,1-13-2-15,-1-9-4 16,-1-6 9-16,3 0-1 16,1-23-24-16,4-13-24 15,4-7 13-15,5-11 23 16,0-2-5-16,23-11-12 16,12-2 9-16,10 9-4 15,9 6-42-15,8 14-23 16,3 6 77-16,-7 2 18 0,-10 3 3 15,-12-1 3-15,-11-7 2 16,-9 2 13-16,-12 0 36 16,-4 2-1-16,0 7 8 15,0 8 0-15,0 5 5 16,-4 7 4-16,2 4-7 0,2 2-23 16,-3 0-3-16,1 0-19 15,-3 6-12-15,-2 23-3 16,1 18 16-1,6 12-2-15,0 7 0 16,0 5-4-16,4-1 4 16,10-10-5-16,-5-9-1 15,-3-15-7-15,-1-13 1 16,-1-11-1-16,-4-8 0 16,0-4 1-16,5 0 6 0,-3-19-4 15,7-17-4-15,2-9-18 16,1-2-3-16,1 2-9 15,3 9-24-15,-3 15 8 16,1 13 16-16,-2 8 11 16,-1 0 6-16,-1 0 10 15,-2 18 0-15,-1-1 3 0,-5 5 0 16,-2-1 0-16,0-1 2 16,-6-1-2-16,-17 1 0 15,-4-4 1-15,-2-3 0 16,8-3-1-16,2-5 0 15,11-4 0-15,8 1-1 16,0-2-1-16,0 0-22 16,24 0-7-16,10-2 19 15,10-14 7-15,10-3 4 16,2-5 0 0,2-3 1-16,-4-6-2 15,-6-1 2-15,-11-4 0 0,-10 5-3 16,-15 5 0-16,-12 7 1 15,0 8 1-15,-18 6 0 16,-13 7-1-16,-1 0 2 16,6 0 0-16,5 5 1 15,10 6-1-15,11 1 4 0,0 1-2 16,0-5 6-16,19 0 6 16,10-1-5-16,2-4 0 15,4-3 0-15,3 0 0 16,-9 2 7-16,-2 1-2 15,-10 1-1-15,-1 4-3 16,-5 1 1-16,-1 5-7 16,-6 4 3-16,-2 0 2 15,0 3-5-15,-2-6 3 0,0-1 1 16,2-4-3-16,1-6 3 16,-1-4-7-16,0 0 15 15,4 0 8-15,6 0-4 16,8-18-8-16,2-7-8 15,5-6-3-15,-7-8-1 16,7-1 0 0,-7 2-5-16,-2 11 3 0,-10 13-6 15,-3 8 7-15,-5 6-8 16,0 0-21-16,0 10 19 16,-2 16 11-16,-3 1 2 15,5 5-2-15,0-2 0 16,0-2-1-16,21-3 1 15,6-2 5-15,8-8-4 16,11-5 0-16,6-10 6 16,6 0 3-16,-4-2-10 15,-6-20-1-15,-5-3 1 16,-14-7 6-16,-12-2-6 0,-10-5 0 16,-7 5-1-16,0 10 1 15,-20 10 0-15,-11 8 2 16,-10 6-1-16,-3 0-1 15,2 8 3-15,8 12 6 16,15 5 3-16,7 2 2 16,10 6-6-16,2 0-1 15,7-2 0-15,24-3 4 0,7-13-3 16,2-8 1-16,0-7-2 16,-4 0 9-16,0-20 5 15,-5-14-2 1,-4-5-9-16,-8-9 1 15,-1-7-1-15,-5-9-10 16,-1-11 2-16,-8-11-2 16,3-5 0-16,-7 5 0 15,0 18 0-15,0 25 0 16,0 24 1-16,0 16-1 0,0 3-3 16,0 10-6-16,-11 27 0 15,5 18 8-15,0 15 1 16,6 9-2-16,0 3 2 15,16 6 0-15,7-6 1 16,-4-7 0-16,0-15-1 0,-4-14-1 16,-6-18 1-16,-2-14-15 15,1-14-27-15,-8 0-68 16,0-24-64-16,0-18-311 16</inkml:trace>
  <inkml:trace contextRef="#ctx0" brushRef="#br0" timeOffset="24243.07">3794 3954 903 0,'0'0'132'0,"0"0"-116"15,0 0 7 1,0 0 28-16,0 0-51 16,0 0-40-16,64 0-43 15,-6 4-158-15,9-4-395 16</inkml:trace>
  <inkml:trace contextRef="#ctx0" brushRef="#br0" timeOffset="24667.12">5287 3909 1044 0,'0'0'85'0,"0"0"-76"0,0 0 94 16,0 0-11-16,0 0-65 16,0 0-26-16,-52-77-1 15,15 84 0-15,-3 18 0 16,4 7-3-16,7 1-1 16,15 4 4-16,10-1-2 15,4-3-2-15,0-5-2 16,29 2 6-16,16-8 0 15,8-2-1-15,5 0 0 16,0-3 0-16,-4-1 1 16,-12-1-1-16,-15-3-1 15,-13-1 1-15,-14-4-2 16,0 3 0-16,-10 1 3 16,-28 3 6-16,-6 1 1 15,-5-3-7-15,-1-4 0 16,11-3-3-16,7 0-31 15,19-5-86-15,13 0-57 0,0-17-161 16</inkml:trace>
  <inkml:trace contextRef="#ctx0" brushRef="#br0" timeOffset="24979.17">5679 3988 977 0,'0'0'146'0,"0"0"-63"0,0 0 18 15,0 0-73-15,0 0-19 16,0 0 6-16,-87 84-4 16,74-47-5-16,11 1 1 15,2-3 1-15,0-6-6 16,7-5-1-16,13-8 0 16,6-9 4-16,8-7 4 15,2 0-5 1,1-9-1-16,-1-19-2 0,-5-1-1 15,-8-7 0 1,-15-3-1-16,-8-2-4 0,0 0-3 16,-13 8-3-16,-20 10 1 15,-8 14-5-15,-5 9-19 16,1 0-40-16,7 7-79 16,13 14-71-16,15-2-268 15</inkml:trace>
  <inkml:trace contextRef="#ctx0" brushRef="#br0" timeOffset="25515.23">6057 4017 932 0,'0'0'155'16,"0"0"-65"-16,0 0 52 15,0 0-81-15,0 0-52 0,0 0-9 16,-12 24 0-16,-3 15 3 15,3 2-3-15,3 2 9 16,3-5-5-16,4-5-2 16,0-12 2-16,-1-9-4 15,3-8 2 1,0-4 1-16,0 0 4 16,0 0 5-16,0-16 11 15,3-13-16-15,7-6-7 0,9-4 0 16,-6-9-2-16,3 2-2 15,-3 1 0-15,-3 10 2 16,0 17 1-16,-6 7 1 16,-4 11 0-16,5 0-3 15,1 4-5-15,3 19-1 16,9 10 8-16,2 5 1 16,0-2 0-16,2-3 0 0,-3-5 0 15,-2-12-1-15,-1-5 1 16,-10-8 2-16,13-3 1 15,-2 0 0-15,10-19-2 16,-3-7 1-16,-4-6-2 16,-4-7 1-16,-10-6 1 15,1-8-1-15,-7 2 1 16,0 7-4-16,0 12-5 16,-11 13-14-16,-2 11-15 0,-5 8-47 15,3 0-133-15,7 20-191 16</inkml:trace>
  <inkml:trace contextRef="#ctx0" brushRef="#br0" timeOffset="25659.25">6738 4059 1005 0,'0'0'192'0,"0"0"-109"15,0 0-12-15,0 0-21 16,0 0-43-16,0 0-7 15,-2 0-76-15,-14 0-215 16,-8 0-671-16</inkml:trace>
  <inkml:trace contextRef="#ctx0" brushRef="#br0" timeOffset="47715.78">58 6175 452 0,'0'0'230'0,"0"0"-165"16,0 0 51-16,0 0-2 16,0 0-49-16,0 0-20 15,0 0 20-15,0 0-4 16,0 0-6-16,0 0-11 16,0 0-8-16,0 0-6 15,0 0-8-15,-5 0-10 16,-11 12-7-16,5 11-5 15,1 11 1-15,4 11-1 16,6 7 0-16,0 0 0 16,0-1-1-16,0-6 0 15,0-6-1-15,0-5 1 16,0-7-12-16,0-5-2 16,21-10 4-16,16-12 11 0,15 0 1 15,4-15 2 1,4-16 4-16,-2-6-6 0,-10 1 3 15,-9 3-2-15,-13 0 2 16,-14 3 0-16,-8 1-3 16,-4 5 0-16,0 6-1 15,0 8 0-15,-2 7-8 16,-7 3 8-16,2 0-2 0,-4 0-7 16,-2 10-6-16,4 13-5 15,2 7 9-15,7-1 9 16,0 1 2-16,4-5-1 15,17-5-1-15,3-3 2 16,0-7 0-16,7-5 2 16,2-5-1-1,2 0 4-15,7-19-2 16,3-6 2-16,-5-3-2 0,-5 1 4 16,1-2-7-16,-9 3 0 15,-5 8 6-15,-4 4-3 16,-15 11-3-16,-3 3 6 15,0 0-5-15,0 0-2 16,0 0-2-16,0 17-10 16,6 9 13-16,9 0 3 15,4-7-2-15,-4-7 0 16,-1-5 0-16,-4-4 3 0,2-3-3 16,1 0 1-16,10 0 9 15,3-20-9-15,8-6 6 16,-5-1-7-16,-5 2 0 15,-2 5 1-15,-6 8-1 16,-9 5 0-16,-3 7-1 16,-4 0-1-16,0 0-4 15,4 0-5-15,3 8-7 0,9 11 15 16,2-2 2-16,1-1 0 16,2-4 3-16,-4-4 0 15,1-8-3-15,-5 0 1 16,6-3 0-1,3-24 4-15,-5-4-1 16,2-8-2-16,-6 0 4 16,-11-5-2-16,1-7-3 15,-3-8-1-15,0-2 0 0,0 2 0 16,-10 14 4-16,2 14-3 16,3 17-1-16,-1 9-3 15,6 5 2-15,0 0-5 16,-2 15-5-16,-1 25 4 15,-2 11 7-15,5 13 1 16,0 1-1-16,0 1 2 16,10-5-1-16,7-4-1 15,6-14 2-15,-1-7-2 16,5-12 0-16,4-13 1 0,5-9 8 16,1-2-4-16,5-19-4 15,3-19 5-15,0-5-6 16,-7-6-2-16,-14 0 1 15,-10 3-3-15,-14 9-4 16,0 12 4-16,0 7 0 16,-18 8-3-16,0 6 3 0,2 4 1 15,1 0-1-15,3 0 1 16,6 2-1 0,4 6-2-16,2 0 3 15,0 2 2-15,0 0 1 16,2-2 0-16,11 0 0 15,3-3 0-15,-1 1 1 16,1 2 0-16,-3 0-1 16,3 0 2-16,-3 4-2 0,-1 3 0 15,-1-1 3 1,-3 1-1-16,2 1-2 0,-1 0 0 16,1-3 0-16,2-2 0 15,-3-8 0-15,4-3-1 16,3 0-2-16,8 0-1 15,10-5 3-15,8-17-1 16,5-6 2-16,-1-3-1 16,-7-2 0-16,-10-5 1 0,-12 2-7 15,-10 6 5-15,-7 6-4 16,0 8 2-16,-20 9-8 16,-9 5 9-16,-2 2 1 15,-2 2 0-15,2 21-1 16,8 6 3-16,7 3 1 15,7-1 2-15,7 1-1 16,2-2 2-16,0-8 3 0,9-8 1 16,5-3-5-1,1-8 2 1,5-3 2-16,3 0-1 0,0-17 0 16,2-7 0-16,-2-2-5 15,-7 0 4-15,-10 5-4 16,1 2 5-16,-5 9-5 15,-2 6 1-15,0 4-4 16,0 0-5-16,0 0-12 0,0 12-3 16,0 11 15-16,11 5 7 15,3-1 2-15,1-3-2 16,5-7-1-16,-2-6 0 16,2-8 2-16,4-3-1 15,1 0 3-15,2-12 10 16,2-13-6-16,-4-4-4 15,-6-10 1-15,-3-4 0 16,-5-9-4-16,-2-13 0 0,-7-7-8 16,-2-9-1-16,0 3-13 15,0 7 11-15,-9 16 8 16,-2 15 2-16,2 20 0 16,4 10 1-16,1 10 0 15,4 0-2-15,0 27-13 16,0 21 10-1,0 20 5-15,14 9 3 16,3 6 0-16,6 2 4 0,2-8 1 16,4-9-3-16,-2-14 6 15,4-12 9-15,-2-16-10 16,-8-10-3-16,8-14-3 16,2-2 5-16,5-12-1 15,7-14-4-15,-8-3-3 16,-3 3-1-16,-10 11-1 15,-5 6-3-15,-7 6-2 0,-1 3-2 16,1 0-11-16,2 0-8 16,8 8-9-16,0 4-54 15,3-3-18-15,-4-4-24 16,-1-5-132-16,-7 0-235 16</inkml:trace>
  <inkml:trace contextRef="#ctx0" brushRef="#br0" timeOffset="47955.82">2803 5811 783 0,'0'0'123'16,"0"0"-35"-16,0 0 38 15,0 0-68-15,0 0-40 16,0 0-8 0,-26 23 36-16,26-4-15 15,0-7-15-15,7-3-9 16,4-6-6-16,3-3 4 15,-1 0-2-15,5-5 5 0,-5-13-8 16,-2-2-2-16,-7-1-13 16,-4 2-32-16,0 5-36 15,-9 8-11-15,-10 6-60 16,1 0-172-16</inkml:trace>
  <inkml:trace contextRef="#ctx0" brushRef="#br0" timeOffset="48995.95">2980 6033 403 0,'0'0'654'0,"0"0"-596"15,0 0 41-15,0 0 2 16,0 0-60-16,51-106-28 16,-30 91-6-16,0 6 3 15,-5 4-7-15,4 2-2 16,-6 3-2-16,-6 0-2 0,1 11 1 15,-6 10-4-15,-3 7 2 16,0 5 4 0,0 3 1-16,-5-1 0 15,-2-2 2-15,-1-3-3 16,6-8-2-16,2-1 0 16,0-6 2-16,0-3-5 15,10-2-8-15,19 1 7 16,7-4 5-16,9 0-1 0,1 3-2 15,-1 2-7-15,-9 2 9 16,-9 2 1-16,-12 1-10 16,-8 2 3-16,-7 3-3 15,0 2 5-15,-20-1 6 16,-11 1 0-16,-5-6 1 16,3-6 1-16,6-2 1 15,7-10-1-15,7 0 0 0,5 0-2 16,6-7-4-16,2-18-16 15,0-4 2-15,23-8-15 16,8-6 8-16,4-5-2 16,4 3 2-16,-1 0 8 15,-1 1 13-15,-6 6 0 16,-4 6 4-16,-10 3 0 16,-7 3 20-16,-8 5 6 15,-2 2-1-15,0 7-11 0,-12 11-7 16,-9 1-7-1,-6 0-8-15,0 13 5 16,7 10 0-16,3 6-3 16,10 1 5-16,7-1 0 15,0-1-13-15,24-7-7 16,17-4 3-16,7-10-3 16,8-7 1-16,6 0 0 15,-2-3 15-15,-4-18-15 0,-4-5 4 16,-14-1 9-16,-14-5 5 15,-15-1 2-15,-9 0 13 16,0 3 15-16,-15 4-9 16,-8 12 5-16,-1 9 3 15,-1 5-6-15,2 0-15 16,6 18-6-16,3 10 0 16,10 6 2-16,4-3-2 0,0-1 0 15,12-3 0-15,9-13 1 16,6-3 3-16,2-11-2 15,0 0 7-15,7-9 2 16,-1-22-11-16,2-12 9 16,-4-6-6-16,-6-11 1 15,-4-6-3-15,-4-11 8 16,-11-7-2 0,-6 6-4-16,-2 11 2 0,0 19 5 15,0 23 33-15,0 13-17 16,0 12-10-16,-4 0-16 15,0 31-5-15,-3 27 5 16,1 18 0-16,2 16 0 16,4 6 2-16,0-3-2 15,0-1-5-15,0-7 4 16,0-15-20-16,0-15-58 16,0-11-19-16,-19-20-44 0,-12-17-93 15,-18-9-110-15</inkml:trace>
  <inkml:trace contextRef="#ctx0" brushRef="#br0" timeOffset="49227.98">1013 6078 1150 0,'0'0'85'16,"0"0"-85"0,0 0-7-16,0 0 7 15,119 4 33-15,-26-4-33 16,19-2-14-16,10-11-79 0,3-5-126 16,0-3-468-16</inkml:trace>
  <inkml:trace contextRef="#ctx0" brushRef="#br0" timeOffset="50052.09">4841 5686 805 0,'0'0'104'16,"0"0"-33"-16,0 0 58 15,0 0-7-15,0 0-58 16,0 0-12-16,36-96-10 16,-40 84-13-16,-14 2-13 0,-9 5-10 15,-9 5-6 1,3 0-1-16,-5 13 0 16,6 11 1-16,8 3 0 15,8 2-3-15,16 3-5 16,0 0-4-16,23 4-5 15,21-2 2-15,8-2 11 16,10-4-5-16,0-1-2 16,1-5-1-16,-7 1 9 0,-19-8 1 15,-21-4-1-15,-9 4 1 16,-7-6-8-16,-21 4 10 16,-25 4 4-16,-14-2 7 15,-9-4-6-15,4-2-5 16,10-4 0-16,14-5-10 15,16 0-35-15,17-12-76 16,8-13-31-16,16-11-221 16</inkml:trace>
  <inkml:trace contextRef="#ctx0" brushRef="#br0" timeOffset="50380.13">5401 5609 1004 0,'0'0'166'15,"0"0"-126"-15,0 0 66 16,0 0-47 0,0 0-36-16,0 0-16 0,-116 63 5 15,91-20-3-15,8 2 0 16,5-2-6-16,12-4-3 16,0-4 0-16,4-9-3 15,25-3-1-15,8-14-10 16,-2-7 14-16,7-2 6 15,-2-3-5-15,-1-21 7 16,-8-5-7-16,-6-6 0 0,-15-1 0 16,-10-8-1-16,0 3-6 15,-20 2-3-15,-11 9-3 16,-7 12-12-16,1 15-10 16,-1 3-23-16,4 6-93 15,10 16-19-15,10 5-128 16,14-8-210-16</inkml:trace>
  <inkml:trace contextRef="#ctx0" brushRef="#br0" timeOffset="50860.18">5717 5670 1043 0,'0'0'60'15,"0"0"70"1,0 0-27-16,0 0-79 15,0 0-20-15,0 0-3 16,10 82 19-16,-4-31-2 0,-2-1-12 16,-4-5 5-16,0-12-10 15,0-12 1-15,0-8-2 16,0-11 0-16,0-2 3 16,0 0 2-16,0-10 4 15,0-20-5-15,5-9-4 16,-1-8-3-16,0-5 0 15,8-5-5-15,1 7-1 0,1 11 4 16,-3 14-2-16,-3 14 6 16,-8 11-5-16,8 0-2 15,5 20-4-15,3 14 11 16,8 11 1-16,2 5 0 16,1-3 0-16,2-9 0 15,-4-9 0-15,-8-13 0 16,-5-11 0-16,-3-5 1 15,-1 0 8-15,4-26 19 0,3-17-22 16,-1-7-1-16,-5-2-5 16,-3-10-6-16,-6 0 4 15,0 1-12 1,0 9-10-16,-4 19-7 16,-23 17-43-16,-13 16-134 15,-3 0-196-15</inkml:trace>
  <inkml:trace contextRef="#ctx0" brushRef="#br0" timeOffset="52580.4">10 7118 700 0,'0'0'72'16,"0"0"-68"-16,0 0 45 16,0 0 75-16,0 0-68 15,0 0-22-15,21-33 11 16,-11 33 24-16,7 2-10 16,3 5-17-16,2-3-23 15,2-4 4-15,5 0 2 16,9-4-2-16,7-20-5 15,3-7-12-15,2-4 0 16,-3-1-2-16,-3 4-4 16,-4 1 1-16,-3 7 0 15,-14 5 2-15,-5 10-1 16,-5 2-2-16,-5 5-1 16,5 2-3-16,7 0 0 15,7 6 4-15,13 12 3 0,2 1 8 16,18 1-9-16,0-6 6 15,0-6-6-15,1-5 0 16,-14-3 1-16,1 0 2 16,4-15-4-16,-3-11 2 15,0 0-2-15,2-6-1 16,-1 4 2-16,-10 0-2 16,-3 7 0-16,-10 7 2 0,-4 6-2 15,-8 5-1-15,-6 3 1 16,4 0 0-16,3 0-4 15,8 11 4-15,9 7 4 16,8-1-3-16,-1 1 8 16,2-2-4-16,1-7-2 15,1-4 1 1,6-5 0-16,1 0 1 16,0-12-4-16,2-8 2 0,1-1-3 15,-2-7 0-15,-4 2 0 16,-1-3 0-16,-2 5-1 15,-2 3-1-15,-6 6 0 16,-3 6 2-16,-3 4-2 16,-4 5 1-16,2 0 0 15,4 1-5-15,5 16 4 16,7 1 1-16,7 3 1 16,13-2 1-16,3-4 2 0,0-3-6 15,1-10 5-15,-9-2-4 16,3 0 4-16,-1-16-1 15,8-5-1-15,1-2-6 16,2 0-2-16,-5-1 8 16,-10 0 0-16,-10 0-2 15,-8 4 2-15,-3 3-1 16,-4 7-6-16,-2 3 1 0,0 6 5 16,3 1 1-16,5 0 0 15,9 0 0-15,4 13 0 16,12 0-1-16,2 0 3 15,5-3-2 1,-2-4 0-16,-1-3 1 16,-6-3 0-16,-1 0-1 15,-1 0 0-15,0-11 1 16,-5-3-1-16,1-5 0 0,-5-1-2 16,-3-5-2-16,-2-4-1 15,3-12 1-15,2 3 0 16,7 1-1-16,0 4 1 15,-2 9-3-15,-5 6 7 16,-9 7 0-16,-6 2 5 16,-3 7-5-16,1 2 0 15,4 0 7-15,6 7-3 16,14 8 3-16,3 3 0 0,5-1-7 16,1-4 0-16,-4-8 0 15,-6-3 3-15,1-2 0 16,3 0-3-16,-1-4-1 15,-2-10-2-15,-4 2-2 16,-3-3 0-16,-9 4 0 16,-4-1 0-16,-3 1-3 15,-3 6 4-15,2 5 0 0,-3 0 3 16,-2 0-2-16,0 0 3 16,0 4 0-1,-1 6 1-15,9-5 6 16,-2-1-1-16,3-4 0 15,-1 0-1-15,6 0-5 16,-1-12 0-16,-6-2-4 16,-9 1-6-16,-11 1-19 15,-8-6-55-15,-8-2-172 0,0-9-722 16</inkml:trace>
  <inkml:trace contextRef="#ctx0" brushRef="#br0" timeOffset="57116.98">3968 11612 663 0,'0'0'68'0,"0"0"-24"16,0 0 80-16,0 0-32 15,0 0-25-15,0 0-22 0,0 0 15 16,-8 0 4-16,8 0-21 16,0-5-12-16,0-2-11 15,0-7-4-15,0-8-14 16,8-8 9-16,13-9-7 16,10-7-4-16,17-6-1 15,10 2 1-15,13 5 6 16,14 7-5-16,10 6 2 15,6 7-3-15,-3 2 3 0,-4 8 0 16,-7 8-3-16,-14 7 1 16,-13 0-1-16,-15 5 1 15,-19 16 0-15,-10 10 5 16,-9 0-4-16,-7 4 8 16,0-3 1-16,0-7-2 15,0-8-1-15,0-8-4 16,0-7 3-16,0-2-3 0,0 0 0 15,0 0 5-15,0 0 3 16,4 0 5-16,0-8-2 16,8-16-8-1,3-9-5-15,10-6-2 16,6-8-1-16,12 0 1 16,10-1-4-16,11 2-4 0,8 5 0 15,11 4 7-15,-3 10 0 16,-2 5 2-16,-5 11-2 15,-6 6 0-15,-7 5 1 16,-4 0-1-16,-9 22 1 16,0 6-1-16,-7 3 1 15,-2 1 0-15,-5-1 1 16,1-4 0-16,-5-1 0 16,-7-3-1-16,-7-2 1 15,-1-9-1-15,-5-3 2 16,-7-6-4-16,0-3 5 0,-2 0-3 15,0 0 11-15,5 0 5 16,-1 0-14-16,8-17 5 16,3-8-6-16,7-6-1 15,5-3 0-15,4-2 0 16,-2 5 0-16,3 3-3 16,-3 5 1-16,2 5 0 15,-2 5-3-15,0 4 4 0,0 9 0 16,0 0-4-1,6 0 3-15,5 0 2 16,5 3-1-16,6 10-2 16,3 5 1-16,-1 2 0 15,3 2 2-15,-5 1 0 16,-4-1 0-16,-7 1 0 16,-11-6 0-16,-9 0 2 15,-11-6-1-15,-5-7 0 0,-4-1 0 16,0-2 2-16,0-1 3 15,0 0-4-15,0 0 4 16,0 0-4-16,0 0 2 16,0 0 1-16,0 0-2 15,2 0-2-15,-2 0 4 16,6 0-4-16,-2 0 0 16,5 0 1-16,7-5-2 15,5-5-3-15,8-2-2 0,12 2 4 16,5 0-6-16,6 3 1 15,8 0-2-15,0 1-1 16,5 5 3-16,-1-2 4 16,1 3-5-16,-3 0 2 15,1 0 1-15,-1 4 1 16,-4 13-4-16,0 1-4 16,-2 9 5-1,-2 4 0-15,-6 8 3 0,-5 4 2 16,-5 8-3-16,-11 2-1 15,-10 0-2-15,-5-1 3 16,-10-9-2-16,0-6 4 16,-2-8 2-16,0-3-1 15,0-1 1-15,0-3 0 0,-2-4 2 16,0-7 2-16,-3-5-4 16,5-6 0-16,0 0 3 15,0 0-3-15,0 0-5 16,13 0-4-16,10 0-1 15,8-2 10-15,2-4 0 16,1 0-1-16,-5 6 1 16,-7 0-2-16,7 0 0 15,0 0 2-15,-2 3-1 16,2 16-2-16,-1 8 6 16,-3 11-4-16,-5 9 1 0,1 7 0 15,-13 10-2-15,-3 3 0 16,-5 5 0-16,-13-1 0 15,-26 3 0-15,-7-3-1 16,-12 0-2 0,-7-3 2-16,-9-3-7 15,-1-11 0-15,-4-7 6 16,6-13 4-16,11-10 0 0,2-8 0 16,6-8-1-16,2-6 1 15,13-2-8-15,5-2 1 16,5-20-10-16,9-7-15 15,9 1-37-15,5 9 25 16,6 8 7-16,0 6 17 16,0 5 0-16,0 0-5 15,0 14 17-15,0 15 8 16,0 6 16-16,0 5-10 0,-3-2-5 16,-19 2 4-16,-9 0-1 15,-9-3 7-15,-7-2-3 16,-14 0-3-16,-3-1 1 15,-12-1-4-15,-6-1 0 16,-12-7 2-16,-11-4-2 16,-6-3 3-16,-9-2-2 15,6-3 1-15,6-2 0 0,13-11-3 16,12 0-1-16,8 0 0 16,4-20-1-16,7-2-1 15,2-4 0-15,9 0 2 16,-1 0 1-1,7 4 3-15,12 4-3 16,10 11 7-16,12 1 13 16,11 6-9-16,0 0-2 15,-3 0-7-15,5 0-2 16,0 0 1-16,-4 4-1 0,-3 11 8 16,-4 3-1-16,2 0-6 15,-5-6 1-15,-1 4 4 16,-7-5 1-16,-10 0-3 15,-5 1 0-15,-15-1-2 16,-6-3-1-16,-6-2-1 16,-7-5 0-16,-6-1-1 15,2 0 0-15,-3 0 0 0,-1-12 0 16,2-5 0-16,-4-3 0 16,8-2 1-16,6-1-1 15,5-2 1-15,4-5-1 16,2-3 1-16,4 6-1 15,8 2 2-15,8 2-3 16,12 9 1-16,6 3 0 0,7 2 0 16,5 6 3-16,0-3-2 15,2 3-2-15,-5 2 0 16,3 1 1 0,-10 0 0-16,-9 0-2 15,-8 0 2-15,-5 1-3 16,-2 8 5-16,-5-1-4 15,-1 1-1-15,1-1-14 16,3-5-3-16,1 0 4 0,3-3 6 16,1 0 0-16,-3-10 5 15,-5-13 4-15,-1-8-7 16,-4-11-15-16,6-6 14 16,1-5-7-16,10-1 7 15,12 10 1-15,8 10 3 16,11 10 5-16,2 12 9 15,0 5 2-15,-2 7 9 0,2-3-5 16,-2 3-8-16,2 0-4 16,0 0 0-16,0 0-3 15,0 0 0-15,0 0-1 16,0 0 1-16,-2-3 1 16,-6-4 4-16,-5-8-4 15,-5-7 1-15,-6-3 1 16,-5-6 2-16,-2-7-5 15,-2-3 3-15,8-3-3 16,3-1 0-16,11-2-6 16,9 4-6-16,2 0-1 15,0 1 0-15,19 6 11 16,12 1-3-16,5 0-2 16,2 8 7-16,-4 5 0 15,-7 9-2-15,-6 5 2 16,-7 4 0-16,-10 2 1 15,-4 2-1-15,0 0 0 0,0 0 5 16,0 0 5 0,0 0 0-16,0 0 4 0,0 0-3 15,0-1 3-15,0-6-6 16,-2-5-8-16,0-7 0 16,0-5-11-16,2-4-7 15,0-10-14-15,15-2-1 16,10 1 12-16,6 4 9 0,2 9 8 15,-2 7 4 1,-6 7 0-16,-9 5 0 0,-7 5 0 16,-5 2 3-16,0 0-3 15,1 0 1-15,4 0-1 16,4 0-1-16,8 0-47 16,2 0-47-16,4 0-126 15,-4-1-249 1</inkml:trace>
  <inkml:trace contextRef="#ctx0" brushRef="#br0" timeOffset="61117.49">2477 15587 738 0,'0'0'127'16,"0"0"-86"-16,0 0-12 16,0 0 14-16,0 0-4 15,0 0-26-15,0 0 33 16,21 159 6-16,-5-94-32 15,4-3-5-15,0-1-7 16,-2-7-5-16,-7-3-2 16,-2-14-1-16,-7-12-3 0,1-5-17 15,-3-12-10-15,0-8-25 16,0 0-9-16,0-14 0 16,-16-23-154-1,-11-14-3-15,-2-8-220 16</inkml:trace>
  <inkml:trace contextRef="#ctx0" brushRef="#br0" timeOffset="61677.56">2425 15467 631 0,'0'0'43'0,"0"0"-7"16,0 0 65-16,0 0 16 15,0 0-63-15,0 0-29 16,27-33-6-16,13 28 16 15,9 5 0-15,18-5-11 16,6-3-6-16,7-2 5 16,5 0-8-16,-7-5-2 0,-2 1-12 15,-7 2 5-15,-11 3 1 16,-11 2 2-16,-11 4-7 16,-12-1 0-16,-11 4 1 15,-8 0 0-15,-5 0 2 16,0 0 3-16,4 0 3 15,2 4-7-15,6 9 12 16,-1 8-9-16,-4 4 5 0,4 9-3 16,-2 4-3-1,0 14 16-15,0 6-8 16,-2 2-10-16,-3 2 8 16,2-5-11-16,-3-2-1 15,-1-6 2-15,-2-8-3 16,0-8 1-16,0-8-2 15,0-6 1-15,-7-9 1 16,-8 0-5-16,-12-4-8 0,-16-6 9 16,-12 0 2-16,-12 0-11 15,-9 0 12-15,0-4-6 16,-3 2 4-16,0 2 0 16,6 0 3-16,6 0 4 15,9 6-4-15,15-1-1 16,12 2-4-16,16-2 4 15,8-1-32-15,4-4-53 0,3 0-23 16,0 0-64-16,0-6-127 16</inkml:trace>
  <inkml:trace contextRef="#ctx0" brushRef="#br0" timeOffset="62397.65">2913 15409 636 0,'0'0'64'0,"0"0"-58"15,0 0-4-15,0 0 117 0,0 0-13 16,0 0-47-16,-2-9 7 16,2-7-12-16,0-13-13 15,0-12-39-15,0-6 4 16,0-2 11-16,0-1-4 16,0 0 4-16,-11 5 0 15,-1-1-12-15,-1 7-3 16,4 14 0-16,2 9-1 0,3 9 0 15,4 6-1-15,0 1-1 16,0 0-15-16,0 0-6 16,0 24 13-16,0 7 9 15,2 8 0-15,12 1 1 16,-5 1 0-16,6-5-1 16,-3-8 0-1,-2-1 0-15,4-5 0 16,-7-1 1-16,-1-2 0 0,-1 1 0 15,-1-6 0-15,0-5 0 16,-4 1-1 0,0-8 1-16,0 0 2 0,0-2 4 15,0 0 6-15,0 0 5 16,0 0 4-16,-4-17 2 16,-16-9-20-16,-4-10-3 15,-1-4-1-15,0-8-4 16,1 1 3-16,4 2-12 0,6 5-2 15,6 13 15-15,5 11 0 16,1 10-2-16,2 4 0 16,-2 2 2-16,2 0-7 15,0 8-1-15,0 27-7 16,7 5 14-16,9 10-3 16,-1-1 3-16,1-5-6 15,-1-4-39-15,3-10-62 0,-1-3-48 16,0-18-222-16</inkml:trace>
  <inkml:trace contextRef="#ctx0" brushRef="#br0" timeOffset="63213.75">2356 15522 470 0,'0'0'42'0,"0"0"-41"15,0 0 59-15,0 0 31 16,0 0-13-16,0 0 10 16,-20-45-26-16,20 45-4 15,0 0-12-15,0 0 1 16,0 0-8-16,0 0-10 16,0 0-6-16,0 20-7 0,22 20 28 15,7 15 42-15,2 13-54 16,1 4-16-16,-5 4 8 15,-2 2-5-15,-4-3-6 16,-1 0-3-16,-3-10-3 16,-3-3-6-16,-3-7 7 15,-2-15-8-15,-4-5 2 16,-3-13-2 0,0-4-1-16,1-6 0 0,-1-4-2 15,0 2-2-15,0-1 1 16,0 9 4-16,0 0-3 15,-2 0 1-15,0-1-9 16,0-3 0-16,0-4-9 16,0-5-17-16,0-1-35 15,0-4-40-15,0 0 8 16,0-19-22-16,0-23-174 0</inkml:trace>
  <inkml:trace contextRef="#ctx0" brushRef="#br0" timeOffset="65582.05">2349 15463 307 0,'0'0'160'15,"0"0"-139"-15,0 0-13 16,0 0 82 0,0 0 17-16,0 0-39 15,-51-29 19-15,49 27-5 16,0 2-17-16,2 0-9 0,0-3-18 16,0 3 1-16,0 0-1 15,0 0 1-15,0 0-6 16,0-2-9-16,0 2-7 15,0 0-6-15,0 0-7 16,2 0 2-16,22-3-3 16,14 1-2-16,18-2 12 15,11-5-4-15,12-4 1 16,18-6-8-16,1-6 3 0,6 0-5 16,-6 4 1-16,-15 0-2 15,-14 5 5-15,-16 4-5 16,-17 5 2-16,-9 1-1 15,-13 2 1-15,-6 0-1 16,-3 2 4-16,-3 2-4 16,0 0 1-16,-2-2 3 15,0 2-3-15,2 0 6 0,-2 0-5 16,0 0 1-16,0 0-1 16,0 0 7-16,0 0-9 15,0 0 6-15,0 0 3 16,0 0-9-1,0 0 6-15,0 0-1 16,0 0 2-16,0 0-3 16,0 0-1-16,0 0 0 15,0 0 0-15,0 9-1 0,4 15 8 16,8 10 11-16,-3 6-9 16,0 8 2-16,-4 3 1 15,-1 1-6-15,-2 5 8 16,-2 3-16-16,2-3 7 15,1 0-3-15,1-7-4 16,5 1 5-16,0-6-5 16,-2-4-1-16,1-6 2 0,2-4-1 15,-4 0 1-15,1 3-4 16,1-7 3-16,-1 5-1 16,0-9 0-16,-2-3 0 15,-5 2-1-15,2-10 2 16,-2 1-2-16,0-6 1 15,0-3 0-15,0-2 0 16,0 3 2-16,0-5-2 16,0 3 0-16,0 6 0 0,0 2-1 15,0 0 1-15,-9 0-1 16,0-4 1 0,-4 5-9-16,2-5 8 15,-7 2-4-15,-1-3 3 16,-2-1-5-16,-8 1-2 15,-10-1 4-15,-3-2-4 16,-9 1 6-16,-2 1-8 16,-3 0 10-16,0 2-2 0,2-2 1 15,8 4 2-15,1-2-2 16,5 0 2-16,5 0 0 16,3-2 0-16,-4 0-1 15,3 4-3-15,4-1 4 16,5-3 0-16,8 2 0 15,7-5 0-15,5-2 0 16,2 0-1-16,2 0 1 0,0 0 0 16,0 0 0-16,0 0-3 15,0 0 0-15,0 0-1 16,0 0-2-16,0 0-4 16,8 0-5-16,10 0 10 15,18-9 5-15,15-7 0 16,13-9-1-16,10-1-3 15,-7-9-1-15,-5 13-5 16,-10-2 9-16,-17 10 0 16,-14 9-3-16,-17 2-1 15,-4 3 2-15,0 0 0 16,0 0-1-16,0 0 0 16,-16 0 4-16,-17 15 7 15,-19 4-6-15,-5 4-1 16,-11 2 1-16,2-3-2 15,1 3 1-15,1-11 0 16,16 0 0-16,15-8 1 0,20-4 1 16,11-2 1-16,2 0-3 15,0 0 0-15,0 0-6 16,31-4-4-16,20-16 8 16,19-8 4-16,9-6 1 15,6-2-3-15,-4-1-4 16,-2-1 3-16,-7 7 1 15,-7 6 0-15,-25 7 2 0,-16 10 0 16,-19 6-4-16,-5 2 0 16,0 0 2-16,-18 0 4 15,-22 0-4-15,-13 8 0 16,-13 10-3-16,4 4 1 16,-5-3-4-16,1 0 4 15,-5 2 1 1,-8-9-4-16,8-4 5 15,9-2 0-15,19-4 1 0,20-2 0 16,17 0 2-16,6 0 7 16,0 0-8-16,0 0-2 15,18-13-2-15,26-11-1 16,26-3 3-16,16-5 3 16,1 3-3-16,-2 5 0 15,-20 3-6-15,-12 4 6 16,-21 8 0-16,-14 5-16 15,-14 4-4-15,-4 0 9 0,-2 0-3 16,-27 0 9-16,-12 0 2 16,-9 6 2-16,-15 12-4 15,-5 3 3-15,1-9 1 16,-2 4 1-16,18-7 1 16,11-2-1-16,21-3 0 15,17-4 3-15,4 0 5 16,0 0-8-16,6 0-9 0,28 0-2 15,26-11 11-15,15-4 0 16,8-2 1-16,-4-5-1 16,-8 7 0-16,-13 2-4 15,-9 4 4-15,-16 5 1 16,-8 2-1 0,-16 2 0-16,-9 0 0 15,0 0 2-15,0 0 1 16,-9 8-1-16,-16 17 4 0,-6 8 3 15,0 1-8-15,4-1 0 16,11-4 0-16,7-4-1 16,5-5 4-16,4-2-4 15,0-6-8-15,9-5-6 16,15-7-12-16,5 0 0 16,9 0 22-16,3-12-3 15,-3-7 0-15,-12 5 7 16,-8 2 0-16,-14 10-4 0,-4 2 4 15,0 0 26-15,0 0-1 16,-19 5-5-16,-13 12-19 16,-8 11-1-16,0 1 0 15,6-2 0-15,12-5-4 16,9-3 3-16,6-7-9 16,7-8-9-16,0-4-7 15,13 0-23-15,23 0 5 0,13-16 40 16,9-12 4-16,3 2-3 15,-9 3 2-15,-11 3 1 16,-14 8 2 0,-14 7 7-16,-11 5-6 15,-2 0 8-15,0 0 24 16,0 0-16-16,0 0-11 16,0 0-3-16,0 0-5 15,-6 7-2-15,3 0-1 0,1 3 0 16,2-8-5-16,0-2-11 15,0 0-22-15,0 0-1 16,5 0-34-16,19-2-29 16,10-21 46-16,1-6-44 15,3-10-19-15,-7-6-201 16</inkml:trace>
  <inkml:trace contextRef="#ctx0" brushRef="#br0" timeOffset="66806.2">3439 14920 92 0,'0'0'684'0,"0"0"-649"16,0 0-24-16,0 0 74 15,0 0-24-15,0 0-33 16,0 0-17-16,43-18 0 16,-14 18 4-16,0 0-3 15,2 12-1 1,-4 2-11-16,-3 1 0 15,-4 2-2-15,-5 1-20 0,-5-4-27 16,-8-1-65-16,-2-1-78 16,0-12-56-16</inkml:trace>
  <inkml:trace contextRef="#ctx0" brushRef="#br0" timeOffset="67078.23">3466 14771 696 0,'0'0'120'16,"0"0"-99"-16,0 0-5 15,0 0 76-15,0 0-50 16,0 0-24-16,39-29-1 16,-6 29 1-16,-2 6-5 15,4 13-4-15,-1 0 2 16,-3 1-8-16,-6-2-1 0,-10-4-2 15,-1 3-11-15,-8-5-24 16,-4-5-22-16,0-3-78 16,-2-4-33-16,0 0 12 15,-4 0-168 1</inkml:trace>
  <inkml:trace contextRef="#ctx0" brushRef="#br0" timeOffset="67310.27">3582 14625 582 0,'0'0'89'0,"0"0"-54"16,0 0-29-16,0 0 83 15,0 0-27-15,0 0-28 16,62 10 15-16,-29 15-20 16,5 5-12-16,-1-1 9 15,-4-2-9-15,-4-1-13 0,-10-2 0 16,-3-7-4-16,-7-2 0 15,-7-6-17-15,-2-1-37 16,0-2-15-16,0-4-62 16,-17-2 1-16,-8 0-172 15</inkml:trace>
  <inkml:trace contextRef="#ctx0" brushRef="#br0" timeOffset="67566.31">3615 14479 595 0,'0'0'86'0,"0"0"-78"16,0 0-4-16,0 0 59 16,0 0-13-16,0 0 28 15,102 44-37-15,-59-14-18 0,-1 1 6 16,-1-2-22-16,-8-1 11 15,-6 0-11-15,-10-3-7 16,-14-2-5-16,-3 2-46 16,0 0-42-16,-25-6-135 15</inkml:trace>
  <inkml:trace contextRef="#ctx0" brushRef="#br0" timeOffset="68974.48">4110 14051 666 0,'0'0'127'16,"0"0"-89"-16,0 0 2 15,0 0 60-15,0 0-32 16,0 0-39-16,0-18-7 15,7 35-3-15,8 23 0 16,8 16 36-16,4 7-6 16,-6-1-31-16,0-3 6 15,-5-5-15 1,-8-9-9-16,3-13 9 0,-7-9-9 16,2-9-1-16,-4-10 0 15,0-4-14-15,0 0 5 16,-2-6 8-16,0-31-2 15,0-12-34-15,-20-19 15 16,-3-3 13-16,-6-6 8 16,1 5-2-16,-1 5 2 15,4 12 2-15,3 10 1 16,7 8 7-16,3 6 1 0,3 5-1 16,3 7 5-16,1 7 10 15,2 2-9-15,3 3-7 16,0 4 1-16,0 3 1 15,0 0-5-15,0 0-4 16,0-2-1-16,0 0-1 16,21-2 0-16,12-1 2 15,12-3 0-15,13-2 0 0,13-2 1 16,21-1-1-16,10-5 5 16,10 0-5-16,4-2 1 15,6 2-4-15,1 1 3 16,-3 2-1-16,-1-2 1 15,-13 4 1 1,-5-3-1-16,-13 4 0 16,-7 0 3-16,-12 4-3 15,-11 5 2-15,-9-2-2 0,-11 2-1 16,-7-1 1-16,-11 0 0 16,-7 1 1-16,-1-2 0 15,-5 3 0-15,-3 0 1 16,-2 2 2-16,-2 0 7 15,0 0 5-15,0 0-3 16,0 0-3-16,0 0-3 16,0 9-4-16,4 21 0 15,8 17 13-15,-1 12-7 0,0 12-3 16,-2 10 3-16,-2 1-1 16,-3 0-4-16,-2-3-3 15,-2-10-1-15,5-11 0 16,-5-10 3-16,2-15-3 15,0-5 0-15,0-11 1 16,-2-10-4-16,0-2 6 16,0-1-3-16,0-2 0 0,0-2 0 15,0 0 0-15,0 0-2 16,0 2 0-16,0-1 1 16,0 2-2-1,-24 3 3-15,-14-1-2 16,-19 5-6-16,-20 2-1 15,-10 4-2-15,-17 1-8 16,-14 7 10-16,-7-3-12 16,-3 0 9-16,6-3-10 0,9-5 1 15,12-8 5-15,11-2 1 16,13-3-4-16,10 0 12 16,11 0 1-16,9-16-2 15,9-2 3-15,9 4 5 16,5 1 10-16,4 4-9 15,2 1 0-15,5 2-1 0,1 4-1 16,4 0 0-16,3 2 0 16,3 0-12-16,0 0-31 15,2 0-42-15,0 0-57 16,0-3-67-16,0-2 30 16,2-5-263-16</inkml:trace>
  <inkml:trace contextRef="#ctx0" brushRef="#br0" timeOffset="69494.55">4371 14051 695 0,'0'0'11'0,"0"0"-2"16,0 0 1-16,0 0 99 16,0 0-41-16,0 0-21 15,35 18-21-15,-16-15-8 16,0-3 1-16,4 0-1 15,6-5-2-15,-5-11-2 16,1-1-2-16,-8 0 1 0,-5 2 1 16,-10 2 20-16,-2-1-9 15,0-1-12-15,-6 6 0 16,-8 2-12-16,1 1 1 16,-3 4 0-16,3 2-2 15,-3 0-2-15,1 0 1 16,-1 13-1-1,-2 10 2-15,9 7-1 16,2 5 0-16,7 2 1 0,0 0 6 16,25-2-6-16,6-7 0 15,7-10 3-15,2-4-3 16,0-9-13-16,7-5-22 16,0 0-29-16,5-24-28 15,-4-7-94-15,-5-3-122 16</inkml:trace>
  <inkml:trace contextRef="#ctx0" brushRef="#br0" timeOffset="70062.62">4879 13893 835 0,'0'0'92'15,"0"0"-56"-15,0 0 34 0,0 0-8 16,0 0-31-16,0 0-25 15,-9 54 24-15,9-12 12 16,0-1-20-16,0-4-10 16,9-5 1-16,-2-7 1 15,-1-10-7-15,-6-5-5 16,5-7 1-16,-5-3 3 16,2 0 4-1,-2 0 1-15,0-20 4 16,0-13-2-16,0-15-13 15,0-6 0-15,0 2-2 0,-7 7-1 16,5 14 3-16,0 12-1 16,2 11 1-16,0 4-3 15,0 4 2-15,0 0 1 16,0 0-7-16,0 13-7 16,27 23 14-16,8 9 6 15,7 2-3-15,1 0 0 16,-5-4-1-16,-3-9-4 0,-8-8 5 15,-4-13-2-15,-12-7 0 16,-5-6-1-16,-1 0 1 16,2-13 8-16,-1-23 4 15,3-18-4-15,-9-12-2 16,0-5-3-16,0-3-3 16,-22 3 0-16,0 10-1 15,-1 18-1-15,8 17-1 16,6 14-8-16,2 9-4 0,5 3-20 15,2 0-34-15,-4 25-45 16,-1 11 4-16,5 7-89 16,0 0-108-1</inkml:trace>
  <inkml:trace contextRef="#ctx0" brushRef="#br0" timeOffset="70366.66">5374 13936 716 0,'0'0'190'0,"0"0"-166"15,0 0-18-15,0 0 37 0,0 0 0 16,0 0 13-16,-4 100-20 15,4-57-19-15,8 0 2 16,4-3-1-16,-3-5-5 16,-1-7-5-16,-8-11-8 15,5-5-4-15,-3-8-33 16,-2-4-18-16,0 0-25 16,0-14-2-16,0-19-184 15,0-10-72-15</inkml:trace>
  <inkml:trace contextRef="#ctx0" brushRef="#br0" timeOffset="70846.72">5347 13951 611 0,'0'0'101'15,"0"0"-66"-15,0 0 56 16,0 0 19-16,0 0-55 16,0 0-25-16,9-62-11 15,9 52-9-15,9 0 2 0,0-1-10 16,0 4 4-16,-4 3-2 15,-4 4-4-15,-9 0 2 16,0 0-1-16,-8 8 3 16,-2 12 1-16,0 8 4 15,0 3-2-15,0 0-5 16,-14-2 0-16,-1-1 0 16,-1-7-1-16,5-7 3 0,5-4-4 15,4-5 1-15,2-5-1 16,0 0 1-16,0 0-2 15,0 0-6-15,6 0-5 16,11 0 12-16,10 0-1 16,4 0 2-16,8 5-1 15,-6 8 2-15,3 5 1 0,-7 3-4 32,-4-1 2-32,-8 3 1 0,-5-4-2 15,-10-1 0-15,-2-2 0 16,-2-2 2-16,-27-2 10 15,-14-1-1-15,-4-7 4 16,-9-4-4-16,-4 0-1 16,0-8-5-16,0-16-5 15,6-5-8-15,10-2-39 0,11-4-50 16,14 7-85-16,13 4-125 16</inkml:trace>
  <inkml:trace contextRef="#ctx0" brushRef="#br0" timeOffset="80968">900 9561 459 0,'0'0'317'16,"0"0"-279"-16,0 0-22 0,0 0 34 16,0 0 33-16,0 0-7 15,0 0-14-15,0 0-27 16,40-83-4-16,-40 83-15 16,5 2-8-16,8 29-1 15,3 14 40-15,4 17-18 16,-3 15-8-16,-1 7-5 15,-3 3-5-15,3-5-10 16,-3-11 5-16,1-16-6 16,-3-14 0-16,-5-12 1 15,-1-18-1-15,-5-4 0 16,0-5-1-16,0-2 0 16,0 0 2-16,0 0 1 15,0-9 4-15,-13-23-6 16,-8-13-1-16,2-12 0 15,-1-12 0-15,4-8 1 16,0-1-1-16,2 4-2 0,6 6 1 16,1 14 1-16,3 5 1 15,-2 9 0-15,-2 8 0 16,0 3 0-16,1 8 0 16,3 3 0-16,2 8 0 15,-1 3 0-15,-2 5-5 16,3-1 5-16,2 2 3 15,0 1-3-15,0 0-5 0,0 0-5 16,0 0 5-16,0 0-7 16,10 0 6-16,11 0 5 15,12 0 2-15,13 0-1 16,12 0 1-16,8 0-1 16,17 0 0-16,8 0-3 15,12-2 3-15,17-7 3 16,9 2-3-1,8-7-3-15,-2 2 3 0,-3-3 0 16,-9 1 3-16,-9 3-3 16,-8-3-7-16,2-1 6 15,-6 1-9-15,-9-1-2 16,-8-1 11-16,-14-2-6 16,-6-3 7-16,-1 1 0 15,-1 1 0-15,-5-1 0 16,0 3 0-16,-9 0 0 15,-5 5 1-15,-10 1-1 0,-10 6 5 16,-12 2 3-16,-5 0 1 16,-7 3 0-16,0 0 4 15,0 0-5-15,0 0-2 16,0 0-2-16,0 0-3 16,0 0-1-16,0 0-1 15,0 19 1-15,0 15 4 16,0 11 2-16,0 13-1 0,0 13 1 15,0 8 2-15,-5 7-3 16,1 5-1-16,2-3 0 16,2 3-2-16,0-7-2 15,0-8-1-15,0-11 1 16,11-11 4 0,2-11-4-16,-2-6 0 15,0-6-1-15,-2-4 2 16,-2-9-2-16,0-2 1 0,-7-4 0 15,2-5 1-15,-2-4-1 16,0-3 1-16,0 0-1 16,0 0 1-16,0 0 3 15,0 0-3-15,0 0 0 16,0 0 0-16,0 0 0 16,0 0 1-16,0 0-2 15,-4 0 3-15,-17-4-4 0,-14-4 1 16,-15-2-1-16,-21 1-4 15,-20 4 2-15,-21 1 0 16,-21 1 1-16,-23 3-1 16,-8 0 2-16,-2 5 0 15,0 7-1-15,8 8 0 16,2-2-1-16,7 7 2 16,20-5 2-16,21-3-2 15,21-3 3-15,30-5-1 0,21-2 1 16,18-2-2-16,14-3-2 15,2-2 2-15,-1 3 1 16,3-3 0 0,-4 1 0-16,4 1-1 15,0-2 1-15,0 0-1 16,0 0 0-16,0 0 1 16,0 0-1-16,0 0-1 15,0 0 1-15,0 0 0 0,0 0 0 16,0 0-1-16,0 0 1 15,0 0-2-15,0 0 2 16,0 0-3-16,0 0-2 16,0 0 1-16,0 0-2 15,0 0 6-15,0 0-7 16,0 0 1-16,0 0 3 16,0 0-4-16,0 0-4 15,0 0 1-15,0 0 1 0,0 0-3 16,0 0 6-16,0 0-3 15,0 0-3-15,0 0-10 16,0 0-6-16,0 0 6 16,0 0-10-16,0 0-18 15,0 0-15-15,0 0-31 16,-9 0-136-16,-9-10-240 16</inkml:trace>
  <inkml:trace contextRef="#ctx0" brushRef="#br0" timeOffset="96569.98">1201 10092 331 0,'0'0'5'15,"0"0"-5"-15,0 0-8 16,0 0 6-16,0 0-9 0,0 0 4 16,0 0-34-16,0 0-34 15</inkml:trace>
  <inkml:trace contextRef="#ctx0" brushRef="#br0" timeOffset="97058.04">1201 10092 355 0,'-120'-2'133'16,"120"-1"-86"-16,0 3 7 16,0 0 15-16,0 0-20 15,0 0-19-15,0 0 5 16,0 0-4-16,0 0-13 15,0 0-8-15,0 3 2 16,0 10 22-16,0 5-2 0,0 0-9 16,0-2 3-16,0-3-12 15,0-1-1-15,0 0 0 16,0-4-1-16,0-3 0 16,0-3 0-16,0-2 2 15,0 2 3-15,0-2-6 16,0 3 2-16,0-3-1 15,0 0 2-15,0 5 2 0,0 1 0 16,0 2-3 0,0 0-2-16,0 1-9 15,0 0 6-15,0-2-6 16,0 0 4-16,0 0-3 16,0-5-1-16,0 1 3 15,0-3-4-15,0 3 3 16,4-1-1-16,5 1-2 15,14 1-1-15,14-4 1 0,23 0-1 16,23-9-69-16,13-15-87 16,6 1-219-16</inkml:trace>
  <inkml:trace contextRef="#ctx0" brushRef="#br0" timeOffset="98586.24">2182 9878 536 0,'0'0'43'0,"0"0"0"15,0 0 36-15,0 0 42 16,0 0-23-16,0 0-26 16,0-54-33-16,-4 45 4 15,-8-4-2-15,-5 1-11 16,-4 3 3-16,-1 2-22 16,2 1-8-16,0 4 2 0,2 2-5 15,0 0-2-15,0 0 2 16,3 13-2-16,3 7-1 15,4 3 1-15,3 1 1 16,5 1-1-16,0 1 2 16,0 0-4-16,19-5-1 15,2-2 4-15,4-1-3 16,-3 0-2-16,-1-5-1 0,-8 0 5 16,-5-5-2-16,-3-1 4 15,-5 0-2-15,0 2 1 16,-2 2 1-16,-18 4 0 15,-7-1 0-15,-2-1 2 16,0-3-2-16,4-5 0 16,7 0-3-16,5-1-29 15,5-4-39 1,0 0-31-16,8 0-102 0,0-4 9 16</inkml:trace>
  <inkml:trace contextRef="#ctx0" brushRef="#br0" timeOffset="98946.28">2327 9813 718 0,'0'0'137'16,"0"0"-87"-16,0 0 39 16,0 0-21-16,0 0-39 15,0 0-16-15,0 0 5 16,-58 65-10-16,48-27-7 15,8 5 3-15,2-10-4 16,0-8-2-16,6-3 2 16,13-7-3-16,1-7 2 15,5-8 1-15,-3 0 1 0,-2-8 0 16,-2-16 3-16,-7-4 1 16,-9-6 4-16,-2 1-2 15,0 0 17-15,-8 6-6 16,-15 6-3-16,0 7-15 15,0 7-1 1,2 7-18-16,1 0 3 16,3 14-48-16,7 14-43 15,10 1-82-15,0-3-123 0</inkml:trace>
  <inkml:trace contextRef="#ctx0" brushRef="#br0" timeOffset="99474.36">2681 9859 869 0,'0'0'111'15,"0"0"-71"-15,0 0 35 0,0 0-21 16,0 0-43-16,0 0-10 16,-24 47 9-16,10 1 3 15,1 2-9-15,1-5 1 16,6-10-4-16,2-9 1 15,-1-5-1-15,3-11-1 16,2-7 0-16,0-3 5 16,0 0 10-16,-2-5 1 0,-3-22 8 15,-2-9-19-15,3-14-5 16,4-3 0-16,0 4 4 16,0 8-3-1,0 14-1-15,0 11 2 16,0 9 1-16,0 7-1 15,0 0-2-15,9 0-4 16,9 5-2-16,9 19 6 16,4 7 0-16,4 4-1 0,-3 0 1 15,-3-3-1-15,-5-8 1 16,-1-4 1-16,-8-10-1 16,-6-8 2-16,-2-2-2 15,-3 0 2-15,1-4 4 16,3-26 3-16,4-15-2 15,-3-11-5-15,-1-1 0 16,-3 0-1-16,-3 11 2 16,-2 10-3-16,0 15-2 0,0 8 1 15,0 10-15-15,-15 3-108 16,-10 3-80-16,-2 22-208 16</inkml:trace>
  <inkml:trace contextRef="#ctx0" brushRef="#br0" timeOffset="133342.64">1277 9516 657 0,'0'0'51'0,"0"0"-45"16,0 0 43-16,0 0 14 16,0 0-36-16,0 0-9 15,0 0 2-15,0 0 4 16,-65 102-17-16,57-65 2 15,5 1-3-15,3 2 2 16,0 1 0-16,0-8-5 0,9-7 1 16,8-5-3-16,-1-9 0 15,3-9 3-15,4-3-3 16,4-1 6-16,4-25-3 16,1-7 13-16,-10-6-5 15,-6-2 5-15,-11-2-7 16,-5 5 1-16,0 4-6 15,-17 7 0-15,-9 5-2 16,-1 9-3-16,1 6-16 16,3 7 3-16,1 0-46 0,-1 12-39 15,4 13-86-15,5-5 15 16,7 3-276-16</inkml:trace>
  <inkml:trace contextRef="#ctx0" brushRef="#br0" timeOffset="133870.71">1571 9514 614 0,'0'0'60'15,"0"0"-32"-15,0 0 84 16,0 0-27-16,0 0-53 16,0 0-20-16,0-3-5 0,0 20 2 15,0 7 24-15,0 7 25 16,-6 0-41-16,1-2-9 16,0 0 0-16,1-8 0 15,4-7-1-15,-2-9-4 16,2-5 0-16,0 0-1 15,0 0 7-15,0 0 2 16,0 0 2-16,0-7 11 0,0-16-10 16,0-9-13-16,2-4 3 15,7 2-4-15,0 2 0 16,0 7-1 0,-5 14 1-16,0 5 1 15,-1 4-1-15,-1 2 0 16,-2 0 0-16,0 0-2 15,5 0-5-15,1 10-2 16,7 13 9-16,3 1 2 0,0 3-2 16,-2-1 0-16,-4-2-3 15,-1-3 3-15,-5-5-15 16,2-3-45-16,-6-2-6 16,0-5-31-16,0 0-110 15,-10-5 24-15,-14-1-154 16</inkml:trace>
  <inkml:trace contextRef="#ctx0" brushRef="#br0" timeOffset="134574.79">1513 9680 403 0,'0'0'144'0,"0"0"-114"15,0 0 31-15,0 0 27 16,0 0 0-16,0 0-51 16,-16-18-24-16,30 11-13 15,13 0 0-15,6-1 0 16,7-4 0-16,0 0 0 0,3 1-9 15,-6-6-73-15,-1 4 38 16,-7-1-6-16,-9 2 20 16,-7 2 25-1,-6-1 5-15,-4 3 0 16,-3 2 14-16,0 3 47 16,0 0-22-16,0 3 22 15,0 0-16-15,0 0-18 0,0 0-13 16,0 0-7-16,0 0-2 15,0 0-3-15,0 6 4 16,0 8 12-16,0 6 1 16,0-3-1-16,0-2-1 15,0 0-2-15,0-8-5 16,0-3 0-16,0-4-8 16,0 0 2-16,0 0 6 15,0 0-1-15,0 0 6 16,0 0 6-16,0 0 5 15,0-13-10-15,0-9-14 0,0-1-4 16,0 1 2-16,0 4-1 16,0 8 1-16,0 4 2 15,4 6-1-15,-2 0 1 16,-2 0-2-16,0 0-1 16,0 0 0-16,5 0 0 15,1 0-15-15,6 8 15 16,5 10 2-16,4 3-1 15,-2-3 1-15,1-2-1 16,-1-4 2-16,-4-4 0 16,-3-5 0-16,-8-1 5 15,0-2-6-15,-4 0 6 16,2 0 11-16,-2 0 8 16,5-3 13-16,-3-17-11 0,2-6-20 15,0 0-5 1,-4-3 4-16,0 1-7 0,0 2 1 15,0 7-1-15,0 10 1 16,0 6-2-16,0 3-7 16,0 0-53-16,-4 0-69 15,-7 14-82-15,-3 7-207 16</inkml:trace>
  <inkml:trace contextRef="#ctx0" brushRef="#br0" timeOffset="152393.06">5173 13598 599 0,'0'0'79'15,"0"0"-61"-15,0 0-12 16,0 0 54-16,0 0 46 15,0 0-47-15,0 0-28 0,0 0-14 16,0 0 2-16,0 0 13 16,0 0-5-16,0 0 3 15,0-2-7-15,0-1 9 16,0-6-7-16,0-5 1 16,0-1-3-16,2-7-9 15,3 1-4-15,0-5-5 16,-1-1 0-1,0-4 1-15,7-6-4 0,-3-8 0 16,-2-10 3-16,3-10-3 16,-3-12 1-16,4-8-2 15,1-2 1-15,-1 3-1 16,2 8 0-16,1 4-1 16,-1 6 0-16,-6 1 1 15,5 1 0-15,-4-1-1 16,0-5 0-16,-5-1 0 15,0-5 1-15,-2 3 0 16,0-1-1-16,0 1 0 0,0 0 0 16,0 6 0-16,0-1 2 15,0 6 0-15,0 3-1 16,0-4 0-16,0 0-1 16,0 3 1-16,0-1-1 15,0 5 0-15,0 4-1 16,0 5 2-16,0 1-1 0,0 3 0 15,0-2 0 1,0-3 0-16,5-2 0 0,-1-1-1 16,-2 0 1-16,-2 0 0 15,2 0-1-15,-2 3-1 16,0 0 2 0,2 1 0-16,-2 3 0 15,0 1-1-15,0 2 1 16,0-1 0-16,0 1 0 15,0 0 0-15,0 0 0 16,0-4-2-16,0-5 2 0,0 2 0 16,-2 0 2-16,0 1-5 15,0 4 6-15,0-2-6 16,-5 2 3-16,7 2 0 16,-4-4 0-16,0 3-1 15,-2 3 1-15,4 1-1 0,2 5 1 16,-2 4 1-1,0-1-1-15,0 3-2 0,0 0 2 16,2-1 0-16,-5 1 0 16,5-3 1-16,0 4-2 15,-2 3 0-15,2 3 1 16,-2 2 0-16,0 5 1 16,0 1-1-16,2 2 0 15,-6 3-6-15,6 0 6 0,0 5-1 16,0 0 1-16,0 2 0 15,0 0-5-15,-2 0 2 16,2 0-3 0,-2 0-4-16,0 0 2 15,-7 0 4-15,-5 12 1 16,-5 4 3-16,-6-3 4 16,-2 3-3-16,-8-3-1 15,-1 0 2-15,-7 2-1 0,-3-3 1 16,-8 1-1-16,-4 0 0 15,0-4-1-15,5 0 0 16,2-1 1-16,2-4 0 16,0 2-1-16,2-3 0 15,-5 4 0-15,2-6 3 16,-4 1-3-16,2-1 1 16,6 1-1-16,3-2 1 0,3 3-3 15,1-3 2-15,0 0 0 16,-3 2 0-16,2 0-2 15,-1 2 2-15,2 0 1 16,-3-4-1-16,-6 4 1 16,1-2-1-16,1 1 0 15,-4 2 0-15,8-2 0 16,0 2 0-16,4-1 0 16,2-2 0-16,3-2 0 0,2 2 0 15,-3 1 0 1,1-1 0-16,2 0 1 15,2-2-1-15,4 0 0 16,3 0 0-16,0 0-1 16,-3 0 2-16,7 0 0 15,1 0-1-15,1 0 0 16,7 2-1-16,0-2 5 16,0 0-4-16,2 1 0 15,-1 1 0-15,0-2 0 16,2 0 0-16,4 0 1 0,0 0-1 15,2 3 0-15,0-3-1 16,0 0 1-16,0 0-2 16,0 0 5-16,0 0-4 15,0 0 1-15,0 0-3 16,6 0 2-16,19-12 0 16,8-5-3-16,8-5-9 0,3 2 3 15,3-2 3-15,2 3 1 16,-2-1-1-16,-3 2 7 15,-6 3-3-15,-9 2 2 16,-9 0 1-16,-7 4 0 16,-5 2 6-16,-2 5-5 15,-6-2 1-15,2 4 1 16,-2 0-3 0,0 0 0-16,0 0 0 15,0 0 2-15,0 0-2 0,0 0-7 16,0 0 7-16,-11 0-6 15,-13 10 10-15,-12 8-4 16,-9 4 8-16,-3 2-6 16,-2-1 1-16,3 0 3 15,5 4-2-15,4-2 5 16,7-1-6-16,2-3 0 0,9-1-2 16,5-4 2-1,5-2-3-15,4-5 2 0,3-3-1 16,1-4-1-16,0-2 1 15,2 0 1-15,0 0 2 16,0 0-1-16,0 0-1 16,0 0 4-16,0 0-2 15,0 0-2-15,0 0 0 0,0 0-2 16,2 0 1-16,19 0-3 16,10 3 4-16,11 8-1 15,7 1 0-15,4 7-1 16,3 7 2-16,-2 0-2 15,-3 5 0-15,-7-2 2 16,-6 1-3 0,-7-6 2-16,-8-1-1 15,-9-10 3-15,-6-1-1 0,-3-6-2 16,-3-3 0-16,-2 0-2 16,0-3-2-16,0 0-13 15,0 2-33-15,0 0-31 16,0-2-86-16,-13 0-202 15</inkml:trace>
  <inkml:trace contextRef="#ctx0" brushRef="#br0" timeOffset="154705.34">4879 13423 376 0,'0'0'92'0,"0"0"-31"0,0 0 10 16,0 0 2-16,0 0 4 15,0 0 0-15,0-1-30 16,0 1-4-16,0 0-9 16,0-3-2-16,0 3 5 15,0 0-2-15,0 0-6 16,0 0-6-16,13 3 12 15,8 12 0 1,3 1-4-16,3 3-7 0,1 0-10 16,5 4-3-16,-8-4 4 15,4 1-6-15,-2-3-7 16,0-1 8-16,-4-4-8 16,-6-2 2-16,-1-4-2 15,-5-2 1-15,-4 1-2 16,4-3 4-16,-7 0-5 15,1-2 6-15,-5 0-6 0,0 0 0 16,0 0 0-16,0 0 4 16,0 0-2-16,0 3 2 15,0-3-4-15,0 0 0 16,0 0 3-16,0 0 0 16,0 1-1-16,0-1-1 15,0 0 10-15,0 0-7 16,0 0 2-16,0 0 1 15,0 0-5-15,0 0 4 0,0 0-1 16,0 0-1-16,0 0-2 16,0 0 0-16,0 0-2 15,0 0 0-15,0 0 1 16,0 0-1-16,0 0 0 16,0 0 0-16,0 0 0 15,0 0 0 1,0 0 1-16,0 0 0 15,0 0-1-15,0 0 0 0,0 0 0 16,0 0 2-16,0 0-2 16,0 0 0-16,0 0 0 15,0 0 1-15,0 0-4 16,0 0 3-16,0 0 0 16,0 0-1-16,0 2 1 15,0-2 6-15,0 0-6 16,0 0-1-16,0 2-5 15,0-2 6-15,0 0 0 0,0 0 0 16,0 0 0-16,0 0-1 16,0 0 1-16,0 0 0 15,0 0 0-15,0 0-1 16,0 0 1-16,0 0-1 16,0 0 1-16,0 0 0 15,0 0-1-15,0 0 1 16,0 0 0-16,0 0 0 0,0 0 0 15,0 0-1-15,0 0 0 16,0 0-1-16,0 0 2 16,0 0 0-16,0 0-2 15,0 0 7 1,0 0-11-16,0 0 6 16,0 0 0-16,0 0 0 15,0 0 0-15,0 0 0 16,0 0-1-16,0 0 1 15,0 0 0-15,0 0 0 16,0 0 0-16,0 0 0 0,0 0-1 16,0 0 1-16,0 0 0 15,0 0-1-15,0 0 1 16,0 0 0-16,0 0-1 16,0 0 1-16,0 0 0 15,0 0 2-15,0 0-5 0,0 0 0 16,0 0 2-16,0 0-2 15,0 0 1-15,0 0-6 16,0 0-6-16,0 0-1 16,0 0 3-16,0 0-5 15,0 0 2-15,0 0-5 16,0 0-6-16,0 0-27 16,0 0 12-16,0 0-3 15,0 0-24-15,0 0 7 0,0 0-53 16,0 0-28-16,0 0 74 15,0 0 33 1,0 0-9-16,0 0 26 16,0 0 8-16,0 0 4 15,0 0 6-15,0 0-1 16,0 0 1-16,0 0 12 16,0 0 18-16,0 0 9 15,0 0-5-15,0 0-10 0,0 0 2 16,0 0 8-16,0 0 7 15,0 0 5-15,0 3-14 16,0-2 8-16,0 1-11 16,0-2 10-16,0 0-12 15,0 0 2-15,0 0 6 16,0 0-10-16,0 0 5 16,0 0 10-16,0 0 9 0,0 0-10 15,0 0-13-15,8-11-17 16,13-9-5-16,1-6-1 15,3-5 0-15,2-5-5 16,-1-3 6-16,3 0-8 16,2 3 2-16,-2 10 2 15,-9 5 0-15,-7 11 0 16,-3 5 1-16,-8 3-1 16,-2 2 2-16,0 0-1 15,0 0-1-15,0 0 1 16,0 0-1-16,0 0-2 15,0 0-1-15,0 0-3 16,0 0-6-16,0 0-3 16,0 0-16-16,0 0-17 15,0 2-2-15,-14 8-79 16,-1-5-170-16</inkml:trace>
  <inkml:trace contextRef="#ctx0" brushRef="#br0" timeOffset="164577.94">1353 11438 710 0,'0'0'71'0,"0"0"-71"0,0 0 0 15,0 0 20-15,86-104 18 16,-59 77-6 0,-9 2-7-16,-3 0 4 15,-5 2-6-15,-6 1-17 16,-2 3-2-16,-2 6-2 15,0 0 1-15,0 6-3 16,0 5-3-16,-6 2-4 16,-4 0 3-16,-5 0 0 0,1 18 4 15,-1 11 2-15,-1 6-1 16,7 6 1-16,5 2 0 16,4 1 2-16,0-3-4 15,7-8 1-15,11-10-1 16,4-8 1-16,-2-11 1 15,2-4-1-15,5 0 2 16,4-23-1-16,5-11-1 0,2-6-1 16,2 3 0-16,-4 4-4 15,-5 9 0-15,-8 10 2 16,-10 6-1-16,-9 8 1 16,-4 0 0-16,0 0 0 15,0 22-3-15,-9 9 5 16,-9 9 9-16,3 1-7 15,3-6 3-15,3-12-4 16,5-6 7-16,2-9-7 0,2-8 0 16,0 0 0-1,0 0 3-15,0 0-1 16,2-19 1-16,13-12-4 16,1-6-2-16,5-2 2 15,-6 3-3-15,1 9 1 16,-5 7 2-16,-7 11 0 15,-2 7 0-15,-2 2 5 16,0 0-3-16,0 0 0 0,0 8-1 16,0 13-1-16,0 4 2 15,0 5 2-15,0-1 0 16,0-1-4-16,2-5 8 16,8-9-6-16,-6-8-1 15,1-4 0-15,-1-2-1 16,2 0 3-16,4 0 6 15,5-25 2-15,3-7-1 0,0-1-7 16,0-1-2-16,-5 6 1 16,-4 5-1-16,-4 10 2 15,-5 9-3-15,0 4 0 16,0 0-3-16,0 0-2 16,0 0-5-16,0 17 10 15,0 9 2-15,0 3 2 16,0-4-4-1,2-1 0-15,9-3-1 0,-3-10-1 16,2-3 2-16,-4-7 3 16,1-1-2-16,1 0 1 15,6-13 2-15,1-13 1 16,2-3-4-16,-2-6 0 16,-4 2 0-16,-4 2-1 15,-5 6-7-15,-2 8 7 16,0 5-5-16,0 7 5 15,0 4-8-15,0 1-6 0,-2 0 12 16,-5 0-3-16,-1 0 1 16,0 14 0-16,6 0 1 15,2 3-1-15,0 5-1 16,2-4 4-16,19 5 0 16,3-4-2-16,1 1 3 15,1 0 0-15,-1-5 0 16,-3 1 0-16,-3-4 0 0,-11-4 2 15,-4 0-4-15,-4-4 1 16,0-2 1-16,0 4-12 16,-8-3 7-16,-17-1 5 15,-6 0-17-15,4-2-54 16,5 0-35 0,6 0 35-16,7-15 33 15,9-7-8-15,0-2-13 16,14-5-21-16,17-2 65 0,7-5 8 15,-3 1-4-15,4-4 4 16,-6 0 7-16,-6-2 20 16,-8 1-6-16,-7-2-6 15,-10-2 3-15,-2 5 2 16,0-3-13-16,-2 8 19 16,-12 5 0-16,-1 12-8 15,1 6 10-15,1 11-8 16,-1 0-8-16,1 9-4 0,3 18 7 15,0 6 10-15,10 11 15 16,0 8 7-16,0 6 15 16,16 0 5-16,3 2-17 15,4-3-5-15,-3-7-1 16,-2-4-11-16,-2-11-12 16,-5-12-8-16,-7-7 4 15,1-10-4-15,-3-4-4 0,-2-2 4 16,2 0 10-16,5-17-6 15,2-16-10-15,2-5-11 16,4-1-9 0,-1 14 2-16,-1 6 2 15,-6 12 6-15,-1 7 1 16,0 0 1-16,-4 0 3 16,4 26 5-16,3 2 1 15,3 8 4-15,3-3 4 0,1-4-4 16,-3-5 0-16,0-7-3 15,-4-9 1-15,0-5-3 16,-1-3 1-16,4 0 2 16,10-17-1-16,2-11-2 15,3-3-4-15,-4-2-1 16,-10 9 1-16,1 7 3 16,-10 9 1-16,-2 5-2 15,-2 3 2-15,0 0 0 0,0 0-9 16,0 23 9-16,0 6 9 15,0 7 7-15,0-5-8 16,0-8 10-16,0-4-10 16,0-9-2-16,2-6-1 15,-2-4-4-15,3 0 4 16,1 0 11-16,6-25-3 16,2-7-10-16,4-10-2 0,-5 6 2 15,-2 7-3 1,3 10-3-16,-6 10 1 15,-2 2 1-15,-1 7-1 16,-1 0-3-16,2 0-8 16,8 16 13-16,1 7 0 15,5 2 0-15,1-1-2 16,4-3 1-16,0-9 1 16,-2-4 1-16,2-8 2 0,-3 0 0 15,3 0-3-15,-4-20 2 16,4-9-2-16,-5 1-1 15,-5 0-8-15,-5 4 9 16,-8 5-8-16,0 7 4 16,0 8 0-16,0 4-13 15,-6 0 15-15,-9 0 2 16,-1 13-2-16,1 13 2 16,3 5 3-16,10 6-3 0,2 7 6 15,0-1-3-15,2 0-2 16,12 0 0-16,-3-4 4 15,-3-1-1-15,-6-3-4 16,-2-1 2-16,0-6-2 16,-26-2-7-16,-12-4-20 15,-2-10-96-15,-5-8-91 16</inkml:trace>
  <inkml:trace contextRef="#ctx0" brushRef="#br0" timeOffset="164809.97">2737 11106 909 0,'0'0'41'16,"0"0"-39"-16,0 0-1 15,0 0 12-15,0 0-8 16,0 0 3-16,0 0-8 15,35 8 2-15,-25-8 0 16,-2 0-4-16,1 0-25 16,-5-12-136-16,-4-12-107 15</inkml:trace>
  <inkml:trace contextRef="#ctx0" brushRef="#br0" timeOffset="165010">2093 11005 631 0,'0'0'162'0,"0"0"-146"15,0 0-14-15,0 0 66 16,0 0-29-16,0 0-27 0,145-18-6 16,-76 0-4-16,0-3-4 15,-3 3-24-15,-10-3-105 16,-15 5-26-16,-24 1-101 15</inkml:trace>
  <inkml:trace contextRef="#ctx0" brushRef="#br0" timeOffset="165186.01">1808 10948 789 0,'0'0'89'15,"0"0"-89"-15,0 0-5 16,0 0 3-16,0 0-3 16,0 0-76-16,19-13-128 15</inkml:trace>
  <inkml:trace contextRef="#ctx0" brushRef="#br0" timeOffset="165722.09">1640 12344 599 0,'0'0'82'0,"0"0"-79"16,0 0 16-16,0 0 103 15,0 0-45-15,0 0-31 16,50-38-26-16,-24 7-2 16,0-6 5-16,-3-4-8 0,-5-1-8 15,-5 4-5 1,-7 14 0-16,-3 10 3 16,-3 7 2-16,0 7 8 15,0 0-15-15,0 0-6 16,0 21 6-16,0 10 0 15,0 4 1-15,0-1 2 16,0-3 1-16,9-10-4 16,2-3 0-16,0-8 0 0,1-7 0 15,1-3-19-15,5 0-13 16,4-16-42-16,0-15-132 16,-8-10-49-16</inkml:trace>
  <inkml:trace contextRef="#ctx0" brushRef="#br0" timeOffset="165970.13">1767 11821 643 0,'0'0'29'16,"0"0"-29"-16,0 0 23 16,0 0 44-16,0 0 24 15,0 0-66-15,-15 93 15 16,32-89-11-16,4-4-16 15,1 0 2-15,5-9-10 16,-3-14 5-16,-6-2-10 16,-5-1-12-16,-8 5-18 15,-5 6-19-15,0 7-58 16,-9 8 3-16,-9 0-30 16,0 8-131-16</inkml:trace>
  <inkml:trace contextRef="#ctx0" brushRef="#br0" timeOffset="167498.31">2053 12008 703 0,'0'0'92'0,"0"0"-90"16,0 0 57-16,0 0 43 15,0 0-36-15,0 0-34 16,0 109-14-16,0-97-13 15,0-2 6-15,0-6-8 0,0-2-3 16,0-2 2-16,0 0 0 16,0 0 1-16,6-9-3 15,7-19-3-15,6-8-7 16,-2 3 4-16,-1 8 0 16,-5 7 3-16,-4 13-1 15,-5 0 3 1,0 5 0-16,1 0-4 15,1 0-3-15,7 18 8 0,5 3 0 16,1-1 1-16,1-2 2 16,3-7-2-16,-6-3 0 15,1-6 1-15,-1-2-1 16,1 0 2-16,-1-15 2 16,1-13-1-16,-5-11-4 15,-5-4 5-15,-3-4-5 16,-3-6-3-16,0-3 1 15,-3 3-1-15,-9 10-2 0,5 12 1 16,3 15 4-16,-2 12-2 16,6 4-12-16,-2 0 7 15,0 0 0-15,0 18-1 16,0 11 8-16,2 10 2 16,0 7-1-16,0 5-1 15,18 2 3-15,1-2-3 16,4-3 2-16,2-10 4 0,-3-4-3 15,0-11-1-15,-4-9-1 16,-5-6 2-16,1-8-2 16,-1 0 2-16,-1-8 0 15,3-18 0 1,-1-12-3-16,-6-2-13 16,-1-3 3-16,-5 6-9 15,-2 8 16-15,0 12 0 16,0 11-1-16,0 4-7 0,0 2-4 15,-4 0 5-15,-3 13 10 16,3 8 0-16,4 6 2 16,0 1 1-16,0-2 1 15,11-5-3-15,9-5 0 16,7-5-1-16,4-9 0 16,5-2 0-16,-3 0 1 15,-4-16 2-15,-2-9-3 16,-8-8 1-16,-5-1 0 0,-5-1-2 15,-9 3-7-15,0 10 1 16,0 4 4-16,0 8 2 16,-7 7-18-16,-1 3 15 15,-4 0 4-15,1 0-5 16,3 8 4-16,0 2 0 16,4-1 1-16,4-2 0 15,0-4 0-15,0 1 1 0,0 3-2 16,0-2 1-16,12 2 0 15,3-2 3 1,-5 0 0-16,4 4 2 16,-3 0-2-16,-4 4 6 15,6 1 0-15,-2-2-7 16,1-2 6-16,1 0-4 16,-2-3-3-16,-2-6 2 15,2-1 0-15,0 0-2 0,3-3 0 16,1-18-1-16,-3-9-10 15,-4-6-8-15,-8-2 4 16,0-8 3-16,0-8-10 16,0 0-4-16,-2 6 8 15,0 11 7-15,0 17 10 16,-2 13 19-16,4 5 30 16,-5 2-28-16,5 0-8 15,-3 0-3-15,-1 16-1 0,4 17 29 16,-2 9-8-16,2 6-17 15,0 3 2-15,4 6 3 16,14 2-3-16,0 7-1 16,6 4-3-16,-1 4 2 15,1 2-1-15,1-4-2 16,-5-6-5-16,-4-3 0 16,-3-6 1-1,-2-10-2-15,-2-8-3 0,0-11-1 16,-5-12-3-16,3-8 1 15,2-6-11-15,4-2-18 16,5-9 3-16,5-20-9 16,-2-12 5-16,-2-6 20 15,-9-5 4-15,-8-2 7 16,-2 1 0-16,0 1 1 16,-19 10 0-16,-12 4 0 0,-14 12 0 15,-6 5 3-15,-7 9 0 16,2 8-3-16,7 1 0 15,9 3 1-15,15 0-1 16,12 0-1-16,13 0 1 16,0-2 0-16,0-6-9 15,27-8 2-15,15-9-21 16,14-7-5-16,9-4-13 16,-3 4-17-16,-4 2-49 0,-6 5-11 15,-17 1-154-15</inkml:trace>
  <inkml:trace contextRef="#ctx0" brushRef="#br0" timeOffset="167922.37">3279 11666 509 0,'0'0'185'15,"0"0"-145"-15,0 0-17 16,0 0 76-16,0 0-42 15,0 0-35-15,-63-19-19 16,45 32 2-16,3 13-2 16,1 7 3-16,3 2 2 15,7 5 4-15,2-3-10 16,2-6-1-16,0-6 1 0,0-6-2 16,10-9 0-16,2-8 1 15,3-2 3-15,4-6 1 16,2-22 1-16,6-4-3 15,-7-4-2-15,-4-2 3 16,-7-2-1-16,-9 5-2 16,0 13 1-16,0 5 1 15,0 13 1-15,0 4-4 16,0 0-1-16,-9 9-5 0,0 16 6 16,0 7 0-16,7 1 0 15,2-3-2-15,0-3-2 16,15-7-13-16,6-5-40 15,3-9-91 1,3-6 10-16,2 0-77 16</inkml:trace>
  <inkml:trace contextRef="#ctx0" brushRef="#br0" timeOffset="168322.42">3532 11467 575 0,'0'0'220'15,"0"0"-186"-15,0 0-34 16,0 0 37-16,0 0 13 16,0 0-18-16,-79 70-12 15,72-29 4-15,4 2-6 0,3 0-9 16,0-4 2-16,5-3-4 16,13-9-4-16,2-5 3 15,3-8-6-15,0-11 1 16,2-3 2-16,2 0-2 15,4-19-1-15,-2-13-6 16,2-5-15-16,-8-6 12 16,-8-7-13-16,-8 2 12 15,-7 5 0-15,0 12 6 0,0 14 4 16,-14 16 1-16,-8 1 9 16,-7 14-5-1,0 17 8-15,7 10-3 16,8 1 3-16,14 2-3 15,0-5-3-15,12-3-6 16,19-10-1-16,13-9 0 16,4-8-5-16,0-9-38 15,-3 0-57-15,-9-7-126 0,-12-12-214 16</inkml:trace>
  <inkml:trace contextRef="#ctx0" brushRef="#br0" timeOffset="168618.47">1781 11778 901 0,'0'0'62'0,"0"0"-59"0,0 0 4 16,0 0 58-1,0 0-33-15,0 0-30 16,27-37-1-16,21 25-1 16,23-2-3-16,24-4-61 15,22-5-139-15,19-6-261 16</inkml:trace>
  <inkml:trace contextRef="#ctx0" brushRef="#br0" timeOffset="168802.48">3744 11379 1005 0,'0'0'97'0,"0"0"-97"15,0 0-19-15,0 0 19 0,0 0 0 16,0 0-49-16,14-8-113 16,-14 8-327-16</inkml:trace>
  <inkml:trace contextRef="#ctx0" brushRef="#br0" timeOffset="172026.89">2599 9147 870 0,'0'0'37'0,"0"0"-34"16,0 0-2-16,0 0 31 15,0 0 43-15,0 0-20 16,0 0-28-16,4-41-13 16,1 9 1-16,-3-7 5 15,0-6 2-15,2-5-5 0,-4-14-8 16,2-8-2-16,-2-11-5 15,0-7 0-15,0-2 0 16,0 0-1-16,0 7 0 16,0 6 0-16,0 11 0 15,0 15 2-15,0 11-3 16,0 11 3 0,0 13-3-16,0 8 1 15,0 5 0-15,0 3-1 16,0-1 0-16,0 3-2 0,0-2-2 15,12-2-4-15,24 1 4 16,12-2 4-16,18 2-1 16,9-3 3-16,3 2-2 15,16-4 0-15,12 0 0 16,17-3 0-16,14 0 1 16,2-2 0-16,9-3-1 15,-1 3 1-15,0-5-1 0,0 1 1 16,5-3 1-16,2-2-2 15,2-4 0-15,0 1-6 16,-3 0-2-16,5-1-8 16,-1 0 7-16,-3 3-1 15,-12 3-1-15,-8 2 8 16,-15 5-5-16,-19-1 5 0,-13 4-1 16,-12 1 0-16,-3-2 3 15,3 3-6-15,2-1 7 16,-2-1 0-16,-4 0-2 15,-1 2 1-15,-8 0 2 16,-6 3-2 0,-8-4 1-16,0 4-2 15,-15-2 1-15,-8 4 0 16,-12-1 1-16,-7 2 2 0,-4-1 0 16,0 2-2-16,-2 1 2 15,0 0-2-15,0 0-2 16,0 0 2-16,0 0 0 15,0 0 2-15,0-1-2 16,0-5-8-16,0-5-9 16,-10 0-26-16,-13-4 8 15,-1 3 14-15,2-2 9 0,-5-2-1 16,4 2 3-16,2-1 2 16,0 0 2-16,5 0 5 15,3 2 0-15,5 2 1 16,0 1 0-16,4 6 0 15,0 0 3-15,-1 2 7 16,5 2-7-16,0-1 8 16,0 1-3-16,0 0-3 15,0 0-5-15,0 0-3 16,11 17 3-16,14 8 5 16,8 1 0-16,10 5 11 0,1 0-6 15,8-6-3-15,-2-1 1 16,0-9-2-1,-3-3-1-15,-9-4 1 16,-7-7-4-16,-6-1 0 16,-17 0 0-16,-1 0 7 15,-7 0 1-15,0 0 15 0,0 0 4 16,-23 0-20-16,-17 0-9 16,-20 3-5-16,-17 20 4 15,-15 10 0-15,-11 13 1 16,-1 8-6-16,-4 3-24 15,2 3-82-15,7-7-171 16</inkml:trace>
  <inkml:trace contextRef="#ctx0" brushRef="#br0" timeOffset="172843">2367 9023 594 0,'0'0'52'15,"0"0"-40"-15,0 0 7 16,0 0 65-16,0 0 21 16,0 0-44-16,-11-17-28 15,11 15-13-15,0 2-10 16,0 0 7-16,0 0-11 15,4 0-5-15,18 0 1 16,10 12 11-16,8 7-4 0,0 2-4 16,3 3 13-16,-1-5-15 15,0 0 3-15,-2-8-1 16,-8-5-5-16,-9-4 10 16,-9-2-7-16,-5 0 7 15,3 0 4-15,-2 0 5 16,3-13 0-16,3-9-3 15,3-7-6-15,2-2-4 16,-2 0-4-16,-2 2 4 16,-1 6-6-16,-8 4-3 0,-1 11-7 15,-2 0-37-15,4 2-31 16,6-5-216-16,14-4-269 16</inkml:trace>
  <inkml:trace contextRef="#ctx0" brushRef="#br0" timeOffset="174035.15">7353 7031 142 0,'0'0'685'16,"0"0"-677"-16,0 0-8 15,0 0 0-15,-8 112 55 16,3-46 2-16,1 9-19 16,2-3-21-16,0-3 5 15,-1-9-9-15,-2-8-11 16,1-11-1-16,0-9 2 16,-1-10-3-16,-1-7 0 0,4-6 0 15,-4-6-9 1,4-3-36-16,0 0-35 0,0-12-74 15,0-23-56-15,2-16-179 16</inkml:trace>
  <inkml:trace contextRef="#ctx0" brushRef="#br0" timeOffset="175187.29">7311 6990 660 0,'0'0'14'15,"0"0"14"1,0 0 33-16,0 0 44 0,0 0-42 15,0 0-38-15,25-42-20 16,8 41 1-16,18-2-2 16,23-1 2-16,20 0-2 15,20-2 5 1,25-2-7-16,13-1 7 16,9-1-8-16,2-2-1 15,-3-4 0-15,-4-3 0 0,-5-4 0 16,1-2-1-16,-7-1 1 15,-6-5 0-15,-4 2 1 16,-6 1-1-16,3 4-1 16,-5 3 1-16,2 5 1 15,-13 1-1-15,-6 5-5 16,-14 3 4-16,-17 5 0 0,-7 2 2 16,-14 0-1-16,-11 3 0 15,-10 13 1-15,-2 3-1 16,-6 0 6-16,2 5 4 15,-5-1 1-15,-2 5-3 16,1 3 6-16,-7 3 4 16,-5 10-12-16,-2 9 6 15,-8 12 1-15,-3 16 5 16,-3 10-1-16,-21 14 8 0,-5 0-8 16,-2 2-3-16,2-3-3 15,4-6-4-15,7-5-3 16,3-5-1-16,3-4-1 15,4-3-1 1,1-5 0-16,5-10 3 16,0-9-4-16,0-11-2 15,-3-12 2-15,2-11 0 16,3-9 0-16,-2-5 0 0,2-7 0 16,-2-2 2-16,2 0-2 15,-2 0 0-15,-7 0 0 16,-18 0-11-16,-15-7-1 15,-16-9-15-15,-18-2 14 16,-13 1 5-16,-18-1 5 16,-20 2-14-16,-18 3 2 15,-20 3 5-15,-13 4 1 0,-8 6 2 16,11 0 4-16,-1 0-1 16,10 7 4-16,18 10 0 15,9-4 0-15,12-1 2 16,13-5-4-16,5-1 4 15,4-6-2-15,5 0 2 16,9 0 1-16,6 0-4 16,2 0 2-16,12 0 0 15,-1 0-1-15,12 0 0 0,10 0 0 16,7 0 0-16,9 0 6 16,3-6-3-16,4 0-2 15,0-1-1 1,10-6 2-16,-8 2 2 15,8-1-2-15,-1-2-1 16,-5 5-1-16,8-3 0 16,-1 1 8-16,3 3-4 15,4 0 3-15,2-1-1 0,3 2 8 16,2-5-3-16,-3-4-5 16,5-2 1-16,0-9 1 15,0 0-6-15,9-3 0 16,7 1-2-16,1-4-5 15,6-1 5-15,2-1 4 16,-1-1-4-16,0-1 0 16,1-1-1-16,-7-3 1 0,-1-1 2 15,-1-3-2 1,-5-1 0-16,-1-1 0 0,-2 0-2 16,-1 2-2-16,-1 6-5 15,2 8 5-15,-2 5 1 16,-4 9-10-16,-2 4 3 15,0 9-2-15,0 4-15 16,0 0-39-16,0 0-63 16,-2 3-142-16,-12 4-316 0</inkml:trace>
  <inkml:trace contextRef="#ctx0" brushRef="#br0" timeOffset="177611.6">7641 7143 394 0,'0'0'0'16,"0"0"0"-16,0 0 78 15,0 0 29-15,0 0-37 16,0 0-24-16,-6-14 31 15,6 14 17-15,-3 0-33 16,-4 0-28-16,-6 0-10 0,-11 18-5 16,-10 10 11-16,-1 4-14 15,6 4 4-15,8-1-12 16,11-4-6-16,5-1 3 16,5-5-1-16,0-5-1 15,15-5-2-15,12-5 1 16,11-5 0-16,9-5 0 15,9 0 0-15,-1-11 5 0,-1-6-4 16,-7-5-2-16,-14-2-2 16,-6 2-1-16,-12-3 2 15,-8 4-2-15,-7 0 1 16,0 5-4-16,0 4 2 16,0 4 0-1,-7 4-5-15,-1 4 0 16,-3 0-6-16,-3 0 7 15,1 12 6-15,-1 10 2 0,3 3 0 16,7 4-1-16,4 1-1 16,0-3 2-16,0-2-2 15,4-7-1-15,17-3-5 16,0-9 8-16,8-6-2 16,5 0 2-16,1-6 0 15,4-14-1-15,-6-2-3 16,-4-4-2-16,-6-1 6 15,-8 0 1-15,-7 3-1 0,-3 4-3 16,0 9 3-16,-5 6 1 16,0 2-1-16,0 3-4 15,0 0-7-15,2 8 5 16,0 15 5-16,-2 3 0 16,7-1 0-16,1 0 2 15,0-8 1-15,-2-6-2 16,3-4 5-16,-5-6-4 0,3-1 6 15,2 0 9 1,11 0 6-16,7-14-12 0,-3-5-10 16,3-1 4-1,-6 6-3-15,-6 5-1 16,-9 3 0-16,-4 2 0 16,4 4 0-16,-2 0-6 15,0 0 0-15,9 13 3 16,1 7 3-16,1-2 2 0,1-2 0 15,-3-6-2-15,3-5 0 16,-3-5 2-16,3 0 1 16,6-4-3-16,-2-18 3 15,3-6-2-15,-4-6 1 16,-3-3 0-16,-3-6-2 16,-1 1 0-16,-8-7 1 15,-4-1-2-15,0 3 3 16,0 6-5-16,0 12 4 0,0 11-1 15,0 11 1-15,0 5-1 16,-2 2-2-16,-2 0-15 16,0 17 15-16,-4 17 1 15,2 10 2-15,1 5-2 16,5 1 1-16,0 3 0 16,0-4 3-16,0-2-2 15,7-8 1-15,9-7-2 0,1-11 5 16,-1-8-5-16,7-12 9 15,3-1-4 1,10-1 15-16,2-23-14 16,2-7-5-16,-7-3 2 15,-8-3-1-15,-11-2-2 16,-12 4-5-16,-2 11-1 16,0 6 5-16,-21 10-3 15,3 6 0-15,-1 2-6 0,-2 0 6 16,8 7 3-16,4 8-3 15,7-1-2-15,2-3 2 16,0 1 3-16,0-2-3 16,16-3-1-16,3 0 5 15,4-2 0-15,-1 2 0 16,-1 0 0-16,-4 1 0 16,-3 3-1-16,-3-2 1 15,-3 2 0-15,-1 5 1 0,0 0 0 16,-5 1-1-16,-2 0 0 15,9-1 0-15,-5-1 0 16,8-4 0-16,-1 0 0 16,4-3 1-16,10-3-1 15,6-3 0-15,4-2 0 16,10 0 0-16,2-5-1 16,0-13-5-1,-3-6-7-15,-3-6-8 0,-6-2-21 16,-1-10-8-16,-12-1 2 15,-9 2 11-15,-13 5 6 16,0 10 22-16,-6 7 9 16,-21 13 5-16,-9 6 5 15,5 0-2-15,0 9 1 16,0 20 8-16,4 4-9 16,4 4-1-16,10-2 3 0,11-3-2 15,2-6-3-15,0-7 2 16,0-6 2-16,0-2-3 15,13-10 4-15,3-1 15 16,6 0 0-16,0-8-12 16,5-11-10-16,0-3-1 15,-10 1-1-15,6-1 0 16,-9 3 1-16,-8 5-2 16,-1 5 0-16,-5 6 0 0,0 3 0 15,0 0-3-15,0 0-3 16,0 14-1-16,0 7 7 15,0 4 0-15,0-1 3 16,6-2-1-16,10-4 0 16,-1-5 0-1,6-3 2-15,-1-7-2 16,2-3 4-16,0 0 9 16,7-17-8-16,0-6-3 15,-4-7 0-15,-8-5-2 0,-1-7 1 16,-5-3-2-16,-9-9 0 15,6-8-1-15,-6-1 0 16,0-1-1-16,0 15-2 16,0 12 1-16,-2 19 2 15,0 12 0-15,0 6-4 16,0 0-5-16,-8 18 4 0,-13 15 5 16,-1 16-2-16,1 10 2 15,6 9 0-15,2-1 1 16,6 3 2-16,5-11 0 15,2-7 1-15,0-11 5 16,0-11-3-16,2-11 1 16,2-11 2-16,4-4 7 15,0-4-2-15,13 0 0 16,8-9-6-16,6-11-7 0,7-3 1 16,-4 7-2-16,-5 2-1 15,-10 7-5-15,-9 2 3 16,-8 5-1-1,-4 0-3-15,7 14 1 16,-3 9 5-16,6 2 1 16,-3-5 0-16,-1-2 0 15,6-6 0-15,-5-3 0 16,-5-6-5-16,4-3-33 0,-2 0-58 16,5-5-103-16,3-18-188 15</inkml:trace>
  <inkml:trace contextRef="#ctx0" brushRef="#br0" timeOffset="177811.62">9830 7040 768 0,'0'0'20'0,"0"0"-19"16,0 0 7-16,0 0 33 15,0 0-17-15,0 0-15 16,-16 7-1-16,24-7-6 15,11 0 6-15,6 0-8 16,-3-5-6-16,0-6-121 16,-6 1-21-16,-7 2-230 15</inkml:trace>
  <inkml:trace contextRef="#ctx0" brushRef="#br0" timeOffset="178971.77">9830 7040 675 0,'123'69'26'0,"-108"-82"-2"0,10-1 87 16,4 3-61-16,4 4-38 16,-2 3-3-16,-6 4 1 15,-5 0 0-15,-9 0-1 16,-4 6 1-16,-7 13-2 15,0 5-3-15,0 6 3 16,-7 1-7-16,-13-2 1 16,-4 1 5-16,-1-3-6 0,5-3 0 15,3-5 4-15,7-4-5 16,8-7 0-16,2-5 0 16,0-1 0-16,0-2-5 15,20 0 3-15,14 0-12 16,3 0-21-16,-1 0 0 15,-7 5 23-15,-9-1 8 16,-7 0 2-16,-8 5-1 16,0 0 2-16,-5 4-11 15,0 2 10-15,-7 1 2 16,-13 2 2-16,-3-4-2 16,1-3 4-16,0-4 1 15,2 0-2-15,-3-3 7 16,10-4 5-16,5 0-5 15,-2 0-5-15,8 0 3 16,2-2-3-16,0-10-3 16,2-8-2-16,21 0-9 0,6-5 7 15,8-1-5-15,4 0 4 16,1-5-2-16,2 0-2 16,-1-2 6-16,-5-1 1 15,-3 1-3-15,-8-2 3 16,-2 6 0-16,-12-1 0 15,-9 8 2-15,-4 8-1 16,0 5 0-16,-2 6 13 0,-22 3-14 16,4 0 2-16,-7 17-2 15,2 8 0-15,10 7 1 16,1 1-3-16,10 2 4 16,4-5-2-16,0-1 0 15,25-6-3-15,8-5 3 16,5-8 3-1,7-8-2-15,1-2-1 16,3 0 0-16,5-10-3 0,-8-8-2 16,2-4 0-16,-11-1-3 15,-8-4 6-15,-6-1-3 16,-12 1 3-16,-11 5 2 16,0-1 0-16,-9 11 1 15,-22 6 8-15,-10 6-7 16,-1 0-1-16,0 7 15 15,-1 18-13-15,14 6 8 0,8 2-7 16,7 1 1-16,9-3-3 16,5-5 0-16,0-5 0 15,19-7 2-15,4-10 1 16,14-4 3-16,5 0 7 16,4-8-9-16,1-18-3 15,1-5-1-15,-11-5 5 16,1-3-3-16,-11-12 7 15,-7-6 9-15,6-16-1 0,1-3-6 16,-2-2-10-16,-5 1 6 16,-16 19-8-16,-4 12 0 15,0 20 5-15,0 12-6 16,0 12 0 0,-2 2 0-16,-18 14-4 15,-7 20 4-15,0 11 1 16,3 9-1-16,4 3 1 15,7 7-1-15,1-2 1 0,8 3 2 16,4-2 0-16,0-2-3 16,0-9 1-16,4-8-1 15,12-8 0-15,4-9-3 16,0-8-56-16,5-16-107 16,2-3-239-16</inkml:trace>
  <inkml:trace contextRef="#ctx0" brushRef="#br0" timeOffset="179123.79">11161 7198 842 0,'0'0'68'0,"0"0"-59"16,0 0 3-16,0 0 23 16,0 0-34-16,0 0-1 15,0-4-99-15,-4 4-242 16</inkml:trace>
  <inkml:trace contextRef="#ctx0" brushRef="#br0" timeOffset="187852.9">8491 7094 592 0,'0'0'44'16,"0"0"-34"-16,0 0 1 16,0 0 62-16,0 0 25 15,0 0-43-15,0 0-23 0,-79-49-1 16,79 49 2-16,0 0 2 15,0 0-8-15,0 0-10 16,0 0-2 0,0 0-7-16,29-6 1 15,34-5-9-15,24-1-1 16,20 0-3-16,2-2-115 16,-16-5-215-16</inkml:trace>
  <inkml:trace contextRef="#ctx0" brushRef="#br0" timeOffset="189557.11">7594 7680 624 0,'0'0'61'0,"0"0"30"16,0 0 42-16,0 0-64 15,0 0-35-15,0 0-9 0,0-11-9 16,0 22-11-16,0 22 5 16,0 7 31-16,-4 3-6 15,-3 0-21-15,7-9-2 16,0-6-5-16,0-9 0 15,5-7-2-15,10-6-3 16,3-6 3-16,7 0 9 0,8-8 2 16,0-20-1-16,9-5-12 31,-5-3 1-31,-16-1 1 0,-2 3-3 16,-15 2 0-16,-4 5-2 15,0 2-6-15,-23 12-9 16,-8 7-18-16,-4 6-8 15,-5 0-18-15,2 21-50 16,9 7-49-16,13-1-71 16,16-6-277-16</inkml:trace>
  <inkml:trace contextRef="#ctx0" brushRef="#br0" timeOffset="190005.17">8149 7668 723 0,'0'0'80'0,"0"0"-46"16,0 0 35-16,0 0 11 15,0 0-35-15,0 0-30 16,-9 17-13-16,-6 15 20 16,-3 7 14-16,0-3-21 15,3-6 4-15,4-6-7 16,3-7 8-16,4-9-7 15,2-4-3-15,0-4 5 0,2 0 14 16,0 0-1 0,0 0-9-16,0-4 6 15,0-17-1-15,6-11-20 16,10-3-7-16,11-5 6 16,0 3-3-16,-1 0 2 15,1 12-2-15,-7 4-1 16,-7 10 0-16,-1 7 1 15,-8 0-5-15,-2 4 4 0,7 0-2 16,-5 12-1-16,10 16 0 16,-5 4 3-16,-3 2 1 15,-6 2 0-15,0-5-15 16,0-3-34-16,0-6-38 16,0-3-42-16,-13-8-42 15,-5-5-98-15,-1-6-200 16</inkml:trace>
  <inkml:trace contextRef="#ctx0" brushRef="#br0" timeOffset="190677.26">8005 7801 658 0,'0'0'46'15,"0"0"30"-15,0 0 69 16,0 0-86-16,0 0-19 16,0 0-40-16,35-39-3 15,17 28 1 1,5 2-4-16,6-3-32 15,-6-1-1-15,-1 2-17 0,-11-3 19 16,-16 4 18-16,-9 3 16 16,-11 1 3-16,-9 5 26 15,0 1 46-15,0 0-22 16,0 0-21-16,0 0-5 16,0 0-8-16,0 1-13 15,0 22 0-15,-2 6 9 16,-5 6 5-16,0-7 8 0,5-2-12 15,0-10 4-15,0-6-8 16,2-5 5-16,0-5-12 16,0 0 12-16,0 0 7 15,0 0 7-15,0-19 12 16,0-8-40-16,15-7 0 16,1-2 0-16,2 0 0 15,2 0 5-15,-2 6-10 16,-1 9 0-16,-1 9 2 0,-3 6-7 15,-3 4 2 1,-2 2 4-16,3 0 2 0,1 17-3 16,1 5 5-16,-2 8 0 15,-4-3 1 1,-5-4-1-16,-2-7 5 16,0-6-5-16,0-5 3 15,0-5-1-15,0 0 2 16,0 0 8-16,0 0 3 0,7-5-2 15,-1-14-3-15,6-7-7 16,1 0-3-16,5-3-4 16,-3 8-4-16,6 7 2 15,-6 4-11-15,-1 8 16 16,-6 2-6-16,1 0 4 16,-3 10 0-16,2 13-3 15,-6 5 6-15,-2 0 0 0,0 4-5 16,-10-6 5-16,-9 3-1 15,-10-11-60-15,2-5-141 16,0-9-459-16</inkml:trace>
  <inkml:trace contextRef="#ctx0" brushRef="#br0" timeOffset="192525.49">10481 7578 267 0,'0'0'133'0,"0"0"-90"16,0 0 23-16,0 0 7 0,0 0-7 15,0 0-18-15,0 0-4 16,29-7 26-16,-29 4-15 15,0 3-15-15,0 0-16 16,-11 0 4-16,-27 0-3 16,-13 0-4-16,-16 0-3 15,-11 0-10-15,-5 3 2 16,-3 2-6-16,-9 1 0 0,0 2 3 16,-3-6-7-1,4 0 0-15,9-2 1 16,19 0-1-16,10 0 0 15,16 0 0-15,11 0 0 16,13 0-2-16,5 0 2 16,0 0 1-16,9 0 1 15,0 0-2-15,-1 0 1 16,3 0 1-16,-2 0 8 0,2 0-4 16,0 0-1-16,0 0 2 15,0 0 0-15,0 0-4 16,0 0-2-16,0 0 5 15,0 0-3-15,0 0-1 16,0 0 0-16,0 0 2 16,-5 5-3-16,1 8-1 15,-5 10 3-15,0 7 12 16,-2 8-5-16,-4 5 3 0,-3 6 0 16,-3 9-3-16,0 3 0 15,-2 6 8-15,1-1-13 16,4-4-5-16,2-12 4 15,3-6-2-15,4-16-2 16,2-5 2-16,3-9 1 16,2-8-2-1,2-3 5-15,0-3-4 16,0 0-1-16,0 0 4 0,0 0-3 16,0 0-2-1,0-3-15-15,4-21-69 0,14-11-50 16,4-8-98-16,3-4-384 15</inkml:trace>
  <inkml:trace contextRef="#ctx0" brushRef="#br0" timeOffset="193021.55">9629 7717 700 0,'0'0'17'0,"0"0"-11"0,0 0 87 16,0 0-27-16,0 0-41 15,0 0-19-15,-42-18 5 16,13 32-3-16,5 7 3 15,-3 1 7 1,7-4-9-16,6 0-9 16,10-2 4-16,2-2-4 15,2-3 4-15,0 0-5 0,0 0 4 16,2-2-1-16,11 2-2 16,3-1 0-16,1 1 1 15,2-5 3-15,-1 1-1 16,-5 2-3-16,1 1 1 15,-8 0-1-15,-4 1 0 16,3 3 1-16,-5 0 0 16,0 2 1-16,-11-1 0 0,-12 0 4 15,-1-2 1-15,-3-4-2 16,2 2-3-16,1-6-2 16,6 0-2-16,7-3 0 15,9-2-16-15,2 0-50 16,0-14-145-16,9-14-187 15</inkml:trace>
  <inkml:trace contextRef="#ctx0" brushRef="#br0" timeOffset="193349.6">9783 7805 740 0,'0'0'72'15,"0"0"-31"-15,0 0 33 16,0 0-19-16,0 0-41 15,0 0-14-15,-13 31 9 16,1-4 8-16,6 3-7 16,6-2-3-16,0-3-1 0,0-5-3 15,16-7 7-15,1-5-10 16,-1-4 11-16,9-4-4 16,0 0 3-16,-4-12-7 15,6-10-2-15,-9-1 6 16,-7-2-4-16,-11 3 4 15,0-1-7-15,0 5-1 16,-13 2 1-16,-9 4-8 0,-12 6-14 16,3 6-22-16,0 0 3 15,4 0-28-15,13 14-117 16,10-1 13-16,4-4-143 16</inkml:trace>
  <inkml:trace contextRef="#ctx0" brushRef="#br0" timeOffset="193853.66">10084 7855 670 0,'0'0'24'16,"0"0"20"-16,0 0 79 16,0 0-83-16,0 0-36 15,0 0 10-15,-35 59 12 16,22-25-13-16,1-5-1 15,3-4 4-15,5-4-8 16,-6-10 0-16,10-3-3 0,0-8 2 16,0 0 4-1,0 0 6-15,0 0 15 0,0-8 3 16,0-15-8-16,0-7-26 16,8-2 0-16,5 1-1 15,3 3-1-15,-1 5 1 16,-1 9 0-16,-8 2 0 15,5 10-2-15,-9 2 2 0,-2 0-4 16,2 0 0-16,8 1 2 16,1 22-4-16,-3 4 12 15,6 3-6-15,-3-4 3 16,-2-11-1-16,-2-5 4 16,-7-8 6-16,7-2 5 15,-1 0 40-15,10-31 22 16,8-13-54-1,3-13-21-15,0-1 3 0,-5 5-6 16,-9 3 0-16,-5 15 4 16,-4 11-5-16,-4 13-2 15,0 7 1-15,0 4-8 16,0 0-66-16,-14 21-87 16,-13 8-128-16</inkml:trace>
  <inkml:trace contextRef="#ctx0" brushRef="#br0" timeOffset="196421.98">10673 7445 526 0,'0'0'12'15,"0"0"2"-15,0 0 15 16,0 0 48-16,0 0 1 15,0 0-4-15,0 0-28 16,-76-25-10-16,76 25-11 16,0-3-9-16,0 3-6 15,0 0-3-15,2 0 1 0,29 0-3 16,21-1 4 0,23-6 8-16,24 1-5 15,16 1 0-15,15-1 0 16,12 0 1-16,12 2-7 15,7 1 2-15,6 0-4 16,0 2-4-16,2-6 0 16,1 2-2-16,0-4 4 15,-6 5-2-15,3 0 1 0,-6 0-1 16,2 1 1-16,-1 1-1 16,-1 1 1-16,-5-3-2 15,-4-1 2-15,-15 1-3 16,0 0 0-16,-12 0 2 15,-9 3 0-15,-12-2 2 16,-8 1-1-16,-5 2-1 16,-4 0 0-16,-4-1 2 0,-7 1-2 15,-5 0 0-15,-4 0 0 16,-11-3 1-16,-12 0-1 16,-13 3 0-16,-8-1 0 15,-17 1-3-15,-6 0 3 16,0-4 0-16,0 0-1 15,-13 0-17-15,-27-3-57 16,-20 3-88 0,-23-4-131-16</inkml:trace>
  <inkml:trace contextRef="#ctx0" brushRef="#br0" timeOffset="197190.08">11145 7172 220 0,'0'0'15'0,"0"0"-13"15,0 0 15-15,0 0 97 16,0 0 1-16,0 0-33 15,-44-12-48-15,44 12-15 16,-2 0 1-16,-8 0 4 0,-5 8 3 16,-14 18 36-16,-4 5 19 15,-10 2-54-15,-8 1-7 16,4 1-6-16,3-6-2 16,1 3-7-16,5-6 4 15,14-2-10-15,4-6 1 16,6-5 0-16,12-8-1 15,2-2 0-15,0-3 1 0,0 0-1 16,0 0-3-16,11 0 2 16,18 0 1-16,14 2 3 15,5 7-1 1,10 7 2-16,7 8 6 16,-3 5-5-16,6 4 5 15,-6 2 2-15,-9 1-4 16,-8-3-8-16,-9-2 1 15,-7-5 2-15,-7-7-3 0,-7-2-2 16,1-5-2-16,5-1-66 16,-4-7-139-16,3-4-175 15</inkml:trace>
  <inkml:trace contextRef="#ctx0" brushRef="#br0" timeOffset="198238.21">15124 7302 540 0,'0'0'29'0,"0"0"-24"0,0 0 21 16,0 0 25-16,0 0-30 15,0 0-9-15,12 3 8 16,-1 14 24-16,-3 6 10 16,4 13-20-16,-5 11 0 15,-5 10 5 1,-2 17 2-16,0 4-16 16,0 10 1-16,-11 6-12 15,-7 8 8-15,-3 7-7 0,6-6-1 16,11-5-12-16,4-9 0 15,0-22 1-15,0-6-2 16,0-9-2-16,0-13 2 16,0-5-1-16,0-9 0 15,0-8 0-15,0-5 0 16,0-7-1-16,0 0-2 16,0-1-58-16,0-4-26 0,-4 0-126 15,-6-9-118-15</inkml:trace>
  <inkml:trace contextRef="#ctx0" brushRef="#br0" timeOffset="198678.27">14850 8328 778 0,'0'0'46'0,"0"0"-41"16,0 0 6-16,0 0 51 15,0 0-27-15,0 0-29 16,25 25-6-16,2 7 16 16,2 9-1-16,6 2-4 0,-4 1 6 15,5-3-10-15,-5-5 0 16,-4-8-5-16,-7-5-2 15,0-9 2-15,-11-3 0 16,2-5-2-16,-9-3 2 16,-2-3-2-16,2 0 3 15,3 0 3-15,0 0-1 16,-3-3-2-16,5-15-3 0,-3 3-1 16,-2-6 0-16,0 2-4 15,7 0-3-15,3-3-11 16,-2 3-16-16,13 1-37 15,6 2-56-15,0 5 18 16,2 0-25-16,0 4-86 16</inkml:trace>
  <inkml:trace contextRef="#ctx0" brushRef="#br0" timeOffset="198814.29">15463 8442 109 0,'0'0'405'0,"0"0"-331"15,0 0-41 1,0 0 35-16,0 0-16 15,0 0-13-15,0-9-21 16,0 9-18-16,0 0 0 16,-2 0-12-16,-13 0-78 15,-6 0-151-15</inkml:trace>
  <inkml:trace contextRef="#ctx0" brushRef="#br0" timeOffset="200494.5">14003 8840 839 0,'0'0'18'0,"0"0"-6"16,0 0-4-16,0 0 15 15,0 0 14-15,0 0-16 16,0 19-20-16,0 40 13 16,-13 20 28-16,-5 14-7 15,-4 9-14-15,-3 2-6 16,3-7-8-16,-3-5-2 15,10-12-4-15,1-9 0 16,1-12-1-16,11-21 0 0,-2-15 0 16,4-13 0-16,0-10 0 15,0 0 0-15,0-35-20 16,0-21-31-16,8-26-24 16,7-15-8-1,6-10 47-15,-1-6-5 16,0 0 1-16,-2 4 26 15,0 14 10-15,-7 18 4 16,-5 20 6-16,1 16 68 0,-5 14-7 16,0 11-33-16,-2 4-11 15,8 8 7-15,-4 0-14 16,0 3-8-16,9 1-7 16,16 0-1-16,14 0 0 15,17 1 1-15,20 10 1 16,21 2 2-16,24-1-3 15,18 5 1-15,17 0 5 0,16-1-1 16,11 6-4-16,5-1-1 16,-1 0-1-16,-5-4 0 15,-13-1-1-15,-3-4 0 16,-14-4 1-16,-9-4 0 16,-9-4 0-16,-6 0 0 15,-5 0-4-15,-7 0-3 0,-8-3 0 16,-12 2 4-16,-25 1 0 15,-17 0 3-15,-20 0 0 16,-18 0-1-16,-11 0 1 16,-6 0 2-1,-3 0-1-15,0 0-1 16,2 1 0-16,5 6 1 16,-3 3 2-16,3 11-1 15,-1 8 3-15,-1 10 0 16,0 14 0-16,-5 10 3 15,0 7-1-15,0 8-3 0,-23 5 5 16,-2 0-2-16,-4 5-3 16,0 3-1-16,5-4-1 15,2-7 1-15,4-8 0 16,5-11-2-16,1-7 2 16,6-11-2-16,-1-10 1 15,3-4-1-15,2-11-1 16,-6-4 0-16,6-4 2 0,-4-4 5 15,-15-3-4-15,-14 2 2 16,-32-3-3-16,-31-2 0 16,-20 0-2-16,-23 0-4 15,-15-2-4-15,-15-9-4 16,-21-2 1-16,-18-3 1 16,-17-3 8-16,-11-5-1 15,-3-1 6-15,4-5-2 16,19-2 0-16,31 1 0 0,27 1 0 15,30 1-1 1,32 3 0-16,29 7 0 16,29 5 5-16,24 6-5 15,10 6 0-15,6 0 1 16,0-3-1-16,2-5-25 16,25-9-19-16,10-3-64 15,17-6-36-15,2-3-55 16</inkml:trace>
  <inkml:trace contextRef="#ctx0" brushRef="#br0" timeOffset="200958.56">14696 8882 875 0,'0'0'0'16,"0"0"0"-1,0 0 0-15,0 0 8 0,-118 83 14 16,101-30-14-16,3 2 5 15,12-4-8-15,2-3-3 16,0-7-2-16,18-8 5 16,7-10-1-16,6-7 0 15,2-10 6-15,7-6-2 16,-9 0 6-16,0-10-9 16,-6-15 6-16,-10-10 7 15,-7-4-3-15,-8-8-5 0,0 0-1 16,-8 1-9-16,-19 10-1 15,-4 8-2-15,-7 13 3 16,3 11-16-16,-3 4-15 16,7 0-18-16,13 12-31 15,7 7-68-15,11-1 2 0,9 0-271 16</inkml:trace>
  <inkml:trace contextRef="#ctx0" brushRef="#br0" timeOffset="201374.61">15140 9042 825 0,'0'0'36'16,"0"0"-14"-16,0 0 10 0,0 0 14 16,0 0-13-16,0 0-26 15,-56 60 14-15,25-18-1 16,4-1-8-16,5-9-5 15,9-10-2-15,4-8-4 16,6-7 4-16,3-7-1 16,0 0 8-16,0 0 13 15,0 0 8-15,0-13 6 16,0-20-17-16,16-10-20 16,9-4-1-16,4 3-1 0,2 6 0 15,-2 12 0-15,-2 7 0 16,-8 12-2-16,2 7 0 15,-8 0-6-15,-4 0 3 16,4 21 0-16,1 5 3 16,-3 5-3-16,-9 0 2 15,0 1-15-15,-2-4-22 16,0-2-20-16,-8-7-16 0,-21-4-82 16,-12-5-32-16,-3-8-27 15,-6-2-133-15</inkml:trace>
  <inkml:trace contextRef="#ctx0" brushRef="#br0" timeOffset="201990.69">14941 9190 330 0,'0'0'201'16,"0"0"-110"-16,0 0-3 0,0 0-4 15,0 0-44-15,0 0-20 16,79-49-12-16,-23 47-6 16,8 2-1-16,7 0-1 15,0-2-5-15,-1 0 4 16,-12 0-11-16,-14-2 0 15,-6-1 10-15,-20 5 0 16,-5-3-1-16,-13 3 6 16,0 0-3-16,0 0 12 15,0 0 5-15,-9 14-9 16,-11 16 25-16,1 6-7 0,-4-3-10 16,10-3-11-16,6-7 6 15,0-9-4-15,5-8 4 16,2-4-8-16,0-2 7 15,0 0 16-15,0 0 4 16,0-4 2-16,0-20-16 16,14-8-15-16,5-4 3 0,10-1-4 15,9 5-11-15,-5 1 8 16,8 14-1-16,-5 8-5 16,-7 4 8-1,-9 5 0-15,-5 0-3 16,-6 6 2-16,-4 12 2 15,-5 7 2-15,0 3 0 16,0-2 1-16,-14-5-1 16,1-6 1-16,9-5-1 15,-1-7 4-15,0-3-2 0,5 0 4 16,0 0 8-16,0 0 2 16,0-18-6-16,12-12-12 15,17-3-4-15,7 1-4 16,-1 7 0-16,7 9 1 15,-13 9 7-15,0 7-3 16,-13 0-2-16,-3 5 4 16,-4 19-1-16,-6 3 1 15,-3 5 1-15,0 3 1 0,-12 3-1 16,-7-1-3-16,-8 1-18 16,-2-2-118-16,4-8-195 15</inkml:trace>
  <inkml:trace contextRef="#ctx0" brushRef="#br0" timeOffset="202502.75">15983 9709 838 0,'0'0'81'0,"0"0"-76"15,0 0 4-15,0 0 67 0,0 0-25 16,-3-108-38-16,-23 94-8 16,-3 7-1-16,0 0 1 15,0 7-5-15,0 0 0 16,0 2 0-16,0 18 0 16,-2-1 0-16,0 3 0 15,-1 0-1-15,8-3 2 16,1 4-2-16,8 0 1 15,3-3 0-15,10 3-1 16,0-6 1-16,2-1 0 16,0-2-2-16,2-3 1 0,21-2 1 15,10-2 1-15,12 0 0 16,12 0 0-16,1 3-1 16,-2 1 0-16,-9 4 2 15,-13-3 0-15,-17 2-2 16,-12 0 0-1,-5 3-3-15,0 4 3 0,-14 1 3 16,-17-2 3 0,-13-1-4-16,-5-4 3 0,-12-3-5 15,-1-4 0-15,4-5 2 16,2-3-2-16,16 0-5 16,18 0-48-16,11-1-21 15,11-18-101-15,0-11-46 16</inkml:trace>
  <inkml:trace contextRef="#ctx0" brushRef="#br0" timeOffset="202854.79">16283 9666 854 0,'0'0'79'15,"0"0"-72"-15,0 0 30 16,0 0 51-16,0 0-50 15,0 0-22-15,-100 46-10 16,69-2 2-16,4 2-1 0,14-8-4 16,7-5 2-16,6-4-4 15,0-11-1-15,0-3 0 16,17-10 2 0,3-5 2-16,9 0-1 15,7-2 1-15,-5-20-1 16,0-7-1-16,-6-4 0 15,-12-4 4-15,-9-6-6 16,-4 0 0-16,0 7-4 0,-15 9-4 16,-12 9-4-16,-4 9-13 15,2 9-25-15,-2 0-30 16,4 9-45-16,12 13-57 16,13 3-38-16</inkml:trace>
  <inkml:trace contextRef="#ctx0" brushRef="#br0" timeOffset="203390.86">16584 9802 398 0,'0'0'426'0,"0"0"-373"16,0 0 0-16,0 0 41 16,0 0-33-16,0 0-34 15,0-17-27-15,-17 47-3 0,-12 11 3 16,-2 2 3-16,2-4 0 15,4-8-3-15,9-8 0 16,5-9 0 0,9-10 0-16,2-4 2 15,0 0 6-15,0 0 2 16,0-13 11-16,6-19-9 16,17-3-11-16,2-10 0 15,4-2-1-15,2-1 0 0,0 6 0 16,-2 11 0-1,-12 11-2-15,-3 11-1 0,-3 9-2 16,-9 0 1-16,10 5-1 16,-1 19 5-16,2 9 2 15,1 5 1-15,-4 0 1 16,4 0-3-16,6-3 3 16,-4-4 2-16,-1-5-5 0,1-9 7 15,-7-7-3-15,-3-6-5 16,-4-4 3-16,6 0 2 15,-2 0 15-15,7-11 25 16,3-21-18-16,5-6-13 16,-4-16 3-16,-3-10-8 15,-8-7-9-15,3 6 6 16,-7 11-6-16,-2 19-6 16,0 17-23-16,0 14-50 15,-17 4-44-15,-20 0-203 16,-5 20-299-16</inkml:trace>
  <inkml:trace contextRef="#ctx0" brushRef="#br0" timeOffset="204142.97">14964 10217 487 0,'0'0'87'0,"0"0"-51"16,0 0 65-16,0 0 54 15,0 0-57-15,0 0-56 16,2-43 2-16,14 13-5 16,-3-11 10-16,2-6-13 15,8-7-1-15,-3-13-10 16,3-9-15-16,-4-11-7 15,6 1 0-15,-5 13 1 16,0 13-4-16,-6 23 1 16,-8 13-2-16,-2 15 2 15,3 6-2-15,-4 3-2 16,-1 0 0-16,-2 0 2 16,9 0-2-16,6 0-4 15,14 0 7-15,7 0 0 0,15 0 0 16,9 0-2-16,12 0 2 15,16 0-1-15,20 0 1 16,10 0 0-16,11 0 0 16,2 0 0-16,6 0 1 15,-6 0-1-15,-6-2 0 0,-16-1 1 16,-1-1 0-16,-20 4 0 16,-1-2-1-16,-4 2 0 15,-12 0-2-15,-11 0 4 16,-8 0-4-16,-10 0 4 15,-6 0-2-15,-5 4 0 16,-4 1 0 0,-3-3-3-16,-8 3 2 15,-3-3 0-15,-6 3 0 0,2-5 1 16,-5 2 0-16,5 0-1 16,-5 0 0-16,4-2 0 15,-6 2-17-15,-2-2-49 16,0 0-5-16,0 0-58 15,-2 0-159-15</inkml:trace>
  <inkml:trace contextRef="#ctx0" brushRef="#br0" timeOffset="207191.34">13722 9159 166 0,'0'0'32'16,"0"0"-29"-16,0 0 4 0,0 0 13 15,0 0-10-15,0 0 12 16,0 0 49-16,45-35-2 16,-36 35-13-16,-5-3-11 15,5 3-17-15,-5-1 10 16,4 1 1-16,-2 0-2 15,-4 0-9-15,5 0-11 16,-5 0 3-16,-2 0-10 0,0-2-1 16,0 2 1-16,0-2 3 15,0 2-6-15,0 0 0 16,0 0-6-16,0 0 5 16,0-3-6-16,0 3 0 15,0 0-2-15,0 0 0 16,0 0-3-16,0 0-13 15,0 0-5-15,0 0 8 16,0 0-1-16,0 0-5 0,0 0 1 16,0 0 15-16,0 0 4 15,0 0 1 1,0 0 0-16,0 0 1 16,0 0 0-16,0 0 2 15,0 0 2-15,0 0 8 16,0 0 7-16,0 0 1 15,0 0-6-15,0 0-7 16,0 0-1-16,0 0-5 0,0 0 1 16,0 0-3-16,0 0 3 15,0 0-3-15,0 0 0 16,0 0 0-16,0 0 1 16,0 0-1-16,0 0 6 15,0 0-3-15,0 0 2 16,0 0 2-16,0 0-2 15,0 0 7-15,0 0-2 0,0 0 1 16,0 0 11-16,0 0-3 16,-9 0 4-16,-9-7-12 15,-13 0-11-15,-7 2 1 16,-8-2-1-16,-10 0 2 16,-4 0 1-16,-12 2 2 15,-8-2-3-15,2 2 1 16,-3-2-3-16,4 0-4 15,6 0 3 1,3 1 1-16,4 0 1 0,-3 3 4 16,-2-3-1-16,-5 3 2 15,1-4-3-15,-8 2 2 16,2 0-2-16,-11-1 5 16,3 2-4-16,0-3 1 15,2-1-3-15,6 2 0 16,7-3 5-16,3 2-6 15,4 0 2-15,3-1-1 0,-8 1 3 16,6 0-5-16,-14 0 2 16,2 2 6-16,-6-1-7 15,-3-1 2-15,0 4-2 16,-2 1-1-16,-2-1 6 16,-2 3-3-16,-1-3-3 15,7 1 0-15,1 1 2 16,4-3-1-16,-3 1 5 0,0 2-4 15,-1-2-1-15,8-1 8 16,-7 1-9-16,-3-1 1 16,1 1 2-16,-2-1-2 15,-2 4 2-15,2-1 2 16,4-1-5-16,8-2 4 16,4 1-3-16,5 3 3 15,6 0-1 1,-2 0 0-16,-3 0-3 0,3 0 1 15,-5 5-1-15,9 2 3 16,-4 2-2-16,4-2-1 16,2 1 0-16,3-2 0 15,2 2 2-15,3-3-2 16,11 2 0-16,-1-2 0 16,7 2 0-16,0-3-2 15,-3 2 4-15,3 2-2 16,-2-3 0-16,-4 0 0 0,4 2 1 15,2-2 2-15,4 2-1 16,5-2 0-16,0 2-1 16,-1-2-1-16,8 2 1 15,-1 0-1-15,3-2 0 16,1 2 0-16,6 0 1 16,-5 4 1-16,-1 2 2 15,2 3-2-15,-3 6-1 0,-6 4 7 16,3 6-1-16,-3 6 0 15,-6 6 1-15,-2 5 1 16,-2 7-2-16,0 4 9 16,-2 6-12-16,-2 4 4 15,-3 9 1 1,3 3-2-16,0-1 1 16,1-4-2-16,-1 3-5 15,2 1 3-15,-6 1 7 16,6 6-4-16,-6 2 3 0,-1 3 0 15,0-3-4-15,0-2 9 16,0 0-8-16,0-7-5 16,1-1 11-16,0-2-7 15,4-6-4-15,8-4 4 16,6-4-4-16,7-3 0 16,3 2-1-16,3 2 3 15,2 4-3-15,4 2 2 0,0-2 4 16,0-2-6-16,0-4 1 15,0-2 3-15,2-1-3 16,6 1-1-16,6 1 0 16,-1-3 1-16,-2 5-2 15,5-4 0-15,-3 1 0 16,3-2 7-16,-1 0-7 16,-1 1 0-16,-3-4 2 0,-5 3 0 15,4-2-1-15,-6-2-1 16,1-2 0-16,-3 0 0 15,2-5 3 1,-4-1-2-16,2-6-1 16,0-3 0-16,-2 0 0 15,6-3 2-15,-4-6-1 16,0-1-1-16,-2-8 3 16,2-7-3-16,0-6 0 0,-2-5 0 15,5-2 0-15,-3 0 0 16,-2 0 0-16,0 0 3 15,0 0-1-15,0 0 1 16,0 0-3-16,0 0-14 16,2-20-39-16,-2-12-105 15,4-5-130-15</inkml:trace>
  <inkml:trace contextRef="#ctx0" brushRef="#br0" timeOffset="209103.59">7561 12904 319 0,'0'0'111'16,"0"0"-74"-16,0 0 17 16,0 0 11-16,0 0-3 15,0 0-4-15,0 0-8 16,8-31-13-16,-8 31-2 15,0 0-18-15,0 0-12 0,0 0-5 16,0 11 1-16,0 20 4 16,0 12 37-16,0 14 0 15,0 9-18-15,0 9-6 16,0 4 6-16,0-1-5 16,0-5-6-16,0-8-6 15,6-13 1-15,-4-10 0 16,0-13-4-1,-2-10-4-15,2-10 1 0,0-5-1 16,-2-4 1 0,0 0 3-16,0 0-1 0,0-6-3 15,0-18 0-15,-2-11-78 16,-10-12-49-16,2-1-94 16,1 3-147-16</inkml:trace>
  <inkml:trace contextRef="#ctx0" brushRef="#br0" timeOffset="209567.65">7353 13320 288 0,'0'0'62'16,"0"0"3"-16,0 0 27 16,0 0 10-16,0 0-32 15,0 0-26-15,-4 0-22 16,4 0 5-16,0 0-3 16,9 8-3-1,13 15 39-15,9 10-2 16,3 5-24-16,-1-1-13 0,-2-2-13 15,0-6 2-15,-2-4-5 16,-2-11 14-16,-6-3-9 16,-13-6-5-16,-1-2 4 15,-4-3-8-15,-1 0 11 16,-2 0 9-16,4 0 16 16,7-22 11-16,5-15-38 15,4-14-4-15,2-5-5 16,-1 3-1-16,-4 11-3 0,-3 16 1 15,-8 13-1-15,-1 6-9 16,-5 7-49-16,0 0-37 16,0 14-123-16,-9 15 85 15,-14 7-194-15</inkml:trace>
  <inkml:trace contextRef="#ctx0" brushRef="#br0" timeOffset="210495.77">7316 13700 752 0,'0'0'10'0,"0"0"-8"0,0 0 7 16,0 0 58-16,0 0-16 15,0 0-42-15,-11-17-7 16,17 54 3-16,3 13 36 16,-5 14-7-16,1 0-2 15,-5 3-8-15,0-8-8 16,3-9-4-16,-1-16-9 16,-2-11 3-16,2-15-5 15,-2-5 2-15,0-3 4 0,0 0 9 16,0-8 22-16,0-27 7 15,0-17-40-15,0-14-5 16,0-9 0-16,0-6 1 16,0 6 0-16,0 1-1 15,0 19 0-15,0 15 2 16,0 18 6-16,0 11-5 16,0 4-1-16,0 7-2 0,11 0 0 15,20 0-5-15,16 0 5 16,26 0 3-1,17 0 0-15,19 0-1 16,25-5 3-16,19-9-1 16,24-8 1-16,3-3-4 15,5-2 4-15,-11 1-5 16,-13 2 1-16,-22 3 4 16,-25 2-5-16,-29 3 3 0,-22 5 0 15,-26 3-1-15,-21 2-1 16,-7 2 8-16,-9 4 9 15,0 0 0-15,0-1-8 16,0 1 0-16,0 0-8 16,0 0-2-16,0 18-2 15,4 25 1-15,1 21 1 16,-2 13 3-16,-3 2-3 16,0 0 1-16,0-7 0 0,0-8-1 15,0-7 0-15,0-10 0 16,0-8 0-16,0-11 0 15,0-9-1-15,0-7 1 16,0-2 0-16,-3-1-1 16,-23-4 1-16,-15 4 1 15,-17-1 0-15,-20 3 0 16,-9-1 0 0,-20-3 0-16,-20 1 4 0,-18-1-5 15,-13 3-1-15,-9-2 1 16,4 2 8-16,9 0-8 15,21 2 2-15,19 1-4 16,27 2 2-16,24-5-1 16,26 0 0-16,18-3 0 15,13-5-4-15,6 0-17 16,0-2-30-16,0 0-37 0,25-6-50 16,17-22-25-16,9-9-99 15,1-8-286-15</inkml:trace>
  <inkml:trace contextRef="#ctx0" brushRef="#br0" timeOffset="211391.87">7974 13768 939 0,'0'0'30'0,"0"0"-14"15,0 0-15-15,0 0 0 16,0 0 14 0,0 0 7-16,4 0-8 15,23 0-10-15,4-7 0 16,-2-2-2-16,-2-3 6 0,-12-3-8 16,-4 0 0-16,-11 0 12 15,0-4-9-15,0 5 0 16,-26 0 3-16,-3 4 1 15,-12 3-3-15,3 7-1 16,9 0 1-16,0 0 0 16,9 19 1-16,5 10 3 15,8 2-6-15,7 7-1 0,0-1 1 16,27-2 4-16,13-4-6 16,12-7 0-16,6-8-1 15,4-12-4-15,-2-4 5 16,-7-6-17-16,-8-18 3 15,-9-7 1-15,-12-1 13 16,-4-5 5-16,-13 0-4 16,-7 4 3-16,0 4 8 15,0 13 4-15,0 5 16 0,0 10 7 16,0 1-22-16,0 0-16 16,0 5-1-16,-2 27-4 15,0 15 4-15,2 8 0 16,0-2 7-1,0-4-4-15,0-13-3 16,0-10 0-16,0-14 0 16,0-5 0-16,0-7 2 15,0 0 13-15,0 0-3 0,0-3 17 16,0-25 1-16,0-14-27 16,0-13-3-16,2-7 0 15,2-1 1-15,3 4-1 16,-1 9-3-16,1 19 0 15,-5 15 3-15,1 10-1 16,-1 6-2-16,7 0 0 16,4 12-11-16,9 21 14 0,7 15 0 15,7 4 5-15,-1 3-5 16,4-7 0-16,-8-11 0 16,-2-9 1-16,-7-14-1 15,-6-9 0-15,-10-5 0 16,3 0 4-16,-2-30 11 15,2-20-2-15,-5-15-8 16,-4-12-5-16,0-2 1 16,0-1-2-16,-2 6-1 0,-9 14 0 15,6 23-11-15,3 20-3 16,2 17-23 0,0 0-70-16,0 34-24 15,5 15 43-15,15 6-69 16,4 2-33-16</inkml:trace>
  <inkml:trace contextRef="#ctx0" brushRef="#br0" timeOffset="211999.96">8996 13608 747 0,'0'0'196'16,"0"0"-120"-16,0 0-11 16,0 0 2-16,0 0-31 15,0 0-17-15,0 10-12 16,-4 34 22-16,-5 4-2 15,5-2-12-15,2-5-11 16,-3-11-1-16,5-10-2 0,0-9-1 16,0-8 1-16,0-3 1 15,0 0 0-15,0 0 2 16,0-6 2-16,0-25-6 16,0-18-1-16,0-13-13 15,5-6 1-15,12 1-3 16,3 11 4-16,7 13 0 15,-4 19 3-15,-8 12 1 16,-9 6 0-16,2 6 3 16,-8 0 0-16,2 0-1 15,0 8-2-15,-2 14 7 16,0 7 2-16,0 0 0 16,0 1-1-16,-2-3 1 15,-10-3 2-15,6-7-3 16,-1-7 1-16,5-2-1 15,2-8 0-15,0 0 1 16,0 0-1-16,0 0 0 0,9 0-6 16,20 0-5-16,8-3 7 15,4-4 0-15,-5 7 3 16,-12 0 1-16,-2 0-3 16,-8 14 3-16,-8 6-2 15,1 2 0-15,-7-2 2 16,0-5 3-16,-15-4-1 15,-14-3 6-15,-10-4 14 0,-5-4 3 16,-8 0-4-16,4 0-11 16,1-13-1-16,7-6-3 15,4-4-3-15,7 1 2 16,9 4-4-16,4 6-1 16,7 5-20-16,7 6-59 15,0 1-68 1,2 0-193-16</inkml:trace>
  <inkml:trace contextRef="#ctx0" brushRef="#br0" timeOffset="213208.11">9386 14821 594 0,'0'0'324'16,"0"0"-317"-16,0 0 0 15,0 0-7-15,7 150 66 16,-7-73 3-16,0 0-29 16,0-2-10-16,0-8-11 15,0-10-7-15,0-6-4 0,0-10 2 16,0-14-9-16,0-9-2 15,0-12 4-15,0-1-4 16,3-5 2 0,-3 0 0-16,0-15-1 15,0-27-34-15,0-24-48 16,0-16 5-16,0-21 16 16,0-4-15-16,0 3 5 15,0 11 67-15,0 21 4 0,0 21 55 16,0 13-5-16,0 17 2 15,0 12-5-15,0 3 2 16,0 5-14-16,0 1-19 16,0 0-6-16,13 0-8 15,18 0 8-15,13 0 4 16,12 1 5-16,4 10 3 16,10-3-5-16,-1 2-8 15,-7-5 3-15,-4 1-5 0,-9 2-5 16,-16-2-2-16,-10-3 0 15,-14 3 2-15,-2-5-2 16,-7 5-2-16,0 5 0 16,2 17 2-16,2 13 17 15,-4 16 22-15,0 12-23 16,0 12 1-16,0 7-4 16,-8 4-5-16,-4 5 1 0,1-1-5 15,-3-3 2 1,3-10-4-16,5-10 0 15,-1-16 0-15,7-14-1 16,0-21-1-16,0-13 0 16,0-9-3-16,0 0 3 15,-2 0 10-15,-20-3-3 16,-20-28 0-16,-22-9-4 16,-13-10-3-16,-4 4 1 0,6 1-1 15,3 11 0-15,10 10-4 16,-1 10 4-16,15 5 0 15,7 7-1-15,12 2-3 16,16 0 1-16,7 0-21 16,6 0-22-16,0 0-64 15,4-1-31-15,27-10-76 16,11-11-113-16</inkml:trace>
  <inkml:trace contextRef="#ctx0" brushRef="#br0" timeOffset="213752.18">9853 14662 160 0,'0'0'629'16,"0"0"-555"-16,0 0-59 15,0 0 56-15,0 0 25 16,0 0-19-16,0-8-21 0,0 3-2 16,0-13-14-16,0-9-29 15,0-7-11-15,0-9 0 16,0 0 2-16,0-2-1 15,-2-3-1-15,2 1 1 16,0 8 1-16,0 7-2 16,0 13-3-16,0 7 2 15,0 9 1-15,0 3 0 16,0 0 0-16,0 0-4 0,0 9-6 16,0 30 6-16,6 24 0 15,5 18 8-15,0 4-3 16,-4-3-1-16,4-18-2 15,-7-17 2 1,3-16 0-16,-5-20 0 16,-2-6 4-16,0-5-3 15,0 0 5-15,0 0 0 16,0-19-2-16,-9-19-4 0,-20-12-2 16,-4-1-52-16,-5 6-73 15,-5 11-65-15,1 26-131 16</inkml:trace>
  <inkml:trace contextRef="#ctx0" brushRef="#br0" timeOffset="214168.24">9114 14991 699 0,'0'0'151'0,"0"0"-109"16,0 0-3-16,0 0 19 15,0-109-14-15,0 73-8 0,0 1-21 16,0-2-11-16,0 3-1 16,7 3-3-16,7 6-1 15,1 3-14-15,5 3-45 16,7 1-28-16,2 2-52 15,2 5 32-15,-2 1-43 16,-6 6-108-16,-4 1 58 16</inkml:trace>
  <inkml:trace contextRef="#ctx0" brushRef="#br0" timeOffset="214320.25">9328 14581 442 0,'0'0'86'16,"0"0"-63"-16,0 0 32 15,0 0 9-15,0 0-33 16,0 0-25-16,-60 0-6 16,56 0-1-16,-3 0-24 0,3 0-71 15,-5 0-229 1</inkml:trace>
  <inkml:trace contextRef="#ctx0" brushRef="#br0" timeOffset="214536.28">9008 14533 138 0,'0'0'475'16,"0"0"-451"-16,0 0-15 16,0 0 1-16,0 0 27 15,0 0-31-15,-36-84-6 16,36 74-9-16,11 5-36 0,2 2-60 15,1 3-117 1,-5 0-61-16</inkml:trace>
  <inkml:trace contextRef="#ctx0" brushRef="#br0" timeOffset="-214624.41">8954 14740 570 0,'0'0'74'15,"0"0"-52"-15,0 0 12 16,0 0 69-16,0 0-16 16,0 0-39-16,-6-70-28 15,6 41-7-15,2-8-2 16,11-3 0-16,7-8 0 15,7-1-9-15,4 4-3 16,7 10 2-16,-3 8 0 0,1 6-1 16,-5 6-1-16,-2 8-2 15,-2 5 2-15,-2 2-7 16,-5 0-24-16,-3 3-60 16,-3 11-61-16,-5 4 37 15,-9-3-172-15</inkml:trace>
  <inkml:trace contextRef="#ctx0" brushRef="#br0" timeOffset="-214304.37">8705 14466 245 0,'0'0'379'0,"0"0"-365"16,0 0-7-16,0 0 32 16,0 0 35-16,0 0 14 15,-27-77-40-15,27 63-32 16,11-3 9-16,7-2-18 16,4-2-6-16,4-2 1 15,11-1-2-15,-2 1 0 16,5 0 2-16,-2 7-4 15,-2 4 0-15,-5 6-6 0,5 4-31 16,-5 2-72-16,2 0-3 16,1 0-49-16,-3 0-144 15</inkml:trace>
  <inkml:trace contextRef="#ctx0" brushRef="#br0" timeOffset="-213992.33">8900 14352 645 0,'0'0'22'15,"0"0"-20"-15,0 0-2 16,0 0 17-16,0 0 61 0,0 0-17 15,-73-81-21-15,73 58-25 16,23-2-7-16,5-6-5 16,8-1-3-16,13-6-2 15,2 3-6-15,7 3 0 16,5 6-5-16,-1 3-11 16,-6 11-45-16,-2 7-24 15,-10 5-30-15,-9 0-243 16</inkml:trace>
  <inkml:trace contextRef="#ctx0" brushRef="#br0" timeOffset="-213824.31">9515 14344 741 0,'0'0'0'16,"0"0"-324"-16</inkml:trace>
  <inkml:trace contextRef="#ctx0" brushRef="#br0" timeOffset="-212176.1">7229 8399 686 0,'0'0'18'16,"0"0"-18"-16,0 0 0 0,103 126 19 16,-15-78 50-16,32 2 12 15,37 2-26-15,35-2-25 16,24-5-15-16,29-8 2 16,23-7 1-16,12-8-10 15,15-9-7-15,-1-5 4 16,-4-8-1-16,-18 0-4 15,-21-19 0-15,-23-23 0 0,-18-17 0 16,-17-17-9-16,-14-16-1 16,-3-18-11-16,0-16 9 15,-5-10-2-15,-3-4-18 16,-21 2 12-16,-24 2 14 16,-34 6 6-16,-34-4 0 15,-48-6-4-15,-14-11-3 16,-62-13-2-16,-27-6 9 15,-11-8-2-15,-2 12 4 0,9 15 4 16,15 22 9-16,19 24-11 16,2 16 8-16,12 12 5 15,-4 7-5-15,-9 8-12 16,-7 6 8-16,-14 2-8 16,-28 6 2-1,-20 0-2-15,-26 2 0 16,-23 4-1-16,-13 1 1 15,-7 2 0-15,-9 6 3 0,9 5-3 16,-9 3 0-16,5 5-1 16,-2 9 1-16,-3 10 0 15,-2 1 0-15,13 12 0 16,0 21 7-16,8 11 4 16,1 10 3-16,4 7 0 15,3 5 1-15,10 7-3 16,1 6 3-16,14 4-1 0,15 8-3 15,18 7 7-15,17 14-3 16,14 16-13-16,18 6 11 16,7 6-6-16,9 5 0 15,6-3-4-15,6 4 4 16,21-1-1-16,16 0-3 16,13 0 4-16,25-3-6 0,21 0 2 15,24-3-2-15,12-8-1 16,25-8 2-16,34-11-2 15,32-21 1-15,37-17-4 16,24-17 2-16,24-16-33 16,14-13-56-1,-2-18-126-15,-15-10-447 16</inkml:trace>
  <inkml:trace contextRef="#ctx0" brushRef="#br0" timeOffset="-150954.22">18152 10 392 0,'0'0'73'15,"0"0"-60"-15,0 0-11 16,0 0 78-16,0 0-34 16,0 0-35-16,0 0-1 15,0 0 9 1,0 23-5-16,0-1 0 16,0 0 7-16,0 3-1 15,0 2-8-15,0 3 19 0,0 5-4 16,0 6-1-16,0 5-8 15,-5 4 5-15,1 4 7 16,0 1-11-16,-4 7-5 16,6 1-5-16,0 2 2 15,-2 2 5-15,-1-2-6 16,3-2 4-16,0 3-2 16,-8 4 3-16,6 2 1 0,-2 5-9 15,-1-1 3-15,5-2-3 16,0-3-1-16,2-6 0 15,0-3-4-15,0 0 2 16,0-3-3-16,0 1-1 16,4-1 0-16,3-3 3 15,-5-3-5-15,2-3 4 0,-4 1-1 16,0 1 4-16,0 5-5 16,0 5 0-16,0 4 1 15,0 3 1-15,0-1-2 16,0-2 1-16,0-3-1 15,0-4 0 1,0-5 0-16,0 3 1 16,0 0-1-16,0 5 1 0,-4-4-1 15,-3 1 2-15,5-2-2 16,2 1 1 0,-2-2 1-16,0 1-2 0,0-2 0 15,-6 2 2-15,6 2-1 16,-2-3-1-16,-3 1 0 15,5 1 0-15,2-5 1 16,-2-1-1-16,0-1 2 16,0 0-1-16,-8 2-1 15,6 5 1-15,-5-3 0 16,3 0-1-16,-2-2 0 0,8-4-1 16,0 4 0-16,0-4 1 15,0-1 0-15,0 0 1 16,0-2-1-16,0 6 0 15,0-1 0-15,3 2-1 16,4-2 2-16,-1-2-2 16,3 1 2-16,-5-3-2 15,6 1 2-15,-6 2-2 0,0 0 1 16,3-2 0-16,-5-1 1 16,-2 1 0-1,4-1-1-15,2-3 0 16,-2 4 0-16,-2-6-4 15,-2 3 5-15,2 0-1 16,-2-1 2-16,0 4-2 16,0 1 1-16,0 0 0 15,0 0 1-15,0 1-1 16,0-5 0-16,0-2 5 0,0 0 4 16,0 0-7-16,0-2 5 15,0 0 4-15,0-1-6 16,0 5 4-16,0 3-6 15,0 8 6-15,0 4 8 16,0 4-9-16,0 2 4 16,0-1-4-16,0 0 5 15,0 1 0-15,0 1-10 0,0-3-2 16,0 2 6-16,0-2-1 16,0-3-5-16,0 1 3 15,0 0-2-15,0 11 5 16,0-1-8-16,-4 1 6 15,0 1-4-15,-6-3-2 16,6-3 0-16,-5 2 0 16,5 2 3-1,-8 2-3-15,10-3 1 0,-7 3 0 16,5-4-1-16,0-3 0 16,-6-1 2-16,1 1-2 15,3-1 1-15,-5 4-2 16,-1-1 3-16,6 5 2 15,-3 0-4-15,5-1 1 16,-1 0-1-16,-4 1 1 0,7 3-1 16,-5 2 0-16,3 1 1 15,2 1-1-15,-3-3 0 16,-2 0 1-16,-6 15-1 16,-5 17 1-16,-7 10 14 15,-2 8 0-15,10-15-15 16,3-13 0-16,3-12 4 15,7-8 2-15,-7-12-3 0,6-6 8 16,-4-2-7-16,5-8 4 16,-2-1 0-16,1 0 2 15,3 0-3-15,-1 12-4 16,3 7-1-16,0 10-1 16,0-6 1-16,0-5-2 15,12-9 0-15,-4 0-2 16,3 1 4-16,1-1 0 0,-6 3-1 31,-1 4-1-31,-5 10 1 16,0 3 0-16,0 3-1 0,0-9 0 15,0-7 1-15,0-4-1 16,0 0-1-16,4 0-1 16,-2-1-1-16,6-3-2 15,-8 5 3-15,0-2-6 16,0-9-5-16,0-8-11 0,0-21-17 15,-14-18-20-15,-11-6-146 16,-4-20-288-16</inkml:trace>
  <inkml:trace contextRef="#ctx0" brushRef="#br0" timeOffset="-149994.09">17697 11690 500 0,'0'0'14'16,"0"0"-6"-16,0 0-8 15,0 0-1-15,0 0 1 16,0 0 1-16,0 0 1 16,0 0-2-16,56-61-8 15,-56 61-40-15,0 0-89 16,0 0-59-16</inkml:trace>
  <inkml:trace contextRef="#ctx0" brushRef="#br0" timeOffset="-149009.96">17859 11593 317 0,'0'0'157'0,"0"0"-112"16,0 0 1-16,0 0 0 0,0 0 5 15,0 0 18-15,0-14-11 16,0 14-14-16,0 0-13 16,0 0 1-16,0 0-8 15,0 0-8-15,0 0-9 16,0 8 1 0,0 17-2-16,0 8 8 15,0 6 34-15,2 8-20 0,4 5-6 16,-6 5-4-16,0 9 0 15,0 3-3-15,0 4-4 16,0 3 10-16,0 2-4 16,0 1-8-16,0 3-3 15,0 4 9-15,0 3-5 16,4 1-5-16,0 1-2 16,7 1 2-16,-7 2-3 15,6 4-2-15,-6-1 3 0,5-3-3 16,-5-7 0-1,6-3 0-15,-6-1 3 0,5 2-3 16,-5-6 0-16,5-1 0 16,-2-3 1-16,2-2 0 15,-3 1 1-15,6 3 0 16,-1-1 3-16,-5 5-2 16,3-4 7-16,-7 2-4 0,6 1-1 15,-8 5 0-15,0 6-1 16,0 0 4-16,0-5-5 15,0-1 0-15,0-3 0 16,0-2-1-16,0 11 1 16,-10 0-1-1,-1 3 1-15,3 3-1 16,-6 1 0-16,1 0 2 16,-1 0-2-16,1 1-2 15,0-5 1-15,-1 3-1 16,1-3 2-16,-3 2 0 0,1 0-1 15,1-6 4-15,1 3-1 16,-1-5-1-16,10 3 2 16,-5 4 3-16,7 2-6 15,-2-1 7-15,-6 0 1 16,1-6-8-16,1-2 0 16,-8-1-1-16,1-2 0 0,-8 2 0 15,5-3-1-15,-6 16 2 16,4 5-2-16,-3-2 0 15,8-9 4-15,1-12-4 16,1-7-1-16,-1-2 1 16,-1-6 1-16,1-1 1 15,-1-7-2-15,1-6 3 16,3-4-2-16,3-10-1 0,1-5 0 16,2-9 0-16,5-7 0 15,0-3 0-15,-2-3-2 16,2-2 2-1,0 2 0-15,0-7 1 16,0 0-1-16,0-1 0 16,0-4-5-16,0 0-1 15,0 0-6-15,0 0-10 16,0 0-20-16,0-9-69 0,-17-30-57 16,-10-22-146-16</inkml:trace>
  <inkml:trace contextRef="#ctx0" brushRef="#br0" timeOffset="-145113.47">18613 308 908 0,'0'0'58'15,"0"0"-53"-15,0 0 5 16,0 0 21-16,0 0-4 16,-27 113 3-16,2-39-17 15,4 9-1-15,-6 1-11 16,0-12-2-16,7-13-7 16,0-16-43-16,6-15-23 0,12-18-53 15,0-10-63 1,2-10-124-16</inkml:trace>
  <inkml:trace contextRef="#ctx0" brushRef="#br0" timeOffset="-144825.43">18401 471 350 0,'0'0'286'0,"0"0"-248"16,-2-113 57-16,2 99 32 16,0 5-76-16,0 5-25 0,0 1-15 15,11 3-5-15,7 0-3 16,9 0 5-16,8 5 1 15,10 26 1-15,6 7 5 16,-4 14 3-16,-9 4-6 16,-11 2-9-16,-14-4-2 15,-13-1 2-15,0-8-1 16,-24-3 0-16,-15-5 0 16,-7-7 5-16,-1-11-7 0,-4-3-2 15,8-8-12-15,6-8-4 16,1 0-29-16,7-8-44 15,11-14-100-15,7-1-15 16</inkml:trace>
  <inkml:trace contextRef="#ctx0" brushRef="#br0" timeOffset="-144257.36">18733 744 687 0,'0'0'84'16,"0"0"-84"-16,0 0 2 15,0 0 50-15,0 0-29 16,0 0-17-16,11 20 12 0,1-20 8 16,3 0-5-16,3 0 0 15,7-22-2-15,0-9-7 16,-6-9-3-16,6-1-8 15,-9-4 5-15,-5 4 1 16,-7 3 11-16,-4 3 1 16,0 8-8-16,0 5-1 15,0 8 3-15,-9 7-6 16,-7 7-3-16,-1 0-4 0,-10 14 0 16,2 17-3-16,5 10 1 15,7 9 0-15,13-2-1 16,0-3-1-16,0-5 3 15,11-10 0 1,9-5-3-16,5-6 4 16,2-15-1-16,2-4 0 15,0 0 1-15,2-12 0 16,2-15 2-16,1-2-1 0,-10 2-1 16,-4 4 0-16,-6 10 4 15,-10 4-3-15,-2 3 1 16,0 2 0-16,-2 2-2 15,0 2-8-15,0 0-5 16,0 0-11-16,0 0-1 16,0 0 13-16,0 0 2 15,0 0 4-15,-4 0-2 0,0 0-13 16,-6 6-21-16,6 0-44 16,-5 0-28-16,3-6-41 15</inkml:trace>
  <inkml:trace contextRef="#ctx0" brushRef="#br0" timeOffset="-143881.31">18878 145 601 0,'0'0'101'16,"0"0"-92"-16,0 0 16 16,0 0 44-16,0 0-27 15,0 0 7-15,-4 57-9 16,4-38-15-16,0-7-24 15,0-6 7-15,0-3-4 16,0-3 4-16,0 0 11 16,0 0 5-16,0-7-5 0,0-8-13 15,0 1-6-15,0 6-30 16,0 5-37-16,0 3-81 16,0 6-82-16,0 19-303 15</inkml:trace>
  <inkml:trace contextRef="#ctx0" brushRef="#br0" timeOffset="-143425.28">19050 748 957 0,'0'0'53'0,"0"0"-49"16,0 0 46-16,0 0 1 15,40-103-35-15,-19 63-8 16,-2-4-7-16,6 0 4 16,-7-2-5-16,-1 7 1 0,-3 8-1 15,-5 5 1-15,-7 12 3 16,-2 6-5-16,0 7 1 16,0 1-4-16,0 0-13 15,0 0 0-15,0 0-10 16,-11 12-6-16,6 5 10 15,3 1 8-15,2 1 2 16,0-2 3-16,2 0 6 0,16 0 3 16,5-3 1-16,1 2 0 15,2 2 0-15,1 0 0 16,-2-2 0-16,-9 1 1 16,-10-2-1-16,-1 2 0 15,-5 0 0-15,-5-2 3 16,-17 3-2-16,-9-5 1 15,-7 4-2 1,7-8-12-16,0-7-37 0,8-2-81 16,10-25-49-16,13-23-200 15</inkml:trace>
  <inkml:trace contextRef="#ctx0" brushRef="#br0" timeOffset="-143257.25">19404 242 699 0,'0'0'115'15,"0"0"-89"-15,0 0 52 16,0 0-40-16,0 0-32 0,0 0 12 16,70 102 8-16,-57-41-2 15,-9 5-17-15,-4 3-7 16,0-7 0-16,-2-1-42 16,-13-12-72-16,-1-16-100 15,-7-14-141-15</inkml:trace>
  <inkml:trace contextRef="#ctx0" brushRef="#br0" timeOffset="-142665.15">19358 582 92 0,'0'0'800'15,"0"0"-779"-15,0 0-16 16,0 0 38-16,0 0-10 16,0 0-23-1,82-40-9-15,-39 33-1 16,5-2 0-16,8-7 1 15,-7-2 1-15,3-3-2 0,-17 0 0 16,-3-1 0-16,-13 8 2 16,-7 2 5-16,-10 9-4 15,-2 1 7-15,0 2 21 16,0 0-30-16,-12 0-1 16,-1 0 0-16,0 0-5 15,-1 0 4-15,8 10-9 16,-3-2-5-16,9 5 5 15,0-6 6-15,0 0 2 0,0-2 0 16,7 5 1-16,8 4 1 16,3-2 1-16,0 2 0 15,2 1 0-15,-2 3 4 16,-3 3-3-16,1 3 4 16,-3-3-5-16,1 3-1 15,-3-5 2-15,-5-6 1 16,6-2-3-16,-8-7 0 0,5-1 1 15,0-3-1-15,-2 0 2 16,6 0 3-16,1-22-3 16,5-8-2-1,6-3 0-15,-7 1-1 16,-5 9 0-16,-2 9 1 16,-9 8 1-16,-2 6 0 15,0 0 1-15,0 0-2 16,3 7-11-16,2 18 11 0,-1 8 2 15,2 0-2-15,5-6 0 16,1-7-3-16,3 0-30 16,-1-6-52-16,-3-10-79 15,5-4 23-15,-3-30-327 16</inkml:trace>
  <inkml:trace contextRef="#ctx0" brushRef="#br0" timeOffset="-142449.15">20071 300 674 0,'0'0'182'16,"0"0"-177"-16,0 0-2 15,0 0 11-15,0 0 11 16,0 0-3-16,-9 33-17 16,11-33 4-16,11 0 21 15,3 0-8-15,-1-13-15 0,-1-3-7 16,-5 0-8-1,-9 2-11-15,0 1-60 16,0 7-60-16,0 4 3 16,0 2-257-16</inkml:trace>
  <inkml:trace contextRef="#ctx0" brushRef="#br0" timeOffset="-142025.08">20374 242 795 0,'0'0'185'0,"0"0"-147"16,0 0 11-16,0 0 16 16,0 0-36-16,0 0-25 15,0 62-2-15,-4-5 21 16,-3 8 9-16,5 1-11 16,-2-9-13-16,-4-10-5 15,6-8-1-15,2-19-1 0,-2-9 0 16,2-7 2-16,0-4-2 15,0 0 6-15,0 0 2 16,2-11 2-16,27-13 0 16,4-9-11-16,6 6-5 15,-8 7 1-15,-7 11-8 16,1 5-7-16,-5 4 15 16,-7 0-2-1,1 4-4-15,-12 12 2 0,-2 7 5 16,0 5 1-16,-6-2 2 15,-17-6 1-15,-8 6-1 16,-5-6 2-16,3-5 2 16,0-3-4-16,-2-8-3 15,14-4-33-15,5 0-30 16,5-4-34-16,11-17-61 16,2-2-131-16</inkml:trace>
  <inkml:trace contextRef="#ctx0" brushRef="#br0" timeOffset="-140880.93">20762 506 918 0,'0'0'49'15,"0"0"-30"-15,0 0 34 16,0 0-12-16,0 0-32 16,0 0 9-16,0 96 0 0,0-59 0 15,0-10-5-15,0-4-5 16,4-7-8-16,5-9 4 15,5-3-4-15,1-4 12 16,5-9-3-16,14-21 5 16,-1-8-5-1,-2-5-2-15,-2 2-2 16,-4 3-1-16,-9 13-2 16,-5 4 1-16,-9 13-3 0,-2 8 0 15,0 0-3-15,0 0-15 16,0 4-2-16,2 16-4 15,5 7 17-15,-3 5 7 16,10-7 0-16,1-2 0 16,3-11 0-16,0-4 0 15,4-5 1-15,3-3 1 16,-3-11 2-16,9-20 2 0,1-9-4 16,-8-12 2-16,-2-5-4 15,-10-5-4-15,-8-11 3 16,-4-3-3-16,0-4 0 15,0 18 3-15,-9 21 0 16,0 20 1-16,2 20 0 16,3 1 3-16,2 0-3 15,-7 0-13-15,4 6 2 16,-4 35 5-16,5 22 4 0,4 15 0 16,0 9 0-16,6 1 2 15,17-1 0-15,4-5 0 16,2-14 5-1,2-11-3-15,2-17 6 16,5-16-6-16,0-15 2 16,0-9 1-16,11-24 4 15,0-22-5-15,3-16-1 16,-8-6-3-16,-13 3 0 0,-11 2-6 16,-7 16 2-16,-8 15 4 15,-5 16 2-15,0 15-2 16,-11 1-2-16,-14 12-4 15,-4 25 0-15,2 10 0 16,10 10-3-16,15 4 1 16,2-2-12-16,4-6 9 15,32-6-2-15,8-13-19 0,7-13-9 16,12-10 19-16,-1-11 7 16,8-5 7-16,-8-30-16 15,1-13 2-15,-13-2 22 16,-5-6 0-16,-11 3 3 15,-17 8 9-15,-12 12 13 16,-5 15 24-16,-2 11 8 16,-29 7-49-16,-12 0-8 15,-3 23 0-15,-4 12 0 0,8 4 3 16,13 5-3 0,13-1 0-16,12-5 2 15,4-10-6-15,0-1 4 16,15-12-3-16,14-12 3 15,5-3 5-15,13-23 7 16,-2-18-3-16,1-12 4 16,-6-6 0-16,-9-10 6 15,-6-11-3-15,-11-9-6 0,-10-3-10 16,-2 11 5-16,-2 22-2 16,0 25 1-16,0 24 2 15,0 10 19-15,0 0-10 16,-2 0-15-16,-10 10-18 15,1 38 10-15,-2 31 8 16,6 25-3-16,7 9 2 16,0 1 0-16,0-14 1 0,0-12 0 15,14-18-3-15,-10-21-53 16,3-17-11-16,-7-22-35 16,0-10-92-16,-20-22-62 15</inkml:trace>
  <inkml:trace contextRef="#ctx0" brushRef="#br0" timeOffset="-140704.91">21117 338 829 0,'0'0'128'15,"0"0"-128"-15,0 0-1 16,0 0 1-16,0 0 47 15,189 18-47-15,-89-18-26 16,12-12-176-16,-6-15-315 16</inkml:trace>
  <inkml:trace contextRef="#ctx0" brushRef="#br0" timeOffset="-140181.49">23564 216 974 0,'0'0'29'0,"0"0"-23"16,0 0-6-16,0 0 46 15,0 0 10-15,0 0-42 16,-69-57-14-16,42 57-2 16,-4 17 2-16,-7 11-2 15,5 1-3-15,4 6 5 16,11-3-2-16,7-2-6 15,11 1 3-15,0-5 0 16,17-1 4-16,22 1 0 16,5-1 1-16,3-1-3 15,-1-1-1-15,-5-3 2 16,-13-1 2-16,-12-3 0 16,-11 1 0-16,-5-3 0 0,-5 4 6 15,-26-2 17 1,-9 2 9-16,-9-4-18 0,-3-2-13 15,8-4 3-15,11-8-8 16,4 0-14-16,15-7-39 16,14-20-79-16,0-13-228 15</inkml:trace>
  <inkml:trace contextRef="#ctx0" brushRef="#br0" timeOffset="-139861.46">23892 292 1047 0,'0'0'53'0,"0"0"-50"16,0 0 3-16,0 0 53 15,0 0-10-15,-56 129-29 16,45-75-9-16,11-3 3 0,0-8-4 16,0-7-7-16,13-14 1 15,7-10-3-15,5-12 2 16,6 0 1-16,7-25 12 15,2-18-1 1,-4-11-11-16,-10-6 4 16,-12-4-5-16,-14-1 5 15,0 9-8-15,-23 17-7 16,-10 14-6-16,-5 15-6 16,-2 10-17-16,-9 0-38 0,4 31-31 15,14 8-37-15,14 6-137 16,17-2-257-16</inkml:trace>
  <inkml:trace contextRef="#ctx0" brushRef="#br0" timeOffset="-139341.39">24612 373 500 0,'0'0'520'0,"0"0"-503"16,0 0 31-16,0 0 73 15,0 0-62-15,0 0-55 16,0 0-1-16,-18 42-3 16,-9 16 12-16,0 4 0 15,3-8-3-15,4-11-4 0,7-13-3 16,3-10 5-16,6-9-7 16,4-7 3-1,0-4 14-15,0 0 5 16,0-26 10-16,0-18-21 15,0-18-11-15,14-2 0 16,1-13-2-16,5 6 2 16,0 17-1-16,-4 13-2 15,-3 22 3-15,-11 13 0 0,0 4-1 16,-2 2-4-16,8 4-8 16,-4 26-1-16,9 19 13 15,3 7 0-15,-1 9 0 16,5-8 2-16,1-7-4 15,-6-14 4-15,1-16-1 16,-5-12 0-16,-5-8 7 16,6 0-2-16,3-17 11 0,10-23-1 15,-3-12-10-15,0-10-2 16,-4-9-3-16,-7-5-3 16,1 4-5-16,-8 6-8 15,-2 18-5-15,-2 14-9 16,0 20-16-16,0 7-97 15,0 7-67-15,0 0-184 16</inkml:trace>
  <inkml:trace contextRef="#ctx0" brushRef="#br0" timeOffset="-139181.37">25247 356 1176 0,'0'0'62'15,"0"0"-49"-15,0 0 40 16,0 0-35-16,0 0-18 16,0 0-100-16,-7-21-137 0,-29 21-217 15</inkml:trace>
  <inkml:trace contextRef="#ctx0" brushRef="#br0" timeOffset="-137525.16">18410 1288 804 0,'0'0'125'0,"0"0"-125"16,0 0-2-16,0 0 2 15,0 0 20-15,0 0 23 0,49 2-3 16,-22 0-18-16,4-2 9 16,5 0 12-16,9-4-14 15,1-12-8-15,10-4-17 16,-2 3 8-16,-8 1 6 16,-1 4-17-16,-12 6 0 15,5 1-1-15,-9 3 1 16,0 2 0-16,7 0 1 0,-1 0-2 15,6 7-1-15,5-1 1 16,8 0 4-16,2-6-4 16,2 0 5-1,2 0 3-15,7-8-1 16,-1-9 1-16,3-2-1 16,1-1-3-16,-10 2 6 15,-4 2-7-15,-3 5 0 16,-8 1 1-16,-5 6-3 0,-7 1 2 15,3 3 0-15,-3 0 0 16,6 0 0-16,0 14 0 16,11 4 1-16,-4-1 0 15,8-2 1-15,-3-6 0 16,2-3 3-16,3-6-7 16,2 0 7-16,9 0 0 15,-5-13-6-15,8-5-2 16,-3-5 5-16,-9 5-3 0,-8 0 0 15,2 3-1-15,-7 3 0 16,-1 4-1-16,-1 5 0 16,-1 3 1-16,0 0 0 15,1 0-1-15,3 3 0 16,8 12 0-16,2 3 0 16,4 2 3-16,0-2 1 15,5-3 0-15,-5-3-3 0,0-7 1 16,0-2 0-16,5-3-1 15,-3 0 1 1,5 0-1-16,-3-12 0 16,2-4 0-16,1-4 0 15,-3 3 0-15,5 0-1 16,0 6 1-16,-7 6-2 16,-2 3 1-16,-6 2-2 15,0 0 0-15,-3 0 2 16,2 16-2-16,3 0 2 0,4 4-2 15,3 0 2-15,-5-3 0 16,0 3-5-16,-7-10 5 16,3 2 0-16,-1-9 1 15,-2 0 3-15,5-3-4 16,9 0 1-16,-1-6-2 16,5-10-1-16,5-6-1 15,-3 3 0-15,1 2-2 0,-13 0 1 16,-5 9 2-16,-11 3-4 15,-3 5 5-15,-9 0-1 16,0 0 1-16,5 0 1 16,-5 9 2-16,0 6-2 15,10-2-1-15,-8 0-3 16,11-1 7-16,4-4-3 16,-2 1 0-1,3-6 0-15,3-3-1 0,-6 0 0 16,6 0 1-16,-8 0 0 15,-1 0 1-15,-1-3-1 16,-7-1 0-16,3-2 1 16,-9-1-1-16,-2 2-1 15,-11-2 0-15,-3 0-42 16,-9-6-95-16,-4-8-106 16</inkml:trace>
  <inkml:trace contextRef="#ctx0" brushRef="#br0" timeOffset="-135444.89">23294 2749 814 0,'0'0'66'0,"0"0"-50"16,0 0 16-16,0 0 27 15,0 0-2-15,0 0-34 16,0 0 7-16,47 138 46 0,-34-45-21 16,-1 9-15-16,-8 8-11 15,3 2-14-15,-7-6-6 16,0-4-7-16,0-11 6 16,0-10-8-16,-9-15 0 15,5-15-1-15,-6-18 1 16,8-14-2-16,0-12-19 15,2-7-34-15,-2 0-45 0,-5-21 23 16,1-24-96-16,-6-23-197 16</inkml:trace>
  <inkml:trace contextRef="#ctx0" brushRef="#br0" timeOffset="-134580.79">23290 2711 706 0,'0'0'4'16,"0"0"0"-16,0 0 23 15,0 0 101-15,0 0-57 16,0 0-45-16,18-53-21 16,15 51-1-16,21 2-2 15,17 0 7-15,20-1 18 16,30-1-16-16,30-2 7 15,30 0-12-15,26-3 4 0,22 4-2 16,4-3-8-16,-9 1 0 16,-4 5 1-16,-27-3-1 15,-12-1 0-15,-17-2 0 16,-12 3 1-16,-11-3-1 16,-17 0 1-16,-3 1 3 15,-9-2-4-15,-6 4 1 16,4 3-1-16,-17 0 8 0,-8 0 1 15,-16 0 3-15,-15 5 5 16,-17 2 1-16,-8 0-8 16,-6 2 0-16,-4 3-10 15,0 3 9-15,-1 5 4 16,-5 5 1-16,2 13-3 16,-1 9-1-16,-6 16 11 15,-1 18 0-15,-7 11-7 16,0 16-3-16,-7 5 1 15,-15 6-4-15,-4-1-3 16,-1-4-1-16,7-7-1 16,-1-10-2-16,6-15 0 15,7-13 1-15,-4-12-2 16,1-8 0-16,5-12 1 16,-4-5 0-16,8-11-1 15,-5-8 0-15,5-8 0 0,0-5-1 16,0 0 1-16,0 0 4 15,-14 0 4-15,-13-6-3 16,-18-8-5-16,-13-1-2 16,-16-5 1-16,-11 2 0 15,-22-4-6-15,-16 1-9 16,-20 0-1-16,-19 1 0 16,-24 2 0-16,-22 4 7 15,-8 4-2-15,-5 0-5 0,-9 6 1 16,7 4 10-16,16 0 3 15,10 0 6-15,28 0-3 16,30 4 0-16,27 3 2 16,37 0-2-16,16-1 1 15,16-2-1-15,12-1 2 16,6-2-2 0,8-1 1-16,-6 0 5 15,9 0-6-15,-6 0-1 0,6 0-15 16,3-8-48-16,4-5-32 15,-4-6-21-15,2-2-140 16,-5-5-294-16</inkml:trace>
  <inkml:trace contextRef="#ctx0" brushRef="#br0" timeOffset="-133012.59">23607 2891 716 0,'0'0'60'16,"0"0"-47"0,0 0 64-16,0 0-8 15,0 0-45-15,0 0-19 16,-54 22-1-16,29 11 9 16,3 9-5-16,2 1 1 0,11 3-5 15,2-1-3-15,7-5-1 16,0-7-1-16,14-9 1 15,12-6 0-15,6-11 0 16,10-7 3-16,4-4 0 16,4-22 2-16,-3-4-4 15,-7-4 0-15,-11 0 2 16,-4-2 1-16,-17-1 6 16,-1 4 9-16,-7 6-4 0,0 6 7 15,0 12-14-15,-11 7 1 16,-5 2-9-16,-6 0-9 15,0 20 2-15,-5 7 5 16,9 6 0-16,5 3 1 16,8-1-7-16,5-2 4 15,0-1 0-15,11-11 1 16,12-4 2-16,-1-8-1 0,2-7 4 16,7-2 2-16,6 0-3 15,-2-20 1 1,9-4-1-16,-1-1 0 15,-3 3-2-15,-9-3 2 16,-6 5-1-16,-12 7 3 16,-1 3-3-16,-10 4 2 15,-2 6-1-15,0 0-1 16,0 0-10-16,0 0 2 0,0 18 4 16,0 6 3-16,0-1 1 15,0 0 0-15,0-3 0 16,0-5 1-16,8-7 1 15,-1-4 0-15,7-4-2 16,1 0 13-16,5-6 6 16,7-15-16-16,4-3 0 15,-4 1-2-15,-5 4 0 16,-2-1 1-16,-7 7-1 0,-1 6-2 16,-6 2 0-16,-1 5-2 15,-3 0-5-15,2 9 1 16,8 11 6-16,1-1 1 15,1 1 0-15,1-5 1 16,-1-5-2-16,1-4 2 16,1-6 1-16,1 0-1 15,6-14 8 1,-1-11-9-16,0-9 4 0,3-4-2 16,-14 0-2-16,0-5 0 15,-9-7 2-15,-2-4-1 16,0-2-1-16,0 4 0 15,0 14 0-15,-6 16 2 16,-1 15 0-16,0 7-2 16,3 0-2-16,-7 16-1 15,-7 18-1-15,5 14 2 0,2 6 1 16,11-2 1-16,0 0-1 16,0-5 2-16,17-6-3 15,1-8 2-15,6-8 0 16,-1-10 3-16,-1-12 1 15,16-3 16-15,-3-3 16 16,13-19-23-16,-11-6-8 16,-3-3-5-16,-14 3 0 15,-7 1 0-15,-8 5 0 0,-5 6-5 16,0 9-2-16,-3 3-25 16,-14 4 16-16,-6 0-15 15,3 2 1-15,5 10 6 16,6 0 7-16,7-3 9 15,2 1 5-15,0-3-2 16,0 4 2 0,15-6 2-16,8 5 1 15,-1-3 0-15,0 3 0 0,-2 3 1 16,1 1 1-16,-11 1 2 16,-1 0 0-16,1 3 1 15,-6 0 3-15,2 0 2 16,3-3-1-16,3-3 0 15,-8 0 0-15,7-6-7 16,1-3 0-16,1-3 3 16,2 0 4-16,1 0-4 0,6-12 1 15,0-9-6-15,5-3 5 16,-5-3 0-16,1 0-2 16,-6 0-3-16,-5 5 3 15,-1 8 0-15,-9 9-1 16,-2 5 4-16,0 0-6 15,0 0-5-15,0 1-4 16,0 20 6-16,0 4 2 16,4-2-1-16,6-2 1 0,-6-5 1 15,5-4-1-15,-3-6-19 16,8-6-40-16,3 0-21 16,6-12-101-16,-3-15-125 15</inkml:trace>
  <inkml:trace contextRef="#ctx0" brushRef="#br0" timeOffset="-132812.56">25260 2776 686 0,'0'0'169'16,"0"0"-168"-16,0 0 5 16,0 0 59-16,0 0-22 15,0 0-9-15,0 0-16 16,-29 45 10-16,38-45-7 15,7 0-9-15,0 0-12 16,3-4-45-16,2-8-82 0,-4 3-104 16,-5 8-105-16</inkml:trace>
  <inkml:trace contextRef="#ctx0" brushRef="#br0" timeOffset="-131388.39">25595 2969 859 0,'0'0'89'0,"0"0"-58"16,0 0 72-16,0 0-18 15,0 0-33 1,0 0-25-16,2-54 7 16,-4 51-23-16,-16 1-7 15,-4 2-4-15,-7 0-3 16,-7 3 3-16,1 19-1 15,6 3 1-15,2 6-3 16,4-2 1-16,15-1-3 0,3-2 4 16,5-7-1-16,0-4-5 15,20-9 7-15,2-4 0 16,7-2 0-16,7 0 9 16,6-18-8-16,-6-2 5 15,-2-1-5-15,-5 0-1 16,-12 1-1-16,-1 2 1 15,-5 6 2-15,-9 5 0 0,0 4-2 16,-2 3-1-16,0 0-8 16,0 0-5-16,0 17 1 15,0 6 13-15,0 2 4 16,0-6-4-16,0-5-5 16,0-4 5-16,2-6-1 15,8-4 2-15,3 0 0 16,7 0 2-16,9-10-3 15,5-9 1-15,1-1-3 16,5 4 4-16,3 1-4 16,-8 5 2-16,1 3-2 15,-9 7-4-15,-12 0 5 16,1 0-5-16,-5 12 0 16,-9 8 4-16,-2-2 0 15,0 6 0-15,0-1-1 16,-24 3 3-16,-3-2 2 15,5-3 1-15,-3-4-2 0,8-5 0 16,3-5 0-16,12-6-1 16,-3-1 2-16,5 0 0 15,0 0-2-15,9-14-1 16,18-6-27-16,6-3 7 16,5 6 6-16,5 3-2 15,-1 6 7-15,-11 8 7 16,-4 0 2-16,-11 0-3 0,-5 0 1 15,-9 10-4-15,0 5 4 16,-2 3 0-16,0 4 0 16,0-1 1-16,-11-2 1 15,-3-5-3-15,-1-1 4 16,1-5 2-16,1-3-2 16,5-3-2-16,-2-2-13 15,8 0-2 1,2 0 4-16,0-10-16 0,0-9-5 15,16-3-11-15,13 0 5 16,11-2 2-16,3 3 8 16,1-3 22-16,3 1 8 15,-3 0 1-15,-6-1 0 16,-7-1 1-16,-6 1 6 16,-17 5 3-16,0 1 26 15,-8 6-1-15,0 5-9 16,-12 3-19-16,-5 4-5 0,-6 0 0 15,1 4-2-15,-1 17-1 16,8 3-1-16,11 3 1 16,4 2 0-16,0-5 2 15,6-1-2-15,21-8-1 16,11-6 1-16,-1-6 3 16,11-3-2-16,-2 0 3 15,3-17-2-15,-1-2 1 0,-15-5-2 16,-6 2 6-16,-14-5 3 15,-11 3 13-15,-2 5-4 16,0 5 8-16,-13 9-5 16,-7 5-21-16,-12 0-1 15,3 1-2 1,5 19-2-16,4 1 1 16,13 3-3-16,7 2 6 15,0-4-1-15,0-5 0 0,7-8 0 16,15-6 2-16,7-3 3 15,0-3 6-15,12-20-5 16,-8-5 7-16,5-9-1 16,-9-5 5-16,-7-5-5 15,-2-6-5-15,-14-8-6 16,2-3 4-16,-8 0-3 16,0 11-1-16,0 15 3 0,0 21 3 15,0 13 7-15,-8 4-13 16,-7 21-13-16,-3 24 6 15,-4 14 6-15,2 11-1 16,6 7 0-16,7-1-1 16,1 2 3-16,4-12 0 15,-5-8-7-15,1-12-33 16,-10-14-50-16,-11-17-26 16,-11-15-125-16,-9 0-350 0</inkml:trace>
  <inkml:trace contextRef="#ctx0" brushRef="#br0" timeOffset="-131180.36">24425 2932 1064 0,'0'0'14'15,"0"0"-14"-15,142-31 0 16,-35 15-4-16,9 1 4 16,-5 5-83-16,-22 5-116 0,-28-2-248 15</inkml:trace>
  <inkml:trace contextRef="#ctx0" brushRef="#br0" timeOffset="-130628.29">24618 3586 839 0,'0'0'120'15,"0"0"-100"-15,0 0 52 16,0 0 20-16,0 0-40 15,0 0-47-15,0-12-5 16,-2 34 0-16,-14 18 6 16,-1 11 13-16,-1-1-11 15,7 2-1-15,4-9 4 0,7-4-7 16,0-13 2-16,9-6-6 16,18-11 0-16,8-9 1 15,13-2 1-15,-2-29 6 16,8-10-1-16,-10-10-4 15,-9-8 6-15,-8-4-1 16,-15-2-6-16,-12 6 2 16,0 16-4-1,-18 14 0-15,-20 13-16 0,-5 14-18 16,-3 2-49-16,-4 14-4 16,15 15-19-16,10 6-111 15,21-4-45-15</inkml:trace>
  <inkml:trace contextRef="#ctx0" brushRef="#br0" timeOffset="-130212.23">25269 3510 940 0,'0'0'95'0,"0"0"-74"16,0 0 57-16,0 0-20 15,0 0-45-15,0 0-11 0,-26 93 11 16,6-35 14-16,-5 2-12 16,2-10 1-16,4-7-5 15,3-18-8-15,7-11-3 16,5-8 3-16,4-6-1 16,0 0 6-16,0-9 7 15,0-22 6-15,13-20-20 16,7-11-1-16,5-4 1 15,2-7-1 1,4 11 0-16,-2 10 0 16,-3 19 0-16,-8 17 1 0,-9 13-1 15,-7 3-3-15,2 0 1 16,6 23-5-16,3 10 7 16,-7 10-1-16,4 6 0 15,-10 5-20-15,0-5-40 16,0-2-52-16,0-10-45 15,-10-11-90-15,-9-14-2 0</inkml:trace>
  <inkml:trace contextRef="#ctx0" brushRef="#br0" timeOffset="-129508.15">25117 3726 702 0,'0'0'199'16,"0"0"-185"-16,0 0 30 15,0 0 37-15,0 0-59 16,0 0-22-16,130-52-2 0,-65 35-4 15,8 0-14 1,3-2-12-16,4-3-12 0,-6-3 10 16,-5 4 16-16,-18 2 18 15,-15 2 1-15,-16 8-1 16,-11 3 39-16,-9 4 25 16,0 2-10-1,0 0-21-15,0 0-15 16,-14 17-17-16,-5 12 6 0,-6 8 15 15,2 4-15-15,8 3 9 16,1-6 1-16,6-4 7 16,-3-12-18-16,7-8 4 15,4-8 5-15,-6-6-4 16,6 0 10-16,0-4 5 16,0-26-5-16,12-13-21 15,5-15 1-15,6-2-2 16,6-3 0-16,0 6-3 15,4 10 1-15,-4 17 2 16,-8 13-11-16,-13 13 11 0,-1 4-1 16,-5 0-6-16,2 21 3 15,6 13 5-15,-10 7 2 16,2 2 1-16,-2-3-1 16,0-2 2-16,0-13-2 15,0-10 2-15,0-6 0 16,0-8-4-16,0-1 8 15,0 0-5-15,4-10 14 0,17-17-13 16,0-10-3-16,8-8-2 16,7 3-7-1,0 3 0-15,0 7-7 16,-7 12 10-16,-10 13-2 16,-7 3 6-16,-8 4-5 15,3 0 3-15,-5 11 2 16,2 13 1-16,4 8 2 15,-6 7 2-15,-2 4 1 0,0 4 4 16,0-4-4-16,0-3 3 16,0-6-5-16,0-11-3 15,0-6-2-15,0-9-4 16,0-6-49-16,13-2-93 16,14 0 2-16,10-22-258 15</inkml:trace>
  <inkml:trace contextRef="#ctx0" brushRef="#br0" timeOffset="-129372.13">26656 3674 549 0,'0'0'577'0,"0"0"-547"16,0 0-25-16,0 0 61 16,0 0-45-16,0 0-21 0,0 0-105 15,0 4-65-15,0-1-333 31</inkml:trace>
  <inkml:trace contextRef="#ctx0" brushRef="#br0" timeOffset="-128107.96">19821 6130 352 0,'0'0'547'0,"0"0"-514"16,0 0-28-16,0 0 26 15,0 0 38-15,0 0-26 16,-4-20-20-16,2 74-22 15,-8 28 65-15,4 13-14 16,-5 12-22-16,2 4-18 16,0-2-2-16,0-5 0 0,7-11-2 15,0-14-8-15,2-18 1 16,0-21-1-16,0-17-19 16,0-15-45-16,0-8-39 15,0-31 12-15,0-35-97 16,4-32-244-16</inkml:trace>
  <inkml:trace contextRef="#ctx0" brushRef="#br0" timeOffset="-127195.85">19759 5898 482 0,'0'0'313'16,"0"0"-281"-16,0 0-9 15,0 0 27-15,0 0 2 16,0 0-22-16,13-45-19 15,36 45 16-15,22 0 10 16,21 0 0-16,15 0-9 16,22 0 15-16,27-14 8 0,16-3-13 15,24-4-18 1,18 0-7-16,5 1-8 0,6 5-4 16,-16 2 1-16,-22 8-2 15,-24 3 0-15,-33 2-1 16,-26 0 1-16,-10 0-9 15,-18 0 6-15,-9 0 1 16,-9-2-3-16,-7-6 5 0,2 2 3 16,3-3 0-1,-2 4 1-15,-8 0 2 0,-3 3-2 16,-14 2-2-16,-10 0 2 16,-5 0-3-16,-5 0-1 15,-7 0 0-15,2 2 2 16,6 11 0-16,-6 11 1 15,5 9 1-15,-5 12 5 16,-2 13-6-16,-2 14 8 16,0 13-5-1,-4 17 11-15,-21 8-5 0,-6 4-6 16,0 6-1-16,2-5-2 16,3-10-3-16,12-6 0 15,10-19 2-15,4-13 0 16,0-14-1-16,0-7-1 15,6-13 0-15,3-8 0 16,-2-5 1-16,2-11-1 0,-7 0 0 16,-2-7 0-1,2-1 0-15,-2 2 0 0,0-1 1 16,0 0-1-16,0-2 1 16,-20 2-1-16,-18 0-3 15,-6 1-7-15,-10 3 0 16,-10-5 2-16,-17-1-3 15,-17 0 0-15,-11 0-4 0,-14 0 5 16,1 0-4-16,-3 0 4 16,-4 0 1-16,0 0-1 15,-3 0 5-15,-4 0-2 16,0 0 5-16,-4 0 0 16,-1 3 0-16,-2 1 1 15,-1 1 1-15,1 0 2 16,12-3-2-1,8-2 1-15,20 0-5 0,14 0 3 16,7 0 1-16,10 0 1 16,12 0 2-16,9 0 2 15,13 0 4-15,9 0-9 16,7 0 2-16,10 0-2 16,8 0 0-16,4 0 0 15,0 0-2-15,0 0-20 16,0 0-49-16,0 0-1 15,0 0-4-15,16-10-26 0,10-13-154 16,3-8-375-16</inkml:trace>
  <inkml:trace contextRef="#ctx0" brushRef="#br0" timeOffset="-126579.77">19745 5846 479 0,'0'0'157'0,"0"0"-143"0,0 0-14 16,0 0 58 0,0 0 65-16,0 0-73 15,-11 0-33-15,11 3-16 16,0 2 6-16,0 4 8 16,0 7 15-16,9 15 8 15,-7 22 5-15,3 23 3 0,0 24-5 16,-3 17-26-1,0 4-15-15,0-1-36 0,-2-11-125 16,0-18-519-16</inkml:trace>
  <inkml:trace contextRef="#ctx0" brushRef="#br0" timeOffset="-124179.47">20621 6169 541 0,'0'0'96'0,"0"0"-76"16,0 0 30-16,0 0 123 16,0 0-67-16,0 0-37 15,0-22-12-15,0 22 0 16,-13 6-11-16,-20 23-7 16,-8 19-10-16,-1 9 1 15,11 2-13 1,16 1-7-16,7-5-6 15,8-8-2-15,14-6 3 0,26-9-5 16,16-14 0 0,6-16-2-16,7-2-7 0,-2-28-2 15,3-14-12-15,-14-10 13 16,-17-5-2-16,-14-4 7 16,-14 1 5-16,-11-2 0 15,-9 7 0-15,-20 15 0 16,-2 10 0-16,0 15-1 15,0 12-11-15,-3 3-42 0,5 12-32 16,9 19-22-16,7 5-31 16,13-2-126-16,0-8-286 15</inkml:trace>
  <inkml:trace contextRef="#ctx0" brushRef="#br0" timeOffset="-123763.42">21225 6167 1043 0,'0'0'64'15,"0"0"-60"1,0 0 1-16,0 0 37 16,0 0 25-16,-35 140-33 15,22-84-25-15,3-7-2 16,6-10 11-16,-5-9-8 0,5-14-8 15,2-7-2-15,2-5 5 16,0-4-3-16,0 0 4 16,0-17 3-16,0-24-5 15,15-10-4-15,5-13 0 16,7-4-2-16,0-5 2 16,-1 7 0-16,1 14 0 15,-11 21 0-15,-5 17 0 16,-7 9 0-16,-2 5-1 0,1 0-4 15,6 27-1-15,4 10 5 16,-7 15 1-16,4 2 0 16,-1 1-1-16,-5 0-14 15,-4-6-16-15,2-5-40 16,-2-11-33-16,0-15-32 16,0-9-143-16,-17-9-224 15</inkml:trace>
  <inkml:trace contextRef="#ctx0" brushRef="#br0" timeOffset="-123091.33">21134 6346 712 0,'0'0'180'15,"0"0"-170"-15,0 0 13 16,0 0 30-16,0 0-26 16,0 0-22-16,85-2 0 15,-25-6-2-15,9-6-3 0,3-1-11 16,-5-5-9-16,-14-1-18 15,-13 6-8-15,-17 3 15 16,-17 3 23-16,-6 2 8 16,0 4 41-16,0 3 8 15,0-3 2-15,0 3-12 16,-2 0-9-16,-14 20-10 16,3 16 6-16,-3 3 0 15,5 4-3-15,7-2-1 0,-3-9-4 16,5-8-3-16,2-10-12 15,0-5 9-15,0-9-5 16,0 0 0-16,0 0 12 16,0-14-7-16,0-21 0 15,15-16-12-15,8-6-1 16,-6-2 1-16,6 4-1 16,-3 8-6-1,2 13 4-15,-4 13 1 0,-7 11 2 16,-2 10-9-16,0 0 3 15,2 10 2-15,-2 18 4 16,0 7 2-16,2 2 3 16,-7 0-1-16,-4-7 0 15,3-10 1-15,-3-8 3 16,0-8 0-16,0-4-4 16,2 0 3-16,3 0-3 0,1-9 0 15,12-21-4-15,8-11-6 16,13-7-7-16,-4 1 5 15,3 13-1-15,-5 12 2 16,-4 10 6-16,-4 12-3 16,-7 0 6-16,-3 7-3 15,-4 26 2-15,-1 9 1 16,-8 6 11-16,-2 4 4 16,0-3-9-16,0-8-5 0,0-6 5 15,0-11-4-15,0-9-4 16,0-7-13-16,0-8-75 15,0 0-149-15,0-13-432 16</inkml:trace>
  <inkml:trace contextRef="#ctx0" brushRef="#br0" timeOffset="-122395.24">27594 5393 905 0,'0'0'68'15,"0"0"-44"-15,0 0-5 0,0 0 40 16,0 0 1-16,23 135 57 16,-23-25-67-16,0 22-21 15,0 10 1-15,-14 1-13 16,-3-6 4-16,-6-14-15 15,3-20-4-15,7-21-1 16,-1-23-2-16,3-21-1 16,7-19-1-16,4-15-26 15,0-4-13-15,0-30-21 0,0-26-103 16,6-26-139-16,10-11-75 16</inkml:trace>
  <inkml:trace contextRef="#ctx0" brushRef="#br0" timeOffset="-121659.15">27636 5501 742 0,'0'0'96'16,"0"0"-69"-16,0 0 54 16,0 0 10-16,0 0-54 15,0 0-36-15,92-53 0 16,-32 48 3-16,12-2 9 15,5 1-6-15,8 1-6 16,13-3 12-16,7 1-12 16,14-4 17-16,1 1-7 0,9 2-5 15,4 0 1-15,2 7 5 16,-2-1-7-16,-2 2-5 16,-3 0 8-16,-5 0-8 15,-17 3 6-15,-8 9 9 16,-17 2-8-16,-17 2 22 15,-10 1-10-15,-7 4 7 16,-7 1-12-16,-2 3 3 16,-7 2-3-16,0 3 9 15,0-2-5-15,-2 5-5 16,0 3 0-16,-4 5-2 16,-5 1-9-16,-7 7 3 15,-6 11 0-15,-5 14 11 16,-2 6-10-16,0 10 6 15,-15 8-9-15,-8 3 3 16,1-1-6-16,-5-2 4 16,1-5-1-16,-1-5-3 0,-2-10 0 15,2-13 0-15,5-16 0 16,1-18 1-16,13-10-2 16,-1-15 2-16,5-2-2 15,-8-4 1-15,-5 0-1 16,-19 0-3-16,-18-7-8 15,-22-17-9-15,-22-9 3 16,-29-6 6-16,-24-8-10 0,-30-3 0 16,-20 1 12-16,-13 5-8 15,-6 5 8-15,4 17 10 16,10 8 0-16,24 7 0 16,26 7 0-16,27 0 0 15,31 0 3-15,28 2-6 16,24 8-1-1,19-4 4-15,11-3-1 16,14-2-11-16,2-1-27 0,0 0-51 16,0-10-1-16,18-18-63 15,11-10-161-15,4-5-179 16</inkml:trace>
  <inkml:trace contextRef="#ctx0" brushRef="#br0" timeOffset="-121275.1">27922 5717 142 0,'0'0'931'0,"0"0"-901"15,0 0-27-15,0 0 3 16,0 0 30-16,0 0 15 15,-91 118-16-15,75-51-18 0,9 1-9 16,7-5 1-16,0-9-2 16,21-11 0-16,3-13-5 15,12-18 4-15,6-12-5 16,5 0 7-16,8-33-2 16,-1-12-2-1,-5-7 4-15,-11-5-7 16,-9-1-1-16,-21 3 3 15,-2 3-3-15,-6 9-5 0,-12 13 1 16,-19 8-11-16,-9 12-19 16,-5 10-32-16,1 0-12 15,1 8-23-15,17 17-25 16,12 1-101-16,14-3-111 16</inkml:trace>
  <inkml:trace contextRef="#ctx0" brushRef="#br0" timeOffset="-120891.04">28577 5801 1008 0,'0'0'86'0,"0"0"-84"16,0 0 6-16,0 0 52 16,0 0-27-16,0 0 37 15,-51 150-37-15,27-101-15 16,-3-7-7-16,0-10 0 0,10-10-1 15,3-10-9-15,12-6 4 16,2-6 4-16,0 0 4 16,0-6 2-1,0-24-2-15,4-13-13 16,23-7-1-16,6-4-2 16,10 2 6-16,1 12-5 15,-6 11 2-15,-9 15 0 16,-11 12 0-16,-5 2-1 0,-1 0 0 15,1 16-3-15,1 15 4 16,-1 5 0-16,-7 0-4 16,-4-2 4-16,-2-2-30 15,0-6-15-15,-8-3-53 16,-21-9-75-16,-11-5-65 16,-10-9-174-16</inkml:trace>
  <inkml:trace contextRef="#ctx0" brushRef="#br0" timeOffset="-120258.97">28379 6010 703 0,'0'0'224'16,"0"0"-205"-16,0 0-18 16,0 0 53-16,145-5 3 15,-78 5-39-15,6 0-18 16,10 0-3-16,2 0-18 16,-8 0-22-16,-5-5-21 15,-14-5-44-15,-20 1 49 0,-16 2 49 16,-13 3 10-1,-9 3 79-15,0 1 11 16,0 0-40-16,0 0 1 16,-18 0-28-16,-11 21-8 15,0 13 21-15,0 4 12 16,0 6-9-16,9-3-18 16,4-4 17-16,10-7-21 15,1-12 2-15,1-9-1 0,4-6-10 16,0-3 4-16,0 0 6 15,2-21 6-15,27-14-20 16,9-12 1-16,7-7-7 16,1 0 2-16,4 2-5 15,-4 8-2-15,-5 15-1 16,-15 12 7-16,-10 14-2 16,-12 3-6-16,-4 0 1 15,0 14 5-15,0 18 3 0,0 8 3 16,-6 3 3-16,-15 2 4 15,6-11-7-15,3-8 8 16,6-13-6-16,4-7-3 16,2-6-2-16,0 0 7 15,0 0-5-15,4-6 3 16,25-17-5 0,14-11-8-16,8 1 3 15,0 5 0-15,1 5-6 0,-15 12 4 16,-5 10 5-16,-12 1-2 15,-7 10-2-15,-2 18 6 16,-11 14 6-16,0 6 2 16,0 6 4-16,-24-1-1 15,-7-1-6-15,-10-7-4 16,-5-8-1-16,-19-9-7 16,-7-9-38-16,-5-11-131 0,-10-8-272 15</inkml:trace>
  <inkml:trace contextRef="#ctx0" brushRef="#br0" timeOffset="-118882.79">27694 5842 836 0,'0'0'35'0,"0"0"-35"16,0 0 0-16,0 0 57 15,0 0-19-15,0 0-29 0,-164-7-6 16,90 6 1-16,-15-4 1 16,-7-1 18-16,-17-2-1 15,-12 3-4-15,-7-2-8 16,-8 5-3-16,1 2-2 15,15 0 2-15,10 0-2 16,27 0 0-16,24 4 9 16,30 1 3-16,20-5-1 0,11 1-4 15,2-1 6-15,0 0-10 16,0 0 5-16,0 0 7 16,0 0 5-16,0 0-4 15,0 0-4-15,0 0 3 16,0 0-3-16,0 4-6 15,0 6 0-15,0 7-6 16,13 13 23 0,1 13-9-16,-1 23-1 0,-11 22-4 15,-2 27 6-15,-2 27-5 16,-36 23 9-16,-9 12-6 16,-9 3-3-16,-4-3-4 15,2-15-9-15,5-12 0 16,8-18 5-16,11-19-7 15,10-20-1-15,9-19-2 16,3-18 0-16,12-25 1 16,0-14-6-16,0-15-9 0,0-2-6 15,0-5-9-15,14-35-4 16,1-21-30-16,1-20-50 16,-14-13-103-16,-2-1-271 15</inkml:trace>
  <inkml:trace contextRef="#ctx0" brushRef="#br0" timeOffset="-118026.7">22693 6033 718 0,'0'0'75'0,"0"0"-63"16,129-25-11-16,-58 14 76 15,16 2 18-15,13 0-33 16,18 0-6 0,19 4 23-16,5 0-15 15,-6 5-28-15,-9 0-21 16,-13 0-14-16,-18-1 1 15,-18-1 0-15,-13-4-2 0,-19 0 2 16,-13 0 0-16,-8-2-2 16,-5 3 3-16,-7-1 18 15,-3 1 6-15,-8 3-6 16,0 1 0-16,-2 1-9 16,0 0-3-16,0 0-3 15,0 0-4-15,2 8 0 16,5 24-2-16,6 26 10 15,3 22 8-15,-12 20 1 0,3 17-2 16,-7 12-5-16,0 16 3 16,-13 8-2-16,-12 4 0 15,5-3-4-15,-4-13-2 16,8-13-4-16,3-13 4 16,3-16-2-16,8-15-4 15,2-16 3-15,0-13-4 16,0-16 0-16,0-14 0 0,0-14-1 15,0-5 1-15,0-4-9 16,0-1-8 0,0-1-7-16,0 0-9 15,2-27-15-15,-2-23-23 16,0-20-81-16,-2-6-119 16,-29 2-540-16</inkml:trace>
  <inkml:trace contextRef="#ctx0" brushRef="#br0" timeOffset="-115210.33">23142 6734 78 0,'0'0'868'15,"0"0"-837"-15,0 0-30 16,0 0-1-16,0 0 77 16,0 0 12-16,139 96-36 15,-79-58-13-15,7-1-10 0,9-2-6 16,6-2-2-16,3-5-16 15,2-2 6-15,0-4-11 16,-4-7 0-16,-10-1-2 16,-9-7-3-16,-14-7 4 15,-6 0-10-15,-15 0-4 16,-2 0 7-16,-5-15 5 16,1-6 0-16,-6-3 0 15,-1 4 2-15,-3 2-1 0,-4 6 1 16,-5 6-1-16,6 3 2 15,-8 2-2-15,-2-2 1 16,6 3-1-16,1-2 0 16,5 0 1-16,-8 2 0 15,0-2 1 1,5 1-1-16,5 1 1 16,1 0 4-16,5 0-1 15,3 0 1-15,-6 0-1 0,6 0 0 16,-5 0 0-16,-1 3-3 15,8 4 3-15,4-6-2 16,6 2-2-16,13-1 4 16,4 0-3-16,13 4-1 15,7 0 0-15,3 5 2 16,10-3-2-16,9 1 0 16,-1-4 0-16,6 0 0 0,-1-5 0 15,-7 0-8-15,-4 0 8 16,-3-15-8-16,8-11-7 15,-3-5 8-15,4-8-1 16,-1-1 4-16,-20 6-6 16,-12 13 10-16,-16 12 0 15,-13 4 1-15,-8 5-1 16,-7 0 4-16,-3 0 5 16,0 8 1-16,-6 6-1 0,4 3-1 15,2 6-3-15,5 2-4 16,5-2 8-16,4-2-7 15,-4-4 3 1,14-8-4-16,-6-4-1 16,9-5 1-16,2 0 1 15,1 0 0-15,-1-17 0 16,-9-7-1-16,0-5 0 16,1-10 0-16,0-16-1 0,6-12-1 15,2-13-1-15,14-17-5 16,0-6-6-16,4 2-5 15,-9 11-2-15,-9 17 12 16,-13 22 7-16,-8 14 1 16,-6 9 0-16,-11 11 0 15,4 2 0-15,-6 3 4 16,-2 8-4-16,0 0 0 0,0 2 3 16,0 2 0-16,0-3 3 15,0 3-1-15,0 0-1 16,0-3 0-16,0 3-3 15,0 0 2-15,0 0 1 16,0 0-2-16,0 0-2 16,0-4 3-16,6-4 1 15,7-4-3-15,10-8 0 16,-5-5 0-16,6-5-1 0,-4-4 0 16,5-12-1-16,-8-7-3 15,6-6 1 1,-7-3 2-16,-10 3-2 15,-4 3 3-15,-2 8-7 16,-4 7 7-16,-16 6 4 16,-7 11-4-16,7 3-1 15,4 9-5-15,8 7 6 16,1-2 6-16,2 7-6 0,3 0 1 16,2 0-4-16,-5 0 4 15,3 0-1-15,2 0 1 16,0 0 0-16,0 0 1 15,0 0-1-15,0 0 2 16,0 0 0-16,0 0 0 16,0 0-1-16,0 0-2 15,0-11 10-15,0-6-4 0,-4-9-6 16,2-10-7-16,-11-6 5 16,-5-5 2-16,-9-11-6 15,-9 0 5-15,-11 2-10 16,-13 7 5-16,-11 14 2 15,-8 12 3-15,0 7 0 16,-2 12-1-16,6 4 2 16,3 0 0-16,3 6 0 15,9 8 0-15,6 6 5 16,10-3-4-16,11 1 2 16,6-5-1-16,4-3 0 15,8 0-1-15,8-7-1 16,-2 2 0-16,0-3 0 15,5-2 2-15,-1 0 1 16,-6 0-2-16,0-2 1 16,-5-20 0-16,-1-6-2 15,-12-9 0-15,0-2-3 0,-12-4-3 16,-3 0 6-16,-10 5-2 16,-4 2-3-16,-4 6 5 15,-7 8 0-15,2 8 0 16,1 8-4-16,-4 6 2 15,-1 0 1-15,-3 2 1 16,-4 14 0-16,2 3 3 16,3 6-3-16,2-2 1 0,-1 0 4 15,9 2-4-15,10 2 1 16,4-2 2-16,14 3-1 16,6-5-2-16,6-3 0 15,10-6 2-15,8-7-3 16,3-2 0-16,2-5 2 15,0 0 2 1,0 0-4-16,0 0 4 0,0 0 1 16,-9-14-5-16,3-12 0 15,-8-7 0-15,-1-7-2 16,-6 0-2-16,2-2-8 16,-10 0 6-16,0 8 4 15,-12 12-2-15,-3 8 1 16,-14 11 0-16,-7 3 3 15,-1 0-1-15,-13 22-2 0,4 15 3 16,-8 8 1-16,7 8 1 16,7 3 0-16,11 1-1 15,14 4-1-15,1 3 2 16,12 1 0-16,-3 3-2 16,5-10 1-16,7-7 1 15,0-11-2-15,8-11 1 16,8-13-1-16,6-9 0 15,0-2 0-15,0-5-1 16,-2 0 4-16,2 0-8 0,0 0 7 16,0 0-5-16,-5 0 3 15,-1-3 0-15,-8-16-8 16,-1-2-9-16,-1 4 7 16,-7 6-1-1,4 9 10-15,-12 2-10 16,-10 2 9-16,-5 19-2 0,-10 13 1 15,-2 8 2 1,0 8 1-16,2 10 0 0,5 8 2 16,6 2 8-16,5 5-5 15,11-3-1-15,11-3-4 16,3-4 4-16,3-8 2 16,10-8-5-16,0-7 0 15,2-10-1-15,0-10 0 16,0-4 0-16,0-9-1 15,0-2 1-15,2-4-7 16,5-1-10-16,4-2 0 0,4 0-4 16,-1 0 1-16,-3 0-7 15,-1-2 11-15,-8 2 9 16,-2 0 6-16,0 0-2 16,0 0-1-16,0 16 3 15,0 12 1-15,-10 11 4 16,4 7-3-16,-3 4 1 15,9 1-2-15,0 0 1 0,9 1 1 16,11-4-1-16,5 1 1 16,-8-6-2-16,3-5-2 15,-2-9 1 1,-4-9-1-16,-6-7-13 16,4-6-34-16,-1-7-16 15,-3 0 9-15,1 0-33 16,3-9-52-16,-10-2 50 15,-2 4 22-15,0 7 48 0,-18 0 20 16,-9 11 1-16,-1 19 25 16,-4 5 55-16,4 6-21 15,3 0-7-15,13-4-6 16,12-3-23-16,0-9-2 16,18-5-4-16,20-7 3 15,16-7-7-15,8-6-13 16,9 0-10-16,1 0-52 15,-3-8-51-15,-11-3-69 0</inkml:trace>
  <inkml:trace contextRef="#ctx0" brushRef="#br0" timeOffset="-112914.04">23499 8094 854 0,'0'0'72'15,"0"0"-30"-15,0 0-12 16,0 0 37-16,0 0-20 0,0 0-27 16,0 140 30-16,0-28 42 15,-4 24-57-15,-14 17-13 16,-6 9 0-16,-1 2-8 16,5-9-13-16,-5-13 7 15,10-22-6-15,1-15-2 16,8-23 0-16,-5-15 0 15,-1-16-3-15,6-15 2 0,-1-15-17 16,3-13-19-16,4-8-14 16,-2-17-42-16,-5-32-25 15,-2-27-170-15,0-22-158 16</inkml:trace>
  <inkml:trace contextRef="#ctx0" brushRef="#br0" timeOffset="-112225.95">23385 8230 508 0,'0'0'344'16,"0"0"-337"0,0 0-4-16,0 0 56 15,0 0-3-15,0 0-25 16,54-72-22-16,-21 72-9 15,19 0 10-15,10 0 10 0,19 0-6 16,10 0 0-16,18 0-3 16,11 0 4-16,9 0 6 15,6 0-7-15,-15-7-2 16,-8-3-4-16,-28 2 0 16,-26-2 5-16,-23 0 2 15,-16 3 18-15,-15 2 1 16,-4 3-1-16,0 0-10 15,0-1-1-15,0 3-7 16,0 0-7-16,0 0-6 0,0 0-2 16,0 16-3-16,0 25 3 15,0 21 11-15,0 10-2 16,0 11-4-16,0 7 3 16,0 10-3-16,-9 12-1 15,-9 4-1-15,1 4 0 16,-10-3 0-16,-2-3-2 0,2 0 0 15,-2-8-1 1,0-12-1-16,4-6 1 0,3-11 0 16,0-8 0-1,4-12 0-15,3-11-1 16,1-15 1-16,-1-10 0 16,-6-5-4-16,-1-6 2 15,-7-5-2-15,-13-3-6 16,-16-2 2-16,-13 0-5 15,-14 0 6-15,-15 0 6 0,-12 0-8 16,-6 0 8-16,-9 0-9 16,-2 0 6-16,3 0 4 15,20 0 2-15,14-2-2 16,28-1-1-16,17 1 0 16,20 0-15-16,14 0-3 15,6-1-20-15,7-10-46 0,0-11-22 16,9-10-93-16,24-12-160 15</inkml:trace>
  <inkml:trace contextRef="#ctx0" brushRef="#br0" timeOffset="-111313.84">23482 8924 547 0,'0'0'119'16,"0"0"-114"-16,0 0-4 15,0 0 43-15,0 0 38 0,0 0-25 16,13 0 3-16,14 0-3 15,4-8-11-15,9-13-13 16,-7 1-13-16,4-5 5 16,-16 2-12-16,-3-2 3 15,-7-3-14-15,-2 2 5 16,-6 3-3-16,-3 1 2 16,0 8-4-16,0 3-2 0,-3 8 2 15,-10 3-2-15,-2 0 0 16,-10 3-4-16,0 19 3 15,3 11-2-15,-1 4-5 16,6 7 8-16,8-1-1 16,6 0-1-16,3-3 0 15,0-9-10-15,12-5-1 16,13-12-3 0,-4-5 0-16,8-9-2 0,5 0 14 15,0-23-4-15,-1-11-3 16,1-5 7-16,-13-5 4 15,-3 3 1-15,-7-1-1 16,-3 9 8-16,-6 8 13 16,-2 13-1-16,0 8 3 15,0 4-10-15,0 0-13 16,0 0-7-16,0 21 7 0,0 12 1 16,-2 5 1-16,-8 4 5 15,8-4 2-15,2-4 5 16,0-9-2-16,0-8-5 15,0-10-1-15,0-5-2 16,0-2 0-16,0 0 16 16,0 0 15-16,0-21-8 15,16-14-21-15,1-9-5 16,4 0-1-16,-5 3 0 16,-3 12-1-16,-7 11 1 0,4 11 0 15,-8 5-2-15,-2 2-8 16,0 0-7-16,6 9-3 15,3 15 14-15,7 8 6 16,1 0-3 0,-1-9 3-16,-3-6-3 15,-4-8-6-15,1-9 4 16,-6 0 4-16,11 0 1 0,3-23 7 16,5-10-6-16,-4-7 3 15,-3-4-4-15,-9 2-5 16,-7 7-1-16,0 6-13 15,0 11 0-15,0 10-13 16,-13 5-48-16,-1 3-27 16,-1 0-115-16,5 11-59 15</inkml:trace>
  <inkml:trace contextRef="#ctx0" brushRef="#br0" timeOffset="-110745.77">24240 8696 773 0,'0'0'142'0,"0"0"-101"16,0 0 29-16,0 0-35 16,0 0-29-16,0 0 33 15,-3 123 9-15,-8-74-30 0,7-3 0 16,-3-6-9-16,3-6-2 16,1-11-6-16,1-8 1 15,2-10-4 1,0-5-1-16,0 0 2 15,0-4-2-15,2-24 1 16,14-12-12-16,0-8 4 16,1-2 7-16,1 0 1 15,0 9-3-15,-4 10 5 0,-10 15 0 16,2 6-6-16,-1 8 5 16,-5 2-5-16,0 0-2 15,2 0-9-15,-2 0 3 16,4 18 11-16,-4 5 1 15,0 5 2-15,0-1-2 16,0 0 2-16,-6-4 7 16,-5-5-6-16,7-5 0 15,-6-4-1-15,10-2 0 0,0-2 0 16,0 0-3-16,0-1-1 16,14-2 4-16,13 2-1 15,4 0-8-15,9 1-1 16,-5 2 5-16,1 4 5 15,-14 1-3-15,-6 0 0 16,-9-2 2-16,-7 4 1 16,0-2 5-16,-14 0 0 0,-14 0 16 15,-9-2-4-15,2-4-7 16,-1-3-7 0,1-3-3-16,6 0-19 15,6-21-40-15,10-10-152 16,11-8-227-16</inkml:trace>
  <inkml:trace contextRef="#ctx0" brushRef="#br0" timeOffset="-110161.7">25582 8000 704 0,'0'0'79'0,"0"0"-54"16,0 0 103-16,0 0-68 15,0 0-44-15,0 0-13 16,35 118 58-16,-26-23 14 0,-3 12-26 16,-4 6 5-16,-2 11-21 15,0 6-2-15,0-2-13 16,-8-6-10-16,-3-8-6 16,-1-9 1-16,-3-10-3 15,1-1 0-15,-1-9 0 16,2-3-2-16,-3-7 2 15,3-7-5-15,1-12-8 0,6-19-6 16,4-13-20-16,2-22-50 16,0-2-12-16,2-26 30 15,18-23-187-15,2-15-169 16</inkml:trace>
  <inkml:trace contextRef="#ctx0" brushRef="#br0" timeOffset="-109361.59">25655 8047 756 0,'0'0'29'16,"0"0"-25"-16,0 0 43 15,0 0 53-15,0 0-55 0,0 0-25 16,-2-29-8-16,20 25 4 16,13-4-6-16,15 1 2 15,12-3-3-15,11-2 9 16,12-2-2-16,4 0 9 16,4 0-1-16,9 0-1 15,2 2-9-15,12 4-10 16,-5 0 9-16,2 2-5 0,-9 4-6 15,-9 2 0-15,-10 0-2 16,-10 0 1-16,-22 0 0 16,-9 0 5-16,-13 0-3 15,-11 0 1 1,-3 0 5-16,-7 0 5 16,4 0 1-16,3 5-4 15,3 6 2-15,3 4-1 16,4 4 1-16,2 12-9 0,-8 7 9 15,5 12-10-15,-1 12 7 16,-4 15 1-16,-1 9-1 16,-7 11 1-16,-7 10-1 15,-2 14 2-15,0 7-4 16,-9 2-6-16,-6 2 2 16,1-5-3-16,6-6 0 15,-6-13 0-15,3-12-1 16,2-14 1-16,0-9-1 0,-4-11-1 15,2-6 1-15,-1-13 0 16,6-10 0-16,-3-6 0 16,5-11-1-16,-6-7 0 15,4-4-4-15,-3-1-3 16,-9-4 4-16,-9 0 2 16,-11 0-17-16,-13 0 9 15,-18-4-5-15,-14-6 4 0,-17-2 6 16,-20-1-13-16,-25 1 7 15,-18-3-3-15,-17 8 3 16,-14 0-5 0,11 7 8-16,16 0 0 15,33 0 3-15,43 0 5 16,35 0 4-16,31-2-4 16,21-12-11-16,4-6-51 15,11-5-28-15,24-7-1 16,15 1-74-16,-6-3-63 15</inkml:trace>
  <inkml:trace contextRef="#ctx0" brushRef="#br0" timeOffset="-108393.47">26016 8458 692 0,'0'0'134'0,"0"0"-126"15,0 0-8 1,0 0 71-16,0 0-27 15,0 0-18-15,-25 4 1 16,25-2 1-16,0-2-2 16,0 0-1-16,14 0 20 15,15-4-8-15,7-14-31 16,-5-3-6-16,-2-3 3 16,-10 0-3-16,-7-3-3 0,-5 3-2 15,-7-1-3-15,0 7-10 16,-11 9 5-16,-14 9 4 15,-2 0 7-15,-6 9 0 16,0 21-6-16,-5 7 7 16,9 4 1-16,11 10 0 15,9-2-3-15,9-1 1 16,0-5 0-16,17-11-1 16,10-3-5-16,4-16-9 0,5-11-13 15,-3-2 16-15,6-10-4 16,-8-21 7-16,-2-2 6 15,-4-5 2-15,-8 4 3 16,-6-1 15-16,-4 6 12 16,-5 9 5-16,-2 9-9 15,0 5-1 1,0 6-9-16,0 0-13 16,0 0-2-16,0 21-2 0,0 15 4 15,-2 5 5-15,-5 5 2 16,5-3 6-16,-3-5 0 15,1-6-8-15,2-7 9 16,2-16-8-16,0-4 0 16,0-5 5-16,0 0 24 15,0-7 5-15,6-27-21 16,17-11-19-16,-3-8 4 0,2-6-4 16,0-2-2-16,1 4 2 15,-4 14 0-15,-5 14-4 16,-7 17 4-16,-5 8 0 15,-2 4-3-15,2 0-11 16,0 21-4-16,0 17 18 16,6 11 0-16,-6 0 0 15,0-4 1-15,5-6-1 16,-5-11 0-16,4-12 0 0,-4-8 1 16,6-8 2-16,-2 0 8 15,5-22 3-15,12-13-13 16,-8-6-1-16,3-6 0 15,-7-7-1 1,-6 1 1-16,-1 6-17 16,-4 8-1-16,0 15-12 15,0 14-5-15,0 10-31 16,0 0-47-16,-16 18-57 0,3 12-40 16,-1 5-159-16</inkml:trace>
  <inkml:trace contextRef="#ctx0" brushRef="#br0" timeOffset="-107809.39">26691 8447 834 0,'0'0'125'16,"0"0"-74"-16,0 0 64 16,0 0-59-16,0 0-56 15,0 0 1-15,0 0 29 16,-13 143 4-16,-3-86-12 15,5-6-10-15,3-5-7 16,-4-16-2-16,10-11-2 16,2-8 4-16,0-10-5 15,0-1 3-15,0 0 4 0,0-21 0 16,14-18-7-16,3-10-7 16,8-3-2-1,-3-8-1-15,7 2-1 16,-2 12-1-16,0 10-4 15,-5 16 9-15,-6 11 4 16,-10 7-1-16,1 2-1 16,-5 0-5-16,-2 0-1 15,0 22 9-15,0 5 2 0,0 5 1 16,-15-1 0-16,-1 1 3 16,-6-7 2-16,6-3-2 15,7-8 4-15,2-7-5 16,7-2-2-16,0-5 0 15,0 1-1-15,0-1-3 16,5 4 2-16,19 5 1 16,5 1 1-16,0 6 0 0,0 6-2 15,-2 1 1-15,-13 1-1 16,-8 1 1-16,-6-3-2 16,0-4 2-16,-16-7 0 15,-13-3 9-15,-11-6 1 16,-9-2 0-16,-2 0-9 15,-2-16-1-15,-3-9-18 16,2-7-63-16,10 1-68 16,4 2-189-16</inkml:trace>
  <inkml:trace contextRef="#ctx0" brushRef="#br0" timeOffset="-106193.2">21335 10557 801 0,'0'0'54'16,"0"0"-19"-16,0 0 54 15,0 0-15-15,0 0-39 16,0 0-19-16,-4 59 1 0,-4-9 60 15,4 8-35-15,-7-1-25 16,-3-5-4-16,1-4-5 16,5-11-6-1,-4-11-1-15,1-11-1 16,9-7 0-16,2-6-6 16,0-2-18-16,0-2-3 15,0-30-1-15,0-13-50 16,0-15 45-16,0-11 4 0,0-4 18 15,11-3 6-15,-2 3-1 16,4 7 6-16,-2 12 1 16,1 15 3-16,-8 12 14 15,-2 14 9-15,3 7 4 16,-5 3 0-16,0 5-13 16,2 0-9-16,0 0-9 15,12 0-2-15,-1 8 2 16,7 10 3-16,9 1 10 0,7 0-7 15,8-6 3-15,12-3 4 16,8-6 5-16,17-4-9 16,6 0-1-16,-10 0-7 15,0 0-1-15,-24 0 0 16,-17-3 0-16,-21 2 5 16,-10 1-5-16,0 0 5 15,-5 0 13-15,0 0-6 0,0 0-12 16,0 25 4-16,0 15 0 15,-10 13 14 1,-3 5-12-16,-3 14 0 16,-1 3 2-16,-8 8-4 15,5-4 2-15,-4-9-5 16,-1-9 0-16,7-13 1 16,-5-13-2-16,4-12 2 15,3-9-2-15,-1-8 3 0,-8-6 1 16,-4 0 0-16,-7-17-1 15,-4-13-3-15,-11-4-2 16,2 2-1-16,-7 1 3 16,-7 8-1-16,3 3-1 15,4 9 2-15,10 3-1 16,6 4 1-16,11 4-6 16,11 0 5-16,0 0-3 15,5 0-3-15,2 7-14 0,-1 0-14 16,8-3-16-16,4 3-17 15,0-3 0-15,0-2-32 16,0-2-38-16,12 0-61 16,3 0-226-16</inkml:trace>
  <inkml:trace contextRef="#ctx0" brushRef="#br0" timeOffset="-105545.1">21852 10099 697 0,'0'0'167'0,"0"0"-138"15,0 0 20-15,0 0-16 16,0 0-26-16,0 0 48 15,13 101-8-15,-13-66-22 16,0-8-14-16,0-11 11 16,0-8-15-16,0-3 7 15,0-5-1-15,2 0 10 16,0 0 16-16,8-3-11 0,-6-21-16 16,5-3-11-16,-3-1 2 15,2 7-2-15,-6 9 0 16,-2 5 0-16,0 6-1 15,0 1 0-15,0 0-13 16,0 20 1-16,-4 13-12 16,-10 8-47-16,1 1-39 15,11-9-128-15,2-9-255 16</inkml:trace>
  <inkml:trace contextRef="#ctx0" brushRef="#br0" timeOffset="-105209.06">21990 9881 750 0,'0'0'92'0,"0"0"-87"16,0 0 77-16,0 0-38 15,0 0-30-15,0 0 20 0,85 69 3 16,-42-39-13-16,-6 0-4 16,-1 4-18-16,-9-2 1 15,-12-5-3-15,-13-1-1 16,-2-5-18-16,-2-2-35 15,-24-2-22-15,-3-7-141 16,-8-10-176-16</inkml:trace>
  <inkml:trace contextRef="#ctx0" brushRef="#br0" timeOffset="-104945.03">22255 9807 836 0,'0'0'101'0,"0"0"-99"15,0 0 43-15,0 0 28 0,0 0-51 16,0 0-17-16,114 26-2 16,-72 7 12-16,-3 3-1 15,-8 2-13-15,-7-6-1 16,-8-2 0-16,-10-7-4 15,-6-6-15-15,0-3-42 16,0-6-31-16,0-8-123 16,-6 0-103-16</inkml:trace>
  <inkml:trace contextRef="#ctx0" brushRef="#br0" timeOffset="-104713">22384 9655 750 0,'0'0'105'16,"0"0"-100"-16,0 0 29 15,0 0 10-15,0 0-26 16,0 0 15-16,135 130 0 16,-104-91-15-16,-2-4-5 15,-10-4-13-15,-5-5 0 16,-5-7-15-16,-9-6-42 15,0-9-76-15,0-4-84 16,0 0-270-16</inkml:trace>
  <inkml:trace contextRef="#ctx0" brushRef="#br0" timeOffset="-104520.97">22728 9606 760 0,'0'0'112'15,"0"0"-103"-15,0 0 3 16,0 0 47-16,94 105 4 0,-61-54-26 16,-2 0-14-16,-8-2-9 15,-12 0-14-15,-11-1-4 16,0-5-90-16,0-10-155 16,0-12-451-16</inkml:trace>
  <inkml:trace contextRef="#ctx0" brushRef="#br0" timeOffset="-103680.88">27916 10276 54 0,'0'0'862'0,"0"0"-838"15,0 0-11-15,0 0 4 16,0 0 52-16,0 158-26 16,0-86-19-16,-12 1-2 15,-1 1 6-15,-1-8-18 16,3-7-2-16,3-13-8 0,-6-12 0 15,9-9-3-15,1-13 1 16,4-5-46-16,0-7-11 16,0 0-25-16,0-21-105 15,0-16-282-15</inkml:trace>
  <inkml:trace contextRef="#ctx0" brushRef="#br0" timeOffset="-103128.8">27773 10302 383 0,'0'0'435'16,"0"0"-399"-16,0 0 60 15,0 0 26-15,0 0-47 16,0 0-41-16,20-52-16 16,11 50-13-16,11 2 4 15,8 0-2-15,-4 0 1 0,8 0-3 16,2 0 3-1,-6 0 4-15,2 0-3 16,-5 2 4-16,-7 2 4 16,-7 2-2-16,-6-2-4 15,-9 3-2-15,-7 6-6 16,-2 7 0-16,-3 7-1 16,-4 11 2-16,-2 9 4 15,0 6 0-15,0 3 0 0,-13 9-2 16,-7 0-2-16,-4-1 0 15,2 0-3-15,1-7 1 16,2-7-2-16,5-8 3 16,1-11-5-16,3-13 3 15,4-7-1-15,2-9 1 16,-3-2 3-16,1 0-1 16,-17 0-3-16,-6 0 5 15,-6-11-3-15,-13-9 1 0,0 1-3 16,-8-3 0-16,0 2 0 15,-2 3 1-15,11 5-1 16,7 3-3-16,13 3 1 16,12 3-5-16,8 1-8 15,0 1-2-15,7 1-11 16,0-2-22 0,0-8-49-16,0-9-88 15,23-7-240-15</inkml:trace>
  <inkml:trace contextRef="#ctx0" brushRef="#br0" timeOffset="-102792.77">28096 10262 729 0,'0'0'124'16,"0"0"-52"-16,0 0 22 16,0 0-4-16,0 0-21 15,0 0-20-15,5-123-19 16,-13 89-5-16,4 1-2 16,2 0-6-16,2 0-17 0,0 0 8 15,0 7-5-15,0-1-3 16,0 13 0-16,0 3 1 15,0 6-2-15,0 5 1 16,0 0-11 0,0 0-39-16,0 7-70 15,-13 12 3-15,-8 9-13 16,4-3-161-16</inkml:trace>
  <inkml:trace contextRef="#ctx0" brushRef="#br0" timeOffset="-102240.68">27601 9999 631 0,'0'0'38'0,"0"0"8"15,0 0 135-15,0 0-106 16,0 0-28-16,0 0-12 15,16-86 8-15,11 58-11 16,-4-1-5-16,9-3 1 16,0-4-15-16,-4 4-13 15,6 3 7-15,-5 7-7 0,-3 10-6 16,-1 5 3-16,-9 7-11 16,-3 0-46-16,-7 5-43 15,-4 15-53-15,-2 2-57 16,0 5-192-16</inkml:trace>
  <inkml:trace contextRef="#ctx0" brushRef="#br0" timeOffset="-101928.64">27316 9833 445 0,'0'0'360'0,"0"0"-343"15,0 0 62-15,0 0 3 0,0 0-55 16,85-124-3-16,-52 98 2 16,5-2 5-16,-7 3-6 15,2 0-9-15,-6 2-11 16,-2 2-3-16,-6 5-2 15,-5 8-1-15,-5 3-17 16,-3 5-26-16,-4 0-51 16,-2 8-139-16,0 13 42 0,0 5-221 15</inkml:trace>
  <inkml:trace contextRef="#ctx0" brushRef="#br0" timeOffset="-101680.63">27422 9756 953 0,'0'0'22'0,"0"0"34"16,0-142 48-16,16 101-44 15,11 5-42-15,7 3-10 16,-1 9-5-16,2 5-3 15,5 12-12-15,3 7-52 16,-1 0-8-16,-3 1-13 16,-6 15-38-16,-11 0-88 0,-13 1-172 15</inkml:trace>
  <inkml:trace contextRef="#ctx0" brushRef="#br0" timeOffset="-99800.39">24625 9011 667 0,'0'0'117'0,"0"0"-62"16,0 0 26-16,0 0 5 16,0 0-20-16,0 0-35 15,0 0 27-15,176 0 5 16,-93 0-26-16,8 0-2 15,9 0-12-15,8 0-1 16,-2 5-6-16,0-1-3 16,-11-1-5-16,-3 1-2 0,-17-2-3 15,-6-2 1-15,-20 0-2 16,-11 0 1-16,-16 0 0 16,-11 0-2-16,-1 0 3 15,-10 0-3-15,0 0 2 16,0-3-3-16,0-1-1 15,0 0-8-15,-7 0-2 16,-11-4 0-16,0 1-10 0,-4 2-12 16,4-1-9-16,3-2-17 15,-1 1-17 1,3-3 1-16,-3-4-27 16,-2-2-70-16,-4-3 1 15,-5-2-17-15,5 0 27 16,-3 1 129-16,8 2 32 15,-4-1 29-15,6 4 94 16,3 4 6-16,6 0-24 0,4 3-2 16,-5 0 35-16,5 3-58 15,0 5-9-15,2 0-11 16,0 0-5-16,0 0-1 16,0 0-20-16,0 0-15 15,0 0-11-15,0 13 2 16,11 10 20-16,9 7-7 15,8-1-1-15,9 3-6 16,-6-2-1-16,4-4-6 0,-1-5-4 16,-5-2-3-16,-7-7 1 15,-7-5-3-15,-6-2 2 16,-9-5-2-16,0 2 3 16,0-2-1-16,0 0 5 15,-2 5-2-15,-38 4-4 0,-20 6 1 16,-23 6 0-16,-6 1-2 31,-5 6-3-31,5 1-10 0,3 3-26 16,1-1-42-16,9-5-127 15,7-11-190-15</inkml:trace>
  <inkml:trace contextRef="#ctx0" brushRef="#br0" timeOffset="-99184.3">24969 8700 733 0,'0'0'94'16,"0"0"-4"-16,0 0 13 15,0 0-49-15,0 0-26 16,0 0-24-16,2 27 47 16,-2 3 2-16,-2 4-16 0,-25-2 3 15,-4-5-24 1,-10 2 1-16,-5-4-8 0,-10-4 5 15,4-1-5-15,8-6-1 16,11-7-5-16,12 0-1 16,15-5 0-16,2 0 0 15,4-2 1-15,0 0-3 16,0 1 0-16,0 1 1 16,0 3-1-16,0 7-2 15,8 5 2-15,19 6 5 16,13 8-4-16,7 0 1 0,11 3-2 15,9 2-13-15,-9-1-25 16,-2-1-38-16,-8-3-96 16,-12-4-198-1</inkml:trace>
  <inkml:trace contextRef="#ctx0" brushRef="#br0" timeOffset="-93727.61">20953 5536 803 0,'0'0'53'15,"0"0"-52"-15,0 0 5 16,0 0 66-16,0 0-9 15,0 0-5-15,0 0-17 16,-6 30 13-16,6-30-2 16,0 0 3-16,0 0-9 15,0 0-1-15,0-16-1 16,0-16-23 0,0-8-10-16,11-12 6 0,-4-12-6 15,4-16-6-15,5-24-3 16,-3-23-1-16,-2-9 1 15,-2-13-2-15,-4 2-1 16,-5 3 1-16,0 2-2 16,0 7-2-16,-5 18-2 15,3 19 3-15,2 22 3 16,0 22 1-16,0 18 0 0,0 10 0 16,11 9 0-1,2 6-1-15,3 6 0 0,-1 1 0 16,10 4 0-16,4 0 0 15,6 0-1-15,13 0 1 16,0 6 0-16,12 8 2 16,10-1 2-16,15 1-3 15,1-1 0-15,24-4-1 16,-1-2 1-16,14-1 3 16,8-3-3-16,10 2 0 0,3-1-1 15,-3-4-1-15,-12 0-11 16,-7 0 9-16,-10 0-5 15,-16-2 5-15,-25-8-1 16,-13-5 4 0,-11-1-4-16,-7-4 0 15,1 1 4-15,-10 3-3 16,0 0-1-16,-5 5 2 0,-1 5 2 16,-9 2-2-16,-5 1 1 15,-7 3-3-15,-4 0-3 16,0 0 2-16,0 0-10 15,0 0 6-15,0 0-7 16,0 0-3-16,0 0-2 16,0 0 2-16,-11 0 1 15,-7 0-9-15,-11-7-41 0,0-8 11 16,-2-2-3-16,5-11-8 16,1-1 30-16,9-4 18 15,3-2 14-15,9 3 6 16,-4 7 0-16,6 3 6 15,0 8 14-15,0 8 26 16,2-1 6-16,-2 7 16 16,2 0-25-16,0 0-25 0,0 8-17 15,0 21 8-15,2 8 24 16,25 6-6-16,4-1 6 16,12-2-15-16,1-10-2 15,5-8-4 1,2-8-4-16,-4-9 3 15,-5-5-11-15,-4 0 12 16,-18 0-7-16,-9-4 5 16,-11-7 8-16,0 0 2 15,-17 1-13-15,-37 4-7 0,-19 6-5 16,-28 6 4-16,-8 29 1 16,4 16-5-16,3 16-11 15,4 22-24-15,-3 12-34 16,3 3-124-16,-6-2-205 15</inkml:trace>
  <inkml:trace contextRef="#ctx0" brushRef="#br0" timeOffset="-93015.52">20629 5305 662 0,'0'0'173'0,"0"0"-84"16,0 0-7-16,0 0 19 15,0 0-26 1,0 0-35-16,50 22 10 0,-21 7-1 16,5 6-16-16,-1 6-7 15,-2 5-3-15,0-1-5 16,-2 0-6-16,-2-8-5 16,-2-9-2-16,-5-11-4 15,-5-11 0-15,-3-6 2 16,1 0 1-16,5-18 8 15,11-20 3-15,9-12-6 0,0-7-8 16,-5-4-1-16,-4-1 0 16,-9 3-5-16,0 10-9 15,-6 10-16-15,1 12-12 16,5 9-40-16,18-3-163 16,16 2-355-16</inkml:trace>
  <inkml:trace contextRef="#ctx0" brushRef="#br0" timeOffset="-90943.25">26901 3652 238 0,'0'0'446'0,"0"0"-329"16,0 0 8-16,0 0-31 15,0 0-27-15,0 0-38 0,0 0-17 16,127-28 0-16,-49 28 0 16,11 7 1-16,7-2-12 15,4 1 3-15,-1-5-2 16,-1-1 9-16,-19 0-1 15,-9 0-3-15,-12-12 7 16,-9-3-6-16,-12-1 0 16,-2 6 12-16,-6-3-8 0,-3 1 6 15,-10 6-9-15,-1 0-7 16,-8 4 0-16,-7 2 8 16,0 0-2-16,0 0-5 15,0 0-3-15,0 0 0 16,0 0-1-16,0 0-8 15,0 11 9-15,0 13 5 16,2 4-4-16,-2 7 4 16,0 7 0-16,0 3 6 0,0 4 7 15,0 10-7-15,-4 7 2 16,-8 12 0-16,-3 6-5 16,1 5 2-1,6 1-7-15,-3-3 2 16,9-8-5-16,2-5 1 15,0-6-1-15,0-8 0 16,0-7 2-16,0-3 0 16,4-7-2-16,-2-6-1 0,-2 0 1 15,0-5 0-15,0 0 0 16,0-3 0-16,0-1 0 16,0-7 0-16,0-2 0 15,0-2 0-15,0-5 0 16,0-3 0-16,0-4 1 15,0-1-2-15,0-4 1 16,0 0 0-16,0 0-3 16,0 0 6-16,0 0-6 0,0 0 3 15,0 0-2-15,0 0-7 16,0 0-1-16,0 0-9 16,0 0 4-16,0 0-7 15,0 0-1-15,-6 0 2 16,-8 0 1-16,-1 4-4 15,1 0-4-15,7 0-7 16,3-1 10-16,2-3 11 0,0 1 11 16,2 3-2-16,0 0 4 15,0 6 1 1,0-1 0-16,0 1 0 16,0 1 0-16,0 0 1 15,0 1-1-15,0-2 5 16,0 0 8-16,0 0-6 15,0 2 0-15,0-1-2 16,6 1 6-16,3-2-2 0,5-1-4 16,-6-1 4-16,3-3-3 15,-1-2-2-15,-4-1-1 16,-4-2 2-16,-2 0-4 16,0 0 2-16,0 0 6 15,0 0-9-15,0-10-30 16,0-5-11-16,-6-3-10 15,-4-1-1-15,4-4 7 16,-3-6 15-16,3-2 3 0,-6-2 4 16,3 4 3-16,1 2-1 15,-2 6 11-15,6 7 10 16,-7 4 0-16,9 3 4 16,-8 1 12-16,8 3 16 15,2 0 8-15,0 1 0 16,0 2 10-16,0 0 17 15,0 0-22-15,0 0-12 16,0 5-15-16,0 14 7 16,0 7 9-16,0 12-13 15,14 3 2-15,-3 2-1 16,7 3-4-16,-3-7-9 16,1-6 1-16,-1-5-6 15,1-8-2-15,-5-7-2 16,1-4 0-16,-6-4 2 15,-1-3-2-15,-5-2 2 16,0 0-1-16,0 0 4 0,2 0 1 16,2-7-3-16,3 0-3 15,-2 0-2-15,-1-4 1 16,-2 3-1-16,3-4-3 16,-5 3 3-16,0-1-4 15,0-1-4-15,0-1-11 16,0-1-5-16,-14 2-19 0,-12 4-52 15,-1-2-20-15,-6 8-29 16,-2-2-106-16,2 2-132 16</inkml:trace>
  <inkml:trace contextRef="#ctx0" brushRef="#br0" timeOffset="-90551.21">27679 5069 500 0,'0'0'144'0,"0"0"-19"16,0 0 35-16,0 0-77 16,0 0-13-16,0 0-14 15,23-15-16-15,-21 24-19 16,9 16-4-16,5 3 18 16,-3 3-6-16,2 7-14 15,3-2 1-15,5-6-5 16,-4 1 0-16,6-10-7 0,-3-3-3 15,1-7 2-15,-4-4 3 16,4-4-5-16,-3-3 1 16,3 0 6-16,-2-3-4 15,2-15 1-15,2-4 3 16,-6-6-3-16,6-1 6 16,-3-4-7-16,1 2-3 15,-8 0-1-15,-1 8-2 0,-10 7 1 16,-2 8-9-16,3 5-4 15,-5 3-12-15,2 0-19 16,-2 0-57-16,0 0-8 16,0 0-16-1,4 3-125-15,6 5 12 16</inkml:trace>
  <inkml:trace contextRef="#ctx0" brushRef="#br0" timeOffset="-90399.19">28388 5122 779 0,'0'0'158'16,"0"0"-83"-16,0 0 25 15,0 0-34-15,0 0-58 16,0 0-8-16,-25-32-74 16,-2 23-174-16</inkml:trace>
  <inkml:trace contextRef="#ctx0" brushRef="#br0" timeOffset="-89511.07">27216 3408 189 0,'0'0'405'0,"0"0"-337"16,0 0 32-16,0 0 57 0,0 0-85 16,0 0-9-16,64-41-50 15,-64 65-7-15,-4 14 38 16,-25 10 27-16,-14 4-42 15,-13 2 13-15,-6-2-30 16,4-6 6-16,3-6-17 16,10-7 7-16,11-11-6 15,12-5-1-15,9-9 1 16,9-4-1-16,4-2 0 0,0-2 0 16,0 0 2-16,0 0 1 15,0 0 2-15,15 0 4 16,16 0-2-16,16 8-7 15,6 4 1-15,3 3-2 16,-7 9 0-16,1 1-2 16,-6 6-1-1,-2 5-1-15,-8-1-27 16,4 4-24-16,-7 2-71 0,4-5-35 16,1-7-196-16</inkml:trace>
  <inkml:trace contextRef="#ctx0" brushRef="#br0" timeOffset="-89383.06">27621 4215 845 0,'0'0'60'16,"0"0"-41"-16,0 0 43 16,0 0-62-16,0 0-28 15,0 0-268-15</inkml:trace>
  <inkml:trace contextRef="#ctx0" brushRef="#br0" timeOffset="-61779.55">29891 2466 696 0,'0'0'313'16,"0"0"-264"-16,0 0-24 15,0 0 34-15,0 0-23 16,0 0-9-16,0 0 2 15,-23 101 10-15,3-51-25 16,0-3-2-16,2-9-5 0,3-7-1 16,5-10-1-16,6-9-1 15,2-6 0 1,2-6-1-16,0 0 2 16,0 0 2-16,11-12-5 15,22-15 7-15,10-11-5 16,3-2 0-16,-7 2-4 15,-12 11 1-15,-14 9 1 16,-11 10 1-16,-2 8 11 0,0 0 0 16,-9 0-6-16,-24 0-5 15,-19 8-2-15,-12 8 0 16,6 4-1-16,4-4-1 16,21-4-2-16,12-3 0 15,13-5 0-15,8-3 3 16,0 2-10-16,0 2 0 15,6 6 5-15,21 8 4 0,11-2 1 16,7 1 3-16,1-3-3 16,10-4-4-16,0 0 1 15,0-3-41-15,-3-2-98 16,-6-4-53-16,-9-2-224 16</inkml:trace>
  <inkml:trace contextRef="#ctx0" brushRef="#br0" timeOffset="-61067.46">30412 2538 718 0,'0'0'185'15,"0"0"-138"-15,0 0 44 0,0 0-2 16,0 0-27-16,0 0-16 16,0-47-16-16,0 47-4 15,-2-2-3-15,-12 2-15 16,-3 0-8-16,-6 13 0 16,-4 14 0-16,3 4 1 15,4 2-1-15,6 3 2 16,12-7 3-16,2 1-5 0,0-9-1 15,2-7 0-15,19-2 0 16,8-9 1-16,0-3 0 16,13 0 0-16,1-9 4 15,-1-15-3-15,-5-5 0 16,-3-2 3-16,-5 1-2 16,-13 3 2-16,-8 6-4 15,-3 13 7 1,-5 4 2-16,0 4-1 0,0 0-8 15,0 0-7 1,-11 19-2-16,-5 9 9 0,3 5-3 16,4 1 3-16,9-1-4 15,0-9 3-15,0-1-1 16,2-10 1-16,16-4-4 16,4-6 3-16,5-3-1 15,2 0 3-15,7-12 1 16,-7-9-1-16,-11-5 1 0,-1-3 0 15,-8-1 5-15,-9 0-4 16,0 6 3-16,0 1 0 16,-20 11-4-16,-11 9-2 15,-14 2-3-15,-3 1 0 16,0 0 0-16,13 11 2 16,10 3-7-16,14 0-1 15,7-1 4-15,4 1-5 0,0-2 0 16,11-3-8-16,16 1 5 15,6-6-35-15,7-2-24 16,7-2-33-16,-1 0-66 16,-3 0-94-16</inkml:trace>
  <inkml:trace contextRef="#ctx0" brushRef="#br0" timeOffset="-60803.43">31007 2604 649 0,'0'0'193'0,"0"0"-132"16,0 0 15-16,0 0 6 15,0 0-36-15,0 0-14 0,0-4 7 16,0 4-2-16,3 0-10 15,14 0-21-15,8 0-6 16,-3 0 0-16,2 0-31 16,3 0-86-16,-2 0-82 15,-3 0-287-15</inkml:trace>
  <inkml:trace contextRef="#ctx0" brushRef="#br0" timeOffset="-59515.27">31455 2547 972 0,'0'0'78'0,"0"0"5"16,0 0 46-16,0 0-65 16,0 0-43-16,0 0-10 0,0-34 3 15,-4 34-14-15,-5 16-9 16,-3 10 9-16,-1 7 4 15,5 3-3-15,0-4 0 16,8-2-1-16,0-5-4 16,0-5 2-16,10-6-1 15,7-8 1-15,6-3-3 16,1-3 5-16,3 0 1 16,2-19-1-16,-2-7 5 0,-5-5 5 15,-4-2-7-15,-7-4-2 16,-7 1 4-16,-4 9 0 15,0 4-3-15,-4 12 0 16,-16 7-2-16,-2 4-3 16,-3 0 2-16,-2 3-6 15,5 14 3-15,9 3 3 16,2 0-4-16,11 6-1 0,0-4 2 16,11-2 0-1,15-8 2-15,8-9 1 16,1-3-1-16,1 0 2 15,0-3 2-15,2-15 2 16,-5-6 4-16,1-4-5 16,-8-2 5-16,-5-4 0 15,-8 5-6-15,-9 6 1 16,-4 6-1-16,0 9-4 0,0 4-2 16,0 4-6-16,-4 0-9 15,0 0-14-15,-3 4-2 16,5 10 14-16,2 0 10 15,0-5 6-15,0 6 3 16,2-1 1-16,9-3 0 16,0 3 2-16,3 0 1 15,3 1 0-15,3 6 8 16,1 0 7-16,-6-4-15 0,-1 1-2 16,-8-2 0-16,3-5-3 15,-1 1-18-15,11-3-45 16,3-9-50-16,14 0 29 15,6 0 40-15,7 0 6 16,3-21-49-16,-10-3 48 16,0-3 40-16,-13-1 2 15,-7 2 75 1,-11 4 29-16,-8 6-13 0,-3 6 20 16,0 2-7-16,0 2-57 15,-5 6-14-15,-15 0-27 16,-9 2-6-16,-2 19 0 15,2 4-1-15,2 1 2 16,9 5-1-16,5-5 1 16,7 0-1-16,6-2 0 15,0-6 0-15,0-8-2 0,13-6 2 16,11-4 1-16,10 0 2 16,3-6 2-16,6-18 6 15,-3-11-3-15,-2-8-3 16,-7-12-1-16,-4-15 2 15,-5-4-2-15,-9-11-4 16,-5 7 0-16,-8 8-2 16,0 11 1-16,0 15 2 15,-12 18-2-15,1 9-2 0,-3 14-1 16,-1 3-5-16,-5 27 0 16,-5 18 1-16,6 16 7 15,7 8 0-15,5 1 0 16,7 5 1-16,0-5 0 15,0-5 1 1,9-9 0-16,7-18-1 16,-1-10 1-16,-5-13 0 15,0-8 2-15,-1-7 2 0,7 0 7 16,7-10-2-16,4-19 0 16,-2-11-8-16,0 0 2 15,-4 5-4-15,-8 12-4 16,-11 13 2-16,-2 8 1 15,0 2-8-15,0 0-3 16,0 14-3-16,0 13 11 16,0 2 2-16,0-1-1 0,5-3-19 15,4-4-36 1,-1-10-50-16,4-9-26 0,-1-2-69 16,0-3-178-16</inkml:trace>
  <inkml:trace contextRef="#ctx0" brushRef="#br0" timeOffset="-59299.24">32581 2262 721 0,'0'0'151'15,"0"0"-65"-15,0 0-22 16,0 0-44-16,0 0-1 16,0 0 8-1,-25 20 16-15,25-17 7 16,0-1 1-16,0 0-19 15,9-2-13-15,7 0-8 16,-5 0-5-16,0 0-6 16,-2 0-4-16,-2-4-44 0,-2 4-74 15,-5 0-38-15,0 0-181 16</inkml:trace>
  <inkml:trace contextRef="#ctx0" brushRef="#br0" timeOffset="-58379.12">32855 2499 943 0,'0'0'141'0,"0"0"-130"16,0 0 31-16,0 0 45 16,0 0-11-16,0 0-43 15,-20 94-12-15,18-83-5 16,2-6-4-16,0-3-3 15,0-2-6-15,0 0 3 16,0 0 4-16,0 0 6 0,2-9 10 16,16-14-8-1,4-5-17-15,1 1-1 16,-4 10 0-16,-5 8-2 16,-10 4-2-16,1 5-1 15,-3 0-7-15,4 0-10 16,8 20 1-16,7 5 16 15,-2 6-2-15,6-2-3 16,4-3-10-16,2-7 1 0,-2-6 3 16,0-7-3-16,4-6 9 15,-2 0 5-15,3-9 5 16,-7-13 5-16,-5-5-1 16,-7-5 8-16,-8-2 4 15,-2 2-1-15,-5 3-5 16,0 13-5-16,0 5 4 15,-2 10-8-15,-18 1-1 0,-7 0-10 16,-11 19 10-16,3 12-2 16,8 3 1-16,11-1 0 15,11-1-2-15,5-9 3 16,0-6-2-16,0-6-1 16,5-7-2-16,9-4 4 15,7 0 1-15,10-4 7 16,6-14 0-1,-4-5-3-15,-4-4-2 0,-7-2 1 16,-2 1 2-16,-7 7-4 16,-3 7-1-16,-8 11 0 15,-2 3-1-15,0 0-7 16,0 0-5-16,0 12-8 16,0 14 10-16,0 6 5 15,0-2-1-15,0-5-6 16,0-5-1-16,6-8-1 15,7-5 7-15,3-7-2 0,3 0 6 16,4-5 4-16,11-19 3 16,2-7 0-16,0-8-3 15,6-13-3-15,-9-13-15 16,0-10-21-16,-6-8-43 16,-4 6 27-16,-10 17 19 15,-8 19 36-15,-5 29 7 16,0 12 11-16,0 0-18 0,-12 24-8 15,-9 26 8-15,-6 16 8 16,0 13 4-16,9 0-7 16,-2 1-4-16,6-8 4 15,6-8-5-15,3-17 0 16,5-16-3-16,0-14-28 16,0-14-85-1,0-3-196-15,0-17-235 16</inkml:trace>
  <inkml:trace contextRef="#ctx0" brushRef="#br0" timeOffset="-57963.08">33535 2202 777 0,'0'0'145'16,"0"0"-69"-16,0 0 17 16,0 0-21-16,0 0-33 15,0 0-35-15,96-5-2 16,-34 7 0-16,-2 9 0 0,-8 2-1 15,-16-3 5-15,-19-2-6 16,-5 1 0-16,-12-2 2 16,8-2 9-16,-8-1-2 15,0-2 6-15,0-2 3 16,0 0 0-16,0 0 1 16,0 0-1-16,0 0-3 15,0 0 1-15,0 0 11 0,0 0 4 16,0 0 6-16,0-2-4 15,0-14-12-15,0-3-5 16,0-3-16-16,0 8-7 16,0 4 4-1,0 6 3-15,0 4-11 16,0 0 7-16,0 0-2 16,0 7-6-16,0 10-5 15,0 2-1-15,0 7 0 0,0 0-7 16,0 3-12-16,0 0-13 15,0-4-115-15,0 0-34 16,0-8-299-16</inkml:trace>
  <inkml:trace contextRef="#ctx0" brushRef="#br0" timeOffset="-57795.05">33827 2462 535 0,'0'0'401'0,"0"0"-331"0,0 0 69 16,0 0-13-16,0 0-70 15,0 0-33-15,43 17-15 16,-35-8-8-16,-8 2 0 16,0 3-32-16,0 0-91 15,0-3-112-15,0-6-395 16</inkml:trace>
  <inkml:trace contextRef="#ctx0" brushRef="#br0" timeOffset="-57651.04">33827 2462 1097 0,'51'94'141'16,"-51"-99"-48"-16,0 5-18 16,0 0-54-16,0 0-21 15,0 0-5-15,0 0-30 16,0 0-54-16,0 0-213 16,0 8-452-16</inkml:trace>
  <inkml:trace contextRef="#ctx0" brushRef="#br0" timeOffset="-55434.76">29636 3343 217 0,'0'0'26'16,"0"0"-26"-16,0 0 62 16,0 0 128-16,0 0-71 15,0 0-40-15,-71-32 58 16,71 30-19-16,0 0-31 16,-2 2-13-16,0 0-9 15,2 0-28 1,-7 20-22-16,2 20 4 15,3 8 20-15,-7 6-16 0,5-6-8 16,4-3-9-16,0-16-5 16,0-9 2-16,0-9-1 15,0-9-2-15,0-2 1 16,0 0 0-16,2 0-1 16,11-13 4-16,7-21 3 15,5-11-5-15,2-1-2 16,-8 7-2-16,-7 12 2 15,-3 11 5-15,-9 11-5 0,0 5 0 16,0 0 6-16,-5 0-5 16,-28 0-1-16,-14 4 0 15,-11 8-3-15,7 5 2 16,16-2 0-16,8-5 1 16,11-4-1-16,9-2-2 15,7-2 2-15,0 1-4 16,15 2-3-16,26 1 5 0,13 0 2 15,3-2 1-15,1 0-12 16,-2-1-70-16,2 2-72 16,2-4-104-16,-2 1-232 15</inkml:trace>
  <inkml:trace contextRef="#ctx0" brushRef="#br0" timeOffset="-54834.68">30211 3396 894 0,'0'0'186'16,"0"0"-150"-16,0 0 32 15,0 0 44-15,0 0-76 16,0 0-32-16,-19-23-4 16,5 53 0-16,-9 8 0 15,6 13 6-15,3 0-4 0,10-1 4 16,4-7-6-16,0-3-2 15,14-15 2-15,7-5 0 16,10-10-4-16,6-10 3 16,3 0 1-16,2-21-3 15,1-10 2-15,-14-9 1 16,-10-12-4-16,-9-6 3 16,-10-4 0-16,0 5-3 15,-27 14 3-15,-4 14-1 0,-8 11 1 16,6 11-3-16,-3 7 2 15,11 0-1-15,8 7-1 16,11 11 1 0,6 3 0-16,0 1 0 15,15 3 1-15,20-4-7 16,10 0 4-16,4-12 0 16,0-3-3-16,-7-6 8 15,-3 0 0-15,-8 0 0 0,-7-6 0 16,-10 1 7-16,-8 0 5 15,-4 2 7-15,-2 3-2 16,0 0-13-16,0 11-3 16,0 27-1-16,0 20 9 15,0 20-1-15,0 10-6 16,0 10 1-16,-2 0-3 16,-4-9 0-16,-3-15 0 15,4-17-3-15,-4-20-27 0,5-15-34 16,2-14-38-16,2-8-1 15,0-2-52-15,0-26-210 16</inkml:trace>
  <inkml:trace contextRef="#ctx0" brushRef="#br0" timeOffset="-54586.65">30620 3373 674 0,'0'0'95'16,"0"0"1"-16,0 0-4 15,0 0 4-15,139-60-58 16,-98 60-6-16,-1 21-2 16,-2 5 12-16,-9 7-13 15,-15 0-15-15,-14-2 1 0,0 1-13 16,-25-4 7 0,-16-2 1-16,-1-6-2 0,-2-6-5 15,1-8-3-15,12-3-10 16,8-3-41-16,15-9-45 15,8-22-54-15,0-16-168 16,33-5-122-16</inkml:trace>
  <inkml:trace contextRef="#ctx0" brushRef="#br0" timeOffset="-54386.62">31127 3141 625 0,'0'0'161'0,"0"0"-18"0,0 0-22 15,0 0 4-15,0 0-63 16,0 0-45-16,54 2-15 15,-54 50 29-15,0 12-4 16,-9 9-13-16,-7-1-6 16,-1-1-4-16,1-6-2 15,3-11-4 1,1-9-1-16,6-23-20 16,1-7-92-16,3-15-55 0,-2 0-135 15,2-24-171-15</inkml:trace>
  <inkml:trace contextRef="#ctx0" brushRef="#br0" timeOffset="-54138.58">31012 3370 613 0,'0'0'275'0,"0"0"-226"15,0 0 24 1,0 0 14-16,0 0-39 0,0 0-36 16,152-28 13-16,-102 28-4 15,0 10-7-15,-13 7 1 16,-3 5-4-16,-5 2 6 15,-11-3-13-15,-7 3 6 16,-3 1-5-16,-5 0 0 16,-3-1 1-16,0-7-6 15,0-3 0-15,0-5-2 16,0-6-57-16,-5-3-51 0,-1 0-31 16,-1-26-209-16</inkml:trace>
  <inkml:trace contextRef="#ctx0" brushRef="#br0" timeOffset="-53898.56">31413 3252 715 0,'0'0'222'0,"0"0"-192"0,0 0 36 16,0 0-26-16,0 0-12 16,0 0 10-16,0 59-14 15,0-46-7-15,4-3-3 16,7-6-3-16,1-3-6 15,1-1 0-15,-1 0 9 16,3-10-9-16,-9-8-5 0,-4-3-7 16,-2 2-42-1,0 3-31-15,-4 8-31 0,-15 6-127 16,-4 2-244-16</inkml:trace>
  <inkml:trace contextRef="#ctx0" brushRef="#br0" timeOffset="-53162.47">31536 3408 839 0,'0'0'158'0,"0"0"-115"0,0 0 30 16,0 0 26-16,0 0-29 16,0 0-47-16,0 121-5 15,0-102-4 1,0-8 2-16,2-5-14 15,0-4 4-15,2-2-3 16,-2 0 6-16,8 0 12 0,5-19 3 16,10-12-17-16,2-3-5 15,2-5-2-15,-10 7 2 16,-3 7-6-16,-7 8 10 16,-5 10-7-16,-2 4 1 15,-2 3-3-15,0 0-1 16,0 0-4-16,6 21-2 15,0 4 10-15,3 5 1 0,-1 1 0 16,0-9-1 0,-2-6 0-16,-4-7 2 0,3-6-1 15,-5-3 0-15,6 0 3 16,10 0 3-16,9-17 0 16,1-4-5-16,3-5 0 15,-4 5-2-15,-9 4 0 16,-3 3-1-16,-9 8 1 15,-2 4 0-15,-2 2-2 16,0 0-5-16,0 0 2 16,2 8-5-16,6 9 9 0,-2 9 1 15,3-3-1 1,1-4 2-16,2-3 1 16,-3-6-2-16,0-8 0 15,2-2 1-15,7 0 4 16,4 0-1-16,7-15-1 15,-2-7-2-15,0 0 0 16,-7-4 1-16,-2 3-2 0,-8 4-5 16,-4 9 3-16,-6 6 0 15,0 4-5-15,0 0-1 16,0 0-1-16,0 6-3 16,0 18 9-16,0 5 3 15,2 4 1-15,4-3-1 16,1-3 0-16,7-3-1 15,-8-8-1-15,5-6-11 16,5-10-29-16,6 0-43 0,2-13-52 16,1-17-6-16,-7-10-132 15,-11-8-159-15</inkml:trace>
  <inkml:trace contextRef="#ctx0" brushRef="#br0" timeOffset="-52954.44">32171 3155 826 0,'0'0'89'0,"0"0"-74"16,0 0 25-16,0 0 34 16,0 0-31-16,0 0 2 15,-20 52 10-15,26-49 0 16,10-3-27-16,9 0-2 16,-2 0-11-16,7-8-10 15,-12-8 2-15,-7 2-7 16,-6 4-4-16,-5 1-22 15,0 9-54-15,0 0-57 0,-5 0-141 16,-8 18-352-16</inkml:trace>
  <inkml:trace contextRef="#ctx0" brushRef="#br0" timeOffset="-51898.32">32429 3384 984 0,'0'0'177'0,"0"0"-128"0,0 0 24 16,0 0-12-16,0 0-43 16,0 0-16-16,127-66 0 15,-107 66 2-15,-4 0-3 16,-7 0-1-16,-5 9-1 16,1 10-1-1,-5 5 2-15,0 10 1 0,0 2 1 16,-11 3-1-1,-5-1 0-15,-2 2 0 0,5-4 0 16,-5-5-1-16,9-6 0 16,7-3 0-16,-3-2 0 15,5-5 0-15,0 2 0 16,0-3 0-16,7 3 0 16,11-1 2-16,2-1-2 15,0 3 0-15,2 0 0 0,-1 0 0 16,-4-1 1-16,-3 1-1 15,-6-3 0-15,-8 1 0 16,0 0 0-16,0 2 0 16,-26 0 0-16,-10-3 0 15,-6-4 0-15,-3-1-1 16,-1-5-1-16,5-5-11 16,5 0 0-16,12 0-13 15,7-19-9-15,7-2-16 16,10-13-37-16,3-9-24 0,33-6 34 15,14-7-55-15,16-6-38 16,5 1 52-16,0 7 119 16,-5 6 34-16,-10 9 46 15,-13 8 98 1,-16 7-32-16,-12 3-21 16,-8 5-9-16,-5 2-36 0,-2 9-38 15,0 0-5-15,0 5-15 16,-22 0-19-16,-11 3 1 15,-10 18-4-15,3 9 0 16,7-1-1-16,10 2-1 16,15-4 2-16,-2-9 0 15,8-6-2-15,2-5 1 16,0-4 1-16,0-3 0 16,0 0 0-16,18 0 3 15,13-8 12-15,5-13-9 0,-1-10-3 16,-1 0 0-16,-12 0-1 15,-4 5-2-15,-5 7 0 16,-8 10 2-16,-5 7-2 16,0 2-2-16,0 0-8 15,0 0 1-15,0 5-2 16,0 15 10-16,0 4 1 16,0 0-1-16,0-3-2 15,0-6 1-15,9-6-6 0,2-6 6 16,4-3-3-16,8-3 5 15,6-17 0 1,4-17-2-16,0-3 2 16,-4-7 0-16,3-8-3 15,-10-6 2-15,5 0 0 16,-7 6 1-16,-11 14 0 16,-5 18 1-16,-4 15 5 0,0 6-3 15,0 2-3-15,0 4-7 16,-4 25-3-16,-12 18 10 15,-1 11 4-15,3 4-4 16,5 0 0-16,7-7 0 16,0-7-1-16,0-11-6 15,2-13-33-15,0-7-84 16,-5-13-51-16,1-4-112 0,-1-8-165 16</inkml:trace>
  <inkml:trace contextRef="#ctx0" brushRef="#br0" timeOffset="-51530.26">32960 3207 301 0,'0'0'563'0,"0"0"-470"16,0 0 2-16,0 0 39 15,0 0-80-15,0 0-46 0,111-72-6 16,-73 72 3-16,2 0 2 16,-2 6-1-1,1 16 4-15,-8 1-4 16,-5 1-5-16,-8-1 0 15,-10-4 1-15,-8-4-1 16,0-5-1-16,0-1 0 16,0-5 2-16,0 0 2 15,0-4 0-15,-4 0 2 0,0 0 2 16,4-12 0-16,0-11-1 16,0-9-6-16,8 0-1 15,17 0 1-15,2 8-2 16,-2 12-5-16,-3 10 3 15,-4 2 1-15,-2 0-1 16,-1 0 2-16,-1 20-3 16,-6 7 1-16,-6 6-6 15,-2-1-70-15,0 3-53 16,-22-3-7-16,-11 0-151 0</inkml:trace>
  <inkml:trace contextRef="#ctx0" brushRef="#br0" timeOffset="-51386.24">33141 3422 312 0,'0'0'589'16,"0"0"-523"-1,0 0 1-15,0 0-3 0,147 0-44 16,-87 0-20-16,9 0-40 16,2 0-67-16,3 0-208 15</inkml:trace>
  <inkml:trace contextRef="#ctx0" brushRef="#br0" timeOffset="-51242.22">33829 3465 1033 0,'0'0'269'15,"0"0"-231"-15,0 0 32 16,0 0 3-16,0 0-46 16,0 0-27-16,0 0-1 15,0 0-27-15,0 0-64 16,-9 0-170-16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18T09:27:27.725"/>
    </inkml:context>
    <inkml:brush xml:id="br0">
      <inkml:brushProperty name="width" value="0.05292" units="cm"/>
      <inkml:brushProperty name="height" value="0.05292" units="cm"/>
      <inkml:brushProperty name="color" value="#FF0000"/>
    </inkml:brush>
  </inkml:definitions>
  <inkml:trace contextRef="#ctx0" brushRef="#br0">24324 8839 427 0,'0'0'0'16,"-2"128"-51"-16,80-47-10 15,38 2-19-15,26 1-155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18T09:25:53.505"/>
    </inkml:context>
    <inkml:brush xml:id="br0">
      <inkml:brushProperty name="width" value="0.05292" units="cm"/>
      <inkml:brushProperty name="height" value="0.05292" units="cm"/>
      <inkml:brushProperty name="color" value="#FF0000"/>
    </inkml:brush>
  </inkml:definitions>
  <inkml:trace contextRef="#ctx0" brushRef="#br0">1285 427 1010 0,'0'0'96'0,"0"0"-49"15,0 0 15-15,0 0-11 16,0 0-26-16,0 0-14 16,0 122 4-16,0-62 0 15,0 0-12-15,0-5 0 16,6-3-3-1,-4-4-2-15,-2-4-31 16,0-10-65-16,0-12-103 0,0-16-115 16,-12-6-273-16</inkml:trace>
  <inkml:trace contextRef="#ctx0" brushRef="#br0" timeOffset="1784.22">1103 740 924 0,'0'0'49'0,"0"0"-44"16,0 0 22-16,0 0 0 0,0 0-12 16,0 0 7-16,116-27-12 15,-58 16-6-15,2-3 0 16,-2-7-2-16,-2-3-1 16,-6 2-1-16,-11-4-15 15,-12 5 4-15,-16 0 4 16,-11-5 7-16,0 4 0 15,0 5 11-15,-2-1 0 0,-9 13 11 16,3 5 17-16,2 0-8 16,-1 0-10-16,1 11-15 15,-2 20-6-15,6 10 5 16,2 3-3 0,0-1 1-16,12-1 2 15,8-6-3-15,0-2 4 16,0-5-5-16,-2-13-1 15,-5-3 0-15,-2-10-1 16,0-3 2-16,1 0 1 0,1-12-1 16,5-16 9-1,-1-6-7-15,-3-4-3 0,-1 8 1 16,-3 7-1-16,-4 10 1 16,-1 9-1-16,-5 1 0 15,0 3-4-15,2 0-1 16,2 15-12-16,6 11 17 15,0 1 1-15,1-3 1 0,5 1 0 16,-3-7-2-16,1-6 0 16,-1-4 2-16,1-8-2 15,1 0 0-15,5-7 1 16,2-18 4-16,-2-6-5 16,-1-3 7-16,-6 2-4 15,-5 6 0-15,-2 9 11 16,-4 6-9-16,-2 10 7 0,0 1-5 15,0 0-6-15,0 24 4 16,0 15-5 0,0 24 3-16,0 9-1 15,0 13 2-15,4 0-4 16,0 4 1-16,-4-9-1 16,0-12 0-16,0-8 1 15,0-18-2-15,0-13 2 16,0-15-1-16,-6-11 1 15,-6-3 1-15,-3-2-2 0,-8-28-1 16,-1-18-11-16,2-14 0 16,10-8 0-16,12-10-15 15,0 1-22-15,36 3 11 16,13 4-10-16,12 8 3 16,5 2 19-16,6 5 6 15,-5 7-3-15,-9-4 13 16,-14 4 9-16,-17 6 1 0,-18 0 0 15,-9 10 6-15,0 3 55 16,-18 6 11-16,-4 6 2 16,1 9-16-16,4 8-13 15,3 2-19-15,1 0-12 16,-1 15-10-16,3 23-2 16,5 13 4-16,6 7-6 15,0 13 1-15,0 1 4 16,19 0-2-16,4-1-2 15,2-13 7-15,-5-8-5 16,-3-14-3-16,-1-8 0 16,-7-12 0-16,0-11-1 15,-5-5 1-15,3 0-6 16,6-35 6-16,10-13 0 16,6-7-1-16,-2 5-6 15,-2 14-5-15,-10 18 3 0,-5 10-4 16,0 8 2-16,-4 0 9 15,3 12-3-15,1 16 5 16,3 6 0-16,-7 3 1 16,-2-2-1-16,-4 0 0 15,0-5 0-15,-2-5 0 16,-19-6 0-16,-8-3 1 16,4-5 1-16,-10-8-1 15,3-3-1-15,3 0-1 0,2-10 1 16,11-6 0-16,10-2-4 15,6 7-8-15,0 4 11 16,0 1-8-16,20 2 7 16,14 4-1-16,10-2 1 15,-1 2 0-15,1 0-1 16,3 0-1 0,-3-2 4-16,6-6 0 15,-4-3 1-15,-3-10-1 0,-3-5 0 16,-5-5 0-16,-6-1 0 15,-11-1 1-15,-11-2 1 16,-7 3 1-16,0 6 3 16,-21 7-3-16,2 10 3 15,-3 9-1-15,1 0-5 16,2 2-1-16,3 16-2 16,9 1 3-16,7-2-4 0,0 1 0 15,4-3 3-15,19-1 0 16,4-6-2-16,1-1 3 15,4 0 2-15,-6-5-2 16,-3 3 0-16,-3-1 0 16,-7 3 0-16,-1 3 0 15,-4 4 0-15,1 5 0 16,-7 6 0-16,2-1 0 16,0-2 1-16,-2-4 0 0,4-2-2 15,1-8 2-15,-3-6-1 16,5-2 0-16,4 0-2 15,3-4-4-15,6-18 6 16,3-6 1 0,-3-6 0-16,0 2-1 15,-6 1 2-15,-5 12-1 16,-2 6-1-16,-9 11 1 16,0 2-1-16,0 0 3 0,0 9-3 15,5 16 0-15,3 6 2 16,5-1 1-16,1-2-2 15,3-3-1-15,0-11 0 16,-4 1-2-16,0-11-10 16,0-4-34-16,3 0-82 15,0-24-47-15,-5-12-131 16</inkml:trace>
  <inkml:trace contextRef="#ctx0" brushRef="#br0" timeOffset="2000.26">3262 463 824 0,'0'0'157'0,"0"0"-155"16,0 0 27-16,0 0 43 15,0 0-9-15,0 0-28 16,-19 94-4-16,32-86-5 0,3-4-6 16,-1-4-5-16,1 0-7 15,-1 0-4 1,-3-18-4-16,-3-5 0 15,-7 6-9-15,-2 8-33 16,0 4-44-16,0 5-54 16,0 22-143-16,0 10-176 15</inkml:trace>
  <inkml:trace contextRef="#ctx0" brushRef="#br0" timeOffset="2512.31">3657 735 709 0,'0'0'223'16,"0"0"-136"-16,0 0 37 16,0 0-35-16,0 0-54 15,0 0-13-15,3-69-5 0,-3 52 3 16,-16 6-10-16,-4 4-2 16,-4 7-8-16,-5 0 0 15,-4 14-2-15,-2 17 2 16,4 5 0-16,10 4-1 15,7 0-1-15,9-2-3 16,5-3 0-16,0-12-5 16,21-8 3-16,6-8 4 15,2-7 1-15,6-4 2 16,3-25 2-16,-3-12-1 16,3-7 2-16,-2-10-1 15,-7-8-1-15,-5-17 6 16,-10-21 7-16,-10-17-11 15,-4 3-1-15,0 14 0 16,-8 36 0-16,-6 30-2 16,3 24 10-16,5 10 2 15,0 4-12-15,2 0 0 0,-3 36-9 16,-1 26 8-16,6 20 1 16,2 15 0-16,0 1 5 15,8 7-2-15,19-8 3 16,2-11-1-16,0-13 0 15,-2-21-3-15,-2-16-2 16,-4-14-3-16,6-20-15 16,9-4-28-16,11-38-156 0,5-16-319 15</inkml:trace>
  <inkml:trace contextRef="#ctx0" brushRef="#br0" timeOffset="3976.5">5383 150 479 0,'0'0'321'0,"0"0"-242"16,0 0-33-16,0 0-2 16,0 0 16-16,0 0-15 15,2-30-8-15,-7 26 4 16,-12 1-19-16,-3 0-4 0,-9 3-18 15,-5 0 1-15,-1 10 0 16,-3 17-2-16,4 6 3 16,3 7 0-16,7 6-2 15,8 1-1-15,12-1-1 16,4-4-1-16,0-4 3 16,22-7-2-16,12 1 1 15,5-6 0-15,9 3 2 16,0-6-2-16,-1-6 2 0,-7-1-1 15,-9 1 1-15,-10-6-1 16,-15 1 0-16,-6 1 0 16,0-3 4-16,-18 3 13 15,-15 0-3-15,-14-2-6 16,-2-2-6-16,-3-5-2 16,8-4-6-16,7 0 4 15,5 0-33 1,12-11-2-16,7-6-14 0,13-10-31 15,0 1-76-15,19-1-48 16,20-1-45-16</inkml:trace>
  <inkml:trace contextRef="#ctx0" brushRef="#br0" timeOffset="4376.56">5715 305 745 0,'0'0'130'0,"0"0"-56"16,0 0 23-16,0 0-22 15,0 0-19-15,0 0-23 16,-44 33-13-16,23 6-2 16,4 8 0-16,3 8-7 15,8 1 5-15,6-4-11 0,0-6-3 16,10-10-2-16,17-7 2 15,2-10-1-15,9-9-1 16,1-10 0-16,5 0 0 16,1-19 0-16,-3-18 1 15,-7-4 1 1,-6-9 2-16,-16-13 5 16,-13-7-2-16,0-4-3 15,-28 7 1-15,-10 21-4 0,0 20-1 16,-2 18-3-16,-1 8-12 15,-1 5-17-15,9 22-48 16,2 9-58-16,8 1-135 16,17 1-280-16</inkml:trace>
  <inkml:trace contextRef="#ctx0" brushRef="#br0" timeOffset="4976.63">6246 424 39 0,'0'0'898'0,"0"0"-861"16,0 0-29-16,0 0 25 0,0 0 27 15,-29 111-20-15,22-61-22 16,2-2-4-16,1-5 5 15,-3-11 1 1,1-9-9-16,-1-7 1 16,2-10 3-16,1-3 4 15,4-3 5-15,0 0-5 16,0 0-1-16,0-22-6 16,0-10-7-16,0-8-4 0,0-7-1 15,2-1 3-15,10-2-2 16,-4 10 0-16,1 12-1 15,-2 12-2-15,-4 14 0 16,-1 2-1-16,2 0 2 16,0 2-2-16,15 20-1 15,-2 14 4-15,5 7 0 16,1 0 0-16,-4 1 1 0,2-10-1 16,-3-4 0-16,-3-9 1 15,-4-10-1-15,-4-6 0 16,2-5 0-16,2 0 0 15,5-10 0-15,6-18 2 16,4-7 2-16,-3-5 3 16,-3-9-1-16,-5-9 0 15,-5-7 4-15,-4 5-5 16,-6 14-4-16,0 21 0 0,0 13-1 16,0 9-1-1,-2 3-18-15,-12 0-13 16,1 14-24-16,-3 12-87 15,1 3-81-15,1 0-183 16</inkml:trace>
  <inkml:trace contextRef="#ctx0" brushRef="#br0" timeOffset="8217.04">1395 1535 888 0,'0'0'64'16,"0"0"-64"-16,0 0-1 16,0 0 1-16,0 0 9 15,0 0 4-15,118 13 11 16,-45-6 11-16,23-5-8 15,20 3 4-15,19-3 22 16,16-2-21-16,22 0-5 16,20 0-10-16,9 0-14 15,5 0 3-15,-1 0-3 16,-9-4 0-16,-6-1-3 0,-11-2 1 16,-15 1-1-16,-11 2 0 15,-9-4 1-15,-8-2 3 16,-7-2-4-16,-7 0-4 15,-12 0 4-15,-10 0 0 16,-8 2 0-16,-6-1-1 16,-13 4 1-16,-10 2 0 15,-12 0 0-15,-10 2 0 0,-13 2-3 16,-13-2 2-16,-10 3-14 16,-6 0-17-16,0 0-14 15,-27 0-16-15,-31 0-27 16,-31 4-103-16,-26 4-74 15</inkml:trace>
  <inkml:trace contextRef="#ctx0" brushRef="#br0" timeOffset="8593.08">2706 1719 499 0,'0'0'285'0,"-172"32"-239"15,103-19-46-15,15-2 0 16,21-6 72-16,15-5 17 16,16 0-33-16,2 0-32 15,0 0-24-15,18 0-5 0,40 0 5 16,37 0 4-16,37-16 19 16,35-10 17-16,26-2-13 15,25-2-14-15,25 2 1 16,6 0-7-16,5 5-4 15,-15-2-1-15,-28 4-2 16,-32 4 0-16,-50-1-1 16,-38 4-1-16,-35 4 2 0,-29 3-2 15,-18 6 5-15,-9-2 3 16,0 3 6-16,0-4 17 16,0-3-6-16,-11-2-23 15,-5 2-8-15,3 2-39 16,6 3-52-1,5-1 0-15,2-4-185 16</inkml:trace>
  <inkml:trace contextRef="#ctx0" brushRef="#br0" timeOffset="10209.29">9062 2203 1057 0,'0'0'57'16,"0"0"-56"-16,0 0 0 16,0 0 3-16,0 0 28 15,4 148 40-15,2-27-32 16,7 31 1-16,10 27-19 15,-1 14 0-15,1 3-19 0,-6-14 1 16,-1-15-4-16,-5-27 0 16,0-19-1-16,-4-23 2 15,-2-24-2-15,-3-23-7 16,-2-21-1-16,0-17-7 16,0-13-1-16,0 0-25 15,-12-22-45-15,-12-31-72 16,2-19-72-16,-1-21-36 15</inkml:trace>
  <inkml:trace contextRef="#ctx0" brushRef="#br0" timeOffset="11361.43">9014 2230 839 0,'0'0'60'16,"0"0"-50"-16,0 0 2 15,0 0 19-15,0 0 14 16,0 0 3-16,-6-8-26 16,6 8-21-16,21 8 0 15,29 1-1-15,28-1 6 0,22-8-2 16,27 0 0-16,25 0-3 15,13-13 0-15,11-6 0 16,6-2-1-16,-3-6-1 16,-3-1 0-16,0 0-1 15,1 0-9-15,-2 2 7 16,24 3 4-16,29 8 0 16,30 5 1-16,29 3 1 15,14 7-2 1,2 0 1-16,-8 0 0 0,-17 25 3 15,-19 1 13-15,-32 4 8 16,-32 2-21-16,-44-9 0 16,-40-4-3-16,-37-9-2 15,-34-8 2-15,-22 0-1 16,-16-2 5-16,3 0 12 16,-3 0 46-16,-2 0-25 15,0 2-24-15,0 1 0 16,0-3-3-16,0 4 2 0,0-4-5 15,0 0-1-15,0 0-3 16,0 0-2-16,0 5 0 16,0 11-2-16,0 17 0 15,0 25 0-15,0 26 7 16,0 16 0-16,0 19 1 0,-2 12-6 16,-21 8 2-1,3 5-1-15,-8-7-3 0,-1-13 3 16,0-5-3-16,2-17-1 15,2-12 0-15,5-9 0 16,-2-16 1-16,8-7-3 16,-1-13-3-16,1-9 3 15,3-16-4 1,7-8 2-16,-3-4-4 16,-2-8-2-16,-2 0-8 15,-7 0 12-15,-11 0-13 0,-7-6-4 16,-8-8 1-16,-7-2-8 15,-14 0 12-15,-20 0-3 16,-10 0 4-16,-24-1 11 16,-5 1 0-16,-13-2 5 15,4 6 2-15,-6-1 1 16,-3 5 0-16,-5 5-1 16,-23 3 2-16,-17 0 2 15,-25 0-3-15,-10 8 2 0,8 5 6 16,4-2 6-16,13-3-13 15,24 2 1-15,8 1-3 16,17-2 0-16,28-2 2 16,18 1 3-16,21 0 3 15,23 1 0-15,16-3-3 16,11 2-3-16,11-3-1 16,2-1-1-16,4-1 0 0,8 0-1 15,-5-1 0-15,-7 2 1 16,-7-2-1-16,-2-2-1 15,-4 1-1 1,0-1-1-16,-7 0 4 16,5 0 0-16,-7 0 0 15,5 0-1-15,-2 0 3 16,4-3-4-16,4 1 2 16,-7-2-2-16,7 1 2 0,5 3-5 15,2 0-18-15,2 0-6 16,-1 0-9-16,8 0-15 15,-3 0-12-15,-1 0-82 16,-1-12-32-16,-2-2-125 16</inkml:trace>
  <inkml:trace contextRef="#ctx0" brushRef="#br0" timeOffset="13529.71">9701 2621 862 0,'0'0'105'0,"0"0"-64"15,0 0 29-15,0 0 14 16,0 0-30-16,0 0-28 16,-16-8-14-16,3 17-12 15,-3 15 2-15,3 7 0 16,9 3-4-16,4 2 5 0,0-2-3 16,6-2 0-16,16-10-1 15,7-8-2-15,2-6-11 16,10-8-6-16,-1 0 9 15,5-24 7-15,-5-10-10 16,-7-6 2-16,-8 4 3 16,-12 0-4-16,-9 4 11 15,-4 9 0-15,0 5 2 16,-9 9-1-16,-4 6-9 16,-3 3-2-16,-4 0 1 15,-2 20 0-15,6 9 5 16,3 0 2-16,9 6-4 15,4-3 2-15,0-4-5 16,15-7 8-16,8-4 1 16,-3-11-2-16,4-6-2 0,-2 0 2 15,5-4 3-15,0-18-1 16,-2-2 1-16,-4-5 2 16,0 4 0-16,-5-1-1 15,-10 5 0-15,3 8 2 16,-5 4-2-16,-4 8 0 15,0-1 3-15,0 2-3 16,0 0-1-16,2 5-3 16,3 15 4-16,4 3 1 0,0-1-1 15,2-4 0-15,-4-4 0 16,0-9-1-16,-3-3 1 16,0-2 1-16,10 0 0 15,1-7 0-15,1-12 1 16,2-1-2-16,-4 6 1 15,-6 2 1 1,-6 5-1-16,5 2-1 16,-1 1-1-16,6 3-2 15,1 1 1-15,3 0-1 0,-1 0-2 16,6 0 2-16,-1 0 0 16,-3-10 0-16,6 0-4 15,-5-9-3-15,-1-6 3 16,-1-3-7-16,-3-9 4 15,-6-3 6-15,-7 1 4 16,0-7 2-16,0-3-1 0,0 3 13 16,-2 8 6-16,-3 14-9 15,3 14 7-15,2 10 12 16,0 0-25-16,-2 0-5 16,-2 5-3-16,-3 24 3 15,7 17 1-15,0 9 2 16,0 6-3-16,15-1 0 15,10-7 0-15,0-12 2 16,-4-6 0-16,2-14-1 16,-3-6 1-16,-5-11 0 0,6-4-2 15,-3-3 0-15,1-22 3 16,4-12 1-16,-5-5-4 16,-5-4-3-1,-4 2-8-15,-9 6 8 16,0 6-6-16,0 14 4 15,0 12 2-15,0 6-11 16,-2 0-8-16,-9 1 9 16,2 16 7-16,4-2-1 0,5 2-5 15,0-3 2-15,0 1 6 16,2-6 0-16,12-1 4 16,1 1-1-16,1-6 1 15,-1 6 0-15,-3-4 0 16,1 5 0-16,-3-2-1 15,-4 2-1-15,3 5 1 0,-5-1 1 16,0 2 3-16,4 0-3 16,-2-1 1-16,3 0-2 15,-3-3 2-15,4-5-1 16,-6-2 0-16,7-3 0 16,0-2-3-16,7 0-18 15,9 0-69-15,11-12-66 16,7-5 111-16,3-2 40 15,-5-3-37-15,-10 0-49 16,-6-4 53-16,-12-3 38 0,-8 3 28 16,-7 0 43-16,0 3 10 15,-9 2 36 1,-8 9-26-16,-1 4-36 16,-3 5-18-16,-8 3-21 15,6 0 8-15,-4 23 3 16,2 7-8-16,9 7 2 0,5-2-9 15,9 2-2-15,2-5-6 16,0-6-2-16,0-6-1 16,4-8 1-16,7-7-1 15,3-5 0-15,3 0-1 16,4-10 4-16,1-12-2 16,1-6-1-16,-2 0-1 15,4 2-1-15,-7 2 1 16,-5 9 1-16,-2 4-1 15,-8 8-1-15,-3 3 0 0,0 0-8 16,0 5 4-16,2 13 1 16,7 8 1-16,6 0 2 15,3-4 0-15,9-5-1 16,-2-3 3-16,2-10-3 16,-1-4 1-16,-2 0-2 15,5-4 6-15,-2-20-6 16,0-8 6-16,-11-6-3 15,-7-8 0-15,-7-3-1 16,-2-13 1-16,0-2 0 16,-9-3 1-16,-5 11 1 15,8 22 1-15,-3 17-3 16,7 12-2-16,-1 5 0 16,-6 12-6-16,7 27 8 15,2 21 0-15,0 8-3 16,0 10 3-16,16-4 5 0,6-5 1 15,-2-14 3-15,7-12 1 16,-12-13-6-16,1-14 4 16,-3-10-4-16,-3-6 3 15,1 0-2-15,7-10 12 16,6-21-13-16,0-6 0 16,-3-2-4-16,-13 6 0 15,1 11-5-15,-6 10-9 16,-1 7-2-16,5 5-2 0,-1 0-14 15,3 19 18-15,3 2 7 16,-4-3-24-16,8-1-23 16,-3-12-39-16,0-5-43 15,3 0 21-15,-5 0-189 16</inkml:trace>
  <inkml:trace contextRef="#ctx0" brushRef="#br0" timeOffset="13737.74">11770 2238 687 0,'0'0'81'16,"0"0"-58"-16,0 0 30 15,0 0 18-15,0 0-34 16,0 0-8-16,-16 67-16 16,16-60-5-16,4-3-4 0,8-4 6 15,1 0-4-15,-5 0-2 16,6-9-4-16,-3-5-7 15,-9 1-41-15,6 3-101 16,-8 1-57-16,2 9-269 16</inkml:trace>
  <inkml:trace contextRef="#ctx0" brushRef="#br0" timeOffset="14785.87">11950 2394 723 0,'0'0'166'0,"0"0"-148"16,0 0 12-16,0 0 41 16,0 0-38-1,82-105-20-15,-55 101-1 16,2 4-11-16,-2 0 0 0,-7 0 0 16,-2 13 0-16,-9 11-2 15,-9 5 2-15,0 8 1 16,0 1 4-16,-5-6 3 15,-10-4-7-15,4-8 4 16,-1-1-4-16,12-10-2 16,0 1 0-16,0-3 0 15,0-6-1-15,14 2-12 16,15-2 8-16,0 3-4 16,11 0 2-16,-7 3-3 0,-6 0-11 15,-2 2 6-15,-19 1 8 16,-6-1 0-16,0 4-9 15,-8 2 4-15,-29 4 10 16,-5-4 2-16,-2-1-1 16,1-4 3-16,8-5-2 15,8-5 0-15,10 0 0 16,9 0 0-16,8 0 0 0,0-20-3 16,25-6-14-16,18-6 4 15,10-2 0-15,5-3 6 16,0 2 5-1,2-2 1-15,-4 1 1 16,-5 2-1-16,-2-2 2 16,-16 2 2-16,-10 0 9 15,-15 3 5-15,0 9 12 16,-8 3-3-16,0 6 1 0,-12 8-16 16,-7 5-5-16,-4 0-4 15,-4 12-2-15,5 16 5 16,2 4-5-16,13 12 1 15,7 0-2-15,0-2 2 16,4-1-2-16,25-14 2 16,8-8-2-16,2-12 1 15,13-7-1-15,6 0 0 0,9-7-4 16,-3-20 5 0,7-3 0-16,-13-5 0 0,-15-4 2 15,-15-1-2-15,-14-1 0 16,-12 4 3-16,-2 11-3 15,0 10 0-15,-20 12-7 16,-11 4 6-16,-5 2 1 16,3 21 3-16,4 10-1 0,6 1-2 15,19 6-2-15,4-4 2 16,0-1 6-16,0-9-6 16,18-13 3-1,9-5-2-15,0-8 2 16,4 0 5-16,0-16 6 15,5-15-8-15,-9-8 6 16,-6-12-9-16,0-2 10 16,-5-5-4-16,-8-5-3 0,-1 1-5 15,-5 8 5 1,-2 13-5-16,0 18 3 0,0 14-4 16,-2 9 0-16,-7 0-14 15,-7 32 14-15,3 14 2 16,-1 19-1-16,10 13-1 15,4 2-4-15,0 3 0 16,0-7-2-16,-9-13-18 16,1-10-28-16,-13-14-45 0,-8-15-189 15,-8-13-333-15</inkml:trace>
  <inkml:trace contextRef="#ctx0" brushRef="#br0" timeOffset="15209.93">10244 2317 338 0,'0'0'189'0,"0"0"-122"0,0 0-26 15,0 0-7-15,0 0 61 16,0 0 4-16,114 0-42 16,-56-1-38-16,0-13-17 15,-2 5-2-15,-4 5-47 16,-21 4-162-1,-18 0-268-15</inkml:trace>
  <inkml:trace contextRef="#ctx0" brushRef="#br0" timeOffset="15681.98">10508 2981 395 0,'0'0'487'0,"0"0"-458"15,0 0-12-15,0 0 32 16,0 0 4-16,0 0-31 15,-29-22-9-15,20 48-10 0,-5 7 1 16,10 4 10 0,4 6-5-16,0-3-4 0,0-2-3 15,18-8-2-15,-1-10 0 16,12-6 0 0,-2-12-1-16,4-2 2 15,6-8 2-15,-4-21-1 16,-2-10 0-16,-9-2 7 15,-10 0-5-15,-12 0 2 0,0 5 4 16,-7 4-4-16,-20 10-3 16,-4 10-3-16,-5 10-7 15,2 2 3-15,1 7-20 16,8 14-17-16,8 6-36 16,13-1-47-16,4-4-105 15,4-7-259-15</inkml:trace>
  <inkml:trace contextRef="#ctx0" brushRef="#br0" timeOffset="16066.04">10902 2974 740 0,'0'0'217'0,"0"0"-179"16,0 0-15-16,0 0 21 15,0 0-18-15,0 0-1 0,-33 107-15 16,20-68-2-16,1-7-1 15,6-8 1-15,-1-6-4 16,5-10-1-16,2-5-1 16,0-3 3-1,0 0 3-15,0-7 0 16,2-20 3-16,13-14-6 16,1-8-3-16,7-2 0 15,-6-5 0-15,6 8-1 0,-8 10-1 16,-1 13 0-16,-8 16 0 15,-1 9 0-15,-3 0-8 16,4 3-2-16,10 25 6 16,0 10 4-16,6 4 0 15,-8 0-4-15,-8-6 0 16,1-3-28-16,-7-5-39 16,0-8-32-16,-2-8-120 15,-19-10 19-15</inkml:trace>
  <inkml:trace contextRef="#ctx0" brushRef="#br0" timeOffset="16714.09">10802 3035 604 0,'0'0'88'15,"0"0"-62"-15,0 0 9 16,0 0-5-16,0 0-5 16,0 0-5-16,129-10-11 0,-77 6-9 15,-4-1 0-15,4-4-15 16,-9 1-19-1,-8-2-10-15,-6 2 30 16,-14 2 13-16,-3 1-1 16,-5 5 2-16,-7-3 5 15,0 3 68-15,0 0-1 16,0 0-22-16,0 13-29 16,0 14 2-16,-7 8 13 0,2-3-12 15,-4-2-4-15,7-9 0 16,0-4-9-16,2-7 1 15,0-8-8-15,0-2 5 16,0 0 2-16,0-2 4 16,0-20 4-16,2-14-13 15,14-6-3-15,-3-4-2 16,2-1 0-16,6 5-1 16,-1 10-3-16,-3 12-6 0,-3 10 4 15,1 10 3-15,-1 0 0 16,1 2-2-16,1 24 4 15,-3 8 1-15,-1 2-1 16,-10 3 0-16,-2-6 0 16,0-3 5-16,0-13-3 15,-2-8 0-15,-5-3 7 16,2-6 0 0,5 0 7-16,0-3-3 0,0-21-10 15,0-13-3-15,0-2-15 16,10-4 7-16,7 5 2 15,4 8-10-15,3 14-5 16,2 10 16-16,3 6 4 16,0 3 1-16,0 18-3 15,-4 9 3-15,-7 4 4 16,-3 4-3-16,-1-6 0 16,-3 1-1-16,-7-9 0 0,8-3-4 15,-10-7-66-15,11-7-145 16,1-7-390-16</inkml:trace>
  <inkml:trace contextRef="#ctx0" brushRef="#br0" timeOffset="17730.24">14054 3014 485 0,'0'0'95'0,"0"0"-83"15,0 0 35-15,0 0 22 0,0 0 35 16,0 0-17-16,19 0-26 16,-29 0-7-16,-28 0-30 15,-11 0-7 1,-22 0-2-16,-16 0-2 15,-17 0 15-15,-17 0-7 16,-6 0-2-16,-5 0 1 16,14 0-6-16,16 0-4 15,23-2 1-15,22 2-10 0,14 0 3 16,16 0 0-16,10 0 3 16,-1 0-4-16,3 0-1 15,1 0 6-15,-1 2-6 16,5 2 2-16,-1-2-4 15,7-1 1-15,2-1 8 16,0 2-4-16,2-2 3 16,-2 0 3-16,2 2-1 0,-6-2 2 15,6 3 2-15,0-3-3 16,0 0 0-16,-2 2-6 16,2-2-4-16,0 0 6 15,0 4-3-15,0 4-4 16,-2 2 1-16,-2 4 2 15,-3 1 0-15,3 2-2 16,-6-2 1-16,-3 4-2 16,0-1 1-16,2 0 0 0,-2 2-1 15,-1 2 0-15,1 6 0 16,-3 9 0 0,3 9 0-16,0 10-1 15,-1 9 1-15,1 7 1 16,1 3 0-16,8-2-1 15,-3-8 1-15,5-7-1 16,2-9 0-16,0-9 1 16,0-12-1-16,0-12 0 0,0-8-1 15,0-4 1-15,0-4-1 16,0 0 0-16,0 0-3 16,0 0-4-16,0-21-8 15,7-10-9-15,-1-16-40 16,1 0-64-16,2 1 8 15,11 4-119-15,0 8-161 16</inkml:trace>
  <inkml:trace contextRef="#ctx0" brushRef="#br0" timeOffset="18146.3">13074 3263 637 0,'0'0'103'0,"0"0"-81"16,0 0 58-16,0 0 24 15,0 0-26-15,0 0-31 16,-12-33-22-16,-7 33-3 16,-8 0-8-16,0 2-2 15,2 12-1-15,7 3 2 16,5-2-7-16,7 1-5 15,-1 0-2-15,7 5 2 16,0-3-2-16,9 4 2 0,11-1-1 16,9 0 2-16,2 1-2 15,3-2 0-15,-3 0-2 16,-4 0 0-16,-8-4 2 16,-3-2 0-16,-5 0 2 15,-11-4-4-15,0 1 4 16,-9 2-2-16,-15-3 0 15,-10-1 3-15,3-2-3 16,2-5-6-16,2-2-33 0,9 0-30 16,7-2-29-16,11-17-111 15,0-6-72-15</inkml:trace>
  <inkml:trace contextRef="#ctx0" brushRef="#br0" timeOffset="18482.34">13346 3328 671 0,'0'0'206'0,"0"0"-155"0,0 0 23 15,0 0 18-15,0 0-50 16,0 0-26-16,-58 13-4 16,44 17-2-16,3 2-6 15,11 2 1-15,0-3-2 16,0-2-3-16,7-6 0 15,11-12-1-15,1-5 1 0,4-6 4 16,4 0-3-16,-5-20 4 16,7-9 4-16,-9-3-6 15,-4-3 4-15,-12-4-4 16,-4 2 1-16,0 1-4 16,-18 2 0-16,-8 13-14 15,-3 7-15-15,0 12-5 16,2 2-28-16,0 0-43 0,13 12-105 15,8 6-89-15</inkml:trace>
  <inkml:trace contextRef="#ctx0" brushRef="#br0" timeOffset="18994.4">13593 3275 731 0,'0'0'226'0,"0"0"-200"16,0 0-6-16,0 0 6 16,0 0 13-16,0 0-8 15,-12 142-18-15,8-106 3 16,-2-8-6-16,1-10-1 16,3-8-2-16,2-6-3 15,0-4 8-15,0 0 10 16,0 0 11-16,0-25-5 0,0-7-23 15,0-7-4-15,0-7-1 16,15-2-1-16,-1 0 1 16,-1 15-3-16,-3 11-1 15,-4 12-9-15,1 8 10 16,-7 2-4-16,4 0 3 16,5 24-8-16,0 10 12 15,4 10 2-15,1 1-2 0,1-2 0 16,-1-4 2-16,-1-9-2 15,-2-9 0 1,-7-10 0-16,4-10 1 16,0-1-1-16,3-5 7 15,7-25-1-15,9-10-1 16,-4-6 1-16,-4-7 5 16,-9 0-3-16,-4-3-3 15,-6 10-2-15,0 11 0 0,0 12-3 16,0 16 0-16,0 7-18 15,-14 0-50-15,-13 2-39 16,4 17-120-16,-6 2-282 16</inkml:trace>
  <inkml:trace contextRef="#ctx0" brushRef="#br0" timeOffset="21474.72">9153 3889 466 0,'0'0'80'0,"0"0"-64"0,0 0 18 15,0 0 54-15,0 0 0 16,0 0-18-16,0 0-43 16,-3-5-8-16,3 5-2 15,18 0 2-15,22 0 13 16,24 0-15-16,31 0-17 15,22-4-36-15,15-18-284 16</inkml:trace>
  <inkml:trace contextRef="#ctx0" brushRef="#br0" timeOffset="22986.91">9199 2975 489 0,'0'0'66'15,"0"0"-63"-15,0 0 6 0,0 0 61 16,0 0 10-16,0 0 17 16,0 0-21-1,0 2-34-15,-20-2-31 16,-18 0 7-16,-20-2-12 15,-17-3-2-15,-14 0 3 16,-21-1 2-16,-15 3 11 16,-8-4 4-16,-12 2-11 15,-7-4-12-15,5 0 28 0,2 0-22 16,14-3-1-16,12 2 4 16,15 0-9-16,7-2 2 15,6 4 3-15,5 0-4 16,5 0 8-16,15 1-2 15,1 2-4-15,3-2-2 16,-2-4 2-16,12 1-1 16,0 2 9-16,3 3-11 15,7-2 14-15,4 2-12 0,11 2 11 16,5 1-6-16,2 0-3 16,2 0 1-16,2 0-1 15,3 0-3-15,4 2 2 16,7 0-2-16,2-2 6 15,0 2-3-15,0 0-1 16,0 0 1-16,0 0 1 16,0 0 0-1,0 0-2-15,0 0 3 0,0 0-7 16,0 0 3-16,0 0-3 16,0 0 1-16,0 0-1 15,0 0-1-15,0 0 0 16,0 2-1-16,0 14 1 15,0 4 2-15,0 6 1 16,0 3 0-16,0 2 1 16,0 7 2-16,0 6-2 0,2 9 1 15,-2 13 1-15,0 8 1 16,0 12-1-16,0 16-2 16,0 10 8-16,0 12-6 15,-7-7 0-15,0-2 0 16,1-11-2-16,-1-4-2 15,-1-6 2-15,-4-3-1 16,6-8-1-16,-3-5-1 16,-1-6 0-16,10-4 0 0,-2-7 1 15,-2-4-1-15,4-3 0 16,0-4 0-16,0-6 1 16,0-8-1-16,0-3 0 15,0-8 0-15,0 0 0 16,0-1-1-1,0 0 1-15,0 2 0 16,0 6 0-16,0 0 0 16,0 2 0-16,0-1 0 0,2-8 1 15,-2-4-1-15,2-12-1 16,-2-1 1-16,0-5-1 16,0-3-2-16,0 1-4 15,0-1-13-15,0 0-7 16,0 0-7-16,-21 0-21 15,-16-18-52-15,-3-8-26 16,5-9-133-16,-1 0-82 0</inkml:trace>
  <inkml:trace contextRef="#ctx0" brushRef="#br0" timeOffset="23314.95">6261 4932 650 0,'0'0'71'0,"0"0"-67"15,0 0 9-15,0 0 69 16,0 0-14-16,0 0-40 0,41 3-8 16,-8 17 16-16,9 10-7 15,0 2-5-15,-1 6-8 16,-6-1-1 0,1 0-11-16,-5-4 4 15,-4-6-2-15,-2-7-5 16,-3-5 7-16,-7-10-2 15,1-5 1-15,-3 0-1 16,1-9 8-16,-3-24 4 0,0-9-14 16,-5-4 2-16,-6 2-4 15,0 4 1-15,0 8-3 16,0 8 0-16,0 6-29 16,0 4-48-16,0 1-85 15,0 2-225-15</inkml:trace>
  <inkml:trace contextRef="#ctx0" brushRef="#br0" timeOffset="24115.05">8961 2694 836 0,'0'0'47'0,"0"0"-44"16,0 0-3-16,0 0 29 16,0 0 4-16,0 0-20 15,-20-5-7-15,22 31-6 16,18 8 6-16,11 1 19 0,4-2 1 15,15 1-6-15,-3-4-8 16,-1-6-2-16,-3-3-7 16,-1-8 1-16,-4-4-2 15,-11-4 4-15,-11-2-4 16,-10-3-2-16,-6 2 3 16,0-2-1-16,-4 5 14 15,-29 9-1-15,-30 13-12 0,-24 19-2 16,-18 17 7-16,-13 12-8 15,-3 12-4-15,17 5-23 16,8 4-101-16,20-6-200 16</inkml:trace>
  <inkml:trace contextRef="#ctx0" brushRef="#br0" timeOffset="24979.16">5521 5150 360 0,'0'0'222'16,"0"0"-173"-16,0 0-1 0,0 0 58 16,0 0 0-16,0 0-58 15,-18 20-34 1,14 35 16-16,2 27 55 15,2 23-26-15,0 13-26 16,0 9 5-16,0 5-6 16,-3-1 1-16,-1-8-15 15,0-10-11-15,2-11-3 16,2-14-3-16,0-7 0 0,0-9-1 16,0-16 0-16,0-21-1 15,0-14-15-15,0-15-34 16,0-6-14-16,0-13-2 15,-12-30-64-15,-13-25-174 16,-1-21-53-16</inkml:trace>
  <inkml:trace contextRef="#ctx0" brushRef="#br0" timeOffset="25795.27">5372 5278 738 0,'0'0'42'0,"0"0"-27"16,0 0-15-16,0 0 21 15,0 0 49-15,0 0-17 0,145-61-24 16,-72 57-16 0,16 0 3-16,21-2 2 15,19 1-2-15,23 1 1 16,14-3-4-16,17-1-8 15,9 2 1-15,0 3-5 16,1-1 1-16,6-3-2 16,-7 3 4-16,-14-1-4 15,-10 5 0-15,-17-3 1 0,-11-1 1 16,-19 2-2-16,-20-1-6 16,-22-2 6-16,-21-1 3 15,-8 3-2-15,-19 0 0 16,-14 1 0-16,-12 2 0 15,-5 0 1-15,0-2 16 16,0 2 15-16,0 0-8 16,0 0-15-16,0 0-4 15,0 4-3-15,0 34-2 0,0 20 8 16,0 18 10-16,0 13-1 16,0 3-4-16,0 8 2 15,-3 3-6-15,-1 1-2 16,-5 1-1-16,1-6-3 15,-2-2-4-15,-1-8 3 16,7-8-1 0,0-9 0-16,-3-5-2 15,0-9 0-15,0-12 1 0,1-10-1 16,-3-12 0-16,-3-6 0 16,6-10 0-16,-9-2 0 15,-8-3 1-15,-12-3 0 16,-17 0 2-16,-19 0-2 15,-28 0-1-15,-16-3-1 16,-15-6-3-16,-15 0 0 16,-11-1-12-16,-6 4 8 0,-10 2 1 15,1 0 7-15,-1 4 2 16,2 0-2-16,8 0-7 16,6 0 4-16,6 0-1 15,19 0 2-15,11 4-6 16,14 0 3-16,19 0-4 15,23-2 1-15,15 2 3 16,20-4-3-16,13 0 2 16,12 0 2-16,2 0-1 0,2 0-28 15,0-6-2-15,0-17-46 16,2-6-43-16,16-9-142 16,4-2-309-16</inkml:trace>
  <inkml:trace contextRef="#ctx0" brushRef="#br0" timeOffset="26227.32">5898 5490 908 0,'0'0'32'0,"0"0"-32"16,0 0 2-16,0 0 15 15,0 0 14-15,0 0-14 16,-67 48-14-16,60-10 3 16,7 3 3-16,0-4-9 15,5-4 1-15,17-5-1 16,0-12 0-16,5-9 2 0,4-7 2 15,2 0 3 1,6-31 2-16,-4-10 3 0,-6-3-12 16,-8 0 1-16,-19 3 10 15,-2-4-10 1,-2 1 2-16,-25 5-1 16,-4 8-2-16,-6 11 0 15,6 13-6-15,2 7-11 16,5 0-19-16,8 12-20 15,10 15-71-15,6-1-98 16,0-1-200-16</inkml:trace>
  <inkml:trace contextRef="#ctx0" brushRef="#br0" timeOffset="26643.37">6373 5404 880 0,'0'0'123'0,"0"0"-121"0,0 0-2 16,0 0 1-16,0 0 34 16,-23 109 2-16,12-58-18 15,5-5-7-15,-4-6-1 16,10-12 2-16,-2-7-3 16,2-13-7-16,0-6 0 15,0-2 10-15,0 0 6 16,0-2 4-16,0-25 19 0,0-11-33 15,0-8-9-15,14-4-2 16,1 3 2 0,1 1 0-16,-1 14-1 15,6 9 1-15,-4 11 0 16,-1 12-1-16,2 0-7 16,2 9 1-16,0 17 4 15,3 13-1-15,-2 5 0 16,2 0 4-16,-3 3-4 15,-5-8 3-15,-7-5-26 0,-8-3-20 16,0-6-23-16,-14-6-29 16,-15-12-89-16,-9-4 12 15,-2-3-194-15</inkml:trace>
  <inkml:trace contextRef="#ctx0" brushRef="#br0" timeOffset="27267.46">6300 5641 542 0,'0'0'116'0,"0"0"-90"0,0 0-25 15,0 0 4-15,0 0 14 16,115-50-1-16,-64 43-15 16,7 1-3-16,5-1-1 15,-1-5-4-15,-6-1-16 16,-10 1 6-16,-11 3 12 16,-16 2 3-16,-10 3 4 15,-6 4 34 1,-3-1 72-16,0 1-15 0,0 0-52 15,0 0-8-15,0 0-23 16,0 25-10-16,0 13 25 16,-3 4-2-16,-2-3-6 15,5-7 4-15,-2-10-4 16,2-9-6-16,0-4 0 16,0-9-5-16,0 0 8 15,0 0 8-15,0 0 3 16,0-22-3-16,0-16-18 0,18-8-4 15,5-5-4-15,3 3 1 16,1 8-5-16,-3 8-8 16,1 14 2-16,-7 8 10 15,-5 8-2-15,-4 2-3 16,-3 6-2-16,6 18 6 0,-3 8 3 16,-5 2 2-1,-4-6 3-15,0-5 3 0,0-10-6 16,0-4 9-16,0-8-3 15,0-1-1-15,0 0 13 16,0 0-8-16,4-1 6 16,6-23-9-16,3-13-9 15,7-7 0 1,9-2-1-16,9 6-4 0,0 10-8 16,0 16 9-1,-10 12-3-15,1 2 6 0,-6 8-5 16,-5 16 1-16,-3 7 4 15,-1 4 1-15,-5 1-2 16,-7 2-1-16,-2-2-10 16,0-2-50-16,2-2-58 15,7-5-33-15,5-11-159 16</inkml:trace>
  <inkml:trace contextRef="#ctx0" brushRef="#br0" timeOffset="27979.54">8512 5854 621 0,'0'0'37'0,"0"0"-33"16,0 0 15-16,0 0 110 15,0 0-26-15,0 0-59 0,12 17-22 16,-41-7 16 0,-14 2-1-16,-14-2-20 0,-19 0 1 15,-20-2-6-15,-18-2-4 16,-13-1-6-16,-2-3 7 15,7-2-4-15,14 0 9 16,23 0-4-16,23 0 12 16,18 0-9-16,17 0 7 15,13 0-9-15,10 0-2 16,4 0 2-16,0 0 5 0,0 0-6 16,0 0-4-16,0 0 4 15,0 0-10-15,0 0 1 16,0 0 3-16,0 0-4 15,0 0 1-15,0 0 1 16,-5 1 6-16,-3 15-5 16,-6 8 5-16,-1 5 11 15,-6 1-9-15,8 2-6 16,-5-1-1-16,3 0 1 0,-1 3-2 16,1 4-2-1,-1 4 4-15,3 3-4 16,1 4 1-16,8 7-1 15,4 2 0-15,0 5 1 16,0-3 2-16,0-6-3 16,9-6 1-16,-2-6 0 15,-1-7 1-15,1-9-2 0,-3-11 1 16,-2-5-1-16,0-8 0 16,-2-2-1-16,0 0 0 15,0 0-6-15,0-17-17 16,0-24-44-16,0-12-91 15,0-14 30-15,6-3-158 16,13 3-269-16</inkml:trace>
  <inkml:trace contextRef="#ctx0" brushRef="#br0" timeOffset="28411.6">7666 6116 695 0,'0'0'185'0,"0"0"-127"16,0 0-47-16,0 0 66 0,0 0 22 16,0 0-37-16,-41-42-49 15,12 42-5 1,-2 0-5-16,0 0-3 16,2 5 4-16,6 8-3 15,8 1 4-15,2 0-5 16,8-2 0-16,5 1 0 15,0-1-8-15,0 2 8 16,5 3 2-16,23-2 3 0,1 4-1 16,10 1-3-16,-6-1 1 15,1 4-2-15,-10 0 2 16,-6-6-2-16,-7 1 0 16,-6-6 0-16,-5-1-2 15,0-2 2-15,0-1-6 16,-21 1 6-16,-8-4 0 15,-2-1 0-15,-4-4-4 16,1 0-21-16,10 0-21 16,5-16-29-16,13-12-19 15,6-8-103-15,6 3-13 0,31 0-238 16</inkml:trace>
  <inkml:trace contextRef="#ctx0" brushRef="#br0" timeOffset="28467.6">7666 6116 762 0</inkml:trace>
  <inkml:trace contextRef="#ctx0" brushRef="#br0" timeOffset="28699.62">7666 6116 762 0,'129'24'145'0,"-129"-24"-117"0,0 0 26 0,0 0 27 0,0 0-37 15,-4 22-35-15,-8 7 23 16,6 4-4-16,1-1-17 16,5-1 9-16,0-6-18 15,5-3 11-15,5-7-12 16,11-6 2-16,1-7-1 15,-2-2 0-15,2-2 1 0,1-20 4 16,-10-7-7 0,-4-6-1-16,-9-3-4 0,0 2 4 15,-16 2-14-15,-13 6-16 16,-4 12 1-16,2 9-28 16,-5 7-10-16,9 0 1 15,9 5-47-15,7 10-74 16,11 0-27-16</inkml:trace>
  <inkml:trace contextRef="#ctx0" brushRef="#br0" timeOffset="29163.69">7984 6176 796 0,'0'0'134'15,"0"0"-123"-15,0 0 27 16,0 0 21-16,0 0-31 15,0 0-25-15,7 64 9 0,-3-26 18 16,-2 0-13 0,6-5-2-16,-6-10-4 0,-2-6-2 15,0-11-3-15,0-5-4 16,0-1 5-16,0 0 6 16,0 0 3-16,0-22 2 15,0-10-18-15,0-3 0 16,0-2 0-16,0 5-4 0,6 8-3 15,3 13 0-15,-7 6 4 16,0 5 1-16,6 0-10 16,-2 0 3-16,15 16 8 15,-2 8-1-15,-1 4 4 16,5 1-4-16,-6-5 1 16,-1-5 1-16,-3-4 3 15,-6-10-3-15,-3-5 1 16,8 0 9-16,1-9 6 15,7-24 2-15,3-5-16 0,-6-8 2 16,-3-2 0-16,-10 0-4 16,-4-1 0-1,0 10-11-15,0 7-43 16,-14 13-49-16,-7 10-154 16,0 4-415-16</inkml:trace>
  <inkml:trace contextRef="#ctx0" brushRef="#br0" timeOffset="30683.89">14190 3028 639 0,'0'0'146'0,"0"0"-93"16,0 0-9-16,0 0 12 15,0 0 0-15,0 0-13 16,36-5-21-16,11 5-7 0,29 0 29 16,28 0 8-16,33-2-11 15,23-3-11-15,27-4-16 16,18 6-1-16,20-4-7 15,12 4-6-15,-3-2-2 16,-3 1 2-16,-9 0-1 16,-18-2 4-1,-14-4-7-15,-5 1 2 16,-20-8-16-16,-7-3-16 0,-22 1 7 16,-20 0 11-16,-18 6 4 15,-27 2 4-15,-26 3 3 16,-16 4 0-16,-14 1 5 15,-6-2 1-15,-6 3 4 16,-3 0 0-16,0 0 2 16,0 2-3-16,0 0 4 15,0 0-3-15,2 0-1 16,-2 0 5-16,5 0-9 0,-5 0 0 16,0 0-1-16,6 0 1 15,-2 0 0-15,10 11 1 16,-1-2 3-16,0 5 4 15,3 4-6-15,7 4 6 16,-6 11 6-16,8 4 3 16,-5 16-8-16,3 11 0 15,-6 12 2-15,-3 12 1 0,-10 8-6 16,-2 15 0-16,-2 6 3 16,0-1-2-16,0-7-5 15,0-14 6-15,9-8-5 16,0-8 1-1,-2 1 2-15,-3-8-6 16,5-3 0-16,-5-7 4 16,5-11-1-16,-4-8-3 15,4-6 3-15,-7-10-3 16,2-5 0-16,3-8 4 16,-5-2-1-16,-2-5-5 0,2-3 6 15,-2-3-4-15,0 4 0 16,0-5 1-16,0 2-2 15,3-1 1-15,-3-1 0 16,0 0 0-16,0 0 0 16,0 3-1-16,0-3-3 15,0 2-10-15,0 0-18 0,0-2-57 16,-18 2-8-16,-11-2-38 16,-4 0-134-16,-5 0-82 15</inkml:trace>
  <inkml:trace contextRef="#ctx0" brushRef="#br0" timeOffset="30923.91">17657 4613 546 0,'0'0'147'16,"0"0"-53"-16,0 0 7 15,0 0-35-15,0 0 0 16,0 0-25-16,4 0-19 15,23 7 1-15,13 11 19 16,2 6-6-16,5-2-1 16,3 0-24-16,-6-6-3 0,-4-4-4 15,-7-4-4-15,-4-7-6 16,-4-1-64-16,-3 0-50 16,1-17-82-16,-2-9-144 15</inkml:trace>
  <inkml:trace contextRef="#ctx0" brushRef="#br0" timeOffset="31091.94">18252 4509 769 0,'0'0'212'15,"0"0"-197"-15,0 0 5 16,0 0 53-16,0 0 12 16,-148 136-35-16,113-97-38 15,-3-1-12-15,7-8-1 16,2-4-40-16,-2-9-93 15,-7-17-224-15</inkml:trace>
  <inkml:trace contextRef="#ctx0" brushRef="#br0" timeOffset="31860.03">14393 2835 400 0,'0'0'91'0,"0"0"-62"16,0 0 40-16,0 0 30 16,0 0 30-16,0 0-53 15,23-44-24-15,-23 44-12 16,0 0-8-16,-7 0-22 16,-20 14-8-16,-8 20-2 15,-17 10 21-15,3 3-5 16,0 0-16-16,14-3 7 15,6-5-6-15,11-9-1 0,7-12 0 16,9-6-2-16,2-8-2 16,0-4 3-16,0 0-2 15,6 1 3-15,21 6 2 16,6-1-2 0,7 8 1-16,2 5-1 15,3 10 2-15,11 11-3 16,2 7 1-16,11 4 0 15,0 7-1-15,3 8-48 0,-1-3-48 16,-9-5-257 0</inkml:trace>
  <inkml:trace contextRef="#ctx0" brushRef="#br0" timeOffset="32660.14">16455 4868 950 0,'0'0'74'16,"0"0"-69"-16,0 0-3 15,0 178 8-15,0-71 27 16,0 14 29-16,0 3-13 16,0-4-13-16,2-7-24 15,3-11 5-15,-5-12-12 0,0-13-4 16,0-16-3-16,0-13 1 15,0-18-3-15,0-12-1 16,0-9-1-16,0-8-21 16,0-1-33-16,0-26-34 15,-9-25-73-15,-4-30-181 16,3-15-228-16</inkml:trace>
  <inkml:trace contextRef="#ctx0" brushRef="#br0" timeOffset="33516.24">16480 4787 805 0,'0'0'74'0,"0"0"-46"15,0 0-5-15,0 0 9 16,0 0-1 0,0 0-5-16,118-5 1 0,-45 23 8 15,21 3-9-15,15-6 5 16,23-1-4-16,13-4 6 15,15-3 1-15,12-2-18 16,11 0-11-16,8-3 0 16,8 0-3-16,-8-2 0 15,8 0 0-15,-1 0-2 16,-13 0-3-16,2-16-1 16,-21-3 0-16,-21 1-10 0,-23 4 8 15,-22 0 3-15,-17 5 3 16,-27 0 0-16,-12 2 1 15,-17 4 0-15,-14 1-1 16,-11 2 0-16,0-2 2 16,-2 2-2-16,0 0 0 15,0 0 0-15,0 0-1 16,3 0-4-16,2 24-2 0,-1 12 7 16,2 15 8-16,1 9-1 15,-3 6-3-15,4 10 2 16,-4 6 3-16,-4 4-3 15,0 2 0-15,0-1 0 16,0-7-2 0,0-1 1-16,0-5-3 15,0-5 2-15,0-2-3 16,4-6-1-16,3-6 2 0,-3-5-2 16,-4-7 0-16,0-9 0 15,0-10 1-15,0-9-1 16,0-3 1-16,0-5-1 15,0 0-1-15,0 2 1 16,-27-1 1-16,-6 2 1 16,-22-2 1-16,-15-2-2 15,-7-3-2-15,-24-3 2 16,-20 0-3-16,-14 0 1 0,-33 0-4 16,-23 0-1-16,-19-12-2 15,-8 1 8-15,-7-1 0 16,8 3 0-16,3 7 1 15,14 2 0-15,13 0-1 16,6 0-1-16,7 19 1 16,14 1 0-16,6 4 0 15,11-6-3-15,16 0 0 0,9-6 2 16,27-2-15-16,24-6 8 16,26-2 8-16,28 1 7 15,11-3-3 1,0 0-3-16,2 0-1 15,0-7-7-15,0-7-7 16,0-3-16-16,0-6-36 16,2-5-32-16,5-4-143 15,-1-4-228-15</inkml:trace>
  <inkml:trace contextRef="#ctx0" brushRef="#br0" timeOffset="33932.3">16912 5034 1046 0,'0'0'51'15,"0"0"-41"-15,0 0-8 16,0 0 2-16,0 0 21 15,0 0-16-15,-15 73 1 16,1-13 10-16,3 2-8 16,9-2-10-16,2-3 3 0,0-13-2 15,15-6 2 1,10-13-3-16,4-11 3 16,2-7 0-16,9-7 4 15,3 0 4-15,-3-24-6 16,-7-14-1-16,-8-4-6 15,-17-11 8-15,-8-5-4 16,0-3-2-16,-17 2-2 16,-16 12-4-16,-12 12-6 0,-4 12-13 15,-7 12-15-15,3 11-17 16,1 0-35-16,10 8-10 16,13 18-108-16,17 0-50 15</inkml:trace>
  <inkml:trace contextRef="#ctx0" brushRef="#br0" timeOffset="34316.35">17340 5125 966 0,'0'0'152'16,"0"0"-109"-16,0 0-41 15,0 0 13-15,0 0 29 16,0 0-24-16,-38 86-10 15,20-30-3-15,3 1-5 16,1-11-2-16,1-7 4 16,7-7 3-16,-1-17-7 15,4-9 0-15,3-6 1 16,0 0 5-16,0 0 2 16,0-21 0-16,0-22-4 15,16-13-4-15,0-11 0 16,8 1-1-16,-8 2 0 15,1 11 0-15,4 20 1 16,-11 15 0-16,0 11-7 0,3 7 7 16,-1 0-8-16,5 12-3 15,3 21 6-15,3 9 2 16,-6 7-18-16,-1-3-35 16,-5-3-20-16,-2-4-25 15,-5-12-44-15,-4-6-124 16</inkml:trace>
  <inkml:trace contextRef="#ctx0" brushRef="#br0" timeOffset="34996.43">17202 5259 768 0,'0'0'205'16,"0"0"-191"-16,0 0-8 16,0 0 14-16,0 0 2 15,0 0-17 1,129-46-2-16,-58 44-3 15,6-1 0-15,-6-4-18 16,-7 4-21-16,-6-6 1 0,-13 2-1 16,-18 0 19-16,-14 2 20 15,-11 2 2-15,-2 2 36 16,0 1 19-16,0 0-16 16,0 0-22-16,-2 16-11 15,-11 18 6-15,-1 7 5 16,6 4-5-16,1-5 3 15,4-8-1-15,3-6-1 0,0-10-1 16,0-11-4-16,0-2-1 16,0-3 3-16,0 0 9 15,0 0 10-15,0-18-9 16,3-16-13-16,14-16-9 16,6-8 0-16,-3-8-2 15,4 4-8-15,3 9-15 16,-2 16 16-16,-5 22-6 15,-3 9-1-15,-1 6 6 0,2 0 3 16,-9 16 5-16,2 16 2 16,0 8 0-16,-6 4 0 15,-5-2 1 1,0-8 1-16,0-10 8 16,0-7 1-16,0-9 4 15,0-8-3-15,0 0 2 16,0 0 1-16,0 0 1 0,0-18-8 15,9-18-8-15,6-13 0 16,3-1-4-16,9 2-4 16,0 13-5-16,-6 9-6 15,4 14 12-15,-9 12 3 16,1 0-5-16,-3 15 4 16,-1 19 2-16,-1 6 3 15,-12 4 0-15,0 2 0 16,0-4 0-16,0-1 0 0,-5-6-6 15,-4-3-51-15,3-6-91 16,-1-14-182-16</inkml:trace>
  <inkml:trace contextRef="#ctx0" brushRef="#br0" timeOffset="35996.56">19471 5337 622 0,'0'0'60'0,"0"0"-32"15,0 0 75-15,0 0 0 16,0 0-49-16,0 0-29 15,3 3-7-15,-3-3-1 16,0 0 11-16,0 0 0 16,0 0-5-16,0 0 0 15,-32 0-9-15,-19 0-9 16,-13 0 0-16,-19 0-1 16,-4 0-2-16,-11 0-1 0,-2 0-1 15,-3 0 1-15,1 0 1 16,6 2-2-16,15 4 1 15,15 2 0-15,10-1 1 16,4 2-1-16,10-1-2 16,9 2-2-16,4-2 3 15,2 0 1-15,7-2 3 16,2 0-7-16,7-3 3 16,0 0 0-16,0 1 1 0,4-4-1 15,-2 2 0-15,0 0 7 16,5 0-3-16,2-2 1 15,-1 0 0-15,3 0 9 16,0 0 1-16,0 2-4 16,0-2-5-16,0 0-3 15,0 2-2 1,0 2-1-16,-5 10-1 16,1 6 1-16,-7 8 5 0,5 9 7 15,-6 5-5-15,6 9 2 16,-3 12 0-16,-1 5-4 15,4 6 1-15,-3 0 0 16,5 3-3-16,-8-3 0 16,1 0-1-16,5-9 3 15,-6-10-3-15,10-9-1 16,0-12 0-16,2-7-1 16,0-13 1-16,0-7-2 0,0-4 1 15,0-3 0-15,0 0-3 16,0 0-15-16,0-17-22 15,12-17-73-15,-6-13-5 16,5-8-168-16,-7 1-414 16</inkml:trace>
  <inkml:trace contextRef="#ctx0" brushRef="#br0" timeOffset="36428.61">18533 5661 692 0,'0'0'105'0,"0"0"-69"0,0 0-32 16,0 0 57-16,0 0 11 15,0 0-20-15,11-46-24 16,-11 44-9-16,-14-1 0 15,-10 3-10-15,-5 0-3 16,-2 0-3-16,2 5 11 16,7 9 8-16,1 2-14 15,15 2-8-15,6-1 0 0,0 3-3 16,4 1 3-16,27-1 0 16,10 0 1-16,1-2 1 15,0-1-1-15,-1 0-1 16,-12-2 1-16,-12-6-1 15,-5-1 0-15,-10-2 0 16,-2 0 0-16,0 4 0 16,-27 2 4-16,-18 0-4 15,1-6-2-15,-3-3-3 0,7 0-37 16,9-3-44-16,10 0-46 16,19-8-92-1,2-16-198-15</inkml:trace>
  <inkml:trace contextRef="#ctx0" brushRef="#br0" timeOffset="36764.65">18845 5603 1035 0,'0'0'98'16,"0"0"-96"-16,0 0 52 15,0 0 10-15,0 0-43 16,0 0-13-16,-60 109-3 15,53-56-1-15,7-5-1 16,0-7-1-16,9-9-2 16,16-9 0-16,-4-11 0 15,6-12 0-15,2 0-2 0,0-8 4 16,0-22-3-16,-4-8 1 16,-12-8-1-16,-11-3-3 15,-2 2-5-15,-9 5-2 16,-20 5-1-16,-6 16-13 15,-5 6-27-15,-5 13-18 16,12 2-39-16,8 0-20 16,10 14-77-16,15 4-181 15</inkml:trace>
  <inkml:trace contextRef="#ctx0" brushRef="#br0" timeOffset="37260.71">19111 5685 845 0,'0'0'174'0,"0"0"-138"16,0 0-6-16,0 0 30 0,0 0-31 15,0 0-15-15,4 85 14 16,-4-39-9-16,0-5-14 16,0-5 8-16,0-6-9 15,0-12 0-15,0-10-3 16,0-6 2-16,0-2 0 15,0 0 7-15,-2 0-2 16,-8-14-5-16,8-14-3 16,0-7-5-16,2-8 2 0,0-1 0 15,0 6-1-15,0 11 2 16,4 14 1-16,4 8 1 16,-2 5-7-16,7 0 2 15,3 5 1-15,11 19 4 16,2 6 0-16,4 8 3 15,1-2-1 1,-3 1 1-16,-4-8 3 0,-6-5-4 16,-5-10 2-16,-3-6 9 15,-1-8-3-15,-3 0 3 16,7-8 3-16,1-17-4 16,-1-12-2-16,-3-7-3 15,-9-7 0-15,-4-4-7 16,0-6-1-16,0 3-3 15,0 12 0-15,-8 10-14 16,-3 14-8-16,1 10-21 0,6 8-96 16,0 4-76-16,-1 0-160 15</inkml:trace>
  <inkml:trace contextRef="#ctx0" brushRef="#br0" timeOffset="37412.74">19683 5789 1091 0,'0'0'149'0,"0"0"-124"16,0 0-18-16,0 0 22 15,0 0-18-15,0 0-11 16,16-10-80-16,-16-2-211 16</inkml:trace>
  <inkml:trace contextRef="#ctx0" brushRef="#br0" timeOffset="40765.17">15018 5087 480 0,'0'0'8'15,"0"0"40"-15,0 0-4 16,0 0 42-16,0 0 36 16,0 0 2-16,0 0-61 15,19-99-11-15,-46 73-25 16,-13-4-22-16,-11-7 4 16,-16-8-1-16,-20-5-5 15,-15-1-1-15,-21-4 4 0,-12 7 6 16,-20 10-2-16,-3 10-8 15,-2 15 35-15,2 12-13 16,6 1-2-16,9 14 4 16,16 12-13-16,18 4 0 15,15 2-8-15,32-4 0 16,20 0-3-16,15-9-2 16,15 2-2-16,8-5 1 0,4 0-6 15,0 0 6-15,0-5 0 16,0-3 2-16,0-5-1 15,0-3 1-15,0 0 5 16,0 0-1-16,0 0-3 16,-9 0 7-1,-6 0 9-15,-14-3 0 16,-14-18-12-16,-19-1-6 16,-9 0 5-16,-10 2-7 0,-4 3 2 15,4 2 0-15,-9 9-2 16,8 3 2-16,-10 3 4 15,-8 0-4-15,-14 21 0 16,-4 11 2-16,-2 8 0 16,8 4 8-16,10 3-2 15,10 1-8-15,12 3 1 16,15 2 0-16,19-2 0 16,7-5-1-16,20-5-8 0,3-4 7 15,7-8-1-15,3 0 2 16,-1-7 0-16,2-2 0 15,-4-4 0-15,7-4 0 16,-9-7 1-16,6 2 0 16,-8-3-1-16,-7-4 1 15,-2 0 2-15,-7 0-2 16,-2-11 2-16,-10-14-2 0,-3-10-1 16,-14-7-12-16,-13-2 10 15,-5 7-8-15,-5 4 10 16,8 11 0-1,2 6 0-15,-1 8 0 16,-1 6-1-16,-6 2-1 16,6 0 1-16,2 16 2 15,6 12-1-15,2 10 0 16,3 11 0-16,-2 9 0 0,2 2 1 16,7 1 4-16,6 0-5 15,7-4 0-15,13-4-1 16,4-1-3-16,17-2 3 15,-3 1 0-15,9-5 2 16,0-6 1-16,0-6-2 16,7-6-1-16,-1-9-3 15,3-5 4-15,-5-5-2 16,-1-5 1-16,-3-4-2 0,0 0 3 16,0 0 0-16,0 0 0 15,0 0 4-15,0-4 0 16,0-10-4-16,0 0 2 15,-16 4 1-15,-4 2-3 16,-4 8 0-16,-12 0-4 16,-2 8 3-16,-6 21 1 15,-1 10 0-15,3 10 1 0,4 6-1 16,4 12 0 0,3 7 5-16,-3 8-3 15,15 8-4-15,1 1 1 16,13-4 1-16,5 0 0 15,0-5 3-15,29-6-3 16,5-9-3-16,1-11 3 16,3-14 0-16,-4-16 3 15,-3-8-3-15,-2-7-7 0,-1-11 7 16,-5 0 0-16,-5 0 0 16,-3 0 0-16,6-17 1 15,-1-3-1-15,4-4 1 16,3 2-2-16,-3 4 0 15,1 3 1-15,0 12 0 16,-4 3-3-16,16 0 3 16,-4 3 0-16,5 18 1 15,2 5-2-15,5 6-2 0,5 5 3 16,14 4 0-16,2 3 3 16,16 4-3-16,7 1 0 15,10-1 0-15,10 2 0 16,5-1 1-16,6-2-1 15,3-5 0-15,-5-10 0 16,-2-7 0 0,-12-11 3-16,4-10-2 15,-10-4 0-15,-7 0-2 0,-10-22 1 16,-15-9-2-16,-10-5 4 16,-12-6-2-16,-4 0 0 15,-9 2 0-15,-4 8 1 16,-11 12 0-16,-3 5-1 15,-1 10 1-15,-3 1-1 16,4 1-1-16,11 3-1 16,14 0 2-16,9 9 0 0,9 13-3 15,11 4 3-15,8 4 1 16,8 2 0-16,8 3 2 16,7 0-3-16,1-3 0 15,-1-4 1-15,-9-6-1 16,-9-8 0-16,-8-6 0 15,-8-6 0-15,-6-2 0 16,-2 0 0-16,-5-20-1 16,0-8 1-16,3-10 1 0,-8-6-1 15,4-8 5-15,-6 0-5 16,-1 6-2-16,-8 8 1 16,-10 11 1-16,-10 9 3 15,-3 6-3-15,-8 2 0 16,5 4 2-1,-3 1-1-15,4-2-1 16,5 3 0-16,10 2-3 16,8 2 1-16,10 0 2 0,12 2 0 15,7 13-3-15,8-1 3 16,-1-3 2-16,0-3-1 16,-5-2-2-16,6-2 1 15,-8-1 0-15,1-3 0 16,-7 0-1-16,-6-8 1 15,4-16 6-15,0-9-5 16,2-13-1-16,2-13-3 0,-1-11 3 16,-6-3 5-16,-6 1-5 15,-11 5 0-15,-15 13-1 16,-3 8 1-16,-16 6 0 16,0 6 0-16,0-1 2 15,0 8-1-15,0 5-1 16,0 4 0-16,0 8 0 15,0 2 0-15,2 4 0 16,9-3 0-16,5 4-2 0,11 0-3 16,2 1 5-16,7 0 4 15,1 1-4-15,5-3-3 16,12-5 3 0,2-5 0-16,2-6 1 15,-2-7-3-15,-8-8 0 16,-5-5 1-16,-12-8-4 15,-4-11 5-15,-12-11 0 16,-5-6-5-16,-10-3 5 0,0 12 0 16,0 7 1-16,-23 9-1 15,1 9 1-15,-5 8 0 16,0 8 4-16,8 9 0 16,5 6 0-16,5 7 4 15,9 2-2-15,0 2-7 16,0 0 0-16,0 0-2 15,0 0 2-15,0-3-3 0,0-6-4 16,11-6-2-16,14-7-2 16,6-9 1-16,2-3 4 15,-2-4-9-15,-4-8 0 16,-2-13 9-16,-10-9 5 16,-10-4 0-16,-5 4 1 15,0 14 1-15,-18 12 6 16,-26 8 4-16,-26 5-11 15,-15 8 3-15,-19 3-6 0,-6 6 3 16,22 0-5 0,20 8-4-16,37 0-66 15,31-5-94-15,14-5-232 16</inkml:trace>
  <inkml:trace contextRef="#ctx0" brushRef="#br0" timeOffset="44181.6">16528 5344 154 0,'0'0'371'16,"0"0"-330"-16,0 0-35 0,0 0 37 16,0 0 1-16,0 0-22 15,0 0-21-15,10 0 7 16,-10 0 6-16,0 0 13 16,2 0 13-16,-2 0-5 15,0 0-3-15,0 0 3 16,0 0 0-16,0 0-8 15,0 0-6-15,-2 0-3 0,-29 4-5 16,-21 2 5-16,-10 0-1 16,-19 2-8-16,-5-4-2 15,-3 4-2-15,-10 2 6 16,-5-2-9-16,-6 0 1 16,4-2-2-16,-2-2 11 15,8-2-12-15,0 1 0 16,-1-3 4-16,1 3 2 0,2-1-3 15,11 0 3 1,9-2-6-16,11 2 2 16,7 0 0-16,2-2 4 15,2 2-5-15,3 2 0 16,-5 0 8-16,9 0-2 16,-3 0-7-16,10-1 4 15,2 4-2-15,9-3-1 16,2-1 3-16,4-3-4 15,9 3 3-15,8-3-2 0,1 0 4 16,7 0-1-16,0 0-3 16,0 0 2-16,0 0 7 15,0 0 0-15,0 0 1 16,0 0 6-16,0 0-1 16,0 0-5-16,0 0 0 15,0 0-4-15,0 0-1 16,0 2-2-16,0-2-2 0,0 0 0 15,0 2-1-15,0-2 1 16,0 2 0-16,0-2-1 16,0 0-1-16,0 0 0 15,0 3 0-15,0-3 0 16,0 0 0-16,0 0 0 16,0 3 1-16,0-3-1 15,0 6-3 1,0 2 2-16,0 9 1 0,0 4 2 15,-2 5 1-15,2 9 0 16,-2 4 4-16,0 9 2 16,0 8-3-16,-6 2 0 15,6 0 2-15,-7 4-6 16,7 0 2-16,0-1-2 16,2-1 1-16,0 3-3 15,0 4 4-15,-2-1-2 16,2 2-1-16,-2 1 5 0,-5-1-2 15,2 1 1-15,-6 3-3 16,-2-2 1-16,-1 1 1 16,6-4-3-16,-4-4 2 15,1-3-3-15,7-1 3 16,-5-2-3-16,5 1 0 16,-6-1 2-16,6 1-2 0,0-3 1 15,-3 0-1-15,3-6 0 16,-4-5 0-16,6-2-1 15,0-2 1-15,2-3 1 16,0 4-1-16,0-5 0 16,0 0 0-16,0 0 0 15,0 2 0 1,9 2 0-16,-6-1 1 0,-1 0-1 16,0 0 0-1,-2-1 2-15,0 0-2 0,0 0 0 16,0-1 1-16,0 4-1 15,0-1 1-15,0 4 0 16,0 5-1-16,0-3 1 16,0 2 0-16,0-2 0 15,0-5 0-15,0-4 0 16,-2-8-1-16,-3-4 0 0,0-4 1 16,3-6-1-1,2 1 0-15,0-3 0 0,0-1-1 16,0-3 1-16,0-2 0 15,0-4 0-15,0-1 0 16,0-2 0-16,0 0 0 16,0 0 1-16,0 0-1 15,0 0 3-15,0 0-3 16,0 0 1-16,0 0 2 16,0 0-2-16,-6 0-1 0,-7-12-1 15,-5-6-6-15,-5-4 0 16,-2 2 1-16,4-2 4 15,-2 0 2 1,-4 1-3-16,7-4 3 16,-4 4 0-16,6 4-1 15,-2 2 1-15,2 6 0 16,4 1 0-16,6 1 0 16,-1 2 0-16,3 1 0 0,0 2 0 15,6-2 1-15,0 4-1 16,0-3 2-16,-2 2 0 15,2 1-1-15,0-3 0 16,0 3-1-16,0 0 3 16,0 0-1-16,0 0 2 15,0 0-3-15,0 0-1 16,0 0 2-16,0 0-2 0,0 0-1 16,0 7-2-16,16 15 3 15,9 10 2-15,2-4-2 16,2 4 1-16,2 0 0 15,-3-1 1-15,-1-4-2 16,-2-3-1-16,-5-3 1 16,-3-6 0-16,4-2-1 0,-13-4 1 15,4-2-2 1,-10-4 6-16,-2-3-3 0,0 0-1 16,0 0 3-1,5 0-1-15,1 0-1 16,6-12 8-16,5-13-3 15,8-10-6-15,4-2 2 16,0-7-4-16,0 3 5 16,-4 4-5-16,-6 8 2 0,-5 8-1 15,-3 2-17 1,-5 1-24-16,4 0-51 0,1-3-168 16,-1-3-506-16</inkml:trace>
  <inkml:trace contextRef="#ctx0" brushRef="#br0" timeOffset="45013.7">16154 5182 562 0,'0'0'39'16,"0"0"-16"-16,0 0 35 16,0 0 21-16,0 0-14 0,0 0-38 15,0-9-6-15,2 9-11 16,10 4-1-16,3 17 29 16,10 6 5-16,6 12 5 15,9 2-12-15,5 5 3 16,3 3-11-16,6-5-4 15,0-2-17-15,-8-8 3 16,-9-9 1-16,-16-11-3 16,-7-9-6-16,-5-3 4 0,-9-2 11 15,0 0 27-15,0 0 4 16,0-7-19-16,0-6-26 16,-7 5 20-16,-9 4-18 15,-13 4 6-15,-6 0-11 16,-16 23 3-16,-3 11 0 15,7 7-4-15,-1 5 1 0,7 2 0 16,3 3-4 0,9-3-10-16,7-6-49 0,4-6-105 15,14-16-134-15</inkml:trace>
  <inkml:trace contextRef="#ctx0" brushRef="#br0" timeOffset="46045.83">13394 8907 919 0,'0'0'41'16,"0"0"-11"-16,0 0 17 16,0 0 0-16,0 0-25 15,7 120 3-15,0-16 41 16,6 19-16-16,3 11-25 16,4 3-4-16,-2-5-4 15,-3-8-11-15,-3-12 3 0,-6-15-9 16,5-18 0-16,-7-20-3 15,2-21 3-15,-2-15 0 16,-4-12 0-16,0-6-18 16,0-5-32-16,0-7-10 15,-2-29-50-15,-19-28-43 16,6-20-125-16,-1-14-319 16</inkml:trace>
  <inkml:trace contextRef="#ctx0" brushRef="#br0" timeOffset="46861.93">13459 8944 669 0,'0'0'56'16,"0"0"4"-16,0 0 62 16,0 0-60-16,0 0-6 15,22-105-15-15,7 99-17 0,19 1-23 16,16-2 7-16,21 2 14 15,24 3-14-15,20-3 3 16,16 3 0-16,9-3-4 16,9 4 1-16,4 1-2 15,0 0 0-15,11 0-2 16,-2-4 0-16,-4-2-4 16,-5-3 0-16,-10 0-1 0,-22-1-1 15,-8 3 2 1,-17-5 0-16,-19 4 0 0,-16-2 0 15,-7 3 1-15,-15-2-1 16,-8 6 1-16,-10 1 1 16,3 2-1-1,-7 0 1-15,7 0 10 16,-4 2 0-16,2 12-4 16,-7 5 3-16,-2 8-6 0,-6 7 1 15,-3 12 4-15,-5 8-5 16,1 10 3-16,-3 12 3 15,-9 11 0-15,-2 13-2 16,0 11-5-16,0 5 3 16,0-5-3-16,-8 0-1 15,-5-4 2-15,-1-5-5 16,3-8 2-16,-3-12 0 16,1-16-2-16,7-12 0 0,-4-14 0 15,1-11 0 1,5-12-2-16,2-6 1 0,-2-8-1 15,-4 2 1-15,-9-3-5 16,-12-2 0-16,-23 0 1 16,-12 0-26-16,-19-4 0 15,-17-11-1-15,-16-1-25 16,-24-5-4-16,-17-4 13 0,-20-2 22 16,-24 0 5-16,-13 1 9 15,-9 2-1-15,-7 2 6 16,16 0 3-1,7 5 4-15,9 2 3 16,17 3 1-16,20 4 9 16,19 2-1-16,17 1 9 15,22 2 4-15,28-1-9 16,19 4-9-16,16-5 2 0,24 5-6 16,5 0 4-16,9 0-7 15,2 0-5-15,0-3 3 16,0-5-12-16,0-6-24 15,0-7-36-15,15-8-139 16,12-7-146-16</inkml:trace>
  <inkml:trace contextRef="#ctx0" brushRef="#br0" timeOffset="47309.99">13824 9083 817 0,'0'0'54'0,"0"0"-54"15,0 0 0-15,0 0 1 16,0 0 36-16,0 0-11 15,90 25-4-15,-54-23 8 16,0-2-3-16,-1 0-16 16,-6 0-2-16,-6-9-9 15,-10-5 9-15,-11-2 1 0,-2-2-6 16,-2-1 19-16,-23 0-18 16,-4 6-5-16,-7 4 0 15,3 8 0-15,-5 1 1 16,7 0 0-16,-2 10 6 15,6 17-5-15,7 8 3 16,9 5 0-16,11 4-2 16,0-1 0-16,15 1-3 15,20-7-3-15,19-4-1 0,11-8 3 16,11-7-16-16,9-12-44 16,1-6-35-16,-3 0-145 15,-9-8-51-15</inkml:trace>
  <inkml:trace contextRef="#ctx0" brushRef="#br0" timeOffset="47798.05">14509 9096 680 0,'0'0'97'0,"0"0"-60"16,0 0 62-16,0 0-43 16,0 0-47-16,0 0-4 15,0 56 13-15,0-19-7 16,0 4 3-16,0-5 2 15,7-6-3-15,-1-10-2 16,-6-10 2-16,2-8-5 16,-2-2 5-16,0 0 19 0,6 0 19 15,-2-16-1-15,0-14-45 16,9-12-2-16,1-2-3 16,1-4 0-16,1 1 0 15,-1 14 0-15,4 13-2 16,-11 10 2-16,-1 10-1 15,0 0-3-15,4 0-4 16,7 19 4-16,4 9-3 16,0 9 7-16,5-2 4 15,-4-1-4-15,-4-5-4 0,-1-11 4 16,1-7 0-16,-9-8 6 16,3-3-1-16,3 0 9 15,5-26-2-15,-2-9-1 16,2-8-9-1,-11-6 0-15,0 0 1 16,-10-4-3-16,0 5 0 16,-10 8-3-16,-7 12-3 0,1 14-17 15,-1 14-77-15,-4 0-13 16,13 28-40-16,0 9-129 16</inkml:trace>
  <inkml:trace contextRef="#ctx0" brushRef="#br0" timeOffset="48894.18">15234 9043 73 0,'0'0'71'16,"0"0"-71"-16,0 0-140 0,0 0 140 16,0 0 62-16,0 0-25 15,-25 0 24-15,25 0 11 16,-4 0 106 0,4 0-33-16,0 0-49 15,-2 0 2-15,2 0 20 16,0 0-49-16,0 0-25 15,0 0-2-15,0 0-8 16,0 0-6-16,0 0-9 0,0 0-6 16,0 0-1-1,0 0 3-15,0 0-8 0,0 0-6 16,0 0 1-16,0 0-2 16,0 0 3-16,0 0-3 15,0 0 1-15,0 0-1 16,0 0-5-16,0 0 5 15,0 0 0-15,0 0 5 0,0 0-6 16,0 0 2-16,0 0 0 16,0 0-1-16,0 0 0 15,0 0 0-15,0 0 0 16,0 0 2-16,0 0-2 16,0 0 0-16,0 0 0 15,0 0 0-15,0 0 3 16,0 0-2-16,0 0 5 15,0 0 1-15,0 0 2 0,0 0-2 16,0 0-2 0,0 0 1-16,0 0-6 15,0 0 0-15,-5 14-5 16,3 12 5-16,-3 15 2 16,-4 9 3-16,7 6 2 15,0 2 1-15,0-4-4 16,2-4 1-16,-2-7 2 15,-3-9-7-15,5-14 0 0,0-8-1 16,0-7 2-16,0-5 0 16,0 0 1-16,0-13 18 15,0-23-15-15,0-12-2 16,7-10-3-16,6-11 2 16,3-7-4-16,6-11 3 15,12 2-2-15,-1 6-5 16,0 17 2-16,3 18 1 0,-3 18 3 15,-4 10 0-15,-2 8-6 16,-4 8 5-16,-8 0 1 16,-1 15-5-16,-12 18 0 15,-2 13 2-15,0 5 3 16,-23 0-5-16,-8-3 4 16,0-4 2-16,0-9-2 15,4-7 3 1,12-10-2-16,5-9 0 0,8-2 0 15,2-7 0-15,0 5-1 16,0-5-5-16,20 5-6 16,18 1 11-16,2 0-10 15,3 3-1-15,-6 2-5 16,-3 1 8-16,-12 2-2 16,-9-2 11-16,-11 0 0 15,-2 2 0-15,-8 1 0 16,-28-6 13-16,-13-1 8 0,-16-6-2 15,-8-2-2-15,-5 0-10 16,-9-2-7-16,3-13-2 16,1-6-20-16,9-4-100 15,5-10-237-15</inkml:trace>
  <inkml:trace contextRef="#ctx0" brushRef="#br0" timeOffset="58863.46">16411 9344 515 0,'0'0'72'0,"0"0"-27"15,0 0 65-15,0 0 31 16,0 0-72-16,0 0-17 16,0 0-11-16,0 0-4 15,86-14-4-15,-83 16-4 16,-1 0 1-16,-2 0-8 0,0-2-6 16,0 0 0-1,0 0-1 1,0 3 0-16,0-3-8 0,0 0-2 15,0 1 3-15,0 1-8 16,-20 0 2-16,-18 5 1 16,-9-4 2-16,-15-3-2 15,-5 0 0-15,-9 0-2 16,-4 0 1-16,-3 0-1 16,3 0-1-16,0 0 2 15,8 0-1-15,12 0 0 0,5 2 6 16,10-2-6-16,5 2 0 15,9 3 0-15,4-1-1 16,0-1 0-16,5 1 0 16,0 0 1-16,0-1 4 15,-1-2-3-15,5-1 7 16,9 0-4-16,5 0 7 16,4 0-1-16,0 0 1 0,0 0-4 15,0 0 0-15,0 0 1 16,0 0-2-16,0 0-5 15,0 0-1-15,0 0 2 16,-7 4-2-16,3 4-1 16,-8 9 0-16,-1 7 5 15,7 3-3 1,-6 12-1-16,6 9 2 0,-5 8 2 16,-1 10 1-1,-1 6 1-15,2 10-5 0,2 5 4 16,0 0-3-16,-2-4 0 15,8-13-3-15,1-10 0 16,0-9 1-16,0-13-2 16,2-8 2-16,0-12-1 15,0-10 0-15,0-5 0 0,0 0 0 16,0-1 0-16,0-2 0 16,0 0-1-16,0 0-11 15,0-14-13-15,0-12-6 16,0-8-24-16,0-6-26 15,2-1-93-15,18-3-182 16</inkml:trace>
  <inkml:trace contextRef="#ctx0" brushRef="#br0" timeOffset="59295.51">15753 9731 191 0,'0'0'742'16,"0"0"-665"-16,0 0-56 15,0 0 49-15,0 0 20 16,0 0-31-16,-20-88-37 0,5 84-11 16,-6 4-3-16,-6 0-3 15,3 0-4-15,2 0-1 16,6 14 2-16,3 1-1 15,3-1-1-15,8-2-4 16,2 5 2-16,0-2-5 16,16 1 5-16,18-1 3 0,1 2-2 15,5 0 2-15,-1-1-1 16,-8 2 0-16,-12-1-3 16,-5-1 3-16,-7 4 3 15,-7-3-2-15,0 7 0 16,-23-4 1-16,-6-1 2 15,-9-3 6-15,3-8-5 16,-1-5-3-16,7-3 0 16,9 0-2-16,7-9-4 15,9-16-30-15,4-7-50 0,0-4-80 16,31 2-67-16,13 3-145 16</inkml:trace>
  <inkml:trace contextRef="#ctx0" brushRef="#br0" timeOffset="59599.55">15978 9691 487 0,'0'0'428'16,"0"0"-339"-16,0 0-33 0,0 0 47 15,0 0-32-15,0 0-19 16,-67 30-23-16,52-6-14 16,1 0-5-16,12-2-1 15,2-2-3-15,0-1-4 16,4-5-1-16,19-4 3 15,4-10-3-15,6 0 2 16,0-8 4-16,5-23-4 0,-9 0-3 16,-6-4 3-1,-15 3-2-15,-8 0 0 0,0 6 1 16,-4 3-2-16,-19 9 1 16,0 7-1-16,-6 7-8 15,6 0-15-15,-2 7-23 16,17 16-78-16,8 0-53 15,0 0-126-15,6-5-199 16</inkml:trace>
  <inkml:trace contextRef="#ctx0" brushRef="#br0" timeOffset="60047.61">16192 9709 806 0,'0'0'184'15,"0"0"-99"-15,0 0 36 16,0 0-49-16,0 0-43 15,0 0-24-15,-9 43 25 16,7-6-5-16,0-3-13 0,0-1-2 16,2-11-3-1,0-8 1-15,0-8-5 0,0-4-1 16,0-2 2-16,0 0 1 16,0-8 19-16,0-23 2 15,13-7-22-15,-2-6-4 16,7 3 1-16,-7 2-1 15,0 8 0-15,2 16 0 16,-10 7-1-16,-3 6 0 16,5 2-5-16,-1 2-3 0,7 21-3 15,3 8 12-15,3 5 0 16,1-4 0-16,-1-6 1 16,2-5-1-16,-9-12 1 15,2-7 1-15,1-2 1 16,3-6 6-16,-1-22 1 15,12-11-6-15,-9-6 13 16,0-3-9-16,-12-1-6 16,-6 3-2-16,0 9-10 15,-11 9 3-15,-6 14-34 16,-3 12-48-16,-5 2-233 16</inkml:trace>
  <inkml:trace contextRef="#ctx0" brushRef="#br0" timeOffset="62143.87">8475 5833 553 0,'0'0'68'16,"0"0"-27"-16,0 0 14 16,0 0 33-16,0 0-11 15,0 0-30-15,0 0-13 16,-11 0 5-16,9 0-1 15,2 0-6-15,0 0-2 0,0 0 11 16,6 0-4-16,30 0 8 16,15 0-2-16,20 0-17 15,12 0-16-15,8 0 3 16,9 0-12-16,8 0 9 16,5-5-10-16,3 5 1 15,2 0 1-15,-2 0-2 16,-6 0 1-16,-6 0 1 0,-8 0-2 15,-5 0-1 1,-12 3 0-16,-13-1-1 0,-1 0 1 16,-16-2 1-16,-11 0 2 15,-11 0-1-15,-12 0-1 16,-3 0 1-16,-6 0-1 16,1 0 0-1,-1 0 1-15,-4-2 3 16,4 0-3-16,-6 2-1 15,0-3 1-15,2 3 1 0,-2 0-2 16,0 0 0-16,0 0 2 16,0 0-2-16,0 14 0 15,0 13 2-15,0 7 10 16,0 9-11-16,0 8 11 16,0 9 1-16,-14 8-5 15,1 13 1-15,-5 8 3 16,-2 11-6-16,6 13 1 0,-3 12 2 15,3 6-2-15,1 5-1 16,-1 1-2-16,10 1 3 16,0 3-2-16,-1-5-5 15,3-6 3-15,-2-6-2 16,-4-6-1-16,6-3 0 16,2-5 0-16,-2-2 1 15,2-5-1-15,-2-3 1 0,0-7 0 16,-5-18-1-16,5-7 0 15,-2-12 0-15,2-10 1 16,-4-4-2-16,6-7 1 16,0-8 0-1,0-6 0-15,0-7 0 16,0-6 0-16,0-2-1 16,0-2 3-16,0-2-3 15,0 1 2-15,0-3-1 0,0 0 0 16,0 3-1-16,0-1-1 15,0-2 4-15,0 0-2 16,0 0 0-16,0 0-1 16,0 0-7-16,0 0-3 15,-6-10-7-15,-3-8-13 16,-5-3 5-16,6-1 3 16,-5 1 2-16,-1-1-8 15,-3-3 16-15,-4-1 1 0,-6 1-4 16,-2-1 9-16,-4 4 4 15,-5 1-2-15,7 5 4 16,4 6 2-16,5 0 0 16,9 4 10-16,6 2 12 15,4 1-3-15,3 3-3 16,0 0-4-16,0 0-6 16,0 0-7-16,0 0 1 0,3 12-1 15,21 13 7-15,5 8 9 16,2 3-8-1,12 1 3-15,-3 2-1 16,0-1-2-16,-4-6-4 16,-8-4 0-16,-5-5-2 15,-7-9 6-15,-5-5-4 16,-5-6-1-16,-4 0 4 16,6-3 3-16,-2 0 5 0,15-17 2 15,0-18-13 1,8-8-4-16,-4-4 1 0,-5-5-2 15,0-1 1-15,-11 5-8 16,-2 2-18-16,-7 9-26 16,0 2-36-16,-7 5-204 15,-9-2-646-15</inkml:trace>
  <inkml:trace contextRef="#ctx0" brushRef="#br0" timeOffset="63015.99">8599 5685 289 0,'0'0'171'15,"0"0"-84"-15,0 0 5 0,0 0 3 16,0 0 55-16,0 0-80 16,0-56-8-16,0 56-2 15,0 0-23-15,0 0-22 16,0 21-13-16,-15 14 29 15,-12 2 0-15,-2 11-9 16,-8-1-7-16,-4-1-10 16,1-4 4-16,9-8-6 15,8-12-3-15,15-9 1 16,6-6-1-16,2-3-1 0,0-1 1 16,0 1-5-16,10 1 5 15,17 0 4-15,13 2-4 16,7 4 1-1,9 5-1-15,0 8 0 16,-10 8-1-16,-3 9-33 16,-16 17-47-16,-14 5-30 15,-13 16-144-15,0 13-279 16</inkml:trace>
  <inkml:trace contextRef="#ctx0" brushRef="#br0" timeOffset="64528.18">8410 9136 795 0,'0'0'111'0,"0"0"-64"16,0 0-6-16,0 0 3 16,0 0-1-16,0 0 48 15,9 157-43-15,0-73-14 16,4 11-3-16,3 4-9 15,-3-5-6-15,-2-6-12 16,-9-11-1-16,-2-7-1 0,0-8-2 16,0-13 2-16,0-14-2 15,0-15-2-15,0-10 2 16,0-8 4-16,0-2-4 16,0 0 1-16,0-21-2 15,0-22 1-15,0-18-16 16,0-14-2-16,0-14 0 15,-6-9-19-15,-7-8 1 16,-1-3 8 0,-1 7 21-16,-1 16-1 0,3 20 8 15,-3 16 2-15,3 14 4 16,4 8 7-16,-3 7 13 16,12 9-6-16,0 6 2 15,0 5 0-15,0-2-22 16,5 2 4-16,29 1-8 15,17 0 8-15,15 0-5 16,19 0 2-16,9 0-2 16,11-3 2-16,11 2-1 0,1-6 1 15,16 2 0-15,-9-4-1 16,1-1-3-16,-2-2 3 16,-3-2 2-16,-4-1-1 15,-2-2-1-15,-12-1 0 16,-10 0 0-16,-12 2 0 15,-7 3 0-15,-4-2-1 0,-9 5 1 16,-4 1 0-16,-4 2 1 16,2 2-1-16,-4 0 3 15,0 3 2-15,-11 0-1 16,-3 2-3-16,-11 0 1 16,-9 0 0-16,-8 0 0 15,-8 0 5-15,0 0-4 16,0 0 2-1,0 0 1-15,0 0-3 0,0 0-3 16,0 0-1-16,5 0 1 16,-1 14 3-16,0 4-1 15,8 5-2-15,-1 6 10 16,3 7-8-16,3 10 2 16,3 8 4-16,7 11 7 15,7 9 6-15,-5 6-19 16,-7 8 4-16,-7 3-5 15,-8-5 2-15,-7-5 0 0,0-3 2 16,0-13-4-16,0-7 1 16,-9-7-2-16,-2-13-2 15,9-6 2-15,-5-8 0 16,2-7 0-16,3-2 7 16,2-9-7-16,0-4 0 15,0-2-2-15,0 0 2 16,0 0 4-16,-2 0 4 0,0 0-5 15,-7 0 1-15,-11 0-3 16,-11-2-1-16,-13-4-1 16,-20 0-3-16,-7 0 0 15,-22 1-3-15,-23-4 6 16,-20 3-3 0,-18 0 0-16,-7 2 1 15,-8 2 2-15,8 2-1 16,1 0-2-16,6 0 4 0,7 0-5 15,9 4 2-15,11 7 1 16,16-2 2-16,15 1 1 16,13-3 3-16,14-2-4 15,13-3 0-15,11 0 2 16,16-2-1-16,12 0-1 16,3 0 1-16,3 0-1 15,-2 0 0-15,-5 0 0 16,-9 0 0-16,-4 0-1 0,-2-2-14 15,-1-2-8 1,10-2-10-16,3 0-10 0,6-4-16 16,2-2-16-16,-1-6 0 15,8-8-63-15,-6-6-147 16,1-7-225-16</inkml:trace>
  <inkml:trace contextRef="#ctx0" brushRef="#br0" timeOffset="65528.3">8470 9372 725 0,'0'0'147'0,"0"0"-141"15,0 0 9-15,0 0 45 16,0 0-18-16,0 0-23 16,83 5 19-16,-52-4-8 15,-2-1 10-15,0 0-9 16,-2 0-12-16,-5 0-9 16,-4-6-1-16,-5-6 5 15,-6-2-3-15,-2-2-1 0,-5 2-4 16,0-2-4-16,0 4 6 15,-14 2-4-15,-6 2-4 16,0 4 0-16,-7 4-2 16,0 0 2-16,0 0-2 15,10 6 1-15,3 10 0 16,3 3 2-16,9 6 0 16,2 3-1-16,0 2 0 0,11-4-1 15,16 1 1 1,8-5-2-16,13-8 0 15,5-7-4-15,8-7-38 16,1 0-24-16,0-10-20 16,-7-18-45-16,-10-4-73 15,-7-3 48-15,-20 0-16 16,-16 1 161-16,-2 3 13 16,0 2 139-16,0 5-21 0,-4 6-16 15,0 6 34-15,4 8-31 16,0 1-35-16,0 3-26 15,0 0-19-15,0 0-13 16,0 24-9-16,0 10 49 16,0 5-9-16,0 3-17 15,0-4-3-15,4-4-1 16,0-5-3-16,3-12-6 16,-5-7 0-16,-2-6 0 0,0-1-5 15,0-3 7-15,0 0 4 16,4-5-1-16,1-23-10 15,0-12-8-15,-1-6 3 16,-2-4-4-16,5 1 1 16,-3 5-3-16,3 9 2 15,-2 12 0 1,-3 11 1-16,0 10-4 16,-2 2-1-16,2 0 4 0,7 0-3 15,5 19 2-15,3 15 1 16,8 10 1-16,0 0 1 15,-1 0-1-15,-2-4 0 16,-2-10-4-16,-7-7 4 16,1-9 0-16,-7-9 1 15,-3-5 3-15,0 0-4 16,6-10 11-16,5-22 7 0,3-12-16 16,-3-8-2-16,-3-6 0 15,-10-5-1-15,0-2-1 16,-2 4 1-16,0 11-4 15,0 14-7-15,0 18 5 16,-2 11-25-16,0 7-19 16,-3 0-53-16,-2 19-27 15,5 18 6-15,2 2-80 16,0 5-36-16</inkml:trace>
  <inkml:trace contextRef="#ctx0" brushRef="#br0" timeOffset="66160.38">9544 9206 740 0,'0'0'170'16,"0"0"-106"-16,0 0 76 15,0 0-17-15,0 0-83 16,0 0-35-16,0-15-3 0,0 52 0 16,6 5 14-16,2 4-2 15,3-4-7-15,-7-3 3 16,6-10-5-16,-6-11-4 15,-4-7-1-15,5-6 1 16,-3-5-1-16,-2 0 4 16,2-5 7-16,2-24-1 15,6-9-10-15,-4-8 0 0,1-3 0 16,4 3 0-16,-2 2-3 16,4 15 0-16,1 9 1 15,-3 11-5-15,-5 8-2 16,5 1 9-16,-3 0-4 15,0 4 1-15,1 16 0 16,-2 3 3-16,-2 8 0 16,-5 1 0-16,0 2 3 15,0-3-3-15,-19 3 4 0,1-9-3 16,3-4 0-16,4-11 0 16,6-6 2-16,5-3 0 15,0-1-2 1,0 0-1-16,0 0 4 15,0 0-4-15,16-12-5 16,13-2-8-16,2 7 0 16,3 4 9-16,-3 3-3 15,-4 0 2-15,-5 14 3 0,-7 5 2 16,-1 1 2-16,-7 2-2 16,-5-1 0-16,-2-1 1 15,0-3-1-15,-18-3 3 16,-16-7 2-16,-8 0-4 15,-9-7 1-15,-5 0 2 16,1 0-4-16,3-19-11 16,7 0-7-16,8-3-24 0,10 0-61 15,7 0-42 1,15 3-149-16</inkml:trace>
  <inkml:trace contextRef="#ctx0" brushRef="#br0" timeOffset="67064.5">10933 9326 589 0,'0'0'92'16,"0"0"-84"-16,0 0 53 15,0 0 82-15,0 0-97 16,0 0-35-16,40 0 7 16,-40 0 21-16,0 4-11 15,-19 5 1-15,-17 0 8 16,-15 1-4-16,-14 0-24 15,-11 0-3-15,-6-2-2 16,-7-2 1-16,2 1-5 16,4-6 0-16,14 1 2 0,18-2 3 15,13 0-4-15,13 0 5 16,10 0 5-16,8 0-6 16,5 0-5-16,-3 0 15 15,5 0-4-15,0 0 6 16,0 0-7-16,0 0-3 15,0 0 0-15,-2 0-3 0,2 0 0 16,-4 0-3-16,-3 7 2 16,3 9 15-16,-8 5-10 15,10 5 9-15,-4 8-10 16,1-1 4-16,3 6-4 16,-2 7-1-16,-4 7 1 15,6 3 7 1,-2 2-5-16,0 2-4 15,-1-5-3-15,3-11 2 0,2-9-4 16,0-9 0-16,0-13 0 16,0-5 4-16,0-4-4 15,0-4-6-15,0 0-7 16,-2 0-4-16,-8-5-17 16,2-22-37-16,-5-13-106 15,3-8-124-15,6-7-121 16</inkml:trace>
  <inkml:trace contextRef="#ctx0" brushRef="#br0" timeOffset="67480.55">10327 9518 838 0,'0'0'60'0,"0"0"-29"0,0 0 47 15,0 0-16-15,0 0-41 16,0 0-14-16,-4-25-4 16,-19 25-3-16,-4 4 0 15,-2 12-1 1,8 3 1-16,0 0 2 16,15 3 3-16,-3-2-2 15,9 2-3-15,0-1 0 16,0 0 2-16,13 2-1 0,10-4 0 15,-2 1 3-15,8 1-3 16,-4-4 2-16,-7 0-3 16,-3-4 0-16,-1 1-1 15,-14-1 0-15,0 1 0 16,0 0 1-16,0-2 1 16,-22-1 9-16,-12-2 1 15,1-2-11-15,0-5-11 16,8-2-42-16,9 0-64 0,12-11-148 15,4-17-146-15</inkml:trace>
  <inkml:trace contextRef="#ctx0" brushRef="#br0" timeOffset="67776.59">10421 9624 789 0,'0'0'202'0,"0"0"-163"16,0 0-9-16,0 0 21 15,0 0-30 1,0 0 25-16,-22 75-25 16,22-43 0-16,0-3 1 15,0-5-9-15,2-7-8 16,9-7-2-16,5-6-2 16,-1-4 3-16,3 0 6 15,2-22-5-15,0-6-3 0,-9-6-2 16,-7 0 0-16,-4 2 0 15,0 3 0-15,-6 8-1 16,-17 5-8-16,-3 7-11 16,2 9-32-16,-5 0-20 15,4 0-32-15,10 17-107 16,7-2-86-16</inkml:trace>
  <inkml:trace contextRef="#ctx0" brushRef="#br0" timeOffset="68240.64">10601 9622 911 0,'0'0'154'0,"0"0"-116"15,0 0 39-15,0 0-24 16,0 0-48-16,0 0 1 16,0 69 11-1,0-37 3-15,0-2-10 0,-2-9-7 16,0-8 1-16,0-4-3 15,-3-7 0-15,5-2 0 16,-2 0 11-16,2 0-4 16,0-17 11-16,0-8-11 15,0-12-4-15,0 3-4 16,0 5-9-16,0 6 8 16,0 12-2-16,2 4 1 0,3 7 4 15,-3 0-5-15,2 0 1 16,8 12-2-16,-1 14 3 15,4 1 1-15,-1 0 0 16,-1-1 0-16,3-3 1 16,-5-12 0-16,-2-4 0 15,2-7 0-15,4 0 7 16,3-9 5-16,5-16-7 16,-4-8-2-16,-5-3-3 0,-3 1-1 15,-7-6 0-15,-4-2-7 16,0 6-20-16,0 5-17 15,0 7-79-15,-4 11-87 16,2 6-325-16</inkml:trace>
  <inkml:trace contextRef="#ctx0" brushRef="#br0" timeOffset="68896.73">10965 9286 678 0,'0'0'159'0,"0"0"-126"16,0 0 76-16,0 0 2 15,0 0-47 1,0 0-48-16,24-12-4 16,30 12-2-16,19 2 12 15,21 12 1-15,13 3-8 16,24 2-5-16,19-1 3 0,1 1 5 16,10-5-9-16,-14-5-7 15,-11-1 5-15,-9-5-7 16,-6-3 0-16,-7 0 6 15,-6 0-6-15,6 0 0 16,-4 0 0-16,-6 0 0 16,-4 0 0-16,-11 0 0 15,1 0 5-15,-16 2-5 0,-17 5 0 16,-16-2 0-16,-24-3 0 16,-12-2-3-16,-5 0 3 15,0 0-2-15,0 0 2 16,-29 0 0-16,-12 0-1 15,-3 0-12-15,-5-2-24 16,7-3-37-16,6 1-2 16,12 1-19-16,3-8-97 15,1-3-187-15</inkml:trace>
  <inkml:trace contextRef="#ctx0" brushRef="#br0" timeOffset="69248.77">13002 9099 495 0,'0'0'302'16,"0"0"-233"-16,0 0 21 15,0 0 18-15,0 0-43 0,0 0-41 16,12 0-13-16,9 29 23 16,4 5 11-16,4 4-17 15,2 4-13-15,5-3-8 16,0-1 3-16,2-4-3 15,-5-6-2-15,3-7-3 16,-5-7 0-16,-11-5 2 16,3-3-1-16,-10-6 4 0,-5 0-5 15,-1 0 7-15,-4 0-1 16,-3 0 4-16,0 0-2 16,-12 0-2-16,-28 0-8 15,-13 5 0-15,-18 17 0 16,-12 9-1-16,-11 9-3 15,3 6 3-15,-7 1-24 16,-3-1-79-16,10-7-152 16,13-13-573-16</inkml:trace>
  <inkml:trace contextRef="#ctx0" brushRef="#br0" timeOffset="69872.86">11074 9013 99 0,'0'0'528'0,"0"0"-498"16,0 0-8-16,0 0 130 15,0 0-53-15,0 0-49 16,65-49-11-16,-65 49-11 16,0 14 0-16,-7 15 55 15,-15 7-32-15,-14 1-17 16,1-2-14-16,-10 0-2 15,-4-3-7-15,6-2-3 16,10-7-4-16,4-2 8 0,12-9-12 16,7-4 4-16,8-3 1 15,2-4-5-15,0 5 1 16,0 4 3-16,20 8 1 16,20 8 2-16,14 6 13 15,8 5-10-15,7 0-7 16,1 1-1-16,-6-1-1 15,-6-5-1-15,-9-6-3 0,-9-6-41 16,-4-2-100-16,4-6-151 16</inkml:trace>
  <inkml:trace contextRef="#ctx0" brushRef="#br0" timeOffset="70008.87">11805 9682 1139 0,'0'0'82'0,"0"0"-78"16,0 0-8-16,0 0 4 15,0 0-261-15</inkml:trace>
  <inkml:trace contextRef="#ctx0" brushRef="#br0" timeOffset="123120.43">1569 11979 937 0,'0'0'41'0,"0"0"-27"15,0 0-12-15,0 0 38 0,0 0 8 16,0 0-21-16,0 0 34 16,9 129-34-16,-9-83-2 15,0-4-14-15,0-10 4 16,0-13-7-16,0-10-7 15,0-7 1-15,0-2 14 16,0 0 1-16,0 0-2 16,0-8 0-16,8-28-8 15,11-15-7-15,5-4 1 0,5-2 0 16,0 11-2-16,-3 10 1 16,-5 14-4-16,-7 10 1 15,-12 7 3 1,-2 5-5-16,0 0 5 15,-2 0 0-15,-27 0 1 16,-19 20 1-16,-12 3-1 16,-4 3 0-16,6-2 1 15,13-8-1-15,19-4-1 0,14-6 0 16,12-4-1-16,0-2-6 16,0 5-4-16,14 2 11 15,19 4 0-15,13 0 0 16,10 0 0-16,0-3 0 15,4-6-22-15,5-2-61 16,7 0-41-16,10-4-62 16,5-14-271-16</inkml:trace>
  <inkml:trace contextRef="#ctx0" brushRef="#br0" timeOffset="124272.58">2323 11877 861 0,'0'0'44'0,"0"0"-16"16,0 0 37-16,0 0 28 0,0 0-31 15,-14-102-15 1,3 85-4-16,-1 6-11 16,-5 1-15-16,-3 3 5 15,-5 7-16-15,0 0-4 16,-3 3-1-16,1 17-2 15,7 6-5-15,7 2 5 16,10-1-5-16,3 4 2 16,7-1-18-16,20-2 3 0,9 0 2 15,1-3-5-15,3-4-12 16,-7 1 12-16,-12-2-3 16,-10-4 15-16,-11 0 9 15,0 0 2-15,0-2 4 16,-22 2 6-16,-9-2 11 15,-6-2 0-15,0-4-3 16,10-5-4-16,7-3-6 0,13 0-3 16,7 0-2-16,0 0-4 15,3-16-4-15,23-10-26 16,13-3-11-16,9 0 13 16,4 4 1-16,-3 6 12 15,-9 2-1-15,-9 9 14 16,-8 2 2-16,-13 3 1 15,-3 3 1 1,-5 0 8-16,-2 0 8 0,0 0-6 16,0 9 7-16,0 11 9 15,0 4-9-15,0-5-12 16,0-1 0-16,4-6-7 16,4-5-1-16,-2 0-2 15,7-6-2-15,1-1 5 16,11 0 6-16,4-20-6 15,2-6 7-15,0-2-7 16,0-2 2-16,-4 6 0 0,-9 3 7 16,-5 10 4-16,-13 5 8 15,0 6-4-15,0 0-10 16,0 0-6-16,0 17-1 16,0 22 0-16,-11 17 0 15,-7 15-1-15,-2 8 0 16,4 4 1-16,3-1 0 15,2-10-1-15,2-13 0 0,-2-15 0 16,7-16 1-16,-1-12 0 16,1-8 1-16,1-8 1 15,1 0 0-15,-5 0 9 16,1-26-4-16,4-18-7 16,2-17-1-1,0-13-1-15,26-14-2 16,14 4-15-16,12 8-12 15,2 19-9-15,-4 20 21 0,-9 14 10 16,-8 11 5-16,-9 9 1 16,-4 3-3-16,-6 0 4 15,-1 5 1-15,-2 17 2 16,-4 9-4-16,-4 0 5 16,-3 3-2-16,0-3 14 15,0-5-3-15,-3-11 7 16,-2-6 4-16,3-8-6 15,2-1-1-15,0 0-8 0,0 0 7 16,0-21-5-16,18-18 1 16,11-5-10-16,2-2-6 15,1 5-3-15,-3 7-8 16,-7 15 12-16,-7 12-9 16,-3 7 5-16,-10 0 9 15,3 0-7-15,-1 17 6 16,0 7 1-16,-2 0 0 0,0 0 2 15,-2-2-2-15,0-1 0 16,0-10 0-16,0 0-6 16,3-5-58-16,-3-6-55 15,6 0-129 1,12-2-296-16</inkml:trace>
  <inkml:trace contextRef="#ctx0" brushRef="#br0" timeOffset="126176.83">3651 11889 614 0,'0'0'279'0,"0"0"-243"16,0 0 32-16,0 0 47 16,0 0-42-16,0 0-23 15,-18-17-25-15,9 17-2 16,-4 0-16-16,-10 19 10 0,4 8-2 15,1 5-14-15,7 1 10 16,3-1-11-16,8-4-1 16,0-2-1-16,8-8-2 15,13-4-2-15,8-5 4 16,7-9 0-16,11 0 1 16,11-10-10-16,11-19 1 15,7-8 8-15,-7-12 2 0,-11-13-5 16,-20-14-8-16,-16-10-20 15,-9 4 3 1,-13 9 23-16,0 22 7 16,0 18 16-16,-4 13 4 15,-19 12-4-15,0 8-6 16,-6 0-10-16,-2 29-6 16,6 20 6-16,4 15 5 15,15 8-2-15,6 7 2 0,0-6 4 16,2-12-4-16,14-13 0 15,-1-12-5-15,1-14 6 16,-5-8 6-16,0-9-10 16,5-5 11-16,7 0-5 15,8-11-6-15,11-14 3 16,7-9 3-16,0-1-8 16,-4 1-1-16,-10 6-4 15,-12 12-1-15,-12 8 3 0,-7 8-4 16,-4 0 0-16,0 0-11 15,0 17 14-15,0 9 4 16,0 9 3-16,0-3-3 16,6 0-4-16,15-4 4 15,3-5 4-15,5-5-4 16,5-13 2-16,-1-5 0 16,5 0 8-1,5-20-6-15,1-14-4 0,-2-7 0 16,-6-5 7-16,-10-3-7 15,-10-3-4-15,-11 3 1 16,-5 9 3-16,0 12 0 16,0 14 0-16,-18 9 1 15,0 5-4-15,-2 0 3 16,2 0-12-16,2 1-1 16,16 12-5-16,0 1-12 0,0 2-7 15,5 0-19-15,13-1 34 16,2 0 14-16,0-4 8 15,0 0 5-15,-2-2-4 16,0 2 0-16,-2 1 1 16,-6 4 2-16,-1 3 12 15,1 2 1-15,-6-1-6 16,0-3 14-16,3 0-11 16,-1-2-3-16,-1-6 5 0,0-1-4 15,-1-4-4-15,-2-4-8 16,7 0 3-16,7 0 4 15,6-10 1-15,2-10-4 16,12-10-3-16,0-4-1 16,2-8-3-1,4 0-3-15,-2 5 2 16,-6 12 2-16,-17 11-2 16,-8 7 1-16,-9 7 3 0,0 0-5 15,0 11-7-15,-4 21 12 16,-9 12 6-16,2 4-6 15,3 2 0-15,6-4 6 16,2-6-3-16,0-6 0 16,2-13-3-16,15-5 1 15,-2-11 6-15,5-5-3 16,7 0 5-16,2-12-1 0,0-16-7 16,-2-8 6-16,-6-6-4 15,-9-5-3-15,-10-10 3 16,-2 4-6-16,0 7 2 15,-14 8 1-15,-9 17 0 16,-6 8-3-16,2 9 0 16,-2 4 3-16,6 1-3 15,3 20 1-15,7 3-1 16,4 9-1-16,9-4 0 0,0 3 1 16,0-1-3-16,24-9-3 15,7-4-4-15,8-6 1 16,7-12-6-1,8 0-13-15,2-6-13 16,0-16-1-16,-4-5 12 16,6-2 11-16,-2-2 22 15,-11 2 7-15,-13 4 5 16,-17 9 15-16,-11 11 37 0,-4 0-6 16,0 5-29-16,0 0-10 15,0 8-16-15,0 21 0 16,0 9 18-16,0 1-5 15,0 0-11-15,0-9 10 16,0-6-7-16,12-8 12 16,-6-9-14-16,-4-7-1 15,9 0 13-15,7 0 1 0,11-17-5 16,9-13 1-16,0-4-14 16,-2-3 1-16,-5 0 1 15,-4 2 0-15,-5 12-5 16,-10 11 2-16,-6 7-2 15,-4 5-3-15,-2 0-7 16,0 8 7-16,0 21 0 16,0 9 2-16,0 1 2 15,0-2 2-15,2-7 0 0,3-7-1 16,-1-9 0-16,3-9 1 16,-4-5 0-1,-1 0 0-15,6 0 2 16,11-5 1-16,10-16 1 15,4-9-4-15,7-6 1 16,-5-2-2-16,1-2-3 16,-3 5-6-16,-10 10 5 15,-9 11 1-15,-10 8 3 0,-4 6-5 16,0 0-6-16,0 9 4 16,0 21 5-16,0 9 1 15,0 4 1-15,0-3 0 16,0-5 0-16,4-6-2 15,9-6 1-15,3-9-2 16,-5-8-6-16,3-6-8 16,3 0-19-16,4-2 1 0,3-24-28 15,0-10-80-15,-8-15-16 16,-7-10-110-16,-9-11-337 16</inkml:trace>
  <inkml:trace contextRef="#ctx0" brushRef="#br0" timeOffset="126392.86">6315 11383 685 0,'0'0'65'16,"0"0"18"-16,0 0 45 15,0 0-58-15,0 0-32 16,0 0 15-16,0 0-13 16,-58 114-11-16,76-103-3 15,1-5 1-15,8-6-17 16,0 0-2-16,2-10-2 15,-2-12 0-15,-7 0-6 16,-9 1-2-16,-7 4-17 16,-4 7-46-16,0 8-5 0,-15 2-27 15,-7 6-59-15,-3 20-162 16</inkml:trace>
  <inkml:trace contextRef="#ctx0" brushRef="#br0" timeOffset="128361.1">6424 11823 594 0,'0'0'288'0,"0"0"-223"15,0 0 70-15,0 0-9 16,0 0-80-16,0 0-21 16,53-83-9-16,-28 65-4 15,2 4-12-15,2 4 4 16,0 6-4-1,-2 4-2-15,-5 0-1 16,-9 4-4-16,-9 16 5 0,-4 6 2 16,0 6 4-16,-15 9-2 15,-12 2 4-15,-2-6 8 16,0 1-5-16,9-6-7 16,7-3 0-16,3-6 4 15,8-3-5-15,2-4 0 16,0-2-1-16,0 0 0 15,16 4 2-15,13 7-4 16,18 7 4-16,6 1-4 0,1 4 4 16,-8-5 1-16,-11-2-2 15,-18-2-1-15,-5-2-3 16,-12-2 3-16,0-4 0 16,-12 1 3-16,-26-4 2 15,-7-2 5-15,-3-6-5 16,-2-2-3-16,8-7 2 15,9 0-4-15,8 0 1 0,7 0-1 16,7-18-2-16,7-7-7 16,4-11-8-16,2-12-18 15,29-10-11-15,19-6-1 16,10-1-37 0,2 5 31-16,9 8 19 15,-13 6 11-15,-2 5 21 16,-12 2 2-16,-8-1 3 15,-9 0 14-15,-9 4 7 0,-14 3 14 16,-4 3 6-16,0 11 10 16,-29 2-34-16,-13 9-20 15,-5 8 10-15,-7 2-2 16,6 26-4-16,7 7 7 16,12 3 0-16,10 2-2 15,9-2 0-15,8-4-3 16,2-6 2-16,0-6-3 15,0-7 3-15,14-10-1 0,1-3 0 16,5-2 0-16,14 0 0 16,3-10-3-16,8-12-2 15,-7-6-1-15,-5 0-1 16,-8-2-1-16,-7 5 0 16,-7 8-4-16,-9 9 4 15,-2 5 1-15,0 3-1 16,0 0-4-16,0 0 2 0,0 0 3 15,0 9-6-15,0 13 5 16,0 6-2-16,0 0 1 16,13-2 2-1,3-7 0-15,5-2 5 16,-2-9-1-16,6-6 0 16,2-2 6-16,10-7-3 15,6-22-4-15,6-9-3 16,-2-8 1-16,-7-18 0 0,-7-19-1 15,-8-15-1-15,-10-14-1 16,-8-13 0-16,-7 8 0 16,0 8-5-16,0 23 7 15,-18 28 0-15,3 26 2 16,3 15-1-16,-1 13-1 16,-5 4-2-16,1 8-2 15,-6 33 1-15,9 17 0 16,10 13 1-16,4 8 2 0,0 7 0 15,0 3 1-15,4-3 1 16,10 0-1-16,-3-12-1 16,3-16 0-16,-3-18 0 15,0-13 7-15,0-14 1 16,0-7-1-16,5-6-2 16,8 0-4-16,15-7 7 15,9-19-6-15,6-11-2 0,-5-3-5 16,-11 4-3-1,-16 10 6-15,-9 12 2 16,-6 8 0-16,-7 4 0 16,0 2-4-16,0 0 2 15,0 8-8-15,0 22 10 16,0 8 0-16,0 5 1 16,0-10 0-16,0-5-1 15,0-10 4-15,0-8 2 0,0-3-3 16,0-7 2-16,2 0 3 15,10 0-1-15,7-8 2 16,12-15-9-16,4-4 0 16,0-6 0-16,-4-4-3 15,-4 3-5-15,-12 5-3 16,-3 13 8-16,-8 12-2 16,-4 4-11-16,0 0 7 15,0 0-6-15,0 22 6 0,-6 10 8 16,-4 6 0-16,10 0-1 15,0-3 1-15,0-6 1 16,0-4 1-16,0-10 1 16,14-4 5-16,-5-8 0 15,6-3 2-15,5 0 0 16,7 0-3 0,0-18-5-16,-10-3 3 15,-3-8-8-15,-14-1-2 0,0-8 1 16,-14 2-5-16,-17 6 2 15,-4 9 0-15,-3 12 7 16,0 9 0-16,18 0-1 16,7 0 1-16,11 0 0 15,2 0-4-15,0 0 0 16,6 2-2-16,28 6 7 16,12 3 1-16,12-2-1 0,0-1 1 15,0 4 3-15,-11-2-4 16,-5 4 1-16,-13 3 2 15,-8-4 8-15,-13-1-2 16,-3-3 1-16,-5-4-4 16,0-1 5-16,0-4-9 15,0 0 10-15,0 0-2 16,0 0-4-16,0 0-5 16,0 0-1-16,0 0 0 0,8 0-1 15,13-16-7-15,3-14-16 16,14-12 13-16,3 2 1 15,3 9-10-15,0 14 1 16,1 13-6 0,-9 4 5-16,-7 4 13 15,-11 22 2-15,-5 11 1 16,-7 4 4-16,-6 7 0 16,0 1 2-16,0-5-2 0,-2-4 1 15,-17-10-2-15,-8-6-8 16,-2-10-46-16,-10-12-26 15,2-2-43-15,-10-14-213 16</inkml:trace>
  <inkml:trace contextRef="#ctx0" brushRef="#br0" timeOffset="128593.13">7719 11239 495 0,'0'0'472'0,"0"0"-446"16,0 0 12-16,0 0 82 15,0 0-39-15,0 0-49 16,-36 46-23-16,43-31-7 0,11-5 7 16,5-5-7-16,0-2-2 15,4-3-27-15,-6 0-59 16,-11-21-45-1,-10-9-46-15,-6-8-169 16</inkml:trace>
  <inkml:trace contextRef="#ctx0" brushRef="#br0" timeOffset="128753.15">6946 11083 754 0,'0'0'110'0,"0"0"-52"16,0 0 55-16,0 0-23 15,0 0-64-15,149 0-26 16,-13 0-23-16,20 0-77 16,-3 2-89-16,-1-2-150 15</inkml:trace>
  <inkml:trace contextRef="#ctx0" brushRef="#br0" timeOffset="128889.17">8356 11185 715 0,'0'0'0'16,"0"0"-27"-16,0 0 23 15,0 0-121-15</inkml:trace>
  <inkml:trace contextRef="#ctx0" brushRef="#br0" timeOffset="129961.31">1377 11834 326 0,'0'0'152'0,"0"0"-70"16,0 0 2-16,0 0 20 15,0 0 23-15,0 0-62 16,18-49-8-16,-14 44-1 16,-2 1-9-16,-2 3 4 15,0 1-28-15,0 0 0 16,7 30-13-16,3 20 15 0,-2 16 1 15,-1 9-6-15,-1-5-7 16,-1-7-8-16,2-12-3 16,-1-19-2-16,-1-12 2 15,-3-12-2-15,0-4 0 16,0-4 2-16,6 0 0 16,9-23-2-16,5-22-3 15,5-16-7-15,-2-6 5 0,-8-2 5 16,-5 5-3-1,-6 12-5-15,-6 18 6 0,0 16 0 16,0 14-4-16,0 4-1 16,0 0 5-16,-9 4-1 15,-13 25 3 1,-9 14 0-16,-2 9 0 16,2 6-1-16,4 0-4 15,6-1-2-15,11-2-128 16,5-4-18-16,5-13-153 15</inkml:trace>
  <inkml:trace contextRef="#ctx0" brushRef="#br0" timeOffset="130993.43">1507 12862 708 0,'0'0'132'15,"0"0"-76"-15,0 0 8 16,0 0 17-16,0 0-38 16,0 0-28-16,0 0 46 15,0 135-12-15,0-70-18 16,0-1-9-16,0-6-11 16,0-10-4-16,0-12-1 15,4-16-5-15,0-10-1 0,-1-6 0 16,-1-4 0-16,-2 0 0 15,6-9 0-15,6-28-5 16,1-11-11-16,7-8 4 16,-5-2 10-16,1 7-3 15,-3 12-8-15,-3 11 4 0,-4 16 4 16,-6 7 5 0,0 5 0-16,0 0-7 0,0 0 7 15,-16 3 0-15,-19 20 1 16,-15 8-1-16,-2 1 0 15,-2-5 2-15,7-1-2 16,5-6 0-16,11-8 0 16,6-3 0-16,12-4 1 15,9-5 3 1,4 0 0-16,0 0 7 0,0 0-2 16,15-5-9-16,25-4-1 15,15 4-5-15,6 5 6 16,3 0-1-16,-1 17-8 15,-10 6-41-15,-8 3-72 16,-11 2-80-16,-13-1-236 16</inkml:trace>
  <inkml:trace contextRef="#ctx0" brushRef="#br0" timeOffset="132233.59">1299 12954 613 0,'0'0'95'0,"0"0"-82"16,0 0 10-16,0 0 77 15,0 0-41-15,0 0-31 16,123 68-6-16,-86-42-2 16,1 1-6-16,-1-4-8 15,-6-3-5-15,-7-5-1 16,-4-6-5-16,-9-3-21 15,0-4-77-15,0-2-111 16,-2 0-184 0</inkml:trace>
  <inkml:trace contextRef="#ctx0" brushRef="#br0" timeOffset="134641.9">3154 12048 201 0,'0'0'79'0,"0"0"-52"0,0 0 61 15,0 0 3-15,0 0-48 16,0 0 2 0,11 3 5-16,-9 3-5 15,-2 6-2-15,2 2 14 16,0 3-2-16,3 5-23 15,0-3-8-15,-3 2-7 16,4-3-14-16,3-2-2 0,3-4-1 16,5-6-18-16,8-4-97 15,2-2-65-15</inkml:trace>
  <inkml:trace contextRef="#ctx0" brushRef="#br0" timeOffset="135858.04">2770 12976 888 0,'0'0'53'0,"0"0"-4"16,0 0 47-16,0 0-20 16,0 0-32-16,0 0 11 15,-33 113-29-15,24-62-10 16,9 2-6-1,0-7 2-15,0-9-9 0,15-11-2 16,8-7-1-16,4-15 1 16,6-4-1-16,7-18 0 15,-2-21 0-15,-4-8-1 16,-7-3-3-16,-14-5 2 16,-9 5 2-16,-4 4-1 15,0 8 1-15,-15 10 0 16,-6 11 4-16,-1 10-3 15,2 7-1-15,-2 0 0 0,1 0-1 16,6 11-3-16,4 6 0 16,11 1-16-16,0-2-11 15,0-2-15-15,24 0 9 16,7-5-14-16,5-9 15 16,5 0 19-16,-4 0 10 15,-3-12 2-15,-7-1 3 16,-9 1 2-16,-1 4 8 0,-10 2 20 15,-2 2 14-15,-5 4-6 16,0 0-8-16,4 6-2 16,1 34-4-16,1 22 14 15,-2 20-14-15,1 15-16 16,-3 2 1 0,-2 0-3-16,0-11-3 15,0-18-2-15,0-15-4 16,0-22-11-16,0-12-3 15,0-14-9-15,0-7-21 0,0 0-7 16,0-32 24-16,0-14-9 16,0-16 29-16,0-16 12 15,0-19-1-15,0-12 1 16,0-2 2-16,0 11-1 16,12 24 6-16,0 25-1 15,5 19 2-15,-2 13-5 16,-1 11-3-16,1 8-1 0,3 0-1 15,3 1-4-15,2 23 6 16,-3 7 1-16,-7 5 3 16,-5-2-3-16,-8-2 1 15,0-6 1-15,-3-4-2 16,-21-4 15-16,-7-6 6 16,-6-1-6-16,4-11-11 15,4 0-5-15,12 0-26 0,10-23-14 16,7-12-28-16,9-6-26 15,31-7-127-15,13-2 22 16,10 1-202 0</inkml:trace>
  <inkml:trace contextRef="#ctx0" brushRef="#br0" timeOffset="136090.07">3640 12714 217 0,'0'0'408'0,"0"0"-269"15,0 0 6-15,0 0-9 0,0 0-21 16,0 0-38-16,-2-31-44 15,-10 65-7-15,-3 16-4 16,2 15-14-16,8 4 3 16,5 1-2-16,0-1 1 15,0-8-2-15,0-10-7 16,2-10-1-16,1-16-4 16,-3-11-6-16,2-12-22 15,-2-2-32-15,0-4-68 0,0-26-32 16,-2-11-173-16,-14 0-165 15</inkml:trace>
  <inkml:trace contextRef="#ctx0" brushRef="#br0" timeOffset="136338.1">3428 13017 593 0,'0'0'125'0,"0"0"-90"16,0 0 64-16,0 0-39 0,0 0-32 15,114-29-1-15,-66 23-1 16,-5 4-2-1,-7 2-1-15,-3 0 2 16,-4 0-6-16,-4 10 0 16,-4 9 13-16,-2 1-12 15,-6 3 11-15,-2-3-5 16,-4-2-17-16,-7-7-4 16,2-2-2-16,-2-3-1 0,0-4-2 15,0-2-26-15,0 0-68 16,0-2-28-16,0-24-174 15,0-9-340-15</inkml:trace>
  <inkml:trace contextRef="#ctx0" brushRef="#br0" timeOffset="136586.14">3804 12797 783 0,'0'0'159'15,"0"0"-137"-15,0 0 70 16,0 0-21-16,0 0-35 15,0 0-6-15,-2 14-15 16,9-7-3-16,9-6-5 16,4-1-3-16,2 0 1 15,0-15-5-15,-6-8-4 16,-5 0 1-16,-11 3-12 16,0 3-15-16,0 10-24 15,-13 7 0-15,-9 0-28 16,-3 9-70-16,7 17-80 15,0 9-215-15</inkml:trace>
  <inkml:trace contextRef="#ctx0" brushRef="#br0" timeOffset="137290.24">4030 12984 681 0,'0'0'180'0,"0"0"-94"16,0 0 20-16,0 0-23 15,0 0-43-15,0 0 11 16,0 54-3-16,0-30-28 16,0-6-3-16,0-6-12 15,0-3-5-15,0-6 1 0,2-3 2 16,5 0-3-16,3-3 2 16,9-20 6-16,5-7-8 15,5-6 1-15,-2 0-5 16,0 4 6-16,-10 8-3 15,-8 12 1-15,-4 5-6 16,-2 7 5 0,-3 0-3-16,2 0 1 15,0 15 3-15,4 8 0 0,1 2 1 16,1 1 0-16,4-4 1 16,1-2 4-16,-1-9 0 15,-6-4-3-15,3-5-1 16,1-2 8-16,5 0-2 15,14-16 0-15,8-11-7 16,11-2-1-16,-6-1-1 16,-7 3-4-16,-10 8 2 15,-9 8 0-15,-10 8-4 0,-1 3 7 16,-5 0-5-16,0 0 0 16,2 11 0-16,2 13 5 15,3 1 3-15,7-1 0 16,-4-4 0-16,6-5 1 15,-3-7-4-15,-3-3 9 16,-1-5-5-16,1 0 2 16,11-2-3-16,6-16-1 0,2-4-2 15,-2-4-2-15,-2-3-1 16,-4 4-7-16,-7 4 6 16,-6 9 1-16,-8 9-5 15,5 3 4 1,-5 0-6-16,0 12 3 15,0 12 7-15,0 6-1 16,4-4 1-16,2-4-1 16,4-4 0-16,-1-8-13 0,-1-2-2 15,8-8-24-15,-3 0-39 16,8 0-19-16,-2-22-68 16,4-8-208-16</inkml:trace>
  <inkml:trace contextRef="#ctx0" brushRef="#br0" timeOffset="137538.26">4821 12671 673 0,'0'0'272'16,"0"0"-240"-16,0 0 26 16,0 0 51-16,0 0-42 15,0 0-26-15,-4 20-20 16,19-18-8-16,8-2-5 15,4 0-4-15,4-10-4 16,-2-10-2-16,-12 2-12 0,-7 6-4 16,-10 1-3-16,0 10-39 15,0 1-17 1,-19 1-23-16,-3 26-69 16,2 7-85-16</inkml:trace>
  <inkml:trace contextRef="#ctx0" brushRef="#br0" timeOffset="139506.51">5011 12912 838 0,'0'0'146'0,"0"0"-87"16,0 0 54-16,51-103-16 16,-31 83-63-16,0 6-14 15,-2 4 3-15,-3 6-13 16,1 4-1-16,-7 0-6 15,0 0-3-15,-3 9 1 16,-3 10 0-16,-3 10 2 0,0 3-3 16,0 1 0-16,0 4 0 15,0-3 3-15,0-3-3 16,0 0 1-16,0-4-1 16,-3-6 0-16,3-1 0 15,0-6 0-15,0-4-1 16,0 0 3-16,0-2-2 15,18 4 0-15,7 2 2 0,2 0-4 16,4 4 2 0,-2 1-2-16,-2 0-2 15,-5 6 2-15,-2-1 1 16,-7 3 0-16,-8 6 0 16,-5 1 0-16,0 2 2 15,-12 2-1-15,-14-4 0 16,-6-4-2-16,-3-6 1 15,-3-4 0-15,1-6-2 0,-2-7-2 16,1-6 0-16,7-1-2 16,6 0 0-16,8-14-10 15,13-16-3-15,4-10-31 16,0-15-16-16,31-12 21 16,15-5 6-16,12 2 2 15,13 8 18-15,6 11 20 16,3 5 4-16,-7 8 4 15,-8 2 2-15,-11 4 4 0,-17 6 8 16,-10 1 0-16,-14 6 25 16,-10 2 3-16,-3 2-10 15,0 0-9-15,-27 4-13 16,-4 6-15-16,-5 5 7 16,-2 0-7-16,5 19-2 15,2 6-1 1,8-1 2-16,12 1 7 15,5-4-7-15,6 0 6 0,0-5-4 16,0-5-1-16,2 0-1 16,11-7 3-16,5-4-2 15,7 0 2-15,4-3 0 16,4-14-4-16,-2-7 0 16,-2 0-1-16,-4-3-5 15,-8 3 4-15,-6 8-3 16,-6 6 3-16,-2 6 1 0,-3 4-2 15,0 0 0-15,0 0 2 16,0 3-2-16,-3 17-1 16,-4 3 3-16,5 3-1 15,2-1-1-15,0-2 2 16,7-9-1-16,8-3 1 16,10-7 0-16,2-4 1 15,4 0-1-15,5-6 1 16,-1-20-1-16,-2-5-1 0,-6-6 1 15,-4-9 0-15,-8-9 0 16,-3-13 0-16,-8-8 0 16,-4-13-4-16,0-1 3 15,0 4 0 1,-9 16 1-16,-2 26 3 16,2 20-3-16,5 19-1 15,-6 5-3-15,-1 7 3 16,-2 29-2-16,-1 16 2 0,8 16 2 15,6 11-1-15,0 7 2 16,0 7 4-16,4-3 5 16,10-6-3-16,1-10-1 15,-1-19-1-15,1-10-2 16,1-18-3-16,-7-10-1 16,2-13 1-16,5-4 6 15,3-2-7-15,10-22 0 0,8-14-9 16,-2-6-7-16,-1-3-2 15,-10 10 1-15,-4 11 0 16,-11 12 3-16,-4 12 3 16,-5 2 2-16,0 0-4 15,0 9 10-15,0 17 3 16,0 6 6-16,0 1 0 16,0-4 6-16,0 2-4 15,0-9 6-15,4-8-5 0,5-4-4 16,5-6 5-16,1-1 3 15,9-3-2 1,5 0-6-16,5-21-1 16,-3-4-3-16,0-1-1 15,-4-4-1-15,-7 5-4 16,-7 5 4-16,-4 10 1 16,-7 7 0-16,-2 3-3 15,0 0-1-15,0 18 1 0,-6 11 3 16,-1 3 1-1,3 2-1-15,4-6 2 0,0 0 0 16,0-5-2-16,4-8 0 16,9-4 4-16,5-8-2 15,3-3 1-15,0 0 2 16,8-3-4-16,-4-16 0 16,0-5-1-16,-10-2-1 0,-10-2-1 15,-5-2-2-15,0 4-2 16,-12 3-1-16,-17 11-5 15,-2 8 3-15,2 4 4 16,4 0-3-16,10 3 2 16,7 1-5-16,8 0-5 15,0-2-19-15,0 1 14 16,8 2 13-16,21-3 8 16,9 0 2-16,3-2-1 0,1 2 6 15,-5 3 12 1,-3 5 5-16,-3 7-6 15,-6 5 5-15,-3 4-9 16,-7-2 6-16,-5-6-7 16,-6-4 3-16,-4-4-9 15,0-5 1-15,0-3-2 16,0-2-1-16,0 0 2 16,0 0-6-16,0-2-1 0,2-19-11 15,11-7-13-15,12-8 7 16,13-7-9-16,5 4 0 15,3 5-2-15,-5 13-8 16,-15 14 17-16,-8 7 19 16,-7 0 0-16,-6 14 22 15,-1 15 4-15,-2 7 1 16,3 1-6-16,-3-2-3 0,4-4-8 16,1-7-8-16,2-6 1 15,0-8-1-15,-5-8-2 16,10-2 0-16,-3 0-1 15,5-22-28-15,-1-7-21 16,-4-5-67-16,-11 1-40 16,0 1-126-16,-9 1-151 15</inkml:trace>
  <inkml:trace contextRef="#ctx0" brushRef="#br0" timeOffset="139818.56">6304 12697 786 0,'0'0'111'0,"0"0"-51"15,0 0 61-15,0 0-28 16,0 0-39-16,0 0-23 15,0 0 6-15,-4 32-14 16,4-22-11-16,0-3-8 16,0-4 6-16,4-3-8 15,7 0-2-15,5 0-2 0,-3-11-8 16,2-10-21-16,-10-3-39 16,-5-1-79-16,0 2-36 15,-20 3-135-15</inkml:trace>
  <inkml:trace contextRef="#ctx0" brushRef="#br0" timeOffset="139994.57">5693 12530 1032 0,'0'0'138'16,"0"0"-74"-16,0 0 24 15,0 0-40-15,0 0-47 16,156-40-1-16,-62 33-7 15,10 3-36-15,8 4-39 16,2 0-86-16,-6 0-87 16,-7 4-410-16</inkml:trace>
  <inkml:trace contextRef="#ctx0" brushRef="#br0" timeOffset="140194.6">7621 12683 1107 0,'0'0'101'15,"0"0"-97"-15,0 0 75 16,0 0-17-16,0 0-42 16,0 0-20-1,25 12-5-15,-25-12-65 16,-16 0-212-16</inkml:trace>
  <inkml:trace contextRef="#ctx0" brushRef="#br0" timeOffset="180176.09">1609 14099 779 0,'0'0'85'0,"0"0"-49"15,0 0 30-15,0 0 29 16,0 0-14-16,0 0-24 15,0 0 3-15,-16 14-15 16,16 15-9-16,-2 12-11 16,-3 5-7-16,-3 4-8 15,-1-4-9-15,2-7 2 0,0-8 2 16,7-13-5-16,0-6-2 16,0-7-3-16,0-5-15 15,0-5 1-15,16-25-2 16,11-14-4-1,6-11 9-15,1-8 14 16,-1 5-4-16,-10 14-3 16,-8 14 9-16,-13 18 0 15,-2 12 3-15,0 0 5 0,-25 10 6 16,-17 16-2-16,-14 10-1 16,-10 3-5-16,1 2-3 15,9-5 3-15,17-8-3 16,20-10-2-16,13-9 1 15,6-8-2-15,0-1-2 16,29 0 0-16,15 0 2 16,12 0-5-16,6-1 4 0,1-12-2 15,-8-1-19-15,-1-2-34 16,0-3-114-16,-1 2-160 16</inkml:trace>
  <inkml:trace contextRef="#ctx0" brushRef="#br0" timeOffset="182192.34">2097 14055 51 0,'0'0'636'16,"0"0"-473"-16,0 0-87 16,143 76-12-16,-103-70 3 0,-5-6-21 15,1 0-1-15,-2-10-3 16,-3-21-17-16,-7-4-14 16,-4-10-4-16,-11-7-3 15,-7-6 0-15,-2-4 1 16,0 4 9-16,-17 2-6 15,-3 12-4-15,4 16 7 16,0 10-5-16,8 9 1 16,-1 7-2-16,4 2-4 0,1 0 2 15,-3 0-2-15,3 14 11 16,-5 15-7-16,7 4 3 16,2 8-4-16,0 4-3 15,0 6 3 1,13 5 11-16,9 4-6 15,0 7-4-15,3 1-1 16,-1 5-1-16,-1 6 0 16,-6-3-1-16,-5-2-2 15,-6-5 3-15,-1-9-3 0,-3-9-1 16,2-12-8-16,1-11 8 16,2-14-11-16,2-8 2 15,-1-6-5-15,4 0-17 16,-1-26 5-16,0-20 16 15,-2-15-17-15,-7-14 14 16,-2 0 6-16,-2 0 6 0,-22 6 2 16,-10 11 3-16,-1 14 8 15,-4 16 8-15,-1 10 2 16,5 6-4-16,1 10-15 16,5 2 6-16,7 0-7 15,1 0 0-15,13 0 4 16,6 0-5-16,2 0-1 15,0 0 1-15,4 0-10 16,23-2-11-16,10-17-13 0,13-8 29 16,8-14-21-16,-2-4-8 15,-6-11 7-15,-9 5 11 16,-3-2-3 0,-11 4 17-16,-14-1-3 15,-2 6 5-15,-11 5 7 16,0 10 5-16,-7 10 12 15,-8 11 6-15,-1 6 1 16,7 2-13-16,5 0-3 0,-3 12-11 16,0 24-1-16,0 20-1 15,5 22 5-15,2 6-7 16,0 3 0-16,31-7 1 16,7-15-1-16,1-13-6 15,1-19-7-15,-9-10 1 16,0-14-8-16,2-9-4 15,1-3-14-15,-3-29 16 0,0-14 19 16,-8-9-18-16,-7-6 8 16,-10 0 7-16,-6 5 6 15,0 12 3-15,0 15 2 16,-6 16 13-16,-6 11 11 16,3 2-9-16,-7 4-4 15,-1 24-9-15,-6 13 6 16,6 6-4-16,7 5-9 15,10-1-1-15,0-8-1 0,0-6-10 16,19-13 1 0,-2-7-6-16,3-10 6 15,1-7-8-15,-2 0-13 16,12-24 18-16,12-10 11 16,11-10-19-16,15-4-6 15,4 1 28-15,-3 9 20 16,-13 12-13-16,-10 16 1 15,-11 10-3-15,-12 0 2 0,-9 32 4 16,-7 8 1-16,-8 9 10 16,0-1-7-16,0-4 0 15,-10-6-9-15,4-11 8 16,-1-8-6-16,3-11 1 16,2-6-6-16,2-2 4 15,0 0 0-15,0-17-7 16,2-14 0-16,13-13-11 0,6-6 3 15,5-3 2-15,-1 9-3 16,0 15-2-16,-10 9 7 16,-9 15 4-16,-3 5 12 15,-3 0-11-15,0 0 9 16,0 20 19-16,0 16-18 16,0 10 0-16,0 3-1 15,0-5-8 1,0-6 1-16,0-9 10 0,0-8-7 15,11-9-4-15,0-6 0 16,5-6-2-16,-1 0-8 16,8-10 7-16,2-20-2 15,0-6-12-15,2-6 9 16,-4 0 0-16,-3 8 0 16,-9 7 3-16,-4 13 3 15,-7 11 8-15,0 3-2 16,0 0 5-16,0 5 2 0,0 17-8 15,5 9-2-15,-1 1-1 16,5-1-2-16,-1-6 0 16,4-5-2-16,1-8-8 15,3-6-6-15,-1-6-46 16,6 0-37-16,6-17-5 16,-4-16-115-16,-2-9-79 15</inkml:trace>
  <inkml:trace contextRef="#ctx0" brushRef="#br0" timeOffset="182440.37">3937 13647 230 0,'0'0'559'0,"0"0"-509"16,0 0 8-16,0 0 27 15,0 0-30-15,0 0-23 0,-17 62-3 16,17-62 0-16,3 0-26 15,11 0-3-15,3-5-8 16,5-17 7-16,-7-1-21 16,-5 2 16-16,-6 5 0 15,-4 3-11-15,0 9-1 16,0 4-25-16,0 0 13 16,0 0-25-16,0 0-59 15,0 4-34-15,0 4-55 0</inkml:trace>
  <inkml:trace contextRef="#ctx0" brushRef="#br0" timeOffset="183040.45">4177 13543 644 0,'0'0'154'16,"0"0"-66"-16,0 0-12 16,0 0 33-16,0 0-38 0,-9 111 0 15,2-49-26-15,3 4-20 16,0-2-4-16,-1-6 2 15,5-14-2 1,-2-12-15-16,2-11-6 16,0-11 2-16,0-8-1 15,0-2-1-15,0 0-6 16,17-21-15-16,8-13 11 16,8-6 1-16,5-2 8 0,1 6-9 15,-8 10 2-15,-5 12 4 16,-6 7 2-16,-6 7 1 15,-3 0-1-15,-7 17 0 16,1 10 2-16,-5 4 5 16,0 3-3-16,-9 0 2 15,-14-3-2-15,1-8 3 16,-2-2-4-16,-1-7 0 16,7-5-1-16,7-5 0 0,5-4 1 15,4 0-1-15,2-4-7 16,0-22 6-16,4-6-12 15,23-5-8-15,8 4-7 16,7 5-7-16,10 6 19 16,0 8 15-16,-4 6-1 15,-5 4 0-15,-5 4 4 16,-5 0 1-16,-4 2 2 16,-4 17 0-16,-8 4 7 0,-3 3 15 15,-8 3-7 1,1-3 3-16,-7-6-6 15,0-3-6-15,0-8-8 16,0-4-3-16,0-5-2 16,0 0-4-16,0 0-12 15,0-14-35-15,0-20-54 16,0-12-45-16,0-8-113 0,2 1-6 16</inkml:trace>
  <inkml:trace contextRef="#ctx0" brushRef="#br0" timeOffset="183288.48">4745 13647 586 0,'0'0'258'16,"0"0"-210"-16,0 0-3 15,0 0 31-15,0 0-1 16,0 0-10-16,-29 69-6 0,29-67-29 16,0-2-18-16,5 0-11 15,13-4-2-15,0-12-6 16,-3-7-5-16,-3 3-3 15,-6 3-6-15,-6 6 0 16,0 8 0-16,0 1-16 16,0 2 15-16,0 0-33 15,-4 0-11 1,0 0-25-16,4 2-109 0,0 3-76 16</inkml:trace>
  <inkml:trace contextRef="#ctx0" brushRef="#br0" timeOffset="184304.61">4919 13600 635 0,'0'0'146'16,"0"0"-70"-16,0 0 23 15,0 0-15-15,0 0-4 0,25 121-10 16,-19-76-17-16,3 1-16 16,-4 0-11-16,4-6-5 15,-5-8-13-15,-2-7-5 16,-2-9-1-16,3-11-2 15,-3-1-9-15,0-4-12 16,2 0-22-16,0 0-18 16,0-9-43-16,2-12 20 15,2 3 4-15,-2 4 15 16,-2 5 19-16,-2 2 21 0,0 5 24 16,0 0 1-16,0 0 19 15,0 2 16-15,0 0 8 16,0-1-5-16,0-2-11 15,0 3 5 1,0 0 0-16,0 0 0 16,0 0 6-16,0 0-18 15,0 0-6-15,0 0 0 0,0 0-1 16,0 0 10-16,0-2-15 16,0 2 5-16,0 0-6 15,0 0-6-15,0 0 2 16,0 0 0-16,0 0 8 15,0 0-10-15,0 0 7 16,0 0 2-16,0 0-9 16,0 0 6-16,0 0-7 15,0 0 4-15,0 0-6 0,0 0 2 16,0 0-4-16,0 0 3 16,0 0 0-16,0 0-2 15,0 0 2-15,0 0 1 16,0 0 0-16,0 0 0 15,0 0-1-15,0 0-1 16,0 0 4-16,0 0-3 16,0 0 1-16,0 0-2 0,2 0 2 15,-2 0-1-15,2 0 0 16,-2 0 1-16,3 0-3 16,-1 0 2-1,-2 0 1-15,2 0 0 16,-2 0-1-16,0 0 4 15,2 0-1-15,0 0-2 16,4 0-5-16,-4 0 5 16,2-2-2-16,-2 2 0 0,-2 0 2 15,0 0 0-15,2 0 0 16,-2 0 3-16,0 0-3 16,0 0 2-16,0 0 3 15,0 0-5-15,0 0 1 16,0 0 0-16,0 0-1 15,5 0 1-15,-1 0-1 16,2 0 0-16,4 0 0 16,-1 0 1-16,-5 0 0 0,0 0-1 15,3-5 0-15,2 5 0 16,2-3-1-16,1-1 0 16,-1 0 1-16,-3 0 0 15,4-4 0-15,-3 2-1 16,-3-2-1-16,-4 2-1 15,-2 3 2-15,0 3 1 16,0 0 1-16,0 0 4 0,0 0-3 16,-13 0-2-16,-11 0-4 15,-3 11 3 1,-2 1-46-16,6 0-49 16,10-4-49-16,5-2-194 15</inkml:trace>
  <inkml:trace contextRef="#ctx0" brushRef="#br0" timeOffset="185640.78">4853 14013 213 0,'0'0'10'16,"0"0"36"-16,0 0 126 15,0 0-73-15,0 0-46 16,0 0-1-16,0-7 2 16,0 2-13-16,8-4 23 15,6-1-5-15,1-5-19 16,-4-4-6-16,5-5-8 15,-3-4 2-15,-1-2 2 16,1-4-7-16,-7-7-8 16,-3-4-4-16,2-7 16 15,-5-6-3-15,0-5-10 16,0-2-1-16,0 7-8 16,0 5-5-16,0 11 0 15,0 13-2-15,0 15 2 16,0 7-3-16,-5 7 6 15,5 0-2-15,0 0 5 0,0 0-4 16,0 0-4-16,0 7-3 16,-3 18 4-16,-1 15 0 15,0 13 2-15,1 8 4 16,3 3-4-16,0-2 4 16,0-6-1-16,0-3 0 15,0-12 3-15,3-3-3 16,5-3 2-16,2-4 5 15,1-10-2-15,-3-7-1 0,2-6 0 16,-2-8-4-16,1 0-4 16,5 0 0-16,3-2 0 15,6-15-2-15,-1-6-12 16,3-7 1-16,-8-4 5 16,4 0 0-1,-6 0 6-15,-1 8 1 16,-6 8-2-16,-3 8 2 0,-5 10-4 15,0 0 4-15,0 0 1 16,0 3 0-16,0 22 3 16,0 11-1-16,0 5-1 15,2 0-1-15,5-5 1 16,6-9 3-16,-2-13 1 16,3-5 1-16,3-9-6 15,4 0-3-15,8-9 2 16,6-24-1-16,3-11-10 0,-5-6 7 15,-8-6 5-15,-7-7-1 16,-5-8 1-16,-3-13 6 16,-4-6 2-16,-2 1-3 15,-1 16 3-15,-1 22-3 16,-2 20 1-16,0 16-1 16,0 12-3-16,0 3-2 15,0 0-1-15,0 18-8 0,0 22 9 16,0 21 0-16,0 19 0 15,0 12 1-15,0 0-1 16,0-5 0-16,8-13 6 16,4-12-4-1,1-8 2-15,1-10 2 16,1-12 3-16,1-12-5 16,-3-11 2-16,3-9 6 15,4 0-11-15,4-23-1 0,10-11-1 16,1-8-13-16,-4-1 0 15,-2 10 8-15,-6 11-2 16,-9 12-8-16,-10 10 14 16,0 0 0-16,-1 7-2 15,1 18-2-15,0 8 6 16,6 2 2-16,1-5-2 16,4-8 0-16,5-8 3 15,5-8-3-15,6-6 0 0,2 0-4 16,9-15-4-16,1-12 6 15,1 1-3-15,-5 1 4 16,-6 6 0-16,-1 11-3 16,-11 8 8-16,-3 0-1 15,-7 27 7-15,-9 17 21 16,-2 15 2-16,0 12-23 16,-8 9 6-16,-26 7-1 0,-10 4-2 15,-3-2-9-15,3-12-4 16,3-10-1-1,10-19-10-15,6-16 7 16,8-18-12-16,3-14-12 16,3 0-25-16,0-35-15 15,0-14-74-15,0-15-190 16</inkml:trace>
  <inkml:trace contextRef="#ctx0" brushRef="#br0" timeOffset="185912.81">5204 13513 989 0,'0'0'24'0,"0"0"-19"16,0 0-5-16,137-68 36 15,-71 46 3-15,5-4-20 16,-3 1-14-16,-15 4-5 16,-15 1-18-16,-16 8-13 15,-22 2-39-15,-4 3-36 16,-43 5-67-16,-13 2-10 16,-16 0-161-16</inkml:trace>
  <inkml:trace contextRef="#ctx0" brushRef="#br0" timeOffset="186208.86">4899 13455 777 0,'0'0'148'0,"0"0"-102"16,0 0-1-16,0 0 12 15,0 0 3-15,0 0-20 16,-24 33-23-16,46-54-7 15,2-3-7-15,1-6-2 16,-7 4 0-16,-11 6 1 16,-7 8 6-16,0 8-2 15,0 4-1-15,0 0-5 16,-12 0 0-16,-1 18-12 0,2 8-13 16,6 6-20-16,5 6-13 15,18-2-60-15,26-3-155 16,22-1-316-16</inkml:trace>
  <inkml:trace contextRef="#ctx0" brushRef="#br0" timeOffset="186440.87">6658 13615 1248 0,'0'0'27'16,"0"0"-18"-16,0 0 46 16,0 0 7-16,0 0-14 15,0 0-12-15,2 0-16 0,0 0-18 16,1 0-4-16,-3 0-8 16,0 0-25-16,0 4-40 15,-5 4-49-15,-26 5-217 16</inkml:trace>
  <inkml:trace contextRef="#ctx0" brushRef="#br0" timeOffset="188025.09">1457 15023 667 0,'0'0'171'15,"0"0"-78"-15,0 0 4 16,0 0 11-16,94 128-15 16,-72-79-38-16,-9 1-14 15,-1-4-12-15,-10-5-4 16,-2-12-13-16,0-7-7 15,0-10-1-15,0-4-3 0,0-7-1 16,0-1 0-16,0 0-1 16,7 0-15-16,4-14-3 15,2-21 5-15,7-11 4 16,5-9 0-16,1 5-7 16,-1 9 5-16,-10 17-1 15,-5 12 11-15,-10 9 2 16,0 3 3-16,0 0 1 15,-12 0-3-15,-19 11 6 0,-15 8-3 16,-15 6 8-16,-1-1-8 16,4 0 2-16,9-6-1 15,17-6-3-15,20-7 1 16,7-2-1 0,5-3-2-16,0 0-4 15,0 0 3-15,0 0-5 16,13 0-1-16,10 0 5 15,6 0 2-15,8 0 0 0,5 9-5 16,1-6-15-16,1-1-20 16,2-2-48-16,4 0-46 15,6 0-60-15,4-12-177 16</inkml:trace>
  <inkml:trace contextRef="#ctx0" brushRef="#br0" timeOffset="191657.54">2722 15198 960 0,'0'0'34'0,"0"0"-21"0,0 0 82 15,0 0-1-15,0 0-46 16,0 0-8 0,-10-35-27-16,10-4 4 15,-13-6-2-15,-7-1-12 16,-7 4 4-16,0 10-7 16,8 16 0-16,2 10 4 0,0 6-1 15,-5 4-3 1,-7 26 2-16,-7 10-6 0,7 15 3 15,0 1-3-15,13-1-1 16,14-6 1-16,2-9 0 16,0-10 1-16,12-10-2 15,7-11-7-15,1-4-1 16,5-5 10-16,6-7 3 16,5-26 0-16,-1-15 4 15,-1-8 1-15,-8-13 0 0,-5-8 3 16,-15-13 0-16,-3-2-8 15,-3 2-1-15,-3 13 1 16,-5 19 3-16,-1 23-2 16,9 19-1-16,0 14 0 15,-3 2-16-15,3 0-4 16,-4 30 18-16,-3 19 0 16,3 26-11-16,4 16 11 15,0 5 3-15,11-4-2 16,18-10 2-16,6-14 1 15,2-13 0-15,-4-17-2 16,-4-12 0-16,-5-14-1 16,-2-12-1-16,1 0-1 15,-1-10 2-15,5-22 1 16,1-11-3-16,-3-11 0 16,-2-6 2-16,-9-4-2 15,-10 8-2-15,-4 11 2 0,0 19 3 16,0 14 2-16,0 7-2 15,0 5-2-15,-10 5-3 16,-7 24 5-16,3 12-1 16,1 5-3-16,11 1-10 15,2-1 1-15,0-6 1 16,13-8-6-16,9-5-1 16,3-11-4-16,0-8-12 0,-4-6 25 15,4-2 3-15,6-6 4 16,3-19 3-16,1-7 0 15,2-2 1-15,-8-2 10 16,-3 0 19-16,-8 4-13 16,-7 10 16-16,-4 10 7 15,-7 8-12-15,0 4-5 16,0 0-4 0,0 24-5-16,0 24-8 0,0 22 9 15,0 13-2-15,0 7-7 16,0 8 1-16,-10 1-2 15,2-3-5-15,-3-11 1 16,1-12-1-16,4-19-1 16,-1-16-5-16,5-18-1 15,-2-11-6-15,0-9 1 16,4 0-8-16,-6-29-15 16,2-19-27-16,0-14 53 0,-3-14-15 15,1-17-5-15,6-7 27 16,0-6 2-16,0 18 0 15,2 11 3-15,11 19-2 16,1 12 4-16,-3 12 0 16,-1 8-4-16,2 6 1 15,1 6-2-15,-4 5-3 16,2 4 3-16,2 5 0 0,-3 0-4 16,1 2-4-16,-5 21 4 15,-4 10 4-15,-2 4 5 16,0-2-2-16,-15-4 5 15,-7-7-2-15,-3-6-3 16,3-4 1 0,4-5-4-16,12-2 0 15,4-5 2-15,2-2-2 0,0 0-14 16,0 0-14-16,4 0-6 16,23-5 2-16,6-10-5 15,7-8 13-15,4-1 20 16,-5-3-1-16,-6 3-8 15,0-7 13-15,-8-4-1 16,-5-4 2-16,-4-9-1 16,-6-7 3-16,-2-3 4 15,-8-4-3-15,0 1 6 16,0 0 5-16,-5 7-4 0,-6 10-1 16,2 18 14-16,2 12-7 15,2 10 9-15,5 4-23 16,-2 0-3-16,2 0-1 15,-2 16-1-15,-4 21 2 16,-1 18 14-16,5 15 4 16,2 12-1-16,0 3 16 15,4-1-9-15,11-6 1 0,-1-11-10 16,-1-12-2-16,-1-12-6 16,-3-19-1-16,-3-7-5 15,1-12-1 1,0-5-5-16,4 0 4 15,9-13-6-15,4-20-13 16,5-15 9-16,0-9 3 16,-6 5-14-16,-5 11 7 15,-7 16 10-15,-9 13 5 0,-2 10 0 16,0 2 3-16,0 0 2 16,0 14-3-16,0 16-2 15,0 8 2-15,0 3 2 16,6-10 0-16,1-4-4 15,4-14 0-15,2-5-3 16,-1-2 0-16,3-6-10 16,-1 0 12-16,1-7-2 15,1-22-1-15,-7-8 1 0,-5-10 3 16,-4-1 2-16,0 4 2 16,0 6 3-16,-4 14 13 15,-7 12 5-15,-3 8-21 16,-1 4 0-16,-3 0-3 15,0 8 1-15,3 14 0 16,4 5-2-16,3 8 0 0,8 0-6 16,0 2 4-16,10-7 2 15,9-2-9 1,4-10-24-16,-1-10 18 16,3-5 9-16,-3-3 4 15,7-3-3-15,0-19-6 16,0-6-7-16,0-6 8 15,-7 0 10-15,-1-2 0 0,-10 8 4 16,-3 8 1 0,-6 8 16-16,-2 9 2 0,0 3 0 15,0 0 5-15,0 0-21 16,0 17-6-16,0 15-1 16,0 3 0-16,0 2 1 15,0-7-1-15,7-7 0 16,5-10-2-16,-2-6-13 15,4-7 3-15,8 0 10 0,7 0-1 16,2-20 3 0,0-5 5-16,0-8 3 0,-4 0 8 15,-4-3-2-15,-1 4 6 16,-9 9-2-16,-1 8-6 16,-5 13 9-16,-7 2-8 15,0 0-4-15,4 16 7 16,9 31-12-16,5 24 7 15,0 21-6-15,-7 13 0 16,-11 9 1 0,0 4-5-16,-4-1-1 0,-19-10 5 15,-4-17-5-15,3-23-17 16,4-19 14-16,4-20-13 16,8-16 11-16,1-12-8 15,5 0 7-15,-3-30-6 16,5-20-12-16,0-18 24 0,5-20 0 15,24-16-4 1,9-7 3-16,6 3 2 0,1 12 5 16,-3 22-3-16,-5 9 9 15,-10 19-12-15,0 7 1 16,-2 7 0-16,-3 9-1 16,-2 5 0-16,2 8-2 15,-3 6 1-15,-2 4 1 0,1 0-2 16,-5 17 1-1,-1 16 1-15,-6 4 8 0,3 6-1 16,-7-2 3-16,-2-8-2 16,0-8-3-16,0-12-1 15,0-6 0-15,2-7-1 16,0 0-3-16,6 0-4 16,7-14-1-16,5-18 1 15,14-15 1 1,3-9 2-16,3 5-8 0,-3 6 0 15,-8 17 3-15,-14 14 4 16,-9 14 2-16,-1 0 0 16,-5 18 0-16,5 19 9 15,-5 14-8-15,0 2 5 16,0-3 0-16,2-9-1 16,0-11 5-16,0-10-7 15,7-11 3-15,-7-4-3 16,2-5-3-16,4 0 0 15,5-9-3-15,9-21 1 0,10-16 2 16,3-3-1-16,3-1-1 16,-5 7-7-16,-10 14 7 15,-13 15 2-15,-2 11 0 16,-6 3 1-16,0 0-1 16,0 3 1-16,7 20-1 15,0 10 0-15,2-3 6 16,7 2-2-16,0-6-4 0,0-9 1 15,-1-5-2-15,2-9-1 16,2-3 2-16,4 0-6 16,2-18 0-16,4-13-13 15,-4-10 9 1,-5-5 1-16,-9-8-3 16,-3 1-1-16,-8 7 0 15,-2 15 5-15,0 11 5 0,0 11 3 16,-5 8-1-1,-6 1 1-15,-4 1 1 0,-8 21 1 16,1 19 0-16,1 7-2 16,11 2-5-16,7-1 5 15,3-5 0-15,0-5 0 16,3-5-8-16,13-10 3 16,1-9-3-16,5-10 8 15,5-5-3-15,2 0-9 0,13-18-12 16,10-14-19-16,-4-6 13 15,4-8 14-15,-7-2-1 16,-12 2 0-16,-4 6 8 16,-9 17 6-16,-8 11 3 15,-10 11 5-15,-2 1 19 16,0 12 21-16,0 20-14 0,-2 14-19 16,-6 2-10-1,6 1 9-15,0-3-9 0,2-8 6 16,0-6 17-16,0-13-21 15,2-6-2 1,3-8-2-16,6-5 0 16,2 0-4-16,12-11-17 15,6-19 0-15,2-7 14 16,6-7-10-16,3-6 1 16,2 4 5-16,1 7-7 0,-5 14 7 15,-18 13 9-15,-9 8 2 16,-7 4 2-16,-4 0 1 15,0 17 10-15,2 12 3 16,3 3-7-16,1 0 2 16,6-6-3-16,1-4 4 15,4-4 12-15,-2-8-23 16,-3-5 4-16,3-5 1 16,1 0-2-16,3-9 1 15,3-23-5-15,2-6 5 0,-1-13-2 16,-5-8-1-16,3-11 0 15,-4-8 4-15,4-6-3 16,-3 5-1-16,0 10 0 16,-4 22 0-16,-5 19 10 15,-7 15-2-15,-4 12-9 16,0 1-1-16,0 1-4 0,0 36 3 31,-13 17 1-31,-5 16 0 0,-2 10 2 16,6 0-2-16,-1 1-3 15,1-11 1-15,8-8-5 16,4-12-17-16,2-14-13 16,0-14 7-16,0-14-30 15,8-8-49-15,13-4-49 16,1-26-286-16</inkml:trace>
  <inkml:trace contextRef="#ctx0" brushRef="#br0" timeOffset="191961.58">6281 14671 1021 0,'0'0'63'0,"0"0"-20"0,0 0 77 16,0 0-73-16,0 0-39 15,156-3 0-15,-62 3-8 16,-3 0 2-16,-12 0-1 15,-15-2-1-15,-12-5 0 16,-12 2 1-16,-9 1 1 16,-9 4-1-16,-9-2 2 15,-6 2 6-15,-7 0-8 16,0 0 1 0,0 0-2-16,0 0-9 0,0 0-19 15,0 0-51-15,-5 2-30 16,-10 12-52-16,-7-2-247 15</inkml:trace>
  <inkml:trace contextRef="#ctx0" brushRef="#br0" timeOffset="200578.67">7467 14999 137 0,'0'0'20'0,"0"0"-18"15,0 0-2-15,0 0-4 16,0 0-22-16,0 0-52 15</inkml:trace>
  <inkml:trace contextRef="#ctx0" brushRef="#br0" timeOffset="201786.83">7548 15033 155 0,'0'0'26'16,"0"0"11"-16,0 0 28 15,0 0 23-15,0 0-7 16,0 0-12-16,2 0-21 16,0 0 6-16,-2 0-7 15,2 0 4-15,-2 0 12 16,0 0-5-16,0 0 0 15,0 0-10-15,0 1-11 0,0 5-4 16,0 5-22-16,-8 4 3 16,-15 8-13-16,-4 3-1 15,-4 3-16-15,2-1-73 16,4-9-121-16,8-2-172 16</inkml:trace>
  <inkml:trace contextRef="#ctx0" brushRef="#br0" timeOffset="202250.89">7951 14853 700 0,'0'0'38'16,"0"0"21"-16,0 0 28 15,0 0-13-15,0 0-37 16,0 0-22-16,18-2-12 16,6 2 1-16,9 0 3 15,10-12-7-15,6-4 3 16,-4-7 0-16,-10 2-2 0,-1-7 1 15,-10-1-2-15,-5 3 0 16,-9 2 4-16,1 2-3 16,-9 5 3-16,-2 10-2 15,0 1 0-15,0 6 13 16,0 0 0-16,0 0-1 16,0 0-6-1,0 18-7-15,0 12 0 16,-6 6-1-16,6 0 0 0,0-1 0 15,0-12-10-15,0-9-22 16,12-10-32-16,9-4-87 16,8-7 15-16,9-22-205 15</inkml:trace>
  <inkml:trace contextRef="#ctx0" brushRef="#br0" timeOffset="202546.92">8383 14434 620 0,'0'0'67'0,"0"0"-29"16,0 0 76-16,0 0-43 16,0 0-36-16,0 0-10 15,-2 0-2-15,2 0-8 0,0 0-4 16,4-9-5-16,17-3-4 15,-1-4 1-15,-5-4-3 16,1 2-4-16,-9 4-9 16,-7 8-18-1,0 6 10-15,0 0-48 16,-12 12-7-16,-12 19-11 16,-5 9-38-16,9 8-244 15</inkml:trace>
  <inkml:trace contextRef="#ctx0" brushRef="#br0" timeOffset="204107.12">8624 14624 796 0,'0'0'156'0,"0"0"-93"15,0 0 13-15,0 0-19 0,0 0-2 16,0 0-21-16,-58 133-18 15,49-107-6-15,9-11-1 16,0-6-9-16,0-7-2 16,0-2-1-16,21 0 3 15,8-11 0-15,6-17-1 16,5-12-8-16,0 1 7 16,-5-7-9-16,4 9 1 0,-10 4 1 15,-12 13 3-15,-5 13 6 16,-10 5 1-1,-2 2 1-15,0 0-2 16,0 22 0-16,0 8 5 16,0 8-5-16,0-6 2 15,0-6-1-15,15-8-2 16,-1-10-1-16,6-8-10 16,2 0 8-16,12-6 2 0,-3-22-1 15,2-10-5-15,-4-9 1 16,-6-4 7-16,-5-11-1 15,-12-6 2-15,3-5-1 16,-5 1 3-16,-4 2-2 16,0 12 2-16,0 18-1 15,-2 16-2-15,-9 14 5 16,7 10-5-16,-8 0 0 16,6 20-2-16,-5 20 2 0,5 14 5 15,6 10-2-15,0 4 1 16,6 3 7-16,16-7-5 15,2-1-6-15,3-10 2 16,0-10-1-16,0-11 2 16,-2-15-3-16,-1-11-4 15,0-6 3-15,5 0 1 16,2-23-13 0,-2-12-8-16,0-9-5 0,-13-6 3 15,-3 0 3-15,-1 6-8 16,-12 10 16-16,0 13 10 15,0 13 2-15,0 8 16 16,-3 0-16-16,-10 0 0 16,-12 18 15-16,8 10-3 15,1 6-1-15,7 3-5 16,9-1-2-16,0-5 2 0,5-2-4 16,17-11-4-16,5-7-3 15,9-5 0-15,8-6 5 16,7 0 3-16,7-20-3 15,-4-9-8-15,-10-7-13 16,-6-6 14-16,-16-1 1 16,-9 1 0-16,-13 9 6 15,0 8 3-15,-8 9 12 16,-17 9 0-16,-4 2-14 0,5 5-2 16,2 0-3-16,6 0 2 15,7 12-1-15,7-4 3 16,2 2-11-16,0-2-1 15,0-1-10-15,13 1-3 16,7-3 21 0,3 4 4-16,-1 1 0 15,0-1 2-15,-6 5 1 16,-3 2 8-16,3 5 3 0,-5 3 3 16,5 1 1-16,-3 2 46 15,-5-6-57-15,11 0-5 16,-11-7 3-16,8-5-2 15,-5-6-3-15,3-3-7 16,3 0-4-16,10-10-1 16,-2-18 0-16,0-8 10 15,-8-12 2-15,-1-7-1 0,-5-7-4 16,-3-5-2-16,0 0 1 16,-4 9 4-16,-4 12 2 15,0 16 4-15,0 11 12 16,0 12 3-16,0 2-9 15,-2 5-7-15,0 0-3 16,-6 0 3-16,2 3-3 16,-7 21 2-16,-3 14 10 15,3 11-5-15,-1 14 7 0,5 12-8 16,9 14 0-16,0 10-2 16,0 5-1-16,0 3-3 15,0 1-4-15,5-8-11 16,9-10-3-1,1-16-2-15,3-16 7 16,1-16-6-16,-5-13 5 0,1-9-12 16,-3-14-16-1,1-6-52-15,3 0 16 0,1-14-51 16,8-16 47-16,-7-11 28 16,0 0 4-16,-9-9 27 15,-9-3 23-15,0-1 34 16,0-1 20-16,-29 6 19 15,-7 4 44-15,-15 8-29 16,-7 6-29-16,-4 8-8 16,-1 7-11-16,5 7-15 0,13 6-13 15,10 3 7-15,15 0-13 16,15 0-6-16,5 0-8 16,0 0-22-16,14 0-39 15,28 0-7-15,18 0 17 16,14-8-58-16,-1-13 26 15,-2 1-10-15,-8-6-211 16</inkml:trace>
  <inkml:trace contextRef="#ctx0" brushRef="#br0" timeOffset="204459.17">10294 14430 157 0,'0'0'362'16,"0"0"-242"0,0 0-9-16,0 0-1 15,0 0-35-15,0 0-25 16,-136-25-9-16,107 64-7 15,2 5 3-15,9 6-1 0,7-4-29 16,9-8-1 0,2-10-3-16,0-10-6 0,2-10-1 15,13-5 4-15,8-3 0 16,6-3 0-16,4-23-2 16,1-4-7-16,-3-8 7 15,-11 2 2-15,-5 2 2 16,-5 4 5-16,-10 12 8 15,0 8 6-15,0 6-1 0,0 4-1 16,0 0-10-16,-14 12-7 16,-1 16-4-16,-3 11 1 15,0-2-3-15,13-2-14 16,5-6-23-16,0-9-15 16,3-11-14-16,23-4-59 15,5-5-3-15,12-5-9 16,-3-18-149-16</inkml:trace>
  <inkml:trace contextRef="#ctx0" brushRef="#br0" timeOffset="204851.21">10541 14342 119 0,'0'0'488'16,"0"0"-388"-16,0 0-9 16,0 0 38-16,0 0-70 15,0 0-29-15,-19-23 11 16,-4 59 9-16,-4 10-8 15,5 4-10-15,4-1-14 16,16-8-13-16,2-7-5 0,0-9-4 16,7-9 3-16,15-8-26 15,14-8 19-15,1 0-3 16,13-11-21-16,-2-22-2 16,-3-4-24-16,-3-2 8 15,-6-7 22-15,-14 1 15 16,-9 8 13-16,-13 8 3 15,0 15 29-15,-8 10 25 0,-19 4-40 16,-9 6 8-16,-1 24 21 16,1 13-16-16,7 11 2 15,9 1-5-15,13 3-12 16,7-9-11-16,0-2 0 16,9-14-4-16,16-7-20 15,4-12-38 1,6-9-7-16,5-5 12 15,-4-12-1-15,-2-18-223 0,-19-9-55 16</inkml:trace>
  <inkml:trace contextRef="#ctx0" brushRef="#br0" timeOffset="205115.25">8767 14459 844 0,'0'0'89'0,"0"0"-69"16,0 0 71-16,0 0 17 15,0 0-33-15,0 0-44 0,-49-25-19 16,98 4-12-16,31-9-17 15,29-6-54-15,34 3-74 16,9 0-167-16</inkml:trace>
  <inkml:trace contextRef="#ctx0" brushRef="#br0" timeOffset="207971.61">11934 14321 1102 0,'0'0'41'0,"0"0"-23"16,0 0 67-16,0 0-59 15,0 0-15-15,0 0-5 16,123 0-2-16,-82-17-4 0,-8-8-4 16,-16-3 2-1,-3 0 1-15,-12-2-1 0,-2-2 0 16,0 2 2-16,-16 6 7 15,-1 8-7-15,-3 9 1 16,-5 7 2 0,-2 0-3-16,-4 12-3 15,0 17 2-15,2 9 2 16,0 6-1-16,7 7 1 16,6-2 4-16,5-1-1 0,11-6 1 15,0-7 2-15,0-9-2 16,7-13-5-16,8-4 1 15,5-9 4-15,9 0 3 16,7-6-8-16,1-20-6 16,6-4-2-16,-5-6 5 15,-5-3-4-15,1-3 2 16,-5-1 0-16,-5 0-7 0,1 8-1 16,-10 14 7-1,-5 11 3-15,-6 8 2 0,-4 2-4 16,0 0-7-16,0 7 11 15,0 22 2-15,-12 11-1 16,-1 4 10-16,5 0 3 16,0-5 3-16,6-10-6 15,2-8-6-15,0-9 1 16,0-6-4-16,0-6 2 0,0 0-1 16,0 0-2-16,10-17-5 15,9-12-2 1,10-10-10-16,0-3 9 15,0-4-2-15,-2 4-2 16,0 5-10-16,-9 12 9 16,-9 13 13-16,-7 5 2 15,-2 7 12-15,0 0-9 16,0 0 7-16,-18 23-6 16,-6 12 8-16,-3 8 1 0,7 1-2 15,7-4 2-15,3-5-7 16,10-13-4-16,0-9-1 15,0-4-3-15,0-9 0 16,0 0 0-16,12 0 3 16,15-19-3-16,6-15-3 15,9-12-4-15,3-10 5 16,-3-9-17-16,-4-8-4 16,-5-12-11-16,3-7-1 0,-12 1 7 15,3 4 22-15,-13 17 5 16,-7 21 2-16,-7 19 13 15,0 14-7-15,0 14-1 16,0 2-6-16,-12 11-1 16,-12 26 1-16,-5 24 6 0,0 17 0 31,2 12 11-31,11 6-5 16,3-6 0-16,11-7-2 0,2-11 8 15,0-10-3-15,15-14 5 16,12-10-15-16,0-13-3 15,4-11 8-15,0-13-8 16,12-1-4-16,6-5-4 16,2-22-24-16,-2-9 8 0,-11-8-24 15,-4-6 6-15,-15 1 13 16,-7 8 14-16,-8 12 4 16,-4 12 9-16,0 11 1 15,-11 6-1-15,-9 0 0 16,-7 0 3-16,-4 14 0 15,0 14 5-15,8 4 0 16,8 6-1-16,9 2 2 16,6-2 4-16,0-4-1 0,0-8-11 15,10-6 4 1,13-8-2-16,4-8-3 0,6-4 2 16,3 0-2-16,-1-14-17 15,5-8-4-15,-7-4 4 16,1-4 16-16,-5-4 0 15,-7 4 1 1,-6 4 4-16,-3 12 3 16,-11 5 13-16,-2 9-3 15,0 0-1-15,0 0-12 0,0 0 10 16,0 14-7-16,0 18 7 16,-6 1 5-16,2 4-4 15,-1-3 5-15,5-9-7 16,0-4 8-16,0-12-18 15,0-6 2-15,0-3-2 16,0 0-3-16,7 0 7 0,13-12-7 16,9-13-2-1,-1-4-7-15,9-6 6 0,-6-1-7 16,0 2-5-16,-2 6-6 16,-7 7 8-16,-13 13 6 15,-2 7 6-15,-7 1-5 16,0 0 6-16,0 4 2 15,0 22-1-15,0 8 3 16,-5 2 11-16,3-2-5 16,2-5-1-16,0-9 10 15,0-8-11-15,7-7-6 0,-1-5-1 16,8 0 0-16,8 0 4 16,2-19-5-16,12-14-13 15,-3-5 10 1,-4-8 1-16,-4-9-17 15,-5-4 6-15,0-3-5 16,-2 3 2-16,-9 15 4 0,-4 14 1 16,-5 16 7-16,0 11 4 15,0 3-2-15,0 0-3 16,-10 5 0-16,-3 21 5 16,2 13 7-16,4 7-5 15,7 4 0-15,0-3-1 16,0-2 2-16,16-8 0 15,-1-6-2-15,6-7 0 16,-4-6-1-16,1-6 2 0,-5-2-1 16,-1-6 5-16,-8 1 3 15,-2-5 2-15,-2 0-2 16,0 0-1-16,0 0 6 16,-2 0-4-16,-14 0-3 15,-1 0-5-15,-1 0-2 16,7 0 0-16,2 0-1 15,7 0-1-15,2-3 1 16,0-6 0-16,0-4 1 0,17-15-6 16,21-4-5-16,7-6 5 15,11 1-5 1,0 6 1-16,-10 9 10 16,-4 8 0-16,1 5 0 15,-5 8 5-15,-7 1 1 16,-6 0 18-16,-15 0-6 15,-5 4-2-15,-5 14-3 0,0 10 1 16,0 4-3-16,-7 2 2 16,-1-6-5-16,-3-2 2 15,1-6-9-15,10-10-1 16,0-4 1-16,0-4 0 16,0-2-1-16,0 0-4 15,2 0-6-15,23 0 8 16,6-16-5-16,12-12-8 15,-1-6-3-15,0 0-5 0,-3 1-10 16,-20 12 4-16,-7 8 28 16,-12 10-1-16,0 3-9 15,0 0 1-15,0 0 8 16,-12 17-3-16,-5 15 5 16,-8 9 2-16,9-3 2 15,3-4-4-15,11-10 0 16,2-4 1-16,0-8 0 0,0-5-1 15,0-4-6 1,9-3-7-16,11 0-3 16,3 0-21-16,0-20 14 15,4-4-3-15,-6-7 7 16,-3-6 0-16,-12-4-21 16,-6 3 9-16,0 3 27 15,-4 8 4-15,-23 9 15 16,-6 8 1-16,-4 8 10 0,6 2 1 15,10 0 7-15,0 0-11 16,17 0-11-16,4 0-9 16,0 0-3-16,0 2-5 15,20 5-17-15,16-2 21 16,8-1-7-16,3-1 3 16,-5-3 5-16,0 0 2 15,-13 4 14-15,-2 1 12 16,-9 4 16-16,-5 3-11 15,-1 4 7-15,-10 2-14 0,-2 3-4 16,0-2 2-16,0-6-14 16,0-1-3-16,0-9-4 15,0-3 1-15,0 0-3 16,0 0-2-16,0 0-2 16,15 0-15-1,14-3 5-15,12-12-4 0,5-4 1 16,10 2-7-16,-4 7 3 15,-17 4 10-15,-8 6 4 16,-14 0 6-16,-11 12 6 16,-2 14 0-16,0 10 6 15,-11 3 3-15,-7-1 3 16,-9-6-9-16,6-5 2 16,-2-10-10-16,1-10-1 15,-3-5-4-15,-4-2-24 0,-11-7-47 16,-8-25-111-16,-10-17-182 15</inkml:trace>
  <inkml:trace contextRef="#ctx0" brushRef="#br0" timeOffset="208115.63">14054 13770 981 0,'0'0'0'16,"0"0"-13"-16,0 0 13 15,-4-111 0-15,2 81-97 16,-12 1-265-16</inkml:trace>
  <inkml:trace contextRef="#ctx0" brushRef="#br0" timeOffset="208323.65">12153 13832 1094 0,'0'0'17'0,"0"0"-8"15,0 0 85-15,0 0 2 16,0 0-67-16,0 0-26 16,118-56-3-16,9 13-40 0,30 8-110 15,16 7-78-15,-1 12-337 16</inkml:trace>
  <inkml:trace contextRef="#ctx0" brushRef="#br0" timeOffset="208547.69">15309 14177 1252 0,'0'0'41'16,"0"0"-40"-16,0 0 44 15,0 0-8-15,0 0-35 16,0 0-2-16,72 8-44 0,-70-8-146 16,-2 0-246-16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11T08:21:32.775"/>
    </inkml:context>
    <inkml:brush xml:id="br0">
      <inkml:brushProperty name="width" value="0.05292" units="cm"/>
      <inkml:brushProperty name="height" value="0.05292" units="cm"/>
      <inkml:brushProperty name="color" value="#FF0000"/>
    </inkml:brush>
  </inkml:definitions>
  <inkml:trace contextRef="#ctx0" brushRef="#br0">878 546 267 0,'0'0'215'16,"0"0"-110"-16,0 0-27 15,0 0-17-15,0 0-22 0,0 0 7 16,0 0-11-16,0 0-4 15,-4 7 23-15,4 9-29 16,0 5 20-16,0-3-27 16,4-3-2-16,11 2 2 15,5-8-13-15,3-1 4 16,4-1-1-16,4-7 3 16,2 0-1-16,3-21 3 0,4-11-6 15,-7-6-2-15,-2-4 0 16,-8 2-3-16,-9-2 3 15,-8 0 0-15,-6 7 0 16,0 0-4-16,0 12 5 16,0 10 2-16,-2 6 4 15,0 5-7 1,-6 2-5-16,2 0-5 16,-3 5 1-16,-4 14 4 15,-1 12 0-15,6 0-1 0,1 8 0 16,5 3 1-16,2 4 1 15,0 4 0-15,0 1 1 16,4-4 0-16,1-2-2 16,-1-1 0-16,0-6 3 15,1-2-3-15,1-6 0 16,2-10 0-16,-2-4 0 16,1-4 0-16,-1-6-1 0,-4-4-1 15,0-2-4-15,-2 0 6 16,0 0 9-16,-2-8-8 15,-17-6 1-15,-8 4-1 16,-4 6-1-16,-5 4-1 16,-2 0 0-16,-2 11 1 15,0 14 2-15,-1 3-1 16,6 2 1-16,13 0-1 16,8-4 0-16,12-3-1 0,2-6 0 15,4-2 0-15,23-3 0 16,11-7 0-16,11-5 0 15,7 0 0 1,0 0 3-16,-1-15-3 16,-6-7-1-16,-7-1 1 15,-7 1 1-15,-9 0-1 16,-13 3 0-16,-10-2-1 16,-3 3-1-16,-5 6-2 0,-17 4-2 15,-3 5-2-15,-2 3-3 16,3 3 2-16,2 19 3 15,4 6 1-15,7 2-8 16,11 2-12-16,0-6-25 16,4-4-32-16,25-5-170 15,11-13-259-15</inkml:trace>
  <inkml:trace contextRef="#ctx0" brushRef="#br0" timeOffset="400.06">1520 834 567 0,'0'0'170'16,"0"0"-42"-16,0 0-9 0,0 0-49 16,0 0-46-1,0 0-24-15,-13-18 0 16,13 28 1-16,6 12 7 15,7 7 11-15,-1 8-6 16,-1-1 3-16,0-2-5 16,-4-2-4-16,-1-6-3 15,-1-8 0-15,-3-9-1 16,-2-5-1-16,2-4 4 0,0 0 32 16,5-22 59-16,2-11-81 15,2-6-11-15,3-8-1 16,-3-1-3-16,4 0 0 15,1 8-2-15,-5 8 1 16,1 12-7-16,-6 16-33 16,0 4-53-16,3 0-27 15,7 24 32-15,1 2-84 0,4 0-87 16,4-8-253-16</inkml:trace>
  <inkml:trace contextRef="#ctx0" brushRef="#br0" timeOffset="2400.31">1894 848 503 0,'0'0'148'0,"0"0"-35"16,0 0 21-16,0 0-41 0,0 0-57 16,0 0 22-16,-2-63-21 15,0 63-1 1,-1 0-18-16,-1 0-18 16,-5 8 0-16,-2 15-2 15,-2 3 2-15,4 2 4 16,4-2-4-16,5 1 2 15,0-6-2-15,0-5 0 16,9-4-2-16,7-5 1 16,2-7-1-16,-1 0 2 15,6 0 3-15,1-21-3 0,-3-2 2 16,-4-6 2-16,-7-5-2 16,-8 0 2-16,-2-2-2 15,0-2-2-15,-8 9 3 16,-7 6-3-16,-3 10-1 15,-1 13-1-15,0 0-12 16,4 7-7-16,1 21-8 16,10 2 2-16,4-1 10 0,0-3-2 15,4-7-19-15,23-6 12 16,6-8 12-16,7-5 12 16,5 0 2-16,-3-22 0 15,1-7 0-15,-7-12 2 16,-9-3 0-16,-6-3 0 15,-7-3 10 1,-10 4 2-16,1-3 8 16,-5 6-4-16,0 11-15 0,0 10 9 15,0 14 5-15,0 8 13 16,0 0-30-16,0 4 0 16,-9 25-10-16,-5 20 10 15,6 11 2-15,3 6-2 16,5 6-2-16,0-2 2 15,0-5 3-15,0-9 2 16,13-15 1-16,3-11-2 16,-5-12-1-16,1-11 0 0,-6-4-3 15,5-3 3-15,1 0 12 16,3-12 7-16,5-9-12 16,-2-4-7-16,-2-4-3 15,-1 0 4-15,-1 3-3 16,-3 3-1-16,-5 9-1 0,-3 8 0 15,-3 6 1 1,0 0-16-16,0 8-7 0,0 14 20 16,0 3 3-16,0 0 1 15,2 1-1-15,7-2-1 16,4-6-2-16,-1-2 3 16,1-5 4-1,-2-8-3-15,0-3-1 16,2 0 1-16,1 0 2 15,1-12-1-15,-1-7 4 16,1-4-4-16,-5 1-2 0,-2 0 0 16,1 0 0-16,-5 7 2 15,1 2-2-15,-2 11-1 16,-3 2-5-16,0 0-7 16,0 6-14-16,4 12 24 15,0 4 3-15,7-1 1 16,1 0-1-16,3-3-1 15,5-5 1-15,7-8 0 0,2-5-1 16,2 0 1-16,3-5 4 16,-1-18-1-16,-6-6 2 15,0-6-4-15,-8-7 7 16,-3-11 0-16,-3-10-4 16,-6-14-1-16,-7-8-2 15,0-4-1-15,0 7 0 0,-13 15 0 16,-3 17 0-1,3 21 0-15,2 17 0 0,1 9 3 16,4 3-3-16,-1 28-18 16,-1 25 12-1,6 22 6-15,2 14-1 16,0 7 2-16,15 2-2 16,10-4 1-16,1-15 0 15,1-13 1-15,-3-13-1 16,-4-17-1-16,-1-11 1 0,-6-13 0 15,-3-7 0-15,0-5 1 16,1 0 5-16,5-9-3 16,-1-13-2-16,3-7 4 15,-1-4-2-15,-3-7-2 16,1 2 1-16,2 3-2 16,-7 14 0-16,-3 8-1 15,-2 10 1-15,-5 3 0 16,0 0-1-16,0 0-10 15,0 6 0-15,0 16 11 0,0 4-1 16,4 4 2-16,3 0-1 16,6-5 1-16,-1-4-1 15,-4-7 0-15,3-5 0 16,-4-5 0-16,2-4 1 16,2 0 5-16,3 0 12 15,1-11-7-15,5-7-6 0,-2-4-3 16,-2-4-1-16,-3-3 1 15,-4 2-2 1,0 5 0-16,-5 10 0 16,-2 8 0-16,-2 4-3 15,0 0-12-15,0 10-2 16,0 13 16-16,0 4 0 16,0 1-3-16,5-2 4 15,6-6 2-15,2-4-2 16,3-6 0-16,-3-8-1 0,8-2 2 15,-2 0 0-15,4-8 3 16,-3-12-1-16,-5-3-3 16,-3-4 5-16,-10-4 3 15,-2 2-2-15,0 0 0 16,-18 4-2-16,-7 10-4 16,1 9-3-16,0 6 2 15,-1 0-5-15,7 6 4 0,5 11-3 16,6-3 5-16,7-5-4 15,0 0-1-15,0-5 2 16,20-2-1-16,11-2 4 16,8 0 0-16,3 0 0 15,7 0 0-15,2 0 0 16,0 0 0-16,-6 2 0 16,-11 16 0-1,-13 2-1-15,-7 4 1 16,-12 2-1-16,-2-1 0 0,0-6 1 15,-8-3-1-15,-4-4 1 16,3-6-1-16,3-3 1 16,1-3 0-16,0 0 4 15,5-10 1-15,0-11 2 16,0-9-7-16,23-4-1 16,8-4-1-16,12 4 1 15,7 10 0-15,4 12-4 0,-7 12 3 16,-9 0-1-16,-9 22 3 15,-4 6-2-15,-10 2 2 16,-4 2-1-16,-11-4 0 16,0 0-3-16,0-5-1 15,-13-7-46-15,-10-6-23 16,-6-7-81-16,-6-3-86 16,-5 0-292-16</inkml:trace>
  <inkml:trace contextRef="#ctx0" brushRef="#br0" timeOffset="2632.34">3345 537 733 0,'0'0'123'0,"0"0"-108"16,0 0-12-16,0 0 35 15,0 0 11-15,0 0-8 16,-31 81-19-16,45-72-8 16,-1-3-10-16,3-6-1 15,-3 0-3-15,0-7-54 0,-6-22-154 16,-7-1-210-16</inkml:trace>
  <inkml:trace contextRef="#ctx0" brushRef="#br0" timeOffset="2824.36">2376 502 920 0,'0'0'82'0,"0"0"-71"16,0 0 0-16,0 0 31 0,0 0-12 15,182-43-21-15,-83 28-8 16,5 6-1-1,-4 4-133-15,-4 2-272 16</inkml:trace>
  <inkml:trace contextRef="#ctx0" brushRef="#br0" timeOffset="5056.66">5193 746 655 0,'0'0'38'16,"0"0"56"-16,0 0 8 16,0 0-41-16,0 0-33 15,0 0-8-15,0-34-4 16,0 32-8-16,0 0 4 15,0-3 9-15,0 0-1 0,0-4 7 16,0-4 4-16,0-6-3 16,0-3-5-1,0 0-3-15,0 3 6 16,-2-2 11-16,0 8-23 16,0 6-4-16,2 3 2 15,0 4 4-15,0 0-14 16,0 0-2-16,-2 18-2 15,0 23-7-15,-3 15 9 16,0 18-4-16,-4 7 8 0,1 14-1 16,-4 7-3-16,-1 4 2 15,0 1-2-15,-1-13 0 16,3-15-1-16,9-19-1 16,2-14 2-16,0-12-8 15,0-10-22-15,0-9-6 16,2-8-8-16,9-7 14 15,3 0 0-15,1-10 23 0,6-18 6 16,-2-11 1-16,-3-7 0 16,-3-3 0-16,-8-9 0 15,-5-1 2-15,0-1-2 16,-16 4 8-16,-13 2 7 16,-6 8-11-16,-5 5 3 15,-3 9 2-15,1 10-8 16,4 4 2-1,6 8-1-15,13 5-1 16,7 0-1-16,10 5 0 16,2 0-4-16,0 0 1 0,0-2-18 15,0 2 1-15,9 0 13 16,18-6 6-16,11-1 0 16,6-7 1-16,8-5 0 15,1-1 1-15,0-2-1 16,-6 0 0-16,-11-2 0 15,-16 3 1-15,-11-4 2 0,-7 4-2 16,-2 5 2-16,0 5 0 16,-4 6-3-16,-11 5-4 15,-1 0-2-15,-3 0 3 16,6 0 3-16,3 7-1 16,2 6 0-16,8-2 1 15,0-1-2-15,0-5-1 16,0 2 1-16,14-4 2 0,9-1 0 15,-2 5 1-15,4-5-1 16,-5 4 0-16,1 2 0 16,-8 2 0-16,-5 3 0 15,-1 2-1-15,-2 2 1 16,-1 4 0 0,-4 1 0-16,0 0 0 15,5-3 0-15,-3-4 0 16,2-3 0-16,-2-4 0 0,3-4 0 15,-3-2-2 1,5-2 2-16,2 0 0 0,4 0 6 16,3-7-4-16,1-12 0 15,1-3-1-15,5-3 2 16,-4-1 1-16,4 0-1 16,-7-1-1-16,-5 8-2 15,-5 6 1-15,-4 6 0 16,-2 7-1-16,0 0 0 0,0 0-7 15,0 11 2 1,0 12 4-16,-6 9 1 0,2 1 0 16,4-3 0-16,0 0 0 15,0-5-2-15,0-8 2 16,6-2 2-16,6-11-2 16,1-4 0-16,5 0 2 15,1 0 1-15,4-19-2 16,-5 0 0-16,-5-6 2 15,-4 1 0-15,-5-4-1 0,-4 4-2 16,0 0 1 0,-2 8-1-16,-20 9 0 15,-7 4-8-15,5 3-4 16,-10 0 7-16,14 6 4 16,5 6-5-16,5-2 5 15,8-3-2-15,2 2 3 0,0-4-3 16,12-2 3-16,9-3 0 15,16 0 1-15,-2 0 4 16,5 0 3-16,2 0-7 16,-1 0 2-16,-8 0 1 15,-4 9-1-15,-9 2 0 16,-11 4-2-16,-2 5 0 16,-7 1 0-16,0 0 0 15,0-3 0-15,0-3 4 0,-9-5-4 16,2-3 1-16,0-6 7 15,3-1 0-15,-3 0 3 16,1 0-3-16,4-14 2 16,0-9-8-16,2-8-3 15,0-3-3-15,8-3-3 16,12 6-7-16,2 7-1 16,1 10-2-16,-3 11 16 0,0 3-7 15,0 0 6 1,-3 9 1-16,4 13-3 15,-5 5 2-15,-8-2 2 16,1-3-2-16,-9-2-1 16,0-8 2-16,0-4 3 15,0-6-3-15,0-2 4 16,0 0 9-16,0 0 8 16,0-2-7-16,0-16-10 0,0-4-4 15,18-2-4-15,11 3 0 16,9 7-11-16,2 5 2 15,-2 9 8-15,-6 0 5 16,-11 9 0-16,-11 12-4 16,-4 5 2-16,-6 6 2 15,2-4 1-15,-2 4 0 16,0-6 1-16,0-3-1 0,0-3-1 16,-4-6 0-16,-12-4-8 15,3-6-123-15,-1-4-412 16</inkml:trace>
  <inkml:trace contextRef="#ctx0" brushRef="#br0" timeOffset="5784.75">6865 594 659 0,'0'0'45'0,"0"0"151"16,0 0-90-16,0 0-32 15,0 0-24-15,0 0-18 16,2-34-30-16,-2 66-2 15,0 9 0-15,0 11 5 16,0 3 4-16,0-5-5 16,0-4-1-16,16-10-2 15,-3-12 0-15,8-8 0 0,1-12 3 16,4-4-4-16,5 0 6 16,4-24 0-16,0-8-2 15,-4-6-2-15,-4-11 0 16,-12-9 1-16,-1-8 3 15,-5-2-3-15,-7 14-3 16,-2 12 1-16,0 18 1 16,0 16-2-16,-2 8-27 15,-9 0-76-15,-1 10-8 0,2 15-40 16,3-2-36 0,7 1-188-16</inkml:trace>
  <inkml:trace contextRef="#ctx0" brushRef="#br0" timeOffset="6536.85">7322 590 753 0,'0'0'158'0,"0"0"-21"15,0 0-52-15,0 0-55 16,0 0-26-16,0 0-3 16,0 41-1-16,0 1 16 0,0 5 5 15,0-6-6-15,0-2-9 16,0-8-5-16,0-11 0 16,0-3 1-16,0-11-2 15,0-3 0-15,0-3 1 16,0 0 6-16,0 0 8 15,0-26-2-15,0-3-13 16,0-9-1-16,0-11 0 0,0-6 1 16,0-2 0-16,0 8-1 15,2 12 2 1,8 13-2-16,-8 10 1 16,0 8 0-16,0 4 0 15,-2 2 0-15,5 0-8 16,1 11-7-16,3 21 10 15,0 7 5-15,0 3 0 16,0 0 1-16,0-5 0 0,-2-4-1 16,-1-4 1-16,1-9-1 15,-3-6 0-15,1-11 2 16,-5 2-2-16,5-5 2 16,3 0 6-16,3-5 6 15,9-17-5-15,3-5-7 16,-4-14 0-16,4-3 4 15,-5 0-6-15,-1 6 1 16,-3 14 0-16,-5 8-1 0,-5 7-4 16,1 8 4-16,-3 1 0 15,-2 0-1-15,3 0-8 16,1 7-8-16,3 19 16 16,1 11 1-16,4 6 0 15,-1-2 2-15,0 4-2 16,-2-7 0-16,0-6 0 15,-3-6 2-15,-1-8-3 16,-1-4 1-16,-2-3 0 16,1-6 0-16,-3-3-3 15,5 0-18-15,-3-2-37 16,0 0 0-16,2 0-8 16,3-9-16-16,-1-12-197 15,2-7-260-15</inkml:trace>
  <inkml:trace contextRef="#ctx0" brushRef="#br0" timeOffset="6952.9">7762 583 643 0,'0'0'191'15,"0"0"-54"-15,0 0-53 16,0 0-43-16,0 0-20 15,0 0-12-15,79-23 0 0,-36 20-4 16,-3 3 0-16,2-2-5 16,-11 2 2-16,-8-2-2 15,-11 2 0-15,-12-2-43 16,0 0-7-16,0 2-18 16,-23-1-126-16,-2 1 52 15,5 0-10 1,3 0 5-16,3 5 134 15,1 2 13-15,4 5 118 0,-5 3 2 16,10 6-39-16,0 4-28 16,-1 6 93-16,5 1-53 15,0 3-57-15,0 4 6 16,0-1-5-16,0-4 3 16,0-6-12-16,0-4-25 15,0-6-3-15,0-6 3 16,0-4-3-16,5-5-44 0,1-3-79 15,3 0-182-15</inkml:trace>
  <inkml:trace contextRef="#ctx0" brushRef="#br0" timeOffset="7432.96">8383 621 863 0,'0'0'98'16,"0"0"-33"-16,0 0 3 16,0 0-39-16,0 0 11 15,0-108-7 1,0 97-14-16,0-3-4 16,0 3-1-16,-6 4-12 15,-15 7-2-15,-8 0-6 16,-2 0 6-16,-2 6 1 0,4 11 0 15,7 3-1-15,4 4-1 16,9 2-5-16,7 3-1 16,2 2 6-16,0-2 1 15,7 0 1-15,15 0-1 16,2-4-2-16,7 4-2 16,-2-5 3-16,2 0 1 15,-2-2 3-15,-4-5-3 0,-7 2-3 16,-9-7 3-16,-7-2 0 15,-2 0 0-15,0-2-1 16,-27 0 1-16,-2-2 2 16,-6-4 6-16,-5 0-7 15,1-2 4-15,2 0-1 16,3 0-3-16,10-2-1 16,2-10 0-16,8-2-17 15,3-2-36-15,11-5-50 0,0-6-125 16,9-4-411-1</inkml:trace>
  <inkml:trace contextRef="#ctx0" brushRef="#br0" timeOffset="7833.01">9364 537 888 0,'0'0'42'0,"0"0"43"15,0 0-21-15,0 0-45 16,0 0-13-16,0 0 10 16,-20 148 12-16,2-77-7 15,5 1 8-15,-1-6-13 16,6-8-4-16,3-8-10 16,3-11 0-16,2-14-2 15,0-6-2-15,0-9-16 16,0-8-44-16,0-2-45 15,0 0 19-15,0-21-173 16,0-7-274-16</inkml:trace>
  <inkml:trace contextRef="#ctx0" brushRef="#br0" timeOffset="8265.07">9228 892 528 0,'0'0'80'0,"0"0"34"15,0 0 27-15,0 0-50 16,0 0-56-16,0 0-4 15,44-18-16-15,-1 18-8 16,9-2 2-16,-4 0-1 16,0 0 4-16,-6 0-3 15,-5 2 9-15,-8-1-7 16,-13 1 1-16,-5 0-11 0,-11 0 6 16,0 0 2-16,0 0-1 15,0 0-8-15,-2 17-1 16,-9 10 1-16,-3-1 3 15,10 4 0-15,0-5-2 16,4 0-1-16,0-8 1 16,0-1-1-16,0-5 0 15,6-10 5 1,10-1 4-16,4 0 28 0,4 0-2 16,3-16-20-16,0-3-2 15,-9-5 14-15,-3-3-23 16,-6-3 0-16,-9 0 1 15,0 0-1-15,-19 2-4 16,-15 10-5-16,3 8-5 16,-3 8-41-16,0 2-13 15,13 0 2-15,-2 12-33 16,15 4-35-16,2-4-132 0</inkml:trace>
  <inkml:trace contextRef="#ctx0" brushRef="#br0" timeOffset="8753.12">10011 534 499 0,'0'0'167'16,"0"0"-24"-16,0 0 9 15,0 0-82-15,0 0-33 0,0 0-7 16,4-9-15-16,-4 33-6 16,0 12 13-16,0 6 33 15,0 2-11-15,0 5-12 16,0-3-13-16,0-6 2 15,0-2-11-15,-4-10 0 16,0-4-5-16,-2-8-3 16,6-2-1-16,0-5 0 15,0-9 1-15,0 3-1 0,0-3-1 16,0 0 6-16,0 0-6 16,21 0 5-16,1 0 2 15,7-6-5-15,0 0-2 16,0 3 0-16,5 1-1 15,-3 2 1-15,-4-3-1 16,-8 1-9-16,-1 0-57 16,5-2-51-16,-4-3-74 0,-5-2-283 15</inkml:trace>
  <inkml:trace contextRef="#ctx0" brushRef="#br0" timeOffset="9057.17">10321 569 673 0,'0'0'116'16,"0"0"49"-16,0 0-88 15,0 0-42-15,0 0-26 16,0 0 12-16,33-12-1 15,-2 12-5-15,5 0 4 16,-1 0-11-16,4-2 1 16,-4 2-4-16,1-4-4 0,-7 1 0 15,-7 1 0-15,-9-1-1 16,-1 3-3-16,-8 0-7 16,-4 0-43-16,0 0-37 15,-2 0-47-15,-20 0-121 16,-3 0-244-16</inkml:trace>
  <inkml:trace contextRef="#ctx0" brushRef="#br0" timeOffset="9313.2">10481 565 254 0,'0'0'214'16,"0"0"-108"-16,0 0-13 16,0 0-13-16,0 0 52 15,0 0-42-15,-9 83-28 16,9-58 0-16,0 1-15 15,0 6 9-15,0 1-30 16,0-4-10-16,0 0-7 0,0-9-2 16,0-2-5-16,0-1-2 15,0-4 1-15,0-3-1 16,0-1 1-16,0-2-1 16,0-2-37-16,0-3-45 15,2-2-32-15,11 0-52 16,10 0-135-16</inkml:trace>
  <inkml:trace contextRef="#ctx0" brushRef="#br0" timeOffset="9769.26">10889 527 446 0,'0'0'279'0,"0"0"-87"15,0 0-93 1,0 0-68-16,0 0-19 0,0 0-9 16,-9 14 14-16,2 14 29 15,1 4-15-15,-1 0-1 16,5 2 1-16,2-3-13 16,-2 1-1-16,0-2-2 15,-6-2-7-15,6-2 2 16,0-4-4-16,-2-2-6 15,4-4 2-15,-5-2-2 0,5-4 1 16,0 0-1-16,0-2 1 16,0-4-1-16,0 1 1 15,0-4 0-15,0 1 2 16,7 0-1-16,11-2 3 16,11 0 4-16,2 0-5 15,7 0-4-15,0 0 1 16,-1 0 1-16,0 0-2 15,-4 0 0-15,-4 0-2 0,-12-7 2 16,-3-4-9-16,-3 1-18 16,-11-4-21-16,0-2-33 15,-2 4-27-15,-23-2-104 16,-6 1-92-16</inkml:trace>
  <inkml:trace contextRef="#ctx0" brushRef="#br0" timeOffset="10041.29">10817 747 233 0,'0'0'343'0,"0"0"-233"16,0 0 33-16,0 0-41 15,0 0-47-15,0 0-27 16,0-16 2-16,23 15 10 0,6-2-27 15,4 2-1-15,7-3-7 16,-1-1-1-16,-4 0-3 16,-4-1 0-16,-4-4 0 15,-4 2-1-15,-8-3 0 16,-4 0-3-16,-6-2-55 16,-5 0-31-16,0 0-102 15,0-3-115-15</inkml:trace>
  <inkml:trace contextRef="#ctx0" brushRef="#br0" timeOffset="10289.33">10927 493 535 0,'0'0'167'15,"0"0"-14"-15,0 0-29 16,0 0-85-16,0 0 1 0,0 0-10 15,62-52-15-15,-26 48-9 16,-1 2 3-16,-1 0-5 16,0 2 0-16,-8 0-4 15,-6 0 1-15,-9 0-1 16,-6 0-4-16,-5 4-62 16,0 8-37-16,-20 0-60 15,-20 0-196-15</inkml:trace>
  <inkml:trace contextRef="#ctx0" brushRef="#br0" timeOffset="11417.48">9429 517 245 0,'0'0'73'0,"0"0"36"0,0 0-7 15,0 0-34-15,0 0 8 16,0 0-13-16,0-26 19 15,0 25 9-15,0 1-38 16,0 0-22-16,0 0-10 16,0 0 8-16,0 0-5 15,0 0-12-15,0 0-5 16,0 0-6-16,0 0-1 16,0 1 0-16,-7 10 3 0,0 6 4 15,3-2-3-15,2-3-4 16,-5-1 3-16,5 4-2 15,0-2-1-15,-3 5 1 16,3 0-2-16,-3 1 5 16,3 0-4-16,0 2 4 15,0 1 2-15,0-2-4 16,-3 2-2-16,3 0 11 0,0-3-4 16,2 2 2-16,-2-5 1 15,2-2-3-15,-3 1 3 16,3 2-3-16,-2-3 5 15,-3 0-1-15,5 0-7 16,-4 0-1-16,-5 0-3 16,7 0 2-1,-7 1 3-15,0-1-4 16,-4 1-1-16,1 2 1 0,-1-3-1 16,11 0 1-16,-4-4 1 15,0-1-1-15,4 0-2 16,2-4 2-16,0 2-1 15,0 0 0-15,0 0 0 16,0-1 2-16,0-1-2 16,0 2 2-16,0-1-1 15,2-3 0-15,10 4 2 16,-5-1 2-16,1 0-3 0,2-2 2 16,-4 2-1-16,3-2 1 15,0 0 2-15,0 1-2 16,2-2-3-16,0-2 1 15,-2-1 2-15,4 0-3 16,-1 0 0-16,1 0-1 16,5 0 0-16,2 0 0 15,2-1 0-15,1-9 0 0,-2-1-3 16,-2 0-40-16,-11-3-40 16,0-1-61-16,-8-1-209 15</inkml:trace>
  <inkml:trace contextRef="#ctx0" brushRef="#br0" timeOffset="11865.54">9191 932 503 0,'0'0'132'0,"0"0"-31"15,0 0 19-15,0 0-48 16,0 0-30-16,0 0-18 16,-23 0-3-16,8 0 2 0,-1 0-1 15,-2 0-2-15,0 0 3 16,7 3-1 0,4-3-9-16,5 0 2 15,2 0 5-15,0 0-4 16,0 0 3-16,12 0-13 15,21 0-6-15,18 0-1 16,9-9-4-16,2 1-74 16,-6-4-72-16,-13 0-372 0</inkml:trace>
  <inkml:trace contextRef="#ctx0" brushRef="#br0" timeOffset="14753.91">230 1434 625 0,'0'0'71'0,"0"0"-67"0,0 0-3 15,0 0-1-15,0 0 13 16,0 0 23-16,23 0-29 16,-13 0 0-16,3 0 5 15,1 0 3-15,1 0 6 16,5 0 9-16,5 0-7 16,1 0 2-16,7-4-6 15,8 0 3-15,5-1-2 0,6 1 1 16,4 3-6-16,10-3-5 15,3-1-2-15,3 3-4 16,-1-1 0-16,-8 1 0 16,-1 2-2-16,0-5 0 15,3 3 4-15,5 0-2 16,3-1 0-16,5-2-2 16,4 3 3-16,3-2 0 15,2 3 6-15,-2-4-5 16,-2 2-3-16,-6 0 0 15,-1 1 1-15,0-2 0 16,-2 4-2-16,-1-1 2 16,-2 1 5-16,-1-2-6 15,3 0-2-15,5-1 7 16,6-1-4-16,1 2 2 16,-4 1-1-16,-4-1 1 15,-9 2-4-15,-1 0 0 0,-1 0-2 16,-1 0 0-16,1 0-3 15,-1 0 3-15,3 0 3 16,3 0-3-16,2 0 0 16,3 0 5-16,-1 0-3 15,6 0-2-15,0 0 3 16,-4 0 0-16,-1 0-3 16,-5 0 4-16,-8 0-3 0,-5 0-1 15,-2 0 1-15,-5 0 0 16,4 0 0-16,7 0 0 15,4-3-1-15,9 1 1 16,4-2 2-16,-2-2-2 16,6 4 7-16,0 0-5 15,1 2 3 1,-2 0-4-16,-1 0 2 16,-8 0-6-16,-3 0 4 0,-6 0-2 15,1 0 1-15,-3 0-1 16,5 0 3-16,2 0-3 15,1 0 1-15,1 0 0 16,2 0 2-16,-3 0 1 16,1 0-1-16,-3 0 0 15,4 0 6-15,-1 0-6 16,0 0 2-16,8 2-5 16,-8-2 1-16,3 0 6 0,-1 0-7 15,-2 0 1-15,3 0 2 16,-1 0 0-16,8 0-2 15,-6 0 0-15,4 0 5 16,-4 0-4-16,1 0-1 16,-5 0 0-16,-1 0 2 15,-3 0-3-15,-3 2 2 16,-1 1 1-16,-1-2-2 0,5 1-1 16,-3 0 0-16,4 0 1 15,-4 0 0-15,1 1 0 16,-3 0-1-16,1 3 1 15,3-1 5-15,-3-3-6 16,-1 1 1 0,0-1 0-16,6 0-1 15,-6 1 0-15,3-2 0 16,2 3 0-16,-3 0-3 0,1-1 3 16,1 0 0-16,4 2 0 15,-3-4 0-15,-3 3 1 16,-1-2 0-16,-3 1-1 15,-2-3 1-15,0 0-1 16,0 2 0-16,2-2 1 16,5 0-1-16,-1 0 1 15,3 0 0-15,-7 0-2 16,-4 0 2-16,0 0 1 0,2 0 0 16,2 0-2-16,-2 0 1 15,0 0 0-15,-3 0-1 16,1 0 0-16,-2 0-1 15,-5 0 0-15,4-5 1 16,-6-1-1-16,3 0 0 16,-2 0 1-16,-1 0 1 15,6 3-1-15,-1-2-1 0,4 0-2 16,-3-2 3-16,3 3 2 16,1 1-2-16,-3-4 0 15,2 5-2 1,-2 0 2-16,4-1 2 15,-5 0-2-15,2-3 0 16,1 2 0-16,-4-3 0 16,-6 2-1-16,-1 1 3 15,-5 1-3-15,-2-2 3 0,-4 1-3 16,-5 0 1-16,-3 0 0 16,1-2-1-16,2 2 3 15,0 2 0-15,0 0-2 16,-7 2 0-16,3 0 0 15,-8 0-2-15,-3 0 2 16,-3 0 0-16,0 0 1 16,-2-3 1-16,2 3 8 15,3 0-4-15,-3 0-4 0,-5 0 3 16,1 0-1-16,-2 0-2 16,-5 0 1-16,0 0 3 15,0 0-2-15,0 0-1 16,0 0 0-16,0 0-2 15,0 0 0-15,0 0-1 16,0 0 0-16,0 0-3 16,0 0-70-16,-12 0-62 0,-3 0-86 15,8 0-208 1</inkml:trace>
  <inkml:trace contextRef="#ctx0" brushRef="#br0" timeOffset="14945.94">11778 1299 789 0,'0'0'132'16,"0"0"-51"-16,0 0-17 16,0 0-31-16,0 0-27 15,0 0-4-15,-2 0-2 16,2 2-35-16,-4 0-99 15,-6-2-384-15</inkml:trace>
  <inkml:trace contextRef="#ctx0" brushRef="#br0" timeOffset="29700.27">757 2041 1008 0,'0'0'67'0,"0"0"-56"0,0 0 1 16,0 0-3-16,0 0-7 15,0 0 27-15,0 139-18 16,0-85 6-16,0-6-9 16,0-11-8-16,0-8 1 15,0-14-1-15,0-8 1 16,0-7 1-16,0 0 8 0,0-2 8 15,5-28 8-15,9-15-18 16,15-13-8-16,4-1 0 16,3 4-2-16,-1 14 2 15,-12 14 0-15,-10 11 1 16,-7 10-1-16,-6 6 4 16,0 0-3-16,0 0 5 15,0 3-6-15,-24 16-8 16,-17 9 8-16,-12 2 2 15,-4-2-2-15,-1-1-1 0,10-8 0 16,15-1-1-16,13-9 4 16,11-6-2-16,9-3 3 15,0 0-2-15,0 0 0 16,0 0-1-16,20 0-6 16,18 9 6-1,8-2 6-15,15 4 0 16,6-9-6-16,2-2-1 15,0 0-101-15,-11 0-132 0</inkml:trace>
  <inkml:trace contextRef="#ctx0" brushRef="#br0" timeOffset="31292.48">1979 1999 927 0,'0'0'25'0,"0"0"15"16,0 0 19-16,0 0-35 16,0 0-9-16,0 0 13 15,-49 120-14-15,35-59-3 16,6 1-7-16,3-8-1 15,1-14 0-15,1-13-2 16,3-14-1-16,0-9 0 16,0-4 4-16,0 0 5 15,0-14 23-15,0-24 22 0,16-22-50 16,7-9-4-16,-4 0-1 16,1 2 1-16,1 13 5 15,-6 10-5-15,-1 11 2 16,-8 14 0-16,-1 9 2 15,-5 10-4-15,0 0-4 16,0 11-4-16,2 30 3 0,2 15 5 16,0 18 0-16,4 7 0 15,-4-1-5-15,1-7 5 16,-3-12-15-16,2-15-30 16,-2-17-25-16,-2-20-96 15,0-9-192-15</inkml:trace>
  <inkml:trace contextRef="#ctx0" brushRef="#br0" timeOffset="32620.67">1711 2180 757 0,'0'0'0'0,"0"0"0"16,0 0 40-16,143-13 26 15,-78-6-19-15,3-3-30 16,4 0-12-16,-3 1 5 0,-9 3-5 16,-10 6-4-16,-17 5 1 15,-16 7-2-15,-9 0 0 16,-6 0-1-16,-2 0 1 16,0 21 1-16,0 11 15 15,2 4 7-15,0 0-11 16,-2-6-6-16,3-1-1 15,-1-10 5-15,0-4 0 0,0-8 4 16,0-5-9-16,-2-2 1 16,2 0 7-16,6 0 31 15,0-17 0-15,7-13-18 16,6-2-21 0,-3 0-4-16,-1 5-1 15,-3 11 2-15,-5 8-3 16,-5 6 1-16,-4 2-6 15,5 0-15-15,-1 4 14 0,5 18 6 16,2 2 1-16,2 6 0 16,1 3-4-16,-1-8 2 15,3 1-1-15,4-6-8 16,-2-8-12-16,9-10 4 16,4-2-29-16,9-15 41 15,5-20 0-15,-8-7-1 16,-1 0 8-16,-14 8 0 15,-9 2 0-15,-10 6 2 16,-3 8 3-16,0 6 1 0,-20 10 5 16,-7 2 11-16,-4 0-20 15,-7 16 1-15,0 14 3 16,2 5 1-16,7 6-7 16,14 0 9-16,3-7-8 15,10 0 0-15,2-12-1 16,0-5 0-16,0-6 0 0,8-11 1 15,9 0 2-15,10-2 12 32,10-28 4-32,1-4-14 0,-1-4 3 15,-6 1-7-15,-12 10 1 16,-3 4-1-16,-3 11-1 16,-11 6 0-16,-2 6 1 15,0 0-1-15,0 0-8 16,0 12-3-16,0 14 10 15,0 9 1-15,0 2 1 0,3 2-1 16,13-4-1-16,2-12 1 16,3-7 0-16,4-14 0 15,2-2 1-15,4-10 1 16,5-26 8-16,-1-15 3 16,-1-7-10-16,-5-3 10 15,-9-4-9-15,-6 5-3 16,-12-3 0-16,-2 2 7 15,0 4-4-15,-16 13-4 16,3 15 2-16,3 12 4 0,4 14 4 16,-3 3-10-16,-2 7-2 15,0 23 0-15,-2 11 0 16,9 9 1-16,4 5-1 16,0 10 2-16,0 2-1 15,15 0 2-15,3-7-1 16,1-9 2-16,-3-18 0 15,-1-10 0-15,-1-14 1 16,-7-6 3-16,4-3 10 16,3-4 10-16,5-28 0 15,8-7-17-15,2-5-6 16,-2 10-3-16,-5 8 0 16,-7 10-1-16,-3 11-3 15,-8 5-11-15,1 0-19 16,-3 26 16-16,-2 4 18 15,0 7 1-15,2-2 0 0,0-8-1 16,5-6 0-16,2-9 1 16,-2-7-1-16,1-5 0 15,6 0 2-15,4-26 1 16,4-6 7-16,1-6-9 16,-6 1 1-16,-5 0 3 15,-8 3-4-15,-4 6 1 0,0 6 2 16,-9 10-4-1,-15 10-7-15,-5 2-36 0,-5 8-11 16,7 20-21-16,5 6-23 16,11 2-122-16,11-2-19 15</inkml:trace>
  <inkml:trace contextRef="#ctx0" brushRef="#br0" timeOffset="33148.71">3662 2092 613 0,'0'0'111'16,"0"0"10"-16,0 0-13 15,0 0-35-15,0 0-37 16,0 0-25-16,-116-37-10 16,89 69 0-16,5 4-1 0,5 5 0 15,9-2 5-15,8-4-5 16,0-3-1-16,0-10 1 15,8-9 0-15,7-6 0 16,3-7 4-16,1-7 52 16,10-22-4-16,-2-8-19 15,0-1 5-15,-9 8 4 16,-5 7-2-16,-6 6-9 16,-5 12 4-16,-2 2-11 0,0 3-12 15,0 0-12-15,0 32-4 16,-7 25 4-16,-8 19 2 15,6 18-2-15,2 5 1 16,5 3-1 0,2-3 0-16,0-8 0 15,-2-15 0-15,-2-22 1 16,-1-19-2-16,-1-17 2 16,3-12-2-16,-2-6 2 0,-1 0 2 15,-7-18 6-15,-5-23-7 16,-3-20-2-16,6-10 0 15,11-9-2-15,4-1 1 16,0 12 1-16,13 10-8 16,14 15 4-16,4 8-3 15,0 8-7-15,-4 10-24 16,4 0-78-16,2 2-94 16,3-1-187-16</inkml:trace>
  <inkml:trace contextRef="#ctx0" brushRef="#br0" timeOffset="33524.75">4126 2162 864 0,'0'0'44'16,"0"0"17"-16,0 0 4 16,0 0-9-16,0 0-14 15,0 0-23-15,-2-7 0 16,2 7 11-16,15-3-4 0,21-1 4 16,10-1 26-16,10 0-32 15,7-2-3-15,-3 6-15 16,-6-3 1-16,-12 1-5 15,-13 1 4-15,-13 2-6 16,-10 0 0-16,-6 0 0 16,0 0 0-16,0 0 0 15,0 0-17-15,0 0-63 0,0 0-59 16,2 0-75-16,7 0-155 16</inkml:trace>
  <inkml:trace contextRef="#ctx0" brushRef="#br0" timeOffset="33980.83">5050 2087 977 0,'0'0'37'0,"0"0"-20"16,0 0 74-16,0 0-49 15,0 0-23-15,0 0 5 16,-10-108-18-16,41 84-5 16,6 4 6-16,4 3-1 15,-1 4-1-15,-4 6 5 0,-7 5-2 16,-7 2-6-16,-5 0-1 16,-5 0-1-16,-5 13-2 15,-7 8 1-15,0 16 1 16,-23 5 1-16,-19 9-1 15,-12 8 0-15,1-5 3 16,2-5-2-16,6-10-1 16,9-4 0-16,10-12 0 0,5-4 0 15,8-9 1-15,9-7-1 16,2-3 4-16,2 0 4 16,0 0 11-16,22 0-1 15,29-17-10-15,13-7-5 16,17-2-3-16,6-4-2 15,2 2-5-15,1-2-72 16,1 1-65 0,-2 3-112-16,-5-4-290 0</inkml:trace>
  <inkml:trace contextRef="#ctx0" brushRef="#br0" timeOffset="34556.91">6101 1828 977 0,'0'0'28'15,"0"0"-25"-15,0 0 29 16,0 0 39-16,0 0-32 16,0 0-17-16,-143-64-16 15,101 84-4-15,-5 10 0 16,2 5-1-16,6 5 3 15,0 3-4-15,8 13 1 16,2 2-2-16,7 5 2 0,13-6-3 16,9-10-1-16,0-11 2 15,31-9-1-15,16-14-6 16,7-13 8-16,6 0-2 16,-7-23-7-16,-10-9-5 15,-12 4-1 1,-18 2-10-16,-13 1 21 15,0 3 4-15,-25 2-13 16,-15 2-8-16,-4 8 11 0,1 5 9 16,8 2 1-16,12 3 1 15,10 0-1-15,9 0 0 16,4 0-3-16,0 0 2 16,0 0-6-16,15 0 4 15,10 8 0-15,4 4 3 16,0 6 5-16,-2 6-5 15,-7 4 1-15,-3 8 2 16,-6 8-3-16,-8 7 11 0,-3 2 1 16,0-2 13-16,-7-5-3 15,-6-8-13-15,2-6-7 16,-1-8 0-16,6-6-4 16,4-7 1-16,-3-4-19 15,5-7-83-15,0 0-193 16,5-9-253-16</inkml:trace>
  <inkml:trace contextRef="#ctx0" brushRef="#br0" timeOffset="34940.96">6585 2111 703 0,'0'0'152'16,"0"0"-147"-16,0 0-4 15,0 0 54-15,0 0 33 16,0 0-30-16,145 28-16 15,-99-19-25-15,3-4 6 0,0-3-4 16,-2-2-4-16,-5 0-7 16,-3 0-8-16,-8 0 2 15,-12 0-1-15,-7 0 0 16,-8 0-1-16,-4 0-1 16,0 0 1-16,0 0-35 15,0-3-54-15,0-1-68 16,-6-5-113-16,-2 0-209 0</inkml:trace>
  <inkml:trace contextRef="#ctx0" brushRef="#br0" timeOffset="35268.99">7025 2005 642 0,'0'0'123'16,"0"0"-76"-16,0 0 7 0,0 0-18 15,0 0-30-15,0 0-3 16,14 34 15-16,4-13-2 16,6 2-3-16,3 0 3 15,4-6-6-15,-2-1 1 16,0-3-10-16,-6-3 7 16,-8-5-8-16,-5 1 2 15,-8-3-1-15,-2 1 2 16,0 7-3-16,-25 8 8 0,-15 5 16 15,-13 6 1-15,-8-1-20 16,3 2-1-16,7-1-2 16,7-7-2-16,8-4-3 15,14-6-10-15,11-10-46 16,11-3-133-16,0 0-259 16</inkml:trace>
  <inkml:trace contextRef="#ctx0" brushRef="#br0" timeOffset="35949.08">7683 1937 679 0,'0'0'47'0,"0"0"15"0,0 0 39 15,0 0-59-15,0 0-5 16,0 0-22-16,58-42-7 16,-31 42-5-16,7 0-2 15,-5 0 7 1,0 0-6-16,-5 8 2 16,-6 6-4-16,-9-1 3 15,-9 4-2-15,0 1 0 0,-22-2 0 16,-16 2 2-16,-1-4 0 15,6-6 0-15,8 0 0 16,12-3 2-16,7-2-2 16,4-1-3-16,2-2 4 15,0 0 1-15,0 0-5 16,13 0-5-16,16 2 4 16,6 3 1-16,4 0 1 0,1 4 0 15,2 6 4-15,3 2-4 16,-8 9 3-16,-5 1 0 15,-12 4-3-15,-11-4-2 16,-9 1 3-16,0-3-2 16,-29 1 8-16,-21-8-1 15,-12-4 26-15,-5-6-25 16,-2-8-3-16,13 0-2 16,7 0-3-16,11 0-2 0,19-10-20 15,14-10-47 1,5-11-94-16,9-6-462 0</inkml:trace>
  <inkml:trace contextRef="#ctx0" brushRef="#br0" timeOffset="36549.15">8671 1845 953 0,'0'0'48'16,"0"0"11"-16,0 0 8 16,0 0-27-16,0 0-12 15,0 0-18-15,-136-43-6 16,84 60-4-16,-3 9 2 0,6 10 11 16,2 6-11-16,5 6 2 15,8 8 0-15,10 6-4 16,4 1 0-16,20-5 1 15,0-2-1-15,7-10 0 16,28-7-2-16,9-14 2 16,12-12-2-16,2-13-1 15,5 0 3-15,-10-5 0 16,-1-19-7-16,-14 0-6 0,-16-5 2 16,-20 0-3-1,-2-2 4-15,-16 6 2 16,-30 6-18-16,-14 7 6 15,-5 9 5-15,5 3 8 16,11 0 4-16,15 0 5 16,18 8-4-16,5-5 2 15,11 1-1-15,0 3-8 16,0-4-6-16,27 4 15 0,11-3 0 16,9-1 9-16,6 1 6 15,-4 0-5-15,-11 5 1 16,-9-1 13-16,-11 4-2 15,-5 6-12-15,-11 5-2 16,-2 2 5-16,0 5-2 16,0-2-2-16,-15 0 0 15,-5-2-3-15,-3-1-6 0,6-4 0 16,-3-5-30-16,-3-4-104 16,6-5-85-16,-1-7-429 15</inkml:trace>
  <inkml:trace contextRef="#ctx0" brushRef="#br0" timeOffset="44814.23">7089 2057 506 0,'0'0'1'16,"0"0"4"-16,0 0-5 0,0 0 0 15,0 0 16-15,0 0 5 16,0 0-10-16,0 0 2 15,0 0 16-15,0 0 0 16,0 0-4-16,-8 0-21 16,0 0 21-16,-1 0-16 15,-1 0 3-15,4 0 13 16,-3 0-11-16,3-4-6 16,-4 2-5-16,-3-3 3 0,5 5-6 15,-4-3 5-15,1-1-3 16,5-1 6-16,-4-2-1 15,6-3 3-15,-1 4 27 16,1-3-25-16,0 2 24 16,2 3-18-16,-3-2 2 15,3 2-1-15,-1-1-12 16,1 5 16-16,0 0-16 0,2 0 2 16,0 0-5-1,0 0 0-15,0 0-4 0,0 0-1 16,0 0 1-16,0 0 0 15,0 0-3 1,0 0 3-16,0 0-2 16,7 7 4-16,6 5-2 15,2 0 7-15,6 2-3 16,-1 2 4-16,7-2-1 16,-3 2-1-16,8-2 1 15,-1 2-3-15,-3-2 2 0,-1 1-4 16,-5-3-1-16,1 2 0 15,-6-2-1-15,-1-3 1 16,-5-1 0-16,-1 0-1 16,-6-3 1-16,0-1-1 15,1-1 0-15,-5-3 3 16,0 2-2-16,0-2-1 16,0 0 0-16,0 0 2 0,0 0-2 15,2 0-2-15,-2 0-49 16,0 0-135-16,0-2-248 15</inkml:trace>
  <inkml:trace contextRef="#ctx0" brushRef="#br0" timeOffset="49598.85">9299 2097 352 0,'0'0'133'0,"0"0"-32"16,0 0-34-16,0 0-19 15,0 0-8-15,0 0-2 16,0 0 11-16,-42-8-26 0,29 8 8 16,-5 0-5-16,2 0-6 15,1 0 13-15,1 0-10 16,5 0-11-16,3 3 2 16,2-3-3-16,-1 0 10 15,5 0 4-15,0 0-8 16,0 0 0-16,0 0-11 0,0 0 5 15,27 0-6-15,13 0 5 16,8-3 8-16,18-5-4 16,-4 0-12-16,11 0 2 15,-4 3-1-15,-1-2-2 16,-11 3-1-16,-16 1 0 16,-14 0 0-16,-17 3-1 15,-5 0 1-15,-5 0 1 16,0-2 4-16,0 0-2 0,-5-3-3 15,-10 0 0-15,-5-3-21 16,-5 0-9 0,-2 0-3-16,5 0-15 15,2 2 25-15,2-2 2 16,3 1 20-16,3-4-1 16,4 1 2-16,1 2-1 15,3 0 2-15,-4 4 0 16,6 1 25-16,2 1 10 0,-2 2-9 15,2 0-18-15,0 0-9 16,0 0-1-16,0 7-4 16,16 9 5-16,9 4 2 15,1 0 5-15,3-2 1 16,5-2-3-16,-6-2-1 16,1-4 2-16,-4-4-4 15,-5-6 5-15,-5 0-2 0,-1 0 0 16,-5 0 0-16,-5-2 4 15,4-7 10-15,-8-3-1 16,0 5-13-16,0 3 1 16,0 4 3-16,0 0-6 15,0 0-3-15,0 0-1 16,-10 14-8-16,-9 12 7 16,-6 8 2-16,0 4 0 15,5-2 0-15,3-4-2 16,3-5-2-16,5-10-17 15,7-8-20-15,2-6-31 16,0-3-26-16,17-5-153 16,22-27-25-16</inkml:trace>
  <inkml:trace contextRef="#ctx0" brushRef="#br0" timeOffset="50182.93">10331 1901 682 0,'0'0'52'16,"0"0"57"-16,0 0-7 16,0 0-54-16,0 0-21 0,0 0-14 15,-2-38-8-15,4 27 1 16,17-1-5-16,1 3-1 15,-1 1 3-15,6 1-3 16,-9 5 2-16,4 2 1 16,-11 0-2-16,2 7 0 15,-9 12-1 1,-2 5 0-16,0 7 1 16,-13 1 1-16,-9-3-2 0,-5 0 0 15,2-7 0-15,5-4 0 16,7-9 0-16,4-2 0 15,7-5 2-15,2-2 0 16,0 0 4-16,0 0-3 16,0-12-1-16,4 2-2 15,21-2-4-15,6 2 2 16,0 6 2-16,9 4 0 16,-9 0 0-16,7 0 1 0,-9 16 0 15,-2 7-2-15,-7 3 1 16,-9 3 0-16,-9-3 0 15,-2-3 0-15,-4-4 1 16,-25-3 4-16,-7 0 0 16,-1-6-2-16,-4-1 2 15,-1-9-5-15,2 0-1 16,-1 0 0-16,10-5-8 0,4-9-22 16,10-6-2-16,5 3-72 15,10-4-132-15,2 3-219 16</inkml:trace>
  <inkml:trace contextRef="#ctx0" brushRef="#br0" timeOffset="50390.96">10914 1988 948 0,'0'0'33'0,"0"0"32"16,0 0 21-16,0 0-50 16,0 0-11-16,0 0-25 15,-34-46 0-15,14 46-30 16,-7 5-150-16,-2 1-316 0</inkml:trace>
  <inkml:trace contextRef="#ctx0" brushRef="#br0" timeOffset="50831.01">11390 1758 880 0,'0'0'28'16,"0"0"49"-16,0 0-2 15,0 0-15 1,0 0-47-16,0 0-12 15,-15-12-1-15,-5 36 0 16,-7 11 0-16,2-2 0 16,10 0-2-16,1-3 1 15,6-4 1-15,3-4 0 0,5-6 0 16,0-5 0-16,5-2 0 16,19-3 0-16,16-6 2 15,7 0 4-15,9 0-2 16,-1 0-2-16,-1-3 4 15,-9 3-3-15,-12 0-3 16,-6 0-1-16,-5 5-2 16,-8 13 3-16,-10 5-1 15,-4 3-2-15,0-1 3 0,-4 3 2 16,-23-2-1-16,-13 1 2 16,-14 1 2-16,-4-9-4 15,-8-2-2-15,-1-13 0 16,11-4-54-16,9-14-32 15,11-25-138-15,14-9-222 16</inkml:trace>
  <inkml:trace contextRef="#ctx0" brushRef="#br0" timeOffset="51135.05">11460 1740 833 0,'0'0'128'16,"0"0"-59"-16,0 0 0 0,0 0-39 15,0 0-27-15,0 0 29 16,152-4-3-16,-86 1 4 16,10 1-20-16,0-5-11 15,-5 3-1-15,-11-2 0 16,-16 2-1-16,-17 0 1 15,-13 4-1-15,-14 0 4 16,0 0-4-16,0 0-11 16,-12 0-49-16,-5 0-52 0,-10 11-21 15,9 3-151-15,3-5-323 16</inkml:trace>
  <inkml:trace contextRef="#ctx0" brushRef="#br0" timeOffset="51863.15">12584 1705 693 0,'0'0'83'0,"0"0"50"0,0 0-41 16,0 0-51-16,0 0-16 15,0 0-3-15,-85-39-11 16,49 47-5-16,-7 16-6 16,-1 7 8-16,1 6-5 15,3 6-2-15,9 3 0 16,2 2-1-16,11 2-2 15,9-4-2-15,9-2 3 16,0-4 0-16,27-10 1 16,11-5-2-16,5-10 0 0,5-11 2 15,8-4 4-15,-2-2-2 16,-6-20-2-16,-5-2 0 16,-14 2-1-1,-14 0 1-15,-7 0 0 16,-8 2 0-16,-10-1 0 15,-21 7-11-15,-13 2-15 16,-10 7 8-16,5 5 5 0,-2 0 1 16,16 0 11-16,10 0-2 15,13 5 1-15,8-5 0 16,4 0 0-16,0 0-6 16,2 0-10-16,23 0 15 15,6 0 3-15,9 0 0 16,3 0 0-16,-1 0 1 15,1 0 1-15,-6 0 5 0,-1 0-1 16,-7 0 1-16,-7 0-4 16,0 12 17-16,-8 9-16 15,-8 4 6-15,1 4-8 16,-7 7 4-16,0 10 8 16,0 3 1-16,-2 4-3 15,-9 0-7-15,-3-9 0 16,1-6-5-16,2-11 0 15,-1-8 2-15,6-7-2 0,2-6-1 16,4-6-13-16,0 0-56 16,0 0-30-1,0-22-334-15</inkml:trace>
  <inkml:trace contextRef="#ctx0" brushRef="#br0" timeOffset="52039.17">12998 2131 874 0,'0'0'116'0,"0"0"-62"15,0 0 11-15,0 0-45 16,0 0-20-16,0 0-7 16,0-8-71-16,-18 8-148 15,-13 0-451-15</inkml:trace>
  <inkml:trace contextRef="#ctx0" brushRef="#br0" timeOffset="54711.52">10862 1973 156 0,'0'0'188'0,"0"0"-116"15,0 0 15-15,0 0-27 16,0 0 0-16,0 0-16 15,0 0-11-15,0 0-11 16,0 0 0-16,0 0 7 0,0 0-9 16,0 0-10-16,0 0 7 15,0 0-15-15,0 6 6 16,0-2 2-16,0 1-3 16,0-5-2-16,0 0-4 15,0 0 1-15,0 0 6 16,0 0 20-16,0 0 10 15,0 0-6-15,0-12-23 16,0 1-4-16,0 2 4 0,0 2 1 16,0 2-2-16,0 2-3 15,0 1 2-15,0 2-7 16,0 0 1 0,0 0-3-16,0 0-1 15,0 0 1-15,0 0-3 16,-2 2 5-16,2 8-1 15,-2-2-3-15,2 0 3 16,0-2-1-16,0 0 2 0,0 0-1 16,0-3-1-16,0-3 2 15,0 0 0-15,0 0 0 16,0 0 1-16,2 0 0 16,-2 0 1-16,0 0 5 15,0 0-7-15,0 0 1 16,0 0-2-16,0 0-10 15,0 0-40-15,0 0-88 0,0 0-110 16</inkml:trace>
  <inkml:trace contextRef="#ctx0" brushRef="#br0" timeOffset="62496.52">13492 1959 750 0,'0'0'107'0,"0"0"-12"16,0 0-26-16,0 0-12 15,0 0-18-15,0 0-6 16,0 0-16-16,0 0-10 16,43-18 1-16,17 14 14 15,23-3-4-15,17 4 21 16,16-3-17-16,9-1-9 0,0 3-7 15,-3-1-1 1,-8 1-2-16,-16-1-2 16,-25 4 1-16,-26-1-2 0,-15 2 0 15,-17-2 0-15,-8-5-1 16,-7 4 1 0,0-9-1-16,0-5-19 15,-2 0 4-15,-16-8 6 16,-7 4 1-16,-4 0 6 15,0 1-3-15,-2 6-4 16,2 0 0-16,0 4 4 16,5 2 5-16,4 4 1 0,9 2 0 15,1 0-1-15,10 2 1 16,0 0-5-16,0 0 4 16,0 0-13-16,0 11 8 15,16 6 5-15,11 4 1 16,2-1-1-16,9 1 1 0,2 1 7 15,3-2-2 1,-1-1 6-16,-3-4-9 0,0-1 4 16,-8-4 0-16,-7-1 0 15,-12-6-4-15,-8-1 1 16,-4 1 1-16,0-3 16 16,0 2 10-16,0 4-13 15,-20 3-6-15,-9 10-4 16,-9 0 0-16,-2 10-6 15,7-1 0-15,2 2-1 0,-4 2 0 16,14-1-7 0,0-2-60-16,17-7-41 15,4-8-63-15,17-14-204 16</inkml:trace>
  <inkml:trace contextRef="#ctx0" brushRef="#br0" timeOffset="63152.61">15593 1648 752 0,'0'0'1'16,"0"0"0"-16,0 0 66 15,0 0-2-15,0 0 2 16,56 103-5-16,-56-56-18 16,-25 6 0-16,-4-1 9 15,-10 1-25-15,6 0-8 16,-5-2 2-16,7-10-12 16,4-7 5-16,10-12-7 15,10-13 0-15,2-8 10 0,5-1 0 16,0 0 2-1,0-15-1-15,12-11-9 16,12-5-10-16,10 5 0 16,8 6-1-16,2 5 1 15,8 6-3-15,-3 7 2 16,2 2-2-16,-4 0-1 16,-5 0-8-16,-11 0-6 0,-4-2 8 15,-11-2 2-15,-5-2 3 16,-7-3 3-1,4-5 0-15,-6 2-3 0,-2-8 1 16,0-1 0-16,0 0 3 16,0 3 2-16,-8 3 2 15,2 3 1-15,-3 2 9 16,5 3 3-16,0 4-1 16,-2 3 5-16,6 0-3 15,-2 0-14-15,-2 18-3 0,-5 16 0 16,7 12 4-16,0 2 10 15,2 6-9-15,0-2 3 16,0-5-8-16,0-7 0 16,2-8 0-16,5-13-1 15,-1-6-14-15,6-8-46 16,5-5-93 0,6-5-69-16,8-27-317 15</inkml:trace>
  <inkml:trace contextRef="#ctx0" brushRef="#br0" timeOffset="63800.7">16502 1674 958 0,'0'0'25'15,"0"0"52"-15,0 0 38 0,0 0-43 16,0 0-14-16,0 0-20 15,-87-64-24-15,58 64-9 16,-6 12-2-16,-15 16-1 16,6 7-1-16,1 14 1 15,10 8-2-15,6 4-1 16,8-3 1-16,9-3 0 0,10-9-4 16,0-6 3-16,16-8 1 15,15-8-5-15,9-8 5 16,2-12 0-16,3-4-2 15,-5 0-2-15,-7-14-5 16,-8-7 3 0,-13-4 2-16,-12 1 3 15,0 0-1-15,-12 2-8 16,-17 4 1-16,-2 4-3 16,-7 5 4-16,7 8 3 0,6-1 4 15,12 2-4-15,9 0 5 16,4 0 2-16,0 0-2 15,0 0-8-15,0 0-8 16,24 0-5-16,7 0 21 16,2 0 2-16,8 0-1 15,-5 0-2-15,-7 0 2 16,-9 2-2-16,2 12 2 0,-13 5-1 16,0 6 4-16,-7 8 7 15,-2 8 23-15,0 7-8 16,0 5-7-16,0-2 1 15,0-2-8-15,0-9-5 16,-4-8-5-16,-1-10-2 16,5-8 0-16,0-6 0 15,0-8 0-15,0 0-12 0,0 0-24 16,5-4-56-16,14-20-65 16,10-10-96-16,12-10-385 15</inkml:trace>
  <inkml:trace contextRef="#ctx0" brushRef="#br0" timeOffset="63944.71">16959 2071 716 0,'0'0'292'0,"0"0"-191"16,0 0-28-16,0 0-44 15,0 0-26-15,0 0-3 16,-9 0-54-16,0 0-138 15,5 0-533-15</inkml:trace>
  <inkml:trace contextRef="#ctx0" brushRef="#br0" timeOffset="71129.64">1981 3333 794 0,'0'0'15'16,"0"0"91"-16,0 0-15 0,0 0-24 15,0 0-27-15,0 0-11 16,0 0-10 0,0 0-19-16,-33 84 13 15,22-30 3-15,-1 0-8 16,1-8-7-16,7-8 3 15,0-9-3-15,4-17-1 16,0-3 2-16,0-9 1 16,0 0 2-16,0-9 31 0,10-23-3 15,11-5-25-15,1-7-6 16,0 4-4-16,-2 6 3 16,1 10-1-16,-8 10 3 15,-3 7-3-15,-2 7-2 16,-2 0-13-16,5 14 3 15,5 17 12-15,2 5 1 16,0-1 1-16,2-2-2 0,0-8-1 16,0-5 1-16,-3-11 2 15,-1-5-2-15,-3-4 0 16,5 0 9-16,5-26 4 16,-1-6-4-16,2-6 10 15,-5-3-4-15,-9 0 1 16,-8-6-10-16,-2 6 2 15,0 5-4-15,-4 11-1 16,-13 11-3-16,-8 14-7 16,-4 0-61-16,-4 17-58 15,2 10-49-15,8 0-220 16</inkml:trace>
  <inkml:trace contextRef="#ctx0" brushRef="#br0" timeOffset="71353.67">2708 3310 936 0,'0'0'60'0,"0"0"63"16,0 0-31-16,0 0-62 16,0 0-28-16,0 0 1 15,-85 88 10-15,76-44 1 16,7-3-5-16,0-1-9 15,2-6-1-15,0-8-38 0,-2-4-49 16,-3-10-47-16,-1-12-184 16</inkml:trace>
  <inkml:trace contextRef="#ctx0" brushRef="#br0" timeOffset="71649.7">2496 3319 880 0,'0'0'105'0,"0"0"5"16,0 0-43-16,0 0-52 15,0 0-12-15,0 0-1 16,83-21-2-16,-39 37 6 16,5 7-1-16,-2 7 2 15,-5 1-4-15,-6 3 3 16,-14 2 11-16,-13 1-9 15,-9-1 12-15,0-2 0 0,-19 0-2 16,-20-4-8-16,-12-2-6 16,-4-4-4-16,1-9-5 15,2-8-45-15,17-7-30 16,10-5-62-16,12-26-126 16,13-3-420-16</inkml:trace>
  <inkml:trace contextRef="#ctx0" brushRef="#br0" timeOffset="71961.75">3154 3310 793 0,'0'0'118'0,"0"0"-8"15,0 0 13-15,0 0-32 16,0 0-29-16,0 0-37 0,-92-50-4 15,76 50-11-15,1 4-6 16,-1 19-4-16,1 6-1 16,3 7 1-16,4 7 1 15,3 1-1-15,5-4 0 16,0 1-2-16,11-12 2 16,16-3-2-16,4-6-4 15,8-10-1-15,-4-6-3 16,1-4-29-16,-3 0-48 0,-8-17-43 15,-10-4-113-15,-5-4-340 16</inkml:trace>
  <inkml:trace contextRef="#ctx0" brushRef="#br0" timeOffset="72745.85">2525 3282 334 0,'0'0'83'16,"0"0"9"-16,0 0-22 15,0 0-20-15,0 0-20 16,0 0 1-16,6-24 19 16,-6 24 43-16,0 0-7 15,0 0-12-15,0 0-27 16,-10 0-12-16,-9 6-24 16,-2 17-11-16,0 6 9 0,1 10 3 15,5 4 4-15,8 6-6 16,7-1-1-16,0-4-9 15,3-6-3-15,21-6-8 16,12-8-50-16,8-12-11 16,10-9-117-16,4-3-264 15</inkml:trace>
  <inkml:trace contextRef="#ctx0" brushRef="#br0" timeOffset="73833.98">3004 3316 540 0,'0'0'71'0,"0"0"24"16,0 0-9-16,0 0-15 15,0 0-23-15,0 0-12 0,0-7-12 16,0 7-3-16,0 0-9 16,0 0-2-16,0 0-8 15,0 25 0-15,0 12 26 16,0 9 5-16,0 5-9 15,0-2-10-15,0-3 1 16,0-5-2-16,-2-14-9 16,0-5-4-16,2-12 0 15,0-7 0-15,0-3 3 0,0 0 0 16,0-9 6-16,0-19 15 16,2-9-23-16,9-9-1 15,-1-7 0 1,0-3 0-16,-1-4 0 15,3 6 0-15,-4 9 0 16,1 11 0-16,0 14 0 16,-2 6 2-16,-5 9 1 15,-2 5 9-15,0 0 2 0,0 0-14 16,0 9-9-16,0 17 9 16,13 9 0-16,1 9 3 15,1-4-1-15,1 1 2 16,-1-2-2-16,-1-11 5 15,-5-4-3-15,-5-13-2 16,3-6 4-16,-3-3-1 16,-2-2 8-16,1 0 1 0,4 0 9 15,4-16 6-15,7-12-16 16,1-7-12-16,2-3 2 16,-5 5-2-16,-3 7 0 15,-5 9-1-15,0 10 0 16,-8 4-1-16,0 3 0 15,0 0-1-15,0 0-6 16,4 17-1-16,3 15 9 16,1 8 2-16,4 2 1 0,-1 2-3 15,0-5 0 1,-2-6 1-16,0-6-1 16,-1-10 0-16,-1-2-1 15,-2-12-17-15,2-1-57 16,1-2-14-16,6 0-39 15,1-22-43-15,6-7-246 16</inkml:trace>
  <inkml:trace contextRef="#ctx0" brushRef="#br0" timeOffset="74266.05">3653 3256 364 0,'0'0'480'0,"0"0"-396"15,0 0-3-15,0 0-47 0,0 0-27 16,0 0 1-16,-9 75 70 16,-2-35-43-16,7-2 7 15,-6 0 0-15,2-4-9 16,-1-6-25-16,2-6 1 16,2-10-3-16,3-9-4 15,2-3-1-15,0 0 5 16,0 0 2-16,0-9 21 15,0-19-13 1,0-16-11-16,2-8-5 0,14-6 0 16,2 4-2-16,2 9 2 15,1 15-1-15,-4 10 1 16,-3 10 0-16,-8 6 0 16,-4 4-1-16,3 0 1 15,6 8-8-15,2 21 6 16,8 12 2-16,-2 8 5 15,-5 3-5-15,-5 0 1 16,-3-4 0-16,-4-10 0 0,-2-6-1 16,0-13-1-16,0-4-32 15,0-9-49-15,0-6-55 16,0 0-52-16,-4-10-304 16</inkml:trace>
  <inkml:trace contextRef="#ctx0" brushRef="#br0" timeOffset="74490.08">3566 3382 616 0,'0'0'98'16,"0"0"-89"-16,0 0 73 16,0 0 20-1,0 0-49-15,120 7-10 0,-73-5-24 16,-3-2-2-1,-1 0-11-15,-9 0-5 0,-12 0 0 16,-9 0-1-16,-8 0 0 16,-5 0-25-16,0 0-72 15,-3 0-139-15</inkml:trace>
  <inkml:trace contextRef="#ctx0" brushRef="#br0" timeOffset="76498.34">4984 3511 56 0,'0'0'347'0,"0"0"-261"15,0 0 7-15,0 0-10 16,0 0-36-16,0 0-2 16,0 6-5-16,0-2 8 15,0-2 12-15,0 0-13 0,2-2-14 16,2 0-8-16,6 0 3 16,5 0 29-16,5-18-7 15,3-4-35-15,-2-1-7 16,0-4 1-16,-3 1-2 15,-5 4 4-15,-4-1 4 16,-2 8-10-16,-5 3 0 16,-2 6 6-16,0 6-7 15,0 0 2-15,0 0-6 0,0 0-3 16,0 10-9-16,0 13 10 16,0 11-3-16,0 0 3 15,0-3 1-15,9-3-1 16,2-8 1-1,-2-6 0-15,2-8 1 16,-2-6 0-16,7 0 2 16,3-2 8-16,6-16-3 0,2-10-2 15,-5 0-5 1,1-2 3-16,-8-3 0 0,-4 4 0 16,-2 3 2-16,-9 10-1 15,0 8-2-15,0 8 5 16,0 0-7-16,0 0-3 15,0 0-11-15,0 18 8 16,0 11 0-16,5 7 6 16,8 0-5-16,5-1 4 15,2-7-5-15,2-9 5 0,-2-8 0 16,5-9-6-16,0-2 4 16,-2-2 2-16,6-23 1 15,-4-4 0-15,-2-5 2 16,-8 0 1-16,-6 0-3 15,-2 3 5-15,-7 6 6 16,0 6-10-16,0 12 4 0,0 4 14 16,0 3-14-1,-7 12-5-15,-2 26-5 0,-2 17 5 16,2 11 0-16,9 8 4 16,0 9 0-1,0 6-3-15,9 2 0 16,7-1-1-16,-5-14 0 15,-5-16 0-15,-1-14-3 16,-3-18-13-16,-2-14-24 16,0-11-13-16,0-3-33 0,0-18-25 15,0-23-272-15</inkml:trace>
  <inkml:trace contextRef="#ctx0" brushRef="#br0" timeOffset="76754.37">5628 3319 349 0,'0'0'335'0,"0"0"-263"0,0 0 51 15,0 0-72-15,0 0-13 16,0 0-15-16,114-56 2 16,-90 56-11-16,-5 21 10 15,-6 5-7-15,-11 6-1 16,-2 7 6-16,-2-3 6 15,-25-2-13-15,-7-2-6 16,-1-8-4-16,2-8-5 0,6-5-3 16,4-11-65-1,12 0-38-15,7-11-149 16,4-21-198-16</inkml:trace>
  <inkml:trace contextRef="#ctx0" brushRef="#br0" timeOffset="79082.67">6076 3323 655 0,'0'0'118'0,"0"0"33"16,0 0-37-16,0 0-33 16,0 0-1-16,0 0 2 15,-9-14-60-15,1-4-12 16,-4 2-3-16,1-1-5 0,-3 5 11 15,6 6-11 1,-5 4 1-16,-3 2-3 0,-7 0-5 16,-1 10-2-16,0 12 4 15,1 9 0-15,8 1-1 16,8 2 0-16,4 2 2 16,3-4-5-16,0-5 3 15,10-6-3-15,5-9-5 16,3-7 2-16,6-5 10 15,5 0 1-15,2-17 3 16,4-13 1-16,-2 0 3 16,-9-2 1-16,-4 5-1 15,-6 5 6-15,-10 8 2 16,-4 7 4-16,0 5-3 16,0 2-9-16,0 0-8 15,0 22-3-15,0 21-1 16,-2 15 3-16,2 9 1 15,0 11 0-15,0 11 0 16,2 6 1-16,5 4 1 0,-3-11-1 16,-4-16-1-16,0-15 0 15,0-22-2-15,0-12-1 16,-11-14 0-16,-3-9-4 16,-1 0 5-16,-9-13-12 15,-3-19-10-15,2-11 5 16,8-15 11-16,3-16 4 15,7-10 2-15,7-9-5 0,7 7 2 16,24 12-1-16,12 11 6 16,5 4 1-16,4 9 0 15,-3 6 4-15,-7 4-5 16,-2 5 0 0,-9 4 3-16,-6 8-3 15,-9 8 0-15,-9 2 1 16,-7 6 2-16,0 2 6 0,-5 1-4 15,-9 2-5-15,1 2-2 16,-3 0-10-16,-1 2 0 16,1 14-6-16,5-3 13 15,5 2 0-15,4-7 1 16,2 2-3-16,0-2-7 16,0-4 9-16,0 1 0 15,10-1 5-15,9-1 0 0,-2 1 0 16,3-1 1-1,-5 1-1-15,-1 0 4 0,1 3 0 16,-1 5 2-16,-3-2-3 16,-4 4-1-16,-1 1 1 15,-1-1-3-15,-5 1 3 16,7 2-2-16,-5-3 2 16,2-2-6-16,3-6-2 0,2-2-21 15,4-4-23-15,12 0 2 16,8-17-11-16,7-8 34 15,3-8 16-15,-7-3 0 16,-12-1 4 0,-9-1 3-16,-10 5 1 15,-5 8 1-15,0 5 11 16,0 11 37-16,-20 4 14 16,-2 5-12-16,-7 0-35 0,0 3-2 15,2 19 0-15,10 8-5 16,3 4 8-16,7 2-11 15,7 1 8-15,0-6-11 16,0-3 5-16,0-7-8 16,7-9 0-16,1-7 1 15,2-5-1-15,3 0 6 16,5 0 6-16,4-23 1 16,2-5-8-16,-3-2-2 0,-6 2-2 15,-8 3 1-15,2 7 1 16,-9 8 1-16,0 6 3 15,0 4 2-15,0 0-3 16,0 0-6-16,-2 14-4 16,-7 9 2-16,4 4-3 15,5 1-1-15,0 0-12 16,2-3-5-16,21-4 9 0,6-9-4 16,6-5 6-16,6-7 5 15,3 0 2-15,1-12 4 16,-3-15-5-1,-2 1 3-15,-9-2 1 16,-6-2 2-16,-9 0 0 16,-10-2 2-16,-6-2 4 15,0 4-6-15,0 10 5 16,-6 11-1-16,-17 6 14 0,-1 3-3 16,-8 0-15-1,-5 17-2-15,1 10 0 0,5 5 4 16,6-1-1-16,14 3 2 15,6-5-3-15,5-3-1 16,0-1 1-16,10-9 0 16,9-4 1-16,10-12 3 15,7 0 3-15,0-3 12 16,6-20-9-16,0-4-5 16,-5-4-1-16,-6-6 1 0,-12-3-2 15,-5-6 3-15,-9-10-2 16,-5-8 1-16,0-5-3 15,-9 4 3-15,-5 9-5 16,3 15 0-16,-3 17 1 16,12 12 2-16,-2 10 1 15,2 2-4-15,-5 0 0 0,1 28-10 16,-2 16 7 0,6 16 1-1,2 7 2-15,0 5 0 0,10 0 0 16,7-2 1-16,8-10-1 15,4-7-1-15,2-11 1 16,2-14-3-16,-2-6 3 16,-4-19 2-16,7-3-1 15,1 0 4-15,3-24-1 0,-2-5-2 16,0-8-1-16,-9-1 2 16,-8-6 0-16,-7 4-2 15,-12 6 0-15,0 9-1 16,0 13 4-16,0 7-3 15,-10 5 0-15,-9 0-1 16,-4 17-2-16,3 14 2 16,3 4-6-16,12 3 3 15,5 1 2-15,0 3-1 16,2-2 0-16,20-4-2 0,12-3-8 16,6-10-2-16,6-11-10 15,10-12 9-15,9 0-7 16,5-15 17-16,-6-14 1 15,-4-2-3-15,-13-3 2 16,-18-1 4 0,-18-2 1-16,-11 0 3 15,0 9 4-15,-16 6 4 0,-13 10 19 16,-8 12-6-16,-11 0-14 16,4 14-10-16,1 15 5 15,15 0-3-15,10 7-2 16,7 3-4-16,11-8 3 15,0 3 1-15,0-7-1 16,15-11-2-16,10-6 3 16,2-10 0-16,4 0 0 15,7-14 2-15,4-16 2 0,3-11-3 16,-10 0-1-16,-6-9 0 16,0-9 1-16,-4-7-1 15,-12-12 0-15,-3 2-7 16,-10 8-1-16,0 18 8 15,0 23 2-15,-6 17 14 16,2 10-10-16,-11 4-6 0,-8 33-4 16,-6 17 4-16,5 14 3 15,6 7 0-15,16 6 6 16,2-2-6-16,0-10-2 16,9-4-1-16,13-10 1 15,5-17-2 1,-5-9 0-16,0-15-35 15,-3-11-55-15,-4-3-78 16,-1-15-256-16</inkml:trace>
  <inkml:trace contextRef="#ctx0" brushRef="#br0" timeOffset="79626.75">9164 3039 740 0,'0'0'48'0,"0"0"90"16,0 0-19-16,0 0-75 15,0 0-37-15,0 0 14 16,6 100 45-16,10-31-7 15,-3 3-20-15,-4-2-25 0,-5-7-10 16,-1-8-4-16,2-12-20 16,-1-11-82-16,-2-12-8 15,-2-12-79-15,0-8-180 16</inkml:trace>
  <inkml:trace contextRef="#ctx0" brushRef="#br0" timeOffset="80082.8">8994 3359 806 0,'0'0'71'15,"0"0"31"-15,0 0-63 16,0 0-23-16,0 0-4 16,0 0-3-16,118-45 7 15,-53 32 0-15,2-6-2 16,4 3-6-16,0 4-4 15,-13 4 4-15,-15 4-4 0,-17 4-3 16,-16 0-1-16,-10 2 0 16,0 17 5-16,0 9 32 15,-2 5-12-15,-8 7-13 16,-1 1-5-16,11-1-6 16,0-4-1-16,0-8 0 15,15-6 1-15,12-7-2 16,2-12 3-16,14-3-2 15,1 0 9-15,-1-24 0 0,-1-6 0 16,-13-10 2-16,-14-2 2 16,-9-7 21-16,-6-2-1 15,-35 1-17-15,-11 4-10 16,-14 14-5-16,2 18-2 16,0 14 0-16,6 0-11 15,17 23-65 1,10 9-21-16,23 6-37 0,2 0-139 15,31-7-356-15</inkml:trace>
  <inkml:trace contextRef="#ctx0" brushRef="#br0" timeOffset="80450.85">10744 2962 239 0,'0'0'48'0,"0"0"153"0,0 0-73 16,0 0-10-16,0 0 56 15,0 0-75-15,15-57-5 16,-15 57-23-16,0 0-28 16,0 18-30-16,-8 17-9 15,-3 14 15 1,-1 10 12-16,8 2-20 16,2 4 8-16,2-3-15 15,0-2-4-15,0-7-5 16,0-13-52-16,0-10-37 0,0-16-40 15,0-14-181-15,-5 0-236 16</inkml:trace>
  <inkml:trace contextRef="#ctx0" brushRef="#br0" timeOffset="80962.92">10474 3180 744 0,'0'0'127'0,"0"0"-57"15,0 0-5-15,0 0-57 16,0 0 0-16,123-16 7 16,-61 11 8-16,5-4-14 15,5-3-4-15,-8-1-4 16,1 1 6-16,-16-5-7 16,-11 1 2-16,-11 0-1 0,-14-2 7 15,-9 4 11-15,-4-4 15 16,0 1-11-16,0 0-17 15,0-4 7 1,0 6 3-16,-6 1-3 16,-1 1 8-16,3 5 29 15,-4-1-12-15,6 7-9 16,2 2-7-16,-2 0-5 16,2 0-14-16,-2 0-3 15,2 0-1-15,-2 19 0 0,0 20 1 16,2 7 3-16,0 9 0 15,0 6 5-15,0-1 8 16,0 2-8-16,6-4-1 16,4-6 0-16,-4-7-1 15,1-10-2-15,-1-14-4 16,-4-10 1-16,4-8-1 16,-4-3 0-16,-2 0 0 0,0 0 2 15,0 0-2-15,0-14-7 16,0-12-31-16,0-4-37 15,-8-2-147-15,2-3-179 16</inkml:trace>
  <inkml:trace contextRef="#ctx0" brushRef="#br0" timeOffset="81843.03">11747 2958 391 0,'0'0'162'0,"0"0"-28"15,0 0 35-15,0 0-54 0,0 0-38 16,0 0-2-16,2-10-3 16,-2 3-29-16,-10 1-1 15,-11 2-17-15,-8 0-18 16,0 4-3-16,-2 0 0 15,0 0-1-15,-5 0 0 16,12 11-2-16,1 0-1 16,8 2 1-16,3 0-2 0,12 4-4 15,0 3 1-15,3 3 2 16,23 2 2-16,5-1 0 16,10 0 2-16,3 0-2 15,6-2 1-15,-8 0 0 16,-7-4-1-16,-6 0 0 15,-13-4-1 1,-3 0 0-16,-13 0 0 16,0 0 0-16,-2 2 1 0,-29 1 10 15,-15-5-4-15,-10-2-5 16,-2-5 3-16,2-2-1 16,4-3-3-16,6 0 3 15,8-5-3-15,5-8-3 16,8-4-4-16,16-4-62 15,9-2-51-15,0-3-116 16,36 0-332-16</inkml:trace>
  <inkml:trace contextRef="#ctx0" brushRef="#br0" timeOffset="82123.07">12048 2893 747 0,'0'0'250'16,"0"0"-161"-16,0 0-5 0,0 0-66 15,0 0-18-15,0 0 0 16,13 79 36-16,-5-21-8 16,-4 10 29-1,-2 5-29-15,-2 2-21 16,0 0 3-16,0-9-10 15,0-12 0-15,0-20-13 16,0-16-31-16,0-11-21 16,0-7-18-16,0 0 13 0,9-17-28 15,-3-13-203-15,-6-5-135 16</inkml:trace>
  <inkml:trace contextRef="#ctx0" brushRef="#br0" timeOffset="82451.11">12021 2879 686 0,'0'0'112'0,"0"0"30"16,0 0-86-16,0 0-33 16,0 0-3-16,143-54 8 15,-103 54 1-15,0 0-12 16,-7 0 4-16,4 17-10 15,-16 3-5-15,-2-3 3 16,-13 2 0-16,-6 0 5 0,0-1 14 16,-15 3 15-16,-18-3 15 15,-17 2-32 1,1-2-10-16,-2 0-12 16,4-5-2-16,5-1-2 15,11-3-1-15,8-4-7 16,7 0-40-16,14-5-65 15,2 0-65-15,0 0-186 0</inkml:trace>
  <inkml:trace contextRef="#ctx0" brushRef="#br0" timeOffset="82963.17">12790 2833 943 0,'0'0'40'0,"0"0"53"16,0 0-6-16,0 0-65 15,0 0-18-15,0 0-2 16,-58 76 17-16,34-23 4 16,2 3-4-16,-5 4 17 15,-2-4-12-15,2-6-15 16,2-12-3-16,10-12-3 0,9-14-1 15,-2-6-1 1,8-6 7 0,0 0 11-16,0 0 3 0,0-24 5 15,6-10-23-15,9-10-2 16,3-7-2-16,-1-10 3 16,10-7-7-16,-2 3 8 15,-3 9-4-15,2 14 0 16,-8 14-2-16,-5 12 2 15,-6 10 2-15,-3 4-2 0,3 2 0 16,-1 10-11-16,7 26 9 16,5 14 2-16,-1 11 2 15,3 1-1-15,-5 0 2 16,1-2-1-16,-1-8-1 16,-4-8-1-16,-2-12 0 15,-5-12-6-15,0-5-18 16,-2-10-33-16,0-5-65 0,0 0-29 15,0-3-34-15,-2-18-537 16</inkml:trace>
  <inkml:trace contextRef="#ctx0" brushRef="#br0" timeOffset="83219.2">12557 3101 828 0,'0'0'131'0,"0"0"-73"15,0 0-16-15,0 0-26 16,0 0-5-16,0 0 0 16,135-9 11-16,-79 7-10 15,-4 0 18-15,-8-2 1 16,-13 1-7-16,-8 3-3 16,-15-1-12-16,-1 1-8 15,-5 0 3-15,-2 0 1 16,0 0-5-16,0 0-36 0,0 0-59 15,0 0-36-15,-9 1-106 16,1 6-426-16</inkml:trace>
  <inkml:trace contextRef="#ctx0" brushRef="#br0" timeOffset="84331.35">13265 2692 685 0,'0'0'101'0,"0"0"71"16,0 0-60-16,0 0-4 15,0 0-11-15,0 0-15 16,-27-15-36-16,3 20-22 15,-12 22-16-15,-8 11 6 16,-1 16-2-16,5 13-7 16,11 11 7-16,9 8-8 15,11 2 5-15,9-8-7 0,0-5-2 16,23-12 1-16,12-10-1 16,9-9-1-16,21-14-2 15,13-10-10-15,14-10-24 16,10-10-23-16,5 0-100 15,3 0-81-15,-8-20-373 16</inkml:trace>
  <inkml:trace contextRef="#ctx0" brushRef="#br0" timeOffset="84891.43">14304 2680 877 0,'0'0'101'16,"0"0"-48"-16,0 0-11 15,0 0-26-15,0 0-6 16,0 0 72-16,4 129-46 15,-2-69-11-15,6 1-1 16,-6-3-8-16,-2-8-6 16,0-10-10-16,-2-5 0 0,-14-14-46 15,1-9-46-15,-6-12-70 16,-1 0-195-16</inkml:trace>
  <inkml:trace contextRef="#ctx0" brushRef="#br0" timeOffset="85467.5">14123 2916 709 0,'0'0'125'16,"0"0"-21"-16,0 0-39 15,0 0-36-15,0 0 1 16,0 0 17 0,145-25 1-16,-62 13-33 15,2-2-6-15,-3-4-4 16,-8 1-4-16,-16-6 1 15,-16-3-2-15,-11-3 3 16,-18-2 1-16,-8 1 8 0,-5-2-9 16,0 2 5-16,0 2-1 15,-11 1-4-15,-9 8 2 16,4 3 26-16,3 5 11 16,1 8-12-16,8 1 2 15,4 2-21-15,0 2-11 16,0 24-2-16,0 13 2 15,0 12 7-15,9 9-2 16,7 8-1-16,-1 2 1 0,-1-4-5 16,-3-8 2-16,-2-9-2 15,0-11 0-15,-5-12 0 16,3-10 0-16,-5-10 0 16,0-6-3-16,0 0 2 15,10 0 1-15,3-14 0 16,5-13-2-16,7-5 1 15,2 4 0-15,-2 8-2 0,-3 6 0 16,-8 9 2-16,-5 5-1 16,-4 0-2-1,6 1-3-15,3 24 4 16,4 7 1-16,2 2 1 16,3-3 1-16,2-2-1 15,-6-7-1-15,2-8 2 16,-5-6-18-16,-5-8-35 15,1 0-25-15,-1-15-57 0,-2-16-148 16,-6-10-288-16</inkml:trace>
  <inkml:trace contextRef="#ctx0" brushRef="#br0" timeOffset="85651.52">15018 2687 1009 0,'0'0'70'0,"0"0"21"16,0 0-29-16,0 0-48 16,0 0-10-16,0 0-4 15,-10-5-29-15,10 5-77 16,0 10-34-16,14 11-123 16,3 4-331-16</inkml:trace>
  <inkml:trace contextRef="#ctx0" brushRef="#br0" timeOffset="86627.65">15346 3072 835 0,'0'0'171'16,"0"0"-104"-16,0 0 22 15,0 0-17-15,0 0-36 16,0 0-24-16,8-49-3 0,3 28 1 15,-9-6 12-15,-2 1-5 16,0 3-9-16,0 0-4 16,-2 5 4-16,-13 6-5 15,-8 7-3-15,1 5 0 16,-5 0-8-16,-2 9 3 16,5 14-1-16,2 4 4 15,8-1-4-15,7 2 0 16,7-3-2-16,0-3 1 0,9-4-1 15,9-7 7-15,5-6 1 16,-4-5 0-16,6 0 4 16,2-7 4-16,2-13-4 15,-5 1 1-15,1-1 5 16,-8 4-6 0,-3-1 9-16,-3 7 0 15,-9 6-2-15,-2 3-2 16,0 1-9-16,0 0-3 0,0 22-3 15,0 17 6-15,0 19 0 16,0 14 1-16,0 11 0 16,-2 5-1-16,-13-2-3 15,-3-11-1-15,-5-19-9 16,2-16 5-16,-4-18 4 16,0-14 4-16,-4-6 0 15,2-2 2-15,0-7-1 0,8-25-1 16,1-5 0-16,9-13-2 15,7-9 2-15,2-6 0 16,4-2-3-16,25 7 1 16,11 4 1-16,4 3-2 15,10 7 1-15,2 0 1 16,0 5 1-16,-5-4-2 16,0 1 1-16,-10-2-8 15,-10 2 1-15,-14 4-9 0,-5 4 16 16,-10 5 1-16,-2 8 4 15,0 7-2-15,-4 7 4 16,-10 4-6 0,1 5-1-16,-1 0 0 15,-1 16-6-15,1 16 2 16,3 8 2-16,11 10 2 16,0 4 1-16,0 2 5 15,0 1-2-15,7-7 10 0,-1-8 4 16,6-11-15-16,-8-8 2 15,3-14-1-15,-3-6 1 16,-2-3 3-16,8 0 2 16,3-14 7-16,7-12-10 15,7-8-6-15,-3 1 0 16,-6 8 0-16,-5 9 0 16,-6 6 0-16,-2 10 0 0,-3 0-3 15,2 3-5-15,-2 23 3 16,9 6 5-16,-6-1 0 15,6-2 1-15,0-2-1 16,1-5-3-16,-4-6-2 16,3-6-53-16,5-8-77 15,-1-2-90-15,10-5-353 16</inkml:trace>
  <inkml:trace contextRef="#ctx0" brushRef="#br0" timeOffset="87331.74">16156 3094 703 0,'0'0'101'16,"0"0"11"-16,0 0-21 16,0 0-29-16,0 0 22 0,0 0 18 15,72-22-73-15,-28-8-20 16,-2-3-1-16,1-6 5 15,-5-4-10-15,-13-3 1 16,-10 0 3-16,-10 10 0 16,-5 8-5-16,0 12 10 15,-3 10-1-15,-19 6-11 16,-7 0-1-16,-2 22-7 0,2 10-5 16,4 4-13-16,17 2 9 15,8 1-3-15,0 1 9 16,6-4 6-16,21-5 5 15,2-4 1-15,0-3-1 16,0-4-3-16,-2-4 3 16,-10-6 1-16,-5-3-1 15,-10-2 1-15,-2-1 0 16,0 2 0-16,-16 2 2 16,-13 1-3-16,-6 3-4 15,1-5-16-15,14-1-6 16,7-5 4-16,11-1-6 15,2 0 6-15,0 0-23 16,6 0-15-16,21-11 4 16,2-9 5-16,13 0 21 15,1-6 19-15,-1-1 5 16,-2-2 6-16,-5-2 6 0,0 6 21 16,-14 1 10-16,-5 8 6 15,-7 8-5-15,-9 4 15 16,0 4 8-16,0 0-11 15,0 0-13-15,-11 15-30 16,-7 18 1-16,-5 13 22 16,6 12-7-16,1 12-10 15,3 8-1-15,-1 4-10 0,8 5-1 16,-1-7 2-16,7-6-3 16,0-10-1-16,0-18-2 15,0-11-84-15,-2-17 79 16,2-18-90-16,-2 0 14 15,0-24-108-15,2-12-487 16</inkml:trace>
  <inkml:trace contextRef="#ctx0" brushRef="#br0" timeOffset="87619.78">16526 3042 878 0,'0'0'61'0,"0"0"-13"16,0 0-3-16,0 0-12 16,0 0 2-16,143-84 7 15,-98 82-19-15,-1 2-3 0,-4 0 5 16,-13 19-18-16,-11 8 0 16,-16 1-5-16,0-1 8 15,-14 4 7-15,-17-6-13 16,-11-2 5-16,-5-5-2 15,3-4-7-15,2-6-43 16,5-8-78-16,22 0-129 16,11-8-404-16</inkml:trace>
  <inkml:trace contextRef="#ctx0" brushRef="#br0" timeOffset="88587.9">16908 3138 688 0,'0'0'85'16,"0"0"-46"-16,0 0 57 0,0 0-51 15,0 0-12-15,0 0 19 16,29 16 11-16,2-26-32 16,2-12-15-16,5-6-8 15,-7-4-4-15,-2 0-2 16,-11-2 3-16,-7 1-2 15,-4 5-2-15,-7 7 5 16,0 5-2-16,-7 6-4 16,-14 7-3-16,-6 3-3 0,0 0-6 15,0 20 6-15,2 5 3 16,12 1-2-16,6 2 1 16,7 4 2-16,0-2-1 15,0 0 2-15,7-5 1 16,13-2 3-16,0-8-2 15,5-2 1-15,4-9 8 16,4-4 13-16,9 0 11 0,8-6-2 16,-4-17-18-16,-1-4-8 15,-3-1-2 1,-13-5-1-16,-11 0 2 16,-5 1 2-16,-6 6-5 15,-7 8 1-15,0 7 5 16,0 9 1-16,0 2-9 15,-18 0-6-15,0 13 5 16,1 10-3-16,3 5 0 0,10 5-2 16,4 3 4-16,0-2-4 15,0-5 5-15,6-3-1 16,12-9-2-16,9-2-2 16,9-8-22-16,6-7-19 15,7 0-1-15,9-4-37 16,0-22 10-16,2-4 35 15,-9-4 40-15,-10 0 11 16,-24 0 3-16,-15-1 1 0,-2 7 24 16,0 6 28-16,-15 10 12 15,-10 10-45-15,-6 2-16 16,-2 0-12-16,-5 22-4 16,7 6 0-16,4 2 1 15,11 7 0-15,5-2 2 16,9 0-4-16,2-3-1 15,0-4-1 1,15-7 0-16,10-8 1 0,2-11 1 16,4-2 6-16,11-8 15 15,1-22-2-15,1-8-10 16,-1-5 13-16,-5-4 1 16,-5-12-12-16,-4-9-2 15,-4-12-1-15,-5-7-7 16,-7 7-1-16,-9 19 0 15,-4 26 0-15,0 19 8 0,0 16 16 16,-6 0-19-16,-21 25-6 16,-2 15 0-16,4 10-2 15,12 12 0-15,9 9 2 16,4-2-1-16,0-3 2 16,2-9-2-16,11-11 1 15,1-14 0-15,-3-11-1 16,-5-12-6-16,4-7-23 15,1-2-41-15,-3 0-101 0,4-2-176 16</inkml:trace>
  <inkml:trace contextRef="#ctx0" brushRef="#br0" timeOffset="89676.05">18985 2537 719 0,'0'0'81'15,"0"0"20"-15,0 0-10 16,0 0-27-16,0 0-26 15,0 0-27-15,2 84 45 16,-2-20-12-16,0 8-20 16,0 2-11-16,0-7-4 15,5-7-5-15,-5-14-4 16,0-11-11-16,0-10-46 16,0-11-19-16,0-14-61 15,7-2-167-15,-5-28-291 16</inkml:trace>
  <inkml:trace contextRef="#ctx0" brushRef="#br0" timeOffset="89932.08">18961 2520 717 0,'0'0'78'16,"0"0"17"-16,0 0-29 0,0 0-21 15,0 0-28-15,0 0-8 16,140-64 7-16,-95 64-1 15,-5 0-5-15,-7 20 6 16,-4 6-14-16,-13 6-1 16,-11 0 3-16,-5 1 5 15,-19-1-2-15,-14-6 0 16,-11 2-4-16,-8-7-3 0,7-2-27 16,10-11-54-16,13-8-60 15,13 0-137-15</inkml:trace>
  <inkml:trace contextRef="#ctx0" brushRef="#br0" timeOffset="90428.15">19529 2773 644 0,'0'0'86'0,"0"0"105"15,0 0-73-15,0 0-29 16,0 0-18-16,0 0-34 16,2-28-27-16,-2 6 1 15,-4-7 3-15,-11 6-3 16,-8-2 0-16,-2 10 0 0,1 5-3 16,-14 10-8-16,5 0-9 15,-7 6 6-15,-1 22 0 16,10 6 1-16,2 3-3 15,12 6 5-15,8-3-5 16,9-7-3-16,0-6 0 16,4-7 5-16,18-9 2 15,-2-6-3-15,7-5 4 0,4 0 4 16,7-24 22-16,1-6-15 16,-6-2-8-16,-4-3-2 15,-5 3 0-15,-8 9 3 16,-12 9 2-16,0 8-4 15,-4 3 10 1,0 3-12-16,0 0-5 16,0 23-5-16,0 11 10 15,0 2 0-15,0 0-1 0,12-2-12 16,-1-5-22-16,4-11-38 16,3-7-4-16,5-11-36 15,4 0-94-15,2-10-58 16</inkml:trace>
  <inkml:trace contextRef="#ctx0" brushRef="#br0" timeOffset="90884.22">19813 2583 729 0,'0'0'160'0,"0"0"-37"16,0 0-36-16,0 0-34 15,0 0-10-15,0 0-14 16,-99 12-3-16,73 15-1 15,1 10 2-15,7 3-8 16,5 4-15-16,11 2 5 16,2-4-6-16,0-4-3 0,2-7-2 15,25-10 2-15,2-7 4 16,6-10-4-16,14-4 1 16,5-9 1-1,4-23 0-15,-5-7-2 16,-4-7-6-16,-18-4 1 15,-4-4 0-15,-11-7 4 16,-14 1 1-16,-2 6-1 16,0 10 2-16,0 12 0 0,-4 14 2 15,-8 10-1-15,3 8 2 16,1 0-4-16,-8 16-2 16,3 18 1-16,1 12-3 15,10 11 4-15,2 4-2 16,0 8 1-16,2 0 2 15,14-6 2-15,-1-10-2 16,-1-5-1-16,-1-16-2 16,-1-13-22-16,-6-12-74 0,9-7-23 15,8-10-38-15,-5-27-380 16</inkml:trace>
  <inkml:trace contextRef="#ctx0" brushRef="#br0" timeOffset="91668.31">20247 2510 727 0,'0'0'141'15,"0"0"-26"-15,0 0-52 16,0 0-28-16,0 0-17 16,0 0 18-16,-116 45-14 15,78-17 1-15,5 2-5 16,-5 2-4-16,9 0 2 0,2-3-8 15,11-4-8-15,10-9-2 16,4-8 2-16,2-4-8 16,0 0 1-16,18-4 7 15,10 0 6-15,15 0-1 16,3 0-3-16,6 0 0 16,-5 0-1-16,-5 0-1 15,-2 4-1-15,-9 6 1 16,0 2 1-16,-4-2-1 0,4 0-1 15,0-2 0 1,-4-6 1-16,7 0 0 0,-10-2 1 16,5 0 0-16,-4-2 0 15,-8-10 3-15,-3-4 0 16,-3-2 3-16,-11-6-3 16,0-6-2-16,0 3-2 15,-2 6 0-15,-9 5 0 16,5 9 1-1,-6 5-1-15,1 2 0 0,0 0-3 16,2 11 1-16,0 9-1 16,7 6-4-16,2 6 5 15,0-3-1-15,0 3-2 16,15-5 2-16,14-5 2 16,10-5 1-16,-2-11 6 15,7-6-2-15,8 0 16 0,4-13-5 16,0-9-5-16,-8-8-10 15,-7-4 6-15,-12-9 3 16,-14-6 2-16,-11-6-10 16,-4-11 2-16,0 0 3 15,-4 2-6-15,-9 14 0 16,1 16 5-16,4 16-5 16,-1 13 17-16,-3 5-15 15,-1 0-2-15,3 29-5 16,-9 11 0-16,11 10 2 15,8 5 1-15,0 3 2 0,0 0 1 16,15-3-1-16,5 0-3 16,9-10 3-16,0-6 0 15,0-9 0-15,-5-14-1 16,-6-8 0-16,-5-8-30 16,3 0-66-1,-3-26-79-15,-1-9-180 16</inkml:trace>
  <inkml:trace contextRef="#ctx0" brushRef="#br0" timeOffset="91876.34">20735 2523 847 0,'0'0'128'0,"0"0"-65"15,0 0 6 1,0 0-54-16,0 0-5 0,0 0 42 15,118 0-21-15,-47 0-4 16,8 0-19-16,-8-7-8 16,-11-3-41-16,-13 0-82 15,-13-2-70-15,-17 0-499 16</inkml:trace>
  <inkml:trace contextRef="#ctx0" brushRef="#br0" timeOffset="92460.4">21917 2691 854 0,'0'0'97'0,"0"0"-81"15,0 0 39-15,0 0 7 16,0 0-9-16,0 0 23 16,-5 0-14-16,5 0-15 15,0-20-33-15,0-5 8 16,0-2-13-16,0-2-1 0,0-1-2 16,-6 0 4-1,-12 6-9-15,-5 6 4 0,-2 9-3 16,2 9-4-16,-6 0-4 15,-5 9-1-15,5 19-1 16,0 7 1-16,11 2-4 16,3 6 1-16,15-1 1 15,0-4 6-15,0-6 0 16,11-11-1-16,7-6-3 16,1-10 3-16,6-5 4 15,6 0 2-15,7-25-1 0,-3-3 3 16,4-6 1-1,-12 1-3-15,-3 3 13 16,-8 2 1-16,-10 9-3 16,-4 6 2-16,3 8-4 15,-5 5-1-15,0 0-10 16,0 7-2-16,0 22-6 0,0 11 5 16,0 4 1-16,0-2 2 15,9 0-5-15,11-10-24 16,0-7-25-16,7-13-48 15,15-12-41-15,5 0-257 16</inkml:trace>
  <inkml:trace contextRef="#ctx0" brushRef="#br0" timeOffset="92748.43">22403 2493 247 0,'0'0'713'16,"0"0"-628"-16,0 0 60 15,0 0-52-15,0 0-33 16,0 0-22-16,-56-14-10 16,35 14-22-16,2 14 1 15,-4 6-3-15,1 6 2 0,2 4-5 16,11 7 2 0,0 3-2-16,9 1 0 15,0-2 2-15,0-8-3 16,11-4 0-16,7-10-3 15,11-9 0-15,9-7-14 16,5-1-25-16,3-5-53 16,6-21-79-16,-8-6 29 15,-8-2-146-15,-8-4-227 16</inkml:trace>
  <inkml:trace contextRef="#ctx0" brushRef="#br0" timeOffset="93796.58">22637 2508 624 0,'0'0'105'15,"0"0"81"-15,0 0-89 16,0 0-36-16,0 0 18 16,0 0 9-16,0-14-18 0,0 14-17 15,0 0-21-15,0 0-7 16,-16 2-11-16,1 12-10 16,-8 10 6-16,5 5-7 15,5 3-1-15,4 2 1 16,4 0-3-16,5-3 0 15,0 0 0-15,0-7-2 16,23-2 1-16,8-9-3 16,12-4 2-1,7-9 1-15,15 0-4 16,-5-9-12-16,0-14-9 0,-8-9 12 16,-12 0-5-16,-16-2 15 15,-10 2-2-15,-9-2 5 16,-5 1 1-16,0 6 5 15,-5 8-4-15,-9 9-1 16,4 10-2-16,-9 0 1 16,4 5 0-16,9 16-2 15,-4 5 1-15,10 6-2 16,0 3 3-16,0-2 1 0,16-1 0 16,7-5 2-16,3-8 0 15,1-8 1-15,2-10 10 16,2-1-2-16,0-10-1 15,10-17-7-15,-6-6-1 16,1-1-2-16,-7-2 2 16,-12-3 0-16,-3-6-2 0,-10 3 0 15,-4 10 0-15,0 12 0 16,0 6 0-16,0 14-1 16,-2 0-4-16,-4 0-4 15,-6 17-1-15,-1 4 6 16,13 7-3-1,0 2 2-15,0 2 0 16,4 0 4-16,19-1-4 0,-1-6 10 16,4 0-10-1,3-4 9-15,-4 0-4 0,-7-5 0 16,-9-7 0-16,-9-2 0 16,0-2 0-16,0 0 0 15,-27 4 9-15,-6 0-2 16,-5-3-6-16,11 0 1 15,11-6-4-15,12 0 0 16,4 0-6-16,0 0-1 16,0-2-17-16,14-20-54 0,10-4 40 15,12-5 31-15,8-2 7 16,5-2 2-16,7 1 0 16,-5 0 4-16,-8 4 18 15,-16 5-8-15,-14 5 19 16,-11 3-12-16,-2 3-2 15,0 6 0-15,-21 6-18 0,-7 2-1 16,4 0-3 0,-1 6 0-16,9 8 1 0,5 5-6 15,7 0 7-15,2-1-7 16,2 0 5 0,0 0-2-16,4 1 5 15,11-2 7-15,10 0-2 16,-3 2 13-16,7 5 2 15,-2-1 4-15,0 0-7 16,-10-2 2-16,-3-7-14 16,-7-5-2-16,-7 0-2 0,0-6 3 15,-11 2 2-15,-16-3-6 16,-6-2-24-16,-10 0-42 16,-1-7-63-16,-4-17-85 15,13-5-505-15</inkml:trace>
  <inkml:trace contextRef="#ctx0" brushRef="#br0" timeOffset="94028.61">23510 2152 921 0,'0'0'77'15,"0"0"-36"-15,0 0 69 16,141 112-25-16,-90-45-2 0,14 14-33 15,-7 3-10-15,-10 1 0 16,-13-6-28 0,-35-1-12-16,-23-3 0 15,-46-3-2-15,-25-8-25 16,-19-6-39-16,-12-15-103 16,-5-9-190-16</inkml:trace>
  <inkml:trace contextRef="#ctx0" brushRef="#br0" timeOffset="98932.01">1297 4496 594 0,'0'0'168'16,"0"0"-53"-16,0 0 14 15,0 0-60 1,0 0-21-16,0 0 0 15,0 0 0-15,0 0-12 16,0-7 3-16,0 7-14 16,0 15-15-16,0 9 1 15,0 10 21-15,0 4-11 16,0 0-17-16,2-2 0 0,11-4-4 16,3-8 0-16,2-5 0 15,2-10-3-15,-2-3 3 16,2-6 0-16,-2 0 4 15,-1 0 0-15,1-15 2 16,-5-5-1-16,-1-6-1 16,-8-6-1-16,1 3-1 15,-5-5-2-15,0 8 0 0,0 8 0 16,0 9-8-16,0 4-8 16,0 5-25-16,0 0-79 15,0 0-65-15,0 10-104 16,0 2-285-16</inkml:trace>
  <inkml:trace contextRef="#ctx0" brushRef="#br0" timeOffset="99548.09">1684 4502 890 0,'0'0'114'0,"0"0"-3"16,0 0 28-16,0 0-75 15,0 0-34-15,0 0-25 16,0 15-5-16,0 23 5 16,0 7 2-16,0-3 0 15,0-4-7-15,0-10 1 0,0-7-1 16,0-12 1-16,0-5 1 16,0-4-2-16,0 0 6 15,0 0 13-15,0-22 10 16,0-7-27-16,0-8 1 15,0-4-3-15,0 0-1 16,8 3 1-16,-4 6 1 16,2 5-1-16,-1 10 1 0,-1 8-1 15,-4 8 0-15,2 1-2 16,6 0-1-16,0 11-5 16,7 13 0-16,-1 10 8 15,-3 1 0-15,-1 0 0 16,-6-6 2-16,-2-7-1 15,0-6 2 1,-2-8-3-16,0-6 1 16,3-2-1-16,-3 0 7 0,2 0-2 15,0 0 5-15,2-5-1 16,8-12-6-16,5-9-3 16,4-3 1-16,3 6-2 15,-2 5 1-15,-4 8-5 16,-7 6 5-16,-1 4-3 15,-2 0 1-15,5 11-7 16,-1 20 9-16,1 5 0 16,-1 2 0-16,-4 0 0 0,-1-4 0 15,1-5-1-15,-2-10 1 16,-2-5-14-16,0-8-17 16,3-6-45-16,3 0-82 15,7-8 2-15,5-18-277 16</inkml:trace>
  <inkml:trace contextRef="#ctx0" brushRef="#br0" timeOffset="100316.19">2157 4539 567 0,'0'0'129'0,"0"0"44"16,0 0-33-1,0 0-47-15,0 0-12 16,0 0-22-16,-6-23-18 16,8 16-30-16,23 2-4 15,6-2-3-15,4 2 1 16,1-2-4-16,-1 3 0 15,-8 3-1-15,-9-1-1 0,-7 2-10 16,-11 0-22-16,0 0 0 16,0 0-29-16,-4 0-3 15,-17 0 4-15,0 0-24 16,-4 0-17-16,7 0 23 16,3 0 66-16,5 2 13 15,8-2 24-15,0 0 45 16,2 0 6-16,0 1-17 0,0-1-7 15,0 8-5-15,0 9-25 16,0 6 30-16,0 12-6 16,10 2-10-16,-2 0-8 15,3-4-13-15,-5-4-9 16,0-7-2-16,-2-6-3 16,-4-4-13-16,0-4-43 15,2-5-37-15,5-3-96 16,9 0-354-16</inkml:trace>
  <inkml:trace contextRef="#ctx0" brushRef="#br0" timeOffset="100692.24">2774 4470 949 0,'0'0'36'0,"0"0"5"0,0 0 83 15,0 0-58-15,0 0-31 16,0 0-29-16,-62-21-5 16,53 21 0-16,1 12-2 15,-4 8-2-15,6-2-1 16,1 3 4-16,5-3-5 16,0-1 4-16,0-2 1 15,5-1 0-15,8 0 3 0,5-2 2 16,0-2 5-16,1 0-4 15,0 2-2-15,-1-2-3 16,-3 2 2-16,-6-5 1 16,-4 4-4-16,-5-5 5 15,0 2 5-15,0 1 11 16,-23-4 8-16,-14 2-9 16,-11 0-13-1,-5-7-7-15,-5 0-9 0,0 0-43 16,9-16-77-16,11-1-111 15,18 0-447-15</inkml:trace>
  <inkml:trace contextRef="#ctx0" brushRef="#br0" timeOffset="102196.43">3283 4539 622 0,'0'0'145'16,"0"0"4"-16,0 0-43 0,0 0-33 31,0 0-18-31,0 0 1 0,-4 0-16 16,4 0 3-16,13 0-15 16,18-3-1-16,7-4-5 15,13-1-8-15,-2-2-8 16,5-2-1-16,-5 2-2 15,-4 2 2-15,-8 5-4 16,-8-1 2-16,-13 1-3 0,-7 2 1 16,-5-3-1-16,-4 4 2 15,0 0-1-15,0 0-1 16,0 0-3-16,0 0-5 16,0 0-16-16,0 0-22 15,0 0-47-15,0-3-20 16,0-2-53-16,0-5-200 15</inkml:trace>
  <inkml:trace contextRef="#ctx0" brushRef="#br0" timeOffset="102548.48">3629 4317 722 0,'0'0'166'16,"0"0"-49"-1,0 0-2-15,0 0-50 0,0 0-37 16,0 0-5-16,-7-4-14 16,7 16-2-16,20 5 22 15,5 6 0-15,6 0-11 16,0-6-7-16,0-1-7 16,0-3-3-16,-4-8-1 15,-2 2 3-15,-10-4-2 16,-1-1 0-16,-10-2 1 0,-4 0 1 15,0 2 12 1,0-2 8-16,0 3 1 0,0 2-11 16,-2 12-6-16,-20 9-1 15,-10 12-1-15,-11 2-3 16,-1 2-2-16,5-4-14 16,2-4-38-16,13 0-70 15,10-12-136-15,12-4-697 16</inkml:trace>
  <inkml:trace contextRef="#ctx0" brushRef="#br0" timeOffset="104514.32">4335 4417 512 0,'0'0'83'0,"0"0"1"15,0 0-3-15,0 0 15 16,0 0-17-16,0 0-20 16,0-8-5-16,0 8 4 15,0 0-3-15,0 0-10 16,0 0-9-16,0 0 7 16,0 0-5-16,0 0-10 15,0 0-13-15,0 0-8 16,0 0-4-16,0 0-1 15,0 0-2-15,0 0 0 16,0 0 0-16,0 0-1 16,0 0 1-16,0 7-3 15,-2 12 0-15,2 5 3 16,-2 2 0-16,0-2 0 0,2-5 0 16,0-9 0-16,0-6-1 15,0-3-2-15,0-1 3 16,0 0 0-16,0 0 1 15,0 0 3-15,0-4-2 16,0-7-1-16,0-1 3 16,0-5 0-16,0 3 0 15,0-1 3-15,0 1-2 0,0 6-2 16,0-1 0 0,0 4 1-16,0 3-2 0,0 0 0 15,0 2 1-15,0 0-3 16,0-3 2-16,0 1-1 15,0-2-1-15,-2-1 0 16,-4 1-2 0,4-3 2-16,0 2 0 15,0 0 1-15,2 3 0 16,0 0 1-16,0 0 0 0,0 1 4 16,0 1-2-16,0 0-1 15,0 0-2-15,0 0 0 16,0 0-1-16,0 0 0 15,0 0 0-15,0 0-1 16,0 0 1-16,0 0 0 16,0 0 0-16,0 0 0 15,0 0-1-15,0 0 0 0,-2 1 0 16,2 22 0-16,0 6-1 16,0 10 2-16,0 1 0 15,0-3 0-15,0-1 1 16,0-7-1-16,0-6 0 15,0-12-1-15,2-5 1 16,0-2 0-16,-2-4-1 16,0 0-2-16,2 0 3 15,0 0 3-15,1 0-1 0,2-20 2 16,1-10-2-16,5-2-2 16,3-2-1-16,3 4 1 15,2 9-2 1,-6 10 1-16,-2 6 1 15,-2 5-3-15,4 0-2 16,3 9 1-16,1 13 3 16,4 3 0-16,-1 0 0 15,-1-3-1-15,0-7 2 0,-1-6-5 16,-3-6 5-16,1-3-3 16,1 0 3-16,-1-9 1 15,2-15 1-15,0-6 2 16,-5-3-4-16,-6-4 3 15,-2-2 0-15,-5 1-2 16,0 3 0-16,-5 12-1 16,-15 8-8-16,-7 8-25 15,-6 7-59-15,-1 0-46 16,5 8-129-16,19 6-439 16</inkml:trace>
  <inkml:trace contextRef="#ctx0" brushRef="#br0" timeOffset="105010.39">5017 4342 941 0,'0'0'31'0,"0"0"123"16,0 0-70-16,0 0-24 15,0 0-14-15,0 0-11 16,-19-43-14-16,5 43-10 15,-1 6-11-15,-6 17-1 16,1 6-3-16,5 7 0 16,3-2 3-1,3 0 0-15,9 1-2 16,0-10-2-16,7-4-17 0,15-8-7 16,7-13-10-16,9 0 6 15,9 0 19-15,5-26-27 16,1-1 16-16,-4-4-4 15,-11-3-3-15,-11 2 22 16,-11 2 10-16,-8 4 8 16,-6 10 30-16,-2 8 18 15,0 2-2-15,0 6 7 0,0 0-43 16,0 4-14 0,-8 27-2-16,-8 4-4 0,5 8 1 15,1 3 0-15,10-4 1 16,0-2-1-16,0-7-3 15,0-6 2-15,0-11-8 16,0-7-49-16,0-9-4 16,0 0-6-16,0-9-32 0,-4-17-170 15,-5-4-111-15</inkml:trace>
  <inkml:trace contextRef="#ctx0" brushRef="#br0" timeOffset="105226.4">5187 4365 138 0,'0'0'386'16,"0"0"-310"-1,0 0 40-15,0 0 4 16,0 0-50-16,0 0-52 16,31-52-10-16,-6 52 11 15,2 15 2-15,-4 6 0 0,6 5 8 16,-6 2-7-16,-5 3 2 16,-9-2-9-16,-9 1-11 15,0 1 10-15,-7-3-6 16,-22 0 10-16,-4-4-9 15,-12-4-9-15,-1 1-8 16,-2-10-54-16,9-5-58 16,7-6-167-16</inkml:trace>
  <inkml:trace contextRef="#ctx0" brushRef="#br0" timeOffset="105834.49">5478 4493 978 0,'0'0'27'15,"0"0"52"-15,0 0 15 16,0 0-60 0,0 0-24-16,0 0-7 15,0 13-1-15,0 9 3 16,0 2 1-16,0-2 2 15,0-9-3-15,0-4-3 16,-2-5 1-16,2-4 3 0,-2 0 7 16,-2 0 11-1,-1-20-20-15,1-5-4 0,2-9-15 16,2-2 4-16,0 4-2 16,6 0 0-16,15 4 5 15,-4 12-2-15,3 7-2 16,-1 9 2-16,-4 0 5 15,1 18 1-15,-3 12 4 16,-7 3 1-16,-1 6 4 16,-5-3 0-16,0-5-3 15,0-6 14-15,0-9 0 0,-5-8-2 16,1-6 5-16,2-2 8 16,-5 0-1-16,3-16-12 15,0-8-13-15,4-4 1 16,0-4-2-16,2-3 0 15,19-1 0-15,6 8-3 16,0 9 0-16,0 8-2 0,-2 11 4 31,-6 0-2-31,-1 0 0 0,3 14 1 16,-8 11 2-16,-5 5 0 16,-2 4 2-16,-6 2-1 15,0 0-1-15,0-4 0 16,0-8-4-16,-8-8-50 15,4-8-48-15,4-8-89 0,0 0-205 16</inkml:trace>
  <inkml:trace contextRef="#ctx0" brushRef="#br0" timeOffset="106266.54">6181 4333 825 0,'0'0'179'15,"0"0"-89"-15,0 0 24 0,0 0-59 16,0 0-20-16,0 0 11 16,-60 130-15-16,42-89-11 15,7-3-6-15,-1-6-5 16,4-8-9-16,3-9 1 16,5-8 1-16,0-7-1 15,0 0 2-15,0 0 1 16,0-28-2-1,0-9-2-15,3-9 0 0,7-5-2 16,4-4-2 0,-1 7 8-16,3 12-6 0,-5 10 2 15,-2 14 0-15,-4 10 5 16,-3 2-2-16,5 0-3 16,3 26-6-16,4 16 6 15,8 6 2-15,-4 5-2 16,-3-4 0-16,-1 0 0 0,-3-11 0 15,-1-9 0 1,-6-10-15-16,-2-13-21 0,-2-4-28 16,0-2-39-16,0-2-13 15,-20-20-134-15,-5-7-50 16,-2-3-102-16</inkml:trace>
  <inkml:trace contextRef="#ctx0" brushRef="#br0" timeOffset="106426.56">6119 4467 514 0,'0'0'153'16,"0"0"15"-16,0 0-26 0,0 0-54 15,0 0-30-15,0 0-16 16,-25-16-19-16,30 16-22 16,19 0 1-16,14 0 1 15,2 0 6-15,3 0-9 16,-6 0 0 0,-8-2-9-16,-6 1-53 15,-17-1-37-15,-6 2-97 16,-8 0-232-16</inkml:trace>
  <inkml:trace contextRef="#ctx0" brushRef="#br0" timeOffset="107882.75">6566 4466 582 0,'0'0'130'0,"0"0"61"16,0 0-79-16,0 0-42 16,0 0-17-16,0 0 8 15,12 0-24-15,5 0-12 16,17 0-4-16,13 0 0 16,13 0-4-16,5-5-6 15,1-3-9-15,6-2 1 16,-7 6-1-16,-9 0-2 15,-12 3-2-15,-13 1 2 16,-13-2 0-16,-7 2-4 16,-9-2-8-16,0 2-4 15,-2 0-4-15,0-3-1 16,0-1-7-16,-4-2-12 16,-16 1-11-16,-2-7 4 0,-3 1-5 15,1-1 27-15,-1 0 14 16,2-4 5-16,2 4 5 15,3 0 0-15,5 0 1 16,1 4 5-16,5 2 22 16,5 3 9-16,0-2 4 15,2 3-2-15,0 0 6 0,0 2-25 16,0 0-10 0,0 0-7-16,0 0 2 0,11 12-2 15,9 10 18-15,9 4 26 16,0 2-26-16,5-3-7 15,-1 2-9-15,0-6-1 16,3-6-2 0,-3-3-1-16,-4-6 1 15,-8-2 0-15,-11-4 0 16,0 0 0-16,-10 0 0 0,0 0 3 16,0 0 10-16,0 0 11 15,0 4 0-15,-12 9-8 16,-17 9-9-16,-6 6-6 15,-5 4-2-15,2-3 3 16,5 0-3-16,4-3-1 16,6-6-1-16,9 0-39 15,10-4-47-15,4-8-97 16,0-4-156-16</inkml:trace>
  <inkml:trace contextRef="#ctx0" brushRef="#br0" timeOffset="111219.19">7741 4354 940 0,'0'0'65'0,"0"0"31"16,0 0 6-16,0 0-48 16,0 0-10-16,0 0-17 0,0 0-25 15,0 85 22-15,0-31 8 16,0 5-16-16,9-5-9 16,-5-8-3-16,4-4-4 15,-6-10-1-15,-2-8 0 16,0-8-15-16,0-7-13 15,0-6-47-15,0-3-54 16,-4 0-76-16,-8-17-324 16</inkml:trace>
  <inkml:trace contextRef="#ctx0" brushRef="#br0" timeOffset="111659.24">7635 4574 623 0,'0'0'206'0,"0"0"-138"15,0 0 31-15,0 0-65 16,0 0-27-16,0 0-6 0,86-24 2 16,-32 17 0-1,8 2 1-15,3-5-2 16,-3-2-2-16,-8 0-6 16,-17-3-4-16,-8 1-4 15,-8 0-1-15,-17 2 14 16,-4 0 1-16,0 0 2 15,-4 0-1-15,-12 2 6 16,1-2 4-16,-4 4 8 0,9 2-8 16,1 3 25-16,-1 0 6 15,10 0-8-15,0 3 5 16,0 0-12-16,0 0-13 16,0 0 6-16,0 0-6 15,0 0-10-15,0 13-3 16,8 19 9-16,5 6 16 15,-5 8 0-15,6-1-8 16,-3-1-13-16,-7-5-2 0,-4-5 3 16,0-9-6-1,5-9-3-15,-2-6-23 0,3-8-54 16,7-2-93-16,3-4-79 16,11-22-350-16</inkml:trace>
  <inkml:trace contextRef="#ctx0" brushRef="#br0" timeOffset="112147.3">8348 4363 649 0,'0'0'81'16,"0"0"-48"-16,0 0 115 15,0 0-85-15,0 0-24 0,0 0 2 16,27-38 26-16,-27 34-17 16,0-4-17-16,-5 2-8 15,-9 2-7-15,-1 2-1 16,-7 2-14-16,-1 0-3 16,2 12 0-16,0 10-3 15,3 2 3-15,9 3 2 16,5 0-2-16,4 3-4 15,0 1 4-15,4-3 0 0,21-2-2 16,2-4 2-16,2-8 0 16,4-4-2-16,1 0-3 15,-3-4 4-15,0 0 1 16,-6 2 0-16,-10 1 0 16,-9-2-2-1,-3 3 2-15,-3 0 0 16,0 4 10-16,-11 3 10 15,-23-4 2-15,-1 6-15 0,-7-5 0 16,1-9-7-16,3-1 0 16,7-4-31-16,2 0-29 15,9-14-86-15,11-10-98 16,9-5-398-16</inkml:trace>
  <inkml:trace contextRef="#ctx0" brushRef="#br0" timeOffset="112443.35">8776 4279 1034 0,'0'0'45'0,"0"0"76"15,0 0-1-15,0 0-73 16,0 0-32-16,0 0-10 0,-21 26-5 15,21 16 15-15,0 14 4 16,0 2-14-16,12 2 7 16,-8 1-6-1,5-7-4-15,-7-8-2 16,0-8 0-16,-2-9-1 16,0-17-6-16,0-5-18 15,0-7-3-15,0 0-25 16,0-2-77-16,-4-22-115 0,-13-6-224 15</inkml:trace>
  <inkml:trace contextRef="#ctx0" brushRef="#br0" timeOffset="112715.38">8657 4381 625 0,'0'0'79'16,"0"0"108"-16,0 0-74 15,0 0-61-15,0 0-22 0,63-106-5 16,-32 98-1-16,8 2-2 15,-2 4-1-15,1 2 6 16,-3 0-8-16,-8 0-4 16,-4 11-4-16,-10 6-3 15,-7 5-5-15,-6 4 4 16,0-2 14-16,-6 3-8 16,-23-4 2-16,-7 2-9 15,-6-6-6-15,5-2-1 16,2-7-62-16,18-5-66 15,5-5-84-15,12 0-352 16</inkml:trace>
  <inkml:trace contextRef="#ctx0" brushRef="#br0" timeOffset="113195.43">9299 4284 1053 0,'0'0'40'0,"0"0"130"16,0 0-80-16,0 0-61 15,0 0-17-15,0 0-5 16,-27 49-2-16,12-5 4 16,-3 4-4-16,1-3-4 0,3-4 0 15,-1-6 1-15,3-11-2 16,3-10 3-16,7-6-1 15,2-7 0-15,0-1 3 16,0 0 0-16,0 0 11 16,0-21-3-16,0-13-5 15,0-8-6-15,11-8-1 16,7-5 0 0,5-1-1-16,-1 5 0 0,2 12 0 15,-6 17-2-15,-5 8 2 16,-3 10 1-16,-8 4-1 15,0 0-1-15,0 0-1 16,5 6-1-16,-1 24 3 16,8 16 1-16,-5 9 0 15,-3 1-1-15,1-5 0 16,-2-4 0-16,-3-7-1 16,-2-14 1-16,0-4-4 0,0-13-16 15,0-4-24-15,0-5-28 16,-7 0-64-16,-13-12-75 15,-2-12-260-15</inkml:trace>
  <inkml:trace contextRef="#ctx0" brushRef="#br0" timeOffset="113387.47">9108 4443 886 0,'0'0'140'0,"0"0"8"15,0 0-5-15,0 0-83 16,0 0-33-16,0 0-24 15,35-22-3-15,17 13 0 16,10 0 0-16,7 1 0 16,-9 1-3-1,-2 5-25-15,-8-3-57 16,-15 3-109-16,-8 0-109 0</inkml:trace>
  <inkml:trace contextRef="#ctx0" brushRef="#br0" timeOffset="113611.49">10009 4434 1004 0,'0'0'397'16,"0"0"-348"-16,0 0 33 0,0 0-27 16,0 0-23-16,0 0-12 15,0 0-7-15,0 0-9 16,0 0-4-16,0 0 0 15,0 0-7-15,0 0-17 16,0 0-33-16,-2 0-31 16,-19 0-57-16,-1-4-460 15</inkml:trace>
  <inkml:trace contextRef="#ctx0" brushRef="#br0" timeOffset="144743.53">4618 5823 622 0,'0'0'155'0,"0"0"-10"16,0 0-36-16,0 0-24 15,0 0-6-15,0 0 13 16,0 0-39-16,0 0-21 15,-2 0-14-15,-2 0-1 0,4 0-6 16,0-2 1-16,0-2-11 16,0 0-1-16,2-2-1 15,14 2 0-15,3 4-1 16,10 0 2 0,-4 0-1-16,-7 14-1 15,0 11 0-15,-12 4-3 16,-6 7-3-16,0 4 8 15,-24 8 1-15,-14 3 3 0,-11-1-3 16,-4-6-1-16,3-8 0 16,8-9 0-16,9-10 5 15,12-8 1-15,11-9-5 16,5 0 7-16,5 0 4 16,0 0-3-16,0 0-1 15,9 0-4-15,11 0 0 16,18-13 0-16,10 5-3 0,8 0-1 15,2 4 0-15,0 4 0 16,-8 0 0-16,-15 0-7 16,-1 12-55-16,-14 0-103 15,-7 0-175-15</inkml:trace>
  <inkml:trace contextRef="#ctx0" brushRef="#br0" timeOffset="145559.63">5608 5782 687 0,'0'0'196'15,"0"0"-87"-15,0 0 12 16,0 0-17-16,0 0-12 16,0 0-41-16,-58-27-18 15,29 27-10-15,-6 6-13 16,-1 15 1-16,0 10-7 16,0 1 2-16,5 6-5 15,6 4 1-15,8 0-2 0,5 7-2 16,12-3 2-1,0-2-2-15,14-5 2 16,15-6-7-16,7-8 6 16,4-8-2-16,5-8-12 15,1-9-6-15,3 0-7 16,-7-7 12-16,-8-17 5 16,-7-3 11-16,-13 4 0 15,-10-1 2-15,-4 4 2 0,0 2 2 16,-25 6-1-16,-8 2-5 15,-7 8 0-15,-3 2-5 16,1 0 4-16,9 4-3 16,8 8 4-16,11-4-7 15,10-2 6-15,2-1-1 16,2-3-3-16,0 0-10 16,0-2 0-16,18 3 10 0,7-3 5 15,-2 0 0-15,6 0 3 16,-2 0-1-16,-2 0 6 15,-5 7 5-15,-2 7 6 16,-7 6 7-16,0 9 9 16,-4 0-9-16,-5 0-9 15,-2 0-8-15,0 2 0 16,0-1-5 0,-11-2-1-16,0-1-2 0,-1-5-2 15,6-7-28-15,2-4-56 16,-1-8-116-16,5-3-233 15</inkml:trace>
  <inkml:trace contextRef="#ctx0" brushRef="#br0" timeOffset="147295.84">6482 6110 690 0,'0'0'283'15,"0"0"-216"-15,0 0-13 16,0 0 14-16,0 0-27 15,0 0-36-15,53 0 4 16,7 1 28-16,27 4 23 16,17-5-35-16,11 0-11 0,3 0-5 15,0 0-8-15,-6-10 2 16,-12 0-2-16,-13 0 0 16,-20-2 0-16,-20 5-1 15,-18 2 0-15,-16 3 0 16,-9 2 1-16,-4 0-1 15,0 0 0-15,0 0 3 16,0 0 1 0,0 0 2-16,0 0-3 0,-6-7-3 15,-3 2 0-15,-3-4-1 16,6 4-1-16,-3-4-9 16,3 1 2-16,-6 0-7 15,1-2 1-15,-5-1 0 16,1-2 9-16,-3-1 4 15,1 2 2-15,3 0 0 16,1 2 0-16,4 4 3 0,2 1 10 16,2 1 9-16,3-1-5 15,2 3-2-15,0 2-2 16,0 0-1-16,0 0-3 16,0 0 0-16,0 0-9 15,0 0 1-15,0 0-1 16,11 0 0-16,9 8 2 15,9 11 3-15,7 0 2 16,-3 0-5-16,-2-1-2 0,3 0 2 16,0-3-2-16,-5-2 0 15,-3-6 0-15,-6 0 0 16,-1-5 0-16,-9 0 1 16,-3-2 1-16,-3 0-2 15,-2 0 4 1,-2 0-1-16,0 0 1 15,0 0 4-15,0 1 3 16,-13 6-5-16,-16 7 0 0,-6 8-3 16,-12 7 0-16,-4 8-3 15,-3 1-3-15,9 0 1 16,-1-1-3-16,6-8-11 16,11-3-32-16,9-10-44 15,13-6-113-15,7-10-189 16</inkml:trace>
  <inkml:trace contextRef="#ctx0" brushRef="#br0" timeOffset="147879.93">7708 5474 761 0,'0'0'84'0,"0"0"-26"15,0 0 26-15,0 0 1 16,0 0-19-16,0 0-21 16,0 20-26-16,0 24 22 15,4 17 27-15,5 17-33 16,5 15-14-16,-1 12-2 16,3 12-8-16,-3-5 0 15,-1-4-11-15,-4-11 5 16,-3-11-8-16,-3-14 7 0,-2-19-8 15,0-10-8 1,0-21-12-16,0-10-1 16,2-10-37-16,0-2-52 15,-2-4 34-15,0-28-67 16,0-11-220-16</inkml:trace>
  <inkml:trace contextRef="#ctx0" brushRef="#br0" timeOffset="150795.31">7632 5502 505 0,'0'0'95'15,"0"0"-45"-15,0 0 1 16,0 0 8-16,0 0 1 16,0 0-28-16,0-3 9 15,18 3 12-15,9 0-12 16,4 0-21-16,9 1 16 16,9 5-5-16,14-6-15 15,3 2-8-15,5-2-5 16,6 0 2-16,-6 0-4 15,3 0 3-15,1-6-4 16,10-4 0-16,17-3 3 16,16 1-2-16,17-2 14 15,14 2-3-15,9-1-9 16,9 1 3-16,18 5-3 16,14 2 1-16,6-4 0 15,13 2-4-15,-2-1-2 0,12 0 0 16,1-1 4-16,-1 4-2 15,8-2 2-15,0 4-2 16,5-1 0-16,4-3-1 16,0 4 1-16,-4-6 0 15,2 6-1-15,-4-2 2 16,6 0-1-16,-4 3 0 16,-3-3 0-16,3 0-3 0,-12 1 3 15,3-1-4-15,-7 2 2 16,1-1 2-16,-4-2 1 15,6-2-1-15,11-1 0 16,-6 0-4-16,4 2 1 16,-3 0 0-16,-7 2 3 15,-9 3 1 1,-1 2-1-16,-10-2 0 16,-4 2-1-16,-4 0 1 0,-12-4-1 15,4 0-1-15,-6 0 1 16,0-2 1-16,0 4 1 15,0-1 1-15,1-4-2 16,-3 2 1-16,-8-4-1 16,-3 1-1-16,-2-2 1 15,-8 0 0-15,1 0-3 16,-10 4 3-16,1-4 3 16,3 3-2-16,5-2 0 15,6-2-1-15,1-1 2 16,5 1-2-16,-5-3-4 15,1 4 4-15,2 2-2 16,-10 0 0-16,3 1 4 0,-6 2 0 16,-6 1-1-1,8-1 1-15,-3 0 0 0,-2-3-2 16,-3 1-2-16,1 0 2 16,3-1 0-16,-1-1-1 15,2 4-1-15,-2-1 0 16,0 0 2-16,0 0 5 15,3 2-4-15,1 0-1 16,0 0 2-16,-2-5-2 16,-1 4 0-16,-3-4 0 15,-3 2-1-15,-1 3 2 16,-4 0 1-16,6 4-2 16,-7-3 7-16,-2 2-6 15,4 1 1-15,-3-3 0 0,-3 3-1 16,-10 0-1-16,-8 0 0 15,-7 0 1-15,-11 0 4 16,-5 0 0-16,-6 0-3 16,-7 0 5-16,-12 0-2 15,-7 0-1-15,-10 0 2 16,-16 0 7-16,-15 0 6 16,-12 0 1-16,-13 0 4 15,-2 0 16-15,0 0-2 16,0 0-24-16,0 0-8 15,0 0 0-15,0 0 0 0,0 0-3 16,0 0 0-16,0 0-3 16,0 4-3-16,0 19 3 15,0 7 8-15,0 8 0 16,0 5-5-16,0 10-1 16,0 10-1-16,0 4 2 15,0 7-3-15,0 5 0 16,0-1 2-16,0 4-1 0,0 5 0 15,7 0 0-15,2 5 1 16,2-2-2-16,5-6 0 16,-3-4 1-16,1-2 0 15,1-6 2-15,-9-6 0 16,2-6 1-16,-6-5-1 16,0-11-1-16,-2-4 9 15,0-8-8-15,0-6-2 16,0-4-1-16,0-4 3 0,-2-3-3 15,0-6 0-15,0-4 0 16,-4 0 2-16,4-5-2 16,2 2 0-1,0-2 0-15,0 0 3 16,0 0-3-16,0 0 2 16,0 0 0-16,-2 0-2 15,2 0 2-15,-2 0-2 16,-7 0 0-16,-5 0 0 0,-3-4-3 15,-12-2-2 1,-2 2 1-16,-11 2-3 0,-10 0 6 16,-10 2-7-16,-14 0 7 15,-22 4 1-15,-25 12 0 16,-10-2 0-16,-12 0 0 16,-19 2 1-16,-7-4-1 15,-9 2 1-15,-5-1-1 0,-4-2 0 16,-4 2-1-16,2-1-1 15,-8-1 2-15,3 1 0 16,-7-3 3-16,1 3-3 16,-1-1 10-16,-7-2-7 15,5 3-2-15,-3-5-2 16,4 0-1-16,-12 0 1 16,1-2 2-16,-14-5 0 15,1 2 5-15,-10-2-6 0,0 0-2 16,1 0-2-16,-4 0 4 15,7-4 0 1,-5-2 2-16,4-5-1 16,-4-1 0-16,-2 0-2 15,5 0-4-15,-5 4 5 16,-2-4-1-16,0-4 2 16,-11 2-1-16,5-1 0 15,-6 0 0-15,-1 1-1 0,11-2-4 16,2 2 1-16,9-4 3 15,-5 2 0-15,7-1 2 16,3 0 0-16,-1 3-1 16,5-2 0-16,-1 0-1 15,2 2-2-15,1-2 3 16,-5 2 3-16,1 0 0 16,6 0-4-16,-4-1 1 0,11 3-1 15,2 0-1-15,3 1 0 16,1 3 3-16,6 0-1 15,-10-1 2-15,9 6 2 16,-2-4-4-16,2 3-1 16,7 3-4-16,0-1 3 15,8-3 4-15,11 3-1 16,0-2 2-16,5 0-3 16,12 3 1-16,4-2 0 15,7 2-2-15,8-2 1 16,8 3-2-16,3-1 1 15,5 1 1-15,2 0-2 16,13 0 3-16,0 0-1 16,8 0 3-16,5 1-3 15,13 3 0-15,10 3 0 16,7-4 2-16,9 4 1 16,-2 0 2-16,0 2-4 0,0-2 1 15,2 3-2-15,0 3-1 16,3-1 1-16,3 2 0 15,-2 0 0-15,5-1-1 16,-4-1 1-16,4-1-5 16,-5 3 5-16,1-5 1 15,2 0 0-15,1-1-2 16,2-6 2-16,-4 2-3 0,7-3 2 16,-3-1 0-16,-2 2 3 15,-2-2-3-15,2 0 0 16,1 0 2-16,7 0-1 15,4 0 0-15,2 0-1 16,2 0 2-16,5 0-2 16,0-3 1-1,8-1-1-15,0 2 2 16,8 0-1-16,-3 2 0 0,3-3-1 16,4 3-1-16,2 0 1 15,3 0 0-15,0 0 0 16,-1 0 2-16,5 0-2 15,0 0 0-15,0 0-1 16,0 0 0-16,-2 0 1 16,-3 0 0-16,-4 0 1 15,-4 0-1-15,-1 0 0 16,-1 0 0-16,-5 0 1 0,5 0-1 16,-1 0-1-1,5 0 1-15,-1 0 0 0,1 3 0 16,5-3-1-16,-4 0 0 15,4 0 2-15,-3 0-2 16,-2 0 1-16,2 0-4 16,-6 0 1-16,-1 0-2 15,-2 0 0-15,2 0 5 0,10 0-2 16,-1 0 2-16,7 0-1 16,0 0-1-16,-2 0-1 15,-2 0-3-15,-6 0 1 16,-7 4-10-1,-8 1 4-15,1 6-1 16,-1-3 10-16,0 2 1 16,4-2 0-16,2 1-6 15,-1-4-4-15,5 1-11 0,4-5 4 16,-1 4-10-16,10-3-17 16,-2-2-9-16,-5 0-23 15,-5-7-45-15,-1-22-257 16</inkml:trace>
  <inkml:trace contextRef="#ctx0" brushRef="#br0" timeOffset="151811.44">8825 5750 872 0,'0'0'49'16,"0"0"-7"-16,0 0 25 15,0 0-9-15,0 0-31 16,0 0-21-1,11 66 27-15,-5-3 25 16,2 7-17-16,-2 5-23 0,3-3 1 16,-3-6-15-16,4-8-3 15,-6-12 2-15,3-12-2 16,-5-14-1-16,-2-10-1 16,0-10-47-16,0 0-24 15,0-21 0-15,-4-20-94 16,-15-15-90-16,4-11 14 15</inkml:trace>
  <inkml:trace contextRef="#ctx0" brushRef="#br0" timeOffset="152563.54">8807 5738 340 0,'0'0'271'0,"0"0"-145"16,0 0 36-16,0 0-54 16,0 0-44-16,0 0-6 15,-11-31-19-15,11 31-19 16,11 0-9-16,24 0 27 15,21 0-3-15,15 0 0 0,22-3-5 16,11-2-4-16,16-5-11 16,14-4-8-16,15-2 2 15,7-4-4-15,1 1-5 16,-1 2 0 0,-16 2-1-16,-16 8-3 15,-12 0 2-15,-25 6 1 16,-16 1 1-16,-15-2 0 15,-11 2-2-15,-7 0 2 0,-9 0 1 16,0 0 0-16,-4 0-1 16,-6 0-1-16,-3-2 0 15,-7-1 1-15,-7 3 2 16,0-2-1-16,-2 2 1 16,0 0 0-16,0 0 3 15,0 0-1-15,0 0 1 16,0 0-5-16,4 10 1 0,4 22 2 15,-2 16 7-15,1 15-3 16,-3 7 0-16,-2 2-3 16,-2-2-1-16,0-9-2 15,0-10-2-15,0-6 0 16,0-13 1-16,0-5 0 16,0-15 1-16,-2-3-2 15,0-7-1-15,2-2-1 16,-2 0 1-16,-3 0 0 0,-1 0 2 15,-12 0 1-15,-9 0-1 16,-11 0-2 0,-11 0 0-16,-16 0-3 15,-12 0 2-15,-20 0-2 16,-14 0-1-16,-11 3-1 16,-13 8 7-16,-2 3-2 15,-13 0 2-15,5 0-1 16,2-2 1-16,16-4-1 0,23-2 0 15,13-2 1-15,14-4 0 16,19 0-3-16,21 0 3 16,10 0-5-16,12 0 1 15,7 0 0-15,4 0-11 16,2 0-4-16,0-4-30 16,2-4-49-16,0-2 44 15,0 2-74-15,0-2-88 0,0-1-96 16</inkml:trace>
  <inkml:trace contextRef="#ctx0" brushRef="#br0" timeOffset="153163.62">9494 5678 879 0,'0'0'81'15,"0"0"-47"-15,0 0 71 16,0 0-57-16,-125-5-2 16,84 31-17-16,-1 13-6 15,0 7-6-15,6 12-5 0,9 5 0 16,10 2-7-16,10-1-2 15,7-4-1-15,11-4-3 16,20-8 2-16,9-14 2 16,5-8-2-16,7-14 0 15,3-12-1-15,5 0 0 16,0-14 0-16,-8-13-8 16,-15-8-3-16,-8 3 6 0,-24 2 3 15,-5-3-1-15,-20 6-3 16,-25 3 4-16,-9 4-2 15,6 6-5-15,1 7 3 16,11 6 3-16,14 1-5 16,9 0 5-16,8 0 1 15,5 0-7-15,0 0-14 16,0 0-14 0,23 0 4-16,3 0 33 0,10 0 1 15,2 0 0-15,0 3 5 16,-3 9-4-16,-4 3-1 15,-6 6 0-15,-7 8 0 16,-5 3 14-16,-6 2 2 16,-7 2-7-16,0 2-1 15,0-3-8-15,-9-8-1 16,-6-5-12-16,5-8-66 16,8-10-33-16,2-4-184 0,0-6-382 15</inkml:trace>
  <inkml:trace contextRef="#ctx0" brushRef="#br0" timeOffset="153579.67">10127 5750 848 0,'0'0'62'0,"0"0"26"16,0 0 18-16,0 0-12 15,0 0-21-15,0 0-32 16,-105-91-2-16,65 91-29 15,-3 0 2-15,-1 7-11 16,6 14 0 0,7 1-1-16,11-2-4 15,13 1 1-15,7-1 1 16,0 1-3-16,2 1-2 0,21 0 4 16,6 0 2-16,4-4 0 15,9-2 0-15,3-2 1 16,-3-2 0-16,2 0-6 15,-3 0 6-15,-12 0 1 16,-9 1-1-16,-16-5-2 16,-4 6 2-16,0 2 1 15,-13 4 1-15,-20-1 1 16,-15 4 3-16,-2-5-6 0,-2-6 0 16,8-9-16-16,13-3-36 15,8 0-26-15,17-9-10 16,6-21-61-16,0-9-154 15,26-4-182-15</inkml:trace>
  <inkml:trace contextRef="#ctx0" brushRef="#br0" timeOffset="153643.68">10127 5750 620 0</inkml:trace>
  <inkml:trace contextRef="#ctx0" brushRef="#br0" timeOffset="154139.75">10127 5750 620 0,'160'-3'97'0,"-160"3"4"0,0 8 29 0,0 18-38 16,0 9-26-16,0 3-4 15,0 5-19-15,-6-3 13 16,-4 1-20-16,4-8-13 16,-1-3 1-16,1-7-12 15,-2-8-3-15,6-7-6 0,2-5-2 16,0-3 4-16,0 0-1 16,0-12 4-16,0-18-2 15,0-14-6-15,0-9-1 16,2 2-3-16,12 2 3 15,9 9-1-15,4 13-4 16,-4 13 1-16,4 5 2 16,2 9 3-16,-4 0-1 15,-5 9 1-15,2 17-1 0,-10 11 1 16,-6-1 0-16,-4 0 4 16,-2-4 1-16,0-6 6 15,-2-8 5-15,-11-6-1 16,6-6-3-16,0-3-1 15,3-3 1-15,-5 0-6 16,5-19-6-16,-1-13 1 16,5-7-1-16,0-12 0 0,7 3-1 15,22 10-3-15,9 10-4 16,2 16 4 0,-3 12 3-16,2 0-1 15,-8 14 0-15,-7 19 2 16,-6 10 1-16,-7 1 1 15,-6 4-1-15,-5-2 3 16,0-5 0-16,-3-7-2 16,-12-8-1-16,-1-4-1 0,1-9-25 15,-1-2-60-15,-4-11-177 16,-2 0-444-16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21T03:47:45.875"/>
    </inkml:context>
    <inkml:brush xml:id="br0">
      <inkml:brushProperty name="width" value="0.05292" units="cm"/>
      <inkml:brushProperty name="height" value="0.05292" units="cm"/>
      <inkml:brushProperty name="color" value="#FF0000"/>
    </inkml:brush>
  </inkml:definitions>
  <inkml:trace contextRef="#ctx0" brushRef="#br0">1328 507 351 0,'0'0'144'0,"0"0"-95"0,0 0-3 0,0 0 2 0,-6-8-24 0,6 8 7 0,0 0 28 0,0 0 6 0,0 3-17 15,0-3-7-15,0 0-5 16,0 0-8-16,0 0 12 16,0 0-11-16,0 0-2 15,0 3 1-15,0-3 11 16,0 0-4-16,0 0-3 15,0 0-4-15,0-10-21 16,-14 5-5-16,-1 3 2 16,-3 2-3-16,-5 0-1 15,-6 3 0-15,0 15-1 16,0 7-2-16,5 4 1 0,8 0-4 16,5 2 0-16,11-1-2 15,0 2-4-15,0-4 2 16,20-1 2-16,11-6-5 15,14 0-4-15,3-3-3 16,6 1 0-16,2 2-5 16,-9-5 5-16,-9 0-1 15,-11-2-3-15,-12-4 23 16,-13 4-2-16,-2 4 3 16,-2-2 6-16,-27 7 13 15,-7-4-2-15,-10-4-1 0,-1-1-11 16,1-6 7-16,3-4-6 15,5-3 8-15,3-1-6 16,8 0-8-16,4 0-2 16,8 0 2-16,8 0-12 15,2 0-19-15,5 0-27 16,0 0-35-16,0-3-162 16,7-4-246-16</inkml:trace>
  <inkml:trace contextRef="#ctx0" brushRef="#br0" timeOffset="456.91">1676 569 864 0,'0'0'130'0,"0"0"-60"15,0 0 29-15,0 0-27 0,0 0-38 16,0 0-12-16,-114 74-6 16,99-36 2-16,8 3-14 15,5 3-2-15,2 4-1 16,0-4 0-16,15-4 1 16,8-8-4-16,6-14 2 15,8-4 0-15,5-14 0 16,5 0-7-16,3-7 4 15,-4-22 3-15,-8-7 3 16,-4-8-2-16,-14-6 3 16,-14 0 6-16,-6 0 10 15,0 9-9-15,-17 7 9 0,-17 7-18 16,-8 5-2 0,-5 10 0-16,-2 7-8 0,5 5-23 15,3 17-26-15,5 17-108 16,10 3-100-16</inkml:trace>
  <inkml:trace contextRef="#ctx0" brushRef="#br0" timeOffset="1634.31">2142 619 222 0,'0'0'108'16,"0"0"43"-16,0 0-50 15,0 0-18-15,0 0-4 16,0 0 20-16,0-6-22 16,0 4-28-16,0 2 7 15,0-2-11-15,0 2-9 0,0 0 9 16,0 0-22-16,0 0-10 16,0 12-13-16,0 19 5 15,0 16 8-15,0 7 7 16,4 5-16-16,-4-6 1 15,0-8-5-15,3-8 0 16,-1-15 1-16,0-10-1 16,0-9 0-16,0-3 0 15,0 0 2-15,1 0 4 16,-1-17 8-16,0-18-8 16,-2-9 3-16,0-25 0 15,0-8-3-15,0-13 0 0,0-2-6 16,0 23 4-16,0 15 1 15,0 18-1 1,0 13 2-16,0 10-1 0,0 11-1 16,0 2 0-16,0 0-4 15,7 14-8-15,13 22-5 16,9 18 13-16,6 13 5 16,2 0-4-16,-2 1-1 15,-1-6 0-15,-1-3 1 16,-6-13-1-16,-3-14-2 15,-4-10 2-15,-4-14 1 16,-5-4 0-16,-3-4-1 16,8 0 4-16,-3-12 8 15,3-24-2-15,-5-22-1 16,-11-14 7-16,0-14-1 0,0 1-6 16,0 11-5-16,0 16 3 15,-8 20-4-15,-8 14-1 16,5 12-2-16,6 5 0 15,1 5-4-15,2 2-21 16,-4 0-21-16,0 4-65 16,-2 17-123-16,3-3-197 15</inkml:trace>
  <inkml:trace contextRef="#ctx0" brushRef="#br0" timeOffset="4374.17">3102 691 599 0,'0'0'148'0,"0"0"-99"16,0 0 1-16,0 0 28 16,0 0-41-16,0 0-26 0,0 11 27 15,14-3-5 1,1-5 2-16,4-3-11 0,-2 0 2 15,5 0-5-15,1-17 0 16,-1-10-14-16,-4-4-2 16,-4-4-5-16,-10 1-1 15,-2-1-17-15,-2 3 1 16,0 9 8-16,-4 0 2 16,-10 11 2-16,3 5 2 15,5 1 2-15,0 6 1 16,4 0 1-16,0 0-1 15,2 0 0-15,0 0 5 16,0 13-4-16,0 13 7 16,0 11 18-16,0 11 3 15,0 8 14-15,14 6-14 0,-5 7-2 16,-1 8-6-16,-4 0-16 16,0 1 0-16,-4 3-3 15,0-7-2-15,0-4 3 16,0-5-3-16,0-8-4 15,0-10-7-15,0-12 0 16,0-8-1-16,0-11-8 16,0-6-5-16,0-8-19 15,0-2-2-15,0 0 4 16,13-14 21-16,3-16 17 16,3-11 3-16,1-5 0 15,-4 0 1-15,-5 0 1 0,-2 0 1 16,-7 3-3-1,-2 3 2-15,0 5-1 0,-20 6 4 16,-9 5-2-16,-2 8 4 16,-1 4-4-16,1 3 1 15,4 7-3-15,4-1 5 16,2 1-5-16,6 2-2 16,8 0 2-16,2 0-4 15,5 0 1-15,0-2-1 16,0-3-5-16,0-6-4 15,9-5-3-15,16-3 6 16,4-6 7-16,0 1-3 16,4-2 4-16,-2-1 0 0,-4 6 2 15,-2 1-1-15,-9 10-2 16,-10 3 2-16,-6 6 0 16,0 1 2-16,0 0 3 15,0 0 9-15,0 0-8 16,0 0-5-16,0 18 0 15,5 10 0-15,-1-3 2 16,7 7-2-16,5-7 0 16,1-10 1-16,6-2-4 15,-3-5 6-15,0-8-6 16,2 0 6-16,-2-12-1 16,3-14 1-16,-8-12 4 0,-6 0 4 15,-6-4 1 1,-3 0-1-16,0 5 0 0,-18 5 3 15,-3 8 6-15,0 10-12 16,-2 10-4-16,3 4-4 16,2 0-2-16,2 15-5 15,6 4 1-15,5 9-4 16,5 1-4-16,0 0-2 16,2-3 10-16,22-5 3 15,1-7-3-15,6-8 3 16,2-6 0-16,4 0 3 15,0-12 1-15,-1-14 5 16,-3-8-5-16,-4-5-1 16,-4 1 4-16,-12 4-3 15,-7 7 3-15,-6 2-4 0,0 7 0 16,0 8-1-16,-15 10-4 16,-1 0-9-16,1 0-7 15,-1 18-9-15,3 2-3 16,2 0 9-16,6-4-9 15,5-3 11-15,0-1-10 16,0-5 8-16,14 1 16 16,9-4 8-16,-2 1 4 15,4 0 2-15,-3 1 2 16,-3 9 1-16,-2-1 0 16,1 8 4-16,-5 3 4 15,1 2 4-15,-5 7 1 0,-1-2-15 16,-3-2 6-1,-3-6-12-15,3-6-1 0,-1-9-32 16,7-8-135-16,7-1-349 16</inkml:trace>
  <inkml:trace contextRef="#ctx0" brushRef="#br0" timeOffset="4650.63">4504 451 1053 0,'0'0'120'16,"0"0"-100"-16,0 0 55 0,0 0-28 16,0 0-31-16,0 0-15 15,-11 19 0-15,18 26-1 16,5 12 8-16,1 2-6 15,-7 1-2-15,-4-2 0 16,-2-2-6-16,0-13-27 16,0-9-44-16,-6-13-65 15,-1-12-84-15,5-9-358 16</inkml:trace>
  <inkml:trace contextRef="#ctx0" brushRef="#br0" timeOffset="5039.26">4338 706 924 0,'0'0'45'16,"0"0"-32"-16,0 0 13 15,0 0-20-15,0 0 15 16,0 0 8-16,164-25-22 16,-108 10-7-16,-2 1 0 15,-8-5-1-15,-7-3-5 16,-15 1-5-16,-6 0 5 15,-12 0 1-15,-6-2 5 16,0 0 3-16,0 2 2 16,-9 5 4-16,-1 4 4 15,-4 3 15-15,3 9-3 0,2-3-4 16,6 3-1-16,1 0 6 16,0 0-9-16,2 18-2 15,0 13 14-15,0 10-3 16,0 5-9-16,2 12-6 15,12-2 1-15,-3 0-4 16,3 2-4-16,-4-15-2 16,-3-5-2-16,-1-10-3 15,0-12-32-15,0-6-78 16,3-10-59-16,5 0-253 16</inkml:trace>
  <inkml:trace contextRef="#ctx0" brushRef="#br0" timeOffset="6572.98">4901 826 744 0,'0'0'171'16,"0"0"-154"-16,0 0 33 16,0 0 33-16,0 0-49 15,0 0-10-15,34 42 3 16,-16-42-2-16,-2-8-7 15,-1-18-3-15,-7-3-3 16,4-8-7-16,-10-5-3 16,-2 12 0-16,0-2 2 15,0 9-4-15,-16 13 0 16,1 5-3-16,-5 5-13 0,-3 1-5 16,2 25 12-16,0 6-1 15,10 3 2-15,5 1 0 16,6-4-1-16,0 6 3 15,13-4 0-15,14-4 5 16,4-4-2-16,4-12 1 16,3-6 1-16,1-8 1 15,-2 0 1-15,1-8 0 16,0-22 2-16,-3-14 0 16,-4-10-2-16,-2-13 5 0,-10-4-5 15,-9-1 4-15,-4-5 4 16,-6 9-4-16,0 12 5 15,0 14-2-15,-10 20-2 16,4 8 3-16,-1 10 5 16,1 4-14-16,-2 0 0 15,0 11-6-15,-1 21-2 16,5 11 3-16,4 6 3 16,0 6 1-16,2 3 0 15,17 6 1-15,4 3-1 16,-1-8 2-16,7 0-2 15,-2-11 0-15,0-14-1 16,-5-10 2-16,0-13-5 16,-4-11-4-16,0 0 2 15,2 0 7-15,3-17 1 0,-4-9-1 16,4-14 0-16,-5-8-1 16,-7 0-3-16,-1-8-3 15,-7 11 2-15,-3 11-5 16,0 10 1-16,0 13 6 15,-5 11-4-15,-10 0 2 16,-3 0-3-16,3 21 3 16,1 3 4-16,5 6-1 15,9 2 1-15,0 0-5 16,0-1 5-16,11-2 1 16,12-4-1-16,1 1 1 15,3-8 5-15,4-4-4 0,3-7 0 16,-1-7 4-1,0 0 10-15,-4-29 1 0,5-7-2 16,-3-6-7-16,-2-8-5 16,-9 3 1-16,-2 1 2 15,-9 6-4-15,-9 10-1 16,0 10 0-16,0 12-4 16,-2 6-8-16,-16 2-18 15,-3 4-8-15,0 16 18 16,5 3 11-16,7-3-5 15,3-3-15-15,0-3 13 16,6 1 6-16,0-6 1 16,8-1 6-16,5-3 1 15,3-1 2-15,-3 1 3 0,0 0-3 16,1 2 1-16,1 1 1 16,-1 0-1-16,-1 5-1 15,3-1 0-15,-8 4 4 16,5 4-4-16,-3 0 3 15,-6 2-2-15,3 4-1 16,-1-2 3-16,4-2 1 16,-2-5-2-16,-1-8-2 15,-1-5 0-15,8-4 0 16,-3 0 2-16,9 0 0 16,1-18 0-16,-2-12 5 0,2-6-7 15,1-9 2 1,-7-4 0-16,-1 6 1 0,-5 7-3 15,-5 14-9-15,-4 12 9 16,0 10 0-16,2 0-7 16,-2 10-2-16,0 17 9 15,0 6 6-15,0 4-2 16,0 1 2-16,0-2-3 16,16 1-2-16,-3-10 0 15,6-5-1-15,0-10 1 16,1-10-1-16,5-2 4 15,0 0 5-15,-4-12 8 16,4-14 6-16,-7-4-7 16,2-4 1-16,-4 0 4 15,-10 0-1-15,-1-2-2 0,-5 0-1 16,0 2-14-16,-9 8-3 16,-7 9-2-16,-6 11-6 15,-2 6-11-15,-3 3 2 16,-4 20 14-16,4 9-2 15,6-2-1-15,13 1 4 16,3-4-4-16,5 0 3 16,0-1-4-16,13-6 7 15,8-4-3-15,-3-8-1 16,-1-8-9-16,-1 0-3 16,-5 0-15-16,0-10-24 15,-6-9-107-15,-5-5-73 0</inkml:trace>
  <inkml:trace contextRef="#ctx0" brushRef="#br0" timeOffset="6798.44">5142 574 758 0,'0'0'171'16,"0"0"-171"-16,0 0 0 16,0 0 3-16,0 0 45 0,159 0-30 15,-86-1-18 1,0-12-2-16,-3 1-123 0,-16-2-476 16</inkml:trace>
  <inkml:trace contextRef="#ctx0" brushRef="#br0" timeOffset="10072.84">6736 717 258 0,'0'0'374'0,"0"0"-304"16,0 0-5-16,0 0 18 16,0 0-4-16,0 0-30 0,44-53 0 15,-38 37-6 1,-6-5-7-16,0 3-16 0,0-1 0 16,-6 1-2-16,-9 6-11 15,-5 3-3-15,-3 9-3 16,-3 0-1-16,2 4-2 15,-3 18-1-15,0 9-3 16,9 1 3-16,3 8-4 16,10 0-4-16,5-2 5 15,0-3 4-15,2-6 0 16,19-9-1-16,5-8 2 16,10-12 1-16,2 0 1 0,6-28 10 15,-1-14 11-15,-3-2-5 16,-5 0-2-16,-8 5-6 15,-9 5 16-15,-7 6 1 16,-7 6-3-16,-4 9-8 16,0 4 9-16,0 7-11 15,0 2-5-15,0 0-5 16,0 4-3-16,-4 24-2 16,-7 17 2-16,2 10 0 15,4 16 1-15,5 5-1 16,0-1 0-16,0 3-1 15,14-7 1-15,-5-6-1 16,-3-7-1-16,-6-7-7 16,0-10-4-16,0-12-7 15,-8-10-2-15,-6-11 8 0,-1-8-6 16,-6 0-8-16,2-13-16 16,1-18 17-16,2-10 15 15,9-6 6-15,5-3 6 16,2 4 1-16,0 2 3 15,16 1-3-15,11 4 2 16,8 0-1-16,5 1-2 16,10-6 1-16,0 2 0 15,4 2 1-15,-5 0 1 16,-2 10 1-16,-4 1 1 16,-8 5-5-16,-6 0 6 15,-12 2-1-15,-3 2-3 0,-5 6 2 16,-7 2 5-16,-2 4-2 15,0 2-7-15,-2 3 0 16,-15 3-1-16,-4 0-11 16,1 0 5-16,-3 7 0 15,8 9 4-15,2 1 2 16,-1 4 0-16,12 2 1 16,2 0-5-16,0 3 2 15,0 9-1-15,16-6 0 16,12 4 4-16,9-9 0 15,-2-2 0-15,7-6 0 16,1-11-1-16,-1-5 4 16,0-12 0-16,-1-22-2 0,-3-5 1 15,-7-1-1-15,-9-2-1 16,-4-1 0-16,-7 3 0 16,-6 7 1-16,-5 4 2 15,0 12 0-15,0 8 1 16,0 9 2-16,0 0-6 15,-5 14-7-15,-11 16 4 16,3 6-4-16,9 4 7 16,-1 4 0-16,5-3 1 15,0-5 3-15,0-9 4 16,7-4-1-16,2-9-1 16,-3-10 1-16,4-4-1 15,1 0 14-15,6-17 10 16,3-12-21-16,3-10-8 0,2 2 0 15,-2-8-1-15,0 7 4 16,2 6-4-16,-7 8 0 16,-1 17-3-16,-1 7-6 15,-9 0-17-15,1 14 8 16,-8 18 12-16,10 7 3 16,-4 6 3-16,12-3 0 15,6-2 2-15,10-10 3 16,-3-8 1-16,-2-4 4 15,-9-8 4-15,7-8 8 16,-5-2-4-16,0-20 0 16,3-17-5-16,-5-3-7 15,2 3-2-15,-4 0 5 0,-5 3-6 16,-8 5 0-16,2 7 2 16,-7 7-2-16,0 7 1 15,0 7-1-15,0 1-1 16,0 0-1-16,0 0-1 15,0-2-1-15,0-1 0 16,0 3-2-16,0 0 2 16,0 0-1-16,0 0-1 15,-2 0 1-15,-3 0 1 16,3 0 1-16,-1 0-2 16,-1 0 2-16,-3 0 0 15,7 0 0-15,-2 0 1 0,2 0-2 16,-2 0 2-1,-2 0-1-15,-1 0 0 0,-2 0-1 16,-2 0 1-16,3 0-4 16,-1 0-3-16,-2 0 2 15,2 0 1-15,1 0 0 16,-3 0-3-16,2 0 5 16,-2 0 0-16,-2 8 2 15,5 6 0-15,-4 4 1 16,6 2-1-16,2 4-1 15,2 6 0-15,0 1 0 16,16 3 0-16,5-7 1 16,6-3 1-16,-4-4-1 0,4-5-1 15,-5-4 1-15,6-11 1 16,1 0 0-16,0-17 0 16,5-15 1-16,0-3-1 15,-1-1-1-15,-4 3 5 16,-7-6-5-16,-10-1 3 15,-4 6-1-15,-8 6 3 16,0 10-4-16,0 13 2 16,0 5 3-16,0 0-6 15,-6 0-3-15,-8 21 0 16,1 5 0-16,4 10 0 16,9 2 2-16,0 1-1 0,0 1 1 15,7-4 1 1,13-1-1-16,0 0 1 0,2-9 0 15,-1-4 1-15,-4-10-1 16,1-12 1-16,-3 0 0 16,6-3 3-16,1-26-4 15,2-2 3-15,-4-10-1 16,-9-6 5-16,-8-1-2 16,-3-6 4-16,0 6-3 15,-16 9 0-15,-4 13-5 16,0 14 0-16,2 7-1 15,-7 5-1-15,2 0-1 16,-2 8-4-16,2 10 2 16,7 2-1-16,8 6-2 15,3 2 3-15,5 2-3 0,0 3 2 16,16-5 5-16,10-1-5 16,3-3 5-16,0-7 0 15,10-8 0-15,-1-9 0 16,-1 0 0-16,3-9 0 15,1-18 2-15,-6-1-2 16,1-4-2-16,-7 1 1 16,-9 0 1-16,-9 8 2 15,-7 6-2-15,-4 11 1 16,0 6-1-16,0 0-2 16,0 8 1-16,-8 16-5 15,-3 8 3-15,1 7-2 0,10 0 5 16,0 8-4-16,7-5 4 15,15 2 2-15,1-8 3 16,-3-12-2-16,2-10-1 16,-2-12 4-16,3-2-3 15,4-2 5-15,2-24-6 16,0-15-1-16,-3-5-1 16,-8-8 2-16,-5-1 0 15,-6 5 3-15,0 16-5 16,-7 11 0-16,0 14-1 15,0 9 1-15,0 0-4 16,0 20-8-16,-7 9 8 16,3 7 4-16,4 3-2 0,0 1-1 15,4-6 3 1,18-4 0-16,0-2 2 0,5-8-2 16,2-5 6-16,5-12-2 15,-1-3 9-15,-2-16-6 16,0-22 1-16,-4-9-7 15,-11-3 0-15,-1-1 1 16,-8-6-1-16,-7 10 4 16,0 8-5-16,0 18-1 15,0 12 0-15,-11 9-1 16,0 0-16-16,-3 4-1 16,-1 15-8-16,11 6 3 0,4 1-5 15,0 1-8-15,0-1 19 16,6 1 10-16,14 4 7 15,0 1 0-15,1-1 1 16,-6-2 0-16,-6-5 2 16,0-6-2-16,-7 3 4 15,-2-6-3-15,0-3-1 16,-11 0 1-16,-11-7-1 16,-9-5-36-16,-10 0-66 15,-8 0-19-15,-2-23-228 16</inkml:trace>
  <inkml:trace contextRef="#ctx0" brushRef="#br0" timeOffset="10738.94">10514 523 892 0,'0'0'120'0,"0"0"-119"16,0 0 0-16,0 0 33 16,-6 126 21-16,-3-60-3 15,0-1-20-15,6-11 0 16,3-11-16-16,0-11-10 16,0-13 4-16,0-12-3 15,0-7 0-15,0 0 1 16,0-5 10-16,0-23 7 15,0-18-21-15,14-18-2 16,-5-8-2-16,-3-5 0 16,8 7 0-16,-1 18 3 0,-1 19-3 15,-8 15 2 1,3 15 1-16,-5 3-2 0,0 0-1 16,2 14-1-16,10 24-2 15,9 16 3-15,-2 11 0 16,8 0 4-16,3-7-5 15,-3-7 2-15,-5-17-1 16,-1-14 0-16,-6-9 1 16,-1-11 7-16,5-7 1 15,-2-32 7-15,-1-12-7 16,-3-14-1-16,-3-9-3 16,-12 0-2-16,0 4-3 0,0 14 0 15,0 11-14-15,-14 22-4 16,1 15-9-16,-3 8-76 15,1 0-91-15,-1 16-150 16</inkml:trace>
  <inkml:trace contextRef="#ctx0" brushRef="#br0" timeOffset="11298.82">11123 798 690 0,'0'0'166'0,"0"0"-98"16,0 0 10-16,0 0 18 15,0 0-25-15,0 0-31 0,114-37-14 16,-96 22-7-16,-5-5-6 16,-7-7-9-16,-4-1 3 15,-2-2-7-15,0 7-1 16,0 2-10-16,-15 11-5 15,-1 8-1-15,-5 2-11 16,-4 7 1-16,0 19 13 16,8 5 6-16,5 4 4 15,12 1 1-15,0 2-1 16,0 4 4-16,21-4 3 16,3-6 1-16,3-6 4 15,11-13-3-15,-3-12 12 0,5-1-10 16,3-7-1-16,1-19-1 15,-1-17-2-15,-5-11 2 16,-7-9 0-16,-6-13-4 16,-12 0 4-16,-11-1 0 15,-2 4-5-15,0 18 2 16,0 19 27-16,-9 14-9 16,3 12 1-16,6 7-12 15,-8 3-4-15,8 0-5 16,0 3-7-16,-2 25 1 15,2 19 6-15,0 9 1 16,0 11 0-16,0-2 0 16,2 1-1-16,10-6-3 15,-3-11-13-15,-3-15-65 16,-4-13-17-16,-2-13 0 0,0-8-50 16,0 0-176-16</inkml:trace>
  <inkml:trace contextRef="#ctx0" brushRef="#br0" timeOffset="12839.45">11375 611 685 0,'0'0'220'0,"0"0"-151"16,0 0-27-16,0 0 0 16,0 0-1-16,0 0-7 0,140-10-19 15,-95 10-12-15,7-4 9 16,-8 2-5-16,-9-3-4 15,1 0 2-15,-16 3-5 16,-7-1-3-16,-5 0 3 16,-4 0 1-16,-4 1 6 15,0 2 1-15,0 0 0 16,0 0-8-16,0 9 0 16,0 18 4-16,0 8 0 15,0 3 2-15,0 1-5 16,6-1 5-16,13-3 2 15,-6-6 4-15,-5-11-10 16,4-7 0-16,-8-11 1 16,9 0 5-16,1 0 0 15,6-35-1-15,-2-1-7 0,2-9-1 16,0-2-4-16,-9 12 0 16,0 9-8-16,-9 12 6 15,3 12 3-15,-5 2-2 16,0 0-6-16,0 4-3 15,0 19 10-15,2 6 5 16,5 3-1-16,0 3 1 16,1-8 0-16,5-4 0 15,1-1 0-15,-1-6 0 16,1-7 1-16,-1-6-1 16,3-3 6-16,1-15-1 15,2-14-4-15,-4-5 0 0,-6-7 1 16,-2-3-2-16,-7 0-4 15,0 4-4-15,0 13-2 16,0 13 8-16,-11 7-6 16,-9 7-20-16,-3 0 5 15,6 0 1-15,7 10-1 16,8 4-1-16,2 0 4 16,2-1 7-16,23-6 7 15,4-1 3-15,4-3 0 16,8-3 3-16,-1 0 1 15,0 0 0-15,-5 0 0 16,-6-5 0-16,-6 1 1 16,-10 4 9-16,-8 0 4 15,-5 0 2-15,0 0-10 0,0 16 13 16,0 12 8-16,0 4-9 16,0 3-2-16,0-3-2 15,2-6-5-15,7-4-3 16,-1 2-2-16,6-8-2 15,-1-2 5-15,3-5-2 16,4-9 4-16,0 0-5 16,-2 0 2-16,4-3-7 15,-6-19 5-15,-1-4 1 16,-5-13-3-16,-4-2-2 16,-6 1 0-16,0-2-2 0,0 5 0 15,-14 10-1 1,-3 10-4-16,-10 11-5 0,7 6-6 15,-2 0 11-15,0 2-1 16,8 12 5-16,3 2-2 16,7 4-4-16,4 3 6 15,0 3-3-15,4-1 2 16,14 0 2-16,8-1 1 16,6-10 0-16,-4-8 1 15,13-6 0-15,-3 0 1 16,4-12-2-16,5-12 3 15,-5-9-3-15,-6-4-3 16,-4-2-11-16,-22 1 5 16,-5 3-5-16,-5 12-10 15,-7 6 9-15,-11 10 10 0,-4 7-3 16,2 0-5-16,2 2 6 16,3 12 3-16,8 0-3 15,7 0 3-15,0-4 0 16,0-2 1-16,9 0 3 15,6 4-1-15,3-1 3 16,-3 9-2-16,6-3 0 16,-5 3 0-16,-3 1 0 15,-5 3 3-15,4 2 6 16,-3 3-1-16,-3 1 3 16,1 2 2-16,2 1 9 15,0-1-16-15,-3-10 2 0,4-4-7 16,-6-13 4-16,5-2 9 15,-3-3-4-15,13 0 4 16,-9 0-5-16,11-20-7 16,-6-15-1-16,-1-8-2 15,-8-18-1-15,7-10 1 16,-1 1-5-16,-3-1 5 16,-5 17 2-16,-4 17 0 15,0 20 4-15,0 7 8 16,0 10-4-16,0 0-9 15,-4 0 0-15,-3 16 0 16,5 18 1-16,-2 18 7 16,4 10 5-16,0 6 0 0,0 5-4 15,0-2 0 1,0-10 1-16,0-12-6 0,6-10-4 16,1-19-20-16,-3-8-50 15,0-7-37-15,4-5 21 16,-2 0-125-16,7-21-249 15</inkml:trace>
  <inkml:trace contextRef="#ctx0" brushRef="#br0" timeOffset="13438.42">13230 528 977 0,'0'0'63'0,"0"0"-10"0,0 0 23 15,0 0 1-15,0 0-38 16,0 0-28-16,-65 35 10 16,34-8-16-16,2 2 2 15,2 0-3-15,11-4-4 16,3-4-1-16,9-9 0 16,4 2-1-16,0-4 0 15,0 4 0-15,6 0 2 16,15-4 1-16,-2 6 1 15,8 6-2-15,-2 2 0 16,2 0 3-16,2-4-3 0,0-8 0 16,0-2 0-1,-8-3-3-15,2 0 3 0,-5-3 0 16,-1-4-2-16,8 0 1 16,-5 0-1-16,3-14 2 15,-8-4-1-15,-1-13 1 16,-1-6-4-16,-2-7 3 15,-2-2-5-15,2 6-5 16,-9 8 8-16,-2 10 0 16,0 11-4-16,0 11 1 15,-8 0-33-15,-13 0 23 16,-1 4 6-16,2 8 5 16,13 5-2-16,0 0 5 15,7 5 0-15,0 2 1 0,5 1 1 16,13-1 3-16,0 2-1 15,-1 3 4-15,6 0 3 16,-10 0 4-16,-6-6 0 16,-2-7 2-16,-5-8-12 15,0-4 3-15,-21 0-3 16,-12-4-3-16,-14 3-42 16,-10-3-98-16,-13 0-238 15</inkml:trace>
  <inkml:trace contextRef="#ctx0" brushRef="#br0" timeOffset="16198.34">951 1608 384 0,'0'0'172'0,"0"0"-172"15,0 0-55 1,0 0 55-16,0 0 10 0,0 0 56 15,-2 5-20-15,4-5-40 16,12 0 13-16,3 0 19 16,4 0 18-16,-3 0-23 15,6 0 3-15,2 0-1 16,6 0-6-16,4 0-5 16,6 0 2-16,4 0-3 15,6-7-11-15,4-1 5 16,4 2-4-16,0 0-1 15,3 0-5-15,-1 0 8 16,0 1-4-16,-2 2-7 16,-4-3 0-16,0 3-4 15,-2 1 2-15,-3-1-2 0,2-1 0 16,1-1 0-16,-3 1 0 16,7 0 0-16,0-1-1 15,6-4 1-15,6 2 2 16,-1-3-2-16,6 3 5 15,6-1 2-15,-3 3 4 16,-5 1-4-16,-6-2-3 16,-9 4-2-16,-4 0-2 15,2-3 6-15,2 2 2 16,6-3 3-16,12-4 5 16,11-1-1-16,8-5 1 15,6 2-3-15,-3 0 2 0,-2 3-4 16,-9 0-1-16,-12 5-7 15,-3 4-1-15,-7-1-1 16,-5-1-1-16,-4 1 0 16,2-3 0-16,4 0 1 15,9-2 3-15,16-2-4 16,11-1 11-16,8 0-1 16,-2 1-5-16,-2 0 1 15,-5 2 5-15,-13 1-11 16,-6 6 0-16,-13-1 0 15,-12 2 2-15,-2 0-4 16,-10 0 4-16,3 0-4 16,5-2 4-16,9-2-1 0,13-2-1 15,19-2 2-15,7 2-2 16,9-3 3-16,-4 4 5 16,-13 3-1-16,-13 2 1 15,-11 0-7-15,-7 0 1 16,2 0-2-16,-3 0 0 15,1 0-2-15,0 0 2 16,0 0-1-16,5 0 1 16,-3 0 0-16,10 0 0 15,3 0 1-15,5 0 0 16,6-4 5-16,-5 4 9 16,-8 0-10-16,-11 0-4 0,-11 0 2 15,-7 0-2 1,1 0-1-16,1 0 0 0,6 0 0 15,0 0 2-15,6 0 0 16,9 0-2-16,7 0 1 16,1 0 1-16,-1 0-1 15,-3 0 0-15,-5 0 0 16,-1 0 0-16,-1 0 3 16,0 0-3-16,7 0 0 15,3 0-1-15,1 0 0 16,8 0-2-16,-4 0 2 15,8 0 0-15,-4 0 0 16,-4 0 0-16,0 0 3 16,-11 0-3-16,-1 0 0 15,-5 2 0-15,-2 2 1 0,-2-2 0 16,2-2-1-16,4 3 1 16,5 0-1-16,9-1 0 15,6-2 2-15,-1 2 0 16,-4-2-2-16,-3 2 2 15,-3 1-2-15,-4-3 2 16,-4 1-1-16,2-1 0 16,-5 0 0-16,0 0-1 15,-2 0-1-15,9 0 0 16,0 0 2-16,6 0-2 16,1 0 1-16,1 0 0 15,-1 0 1-15,2 0-1 0,-4 0 0 16,-1 0 0-16,-5 0 0 15,1 0 0-15,1 0 0 16,-2 0 1-16,5 0-1 16,8 0 0-16,-8 0 0 15,-5 0 1-15,-1 0-1 16,-9 0-1-16,-5 0 1 16,5 0 0-16,2 0 0 15,5 0 1-15,1 0 0 16,7 0-1-16,0 0 0 15,1 0-1-15,-3 0 1 16,-2 0 0-16,-3 0 0 16,4 0 0-16,-6 0 0 0,-4 0 0 15,-3 0-1 1,-1 0 1-16,-5 0 2 0,0 0-2 16,0 0-1-16,9 0 1 15,-2 0 0-15,2 0 1 16,-2 0-1-16,-1 0 2 15,-1 0-2-15,-1 0 0 16,1 0 1-16,1 0-1 16,-3 0 0-16,-7-1 0 15,-1 1 2-15,-1-3-1 16,3 3 0-16,1-2 3 16,8 0-1-16,-1 2-2 0,-5 0 1 15,-2-2 0-15,-11 2-1 16,-5 0 1-16,-5-3-2 15,-1 3 6-15,0 0 2 16,-1 0 0-16,5 0-2 16,7 0-2-16,-3 0-2 15,7 0-1-15,5 0 5 16,1 5 2-16,2 2-3 16,-11-2-5-16,-8-1 6 15,-4-2 2-15,-7 1-3 16,-3-3-2-16,-1 0 1 15,-1 0-1-15,-6 3 0 16,-3-3-2-16,-2 2 0 16,-2-2 2-16,2 0-3 15,-2 0 1-15,0 0 1 0,0 0-2 16,0 0-4-16,6 0-16 16,-6 0-18-16,0 0-32 15,0 0-136-15,-10 0-206 16</inkml:trace>
  <inkml:trace contextRef="#ctx0" brushRef="#br0" timeOffset="17171.93">14389 190 699 0,'0'0'136'16,"0"0"-32"-16,0 0-26 15,0 0 6-15,0 0-17 16,0 0 2-16,0 0-11 16,4-10-19-16,-4 10-24 15,0 17 2-15,-6 10-1 16,-19 15 4-16,-2 15 0 0,0 15-9 16,0 14-7-16,12 10 5 15,2 11-6-15,10-1-3 16,3-10 3-16,0-12-4 15,18-12 1-15,16-12-2 16,1-7-3-16,10-9-5 16,11-8 3-16,-1-12-11 15,5-10-24-15,-2-14-43 16,-4 0-128-16,-7-21-218 16</inkml:trace>
  <inkml:trace contextRef="#ctx0" brushRef="#br0" timeOffset="17755.96">15147 328 742 0,'0'0'180'0,"0"0"-88"15,0 0 8-15,0 0-16 16,0 0-18-16,0 0-32 16,0-8-16-16,0 26-9 15,0 22 0-15,0 23 21 16,0 17-2-16,0 10-10 16,0 1-3-16,0-3-10 15,0-12 0-15,2-14-4 16,-2-14-1-16,0-18-6 15,0-11-16-15,0-10-11 16,2-4-19-16,-2-5-77 16,0 0-39-16,0-21-169 0</inkml:trace>
  <inkml:trace contextRef="#ctx0" brushRef="#br0" timeOffset="18254.88">14866 667 627 0,'0'0'159'0,"0"0"-71"16,0 0-36-16,0 0-15 15,0 0-18-15,0 0 3 16,89-5 18-16,-34 5-19 16,13 0-14-16,-4 0-7 15,3 0-14-15,-9-3-9 16,-14-8 0-16,-3-2-9 15,-16-3 4-15,-10 0 13 0,-11-2 6 16,3-2 9-16,-7 1 0 16,0-4 5-16,0-1-3 15,0 2-1-15,0 4 2 16,-7 3 1-16,-4 2 16 16,7 5 13-16,0 0 3 15,1 3 11-15,-2 5-6 16,5 0 1-16,0 0-10 15,-2 0-13-15,2 0-4 16,0 7-5-16,0 20 2 16,0 12 24-16,0 13-9 15,0 10-3-15,0 8-11 0,0 1 0 16,0 3 9-16,12-9-14 16,-8-7-4-16,5-9-2 15,-5-17-2-15,3-7 0 16,-2-14-4-16,-5-4-21 15,2-7-13-15,-2 0-56 16,2 0-50-16,5-15-71 16,-3-13-461-16</inkml:trace>
  <inkml:trace contextRef="#ctx0" brushRef="#br0" timeOffset="18940.09">15556 928 624 0,'0'0'118'15,"0"0"-48"-15,0 0 50 16,0 0-32-16,0 0-27 16,0 0-22-16,79 7-6 15,-61-10-3-15,-3-11-16 16,1-2-9-16,-3-4-2 15,-2 1-3-15,-6-8 1 16,-5 1-2-16,0 4 1 16,0 2-1-16,-9 10-3 0,-11 8-1 15,0 2-4 1,-5 0 4-16,-2 12-2 0,6 12 4 16,5 10 2-16,5 5 0 15,9-4-3-15,2 5 2 16,0-10 1-16,19-2 0 15,8-6 1-15,0-8 1 16,6-7-1-16,3-7-1 16,7 0-4-16,1-11-9 15,1-14-27-15,-5-10-32 16,-7-5 15-16,-4-8-106 16,-4-15 27-16,-10-12 16 15,-10-2 59-15,-5 2 62 16,0 17 58-16,0 9 16 0,0 15 22 15,-12 10 46-15,4 10-48 16,-1 6-27-16,6 4-17 16,3 4-4-16,0 0-20 15,0 0-3-15,-2 22-14 16,-5 14 50-16,5 18 2 16,2 7-37-16,0 10-1 15,0 6 2-15,0 6-8 16,0-6 1-16,0-4-13 15,0-12 2-15,7-13-3 16,2-7-4-16,4-13 0 16,-2-8-1-16,-1-6-1 15,-4-8-19-15,7-6-11 0,-1 0-49 16,5-9-36-16,-3-19-31 16,-8-6-119-16,-6-8-209 15</inkml:trace>
  <inkml:trace contextRef="#ctx0" brushRef="#br0" timeOffset="19130.39">15809 706 850 0,'0'0'122'15,"0"0"-88"-15,0 0 28 16,0 0-2-16,0 0-25 0,0 0-8 15,75 0-6-15,-17-7-21 16,11-1-55-16,12-3-97 16,-1 0-256-16</inkml:trace>
  <inkml:trace contextRef="#ctx0" brushRef="#br0" timeOffset="19488.95">16462 549 833 0,'0'0'78'0,"0"0"-2"0,0 0 27 0,0 0-22 16,0 0-35-16,0 0-16 16,-5-10-21-16,3 36-3 15,2 24-4-15,0 15 20 16,0 8-13-16,0 10-4 16,0-10-4-16,0-12-1 15,0-13 0-15,0-15-15 0,0-15-40 16,0-11-23-1,0-7-7-15,14 0-6 0,-1-30-134 16,0-11-276-16</inkml:trace>
  <inkml:trace contextRef="#ctx0" brushRef="#br0" timeOffset="19729.32">16511 367 824 0,'0'0'107'0,"0"0"-47"15,0 0-7-15,0 0-25 16,0 0 31-16,40 116 22 16,-7-39-27-16,10 11-19 15,-1-1-2-15,-2 4 7 0,-4-17-31 16,-7-12-6-16,-5-11-3 16,1-20-4-16,-7-9-9 15,-5-10-8-15,-3-7-21 16,-4-5-19-16,3 0-53 15,-5-23-25-15,-2-10-218 16</inkml:trace>
  <inkml:trace contextRef="#ctx0" brushRef="#br0" timeOffset="20071.86">16694 310 91 0,'0'0'307'16,"0"0"-161"-16,0 0-24 15,0 0-25-15,0 0 31 16,0 0-45-16,2-16-38 16,0 16 2-16,0 0-8 15,7 19 5-15,3 15 18 16,1 15-18-16,-2 14-18 15,7 17-7-15,-7 11-5 16,2 1-5-16,-2 0-6 16,3-18-3-16,-5-14-1 15,-3-14-1-15,4-17-8 16,-6-10-10-16,0-9-33 0,3-7-40 16,-3-3-23-16,6 0-62 15,-2-25-348-15</inkml:trace>
  <inkml:trace contextRef="#ctx0" brushRef="#br0" timeOffset="20473.5">17008 770 658 0,'0'0'91'16,"0"0"19"-1,0 0-2-15,0 0-29 0,0 0-14 16,0 0-34-16,16 95-16 16,-10-95 11-16,5 0-6 15,3 0 2-15,1-14-19 16,1-15-3-16,-3-5-6 16,-3-2-14-16,-10-6 11 15,0 8-11-15,0 7 4 16,-2 9 2-16,-12 13-2 15,-9 5-11-15,-6 1 14 16,10 24 7-16,-6 7 6 16,11 4 3-16,5 8-1 15,9 6 0-15,0 1 6 0,12-6 7 16,12-8-7-16,-4-14-2 16,7-7-4-16,0-12-2 15,2-4 0-15,4 0-21 16,5-20-64-16,0-12-147 15,-5-8-90-15</inkml:trace>
  <inkml:trace contextRef="#ctx0" brushRef="#br0" timeOffset="20738.9">17352 310 286 0,'0'0'619'0,"0"0"-531"15,0 0-24-15,0 0 29 0,0 0-10 16,0 0-31-16,-37-59-36 15,37 78-12 1,0 21 6-16,0 17 30 0,0 9-12 16,0 10-6-16,0 9-9 15,8-2-6-15,-6-4-6 16,0-7 0-16,0-14-1 16,7-9-1-16,-3-14-11 15,6-12-13-15,-1-14-12 16,0-6-42-16,5-3-83 15,2-9-81-15,-3-18-526 16</inkml:trace>
  <inkml:trace contextRef="#ctx0" brushRef="#br0" timeOffset="20907.16">17236 621 762 0,'0'0'176'0,"0"0"-133"15,0 0-6-15,0 0 6 16,0 0-6-16,0 0-30 16,118 0-7-16,-78-6-27 15,-7-8-74-15,-2-2-164 16,-6-6-288-16</inkml:trace>
  <inkml:trace contextRef="#ctx0" brushRef="#br0" timeOffset="21222.69">17387 86 740 0,'0'0'218'0,"0"0"-144"16,0 0 12-16,0 0-2 16,0 0-27-16,0 0-36 15,-4-12-20-15,19 18 2 16,23 18 3-16,11 12 14 15,11 9-7-15,-4 13-4 16,2 8-3-16,-2 10-4 16,-14 6-1-16,-4 8-1 15,-20 2-1-15,-16-1 1 0,-2-9 0 16,-14-14 6-16,-19-11-6 16,-18-14 0-16,-5-13-14 15,-2-8-37-15,7-8-69 16,9-6 31-16,11-8-218 15</inkml:trace>
  <inkml:trace contextRef="#ctx0" brushRef="#br0" timeOffset="21418.02">18201 894 1258 0,'0'0'37'16,"0"0"-33"-16,0 0 10 15,0 0-10-15,0 0-4 16,0 0-124-16,-41 0-162 16</inkml:trace>
  <inkml:trace contextRef="#ctx0" brushRef="#br0" timeOffset="85785.16">508 2224 866 0,'0'0'102'0,"0"0"-72"16,0 0-21-16,0 0 49 16,0 0-35-16,0 0-20 15,0 0-3-15,0 0-7 16,0 0 7-16,0 0 5 16,69 156 2-16,-53-90-1 15,-5 1 3-15,-5-14-7 16,-4-10 3-16,0-13-5 15,-2-10-2-15,0-8 2 16,0-10 4-16,0-2-4 16,0 0-3-16,5-13-10 15,4-15 9-15,0-16-3 0,-2-7 5 16,1-2-2-16,-3-1 4 16,6-2 1-16,0 6-1 15,1 6-1-15,1 13 0 16,-7 16 1-16,-4 8 0 15,-2 7 1-15,0 0 0 16,0 0-1-16,0 3 3 16,0 14-1-16,-6 14 1 15,-11 1-1-15,-4 9 0 16,-6-4-1-16,-2-4-1 16,-2-2 0-16,0-11-3 15,11-4 3-15,2-6 1 16,10-4 0-16,6-6 1 0,-2 0 1 15,2 0 6 1,-2 0-9-16,0-10-3 0,-3 0 3 16,5 7 2-16,-2 1 14 15,2 2 12-15,2 0-3 16,0 0-16-16,0 0-9 16,0 0 0-16,0 0-3 15,8 11-4-15,15 9 7 16,6 0 0-16,2 1 2 15,0-8-2-15,-2-6 7 16,-5-5-7-16,1-2-2 16,-7 0-1-16,3 0-46 0,-2-4-89 15,-3-21-307-15</inkml:trace>
  <inkml:trace contextRef="#ctx0" brushRef="#br0" timeOffset="86854.37">1306 2406 254 0,'0'0'698'0,"0"0"-684"16,0 0-14-16,0 0 9 15,0 0 11-15,0 0 25 16,37 15 24-16,-14-15-30 16,2-3-12-16,-6-15 1 15,4-16 0-15,-1-8-9 16,-4-12-6-16,-2-15-8 16,-6-1-2-16,-8-1-3 15,-2-4-4-15,0 7-4 16,0 7-15-16,-19 15 14 15,-1 14 8-15,-1 14 1 16,4 9 0-16,3 2-2 0,1 7-5 16,2 0 3-16,0 2-9 15,0 25-3-15,0 10 12 16,8 16-1-16,3 14 2 16,0 10-2-16,16 8-4 15,9 0 1-15,-1-3-8 16,2-3-3-16,1-23 15 15,-2-18 4-15,-5-14 1 16,-5-16 1-16,-1-5 3 16,-3-3 4-16,7 0 16 15,2-23-7-15,2-5-7 16,-1-6-2-16,-4 0-5 0,-1 3 3 16,-3 10-7-16,-3 13-2 15,-6 5 1-15,-2 3-4 16,2 0-6-16,1 13 5 15,3 11 6-15,2 10 0 16,1-6-1-16,3 0 1 16,-1-8 0-16,-3-12 1 15,0-4 2-15,-1-4-2 16,1 0-1-16,6-9 3 16,4-17-3-16,0-7 2 15,1-7-1-15,-4-3 3 0,-5 6-4 16,-4 16 1-1,-6 10 1-15,1 4-2 0,-3 7-1 16,0 0-1-16,0 0-1 16,0 25-2-16,0 9 5 15,2 0 2-15,7 7-2 16,2-6-1-16,4-7 1 16,3-7 0-16,-1-10-2 15,2-11 0-15,4 0-18 16,1-18-34-16,3-22-47 15,-3-8-132-15,-4-4-124 16</inkml:trace>
  <inkml:trace contextRef="#ctx0" brushRef="#br0" timeOffset="87039.72">1863 2057 889 0,'0'0'90'0,"0"0"-62"16,0 0 46-16,0 0-44 16,0 0-30-16,0 0 0 15,2-4-24-15,10 4-88 16,1 0-144-16,-4 0-205 16</inkml:trace>
  <inkml:trace contextRef="#ctx0" brushRef="#br0" timeOffset="88086.65">2139 2314 709 0,'0'0'51'0,"0"0"-36"15,0 0 96-15,0 0-59 16,0 0-29-16,0 0-2 15,97-75 0-15,-91 60 10 16,-4-1-12-16,-2-3 9 16,0 1-9-16,0 2 3 0,-16 4-12 15,-1 4-7-15,-8 6-3 16,1 2-4-16,-5 8-1 16,0 20-8-16,-1 11 5 15,4 2 2-15,6 3-2 16,6 3-1-16,14-10-4 15,0-2 1-15,0-9 5 16,21-14-2-16,1-6 3 16,5-6 6-16,0 0 3 15,1-14-2-15,1-7 7 16,-2-18 6-16,-5 3 8 16,-5-5 15-16,-5 4 3 15,-3 13 3-15,-5 6-3 16,0 7-3-16,-4 9-13 15,0 2 0-15,0 0-16 0,2 4-8 16,-2 25-4-16,2 18 4 16,4 16 1-16,1 13-1 15,1 5 1-15,0 3 0 16,-6-1-1-16,-2-4-1 16,0-3-4-16,-4-13-25 15,-17-15-6-15,-6-10 16 16,-2-15 8-16,-4-9-14 15,2-7-6-15,2-7-12 16,4-5-12-16,8-26 7 16,7-17 26-16,8-17-9 15,2-13 0-15,12-4-33 0,23-1-1 16,10 6 35 0,6-3 31-16,5-10-7 0,-2-6 7 15,-1 4 7-15,-2 4 5 16,-9 18 9-16,-9 12 14 15,-14 8 19-15,-15 10-21 16,-4 5 3-16,0 6 4 16,-17 7-11-16,1 7 12 15,3 8-13-15,1 7 7 16,-1 0-24-16,1 2-6 16,-3 22-5-16,4 5 5 15,6 10-4-15,5 5 9 16,0 4 5-16,16 4 4 0,9 3 0 15,2 0-1-15,-4 1-8 16,-2-5-6-16,-7-8-3 16,-6-11-1-16,-1-9 0 15,-7-7 0-15,2-9 0 16,-2-7 1-16,4 0-1 16,8-12 0-16,3-22 5 15,6 5-3-15,3-2-2 16,-4 12-11-16,-4 11 9 15,-5 8-8-15,-5 0-4 16,1 5 10-16,0 17 4 16,2 6 1-16,-1-1 0 0,4-1-1 15,3-1 5 1,3-8 0-16,0-3-3 0,0-10 1 16,2-4-3-16,2 0-9 15,2-24-83-15,8-4-150 16,-8-4-542-16</inkml:trace>
  <inkml:trace contextRef="#ctx0" brushRef="#br0" timeOffset="90218.48">3542 2319 663 0,'0'0'90'0,"0"0"-18"15,0 0 38-15,0 0-40 16,0 0-13-16,0 0 10 16,109-41-8-16,-95 31-10 15,-4-4-11-15,-1-1-14 16,-2 0-11-16,-4-8 12 15,-3-1-7-15,0 0-14 16,0 2 0-16,-14 2-4 16,-6 6-3-16,-7 9 2 15,0 5 0-15,-2 0-10 16,0 15-6-16,-2 17 7 16,9 0 2-16,4 0-10 15,9 0 6-15,9-8 4 16,0-3 1-16,0-1 4 15,18-8 3-15,7-7 0 0,-4-5 0 16,13 0 0 0,4-21 0-16,0-18 8 0,2-10 5 15,-5-4-4-15,-6 2-3 16,-10-2 3-16,-11 4 5 16,-8-9-1-16,0 3-9 15,-4 1-1-15,-11 11-2 16,-1 14 5-16,5 14-6 15,4 11-1-15,-2 4-2 16,0 0-7-16,-7 26-1 16,5 13 5-16,5 7 2 15,6 4 1-15,0 1-3 0,6 6 4 16,19-1 1-16,0 2 1 16,2 0 0-16,2-5-1 15,-6-11 0-15,11-12 1 16,-7-10-7-16,2-10-1 15,0-10-4-15,2 0 2 16,0-24 0-16,0-12 3 16,-2-6-2-16,-6 0 2 15,-7-2 7-15,-8-1 0 16,-8 7 0-16,0 8 2 16,0 8-2-16,0 10 2 15,-11 9-2-15,-7 3-3 16,-4 0-7-16,-3 25 3 15,0 8-1-15,2 11 8 16,2 4-2-16,11-2 2 0,7 0-1 16,3-8 1-16,0-10-4 15,20-8 2-15,2-4-1 16,7-16 3-16,3 0 7 16,-3-12-6-16,0-22 17 15,-3-7-7-15,-1-3-5 16,-8 2-2-16,-3 2 7 15,-5 11 3-15,-3 8-2 16,-3 7-8-16,-3 10-3 16,0 4 3-16,0 0-4 0,0 4-11 15,0 22-6 1,-5 10 12-16,1 4-4 0,4 2 1 16,0-3 0-16,0-11-7 15,17-6 6-15,8-10 8 16,6-12 1-16,6 0-1 15,2-12 1-15,1-22 3 16,3-10 2-16,-7-7-1 16,-7 1 5-16,-12-4-2 15,-5-4-5-15,-8-4 10 16,-2-4-1-16,-2 2-2 16,0 15-2-16,0 19 1 15,0 16 10-15,0 12 2 16,-4 2-18-16,-6 0-2 15,-3 28-8-15,0 16 8 0,4 11-3 16,9 3 2-16,0 4-1 16,0-4 0-16,16-4 0 15,3-4 1-15,4-3-2 16,4-7-2-16,-3-13-17 16,3-10-6-16,2-17 11 15,-2 0-11-15,4-20 19 16,3-14-10-16,-3-7 0 15,-6 3 9-15,-8-1 6 16,-11 10 4-16,-6 0 4 16,0 8-4-16,-2 7 5 15,-15 6 8-15,-1 8-8 0,-7 0-4 16,-2 8-1-16,0 20-2 16,1 8 1-16,4 5 1 15,6-4 0-15,9 2-2 16,7-6 2-16,0-4-1 15,2-7-1-15,19-6 2 16,-1-12 0-16,2-4 0 16,2 0 6-16,3-23 14 15,4-12 4-15,-4-6-16 16,2 1-2-16,-11 4 6 16,-9 4 6-16,-4 10 0 15,-5 8-5-15,0 7 4 16,0 7 0-16,0 0-17 15,0 0 0-15,-7 21-8 0,-5 13 3 16,4 7-1-16,3 0 4 16,5 0-10-16,0-6 2 15,7 0-2-15,11-12 2 16,-1-12-10-16,8-11 1 16,0 0-21-16,-6-18 10 15,-1-16-27-15,-9-3-89 16,-9-5-75-16,-4 0-282 15</inkml:trace>
  <inkml:trace contextRef="#ctx0" brushRef="#br0" timeOffset="90399.76">4097 1956 979 0,'0'0'126'0,"0"0"-98"16,0 0 30-16,0 0-14 15,0 0-31-15,0 0-6 16,124-9 1-16,-21-8 0 16,8 0-8-16,3 2-88 15,-5 6-99-15,-8 3-213 16</inkml:trace>
  <inkml:trace contextRef="#ctx0" brushRef="#br0" timeOffset="90938.7">5492 2139 859 0,'0'0'93'0,"0"0"-71"16,0 0 26-16,0 0 13 15,0 0-19-15,0 0-24 16,5 42 21-16,13-42 0 15,3-19-6-15,6-10-8 16,-4-9-10-16,-1-6-9 16,-4-2-4-16,-7-3 1 15,-6 7 1-15,-5 11-4 0,0 7 4 16,0 12-3-16,-16 10-1 16,-4 2-5-16,-7 0-12 15,3 14 0-15,-1 6-14 16,2 4 19-16,10-4-8 15,7-6-5-15,6-2 18 16,0-6-3-16,4 0 2 16,19-4 7-16,4 0-3 15,2 0-1-15,-1-2 5 16,-6 4 0-16,-6-2 1 16,-3 1 4-16,-4 6-1 15,1 3 0-15,-4 4 2 16,-2 5-4-16,3 5 8 0,-3-1-8 15,4 1 1 1,-4-2-3-16,2-4 0 0,1-4-1 16,5-7-1-16,-2-5-7 15,15-4-32-15,4 0-74 16,9-17-42-16,6-7-72 16,1-4-48-16,-7 2 243 15,-7 0-258-15</inkml:trace>
  <inkml:trace contextRef="#ctx0" brushRef="#br0" timeOffset="91534.78">6032 1963 468 0,'0'0'250'0,"0"0"-96"16,0 0-56-16,0 0-31 0,0 0 7 15,0 0-38-15,-127-42-12 16,100 63 8-16,0 6 1 16,3 3-16-16,5 0-9 15,11 1-3-15,3-4-1 16,5-3-3-16,0-4-1 15,3-3 1-15,7-6-1 16,11-4-2-16,1-7 2 16,3 0 8-16,6-13 1 15,0-14-4-15,1-7-1 16,-3 5-3-16,-12 0 4 16,-3 4-5-16,-8 7 9 15,-6 6-4-15,0 6 7 16,0 4-7-16,0 2-4 15,0 0-1-15,0 0-3 0,0 12-9 16,0 10 10-16,0 7 1 16,0 2 0-16,0-4 0 15,7-1-2-15,7-9 1 16,3-7-1-16,3-10 0 16,2 0-7-16,5-12 3 15,2-20 7-15,2-9-2 16,-4-2 1-16,-9-9 0 15,-9-6 0-15,-9-9-2 16,0-9 3-16,-5 0 2 16,-13 4 1-16,1 18-2 15,5 22 6-15,6 16 11 0,1 13-1 16,3 3-17-16,-2 10-4 16,-3 26-4-16,5 17 8 15,2 15 0-15,0 5 0 16,0 0-3-16,11-2 2 15,2-11 2-15,5-8-1 16,0-13 0-16,2-4-18 16,0-17-67-16,-5-10 19 15,6-8-74-15,-3-6-178 16</inkml:trace>
  <inkml:trace contextRef="#ctx0" brushRef="#br0" timeOffset="91902.46">6439 1991 796 0,'0'0'73'15,"0"0"-52"-15,0 0 32 16,0 0 5-16,0 0-14 16,0 0-3-16,32 4-10 15,-18-8-14-15,-6-14-13 16,-1 0 12-16,-5-5 0 15,-2-2-2-15,0 2-3 16,0 8-3-16,-2 2-7 16,-9 12 0-16,-3 1-1 15,-3 5-8-15,-6 24 5 0,-2 9 2 16,6 0 1-16,7 2-1 16,10-2 0-16,2-1 0 15,0-2 1-15,25-5-1 16,6-2 2-16,7-12 0 15,1-6-1-15,2-10 0 16,-1 0-6-16,0-22-13 16,-6-10-79-16,-10-4-69 15,-12-4-113-15</inkml:trace>
  <inkml:trace contextRef="#ctx0" brushRef="#br0" timeOffset="92126.86">5837 1700 1090 0,'0'0'42'0,"0"0"-14"16,0 0 22-16,0 0-22 15,0 0-8-15,166-15 13 16,-68 4-12-16,8-1-19 15,-5 2-2-15,-14 4-16 16,-16 2-112-16,-13 1-91 16,-4 3-239-16</inkml:trace>
  <inkml:trace contextRef="#ctx0" brushRef="#br0" timeOffset="92284.15">6925 1746 970 0,'0'0'134'16,"0"0"-96"-16,0 0 19 16,0 0-19-16,0 0-29 15,0 0-9-15,0 2-70 16,0 2-241-16</inkml:trace>
  <inkml:trace contextRef="#ctx0" brushRef="#br0" timeOffset="93269.84">575 3180 689 0,'0'0'229'0,"0"0"-199"0,0 0 2 16,0 0 26-16,0 0-7 16,0 0-10-16,87 107-22 15,-76-63 2-15,-7-3-11 16,-4-3-9-16,0-9 0 15,0-6 0-15,0-10-1 16,0-9 0-16,0-4-1 16,0 0-10-16,0-4-2 15,0-22-24-15,0-13-1 16,9-2 22-16,2 0 4 16,-2 5 11-16,3 8-7 15,-6 8 8-15,-4 8 2 16,0 9-2-16,-2 0 13 0,0 3 5 15,0 0-9 1,0 0-1-16,-10 4-5 0,-17 16-2 16,-12 5 1-16,1 6 1 15,1-3 5-15,3-2 19 16,12-5-16-16,9-7 11 16,3-6-6-16,10-4-10 15,0-2-1-15,0 2-2 16,12-3 5-16,19 3 3 15,5-4 10-15,4 0-18 16,0 3-2-16,0-3-2 16,8 6-11-16,0-3-131 15,-1-3-187-15</inkml:trace>
  <inkml:trace contextRef="#ctx0" brushRef="#br0" timeOffset="95085.76">1505 3405 913 0,'0'0'73'16,"0"0"-19"-16,0 0 21 16,0 0-25-16,0 0-10 15,0 0-23-15,91-84-5 16,-78 69-1-16,0 7 0 0,-6 4-6 15,-5 2-5 1,1 2 0-16,1 0-6 0,0 13 3 16,3 16 3-16,2 9 5 15,-2 4-1-15,-3-1-4 16,-2-8 0-16,0-12 0 16,1-9 0-16,-1-8-1 15,-2-4 1-15,6 0 5 16,4 0-3-16,3-23 5 15,7-8 0-15,1-10-1 16,0-2-6-16,0 3 2 16,-1 3-1-16,-5 11 0 15,-4 12-1-15,-2 8-3 0,-4 6 1 16,-1 0-14-16,3 9 9 16,4 16 7-16,2 10 0 15,-2 4 0-15,3-1 0 16,-3-6 0-16,1-3 1 15,-4-15 0-15,-4-6-1 16,1-6 0-16,-3-2 0 16,5 0 9-16,8-22-1 15,8-12-5-15,4-7-2 16,0-1-1-16,-4 5 5 16,0 5-5-16,-7 9-3 15,-7 11 3-15,-5 8-2 16,-2 4-2-16,3 0-13 15,1 15 14-15,6 14 3 0,-1 5 0 16,2 0 1 0,-2 1 0-16,0-9-1 0,1-6 0 15,-6-6 0-15,1-10 0 16,-3-4 2-16,6 0-1 16,3-3 7-16,3-21 0 15,3-8 0-15,4 1-6 16,-5 0-1-16,-3 6 0 15,-4 8 0-15,-6 9-1 16,-3 7 0-16,-2 1-1 16,0 0-13-16,2 0 6 15,3 19 0-15,3 9 5 0,4 5 6 16,3-4-6-16,1 0 5 16,4-7-3-16,-2-7 1 15,-1-10-6-15,1-4 4 16,-1-1 2-16,0 0 0 15,-1-13 0-15,-5-12 1 16,-3-2 1-16,-8-5 0 16,0-1 1-16,0 1-1 15,-24-1-2-15,-2 4-4 16,-9 11-18-16,9 9 5 16,0 9 1-16,-1 0-4 15,4 9 2-15,6 13 4 16,5 5 5-16,8 3-16 15,4-2-12-15,0-2 13 16,22-8 2-16,10-4-2 0,5-9 5 16,3-5-6-16,5 0-16 15,1-24 20-15,10-10-2 16,-2-8-1-16,-5-2-15 16,-9 0 30-16,-17 0 9 15,-17-2 5-15,-4 2 2 16,-2 2 24-16,0 9 12 15,-2 9 11-15,-6 12-25 16,-2 11 5-16,1 1-29 16,1 0-5-16,-2 23 0 0,4 10 0 15,4 9 4 1,2 4-1-16,0 7 5 0,0-2-3 16,8-1 1-16,0-4 15 15,-2-10 10-15,1-6-14 16,-3-11-2-16,0-12-10 15,4-5 7-15,-4-2 1 16,2 0 13-16,7-16-1 16,8-9-25-16,4-3 1 15,1 3-1-15,3 7 0 16,5 10-3-16,1 3-1 16,1 5-2-16,-5 0 6 15,-4 13-4-15,-9 12 2 16,-5 3 2-16,-13 2-1 0,0-3 1 15,-9 0 0-15,-22-5 0 16,-6-2 10-16,-6-4-6 16,-2-8 12-16,2-6-4 15,6-2-8-15,6 0 0 16,6-17-4-16,8-4-3 16,9-4-31-16,8-5-40 15,12 4-72-15,21 4-125 16,9 3-283-16</inkml:trace>
  <inkml:trace contextRef="#ctx0" brushRef="#br0" timeOffset="96535.11">3223 3381 573 0,'0'0'129'0,"0"0"-117"16,0 0 50-16,0 0 71 15,0 0-69-15,0 0-9 16,29 3 10-16,-15-3-12 16,1-7-6-16,3-11-20 15,-3-3-9-15,1-1-5 16,-7 2 3-16,-3 2-4 16,-1 0-10-16,-5 6 6 15,0 6-4-15,0 4 4 16,0 2-6-16,0 0-2 0,0 0-9 15,0 0-4 1,0 14-4-16,-5 7 17 0,1 6-2 16,2-3 1-16,2-1 0 15,0-3-1-15,0-5 2 16,8-3 0-16,6-5-2 16,1-5 2-16,4-2 0 15,0 0 2-15,1-24 8 16,3-7-10-16,-3-5 7 15,-7-3-5-15,0-2 2 16,-11-5 2-16,-2-6 2 16,0-6-7-16,0-4 3 0,0 5 2 15,-8 12 2 1,-1 14-1-16,-2 16 8 0,4 6-3 16,3 7-7-16,-3 2-5 15,7 0-3-15,0 0 0 16,0 0 2-16,0 0-4 15,0 16-1-15,0 16 5 16,0 9 0-16,0 5 2 16,7 1 0-16,1 4-1 15,2 1-1-15,3 0 1 16,1-4 2-16,-3-3-2 16,-1-8 0-16,2-5-4 15,-3-7 4-15,4-10-1 16,-2-2-1-16,0-9-5 15,1-4 0-15,-1 0 1 0,4 0 1 16,1-18-14-16,-1-6 2 16,3-6 3-16,-2-2 8 15,-1 1 0-15,-4 5 6 16,-1 6 0-16,-8 12 3 16,-2 4-3-16,0 4 7 15,0 0-3-15,0 0-4 16,0 0-9-16,0 6 7 15,0 12 0-15,0 4 2 16,4 4 0-16,3-4 0 16,-1-3 2-16,2-7-2 15,0-7-1-15,1-5 1 0,1 0 4 16,3 0-1-16,7-13-2 16,2-10 1-16,2-7 0 15,-1-2 1-15,-6-6 0 16,-5-8-2-16,-6-9-1 15,-4-12-2-15,-2-5 2 16,0-2 0-16,-4 4 1 16,-12 11 4-16,1 13 2 15,-1 13 5-15,7 14 6 16,1 10-7-16,3 8-3 16,3 1-8-16,-2 0 0 15,1 12-7-15,1 22 7 0,2 16-1 16,0 12 1-1,2 6-1-15,16 2 1 0,0 1 0 16,-1-3 1-16,2-4 0 16,-4-6 1-16,-1-8 0 15,-1-10-2-15,-5-9 0 16,0-12 0-16,-4-8 0 16,-2-10 0-16,0-1-5 15,7 0 4-15,3-3-1 16,3-21-3-16,3-5-3 15,1 1-14-15,0 4 9 16,-6 12-1-16,-4 6 8 16,-2 6-4-16,-1 0-8 15,1 10 7-15,4 12 9 16,2 5 2-16,6-1 0 0,-2-7 0 16,1-5-6-16,0-6 5 15,-3-8-4-15,6 0 3 16,-4-8-5-16,8-15-1 15,0-8-4-15,-1-1 8 16,-4 2 2-16,-4-1 2 16,-8 14 10-16,-3 5-3 15,-5 8 12-15,0 4-13 16,0 7-5-16,0 26 0 16,0 21 16-16,2 15-2 15,-2 14-10-15,0 1-3 0,0 7-1 16,0-5-1-16,0-10 0 15,-2-13-7-15,-7-18-7 16,0-14-7-16,-7-16-17 16,6-15-20-16,-9 0-15 15,2-21-91-15,-8-21-350 16</inkml:trace>
  <inkml:trace contextRef="#ctx0" brushRef="#br0" timeOffset="96788.48">3746 3009 742 0,'0'0'85'0,"0"0"-85"15,0 0 46-15,0 0 26 16,148-12-33-16,-97-4-11 16,-1-2-20-16,-6 1-7 15,-13 1-2-15,-11 2-38 16,-11 1-128-16,-9 1-95 16</inkml:trace>
  <inkml:trace contextRef="#ctx0" brushRef="#br0" timeOffset="97084.9">3611 2787 863 0,'0'0'154'16,"0"0"-128"-16,0 0 27 15,0 0-1-15,0 0-44 16,0 0 10-16,4 12 13 16,7-8-15-16,-4-2-8 15,-2-2 0-15,-3 0-1 16,0 0 6-16,-2 0-9 0,0-6-4 16,0-6-25-16,0 4-55 15,-9 4-55-15,-13 4-156 16,-5 0-304-16</inkml:trace>
  <inkml:trace contextRef="#ctx0" brushRef="#br0" timeOffset="97362.33">3187 3028 709 0,'0'0'206'0,"0"0"-189"0,0 0 42 16,0 0 49-16,0 0-53 16,0 0-3-16,18 15-12 15,-13-15-17-15,-5 0-5 16,2 0-10-16,-2 0 1 16,0 0-7-16,4 0-1 15,-2 0 1-15,1 0-2 16,-1 0-23-16,-2 0-49 15,0 0-41-15,0 0-172 16,-5 7-357-16</inkml:trace>
  <inkml:trace contextRef="#ctx0" brushRef="#br0" timeOffset="101218.45">5204 3313 247 0,'0'0'583'16,"0"0"-529"-16,0 0-8 16,0 0 31-16,0 0-19 15,0 0-27-15,0 0 2 16,16-26-8-16,15-9-14 16,7-9 0-16,1-8 15 15,-2-3-17-15,-8 2 9 0,-5 2 4 16,-10 10-13-16,-10 12-3 15,-4 11 5-15,0 9 10 16,-8 9-17-16,-13 0-4 16,-6 3-13-16,1 20 5 15,4 4-12-15,6 1 5 16,14 3-6-16,2-5 2 16,0 0 4-16,22-3 10 15,12-4 4-15,3 0-4 16,6 0 5-16,-5-1 0 15,-3 0 0-15,-8 0 0 16,-12 1-2-16,-3 2 0 16,-12-1 1-16,0 2 1 15,-12 3 2-15,-17-6-1 0,0-2 1 16,8-9 0-16,0-7-2 16,11-1 1-16,0 0 2 15,8-3 11-15,2-16-8 16,0-3-6-16,0-2-3 15,20 2-3-15,9 0 2 16,2 6 4-16,1 2-3 16,-1 2 3-16,0 4-3 15,-6 0 5-15,-5 2-2 16,-5 0 1-16,-6 0-1 16,-2 3 0-16,0-2 3 0,-5 1 2 15,-2 2 18 1,2 2 3-16,-2 0 7 0,0 0-10 15,0 0-17-15,0 0-6 16,0 11-12-16,4 12 12 16,1 5-1-16,-1 0 3 15,3-3-1-15,2-6 1 16,0-7-4-16,-1-5 1 16,6-7 1-16,1 0 4 15,8 0-2-15,-1-17-2 16,5-9 1-16,-2-3 1 15,-6-2 2-15,-5-1-3 16,-5 5 0-16,-5 12 0 16,-4 4-1-16,0 8 6 15,0 3-6-15,0 0-3 0,0 0-9 16,0 14 5-16,0 12 4 16,-2 4 2-16,2 0 1 15,0-2 0-15,0-6-3 16,11-4 1-16,9-5 0 15,3-10 0-15,2-3 2 16,4 0 1-16,4-10 1 16,0-11-3-16,7-8 5 15,-7-3-4-15,-6 4 3 16,-8 2 3-16,-15 5-1 0,-4 12 6 16,0 4 5-1,0 5-2-15,0 0-4 0,0 5-10 16,-12 25 1-1,-3 18-1-15,1 16 3 0,8 17-3 16,-1 10 3-16,5 8-2 16,-2 1 1-16,-1-10-2 15,1-15 0-15,4-21-3 16,0-22-5-16,0-18 1 16,-3-14-3-16,1 0-9 15,2-33-13-15,-2-18-41 16,-1-12 26-16,1-9 30 15,0-8 15-15,2-10-1 16,0-7 2-16,0 8 1 0,16 8 0 16,10 19 0-16,1 14 2 15,4 14 1-15,-2 12-2 16,2 8 1-16,-2 9 0 16,-4 5 9-16,-7 0 7 15,-7 9-13-15,-7 21-4 16,-4 8 8-16,0 4-4 15,-8 1-3-15,-21-6 1 16,-5-3 0-16,1-8-1 16,4-9 0-16,4-10-1 15,9-3 2-15,10-4-2 16,6 0-1-16,0-4-7 16,0-13-31-16,22-3-16 15,14 1-15-15,7 0-23 16,1 0-3-16,3-1 17 0,-3 2 12 15,4-3 34-15,-9 0 32 16,-1 1 13-16,-7 0 4 16,-13 2 4-16,-7 0 84 15,-9 4 0-15,-2 2-11 16,0 5-7-16,0 2-10 16,0 5-14-16,0 0-20 15,0 0-28-15,0 5-7 16,-2 21-4-16,-6 15 2 15,3 13 2-15,3 7 4 16,2 7-6-16,0 6-4 16,0 2-1-16,0-4 0 0,0-7-1 15,0-12-1-15,0-14-3 16,0-17-5-16,2-11-28 16,-2-11-17-16,2 0-14 15,-2-14-18-15,0-22-35 16,0-14-17-16,0-12 77 15,0-8 28-15,0-5-13 16,0 3 37-16,-4 4 9 16,2 8 61-16,2 9 7 15,0 8 10-15,0 8-9 16,2 9-8-16,11 6-15 16,5 6-11-16,9 7-18 15,4 2-2-15,-2 5-6 16,7 0 4-16,-5 5 1 15,-6 15-13-15,-8 6 7 0,-8 4-7 16,-9 2 4-16,0 0-2 16,-11-2-3-16,-16-4 3 15,0-7 1-15,2-8 0 16,6-5 2-16,7-6-6 16,8 0-22-16,4 0-52 15,0-17-34-15,2-7-63 16,16-1-26-16,11 4-87 15</inkml:trace>
  <inkml:trace contextRef="#ctx0" brushRef="#br0" timeOffset="102151.96">6896 3072 68 0,'0'0'401'0,"0"0"-235"15,0 0-46-15,0 0 26 16,0 0-56-16,0 0 5 16,0 0-25-16,77-44-18 15,-77 44-21-15,0 18-11 16,-5 8 13-16,-4 6-13 15,0-2-3-15,3-2-15 16,6-2 1-16,0-6-1 16,0-6-1-16,4-4-1 15,11-10 0-15,3 0-1 16,5 0 1-16,-2-20 8 16,0-4-5-16,-5-5-1 15,-10-5 2-15,-1 3-1 16,-5 1 2-16,0 4-5 0,-9 4 2 15,-7 8-1-15,-1 8-1 16,-4 6-5-16,3 0-1 16,-1 0 1-16,3 18-3 15,3 3 4-15,8-1 0 16,5 1 2-16,0-1 1 16,13 0-2-16,14-4-1 15,4-4 4-15,5-6-1 16,-1-6 1-16,1 0-6 15,-2 0 4-15,2-16-4 16,1-8 2-16,-1-5-12 16,-5 0 13-16,-4 0-6 0,-13 3-16 15,-8 4 4-15,-6 6 1 16,0 5-3-16,-4 7 3 16,-14 4-2-16,-1 0 11 15,4 0 7-15,7 12 2 16,-2-5 0-16,8 4-1 15,2-4 3-15,0 0-2 16,0 1 1-16,0-2 1 16,14-1 6-16,1 2 1 15,1-1-4-15,-1-3 1 16,-3 4-4-16,-1 2 5 16,-3 2-5-16,-1 5 1 15,0 5 0-15,0 0 0 0,-5 3 3 16,0 3-3-1,-2-2-1-15,4-1 0 0,1-3 0 16,2-8 2-16,2-7-2 16,-1-4 0-16,11-2-3 15,0 0-4-15,6-18-8 16,-1-8-33-16,1-6-16 16,0-10-21-16,-4-3-35 15,-2-12 29-15,-11-10 6 16,2-5 3-16,-8 0 82 0,-2 5 14 15,0 18 50 1,0 13 50-16,-2 12 49 0,-8 8-68 16,6 8-17-1,0 6-18-15,-1 2-16 0,5 0-25 16,0 19-13-16,0 16 7 16,0 11 17-16,0 10-7 15,0 6-7-15,7 3-11 16,-1 2 0-16,6-4-1 15,-8-5-2-15,9-8-2 16,1-8 0-16,-1-8-6 16,1-11-40-16,-1-12-38 15,-2-11-80-15,3 0-129 16</inkml:trace>
  <inkml:trace contextRef="#ctx0" brushRef="#br0" timeOffset="102375.32">7511 2941 847 0,'0'0'132'16,"0"0"-101"-16,0 0-2 15,0 0-6-15,0 0 4 16,0 0-11-16,143 0-7 15,-93-2-9-15,0-2 0 0,4 0-39 16,-2 3-66 0,-8-3-202-16</inkml:trace>
  <inkml:trace contextRef="#ctx0" brushRef="#br0" timeOffset="102531.56">8207 3074 617 0,'0'0'393'0,"0"0"-371"16,0 0-14-16,0 0 49 15,0 0-57-15,0 0-49 16,-22 0-312-16</inkml:trace>
  <inkml:trace contextRef="#ctx0" brushRef="#br0" timeOffset="113886.38">459 4167 342 0,'0'0'521'0,"0"0"-414"16,0 0-37-16,0 0 27 15,0 0-12-15,0 0-21 16,0 0-23-16,-5 0-15 16,5 0-11-16,0 0-5 15,0 15-5-15,7 14 16 0,9 5-2 16,-3 0-9-1,-1 3-7-15,-2-6-3 0,-3-3 0 16,1-5 0-16,0-8 0 16,-4-7-9-16,-2-4-14 15,0-4-12-15,1 0-4 16,-3 0-8-16,0-8 19 16,0-16 3-16,0-8-13 15,-7-1 20-15,1 1-5 16,-2 0 7-16,6 9 8 15,2 5 8-15,0 4 1 16,0 4 8-16,0 8 16 16,0 2 8-16,0 0-2 15,0 0-10-15,0 0-10 16,0 0-7-16,0 0-4 16,0 2 0-16,0 14 0 15,-4 4 4-15,-5 2 0 0,-3 2-4 16,-5-2-6-16,-1-2-2 15,-2-4 3-15,2-4-9 16,0-6-7-16,3-4-5 16,-1-2 1-16,3 0 8 15,4 0 17-15,5 0 2 16,1-4 1-16,3 3 12 16,0 1 1-16,0-3-5 15,7 1-3-15,15 0 8 16,14 0-3-16,2-1-9 15,6 3 0-15,3-5-4 16,9 1-20-16,-3-4-124 0,1 0-253 16</inkml:trace>
  <inkml:trace contextRef="#ctx0" brushRef="#br0" timeOffset="115292.61">1324 4081 544 0,'0'0'185'16,"0"0"-75"-16,0 0 0 15,0 0-34-15,0 0-15 0,0 0-4 16,-5-8 14-16,5 8-6 16,0 0-23-16,0 0-15 15,0 0-12-15,0 15-11 16,0 19-1-16,11 12 0 15,2 7 6-15,-3-1-8 16,-4-4-2-16,-6-8-5 16,0-8-20-16,0-8-34 15,0-9-54-15,0-10-27 16,0-5-99-16,-4 0-81 16</inkml:trace>
  <inkml:trace contextRef="#ctx0" brushRef="#br0" timeOffset="116334.43">1172 4281 395 0,'0'0'312'16,"0"0"-165"-16,0 0-19 15,0 0-39-15,0 0-27 16,0 0-34-16,-18-6-12 16,22 6-13-16,17 0 5 15,10 0 25-15,7 0-17 16,7 0-10-16,3 0-6 15,4-5 0-15,-1-15-2 16,-4 3-17-16,-8-1-5 16,-9 2 0-16,-10-1 5 15,-9 6 13-15,-4-1 6 16,-5 2 0-16,-2 2 0 0,0-1 1 16,0 6 5-16,0-2-4 15,0 3 1-15,0 1-1 16,-4-2-2-16,1 2-1 15,1-2 1-15,0 3 1 16,2 0-1-16,0 0 1 16,0 0 4-16,0-1-3 15,0 1-2-15,0 0 1 16,0 0-1-16,0 0-1 16,0 0-1-16,0 0 2 15,0 0 0-15,0 0 2 16,0 0-4-16,0 0 1 15,0 0 1-15,0 0-2 0,0 0 1 16,0 0 1-16,0 0 1 16,0 0 0-16,0 0 0 15,0 0 0-15,0 0-1 16,0 0 0-16,0 0-1 16,0 0-1-16,0 0 2 15,0 0 4-15,0 0-3 16,0-3-1-16,0 3 2 15,0 0 3-15,0-1 3 16,0 1-1-16,0 0 3 16,0-3-3-16,-3 2 0 15,3-4 4-15,0 1-11 16,-2 0 4-16,2 0-3 0,0 3 0 16,0-2 5-1,0 0 4-15,0 0-1 0,0 1 3 16,0 2 1-16,0 0 0 15,0 0-4-15,0 0-4 16,0 0 2-16,0 0 0 16,0 0 1-16,0 2-8 15,0 20 1-15,0 12-1 16,2 9 2-16,10 1-2 16,-1 2 0-16,0-6 0 15,-2-5-1-15,0-10 0 16,-3-6-8-16,3-10-1 15,-4-4-6-15,2-5-3 16,1 0-8-16,1 0 4 0,7-19 19 16,-1-7 3-16,3-4 2 15,1 1 0-15,-4 0-1 16,-3 5 0-16,-4 10 3 16,-3 3-1-16,-3 8 3 15,-2 3 4-15,0 0 1 16,2 0-10-16,4 16 0 15,4 10 0-15,3 8 0 16,5 0 0-16,-1-4 0 16,4-4 0-16,-4-7 0 0,-1-6-2 15,-3-5 2 1,1-8-4-16,-1 0-14 16,3 0-7-16,-1-23-37 0,1-4-65 15,-7-2-154-15,-5 0-188 16</inkml:trace>
  <inkml:trace contextRef="#ctx0" brushRef="#br0" timeOffset="116587.87">1825 4074 624 0,'0'0'372'0,"0"0"-330"0,0 0 21 15,0 0 13-15,0 0-37 16,0 0-12-16,4 0 8 16,8 0-20-16,-3 0-11 15,-1 0-1-15,4 0 1 16,1-3-1-16,0-13-3 16,-3 2-9-16,-6 1-32 15,-2 5-25-15,-2 4-26 16,0 4-57-16,2 0-171 15</inkml:trace>
  <inkml:trace contextRef="#ctx0" brushRef="#br0" timeOffset="117567.59">2251 4247 822 0,'0'0'165'0,"0"0"-102"15,0 0 52-15,0 0-2 16,0 0-57-16,0 0-33 16,8-44-6-16,-8 26 1 15,0 0-17-15,-4 4 0 16,-9 6 0-16,-1 2-1 16,1 6-9-16,-5 0-6 15,-1 0 2-15,-2 18 2 16,3 7-8-16,7 4 2 0,7-2-7 15,4 2-6 1,0-5 0-16,0-4 5 0,11-6 11 16,3-6 14-16,1-8 0 15,1 0 3-15,-1-3 17 16,3-20 13-16,-1 0 3 16,-3-6 0-16,-3 5-5 15,-3 4-7-15,-6 1 1 16,-2 9-1-16,2 8 1 15,-2-1-15-15,0 3-10 16,0 5-3-16,0 34 1 16,0 21 1-16,0 20 0 15,0 12 1-15,0 5-6 16,0-1-15-16,0-10-8 0,0-16-2 16,-12-19 0-16,1-20-3 15,-5-16 15-15,3-14 19 16,-5-1 1-16,3-9 1 15,-1-22-4-15,1-6 4 16,3-11-2-16,8-1 3 16,4-3-3-16,0-2-1 15,4 0-1-15,21-3-10 16,6 1-34-16,8-4-8 16,2 2-7-16,1-2-6 15,1 3 25-15,-9 10 28 0,-10 3 10 16,-13 5 4-1,-11 6 13-15,0 1 21 0,-2 2 6 16,-11 9 6-16,-1 7-20 16,1 6 18-16,2 6-5 15,0 2-20-15,2 2-18 16,-1 24 2-16,8 12-3 16,2 7 22-16,0 2 2 15,14 6 5-15,6-3-15 16,4-4 2-16,-1-5-9 15,-1-12-5-15,0-7 3 16,-4-8-4-16,-5-8 1 16,-3-6 1-16,-6 0 2 15,5-2 2-15,5-21 3 16,-4-3-7-16,3-6-1 0,-3 9 1 16,-6 7-3-16,1 9-1 15,-5 7-1-15,0 0-2 16,0 5 3-16,6 22-5 15,8 2 6-15,1 2 5 16,3-4-5-16,0-5 4 16,-2-3-4-16,3-10 2 15,-5-4-1-15,3-5-1 16,2 0 0-16,5-17-20 16,1-11-48-16,2-6-187 15,-3-8-544-15</inkml:trace>
  <inkml:trace contextRef="#ctx0" brushRef="#br0" timeOffset="118733.73">3684 4200 577 0,'0'0'125'0,"0"0"-65"0,0 0 66 16,0 0-20-1,0 0-20-15,0 0 3 0,33 9-7 16,-27-9-36-16,-4 0 0 15,2 0-20-15,0-10 0 16,-4-9-11-16,0-7-7 16,0 1-1-16,0 1-6 15,-8 2-1-15,-13 7 0 16,-1 7-2-16,-5 8-5 16,-4 0-4-16,-3 14-8 15,1 17 14-15,6 5-3 16,10 5-9-16,7 2-8 15,10-4-5-15,0-4 9 16,0-11-4-16,19-5 2 0,1-14 15 16,7-5 8-16,-1 0 8 15,5-8 28-15,-2-15-10 16,0-9-1-16,-2 3-2 16,-7-3 2-16,-5 4-6 15,-5 6 0-15,-6 6-4 16,-2 9 1-16,-2 6-5 15,0 1-2-15,0 0-9 16,0 11 2-16,0 28-2 16,-4 12 1-16,-6 24-1 0,4 7-1 15,4 4-3 1,0-1 3-16,-3-13-12 0,5-16 7 16,0-19 1-16,0-16-1 15,0-13 3-15,0-8-3 16,0 0 6-16,0-18 2 15,15-14 2-15,-1-10-1 16,-1-2-2-16,1 1-1 16,-1 10 2-16,-1 11-2 15,-6 9 0-15,-1 12-3 16,1 1 1-16,6 0-8 16,5 10 6-16,6 8 0 15,-3-3-20-15,2-4-26 16,-2-3-69-16,1-8-11 15,0 0-107-15,-5-6-252 0</inkml:trace>
  <inkml:trace contextRef="#ctx0" brushRef="#br0" timeOffset="120534.6">3968 4124 968 0,'0'0'102'0,"0"0"-12"16,0 0-14-16,0 0-37 16,0 0-3-16,0 0 0 15,-8 109-19-15,18-79-4 0,-4-4-9 16,5-10-3-16,-7-4 0 16,4-6 0-16,-6-4 0 15,2-2 1-15,3 0 0 16,5-16 6-16,5-14 0 15,-1-6-6-15,1 2 0 16,-5 5-2-16,-8 12 0 16,3 7-1-16,-7 6 1 15,0 4-1-15,0 0-2 16,2 0-5-16,2 18 6 16,5 10 2-16,5 3 0 15,3 4 0-15,3-3 0 16,5-2-1-16,0-8-1 15,0-4-7-15,-2-7-1 16,0-11-5-16,2 0-1 0,4-3-4 16,2-21 1-16,0-7 1 15,-4-6 12-15,-5-4 1 16,-2 3 5-16,-6 2 1 16,-8 6 0-16,-6 9 7 15,0 4-2-15,-8 8 8 16,-17 6-6-16,-4 3-8 15,-2 0 1-15,-1 15 0 16,6 7 1-16,3 2 1 16,14 8 4-16,7 0 0 15,2 0-1-15,0-2-3 16,9-2-3-16,11-6-2 0,-5-4 0 16,10-8 2-16,-5-5-1 15,-2-5 2-15,4 0-2 16,1-15 3-16,-4-11-1 15,2-3-1-15,-5-6 2 16,-8 3 4-16,-3 4-3 16,-3 7 1-16,-2 7 2 15,0 9-3-15,0 5 5 16,0 0-5-16,0 0-3 16,-2 14-6-16,-3 10 5 15,3 6-1-15,2 0-7 0,0 0-1 16,13-4-2-1,10 1 4-15,4-8 7 0,2-5 1 16,0-9 0-16,0-5 0 16,-5 0 2-16,5-14 0 15,-1-17 0-15,-3-5 1 16,-7-10-2-16,-3-4 8 16,-5-12-7-16,-8-10 1 15,-2-6 5-15,0-1-7 16,0 16 4-16,-6 14-3 15,-6 20 8-15,1 17 1 16,-1 11-4-16,-1 1-4 16,1 3-3-16,0 28-1 15,5 9-2-15,7 12-3 0,0 8 4 16,5 1 2 0,17 5-1-16,1-4 1 0,3-3 0 15,0-1 1-15,1-9-1 16,-2-11 1-16,-2-6-3 15,-4-14 2-15,-3-12-3 16,-1-6 3-16,3 0-1 16,-5-20 1-16,8-11 2 15,-3-6-2-15,-5-6 1 16,-1 2 1-16,-4 3-2 16,-3 8 0-16,-3 16-2 15,-2 9 2-15,0 5 0 16,0 0 2-16,0 10-2 0,0 15 0 15,0 5-1 1,0 4 1-16,2 0-1 0,16 0 1 16,2-4 0-16,2-7-2 15,-1-6 2-15,-2-9 0 16,-1-8-1-16,3 0 1 16,0-12 1-16,4-15-1 15,0-14 0-15,-1-8 2 16,-6-9 0-16,-7-17 4 15,-2-12-6-15,-9-7 2 16,0 1-2-16,0 19 4 16,0 25-3-16,-4 22 2 15,-7 16 9-15,-1 8-1 16,1 3-11-16,-3 9-1 0,4 31-4 16,5 14-4-16,5 14 4 15,0 6-5-15,21 2 1 16,2-4 9-16,6-3-2 15,0-6 1-15,-4-8 1 16,-2-9 0-16,-4-11 2 16,-3-14-2-16,-1-11 0 15,-1-8-3-15,-1-2 3 16,8-7-3-16,-1-22-4 16,-1-5-1-16,6-8 6 15,-7 4 2-15,-3 7-1 16,-3 10 1-16,-5 15-10 15,-5 6-7-15,-2 0-4 0,2 15 15 16,0 14 6-16,7 5 0 16,5 2 0-16,3-2-2 15,3-5 2-15,5-5-1 16,0-10 1-16,-4-5 0 16,4-9 0-16,0 0-1 15,-3-9 2-15,5-14-1 16,-3-5 1-16,-4-5 2 15,1-2 0-15,-13-1 8 16,1 5 5-16,-5 13 1 16,-1 8-6-16,-3 10 3 15,0 3-6-15,-3 32 0 0,-12 20-1 16,2 15-2-16,-1 13-5 16,10 0-4-16,0 1-3 15,4-1-11-15,0-11-3 16,-5-6-5-16,5-13-6 15,-2-15 24-15,-3-17 6 16,1-10-2-16,-5-11-7 16,-4 0-37-16,-5-7-56 15,-7-18-11-15,-2-5-51 16,-6-7-73-16</inkml:trace>
  <inkml:trace contextRef="#ctx0" brushRef="#br0" timeOffset="120840.16">5064 4004 745 0,'0'0'230'0,"0"0"-196"16,0 0-26-16,0 0 45 16,0 0 20-16,138-4-17 0,-78 0-2 15,-2-4-34-15,-4-1-10 16,-12 0-8-16,-15 1-2 16,-15 6-19-16,-8 2-23 15,-4-2-4-15,-2-1-31 16,-27-2-63-16,-12 1-187 15</inkml:trace>
  <inkml:trace contextRef="#ctx0" brushRef="#br0" timeOffset="121116.56">4988 3912 871 0,'0'0'160'0,"0"0"-132"16,0 0 42-16,0 0 9 16,0 0-32-16,0 0-28 15,-2 0 3-15,2 0-8 16,0 0-6-16,0 0-5 16,0-3 3-16,0-6-1 15,6-5-3-15,2 2-2 16,-6 6-2-16,0 1-17 15,-2 5-49-15,0 0-75 16,-12 0-229-16</inkml:trace>
  <inkml:trace contextRef="#ctx0" brushRef="#br0" timeOffset="136466.51">6767 4307 740 0,'0'0'159'16,"0"0"-149"-16,0 0 1 15,0 0 37-15,0 0-4 16,0 0-10-16,0 0-13 16,0 0 7-16,69 30 9 15,-55-34 4-15,3-18-9 0,6-10-22 16,2-6-4-16,-6 0-6 15,-1-1 3-15,-7 12-3 16,-6 4 1-16,0 8 1 16,-5 8 1-16,0 3 0 15,0 4 1-15,0 0-3 16,0 0-2-16,0 22-5 16,0 13-4-16,0 2 10 15,0 4-1-15,4-5-3 16,7-11 2-16,-3-2 2 15,4-13-3-15,-1-6 0 16,1-4 3-16,1 0 0 0,3-12 11 16,1-16-3-16,1-3-2 15,-3-1-5-15,-3 6 1 16,-5 5 3-16,-3 4-5 16,-2 9 1-16,-2 4-1 15,0 4 2-15,0 0-2 16,0 0-3-16,0 15-11 15,0 8 13-15,4 4 1 16,5-3 0-16,3-5 3 16,-4-6-3-16,1-5 0 15,1-6 0-15,-4-2 3 16,7-3 11-16,5-24 18 16,5-9-16-16,-2-4-13 0,6 2 0 15,-11 4-1-15,-3 10 0 16,-5 10 0-16,-8 7-2 15,0 7 0-15,0 0 0 16,0 24 0-16,0 12-4 16,0 8 4-16,0 1-2 15,8-6-3-15,12-7 0 16,0-11-13-16,1-9-14 16,1-10-5-16,4-2-1 15,1-14-16-15,2-22-84 16,-4-6-123-16,-9 0-93 15</inkml:trace>
  <inkml:trace contextRef="#ctx0" brushRef="#br0" timeOffset="136760.96">6996 3892 107 0,'0'0'776'16,"0"0"-728"-16,0 0-5 16,0 0 17-16,0 0-12 15,0 0-17-15,-33 64-15 16,33-62-3-16,0-2-11 0,0 0 9 16,12 0 14-16,-1-12 1 15,-5-4-11-15,-2 2-8 16,-4 2-3-16,0 4-4 15,0 7-10-15,0 1-27 16,0 0-35-16,0 21-47 16,-4 9-145-16,-2 3-253 15</inkml:trace>
  <inkml:trace contextRef="#ctx0" brushRef="#br0" timeOffset="138204.09">8105 4335 788 0,'0'0'179'0,"0"0"-129"16,0 0 16-16,0 0 21 16,0 0-1-16,0 0-20 15,4-64-49-15,14 16-6 16,9-4-5-16,-1-9 1 16,-8 1-1-16,3-3-2 0,-13 2-3 15,-3 10 0-15,-5 14 1 16,0 13-2-16,-7 10-1 15,-15 14-2-15,-3 0-3 16,-6 30-18-16,-3 14 9 16,10 3 1-16,9-4 4 15,10-1-9-15,5-6 0 16,7-5 14-16,24-5-10 16,2-7 14-16,12-3 1 15,-3-4-2-15,0-5 1 16,1-1 1-16,-9-2 0 15,-10 0 0-15,-9 2 0 0,-3 3 0 16,-10 8-1 0,-2 5-2-16,-7 6 1 0,-24 4 0 15,-7-2-5-15,0-4-4 16,9-6-3-16,7-9-8 16,11-2 11-16,2-9-18 15,9 0-11-15,0-2 14 16,7-24-9-16,18-7 18 15,6-10 15-15,9-4 4 16,-1 1 5-16,9-3 1 16,-6 1 19-16,-7-5-2 15,-4 3 4-15,-10-2 5 16,-7-2 9-16,-10 0-23 16,-4-2 9-16,0 4-8 0,-2 7 5 15,-12 11-7-15,3 14-2 16,-1 8 0-16,10 8 2 15,0 4-10-15,0 0-6 16,2 0-3-16,-2 12-1 16,-3 20 1-16,5 12 0 15,0 13 1-15,0 3 2 16,11 6 5-16,3 1 1 16,1 0-7-16,-1-3 5 15,-1-3-6-15,-1-8 0 16,-1-7-1-16,-1-8 1 15,4-9-3-15,-3-13-2 16,-2-6-2-16,0-8-3 0,0-2 6 16,4 0 0-16,5-5-3 15,7-20 6-15,-3-9-1 16,-2-2-4-16,-4-3 3 16,-5 7 2-16,-5 4 0 15,-4 2 0-15,-2 8 2 16,0 6-2-16,0 5 0 15,-6 7 0-15,-7 0-9 16,-3 0-7-16,3 0-9 16,3 5 7-16,4 4 0 0,-1-4 5 15,7 1 5 1,0 1 0-16,0-3 6 0,0 1-5 16,0 0 6-1,11-1-1-15,5 0 2 0,-1-3 0 16,1 2 1-16,-3 1 5 15,-1-3-6-15,-1 6 2 16,-5 1-2-16,4 1 2 16,-4 5-2-16,3 3 3 15,0 3 7-15,0 1-6 16,0-1-2-16,-3 1-1 16,8-5-1-16,-3-7 2 15,-2 0-1-15,-2-6-1 16,2-3 2-16,4 0 10 15,3 0 4-15,1-17-6 0,1-9-2 16,7-4-8-16,-6-2 3 16,0-5-3-16,-5 1 0 15,-10 5 0-15,-4 4-6 16,0 9-1-16,0 10-3 16,-12 8-1-16,-5 0 0 15,-6 11-4-15,-1 15 15 16,3 6-3-16,8 2-2 15,13 0 4-15,0-2-3 16,5 3 3-16,15-6 1 16,5-5 1-16,4-8 1 15,0-6 0-15,2-8 1 0,2-2 1 16,7-6-4 0,-2-20-2-16,0-6-14 0,-12-5-93 15,-5-1-45-15,-19-3-186 16</inkml:trace>
  <inkml:trace contextRef="#ctx0" brushRef="#br0" timeOffset="138415.37">8250 3984 959 0,'0'0'116'0,"0"0"-96"16,0 0 10-16,0 0-1 16,0 0 22-16,129-17-23 15,-38-8-28-15,19-5-53 0,1 2-129 16,-2 4-393-16</inkml:trace>
  <inkml:trace contextRef="#ctx0" brushRef="#br0" timeOffset="140867">9371 4167 301 0,'0'0'218'16,"0"0"-165"-16,0 0 10 16,0 0 10-16,0 0 8 15,0 0 40-15,78-28-40 16,-69 16-19-16,2-1-14 15,-2-2-13-15,0-3 4 16,-2-3-3-16,-7 2-1 16,0 1 4-16,0 1-11 15,0 3-14-15,-14 6-3 0,-3 6-9 16,-8 2-2 0,-2 2-2-16,-2 18-2 0,4 6-3 15,4 4 0-15,5-2 1 16,7 5 1-16,7 0 0 15,2 2 3-15,0-6 0 16,0-2 2-16,13-11-3 16,3-6 3-16,1-8 1 15,1-2 0-15,7 0 6 16,-1-24 14-16,3-4-9 16,-5-4-4-16,-6 2-1 15,-3 0-3-15,-6 6 0 16,-5 6-3-16,2 4 3 0,-4 7-2 15,0 5 2 1,0 2-4-16,0 0-4 0,0 7 0 16,-4 13 0-16,-5 3-1 15,9 2-1-15,0 0 3 16,0 0 0-16,5-5 2 16,5-6-1-16,9-6 1 15,-3-6 1-15,5-2 0 16,6-2 3-16,4-20 6 15,3-5-7-15,-5 2-1 16,-5-1 0-16,-1 1 0 16,-10 7-2-16,-7 6 2 15,0 7-1-15,-6 5 0 16,0 0 0-16,0 0-10 0,0 0-8 16,0 16 6-16,0 6 10 15,0 1 1-15,0 2 1 16,0-2 0-16,0-6 2 15,0-5 12-15,0-6-5 16,0-6-4-16,0 0 7 16,0 0 7-16,0 0 6 15,8-20 0-15,7-4-21 16,-1-5-4-16,-1 1 1 16,1 5-1-16,-5 3-4 15,-3 6 0-15,-4 7-2 16,4 5-6-16,-4 2-3 15,-2 0-6-15,2 0 0 0,2 14 5 16,5 8 16-16,2 3 0 16,-2-2 2-16,4 2-3 15,1-7 2-15,-3-4-1 16,-2-8 7-16,-3-4 4 16,4-2 1-16,-2 0 1 15,15-10 4-15,-4-13-12 16,6 0-4-16,-2-4 2 15,-5 1-2-15,-1 4-1 16,-5 4 0-16,-6 8 0 16,-1 6-3-16,-3 4-3 15,-2 0-4-15,0 0-2 0,0 8-3 16,0 10 11 0,4 9 4-16,5-4 0 0,5-1 1 15,1-1-1-15,3-7 1 16,-5-4 6-16,-1-7 1 15,-4-3-4-15,3 0 5 16,3-5 8-16,3-13-8 16,6-7-6-16,-3-1 1 15,3 4-4-15,-8-2 0 16,-9 6 0-16,2 4 0 16,-6 9-1-16,0 2-6 15,-2 3 1-15,0 0-6 16,0 0-1-16,0 12 6 0,0 11 4 15,0 0 3 1,7 5 2-16,1-2-2 0,13-1 0 16,-6-5 0-16,1-6 7 15,-1-5-1-15,3-6 6 16,-2-3 7-16,8 0-12 16,3-16 4-16,4-8-8 15,0-5-1-15,-4 4 0 16,-9-1-4-16,-5-2 2 15,-1 3-2-15,-8 5-6 16,1 9 7-16,-5 5-6 16,0 5 5-16,0 1-9 0,0 0 3 15,0 0 0 1,0 8 3-16,0 10 5 0,0 6 0 16,0-4 3-16,0-1-3 15,0-1 7-15,0-4-7 16,0-6 3-1,0-5 4-15,0 0-6 0,0-3 9 16,0 0 2-16,2 0 1 16,0 0 1-16,2-13 0 15,-2-9-7-15,8-4-5 16,-6 1-2-16,3-2-2 16,-1 9-1-16,-1 9-2 15,-3 2 3-15,2 7-9 0,-1 0 4 16,4 0-1-1,1 0 1-15,13 16 5 0,0 6 1 16,4 2 1-16,6 2 0 16,0-2 0-16,3-3 3 15,-3-7-3-15,0-9-1 16,0-5 1-16,-2 0 3 16,12 0-3-16,-8-15 2 15,5-10-3-15,-7-5 4 16,-4 0-1-16,-9 0-2 15,-5 0-1-15,-13 6 1 16,0 8 0-16,0 5-1 16,-6 4-8-16,-17 7-4 15,-6 0 6-15,2 12 0 0,-4 15 3 16,2 2 2-16,10 3-7 16,3-1 6-16,9-3-3 15,7-2 2-15,0-4 2 16,0-4 0-16,7-7 1 15,1-4 1-15,4-7 0 16,5 0 2-16,4 0 0 16,1-16 2-16,5-4 0 15,-5-2 6-15,-4-1 2 16,-5 2 1-16,-1 7 0 16,-8 3-4-16,-2 6 6 15,-2 5-6-15,0 0-3 16,0 0-6-16,0 27-2 0,0 21 2 15,0 25 5 1,0 15-5-16,0 16 0 0,0 1 0 16,0-8-6-16,-2-10 5 15,-7-15 1-15,0-14 1 16,-4-14-1-16,-1-14-1 16,5-9 1-16,-2-14 0 15,9-7 0-15,-2 0 1 16,-6 0-1-16,2-19-6 15,-3-20 2-15,-1-14-1 16,8-12-7-16,4-7 1 16,0-2-3-16,20 7 12 0,11 16-4 15,5 10 6 1,-3 13-1-16,-4 6-3 0,0 9 4 16,-4-1-2-1,-8 2-2-15,6-1-13 0,-7 1-21 16,-10-2-81-16,-6 0-32 15,0 0-170-15,-16-2-373 16</inkml:trace>
  <inkml:trace contextRef="#ctx0" brushRef="#br0" timeOffset="141054.28">10572 3830 1066 0,'0'0'116'16,"0"0"-109"-16,0 0 6 15,0 0-13-15,0 0-2 16,0 0-61-16,25-13-58 16,8 33-157-16</inkml:trace>
  <inkml:trace contextRef="#ctx0" brushRef="#br0" timeOffset="141296.63">12019 3993 940 0,'0'0'128'15,"0"0"-102"-15,0 0 0 16,0 0 67-16,0 0-10 16,0 0-43-16,2 0-29 15,3 0-11-15,-1 0-15 16,-4 0-85-16,0 0-100 16,0 0-345-16</inkml:trace>
  <inkml:trace contextRef="#ctx0" brushRef="#br0" timeOffset="150751.53">11870 1766 753 0,'0'0'103'0,"0"0"-28"15,0 0-13-15,0 0 6 16,0 0 1-16,0 0-25 15,0 0-23-15,44-15-7 16,-12 15 11-16,8 0 4 16,4 15 1-16,-1 1-20 15,-1 3-10-15,-2 3 2 16,-4 2-2-16,-7 1 6 16,-5 4 0-16,-14 7-6 0,-10 10 10 15,0 8 11-15,-23 13-10 16,-15 0-6-16,-2 6 0 15,-9 0-3-15,4-2 0 16,3-1-1-16,2-3-1 16,11-2 1-16,11-2 3 15,7-5-4-15,9-2-4 16,2-8 4-16,0 0 2 16,15-6-2-16,10-3-2 15,4-9 2-15,2-8 0 0,0-4-1 16,-2-9 1-16,0-2 0 15,-4-5 0-15,-8-2 2 16,-3 0-2-16,-3 0 2 16,-7 0 0-16,-4 0 2 15,0 0 1-15,0 0 5 16,0 0 5-16,0 0-4 16,-13 0-9-16,-3 0-2 15,-1 0-1-15,-3 10 0 16,-1 5 1-16,4 6 0 15,1 2 0-15,3 10 1 16,-1 4-1-16,3 4 0 16,3 7 1-16,0 5 5 0,6 5-6 15,0 8 0-15,2 6 2 16,0 6 0-16,0 6-2 16,0 4 1-16,12 1-2 15,-4-9 1-15,5-9 0 16,-1-15-5-16,-1-6 5 15,-5-6 0-15,-6-2 1 16,0-2-1-16,0-1 1 16,0-2-1-16,-15-5 5 15,-3-6-4-15,-5-3 0 16,6-6-1-16,-10 1 0 16,7-4 0-16,-7 0 0 0,1-6 0 15,1-4 0 1,3-1-1-16,-1-3-1 0,6 0-21 15,1 0-16-15,3-10-38 16,11-9-72-16,2-6-94 16</inkml:trace>
  <inkml:trace contextRef="#ctx0" brushRef="#br0" timeOffset="154500.24">12735 3337 628 0,'0'0'170'0,"0"0"-93"16,0 0-3-16,0 0 1 15,0 0-2-15,0 0-23 16,0 0-19-16,0 0-4 0,0-4-15 16,0 4 4-16,0 0 8 15,7-5 2-15,10-4 4 16,10-9-17-16,2-5-8 15,2-5-1-15,-2-2-4 16,-6 2 0-16,-8 2 0 16,-6-1-1-16,-2 10 1 15,-7-1-3-15,0 6 3 16,0 8 0-16,0 3-5 16,-14 1 2-16,-8 0-1 15,4 7-1-15,-7 12 2 16,10 2-2-16,1 7 2 15,12 4-2-15,2 3 0 16,0 0 4-16,0-3 1 0,16-4 1 16,-1-10 1-16,1-8-2 15,-3-7 1-15,10-3 2 16,4-8 4-16,6-20 8 16,9-11-14-16,3-3-1 15,-3 4 4-15,1 6-3 16,-5 6-1-16,-9 11-1 15,-12 10-2-15,-7 5 2 16,-8 0-10-16,0 14-2 16,2 21 13-16,3 8 0 15,-3 6-2-15,-2-6 2 16,1-2-1-16,2-9 1 16,-5-11-2-16,0-7 2 0,0-5 0 15,0-9 2-15,0 0-1 16,0 0 1-16,2-5 2 15,9-22-4-15,5-14-15 16,3-8 3-16,6-6 9 16,2 7 3-16,-5 6-2 15,0 13 2-15,-8 15 0 16,-10 9 0-16,-4 3 0 16,0 2 14-16,0 0-10 15,0 0-4-15,0 12-3 16,0 12 3-16,-4 10-3 15,-3 4 3-15,7-4 0 0,0-4 0 16,0-6 0-16,0-5-2 16,0-9-1-16,11-4 0 15,5-6 3-15,-1 0 1 16,10-11 3-16,2-14-4 16,0-8 5-16,-4-3-5 15,2 0 2-15,-9 4 0 16,-5 4 0-16,-9 10 2 15,-2 10 0-15,0 6 10 16,0 2 9-16,0 5-23 16,-13 30 2-16,-5 13 1 15,5 19-2-15,1 11 1 0,12 6-2 16,0 4 0 0,0-2 1-16,8 0-1 0,0-7 0 15,1-12 0-15,-5-18 0 16,4-20-18-16,-2-8-57 15,1-16-31-15,-1-5-15 16,6-5-103-16,-6-30-224 16</inkml:trace>
  <inkml:trace contextRef="#ctx0" brushRef="#br0" timeOffset="154786.69">13618 3194 749 0,'0'0'134'0,"0"0"-50"16,0 0-6-16,0 0-7 0,29-114-20 16,-12 101-19-16,10 6-5 15,0 2-8-15,0 5 2 16,0 0-14-16,-4 12-2 16,0 17-5-16,-7 2 0 15,-14 6 0-15,-2-1-1 16,0-2-2-16,-18-4 3 15,-11-2-5-15,-2-1 4 16,4-8-9-16,10-8-22 16,7-8-29-16,8-3-39 15,2-2-17-15,0-25-130 16,20-8-186-16</inkml:trace>
  <inkml:trace contextRef="#ctx0" brushRef="#br0" timeOffset="157116.12">13950 3146 592 0,'0'0'225'15,"0"0"-52"-15,0 0-64 16,0 0-5-16,0 0-27 16,0 0-50-16,-29 32-6 15,4-2-8-15,7 4-6 16,5 2-3-16,11 0-4 16,2-5 0-16,0-4-1 15,9-7-2-15,9-7 3 16,-1-8-1-16,10-5 1 15,0 0 0-15,2-15 6 0,0-17-2 16,-4-5 0 0,-8-5-3-16,-5 2 1 0,-12 1-1 15,0 2 3-15,0 8-4 16,-10 10 3-16,-5 7-3 16,-3 8-1-16,-2 4-2 15,2 0-5-15,0 14-6 16,9 7 1-16,7 4-8 15,2-4 3-15,0 2 7 16,18-7 2-16,8-3-1 16,1-8 6-16,2-3-4 15,2-2 8-15,-2 0 1 16,7-18 1-16,0-3 3 0,-7-2-1 16,-5 0-1-16,-6 2 0 15,-9 7 7-15,-7 6 9 16,-2 5 9-16,0 3-1 15,0 0-12-15,0 0-12 16,-13 21-3-16,-1 7 0 16,8 4 2-16,1 0-2 15,5 0 0-15,0-3 0 16,0-6 2-16,0-7 0 16,0-8-2-16,0-5 2 15,0-3 2-15,0 0-1 16,0 0 5-16,0-11 16 15,11-10-13-15,1-9-9 16,-6-1-2-16,7 4 0 0,1 2 1 16,-1 4-3-16,1 4-4 15,1 2 0-15,6 8-1 16,-5 2-9-16,-3 5 9 16,-3 0-1-16,4 0-2 15,-1 17 9-15,1 7-2 16,-1 6 2-16,-6 1 1 15,2-2 1-15,-2 0-1 16,-1-6 2-16,5-5-1 16,-4-4 1-16,4-7-1 15,0-4 0-15,3-3 5 16,3 0-5-16,12-10 3 16,2-13 7-16,6-9-7 0,-6 1-1 15,-5-3-1-15,-8 4 0 16,-7 2 0-16,-9 3-1 15,-2 10 0-15,0 4 0 16,0 4-2-16,-15 7-12 16,-8 0 1-16,6 0-2 15,-3 19 5-15,-1 4-2 16,13 5-1-16,6 2-8 16,2 2 12-16,0 0 7 15,4-4 1-15,14-2 0 16,4-3-5-16,-2-7 5 15,9-8 3-15,0-7-2 0,7-1 0 16,-1 0 3 0,8-20 0-16,-5-8 2 0,-5-4-6 15,-2-2 2-15,-8 0-2 16,-10 2 1-16,-9 6 1 16,-4 8 1-16,0 8 0 15,0 8 2-15,0 2-5 16,0 0-2-16,-11 6-1 15,-2 16 0-15,6 6 3 16,5 2 2-16,2-2 0 16,0-3 2-16,0-4 3 15,0-7 6-15,0-5-6 16,0-5 0-16,2-4-1 0,0 0 8 16,8 0 11-16,5-21-7 15,5-6-15-15,-2-6-3 16,4 3-2-16,-6 0 0 15,-5 4-2-15,-5 9-6 16,2 10-9-16,-8 5 9 16,2 2-11-16,-2 0-9 15,4 20 17-15,9 10 13 16,-1 4 0-16,5 0 0 16,4-2 0-16,1-3 0 15,0-7 0-15,-2-11 0 16,-2-4 1-16,4-7 7 0,-4 0 6 15,9-18 7 1,0-15-10-16,-3-9-5 0,-2-9-3 16,1-8-1-16,-10-11-1 15,-6-9 1-15,-7-4-1 16,0 0-1-16,0 15 1 16,-14 16 0-16,1 21 2 15,9 14 5-15,1 14-8 16,-4 3-1-16,5 22-5 15,-2 25 2-15,-3 17 2 16,7 11 2-16,0 6 0 16,0 4 1-16,11-3-2 15,7-7 2-15,0-14 0 0,0-12-1 16,-5-17 2-16,-1-15-2 16,-6-8 0-16,7-9 1 15,3 0 7-15,11-25 9 16,4-11-12-16,7-6-4 15,-5 6 0-15,-4 8-2 16,-13 12-1-16,-5 11 0 16,-9 5 0-16,0 0-10 15,3 5-1-15,2 15 12 16,2 6 1-16,-5 2-1 16,9-3 1-16,-1-2 0 15,-4-7 0-15,6-4 0 16,6-7-6-16,0-5-15 15,18 0-25-15,5-7-46 0,5-15-26 16,-3-2 16-16,-5-2 14 16,-11-2 40-16,-4-2 43 15,-19-2 5-15,1 2 26 16,-7-1 41-16,0 4 9 16,0 5-11-16,-7 8 19 15,-1 8-23-15,-11 6-6 16,1 0-45-16,-8 16-8 15,2 14 8-15,1 5 12 16,5 6-19-16,5-1-1 16,6-4 0-16,7 0-2 15,0-6 0-15,0-7 0 16,7-8 0-16,4-7 0 0,5-8 2 16,4 0 0-16,6-8 13 15,1-20-2-15,0-3-5 16,-7-4-5-16,-5 0 1 15,-1-2-2-15,-3 8 3 16,-9 12 0-16,-2 8-3 16,2 6-2-16,-2 3 0 15,0 0-7-15,0 8-1 16,0 13 5-16,0 6 2 16,0 3 1-16,0-2 0 15,0 0-2-15,10-5 2 16,3-4 0-16,0-8 3 0,1-7-3 15,6-4 1 1,6 0 0-16,8-21 7 0,6-13-6 16,0-10-1-16,1-7 1 15,-6-14 2-15,1-11-2 16,-12-8 1-16,-4-5-1 16,-16 7-1-16,-4 11 2 15,0 18-1-15,0 16 8 16,-11 16 5-16,5 11-4 15,-3 10-10-15,0 2-1 16,-4 30-5-16,-6 22 4 16,9 16 0-16,3 14 1 15,7 6 0-15,0 3-1 0,9-2 1 16,9-10 0 0,-1-9-1-16,6-16 1 0,-6-15 0 15,-3-18-17-15,-5-14 1 16,-3-9-20-16,2-9-20 15,-8-20-92-15,0-10-143 16,-10-3-494-16</inkml:trace>
  <inkml:trace contextRef="#ctx0" brushRef="#br0" timeOffset="157367.49">15938 2930 963 0,'0'0'193'16,"0"0"-111"-16,0 0-21 15,0 0-13-15,0 0-24 16,0 0-19-16,-2 0-4 16,2 5 4-16,0 1-4 15,0-3 2-15,0-3-6 16,0 0-24-16,4 0-41 15,3 0-32-15,-7-14-51 16,0 0-110-16,-18 1-150 16</inkml:trace>
  <inkml:trace contextRef="#ctx0" brushRef="#br0" timeOffset="157532.73">15276 2941 907 0,'0'0'101'15,"0"0"-72"-15,0 0 20 16,0 0-14-16,0 0-14 16,114 0-9-16,-34-3-12 15,18-12-75-15,14 4-78 16,3-1-156-16</inkml:trace>
  <inkml:trace contextRef="#ctx0" brushRef="#br0" timeOffset="157795.1">17128 2996 1013 0,'0'0'134'16,"0"0"-114"-16,0 0-9 0,0 0-5 15,0 0-6-15,0 0-14 16,-2 6-138 0,-25-6-538-16</inkml:trace>
  <inkml:trace contextRef="#ctx0" brushRef="#br0" timeOffset="213431.47">602 5932 532 0,'0'0'245'15,"0"0"-150"-15,0 0-25 16,0 0 2-16,0 0-15 15,0 0-27-15,0 0-4 16,0 0-3-16,0-5-2 16,0 5 2-16,0 0-3 0,2 0 8 15,-2 0-8-15,2 0-11 16,6 20-8-16,4 23 5 16,3 13 12-16,-1 9 1 15,4 8-17-15,2-3 2 16,-1-2 1-16,-3-9-5 15,-5-13 0-15,-3-11-3 16,2-12-5-16,3-8 7 16,1-8-13-16,7-7-9 15,5 0-54-15,10-21 29 16,6-12-34-16,0-7-30 16,-1-1-134-16,-8 3-77 0</inkml:trace>
  <inkml:trace contextRef="#ctx0" brushRef="#br0" timeOffset="213630.75">550 6222 842 0,'0'0'126'0,"0"0"-125"15,0 0-1-15,0 0 2 16,123-48 0-16,-59 33-2 16,-2 4-101-16,-8 1-305 15</inkml:trace>
  <inkml:trace contextRef="#ctx0" brushRef="#br0" timeOffset="214046.37">1100 6298 821 0,'0'0'48'0,"0"0"-28"16,0 0 54-16,0 0-4 15,0 0-19-15,0 0-7 0,50-23-5 16,-30 4-13-16,-2-3-10 15,-5-4 7-15,-2 2-16 16,-4 2 2-16,-5 5 1 16,-2 2-6-16,0 3 7 15,0 5-10-15,-11 6 5 16,-7 1-6-16,-2 0-15 16,-6 18 13-16,3 11-1 15,3 5 2-15,4-1 0 16,12-1-3-16,4 0-3 15,0-4 4-15,0-3-1 16,15-6-1-16,8-5-8 16,4-6-31-16,4-8-12 0,4 0-16 15,5 0-56 1,3-19-115-16,1-6-76 0</inkml:trace>
  <inkml:trace contextRef="#ctx0" brushRef="#br0" timeOffset="-213617.48">1462 6194 597 0,'0'0'130'16,"0"0"37"-16,0 0-49 16,0 0-17-16,0 0-17 15,0 0-7-15,-11-20-23 16,-3 20-26-16,-1 14-14 16,-3 6-10-16,3 6 1 15,3 1-1-15,5 4-2 16,7-1-1-16,0-3-1 0,0-6-1 15,5-2-3-15,15-8 0 16,7-7-10-16,8-4-16 16,5 0-20-16,5-23 12 15,4-13 7-15,-2-7 25 16,-3-5 4-16,-5-3 1 16,-8-2 2-16,-12 0 1 15,-9 4 5-15,-10 5 11 16,0 7 5-16,0 14 13 15,-12 8-5-15,1 9-10 0,-3 6-8 16,4 0-12-16,-1 14-1 16,1 16-1-1,6 10-2-15,4 5 3 0,0 4 2 16,2 2-2 0,12 0 0-16,-1-4 7 0,1-5-6 15,-3-10 0-15,-3-10-1 16,0-10 0-16,-2-5 0 15,-4-7 0-15,5 0 0 16,1 0 1-16,6-12 5 16,2-13 0-16,4-3 0 15,-2 3 1-15,-3 2-2 16,-1 11-5-16,-5 8 0 16,-5 4-4-16,0 0-5 15,1 8 9-15,1 14 1 0,4 4 1 16,-2 1-4-16,3-1 2 15,5-4-5-15,-1-5 2 16,1-5-6-16,1-4 5 16,-4-8-2-16,2 0 1 15,3 0 1-15,0-13 4 16,-3-11 3-16,1-1 0 16,-3-1 0-16,-4 1 2 15,-2 0-1-15,-2 9-3 16,-3 6 3-16,-2 8-1 15,0 2-1-15,0 0 1 16,0 0-3-16,0 16-5 16,0 5 5-16,0 2 0 0,0 3-1 15,0 0 3 1,0-4-4-16,0-5 3 0,0-10-1 16,0-3 0-16,0-4 2 15,0 0 1-15,0 0-1 16,8-14 2-16,6-9 1 15,1-6-3-15,4 2-2 16,-4 0 2-16,1 8-3 16,-3 4 1-16,-5 9-1 15,-2 6-5-15,-2 0-4 16,2 10 4-16,1 15 6 16,2 2-4-16,2 4 4 15,2 1-1-15,-1-6 1 16,1-4-2-16,-2-7 1 0,1-6-1 15,-4-7 0-15,6-2 1 16,1 0 0-16,3-18 1 16,2-8 4-16,0-1-2 15,-1-3-1-15,-2 4 0 16,5 2 3-16,-9 6-2 16,1 9 1-16,-7 6-3 15,-7 3-1-15,0 0 0 16,0 17-5-16,0 6 6 15,0 7-1-15,4-2 1 0,5 0 0 16,7-1-2 0,-3-8 2-16,1-4-1 15,1-7 1-15,1-7 0 0,1-1 0 16,1 0 0 0,3-15 3-16,-4-10-1 0,-3-3 0 15,-6-4 8-15,-8-3-7 16,0-6 7-16,-4 1-5 15,-21 5-3-15,1 8-2 16,-3 10 2-16,5 14-4 16,0 3-2-16,-1 0-4 15,-2 8-1-15,6 10 4 16,7 3 1-16,12 5 0 16,0-3 1-16,31 0 0 15,6 0 1-15,1-7 2 0,-3-6-1 16,3-8-3-16,-3-2-8 15,4 0 0-15,-6-22 4 16,-2-10 7-16,1-6-4 16,-8-5-2-16,-9-3 5 15,-1-5 2-15,-9-2-2 16,-3 5 0-16,-2 6 1 16,0 16 1-16,0 10-5 15,-12 10 5-15,8 6-2 16,-5 0 2-16,0 17-1 15,5 12 1-15,1 14 1 16,3 6 0-16,0 6 7 16,0 1 2-16,0 0-3 15,7-8 2-15,0-6 0 16,-1-10-3-16,3-9-2 0,1-8-1 16,-2-11 1-16,1-4 8 15,7 0 0-15,1-18-3 16,4-8 0-16,1-6-3 15,-5 2-5-15,2 8 0 16,-6 7-1-16,-4 6 0 16,-2 9-1-16,-7 0-4 15,4 0 0-15,2 9 3 16,4 12-2-16,5-1 0 16,1 2 1-16,1-4 2 15,4-6 0-15,6-4 1 16,2-5-1-16,2-3-1 0,0-3-2 15,0-17 4-15,-2-6 2 16,-7-6 0-16,-6 0 2 16,-7 0 1-16,-9-2 5 15,0 4-2-15,0 3 1 16,-18 12-7-16,-2 7 1 16,-3 8-1-16,-3 0-2 15,2 8-2-15,3 11-8 16,5 4-23-16,10 1-13 15,6-1-65-15,0-3-26 16,16-3-50-16,13-3-95 16,9-7-317-16</inkml:trace>
  <inkml:trace contextRef="#ctx0" brushRef="#br0" timeOffset="-212483.81">4024 6162 100 0,'0'0'800'16,"0"0"-681"-16,0 0-27 16,0 0 16-16,0 0-39 15,-137-56-27-15,112 56-17 16,-1 0-16-16,4 12-8 16,-1 12-1-16,3 5 1 15,5-4-1-15,-1 3 0 0,7 0 0 16,3-5 0-16,6-3-1 15,0-5 1-15,0-3-1 16,0-6 1-16,0-1 1 16,15-5 0-16,3 0 0 15,9-9 6-15,0-13-1 16,-1 0 0-16,3-4 5 16,-5-2-4-16,-5 0 0 15,-9 6 7-15,-5 5 1 16,-3 10-4-16,-2 5-4 15,0 2 2-15,0 4-9 16,0 28-3-16,0 22 3 0,7 16 3 16,2 15 0-1,2 8-3-15,-5 2 1 16,0-8-1-16,-6-17 0 0,0-21 2 16,0-14-2-16,0-13 0 15,-3-12-1-15,-2-10 1 16,-1 0 0-16,-3-14-1 15,0-21-5-15,4-6-2 16,3-16 3-16,2-7 4 16,0-3-1-16,10-4-3 15,11 6-4-15,8 12 3 16,8 6 0-16,0 9 6 16,3 9 0-16,-4 8 0 15,-7 7-2-15,-5 8 2 16,-11 6 3-16,1 0-2 0,-3 0 3 15,-1 10 0-15,-2 10-1 16,1 8-3-16,-1-1 3 16,2-1 0-16,1-4 1 15,3-5-4-15,-1-5 1 16,0-5-1-16,1-7 1 16,1 0 5-16,7 0-6 15,5-19 4-15,4-9-1 16,3-6-1-16,-1-1-3 15,-13 0 1-15,1 0 0 16,-13 6 4-16,-8 7-4 16,0 6 0-16,0 8 0 0,0 4 1 15,-20 4-1-15,-3 0-9 16,0 7 4-16,0 14-2 16,9 4-1-16,8 1 4 15,6 6 2-15,0-1-7 16,9-1 6-16,13-2 1 15,7-6 1-15,2-3-3 16,2-9 2-16,4-7-3 16,1-3 5-16,1-3 1 15,-1-19 3-15,-1-9-2 16,-6-3 6-16,-5-7 1 16,-8-3-4-16,-7 3 2 15,-9 3-5-15,-2 10 5 0,0 14-1 16,-7 8-4-16,-12 6-1 15,-4 0-1-15,5 11 0 16,7 12-5-16,9 1-1 16,2 6 4-16,2 0 1 15,21 0 1-15,4 2 1 16,-1 0 0-16,-2 0-1 16,-3-3 0-16,-6-3 1 15,-6-4 0-15,-6-5 0 16,-3 0-1-16,-3-3-7 15,-26-4-27-15,-4-3-19 16,-6-7-51-16,0 0-31 0,1-2-14 16,-3-23-232-1</inkml:trace>
  <inkml:trace contextRef="#ctx0" brushRef="#br0" timeOffset="-212324.57">4134 5983 1083 0,'0'0'101'16,"0"0"-21"-16,0 0-9 15,0 0-47-15,0 0-24 16,0 0-24-16,0-12-243 16,12 11-752-16</inkml:trace>
  <inkml:trace contextRef="#ctx0" brushRef="#br0" timeOffset="-210151.38">6136 6150 701 0,'0'0'86'0,"0"0"-10"0,0 0 36 16,0 0-15-16,0 0-5 16,0 0-21-16,110 44-9 15,-81-54-25-15,2-15-16 16,-4-9-8-16,-1-4-3 16,-6-1 3-16,-8-3-11 15,-8 3 6-15,-4 9-7 16,0 6 0-16,-18 8-1 15,-9 12 0-15,-2 4-20 16,0 0-13-16,2 4 9 0,10 11-18 16,5-4-6-1,8 0 25-15,4-4 4 0,0-1 3 16,0 0 10-16,18 0 4 16,5 1 0-16,6-3 2 15,-3 1 3-15,-2 3 3 16,-1 1 8-16,-5 3 0 15,-5 4-11-15,-2 2 2 16,-4 1 13-16,2 6-9 16,-3 1-3-16,1-2 4 15,0 0-8-15,2-4 0 16,0-2 0-16,-1-6-2 16,6-4 0-16,1-5-2 15,8-3-4-15,10 0-21 16,8-5-16-16,5-19-9 0,6-2 17 15,-6-3 32-15,-3 2-1 16,-12 3 4-16,-8-1-1 16,-15 7 3-16,-8 4-2 15,0 3 27-15,0 1 21 16,-20 1-20-16,-5 7 4 16,2 2 1-16,-10 0-4 15,5 16-15-15,-1 7-1 16,9 2 0-16,4 2-5 15,7 0-1-15,9 0-1 16,0-6 2-16,0 0-2 16,2-5-2-16,17-6 0 0,-2-6-3 15,3-4 3-15,7 0 10 16,2-12 1-16,-2-12 5 16,0-5-10-16,-8 0-6 15,0 0-1-15,-11 6 0 16,-6 9 3-16,-2 5 2 15,0 7 2-15,0 2-6 16,0 0-4-16,0 13-5 16,-2 10 2-16,-4 6-7 15,6 0-3-15,0 2-12 16,0-4-11-16,22-2-3 16,12-5-46-16,10-7-41 15,7-10 76-15,5-3-29 0,-2-3-84 16,-6-24 57-1,-5-4 28-15,-7-4 33 0,-17 1 45 16,-9-2 1-16,-10 2 111 16,0 3 48-16,-10 5-28 15,-11 14-36-15,-6 7 13 16,-4 5-28-16,-5 3-46 16,2 22-23-16,6 7-1 15,5 4-3-15,7-2-5 16,10 0 1-16,6-5-3 15,0-2 0-15,0-5-2 16,20-8 1-16,7-6 0 0,4-8-1 16,7 0 1-16,-1-13 0 15,3-18 3-15,-1-10-1 16,-4-5 4-16,5-10 1 16,-9-11 1-16,-8-14-6 15,-10-10 3-15,-8-4-2 16,-5 6-2-16,0 16 3 15,0 14 0-15,-14 19 1 16,-1 14 3-16,-1 13-1 16,3 13-5-16,-3 0-2 15,1 20-5-15,3 18 4 16,1 8-1-16,11 15-2 16,0 3 4-16,13 8 0 0,12 5 3 15,6 1-4 1,0 3 2-16,5-10 0 0,-5-10 0 15,-2-13 0-15,-4-15-1 16,-5-13 0-16,-5-13 0 16,-1-7-8-16,-1 0 3 15,5-18 5-15,5-14 0 16,1-10 0-16,0 0 0 16,1 2-2-16,-8 8 1 15,-3 11-2-15,-12 16 0 16,3 5 0-16,-5 0-4 15,2 5 0-15,4 19 7 16,4 10 0-16,3 4 1 16,5 3 2-16,-1-4-2 0,10 0 3 15,-4-9 1-15,-1-9-1 16,-4-6 0-16,-2-9 0 16,3-4-2-16,6-4 1 15,4-22 6-15,4-8-5 16,-2-6-2-16,3-6-2 15,-10 3 4-15,-5 11-2 16,-11 10-2-16,-8 15 0 16,0 7-1-16,0 0 1 15,0 14-2-15,-8 12 1 16,-1 6-4-16,7 1 4 16,2 2-1-16,0-3 2 15,6-5-3-15,16-6 2 0,-2-7 1 16,3-8 0-16,-3-6 0 15,4 0-7-15,-4-16 5 16,5-12 2-16,-8-6 1 16,-3-4 1-16,-9-11 1 15,-5-4-1-15,0-6-2 16,-11 7 0-16,-14 12 1 16,-2 16-1-16,-4 16 0 15,-2 8-6-15,-3 0 5 16,5 16 0-16,6 8-4 15,9 5 2-15,12 5 1 16,4 2 1-16,4 1-1 16,23 2 2-16,2-6 4 15,2-4 0-15,-6-13-2 0,-5-8-2 16,0-8 0-16,-2 0-2 16,-5-8-14-16,1-19-21 15,-8-3-73-15,-6-5-87 16,0-7-64-16,-4-4-308 15</inkml:trace>
  <inkml:trace contextRef="#ctx0" brushRef="#br0" timeOffset="-210008.17">7661 5724 1163 0,'0'0'79'0,"0"0"-79"0,0 0-5 15,0 0-29-15,0 0-121 16,0 0-190-16</inkml:trace>
  <inkml:trace contextRef="#ctx0" brushRef="#br0" timeOffset="-209855.93">8395 5837 1019 0,'0'0'15'16,"0"0"-15"-16,0 0-95 0,0 0-447 15</inkml:trace>
  <inkml:trace contextRef="#ctx0" brushRef="#br0" timeOffset="-203416.18">9654 5981 554 0,'0'0'104'0,"0"0"-28"16,0 0 45-16,0 0 9 15,0 0-33-15,0 0-9 16,0 0-19-16,4 4-4 16,1-4-22-16,-5 0-16 15,2 0-8-15,-2 0-5 16,0-10-3-16,0-10 0 16,0-1-9-16,0 3-2 15,-9 7 0-15,-11 6-5 0,-11 5 0 16,-5 0-4-1,-6 17-6-15,-1 15 8 0,8 9 6 16,6 3-3-16,11 0-4 16,16-2 5-16,2-6 0 15,0-8-2-15,27-9 5 16,1-8 1-16,9-11-1 16,5 0 2-16,-3-16-2 15,11-18 7-15,-6-2 3 16,-5-2-3-16,-10 3 0 15,-12 8 2-15,-11 8 7 16,2 9-2-16,-8 8-3 0,0 2-5 16,0 0 0-16,0 0-6 15,0 12 0-15,0 18-5 16,0 9 4-16,0-4-3 16,6 0 3-16,15-9-18 15,2-4-21-15,16-8-18 16,5-10-49-16,10-4 19 15,8 0-26-15,5-20-39 16,2-3-19-16,-7-3 49 16,-4-3 51-16,-15 5 66 15,-18-1 6-15,-14 4 77 16,-11 0 48-16,0 5 68 16,-7 0-49-16,-13 2-34 15,-1 5 19-15,2 2-59 16,-6 7-18-16,-2 0-26 0,3 7-14 15,-3 16-8-15,0 9-3 16,5 3 3-16,6 1-3 16,10 0 0-16,-1-2-1 15,7-2 0-15,0-6 0 16,9-6-1-16,11-8-2 16,14-10-1-16,3-2 1 15,5-9 3-15,3-28 0 16,7-9 1-16,-6-10 2 15,-3-8-3-15,-5-7 4 16,-16-7-1-16,-2-2-1 16,-14 1-2-16,0 5 1 0,-6 18 6 15,0 17-6-15,0 16 4 16,0 14-1-16,0 9 0 16,-8 0-4-16,-5 22-3 15,-3 22 1-15,5 12-1 16,9 7 0-16,2 8 1 15,2-1-2-15,19 1 4 16,0-10-1-16,8-8-2 16,-2-11 3-16,0-16-5 15,-4-12-4-15,-1-12 4 16,-5-2-3-16,6-14 5 16,2-20 2-16,-1-11-2 15,0-4 3-15,-6-2 0 0,-5 7 1 16,-5 10 2-16,-8 15 0 15,0 12-2-15,0 7 9 16,0 0-10-16,0 19-1 16,-14 16-3-16,5 11 4 15,9 7-1-15,0 2 1 16,9-1-3-16,13-3 3 16,5-13 1-16,-4-14-1 15,-4-10 0-15,-3-12 2 16,4-2-2-16,0-14 9 15,5-22 7-15,2-12-7 16,-3-10 3-16,-2-8-7 0,-8-4 1 16,-8 7-5-16,-6 17-1 15,0 17 0-15,0 22-9 16,0 7-8-16,0 2-31 16,0 26-43-16,0 7-75 15,0 8-63-15,0-3-294 16</inkml:trace>
  <inkml:trace contextRef="#ctx0" brushRef="#br0" timeOffset="-202598.88">11332 6094 736 0,'0'0'295'15,"0"0"-173"-15,0 0-13 16,0 0-23-16,0-109-38 0,-6 90-20 15,-7 0-2-15,-1 9-7 16,-1 8-12-16,-3 2-4 16,-3 0-2-16,-5 18-1 15,6 8-1-15,2 6-5 16,-2 5 5-16,6 1-5 16,8 0 2-16,6-3-1 15,0-3 2-15,0-6-3 16,2-5 3-16,12-9 2 15,3-6-3-15,-1-6 4 16,4 0-2-16,2-12 2 16,3-15 3-16,-6-2-2 0,4-5 4 15,-3 0-4-15,-7-2 0 16,1 5 0-16,-5 10 3 16,-7 9-3-16,-2 8 2 15,0 2-3-15,0 2 2 16,0 0-2-16,0 3-7 15,0 19 5-15,-4 5 0 16,-1 3 1-16,5-2 1 16,0-2-1-16,0-5-1 15,11-8 1-15,1-6-6 16,-1-7 7-16,7 0-1 16,1-3 1-16,10-21 0 15,0-4 0-15,-2 0 0 0,-2-2-6 16,-12 2 5-16,-7 6-4 15,4 10 5-15,-8 5-8 16,-2 7 3-16,0 0-16 16,0 11 3-16,0 12 14 15,0 9 4-15,0 3 0 16,0-5 1-16,0-4-1 16,9-6 0-16,-1-12-3 15,4-4 3-15,3-4 0 16,6 0-2-16,1-18 2 15,0-8 0-15,5-6 0 16,-5-4 1-16,3 3-1 0,-10 8 2 16,-1 6-2-1,-10 12 0-15,-4 7 0 0,0 0-6 16,0 12 2-16,0 17 2 16,0 6 2-16,0 0 1 15,0 2-1-15,13-5 2 16,1-4-4-16,1-9 3 15,-1-8-3-15,1-9-2 16,12-2-67-16,9-10-63 16,4-16-23-16,11-4-138 15,-4 2-91-15</inkml:trace>
  <inkml:trace contextRef="#ctx0" brushRef="#br0" timeOffset="-202149.2">12177 5944 618 0,'0'0'204'15,"0"0"-58"-15,0 0-34 16,0 0 5-16,0 0-9 16,0 0-53-16,-64-19-20 15,41 41-10-15,6 5-6 16,1 3-6-16,3 2-5 16,11 2-4-16,0 2-2 15,2 0-2-15,0-2-1 16,2-4 1-16,13-7-3 15,5-3-2-15,1-8-8 0,0-9-5 16,8-3 1 0,5 0-3-16,4-22 12 0,4-6 4 15,-4-4 4 1,-5-2 0-16,-10-1 0 0,-7 1 2 16,-12 5 0-16,-4 3 1 15,0 6 5-15,0 8 3 16,-14 10-7-16,-5 2 4 15,-4 5-7-15,3 20 0 16,3 3-1-16,5 2 0 16,5 2-2-16,7 0 2 15,0 0-1-15,11-3 0 16,12-6 0-16,6-5-1 16,2-6 0-16,2-7-2 15,5-5-18-15,5 0-10 0,1-19-58 16,1-6-52-16,-7-1-151 15</inkml:trace>
  <inkml:trace contextRef="#ctx0" brushRef="#br0" timeOffset="-200517.57">12686 6046 681 0,'0'0'229'0,"0"0"-137"16,0 0 0-16,0 0 19 15,0 0-21-15,0 0-42 16,0 9-30-16,0 14 4 16,2 3 18-16,0 0-16 15,5-4-7-15,-3-6-15 16,1-4 0-16,2-6-1 15,-3-6-1-15,5 0 1 0,7 0 2 16,5-15 3 0,6-11-1-16,2-8-5 0,0 1 2 15,-4 1-2-15,-7 7 0 16,-3 8-1-16,-3 10 0 16,-10 5-2-16,-2 2-3 15,0 0 0-15,0 0 3 16,0 19 2-16,2 6 1 15,7 3 0-15,2 1 0 16,-4-5 0-16,6-4 1 16,-4-8-1-16,-2-7 2 15,2-3 4-15,-3-2-2 16,7 0 3-16,8-14-2 16,1-13-2-16,7-4-2 15,-2 1 0-15,-5 2-1 0,-4 6 0 16,-7 8-1-16,-4 9 1 15,-7 5-5-15,0 0-2 16,0 0 3-16,0 7-1 16,0 12 5-16,0 5 0 15,7-2 0-15,1 0-1 16,6-3 1-16,1-2 0 16,8-5-1-16,-4-9 1 15,10-3-1-15,0 0 0 16,0-13 1-16,-2-10 0 15,-2-2-4-15,-14-4 3 16,-4 0-3-16,-7-2-2 0,0 6-4 16,0 4 2-1,-7 16-5-15,-13 5 1 0,-7 0-3 16,-4 17 10-16,0 12-2 16,4 4 5-16,23 2-4 15,4 1 4-15,2-2-17 16,29-2-6-16,9-6-33 15,7-9 2-15,4-12 13 16,0-5 5-16,5 0 1 16,0-22 3-16,-7-7 11 15,-11-5 15-15,-4-2-1 16,-13-1 9-16,-5 1 3 16,-9 5 12-16,-5 13 8 15,-2 9 9-15,0 9 19 16,0 0-10-16,-9 9-24 0,-4 16 1 15,4 3 3-15,2 2 11 16,7 1-3-16,0-2-3 16,0-5-1-16,0-8 0 15,0-7-7-15,0-9-4 16,7 0-4-16,9 0 0 16,3-13 2-16,8-13-7 15,0-6-5-15,-2-4 2 16,-1 0-1-16,-1 1-1 15,-10 12-1-15,-7 8 0 16,-1 11-6-16,-5 4-1 16,0 4 2-16,-5 22 4 0,1 9-4 15,2 3-1-15,2-2 1 16,0-3 1-16,16-5 4 16,1-8-3-16,8-8 2 15,0-12 1-15,4 0 0 16,6-7 1-16,3-21 0 15,-5-8 2-15,3-4-1 16,-12-11 2-16,-1-9-2 16,-6-12 0-16,-5-10 4 15,-6-2-4-15,-1 11 0 16,-5 15 0-16,0 17 3 16,0 22 3-16,-5 7-3 15,-10 12-2-15,1 0-2 0,-1 17-3 16,-1 18 2-16,10 10 0 15,6 10 1-15,0 10-1 16,0 1 1-16,8-1 0 16,15-4 0-16,-3-11 0 15,2-8 1-15,-2-9 1 16,-5-13 4-16,1-11-5 16,7-6-1-16,2-3-4 15,4-8-3-15,2-20-38 16,0-6-91-16,-9-5-73 15,-13 0-156-15</inkml:trace>
  <inkml:trace contextRef="#ctx0" brushRef="#br0" timeOffset="-200340.31">14044 5697 678 0,'0'0'314'15,"0"0"-254"-15,0 0-24 16,0 0 7-16,0 0 17 15,0 0-8-15,71-5 15 16,-13 5-46-16,6 0-21 16,5 0 0-16,1-1-74 15,-6-5-85-15,-1 1-126 16,-1 2-444-16</inkml:trace>
  <inkml:trace contextRef="#ctx0" brushRef="#br0" timeOffset="-200183.01">15024 5749 1138 0,'0'0'227'0,"0"0"-161"15,0 0-29-15,0 0-15 16,0 0-10-16,0 0-12 16,-27 8-12-16,12-8-54 15,-3 0-274-15</inkml:trace>
  <inkml:trace contextRef="#ctx0" brushRef="#br0" timeOffset="-198073.13">1750 6940 800 0,'0'0'271'16,"0"0"-213"-16,0 0-14 15,0 0 46-15,0 0-12 16,0 0-55-16,4 20-18 15,3 31-2-15,3 16 15 16,-2 9-3-16,-6-3-10 16,-2-5-5-16,0-9 0 15,0-6-8-15,0-15-58 16,0-8-101-16,0-20-91 16,0-10-289-16</inkml:trace>
  <inkml:trace contextRef="#ctx0" brushRef="#br0" timeOffset="-197784.69">1620 7319 929 0,'0'0'76'0,"0"0"-76"16,0 0 10-16,0 0 59 15,0 0-24-15,93 133-9 16,-62-95-10-16,-2-8-9 15,-4-4-9-15,-4-8 2 0,-6-7-9 16,-1-4 2-16,-6-7 6 16,6 0-1-16,1-17 23 15,3-16-2-15,6-11-9 16,3-7-7-16,4 0-5 16,-2 5-6-16,-6 14-2 15,-7 13 0-15,-14 11-30 16,-2 8-101-16,-14 1-116 15</inkml:trace>
  <inkml:trace contextRef="#ctx0" brushRef="#br0" timeOffset="-194934.5">1212 8207 570 0,'0'0'203'0,"0"0"-139"15,0 0 39-15,0 0 10 16,0 0-9-16,0 0-25 15,18-13-2-15,-9-4-32 0,-2-1-17 16,-7-5-11 0,0 0 1-16,0 0-3 0,-5 6-1 15,-11 2-5-15,-1 10-3 16,-6 3-6-16,3 2 0 16,-4 0-1-16,0 20-2 15,-1 10-3-15,4 5 2 16,8 6 1-16,7 3-5 15,6-2 4-15,0-5 2 16,0-9-5-16,19-7 6 16,4-6 0-16,2-7 1 15,-5-8 1-15,2 0-1 16,2-11 0-16,1-13 7 16,2-7 2-16,-2-5-4 15,-4-3 0-15,0 5-4 16,-6 8 3-16,-4 6-2 0,-4 12-2 15,-5 6 0-15,-2 2-2 16,0 0 2-16,0 2-1 16,0 25 1-16,0 8-2 15,7 5 2-15,6 1 0 16,3-5-1-16,0-9 1 16,3-2 1-16,-1-7-1 15,1-10-1-15,-4-4 1 16,-1-4 0-16,5 0-3 15,1-21 3-15,5-4 3 16,-3-5-3-16,-2-5 0 0,-2 2 5 16,-7 1-5-16,0 9-1 15,-8 12 0-15,-1 4 1 16,0 7 0-16,-2 0-4 16,0 0 4-16,2 14-6 15,3 8 6-15,1 7 0 16,5 2 2-16,3-3-2 15,-1-3 0-15,-1-7-2 16,-2-11 2-16,-1-3 1 16,-1-4 0-16,0 0-1 15,1-1 2-15,7-19 3 16,1-13-3-16,-1-1-2 16,1-3 1-16,0 2 2 15,-7 9-2-15,0 10-2 16,-6 10-1-16,-4 6-4 0,0 0-2 15,0 0-8-15,2 18 5 16,5 12 10-16,2 3 1 16,4-1 2-16,0-6-2 15,6-4 0-15,-2-7-1 16,3-4 1-16,1-8-1 16,-2-3 1-16,4-3 0 15,-1-26 5-15,3-9-2 16,-4-8 1-16,0-3 0 15,-5-9 2-15,-7-2-3 0,-7-10-3 16,-2 3 2 0,0 8 1-16,0 15-2 0,-9 18 0 15,4 12 4-15,1 11-4 16,-1 0 0-16,3 3-1 16,-4 0-3-16,-1 17-3 15,0 18 4-15,7 9 1 16,0 9-2-16,0 6 3 15,9 4 0-15,13-2 1 16,3-6-2-16,4-6 2 16,-3-14-3-16,-1-9 0 15,0-12 1-15,-4-7-9 16,0-7 3-16,1-5-1 16,-1-21 4-16,0-8 4 15,4-6-1-15,-9 0-4 0,-5 2 1 16,-5 6 1-16,-6 9 2 15,0 10-1-15,0 11-7 16,-8 2-4-16,-10 6 6 16,0 20 2-16,2 3 1 15,8 3 1-15,3 2 2 16,5-3-3-16,0-1 0 16,15-5 1-16,10-6 3 15,0-5-3-15,4-7 1 16,2-7 0-16,4 0-4 15,3-19 1-15,3-6 5 16,-6-8 0-16,-1-1 0 0,-7 0 1 16,-14 5 2-1,-7 8-3-15,-4 10 2 0,-2 8 0 16,0 3 13-16,0 0-15 16,0 6-4-16,-4 18-2 15,-5 6 6-15,5 6 0 16,2-4 1-16,2-4 1 15,0-8 2-15,0-8 9 16,0-5-2-16,0-7 0 16,0 0 9-16,2 0 1 15,4-12-11-15,8-15-2 16,-1-2-6-16,2-3-1 16,1-3-1-16,-3 7 0 15,1 6 0-15,-3 10-3 16,-4 10-9-16,-2 2 6 0,-5 0-6 15,6 16 7-15,1 9 5 16,-1 2 1-16,8 4-1 16,-1-8-1-16,1-2-2 15,3-5 3-15,-5-6-1 16,1-5-1-16,5-5-1 16,-3 0 2-16,6-12 0 15,-4-12-2-15,-1-2 3 16,-3-4 3-16,-1 1-3 15,-6 3-3-15,-1 1 3 0,-5 5 5 16,0 6-2 0,0 8 2-16,0 2-2 0,0 4 6 15,0 0-2-15,0 6-1 16,-3 18-3-16,3 6 0 16,0 8 8-16,0 5 0 15,0-2-4-15,3-3-2 16,3-6-1-16,2-10 5 15,-6-9-4-15,0-9-4 16,0-4 3-16,2 0-2 16,5 0 0-16,3-22 0 15,1-9 2-15,5-6-2 16,-1 2-2-16,1 5 0 16,0 6-1-16,0 7 0 15,-5 10-4-15,1 7-5 0,-6 0-3 16,3 0 9-16,3 12 2 15,-1 10 2-15,3 2-5 16,-1-3 2-16,3 2-2 16,1-2-1-16,-2-8 0 15,3-1 1-15,-2-7-3 16,2-5 6-16,3 0-8 16,-2-19 9-16,4-6 0 15,-3-5-2-15,-1-1 3 16,-6-1 0-16,-7 0 1 15,-4 0 1-15,-4 4 2 16,0 6-2-16,-12 6 7 0,-8 9-4 16,-4 7-2-1,-1 0-2-15,-4 19 1 0,0 12-2 16,4 10 0-16,8-1 3 16,3 0-3-16,12-2 2 15,2-3 0-15,0-8-2 16,2-6 0-16,14-10 0 15,4-7 0-15,4-4-2 16,3-4 5-16,2-19-4 16,-2-9 2-16,-2-1-1 15,-10-1 5-15,-1 2-2 16,-8 4-2-16,-1 9 5 16,-5 6 1-16,0 11 3 15,0 2 0-15,0 0-7 16,-3 22-1-16,-7 6-2 0,4 6 0 15,6 4-1-15,0-2 1 16,14-1-2-16,15-9 2 16,2-7-2-16,7-10-10 15,4-9-7-15,-1 0-14 16,-1-10-13-16,-11-19-111 16,-9-2-55-16,-9-3-134 15</inkml:trace>
  <inkml:trace contextRef="#ctx0" brushRef="#br0" timeOffset="-194363.62">1959 7962 866 0,'0'0'195'15,"0"0"-167"-15,0 0 47 0,0 0 25 16,0 0-43-16,0 0-38 16,-5 7-17-16,44-7 0 15,21 0 3-15,20-20 0 16,9-4-5-16,-2 2 0 15,-14 7-1-15,-21 8-58 16,-26 4-41-16,-19 3-18 16,-7 0-80-16,-22 0-261 15</inkml:trace>
  <inkml:trace contextRef="#ctx0" brushRef="#br0" timeOffset="-173247.72">4132 8296 893 0,'0'0'109'15,"0"0"-89"-15,0 0-20 16,0 0 5-16,0 0 26 16,0 0-2-16,116-3-16 0,-64 3-11 15,-4-2 0-15,8-1 0 16,-6-3-3-16,-6-2 1 16,-15 6-1-16,-11 0-22 15,-14-1 14-15,-4 3 5 16,0-2 2-16,0-3-12 15,-14-2-3-15,-3-3 4 16,-3-4 10-16,-3-4-1 16,4-4-9-16,-2 1 12 15,6-2 1-15,4 2 15 16,-2 8 24-16,4 3 3 16,-1 2 7-16,6 4 8 15,2 2-2-15,2 2-17 0,0 0-17 16,0 0-11-16,0 0-6 15,6 10-1-15,21 12-2 16,9 2 7-16,2-2-2 16,4-2-5-16,0-2 3 15,-8-4-2-15,-10-3-1 16,-5-4 6-16,-13-2-7 16,-6-2 4-16,0 3 15 15,0 5-9-15,-9 6-2 16,-15 9-3-16,-7 0-4 15,-3 3-1-15,5-1-24 16,4-2-56-16,10-8-153 0,8-7-335 16</inkml:trace>
  <inkml:trace contextRef="#ctx0" brushRef="#br0" timeOffset="-171885.22">5423 8240 750 0,'0'0'167'0,"0"0"-134"16,0 0 9-16,0 0 12 15,0 0-31-15,0 0-12 16,18-79 4-16,-18 54 8 16,-5 0 1-16,-13 4-6 15,-1 6-10-15,-4 9 6 0,1 6-6 16,-4 0-8-16,1 16 0 15,0 14-2-15,5 4-5 16,9 0-4-16,5-2 2 16,6 0 2-16,0-4 2 15,8-5-1-15,17-6 0 16,2-10 6-16,8-7-3 16,1-4 3-16,-1-26 3 15,-1-13 27-15,-10-7 0 16,-3-2 7-16,-13-4 2 15,-5-2-20-15,-3 0-4 16,0-2-8-16,0 5-3 0,-7 13 5 16,1 12-5-16,0 14 6 15,4 9-4-15,0 7 2 16,-7 0-8-16,5 13-8 16,-2 20 3-16,-2 9 1 15,8 4 0-15,0 4 0 16,0 5 2-16,16 9 1 15,5-4 1-15,-2-1-2 16,6-7 3-16,-3-8-2 16,3-8 1-16,-3-11-2 15,-2-14 2-15,0-8-3 16,0-3 3-16,2-5 0 16,3-21 1-16,-2-8-1 15,-4-2 1-15,-5-3 0 16,-5 2 2-16,-5 5 0 0,-4 9-2 15,0 5-1-15,0 13 0 16,0 5-1-16,0 0-9 16,-2 5-5-16,-7 22 12 15,3 3-6-15,6 0-5 16,0 5-1-16,0-5 7 16,10-4 4-16,11-5-2 15,0-9 5-15,6-5 1 16,2-7 0-16,-2-2 6 15,2-20 1-15,-2-9 2 0,-4-1-3 16,-8-4 2 0,-9 0 1-16,-6 2 5 0,0 6 0 15,0 5-6-15,-6 10 0 16,-12 9-4-16,2 4-4 16,-2 0-3-16,3 17-1 15,4 8-3-15,4 1-7 16,7-6-17-16,0-1 6 15,7-4 6-15,17-1 17 16,7 0 1-16,6 1 1 16,-2-1 0-16,-2-1 1 15,-6 1-1-15,-5 1 3 16,-6-4 4-16,-12 2-3 16,-2-1-3-16,-2-2 4 15,0-1 5-15,-15 0-7 0,-18-6-3 16,-10-3-59-16,-11 0-115 15,-1-9-163-15</inkml:trace>
  <inkml:trace contextRef="#ctx0" brushRef="#br0" timeOffset="-171725.92">5633 8017 1018 0,'0'0'133'15,"0"0"-81"-15,0 0 24 16,0 0-27-16,0 0-41 0,0 0-8 16,22-40-41-1,-22 40-176-15,4 16-266 0</inkml:trace>
  <inkml:trace contextRef="#ctx0" brushRef="#br0" timeOffset="-170336.56">6252 8291 553 0,'0'0'133'16,"0"0"-62"-16,0 0 58 15,0 0-31-15,0 0-25 16,0 0 1-16,67-30-16 16,-58 7-13-16,0-8-25 15,-2-5-2-15,-3-11-13 16,-2-2-5-16,-2-6 5 15,0-8-5-15,0 6 0 16,-2 11 2-16,-11 11-1 0,1 11 0 16,2 10 1-16,1 3 2 15,5 7-4-15,-2 4-7 16,6 0-5-16,0 0-2 16,0 6 9-16,0 22-3 15,0 11 6-15,0 8 0 16,12 7 1-16,5 5 1 15,6 0 0-15,2 0-2 16,-3-5 2-16,2-10 1 16,-2-12 0-16,-1-7 1 15,-4-14 1-15,-3-6-3 16,1-5 5-16,3 0 0 16,3-21 0-16,-2-8 3 15,-1-8-7-15,-7-3 2 16,-4-2-1-16,-7 6 0 0,0 6-2 15,0 8 7 1,-13 8-7-16,0 4 1 0,-1 6-3 16,3 4 1-16,-1 0-1 15,8 0-7-15,0 3 4 16,-1 8 2-16,5 3 1 16,0 0 2-16,0-1-1 15,0 0 1-15,13-3-1 16,-1-2 2-16,1 0-1 15,3-2 2-15,-1 4 4 16,1 1-5-16,-1-2 0 16,-1 3-1-16,-3 6 1 0,0-2 0 15,1 2 1-15,-4 2 3 16,1-6-1-16,3 2-3 16,-6-3 0-16,3-6 1 15,0-2 0-15,0-3 2 16,2-2 9-16,5 0 8 15,1-9-6-15,6-11-2 16,1-4-6-16,-3-2-4 16,-6 1-2-16,-2 2 3 15,-8 7-2-15,-1 9-1 16,-4 2-1-16,0 5 3 16,0 0-3-16,0 12 0 15,0 13-2-15,0 4 2 0,0 1 0 16,11-3-1-1,3-8-1-15,-1-5-2 0,0-6-17 16,1-5-28-16,1-3-16 16,3 0-23-16,-3-21-73 15,-3-2-130-15,-10-5-37 16</inkml:trace>
  <inkml:trace contextRef="#ctx0" brushRef="#br0" timeOffset="-170119.22">6848 7974 670 0,'0'0'209'0,"0"0"-118"0,0 0 9 16,0 0-13-16,0 0-32 15,0 0-25-15,-45-5-1 16,45 13 1-16,0-2 2 16,4-4-16-16,12-2-5 15,-1 0-1-15,8 0-3 16,-3-11-2-16,-7-5-5 15,-6 3-7-15,-7-1-20 16,0 6-70-16,-27 6-104 16,-15 2-150-16</inkml:trace>
  <inkml:trace contextRef="#ctx0" brushRef="#br0" timeOffset="-169947.95">6099 8055 951 0,'0'0'137'0,"0"0"-119"16,0 0 8-16,174-58 14 15,-110 40-29-15,3 6-11 16,-5 2-76-16,1 3-169 16,-3 2-447-16</inkml:trace>
  <inkml:trace contextRef="#ctx0" brushRef="#br0" timeOffset="-169435.07">7247 7766 969 0,'0'0'137'15,"0"0"-98"-15,0 0 48 16,0 0-3-16,0 0-41 15,0 0-16-15,-39-28-17 16,35 48-9-16,-3 18 4 16,7 10-2-16,0 11 4 15,0 5-5-15,0 6 2 16,0-3 0-16,0-3 1 16,0-15-2-16,-2-9-1 15,2-15-4-15,0-9 3 16,0-13-2-16,0-3 2 0,0-1 2 15,13-25 3-15,10-10 0 16,-1-5-2-16,5 0-3 16,0 4 0-16,-5 8-1 15,2 14-1-15,-3 6 1 16,-1 9-3-16,-3 0 0 16,-3 19-2-16,1 11 3 15,-1 4 0-15,-9 2 0 16,-5-2 0-16,0-1 0 15,-5-6 1-15,-15-5 1 16,-9-1 1-16,-7-10 1 0,3-2-2 16,-6-7 1-16,10-2-1 15,8 0-10-15,-2-21-10 16,10-2-32-16,13-3-103 16,0-1-111-16,15 3-358 15</inkml:trace>
  <inkml:trace contextRef="#ctx0" brushRef="#br0" timeOffset="-168582.64">7538 8163 1064 0,'0'0'122'0,"0"0"-74"16,0 0 20-16,0 0-7 15,0 0-12-15,0 0-16 16,2 98-12-16,10-73-11 0,-1-5-3 15,1-4-5-15,-4-5 0 16,3-4-1-16,3-5 1 16,1-2-2-16,8 0 3 15,1-19-3-15,3-6-3 16,-5-3 1-16,-2-2-1 16,-7-2 1-16,-3 9 0 15,-8 8 2-15,-2 6 0 16,0 9-1-16,0 0-2 15,0 0 2-15,0 0-6 0,0 10 4 16,-4 10 0 0,4 4 1-16,0 1 2 0,0 0 0 15,2-1 1-15,15 1-1 16,1-7 1-16,7-4 2 16,-1-9-2-16,8-5 2 15,3 0 2-15,5-14-1 16,-2-13-4-16,-7-8 2 15,-6-7 0-15,-7-9 0 16,-9-12 2-16,-7-13 1 16,-2-9-5-16,0 1 0 15,0 8 0-15,-9 16 0 16,-9 13 1-16,3 20-1 16,-1 11-1-16,1 8 0 15,-4 8-3-15,9 0-2 0,-2 10 0 16,3 20 1-16,9 10 1 15,0 12 4-15,2 8 0 16,21 11 0-16,2 3 0 16,4 2 0-16,0-5 1 15,2-10 2-15,2-11-3 16,-2-15 5-16,3-12-5 16,-5-10 2-16,-2-13 0 15,-6 0-2-15,4-5 2 16,4-21-2-16,-2-2 0 15,0-5 0-15,-7-2 0 16,-5 1 1-16,-8-1-1 0,-7 3 0 16,0 11 0-1,0 5 0-15,-5 10-1 0,-10 6 1 16,-1 0-1-16,1 2 0 16,-1 19-2-16,7 6 1 15,5 3 1-15,4 4 1 16,0 2 0-16,0 0-1 15,13-4-1-15,7-2 2 16,5-6-9-16,6-8-24 16,9-7-25-16,12-9-79 15,14 0-24-15,5-18-51 16,10-7-104-16,-12-3-132 16</inkml:trace>
  <inkml:trace contextRef="#ctx0" brushRef="#br0" timeOffset="-168102.89">8925 8173 340 0,'0'0'335'0,"0"0"-116"0,0 0-69 15,0 0-24-15,0 0-27 16,0 0-21-16,-102-86-39 16,75 86-21-16,2 0-3 15,-4 20-3-15,0 4-4 16,7 2-2-16,2 4-6 16,13-2 0-16,5 4 0 15,2-4 0-15,0-2-1 16,18-5-3-16,2-10-5 15,9-4-2-15,-3-7 4 16,9 0-1-16,-2-20 6 16,-2-12-4-16,-4-4-10 0,-8-11 12 15,0-7 4-15,-11-10 0 16,-8-15 1-16,0-4 1 16,0-2 0-16,0 9-1 15,0 15 1-15,0 18 10 16,-6 15-4-16,-1 16 1 15,3 6-4-15,-1 6-3 16,0 0-2-16,1 11-4 16,2 20-1-16,0 9 5 15,2 10 0-15,0 8-1 16,4 10 1-16,12 5 1 16,-1-3 0-16,6-2-1 15,-2-12 1-15,-1-13-1 0,3-10 1 16,-6-13-1-1,-7-10-4-15,4-6-21 0,-10-4-28 16,-2 0-85-16,0-16-43 16,0-3-79-16,-16-4-8 15</inkml:trace>
  <inkml:trace contextRef="#ctx0" brushRef="#br0" timeOffset="-167833.44">7775 7840 894 0,'0'0'114'0,"0"0"-90"16,0 0 10-16,0 0 20 15,0 0 33-15,120-33 0 16,-55 26-37-16,1 0-25 15,4 2-7-15,-10 1-9 16,-9 1-7-16,-18 3-2 16,-17 0-5-16,-5 0-11 15,-11 0-26-15,0 0-98 16,-2 9-49-16,-17 5-443 16</inkml:trace>
  <inkml:trace contextRef="#ctx0" brushRef="#br0" timeOffset="-164534.91">9830 8207 733 0,'0'0'117'0,"0"0"-55"16,0 0 11-16,0 0-23 16,0 0-9-16,0 0-1 15,49-100 19-15,-49 76-8 16,0 5-25-16,0 2 3 16,-7 5-9-16,-8 4-2 15,-5 6-11-15,-3 2-7 16,-4 0 0-16,-2 7 0 0,1 14-3 15,-1 4 1 1,9 1 1-16,2 6 0 0,7 3-2 16,9-1 1-16,2-1 1 15,0-10-1-15,0-5 0 16,17-6-1-16,3-7 2 16,7-5 1-16,2 0 7 15,0-13 2-15,0-10 9 16,-4-8-7-16,-8 1-3 15,-3 1-4-15,-7 2 4 16,-5 6-3-16,-2 3 0 0,0 11-2 16,0 5-2-16,0 2-2 15,0 0 1-15,0 0-6 16,0 20 3-16,-7 4 0 16,5 2 1-16,2 0 2 15,0-3-3-15,0-8 2 16,2-1-2-16,11-8 1 15,8-3 2-15,1-3 0 16,7 0 0-16,-3-14-1 16,1-7 1-16,-2-2 0 15,-3-1 1-15,-7-1 1 16,-1 2-2-16,-1 0 0 16,-5 9 0-16,-6 7 0 15,-2 4 2-15,0 3-4 0,0 0-2 16,0 6 2-16,0 20-4 15,0 8 6-15,0 2 3 16,0-2-3-16,0-5 1 16,0-9-1-16,0-6 5 15,0-6-4-15,0-8 4 16,0 0-1-16,2 0 3 16,7 0 4-16,1-17-2 15,11-10-2-15,-1-6-5 16,-5 3-2-16,1 6 1 15,-3 9-1-15,-2 3 1 16,-8 10-1-16,-1-1 0 0,-2 3-2 16,0 0 0-16,0 0-3 15,0 0-1-15,0 0 1 16,0 0 2-16,0 0 2 16,0 0 0-16,0 0-1 15,0 0 2-15,0 0 0 16,0 0 0-16,0 0-1 15,0 0 1-15,0 0 0 16,0 0 0-16,0 0 0 16,0 0 2-16,0 0-1 15,0 0-1-15,5 0 2 16,-5 0-3-16,0 0 3 16,0 0-4-16,0 0 2 15,0 0-1-15,0 0 1 16,2 0 0-16,4 0-1 0,1 5 3 15,-1 4-1-15,6 3-1 16,-3 2 0-16,-1 2-1 16,6-4 0-16,-1 2 1 15,-1-4 0-15,-1 0 1 16,-5-2-1-16,6-4 0 16,-1 1 0-16,-3-5 1 15,6 0 1-15,1 0 3 16,6 0-4-16,1-5 5 15,5-7-4-15,-1-2-2 0,-1 2 0 16,-7-1 1 0,-3-6 0-16,-1 1 1 0,-5-5-1 15,-3-6 4-15,4-3-1 16,-8-4 0-16,0 0-4 16,-2 0 3-16,0 4 2 15,0 6-5-15,0 3 1 16,-4 7-3-16,-4 4 7 15,2 1-6-15,-3 2 1 16,7 1-3-16,0-1 2 16,0 4 2-16,2 1-1 15,0 4 4-15,-2 0-3 16,2 0-1-16,0 0-2 16,-6 0 2-16,6 6-8 15,0 18 7-15,0 8 0 0,0 7 2 16,0 2-2-16,0 5 2 15,10 3-3-15,5-1 1 16,3-2 1-16,2-5 0 16,2-8 0-16,5-8 0 15,-4-10 0-15,1-5-3 16,2-7 3-16,6-3-1 16,6 0 1-16,0-13 0 15,-3-7 1-15,-4-6-1 16,-4-3 1-16,-13-3 0 15,-3-3-1-15,-9 3 1 16,-2 8 2-16,0 8-2 0,0 7 0 16,-11 9-1-1,-5 0-1-15,1 0-4 0,-1 9 4 16,1 11 0-16,3 4-2 16,10 6 3-16,2 3 0 15,0-4-1-15,4 3 0 16,21-6 0-16,2-2 1 15,6-6 0-15,3-8 0 16,1-6 0-16,11-4 1 16,-3 0 0-16,-5-9-1 15,-5-12 0-15,-8 0 2 16,-10-6-2-16,-1-1 1 16,-16 0 1-16,0 5 1 0,0 4 0 15,0 9 0 1,0 7-1-16,0 3-2 0,-8 0 0 15,-2 9-5-15,4 14 3 16,-1 2 0-16,7 5 2 16,0-2 0-16,0-2 0 15,0-1-1-15,0-9 4 16,0-6-2-16,0-6 1 16,0-4 1-16,0 0 3 15,2 0 7-15,3-12 0 16,1-15-8-16,4-6-4 15,-2-2-1-15,1 3 0 16,-3 7 0-16,6 7-1 16,-5 9 0-16,-1 7-5 0,-2 2-4 15,6 0-11 1,-6 10 16-16,14 11 5 0,0 4 0 16,2-1 0-16,9-2 0 15,0-9 0-15,7-2-2 16,-1-2 2-16,3-9-1 15,-5 0 1-15,6 0 1 16,-10-11-1-16,-12-11 3 16,-1-3-2-16,-7-4 1 15,-5-2 5-15,-4-1-7 16,0 9 1-16,0 9 0 16,0 5-1-16,0 8 0 15,0 1-3-15,-2 0 0 0,-2 10-2 16,-5 15 2-1,2 12 2-15,7-4 1 0,0 2 0 16,0-5 3-16,0-10-3 16,0-3 1-16,0-8 0 15,0-4 1-15,0-5 0 16,2 0 6-16,5 0 7 16,4-19-7-16,0-7-3 15,3-6-4-15,-1 0-1 16,1 6 0-16,-6 6-5 15,5 10 5-15,-3 8-3 16,-6 2-5-16,0 0-14 0,7 12 16 16,3 13 0-16,1 0 5 15,10 1 1-15,0-4-6 16,-1-3 3-16,10-7-1 16,1-5 4-16,3-5-1 15,-3-2 1-15,4 0 0 16,-10-9 0-16,-5-12 1 15,-6-2 0-15,-5-8 1 16,-8 2 4-16,-3 0-3 16,-2 7 1-16,0 6 3 15,-2 8 0-15,-14 6-4 16,-11 2-3-16,-2 2 0 16,0 22-3-16,0 6-2 15,14 2 4-15,3-2 0 16,12-4-1-16,0-1 2 0,6-8-1 15,13-5 0 1,-1-6 0-16,9-6 1 0,-2 0 0 16,4-2 3-16,-1-19-3 15,4-6 2-15,-8 1 0 16,-6-2 0-16,-7 2-1 16,-5 6 3-16,-6 6-3 15,0 10 1-15,0 4-1 16,0 0-1-16,0 6-3 15,-6 17-3-15,-1 3 4 16,7-1 0-16,0-1 0 16,13-2 0-16,16-1 1 0,6-6 0 15,-2-5-1-15,-2-7-7 16,-4-3-13-16,-10 0-36 16,-5-13-46-16,-12-4-14 15,0-6-61-15,-27 3-129 16</inkml:trace>
  <inkml:trace contextRef="#ctx0" brushRef="#br0" timeOffset="-163917.83">10522 7957 594 0,'0'0'78'15,"0"0"-56"-15,0 0 82 16,0 0 24-16,0 0-72 15,0 0-19-15,0 0 26 16,-92 0-17-16,92 0-3 16,0 0 11-16,0 0-16 15,0 0-2-15,0 0-14 16,0 0-4-16,0 0-3 16,0 0-11-16,15 0-1 15,21 0 0-15,13 0 5 16,9-3-4-16,7-6-3 0,-1-1-2 15,5 0 2-15,-13 1 0 16,-23 4-1-16,-8 2 0 16,-21 2 0-16,-4 1 1 15,0 0 3-15,0 0 0 16,-4 0-4-16,-11 0-2 16,3 4-5-16,-1 6-18 15,-1 1-50-15,1 0-64 16,5-4-175-16</inkml:trace>
  <inkml:trace contextRef="#ctx0" brushRef="#br0" timeOffset="-124085">218 6382 1030 0,'0'0'44'15,"0"0"-36"-15,0 0 53 16,0 0-15-16,0 0-24 15,0 0-1-15,-5 103-12 16,5-75-8-16,0-4-1 16,0-2-12-16,0-6-30 0,0-6-19 15,0-6-52-15,0-4-101 16,0 0-79-16</inkml:trace>
  <inkml:trace contextRef="#ctx0" brushRef="#br0" timeOffset="-123817.61">182 6034 665 0,'0'0'307'0,"0"0"-278"16,0 0 37-16,0 0 32 0,0 0-42 15,0 0-24-15,-11-14-16 16,24 35-16-16,21 20 9 15,15 10 18-15,9 14-5 16,0 12-10-16,-3 2-1 16,-14 9-6-16,-22 2-5 15,-19-1 0-15,-50 3-27 16,-48-3-72-16,-30-3-127 16,26-12-552-16</inkml:trace>
  <inkml:trace contextRef="#ctx0" brushRef="#br0" timeOffset="-120204.35">18 9446 679 0,'0'0'76'0,"0"0"-66"16,0 0 52-16,0 0 8 16,0 0-48-16,0 0-9 15,0 0 0-15,0 0-5 16,55-76 14-16,-39 66 5 16,-1 4-7-16,3 0-7 15,2 4-4-15,0 2-2 16,2 0-1-16,-3 0-5 0,-2 8 6 15,-3 19-6-15,-12 6 0 16,-2 8 7-16,-2 3-2 16,-31 0 2-16,-8 0 2 15,-1-4 5-15,-3-4 4 16,11-12-1-16,15-6 8 16,9-8-13-16,10-6-5 15,0-4 0-15,0 0-3 16,0 0 3-16,0 0-3 15,0 0-4-15,10-8 0 16,23-4-1-16,9-2-4 16,5-3-19-16,4 0-4 15,1-1-26-15,1-2-35 16,-1 2-54-16,-8 1-153 0</inkml:trace>
  <inkml:trace contextRef="#ctx0" brushRef="#br0" timeOffset="-119886.81">100 9119 842 0,'0'0'105'16,"0"0"-71"-16,0 0 29 15,0 0 10-15,0 0-18 0,0 0-19 16,-9-8-25-16,44 33-6 16,19 13 21-16,21 8 5 15,8 8-19-15,0 6-5 16,-10 8-2-16,-19 6-3 16,-21 7 0-16,-24 3-4 15,-9 1-7-15,-31-5-11 16,-32-5 2-16,-24-6-85 15,-19-8-86-15,1-15-405 16</inkml:trace>
  <inkml:trace contextRef="#ctx0" brushRef="#br0" timeOffset="-113221.31">1821 9653 665 0,'0'0'100'0,"0"0"-20"16,0 0 7-16,0 0 11 16,0 0-24-16,0 0-29 15,0 0-7-15,8 0-3 16,-3 0-5-16,0-14 5 15,-3-10-19-15,-2-2-9 16,0-2 4-16,0 2-4 16,-7 2-4-16,-8 7-3 15,1 8-3-15,-1 3 1 16,-4 6-5-16,2 0-3 16,-8 6-4-16,-2 17-7 15,3 8 13-15,4-1-23 16,9-2 7-16,6-6 6 15,5-5 12-15,0-4 6 0,0-3 0 16,11-8 2-16,14-2-2 16,2 0 5-16,8-25-1 15,2-8 7-15,-4-9-7 16,-2-8-2-16,-4-1 7 16,-8-5-4-16,-5 0-2 15,-7-2 6-15,-5 0-3 16,-2 6 1-16,0 10-4 15,0 15 0-15,0 13 11 16,0 13-1-16,0 1-13 16,-7 0-3-16,-2 26-16 15,-4 20 15-15,2 16 4 16,4 10-1-16,7 4 2 0,0 3-2 16,0-4 2-16,9-4 1 15,4-13-2-15,3-12 0 16,-1-13 3-16,-1-13 2 15,-3-15 3-15,-2-5-3 16,0 0 6-16,2-4 15 16,6-22-10-16,2-4-10 15,-1-4-2-15,-3 6-4 16,-3 9 0-16,-6 10 3 16,-4 7-3-16,-2 2-3 15,0 0-18-15,3 11-21 16,-1 16 13-16,4 4 24 15,4-2-13-15,-2-5-33 16,3-7-13-16,5-9-12 16,4-8-27-16,2 0-94 0,1-18-22 15</inkml:trace>
  <inkml:trace contextRef="#ctx0" brushRef="#br0" timeOffset="-112977.95">2149 9312 711 0,'0'0'143'0,"0"0"-107"16,0 0 4-16,0 0 10 15,0 0-22-15,0 0 15 0,-27 14-14 16,27-10 2-16,0-2-13 16,0-2-3-16,0 0-5 15,8 0 5-15,4 0-7 16,-1-2-2-16,-2-4-4 15,-7 1-2-15,-2 5 0 16,0 0-41-16,0 0-58 16,-7 17-96-16,-6 14-92 15,2 6-77-15</inkml:trace>
  <inkml:trace contextRef="#ctx0" brushRef="#br0" timeOffset="-110587.2">2137 9715 675 0,'0'0'85'16,"0"0"-58"-16,0 0 79 0,0 0 6 16,0 0-38-16,0 0-23 15,31-8-25-15,-6-17-14 16,4-1-7-16,-2-8-1 16,-7 2 7-16,-5 1-6 15,-8-3-2-15,-4-2 1 16,-3 4-4-16,0-2-2 15,0 3 1-15,-10 9-2 16,-3 5 3-16,5 8 2 16,2 5 1-16,2 3 1 15,2 1-2-15,2 0 1 16,0 0 3-16,0 0-1 0,0 0 1 16,0 14-1-16,0 11 24 15,0 11-8-15,0 7 4 16,6 6-9-16,6 9 0 15,-1 5-3-15,0 11-6 16,-4 6-1-16,2 8-2 16,-3 3-2-16,-4 4-2 15,0-3-3-15,1-8 0 16,-3-10-14-16,5-16 0 16,-3-12-8-16,5-14-24 15,-3-14 0-15,2-8 11 16,1-10-7-16,2 0-10 15,0-8 24-15,4-23 31 16,-3-10 0-16,-4-9 5 16,-6-4 1-16,0-5 12 0,-9 4 3 15,-15 1 1-15,-5 6-4 16,-5 7-9-16,-1 10 2 16,-6 6-7-16,3 6-4 15,1 10 0-15,8 6-1 16,6 1 1-16,12 2-1 15,9 0-5-15,2-3-8 16,0-6-22-16,20-6-23 16,20-7 45-16,9-8-12 15,7-5 14-15,-2-3-3 0,-8-4 7 16,-5-2 8-16,-10-1 2 16,-12-1-2-16,-7 2 1 15,-10 5 6-15,-2 2 17 16,0 5 14-16,-9 9 4 15,-4 4-12-15,2 7-11 16,4 7 2-16,5 3-2 16,2 2-13-16,0 0-3 15,0 0-3-15,0 0 0 16,0 16 0-16,0 10 10 16,0 9 8-16,7 9-3 15,8 9 0-15,1 7 0 16,-1 6 1-16,-3 9-5 0,-4 0-8 15,-3 5 4-15,-5 4-4 16,0 1-2-16,0-6-1 16,0-11-14-16,0-12-3 15,0-16-2-15,0-10-16 16,4-8 4-16,6-12-12 16,0-6-14-16,1-4 7 15,7 0 15-15,3-22 23 16,0-14-29-16,0-10 19 15,-1-11 20-15,-3-6 2 16,-10-3 18-16,-5 3 6 16,-2 8 9-16,-11 11 7 15,-11 9-14-15,-5 7 11 16,3 7-19-16,-1 6-12 0,3 7 4 16,1 4-8-16,6 4-2 15,-1 0 0-15,3 0-4 16,2 0 1-16,2 0-5 15,7 2 0-15,2 1-5 16,0-1 3-16,11-2-1 16,13 0 4-16,7 0 4 15,8 0 3-15,3-14 2 16,10-7-2-16,-6-7 2 16,-3-2 0-16,-8 0 3 15,-17-2-4-15,-7 6 6 16,-9 3 5-16,-2 5 8 15,0 6 6-15,-4 2-1 16,-8 8-6-16,2 2-19 0,-1 0-4 16,-1 2-3-16,1 17-3 15,5 8 8-15,4 4-1 16,2 2 2-16,0 1-3 16,2-4-1-16,17-2-6 15,6-7 1-15,2-5 3 16,0-9 1-16,2-7 6 15,-2 0 0-15,-1-2 0 16,1-19 13-16,-5-9-4 0,-4-3-4 16,-5-1-1-1,-6 4-1-15,-7 0 4 0,0 10-7 16,0 5-3-16,0 12 2 16,0 3-13-16,0 0-9 15,-9 0 2-15,-2 14-7 16,-1 2 13-16,4 3 3 15,6-7 7-15,2-5 2 16,0 1 1-16,2 0 2 16,12-2-3-16,1-3 3 15,-1 4 4-15,-1 0-4 16,-3 2 1-16,0 3 3 16,1 1-3-16,-3 2 4 15,4-1-4-15,3 4-1 16,-3-4-1-16,-1 0 1 0,2-2 0 15,3-5 0-15,-1-6-1 16,5-1 1-16,1 0 0 16,6-1 3-16,2-20 14 15,2-1-10-15,-2-3-3 16,-8-6 9-16,-5 2-11 16,-5-4 9-16,-6 6 1 15,-5 3-7-15,0 4 0 16,-5 8 5-16,-8 10-1 15,-1 2-9-15,-1 0-6 16,-3 11-3-16,1 13 3 16,1 8 2-16,5 0-3 15,7 0-1-15,4-1 3 16,0-5 0-16,8-3 2 0,15-2 2 16,1-7-1-16,-2-6 2 15,3-8 0-15,-3 0 4 16,0 0 5-16,5-22 1 15,2-4-8-15,2-6 0 16,-4-3-2-16,-5 0 2 16,-9 3 0-16,-3 6 0 15,-8 7-2-15,-2 9 1 16,0 10-1-16,0 0 0 16,0 0-20-16,0 14 7 15,-12 13 11-15,6 0 1 16,-1 6 1-16,7-4 0 15,0-2 3-15,0-8 3 0,0-6 0 16,0-6 5-16,0-5 2 16,0-2 9-16,7 0 30 15,7-4-16-15,1-19-9 16,5-10-19-16,0 1-2 16,2-2-6-16,3 3 3 15,-2 7-2-15,-4 4-1 16,-5 13-3-16,-6 7-1 15,-3 0-10-15,-3 12-16 16,0 15 26-16,0 6 4 16,4 1 1-16,0-2 1 15,3-3-2-15,7-7 3 0,-3-8 2 16,1-9 8 0,-1-2-3-16,-3-3 1 0,9-3 5 15,5-24-2-15,1-11-6 16,-1-8 7-16,-6-3-6 15,-9-4 0-15,-5-7-2 16,-4-10 2-16,0-3-7 16,0 3 3-16,0 12-4 15,0 17 2-15,0 21-2 16,-7 10-1-16,5 8-1 16,0 2-9-16,-2 4-7 15,-3 30-8-15,5 22 20 16,-1 16-17-16,3 9-20 0,0-1 4 15,3-5 11 1,14-6-1-16,6-15 4 0,0-12-14 16,0-18-7-16,-2-10-45 15,-1-14-102-15,-5 0-1 16,-1-14-252-16</inkml:trace>
  <inkml:trace contextRef="#ctx0" brushRef="#br0" timeOffset="-110391.9">3713 9543 986 0,'0'0'111'0,"0"0"-70"0,0 0 7 16,0 0 14-16,0 0-38 15,0 0-19-15,174-16-5 16,-85 4-18-16,3-2-83 15,-1 2-30-15,-4-1-194 16</inkml:trace>
  <inkml:trace contextRef="#ctx0" brushRef="#br0" timeOffset="-109152.96">4935 9659 624 0,'0'0'78'15,"0"0"-17"-15,0 0 92 16,0 0-71-16,0 0-18 16,0 0 1-16,71-32-18 15,-37 4-18-15,-1-10 2 16,0-5-18-16,1-3-3 16,-10-1-7-16,-8 0-2 15,-11 11 0-15,-5 13 4 16,0 11-5-16,-10 7-27 15,-9 5-10-15,-6 0 5 0,0 24-17 16,1 6 11 0,11 4 14-16,8-1-23 0,5-6 15 15,15-3 7-15,19-5 9 16,7-4 4-16,5-5 12 16,-1-1 0-16,-5-5 7 15,-7 0-4-15,-15 0 7 16,-7 4-2-16,-7 2-4 15,-4 8 18-15,0 4-6 16,-15 0-2-16,-9 2-6 16,-1-2 5-16,2-7-6 15,10-6-4-15,7-7-1 0,6-2-1 16,0 0 3-16,0-20-4 16,13-15-10-16,9-4-11 15,5 1-7-15,7 4 18 16,-5 10 7-16,-2 6 3 15,-10 9 3-15,-5 7-3 16,-8 2 2-16,0 0 2 16,-2 9 3-16,-2 13 3 15,0 6-1-15,0 5-2 16,0-2 3-16,0-4-8 16,5-2 0-16,-1-9-2 15,3-11-15-15,0-5-26 16,4 0-83-16,7-15-22 15,7-19-232-15</inkml:trace>
  <inkml:trace contextRef="#ctx0" brushRef="#br0" timeOffset="-108908.6">5526 9293 748 0,'0'0'130'0,"0"0"-118"16,0 0 45-16,0 0-10 15,0 0-7-15,0 0-3 16,-42 60-11-16,42-55-14 16,6-3-2-16,9-2-3 15,6 0 5-15,-1-9 1 16,-1-12-10-16,-5-2-3 0,-5 0-10 16,-5 9-6-16,-4 5-17 15,0 9-32-15,0 0-55 16,0 0-95-16,-2 20-73 15</inkml:trace>
  <inkml:trace contextRef="#ctx0" brushRef="#br0" timeOffset="-107922.14">5675 9531 447 0,'0'0'361'16,"0"0"-259"-16,0 0-20 15,0 0 1-15,0 0-22 0,0 0-39 16,9-64-10-16,7 55-6 16,3 6-4-16,4 1 1 15,-5 2-3-15,-3 0 0 16,-3 12-3-16,-4 12 3 16,-3 4-1-16,-5 4 2 15,0 4-2-15,0 1 1 16,-7 2-1-16,-7-3 1 15,-3 0-1-15,1-6-2 16,5-7 3-16,5-8 0 16,4-5-2-16,2-7 1 15,0-2-6-15,0-1-15 0,19 0-14 16,10 0 27-16,4 0 8 16,8 0-2-16,-5 4 0 15,-3 12 3-15,-4 3-2 16,-6 3-1-16,-13 4-2 15,-3-1-2-15,-7 1-10 16,0 1 15-16,-15-3 0 16,-10-4 2-16,-6-4-2 15,2-4-1-15,0-7 0 16,2-5 4-16,4 0-3 16,8-11 2-16,7-15 0 15,8-6 0-15,0-6-6 16,4-2 5-16,23-5 1 15,6 1-1-15,9-2 1 16,5 0 0-16,0-1 0 0,-2 6 11 16,-5-1-3-16,-9 4 1 15,-9 2-2-15,-4 4-6 16,-11 10 12-16,-7 6-2 16,0 5 9-16,0 6 2 15,-16 5-19-15,-9 0-3 16,-4 9-3-16,-2 22 0 15,4 3 1-15,8 2-2 16,7 4 3-16,10-5 1 16,2 2 2-16,0-4-2 15,18-8 6-15,9-6-6 16,11-12 2-16,1-7 2 0,15 0 6 16,2-14-7-16,0-16 3 15,-10-6-2-15,-10-2-4 16,-12-2 0-16,-10 2-4 15,-9 2-1-15,-5 4-3 16,0 8 7-16,-9 7-1 16,-16 13-4-16,5 4-2 15,-9 0-8-15,4 14-7 16,6 8 5-16,3-1-6 16,11-1 19-16,5-2 3 15,0-2 2-15,23 1-5 16,6-3 5-16,6 1 2 15,-3-3 14-15,-8 2-5 16,-2-2 7-16,-10 2-6 16,-6 2 15-16,-6 0-10 0,0 1-5 15,0-2 1-15,-4 2-10 16,-14 2-3-16,-4-4-15 16,6-6-78-16,3-6-93 15,10-3-343-15</inkml:trace>
  <inkml:trace contextRef="#ctx0" brushRef="#br0" timeOffset="-106972.27">6992 9703 974 0,'0'0'143'16,"0"0"-113"-16,0 0 30 15,0 0-17-15,0 0-35 16,0 0-7-16,72-96-1 16,-45 70-4-16,-1 0 4 15,-8 6-3-15,-5 5-1 16,-3 10 3-16,-10 3 2 16,0 2-2-16,0 0-6 15,0 0-3-15,0 0-11 16,0 5 3-16,0 18 17 0,0 2 0 15,0 2 2-15,0-3-1 16,0-5 0-16,10-4 0 16,2-7 0-16,-1-6-2 15,4-2 2-15,1 0 1 16,1-20 2-16,2-11-3 16,-3-1-3-16,-8-5-13 15,-8-5 3-15,0-2-20 16,0 2-12-16,-6 7 22 15,-17 15 14-15,-1 15 7 16,-8 5-5-16,1 1 0 16,2 22 5-16,9 2-1 15,9 1-10-15,11-1-25 16,0-2-32-16,20-5-57 0,14-4 56 16,8-5 4-16,3-9-4 15,1 0-7-15,-1 0 42 16,-3-20 36-16,-6-3 51 15,-12-3-34-15,-1-1-1 16,-17-2 50-16,-1 2 12 16,-5 1 41-16,0 3-2 15,0 9-45-15,0 5-19 16,0 6-2-16,-5 3-17 16,5 0-17-16,0 0 1 15,0 10-2-15,0 18 21 16,0 4 8-16,0 8-9 15,0 4-12-15,0 6-5 0,0 8-10 16,7 5 1-16,-1 4-4 16,2 7-2-16,-6 2-1 15,0 2-3-15,-2 4-1 16,0-2-1-16,0-2-6 16,0-7 1-16,-4-13-9 15,-4-12 3-15,8-11-14 16,0-12-25-16,0-11-27 15,14-12-11-15,13 0 13 16,4-23 33-16,9-14-30 16,-9-7-20-16,-6-4 55 15,-16-1 34-15,-9 4 5 0,0 2 5 16,-11 6 21-16,-25 11 50 16,-7-1-24-16,-9 5-24 15,-2 4 21-15,2 2 17 16,19 4-18-16,8 3-14 15,12 0-12-15,13-3-4 16,0-6-18-16,18-4-11 16,27-7-43-16,15-2-68 15,9-8-212-15</inkml:trace>
  <inkml:trace contextRef="#ctx0" brushRef="#br0" timeOffset="-105419.84">8421 9354 625 0,'0'0'137'0,"0"0"-48"16,0 0 2-16,0 0 8 15,0 0-37-15,0 0-29 16,-29-22-8-16,12 22 13 15,-4 10-11-15,-6 16-3 0,8 8-10 16,-4 7-5 0,13 5-1-16,2 0-5 0,8 0-2 15,0-5-2-15,16-7-12 16,13-8-8-16,9-14 10 16,7-5-9-16,6-7 4 15,2-2 16-15,5-24 0 16,-4-8 2-16,-10-2-1 15,-8-1-1-15,-14 3 4 16,-6 1-4-16,-7 3 4 16,-9 4 7-16,0 4 2 15,0 10-7-15,-9 5 6 0,-2 7-9 16,-2 0-3-16,-1 4-8 16,-1 21 2-16,1 6 5 15,5 4 0-15,9 0-2 16,0 2 2-16,0-5 0 15,23-4 0-15,1-6-3 16,5-8 0-16,-1-11-1 16,7-3-4-16,-2 0 9 15,3-17 5-15,-3-12-1 16,-2-3 5-16,-4-6-8 16,-7-1 3-16,0-7 0 15,-12-5-1-15,2-2 5 16,-10-3 4-16,0-2 4 15,0 12 5-15,0 11-5 16,-10 11-4-16,6 13-1 0,-2 9-2 16,1 2-9-16,3 0-7 15,-2 7-5-15,-3 24 11 16,4 15-1-16,3 9 1 16,0 5 0-16,0 2-12 15,14 1 6-15,1-7 3 16,6-6-1-16,3-8 3 15,3-9 2-15,-2-12 0 16,-6-10 1-16,4-11 1 16,2 0 0-16,-3-7 0 15,4-23 0-15,1-4-2 16,-7-6-2-16,-5-6-6 0,-3-5 5 16,-10-5 3-16,-2-6 4 15,0 1 0-15,0 2 0 16,0 11 5-16,0 14 9 15,-8 16-2-15,0 7-2 16,6 8-4-16,-2 1-3 16,4 2-7-16,-2 0-3 15,-3 8-3-15,3 26-2 16,-2 12 8-16,4 9 3 16,0 3 0-16,0 7 1 15,17 2-2-15,6-3 3 16,1-6 10-16,5-9 1 15,-2-12-10-15,-2-13-4 16,-8-8-1-16,-1-12-1 16,-3-4 4-16,10-9 1 0,4-22-1 15,2-7-3-15,0-2-1 16,-8-4 0-16,2-2-8 16,-10 2 0-16,-8 7 2 15,-5 12 2-15,0 8 0 16,-2 10-4-16,-14 5-4 15,-5 2 8-15,4 0-2 16,-1 5-3-16,5 13-2 16,3 2 2-16,10 2 8 15,0 5-4-15,0-1-1 0,25-2-1 16,0 0 7-16,4-4 3 16,0-2-3-16,-2-2 0 15,-5-4 3-15,0-2-3 16,-8-2-1-16,-6 1 1 15,-1-4 2-15,-7 2 0 16,0 0-1-16,0 3 0 16,-7 0 2-16,-8 0-3 15,-5-1-2-15,2-4-8 16,0-3-33-16,9-2-39 16,-4 0 17-16,4-7-35 15,5-10-105-15,4 2-209 16</inkml:trace>
  <inkml:trace contextRef="#ctx0" brushRef="#br0" timeOffset="-105253.6">10051 9610 884 0,'0'0'147'0,"0"0"-98"16,0 0 42-16,0 0-45 15,0 0-46-15,0 0-24 16,-65 17-96-16,63-17-245 16</inkml:trace>
  <inkml:trace contextRef="#ctx0" brushRef="#br0" timeOffset="-102738.27">21489 1907 947 0,'0'0'84'15,"0"0"-54"-15,0 0 26 16,0 0 34-16,0 0-25 16,0 0-19-16,-9-2-22 15,11 2-10-15,22-7-4 16,19 2-1-16,19-5-3 15,19-2 3-15,1 0-9 16,-6 2 0-16,-9 3 3 0,-16 3-1 16,-15 3-2-16,-19 1 0 15,-7 0 1-15,-10 0 0 16,0 0 2-16,0 0 0 16,0 0 5-16,0 0 1 15,0 0 0-15,0 0-3 16,0 0-2-16,0 0 1 15,0 0-3-15,0 0-2 16,0 0 0-16,0 0 0 16,0 0 5-16,0 0-5 15,0 0 2-15,0 0-2 16,0 0 2-16,2 8-2 0,11 16 4 16,3 10 0-16,-1 10 0 15,12 11-2-15,-5 8 3 16,5 7-3-16,4-2-1 15,3 0 0-15,-10-5-1 16,3-5 1-16,-3-8-1 16,-8-8-1-16,-1-8 1 15,-3-10 0-15,-8-7 0 16,-2-10 0-16,3-4 0 16,-3-3 0-16,-2 0 0 15,0 0-1-15,0 0-2 16,0 0-11-16,0 0 1 15,0-17-24-15,0-7-51 16,-23-2-140-16,-8 0-143 0,-4 2-333 16</inkml:trace>
  <inkml:trace contextRef="#ctx0" brushRef="#br0" timeOffset="-101167.47">21620 2057 200 0,'0'0'11'16,"0"0"25"-16,0 0 94 15,0 0-45-15,0 0-16 16,0 0 21-16,4-23-25 16,-4 20-12-16,0-1-20 15,0 2 6-15,0-4-25 16,-2 0 0-16,0 0-14 0,-9 1 0 15,7-2-4-15,-6 5-1 16,6-3-12-16,-5 0 6 16,5 3 2-16,4-3 2 15,-9 5 2-15,2 0-4 16,-2 0-60-16,3 0 21 16,-3 0 17-16,4 0 31 15,5 0 1-15,0 0 2 16,0 0 6-16,-2 0 4 15,2-3 4-15,-5-1-9 16,3 0-8-16,-2 2 0 16,0 0-3-16,-3 0 3 0,2-1-1 15,3 3 1 1,2-1 7-16,0 1 29 0,0-2 35 16,0 2 16-16,0-2-16 15,0 2-12-15,0-2-6 16,0 2-10-16,0 0-2 15,0 0 0-15,0 0 4 16,0 0-2-16,0-2-14 16,0 2-9-16,0 0-4 15,0 0-7-15,0 0-7 16,-7 12-2-16,-8 22 0 16,-5 12 2-16,-14 14 13 15,-1 3-6-15,-8-1-7 16,-3 3-2-16,-6-3 3 15,-2 1-3-15,6-7 0 0,1-6-1 16,9-10 2 0,9-13 0-16,13-9-1 0,7-10 1 15,9-8 0-15,0 0-1 16,0 0 2-16,0 0-2 16,0 0 1-16,0 0 2 15,0 0-3-15,0 0 0 16,7 0-1-16,0-8-6 15,2 0-21-15,-3-1-6 16,1 6-12-16,-5 1 10 0,-2 2 4 16,0 0-2-1,0 0-17-15,0 0-10 0,0 0 17 16,0 0 7-16,0 0 2 16,0 0 7-16,0-2 21 15,0 2-4-15,0 0 10 16,0-3 1-16,4 3 10 15,-1 0 18-15,-3 0 12 16,5 0-3-16,-3 0 13 16,0 0-2-16,7 0 2 15,2 0-2-15,9 0-2 16,0 3 1-16,7 8-8 16,0 3-13-16,2 7-6 15,-3 3-5-15,-6 5-4 0,7 2-7 16,0 3 1-16,2 0-5 15,-2 2 0 1,2-2-1-16,-2 0 1 0,-6-5 1 16,-5-6-1-16,-3-5 0 15,-3-8-6-15,-10-3 1 16,2-3-6-16,-2-4 7 16,0 0-1-16,0 0 4 15,0 0 0-15,0 0 1 16,0 0 1-16,0 0 2 15,0 0-2-15,0 0 1 16,0 0-1-16,0 0-2 16,0 0-1-16,0 0 1 15,0 0-1-15,0 0 1 16,0 0 1-16,0 0 0 0,0 0-1 16,0 0 2-16,0 0 0 15,0 0-1-15,0 0 1 16,0 0 3-16,0 0-2 15,0 0 3-15,11 0 0 16,4 0 2-16,12 0-5 16,16 0 1-16,5 0-2 15,15 0-1-15,4 0 1 16,11 0-1-16,-4-4 0 16,-3 4 2-16,-13-3-2 15,-16 3 1-15,-13 0-5 16,-13 0 4-16,-16 0-12 15,0 0 11-15,0 0-5 0,0 0 5 16,0 0-1 0,0 0-6-16,0 0 5 0,0 0-1 15,0 0 0-15,0 0-6 16,0 0-12-16,0 0-21 16,0 0-26-16,0-2-21 15,0-7-15-15,9-6-102 16,-1-3-145-16</inkml:trace>
  <inkml:trace contextRef="#ctx0" brushRef="#br0" timeOffset="-100785.85">22392 2671 366 0,'0'0'126'0,"0"0"-78"16,0 0 20-16,0 0 2 15,0 0 1-15,0 0 9 16,27-40 10-16,-27 40-19 16,0 0-18-16,0 0-5 15,0 0-16-15,0 0-7 16,0 0-9-16,0 0-2 16,-12 3-5-16,-15 26 2 15,-13 13 19-15,-9 8 4 16,-11 8-13-16,-3-2-10 15,7-8-3-15,10-6 4 16,13-7-7-16,6-13-1 0,13-6 2 16,3-9-6-16,9-3 3 15,2-1-3-15,0-3-1 16,0 0-7-16,0 0-9 16,0 0-30-16,0-12-23 15,13-13-31-15,12-4-47 16,6-3-192-16</inkml:trace>
  <inkml:trace contextRef="#ctx0" brushRef="#br0" timeOffset="-99585.65">22478 2639 144 0,'0'0'221'0,"0"0"-106"15,0 0-25-15,0 0-3 16,0 0-28-16,0 0-23 0,0 0-10 16,0 0 25-16,-2 0 2 15,2 0-20-15,0 0-6 16,0 0-1-16,0 0 0 15,0 0-7-15,0 0-2 16,0 0 9-16,0 0 1 16,-2 0 1-16,2 0-7 15,0 0-1-15,0 0-4 16,-5 0 3-16,5 0 2 16,-2 0-8-16,2 0-1 15,0 0 6-15,0 0-4 16,0 0 3-16,0 0-5 15,0 0-8-15,18 0-3 0,18 0 2 16,8 0-1-16,12 0 0 16,16 0-2-16,1 0 0 15,2 0 0-15,6 0-1 16,-10 0 2-16,-13 0-1 16,-15 0 3-16,-14 0-2 15,-18 0-1-15,-9 0 1 16,-2 0 0-16,0 0 2 15,0 0 2-15,0 0-3 16,0 0-2-16,0 0-7 16,0 0-37-16,0 0-6 15,0 0-16-15,-7 0-6 0,-1 0-82 16,-4 0-269 0</inkml:trace>
  <inkml:trace contextRef="#ctx0" brushRef="#br0" timeOffset="-99071.86">23524 1932 459 0,'0'0'142'0,"0"0"-86"15,0 0 19-15,0 0 43 16,0 0-22-16,0 0-45 15,2-5-10-15,-2 5 3 16,-2 29-38-16,-25 17 32 16,-6 21 4-16,-17 7-22 15,-6 0-1-15,-3-2-5 16,1-5-10-16,2-7 3 0,7-6-6 16,9-6 7-16,9-10-8 15,2-6 2-15,6-10-2 16,15-8 0-16,1-7-3 15,7-7-8-15,0 0-9 16,0 0-4-16,0 0-8 16,0 0-6-16,2-10 2 15,11-14-50-15,8-7-76 16,-4-5-18-16,3 0-76 16</inkml:trace>
  <inkml:trace contextRef="#ctx0" brushRef="#br0" timeOffset="-97761.71">23515 1838 333 0,'0'0'108'16,"0"0"-10"-16,0 0-28 15,0 0-16-15,0 0-29 0,0 0-14 16,20 0-8-16,-13-1 2 16,4 1 9-16,-5-2 22 15,1 2 13-15,-7 0 18 16,0 0-9-16,0 0-7 15,0 0-7-15,0 0 0 16,0 0-8-16,0-2-5 16,0-3-1-16,-2-2-13 15,-13-8-17-15,-12-4 2 16,-13-4-4-16,-12-5 2 16,-10-6-1-16,-5-2 1 15,5-3 1-15,6 0-1 0,11 1 7 16,14 4 5-16,6 3-4 15,10 6 3 1,6 4 5-16,2 5-6 0,7 2-5 16,-2 3 3-16,2-2 1 15,-2 4-4-15,2 1 2 16,-5 3-3-16,3 0 0 16,0 3 5-16,0-3-7 15,2 3 2-15,-2 0-4 16,-3 2-2-16,3 0 2 15,2 0-1-15,0 0 0 16,0 0 1-16,0 0-2 16,0 0-2-16,0 0 4 15,0 0-3-15,0 0 2 16,0 0-4-16,0 0-1 0,0 0-10 16,0 0-6-16,0 0 8 15,0 0-9-15,0 0 6 16,0 0 3-16,0 0 3 15,0 0-5-15,0 0 7 16,0 0 4-16,0 0 4 16,0 0 1-16,0 0-3 15,-5 0-5-15,1 0 2 16,-9 0 0-16,-8 0 6 16,2 0 0-16,-8 2 2 0,-6 5-2 15,-8-2 0 1,-8 3 1-16,0-1 0 0,7-6-1 15,3 3 0-15,8-2 1 16,2 3 2-16,2-2-3 16,8 4 0-16,-8-5-2 15,9 0 2-15,-4-1 0 16,4-1 0-16,2 0 3 16,3 0-3-16,2 0 0 15,-3 0 0-15,10 2 0 16,-5-2 3-16,7 0-2 15,2 0 8-15,0 0-1 16,0 0 1-16,0 0 7 16,0 0-4-16,0 0 7 15,0 0-5-15,0 0 6 16,0 0-10-16,0 0-5 16,0 0-2-16,0 0 0 0,0 0-2 15,0 0 0-15,0 0 0 16,0 0-1-16,0 4-7 15,-2 6 0-15,-8 6 3 16,-5 9 4-16,-5 7 0 16,-7 6 4-16,-4 8-4 15,-9 5-3-15,-5-2 3 16,3-1 2-16,0-6-2 16,11-6 0-16,4-5-4 15,11-5 3-15,3-6 2 0,9-3-1 16,-4-6 0-1,6-4 0-15,-2 0 3 0,-1-3-2 16,1 1-1-16,4-3 0 16,-2 3 0-16,0-1 0 15,0 2-1-15,-3-4 1 16,5-2-4-16,0 0-5 16,0 0-1-16,0 0 6 15,0 0-14-15,0 0-6 16,0 0-2-16,0 0-15 15,0 0-35-15,0 0-96 16,0 0-61-16</inkml:trace>
  <inkml:trace contextRef="#ctx0" brushRef="#br0" timeOffset="-77770.19">6150 10328 856 0,'0'0'89'0,"0"0"-63"15,0 0 46 1,0 0 2-16,0 0-8 0,0 0-16 16,0 0-10-16,0-9-7 15,0 9-8-15,-9 0-12 16,-16 24 3-16,-17 18-14 15,-18 24 6-15,-13 17 1 16,-17 9-1-16,-11 8 5 16,-3-2-1-16,-6-1-3 15,17-12-4-15,15-13-2 16,25-17-2-16,17-17 0 16,20-16-1-16,10-10-5 15,6-8-25-15,0-4-16 16,0 0-20-16,6 0-46 15,19-18-68-15,8-12-316 16</inkml:trace>
  <inkml:trace contextRef="#ctx0" brushRef="#br0" timeOffset="-76972.79">7062 10449 828 0,'0'0'109'0,"0"0"-68"16,0 0 39-16,0 0 10 0,0 0-7 16,0 0-22-16,0 0-17 15,-23-31-18-15,23 31-13 16,0 0-5-16,0 0-4 15,5 0-4-15,28 23 2 16,23 19 7-16,19 14 1 16,24 16-1-16,12 11 0 15,11 5-1-15,17 1-6 16,0-3 2-16,-6-6-4 16,-15-7 4-16,-22-15-4 15,-27-11 0-15,-22-15 0 16,-22-14 0-16,-12-10 0 15,-9-6 0-15,-4-2 1 16,0 2 1-16,0-2-2 0,0 0-11 16,0 0-40-16,2 0-97 15,0-16-191-15</inkml:trace>
  <inkml:trace contextRef="#ctx0" brushRef="#br0" timeOffset="-72272.22">2523 11797 615 0,'0'0'179'0,"0"0"-81"16,0 0-44-16,0 0 8 16,0 0-12-16,0 0-10 15,6-8-3-15,-4 6-4 16,-2 2-3-16,0-2 2 16,0 0-8-16,0-2 6 15,0-2-13-15,0-2-6 16,3-6 0-16,-3 0-6 15,0-2 1-15,0 0 7 0,0-3-5 16,-5 4 0-16,-10-2-6 16,-5 7 0-16,-3 4-2 15,-1 6-1-15,-7 0-3 16,0 0 4-16,0 12-3 16,0 9 1-16,6 2 1 15,7 0-9-15,5-5 3 16,9 1-11-16,4 0 0 15,0 1 5-15,4 4 8 16,23-4 3-16,6 3-2 16,9-4 4-16,7 0 0 15,-2 4-1-15,-4-3 1 0,-10-2 0 16,-8-1-3-16,-12-2 3 16,-13 2-1-16,0 0-1 15,-13 4-3-15,-24-1 4 16,-9-1 0-16,-3-3 1 15,7-3-7-15,6-8 0 16,9-5-12-16,9 0 14 16,5 0-1-16,6 0-10 15,2 0 9-15,5-5 0 16,0-1-1-16,2 2-1 16,21 1 3-16,8 2 5 15,7 1 1-15,5 0 0 16,3 0 1-16,6 0-1 15,6-4 0-15,-5-5 1 16,-4-5-1-16,-6 0 1 0,-14-2-1 16,-8 0 4-16,-5-1-1 15,-5 0 3-15,-6 0 0 16,0 6 4-16,-1 1-4 16,-4 5-2-16,0 2 1 15,0 3-2-15,0 0-3 16,0 0 0-16,2 6-6 15,5 17 1-15,-3 9 5 16,3 1 0-16,-2-1 0 16,4-4 3-16,-3-6-3 15,0-7 2-15,-1-7 0 16,-3-4 2-16,3-4 4 0,2 0-2 16,3 0 2-16,4-10 5 15,-1-15-4-15,10-5-4 16,-4-1-3-16,0 0-2 15,-1 5-2-15,-5 12 2 16,-9 7 2-16,0 2-2 16,-4 5-5-16,4 0 2 15,2 5-6-15,0 18 9 16,7 1 0-16,-1 0 2 16,1 0-2-16,1-6 1 15,-5-3 3-15,1-7-3 16,-2-6 5-16,-2-2 12 15,3 0 1-15,0 0 1 0,5-13-1 16,3-10-10-16,3-9-3 16,1-4-4-16,0-1 2 15,-5 7-4-15,-5 10 0 16,-5 10 0-16,-2 10 0 16,-4 0-3-16,4 0 1 15,0 14-13-15,5 14 15 16,3 6-1-16,1-1 0 15,2-4 0-15,3-7-12 16,2-3-13-16,2-11-9 16,0-8 9-16,7 0-2 15,5-7-6-15,9-17-10 0,-1-4 17 16,-2-2 25-16,-9 0 1 16,-9-1 1-16,-8-1 2 15,-9 1-1-15,-5 4 2 16,0 0 16-16,-10 6 14 15,-12 6-11-15,-2 7-3 16,-5 8-10-16,2 0-3 16,-4 12-1-16,4 13 2 15,2 9-3-15,6 4-3 16,7 3-1-16,7-4 3 16,5 2-3-16,0-7 2 15,0-4-2-15,12-7 0 16,3-9 0-16,4-5 2 15,-2-7-1-15,5 0 9 16,3-14 11-16,2-16-3 0,-3-6-14 16,-2-3 1-16,-6-4-2 15,-7 5 1-15,-5 6 3 16,1 9-2-16,-5 12 2 16,0 9-3-16,0 2-1 15,0 0-3-15,0 25-12 16,0 8 5-16,0 9 6 15,0 2 0-15,0-4-5 16,9-7 0-16,8-8-7 16,4-10 3-16,-2-7 7 15,2-8 1-15,3 0 2 16,1-7 0-16,2-18 6 0,0-9 2 16,-1-9 4-16,-6-5-6 15,-4-9 3-15,-7-10 3 16,-3 4 0-16,-6 7-7 15,0 16-1-15,0 22 2 16,0 8-1-16,0 8 1 16,0 2-6-16,0 0-5 15,-8 30-4-15,-4 16 6 16,8 12 0-16,4 5 2 16,0-1 0-16,0-8 0 15,11-6 1-15,9-12-1 16,-2-9 0-16,-1-13 0 15,4-7 0-15,-3-7 0 0,-1 0 1 16,8-16 6 0,0-16-3-16,1-8 0 0,-3-12 1 15,-4-12 0-15,-10-12-1 16,-4-9 2-16,-5 7-5 16,0 12 1-16,0 20 1 15,0 18-2-15,-5 14 1 16,-4 9 1-16,3 5-2 15,-5 0-5-15,-1 12-2 16,-1 23 2-16,5 15 3 16,5 12 1-16,3 15-1 15,0-1 1-15,14 2 1 0,1-10 0 16,3-12 0-16,-5-14-2 16,-1-12 2-16,1-12 0 15,-2-7-3-15,2-11-34 16,8 0-74-16,2-15-132 15,16-15-422-15</inkml:trace>
  <inkml:trace contextRef="#ctx0" brushRef="#br0" timeOffset="-71073.14">4500 11761 377 0,'0'0'571'15,"0"0"-494"1,0 0 2-16,0 0 26 0,0 0-23 16,0 0-41-16,0 0-16 15,-60-21-16-15,49 37-6 16,0 17 0-16,2 4-3 16,6 4 1-16,3 1-2 15,0-4 1-15,5 0 0 16,9-6 0-16,7-6 1 15,4-5-1-15,2-5-4 16,4-11 2-16,0-5 1 16,0 0-1-16,5 0 2 15,-2-19 0-15,-6-8 0 16,-3-4 1-16,-9-6 4 0,-7-4-4 16,-7 2 3-16,-2 5-3 15,0 8-1-15,0 9 3 16,-5 12-6-16,-5 5-1 15,-2 0 0-15,-1 10-4 16,4 18 0-16,0 2-2 16,7 6-2-16,2-5-1 15,0 1 0-15,2-5 6 16,16-3 2-16,-1-5 2 16,6-8-5-16,4-4 4 15,4-7 2-15,0 0 2 16,2-16 4-16,3-9-4 15,-5-7 6-15,-4-6-3 16,-2-4 0-16,-7-9 0 16,-7-8 5-16,-5-2 1 0,-6 7-9 15,0 15 3-15,0 16 0 16,0 12 6-16,-4 8-3 16,-7 3-6-16,-3 0-10 15,1 16 4-15,-3 17 0 16,7 11 1-16,5 7-1 15,4 6 0-15,0-1 2 16,0-5-2-16,15-5 5 16,1-11 0-16,-1-7 1 15,4-9-1-15,-1-10-5 0,1-7 1 16,2-2 4-16,1 0 1 16,3-22 1-16,-6-10 0 15,6-7-1-15,-7-10 0 16,-3-11-3-16,-6-8 1 15,-4-2 0-15,-5 5 1 16,0 17 2-16,0 16 0 16,0 15 4-16,0 5 4 15,-3 9-2-15,-1 1-7 16,-3 2-2-16,5 0-6 16,-2 24-3-16,2 15 11 15,2 12 0-15,0 11 0 16,0 7 0-16,13-1 0 15,5-6 2-15,-1-11 10 16,-1-14-11-16,5-11 0 0,-2-10 1 16,-1-8-1-16,7-8 2 15,-1 0 5-15,3-14 1 16,2-13-1-16,-5-14-5 16,-1-7 0-16,-10-10-2 15,-7-4 2-15,-6 9 1 16,0 13-2-16,-4 18 2 15,-13 15-2-15,-4 7-2 16,1 0-2-16,-2 10-6 16,4 13 6-16,7 2-1 15,11 5-4-15,0 1-5 16,13 4 8-16,10-5-1 0,2-2 5 16,-1-1-1-16,0-1 1 15,-4 1 0-15,-7-2 10 16,1-6 3-16,-7 0-3 15,-5-6 0-15,-2 1 0 16,0-4 7-16,-11-1-2 16,-9-6-9-16,-7-3-6 15,2 0-9-15,-4 0-60 16,1-19-70-16,1-6-167 16</inkml:trace>
  <inkml:trace contextRef="#ctx0" brushRef="#br0" timeOffset="-69656.71">8520 11592 896 0,'0'0'173'0,"0"0"-145"16,0 0 12-16,0 0-12 15,0 0 32-15,8 138-20 16,-3-88-13-16,-1-4-9 0,0-12-14 16,-4-7-2-16,0-13-1 15,6-8 1-15,-6-6 6 16,2 0 7-16,-2 0 1 15,0-14 9-15,0-19-1 16,0-16-21-16,0-8-2 16,0-3 3-16,0 4-4 15,0 10 3-15,0 16-4 16,0 11 5-16,0 12-8 16,0 5 8-16,0 2-8 15,0 0 4-15,0 2-9 16,2 24 5-16,4 13 4 15,5 10 0-15,5 4 0 0,-1-3 0 16,4-5 0 0,-4-9-1-16,3-10 1 0,-5-7 0 15,3-13 0-15,-3-6 0 16,7 0 0-16,7-13 1 16,2-19 2-16,2-10-3 15,3-8 3-15,-5 0-3 16,-7 0 1-16,-7 6 0 15,-5 16 2-15,-8 10-3 16,-2 10 2-16,0 8 3 16,0 0-5-16,0 0 0 15,0 5-8-15,-12 20 6 0,8 10-2 16,0 9 2 0,4 0-8-16,0 0-4 0,22-6-8 15,7-4-12-15,11-10-1 16,0-12-6-16,5-7 11 15,-3-5 12-15,-4-7 11 16,-7-17 5-16,-11-8 2 16,-4-2 3-16,-11 0 5 15,-5 1 1-15,0 4 11 16,-5 6 12-16,-11 9 2 16,-2 10 0-16,-6 4-21 15,2 0-13-15,-7 18-2 16,2 10 1-16,4 8 1 15,8 4-3-15,3 3 2 16,10-5-1-16,2-7 2 0,0-4-1 16,2-9 0-16,17-8 0 15,-1-7 1-15,1-3 0 16,6-7 5-16,4-21 5 16,0-4-2-16,0-5 0 15,-4-2-1-15,-8 3-1 16,-1 4-2-16,-5 9 0 15,-9 12 3-15,-2 9 3 16,0 2 2-16,0 0-11 16,0 8-1-16,0 16-4 15,-6 10 3-15,6 2 0 16,0-4-6-16,0-6-6 0,0-6-26 16,16-8-39-16,5-8-21 15,8-4-47-15,7-4-115 16,-2-20-104-16</inkml:trace>
  <inkml:trace contextRef="#ctx0" brushRef="#br0" timeOffset="-68657.24">9529 11586 562 0,'0'0'195'16,"0"0"-30"-16,0 0-70 15,0 0 8-15,0 0-7 16,0 0-10-16,0-24-34 15,-4 24-16-15,-6 0-4 0,-5 0-20 16,-5 16-11 0,-2 4 1-16,6 6-1 0,8 2 0 15,3 6-1-15,5 2 0 16,0 0 0-16,0-1 2 16,13-7-6-16,8-3 4 15,3-11-2-15,10-2 2 16,1-12-5-16,7 0 2 15,3-5 3-15,-1-22-1 16,-6-8 1-16,-7-2-4 16,-6-1 4-16,-7 2 1 15,-9 2 0-15,-7 2 0 0,-2 5-1 16,0 10 0-16,0 8-1 16,-17 3-1-16,-4 6-2 15,1 0-2-15,-2 0 1 16,4 0 5-16,4 13-9 15,10 3 3-15,2-1-6 16,2 0-4-16,0 1-2 16,9-4 8-16,13-1 5 15,5-6-1-15,0-4 6 16,-3 2 1-16,-3 0-1 16,-6 0 0-16,-1-1-1 15,-6 3-1-15,1 0 2 16,0 4 0-16,-2 6-1 15,-5 7 1-15,7 5 6 16,-5-1-6-16,-2-5 0 0,10 2-3 16,-8-5 3-16,3-6 0 15,-3-7 0-15,-2-2 1 16,5-3-1-16,0 0 0 16,6-3 6-16,0-18 1 15,3-9 0-15,7-4-6 16,-6-6 4-16,-3-2-4 15,-1 8 2-15,-7 10-1 16,0 7-1-16,-6 13-1 16,0 4 7-16,0 0-6 15,0 0-1-15,0 9-1 16,0 15 1-16,0 7 0 0,0 8-1 16,0-5 1-16,0 4-1 15,6-6 3-15,9-5-1 16,6-8-1-16,-3-9 0 15,-1-6 0-15,1-4 2 16,7 0-2-16,-1-21 8 16,3-4-6-16,-3-5 1 15,-1-7 4-15,-10 0-7 16,-7-10 3-16,-6 3-1 16,0-2 1-16,0 6-3 15,-17 10-1-15,-10 11-1 16,5 12-1-16,-7 7-1 15,2 0-2-15,0 0 5 0,5 19 0 16,6 2 0 0,8 4 0-16,3 4-1 0,5 2 1 15,0-4-1-15,7 1 0 16,9-8 1-16,3-5-4 16,6-7-27-16,6-6-65 15,0-2-52-15,17 0-109 16,-2-14-354-16</inkml:trace>
  <inkml:trace contextRef="#ctx0" brushRef="#br0" timeOffset="-67272.96">10815 11555 862 0,'0'0'178'0,"0"0"-113"16,0 0-10-16,0 0 48 16,0 0-25-16,0 0-33 15,-13-95-6-15,9 93-9 16,-10 2-11-16,-1 0-16 16,-3 2 0-16,-3 18-3 15,2 8-1-15,3 10 0 16,3 5 1-16,4 4 0 15,7 6 2-15,2-3-2 16,0-2-3-16,9-6 2 0,13-8 0 16,14-12-6-16,-1-9-4 15,15-6 5-15,0-7 5 16,2-4-1-16,-4-22-2 16,-3-6-5-16,-3-4-5 15,-8-3 9-15,-12 0 2 16,-10-1 1-16,-10 3 1 15,-2 11-1-15,0 10 1 16,-16 7-1-16,-4 9-5 16,0 0 2-16,2 0-1 15,1 23 4-15,3 7 2 16,5 2-1-16,9 7 1 0,0-1-1 16,0-4 1-16,2-2-1 15,13-6 1-15,8-6-1 16,2-8 0-16,4-4 0 15,2-8 1-15,2 0 0 16,-2-14 0-16,5-10 0 16,-3-4 1-16,-6-8 0 15,-4-6 0-15,-5-9 0 16,-3-5-1-16,-6-4 0 16,-4 2 1-16,-5 4-1 15,0 8 3-15,0 12-1 16,-10 7-2-16,4 13 4 15,-5 6-1-15,-1 8-3 16,-3 0-2-16,3 4-3 0,6 22 1 16,2 11 1-16,4 9 6 15,0 6-3-15,0 8 0 16,6 0-4-16,10 1 4 16,7-7 0-16,-2-8 3 15,2-10-2-15,-3-10-1 16,4-8 0-16,-6-10 0 15,9-8 0-15,2 0 0 16,2-5 0-16,5-24-1 16,4-7 0-16,-6-6 1 15,-3-6 0-15,-7-7-1 0,-17-6 1 16,0-2 1 0,-7-3 0-16,0 1 0 0,-7 12-1 15,-9 10 1-15,10 16 0 16,-1 12 8-16,2 7-3 15,3 7-6-15,0-2 1 16,-3 3-2-16,3 0-1 16,0 6-3-16,0 24 5 15,0 14 0-15,2 11 2 16,0 7-2-16,0 4 4 16,13 4-1-16,-4-1-3 15,4-7 5-15,1-7-4 16,-3-8-1-16,2-13 1 15,1-10-2-15,1-8 1 0,1-9 0 16,1-7 0-16,8 0 1 16,-5 0-1-16,9-17 2 15,-2-7-4-15,4-8 2 16,3-6 0-16,-5-11-6 16,-8-2 6-16,-7-2-4 15,-5 14 0-15,-9 10 3 16,0 15 2-16,0 4-3 15,-9 5 1-15,-7 5-1 16,1 0 1-16,-1 0 0 16,5 0-4-16,7 0 4 15,-3 12-2-15,7 5 1 16,0 5-1-16,0 5 2 0,11-4 0 16,5 4 1-16,4-8 0 15,-4 3 0-15,1 3 0 16,1-4 0-16,-5 0 0 15,-1-2 0-15,-3 0 0 16,-5-2 0-16,-4 0 1 16,0-3 2-16,0-2 1 15,-9-2 5-15,-7-4-4 16,3-2-1-16,-3-3-4 16,10-1 0-16,-1 0-6 15,3 0-19-15,0-1-51 16,4-15-103-16,0-8-65 15,0-4-249-15</inkml:trace>
  <inkml:trace contextRef="#ctx0" brushRef="#br0" timeOffset="-67098.7">12913 11761 1029 0,'0'0'154'0,"0"0"-146"16,0 0-8-16,0 0-8 15,0 0-123-15,0 0-403 0</inkml:trace>
  <inkml:trace contextRef="#ctx0" brushRef="#br0" timeOffset="-63522.19">3441 12545 164 0,'0'0'44'0,"0"0"-44"16,0 0 2-16,0 0 17 15,0 0 15-15,0 0 35 16,0 0-11-16,7-20 4 0,-4 17-22 16,-3 2-17-16,0-2 2 15,0 3-10-15,0-2 2 16,0 1 22-16,0-1 13 16,2 0-8-16,-2-3-1 15,2 3 18-15,-2 1-3 16,0 1-11-16,0 0-11 15,0-2-11-15,0 2-8 16,0 0-5-16,0 0-1 16,0 0 4-16,0 0 0 15,0 12 2-15,-27 20-3 16,-13 16 2-16,-14 10 5 0,-10 6-1 16,-6 5-2-16,-3 1-8 15,4-4 1-15,5-8-9 16,3-4 6-16,8-11 7 15,10-4 2-15,9-11 2 16,13-11-11-16,9-8-6 16,8-6-1-16,2-2-1 15,2-1 0-15,0 0 0 16,0 0-1-16,0 0-5 16,0 0-14-16,0 0-36 15,0 0-11-15,2 0 2 16,12-6-16-16,7-15-152 0,4-6-372 15</inkml:trace>
  <inkml:trace contextRef="#ctx0" brushRef="#br0" timeOffset="-62957.21">3910 12576 696 0,'0'0'96'0,"0"0"-18"16,0 0 15-16,0 0-32 15,0 0-10-15,0 0-24 0,-7-5-10 16,7 21-11-16,2 24-2 16,18 22 23-16,4 16 3 15,3 13-9-15,0 5 3 16,-4 2-11-16,-4-5-6 16,-1-9-5-16,0-11 0 15,-4-15-2-15,-4-14 1 16,4-11-1-16,-5-13 0 15,-5-8-1-15,1-10 1 16,-5-2-1-16,2 0-13 16,-2 0-30-16,0-12-30 0,0-17-50 15,0-6-133 1,-2-3-251-16</inkml:trace>
  <inkml:trace contextRef="#ctx0" brushRef="#br0" timeOffset="-62471.38">4442 12555 603 0,'0'0'99'15,"0"0"-49"-15,0 0 8 16,0 0 45-16,0 0-46 16,0 0-25-16,-2-8-3 15,2 8-16-15,18 1 25 16,15 15 10-16,7 11-9 15,10 4-4-15,10 15-13 16,9 5 4-16,13 14 8 16,16 6-8-16,4 1-13 15,4 1-8-15,-11-11-3 0,-1-6 0 16,-9-8-1-16,-12-6 7 16,-13-8-2-16,-15-8-1 15,-16-10-2-15,-16-7-3 16,-8-7 3-16,-5-2 1 15,0 0 0-15,0 0 0 16,0 2-4-16,0-2-7 16,0 0-31-16,0 0-79 15,0 0-73-15,-18 3-195 16</inkml:trace>
  <inkml:trace contextRef="#ctx0" brushRef="#br0" timeOffset="-60939.82">512 13863 645 0,'0'0'79'16,"0"0"3"-16,0 0 47 0,0 0-63 15,0 0-47 1,0 0-13-16,18-61 0 0,-9 38 20 16,2 3-10-16,5 1-14 15,-1 7 1-15,-3 5 3 16,-3 2-5-16,-7 5-1 16,-2 0 0-16,4 0 0 15,0 0-1-15,3 8 0 16,5 14 1-16,-4 11 0 15,1 0 2-15,3-1-1 16,-6 0-1-16,1-8 1 16,-3-6-1-16,-2-6 0 15,0-8 1-15,1-2-1 16,-1-2 4-16,3 0-1 0,1 0 4 16,15-20-3-16,2-13 1 15,12-8-4-15,4-1-1 16,-5 8 0-16,-7 8 0 15,-14 7 3-15,-9 10-3 16,-1 6-1-16,-3 3 1 16,0 0 0-16,2 0-6 15,0 12 1-15,-2 14 5 16,5 9 1-16,1 5-1 16,7 1 6-16,1-6-5 15,1-4 3-15,-1-14-1 16,-3-5-3-16,-3-8 1 0,0-4 1 15,-2 0-1 1,5-2 12-16,7-22 4 16,5-6-10-16,-1-5-1 0,0 1-5 15,-4-1-1-15,-5 7 2 16,-4 6 0-16,-2 8-3 16,-2 8 2-16,-5 6-1 15,2 0 0-15,0 1-8 16,2 24 8-16,5 7-1 15,-2 3 2-15,4-6 0 16,2-5-1-16,-3-10 0 16,-2-4 1-16,-1-8-1 15,-1-2 0-15,6 0-1 0,-1-4 1 16,5-18 5-16,-1-5-3 16,3 4-2-16,-5 0 3 15,-1 4-2-15,-6 7 1 16,-3 5 1-16,-3 7-3 15,0 0-2-15,2 0-7 16,2 17 1-16,3 11 8 16,4 0 0-16,0-4-3 15,0-5-5-15,3-6-38 16,-1-5-15-16,1-8-24 16,-1 0-166-16,-2-16-84 15</inkml:trace>
  <inkml:trace contextRef="#ctx0" brushRef="#br0" timeOffset="-60671.36">1295 13539 226 0,'0'0'580'15,"0"0"-536"-15,0 0-22 16,0 0 45-16,0 0-35 15,0 0-21-15,-10 50-4 16,10-50-2-16,0 0 3 16,3 0 6-16,10-14 22 0,-2-6-20 15,1 2-11 1,-10 4-5-16,-2 6 0 0,0 1-17 16,0 7-34-16,0 0-72 15,-4 5-104-15,-1 13-204 16</inkml:trace>
  <inkml:trace contextRef="#ctx0" brushRef="#br0" timeOffset="-59688.59">1627 13701 531 0,'0'0'214'16,"0"0"-138"-16,0 0 24 0,0 0-31 15,0 0-24-15,0 0-2 16,-47-38-7 0,45 38-22-16,0 0-12 0,-5 9-2 15,0 15 1-15,0 4-1 16,7 6 1-16,0 4-1 16,0 3 0-16,5-2 0 15,13-6 0-15,2-8-1 16,0-6 1-16,4-10-2 15,3-7 2-15,4-2-1 16,3-6 1-16,-1-22 0 16,2-7 0-16,-5-4 1 15,-8-5-1-15,-8 2 0 0,-10 2-1 16,-4 6-8 0,0 10 6-16,0 10 2 0,-14 7-2 15,-1 7-12-15,-5 0-14 16,5 11 1-16,1 9 13 15,5-1 4-15,9 1 0 16,0-3-5-16,0-3-1 16,11 0 11-16,9-6 3 15,3-3-1-15,-1-2 0 16,-2-3 4-16,-5 2 0 16,-1-2 0-16,-1 2 4 15,-3 3-3-15,0 4 1 16,-1 3 8-16,1 1-10 0,-2 6 3 15,-1 1 4 1,-3 2-5-16,-2-2 1 0,2 0-1 16,2-5-3-16,-2-3 2 15,0-7 1-15,1-5 0 16,3 0-2-16,4 0 1 16,3-17 2-16,6-8-2 15,1-8-1-15,-2-6 2 16,-2 0 1-16,-1 0-3 15,-1 5 1-15,-3 10 0 16,1 10-1-16,-8 7-2 16,-3 7 2-16,-3 0 2 0,0 0-2 15,0 14-9 1,0 13 8-16,0 9 1 0,6 5 1 16,6-4 0-16,3-1-1 15,3-8 1-15,-1-8-1 16,4-7 5-16,4-11-5 15,4-2 1-15,4 0 28 16,0-23-26-16,-2-9 3 16,-6-3-4-16,-10-2 1 15,-9-3 5-15,-6-2 3 16,0-3-3-16,-17 9-5 16,-7 9-2-16,-3 12-1 15,0 11 3-15,1 4-3 16,4 0-3-16,-1 21-1 15,8 7 3-15,5 2-1 0,8 4 0 16,2 2 0-16,0-2 2 16,16-4-1-16,7-6 1 15,-2-8 0-15,4-8-4 16,0-8-4-16,-3 0-55 16,-2-3-201-16,-9-14-273 15</inkml:trace>
  <inkml:trace contextRef="#ctx0" brushRef="#br0" timeOffset="-58356.17">1524 14301 697 0,'0'0'200'0,"0"0"-169"0,0 0 38 16,0 0 10-16,0 0-30 15,0 0-24 1,-51-14-6-16,33 32-4 0,4 10-2 16,3 6-6-16,9 7 0 15,2 2-3-15,0 0-3 16,0-1-1-16,19-3 4 16,7-10-3-16,6-5-1 15,7-7-1-15,6-12 1 16,6-5 2-16,5 0 1 15,0-26-3-15,0-11 3 16,-6 0 0-16,-5-4-2 16,-9 3 1-16,-11 6 0 15,-10 1 2-15,-13 2-2 16,-2 9 2-16,0 8 3 0,0 7 1 16,-2 5-8-16,-11 0-6 15,-5 9 2-15,0 17-3 16,4 6 3-16,6 5 4 15,8-1-2-15,0-2-6 16,0-4 4-16,17-4-1 16,3-8-1-16,3-8 4 15,8-10-2-15,3 0-1 16,3-13 5-16,4-16 0 16,-6-5 4-16,-3-7-4 15,-5-1 3-15,-12-4-1 16,-5-2-2-16,-6-3 3 0,-4 0 0 15,0 6 3-15,-4 13-5 16,-2 18-1-16,-1 9 2 16,-1 5-2-16,-4 5-14 15,-1 21 6-15,2 11 0 16,6 7 6-16,5 0-11 16,0 1-2-16,12-2 7 15,7-4 1-15,2-7 7 16,1-11-4-16,1-11 4 15,0-8-3-15,6-2-3 16,3-5 6-16,-1-23 0 16,-4-6 2-16,-3-6-2 15,-3-8 1-15,-10-5 3 0,-5-7-2 16,-6-4 0-16,0 0 0 16,-2 8 1-16,-13 13 4 15,1 16-5-15,-1 10 11 16,6 12-6-16,0 5-3 15,0 0-4-15,0 4-9 16,4 18 1-16,5 10 6 16,0 9 2-16,5 8-1 15,15 4 1-15,2-2 1 16,1-1-1-16,2-6 0 16,-2-6 1-16,8-8 1 15,1-9-2-15,8-12 12 0,-2-5 2 16,-2-4-4-1,-1-6-9-15,-8-17 4 16,0-10-3-16,-5-5 3 0,-7-10-5 16,-9-8 0-16,-6-2 4 15,0 8-4-15,0 13 3 16,0 18-1-16,-10 11 3 16,-3 8 0-16,1 0-5 15,-3 0-2-15,1 13-2 16,6 11 2-16,1 5-1 15,7 0-1-15,0 8 2 16,19-3 2-16,0-4-2 16,3-2 1-16,-1-7 1 15,0-2 1-15,0-4-1 16,1-5-2-16,0-3 2 0,-2 0 2 16,1-2 0-16,-10-1-2 15,-5-2-2-15,-6 2 1 16,0 3 0-16,0-2 1 15,-15 4 1-15,-14 1-1 16,-4-7-8-16,-5-3-56 16,-3 0-90-16,3-1-253 15</inkml:trace>
  <inkml:trace contextRef="#ctx0" brushRef="#br0" timeOffset="-57576.03">4026 14087 704 0,'0'0'87'16,"0"0"-30"-16,0 0 65 0,0 0-40 16,0 0-31-16,0 0-25 15,-6 38-13-15,6 14 34 16,12 10-20-16,3 3-12 15,1-4-7-15,-5-3 0 16,-1-7-7-16,-6-11-1 16,-4-11-6-16,0-11-59 15,0-11-50-15,0-7-7 16,0 0-92-16,0-22-73 16,0-8-29-16</inkml:trace>
  <inkml:trace contextRef="#ctx0" brushRef="#br0" timeOffset="-57140.34">3976 14119 535 0,'0'0'123'0,"0"0"-50"16,0 0 41-16,0 0-34 15,0 0-34-15,0 0-19 16,29-103-15-16,-10 100 10 16,2 1-4-16,6 2-6 15,4 0-4-15,-4 2-3 16,0 15-1-16,-9 3-4 15,-7 3 0-15,-7 0 0 16,-4 3 2-16,0 6-1 16,-15-6 6-16,-7 6-5 15,-3-9-2-15,2-3-2 0,15-8-3 16,1-4-21-16,7-6-15 16,0-2-3-16,0 0 19 15,0-7 7-15,15-10 12 16,1-3 4-16,2 4 2 15,0 2-1-15,-3 4 2 16,1 2 2-16,-7 6 2 16,-3 2 4-16,2 0-5 15,-2 0 2-15,5 10 2 16,-1 9-4-16,-2 0 3 16,-1 5-3-16,-3-2-3 15,0-3-1-15,-2-8 1 0,4-2-2 16,-4-6-12-16,0-3-99 15,0 0-100-15,-2-8-275 16</inkml:trace>
  <inkml:trace contextRef="#ctx0" brushRef="#br0" timeOffset="-56898.89">4209 13980 625 0,'0'0'153'0,"0"0"-88"15,0 0-18-15,0 0-18 16,0 0-22-16,0 0 9 16,-6 38 22-16,6-23-23 15,6-7-5-15,0-4-5 16,0-4 0-16,1 0 5 0,-3 0 9 16,-2-2-7-16,4-11-6 15,-4 1-6-15,0 2-28 16,-2 6-46-16,0 4-106 15,0 0-159-15</inkml:trace>
  <inkml:trace contextRef="#ctx0" brushRef="#br0" timeOffset="-56222.73">4514 14073 261 0,'0'0'461'0,"0"0"-379"16,0 0 35-16,0 0-43 16,0 0-26-16,0 0 9 15,-31-62-25-15,23 62-20 16,-3 2-12-16,-4 15-2 16,1 10 2-16,4 0 0 15,3 6 0-15,2-1 1 16,5 2-1-16,0-2 0 15,0-2-3-15,20-5 1 16,1-8 1-16,0-5 0 16,4-7-2-16,0-5 1 15,6 0 1-15,2-20 1 0,-2-6 2 16,5-3-2-16,-9 0 1 16,-5-5 1-16,-6 7 2 15,-7 1 0-15,-5 6 1 16,-4 10-1-16,0 3 4 15,0 7 12-15,0 0-14 16,-6 11-6-16,-8 15-3 16,7 8-4-16,5 4 6 15,2-2-2-15,0-4-1 16,7-1 2-16,13-10-1 16,1-3 2-16,2-8 1 15,0-8-2-15,-1-2 2 0,7 0 1 16,-4-19 1-16,-1-6 5 15,-6-1-4-15,-5-1 5 16,-6-8-7-16,-7 3 2 16,0-5 1-16,-9 6-2 15,-15 7 0-15,-5 14-2 16,0 10-1-16,-4 0-4 16,2 6-7-16,4 18 5 15,6 6 2-15,8 2-6 16,13 0 7-16,0 0-1 15,0-4-19-15,13-4 3 16,10-8-6-16,2-5-16 16,-2-6-27-16,-2-5-76 15,-8 0-43-15,-4 0-284 16</inkml:trace>
  <inkml:trace contextRef="#ctx0" brushRef="#br0" timeOffset="-54956.57">4248 14694 791 0,'0'0'171'16,"0"0"-154"-16,0 0 25 15,0 0 41-15,0 0-3 16,0 0-22-16,-14-26-34 16,-1 29-15-16,-5 17-9 15,5 9 2-15,1 9-2 16,5 2 0-16,5 7-6 15,4 5 6-15,0-4 0 16,0-5 3-16,6-2-3 16,13-13-1-16,2-3 1 15,8-10-2-15,8-7 2 0,3-4 0 16,6-4 3-16,1-4-3 16,0-19 4-16,-9-5-4 15,-5-6 0-15,-6-3 4 16,-7 1-3-16,-6 0 1 15,-8 4 0-15,-6 6 2 16,0 6-3-16,0 6-1 16,-11 7 0-16,-3 7 0 15,1 0-13-15,3 0 3 16,-4 9 5-16,5 11 5 16,5 4-7-16,4-2 5 15,0 7 0-15,0-2-6 0,8-3 6 16,11-4 1-1,4-4 0-15,2-6 0 0,2-8-1 16,0-2 2-16,2 0-4 16,2-24 4-16,-2-5 2 15,-2-10 0-15,-2 0-1 16,-4-2 1-16,-3 3 0 16,-7-1-2-16,-9 2 1 15,-2 6 1-15,0 7 2 16,0 9-1-16,-6 12 0 15,-1 3-3-15,-1 0-1 16,0 0-6-16,0 18 2 16,3 6 5-16,5 8-7 15,0 3 5-15,0 2 1 16,13 0 1-16,8-7-2 0,1-4-1 16,3-12 1-16,-6-7 2 15,8-7-4-15,-2 0 1 16,0-12 3-16,-2-15 0 15,0-7 0-15,-3 0 1 16,-7-5-1-16,-3-2 0 16,-6-4-3-16,-4-6 3 15,0-2 0-15,0 2 0 16,-14 7 3-16,-1 17-2 16,-1 10 5-16,5 12-5 15,-3 5 4-15,8 0-5 16,-5 12-8-16,0 18 5 0,11 8 1 15,0 7-1-15,0 1 2 16,18 1 0-16,11 3 0 16,4-5 1-16,2-7 0 15,-1-10 0-15,0-14 1 16,-6-6-1-16,-1-8 2 16,-2 0-2-16,4-22 7 15,-2-9-6-15,-3-6 1 16,-9-6 2-16,-9-3-2 15,-6 2-1-15,0 10 2 16,0 6 3-16,-14 16-5 16,1 10 3-16,-5 2-4 15,-3 0-8-15,4 12 0 0,3 6-2 16,5 4 2 0,9 1-4-16,0 0-6 0,9 0 8 15,16 2 6-15,-3-2-1 16,3-1 4-16,-3-2 0 15,-4-3 1-15,-5 0 0 16,-6-5 3-16,-7-2-3 16,0 0 0-16,0-4 0 15,-12-4-11-15,-11-2-99 16,-6 0-132-16,-6-11-350 16</inkml:trace>
  <inkml:trace contextRef="#ctx0" brushRef="#br0" timeOffset="-54024.07">5962 13483 767 0,'0'0'165'16,"0"0"-119"-16,0 0 0 0,0 0-15 15,0 0-25-15,0 0 13 16,0 114 17-16,0-56-18 15,2-1-9-15,4-5-7 16,-6-8-1-16,0-12 3 16,0-12-4-16,0-9-2 15,0-10 2-15,2-1 4 16,-2 0 1-16,0-21 10 16,0-12-10-16,0-15-5 15,0-8 0-15,0-3 0 16,0 0 0-16,0 2 4 0,4 11 9 15,0 10 1-15,7 6 2 16,1 10-10-16,-6 2-6 16,7 4-3-16,1 4 3 15,1 3-1-15,8 4-1 16,6 3-3-16,4 0-15 16,5 2-12-16,-5 12-32 15,-1-1-11-15,-10 2-71 16,-8-1-101-16,-10 3-256 15</inkml:trace>
  <inkml:trace contextRef="#ctx0" brushRef="#br0" timeOffset="-53868.82">6051 13662 666 0,'0'0'64'16,"0"0"-63"-16,0 0-2 15,0 0-4-15,0 0-13 16,0 0-24-16,101-15-102 16,-63-1-229-16</inkml:trace>
  <inkml:trace contextRef="#ctx0" brushRef="#br0" timeOffset="-52797.15">6281 13684 495 0,'0'0'91'16,"0"0"-69"-16,0 0 18 16,0 0 1-16,0 0 1 15,0 0 43-15,42 20 18 16,-19-35-39-16,-3-4-32 16,0-5-19-16,-6 2 5 15,-6-2 3-15,-6 2-1 16,-2-1 2-16,0 5-2 15,-8 6-2-15,-8 7-18 16,-4 5-2-16,4 0-5 16,-3 2-8-16,1 17-1 15,-1 6 5-15,6 2 5 16,7 4 2-16,4-1-2 0,2-2-1 16,0-1 4-16,2-3 2 15,11-3 0-15,5-8 1 16,-3-4 0-16,3-6-1 15,-5-3 3-15,10 0 8 16,-3-23 7-16,4-7-9 16,1 0-7-16,-5 0 0 15,-5 2 0-15,-3-1 1 16,-3 9 3-16,-7 6-4 16,0 7 0-16,-2 7 2 15,0 0-3-15,0 0-14 0,0 7-1 16,0 14 10-16,0 5 5 15,0 2 0-15,0-1 0 16,0 0-1-16,0-3 1 16,6-10 0-16,2-4 0 15,-4-4 0-15,3-6 2 16,-3 0-2-16,6-2 10 16,0-16 5-16,8-4-9 15,-2-5-5-15,2 1 0 16,-3 3-1-16,1 5 0 15,-7 5 1-15,-3 8-1 16,-4 2-6-16,-2 3-10 16,0 0-17-16,0 11 13 15,0 10 20-15,7 4 0 16,-2 1 0-16,-3-5 0 0,7-2 0 16,-5-10 0-16,1-4 0 15,-1-5 1-15,1 0 9 16,6 0 14-16,4-12-4 15,3-13-13-15,7-1-5 16,-6-2 1-16,0 3-2 16,-6 0-1-16,-2 10-1 15,-6 2 0-15,-3 10-1 16,-2 3-8-16,0 0-21 16,0 7 7-16,2 16 19 0,0 5 4 15,5-1 1 1,2 2-1-16,4-5 1 0,3-10-2 15,-3-6 2-15,1-8-1 16,-1 0 2-16,5-5 1 16,2-20-1-16,-2-8 0 15,-5-3 1-15,-7-6 0 16,0-4-2-16,-6-8 2 16,0-6-2-16,0-2 2 15,0 8 7-15,-12 16 9 16,1 18-8-16,7 13 6 15,-3 7 4-15,0 10-20 16,0 29-3-16,1 14 3 16,6 5-4-16,0 7 4 15,4-7 0-15,12-5-1 0,-3-14-2 16,2-7-3-16,-5-10-35 16,-6-8-24-16,3-7-44 15,-7-7-60-15,0 0-130 16</inkml:trace>
  <inkml:trace contextRef="#ctx0" brushRef="#br0" timeOffset="-52406.53">6848 13546 101 0,'0'0'510'16,"0"0"-451"-16,0 0-30 15,0 0-4-15,0 0-2 0,0 0 19 16,71-17 11-1,-36 15-4-15,3 0-14 0,1 0-8 16,-2 2-7-16,-8 0-4 16,-4 0-15-16,-8 8 3 15,-3 10 0-15,-3 6 0 16,-7 4-1-16,3 0 2 16,-5 2 0-16,3-3-1 15,0-4 3-15,1-4-5 16,-2-5 1-16,5-6 1 15,5-8-1-15,1 0 1 16,3 0 8-16,7-18 5 16,-8-10-2-16,-1-8 10 15,-7-3 6-15,-7 3-15 16,-2 2-3-16,0 4-4 0,-15 6 4 16,-16 10-13-16,-8 11-10 15,-5 3-57-15,-10 3-34 16,6 26-129-16,1 6-145 15</inkml:trace>
  <inkml:trace contextRef="#ctx0" brushRef="#br0" timeOffset="-51070.21">6774 14299 692 0,'0'0'181'0,"0"0"-127"16,0 0 32-16,0 0 10 15,0 0-20-15,0 0-65 16,-58-20 0-16,36 40-7 16,2 10 0-16,6 3-4 15,3 5 1-15,5 1 0 0,6 4-1 16,0-1 0-16,0-2 0 16,10-4 3-16,19-6-4 15,-2-6 2-15,11-10-1 16,3-10 4-16,3-4-3 15,5 0-1-15,-5-18 1 16,4-8-1-16,-6-6 3 16,-5-3-1-16,-3-6 2 15,-5-3-2-15,-9 0-3 16,-9 2 2-16,-6 6 0 16,-5 10 2-16,0 7-2 15,0 14-1-15,-18 5 0 0,2 0-3 16,-4 0 3-1,4 19-7-15,10 8 6 0,-1 0-6 16,7 4 4-16,0-2 3 16,9-2 0-16,11-6-7 15,3-2 7-15,1-7-4 16,0-8 3-16,5-4-3 16,0 0 1-16,3-18 3 15,3-10 1-15,-4-5-1 16,5 0 5-16,-7-6-5 15,-7-2 0-15,-1-6 0 16,-13-1 2-16,-1 2 2 16,-7 6-4-16,0 12 6 15,0 14-5-15,0 8 0 16,-7 6 6-16,-1 0-7 0,-4 0-10 16,-1 16 6-16,2 10 0 15,4 8 3-15,7 6 0 16,0 3 0-16,0 0 1 15,2-2-4-15,14-9 3 16,7-6 0-16,1-13-2 16,0-6 2-16,3-7-2 15,0 0 3-15,0-19 0 16,-3-10 1-16,3-8 2 16,-12-1-3-16,1-8 5 15,-3-5-3-15,-6-15 0 16,-7-6-1-16,0 2 0 0,0 4 1 15,0 14-1-15,-7 20 5 16,1 15 2-16,-1 10 2 16,1 7-2-16,-4 0-8 15,-3 0-2-15,7 19-2 16,-6 16-1-16,8 7 3 16,4 12 1-16,0 4 1 15,6 5 0-15,15-1-2 16,-1-6 1-16,4-5 2 15,3-8-1-15,2-11 1 16,-5-11 0-16,3-11 0 16,2-10 0-16,0 0 0 15,0-17 5-15,5-14 0 0,-10-4-1 16,3-5-4-16,-12-12 1 16,-10-4-2-16,-5-4-2 15,0 5 2-15,0 17 1 16,-13 20-1-16,-8 13-1 15,-3 5-5-15,-5 0 2 16,2 10 2-16,7 10-4 16,6-1 4-16,14 5-3 15,0 3 0-15,0 0 3 16,14-1-2-16,15 1 2 16,-2-5 0-16,0-4 2 15,-1 2 0-15,-6-5 0 16,-1-6-2-16,-13-1 2 15,-4-2 0-15,-2-3 2 0,0 0-1 16,0 3 0-16,-13 0 5 16,-7 2-4-16,-7 1-2 15,2-9-2-15,10 0-36 16,1 0-70-16,8-5-129 16,6-13-325-16</inkml:trace>
  <inkml:trace contextRef="#ctx0" brushRef="#br0" timeOffset="-50898.94">8339 14157 390 0,'0'0'508'0,"0"0"-452"16,0 0-38-16,0 0 28 15,0 0-31-15,0 0-10 16,-14 0-5-16,14 0-65 15,-2-3-249-15</inkml:trace>
  <inkml:trace contextRef="#ctx0" brushRef="#br0" timeOffset="-42461.56">11388 12189 913 0,'0'0'90'0,"0"0"-58"16,0 0-2-16,0 0-7 15,0 0-4-15,0 113 27 16,-2-44-14-16,2 1-5 16,0 0-7-16,2-8 1 15,12-6 1-15,-10-8-1 0,3-11-5 16,-5-10-14-1,-2-10 2-15,0-12-1 0,0-3-2 16,2-2 0 0,-2 0 4-16,0 0-5 0,0 0-28 15,7 0-86-15,0-12-137 16,0 5-486-16</inkml:trace>
  <inkml:trace contextRef="#ctx0" brushRef="#br0" timeOffset="-41540.92">11511 13489 729 0,'0'0'157'0,"0"0"-119"16,0 0 21-16,0 0 14 15,0 0-12-15,0 0-20 16,18-30-30-16,-9 1-9 16,-3-2 5-16,-6-3 0 15,0 0 1-15,0 1 9 16,0 7-1-16,-13 8 2 0,-5 6-11 15,-9 9-4-15,-2 3-3 16,-4 0-3-16,-3 19 0 16,7 16 3-16,2 3-1 15,12 6-1-15,3-1 0 16,10-6 0-16,2-4 2 16,0-10-1-16,0-7 2 15,14-6 1-15,-1-10-1 16,3 0 5-16,9 0 18 15,6-17 13-15,7-15-14 16,-5-3-17-16,-6 0 8 16,-10 0-8-16,-5 7 1 15,-8 10 7-15,1 7-8 16,-5 10-4-16,0 1 3 0,0 0-1 16,0 0-4-16,0 14-9 15,0 14 6-15,-7 6 3 16,7-2 0-16,0-3-1 15,0-6 1-15,15-3-3 16,1-10 1-16,7-8 2 16,1-2 1-16,0-6 1 15,10-20 1-15,-5-4-2 16,-7-7 3-16,1-4-3 16,-8 1-1-16,-9 0 1 15,2 4-1-15,-8 9 5 16,0 10 3-16,0 7-1 15,-10 8 4-15,-5 2-10 0,-1 0-1 16,-1 7 0 0,3 10-5-16,5-4 4 0,7 1 1 15,2-4-2-15,0 0 0 16,0 5 1-16,2-6 1 16,9 3-1-16,1 5 5 15,-4-5-6-15,6 5 3 16,-3 2-1-16,-2 1 5 15,-3 1-4-15,6 4 2 16,-6-1-3-16,3-3 0 16,1-1 0-16,-6-6 1 15,0-5-1-15,1-3 0 0,-5-4-2 16,2 0-15-16,2-2-33 16,0 0-69-16,10 0-60 15,1-10-135-15,12-13-294 16</inkml:trace>
  <inkml:trace contextRef="#ctx0" brushRef="#br0" timeOffset="-40258.78">12160 13346 222 0,'0'0'543'16,"0"0"-382"-16,0 0-62 16,0 0 9-16,0 0-27 15,0 0-12-15,0 0-20 0,0-106-16 16,-5 105-4-16,-2 1-18 15,-6 0-7-15,-3 0-4 16,-1 22 0-16,-1 8-2 16,-3 5 2-16,13 6-1 15,1-1 1-15,7-6-2 16,0-2 3-16,0-8-1 16,9-8 0-16,9-7-1 15,7-9-3-15,6 0 4 16,15-14 0-16,8-15 0 15,6-9-4-15,-2-12 4 16,-9-7 0-16,-11-5-1 16,-4-7 1-16,-15-1-3 15,-9 1 0-15,-10 11-1 16,0 8 3-16,-10 14 1 0,-7 13 2 16,-6 14 1-16,3 9-3 15,-2 0-5-15,2 21 2 16,5 18-2-16,5 10 4 15,10 9 1-15,0 5 1 16,0 1-1-16,12-2 0 16,5-11-1-16,-1-15 1 15,2-14 1-15,-7-15-1 16,7-7 3-16,2 0 4 16,7-17 11-16,6-15-11 15,9-3-5-15,-3-1-2 16,-6 6 0-16,-4 4 2 0,-7 6-1 15,-13 8-1-15,0 7 1 16,-7 5-2-16,-2 0-2 16,0 0 1-16,0 19-7 15,0 11 9-15,0 11 3 16,2-2-3-16,7-3 0 16,-2-5 0-16,4-9 0 15,-2-8 1-15,-3-6 0 16,6-8 0-16,-3 0 3 15,7-4-1-15,3-21 5 16,10-4-4-16,-2-5-1 16,-2 2-1-16,-5-2-1 15,-5 3 0-15,-4 12-1 0,-8 6 2 16,-1 9-2 0,-2 4-2-16,0 0 0 0,0 2-11 15,0 23 3-15,0 7 10 16,0 8-1-16,0-1 0 15,0-2 0-15,7-9 0 16,8-6 1-16,1-10 0 16,1-7-1-16,8-5 1 15,2 0 2-15,4-25 2 16,0-8-4-16,-2-8 3 16,-2-8-2-16,-2-2 0 15,-5-7 1-15,-5-5-2 16,-6-5 0-16,-7-7 3 0,-2 6-2 15,0 11-1-15,0 16 0 16,-2 17 1-16,-7 17-1 16,-4 8-4-16,-1 0-2 15,4 19-2-15,-9 19 7 16,11 13-2-16,6 11 3 16,2 5 0-16,0 5-4 15,8-2 4-15,8 1 0 16,6-7 4-16,-2-12-4 15,7-11 0-15,-4-16 0 16,-4-9 0-16,4-14-1 16,-1-2 0-16,7-8 0 15,11-18 1-15,-9-10 0 16,5-4-3-16,-7-9 1 0,-9 1 1 16,-5 2-7-1,-5 4 1-15,-6 16-2 0,-4 13 4 16,0 10-3-16,-4 3-4 15,-14 0 8-15,-1 23-2 16,4 15 3-16,7 5 2 16,3 8-2-16,5-4 3 15,0-1 0-15,11-5-2 16,6-7 1-16,10-8 0 16,2-9 0-16,-2-10-2 15,2-7-1-15,2 0 1 16,-4-16-97-16,-11-16-11 0,-3-6-37 15,-13-4-158-15,0-4-227 16</inkml:trace>
  <inkml:trace contextRef="#ctx0" brushRef="#br0" timeOffset="-40030.44">13085 12996 874 0,'0'0'148'0,"0"0"-122"16,0 0-9-16,0 0 7 16,0 0 7-16,114-16-11 15,-52 12 5-15,5-1 0 0,-3 0-5 16,-6-2-19-16,-8 4 2 16,-21 1-3-16,-23-2-31 15,-6 0-73-15,-2-5-37 16,-36-1-159-16,-9 3-276 15</inkml:trace>
  <inkml:trace contextRef="#ctx0" brushRef="#br0" timeOffset="-39866.2">12788 12837 603 0,'0'0'316'0,"0"0"-248"16,0 0-42-16,0 0-4 0,0 0-16 15,0 0-6-15,33-12-11 16,8 12-88-16,1 0-148 16,5 0-176-16</inkml:trace>
  <inkml:trace contextRef="#ctx0" brushRef="#br0" timeOffset="-38389.89">13932 12997 776 0,'0'0'95'0,"0"0"-27"15,0 0-12-15,0 0 4 16,0 0-1-16,0 0-24 15,-9-19-20-15,0 19-12 16,-4 7 5-16,-3 16 7 16,-4 7 1-16,6 7-2 15,6 2-5-15,1 3-7 16,7 0-1-16,0-3-1 16,9-4 0-16,9-9 2 15,4-12 0-15,7-7-1 16,4-7 1-16,10 0 6 0,1-17-2 15,1-10-5-15,-1-8 0 16,-1-2 4-16,-3-7-3 16,-9-7 1-16,-8-5-3 15,-10-8 7-15,-7-6-1 16,-4 2-5-16,-2 7 1 16,0 18 1-16,0 11-3 15,0 15 1-15,0 9 0 16,-2 6-1-16,-2 2-7 15,-7 0-8-15,-3 20 13 16,-1 14 0-16,1 14 1 16,8 13 1-16,6 11 1 15,0 3-1-15,0 3 0 0,11-5 1 16,13-3 0-16,3-13-1 16,-2-16 2-16,-3-11-1 15,1-18 0-15,-4-7 2 16,8-5 1-16,2 0 5 15,0-20-4-15,2-11-1 16,-2-2-1-16,-4-4-2 16,-8 0 4-16,-3 6-4 15,-5 7 1-15,-7 12 0 16,-2 12-1-16,0 0 0 16,0 0-1-16,0 0-13 15,0 7-3-15,0 16 10 0,0 7 6 16,2 2 0-16,0 1 1 15,8-8 0-15,-8-6-1 16,7-7 1-16,-7-10 1 16,2-2 2-16,4 0 4 15,5 0 7-15,9-12 6 16,5-10-14-16,4-4-3 16,-5-5-4-16,-1 1 0 15,-5 1 2-15,-7 0 0 16,1 8-2-16,-12 6-3 15,-2 10-1-15,0 5-3 16,0 0-13-16,0 0-1 16,0 13 7-16,0 13 11 15,0 5 2-15,0 1 0 16,0-1 0-16,0-7 0 0,0-3 1 16,7-7 0-16,1-9-1 15,8-5 1-15,9 0 3 16,2-1 5-16,4-20-1 15,7-4-6-15,-7-1 0 16,-4-5-1-16,-8-1-1 16,-5 3-1-16,-7 9-4 15,-7 5-7-15,0 9-1 16,0 4-3-16,-5 2-23 16,1 0 3-16,-5 0 11 0,9 0 3 15,0 0 2 1,0 2 7-16,0 4 5 0,5 0 4 15,3-4 2-15,3 2 3 16,-1 2 0-16,-4 0 0 16,1 0 2-16,-5 2 0 15,2-2 2-15,-4 6 3 16,0 2 1-16,2 0 4 16,-2 0 0-16,8 0-7 15,-6-2-4-15,0-2 11 16,9-2-7-16,-7-1 3 15,14-3 5-15,2-4 7 16,0 0 5-16,9 0-2 16,0-2-8-16,0-13-5 15,5-1-6-15,-10-4 2 0,3-7-4 16,-12-6-4 0,-1-4 2-16,-7 2-18 0,-7 9-1 15,0 8 7-15,0 10 6 16,-13 8-13-16,-10 0 7 15,3 3 4-15,-3 18 4 16,8 3 4-16,11 8-2 16,4 2 2-16,0 4 0 15,0 3 2-15,4-8 2 16,9-1 5-16,3-7-7 16,-3-11-1-16,1-6-1 15,-3-8 0-15,0 0 0 0,-4 0-14 16,-3-14-75-1,-4-11-84-15,0-4-181 0</inkml:trace>
  <inkml:trace contextRef="#ctx0" brushRef="#br0" timeOffset="-38177.5">13905 12779 907 0,'0'0'66'0,"0"0"-66"15,0 0 0 1,0 0 0-16,174 0-1 0,-78 0 0 16,6 0-44-16,3 0-94 15,4 0-183-15</inkml:trace>
  <inkml:trace contextRef="#ctx0" brushRef="#br0" timeOffset="-37968.17">15925 12905 1026 0,'0'0'107'0,"0"0"-69"15,0 0 28 1,0 0-22-16,0 0-33 0,0 0-11 16,0 0-1-16,0 0-63 15,0 0-83-15,0 0-264 16</inkml:trace>
  <inkml:trace contextRef="#ctx0" brushRef="#br0" timeOffset="-33191.1">10229 13578 463 0,'0'0'11'16,"0"0"1"-16,0 0 50 16,0 0 20-16,0 0-19 15,0 0-19-15,0 0 31 16,0 0 30-16,-60-87-45 16,58 84-13-16,2 3 7 15,-2 0 4-15,-3 0-9 16,3 0-17-16,-5 8-12 15,-2 30-19-15,-6 13 5 0,-10 14 24 16,1-3-13 0,-10 0-12-16,1-6-5 0,-5-8-2 15,4-12-35-15,8-11-54 16,10-20-73-16,5-5-181 16</inkml:trace>
  <inkml:trace contextRef="#ctx0" brushRef="#br0" timeOffset="-32807.39">9908 13624 630 0,'0'0'332'0,"0"0"-287"0,0 0-43 16,0 0 5-16,0 0-6 16,0 0 1-16,76 2 11 15,-30 1-4-15,8-3-5 16,6 0-4-16,-2 0 1 15,0-7-1-15,-4-10 1 16,-18 1 0-16,-14-2 3 16,-13 4-3-16,-7-4 8 15,-2 4-3-15,0 0 0 16,0 6 17-16,-2 2 19 16,-5 5-5-16,7 1 0 15,0 0-18-15,0 0-7 16,-2 9-12-16,0 25 0 15,2 14 2-15,0 5 4 0,0 3 0 16,0-2-5-16,9-4 0 16,-3 1-1-16,-4-12 0 15,5-7-4-15,-5-13-7 16,1-7-56-16,1-12-44 16,9 0-35-16,10-3-119 15,4-21-209-15</inkml:trace>
  <inkml:trace contextRef="#ctx0" brushRef="#br0" timeOffset="-32024.14">10611 13834 669 0,'0'0'53'16,"0"0"-22"-16,0 0 62 0,0 0-21 16,0 0-37-1,0 0-9-15,0 24-9 0,0-24 4 16,0 0-10-16,0 0 0 15,6-2 10-15,7-14-3 16,1-6-9-16,-5-5 3 16,-7 3-8-16,-2 4 9 15,0 5-4-15,0 4 1 16,0 8 9-16,-4 3 2 16,-8 0-15-16,-5 0-6 15,-6 20-6-15,4 9 4 16,0 6 2-16,13 0-1 15,6-1-2-15,0-5 3 0,0-7 0 16,15-3-1-16,5-7-3 16,5-8 2-16,-1-4 2 15,-2 0 0-15,5-23 8 16,-2-11 10-16,-8-8-12 16,4-2-3-16,-10-3 3 15,0 1-4-15,-2-3-2 16,-5-1 2-16,-2-1 1 15,-2 7-1-15,0 14 5 16,0 14-1-16,0 8-5 16,0 8 6-16,0 0-7 15,0 0-6-15,0 23 4 0,0 15 1 16,0 11-1-16,6 8 1 16,2 3 1-16,1-1 0 15,3 2 1-15,-4-5-1 16,1-6 3-16,2-9-3 15,0-11 1-15,2-12-1 16,1-11-2-16,-1-4 2 16,3-3 0-16,4 0 0 15,2-19 0-15,3-7 0 16,2-8-3-16,-6-3-7 16,2-1-8-16,-9 1 8 15,-10 8 7-15,-2 12 3 16,-2 8 1-16,0 6-1 0,0 3-1 15,0 0-2 1,-10 17-3-16,-9 18 5 0,3 3 0 16,12 5 0-16,4-2-1 15,0 1-1-15,0-5 1 16,16-7 1-16,9-10-2 16,-4-8-1-16,4-10-15 15,-5-2-19-15,0-4-26 16,-4-21-90-16,-10-6-35 15,-1-3-71-15</inkml:trace>
  <inkml:trace contextRef="#ctx0" brushRef="#br0" timeOffset="-31809.83">10668 13687 724 0,'0'0'119'16,"0"0"-92"-16,0 0 35 16,0 0-20-16,0 0-34 15,0 0-7-15,47-28-1 16,-3 24 0-16,12 3-4 16,4 1-106-16,5 0-101 15,-5 4-235-15</inkml:trace>
  <inkml:trace contextRef="#ctx0" brushRef="#br0" timeOffset="-30940.52">11303 13946 466 0,'0'0'29'15,"0"0"-26"-15,0 0 8 0,0 0 14 16,0 0 0-16,0 0-17 16,-35 75 2-16,35-75 17 15,0 0 17-15,0 0 42 16,6-10 32-16,10-14-38 15,-1-5-30-15,4-5-8 16,-3-4 5-16,-1-6-24 16,-1-2-16-16,-8 6-4 15,1 5-3-15,-7 15 5 16,0 8 5-16,0 9-10 16,-7 3 0-16,-7 0-15 15,-3 3-30-15,-3 16 6 16,7-1 10-16,1 2 4 0,10-2-4 15,2-3 3 1,0 2 16-16,20-5 8 0,3-2 2 16,-4-3 0-16,4-2 0 15,-3 2 0-15,-5-7 2 16,-4 5 5-16,-1 4 6 16,-8 0-1-16,-2 7 4 15,0 4-2-15,0 2 0 16,-2 1 1-16,-3 0-4 15,5-7-9-15,0-4 1 16,0-5-3-16,0-5 1 16,0-2 3-16,0 0-2 15,13 0 2-15,8-4 5 16,0-14 0-16,8-6 10 0,0-1-8 16,-13 1 3-16,5 1-10 15,-13 8 0-15,1 7 2 16,-5 4-3-16,-4 4 1 15,0 0-4-15,0 0-3 16,0 10 3-16,0 12 0 16,0 6 0-16,0-3-3 15,0 1-5-15,5-4-5 16,13-9 3-16,2-7 1 16,2-6 7-16,0 0 2 15,5-11 2-15,0-14 3 0,-4-6-4 16,-8-4 7-1,-7 1 2-15,-2 2-9 16,-6 2 4-16,0 4-4 16,-8 6-1-16,-7 12-1 0,-3 8-11 15,-4 0-19-15,2 10-22 16,4 15-68-16,7 2-95 16,9 1-319-16</inkml:trace>
  <inkml:trace contextRef="#ctx0" brushRef="#br0" timeOffset="-28857.15">12133 13851 624 0,'0'0'153'16,"0"0"-66"-16,0 0-22 16,0 0-20-16,-130-53-24 15,104 53-12-15,-3 7-8 16,9 13-1-16,4 9 1 15,7-3-2-15,9 0 0 16,0-6-5-16,0-5 3 16,2-3-6-16,14-8 6 15,9-4 2-15,-1 0 1 16,-2-11 9-16,5-9 2 16,-2-2 14-16,-8-2 16 15,-1 4 2-15,-3 6-4 16,-5 5 9-16,-6 4-17 0,-2 5 2 15,0 0-12 1,0 0-21-16,0 14-11 0,-8 23 4 16,-7 19 7-16,-5 11 1 15,3 11-1-15,-4 6-5 16,7 1-14-16,-1-5-7 16,-3-13-10-16,1-17 3 15,-4-15 6-15,6-12 4 16,1-15 5-16,1-8 4 15,2-2 14-15,4-24-22 16,5-12-6-16,2-7 15 16,0-3 4-16,18-5 8 15,11-8 0-15,11 3 1 16,0 2 0-16,9 6-4 0,1 14 2 16,0-1-2-16,0 7-5 15,-6 2 9-15,-9 4 0 16,-6 4 3-16,-8 2-4 15,-13 0 4-15,-2 4-3 16,-6-3 2-16,0 2-2 16,-6 1 6-16,-7 6-2 15,-5 6 0-15,3 2 4 16,-3 0-5-16,1 7-2 16,-4 16 1-16,10 5-2 15,6 4 0-15,5 2-1 16,0 2-2-16,0-2 5 15,14 0-4-15,3-5 1 0,8-8 1 16,-5-6 0 0,5-10 0-16,-2-5 0 0,-2 0 2 15,2-9 4-15,-1-16-4 16,5-3 4-16,-5 0 1 16,-4 1 10-16,-5 1 1 15,-6 3-9-15,0 2 7 16,-7 10-12-16,0 3-3 15,0 6 5-15,0 2-6 16,0 0 0-16,0 0-1 16,0 21-4-16,-2 4 5 15,-8 5 0-15,4 0 4 0,-1-3-3 16,5-5 1-16,0-6 2 16,2-6 14-16,0-4-8 15,0-6-8-15,0 0 10 16,0 0 19-16,0-6 10 15,13-15-26-15,5-2-15 16,5-1 1-16,-6 2-1 16,3 3 0-16,-7 3 0 15,-1 6-3-15,-6 6 1 16,1 4-13-16,-3 0-15 16,-2 4 20-16,6 17 2 15,-6 6 8-15,-2 2-5 16,0 1 5-16,0-5 0 15,0-7 0-15,2-6 0 16,-2-5 0-16,2-5 0 0,7-2 2 16,2 0 6-16,7-12 15 15,7-10-20-15,-3-4 1 16,7 2-4-16,-5 0 2 16,-4 2-2-16,-1 4 0 15,-11 2 2-15,1 9 0 16,-7 5-4-16,-2 2-1 15,0 0-16-15,0 7 4 16,0 16 13-16,0 7 2 16,0-1 0-16,0-2 0 15,0-4-1-15,10-5 1 16,-2-6 0-16,3-5 0 0,3-7 0 16,1 0 2-16,1 0 5 15,-1-12 12-15,6-13-12 16,-6-1-2-16,-1-4-3 15,-6-3 3-15,-8 4-2 16,0-3 6-16,0 6-9 16,-4 3 1-16,-19 9 2 15,1 10-3-15,-4 4-4 16,-1 0-2-16,0 6-9 16,11 10-3-16,3 3-4 15,13-2 6-15,0 5 3 16,0 1-3-16,25-4 7 15,4 2 5-15,0-10-4 0,2-3 4 16,0-6 3-16,5-2-1 16,-1 0 2-16,3-16 0 15,0-4 0-15,-9 2 2 16,-7-2-2-16,-6 2 2 16,-7 6 3-16,-5 4 0 15,-4 6 11-15,0 2-6 16,0 0-8-16,0 0-2 15,-4 22-7-15,-9 7 7 16,1 3 0-16,8-3 1 16,4 0-1-16,0-8-1 15,0-3 1-15,2-3 0 0,12-11 1 16,3-4 1 0,8 0 6-16,8-14 2 0,3-11-9 15,1-2 5-15,0-4-2 16,-10 0-1-16,-6-3 2 15,-5-1 3-15,-5 5-5 16,1 5 5-16,-10 14-6 16,-2 5 4-16,0 6-1 15,0 0-5-15,0 8-5 16,-2 18 2-16,-10 8 0 16,6 3 1-16,1-1 1 15,5-5-3-15,0-4 4 16,11-8 0-16,12-5 1 15,6-7 0-15,4-7 1 16,7 0 9-16,3-12 9 0,-1-11-20 16,-7-4 1-16,-1-4 2 15,-12-3 4-15,-9-3 6 16,-5-4 2-16,-8 7-10 16,0 8-3-16,0 9 11 15,-10 10 1-15,-5 7-14 16,-1 0 0-16,3 0-7 15,2 4 2-15,9 13-3 16,2 3 1-16,0 6-10 16,6-5-4-16,16 2 11 15,-4-2 0-15,9 2 3 16,-4-4 3-16,-4 2 1 0,-3-3-5 16,-5-2 0-16,-9 0 5 15,-2-2 3-15,0 0 0 16,-11-2 4-16,-9-2 3 15,-5-2 0-15,-4-4-5 16,8-4-2-16,0 0-25 16,8 0-95-16,11-12-169 15</inkml:trace>
  <inkml:trace contextRef="#ctx0" brushRef="#br0" timeOffset="-28689.88">14333 14059 1217 0,'0'0'135'15,"0"0"-120"-15,0 0-11 16,0 0-4-16,0 0-56 16,0 0-176-16,-60-26-672 15</inkml:trace>
  <inkml:trace contextRef="#ctx0" brushRef="#br0" timeOffset="-19874.79">12650 11233 1048 0,'0'0'100'15,"0"0"-29"-15,0 0-16 16,0 0-2-16,0 0-16 16,0 0-3-16,0 0-23 15,-2-22-4-15,-10 58-3 16,-5 21 7-16,-3 18 7 0,-3 17-9 16,4 12-2-16,7 1-4 15,8-6-3-15,4-11 0 16,0-16-4-16,29-14-21 15,13-14-41-15,9-16-70 16,12-17-58-16,-1-11-220 16</inkml:trace>
  <inkml:trace contextRef="#ctx0" brushRef="#br0" timeOffset="-19630.43">12969 11422 980 0,'0'0'140'0,"0"0"-76"16,0 0-28-16,0 0-23 16,0 0 7-16,0 0-1 15,-23 150-1-15,23-86-16 16,0 0 1-16,-2-8-3 15,-5-5-23-15,5-18-113 16,2-13-125-16,0-15-201 16</inkml:trace>
  <inkml:trace contextRef="#ctx0" brushRef="#br0" timeOffset="-19156.72">12949 11450 793 0,'0'0'152'0,"0"0"-92"15,0 0 1-15,0 0 1 16,0-115-25-16,7 101-3 16,10 4-17-16,3 6-3 15,7 4-4-15,-2 0-10 16,0 7 1-16,-10 16-1 16,-9 5 0-16,-6 5-1 15,0 3 1-15,-19 1 0 0,-10-2 0 16,-5-1 0-16,10-5 0 15,3-6 1-15,6-7-1 16,10-6 2-16,3-6-2 16,2-4 0-16,0 0 9 15,0 0-4-15,0-4 0 16,14-10-5-16,8 2 0 16,2 4-1-16,3 4-3 15,0 4 4-15,-5 0-3 16,5 6 3-16,-5 21-1 15,-2 7 0-15,-6 5-5 16,-10 1 6-16,-4-1-1 16,0-6-1-16,-2-5 1 15,-18-5-1-15,-9-7 2 16,-7-9 0-16,3 0 1 0,-6-7-2 16,4 0 1-16,-1-4-3 15,14-20-29-15,2-4-44 16,18-6-64-16,2-1-192 15</inkml:trace>
  <inkml:trace contextRef="#ctx0" brushRef="#br0" timeOffset="-18107.93">13466 11690 752 0,'0'0'218'16,"0"0"-159"-16,0 0 12 16,0 0-22-16,0 0 6 15,0-115-18-15,0 88-1 16,-9 5-16-16,-4 4-6 16,-3 2 0-16,-4 9-8 15,2 7-5-15,-11 0-2 16,0 0 0-16,-4 19-4 15,-3 11-1-15,16 4-1 16,5 6 1-16,8 2-1 16,7-2 1-16,0-8-5 15,9-6-1-15,10-6 4 0,2-9 7 16,1-5 1-16,5-6 1 16,2 0 0-16,2-17 0 15,-2-8 5-15,-4-6-3 16,-6-1 3-16,0 4-1 15,-11 6 4-15,-6 7-6 16,-2 13 5-16,0 2 1 16,0 0-9-16,0 0-6 15,0 1-9-15,0 20-5 16,-2 4 14-16,2 1-3 16,0-2 6-16,0-4-3 15,0-6 4-15,13-5 2 0,5-9 0 16,7 0 2-1,4-5 0-15,2-17-1 0,3-11 0 16,-10-4 0-16,1-4 2 16,-12 1 1-16,-9 5 2 15,-4 5 2-15,0 8-1 16,-2 10 5-16,-13 7-12 16,-1 5 0-16,-4 0-15 15,0 5-18-15,6 16-7 16,10 2-7-16,4 3 10 15,0 3 15-15,2-3-6 16,21-3 12-16,-1 0 8 16,3-8 3-16,-8-1 4 15,-3-4-3-15,-3-2 4 16,-7 1 1-16,-4 2 2 0,0 4 1 16,-2 3 7-16,-16-2-3 15,-4 0-6-15,6-4 3 16,3-5-5-16,9 0 0 15,4-5-2-15,0-2-19 16,0 0-22-16,6 0 8 16,17-6 28-16,1-10-3 15,11-4 10-15,8-2 0 16,1-3 27-16,10-7-10 16,-5 0-9-16,0-1 3 0,-13-2 6 15,0 1 3 1,-17 0-1-16,-5 1-5 0,-12 6 4 15,-2 6-6-15,0 7 5 16,-6 7-4-16,-17 5-7 16,3 2-4-16,-2 0-2 15,6 18 0-15,3 10 4 16,10 6-2-16,3 4 1 16,0 5 6-16,0-5 8 15,23-4-10-15,-1-8 8 16,5-5-6-16,9-8 4 15,-3-12-6-15,0-1-7 16,8 0-53-16,3-22-83 16,-2-2-105-16,3-8-347 15</inkml:trace>
  <inkml:trace contextRef="#ctx0" brushRef="#br0" timeOffset="-17349.72">14775 11789 764 0,'0'0'222'15,"0"0"-160"-15,0 0-29 0,0 0 8 16,0 0-2-1,35-110-4-15,-8 64-18 0,2-9 4 16,0-6-12-16,-2 4-7 16,-8 4-1-16,-5 11 1 15,-9 12-2-15,-5 10 7 16,0 6-7-16,-23 10-1 16,-2 4-9-16,1 0-12 15,0 13-15-15,1 14 3 16,13 5-13-16,2 4 8 15,8-2 8-15,0-1 21 16,8-3 1-16,13-3 9 16,6-1 0-16,0-5 0 15,4 1 0-15,-2 2 0 16,-2-4-1-16,-7-2 1 0,-9 1 0 16,-11-5 0-16,0 1-1 15,-4-2-11-15,-25-4-4 16,0-2 2-16,2-5-31 15,2-2 16-15,12 0 5 16,11 0-12-16,2-10-21 16,0-9 16-16,9 2 11 15,18-8 24-15,4-3 4 16,11-2 2-16,5-5 0 16,5-2 33-16,-4-4 26 15,-3 6 5-15,-5 0-4 16,-13 1-9-16,-10 2-6 0,-5 3-12 15,-12 1 10-15,0 5-12 16,0 7 0-16,0 6-6 16,0 6 1-16,-7 4-3 15,2 0-20-15,-1 0-1 16,-3 14 0-16,-3 10 6 16,10 8-2-16,2 7 10 15,0 2-9-15,0 6 7 16,0 5 5-16,10-4-5 15,-4-2-1-15,5-5-13 16,-4-8-2-16,2-8 0 16,0-10-53-16,-5-9-61 15,-2-6-93-15,0-2-516 0</inkml:trace>
  <inkml:trace contextRef="#ctx0" brushRef="#br0" timeOffset="-17168.45">14995 11451 844 0,'0'0'181'15,"0"0"-163"-15,0 0-3 16,0 0 20-16,172-5-15 16,-99 3-16-16,-2-3-4 15,-1 2-21-15,-12 3-201 16,-7 0-408-16</inkml:trace>
  <inkml:trace contextRef="#ctx0" brushRef="#br0" timeOffset="-15558.67">15675 11562 764 0,'0'0'155'16,"0"0"-79"-16,0 0 14 15,0 0 10-15,0 0-10 16,0 0-51-16,0-42-24 16,0 19-1-16,0-2 2 0,0 4-9 15,-13 4-6 1,-8 6-1-16,2 10-1 0,-10 1-3 16,-8 0-10-16,6 14-15 15,2 12-7-15,3 4-2 16,8 8 2-16,5 4 11 15,11-1 11-15,2-2 0 16,0-7 9-16,17-4-1 16,10-11 0-16,2-9 6 15,2-8-5-15,7 0 4 16,-5-8 1-16,6-14 1 16,-10-3-1-16,-5-1 3 15,-4-2-2-15,-9-2 7 16,-7 0-1-16,-4 5 9 0,0 11-14 15,0 5-1-15,0 9 4 16,0 0-5-16,0 2-11 16,-6 16 6-16,-1 10 4 15,7 0-5-15,0 4 5 16,0 2 1-16,9-3 0 16,9-6 1-16,11-3 3 15,0-8-2-15,9-7-2 16,-5-7 3-16,5 0 3 15,-4-10 9-15,-5-19-6 16,-1-4 2-16,1-12 5 16,-2-9-14-16,-2-13 3 15,-7-6 1-15,-5-12-6 0,-7-5-1 16,2-5 1-16,-8 0 1 16,0 13 0-16,0 18-1 15,0 24 1-15,0 21 4 16,-2 17-5-16,-8 2-2 15,6 16-14-15,-5 25 15 16,9 10 0-16,0 18 0 16,0 7 1-16,0 4-2 15,0 1 2-15,7 0-1 16,-3-6 2-16,-2-5-1 16,0-10 2-16,6-12-1 15,-2-12 0-15,5-16 3 16,0-8-2-16,3-12 0 0,8 0 3 15,5-8 1-15,1-22-6 16,1-4 0-16,0-2 0 16,-6 0-3-16,-5 8-5 15,-5 12 0-15,-9 7 6 16,-2 9-3-16,-2 0 0 16,0 0-8-16,0 11 0 15,0 13 11-15,0 6 2 16,10 2 0-16,-1-2 1 15,-1-2 4-15,8-7 6 16,4-4-3-16,0-7 3 16,-2-7-1-16,6-3 5 15,1 0 3-15,2-21-11 16,-3-2-3-16,3-6-3 0,0-5 1 16,-5-7-1-16,-2 3 2 15,-6 1-3-15,-5 13-5 16,-7 10 4-16,-2 9-2 15,0 5-3-15,0 0-5 16,-7 13 3-16,-2 15 7 16,0 5 0-16,9 4 1 15,0 1 1-15,0-2 1 16,0-8 7-16,11-2 5 16,5-8-4-16,0-5 0 0,-1-10 3 15,3-3 0 1,4 0-1-16,-6-12-6 0,1-13-2 15,-5-4 2-15,-10-2-5 16,-2-4 3-16,0 5-4 16,-22 11-9-16,-14 4 1 15,1 11-16-15,-3 4-7 16,11 0 20-16,11 0 3 16,10 0-4-16,6 0-7 15,0 0 2-15,0 0-3 16,4 0 2-16,23 0 14 15,4 0 3-15,2 0 2 16,7 0 1-16,-1 7 2 16,-6 2 18-16,0 8 9 15,3 2-8-15,-9 3-10 0,-7 2-7 16,-3 1 6-16,-5 1-4 16,-5-6 1-16,-7-1-1 15,0-7 0-15,0-5-3 16,0-3 5-16,0-4-9 15,0 0 11-15,0 0-1 16,0 0-1-16,0-23-6 16,0-7-4-16,15-8-3 15,12-10-1-15,10 0-19 16,8 2 4-16,2 12 0 16,-2 14-17-16,-12 13 28 15,-4 7 6-15,-6 0-1 16,-4 17 1-16,-1 13 2 15,5 13 0-15,-8 4 8 0,1 3 6 16,-12-2 5-16,-4-5-2 16,0-9-5-16,-4-6-11 15,-23-6-1-15,-2-10-33 16,-4-6-71-16,-8-6-58 16,-5 0-358-16</inkml:trace>
  <inkml:trace contextRef="#ctx0" brushRef="#br0" timeOffset="-15295.25">16451 11301 877 0,'0'0'160'15,"0"0"-150"-15,0 0 7 16,0 0 46-16,0 0 0 16,0 0-40-16,18 34-9 15,-5-27-11-15,2-6 0 16,1-1-1-16,7 0 0 16,-6 0-2-16,-1-15-56 0,-7-3-39 15,-9-3-25 1,0-1-176-16</inkml:trace>
  <inkml:trace contextRef="#ctx0" brushRef="#br0" timeOffset="-15129.95">15896 11221 802 0,'0'0'210'0,"0"0"-202"16,0 0-4-16,127 2 25 15,-38-2-29-15,13 0-23 16,14 0-115-16,-2-4-124 16</inkml:trace>
  <inkml:trace contextRef="#ctx0" brushRef="#br0" timeOffset="-14775.35">17271 10826 938 0,'0'0'51'0,"0"0"-38"16,0 0 29-16,0 0 5 15,152 22-12-15,-103 8-1 0,2 6-4 16,-4 12-4-1,-3 8 6-15,1 9-18 0,-5 5-4 16,-11 3 8-16,-2 2-10 16,-12-3 1-16,-10-3-3 15,-5-3-5-15,0-8 0 16,-3-9-1-16,-12-4 3 16,-14-11-1-16,-2-6-2 15,-9-6-4-15,-3-3-7 16,3-3-53-16,18-4-35 15,11-6-161-15</inkml:trace>
  <inkml:trace contextRef="#ctx0" brushRef="#br0" timeOffset="-14582.03">18243 11758 1142 0,'0'0'90'0,"0"0"-85"16,0 0 15-16,0 0-15 15,0 0-5-15,0 0-24 16,13 18-159-16,-13-18-440 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21T03:55:06.527"/>
    </inkml:context>
    <inkml:brush xml:id="br0">
      <inkml:brushProperty name="width" value="0.05292" units="cm"/>
      <inkml:brushProperty name="height" value="0.05292" units="cm"/>
      <inkml:brushProperty name="color" value="#FF0000"/>
    </inkml:brush>
  </inkml:definitions>
  <inkml:trace contextRef="#ctx0" brushRef="#br0">1401 560 749 0,'0'0'178'16,"0"0"-154"-16,0 0 31 16,0 0 40-16,0 0-18 15,0 0-16-15,0 0 11 16,0 0-20-16,12-14-18 16,-12-4-1-16,0-3-18 15,0-10-9-15,0 2-2 16,-7 9-1-16,-8 10-1 15,-6 3-3-15,-6 7 1 16,-6 0-2-16,-5 23-3 16,1 11 2-16,6 10-11 15,8-4-1-15,12-1-2 16,11-6 8-16,0-7 5 0,7-2 1 16,24-3-4-16,13-3-1 15,8-4-6-15,8-5 0 16,2 2-12-16,-4-1-6 15,-12 0 7-15,-11 4 16 16,-16-2-8-16,-14 4 7 16,-5 6 7-16,-16 4 1 15,-23 6 2-15,-15-2 4 16,-4-1-4-16,-2-4-12 16,6-9 0-16,10-6 12 0,5-7 0 15,12-3 3 1,10 0 2-16,11-13-4 0,6 1 1 15,0-2-2-15,2 0-1 16,17 1 0-16,10 2-4 16,4 5 5-16,6 2 5 15,5 4 3-15,4 0-4 16,0 0 0-16,1-2-3 16,-1-4 0-16,-9 2 1 15,-3-6 0-15,-7-2 1 16,-4-3 5-16,-6-4 1 15,-3-1 1-15,-5 0 7 16,-4-1-2-16,-2 4-2 16,-3 1-3-16,-2 8 3 15,0 2-1-15,0 3 0 0,0 3-3 16,0 0-9-16,0 0-3 16,0 17-12-16,8 9 15 15,1 2-1-15,1-3 2 16,3 7 1-16,-5-13-2 15,4-1 0-15,-3-6 0 16,-5-10 1-16,2 0 0 16,2-2 3-16,1 0-2 15,6-4 8-15,1-18-4 16,2-3-6-16,-1-2 3 16,1 3 1-16,-5 3-4 15,-4 10-3-15,-4 7 3 0,-5 4 0 16,0 0 0-1,0 0-8-15,5 10 5 0,1 14 3 16,3 4 0-16,0 0 0 16,0-4 1-16,0-4-1 15,-1-6 1-15,2-5-1 16,-6-9 6-16,0 3-6 16,5-3 10-16,3-3 5 15,5-18-8-15,6-7 2 16,-3-2-5-16,0-2 0 15,-2 6-3-15,-5 6-2 16,-2 8-1-16,-8 7 2 16,-3 5-1-16,0 0-11 0,2 0 3 15,2 21 0-15,3 3 7 16,2 1-7-16,4-2-4 16,2-3-13-16,10-6-42 15,2-10 9-15,6-4-7 16,8 0 15-16,1-10-1 15,0-14-5-15,-4-3 26 16,-6 4 27-16,-11 3 4 16,-9 0 2-16,-8 4 28 15,-4-1 60-15,0-1-5 16,0 4-5-16,-10 2-9 16,-2 5-25-16,1 0-22 15,-1 7-7-15,-3 0-9 16,-3 3-7-16,1 16-1 0,1 4 0 15,3 4-1-15,1 0 0 16,5 7 1-16,7 0-1 16,0-6-1-16,0-2 2 15,12-10-1-15,5-7 0 16,4-8-1-16,3-1 2 16,0 0 1-16,3-14 1 15,0-10-1-15,-5-6 3 16,-3-2-2-16,-4-2-2 15,-9 4 1-15,-4 4 2 16,-2 9-1-16,0 12 2 16,0 3-3-16,-4 2-1 15,-4 2-24-15,-1 16 10 0,-1 5 10 16,8 4 0-16,2-1 2 16,0-1 2-16,7 0-2 15,9-4 2-15,2-6 0 16,6-5 1-16,0-9-2 15,3-1 1-15,4-3 0 16,-4-23 4-16,-2-6-4 16,4-4 2-16,-4-2-1 15,-8-4-1-15,-6-7 8 16,-6-2-8-16,-5 5 5 16,2 3-3-16,-2 15 1 15,0 16 2-15,0 6-3 0,0 6-2 16,-4 2-4-1,-4 28-4-15,2 12 7 0,6 12-2 16,0 3 0-16,0-2 3 16,6-2-2-16,13-6 4 15,5-8-2-15,3-11 0 16,4-12-4-16,-2-12 2 16,0-4 2-16,5-2 0 15,-3-28 2-15,0-8 0 16,0-5-2-16,-2-6 0 15,-2-5-1-15,-5-8-1 16,-8-9 2-16,-6 4 0 16,-8 9 0-16,0 21 1 0,0 21 0 15,0 16-1 1,-8 0-4-16,-13 26-11 0,3 18 10 16,1 10 2-16,13 5 2 15,4 5 1-15,0-4 0 16,12-5 3-16,11-2-3 15,0-13 2-15,0-4-2 16,6-15-1-16,6-10-12 16,4-9-91-16,13-2-62 15,8-18-243-15</inkml:trace>
  <inkml:trace contextRef="#ctx0" brushRef="#br0" timeOffset="1234.95">4574 463 560 0,'0'0'228'0,"0"0"-87"16,0 0-19 0,0 0-18-16,0 0-14 0,0 0-21 15,-49-50-27-15,24 67-32 16,3 12-8-16,0 11 1 15,6 7 0-15,5-1 1 16,2 7-2-16,9-7 2 16,0-2-3-16,9-6-1 15,18-6 1-15,2-9-2 16,6-5 2-16,5-13-1 16,3-5 1-16,-1 0-1 15,0-13 5-15,3-15-3 0,-5-6-1 16,-5 0 0-1,-6-2 1-15,-10 1-1 0,-11 2 0 16,-8 4 0-16,0 10-2 16,0 3 0-16,-10 15 0 15,-9 1-1-15,2 0-10 16,-3 17-2-16,7 8 6 16,3 5-3-16,8 5 4 15,2-3 5-15,0-2-1 16,14-2 1-16,10-8 2 15,2-2-2-15,1-7-2 16,9-8 2-16,-5-3 2 16,3 0 1-16,2-22 2 0,-1-7-2 15,1-7 1 1,-7-3 1-16,-7-9-1 0,-9-6 4 16,-8-15-1-1,-5-5-5-15,0 8 0 0,0 9 1 16,-7 26 4-16,-1 14-5 15,-1 15 0-15,1 2-2 16,0 19-10-16,-1 29-1 16,7 10 11-16,2 15 1 15,0-1 1-15,9-5 1 16,13-5-1-16,5-9 0 16,1-13 0-16,-1-10 1 15,-2-14-4-15,-3-6 3 16,1-10 0-16,-2 0 2 0,11-21 4 15,-3-16-5-15,-3-7 2 16,-5-7 4-16,-10-7-2 16,-7-18 0-16,-4-7-3 15,0 4-2-15,0 12 1 16,0 27 3-16,0 21-3 16,-2 11 0-16,0 8-2 15,-5 0-2-15,1 17-12 16,-3 24 10-16,6 10 4 15,3 12 1-15,0 3-2 16,25 1 3-16,6-7-1 16,0-9 7-16,0-8-5 15,-4-14 2-15,-2-7-1 0,-5-9-2 16,-3-11 10 0,2-2-11-16,5-4 7 0,5-22-2 15,3-10-4-15,-9-4 1 16,-7-11 1-16,-9-3-3 15,-7 8-1-15,0 11-9 16,-7 15 3-16,-11 20 4 16,-1 0-35-16,-6 21 13 15,7 13 18-15,11 1-17 16,7-4-34-16,0 3 18 16,14-7 22-16,10-1 16 15,5-1 1-15,0-1 1 16,-2 3 1-16,-7-3 1 15,-11 2 2-15,-9-2 1 0,0 2 1 16,-23 0-4-16,-25 0-2 16,-21 0-145-16,-16 0-372 15</inkml:trace>
  <inkml:trace contextRef="#ctx0" brushRef="#br0" timeOffset="2183.48">1700 1421 346 0,'0'0'188'0,"0"0"-115"16,0 0 43-16,0 0 26 15,-116 10-30-15,99-7-46 16,3-2 4-16,5-1-1 15,3 3-30-15,-2-2 0 16,6 1-22-16,2 1-8 16,0-3-8-16,0 0 5 15,0 0-6-15,0 0 0 0,21 2 1 16,21-2 25-16,20 0 11 16,21 0-19-16,17-11-9 15,14-3 5-15,8 0-8 16,3 0-2-16,1 2 0 15,-2 0-1-15,3 2 2 16,-2 2-1-16,-5 1-4 16,-6 0 2-16,-9 1-2 15,2-2-1-15,2 0-3 16,3 3 3-16,4-4-1 16,2-1 2-16,-3 3 1 15,-1-4-1-15,-6 2-2 16,-15 4 2-16,-8-2 0 15,-10-2 0-15,-2 1-1 0,6-1 2 16,-1-2-1-16,4-1 0 16,1 3 0-16,-3-5-2 15,0-2-2-15,3 0 3 16,2 3 0-16,2 0-2 16,4 6 4-16,1 1-1 15,-3 3 2-15,-2 3-2 16,-10 0 0-16,0 0 1 15,-13 0-1-15,-8 0 0 16,-5 0 3-16,-8 0-4 0,-12 0 1 16,-10 0-1-1,-7 0 1-15,-9 0 0 0,-5 0 1 16,0 0 0-16,0 0-1 16,0 0-2-16,0 0-39 15,-13 0-136-15,-10-1-153 16</inkml:trace>
  <inkml:trace contextRef="#ctx0" brushRef="#br0" timeOffset="2294.65">5798 1113 596 0,'0'0'138'0,"0"0"-138"15,0 0-162 1</inkml:trace>
  <inkml:trace contextRef="#ctx0" brushRef="#br0" timeOffset="3283.22">3760 1731 588 0,'0'0'113'0,"0"0"-84"16,0 0 26-16,0 0 48 15,0 0-37-15,0 0-26 16,5-7 0-16,-5 7-3 16,0 0-10-16,0 0-14 0,0 27-5 15,-19 14 26 1,-12 22 13-16,-11 17-22 0,-9 16-7 15,-7 11-6 1,-5 1-4-16,-6 4-6 0,-2-3 4 16,2 2-2-16,0-9-2 15,4-13 10-15,7-9 8 16,7-10-6-16,6-5 0 16,8-6-7-16,6-6-1 15,8-3-5-15,7-5-1 16,1-4 1-16,4-7-4 15,-3-6 6-15,1-6-3 16,6-7 0-16,-2-8-3 16,7-3 2-16,2-4-9 15,0 0-3-15,0 0-6 0,0-4-22 16,0-13-67-16,0-2-25 16,0 8-170-16</inkml:trace>
  <inkml:trace contextRef="#ctx0" brushRef="#br0" timeOffset="9102.7">1609 4088 1074 0,'0'0'96'0,"0"0"-47"16,0 0 41-16,0 0-41 15,0 0-23-15,0 0-15 16,0 0-3-16,0 99 23 15,0-45-10-15,0-2-11 16,0-6-3-16,0-11-4 16,0-9 0-16,0-13-2 0,0-6-1 15,0-6 0-15,0-1-5 16,0 0 5-16,0-1 5 16,0-24-5-16,0-11-5 15,0-7 1-15,0-3-3 16,0-6 4-16,0 5 3 15,0 8-1-15,0 7 1 16,0 13 0-16,0 6-1 16,0 7 0-16,0 4 1 15,0 2-1-15,0 0-4 16,0 0 0-16,4 0-3 16,5 4 0-16,5 23 3 15,3 3 5-15,1 6 4 16,1-1-4-16,-4-4 3 15,-1-4-3-15,-4-4-1 0,-3-9 1 16,-3-5 0-16,0-9 0 16,0 0 0-16,-2 0 0 15,4 0 1-15,1-5-1 16,3-19 1-16,9-5 2 16,-1-4-3-16,-3 3-4 15,-1 4 4-15,-5 9-2 16,-5 7-4-16,-4 10 4 15,0 0 1-15,0 0-5 16,0 5-1-16,2 18-1 0,7 14 8 16,2-1 1-1,2 0-1-15,3-6 0 0,-3-3 0 16,1-10 4-16,-3-8-4 16,-2-2-5-16,-3-7 5 15,4 0 0-15,3 0 1 16,3-18 2-16,3-8-2 15,-3-2 0-15,-1-4-1 16,-5 4 0-16,-3 3 0 16,-5 8-1-16,-2 10 1 15,0 7-1-15,0 0 1 16,0 5-4-16,0 19-13 16,0 10 16-16,0 6 1 15,10-4 0-15,7-4 0 16,0-6-5-16,3-5-18 0,-2-9-31 15,0-10-30-15,0-2 12 16,-1-7-39-16,-3-19-122 16,-3-6-146-16</inkml:trace>
  <inkml:trace contextRef="#ctx0" brushRef="#br0" timeOffset="9359.15">2066 4010 915 0,'0'0'65'0,"0"0"-42"0,0 0 41 15,0 0-1-15,0 0-18 16,0 0-11-16,-2 0-11 16,2 0-4-16,0 0 1 15,0-10-1-15,10-6-5 16,2-1-9-16,-5 6-3 15,-5 3-2-15,-2 6-15 16,0 0-59-16,0 2-64 16,0 0-75-16,0 12-409 15</inkml:trace>
  <inkml:trace contextRef="#ctx0" brushRef="#br0" timeOffset="10369.75">2460 4064 1019 0,'0'0'113'16,"0"0"-52"-16,0 0 50 16,0 0-42-16,0 0-26 15,0 0-18-15,-37-36-25 16,19 54-1-16,-2 14 1 15,6 11-1-15,6 4 1 16,5 3-1-16,3 2 0 0,0-6 1 16,9-8-1-1,11-9-2-15,7-7-4 0,7-7-3 16,3-14 0-16,5-1 7 16,6-1 3-16,7-26 0 15,-2-3 1-15,-3-8-2 16,-8-3 1-16,-10-2 0 15,-13-3 1-15,-3 0 0 16,-11 7 0-16,-5 10-2 16,0 8 1-16,0 13-4 15,-7 8-10-15,-5 0-3 16,-3 0-6-16,1 12 3 16,3 5 2-16,5-2 3 0,6-1-14 15,0-2 0 1,9 0 8-16,11-4 11 0,-1 0 3 15,6 1 7-15,-4-4 0 16,-2 4-1-16,1 0 1 16,-6 4-2-16,-1 3 4 15,-2-1-1-15,-4 4-1 16,2 0 0-16,-5 1 0 16,-1-8 4-16,1-3-7 15,-2-3 6-15,0-4-5 16,0-2 5-16,4 0-2 15,-2 0 6-15,5-8 7 16,5-13-9-16,1-2-4 16,3-7-1-16,-1-2 0 0,1 1 0 15,-3 5 1-15,-5 11 0 16,-8 6-1-16,-2 8 0 16,0 1 1-16,0 0-1 15,0 7-9-15,0 18 9 16,0 8 0-16,0 2 0 15,0 3 0-15,11-6 1 16,7-3-1-16,6-8 1 16,3-4 0-16,2-12-1 15,2-5 3-15,5 0-3 16,0-4 9-16,-3-14 11 16,-1-6-5-16,-6 0-4 15,-6-4 0-15,-8-4-4 0,-10-5 9 16,-2-1-2-1,-5-2-8-15,-19 4-2 0,-7 8-2 16,-3 10 5-16,1 9-7 16,-4 9-4-16,6 0-2 15,2 9-1-15,2 16 6 16,8 2 1-16,3 2-2 16,11 0 0-16,5 0 0 15,0-3 2-15,21-6 0 16,4-2 1-16,1-8-1 15,2-5 1-15,2-5-1 16,-8 0 0-16,-2 0 0 0,-2-5-16 16,-9-7-75-16,0 0-69 15,-9-2-238-15</inkml:trace>
  <inkml:trace contextRef="#ctx0" brushRef="#br0" timeOffset="12116.75">3698 4068 355 0,'0'0'242'0,"0"0"-150"15,0 0 47-15,0 0-3 16,0 0-59-16,0 0-9 15,0-26 11-15,-7 26-32 16,-7 0-20-16,-3 0-7 0,-3 8-10 16,2 18 0-16,0 7-5 15,2 8 0-15,10 4-5 16,6-2 2-16,0 0-2 16,2-7-1-16,18-6 1 15,5-10-1-15,6-4 1 16,5-11-1-16,1-5 0 15,1 0 1-15,3-17 1 16,-6-12-1-16,1 0-4 16,-5-5 2-16,-8-2 1 15,-6-2 0-15,-8 1-2 16,-9 6 0-16,0 7 0 16,0 10 2-16,0 7-1 15,-11 7-19-15,-2 0-3 16,-3 11 13-16,5 13 7 0,2 3 0 15,9 8 2-15,0-1-1 16,0-2 2-16,15-3-1 16,8-6 2-16,-1-5-2 15,0-8 2-15,-2-8 0 16,7-2 5-16,0 0 1 16,2-12 12-16,4-12-1 15,-1-7-6-15,-3-1 2 16,-5-9-5-16,-6-2-6 15,-4-2 6-15,-10-5-4 16,-4 4 2-16,0 7-5 16,0 15 0-16,-4 12-1 0,-6 8 0 15,-1 4-3-15,0 0-7 16,-3 14-2-16,6 14 4 16,1 10 2-16,5 7 2 15,2 6 4-15,0-1 0 16,7 1 0-16,8-9 0 15,3-8 0-15,1-8 0 16,2-11 1-16,1-12-1 16,3-3 3-16,6 0 5 15,5-14 3-15,-1-12-5 16,1-6-6-16,-9-4 2 16,-5-7 5-16,-11-6-1 15,-5-6 5-15,-6 2-4 16,0 6-6-16,0 6-1 15,0 15 2-15,-8 13-2 0,-1 6 0 16,3 7-1-16,-8 0 1 16,-1 9-4-16,1 19-2 15,1 10 4-15,11 11 1 16,2 2 1-16,0 2 0 16,17-2-2-16,3-4 0 15,5-7 2-15,2-6 1 16,-6-10-1-16,6-9-1 15,-6-10 1-15,1-5 2 16,5 0-2-16,2-16 4 0,2-12 0 16,-2-4-3-1,-5-4 1-15,-8-5 3 0,-9-7-4 16,-7 7 0-16,0 7-1 16,0 11 1-16,-5 14-2 15,-9 9-8-15,-3 0 4 16,-1 0-2-16,1 20 2 15,5 1 1-15,8 8-4 16,4-2 5-16,0 4 2 16,11-4-2-16,9-2 1 15,0-4 1-15,3 0 1 16,-4-5 0-16,-5-4 1 16,-3 2-1-16,-3-4 5 15,-2 0-3-15,-6 0-1 16,0 1-1-16,0-6 4 0,0 2-4 15,-10 2 1-15,-7-3-1 16,-1-2-23-16,-1-4-59 16,4 0-55-16,2 0-186 15</inkml:trace>
  <inkml:trace contextRef="#ctx0" brushRef="#br0" timeOffset="12281.01">5056 4293 1010 0,'0'0'125'15,"0"0"-123"-15,0 0-1 16,0 0 1-16,0 0-2 16,0 0-108-16,0 0-271 15</inkml:trace>
  <inkml:trace contextRef="#ctx0" brushRef="#br0" timeOffset="14983.26">6123 753 664 0,'0'0'165'16,"0"0"-95"-16,0 0-11 15,0 0 22-15,0 0-1 16,0 0-22-16,0 0-13 16,0 5-4-16,0-5-1 15,0 0-9-15,0 0-9 0,0 2-6 16,-2-1-2-16,0-1-3 16,2 0-1-16,0 0-3 15,0 0-2-15,0 3-2 16,13-3 0-16,34 0-1 15,22 0-2-15,16-11 8 16,6 0-8-16,3 3-2 16,4 1-1-16,-5 0 2 15,-8 0 1-15,-16 2 0 16,-22 0-2-16,-23 4 1 16,-12-2-2-16,-10 3-4 15,-2 0 4-15,0 0-6 16,2 0-15-16,-2 0-18 15,4-1-26-15,3-6-33 16,5 0-44-16,-4-1-158 0,7 1-131 16</inkml:trace>
  <inkml:trace contextRef="#ctx0" brushRef="#br0" timeOffset="23135.94">7719 888 718 0,'0'0'155'16,"0"0"-81"-16,0 0-1 15,0 0-3-15,0 0-33 0,0 0-17 16,0 0 1-16,64-103 10 16,-35 65-20-16,0-3 3 15,-2-8-8-15,0 0-4 16,-11-4 0-16,-5 9-2 15,-11 10 1-15,0 13 1 16,0 16 3-16,-4 5-5 16,-17 0-1-16,-1 2-8 15,-2 22-8-15,4 4 2 16,9 2 6-16,11 0-14 16,0 0 7-16,6-4 0 15,21-2 5-15,2 0 4 16,7-5 5-16,-3-4 2 15,0 2-1-15,-6-3 0 0,-6 1 1 16,-4 2 0-16,-5 2-2 16,-8 2 2-16,-4-5 0 15,0 2 0-15,0-2 0 16,-18-2 0-16,-5-2 0 16,-4 0-15-16,12-6-45 15,2-4 27-15,8-2 11 16,5-4-28-16,0-17-78 15,0-2 47-15,20-3 25 16,7 3 13-16,2 0 34 16,-4 2 9-16,-1 7 2 0,-8 2 10 15,-3 7 37 1,-4 5 9-16,-4 0 7 0,-1 0-15 16,0 1-10-16,3 20 15 15,2 0-20-15,0 8-13 16,0-3 0-16,-3 0 3 15,-1-3 0-15,2-10-7 16,-5-1-2-16,0-8-8 16,0-1-8-16,-2-3 3 15,5 0 7-15,1-9-7 16,6-17 2-16,1-4-5 16,5 0-1-16,-3 0 0 0,1 6 1 15,-1 6 1 1,-1 7-1-16,-5 7-5 0,-3 4 2 15,-1 4-5-15,0 23 8 16,-1 7-4-16,7 0 4 16,-2-2 0-16,0-2 1 15,2-8-1-15,-2-4 0 16,0-8 4-16,-2-4-1 16,-3-6 0-16,5 0 1 15,5-4 4-15,8-18 9 16,6-8-10-16,1-2-2 15,0-2-2-15,0 4-3 16,-8 4 1-16,-3 9-1 16,-9 10 1-16,-5 3-1 15,-2 4 0-15,-2 0-3 0,0 15-7 16,4 14 7 0,1 5 3-16,4 1 0 0,4-2 2 15,3-7-1-15,4-8-1 16,2-8-4-16,3-8 0 15,4-2 1-15,2 0 3 16,0-22 0-16,5-4-2 16,-5-3 1-16,-6-4-4 15,-8 3 3-15,-7 1 1 16,-10 4 1-16,0 5 1 16,0 2 1-16,-14 9-2 15,-6 9 2-15,-4 0-6 16,-5 4 8-16,-3 19-4 15,8 3 0-15,3 6 3 16,6 0 1-16,9 0 0 0,6 2-4 16,0-6 0-16,0-3-2 15,13-8 1-15,3-7-3 16,1-7 4-16,1-3 1 16,5 0 12-16,-2-18 9 15,6-11 2-15,-2-3-15 16,-5 0 3-16,-2 2-8 15,-7 4-4-15,-4 1 8 16,-3 12-8-16,-4 5 9 16,0 5-8-16,0 3 5 0,0 0-6 15,0 0-10 1,0 21 10-16,-2 2-1 0,2 3 2 16,0 6-2-16,4-6 0 15,19-1 1-15,-4-3 0 16,6-11 0-16,0-6-1 15,-3-5 0-15,0 0 1 16,0-19 4-16,1-10 3 16,-3-5-3-16,2-5 1 15,-6 0-1-15,-3-10 6 16,-1 2-10-16,-6-6 0 16,-4 9 2-16,-2 17-1 15,0 13 1-15,0 11 3 16,0 3-5-16,0 6-5 15,-6 30 3-15,-4 10-1 0,6 3-1 16,4 2 4-16,0-9-1 16,14-5 0-16,5-3 0 15,6-8 0-15,0-6 1 16,-1-7 0-16,1-6 2 16,-8-7-2-16,10 0 2 15,-2-20 5-15,-5-12-2 16,6-4-2-16,-5-8 1 15,-5-7 0-15,-8-5-3 16,1-12 2-16,-7 2 2 16,-2 10-3-16,0 14 2 15,0 21 1-15,-2 13 17 0,0 8-6 16,-5 0-11 0,1 20-5-16,-4 19-7 0,4 13 7 15,6 10 0-15,0 0 2 16,0-1-2-16,14-6 0 15,3-6 0-15,3-11 0 16,1-6 0-16,-2-10 0 16,-1-8-1-16,7-12-15 15,6-2-87-15,18-8-78 16,11-25-259-16</inkml:trace>
  <inkml:trace contextRef="#ctx0" brushRef="#br0" timeOffset="26050.87">10474 519 658 0,'0'0'142'0,"0"0"-30"15,0 0-14-15,0 0-17 16,0 0-5-16,0 0-27 16,0 0-11-16,-80-40-25 15,65 66-9-15,-6 12 2 16,4 11 11-16,5 7-6 16,10-1-3-16,2 3-6 15,0-7-2-15,14-3 4 16,10-10-2-16,7-10-2 0,3-12 0 15,6-8 1-15,-7-8 2 16,5 0-3-16,1-15 7 16,-6-14-7-16,-4 0 1 15,-3-6 0-15,-6 3 1 16,-6-2-2-16,-5 4-1 16,-5 8-7-16,-4 8 8 15,0 10-4-15,0 4 4 16,0 0-7-16,-11 2-8 15,2 20 11-15,0 6 4 16,5 2 0-16,4 1-2 16,0 1 2-16,17-6-2 15,6-7 1-15,1-6 1 0,3-8 4 16,0-5-2-16,0 0-1 16,-8-12 3-16,6-13 6 15,-7-1-9-15,-5-6 2 16,-1 1 1-16,-8-5 1 15,-4-1-5-15,0 6 5 16,-4 2-5-16,-16 15 3 16,-1 6-3-16,-6 8-4 15,4 0-6-15,-2 7 9 16,0 10-3-16,11 3-6 16,14 2 10-16,0 5-4 15,0 0-6-15,14-2 4 16,13-5 5-16,4-6 1 15,0-7-1-15,5-4 4 0,-3-3-2 16,5 0 4-16,-5-16-5 16,-2-6 1-16,2 2 0 15,-10 0-1-15,-7 6 0 16,-3 4 2-16,-3 3-2 16,-10 7 0-16,0 0 0 15,0 0-5-15,0 14-14 16,0 12 19-16,0 6 0 15,0 2 1-15,0-2 0 16,0-6 0-16,4-3 1 16,3-9-1-16,-1-7 1 0,-4-7 1 15,10 0 10 1,-1 0 11-16,4-21-4 0,3-5-11 16,3-8-5-16,-6 2-3 15,1 0 2-15,-5 2-1 16,-3 6 1-16,0 10-3 15,-6 5-4-15,0 8 4 16,-2 1-5-16,0 0-10 16,0 14 0-16,0 12 15 15,2 2-1-15,7 2 1 16,-1-4 0-16,4-6 0 16,3-4 0-16,-1-6 0 15,-3-6 3-15,3-4-3 16,1 0 6-16,3-4-5 0,6-16 1 15,1-6 1-15,-3-3-1 16,-1-3 1-16,-2 1-3 16,-5-1 0-16,-10 5 0 15,-4 9 0-15,0 13-7 16,0 5 0-16,-4 0-17 16,-10 0 11-16,-1 14-3 15,3 9 7-15,10 5 8 16,2 1-2-16,0 2 0 15,0-2 0-15,12-5 3 16,5-4 0-16,10-3 1 16,0-12-1-16,8-3-1 15,4-2 1-15,5-10 1 0,3-14 0 16,4-7 0 0,-6-3 1-16,-12 1-2 0,-4-6 1 15,-11 6 2-15,-11-2-3 16,-7 5 3-16,0 12-6 15,-12 7 3-15,-12 11-4 16,-2 0-2-16,1 0 1 16,7 15 3-16,9 1 2 15,7-1-1-15,2-2 0 16,0-3-5-16,2 1 6 16,13-6-1-16,1 4 3 15,5-4-1-15,-8 1 2 16,0 5 2-16,-4-3-2 15,4-1 1-15,-4 2 3 16,-2 1-2-16,0 2 3 0,-1 1-4 16,5 6 1-16,-6-1 1 15,2 3-2-15,-1-2-3 16,-4-1 0-16,7-4 0 16,1-4-1-16,-2-2 0 15,3-8-2-15,7 3-1 16,5-3 3-16,6 0-1 15,2-9-1-15,0-8 0 16,0-6-1-16,3-3 3 16,-5-3-1-16,-2-2 1 0,-8-5 0 15,-3 1 2 1,-12 5-2-16,1 12 1 0,-5 6 1 16,0 10 5-1,-11 1-7-15,-14 1 0 0,5 0-4 16,-5 15 4-16,1 11-1 15,8-2 1-15,1 5 0 16,8-1-1-16,0-2 1 16,5 0-4-16,2-6 4 15,0 0 0-15,0-6-2 16,2-6 0-16,12-4 4 16,8-4-3-16,-2 0 2 15,5 0 1-15,-6-18 2 16,2-2 5-16,-3-2-9 0,-7-2 1 15,-3 0 0-15,4 4 2 16,-8-1-3-16,5 10 0 16,-7 7 0-16,-2 4 0 15,0 0-2-15,0 0 2 16,0 4-20-16,10 14 18 16,-4 0 2-16,7 4 0 15,3-4 3-15,7-4-6 16,3-2 6-16,3-9-3 15,7-3 1-15,13 0 3 16,4-1 3-16,8-18-3 16,-3-1 3-16,-8-3-3 15,-7 1 2-15,-14-6-5 0,-4 1 4 16,-14-3 0 0,-7-8 1-16,-4 4 3 0,0-2 3 15,-9 11-6-15,-7 11 0 16,1 7-3-16,-7 7-3 15,-3 0-4-15,-4 14 0 16,0 10 1-16,5 6-1 16,4 0 4-16,9 0-1 15,6-1 1-15,5-6-2 16,0-5 0-16,0-5-5 16,7-8 4-16,8-1 0 15,8-4 2-15,-3 0 1 16,6-1 3-16,-1-16-2 15,-3-5 5-15,3 3-6 0,-10-5 5 16,-1-2-2-16,-12 6 4 16,5-3 5-16,-7 13-2 15,0 6-2-15,0 4 4 16,0 0-12-16,0 8-5 16,0 26 2-16,0 19 3 15,0 10 1-15,4 12-1 16,21 5-2-16,2 0 2 15,-5-3-4-15,-7-11-6 16,-8-12-6-16,-7-19-6 16,0-8 13-16,-9-13 8 15,-11-4-1-15,-4-6 2 16,-5-4 2-16,-2 0 0 0,2 0-2 16,6 0 2-1,7-9 1-15,3-5 6 0,13-7-6 16,0-5-3-16,0-6 0 15,29-5-1-15,9-2 1 16,9-2-2-16,-1 4 2 16,8-1 0-16,-2 1 2 15,-6 3-2-15,1 1 0 16,-5-1-1-16,1-2 2 16,-5 3 1-16,-9-2-2 15,-10-1 2-15,-9 2-1 16,-6 6 1-16,-4 0 0 0,0 10 5 15,0 8-1-15,-16 4-6 16,-3 6-2-16,-6 0-9 16,2 2 6-16,3 10 4 15,7 6 0-15,2 6 1 16,9 8-2-16,2 4 1 16,0-1 0-16,15-5 0 15,10-9 1-15,6-4-1 16,5-7 2-16,-1-7-1 15,-4-3 1-15,3 0 1 16,0 0 2-16,-3-7-4 16,-7-6-1-16,-6 3 1 15,-7 3 1-15,-7-1 4 16,-4 2-5-16,0-1-2 0,0 3-18 16,0 4-53-16,-6 0-49 15,-9 0-67-15,-6 0-178 16</inkml:trace>
  <inkml:trace contextRef="#ctx0" brushRef="#br0" timeOffset="29243.14">14426 696 688 0,'0'0'201'0,"0"0"-120"15,0 0-10-15,0 0-5 0,0 0-16 16,0 0-8-1,0 0-26-15,-6 17-9 0,-3 10 2 16,0 4-8-16,-13 6 1 16,-5-5-2-16,-6-2-72 15,-10-12-159-15</inkml:trace>
  <inkml:trace contextRef="#ctx0" brushRef="#br0" timeOffset="30598.5">15155 424 470 0,'0'0'595'15,"0"0"-551"-15,0 0 4 16,0 0 69-16,0 0-54 16,0 0-24-16,-60-43-10 15,33 43-20-15,-4 17-8 16,2 18 1-16,3 11-2 15,8 3 0-15,7 6-4 16,11 0 4-16,0-9-3 16,11-3-2-16,20-10-1 15,5-9-8-15,9-8 6 16,3-14-6-16,4-2 13 16,-1-2-1-16,2-22-1 0,-6-5-4 15,-5-1 0-15,-6-3 7 16,-16 2 0-16,-6 4-2 15,-12-4 1-15,-2 10 1 16,-2 4 1-16,-27 6-1 16,-2 11-9-16,-8 0 8 15,2 11-5-15,-1 24 6 16,7 0-5-16,6 5 5 16,14-4 2-16,9-5-2 15,2-5-6-15,0-6 6 0,13-4-2 16,3-6 1-1,6-4 1-15,0-6 1 0,7 0 2 16,5-12 1-16,-1-12-4 16,-2-3 7-16,-2 0-5 15,-8 1-2-15,-11-3 1 16,-3 5 0-16,-7 2 0 16,0 9-1-16,0 2 0 15,0 8 0-15,0 3-8 16,-7 0-3-16,-1 19 9 15,-3 9-7-15,6 8 9 16,5-5 0-16,0-4-1 16,0-1-1-16,14-7 0 0,8-3-2 15,2-10 4-15,3-6 1 16,4 0-1-16,2 0 1 16,8-18 2-16,-3-5-1 15,-3-4-1-15,-8-5 1 16,0-3 1-16,-12 1 0 15,-5 0 0-15,-6 7 3 16,-4 8 2-16,0 7 16 16,0 12-7-16,0 0-14 15,-9 12-3-15,0 27-1 16,0 12 1-16,7 5 0 16,2 5 0-16,0-5 0 0,0 0 1 15,13-4-1 1,-6-4 3-16,4-7-7 0,-7-10 4 15,3-11 0-15,-5-8 0 16,-2-5-5-16,0-7-21 16,0 0-3-16,0 0-17 15,0-9 20-15,-13-14-30 16,-1-15 26-16,-1-10 29 16,4-14-6-16,6-5 7 15,5-3 0-15,0 3 0 16,0 1 0-16,2 10 4 15,12 7 3-15,1 9 7 16,1 13-8-16,5 3 5 16,-4 8 0-16,-1 12-2 15,-1 4-2-15,1 0-4 0,-3 20 0 16,-1 13-3-16,-10 8 0 16,-2 3 2-16,0-2 2 15,-10-1-1-15,-9-6 1 16,-8-6-4-16,5-11 2 15,1-7-4-15,17-11-35 16,4 0-58-16,0 0-45 16,16-14-163-16</inkml:trace>
  <inkml:trace contextRef="#ctx0" brushRef="#br0" timeOffset="31082.38">16199 565 642 0,'0'0'134'0,"0"0"-10"0,0 0-19 16,0 0-4-16,0 0-22 16,0 0-35-16,9-58-5 15,-9 44-3-15,0-2-3 16,-11 2-13-16,-7 10-4 16,-7 1-14-16,-2 3-2 15,-4 5 0-15,0 22-1 16,0 6 1-16,6 1 0 15,10 5-2-15,6-3 1 16,9-2 0-16,0-2 0 16,7-11 0-16,12-8-1 0,6-8 2 15,4-5 2 1,2 0 0-16,8-4 3 0,-6-17-5 16,0-9 8-16,1-1-7 15,-12-3 2-15,-9 0-1 16,-4 6 0-16,-7 10 2 15,-2 8 0-15,0 10 3 16,0 0-7-16,0 0-5 16,-13 16 4-16,2 17-2 15,4 6 2-15,5 1-1 16,2-4 2-16,0-8-2 16,6-1-9-16,12-11-6 15,5-5-10-15,2-4-27 16,8-7-24-16,0 0-58 0,7-25-90 15,-2-1-69-15</inkml:trace>
  <inkml:trace contextRef="#ctx0" brushRef="#br0" timeOffset="32518.97">16582 502 604 0,'0'0'222'16,"0"0"-76"-16,0 0-45 15,0 0 18-15,0 0-19 16,0 0-41-16,-27-26-28 15,12 26-16-15,1 12-4 16,-3 9-6-16,-1 7 3 16,0 4 0-16,11 5-7 15,3 0 1-15,4 0-2 0,0-5 0 16,0-4 0 0,7-4-1-16,8-8 0 0,3-6-3 15,4-8 0-15,3-2 1 16,-1 0 1-16,5-8 2 15,5-12 0-15,-5-4 1 16,-2-4-2-16,-5 1 2 16,2 1-1-16,-12 5 0 15,-6 4 0-15,-6 5 0 16,0 6 1-16,0 2-2 16,0 4-4-16,0 7 0 15,-6 17 4-15,-1 3-1 0,4 0 1 16,3-5 1-1,0-1-3-15,0-4 3 0,3-5-1 16,10-2-2-16,0-8 3 16,1-2 0-16,1 0 3 15,3 0-2-15,5-12 1 16,2-9-2-16,-6-4 1 16,-3-4 1-16,-1 3-2 15,-3 6 1-15,-8 6-3 16,-4 4 1-16,0 7 0 15,0 3-16-15,0 0 2 16,0 11-17-16,0 13 23 16,0-1 6-16,0-4-7 15,0-5-12-15,11-7-6 16,3-1 18-16,-1-5 9 0,2-1 1 16,1 0 5-16,2-3 3 15,2-18-3-15,-4-1 1 16,-3-4 2-16,-9-7 6 15,6-8 1-15,-8-7 2 16,-2-8-5-16,0-4-3 16,0-10-6-16,-8-3 2 15,-2 5-3-15,-1 8-1 16,-1 23 5-16,6 20-3 16,-1 8 14-16,5 9-11 15,-7 0-6-15,2 12-5 16,3 17-2-16,-1 13 7 0,5 0-3 15,0 0 2-15,7-5 1 16,2-9-1-16,2-2 1 16,2-11 0-16,-8-6 0 15,4-5 0-15,-9-4-4 16,0 0 3-16,2 0-1 16,0 0 0-16,-2 0 3 15,5 0-1-15,-5 0 0 16,0 0 1-16,0 0 2 15,0 0-3-15,0 0 0 16,0 0-1-16,0 0 0 16,0 0-1-16,0 0-1 15,0 23-7-15,0 16 7 0,0 13 3 16,0 6 0-16,0 0 0 16,0-5 0-16,4-7 1 15,0-8-1-15,8-14 0 16,-1-6-2-16,-5-9 1 15,6 0 1-15,-3-6-1 16,-1-3 0-16,8 0 0 16,7 0 1-16,-4-7 0 15,4-11 1-15,2-4 1 16,-6-8-2-16,8-2 4 16,-7-4-3-16,3-3 0 15,-10 5-1-15,-9 10 0 0,-2 8 2 16,-2 12 1-1,0 4-1-15,0 0-3 0,0 0 1 16,0 2-6-16,0 21 1 16,0 3 5-16,2 9 3 15,8-4-2-15,-1-5 1 16,-1-7-1-16,4-6-2 16,1-5 2-16,1-4 0 15,-1-4 6-15,5 0-7 16,6-4 5-16,-4-14 0 15,7-4-5-15,-4-3 0 16,-6-1 0-16,-3 3 4 16,-3 4-4-16,-7 11-2 0,-4 3 1 15,0 5 1-15,0 0-1 16,0 21-1-16,0 24 2 16,-9 10 2-16,3 10 0 15,-8 1 0-15,1 2-2 16,-1 0-2-16,1-1-1 15,0-9 0-15,-1-10 1 16,-1-9-1-16,-3-12-6 16,-7-9-3-16,3-8-19 15,-4-4-4-15,-3-6-43 16,-8 0-54-16,4-8-23 16,-7-18-145-16</inkml:trace>
  <inkml:trace contextRef="#ctx0" brushRef="#br0" timeOffset="32789.39">16852 360 853 0,'0'0'149'16,"0"0"-135"-16,0 0 37 15,131-36 33-15,-79 26-37 16,-3-2-14-16,2 1-10 16,-8 2-7-16,-10 0-14 15,-15 2 0-15,-5 7-2 0,-13-1 0 16,0 1-26-16,0 0-56 16,-27 0-76-16,-6 0-114 15,-11 0-89-15</inkml:trace>
  <inkml:trace contextRef="#ctx0" brushRef="#br0" timeOffset="33027.75">16771 280 664 0,'0'0'253'16,"0"0"-186"-16,0 0 14 15,0 0 23-15,0 0-33 0,0 0-29 16,-6 33-15-1,6-33-15-15,0 0-6 0,2 0 2 16,12 0 5-16,3-7-5 16,-3-7-5-16,-1 4-1 15,-9 2-2-15,-4 0-9 16,0 5-41-16,0 3-72 16,-2 0-19-16,-11 3-205 15</inkml:trace>
  <inkml:trace contextRef="#ctx0" brushRef="#br0" timeOffset="97083.4">16339 1180 787 0,'0'0'180'0,"0"0"-113"16,0 0-4-16,0 0 4 15,0 0-10-15,0 0-15 16,0 0-17-16,4-12-12 16,2 12-4-16,-4 0-5 15,0 0-3-15,2 26-1 0,3 15 0 16,-3 22 6-16,6 12 3 15,-8 12-1-15,-2 8 0 16,0 0-1-16,0-2-6 16,0-8 0-16,0-6 1 15,0-7-2-15,0-10 2 16,0-8-2-16,0-11 0 16,0-12-1-16,0-6 0 15,0-6-6-15,-2-1-21 16,-4-2-8-16,2-4-43 15,-7-5-25-15,-3-3-47 16,-3-4-174-16</inkml:trace>
  <inkml:trace contextRef="#ctx0" brushRef="#br0" timeOffset="97327.79">16054 2164 844 0,'0'0'142'15,"0"0"-125"-15,0 0 7 16,0 0 25-16,0 0 10 16,0 0-22-16,71 74-16 15,-44-53-10-15,0-2-11 0,2-1-4 16,2-9-51-16,11-2-53 15,3-7-95-15,-3 0-221 16</inkml:trace>
  <inkml:trace contextRef="#ctx0" brushRef="#br0" timeOffset="97532.09">16615 2131 973 0,'0'0'149'0,"0"0"-99"15,0 0-8-15,0 0-1 16,0 0 0-16,0 0-23 16,-104 121-10-16,77-88-3 0,5-1-5 15,0-1 0 1,6-3-13-16,5-4-76 0,11-6-54 16,0-6-109-16,0-10-364 15</inkml:trace>
  <inkml:trace contextRef="#ctx0" brushRef="#br0" timeOffset="98047.88">16827 2184 549 0,'0'0'151'0,"0"0"-113"15,0 0 21-15,0 0 63 16,0 0-33-16,0 0-12 16,16-11 12-16,-1-5-15 15,8-11-30-15,-3-4-13 0,3-1-7 16,-8 6-11-16,-4 8 1 16,-6 6-9-16,-3 3 8 15,0 9-6-15,-2 0-6 16,0 0-1-16,0 0-3 15,0 15-2-15,7 14 0 16,-3 8 5-16,9 1 2 16,-1-4-2-16,-6-9-4 15,5-7 2-15,-1-8-7 16,-4-8-12-16,1-2-4 16,4 0-20-16,9-7-57 15,2-27-76-15,7-14-151 16</inkml:trace>
  <inkml:trace contextRef="#ctx0" brushRef="#br0" timeOffset="98298.36">17082 1731 217 0,'0'0'547'15,"0"0"-471"-15,0 0-19 16,0 0 27-16,0 0-33 15,0 0-12-15,-39 70-7 16,39-66 3-16,14-3-1 16,3-1-11-16,8 0 8 0,0-1-12 15,-3-15-10 1,-1-3-8-16,-8 5-1 0,-9 2-27 16,-4 6-29-16,0 6-48 15,-4 0-117-15,-17 10-261 16</inkml:trace>
  <inkml:trace contextRef="#ctx0" brushRef="#br0" timeOffset="98712.97">17289 1955 878 0,'0'0'181'0,"0"0"-146"15,0 0 4-15,0 0-5 16,0 0-17-16,0 0 15 16,-9 88 6-16,7-58-13 15,2-6-8-15,0-3-12 16,0-8 6-16,2-5-6 16,4-6 10-16,8-2 2 15,9-6-5-15,6-20 2 16,4-8-10-16,5-2-4 15,-7 8 2-15,-6 5 1 16,-15 11-3-16,-1 5-3 16,-6 5 3-16,-3 2 0 0,0 0-1 15,0 9-8-15,0 17 5 16,0 6 1-16,0 1 0 16,0-1-16-16,0-4-20 15,0-3-47-15,13-10-25 16,16-5-9-16,9-10-68 15,7 0-47-15,1-10-173 16</inkml:trace>
  <inkml:trace contextRef="#ctx0" brushRef="#br0" timeOffset="100229.66">17842 1930 357 0,'0'0'328'0,"0"0"-178"15,0 0-17-15,0 0-47 16,0 0 2-16,0 0-43 0,-20-35-29 15,9 57-3-15,-5 5-5 16,5 8 3-16,2 3 2 16,6-4-5-16,3 0-1 15,0-1-7-15,0-8 3 16,12-4-3-16,3-8 0 16,10-6 0-16,2-7 2 15,8 0 10-15,3-11-11 16,0-21 4-16,4-5-2 15,-6-4 0-15,-7 3-3 16,-11 8 3-16,-7 8 0 16,-11 4-3-16,0 10 0 15,0 5-4-15,-17 3-8 0,-6 0-7 16,7 0 17-16,3 5-15 16,7 7 5-16,1-2-4 15,0 2-1-15,5-4 14 16,0 3-6-16,0-2-3 15,0 3-2-15,12-1 9 16,-6 1 3-16,5-1 1 16,-7 1 1-16,6 2 1 15,-6 2 0-15,5 8 0 16,-3-2 4-16,6 2-5 16,1-2-3-16,1-3 3 15,3-3 0-15,6-7 3 16,-3 0-1-16,7-7 1 15,-3-2 8-15,3 0 2 0,4 0 3 16,0-20-3-16,-2 0-1 16,2-6-7-16,-4-13 1 15,-2 2-4-15,-7-7 2 16,-5 9-2-16,-11 12 0 16,-2 12 5-16,0 8-7 15,0 3-2-15,-11 0-12 16,-7 11 6-16,-7 15-1 15,6 9-8-15,9-3-8 16,6 2-17-16,4-5-20 0,0 0 2 16,16-3-2-16,22-10-21 15,4-4 6-15,14-8 54 16,2-4 15-16,4 0 4 16,-2-4 4-16,-6-17 12 15,-10-2 15-15,-5-7 18 16,-22-3-12-16,-3 1-13 15,-14 2 27-15,0 10-2 16,-4 12-11-16,-21 8-10 16,-6 0-21-16,-8 14-3 15,-1 12 0-15,9 6-1 16,6 5 4-16,10-7-3 16,11-4 1-16,4-5 0 15,0-6 2-15,0-5 1 16,11-5 2-16,7-3 8 0,-1-2 7 15,12 0 6-15,-2-10 3 16,4-9-16-16,-2-3 1 16,-4-2-15-16,-2-3 0 15,-15 5 3-15,3-2-2 16,-11 10-1-16,0 9-1 16,0 5-10-16,0 0-3 15,0 3-6-15,-9 20 5 16,1 4 9-16,-4 1-11 15,12-2-3-15,0-5 9 16,0-7 4-16,0-2 4 16,20-6 0-16,5-6 3 0,4 0 1 15,7-6 4-15,-3-18-2 16,5-2 6-16,-5-3-5 16,-4-5-3-16,-9 0 4 15,-9 0-3-15,-11 3 2 16,0 10 0-16,0 10-3 15,-15 11-1-15,1 0-6 16,1 9 1-16,7 19-7 16,6 4-12-16,0 4-7 15,4 2 16-15,25-3 6 16,0-5 1-16,2-2 6 16,-2-7 1-16,0 2 1 15,-7-3 0-15,-8-6 0 0,-12 0 0 16,-2-2-2-16,-4 0-6 15,-25-3-7-15,-9 0-3 16,11-4-16-16,7-2 7 16,9-3 13-16,9 0 7 15,2 0-1-15,0-14-12 16,26-4 11-16,10-4 6 16,17-4 3-16,5-6 16 15,2-2 33-15,0-1-5 16,-2 3-2-16,-8 4 1 15,-17 4-5-15,-8 4-8 16,-14 6-7-16,-11 6 20 0,0 2 8 16,-5 4-36-1,-17 2-12-15,-7 0-6 0,0 27 2 16,-5 8 1-16,12 5 0 16,9 3 0-16,2-4 0 15,11-4 4-15,0-5-4 16,0-6-9-16,22-4 8 15,7-10-22-15,16-4-54 16,15-6-99-16,15 0-296 16</inkml:trace>
  <inkml:trace contextRef="#ctx0" brushRef="#br0" timeOffset="101319.88">20448 2083 911 0,'0'0'82'15,"0"0"-41"-15,0 0 51 16,0 0-18-16,0 0-30 16,0 0-30-16,-62-23-5 15,37 30 5-15,-8 18-5 16,-4 4-1-16,2 5 8 15,-3 5-10-15,9 1-1 16,4-4-5-16,17-1 0 16,1-6 0-16,7-3 1 0,0-6-1 15,17-4-1-15,22-6-8 16,3-7-3-16,14-3 8 16,4 0-1-1,7-9-5-15,-7-11 4 0,-6-2 0 16,-12-5 0-16,-11 1 6 15,-15 1 3-15,-12 4 0 16,-4 8 1-16,0 5 1 16,-2 5-4-16,-29 3-1 15,-10 3-16-15,-3 16 13 16,-1 6 2-16,14-2-1 16,7 6 0-16,8-3 1 15,12-2-2-15,4-4 1 0,0-3 2 16,2-8-1-1,18-4 1-15,11-5 10 0,7 0 12 16,4-7-1-16,3-15-15 16,-3-2-3-16,-11-2-1 15,0-2-2-15,-10 2 0 16,-6 0 0-16,-12 7 0 16,-1 9-22-16,-2 7 6 15,0 3-5-15,-2 0-8 16,-16 15 10-16,-7 10 5 15,10 1 4-15,5 0-3 16,8-4 4-16,2-3-1 0,0-4 2 16,8-5 0-16,11-8-1 15,10-2 8-15,7 0 1 16,-1-16 1-16,6-6 1 16,-8-4-2-16,-2 0-1 15,3-3 1-15,-14 3 5 16,2 5 11-16,-13 7-1 15,-2 7 19-15,-7 7-2 16,0 3-32-16,-9 24-9 16,-13 19 9-16,-12 15 12 15,5 9-4-15,-2 12-6 16,11 7-1-16,-1-7 2 16,13-2 1-16,-1-14-8 15,9-14 4-15,0-13-8 16,0-15-17-16,0-13 14 0,0-11-20 15,2 0 5-15,9-15-1 16,1-16-21-16,-6-10 3 16,3-12 31-16,-5-16 11 15,8-12-5-15,1-12-21 16,3 1 18-16,3 6 11 16,15 15 2-16,0 10 8 15,8 11-4-15,2 6-6 16,1 9 1-16,5 15 0 15,-6 8-1-15,0 12 11 16,-1 0 11-16,-10 14-8 16,-6 18 3-16,-16 7-1 0,-11 1-4 15,-13-3-5-15,-28-2 15 16,-3-3 8-16,-3-10-8 16,0-5 6-16,12-3-27 15,6-5-1-15,11-3 0 16,9-6-61-16,9 0-122 15,0-8-374-15</inkml:trace>
  <inkml:trace contextRef="#ctx0" brushRef="#br0" timeOffset="101763.65">21732 2201 878 0,'0'0'202'0,"0"0"-145"15,0 0 8-15,0 0 10 16,0 0-40-16,-114-48-19 16,78 48-13-16,3 14 1 15,4 15-3-15,4-1-1 16,8 0 0-16,1 0-1 16,9-6 1-16,7-2-2 15,0-2 1-15,0-7-3 16,13-4 1-16,10-2-1 15,6-5 4-15,0 0 1 16,0-3 2-16,0-17 0 0,0-4 0 16,-2-3-2-1,-10 4 4-15,-1 1 2 0,-5 5 6 16,-9 10-3-16,-2 4 3 16,0 3-4-16,0 0-9 15,0 0-5-15,-2 13-1 16,-7 14 5-16,3 1 1 15,6 3-1-15,0-5 1 16,0-5 0-16,0 2 0 16,11-9-19-16,4-5-81 15,7-9-42-15,5 0 4 16,9-3-158-16,-3-15-278 16</inkml:trace>
  <inkml:trace contextRef="#ctx0" brushRef="#br0" timeOffset="102812.8">21999 2145 686 0,'0'0'232'16,"0"0"-121"-16,0 0-5 16,0 0-6-16,0 0-17 15,0 0-37-15,0 0-31 16,-18-70-11-16,1 87-3 16,-6 14 6-16,1 10-1 15,-5 1 4-15,12-1-7 16,1 0 0-16,5-10-3 15,9-2 0-15,0-7 0 16,0-6 0-16,11-4 2 16,7-8-2-16,7-4 3 0,13 0 4 15,-5 0-5-15,9-18 2 16,-8-3-3-16,2-8 3 16,-5-3-4-16,-4 1 3 15,-8 9 0-15,-5 7-1 16,-12 11-1-16,-2 1 1 15,0 3-2-15,0 0-3 16,0 0-5-16,-14 11 5 16,4 12 2-16,-1 5-4 15,1 5 1-15,10-4 4 16,0-6-2-16,0-3-3 16,0-8-7-16,16-6 3 15,5-4 4-15,-4-2 5 0,8 0 0 16,-1-18 2-16,10-8-1 15,-3-10 2-15,0-6 1 16,-2-12-4-16,-2-18 8 16,0-11-5-16,-6-7 1 15,2 4-2-15,-10 14-2 16,-6 17 1-16,-7 21 2 16,0 17 1-16,0 12 2 15,0 5-3-15,0 0-3 16,-2 9-10-16,-14 21 6 15,3 12 1-15,1 13 2 16,6 15 0-16,4 9 0 16,2 4 1-16,0-6-1 0,0-12 1 15,0-11-1-15,2-12 2 16,9-12-1-16,-4-8 0 16,4-10-1-16,-2-8 0 15,-2-4-4-15,15 0 1 16,-2 0-1-16,9-14 5 15,0-7-10-15,0 0 0 16,-4 3 6-16,-10 6 4 16,-3 5-1-16,-10 7-3 15,-2 0-12-15,0 0 1 16,0 12-1-16,0 11 16 0,0 0 4 16,0 2-4-1,0-4 0-15,2-6 0 0,7-4-2 16,6-8 1-16,3-3 1 15,9 0 5-15,4-3-2 16,0-11-2-16,0-5 3 16,-2 1 2-16,-2-3 12 15,-6 4-3-15,-6 5-3 16,-9 2-6-16,1 10 8 16,-7 0-12-16,0 2-2 15,0 32-6-15,-7 24 6 16,-10 25 3-16,-6 11 3 15,1 10-4-15,-1-4-2 16,6-14 0-16,6-13 1 16,6-25-1-16,3-16-1 0,2-18-3 15,0-11-9-15,0-3 1 16,0-5-1-16,0-24-20 16,0-12-44-16,0-9-34 15,-15-12 1-15,-10-13-138 16,-4-7-218-16</inkml:trace>
  <inkml:trace contextRef="#ctx0" brushRef="#br0" timeOffset="103028.22">22193 1969 846 0,'0'0'207'0,"0"0"-139"15,129-2 26-15,-69 2-15 16,0 0-31-16,-6 0-32 16,-12 0-9-16,-11 0-4 15,-8-2-2-15,-17-10-1 16,4-9-13-16,-10-2-89 16,0-2-113-16,-16 0-149 15</inkml:trace>
  <inkml:trace contextRef="#ctx0" brushRef="#br0" timeOffset="103187.5">22131 1763 797 0,'0'0'236'16,"0"0"-193"-16,0 0 4 16,0 0 3-16,0 0-39 15,0 0-11-15,-5 14-29 16,5-7-91-16,0 1-271 15</inkml:trace>
  <inkml:trace contextRef="#ctx0" brushRef="#br0" timeOffset="104313.58">23601 1588 244 0,'0'0'739'16,"0"0"-638"-16,0 0-59 15,0 0-10-15,0 0-25 16,0 0 8-16,-37 156 12 16,15-77-7-16,4 3-10 15,2-6-5-15,7-11-4 16,5-7-1-16,2-19 0 16,2-16-1-16,0-13 1 0,0-9 0 15,0-1-1-15,13-4-3 16,18-24 2-16,12-8-8 15,3 2-15-15,-1 5 12 16,-7 14 3-16,-9 11 8 16,-13 4-2-16,-3 0 2 15,-13 19-6-15,0 12 1 16,-2 5 6-16,-32 1 2 16,-11-10-3-16,-3-5 4 15,-6-6 1-15,9-5-3 16,14-6 0-16,14-2 3 15,5-3-6-15,10 0-1 16,2 0-13-16,0-4-8 16,18-13-49-16,24-2 22 15,12 1 0-15,6-3 18 0,11-1 10 16,-8 0 14-16,-4-2 10 16,-9 4 3-16,-19 4 4 15,-11 6 45-15,-11 6 3 16,-9 1-2-16,0 3 9 15,0 0-36-15,0 0-16 16,-13 12-10-16,-5 17 0 16,-5 5-3-16,6 2 2 15,3 0 1-15,10-7 0 16,4-8 0-16,0-3-1 16,0-8 1-16,16-1 1 15,13-9 4-15,0 0 19 0,13-4 11 16,2-18-13-16,-1 0-7 15,-8-2 13-15,-8 4-9 16,-4 1 0-16,-12 7 1 16,-7 10-1-16,-4 2-3 15,0 0-16-15,0 26-5 16,-4 20 5-16,-15 23 6 16,2 10-2-16,-1 18-2 15,3 9-1-15,1 5 1 16,-1-4 0-16,-10-10-2 15,5-19-1-15,-7-17-11 16,1-21 9-16,8-20-2 16,-7-12 4-16,10-8-1 15,-8-7 2-15,7-24 2 0,3-15 1 16,7-17 1-16,6-15-4 16,0-14 0-16,29-8-12 15,13 2-32-15,16 15-76 16,17 19-71-16,22 14-285 15</inkml:trace>
  <inkml:trace contextRef="#ctx0" brushRef="#br0" timeOffset="107379.43">25548 2034 897 0,'0'0'137'0,"0"0"-58"16,0 0 3-16,0 0-26 15,0 0-33-15,0 0-8 16,-116 72-5-16,85-25 1 15,2 6-7-15,4-2 0 16,5-3-2-16,7-9 0 16,11-9-2-16,2-8 1 15,0-9-1-15,4-1 0 16,21-12 2-16,8 0 1 16,7 0 2-16,5-25 1 15,-3-1-5-15,-9-4 2 0,-6-3 0 16,-6 8-1-16,-15 7 1 15,-4 10-2-15,-2 6 4 16,0 2-4-16,0 0-1 16,0 7-12-16,-6 20 7 15,-10 4 4-15,7 1-1 16,7-1 1-16,2-4 1 16,0-4-2-16,4-5 0 15,12-4 0-15,6-11 0 16,7-3 2-16,0 0 1 15,0-9 2-15,-2-14 1 16,-11-6 0-16,-3-1-1 16,-13-4-1-16,0-1 1 0,-13 6-3 15,-14 3 0 1,-4 8-1-16,2 8-3 0,0 8-2 16,4 2 2-16,7 0 0 15,5 0-7-15,9 0 1 16,4 0-14-16,0 0-9 15,2 5-9-15,25 2 23 16,6-2 19-16,13 2 1 16,6-1 0-16,-3-2 6 15,0 6 8-15,-6 4 3 16,-12 4-12-16,-2 0 0 16,-16 0 1-16,-2-1 7 0,-8-5-1 15,-3 2 3-15,0-3-5 16,0-3 0-16,0-4-3 15,0-2-6-15,0-2-2 16,0 0 6-16,2 0 7 16,4-8-7-16,15-16-6 15,-4-6 0-15,10-3-14 16,0 2-10-16,2 7 0 16,0 10 3-16,-12 10 12 15,1 4 2-15,-7 0 5 16,1 4-8-16,-8 15 1 15,3 9 7-15,-5 4 2 16,-2-3 2-16,0-3 8 0,0-9 16 16,0-4 0-1,0-6-6-15,0-7-6 0,0 0-1 16,0 0 3-16,4 0 2 16,8-15-8-16,5-9-6 15,8-6-4-15,4-3-5 16,-7 2-2-16,0 4-3 15,-6 12-3-15,-5 8-8 16,-11 7 0-16,2 0 5 16,3 3-7-16,2 16 11 15,6 8 10-15,1-1 2 16,1-2-2-16,7-4 4 16,5-3-2-16,4-10 2 15,5-5 6-15,-5-2 5 0,7-2-2 16,-5-20 2-16,0-10-7 15,-4-6 0-15,-2-13 4 16,-4-14-6-16,-7-16-4 16,-3-9-4-16,-7 0 4 15,-4 20-3-15,-2 21 3 16,0 22 0-16,0 16-5 16,0 11-5-16,-8 0-6 15,-8 20 8-15,-4 29-1 16,6 22 7-16,10 16-1 15,4 2 3-15,0-1-1 16,0-12 0-16,0-16 1 16,4-14 3-16,6-16-3 15,-1-14 7-15,-5-8 2 0,7-8 1 16,5 0 10-16,6-12-4 16,14-16-14-16,-3-4 0 15,5 2-2-15,5 4-1 16,-8 8 0-16,3 11-1 15,-7 7-10-15,-6 0 3 16,-8 18 1-16,-5 6 0 16,-12 8 2-16,0-3 2 15,-2 0 2-15,-21-3-1 16,-4-3 1-16,-2-3-1 16,-6-4 0-16,-7-6 3 0,-1-6-1 15,5-4 0-15,9 0-8 16,9 0 9-16,7-6-2 15,6-8 2-15,7 0 0 16,0-2-6-16,18-2-11 16,13 6-1-16,12-2 3 15,3 2 3-15,8 2 3 16,2 0 8-16,-8 0 1 16,4 0 2-16,-9-1 0 15,-10-2 3-15,-6-1 4 16,-8 2 3-16,-5 2 8 15,-5 3 3-15,-9 4 2 16,0 1 12-16,0 2-18 0,0 0-14 16,0 0-5-16,0 0-3 15,0 15-3-15,-7 11 5 16,1 5 1-16,3-1 3 16,3-2 4-16,0-4-4 15,0-4-1-15,0-6 0 16,14-2 0-16,1-6 4 15,7-6-3-15,7 0 3 16,7 0-3-16,-3-18 0 16,6-5-3-16,-2-6 0 15,-1-3 0-15,-5 1 0 16,-8 7 0-16,-17 11-1 0,-6 6 1 16,0 7 0-1,0 0 0-15,0 0-7 0,-20 7-2 16,-4 13 8-16,4-1 1 15,-3 8 0-15,12-3 2 16,5-2 1-16,-2-2 1 16,6-8 2-16,2-4-2 15,0-5 1-15,0-3 0 16,0 0 6-16,0 0 6 16,0-7 5-16,14-15-17 15,8-7 0-15,2-2-4 16,3-8-2-16,2 5-7 15,0 10 4-15,-8 9-14 16,-8 8 6-16,-11 7 7 16,2 0-10-16,-2 0-4 0,0 7 8 15,4 16 10-15,2 4 1 16,1 1-3-16,5-2 3 16,1-1 0-16,3-8 2 15,5-1-4-15,-4-3 4 16,4-10-1-16,-1-1 4 15,5-2 3-15,-1-2 3 16,3-16-9-16,-2-2 5 16,0-3 2-16,-9-2-6 15,-3-1 1-15,-3 4-4 16,-8 8 1-16,-4 4 1 16,0 8-2-16,0 2-2 0,0 0-4 15,0 0-2-15,0 16 1 16,-2 9 7-16,2 4-5 15,0 0-1-15,0-4-1 16,24-3 3-16,-2-4-1 16,14-6 5-16,5-8-1 15,3-4-1-15,1 0 0 16,1-4-5-16,-3-15-7 16,-5-2 1-16,-7-4 6 15,-4-2 6-15,-12-2 1 16,-3 6 0-16,-10 7 7 15,-2 7-5-15,0 7 10 16,0 2-12-16,0 0 3 0,0 0-3 16,-10 16 0-1,-3 9 2-15,7 1 7 0,-4 1 3 16,6-6 1-16,2-7-2 16,2-4-6-16,0-8 0 15,0-2 3-15,0 0 3 16,0 0 5-16,0 0 3 15,2-10 1-15,16-15-20 16,5 0 0-16,-6-3-1 16,1 3-1-16,-3 10 1 15,-5 4-14-15,-6 9 4 16,-2 2-7-16,3 0-1 16,-3 0-4-16,0 13 16 15,9 6 3-15,-4 2 4 0,6-1 0 16,10 1-3-16,-3-6 3 15,11-7 0-15,5-6 4 16,-1-2-4-16,3 0 5 16,-5-2-1-16,-6-14-1 15,-9-2 1-15,-7-5 0 16,-11-1-2-16,0 4-1 16,0 1-1-16,-20 9-10 15,-9 8 6-15,1 2-3 16,1 0 4-16,4 0 1 15,17 10-2-15,4-3 3 16,2 4-9-16,0 1 4 16,8 2 3-16,15 4 3 15,-4 8 0-15,4 2 4 16,-7 13 6-16,-3 5-2 0,-11 9 7 16,-2 11-2-16,0 4 10 15,0 3-15-15,-18-8-3 16,-8-10-3-16,1-15-2 15,5-12-1-15,-1-12-9 16,4-12-1-16,1-4-17 16,-1 0-17-16,-6-20-66 15,3-16 7-15,-6-8-60 16,-6-12-263-16</inkml:trace>
  <inkml:trace contextRef="#ctx0" brushRef="#br0" timeOffset="107572.75">28024 1898 993 0,'0'0'118'16,"0"0"-99"-16,0 0 14 15,0 0 1-15,0 0-34 16,0 0-6-16,0 0-39 15,-17-7-99-15,-8-1-279 16</inkml:trace>
  <inkml:trace contextRef="#ctx0" brushRef="#br0" timeOffset="107761.09">27229 1813 1118 0,'0'0'98'0,"0"0"-67"16,0 0 48-16,0 0-33 16,0 0-26-16,0 0-20 15,16 0-9-15,-3 6-61 16,-7-2-129-16,1-1-223 16</inkml:trace>
  <inkml:trace contextRef="#ctx0" brushRef="#br0" timeOffset="109312.12">29761 2019 819 0,'0'0'143'16,"0"0"-61"-16,0 0 37 15,0 0-54-15,0 0-34 16,0 0-15-16,-78 15 9 16,45 14-10-16,2 9 3 15,2 6-13-15,6 7 4 16,5-1 0-16,9-3-6 15,9-4 0-15,0-5-3 16,12-8 1-16,16-6-2 0,15-8 1 16,3-8 0-1,8-8 3-15,2 0 0 0,2-8 0 16,-2-18-2-16,-8-4 1 16,-9-4 0-16,-15-1 0 15,-13 0 1-15,-11 3-2 16,0 6 1-16,0 8 0 15,-11 9-2-15,-15 9-5 16,-3 0 5-16,-6 14-7 16,2 20 7-16,6 4-8 15,14 5 5-15,7-1 0 16,6-3-2-16,2-6 0 16,25-3 5-16,6-9-2 15,7-8 0-15,5-11 0 0,1-2 2 16,4-2 4-16,-8-22-2 15,-7-6 1-15,2-4-2 16,-14-10 2-16,4-13 1 16,-4-13-1-16,-3-11-1 15,0-4-1-15,-4 17 2 16,-12 16-1-16,-2 23 1 16,-2 15-1-16,0 9-2 15,0 5-1-15,0 0-3 16,-6 17-4-16,-8 26-2 15,-1 18 7-15,6 9 2 16,7-1-1-16,2 0 4 16,0-9-8-16,11-11 5 0,4-14 0 15,5-12-10 1,5-11-40-16,2-12-24 0,6 0 7 16,7-12-44-16,1-15-40 15,-6-11-9-15,-6-10 66 16,-5-14-35-16,-4-20 70 15,-1-5 60-15,-4 3 69 16,-9 13 31-16,2 24-6 16,-8 15 60-16,0 11-42 15,0 7-42-15,0 9-17 16,-6 3 10-16,4 2-29 16,-4 0-25-16,-7 24-8 0,-3 18 0 15,-7 12 27-15,6 13-1 16,8 3 6-16,4 7-12 15,3 1 22-15,2-11-19 16,0-7-16-16,0-12-5 16,14-10-1-16,1-8 1 15,3-10-2-15,0-8 1 16,-3-7 1-16,8-5-1 16,10 0 6-16,5-14-5 15,7-13-2-15,-3-9-1 16,-4-8 0-16,-5-11-1 15,-8 4 0-15,-11 9-7 16,-10 10 4-16,-4 9 2 16,0 7 0-16,-4 5-3 15,-17 4-2-15,3 7 2 0,5 0 1 16,-1 8-1-16,8 13 0 16,1 4 1-16,5 6-2 15,0-5 3-15,0 1-2 16,0-3 3-16,11 1 2 15,1-5 0-15,-1 1-1 16,-5-9 2-16,2 2 1 16,-8-2 0-16,0-1-1 15,0-2 3-15,0 0 0 16,-6-6 4-16,-7 0-3 16,-2-1-3-16,-3-2-1 15,2 0-1-15,1 0-57 0,6-5-142 16,9-14-317-16</inkml:trace>
  <inkml:trace contextRef="#ctx0" brushRef="#br0" timeOffset="109507.43">31380 2448 721 0,'0'0'551'15,"0"0"-482"-15,0 0-33 16,0 0 10-16,0 0-21 16,0 0-16-16,-5 0-4 0,2 0-5 15,1 0-17 1,-2 0-70-16,-5-4-258 0</inkml:trace>
  <inkml:trace contextRef="#ctx0" brushRef="#br0" timeOffset="111793.9">15978 2206 131 0,'0'0'186'0,"0"0"-107"15,0 0-34-15,0 0 17 16,0 0 12-16,0 0-9 16,0 0-17-16,0-7-6 15,0 7 9-15,0 0 34 16,0 0-26-16,0 0-17 16,0 0-15-16,0 0 5 0,0 0-10 15,0 0 4-15,0 0-18 16,0 0 5-16,2 0-9 15,12 4 11-15,3 13 14 16,6-3-12-16,-3 4-9 16,9 0 6-16,0 0-14 15,2 1 11-15,3 4-6 16,-1-2 1-16,-4 0-3 16,0-4 4-16,-4-4-4 15,-8-3 0-15,-5-1-3 16,-8-6 4-16,-2 1-2 15,0 0-1-15,-2-1 9 0,5-3 4 16,-5 3-9-16,0-3 8 16,2 0 1-16,-2 0-2 15,2 0-3-15,-2 0-1 16,0 0-4-16,0 0-1 16,0 0 2-16,0 0-3 15,0 0 0-15,0 0-2 16,0 0 2-16,0 0-2 15,0 0 0-15,0 0 0 16,0 0 0-16,0 0 1 16,0 0-1-16,0 0 1 15,0 0 1-15,0 0 1 16,0 0 7-16,2 0-3 16,0 0 1-16,8 0-3 15,3-10-2-15,3-4-1 0,1-2 1 16,10-5-3-16,-4-5 0 15,1-1 0-15,3-4 1 16,-5 4 0-16,-6 5 0 16,-3 8 1-16,-9 4-1 15,-2 7 0-15,4 3-1 16,-6 0 1-16,0 0 1 16,0 0-2-16,0-2 0 15,0 2-1-15,0 0 1 16,0 0 0-16,0 0 0 0,0 0-1 15,0 0 1-15,0 0-1 16,0 0-1-16,0 0 2 16,0 0-9-16,0 0-2 15,0 0-2-15,0 0-11 16,2 0-9-16,-2 0-23 16,2 0-28-16,-2 0-33 15,0-3-185-15,0 1-334 16</inkml:trace>
  <inkml:trace contextRef="#ctx0" brushRef="#br0" timeOffset="116714.71">16522 3156 499 0,'0'0'114'0,"0"0"-53"16,0 0 22-16,0 0 31 16,0 0-43-16,0 0-22 15,0 0 7-15,0 3 6 16,0-3-1-16,0 0 9 16,0-13-27-16,0-9-37 15,2-1-2-15,2 0-1 0,6 7 0 16,-8 4 2-16,0 5-3 15,0 7 1-15,-2 0-3 16,0 0-2-16,9 0-3 16,1 12-9-16,-4 21 14 15,9 6-1-15,-1 5 2 16,-1 2 0-16,1-9 0 16,-10-11-1-16,5-10 0 15,-7-7 1-15,-2-8-1 16,2-1 3-16,0 0 14 15,8-10 9-15,1-13-11 0,4-12-13 16,1-3-2 0,0 0 0-16,1-2 2 0,-3 8-2 15,-1 9 0-15,-2 11 0 16,-9 12-1-16,-2 0 0 16,0 0-5-16,5 21-6 15,6 13 12-15,2 4 0 16,3-2 1-16,-3-3-2 15,5-6 2-15,-7-7-1 16,-1-9 0-16,-6-11 0 16,-4 0 3-16,4 0 4 0,5 0 0 15,5-11 4 1,1-15-8-16,10-6 0 16,-3-3-2-16,0-2 0 0,-6 4-1 15,-3 12 0-15,-8 10-1 16,-5 9-4-16,2 2 0 15,-2 0-2-15,5 14-7 16,1 15 14-16,7 3 0 16,3 0-4-16,7-4 7 15,-4-6-3-15,6-8 0 16,-3-6-4-16,5-8 4 16,0 0 0-16,9-6 1 15,-5-20-2-15,0-6-3 16,-6-2 0-16,-8-1 1 15,-13-2 3-15,-4 4 4 0,0 8-4 16,0 6-6-16,-4 12 4 16,-11 7-3-16,-3 0-9 15,-3 5 7-15,6 21 1 16,11 6 0-16,4 3 0 16,0 0 0-16,13 2 0 15,20-7-6-15,10-5-32 16,8-10-14-16,9-9-3 15,2-6-10-15,10 0-79 16,-3-16-68-16,-9-8-207 16</inkml:trace>
  <inkml:trace contextRef="#ctx0" brushRef="#br0" timeOffset="117734.45">17799 2965 778 0,'0'0'123'0,"0"0"-50"15,0 0 9-15,0 0-8 16,0 0-36-16,0 0-23 16,-73 5-7-16,62 22 16 15,-1 10-9-15,8 3-3 16,4 4-10-16,0-3-1 16,0-4 2-16,9-4-3 15,7-10 0-15,4-2 3 16,6-14-2-16,7-7 1 0,8 0 0 15,3-22 2 1,6-12-1-16,-4-8-3 0,-1-6-6 16,-5-6 4-1,-7-6 2-15,-6-4 1 0,-11 6-1 16,-7 5 2-16,-9 15 4 16,0 12-1-16,0 12 0 15,-7 10 16-15,1 4-19 16,-6 0-2-16,-3 18-4 15,5 16 0-15,6 13 1 16,4 8 3-16,0 3 3 16,2 2-2-16,14-1 3 15,5-7-1-15,-6-10-1 16,1-13 8-16,-5-9-3 16,-7-13-3-16,5-7 6 0,-4 0-2 15,6-4 20-15,9-22-13 16,4-8-12-16,-2-4-2 15,3 0 1-15,-8 8 0 16,-3 11-2-16,-3 10-3 16,-11 9 1-16,0 0-8 15,2 0-13-15,6 9 4 16,-4 16 19-16,7 5-1 16,3 2 1-16,3-3-2 15,-1-6 2-15,3-5-1 16,4-8 1-16,2-6-7 15,-3-4 6-15,7 0 1 0,5-20-1 16,-3-8 0-16,0-2 0 16,-7-2-2-16,-8 3 3 15,-10 4 3-15,-4 6 0 16,-2 10-1-16,0 5 2 16,0 4-4-16,0 0-5 15,0 0-10-15,0 20 13 16,-4 6 2-16,2 2 0 15,2 0 6-15,0-4-3 16,0-2 0-16,4-9 4 16,8-6 4-16,-8-5 2 15,3-2 1-15,-1 0 5 16,6 0-3-16,10-16-5 16,-2-6-7-16,0-1-2 0,2 6-2 15,-8 1 0-15,-8 6-2 16,3 4 2-16,-9 4-12 15,2 2-7-15,8 0-7 16,-6 0-19-16,9 2 29 16,3 8-3-16,-3-2-9 15,1 0-21-15,-1-4-4 16,-7-2 8-16,2 0-28 16,-6-2-15-16,0 0 5 15,0 0 31-15,3 0-10 16,-5 0 8-16,0-6 29 15,0 1 18-15,0 2 5 16,0-1 0-16,0-1-6 0,0 4-36 16,2-3-81-16,4 0-112 15</inkml:trace>
  <inkml:trace contextRef="#ctx0" brushRef="#br0" timeOffset="119394.9">19074 3043 154 0,'0'0'193'0,"0"0"-57"16,0 0-34-16,0 0-6 16,0 0-6-16,0 0 16 15,0-68-33-15,-2 55-15 0,-11 4-8 16,-3 4-2 0,1 5-16-16,-8 0-17 0,5 0-11 15,-8 15 4-15,-1 10-1 16,9 5 5-16,3 4-4 15,10 2 5-15,5-2-10 16,0 0-1-16,7-6-2 16,10-6 2-16,4-8 1 15,-3-8-3-15,-1-6 4 16,8 0 31-16,2-12-2 16,0-11-16-16,-6-6-10 15,2-1-3-15,-9-2-2 16,-6 6 7-16,1 0-3 15,-7 10 0-15,0 5-3 16,-2 10-2-16,0 1-1 16,0 0-10-16,0 1-6 0,0 21 13 15,0 7 3-15,0 3-1 16,0 0 0-16,10-2 0 16,7-4 1-16,8-6 0 15,0-10 2-15,-1-8-1 16,5-2 7-16,9-7 2 15,-7-18 6-15,5-8-11 16,-12-1-2-16,-3-3 3 16,-8-3-5-16,-9-2 3 15,-4 1 0-15,0 14-3 16,0 8-2-16,0 12 1 16,-9 7-4-16,-7 0-6 15,1 0 2-15,7 19 2 0,-2 3 0 16,10 5 2-16,0-1-1 15,4 0 3-15,21-1-1 16,4 2 2-16,0-1 1 16,9 0 1-16,-5-3-1 15,-4 0 0-15,-6-3 0 16,-13-2-3-16,-2-4 2 16,-8 0-2-16,0-4 2 15,-14 2-3-15,-13-2 4 16,3-3-6-16,4-6-4 15,6-1-7-15,3 0 17 16,7-10 6-16,2-14-6 16,2-6-2-16,0-3-2 0,17 1-3 15,8-2 5-15,4 10-1 16,0 7 2-16,-2 5 0 16,-7 6-2-16,-3 0 3 15,-3 3 1-15,-3 3 1 16,-7 0 0-16,6 0 4 15,-8 9-6-15,7 15 3 16,-5 2 0-16,-4 6 2 16,2 0-5-16,5-4 0 15,-5-6 0-15,3-6 1 16,-1-6 0-16,3-6 1 16,-3-4 3-16,7 0 8 0,5-10 4 15,9-14-6 1,4-6-11-16,0-2-4 0,2-2 3 15,-4 0-5-15,-8 7-11 16,-3 13 3-16,-7 2-3 16,-7 11 7-16,-2 1 4 15,0 0-15-15,0 4 1 16,0 16 17-16,2 8 3 16,5 3 0-16,2 6 0 15,0-5 6-15,4-2 1 16,-1-6 4-16,-6-12 4 15,3-4-5-15,-5-8 6 16,8 0 2-16,1 0 4 0,3-12-9 16,3-10-12-16,4-2-1 15,-3-6 0-15,3 2-7 16,-6 1-3-16,6 6-5 16,-10 9 0-16,-6 7-7 15,2 5 11-15,-5 0-2 16,-2 13 9-16,5 12 4 15,-3 6 0-15,3-3 4 16,2 0 1-16,2-6 8 16,-4-8 5-16,2-4 9 15,-5-5-6-15,3-5 2 16,2 0-1-16,6-9-3 0,8-13-11 16,2-2-5-16,-4-4-3 15,8 0 1-15,-2-4 0 16,0 8-1-16,-9 8 1 15,-7 8-4-15,-7 8 1 16,-4 0-5-16,5 2-2 16,-3 18 2-16,0 8 6 15,5 0 2-15,4-2-2 16,2-2 3-16,3-7-2 16,-3-4 1-16,-1-6 1 15,3-7 1-15,-1 0 1 16,11-5-3-16,4-15 6 15,2-1-6-15,0-6-1 16,-5-1-2-16,-1 5 2 0,-9 0 0 16,-12 9 0-16,0 7 0 15,-4 7-6-15,0 0 0 16,0 0-4-16,0 15 0 16,0 11 9-16,9 3 0 15,3 3 1-15,1-5-1 16,5-3 0-16,-3-4 1 15,1-8 1-15,7-6 3 16,-6-6 1-16,8 0 1 16,-1-4-2-16,3-14-4 0,-12-6-10 15,-8-5-32 1,-7-2-52-16,-24-1-63 0,-30-2-236 16</inkml:trace>
  <inkml:trace contextRef="#ctx0" brushRef="#br0" timeOffset="119589.18">19717 2849 1106 0,'0'0'153'0,"0"0"-124"15,0 0 19-15,0 0-13 16,0 0-22-16,0 0-13 15,71-7-2-15,-71 7-49 0,0 3-189 16,-14 7-410-16</inkml:trace>
  <inkml:trace contextRef="#ctx0" brushRef="#br0" timeOffset="120264.18">21678 2921 925 0,'0'0'77'0,"0"0"-36"0,0 0 43 16,0 0-11-16,0 0-52 15,0 0-21-15,25 83 23 16,-21-13 19-16,-4 4-17 15,0 2-6-15,0-4-10 16,0-8-1-16,-2-10-4 16,-11-13-2-16,3-15-2 15,6-12-28-15,4-12-116 16,0-2-98-16,0-9-409 16</inkml:trace>
  <inkml:trace contextRef="#ctx0" brushRef="#br0" timeOffset="120646.81">21520 3250 920 0,'0'0'182'0,"0"0"-144"15,0 0 3-15,0 0 49 16,0 0-39-16,0 0-33 16,62-36-15-16,5 24 1 15,5 1 0-15,-1 2-3 16,-2 3 0-16,-9 6-1 15,-13 0 1-15,-9 4-1 16,-11 14-1-16,-12 6 0 16,-8 4-1-16,-7 2 2 15,0 0 1-15,0-3 1 16,0-5-2-16,-5-9 2 16,1-3-2-16,-3-5 5 15,5-3-1-15,0-2 4 0,2 0-2 16,-4-12 5-16,4-15-5 15,0-7-6-15,0-7-3 16,4 3-9-16,11 3-17 16,12 13-26-16,2 10-70 15,2 8-9-15,8 4-35 16,-2 0-6-16,1 4 23 16,2 10-115-16</inkml:trace>
  <inkml:trace contextRef="#ctx0" brushRef="#br0" timeOffset="122179.38">22465 3222 430 0,'0'0'201'0,"0"0"-49"0,0 0 27 16,0 0-72-16,0 0-38 15,0 0-21-15,-15-72 0 16,-1 60 12-16,-7 6-21 16,6 6-9-16,-12 0-20 15,-4 0-7-15,-4 18 0 16,9 8-1-16,8 4-2 15,8 4-1-15,8-1-1 16,4-1 0-16,0-9 1 16,18-4 0-16,4-6-1 15,12-9 1-15,-3-4 1 16,2 0 0-16,5-14 0 0,-7-10 0 16,0-4 0-16,-6-2 0 15,-5 0 1-15,-9 2 4 16,-9 0-2-16,-2 5 0 15,0 8-1-15,0 5 4 16,0 10-6-16,-2 0-1 16,-4 2-4-16,-6 21 2 15,8 3 1-15,-1 6 2 16,5-1-1-16,0-4-2 16,14-4 1-16,10-7 1 15,1-7-6-15,4-9-3 16,2 0 1-16,4-17-3 15,2-14 12-15,-2-6-6 0,1-5-1 16,-7-2-5 0,-9-7 0-16,-7 0 12 0,-2-7 0 15,-11 5 2-15,0 9 0 16,0 14 6-16,-11 12 22 16,0 10-6-16,4 6-11 15,5 2 0-15,0 0-12 16,-3 8 3-16,3 20-3 15,2 15 8-15,0 11 0 16,0 10-3-16,11 10 6 16,5 10 0-16,-1 6-8 15,-3 9-4-15,-1 1 1 16,-7 4 0-16,8-13-1 16,1-18 0-16,3-17-2 0,1-23-10 15,6-15-9-15,-3-8-3 16,6-10-11-16,3 0-25 15,0-18-14-15,0-14 26 16,-2-6 41-16,-11-10 5 16,-5-5 4-16,-11-7 3 15,0-2 6-15,-25 4-8 16,-13 8 6-16,-4 13-5 16,-7 14 5-16,5 7 13 15,-8 8-8-15,5 5-11 16,9 3-5-16,14 0 7 0,11 0-10 15,8 0 2 1,5 0-6-16,7 0-13 0,24 0-3 16,21 0 8-1,8 0-9-15,9-10-19 0,4-12-16 16,1-8 8-16,-5-4 27 16,-7-6 22-16,-8-8 4 15,-14-8 0-15,-16-7 2 16,-11 2 1-16,-5 4 27 15,-8 13 5-15,0 11 9 16,-2 8 11-16,-17 9-8 16,11 4-27-16,-4 6 3 15,3 4 1-15,7 0-4 16,2 2-3-16,0 0-14 0,0 11 0 16,0 24 0-16,0 13 17 15,0 10 10-15,11 7-16 16,5 6-6-16,1 1-3 15,-1 7 4-15,-5 4-1 16,-1-1-5-16,-8 3-1 16,0-4-1-16,-2-5-1 15,0-15 0-15,0-18 0 16,2-12-1-16,0-13-4 16,5-11-1-16,-5-5-5 15,12-2-8-15,-1 0-6 16,5-14 15-16,6-8 7 15,3-7 3-15,-3-4 0 0,1-6 0 16,-2-7 4-16,-10-3 3 16,-9 1 6-16,-4 0 0 15,0 8 0-15,-13 1-4 16,-14 6-6-16,-2 4-1 16,-4 5 1-16,-3 6-2 15,3 6-1-15,4 3 0 16,4 4 0-16,9 1 0 15,10 1 0-15,6 3 0 16,0-3 0-16,0 3-1 16,4-8-7-16,21-2 4 15,8-2-4-15,7-4-1 16,3 4 8-16,-8-2 1 16,1 2 0-16,-9 4 0 0,-7 2 0 15,-5 3 0-15,-3 3 1 16,-10 0 2-16,2 0 3 15,3 5-2-15,-3 13-2 16,6 5 4-16,-6 1-5 16,0-3 1-16,3 2 4 15,-1-5-6-15,4-7 2 16,-6-3-2-16,5-4-2 16,-3-4-2-16,13 0-40 15,-2 0-112-15,5-13-8 16,5-13-343-16</inkml:trace>
  <inkml:trace contextRef="#ctx0" brushRef="#br0" timeOffset="122347.62">23821 3009 518 0,'0'0'567'0,"0"0"-494"15,0 0 0-15,0 0 17 16,0 0-51-16,0 0-30 15,0 0-9-15,-19-15-33 16,19 15-92-16,7 0-90 16,7 12-153-16</inkml:trace>
  <inkml:trace contextRef="#ctx0" brushRef="#br0" timeOffset="122647.06">24208 3110 699 0,'0'0'267'16,"0"0"-191"-16,0 0 42 16,0 0-11-16,0 0-47 15,0 0-31-15,-44-76-21 16,10 76-4-16,-1 4 1 16,-4 22-3-16,6 4-2 15,7 10-1-15,1 4 0 16,16-2 0-16,9 2 0 15,0-7 1-15,7-5 1 0,24-9-1 16,11-7 3 0,10-9 3-16,4-7-4 0,-10 0 0 15,-1-10-2-15,-7-10-9 16,-7-5-65-16,-2-1-123 16,-12-9-192-16</inkml:trace>
  <inkml:trace contextRef="#ctx0" brushRef="#br0" timeOffset="123461.45">25202 3413 917 0,'0'0'53'15,"0"0"-44"-15,0 0 64 16,127-29 5-16,-88 12-17 16,-8-8 14-16,-2 2-21 15,-5-5-26-15,-6-9-11 16,-5-9-11-16,-1-12-2 15,-8-8-4-15,-2-12-2 16,-2 2-2-16,0 9 3 16,0 13-5-16,-6 20 4 0,-8 11-1 15,-6 11-7-15,4 10-5 16,1 2 2-16,-1 5 3 16,1 25 5-16,1 14 3 15,10 16 2-15,4 11 0 16,0 4 1-16,2 6-1 15,18-7 4-15,5-6 1 16,2-12 5-16,1-16-1 16,-6-13-4-16,3-12 1 0,0-10 3 15,4-5 6 1,0 0-7-16,6-25-7 0,1-2 0 16,-3-5 0-16,-4-5-1 15,-2-2 0-15,-2 2-4 16,-12 11-2-16,-9 14-3 15,-2 10 4-15,-2 2-7 16,0 0-7-16,0 22 8 16,-2 6 11-16,0 8-1 15,2 1 1-15,0 1 0 16,2-2 0-16,23-8 1 16,-9-5 1-16,1-6 1 15,1-9 9-15,-3-6 7 16,6-2 2-16,1 0-13 15,1-20 3-15,1-5-3 0,-8-5-8 16,-8-1 9-16,-8-10-1 16,0-2-3-16,0 2-1 15,-22 4-4-15,-14 12 1 16,-8 9-1-16,-5 8-6 16,-3 8-5-16,8 0-2 15,13 0-28-15,18 12-48 16,10 8-66-16,3 0-22 15,27 2-69-15,16-1-63 16</inkml:trace>
  <inkml:trace contextRef="#ctx0" brushRef="#br0" timeOffset="124364.08">26250 3287 590 0,'0'0'173'0,"0"0"-61"0,0 0 3 15,0 0 2-15,0 0 11 16,0 0-50-16,94-96-38 15,-106 76-24-15,-9 3-1 16,-11 7-6-16,-1 8-8 16,0 2-1-16,-8 4-1 15,10 21 1-15,2 2 0 16,4 4-1-16,14 0 0 16,5-3-1-16,6 0 2 15,0-2-2-15,4-5 0 16,19-10 3-16,-4-3-1 15,8-8 6-15,4 0 1 16,8-1 1-16,-6-20-6 0,5-1 3 16,-9 0-3-16,-2-2 0 15,-10 5 5-15,-11-6 2 16,0 7-5-16,-6 8 2 16,0 2 1-16,0 8-7 15,0 0-3-15,0 0-4 16,0 12-10-16,-8 10 15 15,4 7-1-15,4-2-9 16,0-1-10-16,0-2 0 16,20-4 2-16,9-8-10 15,7-1 10-15,9-11 2 16,8 0-31-16,0 0-25 16,3-16 54-16,-4-4 14 0,-10-5 3 15,-9-3 0-15,-8-3 3 16,-8-4 5-16,-7 5 12 15,-10 2 13-15,0 10 15 16,-12 6-10-16,-17 8-17 16,-11 4-18-16,-2 0 8 15,-1 16 10-15,3 11-1 16,9 2-8-16,4 5-6 16,12 0-3-16,8-1 2 15,7-2-2-15,0-2 0 16,0-7 0-16,18-7 1 15,7-6 4-15,6-9 1 0,4 0 1 16,3-10-2 0,0-18-4-16,-7-9-1 0,1-2 1 15,-6-11 1-15,1-13 0 16,-7-13-2-16,3-9 0 16,-4-5-3-16,-5 9-11 15,-5 12 9-15,-9 20 5 16,0 20 1-16,0 14-1 15,-7 8-3-15,-1 7-4 16,-6 0 4-16,1 18-6 16,-1 22 9-16,5 13 0 15,7 10 3-15,2 3 2 16,0 2 4-16,4 3-6 16,15-3 9-16,-2-6 2 0,10-6 0 15,-7-14-4-15,5-6-1 16,-10-14-7-16,-2-9-1 15,1-9 0-15,-1-4 1 16,5 0-2-16,7-10-24 16,-6-12-85-16,6-4-95 15,6 1-238-15</inkml:trace>
  <inkml:trace contextRef="#ctx0" brushRef="#br0" timeOffset="124561.4">27688 3331 1214 0,'0'0'136'15,"0"0"-80"-15,0 0-3 16,0 0-16-16,0 0-21 16,0 0-16-16,-15 0-1 15,15 0-6-15,0-3-30 16,0-2-61-16,0-4-224 15</inkml:trace>
  <inkml:trace contextRef="#ctx0" brushRef="#br0" timeOffset="135477.87">16955 4223 178 0,'0'0'408'0,"0"0"-397"16,0 0 8-16,0 0 44 15,0 0 7-15,0 0 35 16,0 0-21-16,0 0-19 16,0-82-8-16,0 73 8 15,0 6 12-15,-12-2-7 16,4 5-26-16,-13 0-12 15,-6 0-22-15,-6 25-4 16,-5 11-2-16,3 12-1 16,6 6 3-16,6 1-4 15,17-2-2-15,6-7-1 16,0-6 0-16,15-10-3 0,18-7 4 16,12-11-2-16,11-10 2 15,13-2-3-15,0-16 2 16,5-23 0-16,-3-3 1 15,-11-4-5-15,-8 6-1 16,-21 5 6-16,-14 1 0 16,-7 8 3-16,-10 3 1 15,0 5 4-15,-18 7-7 16,-9 10-1-16,-9 1-2 16,1 8-3-16,-5 22 3 15,1 6 1-15,10 4-1 16,8-4-8-16,9-3-3 15,10-8-3-15,2-2 11 16,0-10-4-16,16-4 4 16,11-9 3-16,4 0 4 0,2-7-2 15,7-17 10-15,0-6-7 16,-7-4 1-16,-2 1 3 16,-6 7-7-16,-9-1 3 15,-5 9 0-15,-9 6 2 16,0 6 0-16,-2 6-4 15,0 0-1-15,0 0-6 16,0 10-1-16,-2 16-2 16,-2 6 0-16,4-2-8 15,0-4 10-15,0-5-1 16,16-6 0-16,1-8 2 16,10-7 4-16,2 0 1 0,0-11 1 15,0-12 3-15,0-8 3 16,-4 1-5-16,-8 6 1 15,-7 4 5-15,-6 6-4 16,-4 6 10-16,0 6 11 16,0 2-6-16,0 0-18 15,0 18-3-15,0 28-1 16,-4 22 4-16,-4 14 0 16,8 11-3-16,0 2 2 15,0-5-4-15,0-11-22 16,2-18 8-16,8-18 12 0,-8-16-10 15,5-15-73-15,-7-12-26 16,0 0-104-16,0-32-34 16,0-15-245-16</inkml:trace>
  <inkml:trace contextRef="#ctx0" brushRef="#br0" timeOffset="135745.29">17558 4400 281 0,'0'0'339'16,"0"0"-241"-16,-6-139 18 15,6 104 0-15,0 6-40 16,0 5-27-16,14 5 3 16,-1 4-11-16,3 7-13 0,3-1 4 15,-1 8-12 1,5 1-10-16,-6 0-4 0,-3 11-4 16,-1 16 0-16,-2 1-2 15,-6 0 0-15,-5 4 5 16,0-4-5-16,0-2-2 15,-16-2 2-15,1-7-7 16,-1-4-60-16,5-9-31 16,7-4-31-16,4 0-130 15,0-10-259-15</inkml:trace>
  <inkml:trace contextRef="#ctx0" brushRef="#br0" timeOffset="136227.23">18013 4277 679 0,'0'0'134'15,"0"0"13"-15,0 0-27 16,0 0-32-16,0 0-34 16,0 0-13-16,-2-64-13 15,-7 48-10-15,1-1-9 16,-4 8-1-16,-3 2-2 15,-1 7-6-15,-6 0-1 16,-3 3-4-16,1 19 0 16,-1 6 4-16,2 2-9 15,13 4-3-15,3 2-1 16,7 1 4-16,0-8 10 16,0-5-9-16,2-8 4 0,19-5-1 15,-2-11 1-15,10 0 5 16,0-9 0-16,7-18 3 15,-3-6 0-15,-4-1-2 16,-4 2 3-16,-9 4 12 16,-10 6-3-16,3 8 4 15,-9 5-5-15,0 6-7 16,0 3 4-16,0 0-9 16,0 8-6-16,-2 16 3 15,-7 5-13-15,7-4-24 0,2-1-6 16,0-2-24-16,6-9-7 15,17-2-26 1,6-9-149-16,9-2-24 0,-3 0-148 16</inkml:trace>
  <inkml:trace contextRef="#ctx0" brushRef="#br0" timeOffset="137245.21">18357 4211 690 0,'0'0'130'0,"0"0"-22"15,0 0-4-15,0 0-17 16,0 0-1-16,0 0-13 16,-45-29-24-16,38 29-26 15,1 0-15-15,-10 23-7 16,1 5-1-16,-1 3 1 0,7 6-2 16,5-1 0-16,4-5-1 15,0 1 2-15,0-9-3 16,8-5 2-16,8-8-2 15,4-5-4-15,-2-5 4 16,11 0 1-16,-2-19 2 16,6-11 1-16,3-2 0 15,-14-4-1-15,3 0 2 16,-12 4-1-16,-9 10 6 16,3 11-4-16,-7 6-3 15,0 5 9-15,0 0-8 16,0 0-1-16,0 14-6 15,-2 16-3-15,-5 6 9 0,7-2-3 16,0-2 0 0,11-6 2-16,14-4 1 0,4-6 0 15,4-11 0-15,8-5 1 16,5-7 2-16,-3-22 1 16,-1-9-1-16,-2-6 4 15,-13-2-3-15,-7-9-4 16,-7-6 5-16,-9-4-1 15,-4-13-3-15,0 1-1 16,0 4 0-16,0 14-1 16,-8 21 1-16,-1 19-4 15,7 14 4-15,-10 5-1 16,1 0-4-16,-5 17-5 16,1 19-6-16,2 15 12 0,10 7-1 15,3 8 4-15,0 11-1 16,16-4 0-16,11 0 1 15,2-5 1-15,2-10-3 16,-2-14 2-16,-2-14 0 16,0-12 1-16,-8-11 0 15,4-7 0-15,-3 0 0 16,6-17 1-16,5-13 1 16,4-6 1-16,-6 0-1 15,-10 9-2-15,-3 6 0 16,-5 11-1-16,-11 7 0 15,0 3 0-15,0 0 1 16,0 17-5-16,0 12 1 0,0 5 4 16,4-1 0-16,10-5 0 15,6-3-1-15,0-7 1 16,5-9-4-16,2-4 4 16,4-5 3-16,0-7 1 15,7-14-2-15,-5-6 3 16,-4 1-3-16,0 1-3 15,-6-1 3-15,-6 1-2 16,-10 9 3-16,2 8 3 16,-9 8-5-16,0 3-1 15,0 30 0-15,0 19 8 16,-2 16 3-16,-10 13-10 0,1 5 1 16,3 4 0-16,-4-4-4 15,1-10 2-15,7-18-2 16,-3-16-18-16,7-19-22 15,0-15-52-15,0-8-30 16,0-4-2-16,0-28-71 16,-7-14-46-16,-10-9-253 15</inkml:trace>
  <inkml:trace contextRef="#ctx0" brushRef="#br0" timeOffset="137495.59">18729 4149 678 0,'0'0'211'0,"0"0"-191"16,0 0-19-16,0 0 53 15,0 0 7-15,0 0-11 16,125-61-20-16,-78 44-1 15,1-6-17-15,4 5-9 16,-6 4-3-16,-7 6-19 16,-20 2-42-16,-9 6-51 15,-10 0-150-15,-14 0-127 0</inkml:trace>
  <inkml:trace contextRef="#ctx0" brushRef="#br0" timeOffset="137666.84">18430 4008 494 0,'0'0'671'15,"0"0"-614"-15,0 0-53 16,0 0 1-16,0 0-3 16,0 0-2-16,-15 0-63 15,15 0-102-15,0 5-264 16</inkml:trace>
  <inkml:trace contextRef="#ctx0" brushRef="#br0" timeOffset="139095.41">20260 4177 749 0,'0'0'203'0,"0"0"-160"16,0 0 17-16,0 0 11 16,0 0-25-16,0 0-28 15,-13 18-15-15,4 18-1 16,0 4 6-16,2 0-6 16,7-4-2-16,0-8 1 15,0-8-5-15,14-8 4 0,12-12-2 16,6 0 2-16,6-9 3 15,6-22 4-15,-1-6-1 16,-5-4-2-16,-16 1 6 16,-9 0-7-16,-11-1 5 15,-2 4 4-15,0 5-5 16,-15 6-2-16,-3 12 0 16,3 5 4-16,-10 9-2 15,7 0-6-15,-9 7-1 16,12 14-5-16,1 6-4 15,12-1 5-15,2-3-1 16,0 0-1-16,29-8-7 16,6-7-19-16,15-8 0 15,6 0 7-15,2-11 13 16,0-15 7-16,-10-6-5 0,-5 0 6 16,-14-1 1-16,-14 1 3 15,-15-2 4-15,0 1-3 16,-4 1 0-16,-12 6 9 15,1 9 19-15,1 5 3 16,3 6-6-16,7 4-8 16,-3 0 3-16,5 2 1 15,2 0-16-15,-2 2 1 16,2 24-1-16,0 8 8 16,0 13 3-16,0 4 2 15,11 10-9-15,-3 7 1 16,4 4-5-16,-1 4-3 15,2 3-2-15,-8-2 2 0,2 2-3 16,-7-5 0-16,0-4 2 16,0-6-2-16,0-12-4 15,0-12 0-15,0-11 1 16,2-11-12-16,0-12-6 16,0-5 7-16,7-1 4 15,7 0-5-15,6-17 12 16,12-7 1-16,-3 0 2 15,-4 0 0-15,-12 1 2 16,-4 0 0-16,-11-6 5 16,0 0 3-16,-13-6-10 15,-21 1 7-15,1 1-5 16,0 2 0-16,-1 3 0 16,3 6-1-16,2 4 0 0,7 1-1 15,3 6-2-15,13 0 0 16,6-1 2-16,0-4-42 15,6-6-83-15,33-5 7 16,12-4-55-16,15-3-132 16</inkml:trace>
  <inkml:trace contextRef="#ctx0" brushRef="#br0" timeOffset="139856.71">21578 4281 741 0,'0'0'81'15,"0"0"-56"-15,0 0 109 16,0 0-18-16,0 0-4 16,0 0-14-16,80-58-67 15,-46 20-13-15,-5-6-10 16,-5-2-5-16,-6-4 4 15,-3-7-5-15,-3-1-1 16,-10 0-1-16,-2 6 1 16,0 10-1-16,0 13 0 15,-11 14-4-15,6 8 4 16,-4 5-8-16,7 2 3 0,0 0 1 16,-7 0-3-16,2 18 5 15,0 9-2-15,5 8-1 16,2 2 5-16,0 3-3 15,0 4 3-15,2 0 7 16,10 0-7-16,1 1 9 16,0-5 0-16,1 0-3 15,-8-8-1-15,1-8-5 16,-5-10 0-16,0-6 1 16,-2-7 0-16,0-1 0 15,0 0-1-15,3 0 2 16,-3 0 4-16,0 0 3 0,5 0-6 15,-5 0 0-15,0 0-3 16,0 0 0-16,0 0 0 16,0 0 0-16,0 0-1 15,0 0 1-15,0 0 0 16,0 0 0-16,0 0-1 16,0 0 1-16,0 0 0 15,0 0 0-15,0 0-1 16,0 0 1-16,0 0 0 15,0 0 0-15,0 0 2 16,0 0-3-16,0 0 1 16,0 0 0-16,0 0 0 15,0 0 1-15,0 0-1 0,0 0 0 16,0 0-2 0,0 0 2-16,0 0 0 0,0 0-1 15,0 0 0-15,0 0 0 16,0 0-6-16,0 0-2 15,0 0-8-15,0 0-29 16,0 0-51-16,0 0-19 16,-8 0-102-16,4 0-299 15</inkml:trace>
  <inkml:trace contextRef="#ctx0" brushRef="#br0" timeOffset="140976.87">21805 4124 779 0,'0'0'161'16,"0"0"-108"-16,0 0 49 15,0 0-10-15,0 0-22 16,0 0-29-16,0 0-25 16,2 58-8-16,8 10 35 15,-6 17-16-15,-2 5-6 16,5 2-14-16,-5-3-6 0,0-7 3 16,-2-12-3-16,2-12-1 15,2-7 0-15,6-15-1 16,-8-14-1-16,5-8-22 15,-5-12-29-15,0-2-91 16,-2 0-3-16,0-20-38 16,0-19-144-16</inkml:trace>
  <inkml:trace contextRef="#ctx0" brushRef="#br0" timeOffset="141267.34">21790 4259 199 0,'0'0'507'16,"0"0"-420"-16,0 0-11 0,0 0 21 16,-21-113-32-16,21 96-7 15,21-2-35-15,-2 4-12 16,6-2-1-16,4 3-1 16,0 5-7-16,0 2 0 15,-2 7-1-15,-7 0-1 16,-5 25-3-16,-3 11 1 15,-8 5 2-15,-4 6 0 16,0-6 0-16,-18-4 0 16,-11-1 0-16,-2-10 0 15,2-4-4-15,-2-6-5 16,8-8-46-16,10-8-45 16,9 0-177-16</inkml:trace>
  <inkml:trace contextRef="#ctx0" brushRef="#br0" timeOffset="142611.87">22010 4339 628 0,'0'0'93'16,"0"0"-51"-16,0 0 95 16,0 0-46-16,0 0-37 15,0 0 0-15,40 38 11 0,-15-56-10 16,2-10-29-1,2-7-12-15,0-8-4 0,-7 1-6 16,-2-1-3-16,-9 6 0 16,-2 11-1-16,-9 8 0 15,0 9-8-15,0 9-14 16,-15 0-10-16,-8 9-13 16,3 10 26-16,5 4 6 15,3-2-19-15,12-3 7 16,0-6 15-16,0 0 3 15,4-4 6-15,19-1-1 16,-3-3 2-16,3 0 5 16,1 4 0-16,-6-2-1 15,-3 3-4-15,-1 3 6 16,-3 2-5-16,-5 3 5 0,6 1 5 16,-8 0-3-1,3-2-4-15,-5-2 3 0,0-4-2 16,-2-2-4-16,0-5 4 15,0 0-2-15,0-3 3 16,0 0 4-16,4 0 9 16,6-8 15-16,1-13-30 15,3-10-3-15,1-1 2 16,-1 3-3-16,-6 5-2 16,1 11 2-16,-5 7 0 15,-4 6 0-15,0 0 0 16,0 0-13-16,0 19 1 0,8 8 10 15,5 4 2-15,2-2-1 16,3-3 1-16,9-8 1 16,-7-4-1-16,2-10 5 15,0-4 1-15,5 0 16 16,2-18 2-16,0-11 7 16,0-8-9-16,-6-1-10 15,-10-2 3-15,-11-2-2 16,-2 3 0-16,-4 7-8 15,-21 8-5-15,-4 12-2 16,-11 12-6-16,7 0-10 16,-8 4 2-16,8 19 0 15,8 3 4-15,12 3-17 0,13 0 14 16,0-1 7 0,0-2 0-16,25-5 7 0,4-1-3 15,2-11 3-15,2-4 1 16,7-5 1-16,3 0 4 15,-1-14 7-15,0-9-9 16,-1 1-1-16,-10-4-1 16,-4 2 0-16,-10 3 3 15,-3 6-3-15,-8 8-1 16,1 6 1-16,-7 1-1 16,0 0 0-16,0 0-5 15,0 18 3-15,0 10 2 0,4 4 16 16,6 0-2-16,-2 0 6 15,3-6-1-15,5-6 0 16,-3-8-7-16,3-6-2 16,4-6 3-16,-2 0 0 15,9-2-1-15,2-17 2 16,-2-8-11-16,-10-3 9 16,3 0-8-16,-9-2-4 15,1 8 1-15,-10 5-1 16,-2 10 0-16,2 6-1 15,-2 3-5-15,0 0 0 16,0 3-3-16,0 16 2 16,0 4-1-16,0 1 5 15,0-4 3-15,0-2 0 16,0-8-7-16,13-5 7 0,3-5-1 16,7 0 2-16,3 0 4 15,-2-15-4-15,3-5-1 16,-2-2 1-16,-5 2-1 15,-2 1 0-15,-10 8 0 16,0 4-2-16,-8 6 1 16,0 1-2-16,0 0-1 15,0 14-6-15,0 10 4 16,0 7 6-16,0 1 0 16,0-1-1-16,6-1 1 15,9-6 0-15,1-5 0 16,7-8-1-16,-4-5 5 0,8-6-8 15,9 0-37-15,-3-12-62 16,-2-10 4-16,-8-6-51 16,-19-2-124-16,-4-4-227 15</inkml:trace>
  <inkml:trace contextRef="#ctx0" brushRef="#br0" timeOffset="142753.09">23410 4025 665 0,'0'0'191'15,"0"0"-108"-15,0 0-26 16,0 0 0-16,0 0-34 16,0 0-23-16,-15-15-45 15,15 15-85-15,13 0-113 0,-7 0-287 16</inkml:trace>
  <inkml:trace contextRef="#ctx0" brushRef="#br0" timeOffset="144227.94">23736 4257 969 0,'0'0'70'16,"0"0"-43"-16,0 0 81 16,0 0 7-16,0 0-65 15,0 0-21-15,42-52-8 0,-40 38 0 16,-2 0-7-1,0-4-5-15,0 1-5 0,-2 2-4 16,-11 2 0-16,-10 8-4 16,6 5 3-16,-12 0-6 15,0 12-5-15,0 12 3 16,0 4 6-16,6 4-5 16,7 1 2-16,12-1-1 15,4-6 7-15,0-1-1 16,0-4-1-16,14-9 1 15,3-7 1-15,6-5 0 16,-1 0 1-16,5-10 2 16,0-16-2-16,-3-8 4 15,-4-5-1-15,-4-2-1 16,-5-9 2-16,-9-4-3 0,-2-13-1 16,0-4-1-16,0 2-2 15,0 11-2-15,0 16-1 16,0 19 1-16,0 14 4 15,-2 7-4-15,0 2-20 16,-5 0 0-16,0 25 3 16,5 16 11-16,-5 11 6 15,7 8 4-15,0 6-1 16,7 7 1-16,11 0 0 16,-3-2 13-16,10-12 3 15,-3-8-2-15,3-12-11 16,2-15 0-16,-10-10 3 0,6-13-4 15,-3-1 10-15,7-10 0 16,2-18-5-16,-3-10-2 16,-4-6-5-16,-3-11-5 15,-13-3 1-15,3 7-7 16,-7 9-21-16,-2 19 5 16,0 14 14-16,0 9-18 15,0 0-8-15,-13 16 7 16,-3 16 22-16,5 10 5 15,9 0 3-15,2 2 0 16,0-2 2-16,11-6 0 16,7-8 0-16,2-11-2 15,2-10 2-15,7-7 0 0,0 0 6 16,0-24-1 0,9-12-5-16,-7-4-6 0,2-8-5 15,-4 3 4-15,-6 6-28 16,-15 9-19-16,0 15 35 15,-8 9 19-15,0 6 10 16,0 0-8-16,-12 25-1 16,-1 6 2-16,2 6 11 15,8-1 2-15,1-5 5 16,2-5 8-16,0-6-10 16,0-8 5-16,0-3-5 15,0-9 0-15,0 0 12 0,0 0 9 16,0-16-2-1,10-10-22-15,-4-6-14 0,5 1-2 16,-5 6 0-16,4 7-1 16,-4 6 0-16,1 8-6 15,-5 4-12-15,2 0-9 16,4 0 7-16,7 13 16 16,-1 8-1-16,1-4-9 15,10 4 5-15,-1-5-9 16,12-2 14-16,-1-8 4 15,5-6-4-15,1 0 5 16,-1-4 0-16,-11-18-2 16,0-2 2-16,-11-7 0 15,-7 2 0-15,-9-1 5 16,-2 4-5-16,0 9-2 0,-18 10-1 16,-11 7 1-16,-5 1 0 15,3 22 0-15,4 4 2 16,8 4-2-16,9-1-1 15,6-6 0-15,4-2-4 16,0-6 6-16,14-8 1 16,3-6 0-16,8-2 1 15,2 0 10-15,2-8-1 16,0-14 8-16,0 0-3 16,-9 2-3-16,0 2 7 15,-11 7-3-15,0 6-3 16,-9 2 1-16,0 3-2 0,0 5-4 15,0 27-8-15,0 14 17 16,0 16-2-16,-2 14-15 16,-10 15 5-16,3 9-5 15,5 4 3-15,2-8-4 16,2-16 1-16,-2-17 0 16,2-22 0-16,0-18 1 15,0-14-1-15,0-6 1 16,0-3-2-16,-10-8-3 15,4-19-48-15,-14-11-77 16,0-8 34-16,-9-12-80 16,-7-13-281-16</inkml:trace>
  <inkml:trace contextRef="#ctx0" brushRef="#br0" timeOffset="144424.24">24199 3912 1076 0,'0'0'113'0,"0"0"-87"16,0 0 59-16,0 0-33 16,0 0-49-16,0 0-3 15,-13-14-41-15,13 16-151 0,9 10-132 16</inkml:trace>
  <inkml:trace contextRef="#ctx0" brushRef="#br0" timeOffset="146444.66">25483 4400 813 0,'0'0'135'0,"0"0"-69"15,0 0 55-15,0 0-25 0,114-79-41 16,-67 33-38-16,-1-3 2 16,-3-2 1-16,-7 3-15 15,-9 2-1-15,-12 6-4 16,-13 9 3-16,-2 11-6 16,0 14 3-16,-17 6-23 15,-17 0-1-15,5 16-36 16,2 12 18-16,9 4-25 15,16 0-10-15,2-2 28 16,25-3 20-16,12-5 12 16,13-6 17-16,-2 0-3 15,2-1 3-15,-13 2 8 16,-8-2 2-16,-8 5 1 0,-19-1-7 16,-2 1 7-16,0 2-3 15,-13-4-4-15,-10 0 4 16,3-4-8-16,5-7 0 15,13-4 3-15,2-3-2 16,0 0 2-16,0-2-3 16,15-16-2-16,14-2 1 15,11-6 0-15,3 0 1 16,3-6 5-16,8-4 27 16,-5 0-3-16,2-2-10 15,-15-1-9-15,-7 8-1 16,-12 6-1-16,-10 8 3 0,-7 6 0 15,0 7 10-15,-17 4-21 16,-10 0-5-16,-2 7-5 16,4 13 9-16,8 7-8 15,5 3 1-15,12 5 7 16,0-4 0-16,4 0 1 16,21-4-1-16,8-6 2 15,8-5-1-15,5-7 1 16,4-9 4-16,6 0 7 15,-8 0 35-15,6-25-20 16,-10-3-12-16,-3-3 2 16,-10-1 4-16,-12-2-17 15,-11-1 3-15,-8 0-7 0,0 8 0 16,-12 6-13 0,-13 13-25-16,2 8 5 0,-4 0-17 15,6 0 18-15,6 6 2 16,8 5-5-16,7-2 11 15,0-1 9-15,0 0 4 16,4 1 9-16,14 0-1 16,3 1 3-16,-2 3 0 15,4-1 2-15,-5 2 7 16,1 1 0-16,2 3 1 16,-5 0 2-16,-3 1-1 15,2 1-5-15,-1-1-1 0,-3 0 2 16,-4-5 4-1,-3-2-9-15,3-4 23 0,-7-3-1 16,2-5-3-16,0 0-3 16,5 0 2-16,2 0 8 15,4-20-7-15,10-6-12 16,-6-3-4-16,10-7-4 16,-5 2-1-16,-1 4 0 15,-8 9-12-15,-7 11 2 16,-4 6 1-16,-2 4-2 15,0 2-5-15,5 18 6 16,-2 11 10-16,10-1 0 16,2 2 0-16,1 0-2 0,4-4 2 15,0-4 11 1,-2-8 10-16,-5-9-13 0,-1-2 14 16,3-5-7-16,-3 0 7 15,3-14 1-15,-1-10-13 16,-8-1-1-16,3-6-4 15,-7-1-4-15,-2 2-2 16,0 6 1-16,0 8-5 16,0 7 2-16,0 8-12 15,0 1-15-15,0 0-14 16,0 0 6-16,2 0 1 16,14 0 24-16,9 5 12 15,4 1 1-15,-1-3 3 16,3 1 0-16,3-3 4 0,0 2 0 15,-11 2 14-15,-2 5-13 16,-5 3 6-16,-5 5 4 16,-5-1 3-16,1 6 1 15,-4-3-8-15,-3-2-9 16,4 0-4-16,0-6-1 16,3-4-1-16,-1-6-19 15,8-2-63-15,6 0 6 16,-2-11-31-16,2-12-177 15,0-9-121-15</inkml:trace>
  <inkml:trace contextRef="#ctx0" brushRef="#br0" timeOffset="146676.06">27430 3906 672 0,'0'0'218'0,"0"0"-199"16,0 0 42-16,0 0 14 15,0 0-27-15,0 0-9 16,-21 44 1-16,42-44-4 16,0 0-4-16,2 0-16 15,2-9-12-15,-8-11-4 16,-12 5-7-16,-3-2-11 16,-2 8-27-16,0 4-13 15,-16 5-42-15,-3 0-79 16,5 5-129-16</inkml:trace>
  <inkml:trace contextRef="#ctx0" brushRef="#br0" timeOffset="147127.81">27775 3987 688 0,'0'0'249'0,"0"0"-193"16,0 0 63-16,0 0-20 15,0 0-36-15,0 0-41 16,-73-3-14-16,59 33-2 16,1 6-4-16,11 5-1 15,2 0-1-15,0 2 1 16,8-7-1-16,17-6 0 0,6-7-1 16,5-8-1-16,1-10 1 15,6-5 1-15,-1 0 4 16,2-20-4-16,-3-6 5 15,-10-1-4-15,-4-7 1 16,-12-4 3-16,-8-5 1 16,-7 4-5-16,0 7 1 15,0 13-2-15,-9 12 1 16,-11 7-2-16,0 0-5 16,-2 11 1-16,7 16 2 15,3 2 1-15,10 10-1 16,2-2 1-16,0 1 1 0,2-3 1 15,23-9 0-15,4-4 0 16,8-8 2-16,13-7-2 16,12-7-19-16,7 0-118 15,2-17-42-15,-3-9-221 16</inkml:trace>
  <inkml:trace contextRef="#ctx0" brushRef="#br0" timeOffset="147576.6">28832 4200 643 0,'0'0'213'16,"0"0"-205"-16,0 0 17 15,0 0 79-15,0 0-49 16,0 0-27-16,58-58 8 16,-43 34 16-16,-1 1-6 15,-8 4-17-15,1 5-11 0,-7 9-5 16,0 0-4-1,0 5-7-15,0 0-2 0,0 0-14 16,0 16-2-16,0 15 10 16,0 4 6-16,2 4 6 15,10-1-3-15,1-4 7 16,2-6-1-16,1-5 0 16,-3-10-5-16,3-9-4 15,-3-4 0-15,3 0-40 16,4-17-66-16,0-15-96 15,-14-7-281-15</inkml:trace>
  <inkml:trace contextRef="#ctx0" brushRef="#br0" timeOffset="147829.07">28780 3825 910 0,'0'0'147'0,"0"0"-147"15,0 0 0-15,0 0 71 16,0 0-10-16,0 0-19 16,110 71-27-16,-81-71 3 15,0 0-5-15,-3-1-4 16,-4-16-5-16,-6-3 3 16,-9 0-4-16,-7 6-1 15,0 4-2-15,0 3-11 16,0 7-36-16,-11 0-32 0,-5 3-45 15,1 21-43 1,1 5-118-16</inkml:trace>
  <inkml:trace contextRef="#ctx0" brushRef="#br0" timeOffset="148261.84">29220 4074 1031 0,'0'0'88'16,"0"0"-39"-16,0 0 11 16,0 0-13-16,0 0-27 15,0 0 16-15,-8 101-7 0,8-76-16 16,0-4-9 0,0-7 1-16,0-6-1 0,0-4-3 15,0-4 1-15,0 0 0 16,6 0 0-16,7-9 14 15,2-16-6-15,9-8-9 16,1-1-1-16,2-2-1 16,-2 7 1-16,-8 10-4 15,-5 9-5-15,-10 8 6 16,-2 2-4-16,4 0-6 16,3 18 8-16,1 13 4 15,6 4 1-15,1 2 0 16,-1-3-3-16,7-8 3 15,-6-8-7-15,-7-6-46 0,11-10-28 16,-2-2-6 0,3-2-13-16,5-18-21 0,-5-8-102 15,-2-5 37-15,-2-2-69 16,-8-1 33-16</inkml:trace>
  <inkml:trace contextRef="#ctx0" brushRef="#br0" timeOffset="149878.63">29648 4013 213 0,'0'0'400'16,"0"0"-253"-16,0 0 25 15,0 0-61-15,0 0 4 16,0 0-21-16,0 0-42 16,-14-31-30-16,1 48-9 0,-3 9 20 15,5 6-8 1,7 3-7-16,4 2-7 0,0 2 0 16,0 0 1-16,6-3-10 15,17-6-2-15,-2-7 2 16,6-10-4-16,2-6 5 15,2-7 0-15,5-3-3 16,0-21 0-16,0-8-2 16,-5-7 0-16,-6-4 1 15,-8-8-7-15,-3 5-12 16,-8 10 7-16,-6 12-5 16,0 14 18-16,0 8-10 15,-6 2-10-15,-10 0-8 16,1 0 8-16,5 4 11 0,6 9 0 15,4 1-11-15,0-1 15 16,0 1-1-16,6 3 6 16,15-3 0-16,-5-3 5 15,-1 0-4-15,-1-4 1 16,-1 1-2-16,-5 2 0 16,4 2 3-16,-3 2-3 15,-3 5 4-15,1-1-4 16,-5 0 4-16,5 2 3 15,0-2-2-15,-5-4 19 16,4 0-5-16,1-7-12 16,2-2 3-16,2-3-6 15,10-2 3-15,0 0 6 0,8-4-8 16,8-14 1 0,-2-4-5-16,1-6 1 0,-7-6-2 15,-5-10 0-15,-4-4-6 16,-6-2 0-16,-6 11-10 15,-8 11 4-15,0 14 3 16,0 12-7-16,-8 2-9 16,-13 0-6-16,2 20 17 15,1 8 12-15,9 12-12 16,7 3-5-16,2 0 11 16,0-2-10-16,15-7-21 15,14-10-6-15,9-10-2 0,11-12 7 16,7-2 17-16,2 0 12 15,0-23-25-15,-5-2 18 16,-6-6 18-16,-9-2 0 16,-11-6 0-16,-11 2 3 15,-14 2-1-15,-2 11 15 16,0 12 22-16,-23 10-2 16,-1 2-20-16,-12 8-4 15,7 16 15-15,4 4-13 16,7 4-8-16,12 0 14 15,-1-2 8-15,7-2-9 16,0-7-2-16,0-9-4 16,0-6-12-16,13-6 19 15,10 0 15-15,-1-6-8 16,9-17-13-16,-4-2 0 0,-2-1-11 16,-6-6 3-16,0 4-5 15,-9 2 2-15,-2 9-4 16,-8 9 2-16,0 6-2 15,0 2-7-15,0 0-5 16,0 13-9-16,0 10 10 16,-10 8 8-16,8 1-6 15,2-2 1-15,0-5 7 16,0-4-2-16,14-6 3 16,-1-7 1-16,3-8-1 15,1 0 5-15,6-1 15 16,4-24 1-16,0-4-3 0,2-1-6 15,-6-6 1-15,2-1-9 16,-2 1 0-16,-5 4 0 16,-7 8-3-16,-7 10 4 15,-4 10-2-15,0 4-1 16,0 0-2-16,-4 0-2 16,-15 2-9-16,4 14 4 15,7 4-5-15,-2 2 2 16,10 5-6-16,0-4 5 15,0 4 6-15,18-4 3 16,5-2-2-16,3-6 3 16,1 2-1-16,-7-6 1 15,-2 2 1-15,-7-5-1 16,-7-2-1-16,-4 2-3 16,0-2 1-16,-4 4 4 0,-21 0-1 15,-8-3-5-15,2 0-19 16,4-5 10-16,10 0 8 15,5-2 0-15,10 0-13 16,2 0-5-16,0-4 2 16,18-12-30-16,15-7 4 15,9 4 42-15,8-5 5 16,6-1 2-16,2 4 18 16,-12-3 13-16,-6 0-7 15,-11 0 15-15,-7-3 3 0,-1 1-26 16,-8 4-2-1,-7 7-10-15,-4 4 4 0,-2 10 2 16,0 1-2-16,-8 0-8 16,-17 3-5-16,3 18 5 15,0-1-2-15,8 6 4 16,5 1 12-16,3 4-9 16,6 0 4-16,0-4 2 15,2-1-2-15,23-6 15 16,-3-7 2-16,14-4-15 15,-1-7-5-15,3-2 2 16,2 0-7-16,-4-8-1 16,0-10-6-16,-7-4-23 15,4-2-92-15,0-1-85 16,3 2-298-16</inkml:trace>
  <inkml:trace contextRef="#ctx0" brushRef="#br0" timeOffset="150055.96">31997 4109 963 0,'0'0'224'0,"0"0"-201"16,0 0 60-16,0 0-15 16,0 0-50-16,0 0-18 15,0 0-20-15,0 0-78 16,-13 4-133-16,-3-4-373 0</inkml:trace>
  <inkml:trace contextRef="#ctx0" brushRef="#br0" timeOffset="-210220.81">14331 1557 685 0,'0'0'52'0,"0"0"28"15,0 0 34-15,0 0-41 16,0 0-12-16,0 0-20 16,0 0 1-16,0 0-8 15,0-36-17-15,0 36-4 16,0 0-10-16,0 5-1 16,0 21-2-16,-5 8 7 15,-3 7 4-15,-2 5-5 0,8-5-6 16,2 1 3-16,0-2 4 15,0 2 0-15,14-1-1 16,3-3 0-16,8 1 3 16,2 2 1-16,4-1-7 15,7 4 4-15,2-4-1 16,13 1 3-16,-1 3-4 16,-3-4-5-16,-7 3 3 15,0 2-3-15,-11-2 1 16,-2 6 2-16,-6-1-3 0,-7 3 0 15,-10 0 0 1,-1 4 0-16,-5-1-4 0,0-1 3 16,0 0-4-16,0-5 4 15,0-2-3-15,0-5-1 16,-5-8-5-16,-1 0-5 16,-6-9 15-16,1-2-1 15,5 0 2-15,-6-4-4 16,-1-4 3-16,7-5-1 15,-4-2-1-15,8-5 2 16,2-2 2-16,0 0-1 16,0 0 1-16,0 0 6 15,0 0-6-15,0 0 0 16,0 0-1-16,14-6 1 16,1 0 4-16,3 2-1 0,7 2 0 15,2 0 6-15,8 2-2 16,7 0 4-16,3 0-1 15,6 11-1-15,-4 12 1 16,2 1 7-16,-4 8-7 16,-3 5-2-16,-7 4-9 15,4 6 4-15,-8 0 0 16,-2 10-1-16,-4 1-1 16,-8 4-2-16,-1 1 2 15,-3 0-3-15,-2 3 3 16,3 2-3-16,1 1 0 15,3-3 1-15,-3 0-1 16,-1 1 2-16,1 0-2 16,-5 4 1-16,-6-5 0 0,-4 1 0 15,0-4-1-15,0-1 1 16,0-4-1-16,0-2 0 16,0-1 1-16,9-3-1 15,9-4 0-15,1-4-2 16,13-5 1-16,2-8-2 15,-3-2 2-15,7-8-1 16,-1-4-2-16,1-6 3 16,5-2-13-16,-10-7 6 15,1-2 0-15,-10 0-20 16,-2 0-5-16,-15 0-49 16,-7-11-123-16,0-8-242 15</inkml:trace>
  <inkml:trace contextRef="#ctx0" brushRef="#br0" timeOffset="-200910.31">809 5233 516 0,'0'0'202'0,"0"0"-156"16,0 0 15-16,0 0 43 15,0 0-53-15,0 0-25 16,0 0 0-16,0 0-2 15,-2 24 6-15,28-15 12 16,8-4 0-16,8-2-6 16,7-3-3-16,0 0-8 15,-4 0-17-15,-12 0 2 16,-11-4-4-16,-8 1-2 16,-12 3-4-16,-2 0 3 15,0 0-1-15,0 0-2 16,0 0-6-16,0 0-23 0,0 3-21 15,-2 5-35-15,-9 2-53 16,4-5-165-16</inkml:trace>
  <inkml:trace contextRef="#ctx0" brushRef="#br0" timeOffset="-197989.12">1914 5390 568 0,'0'0'149'0,"0"0"-113"16,0 0-24-16,0 0 112 15,0 0-39-15,0 0-17 16,9 2 28-16,7-8-12 15,4-12-8-15,2-8-32 16,0-11-22-16,5-7-13 16,-2-8-7-16,-3-2-1 15,0 0-1-15,-6 2-4 16,-5 10-2-16,-4 8-5 0,-7 16 4 16,0 8-9-16,0 10-14 15,-7 0-46-15,-13 2 35 16,-2 22-11-16,2 2 19 15,9-3 9-15,6-2 3 16,5-5 11-16,0-4-1 16,11-6 11-16,10 0-1 15,0-4 1-15,4-2 9 16,2 0 6-16,-5 0-1 16,-2 0-1-16,-4 0-2 15,-3 0-7-15,-1 4-1 16,-4 13-3-16,1 3 0 0,-3 6 0 15,2 8 0 1,-6-1 0-16,0 2-2 0,5-3 2 16,-3-6 0-16,5 0-3 15,2-6 0-15,4-6-8 16,8-6-12-16,4-8 1 16,4 0-2-16,7-10 0 15,3-14 13-15,5-10 3 16,1-5 7-16,-7-4 1 15,-9 0 1-15,-15 3 1 16,-14 4 16-16,-2 8 4 16,-5 8 6-16,-14 5-12 15,-10 12 13-15,-7 3-6 0,3 0-19 16,-8 14-4 0,10 16 2-16,6 10-2 0,6 10 0 15,12 1 0-15,4 3 2 16,3-7-2-16,0-8 1 15,14-12 0-15,6-13 0 16,2-9 1-16,9-5 10 16,2-5 37-16,6-29-2 15,-1-12-18-15,-7-4-18 16,-6 0 0-16,-10 6-1 16,-1 9 4-16,-10 9-9 15,-4 9-1-15,0 9-2 16,0 8-2-16,0 0-1 15,0 5-24-15,0 24 8 0,0 9 17 16,-2 4-3-16,2 1-5 16,0-8-2-16,13-2-1 15,11-9-2-15,-1-9-13 16,4-10 10-16,2-5 10 16,0-14 6-16,-1-18 4 15,-1-6 2-15,-5-1 4 16,-3 0-5-16,-9 3 1 15,-3 5 3-15,-7 11 4 16,0 10-4-16,0 5 4 16,0 5 4-16,0 0-17 15,0 13-6-15,-4 20 3 16,-5 11 2-16,7 0 0 0,2-3-1 16,0-6 2-1,0-7 0-15,0-12 1 0,2-8 0 16,4-8 0-16,3 0 17 15,5-15 24-15,-1-16-12 16,3-11-22-16,-1-3-4 16,-1 3 0-16,-3 8-4 15,-3 8 0-15,2 12 0 16,-8 8-3-16,2 6-8 16,3 0-28-16,2 25-10 15,2 9 42-15,9 4-4 16,-4-4-20-16,2-5-5 15,1-9 20-15,4-9-6 16,0-9 15-16,6-2 3 0,0-8 4 16,2-17 3-16,-2-4 1 15,-5-4 3-15,-4 1 15 16,-7-2 0-16,-3 6-7 16,-10 0-7-16,0 10 5 15,0 6 0-15,-5 6 0 16,-13 6-6-16,-2 0-7 15,-9 22-4-15,-3 12-1 16,5 4 1-16,8 2-5 16,10-4-8-16,6-3-12 15,3-8 11-15,0-6 11 0,6-5 2 16,9-12 4 0,-1-2 1-16,1 0 8 0,3-10 26 15,-1-15-17 1,1 0-1-16,-2-4-5 0,-5 3 12 15,-2 2-6-15,-3 8-1 16,-3 7 9-16,-3 4-14 16,0 5 4-16,0 0-12 15,0 5-3-15,0 30-1 16,7 22 1-16,4 18 11 16,4 20-10-16,-1 11 1 15,-3 3-2-15,-2 2 2 0,-7-12-2 16,-2-9-3-16,0-18-3 15,-20-19-5-15,-3-23 10 16,6-15 0-16,3-11 1 16,-1-4 5-16,3-5 1 15,-1-29-4-15,2-17-2 16,11-16 0-16,0-10 0 16,5-6 0-16,26-1 0 15,9 4 0-15,9 5-1 16,4-3-3-16,1 9 1 15,0 0 3-15,-10 10 0 16,-6 9 0-16,-14 9 1 16,-8 12 0-16,-14 10-1 15,-2 7 5-15,0 6-5 16,-20 6-2-16,-4 0 0 0,-3 12-3 16,-2 22-4-16,13 8 1 15,10 9 7-15,6-1-1 16,0-3 2-16,18-1 1 15,10-5 0-15,6-10 3 16,4-6-2-16,0-11-2 16,-1-7-5-16,13-7-36 15,-1 0-80-15,8-23-80 16,7-14-175-16</inkml:trace>
  <inkml:trace contextRef="#ctx0" brushRef="#br0" timeOffset="-196972.93">4506 5349 847 0,'0'0'110'16,"0"0"-85"-16,0 0 64 15,0 0 17-15,0 0-66 16,0 0-27-16,75-124-13 15,-51 83 2-15,-9 4 3 16,4 7-1-16,-15 12 1 16,-2 6 6-16,-2 8 1 15,0 4 0-15,0 0-7 0,0 6-5 16,-13 18-12-16,-3 13 6 16,5 0 3-16,9 4 0 15,2-2 0-15,0-4-1 16,0-3 4-16,17-12 0 15,4-2 0-15,-1-10 1 16,2-8 3-16,5 0 1 16,4-20 12-16,2-12-5 15,-2-7-1-15,-6-3-4 16,-14-4-7-16,-11 2 9 16,0 2-9-16,-13 8-1 15,-16 10 1-15,0 16-6 0,-5 8-4 16,1 0 2-1,2 18 0-15,6 7 0 0,10 0-6 16,8 1-8-16,7 1-2 16,0-3 6-16,18-2 14 15,13-7 3-15,2-4 1 16,7-10 2-16,3-1 1 16,1 0 1-16,-1-19 7 15,-3-11 4-15,-4-2-12 16,-7-3 3-16,-9 0-5 15,-7 4 7-15,-9 4-4 16,-4 0 3-16,0 8-2 16,-8 10 11-16,-5 1-4 15,1 8-7-15,1 0-3 16,0 0-2-16,11 4-5 0,0 16 3 16,0 5-1-16,0 8 3 15,9 3 4-15,10 6 7 16,2 9 9-16,-1 2-8 15,-3 10-1-15,-3 5 0 16,4 2-5-16,-7 2 0 16,-4-4-4-16,-1-2-1 15,-6-1 0-15,0-5-1 16,0 1-1-16,0-8 0 16,0-2-2-16,-2-5-5 15,-9-8-6-15,7-8-7 16,-1-12 3-16,5-8-10 0,0-9-3 15,0-1-18 1,0 0 23-16,18-8 16 0,5-18 10 16,1-9 5-16,-2-10 4 15,-6 0-2-15,-3 0 8 16,-6 2 4-16,0-1 11 16,-7 10-9-16,0 3-10 15,-2 1-5-15,-17 4-3 16,-3-1 0-16,0 6 1 15,-2 1 1-15,-1 1-3 16,7 3 1-16,5 1-3 16,6-8 0-16,7-7-3 15,0-9-32-15,2-8-29 16,27-8-41-16,5 4-98 16,3 0-165-16</inkml:trace>
  <inkml:trace contextRef="#ctx0" brushRef="#br0" timeOffset="-195056.42">6034 5129 254 0,'0'0'185'15,"0"0"-58"-15,0 0-19 16,0 0 2-16,0 0 19 16,0 0-53-16,71-16-1 15,-62 4-17-15,-7-4-2 0,-2-2-19 16,0-3-18 0,0 0-13-16,-7 1-1 0,-10 6-3 15,-8 6-4-15,-1 6-5 16,-6 2-18-16,3 2 21 15,-2 22-6-15,2 6 2 16,7 4-5-16,4 8-4 16,11 2 4-16,7-2 8 15,0 1-2-15,5-7 6 16,15-12 1-16,4-9 4 16,1-10-3-16,4-5 9 15,0-5 32-15,2-21-14 0,0-9-7 16,-4-4-9-1,-2 4-8-15,-10 0-3 0,-11 5 3 16,-4 5-2-16,0 4 3 16,0 9-5-16,0 6-2 15,0 6-4-15,-4 0-31 16,-7 8-1-16,4 20 21 16,0 4 10-16,7 4 1 15,0 1-2-15,5-7 5 16,17-5 1-16,3-7 1 15,4-7-1-15,0-10 2 16,2-1 4-16,0-13-1 16,3-18 10-16,-1-5-3 15,-4-4 0-15,-6 2-8 16,-8 0 1-16,-13 4 3 0,-2 5-6 16,0 9 0-16,-13 8-2 15,-10 12-18-15,4 0-10 16,-4 0 11-16,3 12-13 15,5 1-8-15,5 1 9 16,10-4 3-16,0-4 17 16,0 0 4-16,0-2 7 15,12-2 1-15,3 0 10 16,6 0-1-16,-11 2 7 16,4 2-9-16,1 0-5 15,-5 6-2-15,-6 0-1 16,5 6 2-16,-3 3-2 0,3-2 1 15,1 3 0 1,-2 0-1-16,3-2 0 0,3-1 2 16,-1-7-3-16,1-3 2 15,-3-4 2-15,3-5 10 16,3 0 21-16,5 0-11 16,3-23-6-16,2 0-4 15,-3-6-9-15,0-3 11 16,-1 0-2-16,-8 0-8 15,-3 0-4-15,-10 6 2 16,-2 9 2-16,0 5-2 16,0 11-3-16,-9 1-7 15,-7 0-4-15,-2 16-2 0,3 10 6 16,4 6 0 0,9 4-1-16,2 0 3 0,2 2 0 15,20-1-7-15,7-9-4 16,6-10 5-16,6-6-8 15,1-12-1-15,3 0 3 16,-1-19 9-16,1-13 4 16,-3-2-4-16,0-4 7 15,-13 0 1-15,-8 2 8 16,-17 0-5-16,-4 6 1 16,-2 7 12-16,-21 11 8 15,-4 12 17-15,-4 0-31 16,-4 11-5-16,1 19 4 0,5 10-2 15,10 2-3-15,9-3-4 16,10-2 0-16,0-4-1 16,0-10 1-16,16 0 0 15,2-14 0-15,4-9 2 16,3 0 13-16,2-9 26 16,4-17-22-16,-2-6-13 15,-2-5 6-15,-8 4-5 16,-5-1 13-16,-7 11-7 15,-7 8 5-15,0 8-1 16,0 7-1-16,0 0-6 16,0 4-10-16,0 20-7 15,0 8 5-15,0-1-1 0,0-2 3 16,4 0-8-16,12-13-9 16,1-7-30-16,6-7-9 15,2-2-32-15,-1-15-66 16,2-16-511-16</inkml:trace>
  <inkml:trace contextRef="#ctx0" brushRef="#br0" timeOffset="-190306.94">8036 5167 368 0,'0'0'146'0,"0"0"-125"15,0 0 13-15,0 0 18 16,0 0-2-16,0 0 3 16,0 0 35-16,-2 0 9 15,2 0-35-15,0 0-15 16,0 0 6-16,0 0-2 15,0-1 22-15,0-8-5 16,0-5-25-16,11-2-32 0,-5-2 1 16,4 1-6-16,-4-2 0 15,-6 3-4-15,2 2-1 16,-2 2-1-16,0 6 0 16,5 1 0-16,-5 5 2 15,0 0-2-15,0 0-5 16,0 0 1-16,0 0-2 15,0 14-14-15,4 11 8 16,2 5 11-16,2 2 2 16,-2-3 1-16,7-6-2 0,-1-5-4 15,-1-6 4-15,0-7 0 16,0-5 3-16,9 0 0 16,2-17 3-16,1-12-2 15,4-8-2-15,-6 1 1 16,-5 2 1-16,-5 4-3 15,-9 2 1-15,4 6 5 16,-6 8-7-16,0 10 1 16,0 4-2-16,0 0 0 15,0 5-7-15,0 21 2 16,-8 6 4-16,8 1 2 16,0 1-5-16,0-6-4 15,12-4 2-15,7-6 6 16,4-8-1-16,-3-6 1 0,2-4-3 15,3 0 8-15,-1-21-2 16,-1-4-1-16,-4-3 6 16,-3-2-3-16,-3 2-2 15,1 4 4-15,-12 2 1 16,-2 5 6-16,0 10-1 16,0 5 5-16,0 2-2 15,0 0 0-15,0 21-15 16,0 22 0-16,0 21 5 15,0 18 2-15,0 16-2 16,21 1-2-16,-2-3 0 16,-3-12-3-16,-3-20 0 15,-3-11-4-15,-6-15 1 0,-2-12-9 16,-2-14-4-16,0-9-30 16,0-3-32-16,0-3 20 15,0-27-16-15,-2-14-68 16,-12-12-60-16,1-11 74 15,-3-7 29-15,-3-7 54 16,-2 0 45-16,5 7 32 16,3 5 18-16,-3 17 28 15,8 11-1-15,-3 4 19 16,4 9-14-16,7 6-26 16,0 4-2-16,0 4-10 15,0 2-20-15,18 2 5 16,6 3-3-16,5 4-4 0,0 3-1 15,7 0-5-15,-7 18-9 16,-4 10-1-16,-8 6-6 16,-10 5 0-16,-7-2 6 15,0-3 5-15,-9-1 4 16,-13-6-1-16,-5-3-12 16,7-8-2-16,7-8-28 15,3-8-59-15,10 0-25 16,0-19-76-16,0-20-251 15</inkml:trace>
  <inkml:trace contextRef="#ctx0" brushRef="#br0" timeOffset="-190116.63">8813 4846 663 0,'0'0'233'16,"0"0"-133"-16,0 0-18 15,0 0-63-15,0 0 15 16,12 107 28-16,-8-52-16 15,7 3-20-15,-9-3-7 16,6-6-12-16,-6-8-7 16,-2-9-16-16,0-9-74 15,0-10-42-15,2-13-132 16,-2 0-238-16</inkml:trace>
  <inkml:trace contextRef="#ctx0" brushRef="#br0" timeOffset="-189727.96">8776 5063 733 0,'0'0'182'0,"0"0"-135"16,0 0 20-16,0 0-8 15,0 0-29-15,0 0-20 16,33-32-8-16,8 24 2 16,-6 2-2-16,-1 4 0 15,-3 2 3-15,-9 0 1 16,2 0 15-16,-8 5-16 15,-7 12 1-15,-5 3-4 16,-4 2 9-16,0 3 15 0,0-2-8 16,0-3-5-1,0-4-11-15,0-6 1 0,0-4-3 16,0-3 1-16,2-3 0 16,6 0 3-16,5-3 5 15,3-17 21-15,5-8-22 16,2-6 0-16,-7 3-2 15,-10-1-1-15,-6 6-2 16,0 9 1-16,-9 7-4 16,-27 10-31-16,-6 0-18 15,-5 7-23-15,5 13 0 16,15 3-34-16,14-5-180 16,13-4-292-16</inkml:trace>
  <inkml:trace contextRef="#ctx0" brushRef="#br0" timeOffset="-189379.37">10158 4838 1032 0,'0'0'68'0,"0"0"-61"0,0 0 25 16,0 0 11-16,0 0-14 15,0 0 35-15,7 107-26 16,-3-53-24-16,-4 0-9 15,0 0-5-15,0-4 0 16,-9-8-15-16,5-12-36 16,4-12-59-16,0-18-31 15,0 0-199-15</inkml:trace>
  <inkml:trace contextRef="#ctx0" brushRef="#br0" timeOffset="-188890.63">10379 4855 919 0,'0'0'146'0,"0"0"-126"16,0 0 13-16,0 0-11 16,0 0-2-16,0 0-6 15,-92 68-4-15,72-36-2 16,-3-2-8-16,10-2 1 15,0-4-2-15,8-4 0 16,5-6-2-16,0-2-4 16,0-6-5-16,18 0 7 15,9-4-5-15,2-2 0 0,7 0-1 16,-3 0-3-16,0-10 2 16,1-4 2-16,-1-2-1 15,-4 0 5-15,-4 0 6 16,-5-1 3-16,-9 4 0 15,-7-1 11-15,4 4 7 16,-8 1 12-16,0 8 0 16,0 1-5-16,0 0-11 15,0 0-17-15,-8 0-2 16,4 18-2-16,4 3 2 16,0 6 0-16,0-3 2 15,18-2 0-15,5-3 2 16,-4-7-2-16,8-5-10 0,-2-7-17 15,2 0-28 1,-3-7-59-16,0-16-136 0,-10-9-204 16</inkml:trace>
  <inkml:trace contextRef="#ctx0" brushRef="#br0" timeOffset="-188750.4">10501 4761 890 0,'0'0'61'16,"0"0"-59"-16,0 0 4 16,0 0-6-16,0 0-94 0,0 0-136 15,0-11-289-15</inkml:trace>
  <inkml:trace contextRef="#ctx0" brushRef="#br0" timeOffset="-188472.91">10738 4717 884 0,'0'0'136'16,"0"0"-78"-16,0 0-4 16,0 0 0-16,0 0-27 15,0 0-24-15,0 35 15 16,6 5 9-16,5 10-11 15,3 4-4-15,-3 5-6 0,-3-6 3 16,2-6-8-16,-6-7-1 16,5-10 0-16,-5-8-10 15,4-6-26-15,0-8-41 16,5-8-37-16,3 0-104 16,6-21-74-16</inkml:trace>
  <inkml:trace contextRef="#ctx0" brushRef="#br0" timeOffset="-186338.26">10947 4900 689 0,'0'0'182'15,"0"0"-112"-15,0 0 4 0,0 0-8 16,0 0-20-16,0 0-27 16,-29 9-10-16,27 21 5 15,2 4 2-15,0 0 3 16,0-2-8-16,9-2-2 15,6-4-6-15,3-10 2 16,-3-6-4-16,1-10 6 16,11 0 6-16,-2 0 13 15,6-17-11-15,-4-9-7 16,-10-6-7-16,-3-1 5 16,-12-4 0-16,-2 3-5 15,0 5-1-15,-18 5-2 16,-11 9 0-16,-4 12-10 15,-3 3-25-15,1 0 7 16,8 15-4-16,4 8-11 0,10-2 0 16,9 2-9-16,4 0 20 15,0-2-3-15,17-5-8 16,12-2-60-16,7-7-6 16,1-4 63-16,6-3 28 15,-1 0 20-15,-1-10 8 16,-10-6-5-16,-2-4 8 15,-7 2 8-15,-6 4 47 16,-12 0 34-16,1 6-20 16,-5 3-15-16,0 3-2 15,0 2-12-15,0 0-25 0,-5 7-23 16,-1 15-1-16,-1 7 3 16,7 3 7-16,0-1 17 15,0-1 10-15,0-7-22 16,0-3-5-16,0-11-3 15,7-4 0-15,-1-4 8 16,-1-1 8-16,3 0 2 16,8-6-7-16,-3-14-7 15,1-1-9-15,-1-5-4 16,-6 1-7-16,-2 4 0 16,-1 6-4-16,-4 7 1 15,2 6 3-15,3 2-8 16,-3 0-6-16,-2 0-11 15,2 0 6-15,0 5 10 0,8 15 15 16,-4-1 2-16,3 1 0 16,2-4 2-16,-2-4 7 15,0-7 3-15,2 0 7 16,-2-5 1-16,4 0 9 16,3 0-9-16,8-10-12 15,1-10-5-15,-3-1-3 16,1-5-1-16,-6 5-3 15,-3 1-2-15,-3 3-4 16,-5 10-2-16,-1 2-2 16,-2 5-5-16,-1 0-23 15,0 0-19-15,0 15 26 0,0 8 33 16,5 0 0-16,-1 0-1 16,8-2 2-16,-1-3 3 15,10-4-3-15,-1-6 0 16,7-8 1-16,-1 0 4 15,7 0-5-15,-4-17 0 16,-10-10-14-16,4 1-12 16,-11 0 2-16,-12 0 5 15,0 3 9-15,-2 5 2 16,0 4-4-16,0 10-15 16,-9 4-5-16,-6 0 27 15,4 16 2-15,-3 4 2 16,5 6 1-16,9 1 1 0,0 4 2 15,0-8 1-15,5 1 7 16,5-8 3-16,9-4-3 16,-1-6-3-16,-1-6 9 15,1 0 15-15,9 0-7 16,-3-20-14-16,3-6-3 16,-7-4-2-16,5-4 7 15,-12-6-5-15,-7-11-4 16,2-8 0-16,-8-12-3 15,0 1-1-15,0 8 0 0,-10 14-1 16,4 16 1 0,-1 15 0-16,3 14 1 0,0 3-1 15,-4 0-11-15,6 14-6 16,-2 18 12-16,-1 15 5 16,5 4-1-16,0 9 1 15,7 3 1-15,9-3 0 16,-1-4-1-16,3-6 4 15,-3-12-2-15,4-8-2 16,-9-10-2-16,2-8 2 16,-1-8 2-16,-2-4-2 15,2 0-1-15,9-8-2 16,0-14-1-16,5-3-7 16,-6-6 11-16,2-1-2 15,-7-4-2-15,-10-3 0 16,-2 8-4-16,-2 4 8 0,0 13-1 15,0 11 1-15,-14 3-11 16,1 0 2-16,-3 10 4 16,3 12 0-16,0 6 4 15,6 2 1-15,7 0 0 16,0 0 0-16,0-2 8 16,18-4-3-16,-1-6 13 15,10-4-4-15,0-8 7 16,4-6 6-16,0 0 13 15,10-2 3-15,-3-18-16 16,2-6-1-16,-3-4-24 0,-8-4-2 16,-2-2-1-1,-11 2-12-15,-14 4-13 0,-2 9 3 16,0 7 2-16,-2 10-16 16,-14 4-20-16,-1 0 22 15,3 0 19-15,3 0 15 16,7 6-1-16,4 1 0 15,0-2 0-15,0 1 1 16,0 2 1-16,0 3 7 16,4-4 6-16,7 4 2 15,1 0 0-15,-4 2-7 16,3 1-5-16,-1 0 1 16,-4 4-3-16,3 0 3 15,-5 4-2-15,-2-3 1 16,3 1-1-16,-2-1 0 0,-1-5 1 15,0 0-2-15,5-6 2 16,-1-4 3-16,3 0 2 16,0-4 15-16,6 0 7 15,6 0-8-15,-1-8-5 16,4-10-3-16,-4-2-6 16,5-4 1-16,-2-8 1 15,-2-7-10-15,4-3 0 16,-7 2-9-16,-7 8-17 15,-7 13-5-15,-4 10 22 16,0 9-6-16,-2 0-41 16,-18 0 23-16,-2 12 19 0,6 7 12 15,5-5-1-15,7 1 1 16,4 2 1-16,0 1 1 16,0 0-2-16,15-1 2 15,3-2 5-15,7-1 6 16,-1-2 8-16,-2-2-5 15,1 0 8-15,-10-4-10 16,-6 2-9-16,-7 0-3 16,0 2-3-16,0 1 1 15,-12 1-1-15,-19 1-2 16,-11-1-27-16,-14-4-40 16,-6-6-196-16,-7-2-397 15</inkml:trace>
  <inkml:trace contextRef="#ctx0" brushRef="#br0" timeOffset="-186021.72">11743 4717 419 0,'0'0'304'15,"0"0"-270"-15,0 0-33 0,0 0 14 16,0 0 77-16,0 0-38 16,-27 13-36-16,27-7-4 15,0-2 8-15,15-2 18 16,26-2 35-16,17 0-46 15,24-18-27-15,11-1-2 16,4 0-50-16,-22 4-68 16,-32 3-168-16</inkml:trace>
  <inkml:trace contextRef="#ctx0" brushRef="#br0" timeOffset="-185218.41">10499 4717 300 0,'0'0'195'0,"0"0"-115"16,0 0 0-16,0 0-11 15,0 0 18-15,0 0-6 0,0 0-41 16,0 0-10-16,0 0-12 16,0 0-5-16,0 12 15 15,0 1-10-15,2-3-13 16,0 1 2-16,7-8-6 15,-5-1 2-15,6-2 4 16,-4 0 6-16,5 0 12 16,1 0-14-16,-8-7-11 15,3-8-6-15,-7 1-4 16,0 4-39-16,-7 5-26 16,-11 5-95-16,-7 0-103 15</inkml:trace>
  <inkml:trace contextRef="#ctx0" brushRef="#br0" timeOffset="-136564.45">842 6180 321 0,'0'0'192'15,"0"0"-142"-15,0 0 12 0,0 0 19 16,0 0-6-16,0 0 4 16,0 0-13-16,-27 2-28 15,25 0 2-15,-4-2 4 16,-4 2-13-16,2 0 1 15,-15 1-5-15,2 0 6 16,-2 1-8-16,3 1 8 16,9-5-4-16,6 3 0 15,5-3-6-15,0 0 0 16,0 0-10-16,0 0-1 16,0 0-12-16,24 0 0 15,21 0 1-15,15 0 0 0,11 0-1 16,4 0 1-16,-13-3-1 15,-4 0 0-15,-12 1 1 16,-15 2-1-16,-10 0 0 16,-15 0 0-16,-6 0 3 15,0 0-3-15,0 0-3 16,0 0 0-16,0 0-1 16,0 0-8-16,0 0-22 15,0 0-58-15,0 0-40 16,0 0-125-16,0 0-398 15</inkml:trace>
  <inkml:trace contextRef="#ctx0" brushRef="#br0" timeOffset="-123992.18">1925 6336 869 0,'0'0'146'15,"0"0"-123"-15,0 0 29 16,0 0 38-16,0 0-32 16,0 0-13-16,0 0 7 15,49-24-20-15,-28-8-5 16,-2-10-10-16,4-10-11 15,-7-10-2-15,-1-12-4 16,-6-13 0-16,-6-9 0 0,-3 2 0 16,0 12-3-16,-10 20-1 15,-3 21 3-15,-3 17-1 16,3 12-6-16,1 8 7 16,2 4-7-16,-3 2-7 15,-1 26 1-15,5 14-2 16,7 16 6-16,2 11 7 15,0 9 2-15,11 6-2 16,11 2 4-16,1-3-2 16,-2-9 1-16,2-12 0 15,-3-15 0-15,-2-10 1 16,-2-11-2-16,-5-9 1 0,-2-8 0 16,-2-5 0-16,-3-4 0 15,-2 0 0-15,5-5 5 16,-1-18 0-16,4-7-4 15,-2 0-1-15,1 6-1 16,-2 6-3-16,-4 11 0 16,-1 7 1-16,-2 0-7 15,2 15-18-15,2 9 26 16,3 7-1-16,-1-4 1 16,6-3 2-16,-4-2 0 15,5-8 0-15,-1-4 0 16,-1-8 0-16,1-2 0 15,3 0 5-15,3-19 5 0,4-10 1 16,-2-5-8 0,-4 2-1-16,-3 6-2 0,-9 6 1 15,-1 10-1-15,-1 6 3 16,-2 4-3-16,0 0-5 16,0 5-13-16,0 18 10 15,0 3 6-15,0 3 0 16,0-8 1-16,7-3 1 15,2-3-1-15,2-10 2 16,-3-5-2-16,6 0-1 16,1 0 0-16,1-13-22 15,-1-12-80-15,-3 0-35 0,-8-5-267 16</inkml:trace>
  <inkml:trace contextRef="#ctx0" brushRef="#br0" timeOffset="-123594.29">2291 5949 358 0,'0'0'173'16,"0"0"-128"-16,0 0 36 15,0 0-31-15,0 0-12 16,0 0-12-16,0 0 12 15,0 0 15-15,0 0-17 16,0 0-9-16,0 0-7 16,0 0-11-16,0 0-3 15,0 17-4-15,0 2 0 16,0 3-2-16,0 3-29 16,0-7-156-16,0-6-184 0</inkml:trace>
  <inkml:trace contextRef="#ctx0" brushRef="#br0" timeOffset="-121923.09">2657 6120 576 0,'0'0'310'15,"0"0"-234"-15,0 0 4 0,0 0 13 16,0 0-32 0,0 0-15-16,-5 0-18 0,5 0-19 15,0 10-6-15,0 14-1 16,0 6 9-16,12 8 7 16,-4-2-13-16,1-2 3 15,-2-7-5-15,0-5-2 16,-1-13-1-16,-6-1 3 15,2-3-3-15,-2-5 5 16,3 0-2-16,5 0 13 16,4-22 0-16,3-10-15 15,1-2 1-15,-1 3-2 0,-1 7 1 16,-5 7-1-16,-3 10 0 16,-4 5 0-16,-2 2-1 15,0 0-1-15,0 0-1 16,6 14-1-16,-2 7 3 15,5 6 2-15,-1-3-2 16,-1 0 1-16,5-4 0 16,-4-8 0-16,-1-3 0 15,-3-5 0-15,-1-4 3 16,1 0-1-16,3 0-1 16,6-8 1-16,3-14 0 15,6-1 3-15,-2-1-3 16,-2 6-2-16,-3 4-4 15,-7 8 4-15,-2 4 1 16,-6 2-1-16,0 0-2 0,2 0-5 16,3 18 6-16,3 7-1 15,4-2 2-15,-1-1 3 16,0-1-3-16,0-6 0 16,-2-4 1-16,0-6 0 15,-4-3 0-15,1-2 2 16,5 0 1-16,5-4 1 15,1-16 4-15,6-4-6 16,-5-2 1-16,-3 1-2 16,-2 6-1-16,-5 7-1 15,-6 6 0-15,-2 4 0 16,0 2-3-16,0 0-5 0,0 2 0 16,0 18-2-16,0 10 10 15,9 1-1-15,4-4 1 16,3-3-1-16,2-5 1 15,-1-8 0-15,1-4 1 16,0-7-2-16,2 0 2 16,5-11 6-16,-1-17-2 15,3-6 2-15,-5-8-7 16,-4-8 5-16,-7-8 0 16,-9-10 1-16,-2-10-2 15,0-1-3-15,0 9 0 16,-9 18 1-16,3 16-1 15,-3 16 0-15,2 12 1 0,5 5-2 16,-1 3-2-16,1 0-2 16,2 29-4-16,0 17 3 15,0 12 3-15,0 9 4 16,14 2-5-16,1 0 6 16,8-1-2-16,-4-4-1 15,4-6-1-15,2-10-3 16,1-8 4-16,1-12 0 15,-2-10-1-15,-3-8 0 16,-2-10 0-16,0 0 1 16,4-15-4-16,3-20 3 15,-2-7-1-15,-3-6-1 0,-7-2 1 16,-7 6-6 0,-8 7-5-16,0 14 1 0,-3 13 5 15,-19 10-2-15,-3 0-5 16,-4 16 6-16,7 14 4 15,5 2 2-15,9 4 0 16,8 0-1-16,0 0-2 16,12-6 3-16,17-3-27 15,6-8-27-15,7-8 17 16,16-8 20-16,3-3 12 16,1 0 7-16,0-22-2 15,-6-2 2-15,-6-6-5 16,-11 2 3-16,-14-2 2 15,-16 2 1-15,-9 5 2 0,-5 8 13 16,-17 7 18-16,-5 8-13 16,-4 0-15-16,2 6-2 15,5 18-4-15,6 6-2 16,7 2-1-16,9 3 2 16,2-5 0-16,0-2 1 15,6-5-1-15,15-5 0 16,0-5-2-16,6-9 3 15,0-4 0-15,2 0 3 16,2-22 9-16,-2-9 2 16,0-9 10-16,0-7 4 15,-4-10-1-15,-8-13-9 16,-5-11-14-16,-8-3-1 0,-4 4-2 16,0 18 3-16,-2 20-3 15,-7 20 9-15,2 14 7 16,-1 8-10-16,-1 0-7 15,-3 32-8-15,1 16 5 16,9 15 3-16,2 7 0 16,2 4 2-16,25 2 2 15,4-4 0-15,3-6-3 16,1-3 1-16,-6-12-2 16,-4-10 0-16,-10-15-1 15,-5-11-13-15,-6-8-28 16,-4-7-41-16,0 0-8 0,0-17-80 15,-18-11-257-15</inkml:trace>
  <inkml:trace contextRef="#ctx0" brushRef="#br0" timeOffset="-121662.58">3399 6128 779 0,'0'0'94'0,"0"0"-50"15,0 0 35-15,139-36 0 0,-82 28-11 16,8-2 9-16,2 0-27 16,-5-1-15-16,-6 4-19 15,-14-1-12-15,-17 2-4 16,-12 3-3-16,-13 2-25 15,0 1-74-15,-15 0-68 16,-26 0-241-16</inkml:trace>
  <inkml:trace contextRef="#ctx0" brushRef="#br0" timeOffset="-121344.92">3268 6020 717 0,'0'0'198'16,"0"0"-174"-16,0 0 7 15,0 0 32-15,0 0-7 16,0 0-34-16,-108 1-22 16,108 7 9-16,0 1 0 15,0-1-7-15,0-6-1 16,0-2 1-16,2 0-1 15,12 0 1-15,-1-7 12 16,3-6-3-16,-7 1-4 16,-5 2 1-16,-4 6 0 15,0 1 0-15,0 3-8 16,-4 0-33-16,-8 5-51 16,-1 11-36-16,7 0-192 0</inkml:trace>
  <inkml:trace contextRef="#ctx0" brushRef="#br0" timeOffset="-115699.45">5592 6014 330 0,'0'0'355'0,"0"0"-264"15,0 0 15-15,0 0-6 16,0 0-37-16,0 0-8 16,0-22 1-16,0 20-7 15,-2 2-9-15,-2 0-8 16,-5 0-9-16,-5 0-14 15,-5 14-9-15,-4 18 0 16,-1 7-2-16,1 6 2 16,8-1-2-16,8-2 1 15,7-4-1-15,0-4-2 16,20-3 1-16,13-10 0 16,6-6-3-16,7-10-1 0,6-5-3 15,1-1-2-15,2-26 6 16,1-4 0-16,-6-6 6 15,-8 0 0-15,-13 4 3 16,-9 3 1-16,-11 6-2 16,-9 2 5-16,0 6 4 15,-7 3 1-15,-11 8-10 16,-4 5-2-16,-2 0-3 16,-1 8-1-16,2 18-6 15,10 6 5-15,7 4 1 16,6 2-1-16,0 0-7 0,0 1 3 15,19-8-1-15,8-4 2 16,7-8 3-16,-1-8 0 16,8-11 2-16,1 0 2 15,1-14 1-15,3-18 0 16,-6-6 10-16,-4-7 3 16,-8-5-2-16,-12-2 8 15,0-2-6-15,-16-6-2 16,0-3-1-16,0 5-2 15,-20 8 0-15,2 15-4 16,5 18 6-16,4 9-3 16,0 8-7-16,0 2-4 15,0 26-4-15,2 18-1 0,7 9 9 16,0 6-1 0,18 6-1-16,13-5 1 0,-2-2 0 15,9-8-5-15,1-10-2 16,-4-11 1-16,1-12-3 15,-1-13 3-15,-6-6 5 16,0 0 2-16,-2-24 0 16,-4-11 1-16,-4-11 2 15,-5-7-1-15,-8-12-2 16,-6-5 4-16,0-8 0 16,0 4-1-16,0 8-1 15,-16 13-1-15,3 14 2 16,-1 15-3-16,-1 9 0 15,2 14 0-15,-3 1-10 0,8 6-3 16,0 28 7-16,4 12 4 16,4 12 1-16,0 7-3 15,7 5 3-15,13-2 1 16,2-2-1-16,3-6 1 16,0-10 0-16,4-6 0 15,-8-10 0-15,6-10-1 16,-4-12 1-16,-3-6-2 15,0-6 2-15,2-1 0 16,5-23 1-16,4-10 1 16,-4-5 6-16,-2-3-5 15,-6 0 2-15,-3 3-4 16,-7 13 2-16,-7 11-3 0,-2 10 0 16,0 5 1-1,0 0-1-15,0 7-15 0,0 16 10 16,0 12 2-16,0 1 2 15,4 2 0-15,10-4 2 16,1-4-1-16,6-8 1 16,-6-7 0-16,1-8-1 15,1-7 2-15,-1 0 8 16,-1 0 13-16,10-22-5 16,-7-6-9-16,7-7 0 15,-8 0-6-15,-1-3 0 16,-3 6-3-16,-8 5 2 0,0 12-2 15,-5 8 0-15,0 7 0 16,0 0-5-16,0 9-21 16,0 15 13-16,0 6 7 15,0 0 2-15,0-2 2 16,13-4 1-16,7-4-3 16,2-8 4-16,5-6 0 15,-3-6 1-15,3 0-1 16,2-9 6-16,-2-16-3 15,-2-3 5-15,-6-6 5 16,-5-6 1-16,-7-12-6 16,-7-11 0-16,0-7-3 15,0-6-2-15,-5 8-2 0,-1 20-1 16,-4 18 0 0,6 18 3-16,-5 12-2 0,3 0-1 15,-6 18-10-15,1 28 5 16,3 15 3-16,8 11-1 15,0 7 0-15,0 4-9 16,17-7-6-16,3-8 6 16,9-13 6-16,5-9 4 15,1-15-5-15,7-11-11 16,-1-10 14-16,-1-10-9 16,-5 0 2-16,6-19-28 15,-5-11 7-15,-1-2 18 16,-8-6 8-16,-8 3 6 15,-9 1 2-15,-8-1 10 0,-2 1 2 16,0 5 6-16,-6 7-7 16,-13 8 7-16,3 11 10 15,-7 3-14-15,-2 5-16 16,0 21 0-16,3 6 0 16,9 7 0-16,4 0 0 15,7 3 0-15,2-2 2 16,0-4 0-16,0-5-2 15,4-10 0-15,11-5 0 16,1-7 0-16,-3-9 3 16,8 0-1-16,1-9 26 15,2-19-11-15,3-5-11 16,-7-6-2-16,1-2-1 0,-8 3-2 16,-5 6 2-16,-6 13-2 15,-2 11-2-15,0 8 1 16,0 0-11-16,-8 13-9 15,-3 18 11-15,1 5-2 16,10 1-1-16,0-2-3 16,0-3 4-16,21-3 5 15,1-7 5-15,7-8-5 16,0-11 3-16,13-3 0 16,-2 0 3-16,-1-16 0 15,1-14-1-15,-5-10 1 16,-2-4 3-16,-6-4-3 0,-11-2 1 15,-5 2-1-15,-11 10-4 16,0 11-2-16,0 16-14 16,-20 11-15-16,-4 0-12 15,-1 11 13-15,3 10 19 16,9-1-7-16,5-3 6 16,8-2-6-16,0-1 4 15,10-4 13-15,9-2 0 16,4-2 5-16,2-1 0 15,-3 4 16-15,0 1 0 16,0 3 14-16,-1-1-4 16,-4 5 1-16,-1 1-6 15,-7 2 2-15,-3-3-6 0,-4 3-3 16,-2-5-5-16,6-5-9 16,-6 0-28-16,0-4-61 15,0-6-74-15,2 0-315 16</inkml:trace>
  <inkml:trace contextRef="#ctx0" brushRef="#br0" timeOffset="-113893.09">9959 5709 740 0,'0'0'137'0,"0"0"-77"16,0 0 20-16,0 0 15 15,0 0-41-15,0 0-22 16,-102-14 0-16,75 41-8 16,-2 12-8-16,7 7-8 15,9 6-1-15,11 5-4 16,2-3 3-16,0-4-6 0,21-8 2 15,10-8 0-15,10-10 1 16,3-14-2-16,6-10 0 16,0 0 18-16,8-29 2 15,-2-8-11-15,-2-7-7 16,-10-1-2-16,-13 4 0 16,-8 0 2-16,-11 9 3 15,-10 8-3-15,-2 12 0 16,0 8 0-16,0 4-1 15,0 0-2-15,-2 14-2 16,-10 16-1-16,3 8 0 16,9 3-1-16,0-7 4 15,0-3-3-15,25-8 1 0,0-7 0 16,4-9-2 0,2-7 4-16,2 0 0 0,-2-12 2 15,3-14-2-15,-10-3 0 16,-4-8 1-16,-8-5 4 15,-12-4-4-15,-6-4 0 16,-20 0-1-16,-8 8 0 16,-1 12-1-16,1 14-1 15,3 14-2-15,2 2 1 16,2 4-9-16,0 19-1 16,10 8-1-16,5 1-1 15,12-2-26-15,0 0 15 16,25-6 14-16,8-4 0 15,8-6 8-15,1-9 2 0,3-5-2 16,8 0 4-16,3-15 0 16,0-14 10-16,2 0-7 15,-7 0 21-15,-4 3-13 16,-12 6-2-16,-17 6 5 16,-5 7 2-16,-5 2-11 15,-8 5-3-15,0 0-2 16,4 19-6-16,0 20 6 15,9 7 3-15,-1 5-2 16,3-5 0-16,1-10-1 16,-3-7 0-16,3-12 0 15,-3-6 4-15,1-10 6 16,6-1 6-16,0-3-1 0,0-22 0 16,6-7-6-16,-1-2-5 15,-7-4-1-15,-3-4 1 16,-3 8 4-16,-8 5-7 15,3 12-1-15,-5 11 1 16,-2 6-1-16,0 0-2 16,0 0 0-16,4 3-4 15,6 22 0-15,-4 5 6 16,7 2 0-16,8-4 1 16,-1-7-2-16,6-2 2 15,5-8-1-15,6-7 0 16,0-4 3-16,13 0 3 0,-2-15-5 15,-3-11 2 1,-3 1-2-16,-8-6 1 0,-12-5-2 16,-9-1 2-16,-11-1 1 15,-2 8-3-15,0 9 3 16,-6 9-3-16,-15 9 0 16,0 3-8-16,-6 3 5 15,-2 25-3-15,4 4 1 16,12 8 0-16,13 2 2 15,0-2 0-15,0 0 0 16,24-8 3-16,3-1 0 16,8-7-1-16,6-11 1 15,3-5 0-15,1-8 0 0,4 0 9 16,-2-18-2-16,-3-8 2 16,-1-6-7-16,-14-4 0 15,-2-3 0-15,-12-10 2 16,-8 3-1-16,-7 2 1 15,0 12-2-15,-5 14 0 16,-12 8-2-16,-3 8-1 16,-5 2 0-16,8 0 0 15,3 0 0-15,5 2-1 16,5 8 1-16,4 0-1 16,0 2 2-16,0 0-1 15,0 0 1-15,15 2-1 16,3-1 2-16,-3 1-1 15,6 3 0-15,-6-2 0 0,-1 4 0 16,-6 0-1-16,6 4 3 16,-7 0-3-16,-1 2 2 15,-4-3-2-15,3-2 1 16,-3-4 0-16,-2-4 1 16,5-3-1-16,-1-6-7 15,9-1-16-15,14-2-21 16,15 0-34-16,12-5-32 15,8-16-4-15,12-4 40 16,-3-4-44-16,-6 5-111 16,-20 2-146-16</inkml:trace>
  <inkml:trace contextRef="#ctx0" brushRef="#br0" timeOffset="-112660.7">12454 5755 192 0,'0'0'214'0,"0"0"-66"0,0 0-42 15,0 0-5-15,0 0 35 16,0 0-58-16,-29-52-31 15,24 41-5-15,1 1-10 16,0 5 2-16,-3 3 4 16,7 2-20-16,-2 0-7 15,-3 0-2-15,-4 0-6 16,-4 0-2-16,-5 12 1 16,-5 5 0-16,4 8-2 15,-6 1 2-15,7 1-1 16,1 7 2-16,3 1 2 0,5-5-5 15,7-2 0 1,2-3 2-16,0-10-2 0,0-1 0 16,9-7 1-16,9-7 5 15,1 0 12-15,8 0 3 16,2-17-4-16,0-7-3 16,0-2 3-16,-4-2 1 15,-5-5-7-15,-2-2-4 16,-9 3 1-16,-2 7-3 15,-7 13-3-15,0 7 2 16,0 5 3-16,0 0-7 16,0 0-7-16,0 16 3 15,0 10 4-15,0 2-3 0,0 6 3 16,0-4 0 0,6-2 0-16,10-3 0 0,4-10-1 15,4-4-8-15,3-8 4 16,9-3 4-16,-1 0-13 15,3-8 10-15,-4-12 0 16,4-6 4-16,-9-2 0 16,-10-4-2-16,-7-2 2 15,-12 0 1-15,0 5 1 16,0 6-2-16,-12 8 0 16,-5 14 0-16,-10 1-3 15,-2 0 1-15,0 20 2 16,2 6-1-16,12 4 1 15,1 4 0-15,10-1 1 0,4 0 1 16,0-5 2-16,0-4-4 16,6-5 0-16,15-6 3 15,-3-9 0-15,-1-4 8 16,8 0 1-16,-5 0-1 16,6-17-1-16,-5-2-4 15,-3-3 0-15,-5-2 3 16,-1 2-1-16,-8 2-3 15,-4 6 2-15,0 6-2 16,0 7 2-16,0 1-7 16,0 0 0-16,-4 19-6 15,-4 23 3-15,4 18 1 16,4 17 2-16,2 8 4 0,23 12-4 16,4 2 0-1,-2-3 1-15,-5-6-1 0,-7-12 0 16,-13-13 0-16,-2-16 0 15,0-14 0-15,-15-14-1 16,-14-7 1-16,-4-10 0 16,-8-4-4-16,-1 0 0 15,2-19 4-15,9-10-1 16,9-7-1-16,3-8 1 16,15-4-4-16,4-8 3 15,2-6 0-15,32-5 0 16,13 0-1-16,9-2 1 15,6 3-2-15,3 2 3 0,1 1-1 16,1 5 2-16,-7 6 3 16,-4 2-3-16,-9 7 0 15,-7 5 1-15,-15 1 0 16,-14 7 1-16,-11 5 0 16,0 4 3-16,-11 9-5 15,-20 8-1-15,-10 4-1 16,-1 2 0-16,0 28-4 15,11 8 6-15,8 8-3 16,9 0 2-16,14 0 0 16,0-2 1-16,0-4 1 15,25-5 4-15,4-6 2 16,4-6-3-16,10-10 4 16,10-5-2-16,1-8-5 0,2 0 2 15,-3-1-3-15,1-18-14 16,-12-5-23-16,0-2-51 15,-11 1-158-15,3-4-221 16</inkml:trace>
  <inkml:trace contextRef="#ctx0" brushRef="#br0" timeOffset="-112502.38">13789 5937 929 0,'0'0'189'15,"0"0"-146"-15,0 0 11 0,0 0 25 16,0 0-63-16,0 0-16 16,-9 0-103-16,9 0-145 15,0 0-577-15</inkml:trace>
  <inkml:trace contextRef="#ctx0" brushRef="#br0" timeOffset="-78518.97">874 5233 257 0,'0'0'99'16,"0"0"-90"-16,0 0 1 15,0 0 9-15,0 0 3 16,0 0-3-16,0 0-2 16,0 0 11-16,4 0-2 15,-4 0 7-15,0 0-5 16,0 0-7-16,0 0-1 15,0 0 1-15,0 0-1 16,0 0 3-16,0 0 2 16,0 0 4-16,0 0 3 0,0 0-1 15,0 0-14-15,-4 0-7 16,-10 0-8-16,-1 0-2 16,1 2 2-16,3 3-1 15,0-2-1-15,1 1-2 16,-5 1 2-16,4-1 0 15,0-1 1-15,2-1-1 16,1 3 0-16,-2-1 2 16,3-4 0-16,-3 1 1 15,-6 2-3-15,0-3 6 16,3 1-3-16,2 2 8 16,6-3 4-16,3 0 2 0,-3 1 2 15,3-1 2 1,2 0-1-16,-2 3-5 0,2-3 1 15,-5 0-9-15,1 2-1 16,2-2 0-16,-2 0-2 16,4 2-1-16,-3 0-3 15,1-2 1-15,-3 1-1 16,3-1 4-16,0 0-4 16,2 0 0-16,0 0 2 15,0 0-2-15,0 0 1 16,0 0 1-16,0 0 1 15,0 0 5-15,0 0-6 16,0 0 0-16,0 0-1 0,0 0-1 16,0 0 2-1,0 0-2-15,0 0-2 0,0 0 0 16,0 0 1-16,14 0 0 16,12 0 2-16,1 0-1 15,9 0 2-15,-3 0-1 16,-10 0-1-16,3 0 3 15,-8 0-3-15,2 0 1 16,-7 0 0-16,-2 0-1 16,1 2 0-16,-4-2-2 15,1 0 4-15,1 0-1 16,-2 0-1-16,1 0 0 16,0 0 0-16,2 0 2 15,-2 0-2-15,0 0 2 16,0 0-2-16,0 0 0 0,-5 0 0 15,6 0 5-15,-6-2-5 16,0 2 0-16,3 0-3 16,-3 0 3-16,0 0 0 15,-1 0 0-15,-3 0 0 16,3 0 0-16,-1 0 0 16,0 0 1-16,2 0 2 15,-2 0-3-15,1-1-4 16,-1 1 4-16,0 0 0 15,-2 0 0-15,0-2-1 16,4 2-15-16,-4-4-33 16,0 0-99-16,0 0-133 0</inkml:trace>
  <inkml:trace contextRef="#ctx0" brushRef="#br0" timeOffset="-77107.89">836 6278 255 0,'0'0'68'15,"0"0"-36"-15,0 0 17 16,0 0 19-16,0 0-22 16,0 0-18-16,0-3 1 0,0 3 5 15,0 0-6 1,0 0 4-16,0 0-5 0,0 0 0 16,0 0-14-16,-8 0-8 15,0 0-4-15,-1 0-1 16,-5 0 6-16,6 0 17 15,-5 0-16-15,-1 0 0 16,-1 0 8-16,-1 0-11 16,-7 0 11-16,1 0-13 15,2 0 1-15,4 0-1 16,7 0 2-16,3 0 5 16,-1 0-6-16,5 0 0 15,0 0-2-15,2 0 8 16,0 0 1-16,0 0 2 0,0 0 3 15,0 0 2-15,0 0 3 16,0 0 1-16,0 0-5 16,0 0-1-16,0 0-3 15,-3 0-10-15,3 0 0 16,0 0-2-16,0 0-1 16,0 0-2-16,14 0 1 15,17-5 2-15,2-4 0 16,5 2 2-16,-2-1-2 15,-7 2 0-15,-3 0-1 16,3 1 1-16,0-2 0 0,-2 2 0 16,0 2 0-1,-6-1 1-15,-2 2-1 0,1-3 1 16,-9 5-1-16,1 0-2 16,-3 0 1-16,-5 0 1 15,0 0 0-15,1 0 0 16,-2 0 0-16,1 0 1 15,0 0-2-15,-4 0 1 16,7 0 0-16,-3 0 0 16,-2 0 3-16,3 0-6 15,-3 0 3-15,1-3 0 16,-3 1 2-16,6 0-2 16,1 0-1-16,-3-1-5 15,5-2 6-15,-4 1-6 0,-1 2-3 16,1 0 1-16,-1 0 3 15,5 2-16-15,-5-2-15 16,1 2 8-16,0 0 9 16,-3-3-17-16,-2 3-13 15,0 0 11-15,0 0-31 16,0 0-99-16,-2 0-179 16</inkml:trace>
  <inkml:trace contextRef="#ctx0" brushRef="#br0" timeOffset="-37674.86">527 4250 829 0,'0'0'152'16,"0"0"-141"-16,0 0 5 15,0 0 37-15,0 0 0 16,0 0-13-16,0 127-11 16,0-99-19-16,0-1-4 15,0-3-2-15,0-6-4 16,3-7-5-16,4-4-84 0,2-7-67 15,6 0-224 1</inkml:trace>
  <inkml:trace contextRef="#ctx0" brushRef="#br0" timeOffset="-37229.06">675 4114 527 0,'0'0'375'0,"0"0"-290"16,0 0 8-16,0 0-13 16,-123-57-24-16,96 50-22 0,0 3-5 15,-4 4-13 1,0 0-6-16,-7 13-9 0,-1 12 0 16,-2 12-1-16,5 10 0 15,5 8 0-15,6 6 0 16,12-3 0-16,9 0 0 15,4 0 0-15,0-7-1 16,27-5-1-16,15-8 0 16,14-7-10-16,19-10-40 15,14-12 18-15,19-9 24 16,4 0-23-16,-10-20 33 16,-13-13 3-16,-29-1 5 15,-16-4 2-15,-17-3 3 16,-19-4 46-16,-8-9-1 15,-6-5-22-15,-31-8-8 0,-13 1-18 16,-7 6-5-16,-10 11-5 16,-4 18 0-16,-12 11-4 15,1 15-26-15,4 5-65 16,11 20-76-16,13 19-174 16</inkml:trace>
  <inkml:trace contextRef="#ctx0" brushRef="#br0" timeOffset="-33763.75">4658 1903 349 0,'0'0'38'0,"0"0"37"0,0 0 16 16,0 0-28-16,0 0-14 16,0 0-12-16,0-5 0 15,0 5-3-15,0 0-5 16,0 0-5-16,0 0-3 15,0 0-5-15,0 0-6 16,0 0-6-16,0 0 3 16,0 0 0-16,0 5 30 15,0 5-13-15,0-2-12 16,0 3-1-16,0 4 1 16,0-1-1-16,0 1 5 15,0 6-8-15,0 3 0 16,0 8 13-16,0 2-12 0,0 5 0 15,0 1 2 1,0 6 3-16,0 1-9 0,0 6 1 16,0 3 3-16,0-3-6 15,0 7 5-15,5-4-1 16,4 2 4-16,2 0-5 16,3 0 5-16,1 4 2 15,1 0-5-15,1 3 10 16,6 0-5-16,1 4 2 15,1 1-7-15,-3 0-6 16,-2-2 3-16,0-1-4 16,-2-4 2-16,0 2-3 0,-1 0 0 15,-1 4 1-15,0 10 2 16,2-2-2-16,0 3 0 16,-3 1-1-16,3-7 1 15,-5-2 0-15,1 0 4 16,-5 2-2-16,-1-4 2 15,2 3-4-15,-4 2 3 16,5-3 4-16,1 0-8 16,-1-1 1-16,-3-6 1 15,11-1-2-15,-2-4 0 16,3-2 2-16,3-4 1 16,-2-1-1-16,2 0-2 15,-1-4 2-15,1-1 2 16,-6 2 1-16,-1 0-1 15,-3 4-2-15,-1-1 0 0,-3 1 1 16,-3-2-1-16,-2-3 0 16,-1 2 0-16,-3-3-2 15,0 1 4-15,0-1-3 16,0-2 2-16,0 6-3 16,0 3 0-16,2-2 0 15,3 5 0-15,-3 5 1 16,3 1-2-16,-5 2 1 15,0 0 0-15,0 0 2 16,0 0-2-16,0-4 0 0,-3-1 0 16,1-6 0-1,0-2 0-15,2-1 0 0,0 0 2 16,0 3 0-16,0 3-2 16,0 10 6-16,0 4-1 15,0-2-4-15,0-4 3 16,2-3-4-16,3-7 1 15,-3-5 0-15,0 6 1 16,0-5 5-16,0 1-7 16,0 2 3-16,-2-3 0 15,5 3-2-15,-3-1 0 16,0-2 0-16,0 4 1 16,3 0-2-16,2 0 4 15,-1 0-2-15,5-3 0 16,-1-1-1-16,-2-3 1 0,1 2 1 15,-5-3-3-15,2-4 5 16,-4-2-3-16,2-3-2 16,0-6 1-16,-1 0 1 15,-3-6-1-15,0 5 0 16,0-7-1-16,0-1 1 16,0-1-1-16,0-8 0 15,0-3 0-15,0-6 0 16,0-4 0-16,0-2 0 15,0 0-1-15,0 0 1 16,0 0-17-16,0 0-31 16,-11-12-89-16,-16 1-84 0</inkml:trace>
  <inkml:trace contextRef="#ctx0" brushRef="#br0" timeOffset="-32129.73">579 8881 838 0,'0'0'147'0,"0"0"-106"16,0 0 24-16,0 0 16 16,0 0-36-16,0 0-28 15,0 0-14-15,31-66-3 16,11 53 6-16,8 10-5 15,-1 3-1-15,-9 0 0 16,-16 3-3-16,-11 23-3 16,-10 6 5-16,-3 7 1 0,-16 11 9 15,-23 4 1 1,-22-1-5-16,1-3 1 0,7-8-1 16,5-10-2-16,27-9 2 15,9-11-5-15,10-5 0 16,2-7-2-16,8 0-20 15,35 0 1-15,33-19 2 16,23-18-42-16,13-15-16 16,5-6-44-16,-12 1-81 15,-12 5-21-15</inkml:trace>
  <inkml:trace contextRef="#ctx0" brushRef="#br0" timeOffset="-31748.08">990 8564 639 0,'0'0'140'16,"-143"-30"-25"-16,51 30-38 16,1 0 12-16,-5 21-27 15,11 10-33-15,21 10 8 16,14 3-20-16,13 7-7 16,12 6-5-16,10 11-1 15,7 10-3-15,8 7-1 16,3 1 0-16,26 0 0 15,18-12 1-15,13-11 0 16,21-17 0-16,27-19 12 0,8-19-1 16,9-8 3-1,0-28-13-15,-18-25 3 0,-7-17 7 16,-15-7-12 0,-20-5 8-16,-28-5 3 0,-23-5 5 15,-14-4 8-15,-22 2-14 16,-28 9-5-16,-14 19 2 15,-7 24-7-15,-8 20 0 16,-5 15-1-16,2 7-15 16,1 12-57-16,6 23-76 15,-1 8-228-15</inkml:trace>
  <inkml:trace contextRef="#ctx0" brushRef="#br0" timeOffset="-31223.14">2077 8598 814 0,'0'0'159'16,"0"0"-108"-16,0 0 24 15,0 0 1-15,0 0-38 0,0 0-30 16,0 42-7-1,11 14 11-15,0 18 5 0,1-1-10 16,-3 3 2-16,-7-3-5 16,0-9-4-16,-2-10-7 15,0-14-106-15,0-16-18 16,0-16-53-16,2-8-77 16,0-14-197-16</inkml:trace>
  <inkml:trace contextRef="#ctx0" brushRef="#br0" timeOffset="-30947.69">1999 8543 769 0,'0'0'114'0,"0"0"-55"16,0 0-17-16,0 0-23 16,49-103-5-16,-9 93 4 15,5 7 4-15,4 3 7 16,-7 6-14-16,-9 19-9 15,-10 7 0-15,-12 6-6 16,-8 0 3-16,-3 0 4 16,0 0 13-16,-21 1 31 15,-8-5-6-15,-2 2-27 16,-4-5-18-16,1-2 0 16,1-7-11-16,6-6-75 15,5-10-87-15,11-4-248 16</inkml:trace>
  <inkml:trace contextRef="#ctx0" brushRef="#br0" timeOffset="-30580.95">2349 9080 820 0,'0'0'172'15,"0"0"-119"-15,0 0 31 16,0 0-50-16,0 0-31 16,0 0-2-16,62-129 4 0,-37 99 5 15,-5 4-2-15,-5 5-1 16,-5 12 8-16,-8 4 8 16,-2 5-3-16,0 0-3 15,0 0-8-15,0 3-6 16,-4 20-3-16,-10 6 0 15,5 5-2-15,7 2-2 16,2-2 1-16,0-2-2 16,0-3 1-16,17-10 3 15,6-4-19-15,8-10 1 16,2-5-18-16,3 0-18 16,0-23-49-16,-7-12-117 15,-5-4-233-15</inkml:trace>
  <inkml:trace contextRef="#ctx0" brushRef="#br0" timeOffset="-30338.5">2427 8682 379 0,'0'0'449'0,"0"0"-385"16,0 0-2-16,0 0 4 15,0 0-16-15,0 0-18 16,27 61-13-16,-2-61 12 0,4-7-1 16,-3-17-17-16,-4-2-10 15,-4 1-3-15,-15 4-12 16,-3 9-53-16,0 11-41 16,-11 1-154-16,-12 1-381 15</inkml:trace>
  <inkml:trace contextRef="#ctx0" brushRef="#br0" timeOffset="-29648.15">2949 8777 446 0,'0'0'571'16,"0"0"-520"-16,0 0 10 0,0 0 25 15,0 0-22-15,0 0-38 16,-114-51-6-16,98 69-20 16,0 15 7-16,1 5-3 15,4 4-2-15,6 4-1 16,-1 0 4-16,6 0-5 16,0-3 2-16,0-10 1 15,8-3-3-15,13-7-1 16,1-11-1-16,3-8 2 15,1-4-3-15,8-4 6 16,4-22-3-16,-3-11 2 16,3-2-2-16,-9-3 0 0,-4 1-4 15,-9 8 0 1,-10 8 4-16,-6 11 1 0,0 9 0 16,0 5 3-16,-6 0-2 15,-12 3-2-15,-1 21-5 16,4 7 0-16,5 4 2 15,6 1 2-15,4 0 1 16,0-6-2-16,12-3 1 16,11-8-1-16,5-8 1 15,4-6-2-15,-1-5 3 16,2 0 2-16,1-25 2 16,-5-8-4-16,-6-1 6 15,-2-3-2-15,-9 0-1 16,-8-1 0-16,-4 0 4 15,0 4-4-15,-25 7 6 0,-4 10-8 16,-4 13 3-16,-5 4-4 16,0 4-3-16,0 20 0 15,9 4 0-15,12 2-1 16,7-2 0-16,10-2-2 16,0-2 2-16,16-2-2 15,15-4 0-15,7-7 0 16,6-6-18-16,3-5-35 15,7 0-26-15,2-12-40 16,-1-11 1-16,1-8-205 16</inkml:trace>
  <inkml:trace contextRef="#ctx0" brushRef="#br0" timeOffset="-28409.63">4024 8789 921 0,'0'0'159'15,"0"0"-113"-15,0 0 41 16,0 0-6-16,0 0-27 16,0 0-20-16,-77-56-4 15,59 56-15-15,-1 0-11 16,-2 23 0-16,1 2-2 0,5 9 0 15,4 2-1 1,6 4-1-16,5 4-1 0,0-1-1 16,11-6 2-16,16-1-2 15,7-5 0-15,3-12 1 16,7-9-2-16,4-10-4 16,5 0 0-16,3-21 6 15,-3-12-1-15,-6-2-4 16,-9 1 6-16,-13 1 1 15,-17-1 0-15,-8 4 0 16,0 6 1-16,0 6-1 16,-17 12-1-16,-3 6 0 0,-3 0 0 15,4 8-8-15,0 15 5 16,4 4-3-16,8 4 2 16,7 2-7-16,0-1 6 15,4 0 3-15,23-5-3 16,6-3 3-16,6-10 1 15,5-7 1-15,3-7 0 16,-2 0 0-16,-2-11 0 16,-4-22-1-16,1-2 2 15,-9-8 2-15,-2-4-2 16,-10-6 0-16,-9-11 0 16,-10-7-1-16,0-2 0 15,0 8 1-15,-13 19 1 16,-3 22 3-16,6 16-4 15,-9 8 6-15,4 4-7 0,-1 28-3 16,1 14 2-16,5 10 1 16,10 9-1-16,0-2 1 15,0 0 0-15,23-7-1 16,4-8 1-16,4-7-2 16,2-9 2-16,3-10-2 15,0-10-3-15,0-12 4 16,-1 0-5-16,1-15-1 15,-3-14-25-15,-6-10-19 16,-7-5 0-16,-7-11 11 16,-13-6 22-16,0-13 4 15,0-2 0-15,-6 4 5 0,-10 14 9 16,-1 15 0-16,-2 21 14 16,4 12 21-16,-1 8-5 15,3 2-16-15,4 0 0 16,-2 10 4-16,4 18-3 15,7 12 0-15,0 15 10 16,0 3 0-16,11 5-11 16,12 4 3-16,1-7-3 15,1-3-4-15,-1-8-4 16,-2-5-4-16,3-5-2 16,-2-9 0-16,-4-11 0 15,1-7-3-15,-3-5 3 16,2-7 0-16,1 0 0 0,9-24-1 15,3-12-1-15,-1-7-14 16,-4-5 9-16,-6-4 3 16,-7 2 1-16,-10 6 0 15,-4 12-4-15,0 11 3 16,0 8-1-16,-20 6 4 16,-4 7-2-16,0 0 0 15,-1 7 2-15,7 8 1 16,7 8 0-16,9 1-1 15,2 4 0-15,0-1 1 16,18-1 1-16,8-3-1 16,5-2 1-16,3-7 1 0,8-3 0 15,-4-1 2 1,0-2 3-16,-7-2 0 0,-9-2 0 16,-6 1-7-16,-13-3 1 15,-3 3-1-15,0 3 1 16,-27 4-1-16,-18 5-15 15,-20 1-74-15,-15-3-82 16,-13 2-248-16</inkml:trace>
  <inkml:trace contextRef="#ctx0" brushRef="#br0" timeOffset="-27214.4">1981 9673 684 0,'0'0'134'0,"0"0"-68"15,0 0 20-15,0 0-22 16,0 0-3-16,0 0-7 16,27-2 23-16,-5 2-11 15,3 0-29-15,2-8-16 16,-1 1 0-16,5-8-6 0,5 1 3 15,0-3-18 1,2 0 3-16,-3 2 4 0,-2 1-5 16,-1 5 1-16,-1 3-3 15,-4 1-1-15,-3 4 1 16,5 1 0-16,5 0 0 16,3 0 1-16,4 0-1 15,1 0 3-15,-6 0-1 16,-5 0-1-16,2 0 0 15,-4 0 2-15,-2 0 0 16,2 0-1-16,-4-12-2 16,2-1-3-16,2 1 3 15,-2-4 1-15,2 2 0 0,-6 3-1 16,0 3 0-16,2-1 0 16,-3 7 0-16,-2 2-1 15,0 0 1-15,0 0-2 16,9 2 2-16,3 12 0 15,3 3 0-15,3-2 1 16,-3-3 3-16,2-1-4 16,-2-5 1-16,-4-6 0 15,5 0 0-15,1 0 0 16,1-5 0-16,3-7 0 16,-1-8 0-16,-5 5 1 15,1 1-2-15,-3 0-6 16,-4 3 6-16,-2 5 4 15,-7 5-2-15,5-1-2 0,0 2-2 16,1 0 2 0,6 0 0-16,3 8 0 0,3 1 0 15,4 4 0-15,3-6 2 16,1-2-1-16,4-1-1 16,-1-4 1-16,0 0 1 15,2 0-1-15,-5-9 1 16,2-7 3-16,-1-3-5 15,-3 0-1-15,-2 3 1 16,-3 3-2-16,-6 1 2 16,-4 3 0-16,4 4-1 15,-1 5 0-15,3 0 1 0,1 0 0 16,1 0-6-16,2 2 6 16,1 8 0-16,-5-3-1 15,3 1 2-15,-2-1 1 16,0-4-1-16,1-3-2 15,-1 0 3-15,4 0-4 16,1 0 4-16,-6-10 0 16,-2-1-2-16,-4-3 0 15,-6 0-12-15,-10-1-9 16,-7-2-15-16,-6 0-45 16,0-1-154-16,0 0-358 15</inkml:trace>
  <inkml:trace contextRef="#ctx0" brushRef="#br0" timeOffset="-25614.39">1605 4656 473 0,'0'0'523'15,"0"0"-459"-15,0 0-39 16,0 0 20-16,0 0 10 16,0 0 4-16,111 10-35 15,-66-8-1-15,4-2-18 16,-5 0 14-16,1 0-9 0,-1 0-9 15,-2-4 2-15,-1-4 3 16,-1 2-3-16,-7 1 7 16,-4 0 1-16,-2 1-8 15,0 0-2-15,0 0 4 16,0 1 4-16,0 2 3 16,1 1-8-16,-2 0-2 15,1 0 1-15,2 0-3 16,3 0 1-16,1 0 3 15,10 0-2-15,-3 0 4 16,-1 0-1-16,-2 0-3 16,-11 0 2-16,-2 0-2 15,-3 0-1-15,1 0 0 0,0-6-1 16,5-2 0-16,0-2 0 16,2 0-1-16,-2 0 2 15,-3 4-1-15,1-1 0 16,-1 4 1-16,-2-1-1 15,5 4 0-15,2 0-1 16,5 0 2-16,-1 0-1 16,7 6 2-16,1 8-1 15,0-2 0-15,-1 0 0 16,-1-3 1-16,-8-2-2 16,-2-5 0-16,0-2 4 0,-2 0-4 15,4 0-1 1,3-9 1-16,1-6 2 15,1-5-2-15,1 2 0 0,2 0 6 16,-2 4-6-16,-1 2 0 16,-5 3-1-16,-2 8 1 15,0 1-2-15,-4 0 2 16,2 0 0-16,2 5-1 16,0 4 1-16,-1-4 0 15,-1 2 1-15,-3-3-1 16,1-2 2-16,2-2-2 15,2 0 1-15,4 0 1 16,7-9-2-16,3-6 0 16,12-3 0-16,3 0-1 15,-2 6 1-15,-7-3 0 0,-15 7 0 16,-10 0 0 0,-6 5-1-16,-4 3 0 0,3 0 1 15,-1 0-3-15,1 0 2 16,8 0 2-16,0 0-2 15,-1 3 1-15,5-1-4 16,-4 0 8-16,2-2-4 16,1 0 0-16,-1 0-2 15,2 0 2-15,0 0 0 16,4 0 0-16,1 0 1 16,-3-5-1-16,1 1 0 15,-4-3 2-15,-3 4-2 16,-3-4 1-16,-6 3-1 0,-5 0 0 15,-4 2 0-15,-5-1 0 16,-2 3-1-16,0 0-16 16,0 0-8-16,0-5-35 15,-20 1-150-15,-9 1-229 16</inkml:trace>
  <inkml:trace contextRef="#ctx0" brushRef="#br0" timeOffset="-20402.79">2431 8638 239 0,'0'0'54'15,"0"0"-33"-15,0 0 20 16,0 0 5-16,0 0 0 16,0 0-11-16,0 0-3 15,0 0-5-15,-26 40-7 16,26-29 0-16,0-2 3 15,0 5 10-15,0-4-6 0,2 1 1 16,7-5-9 0,-4-5-9-16,-1 2-1 0,2-3-8 15,-3 0 8-15,5 0 16 16,0-4 24-16,0-11-16 16,1 1-8-16,-9 4-1 15,0 0-8-15,0 2-3 16,0 2-5-16,-7 3 1 15,3-2-6-15,-2 5-3 16,-2 0 0-16,2 0-4 16,-3 3-7-16,5 11 2 15,-3-3-10-15,7 3-13 0,0-3-10 16,0-1-17 0,0-5 23-16,0-2 9 0,13-3 2 15,10 0 4-15,-4 0-1 16,4-4-24-16,-5-10-1 15,-12 0-28-15,-3 2-57 16,-3 3 0-16,0 4 48 16</inkml:trace>
  <inkml:trace contextRef="#ctx0" brushRef="#br0" timeOffset="-19764.57">2529 8729 174 0,'0'0'67'0,"0"0"9"0,0 0 42 15,0 0-31-15,0 0-42 16,0 0-19-16,0 14-1 15,0-14-9-15,0 0-5 16,2 0 2-16,-2 0 2 16,0 0 24-16,0 0-5 15,3 0-24-15,-3-10-6 16,0-1-2-16,0-1-1 16,0 5-1-16,-11 2 1 15,-4 0-1-15,-8 5-9 16,7 0-4-16,-1 0 8 15,5 0 1-15,8 0 1 0,-3 5 2 16,5 7-2 0,2 0 2-16,0 1 0 0,0-4-1 15,0 3 2-15,4-10-1 16,19-2 1-16,4 0-2 16,-6 0 2-16,2 0 2 15,-7-9-2-15,-10-7 0 16,1 0 3-16,-5-1-2 15,-2 7 4-15,0 2-4 16,-11 8-1-16,-11 0-44 16,-7 0-76-16,0 13-247 15</inkml:trace>
  <inkml:trace contextRef="#ctx0" brushRef="#br0" timeOffset="-13916.44">1143 10413 746 0,'0'0'166'15,"0"0"-99"-15,0 0 14 16,0 0 3-16,0 0-17 15,0 0-12-15,0 0-21 16,0 0-6-16,0 0-6 16,0 0-1-16,0 0-5 0,0 0 0 15,0 0-15 1,0 0 3-16,0 0-4 0,22 0-3 16,9 0 1-1,16-2 2-15,3-2 0 0,-2 0-1 16,-5 0 1-16,-7 0 0 15,-9 2 0-15,-8 0 1 16,-9 2-1-16,-8 0 4 16,-2 0-2-16,0 0 1 15,0 0-3-15,0 0 5 16,0 0-5-16,0 0 4 16,0 0-5-16,0 0 1 15,0 0-4-15,0 0-13 16,0 0-12-16,0 0-40 15,2 0-72-15,-2 0-48 16,0-2-255-16</inkml:trace>
  <inkml:trace contextRef="#ctx0" brushRef="#br0" timeOffset="5200.34">2195 10479 664 0,'0'0'178'15,"0"0"-154"-15,0 0 10 16,0 0 23-16,0 0-37 16,0 0-10-16,0 0-2 15,0 0 15-15,62-15 17 16,-33-5-23-16,2-6 1 15,3-15-2-15,-5-10 1 16,-4-7-13-16,-3-5-2 16,-11-2 2-16,-4 3-2 15,-7 4 0-15,0 8-2 16,-3 10 0-16,-8 8 3 16,1 12 0-16,0 7-3 0,4 9-1 15,-1 4-1-15,1 0 2 16,-4 25-8-16,-1 23 7 15,7 20 0-15,4 14-2 16,0 9 5-16,11-1-3 16,11-10 1-16,1-12-2 15,4-14 2-15,-6-16 1 16,-3-14 0-16,-5-10 1 16,-5-7 8-16,-6-7-2 15,2 0 3-15,5 0-6 0,5-21 4 16,3-13-1-1,-3-4-8-15,-1-1 1 0,1 7 1 16,-3 9-1 0,-3 7-1-16,1 9 0 0,-9 7-1 15,0 0-4-15,0 0-4 16,3 0 7-16,8 15-2 16,0 4 4-16,5 2 0 15,-1-3 1-15,3-4 0 16,-3-4-1-16,-3-3 2 15,-1-4-2-15,-5-3 2 16,0 0 0-16,4 0 5 16,1-12 3-16,1-12 1 15,3-6-3-15,-3 0-6 16,-4 0 0-16,-1 10 2 0,-3 10-3 16,-2 4 3-1,-2 6-1-15,0 0-1 0,0 0 0 16,0 6-2-16,0 19-12 15,2 10 12-15,8 3 0 16,7-4 0-16,-1-6-3 16,2-3 2-16,2-12 0 15,-5-5 1-15,3-3-2 16,1-5 1-16,-4 0 0 16,5-19 1-16,-3-9 6 15,-3-6-2-15,-3-4-4 16,-11-6 6-16,0 2-3 0,0-1 0 15,-13 6 0 1,-14 5 2-16,-2 11-4 0,-2 9-1 16,0 12-6-16,0 0-3 15,4 8 3-15,6 17-3 16,6 0 7-16,11 5-5 16,4 3-3-16,0-7 5 15,22 0 0-15,11-11 5 16,8-4-1-16,3-11-6 15,3 0 7-15,2-20-2 16,4-20 2-16,-1-8 3 16,-6-5-2-16,-7-2-2 15,-12 0 6-15,-14 6 0 16,-13-2 0-16,0 5-1 16,0 5 2-16,-17 8 7 0,0 6 1 15,3 13-4-15,4 9-5 16,5 2-1-16,3 3-4 15,0 0-5-15,0 24-4 16,2 15 7-16,0 9 0 16,0 8 1-16,21 9 2 15,4 0-1-15,0 5 0 16,-3-1 0-16,1-14 0 16,-6-6-1-16,1-14 1 15,-7-12-7-15,-2-11-42 16,-2-12-17-16,-2 0-88 15,-3-24-394-15</inkml:trace>
  <inkml:trace contextRef="#ctx0" brushRef="#br0" timeOffset="5411.65">3114 10057 950 0,'0'0'87'15,"0"0"-46"-15,0 0-31 16,0 0 29-16,0 0-34 16,0 0-4-16,22 5-1 15,13-5 2-15,10-5-2 16,7-9-3-16,1-1-34 0,5 1-67 16,0 4-133-16,-7 3-129 15</inkml:trace>
  <inkml:trace contextRef="#ctx0" brushRef="#br0" timeOffset="6139.06">3546 10386 639 0,'0'0'62'15,"0"0"-31"-15,0 0 47 16,0 0 17-16,0 0-36 0,0 0-18 15,56-104-2-15,-39 61-14 16,-3-2-4-16,-5 3 1 16,-7 5-11-16,-2 8 2 15,0 9-3-15,0 9 1 16,-11 6 6-16,-5 5-17 16,1 0 0-16,-3 6-5 15,7 12 2-15,2 2-7 16,9 3 4-16,0-2-6 15,0 0 4-15,11-2 0 16,9-1 6-16,0-2-1 16,3-2 2-16,-1-4 1 15,0 1-2-15,-4-2 2 16,-3 2 0-16,-3-1 0 16,-6 0-2-16,-6 4-3 0,0 1 5 15,0 6-2-15,-6-1-5 16,-15 0 5-16,1 0-4 15,3-8-18-15,3-3-1 16,7-4 6-16,5-5-19 16,0 0 14-16,2 0 4 15,0-10-18-15,0-10 5 16,18-1 23-16,11-2 10 16,5-3 14-16,1-3 30 15,-1 8-22-15,-8 1-8 16,-5 6 14-16,-8 4-2 15,-7 3 9-15,-6 6 12 0,0 1 7 16,0 0 16-16,0 0-4 16,0 0-28-16,0 0-15 15,0 0-13-15,0 8-5 16,0 28-5-16,0 13 10 16,0 11-3-16,9 10-3 15,0 3-1-15,2 6-2 16,-2-3 1-16,-2-4-2 15,0-9 0-15,-7-12 0 16,0-10-3-16,0-15-8 16,0-7-20-16,0-6-51 15,0-10-39-15,-7-3-24 16,5-2-127-16,-3-28-265 0</inkml:trace>
  <inkml:trace contextRef="#ctx0" brushRef="#br0" timeOffset="6434.61">3816 10331 597 0,'0'0'113'16,"0"0"-29"-16,0 0 48 15,0 0-28-15,0 0-32 16,0 0-34-16,-16-92-22 16,25 77 0-16,15-1-10 15,5 2 1-15,3 5-4 16,-1 0 0-16,-4 9-1 0,-5 0-1 15,-1 0 1-15,-11 5-2 16,1 14 1-16,-7 7 5 16,-4 9-4-16,0-2 2 15,-6 4 1-15,-13-1-5 16,-4-8-3-16,5-8-14 16,9-10-22-16,5-5-43 15,4-5-21-15,0-7-166 16,8-21-174-16</inkml:trace>
  <inkml:trace contextRef="#ctx0" brushRef="#br0" timeOffset="7367.32">4224 10159 369 0,'0'0'221'0,"0"0"-111"0,0 0 47 16,0 0-18 0,0 0-24-16,0 0-22 0,8-28-46 15,-23 39-27-15,-3 15-18 16,1 6-1-16,5 7-1 15,3-1 0-15,9-1 0 16,0-8-1-16,0-3 0 16,2-6 1-16,12-8-1 15,-1-4 1-15,8-8-6 16,0 0 6-16,6-4 2 16,2-24 6-16,0-6-4 15,-6-4-3-15,-8-4 4 16,-6-2-1-16,-9 1-3 15,0 5 2-15,-16 8 1 0,-11 8-2 16,-2 10-2 0,4 10-6-16,0 2-4 0,0 2 0 15,11 20-12-15,6 4 2 16,8 2 3-16,0-3 7 16,24-2-9-16,10-6 14 15,5-11-10-15,7-6-11 16,0 0-11-16,1-14 14 15,3-17 18-15,-6-7 3 16,-7-6 2-16,-3 0 2 16,-12-7-1-16,-6 2 3 15,-7-9-1-15,-5-2 1 16,-4 3-2-16,0 13 4 0,0 16 14 16,0 16 11-1,-2 6 14-15,0 6-21 0,0 0-23 16,0 4-1-16,-1 26-4 15,3 14 4-15,0 11 3 16,0 3-2-16,3 5 4 16,7 2 0-16,6 3 2 15,-3-2-4-15,-2-8 0 16,3-7 0-16,-3-16-2 16,1-12-1-16,-4-12 0 15,1-11 1-15,5 0 1 16,1-2 1-16,5-27 4 0,7-7-4 15,-2-13 0-15,-8-4-1 16,-3-2 2-16,-10 3-2 16,-4 9 0-16,0 14 1 15,0 11-3-15,-6 9 1 16,-10 7-1-16,0 2-4 16,-4 0-6-16,2 0 0 15,5 19 2-15,5 1 1 16,4-1-1-16,4 6-5 15,0-4 8-15,8 5 4 16,13-6 1-16,6-3-1 16,0-1-1-16,2-3 2 15,-2-1 2-15,-2-5-2 16,-6 1 0-16,-3-2 0 16,-5 4 0-16,-7 5 0 0,4-1-1 15,-8 1 1-15,0 2 3 16,0 0-1-16,-16 2-1 15,-11-5 2-15,-9-1-3 16,5-4-20-16,0-6-48 16,0-3-43-16,6 0-198 15</inkml:trace>
  <inkml:trace contextRef="#ctx0" brushRef="#br0" timeOffset="7677.95">4514 9869 696 0,'0'0'151'0,"0"0"-101"15,0 0-9-15,0 0 16 16,0 0-26-16,0 0-13 15,-18 0-6-15,57 0 27 16,11 0-4-16,6-13-19 16,2-3 1-16,2-3 2 15,-6 4-16-15,-10 2-1 16,-9 6-4-16,-12 5 2 0,-12 2-8 16,-9 0-53-1,-2 5-43-15,0 13-77 0,0 7-310 16</inkml:trace>
  <inkml:trace contextRef="#ctx0" brushRef="#br0" timeOffset="7862.24">5314 10092 1048 0,'0'0'148'0,"0"0"-138"0,0 0 6 15,0 0 26 1,0 0-33-16,0 0-9 0,-25 9-40 16,14-2-145-16,-3 0-505 15</inkml:trace>
  <inkml:trace contextRef="#ctx0" brushRef="#br0" timeOffset="28949.79">1179 11272 678 0,'0'0'155'0,"0"0"-119"16,0 0 4-16,0 0 32 0,0 0-15 16,0 0-13-1,0 0 2-15,0 0-8 0,0 3-8 16,0-3-2-16,0 0-2 16,0 0-5-16,0 2 3 15,0 2-15-15,6 0 0 16,21 0 5-16,7 3-7 15,5-2-5-15,4-1 0 16,4-2-3-16,-4-2 4 16,-8 0-5-16,-6 0 7 15,-10 0-6-15,-9 0 1 16,-6 0-4-16,-1 0 3 0,-1 0-3 16,-2 0-7-16,0 0-12 15,0 0-13-15,0 0-30 16,0 0-22-16,4-6-65 15,2-8-291-15</inkml:trace>
  <inkml:trace contextRef="#ctx0" brushRef="#br0" timeOffset="30682.99">2695 10960 372 0,'0'0'448'0,"0"0"-333"16,0 0-66-16,0 0 34 0,0 0-5 15,0 0-23 1,0-12-15-16,0 12-6 0,0 0-16 16,0 0-3-16,0 0-7 15,0 0-7-15,0 9-1 16,8 17 0-16,3 12 2 15,7 5 2-15,1 6-4 16,0-5 3-16,4-1-2 16,-5-8-1-16,1-7 0 15,2-7 0-15,1-9 0 16,0-7 0-16,0-5-1 16,3 0 1-16,-5-4 0 15,4-20 4-15,-1-10 2 16,-1-5-4-16,-1-8-1 15,-8-5 3-15,-7-2 3 0,-6-4 3 16,0 4-10 0,0 5 6-16,-13 14-3 0,-3 8-2 15,1 8-1-15,-1 7-9 16,3 7-17-16,-1 5-39 16,-1 0-48-16,1 5-51 15,5 12-142-15,7 1-356 16</inkml:trace>
  <inkml:trace contextRef="#ctx0" brushRef="#br0" timeOffset="31118.78">3511 10730 773 0,'0'0'92'0,"0"0"-60"16,0 0 41-16,0 0 1 16,0 0-22-16,0 0-2 15,-2-8-6-15,2 8-13 16,0 0-15-16,0 16-5 0,0 14-2 15,0 14 22-15,-4 8-15 16,4 2-5-16,0 3-3 16,0-5-4-1,0-8-1-15,0-5-1 0,8-10-1 16,5-5-1-16,-1-10 0 16,3-4 1-16,3-4 0 15,-1-6-2-15,10 0 1 16,4 0 0-16,5-4 0 15,2-14 0-15,-4-2-22 16,1-4-21-16,-6-2-57 16,-4 0 2-16,-3 0-44 15,-13 4-180-15</inkml:trace>
  <inkml:trace contextRef="#ctx0" brushRef="#br0" timeOffset="31371.2">3538 10960 866 0,'0'0'140'0,"0"0"-118"16,0 0 25-16,0 0 8 15,0 0-21-15,0 0-21 16,35-3 15-16,-6-1-12 0,2-5-10 15,7 1-5-15,-5-3-1 16,5-4-46 0,-3-3-29-16,-3 0-37 0,-10-2-133 15,-10 2-127-15</inkml:trace>
  <inkml:trace contextRef="#ctx0" brushRef="#br0" timeOffset="31617.58">3461 10643 855 0,'0'0'97'15,"0"0"-53"-15,0 0 44 16,0 0-22-16,0 0-31 16,0 0-18-16,-4-10-6 0,40 6 2 15,13-1 11-15,11-8-10 16,0 1-11-16,3 0-3 15,-7 3 0-15,-12 2-17 16,-7 7-78-16,-12 0-34 16,-7 0-119-16,-5 0-245 15</inkml:trace>
  <inkml:trace contextRef="#ctx0" brushRef="#br0" timeOffset="31823.02">4240 11032 1055 0,'0'0'97'0,"0"0"-85"16,0 0 28-16,0 0 21 15,0 0-39-15,0 0-22 16,0 12-1-16,-10-12-87 15,-11 0-146-15</inkml:trace>
  <inkml:trace contextRef="#ctx0" brushRef="#br0" timeOffset="33867.88">4373 10582 801 0,'0'0'65'0,"0"0"-6"16,0 0 10-16,0 0 4 15,0 0-31-15,0 0-23 16,0 0 6-16,-100 165 7 16,88-68-7-16,10 16-6 15,2 8 3-15,0-2-7 0,16-9 0 16,7-17-15-1,10-21 0-15,5-18-1 16,6-20-6-16,5-14-78 0,3-20-31 16,1-2-34-16,0-33-161 15</inkml:trace>
  <inkml:trace contextRef="#ctx0" brushRef="#br0" timeOffset="36316.35">4879 11055 830 0,'0'0'120'0,"0"0"-77"15,0 0 30-15,0 0-28 16,0 0-16-16,0 0-16 15,0-69 21-15,0 51-9 16,0 3-3-16,0 2-5 16,-4 5-1-16,-8 6-10 15,2 2 4-15,-7 0-10 16,0 5-4-16,-3 20-3 16,-3 9 3-16,6 11 0 15,5-1 4-15,4 0-1 16,5-6-1-16,3-10-1 0,0-6-1 15,0-11-3-15,5-2 4 16,7-9 0-16,5 0-2 16,5-12 5-16,5-20 6 15,-2-8-4-15,-1-1 0 16,-8-2 5-16,-8 5 5 16,-1 8 16-16,-7 10-6 15,0 9-2-15,0 7 1 16,0 4-4-16,0 0-11 15,0 0-5-15,0 3-1 16,-2 20-4-16,2 12 3 16,0-1 0-16,0-3 2 15,2-4-2-15,10-8 0 0,-2-4 1 16,-1-7-1-16,1-4 1 16,-2-4-4-16,-1 0 4 15,7 0-1-15,3-18 1 16,1-8 2-16,-1-6-2 15,-3 0 0-15,-1 6 2 16,-3 8-2-16,-6 4 0 16,-2 10 0-16,-2 4-2 15,0 0-2-15,0 0 2 16,0 20-6-16,5 11 4 16,3 6 3-16,4-1 2 15,1-5-2-15,1-4-1 16,-1-11 2-16,-2-6-2 0,0-8 0 15,-2-2 1 1,4 0 1-16,5-16 4 0,3-12 0 16,-2-9-4-16,-3 0 2 15,-3-1 0-15,-1 2-2 16,-8 8 3-16,0 9-3 16,-4 13 0-16,0 6 0 15,0 0-1-15,0 0 1 16,0 18-4-16,5 9 4 15,3 2-1-15,4 0 1 16,1-5 0-16,3-4-1 16,-3-6 1-16,1-6 1 15,-1-6-1-15,0-2 0 16,5 0 2-16,3-24 1 0,3-8 0 16,0-9-2-16,-1-6 3 15,-5-8 2-15,-10-4-3 16,-3-5 3-16,-5 4-5 15,0 11 2-15,-2 15-1 16,-9 13-1-16,-1 11-1 16,3 10 0-16,-1 0-2 15,-2 10-4-15,1 24 3 16,2 17-1-16,4 7 1 16,5 7-1-16,0 1 2 15,10-4 2-15,7-6-1 16,3-10-3-16,3-8 3 0,4-9-2 15,4-9 2-15,0-8-1 16,-2-12 0 0,2 0 2-16,-2-17 0 0,0-21 0 15,-3-11 2-15,-5-10 2 16,-13-10-3-16,-2-8 1 16,-6-6-1-16,0 5 5 15,-6 10-3-15,-4 16 0 16,1 17 0-16,-1 17 4 15,8 12-1-15,-2 4-2 16,2 2-4-16,-3 0-1 16,1 17-5-16,0 24-1 15,2 20 7-15,2 11 0 0,0 1 0 16,2 2 1-16,11-4-2 16,3-7 1-16,-5-15 0 15,-1-8 0-15,2-12-1 16,-5-15 1-16,-1-5 0 15,-2-9-2-15,6 0-2 16,1-9 4-16,9-17 2 16,2-9 1-16,0-3-2 15,1 2-1-15,-6 7 0 16,-5 14 0-16,-6 8-1 16,1 7-3-16,-5 0-11 15,0 22 3-15,0 10 10 16,6 7-1-16,-2-4 0 15,7 0 1-15,1-6 3 0,3-8-2 16,6-4 1-16,-1-8 0 16,3-7 0-16,-3-2-1 15,7 0 1-15,0-23 0 16,0-6 1-16,-7-5 1 16,5-2-1-16,-14-4-1 15,-3 0 4-15,-10 6-3 16,0 7 1-16,0 9-2 15,-14 12-3-15,-1 6-6 16,-6 0-9-16,8 0 6 16,-5 22-3-16,12 7-6 0,6 5 5 15,0 0 3-15,0 2 3 16,19-5 3-16,-1-2 1 16,9-6 4-16,-2-8 1 15,2-4 0-15,-1-11 1 16,-2 0-2-16,5 0 4 15,0-25-1-15,3-5 2 16,-3-5 0-16,-7 0-3 16,-7 0 3-16,-7 8 3 15,-4 4-6-15,-4 11 4 16,0 9-1-16,0 3-3 16,0 0-6-16,0 0-7 0,0 24 10 15,0 8 2 1,0 4 1-16,0-2 0 0,0-2-1 15,4-4 2-15,9-10-1 16,1-4 2-16,-3-7 5 16,-2-7 1-16,2 0 10 15,2 0 14-15,8-21-14 16,1-9-12-16,0-4 2 16,-4-2-8-16,-5-3 0 15,-1 6 2-15,-6 6-2 16,1 14 0-16,-5 6-4 15,-2 7-10-15,0 0-32 16,2 20 19-16,3 15 22 16,4 3 5-16,2 2 0 15,7-4 0-15,1-6 0 0,4-9 0 16,-3-6 0-16,1-10 5 16,-4-5 7-16,3 0 19 15,2-20 1-15,5-13-17 16,2-7-4-16,-4-8 3 15,-7-8-3-15,-7-13-4 16,-11-14 4-16,0-12-8 16,0-1 1-16,-19 10-3 15,2 20 0-15,3 22 0 16,8 25 1-16,-1 11-1 16,3 8-1-16,-5 4-4 15,0 31-5-15,0 20 6 0,9 21 1 16,0 11 1-16,4 11 0 15,19 0 0-15,-3-1 0 16,2-11 1-16,-6-17-1 16,-3-14-1-16,1-19 1 15,-1-16 1-15,1-10-2 16,-1-10 2-16,3 0-5 16,1-10 5-16,10-22 0 15,-2-6 0-15,-1-3-3 16,0 7 3-16,-10 13 0 15,-8 10-1-15,1 11-8 16,-5 0-13-16,0 20-10 16,0 13 26-16,4 1 4 0,2 0-13 15,1-8-5 1,3-3 7-16,3-11-40 0,-1-5 15 16,3-7-12-16,3 0-49 15,9-14-164-15,3-16 71 16,-8-6-214-16</inkml:trace>
  <inkml:trace contextRef="#ctx0" brushRef="#br0" timeOffset="36512.8">7295 10710 722 0,'0'0'115'0,"0"0"-87"15,0 0 24-15,0 0 17 16,0 0-20-16,0 0-9 15,-17 112-25-15,26-102 0 16,-1-6-2-16,0-4-6 16,0 0-7-16,-1-10-12 15,-1-14-76-15,-6-6-173 16,0-2-127-16</inkml:trace>
  <inkml:trace contextRef="#ctx0" brushRef="#br0" timeOffset="36691.14">6651 10615 949 0,'0'0'90'0,"0"0"-90"0,0 0 1 16,0 0-1-16,121 0 0 16,-45-9 5-16,-3-3-4 15,-13 1-1-15,-16 8-39 16,-15 3-157-16,-23 0-52 15</inkml:trace>
  <inkml:trace contextRef="#ctx0" brushRef="#br0" timeOffset="37111.91">5231 10752 491 0,'0'0'126'0,"0"0"-76"16,0 0-3-16,0 0 17 15,0 0 27-15,141 0-40 16,-61-3-40-16,12 1-11 16,-1 2-38-16,-11 0-224 15</inkml:trace>
  <inkml:trace contextRef="#ctx0" brushRef="#br0" timeOffset="39200.01">7577 10944 458 0,'0'0'215'16,"0"0"-95"-16,0 0 8 16,0 0-36-16,0 0-14 15,0 0-8-15,6-42 6 16,-6 37-17-16,-2-2-30 15,-12 5-10-15,1 2-8 16,-5 0-10-16,-1 0-1 16,-2 14-1-16,1 14 1 0,7 10-2 15,4 2 1 1,9 3-1-16,0-7-6 0,15-4-1 16,10-9-12-16,6-8-7 15,7-9 3-15,2-6 13 16,7 0 2-16,0-27 1 15,2-2 2-15,-4-5-11 16,-10-2 6-16,-6 2 10 16,-16-1 2-16,-13 6 0 15,0 2-1-15,-2 7 0 16,-18 13 1-16,0 4-3 16,-2 3-1-16,-1 4-8 0,2 20-6 15,2 2 7-15,11 5 3 16,0-1 0-16,8-6 4 15,0-2 2-15,0-8-1 16,0-4 3-16,0-6 1 16,10-4-1-16,1 0 0 15,5-7 10-15,3-13 8 16,2-6-5-16,-3 1 0 16,-5 0 2-16,-7 3-8 15,1 2-3-15,-4 4-3 16,-3 8 5-16,0 5-6 15,0 3-8-15,0 0-17 16,0 7 6-16,2 17 19 16,7 6-5-16,-1 0-5 15,8 1 6-15,6-8 1 0,-2-3 2 16,3-9-4-16,-3-8 2 16,6-3 3-16,-1-3 1 15,0-21 9-15,-1-12 11 16,1-4-4-16,-6-9 7 15,-5-3-11-15,-3-10-4 16,-4-8 2-16,-7-10-4 16,0-4-6-16,0 1 22 15,-18 13-17-15,4 17 0 16,4 21 6-16,-4 17-2 16,7 13-10-16,-6 2-1 15,-1 14-11-15,6 26 8 0,1 15-1 16,7 10 3-16,0 9 1 15,13 3-2-15,10 1 3 16,-1-2 0-16,1-4-3 16,-4-10 3-16,-3-12 0 15,-3-13 1-15,1-13-1 16,-5-10-1-16,-3-8-1 16,-1-6 2-16,4 0 0 15,6-8 1-15,8-19 1 16,6-6 0-16,-2-2-2 15,-6 3 1-15,2 6-2 16,-12 12 1-16,-6 8-2 16,-3 6 0-16,-2 0-17 15,0 2-12-15,0 19 23 16,0 9 8-16,0 2 2 0,2-2-2 16,9-1 1-16,0-7-2 15,3-3 2-15,-3-9-1 16,0-6 0-16,2-4 8 15,3 0 11-15,6-10 3 16,5-14-13-16,0-4-8 16,2-5 3-16,-7 0-3 15,-7 4-1-15,-1 5 5 16,-7 10-3-16,-5 9-2 16,-2 5-3-16,0 0-20 0,0 0 5 15,0 14 0 1,0 12 12-16,0 4 6 0,0-2-1 15,6-3-2-15,4-4 1 16,1-7 2-16,2-5-3 16,-4-6 3-16,4-3 0 15,3 0 9-15,4-11 7 16,0-10-4-16,-7-3-5 16,-3 0-7-16,-10-5 7 15,0 4 2-15,-8 3-9 16,-13 3-2-16,-6 10-8 15,0 9-7-15,0 0-1 16,2 0-4-16,10 3-1 16,11 5-2-16,4-2-2 15,0-2-12-15,0-2 18 0,19-2 15 16,17 0 6-16,5 0 0 16,3 0 0-16,3-8 1 15,-1 4 11-15,4 4 17 16,-13 0-18-16,3 0-5 15,-11 15 0-15,-8 9-1 16,-5 1-1-16,-14 1 3 16,-2-1-1-16,0-5 2 15,0-5 6-15,0-3 2 16,-10-4-4-16,10-3-4 16,-2-5-2-16,2 0 9 15,0-6 1-15,0-18-16 0,0-10-1 16,0-6-14-16,23-4-3 15,6 6-8-15,8 11-3 16,6 11 19-16,-5 16 3 16,-5 0 3-16,-6 6 4 15,-10 20-7-15,-3 6 6 16,-3 4 1-16,-11 3-2 16,0-2-2-16,0-2-5 15,-13-5-22-15,-9-9-16 16,-12-4-28-16,-1-9-111 15,-5-8-92-15</inkml:trace>
  <inkml:trace contextRef="#ctx0" brushRef="#br0" timeOffset="39436.55">8562 10701 912 0,'0'0'94'16,"0"0"-93"-16,0 0 2 15,0 0 37-15,0 0-10 16,0 0-23-16,18 51-3 16,-5-45-1-16,1-6-6 15,-1 0-22-15,-5 0-44 0,-3-16-58 16,-5-6-122-16</inkml:trace>
  <inkml:trace contextRef="#ctx0" brushRef="#br0" timeOffset="39629.94">7855 10585 634 0,'0'0'390'16,"0"0"-390"-16,0 0-20 15,0 0-4-15,138 0 23 16,-39-3-3-16,12-8 0 16,7 4-57-16,9 3-14 15,0 4-46-15,-9 0-37 0,-15 0-332 16</inkml:trace>
  <inkml:trace contextRef="#ctx0" brushRef="#br0" timeOffset="39965.55">9336 10314 918 0,'0'0'107'16,"0"0"-76"-16,0 0 26 15,0 0 2-15,0 0-22 0,0 0-16 16,13-13-17-16,24 35 6 15,15 10 16-15,10 12-8 16,11 14 3-16,8 12-4 16,0 17-4-16,-10 5-4 15,-18 4 0-15,-11-1-4 16,-19-7-3-16,-17-9-1 16,-6-10 2-16,-15-9-3 15,-23-10 0-15,-9-6-4 16,-11-6-20-16,-2-8-35 15,-2-6-48-15,4-11-116 16,6-13-606-16</inkml:trace>
  <inkml:trace contextRef="#ctx0" brushRef="#br0" timeOffset="113202.88">1314 12356 857 0,'0'0'104'16,"0"0"-83"-16,0 0 5 16,0 0 41-16,0 0-17 15,0 0-10-15,0 0-3 0,0 0-2 16,0 0 1-1,0 0-10-15,0 0-3 0,39 8 8 16,-1-8-15-16,1 2 0 16,4-2-10-16,6 0-5 15,-2 0 1-15,-1 0 0 16,4 0-2-16,-8-8 0 16,-9-2-2-16,-6 2-1 15,-15 5-19-15,-8 3-13 16,-4 0-14-16,0-3-82 15,0-3-74-15,0-6-297 16</inkml:trace>
  <inkml:trace contextRef="#ctx0" brushRef="#br0" timeOffset="115529.18">2909 12155 381 0,'0'0'348'16,"0"0"-283"-16,0 0-31 16,0 0 49-16,0 0-20 15,0 0-18-15,-2 0-13 16,2 0 4-16,0 0 2 16,0 0 6-16,0 0 0 15,4-8-2-15,2-6-24 0,8 3 1 16,-7 1-17-1,-1 3 4-15,-1 7-6 0,-3 0-1 16,0 0-2-16,4 0-5 16,4 3 1-16,3 18 7 15,3 8-1-15,-3 2-1 16,-1 4 1-16,-6-7 1 16,-2-4 1-16,3-7-1 15,-5-12 0-15,0-3-1 16,-2 0 3-16,0-2 0 15,2 0 3-15,-2 0 3 16,8-2 3-16,0-19-2 0,5-14-2 16,6-8 5-16,1 5-12 15,-5 11 4-15,-6 8-4 16,-4 14-1-16,-5 5-1 16,0 0-6-16,2 0 1 15,3 21 1-15,3 14 4 16,3 6 2-16,-1 6 1 15,-4-3 0-15,-2-5 1 16,5-10-2-16,-5-9-1 16,2-8 1-16,-4-10 0 15,-2-2 1-15,2 0 2 16,2 0 0-16,5-14-1 16,7-16 6-16,1-12-3 15,4-4-1-15,-3 4-1 0,-1 10-3 16,-5 12 3-16,-6 10-3 15,-4 7-2-15,-2 3-7 16,0 0-5-16,3 9-1 16,3 17 5-16,3 6 10 15,0 0 0-15,2-4-4 16,0-4 0-16,3-6 3 16,-1-4-2-16,1-9 2 15,-4-2-2-15,2-3 2 16,1 0-1-16,0-3-5 15,1-16 6-15,1-8-8 0,-1-8 1 16,-5 0 8 0,-7-2-7-16,-2 5-2 0,0 7 8 15,0 7-8-15,0 10 8 16,-4 5-19-16,-7 3-2 16,-1 0-1-16,-1 19 1 15,-3 10 5-15,7 0 1 16,5 8-7-16,4 1 8 15,0-2 3-15,2-4-3 16,13-4 9-16,1-10 3 16,3-4 3-16,0-6-1 15,4-8 1-15,3 0 0 16,3-10 13-16,5-22 14 16,-1-10-3-16,-4-4-6 15,-2-3-4-15,-8-2 5 0,-5-2-11 16,-7-3 2-16,-7-6-5 15,0 2 18-15,-2 0-12 16,-13 12-10-16,1 14-1 16,3 12 4-16,4 12 0 15,2 6-4-15,3 4 0 16,-5 0-12-16,1 6-5 16,-3 24-8-16,0 16 14 15,7 9 7-15,2 11-9 16,0-3-10-16,16-5 3 15,3-3 2-15,4-9-4 16,4-6 10-16,-1-8 7 0,3-8 2 16,3-8 6-1,-3-6-3-15,-7-8 4 0,0-2 4 16,-6 0 8-16,-1-20-4 16,1-8-5-16,-3-6 2 15,-1-3-4-15,-6 1-1 16,-4 4 1-16,-2 6-3 15,0 4 2-15,0 11-4 16,0 6 0-16,0 5 0 16,-4 0-4-16,-8 0-2 15,-1 23 0-15,5 3 4 16,0 4 0-16,6-2 1 16,2 2-4-16,0-4 1 0,10-1 2 15,9-6-3 1,-1-5 1-16,9-6 0 0,0-8 4 15,0 0 5-15,2-4-5 16,-1-18 2-16,-1-8-1 16,-5-2-1-16,1-5 0 15,-10 3-3-15,-9 5 0 16,-4 7 3-16,0 5 0 16,0 7-3-16,-11 10 3 15,-4 0-2-15,-3 0-1 16,2 10-7-16,3 7-2 15,2-3 2-15,6-2 0 16,3-2 2-16,2-5 0 16,0-2 6-16,2-2 2 0,16-1 0 15,5 3 7-15,-1-1-1 16,-2-1-3-16,0 1 0 16,-5 5 4-16,-1 1 0 15,-1 4-2-15,-3 3-3 16,-2 3 10-16,3 5-5 15,-4 1-2-15,2 0-5 16,-2-2 2-16,1-4 3 16,2-4-5-16,1-8 2 15,2-2 4-15,3-4 6 16,6 0 7-16,0 0-12 16,3-18 1-16,1-8-4 15,1-4 5-15,0-4-4 0,-2-2-3 16,-6 0 2-1,-5 2-2-15,-7 4 5 0,-7 2-5 16,0 8 1-16,0 5 5 16,-7 9-1-16,-9 6-3 15,-1 0-4-15,-6 0-4 16,7 10 0-16,-1 13-2 16,1-3 0-16,7-1 0 15,7 0-8-15,2-8 5 16,0 2 1-16,23-5 8 15,4-1-1-15,1 0 0 16,-4 1-1-16,5 0 2 0,-4-1-1 16,-7 6-6-1,-5 2-18-15,-13 6 2 0,0 4-17 16,-8 7-67-16,-28 1-230 16</inkml:trace>
  <inkml:trace contextRef="#ctx0" brushRef="#br0" timeOffset="115946.98">3497 12085 929 0,'0'0'92'0,"0"0"-73"0,0 0 52 15,0 0-7-15,0 0-34 16,0 0-14-16,4-17-11 16,27 6 1-16,21-3-6 15,6-2-2-15,6-1-43 16,3-2-39-16,7-1-82 15,-3-4-267-15</inkml:trace>
  <inkml:trace contextRef="#ctx0" brushRef="#br0" timeOffset="116126.3">4496 11913 1005 0,'0'0'82'16,"0"0"-73"-16,0 0-9 16,0 0-12-16,0 0-78 15,0 0-181-15,-3 0-273 16</inkml:trace>
  <inkml:trace contextRef="#ctx0" brushRef="#br0" timeOffset="-183139.82">891 13916 538 0,'0'0'92'16,"0"0"-27"-16,0 0 44 16,0 0 3-16,0 0-44 15,0 0-5-15,0 0-8 16,0 0 8-16,0 0-7 15,0 0-7-15,0 0-7 0,0 0-24 16,0 0-4-16,0-4-8 16,14-8 0-16,5-2-6 15,8 0 0-15,-7 2 1 16,1 6-1-16,-4 3 0 16,-5 3-2-16,-1 0 1 15,-5 9-4-15,-6 9 4 16,0 6-5-16,0 0-10 15,-13 3 9-15,-7-1 2 16,-5-3 2-16,0-3-1 16,-1-4 1-16,4-6 3 15,4-1-1-15,5-7-2 0,8-2 0 16,5 0-7-16,0 0-3 16,0 0-9-16,0 0-1 15,3 0 0-15,12 0 17 16,5 0 3-16,0 0 3 15,2 0-1-15,-4 3 2 16,-1 11 0-16,-3 6 0 16,-5-1-1-16,-5 3 1 15,-4-2 2-15,0 0-3 16,-2 0 2-16,-17-2 3 16,-6-4 12-16,-4-4-10 15,-4 0-7-15,-3-4-9 16,-2-3-9-16,-4-3-5 15,6 0-41-15,5-9-15 0,4-19-50 16,21-8-180-16,6-7-184 16</inkml:trace>
  <inkml:trace contextRef="#ctx0" brushRef="#br0" timeOffset="-182606.78">1042 13709 706 0,'0'0'194'16,"0"0"-101"-16,0 0 20 16,0 0-12-16,0 0-35 0,0 0-33 15,-39-108-4 1,14 99-5-16,-4 2-4 0,0 7-7 16,-7 0-5-16,-1 0-5 15,-5 22 2-15,-8 11-3 16,-3 4-2-16,-1 10 1 15,-6 11 1-15,7 2-2 16,6 7-7-16,7 4 6 16,22-1 1-16,13 2 0 15,5-1 0-15,13-3 0 16,22-6-1-16,6-8 0 16,24-9 1-16,6-13 0 15,7-6 0-15,5-12-5 16,-10-11-9-16,-2-3-2 15,-3 0 0-15,-1-19 10 0,-7-9-2 16,-4-9 7-16,-10 1 1 16,-3-8 1-16,-8-5-1 15,-3-6 11-15,-12-6-3 16,-9-2 1-16,-11-8 4 16,0 1-2-16,-18 1 2 15,-20 6-4-15,-16 7-2 16,-10 10 4-16,-7 10 5 15,2 8-7-15,6 8-4 16,-2 10-5-16,10 7 0 16,-8 3-19-16,0 3-17 15,5 19-33-15,6 6-132 0,0 0-167 16</inkml:trace>
  <inkml:trace contextRef="#ctx0" brushRef="#br0" timeOffset="-181807.33">2115 13721 784 0,'0'0'194'15,"0"0"-158"-15,0 0-2 16,0 0 13-16,0 0-17 16,-29 130-10-16,29-55 0 15,0 3-10-15,0 1-2 16,0-5 7-16,2-14-11 15,3-10-2-15,-1-16-4 0,0-14 0 16,1-8-1-16,-3-10 3 16,1-2 0-16,-3-3 3 15,0-30 8-15,0-11 6 16,0-11-3-16,0-11 3 16,-18-4-9-16,2-2-5 15,1 1 7-15,1 8 0 16,7 7 4-16,3 10-5 15,2 8-5-15,2 9-3 16,0 6-1-16,0 4 0 16,0 3-1-16,13 0 0 15,5 5-5-15,4 0 5 0,10 7-9 16,3 4-2 0,7 0-15-16,1 0-19 0,-1 18-37 15,-7 4-21-15,-10 4-71 16,-9 3-92-16</inkml:trace>
  <inkml:trace contextRef="#ctx0" brushRef="#br0" timeOffset="-181587.97">2068 14011 987 0,'0'0'80'0,"0"0"-50"16,0 0 39-16,0 0-13 16,0 0 0-16,0 0-43 15,129 5-13-15,-75-13-8 16,4-8-112-16,13 0-29 16,1 2-92-16,-6 5-97 15</inkml:trace>
  <inkml:trace contextRef="#ctx0" brushRef="#br0" timeOffset="-179970.04">2603 14119 327 0,'0'0'475'0,"0"0"-389"16,0 0-8-16,0 0-4 15,0 0-24-15,0 0-17 16,15 18 6-16,2-18 6 16,0-3-7-16,-1-12-14 15,-5-1-13-15,0-4-4 16,-4-1-1-16,-7 2 1 16,0-2-4-16,0 3 0 15,-2 4 0-15,-12 8-3 16,-1 4-4-16,-4 2-5 15,-5 0 0-15,0 17-13 0,-1 5-5 16,5 0 9-16,7 1-3 16,3 0 4-16,6 1 3 15,4-3 2-15,0 4 4 16,0-7 3-16,18 2 2 16,5-8 2-16,3-4 0 15,1-4 1-15,2-4 1 16,0 0 2-16,2-14 3 15,-6-13-2-15,-1 1 5 16,-3-6-5-16,-8 3 1 16,-3 2 3-16,-2 6 0 15,-6 2 0-15,0 9-2 0,-2 7-6 16,0 3 4-16,0 0-2 16,0 0-2-16,0 3 0 15,0 19 0-15,0 9 2 16,0 1 0-16,0 0-2 15,0-2 0-15,4-6 1 16,5-4-1-16,0-6 1 16,-4-6 0-16,4-6 2 15,-1-2 9-15,6 0-1 16,3-14 7-16,4-8-9 16,-4-7-7-16,-1-3 2 15,-1 1-4-15,-5-1 0 0,1 8 0 16,-7 7-4-16,0 12-2 15,-4 2-1-15,0 3-5 16,0 0-10-16,0 19 11 16,0 6 10-16,0 8 1 15,3-3 0-15,4-2 0 16,-1-2 0-16,3-9 0 16,-1-5 0-16,-2-7 0 15,3-1 3-15,-3-4 1 16,6 0 11-16,3-12 2 15,1-12-6-15,-1-7-6 16,-1 2 0-16,-5-5-1 16,-1 4-2-16,-1 7 0 0,-2 10-2 15,-1 9 0 1,-4 4-4-16,0 0-2 0,3 5-9 16,-1 17 5-16,2 6 9 15,0 3-9-15,3-1 1 16,5-4 2-16,3-4 4 15,3-4 1-15,7-6 2 16,-2-10 4-16,2-2-3 16,0 0 12-16,-3-5 1 15,5-20 10-15,-3-5-10 16,-4-7-1-16,1-4 4 16,-11-9-6-16,-3-15 3 15,-7-4-7-15,0-8-3 16,0 3-3-16,0 10 0 0,-9 11 1 15,-1 13 1-15,-2 12 0 16,1 12-1-16,0 10-2 16,-1 6-11-16,4 0 3 15,1 17-1-15,3 22 1 16,4 15 2-16,0 17 6 16,0 7 1-16,9 2-1 15,8-3 1-15,-3-8-1 16,1-8 0-16,3-13 1 15,-2-13-1-15,-1-10 0 16,-2-11 0-16,1-7 2 16,1-7 0-16,4 0-2 15,1-15-1-15,-1-14-2 0,2-6-4 16,-5-2 0 0,-5 5 3-16,-5 9 1 0,-2 11-1 15,-1 8 0-15,-3 4-1 16,0 0-3-16,0 9-22 15,0 14 17-15,2 3 6 16,3-1 5-16,6 4-2 16,9-3-1-16,2-4 5 15,2-7 0-15,-1-3 5 16,0-9-4-16,-4-3-1 16,6 0 10-16,-5-6 19 15,2-16-10-15,-4-4-1 0,-5-8-2 16,-1-2-1-16,-10-7 2 15,-2-1-4-15,0 0-6 16,-11 8-6-16,-9 12 1 16,-3 7-2-16,-8 17-1 15,-2 0 0-15,-1 9-2 16,3 20 0-16,6 0-2 16,10 3-7-16,8 1 6 15,7-5-4-15,0-2 10 16,0-6 0-16,18-4 0 15,5-6-3-15,-2-8 3 16,2-2-4-16,-1 0-5 16,-5-7-23-16,0-12-45 15,-7-6-9-15,-5 0-26 0,-5-3-31 16,0-1-109-16,-5 2-241 16</inkml:trace>
  <inkml:trace contextRef="#ctx0" brushRef="#br0" timeOffset="-179760.64">3212 13837 741 0,'0'0'245'16,"0"0"-183"-16,0 0-9 16,0 0 32-16,0 0-56 15,0 0-13-15,67-27 10 16,-1 10 20-16,8 3-16 0,0-3-16 15,-12 5-12-15,-11 4-2 16,-15 1-34-16,-11 7-103 16,-12 0-100-16,-9 0-504 15</inkml:trace>
  <inkml:trace contextRef="#ctx0" brushRef="#br0" timeOffset="-178173.54">5133 13701 620 0,'0'0'127'16,"0"0"-64"-16,0 0 28 15,0 0 10-15,0 0-43 16,0 0-1-16,-51-17-20 16,29 22 4-16,-3 14 7 0,1 3-16 15,1 7-11-15,6 10-11 16,3 3-9-16,7 4 2 16,7 4-2-16,0-2-1 15,9-3 1-15,18-3-1 16,6-8-2-16,4-8 2 15,0-8-7-15,3-10 6 16,2-8-2-16,1 0 0 16,-3-10 3-16,-5-17 2 15,2-4 2-15,-11-1-2 16,-6-3-1-16,-9 2 1 16,-8-1 5-16,-3 1-4 15,0 9-2-15,-3 6 0 16,-6 10 0-16,-4 7-1 0,2 1-6 15,-7 0-7-15,4 19-11 16,-1 9 6-16,9 4 5 16,6 5-31-16,0-3 24 15,0 0 14-15,15-5 6 16,5-3-2-16,7-5 1 16,2-7 1-16,0-8 3 15,5-6-2-15,1 0 4 16,1-10 0-16,-1-16 5 15,-2-6 0-15,-1-8-1 16,-8-6 0-16,-1-10-1 16,-10-5-5-16,-11-5 3 15,-2 2-1-15,0 8 0 0,0 9-3 16,-9 17 0 0,-1 10-2-16,0 12 0 0,-1 6-12 15,0 2-16-15,-3 0 1 16,-1 14 0-16,9 14 9 15,1 9-7-15,5 2 0 16,0 10 19-16,0 2 5 16,16-2 1-16,6-1 0 15,0-6 0-15,0-7-1 16,5-8 1-16,-4-8 4 16,-2-10-3-16,4-6 5 15,-2-3 0-15,-3-4 9 0,-1-21-1 16,6-7-11-1,-7-12-2-15,4-8 0 0,-15-8 0 16,-2-8-1-16,-5 0 0 16,0 3 0-16,0 14 0 15,0 14 2-15,-5 19 7 16,3 13 24-16,-5 5-12 16,0 0-14-16,-1 21-7 15,-1 21 1-15,4 13-1 16,5 6 2-16,0 6-1 15,5-3-1-15,12-2 0 16,10-3 2-16,0-14-1 16,4-8-1-16,0-10-1 0,1-9 1 15,1-11 0 1,0-7 0-16,-2 0 11 0,3-14 2 16,-5-15-5-16,-7-9-1 15,1-1-7-15,-8-8 3 16,-11-1-1-16,-4 4 1 15,0 9 2-15,-2 10-3 16,-11 11 1-16,-1 12-3 16,-3 2-11-16,-3 0 4 15,-3 2-3-15,4 16 5 16,3 3-3-16,9 0-4 16,7 4-15-16,0-4 22 15,4 1-2-15,19-2 7 16,2-2-3-16,4-3 3 0,-2 0 6 15,-4-1 1-15,2-2 6 16,-5 2-2-16,-7-1 0 16,-1-3 7-16,-8-1-1 15,-4 1 1-15,0 2 1 16,0-1 0-16,-16-2-5 16,-1 0-14-16,-1-6-14 15,-5-3-52-15,4 0-55 16,3 0-103-16,7-12-529 15</inkml:trace>
  <inkml:trace contextRef="#ctx0" brushRef="#br0" timeOffset="-178026.31">6694 13958 980 0,'0'0'96'16,"0"0"-96"-16,0 0-5 15,0 0-14-15,0 0-86 16,0 0-155-16,-58 14-342 16</inkml:trace>
  <inkml:trace contextRef="#ctx0" brushRef="#br0" timeOffset="-175273.95">1921 14662 389 0,'0'0'355'0,"0"0"-280"0,0 0-33 16,0 0 45-16,0 0-32 16,0 0-12-16,18-6-6 15,-7 6-9-15,3 0-5 16,1 0-1-16,3 0-6 16,-1 3-4-16,4 6-1 15,-1-3-3-15,-1-4-4 16,0-2 1-16,1 0-3 15,-3 0 5-15,4 0 5 16,-4-5 9-16,1-8-3 16,-2 3-6-16,-3 0-6 15,-4 5 1-15,-3 0-3 16,4 1-4-16,-1 2 2 0,-1 0-2 16,8 2 1-16,-1 0 0 15,8 0 0-15,2 0 0 16,-1 0 3-16,5 4-4 15,0 0 2-15,0 1-1 16,-3-5-1-16,1 3 1 16,2-3 0-16,-2 0 0 15,2 0-1-15,0 0 0 16,-6-10 0-16,1 2 1 16,-6 0-1-16,2 2 0 15,-3 2-1-15,-1 0 1 16,1 0-1-16,-5 4 1 0,1 0 0 15,1 0-1-15,4 0 1 16,0 0 0-16,4 0 1 16,-2 4 0-16,0 0-1 15,1-3 1-15,-6-1-1 16,3 0 0-16,1 0 0 16,0 0 0-16,-1 0 2 15,1-3-2-15,-3-5 2 16,2 2-1-16,0 0-1 15,-2 3-4-15,1-2 4 16,-1 3 0-16,-3 2 0 16,1 0 0-16,-1 0 0 15,2 0 0-15,1 0 0 16,5 0 2-16,-2 0-2 0,6 0 0 16,4 0 0-16,-5 0 4 15,3 0-4-15,-7 0 2 16,0 0-2-16,-2 0 0 15,-3-2-1-15,2-2 1 16,-2-3 2-16,-1 4-2 16,-4-3 0-16,9 0 3 15,-4 0-3-15,-1 1-1 16,3 2-2-16,-1 3 5 16,-1 0-2-16,3 0 0 15,-5 0-2-15,3 0 2 0,-1 0 0 16,4 3 1-1,-2 2-1-15,3-1 0 0,3 1 1 16,-4-5 0-16,4 0-1 16,-1 0 1-16,1 0-1 15,1 0 2-15,-2 0 2 16,1-3-4-16,-3-5 1 16,-3 2-2-16,-3 2 1 15,4-1 0-15,-7 4 0 16,2-1 1-16,0 0-2 15,1-1-1-15,-1 3 2 16,3 0 0-16,-1 0 1 16,4 0-1-16,-1 0 1 15,-1 0-1-15,3 0 0 16,0 0 1-16,0 3-1 0,3 1 1 16,-1-4-1-16,2 0 0 15,1 0 1-15,4 0-1 16,-2 0 1-16,0 0-1 15,-3-4 0-15,-2 0-2 16,-2-2 2-16,1 1-1 16,-2 2 2-16,1-1-3 15,1 4 0-15,-4 0 2 16,1 0-1-16,1 0 1 16,-4 0-1-16,7 0 1 0,1 5 0 15,-2 6 1 1,8-3-2-16,-4 0 2 0,-2-1-1 15,1-2 0-15,2-1 0 16,1-4 0-16,2 0 0 16,0 0 0-16,-2 0 0 15,2 0 1-15,-4 0-1 16,-1-9 0-16,0 4 0 16,1 1 0-16,-3 0 0 15,-1 0 0-15,-2 1-1 16,2 2 1-16,1 1 0 15,5 0 0-15,2 0 0 16,0 0 0-16,2 0 0 16,3 1 0-16,-1 6 0 15,2-3 0-15,1 0 0 0,-1-2 1 16,1-2-1 0,0 0 0-16,0 0 0 0,-1 0 0 15,-1-2 0-15,1-8 3 16,1-2-3-16,0 0-1 15,2 0 1-15,-5 2-3 16,-2 1 3-16,1 4-1 16,-10 1 1-16,1 0-1 15,-6 4 0-15,1 0 1 16,2 0-2-16,2 0 2 16,1 2-1-16,4 8 1 15,2 2 0-15,2-2 0 0,2 0 0 16,0-3 0-16,5-4 0 15,0-3 0-15,-5 0 1 16,4 0-2-16,-2-6-1 16,-2-8 1-16,3-2-3 15,-7 0 0-15,0 0-8 16,-2-3 0-16,0 7 5 16,-3 1-1-16,-2 0-12 15,-6 6-6-15,-3 0 14 16,-3 5 3-16,0 0 1 15,3 0 0-15,3 0 6 16,7 0 1-16,1 7 1 16,0-1-2-16,5 2 0 0,5-5-1 15,-3 1 0 1,4-4 2-16,0 0-3 0,-2 0-4 16,-2 0-1-16,-2-7-7 15,-5-1-16-15,-4 0 17 16,3-1 13-16,-6 1-2 15,-1 1 4-15,-1 0 0 16,-3 1 0-16,-3 4 2 16,-3 0 0-16,2 1 0 15,-4-2 7-15,0 2 6 16,-4 1-6-16,0 0-4 16,0 0 13-16,5 0-6 15,-3 0-6-15,0 0-5 16,-2 0 0-16,4 0-1 0,-2-3 0 15,1 1-20-15,-3-2-46 16,0-1-121-16,0-2-381 16</inkml:trace>
  <inkml:trace contextRef="#ctx0" brushRef="#br0" timeOffset="-171523.39">2113 13619 436 0,'0'0'153'0,"0"0"-131"15,0 0 8-15,0 0 18 16,0 0-1-16,0 0-8 16,0 0 16-16,-25 0-14 15,23-2-11-15,0 0-19 16,-2-1-7-16,-4 3-4 16,4-3 1-16,-2 3 4 15,-3 0 8-15,-1 0 4 16,2 0-7-16,-1 0-8 15,3 0 5-15,2 0-5 16,0 0 0-16,4 0 1 16,0 0 2-16,0 0 6 0,0 0 15 15,0 0 11-15,0 0-8 16,0 0-15-16,0 0-8 16,0 0 1-16,18 0 6 15,18-2 16-15,11-9 10 16,8-3-14-16,3-4-2 15,2 0-9-15,0 1-1 16,-1 3 2-16,-4 0-7 16,-9 2-5-16,-13 4-3 15,-16 3 2-15,-7 5-2 16,-10 0 2-16,0 0-1 16,0 0 0-16,0 0-1 0,0 0-11 15,0 0-34 1,-6 0 4-16,-2 0-26 0,-3 9-10 15,-5 2 0-15,3-4-104 16,-1-2-46-16,1 0-331 16</inkml:trace>
  <inkml:trace contextRef="#ctx0" brushRef="#br0" timeOffset="-171103.53">2048 13601 178 0,'0'0'147'16,"0"0"-74"-16,0 0 12 16,0 0 4-16,0 0-18 15,0 0-14-15,-5-1-4 16,5 1 19-16,-2 0-15 16,2 0-11-16,0 0-8 15,0 0-7-15,0 0-10 0,0 0-2 16,0 0-6-16,0 17 1 15,0 24 19-15,0 17-12 16,14 14-6-16,1 12-5 16,-3 8-10-16,-1-6-7 15,-5-5-70-15,-4-17-42 16,1-16-155-16,-3-18-319 16</inkml:trace>
  <inkml:trace contextRef="#ctx0" brushRef="#br0" timeOffset="-164790.1">2080 15438 498 0,'0'0'187'0,"0"0"-120"15,0 0 40-15,0 0 0 16,0 0-51-16,0 0-21 16,0 0-7-16,-39 0 1 15,33 0-1-15,-3 3-14 16,-3-3 10-16,-1 3-17 15,-3 1 13-15,1 1-10 16,-1-1-3-16,1 0-1 0,3-3 5 16,6 1 3-16,-1 0 4 15,3 0-4 1,2-2-1-16,-3 0-2 0,3 2 3 16,0-2-4-16,-1 0-1 15,3 0-2-15,0 0-7 16,0 0 4-16,0 0-4 15,0 0 0-15,5 0-5 16,24 0 2-16,15 0 3 16,12 0 1-16,7 0-1 15,-7 0 2-15,-8-6-2 16,-3 0 2-16,-12 2-2 16,-8 3-5-16,-10-4 1 15,-7 5-3-15,-8 0-2 16,0 0-7-16,0 0-12 0,0 0-73 15,0 0-47-15,-6 0-244 16</inkml:trace>
  <inkml:trace contextRef="#ctx0" brushRef="#br0" timeOffset="-162124.07">2811 15422 32 0,'0'0'44'0,"0"0"-40"16,0 0 0-16,0 0 0 0,0 0 47 15,0 0 21-15,0 0-9 16,-2-22-45-16,2 22-12 16,0-2-5-16,-3-1 38 15,3 3 45-15,0-3-28 16,0 3 4-16,0 0-13 15,0 0-10-15,0 0 1 16,-5 0 1-16,5 0-1 16,0 0 9-16,0 0 24 15,0 0 5-15,0 0-22 16,0 0-2-16,0 0-4 16,0 0-7-16,0-4 5 15,0-4-19-15,0-3-12 16,16-8 7-16,2-1-15 0,0 1-5 15,-5-1 1-15,-4 11 7 16,-2 1-9-16,-3 6 1 16,-4 2 1-16,0 0-3 15,0 0 0-15,0 0-2 16,0 24-4-16,0 12 4 16,2 6 2-16,3 2 1 15,2-8 0-15,2-6-1 16,-3-10 2-16,3-8-2 15,-2-8-3-15,0-4-2 16,-1 0 5-16,5 0 4 16,5-16 0-16,1-12 0 15,6-7 5-15,-3-2 4 16,1-1-9-16,-4 2-4 16,-3 8 4-16,-8 8 1 0,3 8-5 15,-9 9-2-15,0 3 2 16,0 0 0-16,0 0-8 15,0 0-6-15,0 21-8 16,0 11 17-16,0 8 1 16,4 0 4-16,8 1 3 15,3-6-3-15,1-12-3 16,-3-6 3-16,0-9 1 16,1-8-1-16,3 0 0 15,6-4 1-15,6-22 0 0,2-10 11 16,0-4-4-16,-6 0-1 15,-5 4 0-15,-9-1-5 16,-7 11 9-16,-4 1-7 16,0 11-1-16,0 6-3 15,0 6 0-15,-6 2-5 16,-7 0-47-16,-1 12 16 16,1 8 14-16,9 2-1 15,4 6 8-15,0 0 2 16,4 1-4-16,21-6 13 15,6 0-1-15,2-6 2 16,3-3 5-16,2-2-4 0,-7-4 4 16,-2 1-1-1,-11-4-1-15,-7-1 0 16,-9 0 2-16,-2 2-2 0,0 2 2 16,-18 2 0-16,-8 2 4 15,-3-3 0-15,4-8 2 16,5 2-5-16,11-3-2 15,5 0-1-15,4 0 1 16,0 0-1-16,0-4-8 16,2-13 1-16,20 0 5 15,4-3 0-15,3-2 0 16,10-1 3-16,-6-3-1 16,5 1 0-16,-3 0 5 15,-3-1 1-15,-10 2 0 16,-7 0-2-16,-9 6 11 0,-6-1-2 15,0 5 5-15,0 7-4 16,-10 2-13-16,-5 5-1 16,-3 0-6-16,3 5 1 15,1 13-3-15,5 12-2 16,9-2 6-16,0 7 2 16,0 0 0-16,23-1-3 15,6-6 4-15,4-8 1 16,5-6 0-16,-1-7 0 15,4-7-1-15,1 0 1 16,-2-13 25-16,-5-15-3 16,0-2-4-16,-14 0-11 15,-7-2-1-15,-7 6-1 16,-7-6 3-16,0 10-5 0,-3 2-1 16,-13 10-4-16,1 4-3 15,-1 6-29-15,-1 0-17 16,1 0 22-16,5 10-7 15,2-2 20-15,9 6 8 16,0-5 3-16,0 3-1 16,5-3 6-16,12 3 0 15,3-1 2-15,1 1 4 16,-4-1 6-16,1 1-2 16,-3 2 3-16,-1 4 3 15,-3-1-2-15,-2 3 0 0,-2-3 6 16,0-1-16-1,1-2 1-15,1-6-4 0,3 1 3 16,-2-8-4-16,4-1-5 16,6 0-45-16,11 0-54 15,10-18-210-15</inkml:trace>
  <inkml:trace contextRef="#ctx0" brushRef="#br0" timeOffset="-160474.03">5044 15363 742 0,'0'0'151'0,"0"0"-132"16,0 0 11-16,0 0-1 15,0 0 29-15,0 0-2 16,20 43-19-16,-2-37-6 16,0-2 1-16,0-4-6 0,4 0 4 15,-2 0-8-15,5-21 1 16,-3 0-12-16,-4-7-2 16,-2 0 2-16,-8 1-9 15,-3 2 5-15,-5 6-4 16,0 8-1-16,0 5 2 15,0 6-4-15,0 0-1 16,-3 0-29-16,-5 2 9 16,0 16 1-16,8 6 2 15,0 2 6-15,0 2 8 16,0-5 1-16,0 2-1 16,14-9 4-16,-1-8-2 15,3-2-1-15,-1-6 5 16,8 0-2-16,-3-11 2 0,5-10 1 15,-6-2 0-15,-2 0-2 16,-7-3-1-16,4 6-1 16,-7 4 1-16,-5 6 0 15,0 8 0-15,-2 2-3 16,0 0-17-16,0 0-6 16,0 12 12-16,0 12 10 15,0 0 4-15,0-1 0 16,0 0 2-16,0-3-2 15,0-5 0-15,0-6 1 16,2-7 0-16,0 0 9 16,-2-2 8-16,9 0 10 0,1-4-17 15,5-17 2-15,5-2-6 16,-3 0-5-16,2-2-2 16,-3 3 2-16,-3 8-2 15,-7 5-8-15,-2 4 0 16,-4 5-10-16,0 0-7 15,8 0 4-15,-2 20 20 16,3 0 1-16,0 3 0 16,2 0-1-16,2-5-2 15,1-1 3-15,1-8 1 16,6-3 2-16,-6-6-2 16,5 0 6-16,3 0 15 15,-2-15 0-15,6-8-10 16,-4 0-2-16,-1-3-2 0,-7-3 0 15,-5-1-5-15,-8 4 3 16,-2 1-5-16,0 10-1 16,0 6-1-16,0 7-14 15,-12 2-21-15,-1 0-15 16,3 5 17-16,0 9 4 16,6 1 5-16,4 2 3 15,0 1 10-15,4-3 7 16,19 5 5-16,1-5 0 15,5-1 0-15,-2 1 3 0,-1-6-3 16,-1 1 6 0,-5 2-4-16,-5-3-1 0,-5-2 2 15,-10-1-2-15,0 1 0 16,0 2-1-16,-12-1 0 16,-5 0-6-16,-6-4-15 15,10-4-6-15,4 0-13 16,7 0 40-16,2 0 1 15,0 0-1-15,0-12-3 16,2-2 1-16,20 0 2 16,5 0 1-16,9-2 0 15,-1-3-1-15,1-4 13 16,7-1 0-16,-4-2 4 16,-1-3-5-16,-7-5 4 15,-6-2 4-15,-7-3-7 0,-9-10-3 16,-7-1 0-16,-2-1 9 15,0 4-9-15,-9 11 2 16,-7 12-5-16,3 10-3 16,7 6 2-16,-4 4-1 15,6 4-2-15,2 0 7 16,0 0 3-16,-3 12-9 16,5 24 1-16,0 14 9 15,0 10 12-15,0 8 6 16,13 1-9-16,3-2-9 15,3-6-4-15,-9-11-5 16,9-6-4-16,-6-12 0 0,-3-10-2 16,-2-6-3-1,-2-10-21-15,1-6-54 0,1 0-28 16,4-18-43-16,-3-12-179 16</inkml:trace>
  <inkml:trace contextRef="#ctx0" brushRef="#br0" timeOffset="-160219.53">6061 15020 678 0,'0'0'222'16,"0"0"-204"-16,0 0-7 15,0 0 24-15,0 0 22 16,0 0 22-16,142 0-46 0,-82-7-12 15,-2-9 13-15,-2-2-27 16,-9 1 3-16,-13 0-10 16,-15 8-1-16,-9 0-7 15,-10 5-43-15,0 4 1 16,-34 0-85-16,-15 0-165 16,-16 0-317-16</inkml:trace>
  <inkml:trace contextRef="#ctx0" brushRef="#br0" timeOffset="-160029.19">5260 15029 910 0,'0'0'99'0,"0"0"-68"15,0 0 18-15,0 0-9 16,0 0-31-16,0 0-9 15,0-16-13-15,18 16-58 16,5 0-73-16,6 0-225 16</inkml:trace>
  <inkml:trace contextRef="#ctx0" brushRef="#br0" timeOffset="-158274.78">6767 15252 462 0,'0'0'12'0,"0"0"32"16,0 0 72-16,0 0-11 0,0 0 24 16,0 0-37-16,23 0-38 15,-21 0 0-15,-2 0-7 16,2-5 12-16,-2-10-22 16,0-4 7-16,0 1-9 15,-18 0-12-15,-7 3-17 16,-6 4-2-16,-4 10-2 15,-1 1 0-15,1 0-2 16,3 5-2-16,3 13 0 16,9 4-3-16,7 3 1 15,1 5 1-15,12 2-3 16,0-2 3-16,0-2 0 16,6-5 3-16,4-6 0 15,15-5-4-15,-8-9 4 16,8-3 0-16,2 0 1 0,2-7 2 15,2-12-2-15,-2-4 1 16,-6 0-2-16,-6-2 7 16,-3 1-6-16,-8 6 1 15,-1 4 0-15,-5 8 4 16,0 3-1-16,0 3-5 16,-5 0-11-16,-11 9-5 15,-1 15 0-15,3 4 11 16,3 6-10-16,11-2-9 15,0-4 10-15,0-8 7 0,5-6 4 16,15-6 2 0,-1-8 0-16,8 0 2 0,2-8 7 15,0-16 9-15,5-5-12 16,-3-6 7-16,-4-1-5 16,-3-6-4-16,-3-13 12 15,-8-6-14-15,-7-10-1 16,-4-1 0-16,-2 11-2 15,0 12-3-15,0 23 3 16,0 14 2-16,-4 8-5 16,-7 4-40-16,-2 0-11 15,-1 30 34-15,4 11 12 16,5 10 7-16,5 7 3 16,0 3-6-16,0-3 6 15,11-7 3-15,7-2-2 16,0-9 1-16,2-10-2 0,-1-7 0 15,0-12 1-15,1-5 7 16,-3-6 10-16,6 0 9 16,4-6-16-16,0-17-4 15,-3-8 3-15,2-5-6 16,-3-9 0-16,-7-10-3 16,-3-8 3-16,-5 1 0 15,-8 5-4-15,0 18 0 16,0 15 5-16,0 10 3 15,0 7-3-15,0 6-5 16,0 1-5-16,-6 0-11 0,-3 22 3 16,1 12 11-1,0 10 1-15,6 6-4 0,2 0 5 16,0 3 0-16,0-6 1 16,4-5-1-16,10-5 1 15,-1-11-3-15,1-4 4 16,1-10-2-16,1-5 7 15,9-7 4-15,-1 0 8 16,3-3 5-16,-3-19-20 16,3-6-2-16,-4-6 3 15,-8-7 1-15,-9 2-6 16,2 1 1-16,-8 11 3 16,0 11-4-16,0 10 1 15,0 6-4-15,-10 0-16 16,-5 3-9-16,-3 16 22 0,5 12-3 15,4 3 6-15,9 0 1 16,0-2 0-16,0-6-2 16,13 2 1-16,10-7-4 15,6-7-17-15,4-2 4 16,9-9 14-16,1-3-15 16,-3 0 16-16,0-15-11 15,-9-8-31-15,-2 5 20 16,-9-4 16-16,-5-2 11 15,-5-1 1-15,-10-1 1 16,0 2 26-16,0 6-2 16,-4 9 7-16,-10 0-2 15,-7 9-5-15,2 0-10 0,-4 0-15 16,3 18 1-16,3 9-1 16,1 2-1-16,7 6-1 15,7-1 1-15,2-2-1 16,0 0 0-16,0-6 1 15,6-3-3-15,15-8 3 16,-2-9 0-16,-1-6 2 16,11 0 0-16,-2-14 9 15,2-13 0-15,0-4 1 16,-4-10-4-16,-3-3 3 16,-4-16 16-16,0-14-21 15,-5-14-5-15,-4-4 2 0,-3 8-3 16,-6 18 1-1,0 22-1-15,0 22 0 0,0 12 5 16,-4 10-5-16,-9 0-1 16,-3 23-8-16,-4 19-4 15,11 23 9-15,2 11 3 16,7 4 0-16,0 0 1 16,0-8 0-16,0-5 3 15,10-17-3-15,5-10 1 16,1-12-2-16,-1-10-9 15,3-12-31-15,6-6-14 16,3-3-156-16,6-18-730 0</inkml:trace>
  <inkml:trace contextRef="#ctx0" brushRef="#br0" timeOffset="-154111.22">9465 14809 742 0,'0'0'70'0,"0"0"-19"15,0 0 3-15,0 0 34 16,0 0-37-16,0 0-33 16,-67-34-5-16,40 59-7 15,5 9-4-15,-3 9 0 16,0 7-1-16,8 6-1 16,5 1 2-16,6-8-2 15,6-2 0-15,0-11 1 16,8-7 0-16,19-4-1 15,7-9 2-15,0-8-2 16,1-8 3-16,5 0-1 0,5-10 2 16,-5-17 2-1,-2-2 0-15,-3-1 0 0,-10 0 5 16,-11-1 7-16,-10 1-4 16,-4 1-6-16,0 3-1 15,0 5-3-15,-9 7-3 16,-4 8-1-16,-3 6 0 15,-6 0 0-15,-3 12-9 16,1 17-1-16,1 9 4 16,8 5-11-16,11 0 0 15,4 0 3-15,0-2 9 16,8-7-2-16,19-5 5 16,0-12 1-16,4-5 0 15,9-12 1-15,2 0 0 16,7-10 1-16,3-21 8 0,-8-4 9 15,-3-7-9-15,-10-4 3 16,-7-3 2-16,-8-5 1 16,-10-2 0-16,-6-4 0 15,0 4-14-15,-4 13 10 16,-9 14-9-16,-1 12 2 16,1 12-4-16,4 5 0 15,-9 0-2-15,2 13-8 16,-3 24 1-16,3 7 2 15,9 12-4-15,7 4 7 0,0 1 1 16,15-6 0 0,8-6 2-16,-3-9-4 0,7-9 7 15,0-8-2 1,-1-8 0-16,-6-8 0 0,5-7 0 16,-8 0 4-16,10-16 5 15,-2-14 6-15,2-6-9 16,-5-11 1-16,-2-4 0 15,-4-12-2-15,-3-7 0 16,-6 0 1-16,2 6-3 16,-9 13-2-16,0 13 0 15,0 16 10-15,-2 8-1 16,-7 6-7-16,-3 4 1 16,4 4-4-16,-6 0-2 15,1 12-2-15,-2 19 3 0,3 10-3 16,10 14 1-16,2 5-4 15,0 6 7-15,6 0 0 16,10-6 2-16,9-6-2 16,-3-11 0-16,2-9-4 15,5-10 4-15,-4-8 0 16,-2-10-4-16,-2-6 4 16,6 0 6-16,2-6-4 15,2-20 5-15,5-6-5 16,-9-4-2-16,-3-5 3 15,-8-2 4-15,-3 2-3 16,-8 9 0-16,-5 4 1 0,0 10-1 16,0 7-4-1,-11 2-6-15,-3 9-7 0,1 0-7 16,2 0 7-16,2 3-3 16,2 10 7-16,5 3 1 15,2 1 5-15,0 4 1 16,2-3 0-16,14 1 1 15,-1 1 1-15,6-5 0 16,-4 3 0-16,-3 0-2 16,-3-4 1-16,-5 0 2 15,-4-2 0-15,-2 1-1 16,0 1-3-16,0-2 3 16,-8-1 2-16,-13 2-1 15,2-5-1-15,1-3-1 16,0-2-7-16,11-3 8 0,3 0 0 15,-1 0-1-15,5 0 2 16,0 0-4-16,0 0 0 16,0 0-2-16,7 0-2 15,11 0 7-15,9 0 1 16,0 0 0-16,4-8 1 16,2-4-2-16,7-6 5 15,3-5-3-15,-3 0 10 16,-5-4 0-16,-6 5-2 15,-8 2 3-15,-8 0-4 16,-9 6-4-16,-2 0 8 16,-2 6-4-16,0 6-9 0,0 2-34 15,0 0-46-15,0 0-101 16,0 0-395-16</inkml:trace>
  <inkml:trace contextRef="#ctx0" brushRef="#br0" timeOffset="-153959.92">11134 15071 897 0,'0'0'207'0,"0"0"-149"15,0 0 22-15,0 0-9 16,0 0-48-16,0 0-23 16,0 0-19-16,-4-5-146 15,2-6-143-15</inkml:trace>
  <inkml:trace contextRef="#ctx0" brushRef="#br0" timeOffset="-80814.39">1861 16346 872 0,'0'0'118'16,"0"0"-93"-16,0 0 28 16,0 0 14-16,0 0-17 15,0 0-6-15,0 0-15 16,4 0 2-16,21 5-2 0,6 0 4 15,2-3-14-15,0-2-5 16,0 0-4-16,-2 0-1 16,-5 0-4-16,-2 0-2 15,-5 0-2-15,-9 0 2 16,-3 0-2-16,-5 0-1 16,-2 0-6-16,0 0-24 15,0 0-37-15,0 0-116 16,7-12-288-16</inkml:trace>
  <inkml:trace contextRef="#ctx0" brushRef="#br0" timeOffset="-77844.79">3183 16208 694 0,'0'0'149'0,"0"0"-87"16,0 0 29-16,0 0-2 16,0 0-16-16,0 0-3 15,-12-12-25-15,8 12-15 0,-5 0-8 16,-4 8-9-16,-5 16-13 16,-5 9 2-16,4 8 4 15,5 2 2-15,5-3-6 16,9 0-2-16,0-8-3 15,0-4 2-15,13-5 1 16,10-8-2-16,8-9-2 16,7-6 2-16,5 0 2 15,3-16 2-15,1-12-2 16,-3-8 1-16,-5 2 2 16,-13-3-3-16,-6 4 2 15,-13 4-1-15,-3 11 5 16,-4 8 4-16,0 8-3 0,0 2-5 15,0 0-2 1,-2 11-1-16,-9 21-3 0,3 6 1 16,3 4 0-1,5-2-7-15,0-8-3 0,22-5 1 16,0-10 0-16,7-7-10 16,0-8 16-16,0-2 4 15,0-2 2-15,-2-20 5 16,-7-6 10-16,-11 0-4 15,-4-6 5-15,-5-4-2 16,-5-1-5-16,-15 4-7 16,-5 5 4-16,-2 10-6 15,-2 8-2-15,8 12 1 16,-8 0 0-16,2 3-9 0,0 19 6 16,7 4-21-16,11 3-1 15,9-2-6-15,0 0-6 16,11-6 12-16,16-4 8 15,13-7 11-15,2-5-3 16,10-5 10-16,-1 0 2 16,-4-9 4-16,-1-11 11 15,-7-2 1-15,-4 2-5 16,-8 1 4-16,-7 10-1 16,-7 4-11-16,-8 2 1 15,-1 3-6-15,0 0-1 16,3 22 1-16,5 5 3 15,1 8-1-15,3-3 0 16,-1 0-1-16,1-6 1 16,-1-6-1-16,-5-10 1 0,-2-3 4 15,-1-6 6-15,-5-1 8 16,4 0 14-16,4-12-9 16,5-14-11-16,3-6-8 15,2-3 4-15,0 0-7 16,-2 3 5-16,-3 6-8 15,-1 10 0-15,-5 8-1 16,-5 5 0-16,-2 3-8 16,3 0-1-16,4 16 4 15,2 8 6-15,7 1 0 0,0-2-5 16,6-4 5-16,1-6-2 16,-2-4 4-16,-2-1-3 15,0-6 2-15,1-2-1 16,2 0 1-16,3-12 1 15,-3-10-1-15,-1-9-1 16,-3 2 1-16,-11-3 3 16,-3 0 0-16,-6 1-4 15,0 12 1-15,0 2 4 16,-15 15 0-16,-5 2-5 16,0 0-1-16,0 7-3 15,4 10 1-15,7 10 1 16,5 3 1-16,4 2-1 0,0 0 0 15,11-1 1-15,9-8 0 16,4-5-2-16,5-4-3 16,2-6-2-16,0-8 8 15,6 0 0-15,-6-5 1 16,0-18-1-16,-6-7 2 16,-8-2 5-16,-6-2-4 15,-8 2 1-15,-3 9-3 16,0 9 0-16,-3 9 7 15,-10 5-8-15,-2 0 0 16,-1 0-4-16,-2 1-4 16,7 12 8-16,4-3-2 0,7-3 2 15,0 0-4 1,0 1-2-16,0-4 2 0,13 4 1 16,8-1 3-16,-3 4-1 15,1 0 1-15,2 2 1 16,-6 3-1-16,1 3-1 15,1 0 0-15,-1 1-3 16,5-1 4-16,-4 2 0 16,3-1-1-16,7-3 1 15,-2-4-15-15,4-1-4 16,4-10-9-16,3-2 0 16,6 0 14-16,3-4 0 15,-1-19 5-15,3-3 7 16,-7-6 2-16,-7-3 2 15,-1-5 12-15,-12-1 4 16,-9 2 5-16,-11 8 0 16,0 4-2-16,0 13-1 0,-21 4-13 15,-7 5 3-15,1 5-10 16,-2 0 0-16,3 15-2 16,1 8 0-16,7 5 2 15,7 5-1-15,4-1 0 16,7 2 1-16,0-6 0 15,0-2-2-15,13-8 2 16,1-4 0-16,3-6 0 16,4-8 2-16,-1 0 0 15,4 0 6-15,3-17 1 0,-2-14-1 16,1-1-8 0,-5-2 2-16,-4-2 4 0,-1 4-2 15,-5 9-4-15,-5 10 4 16,-3 8-2-16,-3 5-2 15,0 0-1-15,0 0-2 16,0 13-6-16,0 6 6 16,0 12 3-16,3-4-11 15,12 0 0-15,7 1 5 16,10-6-9-16,5-6 9 16,7-6 0-16,10-4 2 15,4-6 3-15,2 0-2 16,5-10 3-16,-3-12 1 0,-6-2 0 15,-9-8 11 1,-5-1 1-16,-17-3-5 0,-12 3-1 16,-13-2 3-16,0 9 2 15,-9 6-4-15,-20 6 0 16,-4 9-8-16,-7 5-3 16,-1 0-1-16,2 12 3 15,1 11-3-15,9 3 3 16,6 0 0-16,10 3-2 15,9-3-2-15,4-4 3 16,0 0 1-16,0-4-4 16,4-9 5-16,9 0-2 15,6-6 1-15,-2-3 2 16,3 0 3-16,5 0-4 0,0-15 10 16,-2-9 3-16,4-4 1 15,-11 0 0-15,2-1-3 16,-7 10 1-16,-4 7 2 15,-3 5 0-15,-2 5-6 16,-2 2-5-16,0 0-3 16,0 4-4-16,0 31-3 15,0 16 7-15,-8 18 1 16,-4 13-1-16,5 10 0 16,5 10 0-16,0 2 0 15,-2 3 0-15,-5-13 1 16,-3-12-2-16,2-15 0 15,-3-19 0-15,-1-16-5 0,3-15-3 16,-1-17 9 0,1 0 0-16,-7-3 3 0,-3-25-3 15,-8-6-1-15,0-8 0 16,4-6-1-16,4-3-2 16,13-1 4-16,8-2-1 15,0 2 0-15,20 0-4 16,20 0 3-16,14 2-5 15,17-3-4-15,14 3 3 16,10 4-3-16,13 4 7 16,-6 6-2-16,-4 0 6 15,-15 4-2-15,-10 2 6 0,-13 0-4 16,-15 2 2 0,-12 5-2-16,-15 5 5 0,-9 6 10 15,-9 3-4-15,0 2-7 16,0 7 1-16,-24 0-5 15,-8 7 0-15,-1 25-2 16,-2 3 0-16,3 7 1 16,12 1-2-16,9-1 0 15,11-2-1-15,0-3 0 16,9-2-1-16,18-7-6 16,6-8 11-16,5-6-4 15,7-9 2-15,5-5-1 16,11-3 3-16,-3-18 3 15,-5-4-1-15,-3-1 2 16,-15 4-4-16,-11 5 2 0,-10-2-2 16,-10 3-6-16,-4 2-14 15,0 0-20-15,0 2-102 16,-13 4-88-16,-1 2-642 16</inkml:trace>
  <inkml:trace contextRef="#ctx0" brushRef="#br0" timeOffset="-74013.51">8026 16431 99 0,'0'0'0'16,"0"0"-24"-16,0 0-51 0</inkml:trace>
  <inkml:trace contextRef="#ctx0" brushRef="#br0" timeOffset="-73165.86">7855 16547 427 0,'0'0'176'0,"0"0"-106"15,0 0 1-15,0 0 48 16,0 0-33-16,0 0-48 0,5-2-4 16,-5 2-1-16,0 12 0 15,0 14-1-15,0 13-6 16,-25 2-18-16,-13 0-8 15,-5-5-89-15,1-16-329 16</inkml:trace>
  <inkml:trace contextRef="#ctx0" brushRef="#br0" timeOffset="-71027.88">8499 16395 708 0,'0'0'73'15,"0"0"-57"1,0 0 62-16,0 0 3 0,0 0-40 16,0 0 5-16,94 6-6 15,-61-8-1-15,-2-22-4 16,10-12-8-16,-10-5-21 15,3-8-2-15,-13 0 1 16,-5-6-1-16,-5 0-4 16,-11-6 1-16,0 3-1 15,0 12 8-15,-11 12-8 16,1 17 2-16,0 8-1 16,1 7-1-16,5 2-3 15,-8 0 3-15,-1 27-10 16,5 15 10-16,3 16-7 15,5 10 5-15,7 5 0 16,14 0-2-16,12-7 1 0,-2-7 3 16,-5-7 0-16,-2-17 0 15,1-6 2-15,-2-12-2 16,-6-12 0-16,-1-5-1 16,1 0 1-16,4-5 7 15,1-24-6-15,1-5 1 16,-4-9 5-16,-1 2-5 15,-5 7 1-15,-1 9-3 16,-8 13 0-16,3 10-2 16,-3 2-1-16,3 0-11 15,2 5 13-15,6 13-1 0,-1 5-2 16,6 8 4 0,2-5 2-16,1-2-1 0,-1-3-2 15,0-4 0-15,-4-5-5 16,-3-6 6-16,-1-6 0 15,-1 0 2-15,3-2-2 16,-1-20 8-16,8-10-2 16,-3 0-2-16,0 0 3 15,-6 3-4-15,-6 11 1 16,-6 9-4-16,3 4 4 16,-3 5-4-16,-2 0-2 15,2 0-2-15,3 0-2 16,0 18-3-16,3 6 4 0,5 1 0 15,3 1-13 1,5-5 6-16,0-6 9 0,16-7-1 16,-2-6 3-16,3-2 1 15,2-5 0-15,-5-22 0 16,2-5 5-16,-8-4 0 16,-12-3 15-16,-13 3 11 15,-4 7-2-15,0 0 5 16,-13 12-3-16,-16 6-11 15,-2 9-9-15,-4 2-9 16,1 0 0-16,3 11-1 16,6 8-1-16,14 10-2 15,6-5-1-15,5-2 2 16,0-3-1-16,12 2 0 0,10-7-1 16,2-5 3-16,5-9-5 15,0 0 3-15,0 0 2 16,5-14 3-16,-5-11-3 15,-7 1-1-15,-1-3 1 16,-8 6 4-16,-7 2 4 16,-4 6 1-16,-2 10 1 15,0 1 7-15,0 2-15 16,0 0-2-16,0 16 0 16,0 31-2-16,0 15 2 15,0 16 0-15,0 6-1 16,0 2-3-16,7-1-9 15,0-10-17-15,-7-8-22 0,0-16-9 16,0-19 23 0,0-13 31-16,-2-13 7 0,-10-6 3 15,-1 0 2-15,-3-18-5 16,1-14 6-16,1-8 4 16,10-14-2-16,4-5-5 15,0 1-1-15,4-4-2 16,25 4 0-16,12-5-8 15,5-4-26-15,8-1-20 16,4-3-16-16,0 4 1 16,0 0-12-16,-7 1 33 15,-10 0 33-15,-18 1 15 0,-9 7 11 16,-14 7 38-16,0 5 24 16,0 11-16-16,-14 12-4 15,-1 6 6-15,9 17-4 16,-2 0-4-16,-5 14-39 15,0 33-11-15,6 20 8 16,5 13-4-16,2 5 0 16,4-3 3-16,14-10-5 15,7-8 12-15,-8-12-5 16,4-15-4-16,-7-13-2 16,-6-15-2-16,5-9 7 15,-1 0-3-15,5-18 16 16,12-16-11-16,0-12-7 15,5-4-2-15,-10 8 0 16,-1 10-2-16,-17 18 5 0,1 12-5 16,-3 2-5-16,-2 9 3 15,8 23 1-15,-4 5-2 16,7 3 3-16,3 1-7 16,7-7-8-16,-6-7 0 15,4-9-7-15,-4-4 14 16,1-10-27-16,-2-4-24 15,-5 0-10-15,-7-18-70 16,-4-5-126-16,0-12-99 16</inkml:trace>
  <inkml:trace contextRef="#ctx0" brushRef="#br0" timeOffset="-70840.5">9670 15770 1059 0,'0'0'57'0,"0"0"-46"16,0 0-9-16,0 0 55 15,0 0-1-15,0 0-52 16,-99-12-4-16,115 12-104 16,26 0-96-16,14 0-614 15</inkml:trace>
  <inkml:trace contextRef="#ctx0" brushRef="#br0" timeOffset="-70458.86">12349 15654 1015 0,'0'0'64'0,"0"0"-21"16,0 0-39-16,0 0 9 15,0 0 15-15,0 0-4 16,-20 5-18-16,40 45 8 16,5 11 7-16,-8 6-15 15,-3 2-4-15,-5-5-2 16,-7-10-16-16,-2-5-59 16,0-14-50-16,0-10-73 15,-13-13-120-15</inkml:trace>
  <inkml:trace contextRef="#ctx0" brushRef="#br0" timeOffset="-69183.55">12115 15966 740 0,'0'0'115'16,"0"0"-115"-16,0 0-5 16,0 0 5-16,156-60 15 15,-80 44 12-15,4-5-9 16,5 0 2-16,-5-4-14 15,-9-3-3-15,-13 0-2 16,-13-4 2-16,-19 4 6 16,-12-2 14-16,-5 12 6 15,-9 1 1-15,0 9 17 16,0 2-30-16,0 5-4 0,-13 1-5 16,-3 0-5-16,1 24-3 15,-1 14 1-15,7 14 1 16,9 2-2-16,0 2 2 15,0-6-2-15,13-11 2 16,1-13-1-16,-1-9 3 16,1-10 2-16,1-7 7 15,5 0 7-15,11-14 10 16,9-17-19-16,3-6 1 16,-1 1-11-16,-11 5 1 15,-6 9 1-15,-12 12-3 16,-11 8 0-16,0 2-4 15,8 2-5-15,-6 22 1 0,9 15 8 16,3 1 0 0,4 2-1-16,9-2 0 0,7-8-2 15,6-8 2-15,2-8 1 16,-1-9 0-16,1-7 0 16,-1 0-3-16,-1-21 6 15,0-7-4-15,-5-8 2 16,-14-8 0-16,0-5 7 15,-19-5-7-15,-4 6 0 16,0 8-1-16,0 12 1 16,-19 10-2-16,-6 11-3 15,-4 7-5-15,-2 0-8 0,6 0 2 16,5 12-6 0,9-1 0-16,9-1-7 0,2 2-1 15,0-1 5-15,13-4 9 16,7 3 11-16,9 0 4 15,-2 0 0-15,2 2 0 16,-4-1-2-16,-8 2 4 16,-1 3 3-16,-1 4-5 15,-1 5 10-15,-1-2 4 16,3 9 0-16,-5-6-2 16,3 1-3-16,-3-5-2 15,-3-8-5-15,4-2-1 16,1-8 2-16,-2-4 0 0,5 0-1 15,1-4 1 1,10-18-1-16,-2-4 2 0,-5-6 7 16,-5-2 1-16,-1 3 3 15,-3 7 13-15,-9 12-19 16,5 6 12-16,-7 6 7 16,0 0-11-16,0 0-4 15,0 8-13-15,0 19-2 16,7 9 2-16,2 2 0 15,4 2 0-15,5-4-4 16,2-5 4-16,6-2 0 16,-1-9 1-16,-3-8-1 15,1-6 2-15,-6-6-1 16,8 0 1-16,2-2 3 0,2-18-3 16,0-4 1-16,0-6 3 15,-12-4-2-15,-1-4 9 16,-7-2-3-16,-7 4-9 15,-2-1 1-15,0 7 4 16,-15 7-3-16,-8 2-3 16,1 9 0-16,-4 4-3 15,-6 5-4-15,-2 3 7 16,3 0-4-16,2 0 4 16,10 13-2-16,3 6 1 15,5-2-2-15,11 5-3 16,0 0 4-16,0 2 2 0,17-3-1 15,6-7 1-15,1 0 0 16,3-7-2 0,0-2 5-16,0-5-1 0,-5 0-2 15,-4 0 2-15,-5 0-5 16,-6-3 1-16,-5-2-3 16,-2-4-21-16,0 0-35 15,0 3-26-15,0-2-19 16,0 4-134-16,-9 4-122 15</inkml:trace>
  <inkml:trace contextRef="#ctx0" brushRef="#br0" timeOffset="-64909.65">14451 15862 580 0,'0'0'94'16,"0"0"-46"-16,0 0 24 15,0 0 12-15,0 0-23 16,0 0-13-16,0 0-5 16,0-17 5-16,0 17-7 15,0 0-3-15,0 0-4 16,0 6-20-16,0 20-12 0,0 10 4 16,0 8-2-16,2 1 7 15,12-3-10-15,-1-8-1 16,3-8 6-16,4-6-6 15,0-8 0-15,3-8-4 16,0-4 6-16,12 0-2 16,-2-27 6-16,0-2 0 15,-4-7-6-15,-7-2 6 16,-6-1-2-16,-12 8-3 16,1 3 3-16,-5 6-2 15,0 11 4-15,0 6 6 16,0 3-7-16,0 2-5 0,0 0 0 15,0 2-22-15,0 18-3 16,0 6 8 0,0-1-7-16,6 1-9 0,10-3 9 15,9-5-4-15,4-6 4 16,11-7 7-16,7-5 7 16,6 0 10-16,3-23 3 15,-5-7 4-15,-11 2 3 16,-13-2 0-16,-21-1 11 15,-6 7 3-15,-2 2 13 16,-25 6-6-16,-6 10-20 16,-7 6-10-16,0 0 0 15,4 10-1-15,5 16 0 0,9 10-1 16,8-2-2-16,10 0 1 16,4-3-2-16,0-9 0 15,4-2-4-15,19-11-4 16,4-6 6-16,2-3 6 15,0 0 3-15,4-20 10 16,-2-2 5-16,-2-4-1 16,-4 4 7-16,-10 2 1 15,-11-1-6-15,1 7 4 16,-5 5-6-16,0 5 6 16,0 4-11-16,0 0-7 15,0 13-5-15,0 28-3 16,-9 17 2-16,-4 14 0 15,6 8 1-15,0 7-5 0,-6 1-21 16,5-4-12-16,-2-8-32 16,1-16 6-16,5-22 5 15,2-20 17-15,0-14 30 16,-8-4 12-16,8 0 7 16,-9-22-3-16,-5-14-3 15,10-12 3-15,-3-10 11 16,9-6-10-16,0-2 6 15,15 2-11-15,28 1 0 16,3 1 0-16,19 6-3 16,0 0-2-16,4 5 2 15,0 4 3-15,-11 2-1 16,-6 1 0-16,-15 2 0 0,-10 5 2 16,-10-2 0-16,-11 0 5 15,-6 6-5-15,0 5 9 16,-21 2 14-16,5 12-9 15,1 8-4-15,4 4-2 16,4 2-8-16,-4 2 0 16,7 23 1-16,2 16 0 15,2 9-1-15,0 8 10 16,0 4-10-16,10-4 16 16,9-3-7-16,-2-9-8 15,-3-10 0-15,-1-10-1 16,-7-13 11-16,2-8-1 0,-4-5 8 15,5 0 6 1,4-5 4-16,5-21-12 0,2-7-13 16,2-1 2-16,-6 4-6 15,2 5-1-15,-7 13-3 16,-5 6 1-16,3 6-2 16,-7 0-10-16,8 0-20 15,3 20 27-15,7 6 5 16,3 6 2-16,6 3 0 15,2-8 1-15,0-1-4 16,0-9 4-16,0-11 3 16,1-6 0-16,-8 0-1 15,4-6-2-15,-1-20 9 0,0-4 0 16,-4-6 0 0,-5 0 15-16,-5-5-11 0,0 1-5 15,-8 7 2-15,-1 8-4 16,1 11 5-16,-5 10 0 15,0 4-2-15,0 0-3 16,0 4-6-16,0 28-1 16,-9 22 0-16,-3 15 0 15,10 5 1-15,-2 14 0 16,4-2 0-16,0 4 0 16,0-2-6-16,0-7 5 15,0-13-9-15,0-18-4 16,0-14-9-16,-2-18 5 15,2-7 2-15,0-11 14 16,-5 0 1-16,5-11-8 0,-2-22 0 16,2-13-4-16,0-19 2 15,0-15 2-15,0-14 8 16,0-15 1-16,13-1-12 16,1 7 2-16,3 13 10 15,8 23 0-15,-7 14-3 16,2 13 6-16,-4 11-3 15,-3 12 1-15,1 8 0 16,-4 2-1-16,11 5-1 16,-4 2 1-16,8 0 0 15,-5 14 2-15,2 18 2 16,-8 2-1-16,-10 4-2 0,-4 3 0 16,0-4-1-16,-18-1-2 15,-6-5 2-15,-7-7 0 16,4-4 1-16,2-9 1 15,9-3-2-15,10-3 0 16,6-5-3-16,0 0-10 16,0 0-21-16,14-22-25 15,9-5 35-15,16-1 3 16,-6 1-23-16,7-2 25 16,3 2 10-16,-3 1 6 15,0 1 3-15,-5 5 0 16,4 2 5-16,-8 3 7 0,-7 1 9 15,-4 5 7-15,-9 3-8 16,-6 6 0-16,-3 0 0 16,-2 3 0-16,0 20 9 15,0 12-16-15,0 4-3 16,0 3-2-16,0 0-1 16,0-3 0-16,7-9-3 15,6-4-4-15,3-12 5 16,-1-4 8-16,1-10 3 15,9 0 6-15,8-6-7 16,9-17-3-16,3-7-10 16,-3-3-1-16,-11-6 1 15,-2 0 0-15,-2 7 0 0,-12 9-2 16,-3 9 1-16,-8 11-6 16,-4 0 5-16,0 3-3 15,0 0-9-15,0 3 10 16,5 16-6-16,-1 8 7 15,0-1 2-15,8-5 1 16,1 5-2-16,5-8-2 16,5-4 2-16,-2-5 7 15,6-9-6-15,2 0 14 16,7-5 1-16,-5-20-5 16,0-4-4-16,-6-9-3 15,-5-8 8-15,-5-15-5 0,-3-12-7 16,-12-16 3-1,0-3-3-15,0 3 5 0,0 11-10 16,-16 17 10-16,-1 23-6 16,-4 17 1-16,5 13-8 15,1 8 8-15,-1 0-5 16,1 11 1-16,1 17 3 16,10 14-2-16,4 10 0 15,0 6 3-15,2 8 0 16,14-1 0-16,3-1-4 15,6-5 4-15,0-1 4 16,-3-9 2-16,3-3 3 16,-8-8-8-16,4-6 5 15,-8-10-4-15,-4-8-2 16,2-6 0-16,-2-2-2 0,-2-6 4 16,4 0-4-16,2 0-13 15,3-2-12-15,-1-15-34 16,-1-5-66-16,-3-2 5 15,-7 1-118-15,-4 0-90 16</inkml:trace>
  <inkml:trace contextRef="#ctx0" brushRef="#br0" timeOffset="-64529.01">17294 15595 688 0,'0'0'169'15,"0"0"-96"-15,0 0-14 16,0 0 7-16,0 0-20 16,0 0-8-16,-23-4-9 15,48 4-2-15,15 0-7 16,9-3-5-16,9 2-7 16,0-7 5-16,-3 4-6 15,-3-2-2-15,-5-2 19 16,-3 2-2-16,-2 1-4 15,-13 2 2-15,-4-1-8 16,-19-1 0-16,2 5-2 16,-8 0 4-16,0 0-13 15,0 0 7-15,0 0-7 0,0 0 0 16,0 0-1-16,0 0-8 16,0 0-11-16,0 0-9 15,0 0-42-15,0 0-38 16,-8 7 7-16,-9 3-39 15,-8 0-139-15,-2-5-166 16</inkml:trace>
  <inkml:trace contextRef="#ctx0" brushRef="#br0" timeOffset="-50646.59">2153 17401 44 0,'0'0'346'16,"0"0"-256"-16,0 0-30 15,0 0 17-15,0 0 1 16,0 0-6-16,0 0 23 16,-38 0-16-16,24 0-31 15,1 0-8-15,-1 5-5 16,-1-2-1-16,1 1 12 15,4 1-14-15,1-5-4 16,5 4-7-16,-2-3-6 16,6-1-3-16,0 0-2 15,0 0-7-15,0 0-3 0,10 2-15 16,21 3 12-16,16-3 3 16,11-2 10-16,4 0-7 15,-4 0-3-15,-6 0-3 16,-15-5-24-16,-8 0-19 15,-8-4-17-15,-6 5-28 16,-6-6-102-16,-2 1-185 16</inkml:trace>
  <inkml:trace contextRef="#ctx0" brushRef="#br0" timeOffset="-50105.63">3004 17186 281 0,'0'0'239'16,"0"0"-158"-16,0 0 5 0,0 0 25 15,0 0 16-15,0 0-49 16,0-35-3-16,0 35-9 16,0 0-5-16,0 0-21 15,0 0-14-15,0 3-14 16,-2 24-9-16,2 16-3 15,0 8 8-15,0 3-3 16,13-6 0-16,8-3-4 16,5-10 0-16,-1-9-1 15,6-7-3-15,3-11 3 16,-1-8 0-16,5 0 0 16,-1-20 7-16,4-18-2 0,-5-10-2 15,-3-3 0-15,-10 0 2 16,-11 0-5-16,-9 5 3 15,-3 6 1-15,-11 6-2 16,-14 4-2-16,-4 8-7 16,4 8-15-16,6 4-45 15,3 5-27-15,9 5-35 16,7 0-151-16,0 0-249 16</inkml:trace>
  <inkml:trace contextRef="#ctx0" brushRef="#br0" timeOffset="-49692.89">3825 16987 630 0,'0'0'196'16,"0"0"-94"-16,0 0-52 15,0 0 7-15,0 0-4 16,0 0-18-16,-11 0-8 16,11 19 9-16,0 11 17 15,0 7-30-15,0 5-1 16,0 2 1-16,0 9-5 0,-2 0-6 16,-1-2-3-1,3-2-6-15,0-6-1 0,0-10-2 16,0-5 1-1,7-7-2-15,4-9 0 0,5-4 0 16,3-6 0-16,8-2 1 16,4 0-8-16,5-2 4 15,3-14-2-15,-4-2-20 16,-4-1-22-16,-6 2-45 16,-6-5 9-16,-3 5-22 15,-5-1-98-15,-6 4-25 16,-5 0-260-16</inkml:trace>
  <inkml:trace contextRef="#ctx0" brushRef="#br0" timeOffset="-49420.49">3800 17256 689 0,'0'0'154'0,"0"0"-128"15,0 0 20-15,0 0 2 16,0 0-19-16,0 0-13 16,12-7-10-16,19 5 11 15,15-1 20-15,6-6-22 16,2 1-7-16,-6-2-4 16,-7-2-4-16,-8 0 0 0,-9 0-5 15,-10 0-33-15,-10 2-23 16,-4-4-33-16,0 0-86 15,-22-2-75-15</inkml:trace>
  <inkml:trace contextRef="#ctx0" brushRef="#br0" timeOffset="-49178.13">3758 16927 767 0,'0'0'153'0,"0"0"-120"15,0 0-3-15,0 0 5 0,0 0-13 16,0 0-7-16,25-19 2 16,17 11 10-1,11 0-5-15,8-1-9 0,-3 0-10 16,-3-1-3-16,-6 2-2 16,-9 0 1-16,-9 2-21 15,-8 6-45-15,-7 0-60 16,-3 0-125-16,1 0-128 15</inkml:trace>
  <inkml:trace contextRef="#ctx0" brushRef="#br0" timeOffset="-48978.83">4558 17079 801 0,'0'0'141'16,"0"0"-112"-16,0 0-4 15,0 0 40-15,0 0-13 16,0 0-29-16,0 0-11 16,0 0-8-16,0 0-4 15,-4 0-26-15,-3 0-42 16,-7 0-93-16,-1 0-547 16</inkml:trace>
  <inkml:trace contextRef="#ctx0" brushRef="#br0" timeOffset="-38327.06">4763 16912 632 0,'0'0'340'16,"0"0"-284"-16,0 0-50 16,0 0 17-16,0 0 56 0,0 0-4 15,0 0-13-15,0-36-21 16,0 36-6-16,-6 0-16 15,-12 14-11-15,-14 30 1 16,-12 30 1-16,-5 19-9 16,5 13 3-16,9-6-3 15,16-12-2-15,19-12-9 16,0-18-38-16,42-14-74 16,25-13-54-16,18-21-23 15,18-10-143-15</inkml:trace>
  <inkml:trace contextRef="#ctx0" brushRef="#br0" timeOffset="-37112.74">5193 17195 487 0,'0'0'280'0,"0"0"-214"16,0 0-26-16,0 0 49 15,0 0-35-15,0 0-14 16,-2-36-2-16,-2 28-7 15,-3-3-9-15,0 8 1 16,-2-1 2-16,3 4 6 16,-5 0-25-16,-7 0-6 15,-7 4 0-15,-2 22-3 16,-2 6 1-16,2 6-1 16,8-1 1-16,5 2-7 15,8-5-1-15,3-5 0 16,3-11-2-16,0-9 1 15,0-2-3-15,7-7 4 16,7 0 10-16,5 0 0 16,4-15 3-16,-1-9-3 0,7-6 2 15,-4-2 0-15,-3-3-1 16,-2 9-1-16,-7-1 2 16,-3 15 2-16,-8 5 8 15,0 4 9-15,-2 3-6 16,0 0-6-16,0 0-9 15,0 3 0-15,0 16-6 16,0 8 3-16,0 4 1 16,0-4 1-16,0-1-1 15,4-6-7-15,5-6 0 16,3-4-4-16,-2-8 11 16,3-2-1-16,8 0 3 0,1-12 4 15,3-13-2-15,0-5 1 16,-6-2 4-16,-1 1-4 15,-5 2 0-15,-4 7 0 16,-4 10 1-16,-3 6-3 16,-2 6-1-16,0 0 0 15,0 0-8-15,0 16-7 16,0 10 14-16,3 6 0 16,3-2 1-16,-2-7-1 15,7-6-2-15,1-5-1 16,-6-10 2-16,3 2 1 15,1-4 2-15,0 0 2 16,3-9 3-16,8-14 4 0,-1-7-7 16,-7 4 8-1,1 1-1-15,-5 8-7 0,-7 5-2 16,0 6 2-16,-2 3-1 16,0 3-2-16,0 0-6 15,0 12-3-15,0 14 3 16,0 11 2-16,6-5-1 15,6-2-11-15,3-5 3 16,1-10 1-16,9-4 6 16,-8-8 6-16,10-3 0 15,2-3 1-15,2-23 4 16,3-6-4-16,-5-5 2 0,-5-3 6 16,-11-1 1-1,-1-3 5-15,-10-2-2 0,3-5 3 16,-5 0-7-16,0 7-1 15,0 14 2-15,0 10 9 16,-5 12-9-16,3 8 2 16,2 0-8-16,-2 0-4 15,-8 8-4-15,6 21-12 16,-5 18 11-16,7 8 2 16,2 3-9-16,0-5-5 15,13-4-5-15,3-8-7 16,6-15 11-16,0-5-13 15,3-15-18-15,0-6 7 16,2 0 4-16,2-24-37 16,-2-14-91-16,-4-6 27 0,-7-2-73 15,-7 2-56-15</inkml:trace>
  <inkml:trace contextRef="#ctx0" brushRef="#br0" timeOffset="-35496.62">5693 17047 378 0,'0'0'148'16,"0"0"-91"-16,0 0 18 16,0 0 28-16,0 0 16 15,0 0-61-15,-51 10-23 16,51-10-15-16,15 0-6 16,18 0 18-16,14 0-5 15,5 0-14-15,4-10-5 16,-3-6-5-16,-4 0-3 15,-7 0 1-15,-9-3-1 16,-8 7-4-16,-11 0 1 0,-5 2 3 16,-7-2 2-1,-2 0-2-15,0-2 0 0,0 4 3 16,0 2-1-16,0 4 4 16,-5 1-1-16,1 3 9 15,-2 0-8-15,0 0-3 16,0 7-2-16,-1 18-1 15,3 6 3-15,2 8 1 16,2 7-3-16,0 2 5 16,0 0-4-16,0 0 1 15,2-8 2-15,5-6-3 16,-1-8 0-16,-2-10-4 0,2-10 6 16,-4-1-5-16,0-5 4 15,4 0 3-15,5 0 1 16,10-11-2-16,3-13-1 15,5-4-1-15,0 6-3 16,0 0-8-16,-3 16 3 16,-3 3-4-16,-7 3-1 15,-1 0-1-15,-3 0 2 16,-4 12 7-16,1 7 0 16,-5-1-2-16,10 3 3 15,-3-7 1-15,3-5-1 16,1 2 0-16,-1-10 1 15,3-1-1-15,4 0 2 16,0-12 2-16,6-14-3 16,-4-3-2-16,-3 0 1 0,-7 0 1 15,-9 3-1-15,4 5 1 16,-8 10 1-16,0 4-1 16,0 7 0-16,0 0-2 15,-14 0 1-15,-1 16-14 16,-6 7 4-16,13 8 2 15,0 1-14-15,8-2 18 16,0 0-7-16,0-6 10 16,6-4-1-16,4-8-1 15,9-3 4-15,-4-8-1 16,5-1 0-16,2 0 1 16,2-18 2-16,5-8-1 0,-2-1-1 15,-4 0 0-15,-3 5 5 16,-5 2-5-16,1 6 3 15,-9 8 5-15,-3 3-4 16,-4 3-2-16,0 0-2 16,0 15 1-16,0 13 12 15,0 2-5-15,0 4-3 16,0-5 5-16,2-3-5 16,13-5 47-16,-3-8-28 15,-1-6-23-15,1-7 0 16,1 0 7-16,3 0-1 15,3-18 4-15,2-5-8 16,-1-8 1-16,-5 1-2 16,3-2 2-16,-7 2-2 15,0 6 2-15,-4 14-4 0,-7 5 3 16,5 5-3-16,-3 0-7 16,2 11 0-16,3 21 7 15,4 6 3-15,2 0 1 16,2-4-2-16,4-4 6 15,-1-7-6-15,1-9 2 16,-3-10 4-16,9-4-5 16,-3-4 9-16,2-27 11 15,5-8-10-15,0-7 17 16,-4-3-6-16,-8-7-14 0,-3-8-6 16,-9-8-4-1,-1-9 1-15,-2 2 3 0,-2 10-4 16,0 18 1-16,0 23 3 15,0 14-1-15,-4 11 0 16,-9 3-3-16,-5 12 0 16,-5 30-5-16,-1 14 0 15,8 13 5-15,12 6-5 16,4 3 3-16,0-6 1 16,0-5 1-16,11-9 1 15,5-12-1-15,-1-9-3 16,1-12 3-16,-1-11 0 15,1-7-2-15,1-7 1 16,8-2 2-16,2-25-2 16,6-4-1-16,-4 4-6 0,-2 5 3 15,-11 8 1-15,-1 10-8 16,-8 4-12-16,-3 0-6 16,-1 14 14-16,2 12 7 15,-1 4 2-15,-2-2-7 16,7-1-11-16,-1-13-14 15,8-1-18-15,3-10 11 16,2-3 10-16,2-4-51 16,-1-22-137-16,3-6-32 15,-8-3-196-15</inkml:trace>
  <inkml:trace contextRef="#ctx0" brushRef="#br0" timeOffset="-35308.26">7612 17038 566 0,'0'0'119'15,"0"0"-60"-15,0 0 79 16,0 0-37-16,0 0-46 16,0 0-11-16,0 0-14 15,-109 56-20-15,109-49-4 16,0-3-6-16,0-4 0 16,2 0-1-16,12 0-13 15,-3-11-48-15,-5-9-70 16,-4 3-125-16,-2-2-217 15</inkml:trace>
  <inkml:trace contextRef="#ctx0" brushRef="#br0" timeOffset="-35137.96">6832 17043 994 0,'0'0'78'16,"0"0"-78"-16,0 0-11 15,0 0 11-15,149-27 0 16,-55 10-4-16,-1 5-18 16,-8 5-59-16,-2 7-251 15</inkml:trace>
  <inkml:trace contextRef="#ctx0" brushRef="#br0" timeOffset="-33396.68">7783 17191 818 0,'0'0'115'16,"0"0"-51"-16,0 0 26 16,0 0-28-16,0 0-4 15,0 0-17-15,-23-20-5 16,4 20-25-16,3 0-6 15,-1 6-2-15,-8 15-1 0,10 5-2 16,1 3 0 0,8-3-3-16,4 4-1 0,2-6 2 15,0 3-16-15,8-10-4 16,19-3 12-16,4-10-4 16,19-4-22-16,0 0 25 15,6-9-4-15,2-15 8 16,-2-5 6-16,-16 7 1 15,-7-2 0-15,-12 0 2 16,-15 5 4-16,-6-2 7 16,0 10 11-16,0 2-2 15,-15 9 2-15,-12 0-22 16,-4 0-2-16,-9 21-4 16,6 6 1-16,3 1 2 0,9 9-1 15,6-5 2-15,10-6-5 16,6-9-1-16,0 0-3 15,6-7 4-15,12-6-3 16,11-4 8-16,0 0 0 16,5-18 2-16,3-9 1 15,-3 5 7-15,-1-4-10 16,-6-1 1-16,-7 0 0 16,-7 10 2-16,-1 3 3 15,-8 5-4-15,1 7-1 16,-3 2-1-16,-2 0-3 15,0 0 0-15,0 16 1 16,-2 5-3-16,-3 2 4 16,5 3-2-16,0-8 0 15,0 0 2-15,20-6 2 0,0-5-1 16,3-7 1-16,6 0-1 16,4 0 6-16,5-23-6 15,-3-9 5-15,-6 0-2 16,0-6 1-16,-2-6-1 15,-9-7-3-15,-5-2-1 16,-4-14 0-16,-7-1 1 16,-2-3 0-16,0 13 1 15,0 17-1-15,-11 17 12 16,-2 14 15-16,4 8-16 0,0 2-11 16,-2 0 0-1,0 14-3-15,4 18-2 0,3 11 3 16,4 8 0-16,0 7 1 15,0 3 1-15,11-3 2 16,0-8 4-16,2-4 8 16,1-10-10-16,-3-6-3 15,2-11 2-15,-1-7-2 16,1-7-1-16,3-5 1 16,3 0 1-16,6 0-1 15,4-17-1-15,2-6-1 16,-4 3 0-16,-2 0 2 15,-12 6-1-15,-4 4 1 16,-7 5-1-16,3 5 1 16,-5 0-2-16,0 0 0 0,0 0 1 15,0 20 0-15,0 3 0 16,2 3 4-16,4 4-3 16,5-8-1-16,1-2 3 15,3-8-1-15,-3-3 0 16,5-9-1-16,3 0 0 15,5 0 1-15,4-17 2 16,0-4-2-16,-2-6-2 16,-3-1 0-16,-8 5 1 15,-3-3-1-15,-4 5-1 16,-2 8 1-16,-5 8 3 16,-2 5-3-16,0 0 0 0,0 0-1 15,0 18 1 1,-12 6-2-16,-1 4-1 0,7 2 1 15,6-7 0-15,0 0-1 16,0-9 3-16,2-5-2 16,15-2 1-16,4-7 1 15,3 0 0-15,1-7 0 16,-8-12 0-16,-3 1 3 16,-7 2-3-16,-7-3 3 15,0 4-2-15,0 1-1 16,-21 2-1-16,2 4 1 15,-8 4-1-15,0 4 1 16,5 0-4-16,-1 0 3 0,8 0 0 16,6 0-1-16,5 0 1 15,4 0 0 1,0 0-5-16,4 0-4 0,25 0 7 16,11-5 3-16,4-4-2 15,1-2 4-15,7 4-2 16,-4 7 3-16,2 0 15 15,-4 0-14-15,-5 16-2 16,-14 4-1-16,-6 8 1 16,-11 0 6-16,-8 0 0 15,-2 0 4-15,0-6-2 16,0-8-7-16,0-6 3 16,-5-4-6-16,3-4 1 15,2 0 2-15,0 0-3 0,0-12-2 16,7-17 0-16,10-6-7 15,12-9 3-15,5 4-8 16,4 4 4-16,2 12-1 16,-9 8 8-16,-2 14-3 15,-9 2-3-15,-6 0 4 16,-6 10 0-16,-1 14 0 16,-7 6 4-16,0 4 0 15,0 0-1-15,-9-4 1 16,-8 0 0-16,-6-8-17 15,1-8-67-15,-1-4-30 0,6-10-25 16,-8 0-132 0</inkml:trace>
  <inkml:trace contextRef="#ctx0" brushRef="#br0" timeOffset="-33125.2">8876 17050 641 0,'0'0'195'15,"0"0"-90"-15,0 0-20 16,0 0-2-16,0 0-20 16,0 0-21-16,-15-7-20 0,15 7-12 15,0 0-6-15,0 0 0 16,2 4-2-16,0-3-2 15,0 1-4-15,-2-2-29 16,0 0-17-16,-2-2-16 16,-27-13-106-16,-17-2-144 15,-15 0-212-15</inkml:trace>
  <inkml:trace contextRef="#ctx0" brushRef="#br0" timeOffset="-32953.86">8127 16962 575 0,'0'0'172'15,"0"0"-55"-15,0 0-38 16,-116 16-16-16,116-14-9 0,2 3-32 16,40-3-21-1,30-2 7-15,26 0-8 0,25-7-5 16,15-11-33-16,11 0-26 16,-2 3-73-16,-15-2-66 15,-23 3-298-15</inkml:trace>
  <inkml:trace contextRef="#ctx0" brushRef="#br0" timeOffset="-32645.24">9396 16779 1125 0,'0'0'75'0,"0"0"-73"0,0 0 8 16,0 0 36-16,0 0-5 15,0 0-1-15,91 27 4 16,-28 7-15-16,14 14-11 16,17 12 0-16,1 7-8 15,6 7 1-15,-17 0-4 16,-18-2-6-16,-22-2-1 16,-24-6 0-16,-20-6 1 15,0-4-1-15,-18-8 0 16,-22-5-3-16,-9-7-3 15,-5-10-4-15,-1-8-28 16,10-8-35-16,14-8-131 16,16 0-116-16</inkml:trace>
  <inkml:trace contextRef="#ctx0" brushRef="#br0" timeOffset="-32468.94">10329 17476 1172 0,'0'0'130'0,"0"0"-125"15,0 0-5-15,0 0-14 16,0 0-84-16,0 0-65 16,-113 0-151-16,91 0-281 0</inkml:trace>
  <inkml:trace contextRef="#ctx0" brushRef="#br0" timeOffset="-30831.89">2122 17885 176 0,'0'0'66'16,"0"0"-41"-16,0 0-22 0,0 0 20 15,0 0 21-15,0 0-18 16,2 0-8-16,-2 0 14 16,0 0-3-16,0 0 18 15,0 0-14-15,0 0-14 16,0 0-9-16,0 0 6 16,0 0 12-16,0 0 7 15,0 2 9-15,0-2-15 16,0 0 5-16,0 0 12 15,-7 0-7-15,3 0 12 16,4 0-14-16,0 0 0 16,0 3-7-16,0-3-13 15,-2 0-2-15,2 0-14 16,0 0 3-16,0 0-4 16,0 0 0-16,0 0 0 0,0 0 0 15,0 0-5-15,0 0-1 16,0 0-15-16,0 0-2 15,0 0-12-15,0 0-5 16,0 0-1-16,0 0-8 16,0 0 12-16,0 0-1 15,0 0 8-15,0 0 8 16,0 5-15-16,0-5-28 16,0 2-26-16,0-2-64 15,0 2-15-15</inkml:trace>
  <inkml:trace contextRef="#ctx0" brushRef="#br0" timeOffset="-29743.92">2093 17971 419 0,'0'0'146'0,"0"0"-101"0,0 0 19 16,0 0 17-16,0 0 11 15,0 0-33-15,-2 6-20 16,2-6-7-16,15 0-14 16,16 0 1-16,14 0 6 15,3 0-10-15,6 0-3 16,0-6-3-16,0 2-2 16,-6 2-1-16,-5-1 2 15,-12 3-7-15,-14 0 0 16,-5 0-1-16,-10 0 0 0,-2 0 0 15,0 0 0 1,0 0 0-16,0 0-2 16,-4 0 1-16,-19 5-4 0,-10 9-4 15,-7-1-8-15,-5-4 7 16,3-1-2-16,1-2-2 16,2-3 10-16,1 0-2 15,3-3 4-15,1 0-1 16,5 0 0-16,4 0 3 15,5 0 0-15,3 0 0 16,3 0 2-16,3 0 0 16,7 0 1-16,1 0 2 15,3 0-1-15,0 0 2 16,0 0 3-16,0 0 2 16,0-3 6-16,0 3-7 0,0 0 0 15,0-1-2-15,0-1-3 16,22-4 4-16,9 1-5 15,14 2 7-15,4-3-4 16,0-2-4-16,-2 4-3 16,-2 2 3-16,-12 0-2 15,-4 0-1-15,-11 2 0 16,-9 0 0-16,-5 0 0 16,-4 0 2-16,0 0-2 15,0 0 0-15,0 0 1 16,-4 0 0-16,-16 0-1 15,-9 6-2-15,-7 3-1 16,-2-2 1-16,-5-5-4 16,4-2-2-16,-1 0 4 15,9 0 2-15,6 0 1 0,7 0 1 16,7 0 0-16,4 0 0 16,5 0 1-16,2 0 2 15,0 0 5-15,0 0 2 16,0 0-1-16,0 0-2 15,0 0 6-15,0 0-5 16,0 0 4-16,0 0-5 16,0 0-7-16,9 0 12 15,22 0-5-15,14 0 21 16,6 0-2-16,5 0-18 0,-5 0 0 16,0-6-5-1,-4 3-2-15,-7-2 1 0,-13 1-2 16,-11 2 0-16,-12 2 0 15,-4 0-3-15,0 0 3 16,0 0-7-16,0 0-26 16,-20 0-24-16,-11 0-44 15,-7 0-81-15,2 0-192 16</inkml:trace>
  <inkml:trace contextRef="#ctx0" brushRef="#br0" timeOffset="-27828.21">3150 17784 721 0,'0'0'151'0,"0"0"-110"0,0 0-3 16,0 0 27-16,0 0-29 15,0 0-21-15,0 0-10 16,-3 21-3-16,3 20-2 15,0 15 26-15,0 9-12 16,0-3-10-16,0-10-3 16,0-16 1-16,0-16-3 15,0-8 1-15,0-7 0 16,0-5 1-16,0 0 3 16,0 0 3-16,0-14 0 15,22-16 1-15,7-7-8 16,4 4-1-16,4 4-1 15,-2 12-7-15,-4 12-6 16,-4 5 7-16,0 0-6 16,-12 14 7-16,-6 12 0 0,-7 10 1 15,-2 0 4-15,-2 3 2 16,-22-4 0-16,-7-6 0 16,-5-11 4-16,0-2-4 15,3-10 1-15,6-2-1 16,4-4 5-16,10 0-3 15,9 0 0-15,4 0 2 16,0-8-4-16,2-10-16 16,23 0-30-16,10-4 5 15,7 3 0-15,1 5-21 16,-1 5-8-16,-4-4 46 16,-11 8 7-16,-7-2 2 15,-9 2 8-15,-7 0 5 0,-1 1 2 16,0-2 24-16,-3-2 28 15,0 4 8-15,0 2-23 16,0 2-7-16,0 0-4 16,0 0-15-16,0 0-9 15,0 0 0-15,0 18-2 16,0 7 0-16,0 7 1 16,0-8-1-16,4-5 4 15,11-6-4-15,3-9-1 16,-3-4 1-16,10 0 2 15,0-2 2-15,2-21-1 16,-3-5 0-16,-2 1 1 16,-4-4-1-16,-7 9 7 15,-4 4 8-15,-2 5 3 0,-5 8-1 16,0 1 3-16,0 4-14 16,0 0-9-16,0 26-4 15,0 22 4-15,0 17 1 16,0 6-1-16,0 4 2 15,0-9-1-15,-7-7-1 16,-2-14 0-16,0-9 1 16,-2-13-1-16,-3-11 7 15,1-8-2-15,-3-4 10 16,-1 0-15-16,-6-8 0 16,5-21-33-16,5-10-73 15,13-14-168-15</inkml:trace>
  <inkml:trace contextRef="#ctx0" brushRef="#br0" timeOffset="-26574.9">4483 18003 357 0,'0'0'56'16,"0"0"-56"-16,0 0 0 16,0 0-6-16,0 0-22 15,0 0-57-15,-29-26-74 16</inkml:trace>
  <inkml:trace contextRef="#ctx0" brushRef="#br0" timeOffset="-24928.73">4483 18003 222 0,'-164'62'122'16,"158"-58"-27"-16,2 6 6 15,-1-6-14-15,3 6-19 16,2-4 0-16,0-4-1 0,0-2-23 16,0 0-7-16,0 0-23 15,0 0 15 1,13 0-8-16,16-6 23 0,18-20-6 15,6-8-23-15,9-7-5 16,4 0-4-16,-6 1-4 16,-11 0-1-16,-9 11-1 15,-12 8 0-15,-12 9 0 16,-11 8 2-16,-5 2 1 16,0 2-3-16,0 0-2 15,-13 0-5-15,-12 0-20 16,0 6 2-16,-1 12 12 15,3 8 6-15,4-3 7 16,0 1-1-16,15-3-4 16,2-3 1-16,2-2 1 0,0-2-7 15,13-4 5-15,9-2 3 16,3-3 2-16,2-2-3 16,-2 3 3-16,-4 2 0 15,2 0 0-15,-9-2 1 16,-6 6-1-16,-1-2 0 15,-7 12 0-15,0 0 1 16,0 6-1-16,-13-2 1 16,-10 1 0-16,1-5 3 15,-3-9-4-15,8-1 0 16,1-5 0-16,7-3 0 16,7-4 0-16,2 0 0 0,0 0-6 15,0-4 1 1,0-10 1-16,20-7-10 0,4-2 2 15,9-4 11-15,8-1-6 16,3-4 5-16,8-2 0 16,-3-2 2-16,-2 6-1 15,-8-3 3-15,-7 12-2 16,-12-4 0-16,-9 10 0 16,-11 1 0-16,0 6 0 15,0-1 0-15,-20 8-5 16,-2 1 3-16,-5 0-5 15,-4 6 2-15,4 16 1 16,2-1 1-16,8 10 2 16,8-1 1-16,7 2-2 15,2 4 5-15,0 0 1 0,22 0 1 16,5-5-5-16,2-8 9 16,2-2 6-16,-2-10-2 15,0-8 1-15,4-3-1 16,-2 0 7-16,5-26 3 15,-3-1-14-15,-2-4-5 16,-6-1 0-16,-7 1-4 16,-9 9 0-16,-9 0-4 15,0 13-2-15,0 0-7 16,-2 5-12-16,-9 4 3 0,-3 0-8 16,3 0-14-16,-3 8-2 15,12 2 26-15,0-3 6 16,2-2 10-16,0 3-12 15,0-2 16-15,0-2 0 16,4 4 16-16,15-4 14 16,-1 7-5-16,-5-2-8 15,3 8 2-15,-3 3-5 16,1 4-6-16,-6-1 1 16,5 7-3-16,1-7-1 15,-5-4-4-15,-1-5-1 16,2-7 2-16,-3-5-1 15,1-2 5-15,3 0 0 16,5 0 2-16,2-23 8 16,2-9-11-16,2-4-5 0,1 0 1 15,-4 1-1-15,-1 4 0 16,-5 9-2-16,-3 14 2 16,-8 2 0-16,0 6-1 15,-2 0-1-15,0 0-6 16,0 9 0-16,5 18 7 15,3 9 1-15,2 5 5 16,1-2-1-16,2-4-3 16,3-11 0-16,-3-8 5 15,1-10-5-15,-4-6 4 16,9 0 13-16,0 0 14 16,1-22-9-16,7-5-13 0,-6-5-7 15,-6-4-3 1,-7 2 0-16,2 2-2 0,-8 11-1 15,0 6-7-15,-2 9 10 16,0 6-14-16,2 0-7 16,-2 0 1-16,3 0-4 15,-3 0 1-15,2 10 13 16,4 2 1-16,4-6 4 16,1-1 3-16,4-5 2 15,5 0 1-15,-2 0 0 16,6 0-1-16,-6 0 0 15,-5 0 1-15,-3 0 1 16,-6 13 0-16,-2 13 0 16,-2 7 8-16,0 2 2 15,5 4 0-15,-3-6-5 0,2-2-6 16,4-9 0-16,0-4-1 16,1-14-5-16,-3 0-9 15,8-4-10-15,-1-4-54 16,1-23-133-16,-3 0-176 15</inkml:trace>
  <inkml:trace contextRef="#ctx0" brushRef="#br0" timeOffset="-24660.23">6001 17885 649 0,'0'0'106'16,"0"0"-83"-16,0 0 34 15,0 0 18-15,0 0-42 16,0 0-12-16,-2 17-4 16,17-17-8-16,1 0 18 15,3 0 0-15,4-5-4 16,-3-14-17-16,-3 4 1 16,-5-2-3-16,-5 3-4 15,-5 9-1-15,-2 1-14 16,0 1-34-16,0 3-6 15,-7 0-133-15,0 17-16 16,5 4-329-16</inkml:trace>
  <inkml:trace contextRef="#ctx0" brushRef="#br0" timeOffset="-24180.31">6371 17909 580 0,'0'0'208'0,"0"0"-98"16,0 0-41-16,0 0-1 16,0 0-20-16,0 0-33 15,-21-26-8-15,10 26-6 16,-5 14 2-16,6 12-3 16,1 6 0-16,-1 7 2 0,10-4-2 15,0 5-4-15,0-8 1 16,12-9 3-16,5-6 0 15,8-9 1-15,2-3-1 16,6-5 0-16,3 0-3 16,-1-18 6-16,2-8-3 15,-4-5 0-15,-6-5-3 16,-8-1-1-16,-7 5-5 16,-8 3 3-16,-4 3 6 15,0 8 0-15,-2 7 2 16,-20 11-2-16,-3 0-4 15,-2 11 1-15,2 15-1 16,8 9 4-16,3 4 4 16,12 0 0-16,2 0 5 15,0-8-2-15,18-1-4 0,9-12 2 16,4-8 7-16,3-6-9 16,3-4 1-16,-1 0-4 15,-2-11-13-15,-3-10-117 16,-3-4-297-16</inkml:trace>
  <inkml:trace contextRef="#ctx0" brushRef="#br0" timeOffset="-22297.74">7459 17877 785 0,'0'0'192'0,"0"0"-173"0,0 0-3 15,0 0 18-15,0 0-18 16,8 129 43-16,-1-42-13 15,1 5-7-15,6-3-1 16,-5-11-25-16,-3-12-13 16,2-11-1-16,-6-16-26 15,0-15-20-15,-2-9 14 16,2-11-29-16,-2-4-31 16,0-7 5-16,0-26-20 15,0-14-46-15,0-11 28 16,-14-10 56-16,-1-9 39 15,-5-3 17-15,5 0 14 16,3 16 40-16,3 12 32 0,9 11-7 16,0 12-4-1,0 5-28-15,9 2-4 0,7 5 2 16,1 3 14-16,10 4-19 16,4 5-7-16,4 1 11 15,-2 4-6-15,-2 0 4 16,-9 1-14-16,-6 19-4 15,-5 5 1-15,-9 10-2 16,-2 6 7-16,0 3 4 16,-11 0-4-16,-14-8-11 15,6 0 1-15,1-17-6 16,7-10 1-16,6-5-1 0,5-4 1 16,0 0-2-1,0 0 1-15,0-13 0 0,20-20-5 16,9-11-6-16,4 3 10 15,7 9-1-15,3 11 1 16,-5 9 0-16,-3 7 0 16,-6 5 1-16,0 0 1 15,-13 12-1-15,2 19 2 16,-12 5 1-16,-6 4-3 16,0 0 19-16,0-8-12 15,-2-10 0-15,-2-3 0 16,-1-12-2-16,5-2-1 15,0-5 0-15,0 0-3 16,0-8 15-16,0-23-16 16,16-9-18-16,4-4 10 0,9 2-6 15,0 6-2-15,0 12-1 16,0 12 6-16,-4 8 1 16,-7 4 5-16,-3 0 5 15,-4 9-2-15,-2 14 1 16,2 7 1-16,-2-2 3 15,0 4-1-15,4-2-1 16,-2-11 0-16,-1-5 0 16,-2-5 5-16,3-6-3 15,3-3 3-15,1 0 9 16,1-9 2-16,-1-13-1 16,6-10-9-16,-5-4-3 0,-10-2 1 15,-6 1-5-15,0 6 3 16,0 9 0-16,-16 3-3 15,-5 16 0-15,-4 3-2 16,0 0-4-16,-2 3-1 16,7 22-3-16,-2 3 4 15,15 0-6-15,7 0-9 16,0-4 6-16,7-4 3 16,17-4 4-16,13-6 8 15,2-10-1-15,3 0-4 16,6-8 4-16,-4-13-2 15,-6-2 1-15,2 0-6 16,-9 3-1-16,-6 5 8 16,-10 1-4-16,-5 10 2 15,-8-1 3-15,0 5-4 0,0 0-3 16,5 9-6-16,-3 20 13 16,0 3 20-16,1 5-8 15,0 3-3-15,-1-4-9 16,5-10 0-16,-3-8 1 15,6-6 0-15,-1-10 7 16,-5-2 4-16,15 0-4 16,-4-18 5-16,1-10-8 15,3-5-3-15,-6-4 0 16,1-1-2-16,-3 4-5 0,-1 5 4 16,-6 14-5-1,-2 9 6-15,-4 6 0 0,0 0-11 16,0 0-5-16,0 9 11 15,0 14 5-15,0 7 0 16,0-6 0-16,11-2 0 16,5-4 2-16,-1-5-1 15,12-8 2-15,0-5 4 16,4 0 1-16,3-10-3 16,1-11-4-16,-4-2 0 15,4-5-1-15,-12 6 0 16,-7 3 4-16,-3 7-4 15,-13 12 1-15,0 0 2 16,0 0-3-16,0 7-6 16,0 19 6-16,0 8 3 0,0 3-2 15,0 2 0-15,10-6-1 16,5-8 0-16,3-1 0 16,4-15 0-16,0-6-5 15,5-3-14-15,2-12-59 16,-2-16-149-16,-4-7-290 15</inkml:trace>
  <inkml:trace contextRef="#ctx0" brushRef="#br0" timeOffset="-22065.26">9186 17823 741 0,'0'0'149'16,"0"0"-140"-16,0 0 67 15,0 0-27-15,0 0-15 16,0 0-16-16,7 33-5 16,10-33 2-16,1 0 6 15,5 0-14-15,-8-12 0 16,-1-3-7-16,-8 2-9 16,-6 2-12-16,0-1-42 15,0 12-17-15,0 0-131 16,-6 0-112-16</inkml:trace>
  <inkml:trace contextRef="#ctx0" brushRef="#br0" timeOffset="-21080.42">9507 18011 795 0,'0'0'222'0,"0"0"-156"16,0 0 8-16,0 0-17 15,0 0-37-15,0 0-6 16,0-51-12-16,0 39 8 16,0 0-6-16,-2 3-4 15,-16 1 0-15,2 8-2 16,-6 0-6-16,0 0 6 16,-5 24-5-16,9 0 7 15,5 8-3-15,6 2-2 0,7 2 4 16,0 0-6-16,0-4 7 15,18-8-5-15,2-12-8 16,4-8-1-16,5-4 8 16,-2-4 5-16,4-24-2 15,-4 0 2-15,0-10-3 16,-5-1 4-16,-9-7 0 16,1 0 0-16,-7 7-5 15,-7-5-7-15,0 2 8 16,0-2-14-16,0 3 8 15,-7 11 5-15,3 13 0 16,-6 10 1-16,6 7 1 16,-5 0-17-16,-7 5 10 0,12 18 4 15,-5 7 4-15,7 7 0 16,2 7 2-16,0-2 0 16,0 9 0-16,7 0 5 15,9-12-1-15,3 2 4 16,-1-10-3-16,5-16 4 15,-4-9-1-15,8-6 9 16,2 0-2-16,7-24 4 16,-5-8-12-16,2-8-7 15,-6 2-3-15,-4-4-2 16,-10 2-11-16,-6 3-7 16,-7 11 9-16,0 11 13 0,0 10 1 15,-5 5-2-15,-15 0 0 16,2 11 1-16,-1 10 1 15,3 8 6-15,9 5-3 16,7-2-2-16,0 6 9 16,17-9-6-16,12 0-2 15,3-9 1-15,6-11 1 16,-2-9-1-16,-1 0 6 16,5-19-3-16,-7-8 1 15,-6-2-7-15,-4 0 4 16,-10-3-4-16,-6 3 0 15,-5 5 0-15,-2 3 0 16,0 11 1-16,0 7-1 16,0 3-1-16,0 0-6 15,-6 0-6-15,3 0 1 0,-4 0 8 16,7 13 1-16,0-4 1 16,0 3 2-16,10-2 2 15,3-5 7-15,5 2 6 16,-3-2 5-16,1 2 5 15,-1 0 2-15,-4 4-9 16,-1 1 0-16,-4 4-11 16,1 1 0-16,-3 0 1 15,-2 0-6-15,0-5-2 16,-2 5-6-16,8 0-83 16,-2-5-71-16,9 0-363 15</inkml:trace>
  <inkml:trace contextRef="#ctx0" brushRef="#br0" timeOffset="-20177.5">11161 17776 635 0,'0'0'177'15,"0"0"-68"-15,0 0-24 16,0 0 14-16,0 0-44 16,0 0-23-16,0-10-14 0,-7 27-15 15,-13 16 4-15,9 12-3 16,0 3 0-16,11-4-1 15,0-3-3-15,0-6-1 16,22-9 0-16,5-8-2 16,7-12 3-16,-1-6 0 15,0 0 0-15,5-24 0 16,-9-6-2-16,-11-6-16 16,-7 6 12-16,-11-2-14 15,0 2-11-15,-4 6-5 16,-25 2-9-16,0 8 28 15,2 6 9-15,4 2 7 16,10 6-1-16,9 0-1 0,2-3 3 16,2 3-2-1,0 0-4-15,0 0-1 0,15 0-2 16,16 0 9-16,12 0 0 16,8 0-3-16,0 0 0 15,3 0 3-15,-12 0 0 16,-9 3 2-16,-12 13-2 15,-13 3 0-15,-8 8 9 16,0 1 0-16,-8-2 17 16,-15-5-6-16,-4 0 2 15,12-13-2-15,1 2-4 16,8-8-13-16,1-2 6 0,5 0 2 16,0-12-2-16,0-15-9 15,14-10-8-15,20-3 2 16,1 1-14-16,9 16 5 15,1 7-8-15,-5 11 13 16,-2 5 4-16,-9 0 4 16,-2 9 2-16,-7 9 1 15,-5 14 1-15,-3 2 1 16,-8 2 3-16,-4 4-6 16,0-5 1-16,0 2-1 15,-2-15 0-15,-4 0-21 16,-2-8-87-16,8-14-247 15</inkml:trace>
  <inkml:trace contextRef="#ctx0" brushRef="#br0" timeOffset="-18497.27">12398 18087 596 0,'0'0'248'0,"0"0"-168"16,0 0-59-1,0 0 50-15,0 0 9 0,0 0-32 16,136-28-9-16,-82-2-15 15,2-5-15-15,-8-4-1 16,-8 0-8-16,-11 6 2 16,-15 1-2-16,-14 4-6 15,0 5-2-15,-2 7-4 16,-16 8-8-16,-2 6 13 16,4 2-5-16,3 0-13 15,-1 0 3-15,12 5 9 16,0 4 5-16,2 0 6 15,0-1-4-15,0-2 3 16,15 3 3-16,10-2 2 16,4-5 0-16,4-2-2 0,-6 3 7 15,-7 2 4-15,3 2 0 16,-10 5-7-16,3 5 0 16,-1 0 1-16,-1 9 5 15,-1 1-6-15,0 1 1 16,1-5 3-16,-3 0-5 15,0-5 1-15,0-6-3 16,2-4-1-16,1-6 4 16,3-2 2-16,6 0 5 15,-3-5-1-15,9-18-1 16,-2-3-4-16,0-10-4 16,-8 0 0-16,2 0-2 0,-13-3-1 15,-1 6-2 1,-7 7-1-16,0 8-8 0,-2 5 4 15,-11 13 5-15,-8 0-5 16,6 0 6-16,-3 0-5 16,3 13 5-16,3 5 2 15,8 1-5-15,4 6 4 16,0-1-1-16,4 8 1 16,21-8-1-16,8-2 2 15,7-8 1-15,5-12 1 16,13-2-1-16,-2 0 0 15,0-20 5-15,-3-6-5 16,-10-2 2-16,-8-1-1 0,-12 2-1 16,-15 5 5-1,-3 1-4-15,-5 1 4 0,0 12-3 16,-21 2-2-16,-8 6 0 16,-6 0-2-16,-5 13 0 15,-2 10 1-15,1 9-3 16,12 3 4-16,2-3-2 15,14-6 2-15,11-4 0 16,2-9 1-16,0-1-1 16,7-7 1-16,15-5 2 15,7 0 10-15,7-5 1 16,-1-12-1-16,3-5-4 16,-7 0-8-16,-6 4 7 15,-7 2-2-15,-7 12-5 0,-7 1 4 16,-4 3-5-1,0 0-1-15,0 15-6 0,0 27 7 16,0 14 1-16,0 16 3 16,0 4-4-16,-13-1 5 15,-1-13-5-15,1-16 0 16,9-14-4-16,-6-17 4 16,10-8 0-16,0-7 4 15,0 0-2-15,0 0 2 16,0-22-4-16,0-12-5 15,10-6 0-15,7-13-2 16,-3 9 6-16,3 5-1 16,4 10-7-16,-7 15 8 0,-6 11-4 15,3 3-7-15,3 0 5 16,-3 13 6-16,5 9 1 16,-1 2 2-16,1-2-2 15,-1-1 1-15,-2-10-1 16,3-3 1-16,-3-5 6 15,3-3-6-15,-1 0 1 16,8-20-2-16,-3 1-34 16,5-3-61-16,-10-2-85 15,3 2-176-15</inkml:trace>
  <inkml:trace contextRef="#ctx0" brushRef="#br0" timeOffset="-17347.91">13818 17819 734 0,'0'0'194'16,"0"0"-158"-16,0 0 34 16,0 0-17-16,0 0-31 15,0 0-18-15,0 0-2 16,-9 20 9-16,9 10 11 15,0 3-4-15,5-4-4 16,3-5-13-16,4-8 2 16,-3-6 3-16,-1-8-6 15,6-2 8-15,8 0 7 0,5-18 4 16,2-6-10-16,0-8-8 16,-5 1-1-16,3-1-1 15,-12 9-7-15,-1 5 2 16,-5 6 0-16,-5 12-2 15,-4 0 8-15,0 0-13 16,0 0 1-16,0 7-4 16,0 20 14-16,0 1 2 15,2 2 0-15,10-2-3 16,3-10 2-16,8-1 1 0,-5-6 0 16,-1-11 0-16,10 0 0 15,-2-4 7-15,2-20-6 16,-5 2 1-16,-2-4-2 15,-4-2-10-15,-10 0-2 16,-6 1-6-16,0 6 1 16,0 7-7-16,-4 5 9 15,-12 9 8-15,-1 0-2 16,-4 2-3-16,8 16 3 16,8 3 3-16,3 2 0 15,2 1 4-15,0 1-1 16,14 1 3-16,5-5 0 15,10-2 3-15,0-6 13 16,0-6-1-16,0-7 9 16,10 0-5-16,-8-16-9 0,-3-7-3 15,-5-3-5-15,-7 5-1 16,-8-4-2-16,-3 4 4 16,-5 0-3-16,0 7 3 15,-11 7-3-15,-7 2 0 16,5 5-3-16,1 0-2 15,8 0-2-15,4 0-11 16,0 10-6-16,6 4 21 16,21 1 2-16,4-1 1 15,0-1 0-15,4 1 1 16,-14-1-2-16,-7-1 2 16,-5 2-1-16,-9 0 2 0,0 4-1 15,0 0 1-15,-21 2 0 16,4-4-1-16,1-3-2 15,3-6-4-15,9-5-22 16,4-2-10-16,0 0-50 16,0-4-88-16,19-16 58 15,12-11 21-15,10 4 46 16,3-9 43-16,1-3 7 16,-3 4 19-16,0-6 15 15,-3 1 4-15,-15 4-22 16,-8-8 12-16,-8 4 6 15,-3 0 5-15,-5 4 19 16,0 14 85-16,0 8-67 0,-7 8-43 16,-8 6-8-1,-1 0-4-15,1 2 16 0,3 26-22 16,1 6 14-16,11 6-2 16,0 6 12-16,7 3-4 15,13 0 0-15,5-5-3 16,-1-1 11-16,-4-7-16 15,-2-12-18-15,-5-2-1 16,1-12-8-16,-7-6 0 16,-1-4-9-16,3 0-12 15,5-2-54-15,-1-17-71 16,-5-10-62-16,-8-2-258 0</inkml:trace>
  <inkml:trace contextRef="#ctx0" brushRef="#br0" timeOffset="-17215.7">14752 17700 685 0,'0'0'212'16,"0"0"-164"-16,0 0-7 15,0 0 17-15,0 0-43 16,114-9-15-16,-54 9-19 16,7-2-103-16,2 2-162 15</inkml:trace>
  <inkml:trace contextRef="#ctx0" brushRef="#br0" timeOffset="-16561.53">15733 17686 660 0,'0'0'317'16,"0"0"-256"-16,0 0 7 15,0 0 25-15,0 0-23 16,0 0-32-16,-80-20-10 15,55 31-19-15,5 10-2 16,3 5-2-16,5 2-5 16,10 3 1-16,2-7-1 15,0-2-4-15,0-5 4 16,16-5-5-16,1-9 1 16,6-3 3-16,-3-5-3 0,7-22-1 15,-10-2 0-15,-3-5-3 16,-5-2-2-16,-9 0-5 15,0 4 12-15,0 1 2 16,0 10 2-16,0 10-2 16,0 4 1-16,0 7 0 15,0 0-8-15,4 0-48 16,11 0 8-16,3 4 29 16,7 14 12-16,-8 10 6 15,2 2 1-15,-13 6 0 16,-2 8 10-16,-4 9 10 15,0 5 12-15,-8 10-5 16,-17 4-8-16,-2 8 1 16,6-2-13-16,-2-8-5 15,12-7 3-15,6-20-1 0,5-8 0 16,0-17-4-16,10-10 1 16,14-8-1-16,12 0 0 15,-1 0 2-15,1-6-4 16,-5-12 3-16,-11-7-1 15,-2-4 0-15,-11-3 5 16,-3-4-5-16,-4-9 3 16,0 1-2-16,0 5 3 15,-18 2-4-15,1 7 0 16,-8 6 0-16,5 2-2 16,-1 10 0-16,6-2-11 0,9 6-35 15,4-4-32-15,2-5-56 16,0 5-214-16</inkml:trace>
  <inkml:trace contextRef="#ctx0" brushRef="#br0" timeOffset="-15019.36">16623 17793 494 0,'0'0'135'15,"0"0"-99"-15,0 0 30 16,0 0 96-16,0 0-64 16,0 0-33-16,-27-10-2 15,27 10-9-15,0-4-11 16,0-5 6-16,4-5-16 15,9-7-26-15,10 2-7 16,-5-3 0-16,-3 0 2 16,-1 8 0-16,-3 1-1 15,-7 8-1-15,0 3-3 16,1 2 1-16,-3 0-1 16,1 0-7-16,-1 10 1 0,5 14 6 15,-5 12 3-15,-2 3-1 16,4 0 6-16,-4-5-9 15,9-3 4-15,-2-13 0 16,0-6 6-16,-1-6-5 16,3-6 6-16,7 0 2 15,1 0 10-15,10-14-10 16,2-13-7-16,0 0 1 16,0-4-6-16,-2-1 3 15,-9 0-2-15,-5 6-8 16,0 8 1-16,-13 6 8 15,3 12-4-15,-3 0-1 16,0 0 1-16,0 0-1 16,0 4-6-16,0 18 9 15,0 10 1-15,0 0 1 0,11-2 1 16,4-2 0-16,3-5 2 16,7-7 2-16,0-8-3 15,2-6 8-15,6-2-1 16,5 0 1-16,-5-19 0 15,-4 0-9-15,-4-10 2 16,-8 1-2-16,-5-2-3 16,-8-2 3-16,-4 6-11 15,0 4 5-15,0 7 4 16,-18 8-7-16,-2 5-13 0,2 2 2 16,0 0 5-1,7 0 7-15,7 9-4 0,4 6 0 16,0 2 2-16,15 0 5 15,7 5 5-15,12-3 0 16,-3 2 1-16,0-3-1 16,0 1 0-16,-6-1 0 15,-9-2 0-15,-7-6 0 16,-9-1-1-16,0 3 1 16,0-1 0-16,-16 3 2 15,-4-2 0-15,4-5-2 16,5 0 0-16,9-3-1 15,2-4-2-15,0 0-8 16,2 0-7-16,25 0 12 16,11-4 1-16,2-10 5 0,3 0 0 15,1-4 0-15,1-3 0 16,-1-1 2-16,-4-5 0 16,-6 0-1-16,-8-4 4 15,-1 2 0-15,-9 0-3 16,-12 0 6-16,-4 9 7 15,0 6-3-15,0 6 2 16,-6 6-10-16,-15 2-4 16,3 0 0-16,-1 15-1 15,0 8 3-15,13 3-3 16,-1 4 2-16,7 0 0 16,0-6 3-16,9 3 6 0,14-8 2 15,-4-6 10 1,10-4 0-16,0-5 1 0,10-4-3 15,-2 0-5-15,5-8-6 16,3-15-5-16,2-4-1 16,-4-1-3-16,-8-4 0 15,-4-2-1-15,-8 7 1 16,-12 1-3-16,-7 11 1 16,-4 3 1-16,0 7 1 15,0 5 0-15,0 0-3 16,-13 0 0-16,-1 0-1 15,3 0 2-15,7 3 1 16,4 6-7-16,0 2 6 0,0-2-1 16,2 3 0-1,15-1 3-15,4-3 1 0,-3 0 0 16,-3 2-1-16,-1-1-2 16,-5 3 2-16,-7-1 0 15,0 5 0-15,-2-2 0 16,0 3 0-16,0-6 0 15,0-4 3-15,0-6 0 16,0 3-1-16,0-4 4 16,0 0-3-16,18 0 21 15,8 0-1-15,6-18-6 16,4 1-9-16,-5-6-5 0,-2 2 2 16,2-2 1-16,5 5-4 15,-5-1 3-15,-9 10-5 16,-4 6 2-16,-14-2-2 15,-4 5-16-15,0 0-26 16,0 0-57-16,0 0-146 16,0 8-448-16</inkml:trace>
  <inkml:trace contextRef="#ctx0" brushRef="#br0" timeOffset="-14829.02">18833 17749 1041 0,'0'0'223'16,"0"0"-145"-16,0 0-16 0,0 0-16 15,0 0-26-15,0 0-17 16,-26-5-3-16,15 1-20 16,-12-1-58-16,-3 5-145 15,-3 0-239-15</inkml:trace>
  <inkml:trace contextRef="#ctx0" brushRef="#br0" timeOffset="-12379.42">8618 15461 608 0,'0'0'66'16,"0"0"-44"-16,0 0 34 16,0 0 4-16,0 0-37 15,0 0-6-15,0 0-12 16,0-8 1-16,0 8-6 16,0 0 0-16,4 0 3 15,9 0 17-15,5 0 24 16,7 0 0-16,8 0-26 15,11-7 2-15,8 2 42 16,-3 0-50-16,-7 3-8 0,-13 2-1 16,-13 0 2-16,-16 0-5 15,0 0 0-15,-5 0 0 16,-23 4 3-16,-15 11 0 16,-5-2 0-16,0 1-1 15,-1 5-2-15,11-6 2 16,7-1-2-16,11-6 0 15,11-3 1-15,7-3-1 16,2 0 6-16,0 0-4 16,0 0 13-16,0 0 5 15,0 0 2-15,18 0 3 16,-1-7-6-16,8 1 0 16,2 1 6-16,4-3-16 0,7 3-3 15,3 2-5-15,-8 1 0 16,-9 2-1-16,-8 0-3 15,-10 0-14-15,-6 0-45 16,0 5-5-16,0 9-19 16,0 0-36-16,-13 3-194 15</inkml:trace>
  <inkml:trace contextRef="#ctx0" brushRef="#br0" timeOffset="37843.58">11326 14783 722 0,'0'0'109'16,"0"0"-89"-16,0 0 35 16,0 0 14-16,0 0-29 15,0 0 4-15,0 0-13 16,0 0-3-16,11 10 28 16,-4 16-9-16,-7 8-3 15,0 4-12-15,-12 4-22 16,-19 0-8-16,-11-2-2 15,-5-6-55-15,1-12-103 16,8-14-193-16</inkml:trace>
  <inkml:trace contextRef="#ctx0" brushRef="#br0" timeOffset="39799.94">12019 14761 261 0,'0'0'237'0,"0"0"-132"15,0 0 4-15,0 0 44 16,0 0-49-16,0 0-23 0,58 14-22 16,-37-14-4-16,7-7 6 15,6-14-6-15,6-9-28 16,-5-8 1-16,5-5-7 16,-11-3-9-16,-2-4-3 15,-9 0-6-15,-3-3 2 16,-3 9-5-16,-5 10-1 15,-7 14 1-15,0 10-1 16,0 9-11-16,-9 1-3 16,-16 0-25-16,-4 14-7 15,7 11-10-15,1 8 17 16,19 1-10-16,2 0 24 16,12-5-6-16,19 0 18 0,9-3 14 15,5 0 1 1,-1-3 2-16,1 0 1 0,-7-2 8 15,-13-4 2-15,-15 0 1 16,-3-5-13-16,-7 4 14 16,0-3 9-16,-25 1 0 15,-4 1-7-15,-4-6-7 16,4-2 2-16,7-4 4 16,8-3-4-16,12 0 2 15,2 0-14-15,0 0-1 16,0-11-3-16,25-9-24 15,10-6 7-15,15-1 15 0,-2 5-4 16,-3-2 8-16,-3 6 0 16,-8 5 1-16,-5-2 0 15,-7 7 3-15,-7 4-1 16,-3 2 14-16,-10 2-11 16,5 0 0-16,-3 9 5 15,-2 18-5-15,-2-1-3 16,0 2 7-16,0 0 4 15,0-4 3-15,0-5-5 16,0-7-7-16,0-6 2 16,0-2-4-16,0-4 3 15,0 0 7-15,2 0 5 16,14-7-6-16,7-18 1 0,4-8-8 16,4-5-4-1,0 2 0-15,0 4 5 0,-4 10-5 16,-5 9-1-16,-13 10 1 15,-4 3-1-15,-3 0-3 16,-2 18 1-16,2 12 3 16,0 10 7-16,-2-1-2 15,0-4-4-15,0-7 5 16,2-8-2-16,3-7 3 16,-3-9 1-16,2-3-7 15,-2-1 10-15,8 0 6 16,3-10-3-16,7-16 4 15,9-10-14-15,11-1-2 16,0 2-1-16,-6 7 2 0,-8 12-3 16,-12 8 0-16,-12 8-7 15,-2 0-4-15,0 8-8 16,0 20 11-16,0 8 8 16,2-1-7-16,7 0 0 15,5-3-3-15,5-3 7 16,6-9-4-16,2-4 5 15,2-6-4-15,0-9 5 16,2-1 2-16,-2 0 1 16,0-9-1-16,0-14 5 15,-2-3 3-15,-8-6-8 16,0-5 7-16,-13-4-4 16,-4 8-3-16,-2 7 1 15,0 9 0-15,0 11-1 16,-4 6-2-16,-21 0-1 0,-2 8-5 15,-2 22 1-15,1 6-6 16,6 9 6-16,6-6 2 16,5-1-8-16,9-3 3 15,2-7 2-15,0-8 7 16,0-6-2-16,6-10 7 16,5-4-8-16,7 0 6 15,3-4 10-15,0-18 1 16,6-7-3-16,-4-9-7 15,-3 2 1-15,-5-5-1 0,1 2-1 16,-5 7 0-16,-9 10-1 16,0 14 0-16,-2 6-1 15,0 2 1-15,0 0-2 16,0 14-8-16,-6 18 2 16,-5 8 6-16,4 3-2 15,0-5 0-15,7-4 2 16,0-4-1-16,7-6 1 15,13-4 0-15,5-11 0 16,4-6 0-16,2-3 3 16,4-4 10-16,7-22-6 15,-1-10 0-15,-1-5 1 16,-9-5-7-16,-2-12 3 0,0-8 1 16,-6 0-3-16,-6 9-2 15,-3 16 0-15,-10 21 2 16,-2 9-4-16,-2 11 1 15,0 0-3-15,0 11-12 16,0 23 3-16,-10 14 10 16,-4 8 3-16,7 2-2 15,5-6 0-15,2-4-1 16,0-6 3-16,2-3-1 16,19-11 2-16,0-9-2 15,6-8 2-15,-4-8 0 16,-1-3 1-16,3-3 5 15,1-25 2-15,1-13-6 16,2-7 3-16,-7-10-5 0,1-14 3 16,-6-9-3-16,-1 2-1 15,-5 12 0-15,-5 23 1 16,0 22-3-16,-4 16 4 16,-2 6-4-16,0 0 1 15,0 16-4-15,-14 27-5 16,-3 14 10-16,-2 12 0 15,13 5 0-15,4-6 1 16,2 2 3-16,0-10-3 16,13-11-1-16,9-6 0 15,5-11 0-15,2-11 0 16,2-13-12-16,9-8-22 16,16 0-51-16,11-26-168 15,5-12-318-15</inkml:trace>
  <inkml:trace contextRef="#ctx0" brushRef="#br0" timeOffset="40785.46">14846 14676 802 0,'0'0'118'16,"0"0"-89"-16,0 0 42 15,0 0 15-15,0 0-10 16,0 0-13-16,120-110-5 16,-97 102-21-16,-4 5-20 15,-5 3-8-15,-5 0 2 16,-3 6-9-16,-1 17 1 16,6 11 1-16,-4 7 0 15,-5 4-1-15,2 2-3 16,-4-5 0-16,10-6 0 15,-2-8-2-15,11-6 2 16,-2-10 0-16,3-8 0 0,7-4 1 16,4-3 7-16,9-22-6 15,0-13 6-15,-7-3-5 16,2-5 4-16,-14-5-5 16,-9 8-1-16,-10 5 1 15,-2 12-2-15,0 10 7 16,0 9-3-16,-14 1-4 15,-1 6-4-15,-1 0 1 16,-1 0-8-16,5 17 1 16,8 3 1-16,4 2-1 15,0-3 5-15,2-2 2 16,18-1 3-16,9-6-2 16,2-6 4-16,9-4-2 0,5 0 8 15,10-9-3-15,-1-8 7 16,-5-4-11-16,-9 4 5 15,-9 2-4-15,-8 6-1 16,-12 7 5-16,-7 2-6 16,-4 0-4-16,0 0 4 15,0 0 0-15,0 17-11 16,0 9 11-16,0 7 0 16,0-5 0-16,0 0 1 15,0-6-1-15,2-1 0 16,14-6 1-16,5-7 0 15,-2-1-1-15,10-7 0 0,4 0 4 16,6 0-4 0,-6-11-1-16,-4-3-7 0,-4-5-36 15,-12-3-44-15,-9-4-72 16,-4-5-63-16,0-3-248 16</inkml:trace>
  <inkml:trace contextRef="#ctx0" brushRef="#br0" timeOffset="40952.68">15811 14374 1015 0,'0'0'103'16,"0"0"-55"-16,0 0-2 0,0 0-3 16,0 0-33-1,0 0-10-15,-2-35-21 0,2 35-65 16,2 0-76-16,13 16-93 15,6 6-150-15</inkml:trace>
  <inkml:trace contextRef="#ctx0" brushRef="#br0" timeOffset="42617.38">16094 14517 769 0,'0'0'189'0,"0"0"-157"15,0 0 22-15,0 0 34 16,0 0-8-16,0 0-6 0,4-53-30 16,-4 53-19-16,-4 0-13 15,-21 18-11-15,6 8-1 16,-6 6 0-16,9 3-1 16,5 6 0-16,7 1 2 15,4-4-1-15,0-5 0 16,0-8-1-16,15-3 1 15,5-5 1-15,9-10 0 16,7-5 7-16,5-2 10 16,3 0-1-16,3-19-7 15,4-7-7-15,-4-5 2 16,-7-1-2-16,-7-4-2 16,-6 4 3-16,-11 7 0 0,-3 11-4 15,-11 7 1 1,-2 7-1-16,0 0 0 0,0 0-5 15,0 2-12-15,-15 16 12 16,-1 8 0-16,5 2 5 16,4-2-3-16,7-2-2 15,0-2 5-15,0-4 0 16,14-1 1-16,3-10-2 16,3-3 2-16,9-4 1 15,7 0 3-15,-1-11 0 16,4-10-3-16,-6-1 8 15,-4-2-10-15,-4-2 4 16,-6 3-3-16,-7 4 1 0,-3 9-2 16,-9 7 2-16,0 3-2 15,0 0 0-15,0 0-2 16,0 0-2-16,-11 15-3 16,-3 7 6-16,-1 2 1 15,1-2 0-15,3-6 0 16,7-3 2-16,-1-8 1 15,5 2 3-15,0-7 1 16,0 0 2-16,0 0 0 16,0 0-3-16,0 0-6 15,9-19 4-15,13-8-4 16,7-5-4-16,2 3-2 0,3 6-4 16,2 6 6-1,-9 11-9-15,-10 4 5 0,-1 2-1 16,-5 0-1-16,-5 16 4 15,4 6 2-15,-6 3 3 16,7 1 0-16,1-6-1 16,3 1-1-16,-4-4 6 15,3-6 0-15,1-4 0 16,1-5 4-16,4-2 2 16,8 0 2-16,9-5-9 15,-4-14 7-15,0-6-6 16,-1-3 5-16,-1-2-1 15,-4 2-7-15,-8 1 2 16,-7 12 0-16,-8 5-1 0,-2 9-1 16,-2 1 0-16,0 0-3 15,0 0 1-15,0 3-2 16,0 17-2-16,0 9 4 16,0 3 2-16,0-1 0 15,0 1 0-15,0-6 2 16,7-2-3-16,7-7 1 15,-6-8 0-15,7-5 3 16,10-4-2-16,2 0 7 16,4-12-1-16,10-12-1 15,-3-6 3-15,-5-8-9 16,0-13 2-16,1-14 3 16,-3-15-2-16,-2-8-3 0,-2-3-1 15,-5-1-2 1,0 17-2-16,-4 12 5 0,-7 18 0 15,-9 17-1-15,-2 16 0 16,0 8-3-16,0 4-3 16,0 0-5-16,-15 26-9 15,-12 19 13-15,-2 13 6 16,4 8 2-16,10 7-2 16,1 1 2-16,12-1 0 15,0-2 0-15,2-9 0 16,0-10 1-16,2-9-1 15,12-14 2-15,1-9 0 0,10-11 0 16,-3-4 9-16,14-5-9 16,-1 0 1-16,13-22 1 15,-2-7-3-15,-3-2-1 16,-10 4-1-16,-6 10 1 16,-14 8 0-16,-4 3-1 15,-9 6-4-15,0 0-8 16,0 13 3-16,0 15 7 15,0 6 1-15,0-2 2 16,0-3 0-16,0-6 1 16,4-3-1-16,8-5 0 15,-4-12 3-15,11-3-3 16,0 0 0-16,10 0 0 16,0-12 3-16,0-10-2 15,0-2 2-15,-2-2 0 0,-2 0-2 16,-10 8 4-16,-8 8 0 15,-5 9-5-15,-2 1-1 16,0 0-1-16,-4 25-4 16,-23 21 6-16,-6 22 0 15,-10 21 2-15,-1 6-2 16,3-2-4-16,3-7 2 16,9-17 1-16,12-20 0 15,1-16 0-15,7-15-4 16,5-12 3-16,4-6-6 15,-7 0-8-15,-2-11 1 16,-4-18-69-16,-5-17-66 0,-7-8 19 16,-6-18-146-16,-5-15-364 15</inkml:trace>
  <inkml:trace contextRef="#ctx0" brushRef="#br0" timeOffset="42859.82">17251 14301 383 0,'0'0'415'16,"0"0"-358"-16,161 0 4 16,-84 0 25-16,8 0-37 0,2 0-1 15,-2 0-13-15,-9 0-4 16,-18 3-18-16,-23-2-13 15,-19-1-4-15,-16 0-28 16,0 0-37-16,-35 0-106 16,-23 0-224-16</inkml:trace>
  <inkml:trace contextRef="#ctx0" brushRef="#br0" timeOffset="43145.38">16852 14241 518 0,'0'0'404'15,"0"0"-357"-15,0 0-21 16,0 0 65-16,0 0-39 16,0 0 17-16,47 43-4 15,-22-43-14-15,-4 0-16 16,4-17-10-16,-7-5-8 15,-5-2 1-15,-8 3 1 16,-5-2-10-16,0 7-9 16,-23 4-2-16,-3 10-39 15,-3 2-18-15,13 7-109 16,14 22-67-16,2 0-443 16</inkml:trace>
  <inkml:trace contextRef="#ctx0" brushRef="#br0" timeOffset="43381.74">18874 14608 1168 0,'0'0'164'16,"0"0"-133"-16,0 0 21 0,0 0-5 15,0 0-12 1,0 0-13-16,0 0-17 0,0 10-5 16,-12 2-14-16,-3 3-34 15,-5-4-42-15,-16-5-189 16</inkml:trace>
  <inkml:trace contextRef="#ctx0" brushRef="#br0" timeOffset="54215.38">20207 14587 160 0,'0'0'488'16,"0"0"-389"-16,0 0-41 15,0 0 42-15,0 0-33 16,0 0-1-16,0 0-26 16,0-5-9-16,9 5 15 15,2-2-2-15,5-6 15 16,1-9-29-16,1-4-12 15,7-7-5-15,-8-7-13 16,1 5 6-16,-7 7-4 16,-9 5-2-16,-2 8 5 0,0 8-5 15,-2 2-2 1,-15 0 2-16,-6 3-15 0,1 24 3 16,0 9-9-16,6 2-6 15,12 2 14-15,4-2 2 16,0-7 4-16,0-6-3 15,20-9 10-15,9-8 0 16,11-8 1-16,14 0 5 16,4-24 0-16,4-10-6 15,3-3 4-15,-9 4-4 16,-19 6-1-16,-10 12 1 16,-14 9 1-16,-11 6-1 15,-2 0 0-15,0 20-17 16,-8 15 17-16,-15 4 0 0,8-3 2 15,-1-7 1-15,3-6-2 16,3-11-1-16,10-6 4 16,0-4-2-16,0-2 4 15,0 0 4-15,0 0-6 16,23-22 3-16,6-12-5 16,2-8-1-16,5-2-1 15,-5-2 0-15,-9 8 1 16,3 11-2-16,-14 13 2 15,-9 10 1-15,-2 4 3 16,0 0-5-16,-13 17-10 16,-5 12 10-16,-2 5 1 15,11 5 6-15,2-5-6 0,7 0 4 16,0-2 1 0,14-6-2-16,10-5-2 0,5-12 0 15,4-3 1-15,17-6-3 16,1 0-14-16,12-6-101 15,-3-18-175-15,2-4-397 16</inkml:trace>
  <inkml:trace contextRef="#ctx0" brushRef="#br0" timeOffset="54809.33">21221 14476 615 0,'0'0'249'0,"0"0"-142"16,0 0-50-16,0 0 14 0,0 0-15 15,0 0-9-15,87 0-10 16,-27 0 1-16,11 0-14 16,10-10-16-16,-6-2 3 15,-5 4-8-15,-17-1 1 16,-22 8-2-16,-13-3-1 16,-11 4-1-16,-7 0 0 15,0 0-47-15,0 0-116 16,-9-2-219-16</inkml:trace>
  <inkml:trace contextRef="#ctx0" brushRef="#br0" timeOffset="56366.38">22550 14367 350 0,'0'0'188'15,"0"0"-115"-15,0 0 50 16,0 0 49-16,0 0-74 16,0 0-8-16,19-97-21 15,-19 92 13-15,0 3-21 16,0 2-29-16,0 0-22 15,6 16-9-15,-2 21 3 0,7 12 5 16,3 4-3-16,3-3-2 16,-1-9-2-16,-1-9-2 15,1-7 0-15,-3-11 2 16,-1-7-1-16,-1-7 4 16,-1 0-1-16,13-12 5 15,8-22-7-15,7-10-1 16,-3-7-1-16,4-5 2 15,-6 1 2-15,-4 11-3 16,-9 16-1-16,-15 14 0 16,-3 12 0-16,-2 2-4 15,0 0-4-15,0 23-12 16,0 8 18-16,0 3 0 0,0 0 1 16,9-8-2-16,6-3-5 15,12-7-1-15,-7-9 8 16,9-4-2-16,7-3 3 15,-5 0 3-15,-2-21-3 16,0-5 0-16,-9-2 1 16,-7-2-1-16,-4 2 0 15,-9 1-2-15,0 8-3 16,0 9 1-16,0 4-14 16,-9 4-17-16,7 2 4 15,2 0-9-15,0 0 2 16,0 0 13-16,0-2-2 0,14 2 16 15,10 0 10-15,-2 0 1 16,7 0 3-16,-4 0 0 16,2 0 8-16,-8 13-9 15,4 6 17-15,-3 1 2 16,0-1-9-16,-2 4 0 16,-5 0-2-16,3-6-5 15,-5-3-4-15,-2-2-1 16,2-4-1-16,0-3-5 15,3-5-21-15,-1 0-16 16,3 0-33-16,-1-18-81 16,-9-10-247-16</inkml:trace>
  <inkml:trace contextRef="#ctx0" brushRef="#br0" timeOffset="56609.77">23466 14061 603 0,'0'0'324'16,"0"0"-287"-16,0 0-17 16,0 0 50-16,0 0-11 15,0 0-2-15,-18 10-14 16,34-5-19-16,-1-5 5 16,5 0-8-16,3 0-5 15,-8-7-5-15,1-10-8 0,-3 3 2 16,-11 2-5-16,-2 2-5 15,0 7-28-15,0 3-73 16,-11 0-11-16,3 5-88 16,-4 15-103-16</inkml:trace>
  <inkml:trace contextRef="#ctx0" brushRef="#br0" timeOffset="57266.97">23852 14064 788 0,'0'0'196'0,"0"0"-104"16,0 0 34-16,0 0-18 15,0 0-71-15,0 0-24 16,-8-23-13-16,2 48 3 0,-3 16 1 16,5 13 4-16,-5 14-4 15,4 14 10-15,5 15 1 16,-2 7-7-16,2 2-2 15,-2 1-3-15,-3-3-3 16,3-10 0-16,2-9-2 16,0-20-5-16,0-21-14 15,0-17 0-15,11-16-3 16,9-11 8-16,7-5 14 16,9-32 2-16,-5-13 0 15,7-10 0-15,-14-4 1 16,-3 0-1-16,-13 5 2 0,-8 8-1 15,0 8-1-15,-29 5 0 16,-13 4-7-16,-3 12-1 16,-3 2 4-16,-4 4-9 15,8 11 1-15,10-2-14 16,10 2 13-16,17 5-10 16,2-3-5-16,5 3 25 15,0-6-1-15,8-8 1 16,13 0 1-16,15-8 0 15,7-2 2-15,7-2 0 16,6-1 0-16,7 1 4 16,-5 6 0-16,-9 4-3 15,-9 6 4-15,-22 5-5 0,-7 2 0 16,-11 3 1-16,0 0 1 16,0 13-2-16,0 12 5 15,0 8-2-15,0-1-3 16,2-4 6-16,10-1-5 15,-6-6 3-15,5-7-4 16,5-2-9-16,4-10-17 16,0-2-30-16,7 0-51 15,2-14-94-15,-4-12-66 16,-8-10-212-16</inkml:trace>
  <inkml:trace contextRef="#ctx0" brushRef="#br0" timeOffset="57500.35">24188 14187 663 0,'0'0'182'0,"0"0"-166"15,0 0-9-15,0 0 62 16,0 0-21-16,0 0-11 16,-2-2 9-16,11 2 5 15,2 0 10-15,-6 0-29 16,6-10-7-16,-7-4-2 15,-4 4-11-15,0 0-10 16,0 3-2-16,0 7-36 16,-4 0-36-16,-17 0-56 0,2 20-101 15,1 3-147 1</inkml:trace>
  <inkml:trace contextRef="#ctx0" brushRef="#br0" timeOffset="57769.87">24600 14329 414 0,'0'0'218'15,"0"0"-181"-15,0 0 52 16,0 0 39-16,0 0-36 0,0 0-45 15,52 21 6-15,-15-21-14 16,13 0-17-16,-4-3-9 16,-5-2-1-16,-16 0-12 15,-17 5-1-15,-8 0-45 16,0 0-161-16,-14-4-462 16</inkml:trace>
  <inkml:trace contextRef="#ctx0" brushRef="#br0" timeOffset="59449.08">25303 14480 487 0,'0'0'115'16,"0"0"-94"-16,0 0 34 15,0 0 71-15,0 0 2 16,0 0-65-16,22-12-2 16,-4-2-6-16,7-6-11 15,2-9-5-15,2-2-6 16,-8-4-4-16,2 1-19 16,-8 6-5-16,-3 4 2 15,-8 12 1-15,-2 4 0 16,-2 6-6-16,0 2-1 0,0 0-1 15,0 10-18-15,0 19 17 16,0 6 0-16,0 2-1 16,0-7-1-16,0-7 0 15,0-5 1-15,4-6-6 16,6-5 8-16,1-5 0 16,-3-2 2-16,13 0 4 15,-2-12 0-15,10-9-1 16,-2-1-4-16,2-2 2 15,-4 4-1-15,-9 1-1 16,-3 10 0-16,-11 3 0 16,-2 6 1-16,0 0-1 15,0 0-1-15,0 0-6 0,0 15 0 16,-2 6 6-16,0-1 3 16,-3-1 2-16,3-7 2 15,2-5-5-15,0-5 8 16,0 1-1-16,0-3 4 15,0 0-4-15,0 0 1 16,15-10-2-16,10-13-4 16,6-2-4-16,7-3 0 15,-5 1-1-15,-2 5-1 16,-6 10-9-16,-13 6 5 16,-6 6-5-16,-1 0-10 15,-3 0-2-15,4 11 18 16,6 10 4-16,-1-1 2 15,3-3 0-15,-1 0-1 0,2-7 1 16,5-2 1-16,5-5-2 16,2-3 17-16,2 0-1 15,0-17 2-15,0-4-14 16,0-6 3-16,-10-1-2 16,2 0-5-16,-13 0 0 15,-1 0 5-15,-7 12-3 16,0 4-2-16,0 8-2 15,-7 4-11-15,-6 0-9 16,5 0-5-16,-4 4 6 16,10 10 7-16,2 0-4 15,0 6 11-15,14 0 2 16,7-2 5-16,13 0 0 0,-3-1 5 16,2-3-4-16,6 3 1 15,-10-2 5-15,-10-3 1 16,-7-3-1-16,-8 1-7 15,-4-2-1-15,0 2 0 16,-8 1-2-16,-19-1 3 16,4-3-8-16,3 0-10 15,5-6 2-15,8-1-1 16,4 0 13-16,3 0 3 16,0 0-5-16,10-13-23 15,9-8 25-15,12-3 4 16,10-3 4-16,3-5 15 0,8 1 4 15,2-5 1-15,-10-4-3 16,-1 0 2-16,-12-1-1 16,-10-5-8-16,-2 7 3 15,-15 0-10-15,-4 8 9 16,0 8-2-16,0 7-11 16,-4 9 1-16,-7 2-4 15,-3 5-3-15,5 0 1 16,3 16 2-16,-6 17 1 15,8 10 10-15,4 12-2 16,0 7 6-16,0 5 2 16,6 2-9-16,10 0 6 15,4-11-8-15,-4-7-6 0,2-10-1 16,-1-12-10 0,4-8-19-16,-4-9-26 0,3-12-43 15,1 0-6-15,-13-19-26 16,-8-16-207-16,0-9-226 15</inkml:trace>
  <inkml:trace contextRef="#ctx0" brushRef="#br0" timeOffset="61835.71">26515 14187 747 0,'0'0'147'16,"0"0"-52"-16,0 0-16 15,0 0-47-15,0 0 4 0,155-33-5 16,-82 33-22-16,12 0-5 15,0 0-4-15,-8 0-47 16,-10 0-21-16,-11 9-28 16,-13 3-28-16,-12-4 17 15,-12-4 50-15,-7-4 42 16,-8 0 15-16,-4 0 43 16,0 0 113-16,0 0-57 15,0-7-30-15,-6 0-4 16,-10 0-3-16,-5 6-15 15,0 1-9-15,-8 0-6 16,0 1-9-16,0 18-3 16,2 3-5-16,0 2 0 0,11 3-15 15,7-1 3 1,9-3-3-16,0-1 2 0,0-4-2 16,16-6 4-1,6-4 0-15,5-8-2 0,2 0 9 16,2 0 3-16,0-17-9 15,-2-8 1-15,-4-1-3 16,0-3-2-16,-15 0 0 16,0 5 0-16,-8 7-1 15,-2 10 0-15,0 5-2 16,0 2-8-16,0 0-8 16,-4 6 7-16,-10 14 8 15,3 6 3-15,7 1-2 16,4 2-4-16,0-3 5 0,0 0-1 15,15-5 2-15,12-7 3 16,0-7-3-16,-5-7 4 16,7 0 10-16,-1-2-5 15,-1-20-6-15,-2-5 1 16,-5-10-3-16,-5-3-1 16,1-10-7-16,-7-11-4 15,3 0-3-15,-8 5 0 16,-2 11-3-16,3 20 13 15,-5 13 4-15,0 7 0 16,0 5-16-16,0 0 1 16,-7 21-7-16,3 16 18 15,4 12 4-15,0 7 0 0,0-1 0 16,0 0 3 0,17-8 15-16,6-6 2 0,-6-10-10 15,5-11-2-15,-1-8 6 16,1-9-4-16,0-3 4 15,5 0 0-15,2-23-11 16,-2-12 3-16,-5-9-6 16,-2-8-1-16,-13-12 1 15,2-6-2-15,-9 3-7 16,0 16-1-16,0 19 5 16,0 17 4-16,0 13-2 15,-2 2-9-15,-12 0-9 16,1 22 8-16,0 10 10 15,-1 13 3-15,12 5 3 0,2 4-3 16,0 1 0-16,6 3 4 16,17-12 1-16,6-5 10 15,0-11-8-15,0-8-4 16,2-8 2-16,7-10 4 16,1-4 0-16,9 0-4 15,3-19-3-15,0-12 0 16,-6-5-1-16,-7-8-2 15,-14 0 1-15,-11 3-8 16,-11 12 1-16,-2 11 4 16,-4 12-6-16,-27 6 2 15,-2 0 0-15,-5 7-1 16,5 16 2-16,6 0 6 0,13 4-1 16,1 1 0-16,11-2 1 15,2 0 1-15,0-6 0 16,0-4 7-16,13-6-4 15,3-4 5-15,-1-6 7 16,7 0 3-16,5 0-11 16,-2-14-1-16,0-7-3 15,-4-6 1-15,0-1-4 16,-11 4 2-16,0 6-3 16,-6 6 0-16,-4 8 0 15,0 4-1-15,0 0-3 16,0 0 2-16,0 0-2 0,0 12 2 15,-4 8-2-15,4 2 4 16,0 0-2-16,0-2 0 16,11 0 2-16,9-6 1 15,2-3 6-15,7-8-5 16,-7-3 3-16,7 0 2 16,0-3 0-16,5-20-2 15,-5-7-2-15,2-8 9 16,-2-14-10-16,-2-15 0 15,-7-17-4-15,-7-13 2 16,-4-7-8-16,-9 2-1 16,0 17 5-16,0 17 1 15,-7 20 3-15,-1 22-3 16,1 15-6-16,0 11-8 0,-4 4-8 16,2 32-2-16,3 23 27 15,6 11 1-15,0 11 0 16,0 12 0-16,17 1 0 15,6-6 4-15,-6-9 12 16,1-15-5-16,3-14-6 16,-13-12-2-16,1-14-2 15,-3-10 2-15,2-8-2 16,-8-4 2-16,8-2 0 16,13 0 4-16,0-18-4 15,8-10-4-15,-2-2 0 0,-6 4-1 16,-6 9-1-1,-8 10 0-15,-7 7 2 0,0 0-4 16,0 0-1-16,0 7-5 16,0 20 9-16,0 4 1 15,2 1 0-15,7 2 1 16,4-6 0-16,-1-6 1 16,3-7 1-16,-1-5 1 15,-1-6 1-15,3-4 5 16,13 0-2-16,0-7-4 15,6-15 2-15,3-9-5 16,-5-1-1-16,1-1 1 16,-14 6-1-16,-7 8-6 0,-9 12 3 15,-4 5 1 1,0 2-4-16,0 0-4 0,-6 2 2 16,-5 19 4-1,0 4 4-15,6 3-1 0,5-2 0 16,0 1 1-16,0-8 0 15,5-1 0-15,8-5 1 16,2-7 3-16,8-4 1 16,4-2 2-16,4 0-2 15,2-14-3-15,-6-8-1 16,-2-7 2-16,-17-7 0 16,-3 2-3-16,-5 2-8 15,0 9-1-15,-27 10 5 16,-4 9-5-16,-3 4-5 0,3 0 4 15,12 0 6-15,9 6 3 16,8 0-5-16,2-1 1 16,0 2-2-16,12 1 7 15,9 0 0-15,14 0 9 16,-2-4 2-16,9 0-3 16,5 0-2-16,2 0 1 15,-2 4 6-15,-7 2-6 16,-9 4 0-16,-11 0-6 15,-9 4 1-15,-9-1 2 16,-2-2 1-16,0 1 2 16,0-1 3-16,-2-6-5 15,-4-1-1-15,-1-2-3 0,2-6-1 16,3 0 4 0,2 0 0-16,0-20-2 0,0-12-2 15,5-12-10-15,26-2-5 16,11 6 5-16,5 10-3 15,0 13 3-15,-10 15 3 16,-3 2 6-16,-3 0 0 16,-2 25-1-16,-2 7 2 15,-5 10 2-15,-6 4 2 16,-7 0 2-16,-5-2 0 16,-4-8-4-16,0-7-2 15,-4-12 0-15,-14-6-9 16,-9-11-16-16,-4 0-36 15,-11-14-106-15,-14-20-117 0,-9-11-194 16</inkml:trace>
  <inkml:trace contextRef="#ctx0" brushRef="#br0" timeOffset="62056.2">28967 13967 1004 0,'0'0'146'15,"0"0"-127"-15,0 0 51 16,0 0 7-16,0 0-54 16,0 0-5-16,0 0 3 15,65 4-18-15,-47-4 2 0,-5 0-5 16,1 0-11-16,-8-21-43 16,-6-7-80-16,-6-6-21 15,-37-3-171-15,-17 2-199 16</inkml:trace>
  <inkml:trace contextRef="#ctx0" brushRef="#br0" timeOffset="62226.45">28259 13732 664 0,'0'0'288'0,"0"0"-248"16,0 0 6-16,0 0 44 16,0 0 10-16,0 0-12 0,124 0-65 15,-30 0-10 1,4 0-11-16,-11 0-2 0,-18 0-1 15,-26 0-74-15,-35 0-80 16,-12 0-5-16,-54 0-159 16</inkml:trace>
  <inkml:trace contextRef="#ctx0" brushRef="#br0" timeOffset="62563.98">25541 14018 972 0,'0'0'118'0,"0"0"-76"16,0 0 43-16,0 0-17 15,0 0-58-15,0 0-10 16,0-24-110-16,2 24-253 15</inkml:trace>
  <inkml:trace contextRef="#ctx0" brushRef="#br0" timeOffset="63700.21">30907 14258 738 0,'0'0'183'16,"0"0"-156"-16,0 0 50 15,0 0 2-15,0 0-31 0,0 0-14 16,0-90-3 0,0 71 18-16,0-1-33 0,-11-1-13 15,-3 9 6-15,-3 5-9 16,-8 2 0-16,-8 5-1 15,-3 0 1-15,3 12-2 16,6 11-1-16,9 3 3 16,9 4-4-16,9-2-2 15,0-2 0-15,0-6 6 16,23-6 1-16,8-7 9 16,2-7-4-16,3 0 12 15,-1-3 5-15,1-17-12 16,-5-2-3-16,-4 0-5 15,-11-1 0-15,-3 6 1 0,-13 5-1 16,0 3 0-16,0 8-2 16,0 1-1-16,0 0-7 15,0 1-6-15,-7 20-10 16,3 3 20-16,4 1-4 16,0 1-5-16,2-6 6 15,15-1 6-15,8-7 1 16,2-5 2-16,11-7 2 15,-3 0 20-15,4-7-12 16,3-12-9-16,-13-6-1 16,0-8 3-16,0-8-3 15,-9-10-2-15,2-12-1 16,-6-12 0-16,-5 2-3 0,-5 12-4 16,-6 18 7-1,0 20-1-15,0 15-1 0,-2 6-1 16,-15 2-2-16,-8 10-2 15,2 26 3-15,13 12 3 16,5 10 0-16,5 10 1 16,0-1 0-16,22-1 1 15,5-8 5-15,6-8-4 16,6-8-2-16,-6-12 0 16,-4-10 0-16,-2-12-11 15,-3-8-61-15,-11 0-33 16,-4-26-39-16,-9-8-131 0,0-10-2 15</inkml:trace>
  <inkml:trace contextRef="#ctx0" brushRef="#br0" timeOffset="63885.51">31121 13979 749 0,'0'0'188'16,"0"0"-153"-16,0 0 52 15,0 0-27-15,0 0-18 16,0 0-1-16,172-7-24 15,-97 7-8-15,-1 0-2 16,-10 0-2-16,-14 0-5 16,-19 0 0-16,-22 8-71 15,-9 4-107-15,-31 2-52 0,-28 5-384 16</inkml:trace>
  <inkml:trace contextRef="#ctx0" brushRef="#br0" timeOffset="65798.89">26284 15328 875 0,'0'0'66'0,"0"0"-62"15,0 0 24-15,0 0 25 16,0 0-1-16,0 0 39 15,93-10-16-15,-41-12-23 16,-4-8-22-16,4-12-14 16,-10-7-6-16,1-9-3 15,-12-10-3-15,-6-8-4 16,-10-2 1-16,-9 6 1 16,-6 15-2-16,0 21-4 15,0 18 3-15,0 13-4 16,-4 5-1-16,-5 0-4 0,1 11-12 15,-11 23 9-15,9 16 9 16,-2 13 3-16,12 9 2 16,0-1-2-16,0-1 2 15,0-7 1-15,6-10-1 16,8-14 0-16,1-10 0 16,-1-12 8-16,-1-8-7 15,10-9 7-15,-3 0-3 16,9-6 3-16,9-20-3 15,-5-9-4-15,3-2 1 16,-7-2-3-16,-7 11-1 16,-7 4-3-16,-3 13-8 0,-5 7 5 15,-7 4-10-15,0 0-16 16,0 0-3-16,2 22 24 16,2 2 11-16,8 7 2 15,-1-4-1-15,-1-5 1 16,0-5 4-16,1-5 3 15,-7-5 5-15,5-5 2 16,-4-2 6-16,10 0-1 16,10 0 3-16,2-21-10 15,2-5-8-15,0 1-2 16,-10-1-2-16,-3 4 1 16,-7 5 0-16,-7 9-2 15,-2 6 0-15,0 2-1 0,0 0-6 16,0 5-6-1,0 17 4-15,0 1 8 0,0 5 1 16,9-1-3-16,0-9 1 16,4-3 1-16,3-4 1 15,-1-8 2-15,8-3 4 16,-3 0 3-16,0 0 6 16,-4-14-9-16,-3-6-2 15,-4-3-1-15,-4-5 0 16,-5-2-3-16,0-1 0 15,-5 3-5-15,-13 9-1 16,-4 8-14-16,-10 9 7 16,-3 2-12-16,-3 0-5 0,5 13 7 15,6 2-1 1,13-5 4-16,10-2 2 0,4-4 5 16,0-2 2-1,14 0 2-15,15-2 9 0,11 0 17 16,4 0 4-16,1-9-6 15,3 1 3-15,4 3 9 16,-9 3-9-16,-1 2-13 16,-13 0-3-16,0 0-1 15,-16 8-1-15,1 4 0 16,-12 2 0-16,-2 5 4 16,0 2 11-16,0-4-1 15,0-4-9-15,0-2 2 16,0-7 3-16,-7 0-6 0,7-4 1 15,0 0-3-15,0 0 3 16,0 0 3-16,0-3 2 16,7-20-9-16,8-5-1 15,10-7-1-15,4 5 1 16,4 9-7-16,-2 7 1 16,-2 7 4-16,-4 5 0 15,-7 2 1-15,-5 0-3 16,-2 10 0-16,1 12 4 15,-8 2 0-15,0 2 0 16,3-2-2-16,-7-2 4 16,0-8 5-16,0-5-3 15,0-7 0-15,0-2 2 0,0 0-5 16,2 0 10 0,2 0-8-16,4-2 7 0,5-25-8 15,5-4-2-15,9-6 0 16,4 1-5-16,0 10 3 15,-4 9-8-15,-10 12 8 16,-6 5-3-16,-1 0 1 16,-6 5-4-16,2 16 4 15,1 4 3-15,5 0 1 16,-4 0 0-16,8-2-1 16,-1-5 1-16,4 0 1 15,-4-6-1-15,1-5 1 16,11-7 1-16,2 0 3 15,6-7 3-15,5-17-2 0,2-8-4 16,-3-1 0-16,-8-7-2 16,-4-7 0-16,-12 5 1 15,-9 3-1-15,-6 16-2 16,0 11 1-16,-4 10-7 16,-19 2 6-16,0 0 0 15,-4 20-1-15,4 6 2 16,10 6 1-16,10 4-5 15,3 0 0-15,0-1 5 16,12 0 2-16,15-9 0 0,2-2-2 16,2-7-4-1,13-5 3-15,10-10-35 16,15-2-53-16,11 0-21 0,12-12-95 16,-1-8-30-1,-2 2-100-15</inkml:trace>
  <inkml:trace contextRef="#ctx0" brushRef="#br0" timeOffset="65929.07">29164 15079 629 0,'0'0'312'16,"0"0"-250"-16,0 0 13 15,0 0-20-15,0 0-35 16,0 0-20-16,-2-13-26 16,0 13-93-16,-4-5-244 15</inkml:trace>
  <inkml:trace contextRef="#ctx0" brushRef="#br0" timeOffset="84831.36">6223 1706 496 0,'0'0'111'16,"0"0"-65"-16,0 0-11 16,0 0 35-16,0 0 31 15,0 0-40-15,0 0-30 16,9-6-13-16,-7 6-2 15,-2 0-7-15,0 0 5 16,0 0-13-16,0 0 5 0,0 0-3 16,2 0-1-16,4 10 3 15,0 9 12-15,3 3 0 16,-3 5 5-16,-4 0-13 16,6 3 1-16,-2 4 11 15,1 6-19-15,-1 7 13 16,2 6 12-16,-2 3-18 15,-2 5 4-15,1-3-12 16,1 0 8-16,1 2-9 16,0-2 3-16,0 3 2 15,-1 6-2-15,-2 5-2 16,3 4 5-16,0 5-4 16,2 1 0-16,-3 0 3 0,8 0 0 15,-1-3 1 1,1-3-4-16,3-2-2 0,2 0 6 15,0-2-1-15,-1 4 4 16,5 5-1-16,-4 4 7 16,2 1-4-16,-5-3-4 15,-1-7-1-15,-1-6 1 16,-1-5-7-16,0 0 1 16,-4 2 4-16,4 1-2 15,3-3 5-15,-1-3-2 16,4-4-1-16,-4-3 2 15,1 1-4-15,-3-1 3 0,-5 4-3 16,6 3-2-16,-5 0 1 16,-3 7 3-16,2 1-4 15,-2-4 2-15,-1 2-2 16,-1-4 0-16,-2 0 2 16,-2 4-1-16,2 0 1 15,-2-3-2-15,5 2 2 16,2-4-3-16,-5-1 1 15,0 7 1-15,-2-2 1 16,0 1 0-16,0 3-3 16,0 1 0-16,0 2 3 15,0 2-1-15,0-1-1 0,0-3 0 16,0-1 1-16,-2-6-2 16,-2 0 1-16,-1 1-1 15,-2-3 1-15,-4 2 0 16,5-2-1-16,-6-3 1 15,1-1 4-15,-3-2-5 16,8-3 1-16,-3 1-1 16,1 6 2-16,-2-1-2 15,4 3 1-15,-3-2 3 16,0-4-4-16,4-3-2 16,-1 0 2-16,3-4 0 15,1 1 0-15,-2 0 0 16,0 4 0-16,-3 3 1 15,2 3 3-15,-2 2-4 16,1-2-3-16,-3 2 3 0,-5-1 1 16,4 1 2-16,-1 0-2 15,-3 0-1-15,3-1-4 16,-1 2 4-16,-1 3 0 16,5-3 4-16,-2-2-4 15,-1-3 1-15,5 2-1 16,-4-1-3-16,4 5 3 15,-3-2 0-15,1 1 1 16,-2 3 2-16,-1 0-3 16,0-4-2-16,0 3 2 0,-2 0 1 15,-1 1 0 1,1 0 0-16,2 2-1 16,-1-1 2-16,-1-2-2 15,-1-1-2-15,4-4 2 16,-4 0 0-16,5-3-1 0,-2-2 4 15,-3 0-5-15,1-1 4 16,3-1-4-16,-9 0 1 16,6 2 1-16,-3 0 1 15,0 2-1-15,1 2 0 16,2 1 3-16,-1 1-3 16,1-2 0-16,2-4-3 15,2-2 3-15,-2-1 0 16,-1-2 3-16,6 0-3 15,-3-1 0-15,3 2 0 0,-2 3 0 16,-2 2-5 0,-3 3 9-16,3 1-4 0,-3-3 0 15,1-3 1-15,8 3-4 16,-5-3 3-16,5-1 0 16,2 0 0-16,0 1 0 15,0-2 0-15,-4 5 0 16,0-3 0-16,-1-1 0 15,3-1-1-15,0-4 1 16,-1 6 0-16,-2-2 0 16,-2 3 0-16,5 2-1 15,-2 0 3-15,1 1-2 16,0-1 0-16,3-1 0 16,0-3 0-16,-3-3 0 0,5 0-4 15,0 1 4-15,0-4 3 16,0 1-3-16,0-1 0 15,0-6 0-15,0 0-1 16,0-2 1-16,0-4 0 16,0-4 1-16,0-4-1 15,0-5 0-15,0 3 0 16,0-9 0-16,0 3 0 16,0-4 0-16,0-2 0 15,7-2 0-15,-7 2-1 16,0-1 1-16,0 1-1 0,0-1 4 15,2 2-3 1,-2-1 0-16,0-1 0 0,0 4 2 16,0-3-1-16,0 0-1 15,0 2 0-15,0-2 1 16,0 2 0-16,0 0 0 16,0-2-1-16,0 0 1 15,0 0 0-15,2-2-2 16,3 1 2-16,-2-1-1 15,-1 2 1-15,0-5-1 16,0 2 1-16,2-6-1 16,-4-1 1-16,5-1-1 15,-5-3 0-15,0 0 0 16,0 0 0-16,0 0 0 16,2 0-3-16,0 0 2 0,-2 0 1 15,0 0-2-15,0 0-11 16,0 0-22-16,0-3-39 15,-4-26-222-15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21T04:10:55.317"/>
    </inkml:context>
    <inkml:brush xml:id="br0">
      <inkml:brushProperty name="width" value="0.05292" units="cm"/>
      <inkml:brushProperty name="height" value="0.05292" units="cm"/>
      <inkml:brushProperty name="color" value="#FF0000"/>
    </inkml:brush>
  </inkml:definitions>
  <inkml:trace contextRef="#ctx0" brushRef="#br0">1139 831 621 0,'0'0'98'0,"0"0"-15"16,0 0 53-16,0 0-33 0,0 0 7 15,0 0-11-15,0 0-35 16,0-12-16-16,0 12-26 16,-3 0-2-16,1 9-14 15,2 17-3-15,0 12-1 16,0 10 4-16,0 0-4 16,0-4 1-16,0-5-3 15,5-11 0-15,-1-10-3 16,-1-13 3-16,-3-3 0 15,0-2-2-15,0 0 2 16,0 0 0-16,0-14 5 16,0-13-1-16,0-14 1 0,-7-8-5 15,-5-6 0 1,2-1-4-16,-2 2 4 0,1 10 0 16,4 6 0-16,7 12 0 15,-2 14 0-15,2 3-1 16,0 9 1-16,0 0-11 15,0 11 3-15,15 19-4 16,12 3 12-16,4 8 0 16,-1-4 1-16,-4 2-1 15,-5 1-1-15,-6-1 1 16,-3-7-2-16,-6-8 2 16,-2-3-3-16,-1-15-1 15,-1-2 4-15,2-4 0 16,-2 0 1-16,3 0-1 15,2-22 3-15,2-7-3 0,1-18 0 16,4-1 0-16,-1 4 6 16,1 2-6-16,-1 14 0 15,-4 10 1-15,-4 8-1 16,-5 10 0-16,0 0 0 16,0 0-2-16,2 0-4 15,7 10-5-15,6 18 11 16,3 6 0-16,3 8 1 15,-2-1-1-15,-1-2 2 16,-1 0 2-16,-3-3-4 0,-1-4 0 16,-1-4-4-1,-1-6 3-15,3-8-41 0,1-11-35 16,10-3-57-16,1 0-25 16,6-17-109-16,-3-7 10 15</inkml:trace>
  <inkml:trace contextRef="#ctx0" brushRef="#br0" timeOffset="484.83">1877 923 688 0,'0'0'191'16,"0"0"-109"-16,0 0 23 16,0 0-7-16,0 0-18 15,0 0-25-15,-12-46-12 16,1 37-24-16,0-5-14 0,-3 4 3 15,1 4-4-15,-1 2 3 16,-5 4-3-16,-3 0-4 16,-3 14-6-16,-2 12 0 15,5 3-1-15,4 10 5 16,10-5-6-16,5 3 2 16,3-6 0-16,0-9-2 15,9-1 5-15,11-11 2 16,2-6 1-16,0-4 1 15,5-2 0-15,0-23 5 16,2-7-4-16,-2 0 7 16,-7-2 1-16,-7 6-10 0,-6 4 5 15,-5 9 7-15,-2 4-12 16,0 7 8-16,0 4-7 16,0 0-1-16,0 0 0 15,0 6-4-15,0 17-3 16,0 6 4-16,0 3-5 15,0-1-13-15,0-5-25 16,9-7-59-16,15-6 1 16,3-8-31-16,4-5-102 15,5 0 86-15,-5-15-17 16,0-9 13-16,-6-2-83 16</inkml:trace>
  <inkml:trace contextRef="#ctx0" brushRef="#br0" timeOffset="1403.3">2133 940 66 0,'0'0'245'16,"0"0"-1"-16,0 0-88 15,0 0 32-15,0 0-73 0,0 0-10 16,-16-104-10-16,12 99-7 16,-1 5-40-16,3 0-23 15,-3 0-14-15,-3 3-7 16,-3 14-4-16,-1 9-5 16,4 6 5-16,3 1-1 15,5 1-2-15,0 3 2 16,0-8-1-16,0-2 1 15,9-9-9-15,9-4-9 16,-1-13 4-16,6-1-4 16,6 0 3-16,0-21 8 15,2-9 6-15,0-6 1 0,-4-3 0 16,-4 5 2-16,-12 2 0 16,-3 6-1-16,-8 12 1 15,0 4 3-15,0 10 7 16,-4 0 3-16,-9 0-14 15,-3 5-4-15,1 10 2 16,3 1-3-16,5-2 2 16,7-1-1-16,0-1-9 15,0-5 1-15,3 1 0 16,13-2 8-16,1-4-11 16,1 0-4-16,5-2 10 15,-2 0 5-15,4 0 4 16,0 0-1-16,-8 0 1 0,-1 0-1 15,-7 0-2-15,0 9-2 16,4-2-11-16,0 7 15 16,-3 2 0-16,-2-2 2 15,-5 0-1-15,3-2 0 16,2 1-1-16,-4-9 1 16,0-3 0-16,-4 1-1 15,0-2 1-15,9 0 3 16,-1 0 5-16,11-18-3 15,-3-3 3-15,1-5-4 16,3-3-3-16,-2 1 1 16,-2 2-2-16,-6 6-1 0,-3 10 1 15,-7 8 1-15,0 2 2 16,0 0 1-16,0 4-4 16,0 15-1-16,0 2 0 15,0 7 2-15,0 2-1 16,0 2 0-16,10-1-6 15,5-9 4-15,5-7 1 16,3-4-4-16,-6-11 3 16,5 0 2-16,3-2 0 15,-5-22 4-15,4-7 10 16,-3 2-8-16,-8-3 13 16,-6-2 1-16,-7 1-8 15,0 1-1-15,0 6-6 0,-18 10-3 16,-7 7 8-1,3 9-10-15,-2 0 3 0,3 5-3 16,5 10-3-16,3 0 1 16,5 5 2-16,6 3 0 15,2-2 11-15,0 4-2 16,6-4 3-16,15-1-12 16,4-3 1-16,2-5-2 15,7-9 0-15,6-3-22 16,9 0-34-16,9-18-70 15,6-8-177-15</inkml:trace>
  <inkml:trace contextRef="#ctx0" brushRef="#br0" timeOffset="2769.22">3818 640 511 0,'0'0'445'16,"0"0"-398"-16,0 0 52 16,0 0 20-16,0 0-31 15,0 0-51-15,-53-27-15 16,34 35-14-16,-4 23-2 16,-2 8-4-16,7 12 3 15,5 0-3-15,6 4 0 16,7-5 2-16,0-6-4 15,0-2 0-15,20-6 0 16,11-5-1-16,6-16 1 16,6-3 0-16,7-12 0 0,0 0 3 15,2-7-1-15,4-22-2 16,-8-5 1-16,-3 0 0 16,-7-5 2-16,-11 6-2 15,-12-3-1-15,-10 4-1 16,-5 4 0-16,0 7 1 15,-14 9-2-15,-10 10-5 16,-3 2 4-16,1 2-4 16,-3 18 5-16,6 6 1 15,7 1-3-15,12 4 0 16,4 2 3-16,0 4-5 16,23 0 0-16,10-1 1 15,7-10 2-15,5-8-8 16,1-9-23-16,1-9 15 15,3 0-4-15,-4-14 21 0,1-18 0 16,-3-7-1-16,-8-2-3 16,-7-4 6-16,-9-6 2 15,-11-8 1-15,-5-11 0 16,-4-4-1-16,0 6 3 16,0 13-2-16,-4 21 3 15,-5 16 7-15,3 14 0 16,2 2 8-16,-2 2-21 15,2 0 0-15,0 23-4 16,-1 14 0-16,5 16 4 0,0 7 4 16,0 3 4-1,13 0-8-15,3-7 7 0,7-8-4 16,-2-12 6-16,0-7-8 16,-1-12 0-16,-5-7-1 15,4-7 3-15,-4-3 2 16,5 0 3-16,-2-18-2 15,6-11-3-15,-1-7 0 16,-7-12-2-16,-6-10 2 16,-3-20-2-16,-7-9-1 15,0-1-3-15,0 12 2 16,0 18-3-16,0 21 0 16,-9 16 2-16,1 6 2 15,-2 13 0-15,4 2-1 16,1 0-4-16,-8 19 4 0,4 20-6 15,-2 13 4-15,2 17 0 16,9 1 1-16,0 5 2 16,7-1 0-16,12-8 5 15,6-8-2-15,2-10 1 16,2-16-1-16,2-10-1 16,-2-5 2-16,0-16-1 15,4-1 12-15,3 0-9 16,9-26 1-16,-1-8-3 15,-1-6-4-15,-10-10 2 16,-13-7-1-16,-8 2-2 16,-12 1 1-16,0 17-1 0,-5 15-7 15,-13 14-2 1,-5 8 6-16,2 0-4 0,-2 19-2 16,9 4 2-16,8 0 0 15,6-2 2-15,0 4 2 16,2-1-1-16,16 2-2 15,2-2 7-15,4-4-1 16,3 0 1-16,0-4 0 16,0-2 2-16,-4 0 4 15,-8-5 4-15,-7 3-2 16,-2-3-3-16,-6 1 5 16,0 0 5-16,-29 7-10 15,-19-2-5-15,-10-4-40 0,-13 1-91 16,-16-11-242-1</inkml:trace>
  <inkml:trace contextRef="#ctx0" brushRef="#br0" timeOffset="4631.88">1134 1530 608 0,'0'0'140'16,"0"0"-97"-16,0 0 49 16,0 0-6-16,0 0-39 15,0 0 2-15,0 0-16 16,12-2 17-16,3 4 14 16,5 3-20-16,3 2-9 15,3-6-10-15,2-1-6 0,2 0-3 16,4 0-4-1,6-8 0-15,6-11-6 0,3 0 7 16,1 2-13-16,-8 2 1 16,-5 8-1-16,-5 0 0 15,-6 5 4-15,-1 2-8 16,-2 0 6-16,-2 0-5 16,6 0 5-16,0 11-6 15,2-1 3-15,2-4 1 16,3-1 1-16,-1-1 1 15,3-4 4-15,0 0 0 16,-3 0-5-16,1 0 6 0,1-9-2 16,1-5-2-1,-3-2-1-15,3 1-1 0,0 5 1 16,-5 1 1-16,-2 0-6 16,-4 4 6-16,-4 2-4 15,2 3 1-15,-3 0 0 16,9 0-2-16,2 0 2 15,9 0 2-15,4 0-1 16,-3 5-1-16,-3 0 0 16,-5-1 4-16,-4 1-3 15,0-5-1-15,2 0 0 16,1 0 0-16,3-5 1 16,1-9 0-16,2-1 0 15,4-6 1-15,-4 6 0 16,0-4-2-16,-4 4 0 0,-5 6 0 15,-5 4 0-15,-4 2-1 16,-2 3 1-16,4 0-3 16,2 0 3-16,3 0 3 15,0 5-2-15,4 4-2 16,1 1 0-16,-1-4 0 16,4 1 1-16,-1-6 6 15,-1-1-6-15,3 0 0 16,-2 0 1-16,3 0-1 15,1-8 1-15,3-5 0 16,-1 1-1-16,-3-2 1 16,-3-1-1-16,-5 5 0 15,-5 3 1-15,-3 4 3 16,-4 1-4-16,-1 2-5 0,1 0 5 16,4 0 0-16,-3 0 0 15,1 5-1-15,4 6 1 16,-3-1 0-16,0 1 1 15,2-4-1-15,1 0 0 16,-2-4 2-16,6-1-2 16,2-2 2-16,5 0-2 15,4 0-1-15,4-10 1 16,6-4 2-16,0-6-2 16,1 0-2-16,0 0 2 15,-8 2-1-15,-6 6 1 0,-8 3-4 16,-4 4 1-1,-8 3 3-15,1 2-3 0,-1 0 1 16,1 0 1-16,1 12 1 16,4 0-3-16,3 0 3 15,7-2-1-15,3 0 1 16,1-4 0-16,3-3 1 16,-3-3 0-16,6 0 1 15,-1 0 1-15,0-12 1 16,-2-3-4-16,-4-2 0 15,-3 3-3-15,-2-3 2 16,-2 0 2-16,-6 7-2 0,2 1 0 16,-5 3 1-16,-3 2-2 15,-1-3-1-15,-1 7 1 16,3 0 1-16,-3 0-2 16,3 7 3-16,8 3 0 15,-1-1-3-15,6 1 3 16,0 1 0-16,0-1 1 15,-5-4-1-15,3 1 0 16,-3-7 4-16,1 0-4 16,-5 0 3-16,-3 0-1 15,4 0-2-15,-7-7 0 16,-6-2-2-16,-1 0 2 16,-5 0-18-16,-2 4-12 15,0 3-42-15,0-1-120 16,0 2-154-16</inkml:trace>
  <inkml:trace contextRef="#ctx0" brushRef="#br0" timeOffset="4813.21">5758 1129 1096 0,'0'0'92'0,"0"0"-33"16,0 0 31-16,0 0-41 15,0 0-30-15,0 0-17 16,0 0-2-16,0 0-28 16,0 0-61-16,0 0-197 0</inkml:trace>
  <inkml:trace contextRef="#ctx0" brushRef="#br0" timeOffset="21937.25">741 2442 206 0,'0'0'58'0,"0"0"-22"15,0 0 58-15,0 0-3 16,0 0-16-16,0 0-20 16,0 0-6-16,0 0-2 15,-4 0 10-15,4 0 22 16,0 0-8-16,0 0-22 16,0 0-3-16,-2 0 2 15,0 0-6-15,-3 0 2 16,3 0 2-16,2 0-7 15,-2 0-2-15,2 0-17 16,0 0-5-16,0 0-10 16,0 0 4-16,0 0-8 15,7 0 1-15,19 0 0 16,8 0 0-16,-1 0 1 0,3 2-3 16,0-2 1-16,2 0 2 15,2 0-3-15,-7 0 0 16,-2 0-2-16,-6 0 2 15,-14 0 5-15,-4 0-5 16,-5 0 0-16,-2 0 0 16,0 0 0-16,0 0-1 15,0 0 1-15,0 4 0 16,0-4 0-16,0 7 0 16,0-6-2-16,0-1 0 15,0 0 0-15,0 2-8 16,0-2-9-16,0 4-18 0,0-4-22 15,0 0 2-15,0 2-33 16,0-2-19-16,0 3-126 16,2-3-122-16</inkml:trace>
  <inkml:trace contextRef="#ctx0" brushRef="#br0" timeOffset="23433.9">1921 2432 604 0,'0'0'119'0,"0"0"-103"15,0 0 51-15,0 0 52 16,0 0-46-16,0 0-5 15,58 50-25-15,-46-50-14 16,0 0 18-16,9 0 5 16,0-15-4-16,6-14-17 0,5-11-17 15,-6-7-5 1,-1-11 1-16,-2-5-9 0,-8-3 5 16,-3 1-4-16,-4 12-2 15,-8 9 2-15,0 13-2 16,0 7 0-16,0 9-3 15,-2 6-7-15,-4 9-12 16,-2 0 10-16,2 4-8 16,-3 25-11-16,-2 14 23 15,2 11 0-15,6 11 8 16,3 2 1-16,0 7-1 16,0-5 0-16,0-9 0 15,12-10 1-15,5-12-1 16,2-10-1-16,0-7-1 0,4-9-4 15,1-10-30-15,3-2-56 16,4 0-90-16,1-16-115 16</inkml:trace>
  <inkml:trace contextRef="#ctx0" brushRef="#br0" timeOffset="25018.22">2558 2409 708 0,'0'0'127'16,"0"0"-105"-16,0 0 43 16,0 0 6-16,0 0-25 15,0 0-16-15,0-5 7 0,0-7 13 16,0-4-9 0,2-9-27-16,4 2-5 0,-6 0 1 15,0-4-6-15,0 5 3 16,-8 4-3-16,-7 4-3 15,-5 10-1-15,-7 4 0 16,-2 0-11-16,-4 10-13 16,4 21 7-16,2 6 17 15,7 9-7-15,6 4 3 16,8-9 4-16,6 3 1 16,0-10-1-16,0-8 1 15,2-5-1-15,16-8 4 16,-5-10-3-16,5-3 3 0,9 0 11 15,2-16 10-15,15-14-14 16,1-10-3-16,-5 2-8 16,-8 2 1-16,-15 4 1 15,-3 6-1-15,-6 10-1 16,-3 8 6-16,-5 4-1 16,0 4-4-16,0 0-1 15,0 0-5-15,0 8-15 16,0 14 11-16,0 2 5 15,0 1 5-15,7 1-1 16,2-9 0-16,4-2-1 16,1-8-2-16,3-2 3 15,3-5 0-15,1 0 3 16,2-12-1-16,2-11 1 0,-2-5 1 16,-3-2-2-16,-5 2 0 15,-8 4-2-15,-7 0 9 16,0 7-6-16,0 12-3 15,-20 5-12-15,-7 0-10 16,3 1-2-16,-1 15-2 16,8-5 5-16,7-5 20 15,8-2-1-15,2 1-7 16,0 0 0-16,0-1 9 16,4 2-5-16,10-1 2 15,1-2 1-15,1 1 2 16,-3 1 1-16,1-2 0 0,-3 5-1 15,3 2 6 1,-8 2-4-16,3 1 3 0,2 2-4 16,-4 1 1-16,4 0 2 15,-2 2-4-15,0-4 1 16,2-1-1-16,0-4 1 16,1 4-1-16,1-6 1 15,-3-3-1-15,6-4-1 16,3 0 1-16,0 0 0 15,4-8 6-15,1-10 4 16,1-2-10-16,-1-1 10 16,-2-8-4-16,1 0 4 15,-6-3-6-15,-5-1 0 0,-6 3-2 16,1 5-1-16,-7 6 6 16,0 8-7-16,-7 6-5 15,-6 5-1-15,-7 3-17 16,0 22 8-16,0 7 6 15,4 2 3-15,5-2 5 16,9-3-2-16,2 0-1 16,0-5 4-16,0-5 0 15,9-6-2-15,7-6 2 16,-1-6-1-16,1-1 0 16,1 0 1-16,4-9 18 15,0-17-9-15,-2-1 7 16,-3 1-2-16,-6 0 4 15,-3 8 3-15,-5 8 6 0,-2 1-1 16,0 9 1-16,0 0-3 16,0 0-21-16,-6 29-3 15,-7 12 0-15,1 17-4 16,5 14 3-16,7 16 1 16,0 6-4-16,0 0-11 15,0-9-19-15,0-17 0 16,0-16 14-16,0-18 18 15,0-16 0-15,0-10 1 16,0-8 1-16,0 0 1 16,-2-8-1-16,-12-19-25 0,1-5-5 15,0-5 28 1,2-2-4-16,4 2 3 0,5-4-2 16,2 3 5-16,0-4 0 15,2 0 0-15,21-1 3 16,1 0-1-16,8-1-2 15,1 1 0-15,2 4-1 16,1 3 3-16,2-1 0 16,-7 1 0-16,-4 2 5 15,-7 3-5-15,-11 4 3 16,-5 5 1-16,-4 6 3 16,0 7-3-16,-4 5-1 15,-14 4-5-15,-2 0-4 16,-3 20-2-16,4 5-2 0,5 5 8 15,10 4-1-15,4-2 1 16,0 0 5-16,6 0 4 16,17-4 6-16,4-2 2 15,2-6-12-15,0-6 3 16,2-5-8-16,7-9 0 16,4 0-2-16,9-14-32 15,7-13-35-15,0-3-82 16,-4 0-238-16</inkml:trace>
  <inkml:trace contextRef="#ctx0" brushRef="#br0" timeOffset="27734.77">4215 2266 920 0,'0'0'73'16,"0"0"-27"-16,0 0 50 15,0 0 15-15,0 0-52 16,0 0-29-16,0-35-7 16,-2 35-5-16,2 0-1 15,-7 0-12-15,-2 18-5 16,-4 15 0-16,-3 7 0 16,5 1-1-16,7-4 1 15,4-2 0-15,0-6-1 0,4-3-3 16,11-10 2-1,3-4 2-15,7-7-3 0,0-5 3 16,8 0 2-16,7-7-1 16,5-19 0-16,-1-4 0 15,0-6-1-15,-5-4 2 16,-8 7-2-16,-8-1-2 16,-13 10 0-16,-1 13 2 15,-9 5-4-15,0 6 1 16,0 0-9-16,0 2 12 15,-13 18-9-15,1 8 3 16,6 2 3-16,6 2 2 16,0-4-1-16,0-2 4 15,14-10-2-15,1-7 0 16,1-2-3-16,3-7 3 0,0 0 1 16,3 0 2-16,0-16 1 15,2-10-2-15,-5 0 2 16,-6-6 0-16,-9-2-4 15,-4-1-1-15,0 0 1 16,-13 3-5-16,-12 11-8 16,-2 16-3-16,-4 5 3 15,4 0-7-15,3 18 4 16,4 6 10-16,8 0 1 16,10 3-14-16,2 4 9 15,0-7 3-15,23-4 5 16,4-6 2-16,4-2-2 0,0-9 2 15,5-3 2-15,1 0 1 16,2-15 1-16,3-5 1 16,-5 2 0-16,0 0 0 15,-9 4 0-15,-10 7-2 16,-9 2-2-16,-7 5-1 16,-2 0 5-16,0 0-5 15,0 18 0-15,0 8 1 16,5 2 10-16,2 0-8 15,4-5 7-15,-3-3-7 16,2-8 3-16,-2-9-3 16,-1-1 2-16,-1-2 2 15,6 0 3-15,3-5 1 0,1-14-1 16,7-5-4-16,-2-2-4 16,2-4 2-16,0 2-4 15,-4 2 0-15,-3 8-2 16,-7 10 1-16,-5 4 0 15,-2 4-1-15,1 0-1 16,2 8-9-16,1 14 12 16,-2 2-1-16,7 1 4 15,1-4-3-15,1 1 1 16,5-7 1-16,-1-1-2 16,4-9 1-16,-1-5-1 15,3 0 5-15,3 0-4 16,5-5 0-16,0-14 3 15,0-5-3-15,-4 0-1 0,-7-2 3 16,-7-4-2-16,-5-4 1 16,-6 5-2-16,-2 10-1 15,0 9 0-15,-2 10-14 16,-16 0 10-16,-1 2-4 16,4 20 2-16,4 4 6 15,4 0-9-15,3 2 9 16,4-1 1-16,0-4-1 15,9 3 1-15,13-5 1 16,5 0-1-16,2-8 1 16,4-6-1-16,8-7 3 0,3 0 8 15,3-2-1 1,4-16 0-16,-2-6-7 0,-9-6-3 16,-9 2 3-1,-10-10-3-15,-11-4 1 0,-5 4 1 16,-5 2 0-16,0 10-4 15,0 12-4-15,-13 5 1 16,4 7 3-16,0 2-2 16,6 0 1-16,1 0-1 15,2 0-2-15,0 0-2 16,0 7 2-16,2 8 6 16,12 2 1-16,4-1-1 15,-2 1 0-15,1 3 1 16,-3-1-1-16,1 0 0 0,1 1 2 15,-3-6-1-15,-1 3 2 16,-4-2-1-16,11 2 0 16,-6-5-1-16,5 2 3 15,-3-4 1-15,1-2-5 16,3 1 9-16,8-9-7 16,7 0-2-16,1 0 0 15,4 0 0-15,-2-7 1 16,5-11 0-16,-3-8 0 15,-6-2 2-15,-6-4 0 16,-10-10-1-16,-6-2 0 16,-8 0-1-16,-3 7 4 15,0 12-5-15,-16 8-1 16,-8 8 1-16,-3 9-1 16,-2 0-1-16,0 12-2 0,3 15 4 15,1 9-4-15,5 5 4 16,7 0-1-16,8-2 1 15,5-5-2-15,0-2 2 16,0-12 1-16,13-6 1 16,0-6-3-16,1-6 3 15,1-2 4-15,6 0-4 16,1-9 3-16,3-12 2 16,-6-5-5-16,4-2-1 15,-10-4 1-15,-1-1 2 16,-8 8-3-16,0 7-1 15,-4 11-1-15,0 7 0 0,0 0-2 16,0 0 0-16,0 9-4 16,0 10 1-16,0 11 5 15,0 2 1-15,5 1-2 16,11-4 2-16,3-4 0 16,8-5 0-16,2-7 0 15,2-4 0-15,8-9 3 16,3 0 0-16,7 0-1 15,6-16-1-15,-3-9-1 16,-3-1 0-16,-7-6 2 16,-9 1 2-16,-1-11-1 15,-12-3-2-15,-7 3-1 16,-13 9 0-16,0 14-3 0,-9 16-4 16,-22 3 4-16,-9 0-9 15,-3 22 7-15,6 9-9 16,3 6 6-16,5 8 2 15,13 0 2-15,3-3 2 16,11-5-1-16,2-14 2 16,0-5 0-16,7-8 1 15,9-3 0-15,1-7 2 16,8 0-1-16,-1 0 4 16,10-19 6-16,-3-6-6 15,-4 2 1-15,-5-3 1 16,2 0-2-16,-8-5 0 0,-5 7 3 15,-5 8-8-15,-6 9 1 16,0 7 3-16,0 0-3 16,-8 3-1-16,-15 29 0 15,-3 16 0-15,17 13 0 16,9 11 0-16,0 6 2 16,4 10-2-16,10 3 2 15,-1-4-2-15,-6-9 1 16,0-17-1-16,-7-17 0 15,0-15 0-15,0-16 1 16,0-8 2-16,-12-5-2 16,-5 0 3-16,-6-7-4 15,-8-15 0-15,-2-7-2 16,-1-4-1-16,12-1-3 16,1 2 4-16,13-2-1 0,8 2 0 15,0 0 3-15,16-4-5 16,19-5 3-16,7 2 2 15,14 1-1-15,2-1 0 16,0 5-1-16,0 0-1 16,5 3 3-16,-7-1 0 15,-6-1-1-15,-5 1 1 16,-7-4 0-16,-9 2 3 16,-9-7-3-16,-7 4 2 15,-8-1 2-15,-5 7 0 16,0 8-2-16,-5 8 1 15,-12 9-3-15,-8 4-3 0,3 2-2 16,-3 4-1-16,0 18 3 16,10 7 2-16,1 3-1 15,10 4-6-15,4 4 7 16,0 0 1-16,0-2 0 16,18 2 1-16,5-14-1 15,6-8 3-15,6-4-3 16,7-14 0-16,1 0 2 15,4 0 1-15,-8-11 1 16,0-6 0-16,-12-3 4 16,-3 2-8-16,-6 1 1 0,-5 0-1 15,-4 7 0 1,-4 0-13-16,-5 3-38 0,0 5-117 16,2 2-261-1</inkml:trace>
  <inkml:trace contextRef="#ctx0" brushRef="#br0" timeOffset="29878.72">614 3302 551 0,'0'0'170'0,"0"0"-113"15,0 0 31-15,0 0 4 16,0 0-44-16,0 0-8 16,0 0-7-16,-10 0-7 15,10 0-2-15,0 0-22 16,0 0 6-16,13 0-7 16,20 0 9-16,14 0 14 15,20 0-10-15,2-10 1 16,5 0-14-16,-10 1 5 15,-19 0-3-15,-9 5-3 0,-19 4 0 16,-7 0-2-16,-10 0 5 16,0 0-5-16,0 0 5 15,0 0-6-15,0 0 2 16,0 0-15-16,0 0-24 16,0 0-22-16,0 0-39 15,0 0-79-15,0-4-46 16</inkml:trace>
  <inkml:trace contextRef="#ctx0" brushRef="#br0" timeOffset="31283.12">1923 3372 581 0,'0'0'14'0,"0"0"23"16,0 0 83-16,0 0 39 16,0 0-75-16,0 0-27 15,139 28-11-15,-108-44-9 16,2-16-5-16,0-6-3 0,3-8-14 16,-5-5-7-16,-6-4-3 15,-9-1-3-15,-8-2-1 16,-8 2 2-16,0 5 0 15,0 13-3-15,0 12 3 16,-6 14-2-16,2 9 2 16,2 3-3-16,-2 0-11 15,2 0-2-15,-4 21 5 16,1 15 7-16,3 12 2 16,2 10 0-16,0 11 0 15,0 1 1-15,5 0-2 16,1-3 2-16,4-13 3 0,-4-13-2 15,1-10 0-15,-1-13-2 16,1-10 0-16,-4-8 0 16,1 0 0-16,-2 0 1 15,7-2 0-15,7-24 9 16,1-8-5-16,4-5-6 16,-6 3 2-16,1 8-1 15,-3 8-1-15,1 8-3 16,-8 6-3-16,-2 6-3 15,1 0-2-15,-1 0 0 16,10 14 8-16,1 9 3 16,1-1 1-16,-1 0 0 15,1-4-1-15,-3-7 0 0,-1-2 1 16,-1-6 0-16,-3-3-1 16,4 0 0-16,3 0 3 15,-1-9 5-15,6-12-6 16,2-2-1-16,-6 2 4 15,-1 5-5-15,-15 7 1 16,3 4 2-16,-3 5-3 16,0 0-1-16,0 2-9 15,0 24-11-15,4 9 20 16,3 3-4-16,4-11 5 16,9-5-16-16,-4-10-13 15,4-12 3-15,2 0-7 0,0-7-55 16,3-24-181-1,-5-5-289-15</inkml:trace>
  <inkml:trace contextRef="#ctx0" brushRef="#br0" timeOffset="31501.68">2635 3125 827 0,'0'0'110'16,"0"0"-99"-16,0 0 32 16,0 0 12-16,0 0-18 0,0 0-18 15,0 0-5 1,33-7-10-16,-13-3-4 0,-7 6-33 16,0 4-73-16,3 0-178 15,3 2-74-15</inkml:trace>
  <inkml:trace contextRef="#ctx0" brushRef="#br0" timeOffset="32983.54">3071 3334 572 0,'0'0'92'15,"0"0"0"-15,0 0 68 16,0 0-85-16,0 0-44 0,0 0 15 15,4-61 0-15,-8 44-4 16,-9 3-9-16,-3 6-9 16,-1 8-13-16,-4 0-11 15,-1 0-7-15,-3 18 1 16,4 8 5-16,-2 6-5 16,7 0 6-16,7 5-1 15,3-7 1-15,6-4-1 16,0-6 1-16,0-8-5 15,13-6 3-15,5-6 2 16,5 0 1-16,0-5 2 16,0-16 1-16,-1-8 2 15,1 2-1-15,-8 0 2 0,1 8 3 16,-9 7-1 0,-3 3 7-16,-4 6-9 0,0 3 2 15,0 0-9-15,0 3-4 16,0 25-9-16,0 12 13 15,0 15 2-15,0 11 2 16,0 8-4-16,6 10 0 16,2-1 0-16,-8-3-3 15,0-12-31-15,0-14-10 16,-10-14 0-16,-7-13 13 16,1-13 6-16,-1-10-3 15,1-4-21-15,0-4 14 16,3-25 12-16,6-9 23 15,1-14 5-15,6-10-4 0,0-2 2 16,0-7 4-16,10 5 2 16,15 3-2-16,6 2 0 15,7 3 4-15,7 2-2 16,3-1-3-16,2 3 4 16,-2 2-2-16,-7 4-2 15,-8 6 0-15,-8 5 2 16,-8 8 1-16,-7 5 12 15,-6 7 1-15,-4 3 17 16,0 9-4-16,0 2 3 16,0 2-12-16,0 1-19 15,-4 4-7-15,-3 24-17 16,0 16 16-16,7 8 1 0,0 3 2 16,0-4 5-16,2-3 0 15,12-5 4-15,-1-10 3 16,-4-8 3-16,-2-10-6 15,0-10 6-15,-5-3-13 16,0-2 6-16,2 0-1 16,3-7 3-16,9-18-1 15,1-10-7-15,4-3-3 16,-3 6 2-16,-5 8-2 16,-5 10-2-16,0 10-3 15,-4 4 1-15,3 0-4 16,1 4 0-16,8 16 4 0,-1 5 3 15,1-1 1-15,2-1-1 16,0 0-4-16,5-6 3 16,-2-3 1-16,2-6 0 15,-1-5 3-15,3-3-3 16,4 0 0-16,4-21 2 16,1-2 0-16,-3-5-2 15,-9 0 1-15,-7-2 2 16,-8 2-3-16,-7 2 3 15,0 6-2-15,0 11-1 16,-9 6-8-16,-9 3-10 16,1 0 10-16,-4 12 0 15,4 11 2-15,5 3 2 0,10 2 1 16,2 2 3-16,0 1 0 16,12-4-3-16,10-2 0 15,2-7 0-15,3-4 3 16,2-8 0-16,2-4 2 15,5-2-2-15,-5 0 2 16,2-12 1-16,1-10-1 16,-5 0 6-16,2-6-4 15,-6-1 0-15,-7 4 0 16,-7 0 0-16,-9 5 0 16,-2 2 3-16,0 6-2 15,-2 4-5-15,-9 2-6 16,-3 6-4-16,-1 0-9 15,1 0-4-15,3 4 3 0,5 4 2 16,1 0 14-16,5-2-3 16,0 0 2-16,0 2-2 15,9 0 2-15,4-1 5 16,1 0 0-16,1-1 0 16,1 2 0-16,-3 6 0 15,1 2 0-15,-1 7 5 16,-1-1 3-16,-4-1 7 15,-1 1 4-15,-1-4 7 16,2-3-12-16,-2-3-14 16,1-4 3-16,-1-4-3 0,6 0-1 15,7-4-32-15,12 0-45 16,12 0-60-16,4-20-211 16</inkml:trace>
  <inkml:trace contextRef="#ctx0" brushRef="#br0" timeOffset="34267.78">5316 3136 868 0,'0'0'59'15,"0"0"-32"-15,0 0 31 16,0 0 9-16,0 0-4 15,0 0-2-15,0 0-7 16,-44-55-33-16,26 55-8 16,-5 0-7-16,-6 9-1 15,0 14 2-15,-2 2 4 0,5 8-9 16,3 2 3 0,12 7-4-16,8-2-1 0,3 0 1 15,3 1-1 1,23-12 3-16,6-2-1 0,3-10-1 15,8-6-1-15,1-9 0 16,6-2 2-16,1-2-1 16,0-21 0-16,-2-7-1 15,-7-3 0-15,-5-6-3 16,-14 3-5-16,-11 2 1 16,-12 2 0-16,0 4 0 15,-12 8 4-15,-11 6-7 16,-6 12-4-16,0 2 12 15,0 0-5-15,0 20 5 0,6 0 2 16,10 2-6-16,6 2 1 16,7-2-1-16,0 2 5 15,0-4 2-15,4-3 2 16,10-7-1-16,-1-4-2 16,3-4 8-16,-1-2 0 15,5 0 5-15,3-15-2 16,-4-5-5-16,2-2-3 15,-5 3 0-15,-3 0 0 16,-7 3-2-16,-4 4 1 0,-2 6 1 16,0 3-2-1,0 3 0-15,0 0-1 16,0 0-11-16,0 0 1 0,0 15-1 16,6 7 11-16,2 2 1 15,5-4-1-15,3-5-1 16,2-4 0-16,-2-7 1 15,1-4-2-15,3 0 2 16,9 0 1-16,5-14 1 16,-1-6-1-16,-2-1-1 15,-4-2-1-15,-9 5 1 16,-3 3 0-16,-8 3 5 16,-4 3-4-16,-3 7 4 15,0 2 3-15,0 0-8 16,0 0-11-16,0 23 1 0,0 18 10 15,0 11 0-15,-5 12 1 16,3 11 4-16,2 5-5 16,0 12 0-16,0 3 1 15,0-11 1-15,0-12-2 16,0-23-1-16,2-20 1 16,0-12 0-16,1-17 1 15,-3 0 0-15,0 0 3 16,0-14-4-16,0-21-12 15,0-11-9-15,0-14 13 16,0-10 2-16,-7-10-1 16,-6-2-3-16,2 1 0 0,3 7 8 15,8 9-1 1,0 10 3-16,0 6-1 0,5 13 1 16,11 8 0-16,2 7-1 15,6 9-5-15,-2 3 4 16,3 5 1-16,-2 4 1 15,0 0 0-15,-2 0 1 16,-3 16-1-16,-5 6 0 16,-9 2 1-16,-4 5 1 15,0 0-2-15,-4-1 0 16,-19 1 5-16,0-5-5 16,-2-7 0-16,2 0-5 15,10-9-56-15,4-6-80 16,9-2-126-16,0-4-318 15</inkml:trace>
  <inkml:trace contextRef="#ctx0" brushRef="#br0" timeOffset="34801.82">6466 3191 419 0,'0'0'293'16,"0"0"-263"-16,0 0 14 15,0 0 76-15,0 0-19 16,0 0-19-16,42-83-39 16,-42 67-10-16,0 2 8 15,-2 3-3-15,-13 6-21 16,-3 3-9-16,-9 2-5 0,-2 0-3 16,0 12-5-16,-2 10 3 15,5 4 2-15,1 4 0 16,7 0-1-16,3 4-5 15,7-2 5-15,8-3 1 16,0-8-5-16,0-1 5 16,14-8 1-16,1-3 0 15,8-9 0-15,2 0 2 16,6 0 1-16,-2-18 0 16,4-9 3-16,-4 1-7 15,-2-3 0-15,-2 0 1 16,-10 3 0-16,-3 0 2 0,-8 8 1 15,-2 5-4-15,-2 6 0 16,0 7-3-16,0 0 3 16,0 0-15-16,0 4-12 15,0 16 23-15,0 6 4 16,0 2 2-16,0 0 0 16,0-4-2-16,4-4-2 15,9-1-5-15,1-8-18 16,1-3-20-16,4-5 6 15,5-3-29-15,5 0-5 16,0-18-152-16,0-3 3 16</inkml:trace>
  <inkml:trace contextRef="#ctx0" brushRef="#br0" timeOffset="35951.21">6963 3078 600 0,'0'0'137'0,"0"0"-53"15,0 0 30-15,0 0-42 16,0 0-26-16,0 0-3 16,-26-4-23-16,12 22 2 15,1 6 2-15,6 2-9 16,0 3 0-16,7 5-5 16,0-5-10-16,0 0 4 15,0-5-4-15,14-10 0 16,-1-2 4-16,1-6-1 15,1-6-1-15,1 0-1 0,10 0 7 16,3-17-1-16,0-7-2 16,0-2-5-16,-2-2 1 15,0-2-1-15,-4-2 1 16,-6 6-1-16,-3 3-3 16,-6 10 2-16,-8 9-1 15,0 4-1-15,0 0 2 16,0 0-12-16,0 20 1 15,0 10 12-15,0 0 6 16,0 2-2-16,14-3-3 0,4-6 1 16,0-3-1-16,3-6 1 15,0-6 1 1,1-8 3-16,5 0-6 0,4 0 7 16,9-15-1-1,0-9 0-15,-1-2-6 0,-6-5 0 16,-6-4 6-16,-8-2-1 15,-7-9 1-15,-8-8 3 16,-4-6 1-16,0-11-8 16,0-1 0-16,-6 2 3 15,-10 8-1-15,3 16-2 16,1 15 4-16,6 18 3 16,1 6-6-16,1 7-2 15,4 0-1-15,-2 0-1 16,2 11-11-16,-2 22 2 0,2 20 10 15,0 11 0-15,0 4 0 16,13 6 2-16,7-4-2 16,-3-3 0-16,-1-9 1 15,4-10 0-15,-4-11-2 16,-5-8 1-16,0-11-1 16,-2-8 0-16,2-6 0 15,3-4 1-15,-1 0 0 16,7-6 1-16,3-12 0 15,-2-2-1-15,4-4 0 16,0 5 0-16,-7 2-1 16,-5 7 0-16,-7 3 0 15,-4 7-3-15,3 0 3 16,2 0-12-16,4 21 13 0,-2 4 0 16,2 6 2-16,2-4-1 15,8-4-1-15,-2-2 0 16,4-10 3-16,-1-3-1 15,1-4 0-15,-2-4-1 16,2 0 7-16,-3-2-3 16,5-14 2-16,-6-2 0 15,2 0-2-15,-3-2 3 16,-7 0 3-16,0 0 2 16,-2 6-5-16,-2 5-2 15,-3 4-2-15,-2 5-2 0,-2 0-2 16,0 0 2-1,0 10-2-15,0 26 0 0,0 14 4 16,-6 13-2-16,-6 3-1 16,3 2-1-16,3-1 1 15,-1 2-1-15,0 1 1 16,-2-3 0-16,-4-3 1 16,-1-11-1-16,8-12 0 15,-5-7-1-15,-1-5 4 16,4-10-5-16,-5-5 1 15,-1-6-10-15,-1-8-22 16,-1 0-33-16,-5-2-51 16,4-25-47-16,-8-14-92 15,10-15-142-15</inkml:trace>
  <inkml:trace contextRef="#ctx0" brushRef="#br0" timeOffset="36279.01">7577 3088 893 0,'0'0'136'16,"0"0"-72"-16,0 0-22 0,0 0 39 15,0 0-4 1,0 0-33-16,-10-14-31 0,24 12-8 15,13-4-3-15,11 2 3 16,8-1-3-16,1 3 0 16,5-1-1-16,-8-1-1 15,1-2 0-15,-7 2 0 16,-7 0 0-16,-6 0-11 16,-15 2-17-16,-1-1-36 15,-9 3-16-15,-2 0 10 16,-34 0-35-16,-6 0-162 15,-9 0 36-15</inkml:trace>
  <inkml:trace contextRef="#ctx0" brushRef="#br0" timeOffset="36742.75">7251 2857 722 0,'0'0'95'15,"0"0"-67"-15,0 0 44 16,0 0-11-16,0 0-20 16,0 0 8-16,0 0 0 15,0 0-13-15,0 2-6 16,0-2-6-16,0 0-3 15,0 0-2-15,0 0-7 16,2 0-6-16,7-8-2 0,-7-1-4 16,-2-2-9-16,0 11-24 15,0 0-30-15,-15 0-55 16,-5 11-39-16,-1 12-14 16,10 3 33-16,9 0-241 15</inkml:trace>
  <inkml:trace contextRef="#ctx0" brushRef="#br0" timeOffset="37501.21">7482 3006 371 0,'0'0'114'15,"0"0"-103"-15,0 0 22 16,0 0 51-16,0 0-5 16,0 0-4-16,0 0 14 15,0 0-36-15,0 0-17 16,-8 0-19-16,-5 0 2 15,-8 0-14-15,1 3 6 16,-2 2-1-16,4-3-3 0,3 0-5 16,8 0 6-1,7-2-2-15,0 0-1 0,0 0-5 16,9 0-5-16,25 0-13 16,12 0-24-16,10 0-142 15,0-4-275-15</inkml:trace>
  <inkml:trace contextRef="#ctx0" brushRef="#br0" timeOffset="39584.87">535 4395 836 0,'0'0'116'0,"0"0"-88"16,0 0 44-16,0 0 8 15,0 0-10-15,0 0-39 16,13 8-10-16,9 1-2 16,10-1 13-16,10-3-20 15,7 0 4-15,13-5-12 0,7 0-2 16,-9 0-2-16,-4 0 1 15,-20 0-1-15,-12 0 0 16,-13 0-3-16,-3 0-16 16,-8 0-41-16,0 0-49 15,0 0-45-15,-8 0-237 16</inkml:trace>
  <inkml:trace contextRef="#ctx0" brushRef="#br0" timeOffset="40681.91">1725 4439 674 0,'0'0'43'0,"0"0"-39"15,0 0 76-15,0 0 34 16,0 0-55-16,0 0-13 16,89 24 2-16,-60-28 4 15,0-21-5-15,2-9-5 16,-4-5-15-16,-5-3-9 16,-4-2-9-16,-7-2-1 15,-7-3 4-15,-4-4-6 0,0 0-2 16,0 2-3-1,-17 8 4-15,-3 7-3 0,2 13 0 16,2 11 4-16,8 7-6 16,3 5 1-16,3 0-5 15,-1 0 2-15,1 20-14 16,2 20 10-16,0 12 5 16,0 8 1-16,5 1 1 15,10-1-1-15,1-7 0 16,-1-4 2-16,-1-11-1 15,-3-10-1-15,-2-10 1 16,-5-8 0-16,-2-8-1 0,0-2 0 16,-2 0 0-16,6 0 3 15,2 0 3-15,5-14-3 16,10-8-3-16,-1 2 0 16,7 4 0-16,0 2-2 15,5 4-5-15,-3 7-5 16,-2 3-11-16,-6 0 20 15,-6 5-7-15,-1 15 3 16,-8 4 4-16,-5-1 0 16,-3 2-6-16,0-2 2 15,-9-5 7-15,-14-3 1 16,-3-1 9-16,-6-6-6 16,-1-4-1-16,-2-4-1 15,1 0 0-15,5 0-2 16,5-17-16-16,1-7-31 0,12-5-21 15,7-2-40-15,4-1-119 16,0 7-127-16</inkml:trace>
  <inkml:trace contextRef="#ctx0" brushRef="#br0" timeOffset="41850.39">2579 4374 595 0,'0'0'116'16,"0"0"-71"-16,0 0 68 15,0 0-30-15,0 0-40 16,0 0 1-16,8-69 4 15,-8 48-13-15,0 0-10 16,0 1-4-16,-13 3-16 16,-1 4 10-16,-1 7 0 15,-5 4-8-15,1 2-7 16,-2 2-7-16,-1 20 1 16,-1 4 4-16,6 8 2 15,3 2-4-15,5 2 4 16,9-1 0-16,0-3 0 15,0-9 0-15,11-3 0 0,7-10 0 16,0-3-1-16,2-9 1 16,2 0 1-16,5 0 3 15,-2-21 1-15,2-2 0 16,-6-5-2-16,-2-2-3 16,-6-2 2-16,-2 6-2 15,-8 1 2-15,-3 4 0 16,0 9-1-16,0 9 1 15,0 3 1-15,0 0-3 16,0 0-18-16,0 6 2 0,0 14 15 16,2 4 1-1,18-1 0-15,2-2 0 0,2-3-4 16,-3-6 1-16,4-5 6 16,-2-7-3-16,4 0 1 15,2-14 5-15,0-17 0 16,-4-5-2-16,-3-2 0 15,-4-5 3-15,-9 2 3 16,-2-1 6-16,-7 4-9 16,0 5 6-16,0 10-6 15,-12 7-2-15,1 9-5 16,3 7 0-16,-2 0-5 16,1 0 0-16,1 2-10 15,6 17 6-15,2 2 1 16,0 5 0-16,8 2 2 0,17 1 0 15,0-1 4 1,-2-2 2-16,-2 2-3 0,-5-4 3 16,-5-2-4-16,-5-2 1 15,-4-4 1-15,-2 0-3 16,0-3-8-16,-6 0 13 16,-9-1 0-16,-1-2 0 15,7-4 2-15,-1-2-2 16,10-4-1-16,0 0-2 15,0 0 1-15,0 0-10 16,0 0 0-16,16-1 9 16,9-16 1-16,8-1 1 15,5-5 1-15,9-3 1 0,2-3 2 16,2 1 0-16,-9-2 5 16,-3-2-4-16,-12 3-2 15,-12 2 4-15,-6 5 1 16,-9 4 14-16,0 8 1 15,0 3-1-15,-9 3-8 16,-6 4-8-16,-1 0-5 16,-2 0-2-16,2 13-3 15,2 6 5-15,8 10 2 16,4 3 0-16,2 6 11 16,0-2 4-16,14-4-17 15,7-4 5-15,6-2 3 16,0-6 10-16,4-6 2 15,-2-4-10-15,0-6 0 0,0-4-8 16,0 0 0-16,0 0 1 16,0-5-6-16,0-9-14 15,-6-5-51-15,-4-5-55 16,-5-2-25-16,-1-4-271 16</inkml:trace>
  <inkml:trace contextRef="#ctx0" brushRef="#br0" timeOffset="42716.06">4039 4365 609 0,'0'0'317'0,"0"0"-280"16,0 0-32-16,0 0 32 16,0 0 40-16,0 0-41 15,89-127-8-15,-62 86 3 16,0-2-1-16,-3 2-17 0,-6 1-6 15,-8 4-5-15,-10 5-1 16,0 9 1-16,0 8-2 16,-17 6-1-16,-5 8-35 15,-3 0-9-15,1 0 1 16,8 12 9-16,7 7 6 16,9 6 3-16,0 2 6 15,20 1 6-15,14 2 5 16,4-1 5-16,-3 3 4 15,-1-1 0-15,-7-3 0 16,-12-2 0-16,-6-4 3 16,-9 0 6-16,0-4-9 0,-9 2 5 15,-17-2 5 1,-1-2-2-16,0 0 1 0,7-6-9 16,7-3 0-16,5-5 0 15,8-2 0-15,0 0 7 16,0 0 3-16,18-7-10 15,14-12 0-15,11-6-1 16,5-1 1-16,1-4 0 16,2-2 0-16,-4-4 1 15,-7-4-1-15,-4-3 7 16,-12 1 6-16,1-3-3 16,-11-6-3-16,-8 3 2 15,-3 4-2-15,-3 4 11 0,0 11 7 16,-3 10 2-16,-8 7-6 15,2 5-1-15,5 7-7 16,2 0-6-16,-3 0-7 16,3 25 2-16,2 15-2 15,0 11 12-15,0 4-4 16,2 7 12-16,11-1-2 16,1-1 5-16,1-4-6 15,-1-7 4-15,-1-8-5 16,-4-9-12-16,0-14-1 15,-2-6-3-15,-1-8 0 16,1-4-3-16,2 0-29 0,4 0-24 16,6-22-37-1,-4-11-56-15,-5-8-199 0,-6-8-265 16</inkml:trace>
  <inkml:trace contextRef="#ctx0" brushRef="#br0" timeOffset="42893.43">4502 4041 535 0,'0'0'313'0,"0"0"-264"15,0 0-37-15,0 0 20 16,0 0-1-16,0 0-20 16,94-21-11-16,-41 15 0 0,8 2-122 15,-1 2-81 1,0 2-29-16,0 0-166 0</inkml:trace>
  <inkml:trace contextRef="#ctx0" brushRef="#br0" timeOffset="44832.28">5222 4110 642 0,'0'0'103'16,"0"0"-81"-16,0 0 75 15,0 0 22-15,0 0-13 16,0 0-29-16,3-5-36 15,-3-13-36-15,0-1-3 16,0-3 1-16,-3 1 4 16,-12 4-4-16,-5 1-3 15,-5 8-19-15,-4 6 1 16,0 2-8-16,-2 0 5 0,4 20-4 16,2 8 16-16,4 8 0 15,7 7 5-15,5-2-19 16,7 4 8-16,2-9 8 15,0-10-1-15,9-6 5 16,5-10-2-16,3-10 3 16,3 0 2-16,5 0 2 15,6-23 1-15,0-6-2 16,-2-3-1-16,-2 0-1 16,-12 0 0-16,4 2-3 15,-13 5 0-15,-4 5-1 0,-2 6 2 16,0 6-2-1,0 7 5-15,0 1-4 0,0 0-16 16,0 7 8 0,0 18 12-16,5 5 1 0,5 4 5 15,9 2 11-15,1 0-2 16,5-4 10-16,1-9-15 16,-2-3 2-16,3-13-7 15,0-7 4-15,2 0 4 16,0-4 5-16,4-22-7 15,-1-4 2-15,-1-9 5 16,-4-3 3-16,-5-2-10 0,-7-10-4 16,-10-8-1-16,-3-14-1 15,-2-16-5-15,-2-5 0 16,-16-3 0-16,-4 9 1 16,-1 22 3-16,4 21-3 15,5 20 10-15,1 11 4 16,3 12-12-16,10 5-3 15,-2 0-5-15,0 12-13 16,2 23 13-16,0 22 5 16,0 11 2-16,4 17 0 15,21 8 0-15,0 7-2 16,2 1 8-16,-3-13-8 16,5-11 2-16,-7-14 2 15,-2-10-2-15,-1-14-1 16,-4-16-1-16,-1-9 0 0,-4-12 0 15,9-2 0-15,-2 0 3 16,5-16 0-16,1-12-3 16,-4-6-1-16,0-2-15 15,-6 0 0-15,-2 4 15 16,-6 8-13-16,-1 8 0 16,-2 9 10-16,-2 7 3 15,0 0-1-15,0 0 0 16,2 4-4-16,5 18-2 15,2 4 8-15,4 5 3 16,6-5 2-16,-2-6-1 16,5-5 4-16,-1-8-1 15,-2-6-5-15,2-1 14 0,3 0-5 16,3-13-6-16,2-7 2 16,0-5-3-16,-3 1-3 15,-1-2-1-15,-3 5 2 16,-6 5-2-16,-9 3 2 15,-5 9-1-15,-2 4-1 16,0 0-4-16,0 0-3 16,0 7-5-16,0 14 8 15,4 8 4-15,3 3 4 16,7-2-2-16,1-2 9 16,-1-4-5-16,1-7-2 15,1-5 1-15,-1-5 1 16,3-7-3-16,4 0 6 15,0-4-3-15,3-16-1 0,2-4 0 16,-7-6-1-16,-7 0-2 16,-2-2-2-16,-11-2 0 15,0 1-5-15,-11 5-9 16,-13 6-11-16,-5 10-10 16,-3 10 8-16,1 2-5 15,4 0 9-15,10 6 8 16,1 6 9-16,12 6 2 15,4 4 4-15,0 5-2 16,0 1 4-16,13-2 2 16,11-5 6-16,5-2-1 15,7-8 3-15,0-4-1 0,6-7-4 16,6 0 0-16,-4 0-4 16,3-12-1-16,-3-6 2 15,0-1-6-15,-1 2 6 16,-5 4-4-16,-5 2 16 15,-6 4-11-15,-2 6-2 16,-8 1 21-16,-5 0-21 16,-6 5-2-16,-4 16 16 15,5 4 3-15,-2 4 0 16,2-2-4-16,-3 0 0 16,2-9-6-16,1-5 0 15,-3-6 0-15,-1-5-5 16,-3-2 3-16,5 0 1 0,-1 0-5 15,7-4 1-15,5-16-1 16,-1-4-1-16,1-4-2 16,-1-2-2-16,-1 2 1 15,-3 6-3-15,-5 5-3 16,-1 9 0-16,-2 8 0 16,-3 0 6-16,0 0-13 15,4 0 2-15,0 2-1 16,9 13 12-16,3 1-1 15,-3-2 2-15,8-3-1 16,-4-3 1-16,3-6 1 16,1-2 0-16,-2 0-2 15,2-3 2-15,-1-15 0 0,-3-4 1 16,-3-5-3-16,-5 0-1 16,-7-4-9-16,-2 1-7 15,0 4 4-15,-2 4-16 16,-11 8-13-16,1 6 16 15,6 6 7-15,1 2 0 16,3 0-12-16,2 0-9 16,0 8 19-16,0 12 18 15,13 1 1-15,5 2 4 16,5 3 0-16,-6-3 9 16,-1 0 5-16,-3 0 1 15,-4-3 2-15,-4-2-8 0,-5 0 5 16,0-4-3-1,-16-1-3-15,-22 1-7 0,-9-2-3 16,-13-10-54-16,-9-2-26 16,-4 0-111-16,-8-15-441 15</inkml:trace>
  <inkml:trace contextRef="#ctx0" brushRef="#br0" timeOffset="45091.88">6549 3830 933 0,'0'0'128'0,"0"0"-117"16,0 0 20-16,0 0 42 16,0 0-11-16,0 0-11 15,-2 12-37-15,8-8-4 16,5-2-3-16,3-2-2 15,3 0-1-15,2 0-3 16,-2 0-1-16,-1-18-12 16,-12 0-35-16,-4-2-55 15,0-2-29-15,-20 4-142 16,-22-4-320-16</inkml:trace>
  <inkml:trace contextRef="#ctx0" brushRef="#br0" timeOffset="45324.31">5895 3662 307 0,'0'0'593'15,"0"0"-562"-15,0 0-31 16,0 0 21-16,0 0 35 16,0 0-12-16,119 0-26 15,-55-3-12-15,8-3-6 16,-3 3 3-16,-7-2-6 15,-8 1 1-15,-23 1-11 16,-11 0-59-16,-15 3-78 16,-5 0 33-16,0 0 30 0,-20 0-154 15</inkml:trace>
  <inkml:trace contextRef="#ctx0" brushRef="#br0" timeOffset="49439.34">8185 3964 572 0,'0'0'59'0,"0"0"11"0,0 0 95 16,0 0-49-1,0 0-60-15,0 0-37 0,-36-18-1 16,21 34-10-16,-6 14 4 16,0 8 9-16,-2 8-6 15,7 5-11-15,8 2-4 16,3-4 0-16,5-7 0 16,0-10 0-16,23-12-1 15,-2-10-1-15,13-10 2 16,4 0 1-16,0-20-1 15,0-9 5-15,-1-10-5 16,4-1 5-16,-10 2-5 16,-6 5 0-16,-8 8 0 0,-8 4 0 15,-6 11 8-15,-3 5-4 16,0 5 3-16,0 0-7 16,-5 0 0-16,-10 18-7 15,1 9 5-15,9 4 1 16,5 0-1-16,0-4-4 15,8-3 6-15,13-6-2 16,4-6-1-16,2-9 1 16,0-3 2-16,0 0 0 15,0-15 1-15,-4-13 0 16,-2-1 0-16,-8-4 2 16,-4 1-3-16,-9-3 0 15,0 5 0-15,-4 5-8 16,-21 2-2-16,-4 11-8 0,-4 9-4 15,-3 3 6-15,5 0 1 16,2 19 8-16,7 5 7 16,8 0-3-16,9 2 1 15,5 0-3-15,0 1 2 16,23-8 2-16,8-3-4 16,7-9 5-16,5-7 0 15,-1 0 1-15,3-7 2 16,-5-13-2-16,-5 1 3 15,-4-1-3-15,-8 2 1 16,-8 3 1-16,-8 5 4 16,-2 6 12-16,-5 3 10 15,0 1-5-15,0 0-7 0,0 0-10 16,0 3-5-16,0 17-2 16,2 8 14-16,4 5-4 15,9-5-4-15,4-2-1 16,-3-4-3-16,-3-10-2 15,-5-4 2-15,4-4-1 16,-3-4 2-16,-1 0-1 16,11-12 7-16,-2-12-1 15,1-2-4-15,0-5 1 16,2 1-3-16,-2 1 2 16,-3 2-4-16,-3 8-3 15,-6 6 2-15,-1 12 0 16,-5 1-2-16,0 0 0 15,0 0-11-15,0 12 14 0,4 9-3 16,2 1 3-16,4 0 5 16,1 1-4-16,3-5 1 15,-1-4 5-15,5-9 1 16,-3 0-3-16,1-5 3 16,1 0 6-16,8-10 2 15,0-10-6-15,2 0-3 16,-6-4-4-16,0-2 0 15,-10-1-2-15,-2 1 0 16,-9 2-1-16,0 6-6 0,0 8-7 16,-9 7-21-1,-7 3 20-15,0 0 3 0,-1 17 4 16,1 10 6-16,7 0-1 16,9 6 2-16,0-3 0 15,2 2 2-15,21-6 1 16,4-5-3-16,6-6 1 15,7-11 3-15,3-4 3 16,1 0-2-16,3-12 3 16,-5-10-2-16,0-1 0 15,-13-2-5-15,-6-1 1 16,-17 1-2-16,-6 2-7 16,0 5-4-16,-2 6-7 15,-17 7-23-15,-4 5 16 16,3 0-1-16,5 0 0 0,1 5 17 15,7 4 3-15,5-1 5 16,2 0-1-16,0 1 1 16,0-4-3-16,11 2 4 15,7-2 5-15,-1 2 3 16,6-3 1-16,-5 1 1 16,-3-1-5-16,1 5 5 15,-5-1-6-15,-2 1-1 16,0 3 7-16,2 3 1 15,-2 3-2-15,-2-3 3 16,0 2-3-16,1-3-1 16,1-1-4-16,3-4-1 0,1-1-3 15,3-6 0 1,6-2 2-16,6 0-2 0,15 0-4 16,-1-14 4-16,1-8-18 15,-3-5 8-15,-7-2 0 16,-6-6 5-16,-2 0 0 15,-14-3 0-15,-7-1 3 16,-4 9-1-16,0 9 3 16,-9 7 0-16,-7 7 6 15,1 7-4-15,-7 0-1 16,-3 7 1-16,1 12-1 16,4 9 7-16,9 7-3 15,4-1 10-15,2-3 7 0,5-1-14 16,0-3 0-1,7-8-2-15,7-3 7 0,-1-5-5 16,-4-10-5-16,6-1 4 16,-1 0 3-16,6-1 1 15,0-19-2-15,-3-2-5 16,-1-3-1-16,3 1-2 16,-13 2 2-16,-4 4-3 15,-2 3 0-15,0 4-4 16,0 7 1-16,0 4-6 15,0 0-3-15,0 0-6 16,0 0 11-16,0 8-4 0,0 11 11 16,0 0 1-16,9 5-1 15,-3-2-1-15,8 1 1 16,9-5 0-16,-4-4 0 16,10-4 4-16,0-8-3 15,0-2 2-15,9 0 4 16,1-9 2-16,-2-11-7 15,1 1 3-15,-5-5-4 16,-8-5 1-16,-7-2 0 16,-7-6 0-16,-11-1 3 15,0 2-3-15,0 8 4 16,-18 10-6-16,-6 13-5 16,-3 5 3-16,-4 0-4 15,0 14-1-15,6 11 2 16,5 3 4-16,7 2 0 0,5 3 1 15,8-3 0 1,0-4 0-16,0-4 0 0,16-7-2 16,7-2 2-16,-4-7 1 15,2-6 0-15,1 0 5 16,3 0-1-16,-1-8-1 16,3-12 0-16,-3-2-3 15,3-3 2-15,-4 4 0 16,-6-2-1-16,-3 1 5 15,-8 2 2-15,-1 0 3 16,-5 6 5-16,0 6-4 16,0 4-4-16,0 2 5 15,0 2-4-15,0 0-7 0,0 0-3 16,0 0 0-16,0 0-1 16,0 0 1-16,0 0 0 15,0 0-3-15,0 0 3 16,0 0 2-16,0 0 1 15,0 0 0-15,0 0 3 16,0 0-5-16,0 0 3 16,0 0-1-16,0 0 6 15,0 0-9-15,0 4 2 16,0 8-2-16,-5 14 1 16,5 17-1-16,0 8 0 15,0 16 1-15,0 7-1 16,0 5 1-16,0 2-1 0,0-7 0 15,0-7-2-15,0-9 2 16,-4-9-2-16,-14-10-6 16,-5-5-5-16,4-12-2 15,-4-8-8-15,-1-6-3 16,2-8 4-16,2 0-2 16,-1-8 7-16,13-18 10 15,3-11-1-15,5-9 7 16,0-5 1-16,13-7 3 15,16 3-2-15,14-1 3 16,1 5 4-16,12 5 1 0,2-1-7 16,-4 5 0-1,-1 2-2-15,-2 2 0 0,-1 0 0 16,-2 2 2-16,-3-1-2 16,-5 6 1-16,-9 0 0 15,-8 5-1-15,-10 8 4 16,-7 4-4-16,-6 4 2 15,0 2 4-15,0 3 0 16,0 2-4-16,0 1-2 16,0 0-4-16,0 0 4 15,0 2 0-15,0 0 1 16,0-3-1-16,0 3 0 16,0 0 4-16,0-3-1 15,0 1 4-15,0 0 4 16,0 2 5-16,0-2-5 0,0 2-7 15,0 0-2-15,0 0-2 16,0-3 1-16,0 3 1 16,0-1 0-16,0-3-2 15,0 0 0-15,0 0-1 16,0 0 1-16,0 1 2 16,0 2-2-16,0 1-1 15,0 0 1-15,0 0-1 16,-2 0-2-16,0 0-1 15,-7 0-2-15,3 0 2 16,-8 0-4-16,1 1 5 16,2 11 1-16,-1 5-1 0,10 5 0 15,2 8 0 1,0 0 1-16,0 2-2 0,2-4 3 16,19-7 1-16,-4-7-1 15,6-6 1-15,1-5 1 16,3-3 12-16,4 0 0 15,7-6-6-15,-5-8 1 16,3-1-1-16,-2 1 1 16,-8 2-1-16,-8 4-1 15,-7 1-5-15,-9 2 2 16,-2 5 3-16,0 0 0 16,0 0 2-16,0 0-3 15,0 0-3-15,0 0-2 0,0 0 0 16,0 0-1-1,0 0-2-15,0 0 2 0,0 0 0 16,0 0 0 0,0 0-1-16,0 0 1 0,0 0 0 15,0 0 1-15,0 0 0 16,0 0 0-16,0 0 1 16,0 0-2-16,0 0 1 15,0 0 0-15,0 0 0 16,0 0 0-16,0 0-9 15,0 0-10-15,2 0-22 16,4 0-46-16,-6 0-31 16,0 0-76-16,0-7-411 15</inkml:trace>
  <inkml:trace contextRef="#ctx0" brushRef="#br0" timeOffset="54565.67">12005 3793 432 0,'0'0'172'16,"0"0"-126"-16,0 0-1 15,0 0 10-15,0 0 7 16,0 0-27-16,0 0-14 16,6-1 8-16,-6 1-16 0,0 0-3 15,0 0-1-15,0 0-2 16,0 0-2-16,0 0-3 16,0 0 4-16,0 0-1 15,2 0 2-15,-2 0-4 16,0 0 6-16,0 0-9 15,0 0 0-15,0 0 2 16,0 0 0-16,0 0 4 16,0 0-3-16,0 0-2 15,0 0 5-15,0 0-1 16,0 0 3-16,0 0-1 16,0 0-6-16,0 0 0 15,0 0-1-15,0 0 1 16,0-3-1-16,0 2 1 15,0 1-2-15,0 0 2 0,0 0 1 16,0 0-2-16,0 0-3 16,0 0 3-16,0 0 0 15,0 0 0-15,0 0 0 16,0 0 0-16,0 0 0 16,0 0 0-16,0 0 0 15,0 0 3-15,0 0-2 16,0 0-1-16,0 0 1 15,0 0-2-15,0 0 5 16,0 0-2-16,0 0 5 0,0 0 2 16,0 0-4-1,0 0-4-15,0 0 7 0,0 0-8 16,0 0 3-16,0 0-1 16,0 0-1-16,0 0 3 15,0 0-1-15,0 0 7 16,0 0-10-16,0 1 0 15,0 20 1-15,-8 7 4 16,4 6-3-16,0 0 9 16,4 1-4-16,0-9-3 15,0-5-4-15,0-7 0 16,0-8-2-16,0-1 1 16,0-5 2-16,0 1-1 15,0-1 4-15,2 0-3 0,10 0 1 16,3-10 5-16,5-10-7 15,3-2 6-15,-2-2-6 16,4 0 1-16,-5 2 0 16,5 4-1-16,-8 7-4 15,-3 4 4-15,-5 5-2 16,2 2 2-16,-2 0-1 16,4 0 6-16,2 14-10 15,1 4 10-15,7 5-7 16,-4 2 2-16,6-4 0 15,-2-4 2-15,-1-5-2 16,-5-4-1-16,6-7 1 16,-3-1 0-16,2 0 1 0,3 0 3 15,4-9 3 1,-5-8 4-16,3-2-8 0,-6-5 0 16,-11-2 3-16,1 0-2 15,-11-4-2-15,0 4 1 16,0 3 1-16,-6 8-4 15,-17 8-7-15,8 3 7 16,-3 4-7-16,5 0-3 16,3 0-10-16,10 0 1 15,0 0-3-15,0 0-10 16,0 4 14-16,16 3 16 16,9-3-2-16,4-2 4 15,0-2 0-15,2 0-1 16,3 4 1-16,-10 1 0 0,3 2 0 15,-12 3-1-15,-2 5 1 16,-1 8 0-16,-3 4 2 16,-3 4 3-16,-4-2 2 15,4-4 0-15,-4-5-3 16,2-10 9-16,-2-4 4 16,7-2 2-16,-5-4 1 15,8 0-11-15,1 0 19 16,7-16 3-16,3-6-5 15,-2-8-8-15,6-6-4 16,-4-2-4-16,-6-10-4 16,-1 0-2-16,-7-11 2 15,-3-1-3-15,-6 0-2 0,3 11-1 16,-3 12 2-16,0 16-2 16,0 13 1-16,0 7 0 15,0 1-1-15,0 0-4 16,0 0-7-16,0 18-7 15,0 20 18-15,0 14 1 16,0 4 1-16,0 6-1 16,0-3-1-16,11-9 1 15,0-9-1-15,1-10 0 16,-4-9-4-16,5-9-14 16,1-13-12-16,11 0-11 15,-1-3-17-15,5-21-30 0,0-8-56 16,-7-4-28-16,1-8 97 15,-15-5 59-15,-3-5 9 16,-5-4 7-16,0 8 5 16,0 5 53-16,0 12 32 15,-7 11 54-15,3 8-74 16,2 10-13-16,0 4 10 16,2 0-18-16,-5 0-19 15,3 6-15-15,2 26-15 16,0 14 43-16,0 9-11 15,0 3-16-15,0 2 3 16,0-4 0-16,0-8-8 16,0-7-4-16,11-12-7 0,-7-13 1 15,-4-6 3-15,7-8-3 16,-3-2-1-16,10 0 2 16,3-14 0-16,8-12-2 15,2-3-3-15,-7-2-19 16,3 5 7-16,-10 4 0 15,-7 9 3-15,-6 9-12 16,2 4 0-16,-2 3 8 16,7 23 4-16,-2 8 12 15,4 5 1-15,-1-4 0 16,11-5-1-16,-4-4 0 16,1-8 0-16,-3-6 1 0,1-8-1 15,3-4-1 1,-1 0 1-16,-1-9-11 0,-1-14-45 15,-10-5-36-15,-4-4-4 16,0-7-135-16,-16-3-122 16</inkml:trace>
  <inkml:trace contextRef="#ctx0" brushRef="#br0" timeOffset="54777.01">12800 3607 722 0,'0'0'202'16,"0"0"-165"-16,0 0-18 0,0 0 28 16,0 0 22-1,0 0 8-15,149 2-50 0,-92-2-17 16,-5-4-4-16,-12-4-6 16,-11 0-2-16,-13 4-7 15,-12-1-52-15,-4-2-16 16,-11 0-62-16,-20 0-122 15,-10 1-211-15</inkml:trace>
  <inkml:trace contextRef="#ctx0" brushRef="#br0" timeOffset="55016.42">12692 3534 664 0,'0'0'146'0,"0"0"-76"0,0 0 11 16,0 0 5-16,0 0-18 15,0 0-38-15,-46 32-8 16,46-32-6-16,0 0 0 16,4 0-5-16,16 0 7 15,-2-11-11-15,-3 2-3 16,-5 2-2-16,-8 2-2 16,-2 0-25-16,0 1-58 15,-7 4-40-15,-15 0-193 16</inkml:trace>
  <inkml:trace contextRef="#ctx0" brushRef="#br0" timeOffset="58234.55">14358 3655 485 0,'0'0'131'15,"0"0"-83"-15,0 0 12 16,0 0 38-16,0 0-13 16,0 0-40-16,2-16-11 15,-2 16-1-15,0 0-10 16,-13 11-14-16,-12 20-1 15,0 9 13-15,3 6-6 16,7 4 5-16,3 1-15 0,10-7 1 16,2-6-3-1,0-8-3-15,18-6-1 0,11-8 1 16,2-6 0-16,11-10 0 16,3 0-1-16,6-5-1 15,-2-12-2-15,1-7 0 16,-8 0-2-16,-7-1 4 15,-8-1 0-15,-11-3 0 16,-5 0-2-16,-9 2 1 16,-2 1 0-16,0 3 1 15,-4 7-2-15,-12 9 1 16,3 2-12-16,4 4 12 16,-5 1-4-16,6 0 1 15,-1 0-3-15,-3 6 2 0,1 9 2 16,7 7 4-16,0 3 1 15,4 7 0-15,0 0-1 16,0 2 1-16,13-2-1 16,7-2-1-16,5-8 1 15,-4-8 1-15,6-6 0 16,0-8 1-16,2 0 2 16,0-4-2-16,7-18-1 15,-5-3 2-15,0-8-2 16,-2-1 3-16,-6-10-2 15,-8-5 1-15,-8-4 0 16,-7-3 2-16,0-1 1 16,0 5 3-16,-12 12-4 0,2 11-4 15,1 11 2 1,-3 15-4-16,8 3-3 0,0 0-4 16,-5 3 1-16,-1 24 6 15,10 10 2-15,0 9 0 16,0 8 0-16,19 0 3 15,-2 4-3-15,1-8-1 16,5-6 1-16,-6-10 2 16,8-10-1-16,-5-6-1 15,7-10 0-15,2-6 0 16,0-2 1-16,2 0 0 16,-2-20 2-16,0-4-2 0,-5-10-1 15,-6-8 0-15,-7-12 3 16,-7-9 2-16,-4-5 2 15,0 2-7-15,0 13 4 16,-4 10-3-16,-7 17 3 16,7 14 4-16,-3 8 0 15,5 2 1-15,-5 2-9 16,-2 0-1-16,-2 20-2 16,7 13 3-16,4 13 0 15,0 9 2-15,0 6 2 16,13 2-4-16,2-3 0 15,1-7 0-15,-1-7 0 16,1-14 0-16,0-7 0 0,2-8-1 16,0-8 0-1,-5-4 1-15,5-5 0 0,4 0 0 16,0-16 0-16,3-10-1 16,-5-6-1-16,2-3-5 15,-6 0 6-15,-5-5-6 16,-5 8 5-16,4 10-3 15,-6 9 0-15,-4 12 4 16,0 1-1-16,0 0-12 16,0 19-4-16,0 13 18 15,0 2 2-15,0 1 3 16,4-5-2-16,10-4 3 16,4-8 0-16,-2-4-5 15,1-8 5-15,-1-6 4 0,-1 0 3 16,3 0-7-16,5-8 4 15,-4-12 0-15,6-4-9 16,-9-2 2-16,-3-2-3 16,-2-2 0-16,-7 3 0 15,-1 10 0-15,2 5-2 16,-5 9-4-16,0 3-6 16,0 0-16-16,0 13 10 15,0 10 18-15,0 7 0 16,0 2 2-16,0-9-1 15,6 1-1-15,7-6 3 16,1-6-2-16,1-5 3 16,1-7 12-16,9 0 2 15,-6 0-3-15,6-15-6 16,-5-7-6-16,3-8 1 0,-8-4 0 16,-4-8 4-16,-6-11 0 15,-3-5 0-15,-2-4-5 16,0-4-3-16,0 3 2 15,0 5-4-15,0 11 2 16,-2 14-1-16,-1 16 1 16,-1 10 1-16,4 7-1 15,-7 0-13-15,3 12 3 16,-7 21 10-16,4 13 1 16,2 12 0-16,5 4 0 0,0 10 4 15,5 2-9-15,13-3 4 16,0-8-1-16,8-8 1 15,1-15-1-15,4-8 1 16,-2-11-1-16,0-16 0 16,0-5-2-16,2 0-2 15,10-10-20-15,-10-12-3 16,5-6 12-16,-9-2-2 16,-12-7 8-16,-9-5 4 15,-6-1 3-15,0 3 1 16,0 5 2-16,-13 14 2 15,-3 12-2-15,-5 7 0 16,-2 2-4-16,3 0 0 0,-2 20 4 16,6 6 0-16,3 9 0 15,8 2 2-15,0 6 0 16,5-6 8-16,0-4-4 16,10-7-5-16,3-6 5 15,3-8-3-15,-1-8 2 16,-1-4 1-16,3 0 2 15,2-4 12-15,-4-18-11 16,3-4 0-16,-5 0-8 16,-1-3 0-16,-8-4 0 15,-2-2-1-15,-2 5 0 16,0 6 0-16,0 12-4 16,0 9-5-16,0 3-1 15,0 0-18-15,0 21 10 0,0 9 18 16,0 9 4-16,0-3-2 15,0-2 1-15,13-7-2 16,3-4-2-16,11-12 2 16,-3-4-1-16,0-7 6 15,10 0-5-15,-5-16 5 16,-2-10-5-16,-5-5 2 16,-1-5 1-16,-15-5-2 15,-2-1-2-15,-4 3-3 16,0 11-3-16,0 10 1 15,-10 14-15-15,-9 4 3 16,9 0 5-16,-2 4-8 16,3 7 10-16,7 1 7 15,2-1 2-15,0 1-5 0,0 2 2 16,9-1 3-16,-1-1 1 16,6 2 0-16,-1 4 0 15,1 1 1-15,-3 4 5 16,1-1 5-16,-6 0-5 15,5 2 5-15,-7-2-1 16,8-1-6-16,-8 0 8 16,3-5 2-16,-5-4-11 15,0-3-2-15,-2-6-1 16,2-1 0-16,8-2-33 16,-4 0-100-16,5-5-146 0</inkml:trace>
  <inkml:trace contextRef="#ctx0" brushRef="#br0" timeOffset="59864.71">17469 4016 929 0,'0'0'122'16,"0"0"-122"-1,0 0-13-15,0 0 13 0,81-107 18 16,-50 66-2-16,2-10-8 16,-2-2 0-16,-6-10-1 15,-7 3-4-15,-7 6-1 16,-11 13-2-16,0 9 1 15,0 15-1-15,0 5-8 16,0 6-19-16,-11 6 4 16,7 0-1-16,-1 2 10 15,5 17 6-15,0 10 6 16,0 8 1-16,22 4 1 16,14 9-1-16,2-1-1 15,2-3 2-15,0-2 0 0,-9-9 0 16,-2-3 0-16,-6 0 0 15,-17-11 0-15,-6-2 0 16,0-1 0-16,-13-7-1 16,-9 1 1-16,-7-4 0 15,2-4 2-15,4-4-2 16,15 0 0-16,1 0-5 16,7-9 0-16,0-12-31 15,0-3-3-15,23-6 32 16,0-4-2-16,12 1 2 15,-2-2 0-15,-2 8-1 16,7 9 7-16,-7 8 1 16,-2 9 12-16,-6 1 16 15,-8 0-10-15,-7 0 5 0,0 6-4 16,-6 9-5-16,-2 11 6 16,0 6 4-16,0 1-8 15,0-2-3-15,2-2-8 16,0-9 10-16,7-5 4 15,-7-6-13-15,0-7 1 16,8 1 4-16,-6-3-3 16,9 0 8-16,5-7 7 15,7-11-16-15,-1-3 3 16,-4-4-8-16,3-5 0 16,-6-6-1-16,-1 4-1 0,-5 0 0 15,-7 9 1-15,4 11 0 16,-8 6-1-16,0 6 0 15,0 0-6-15,0 10-8 16,0 22 5-16,0 17 9 16,0 15 0-16,0 11 3 15,0 11-2-15,0 5 0 16,0 2 0-16,0-5-1 16,0-12 0-16,0-17-1 15,0-19 1-15,0-17 0 16,0-13 1-16,0-6-1 15,0-4-6-15,-8 0 6 16,-5 0-4-16,-3-9-7 0,1-10 0 16,-1-7 4-16,3-2-3 15,0-8-7-15,13-12 2 16,0-10 9-16,2-8 3 16,27-5 3-16,9 6 0 15,4 7 2-15,3 9 2 16,-1 5 3-16,10 5 5 15,-3-2-2-15,0 3-7 16,1 0 2-16,-15 5-3 16,-10 5 2-16,-11 6-2 15,-16 9 4-15,0 2 7 16,-14 3-13-16,-15 7 0 0,-2 1-7 16,2 0 0-1,4 0-2-15,10 9-2 0,9-1 1 16,6 2 7-16,0 3 2 15,0-4 1-15,0 8 0 16,13-3 0-16,5 1 4 16,1 2 6-16,6 0 3 15,-2 0-10-15,-5 1 9 16,-3 0-7-16,-11-2-3 16,-2 2-1-16,-2-1 1 15,0 2-2-15,-19-3 0 16,-6 2 0-16,5-6-2 15,-7-2-4-15,12-4-15 16,-1-4-11-16,5-2-9 16,9 0-9-16,2 0-21 0,0-18-91 15,4-3 76-15,23-6 50 16,0-3 29-16,15-3 1 16,0-6 6-16,3-10 7 15,1-5 6-15,-3-5 3 16,-3-6-7-16,-7-1-9 15,-8 0 4-15,-11 1 19 16,-5 6 30-16,-9 6 36 16,0 13 3-16,0 14-22 15,0 12-17-15,0 8-7 0,-5 6-18 16,1 0-28 0,-8 15 2-16,-1 26 5 0,4 15 18 15,0 11-6 1,9 7-8-16,0 5-3 0,0-1 6 15,0-6 9-15,0-9-5 16,0-8-1-16,0-17-16 16,0-12-1-16,0-12 0 15,0-8-24-15,4-6-62 16,6 0-47-16,1 0-76 16,2-20-289-16</inkml:trace>
  <inkml:trace contextRef="#ctx0" brushRef="#br0" timeOffset="60998.89">19070 3789 642 0,'0'0'72'0,"0"0"-53"16,0 0 92-16,0 0 12 16,0 0-51-16,0 0-17 15,18 21-15-15,-3-21 2 16,3 0-10-16,3-17-15 15,-4-5-16-15,-3-7 1 16,-5-4-2-16,-5-5-1 16,-4 2-30-16,0 8 1 15,0 8-7-15,-15 10-3 16,-8 10 5-16,3 0-11 16,-5 4 22-16,6 19 17 15,3 2 4-15,7 8 3 0,-3 4 1 16,10 2 4-16,2-2-4 15,0-5-1-15,5-2 0 16,15-9 0-16,0-5 9 16,7-10 4-16,2-6 6 15,11 0-1-15,-5-2-2 16,6-16-15-16,-1-4 0 16,-11 0 1-16,-2-5-1 15,-12 0-1-15,-1-1-6 16,-12-3-21-16,0 5 4 15,-2 6 7-15,0 11 8 16,0 4-13-16,0 5-11 16,0 0-8-16,0 2 20 15,0 20 20-15,0 4 11 16,0 2 12-16,7 3 18 0,-3-3-7 16,-2-3-15-16,5-8 5 15,-2-2-11-15,-5-12 4 16,4 0 1-16,5-3-5 15,-3 0 0-15,13 0-4 16,1-6 0-16,-5-14-7 16,3-4-4-16,-5 5-4 15,-2-1-3-15,1 5-3 16,-8 7 2-16,-2 2 7 16,-2 6-2-16,0 0-5 0,0 5-2 15,0 14 12-15,0 7 3 16,5 1 21-16,-3-1-1 15,2-4 3-15,6-6-17 16,-6-7 7-16,7-2-10 16,-7-7 4-16,10 0-5 15,1 0 4-15,10-7-1 16,4-12-6-16,-2-7-2 16,-3 1-8-16,3-6-8 15,-1-1-7-15,1 3 0 16,-4 5-12-16,-13 12 13 15,0 6 13-15,-10 6 5 16,0 0-9-16,0 22 7 0,0 6 6 16,0 3 5-1,0-3 4-15,2-6 15 0,7-4-5 16,-5-7-1-16,8-2-3 16,-1-6-2-16,7-3-3 15,8 0-10-15,6 0 9 16,3-13-3-16,1-7-5 15,-5-2 3-15,-4-7 4 16,-10-3-4-16,-1-2-3 16,-7 3-1-16,-9 4-3 15,0 10-9-15,0 12 0 16,0 4-14-16,-4 1-18 0,-9 0 14 16,1 1 17-1,1 15 9-15,9 5 3 0,2-1 1 16,0 3-1-16,0 5 1 15,2 0 3-15,11-3 4 16,3 1 7-16,-3-2 3 16,1-2-6-16,-3-5-7 15,-7 0 0-15,-4-9-1 16,0-4-3-16,-11 0-1 16,-24-2-21-16,-17-2-106 15,-12 0-161-15</inkml:trace>
  <inkml:trace contextRef="#ctx0" brushRef="#br0" timeOffset="61273.47">18561 3369 648 0,'0'0'97'16,"0"0"-96"-16,0 0 1 0,121-10 23 15,-45 10-11 1,13 0-14-16,11 0-51 0,8 0-166 15</inkml:trace>
  <inkml:trace contextRef="#ctx0" brushRef="#br0" timeOffset="61551.95">20666 3725 769 0,'0'0'42'0,"0"0"-28"16,0 0 60-16,0 0-2 15,0 0-38-15,0 0-34 16,27 6-30-16,-12-6-211 16</inkml:trace>
  <inkml:trace contextRef="#ctx0" brushRef="#br0" timeOffset="97082.79">911 5912 933 0,'0'0'113'16,"0"0"-70"-16,0 0 20 0,0 0-1 15,0 0-28-15,0 0-24 16,0 0-3-16,-11 102 23 16,16-41-13-16,8 9-1 15,-2-3-8-15,-2-4-3 16,-5-4-5-16,-1-11 0 15,-3-7 0-15,0-14-2 16,0-5-21-16,0-6-26 16,0-7-69-16,0-9-16 15,0 0-141-15,-3-14-140 16</inkml:trace>
  <inkml:trace contextRef="#ctx0" brushRef="#br0" timeOffset="97565.78">882 6002 920 0,'0'0'59'0,"0"0"-41"15,0 0 53-15,0 0-24 16,0 0-17-16,81-119-15 16,-44 101 9-16,1 7-13 15,0 4 1-15,-2 7-5 16,-2 0-5-16,-13 18 2 15,-5 10-8-15,-7 6 7 16,-9 5-3-16,0 1 12 0,-20 4 1 16,-6-2-4-16,-3-4-7 15,-3-2 0-15,1-11-1 16,6-4-1-16,9-9 0 16,6-7 0-16,10-5-3 15,0 0-31-15,0 0 17 16,0 0-5-16,22 0-9 15,7 0 26-15,9-5 3 16,4 5 0-16,3 0 0 16,-1 5-1-16,-1 16 2 15,-10 4-1-15,-8-2 1 16,-14 3-3-16,-11-1 0 0,0 0 4 16,-16 1 15-16,-20 1 12 15,-8-4-12-15,-3-4-9 16,-2-5-1-16,2-9-5 15,7-5-1-15,7 0-28 16,6-12-53-16,9-14-64 16,14-3-162-16</inkml:trace>
  <inkml:trace contextRef="#ctx0" brushRef="#br0" timeOffset="98564.69">1705 6324 889 0,'0'0'141'15,"0"0"-88"-15,0 0 52 16,0 0-13-16,0 0-54 16,0 0-20-16,-27-52-2 15,14 22-6-15,-3 0-2 16,-2 0-8-16,2 5 5 15,1 10-5-15,-1 5 6 16,-1 10-2-16,-8 0-4 16,-4 10-1-16,-6 22 1 15,4 8-4-15,4 2-4 0,11 4 0 16,11-6-5 0,5-3 0-16,0-7 6 0,0-9-3 15,21-4 6-15,0-10-3 16,8-7 3-16,2 0 4 15,2-5 4-15,0-17 3 16,-2-9 10-16,-2 0-7 16,-7-4-6-16,-6 3 7 15,-8 4-8-15,-5 10 0 16,-3 8-2-16,0 8 5 16,0 2-3-16,0 0-3 15,0 10-6-15,-5 15-1 16,-3 7-12-16,8-3 3 15,0-5-9-15,0-3 7 16,15-6-4-16,3-7 15 0,7-5 5 16,4-3 0-16,2 0 4 15,0-23-1-15,0-7 5 16,-2-2-2-16,-5-2 0 16,-4 2-2-16,-9 0 6 15,-5 8-3-15,-6 6 0 16,0 7-5-16,0 11 5 15,0 0-5-15,-12 0-5 16,1 13-20-16,2 11-6 16,4 2-14-16,5 1 4 15,0 0 21-15,12 1 13 16,5-3-1-16,3 1 6 0,-1-2 0 16,-4-2 1-16,-9 0-6 15,-4-4-6-15,-2 0 5 16,0-1 0-16,-19 0-10 15,-6-2-6-15,3-8-7 16,4-5 14-16,7-2 0 16,6 0-15-16,5-9 6 15,0-12-22-15,0-4 43 16,25-2 5-16,4-4 1 16,11-3 1-16,3 2 27 15,-1-4 23-15,-4 4-16 16,-7 4-5-16,-11 3-6 15,-9 10-7-15,-9 4 16 0,-2 4 4 16,0 2 10 0,0 5-23-16,-6 0-19 0,-10 5-6 15,-2 16-2-15,3 8 0 16,6 0 2-16,6 3-3 16,3-3 2-16,0 0 1 15,19-3 1-15,7-4-1 16,6-8 0-16,5-2 2 15,11-9-2-15,4-3-26 16,11 0-60-16,9-15-139 16,-1-9-606-16</inkml:trace>
  <inkml:trace contextRef="#ctx0" brushRef="#br0" timeOffset="99338.33">3094 6396 860 0,'0'0'137'16,"0"0"-131"-16,0 0 39 15,39-128 59-15,-14 89-31 16,0-4-33-16,0 2-14 16,-6 0-7-16,-5 11-12 15,-12 8-6-15,-2 9 6 16,0 10 0-16,-12 3-7 15,-19 0-4-15,-2 14-10 16,-1 10-1-16,5 6-14 16,14-2-8-16,15-3-6 0,0 0 13 15,5-4 15 1,28 0 10-16,9-5 2 0,7 0 3 16,1 0 0-16,-6-4 0 15,-6 4 0-15,-12 0-2 16,-7 2 0-16,-17 2-16 15,-2 5-9-15,-11-1-1 16,-23-2-29-16,-4-5 13 16,3-2 17-16,8-11 16 15,12-4-2-15,7 0-61 16,8-11-37-16,0-18-32 16,31-10-110-16,14-2 118 15,7-9-51-15,3 1 186 16,1-2 74-16,-7-2 94 15,-9 5 46-15,-7 4-80 0,-10 5-16 16,-7 6 38-16,-12 8-43 16,1 8-21-16,-5 6 1 15,0 7 10-15,0 3-28 16,0 1-49-16,0 0-7 16,0 11-13-16,-5 20-4 15,-4 10 0-15,4 10 4 16,5 5-2-16,0 2-1 15,0 0-2-15,3-2 0 16,6-10-1-16,-2-3-6 16,1-11-27-16,1-8-54 15,3-10-74-15,-6-12-20 0,1-2-208 16</inkml:trace>
  <inkml:trace contextRef="#ctx0" brushRef="#br0" timeOffset="100930.56">3439 6191 137 0,'0'0'854'0,"0"0"-827"15,0 0-15-15,0 0-12 16,0 0 1-16,0 0 9 16,161-25-9-16,-84 18-1 15,0 4-7-15,-11 3-33 16,-5-2 1-16,-13 0-37 0,-11-2-4 15,-16 1 29 1,-9 0 26-16,-10-1 25 0,-2-1 62 16,0 2 62-16,-14 1-59 15,-10 2-20-15,-7 0 7 16,-5 0-5-16,-2 14 1 16,3 10-16-16,3 4-12 15,8 2-9-15,11 2-4 16,5 0-5-16,8-6-2 15,0-2 0-15,0-4-3 16,12-8 0-16,7-3 3 16,4-9 0-16,0 0 1 15,3-2 3-15,-1-19 3 16,1-2-4-16,-1-8 4 0,-5 1-7 16,-2 0 3-16,-5 0-1 15,-6 6 4-15,-3 10-6 16,-4 8 0-16,0 4 0 15,0 2 0-15,0 0-9 16,0 16-7-16,0 12 3 16,0 4 4-16,0 1 4 15,2-1 3-15,14-5 0 16,7-3-2-16,4-8 3 16,-1-6-1-16,-2-8-3 15,12-2 5-15,-2-7 6 16,2-23 1-16,-1-7-3 15,-4-5 2-15,-10-6 2 0,-6-10 2 16,-9-12 10 0,-6-10-19-16,0-11 4 0,0-1-6 15,-2 10 1-15,-13 15-1 16,1 24 1-16,3 21 2 16,5 11 1-16,2 11-2 15,-2 0-1-15,-2 26-11 16,3 19 1-16,5 16 9 15,0 8-1-15,7 10 2 16,11 2 3-16,7 5-3 16,-2-3 6-16,2-9 5 15,2-12-3-15,-7-12-7 16,0-14-1-16,-4-12 0 16,-3-11 1-16,-1-8-1 0,-4-5 0 15,8 0 2-15,2-11 4 16,2-15-1-16,-1-7-5 15,-5-1-2-15,4 4-2 16,-4 8-8-16,-8 10 2 16,-2 9-6-16,-4 3 12 15,0 0-5-15,0 0-11 16,7 17 17-16,0 5 3 16,2 5 11-16,2-3-9 15,-2-5 9-15,2-1-4 16,2-6-1-16,-3-3 2 15,0-7 1-15,1-2 2 16,7 0 10-16,5-19 3 0,4-3-16 16,-2-4-4-1,-6 1-2-15,1-1 0 0,-7 1-2 16,-1 3 0-16,-3 11-4 16,-7 2 1-16,-2 9 3 15,0 0-8-15,0 2-2 16,0 19-7-16,0 12 16 15,0-1 0-15,6 2 2 16,10-4-2-16,2-4 2 16,2-6-1-16,3-8 1 0,-2-5 1 15,6-7 7 1,0 0 4-16,0-16 0 0,-5-11-8 16,1-3-3-16,-17-1 3 15,-6-1-3-15,0 1 4 16,-6 4-6-16,-19 8 0 15,-6 5-3-15,0 10-2 16,0 4 1-16,4 0-5 16,6 0-4-16,11 0 2 15,5 0-3-15,5 0-7 16,0 0-5-16,2 0-7 16,22 0 27-16,8 0 6 15,15 0 1-15,2 0 2 16,2 0 3-16,0 0 5 15,-1 11 8-15,-2 6 2 0,-9 4-5 16,-8-1-3-16,-10-1 2 16,-7 1-7-16,-7-4-4 15,-7-1 10-15,0-4-10 16,0-3 4-16,0-1 3 16,-7-3-6-16,1-4-5 15,-2 0-1-15,4 0-3 16,4-8 4-16,0-19-20 15,0-7-4-15,12-6-1 16,14 3-3-16,5 8-13 16,-4 12 6-16,-5 12 25 15,-1 5 5-15,-6 0 5 0,5 19 0 16,-5 10 5 0,8 3 7-16,-5 2-6 0,-5 0 1 15,-6-1 6-15,-7-3-13 16,0-7 1-16,-9-2-1 15,-18-5-48-15,-6-7-38 16,-9-4-149-16,-3-5-240 16</inkml:trace>
  <inkml:trace contextRef="#ctx0" brushRef="#br0" timeOffset="101228.13">4721 5993 717 0,'0'0'277'0,"0"0"-253"15,0 0-4-15,0 0 57 16,0 0-21-16,0 0-32 15,0 0-13-15,0 48-5 16,0-48-4-16,0 0-1 16,15 0-1-16,-2 0-3 15,3-16-34-15,-5-5-35 16,-9-2-29-16,-2 1-51 0,-13 2-170 16</inkml:trace>
  <inkml:trace contextRef="#ctx0" brushRef="#br0" timeOffset="101399.4">3939 5881 1014 0,'0'0'65'0,"0"0"-65"16,0 0 0-16,131-7 34 16,-26-13-2-16,18 1-28 15,-3 0-4-15,-13 2-13 16,-25 0-128-16,-26 8-124 15,-22 1-110-15</inkml:trace>
  <inkml:trace contextRef="#ctx0" brushRef="#br0" timeOffset="103895.92">6508 6314 918 0,'0'0'139'16,"0"0"-128"-16,0 0 17 15,0 0 19-15,0 0-17 16,0 0-11-16,0-5-1 16,14-4 0-16,1-3 6 15,14-8-6-15,0-6-7 16,7-2-6-16,-5 2-3 15,-6 0-1-15,-7 9 0 16,-7 4-1-16,-5 6 0 16,-3 6 2-16,-3 1 2 15,0 0-4-15,0 1-2 16,0 24 2-16,0 9-1 0,0 2 1 16,0-4 0-16,0-2 0 15,9-10-6-15,6-6-4 16,1-4-6-16,5-10 10 15,-2 0 6-15,1 0 0 16,7-17-1-16,-2-10 1 16,-6-1 0-16,-5-2 2 15,-1 0-3-15,-6 7 4 16,-5 4-1-16,-2 9 0 16,0 6 0-16,0 4 6 15,0 0-8-15,0 0-3 16,0 21-3-16,0 16-1 15,-9 5 6-15,7 0 0 16,2-3 1-16,0-9 0 16,0-9 0-16,0-9 0 0,0-8 3 15,0-4 1-15,0 0 7 16,0 0 7-16,9-23 7 16,9-14-9-16,-1-7-16 15,4-2 3-15,1 1-3 16,-5 6 0-16,6 9 0 15,-7 12-2-15,-3 13 0 16,-4 5-2-16,0 5-13 16,0 21 13-16,2 8-1 15,-4 5 4-15,0 0 0 16,-5-3-2-16,-2-2-18 16,0-5-23-16,0-10-22 0,-2-5-14 15,-12-7-34-15,-4-7-152 16,2 0-433-16</inkml:trace>
  <inkml:trace contextRef="#ctx0" brushRef="#br0" timeOffset="104183.5">6649 6011 908 0,'0'0'71'0,"0"0"-70"16,0 0-1-16,0 0 41 0,0 0-8 16,0 0-21-16,-42 23-3 15,42-23 0-15,0 0 0 16,13 0 25-16,5-14 6 16,2-7-24-16,-4 1-10 15,-8 2-3-15,-5 4 1 16,-3 6-4-16,0 4-1 15,-11 4-25-15,-12 0-30 16,1 24-33-16,7 5-62 16,8 0-174-16</inkml:trace>
  <inkml:trace contextRef="#ctx0" brushRef="#br0" timeOffset="104499.12">8127 5697 592 0,'0'0'528'16,"0"0"-490"-16,0 0 10 15,0 0 57-15,0 0-55 16,0 0-31-16,-9-47-16 15,9 74-2-15,0 22-1 0,0 24 1 16,0 14 4-16,0 6 1 16,0 2-5-16,0-3 2 15,0-8-3-15,-15-12-17 16,-4-13-28-16,4-19-59 16,1-16-78-16,-3-20-84 15,-8-4-365-15</inkml:trace>
  <inkml:trace contextRef="#ctx0" brushRef="#br0" timeOffset="104946.9">7677 6078 1006 0,'0'0'64'16,"0"0"-29"0,0 0 27-16,0 0-33 0,0 0-22 15,0 0 9-15,106-8 26 16,-25 8-16-16,10-8-17 15,1-4-9-15,-3-6 1 16,-4-5 1-16,-14-1-2 16,-9-2-2-16,-17 1 2 15,-9-6 0-15,-14-1 0 16,-13-4 8-16,-7-3-3 16,-2 6-3-16,0 3 2 15,-2 4 3-15,-12 10 1 16,3 3 9-16,3 8 1 0,1 5-5 15,2 0-3 1,1 0-3-16,-1 7-7 0,-1 24-1 16,-1 11 1-16,7 12 2 15,0 8 4-15,0 4 0 16,7 3-1-16,4-3 7 16,0-6-9-16,-2-8 1 15,0-12-3-15,-5-10-1 16,3-7 0-16,0-10-3 15,-3-6-20-15,-2-6-28 16,3-1-63-16,3-5-48 16,8-22-76-16,3-3-335 15</inkml:trace>
  <inkml:trace contextRef="#ctx0" brushRef="#br0" timeOffset="105496.93">8622 6186 580 0,'0'0'135'0,"0"0"-33"16,0 0 32-16,0 0-48 16,0 0-22-16,0 0-5 15,49 22 22-15,-31-22-32 16,2-12-16-16,-3-8-24 16,-1-2-3-16,-3-4 4 15,-11-3-10-15,-2 4 2 16,0 3 3-16,0 6-5 15,-10 8-2-15,-11 8-1 0,0 0-3 16,-4 8 3 0,0 18 0-16,5 8-1 0,7 2-7 15,13-2-8-15,0-2 4 16,6-4-2-16,21-5 10 16,9-11 3-16,2-7 2 15,13-5 2-15,-2-5 1 16,7-22-1-16,-3-11 2 15,-8-6-1-15,-9-4 4 16,-7-8-1-16,-13-7 8 16,-12-9-4-16,-4-6-2 15,0 0-1-15,-12 8 3 16,-1 15-5-16,-3 22 5 16,10 15 9-16,-1 10-6 0,3 8-2 15,-6 0-9-15,2 15-2 16,-3 26-2-16,9 12 1 15,2 14 1-15,0 7 2 16,17 3-1-16,8 2 1 16,-5-6 0-16,-5-9 0 15,1-12-4-15,-11-14-48 16,-5-10-29-16,0-12-25 16,-9-14-82-16,-16-2-331 15</inkml:trace>
  <inkml:trace contextRef="#ctx0" brushRef="#br0" timeOffset="105668.19">8796 5978 1012 0,'0'0'63'16,"0"0"-50"-16,0 0-11 16,0 0-2-16,123-29 10 15,-70 29-7-15,2 0-3 16,-3 0-9-16,-3 0-82 15,-7 0-77-15,-6 4-66 16,-5-2-200-16</inkml:trace>
  <inkml:trace contextRef="#ctx0" brushRef="#br0" timeOffset="106214.26">9322 5895 387 0,'0'0'324'16,"0"0"-166"-16,0 0-34 15,0 0-19-15,0 0-13 16,0 0 1-16,-27-72-47 15,27 72-25-15,0 0-12 16,-2 5-7-16,2 26 0 16,-2 15 3-16,2 10 2 15,0 7-7-15,0-1 1 16,0-8-1-16,0-6 0 16,0-14-17-16,-5-14-10 15,5-8-14-15,0-12-45 16,0 0 9-16,0-22 29 15,0-16-8-15,0-11 38 16,0-9 17-16,0-8 1 16,0-8 14-16,0 4 6 0,-2 10 5 15,0 16 22-15,2 18 29 16,0 14-1-16,-2 6-26 16,2 3-16-16,0 3-22 15,0 5-11-15,0 29-8 16,13 20 8-16,9 13 2 15,5 6-1-15,2 4 5 16,0-5-2-16,0-6-3 16,-5-14-1-16,-6-12 4 15,3-11-3-15,-13-14-1 16,-1-9 0-16,-3-6 0 16,0 0 6-16,4-21 16 0,-2-18-10 15,1-14-3-15,-5-8-4 16,-2-15-3-16,0-11-2 15,0 3-3-15,-4 10-6 16,-1 23-2-16,3 26-6 16,2 15-16-16,0 10-71 15,0 0-120-15,0 14-165 16</inkml:trace>
  <inkml:trace contextRef="#ctx0" brushRef="#br0" timeOffset="106812.34">9741 6055 868 0,'0'0'52'15,"0"0"1"-15,0 0 33 16,0 0-9-16,0 0-15 16,0 0-17-16,36-3-22 15,-12-15-1-15,-1-2-15 16,-6-6-5-16,-1-7 6 15,-7-2-4-15,-7-4-4 16,-2 9-9-16,0 10 3 16,0 12-2-16,-17 8-4 0,-12 0 6 15,0 24-2 1,0 12 3-16,10 4 5 0,15 7-5 16,4 0-1-16,0 2 4 15,15-5 2-15,12-9-3 16,2-6-3-16,-2-15-29 15,0-11-23-15,2-3 21 16,0-7-2-16,4-23-22 16,-2-11 11-16,5-8 39 15,-9-11 6-15,-5-10 5 16,1-13 0-16,-12-3 3 16,-3 8-2-16,-6 9 9 15,-2 20 32-15,0 12 33 16,0 13-12-16,0 10 14 15,-4 6-12-15,0 4-29 16,2 4-10-16,-5 0-14 0,-5 31-11 16,8 13 2-16,-2 12 6 15,6 11-3-15,0 10 4 16,0 3-1-16,16 4 5 16,-1-6-6-16,1-7-5 15,-1-11-3-15,-2-14-2 16,1-14 0-16,-3-11-12 15,-2-14-19-15,2-7-39 16,0-2-85-16,-4-24-14 16,-5-8-305-16</inkml:trace>
  <inkml:trace contextRef="#ctx0" brushRef="#br0" timeOffset="106974.68">9915 5849 905 0,'0'0'103'0,"0"0"-102"16,0 0-1-16,0 0 31 15,127 0-26-15,-62-2-5 16,6-8-70-16,3-2-188 16</inkml:trace>
  <inkml:trace contextRef="#ctx0" brushRef="#br0" timeOffset="107108.9">10757 5863 924 0,'0'0'159'15,"0"0"-127"-15,0 0 24 0,0 0-21 16,0 0-35-16,0 0-25 16,0 0-125-16</inkml:trace>
  <inkml:trace contextRef="#ctx0" brushRef="#br0" timeOffset="109679.57">1110 7110 541 0,'0'0'336'16,"0"0"-336"-16,0 0-74 15,0 0 74-15,0 0 17 16,0 0 66-16,0 0-17 15,152-2-39-15,-106-6-5 16,3 0-5-16,0 0-8 16,2 1 11-16,3 0-15 15,-5 1 0-15,2 4 1 16,-1 0-5-16,-2 1 0 0,-3 1 6 16,-5 0 0-16,-2-2-2 15,-5-5 5-15,-2-3 5 16,-2-2 9-16,2-5-8 15,0 0-6-15,4-1 4 16,-2 0 2-16,-2 4 6 16,-2 6-16-16,0 2-1 15,0 4-5-15,-3 2 1 16,5 0 0-16,2 0 0 16,2 8 2-16,3 6 0 15,-1-2 4-15,1-2 3 16,1-4-2-16,-2-2-4 15,1-4 4-15,3 0-4 16,1 0-1-16,0-10 3 0,5-9-6 16,-3 4 0-16,-3-5 0 15,-6 2 3-15,-1 1-3 16,-5 8-2-16,-2 3 2 16,-3 1-1-16,-2 5 0 15,3 0 1-15,-1 0 1 16,10 2 2-16,8 13 0 15,7-3 4-15,5-2-5 16,2-5 6-16,-1-5-3 16,3 0 0-16,-5 0 2 15,5-3-2-15,-2-15-1 16,0 2 0-16,2 0-1 16,-7 2-4-16,0-1 3 0,1 5-2 15,-8 0 0-15,-1 3 0 16,-1 5 0-16,2 2 0 15,3 0 1-15,3 0 3 16,-2 16-3-16,4 1 0 16,6-4 6-16,0 1-2 15,4-5 0-15,1-2-2 16,-10-5 1-16,2-2-3 16,-5 0-1-16,-1-4-1 15,-5-5 1-15,1 4 0 16,-3-5-1-16,-2 1 1 0,1 0 0 15,-1-2 1 1,-3 1-1-16,8 3 1 0,-5 0-1 16,0 3 2-16,-4 4-4 15,0 0 2-15,0 0-2 16,-1 7 1-16,5 2-1 16,5 1 2-16,3-3 2 15,6-4-2-15,2-3 0 16,0 0 1-16,0 0 0 15,-6 0-1-15,-2 0 0 16,-2 3 1-16,-3-2-1 16,-3-1 0-16,-3 0 0 15,6 3 0-15,-1-1 0 16,3-2 0-16,10 0 4 0,3 0-4 16,12-5 0-16,-5-2 0 15,-5 2 0-15,-4 0 0 16,-12 0 0-16,-4 1-1 15,-4 1-2-15,-5 1-3 16,7 0 6-16,-5-1-1 16,3 3-1-16,4 0 2 15,7 0-1-15,0 5 1 16,8 7 0-16,-1-7 0 16,-3 4-1-16,-4-4 1 15,-2-5 0-15,-8 0 0 16,-1 0-7-16,-1 0 4 0,4-4-3 15,1-9-1-15,2-1-9 16,3 0 7-16,-3 0 3 16,-7 5-6-16,6 4-1 15,-10 3 5-15,-2 2 3 16,5 0 3-16,-3 0 1 16,-2 7-1-16,6 6 2 15,3-1 0-15,5 0 0 16,1 0 4-16,8-7-3 15,-2 0 4-15,8-5-3 16,5 0 1-16,-3 0 1 16,-2 0-2-16,-2 0 2 15,-7 0-2-15,0-3-2 16,-2-2 0-16,-7-5 1 16,5-6-1-16,1-3-2 0,8-1 2 15,2 2-1-15,4 2 1 16,-6 6 0-16,-17 4-3 15,-10 4 1-15,-12 2-1 16,-1 0 3-16,1 0-3 16,6 8 2-16,1 6 1 15,7 0 1-15,9 0-1 16,8-3 1-16,10-1-1 16,4-9 2-16,1-1-1 15,3 0 1-15,1 0 2 16,0-8-3-16,0-6-1 15,-5 0 1-15,-12-2-1 16,-5-2-3-16,-5 0 1 0,-5 2-2 16,7 2 2-1,1 6 2-15,-1 3-1 0,2 2 1 16,3 3 0-16,-1 0-1 16,3 0 2-16,-5 0 0 15,-1 8-1-15,-6 4 0 16,3 0 1-16,2 2-1 15,3-2 0-15,5 0 0 16,4-4 2-16,4-4 0 16,8-2 0-16,5-2 12 15,7 0-6-15,2-9-5 16,-6-8 0-16,-8 3-3 0,-10-4 0 16,-12 0 3-16,-9-2-2 15,-4 0 0-15,-4 2-2 16,-8 4 0-16,-1 4 0 15,-3 6 0-15,1 2 1 16,1 2 0-16,-3 0 1 16,1 0 1-16,-1 0 1 15,-4 0 2-15,3 0 3 16,-4 6-2-16,2 0-3 16,4-2-2-16,3 2 0 15,4-3-1-15,2 2 1 16,3-5-1-16,-5 0-8 15,4 0-27-15,5 0-63 16,7-12-77-16,2-4-158 16</inkml:trace>
  <inkml:trace contextRef="#ctx0" brushRef="#br0" timeOffset="109837.83">11789 6532 1131 0,'0'0'95'0,"0"0"-84"16,0 0 20-16,0 0 17 16,0 0-36-16,0 0-12 15,0-12-56-15,0 0-155 0,0 1-466 16</inkml:trace>
  <inkml:trace contextRef="#ctx0" brushRef="#br0" timeOffset="119208.68">1090 7867 857 0,'0'0'81'15,"0"0"-65"-15,0 0-4 16,0 0 39-16,0 0-7 16,0 0-12-16,0 0 3 0,140 0 8 15,-71-7-23-15,2-3-2 16,-13 2-14-16,-18 2-3 15,-15 3-2-15,-17 3 0 16,-8 0-6-16,0 0-12 16,0 0-20-16,-4 3-47 15,-23 14-38-15,-8-3-436 16</inkml:trace>
  <inkml:trace contextRef="#ctx0" brushRef="#br0" timeOffset="120152.4">2220 7738 769 0,'0'0'128'16,"0"0"-110"-16,0 0 33 16,0 0 2-16,0 0-12 15,0 0-19-15,8 14 9 0,2-8 1 16,1 0-13-16,3-4 3 16,3-2 6-16,3 0 3 15,5 0-10-15,-1-8-7 16,-2-6-4-16,1-6 0 15,-10-1-4-15,-2 0 2 16,-6-4 1-16,-5 1-4 16,0-1 1-16,0 3-5 15,-2 1 0-15,-14 8-1 16,-2 2-1-16,0 8-5 16,-2 3 4-16,-4 3-8 15,-5 23 4-15,-2 11-2 16,4 4 4-16,9-3 0 15,11 5 0-15,7-3 0 16,0-4 0-16,9-2 2 0,15-10 2 16,5-7 0-16,9-8 0 15,9-9 2-15,4 0 0 16,9-8 0-16,0-14-2 16,-4 2-3-16,-8 4-28 15,-17 6-31-15,-14 2-8 16,-17 6-33-16,0 2-109 15,-4 0-415-15</inkml:trace>
  <inkml:trace contextRef="#ctx0" brushRef="#br0" timeOffset="120979.81">2755 7415 193 0,'0'0'578'0,"0"0"-471"0,0 0-14 16,0 0-8-16,0 0-30 16,0 0-10-16,11-9-18 15,-3 40-15-15,6 15 41 16,-3 17-22-16,-7 5-10 16,-4 0-16-16,0-4-5 15,0-8 0-15,-8-9 1 16,-1-15 0-16,3-13-1 15,-2-8-1-15,6-8 1 16,0-3 3-16,0 0 4 16,-5-11 7-16,-3-22-14 15,0-7-1-15,3-12 0 0,3-11 1 16,4-7 0 0,0-5 0-16,0 0 1 0,0 7-1 15,2 15 2-15,3 12 6 16,-1 15-1-16,-4 12 1 15,0 10 2-15,0 4-4 16,0 0-6-16,2 0 0 16,12 4-9-16,3 31 6 15,10 16 2-15,4 11 2 16,-4 8-2-16,0 1 2 16,0 1-2-16,-5-6 2 15,0-8-2-15,-4-9 0 16,-3-9 1-16,-1-10 2 15,-5-11-2-15,-3-7 0 16,0-8-1-16,-4-4 1 0,2 0 2 16,5-1-1-16,-1-26 9 15,6-10-2-15,-5-11-5 16,-7-7 2-16,-2-11 0 16,0-12 0-16,0-14-2 15,0-7-1-15,-6 1 0 16,-1 10-2-16,1 16 1 15,3 21-1-15,0 19 1 16,-1 18-1-16,4 10-2 16,-2 4-8-16,0 0-19 15,2 22-40-15,-2 25-113 16,2 11 77-16,0 6-161 0,4-10-351 16</inkml:trace>
  <inkml:trace contextRef="#ctx0" brushRef="#br0" timeOffset="121314.37">3326 7441 503 0,'0'0'276'0,"0"0"-207"0,0 0 43 16,0 0-32 0,0 0-15-16,0 0-9 0,-3-24-28 15,3 24-14-15,0 6-14 16,0 28-5-16,0 22 5 16,0 14 8-16,0 7-2 15,-2-2-5-15,-5-6-2 16,3-8-6-16,-3-12-26 15,5-13-9-15,0-14-8 16,2-11-16-16,0-11-29 16,0 0-99-16,0-22-49 15</inkml:trace>
  <inkml:trace contextRef="#ctx0" brushRef="#br0" timeOffset="121797.24">3303 7393 624 0,'0'0'116'0,"0"0"19"15,0 0-38-15,40-120-26 16,-24 104-8-16,1 6-27 16,8 6-13-16,6 4-7 15,5 0-4-15,-1 13-8 16,-6 18-4-16,-6 10-2 16,-17 10-3-16,-6 3-3 15,0 1-9-15,-23-7 4 16,-10-6 9-16,2-9 4 0,3-4-3 15,6-12 2 1,8-8 1-16,7-5 0 0,7-4 0 16,0 0 3-16,0 0 1 15,0 0-3-15,0-4-1 16,11-5-3-16,12 0 2 16,6 3-2-16,4 4 3 15,8 2-6-15,1 0 6 16,0 14-3-16,-4 12-3 15,-6 8 1-15,-11 1-1 16,-11 2-2-16,-10 4 3 16,0-5 4-16,-29 0 1 15,-12-3 1-15,-3-3 14 16,-3-3-4-16,2-9-1 0,8-5-6 16,1-13-1-16,4 0 1 15,6 0 3-15,-3-27-7 16,7-4-13-16,8-3-23 15,7-8-35-15,7 5-57 16,14 0-257-16</inkml:trace>
  <inkml:trace contextRef="#ctx0" brushRef="#br0" timeOffset="121958.58">4081 7819 946 0,'0'0'110'16,"0"0"-104"-16,0 0-6 0,0 0-18 15,0 0-87-15,0 0-203 16</inkml:trace>
  <inkml:trace contextRef="#ctx0" brushRef="#br0" timeOffset="143296.37">4431 7686 618 0,'0'0'157'0,"0"0"-90"0,0 0-2 16,0 0 13-16,0 0-5 15,0 0-8-15,0 0-3 16,9 3 3-16,0-3-18 15,11 0-17-15,-2-6-7 16,7-15-10-16,-4-5-7 16,0 1 0-16,-8 6-5 15,-2 6 2-15,-6 8 1 16,-5 5-4-16,0 0 0 16,0 0 3-16,0 0-6 15,0 13-1-15,6 15 4 16,-4 9 2-16,10 1 0 15,-3-2 1-15,-1-4-3 0,4-8 0 16,1-8 0 0,-2-7 0-16,1-6 0 0,1-3 3 15,3 0-1-15,1-17 2 16,5-15-3-16,1-1 1 16,0-4 2-16,-4 6 0 15,-3 4-4-15,-7 16 0 16,-5 4 2-16,-2 7-2 15,-2 0-2-15,2 13-1 16,3 15 3-16,2 6 0 16,4 0 0-16,0-4 0 15,7-6-3-15,0-6 6 16,-3-6-3-16,3-6 0 16,-5-6-2-16,6 0 2 0,0-6 0 15,4-18 3-15,-1-8-1 16,-7-5-1-16,-3-1 1 15,-8-6-1-15,-4 5 0 16,0 6-2-16,0 13 1 16,-6 11 0-16,-8 9-4 15,3 0-11-15,-3 0-7 16,6 14 4-16,3 1 2 16,5-1 6-16,0-6-6 15,9-1 6-15,16-5 6 16,6-2 3-16,9 0-1 15,5-17 2-15,-3-5 0 16,-7 2 5-16,-10 4-3 0,-7 5 0 16,-9 4 6-16,-7 5 1 15,-2 2 6-15,0 0 2 16,0 0-12-16,0 20-1 16,0 11-4-16,0 7 1 15,2-2 2-15,8-2-3 16,3-4 1-16,3-10-1 15,-3-6 5-15,0-6-5 16,3-8 1-16,1 0-1 16,3-8 7-16,7-21 2 15,-2-5 0-15,-6-12-6 16,2-5-3-16,-5-10 0 0,-3-13 2 16,-7-2-2-16,2 2-1 15,-6 6 1-15,-2 18 0 16,0 17 1-16,0 15-1 15,0 16 0-15,0 2 0 16,0 4-5-16,0 34-22 16,-2 15 21-16,2 13 6 15,0 4 0-15,4-2-1 16,11-4 0-16,3-7-10 16,5-14 6-16,-2-6-8 15,6-16-20-15,2-8-9 16,7-13-30-16,-5 0-13 15,-2-30-71-15,-4-11-68 0,-7-11 75 16,-7-10-120 0,-7-8 107-16,-4-2 162 0,0-1 40 15,0 10 100-15,0 12 66 16,-2 13-46-16,-7 16 8 16,-5 12-25-16,8 10-27 15,-9 0-23-15,-1 24-37 16,1 18-38-16,5 16-5 15,8 7 2-15,2 5 4 16,0 6-1-16,6-1 6 16,13-6-8-16,-3-12-2 15,-3-15-8-15,-3-14-4 0,0-11 0 16,-1-12-1 0,-3-5 1-16,8-4-2 0,5-26 4 15,8-12 0-15,2-7 0 16,0 5-3-16,-6 12-2 15,-8 15-7-15,-11 8 2 16,2 9-2-16,-6 3-2 16,4 24-3-16,0 12 13 15,5 2-2-15,5 2 2 16,1-3-1-16,7-5-4 16,3-6 2-16,2-9-10 15,-8-8-28-15,4-10-36 16,-8-2 6-16,-1-2-15 15,-10-24-78-15,-4-3-92 16,-8-10-156-16</inkml:trace>
  <inkml:trace contextRef="#ctx0" brushRef="#br0" timeOffset="143487.73">5385 7295 706 0,'0'0'204'0,"0"0"-158"15,0 0 7-15,0 0-22 16,0 0-20-16,0 0 35 16,0 0 19-16,130-4-41 15,-70 4-18-15,-7 0-6 16,-10-9-50-16,-14 2-62 0,-16-3-120 16,-13 3-159-16</inkml:trace>
  <inkml:trace contextRef="#ctx0" brushRef="#br0" timeOffset="143712.1">5171 7247 880 0,'0'0'172'0,"0"0"-152"16,0 0-16-16,0 0 14 15,0 0 40-15,0 0 6 16,41 16-13-16,-18-16-28 15,2 0-14-15,-2-5-5 0,-7-8-4 16,-8-3-11-16,-8 4-4 16,0 6-59-16,0 6-22 15,-24 0-33-15,-16 6-275 16</inkml:trace>
  <inkml:trace contextRef="#ctx0" brushRef="#br0" timeOffset="144798.07">6946 7582 588 0,'0'0'83'0,"0"0"-28"16,0 0 49-16,0 0 1 15,114 84-24-15,-81-82-10 16,3-2 6-16,3 0-16 0,4-18-14 16,-1-17-18-16,2-6-4 15,-1-9-12-15,-9-4-1 16,-7-7-6-16,-8-3-1 15,-9-4-1-15,-10 0-4 16,0 4 1-16,0 9 0 16,-5 15 0-16,-4 18-1 15,0 12-1-15,3 10 1 16,-6 7-17-16,-1 37-6 16,0 18 21-16,3 11 2 15,8 12 0-15,2 3 0 16,0 0 1-16,7 0 0 15,4-10-1-15,2-15 0 0,3-15 0 16,-3-18 1 0,-1-9 0-16,-1-16 0 0,4-5 0 15,5 0 7-15,9-17-1 16,3-20 0-16,1-7-2 16,0-4-5-16,3 6 3 15,-5 10 0-15,-6 11-3 16,-7 14 0-16,-7 7-8 15,-7 0 5-15,0 28-5 16,4 8 6-16,-2 0 2 16,3-4 0-16,-3-4-1 15,8-9 0-15,1-4 1 16,-3-7-1-16,-1-8 1 16,-5 0 2-16,13 0-2 0,3-14 3 15,7-12 0-15,2-6 17 16,-2 0-19-16,-2 4 2 15,-14 10-6-15,-6 6 4 16,-5 8-1-16,-2 4 0 16,0 0-4-16,0 6-7 15,0 13-8-15,0 8 13 16,4-1 3-16,8-1 1 16,5-4 2-16,-1-5-3 15,5-2-3-15,-2-10-20 16,6-4-50-16,8-2-5 15,3-26-34-15,2-8 9 16,-10-6-74-16,-7-2-51 0</inkml:trace>
  <inkml:trace contextRef="#ctx0" brushRef="#br0" timeOffset="145046.62">8018 7258 664 0,'0'0'284'0,"0"0"-248"15,0 0-36-15,0 0 10 16,0 0 66-16,0 0-12 16,18 41-4-16,-3-33-16 15,-1-4-13-15,-1-4-3 16,3 0-7-16,-1 0-1 0,1-16-8 16,-5-6-9-16,-7-1-2 15,-4 8-2-15,0 1-17 16,0 10-30-16,-2 4-78 15,-13 0-39-15,-1 23-157 16,7 10-158-16</inkml:trace>
  <inkml:trace contextRef="#ctx0" brushRef="#br0" timeOffset="146463.41">8535 7499 798 0,'0'0'181'0,"0"0"-95"0,0 0 17 16,0 0-16-16,0 0-31 16,0 0-30-16,27-92-4 15,-27 78-12-15,0 7-3 16,-13 4-2-16,-8 3-5 16,1 0-9-16,-7 24 7 15,-2 8-11-15,3 7 3 16,6 0-5-16,9-3-1 15,6-6 2-15,5-7 7 16,0-5 7-16,5-9-1 16,10-4 1-16,3-5 0 15,4 0 4-15,7-24 9 0,0-7 3 16,-4-2-3 0,-3 0 5-16,-7 4-1 0,-5 5 5 15,-6 7-3 1,1 7 1-16,-5 8-3 0,0 2-6 15,0 9-11-15,-7 22-2 16,-7 19 2-16,-1 11 0 16,3 10 1-16,4 14-2 15,-1 6 0-15,-3 4 0 16,-1-6-3-16,7-16-8 16,-6-14 3-16,1-23-3 15,7-16 10-15,-5-11 2 16,4-9 0-16,-6 0 0 15,5-13-4-15,-6-18-10 16,1-10 6-16,11-7 4 0,0-4 3 16,0-3 1-16,16 2-1 15,13 0-3-15,7 1-1 16,-1 0-1-16,12-2 1 16,-2-2 0-16,1-1-3 15,1-1 4-15,-7 0 3 16,-9 0 1-16,-4 2 0 15,-11 2-1-15,-7 4 1 16,-7 6 0-16,-2 6 4 16,0 6-3-16,0 7 2 15,-4 9 7-15,-5 11 0 16,3 5-1-16,-6 0-6 0,1 25-3 16,-1 11 5-16,6 11-4 15,4 5 1-15,2 10 1 16,0 4-2-16,8 1 8 15,13 0-2-15,1-9 2 16,-2-9 4-16,-4-11-12 16,-1-14-1-16,-8-10 0 15,2-8 0-15,-3-6 1 16,6 0-1-16,3-18 7 16,10-14-7-16,0-10-1 15,-4-1 1-15,0 3 0 16,-5 12-3-16,-8 12-7 15,-3 11 0-15,-5 5 1 0,0 0 3 16,0 20-4 0,0 8 10-16,0 1 1 0,6 1-1 15,8-2-2-15,3-1 2 16,4-5 1-16,1-6 1 16,3-8-2-16,3-8 0 15,6 0 3-15,6-15-1 16,0-14-1-16,-2-7 2 15,-7-7 0-15,-11-4-1 16,-8-3-2-16,-12 4-2 16,0 7 2-16,0 15 1 15,-18 18-1-15,-9 6-2 16,-4 4-4-16,2 22 6 16,6 8 0-16,12 3-2 0,11 1 1 15,0 1-3-15,0-2 4 16,25-7-1-16,2-6 1 15,4-8 1-15,0-10-1 16,7-6 0-16,-5 0 1 16,12-21 1-16,-3-8-2 15,-2-10 5-15,-9 2-4 16,-8-3-1-16,-17 5 1 16,-6 5-1-16,0 7 2 15,-2 14-2-15,-13 4-5 0,-3 5 1 16,-3 0-4-1,6 0 0-15,7 11 4 0,0 1-2 16,6-4 4-16,2 2 0 16,0-2 0-16,0 2 0 15,2-2 1-15,12-3 1 16,1 7 1-16,1-4 0 16,7 4 2-16,-4 4 0 15,-5-1 5-15,1 5 1 16,-1 0-4-16,-3-2-2 15,0 0-1-15,-4-4-2 16,4-1 0-16,-7-5-2 16,10-2-15-16,-1-6-27 15,12 0-96-15,8 0-76 16,19-14-307-16</inkml:trace>
  <inkml:trace contextRef="#ctx0" brushRef="#br0" timeOffset="146922.34">10659 7240 756 0,'0'0'196'0,"0"0"-133"16,0 0 21-16,0 0-10 16,0 0-19-16,0 0-35 15,0 0 18-15,-2 135-4 0,2-57-16 16,4 17-15 0,8 2 6-16,-10-2-6 0,-2-7-1 15,0-12-4-15,0-13-19 16,0-19-33-16,0-14-64 15,0-18 20-15,0-12-23 16,0-10-164-16</inkml:trace>
  <inkml:trace contextRef="#ctx0" brushRef="#br0" timeOffset="148562.53">10537 7325 741 0,'0'0'138'0,"0"0"-82"15,0 0 19 1,4-104-9-16,21 86-15 0,10 2-22 16,17 2 8-16,4 4-5 15,2 8-9-15,-8 2-9 16,-7 0-6-16,-14 20-8 16,-16 6 2-16,-13 2 0 15,0 2 1-15,-13 1-3 16,-20 1 0-16,-10-3-3 15,3-3-10-15,5-9-15 16,10-4-8-16,11-11-21 16,12-2-22-16,2-4-4 15,5-24-102-15,23-2 38 16,11-2-59-16,5 4-29 0,-1 8 235 16,-5 3 5-16,-9 6 198 15,-7 2-42-15,-9 4-36 16,-6 3 10-16,-3 0-26 15,-4 2-34-15,0 0-21 16,0 4-30-16,0 15 15 16,-4 12 26-16,-7 4-23 15,2 3-31-15,2 1 1 16,7 1-3-16,0-6-9 16,0-6 3-16,14-3-1 15,7-12 1-15,6-5-2 16,4-8 2-16,12 0-1 15,-3-20 6-15,0-8 3 0,-6-8-6 16,-10 0 4 0,-10 1-3-16,-12-4 4 0,-2 5-1 15,0 6-9-15,-23 8 3 16,-1 8-3-16,-5 9-3 16,-5 3-2-16,5 0-5 15,6 11 2-15,2 7 3 16,15 5-3-16,0 0 1 15,6 3 1-15,0-2 5 16,23 0-2-16,4-3 3 16,6-8-1-16,3-5 0 15,0-5 2-15,6-3 0 16,0 0 0-16,3-15 1 16,-3-8-1-16,-4-4 0 0,-9 2-1 15,-11 4 1-15,-5 4-1 16,-8 9 3-16,-5 5-1 15,0 3-2-15,0 0-1 16,0 16-17-16,-5 8 17 16,-4 2-1-16,9 2 2 15,0 0 2-15,0-2-1 16,0-4-1-16,7-4 10 16,5-5-1-16,-4-12-4 15,5-1 7-15,3 0-2 0,11-10 11 16,2-13-13-1,0-7-6-15,0-3 0 0,-4 3-2 16,-8 3 1-16,-3 10 0 16,-12 5-1-16,5 8 0 15,-7 4-1-15,0 0-3 16,0 7-6-16,0 16 9 16,0 3 1-16,0 0 0 15,4-4 1-15,-2-3 0 16,7-8-1-16,-2-2 0 15,0-8 0-15,-3-1 1 16,7 0 2-16,1-13 6 16,-2-12-6-16,9-2-3 15,-11-4 1-15,5-3-1 16,1 1 0-16,-5 4 2 0,-3 6-4 16,-4 13 2-16,-2 8-5 15,6 2-2-15,-6 0-12 16,0 9-3-16,2 7 18 15,4 2 1-15,7-3 1 16,8-3 1-16,1-1 1 16,7-5 1-16,0-6-1 15,9 0 4-15,-5 0-2 16,-2-12 1-16,1-6 0 16,-8-4 5-16,-4-1-6 15,-6 2 3-15,-6 3-3 16,-3 4 8-16,-5 6-8 0,0 6 3 15,0 2-5 1,-9 0-12-16,-9 12 9 0,-2 8 0 16,6 6-3-16,12-1 3 15,2 1-1-15,0 3 1 16,8-1 3-16,13-2 0 16,8-8 0-16,0-8 4 15,11-6 1-15,3-4 3 16,3-4 6-16,6-20-7 15,-7-5-1-15,-7 0-5 16,-9-3 3-16,-12-3-3 16,-12 1 1-16,-5 5-1 15,0 9-1-15,-3 9-2 0,-14 11-4 16,-8 0-8 0,5 0 4-16,0 13-1 0,6 2 7 15,10-3 1-15,4 1-1 16,0-3 2-16,0-2 2 15,2-3 0-15,12 2 0 16,1-1 0-16,8-2 3 16,-6 2 5-16,-1 1 1 15,0-2 4-15,-3 2-3 16,-4 2-9-16,-3 2 8 16,4 0-2-16,-6 4-2 15,5-1-2-15,-5 1 0 16,4-1 1-16,-2-2-1 15,-2-4-5-15,5-2 2 16,5-4-17-16,3-2-40 0,12-2-119 16,14-24-330-16</inkml:trace>
  <inkml:trace contextRef="#ctx0" brushRef="#br0" timeOffset="150778.21">13359 7328 461 0,'0'0'235'0,"0"0"-152"15,0 0 13-15,0 0-10 16,0 0-29-16,0 0-6 16,20 3 10-16,-7-6 5 15,5-12-17-15,5-5-19 0,-4-3-15 16,8-4 2-16,-6 1-10 16,-4-1-6-16,-3 8 7 15,-8 5-1-15,1 6 0 16,-7 8 2-16,0 0-1 15,0 0-2-15,0 0-6 16,0 19-3-16,0 10 0 16,0 5 3-16,6-2 0 15,8-4-3-15,1-4 2 16,10-6-6-16,-5-12-11 16,14-6-11-16,-1 0-21 15,-2-11-56-15,0-14-17 0,-6-8-49 16,-12-1-96-1,-13 1-290-15</inkml:trace>
  <inkml:trace contextRef="#ctx0" brushRef="#br0" timeOffset="151036.62">13548 6900 456 0,'0'0'451'15,"0"0"-394"-15,0 0-47 16,0 0 17-16,0 0 57 15,0 0-33-15,0 94-4 16,16-77-15-16,-1-6-2 16,8-8-10-16,-3-3 4 15,2 0 3-15,-2-3-8 16,-4-17-13-16,-1-6 3 0,-3-2-6 16,-12 4-3-16,0 4-11 15,0 11-14-15,-5 9-59 16,-10 0-42-16,1 12-38 15,3 19-107-15,0 1-166 16</inkml:trace>
  <inkml:trace contextRef="#ctx0" brushRef="#br0" timeOffset="151413.29">13878 7161 495 0,'0'0'405'16,"0"0"-307"-16,0 0-3 0,0 0 5 15,0 0-31-15,0 0-27 16,2 51 8-16,-2-25-28 16,5-1-7-16,0-3-7 15,-1-8-4-15,5-6-4 16,-5-7 4-16,5-1-4 16,0 0 3-16,11-5-2 15,2-19 2-15,7-8-1 16,5-3-2-16,-5-2 0 15,-7 3 0-15,-1 8 1 16,-13 10-1-16,1 9 0 16,-9 7 0-16,2 0-3 15,2 4 1-15,8 20 0 0,-3 5-1 16,4 3 3 0,1-2-1-16,1-5-12 0,5-3-23 15,7-7-25 1,4-9-54-16,11-6-2 0,1 0-23 15,1-16-128-15,-3-7-172 16</inkml:trace>
  <inkml:trace contextRef="#ctx0" brushRef="#br0" timeOffset="153061.56">14507 7064 192 0,'0'0'522'16,"0"0"-355"-16,0 0-43 15,0 0-27-15,0 0 14 0,0 0-21 16,-29-56-43-16,18 59-24 15,-5 23-10-15,-2 6-1 16,5 3-1-16,2 3-5 16,9 2-3-16,2-3 0 15,0 0-2-15,2-8-1 16,22-6 0-16,3-3-1 16,6-13 0-16,12-7 0 15,5 0 1-15,0-14-1 16,6-16 1-16,-9-11-1 15,-5-6-2-15,-6-11 3 16,-18-13 0-16,-9-11-2 16,-9-6 1-16,0 1 1 15,-11 19-5-15,-7 22 5 16,5 18 2-16,1 12-1 0,1 12-2 16,7 4-3-16,-6 0 1 15,6 29 3-15,2 12-1 16,2 13 2-16,0 14 0 15,4 6 1-15,14 1 1 16,5-5 5-16,-6-8-4 16,8-12-1-16,-7-11-1 15,-1-13-2-15,2-13-1 16,-4-6 0-16,1-7-1 16,2 0 2-16,8-14 3 15,3-14-1-15,-2-6-2 16,-5-3 1-16,3-5-4 0,-10 0 3 15,-1 8-6-15,-5 13 2 16,-7 10-2-16,-2 11 1 16,0 0 2-16,0 6-2 15,0 20 5-15,0 4 0 16,0 4-4-16,6 1 4 16,10-3 0-16,7-3 0 15,-4-6 4-15,6-7-5 16,-2-9 2-16,-2-7 2 15,4 0 0-15,4-3-2 16,2-21 5-16,0-6-4 16,-2-5-2-16,-2-1 1 15,-13-2-4-15,-1 6 4 16,-11 10-2-16,-2 12 0 16,0 10 1-16,0 0-7 0,0 8-11 15,-4 16 17-15,-7 10 2 16,11 2-2-16,0 0-3 15,0 0 2-15,22-1 0 16,7-7 1-16,6-8-3 16,8-8 2-16,9-10 0 15,-4-2-1-15,2-2 2 16,-11-19-2-16,-3-6 3 16,-16-3 0-16,-7-6 1 15,-5-3 1-15,-8-1-1 0,0 4-1 16,-21 8 2-1,-8 16 0-15,-6 12-1 0,-6 0 2 16,-1 16-2-16,4 14 3 16,14 4-4-16,5 2-1 15,15-1-2-15,4-5 2 16,0-2-7-16,23-9 2 16,1-6-2-16,5-9 3 15,9-4 4-15,-5 0 2 16,7-18-1-16,-3-10 2 15,-6-6 1-15,-4-7 6 16,-8-9-3-16,-1-12-2 16,-7-12 0-16,-4-9-1 15,-5-1-3-15,1 13 0 16,-3 13 0-16,0 19 0 0,0 13 0 16,-3 12 0-16,-6 6-4 15,-4 8-9-15,7 0 1 16,-4 15 3-16,6 18 3 15,4 13 5-15,0 12 0 16,0 11 1-16,6 3 0 16,15 4 1-16,1-6-1 15,5-8 1-15,2-9 6 16,-3-13 4-16,1-15-9 16,2-8-1-16,-2-12 2 15,2-5-3-15,2 0 7 16,0-17-6-16,-2-16 1 0,-2-4 0 15,-4-8-2 1,-4-9-1-16,-5-2-1 0,-8 8-2 16,1 12-5-16,-7 16 1 15,0 18 7-15,0 2-8 16,-11 4-14-16,-7 24 21 16,7 5 1-16,5 6-2 15,6 3 0-15,0 1 1 16,4-4 2-16,13-3-1 15,6-7 1-15,1-7 1 16,3-8-1-16,2-10 1 16,7-4 5-16,-3-4 0 15,7-22 4-15,-7-9-2 0,2-3-8 16,-14-6 1 0,-7 1 0-16,-5-3 1 0,-9 9-2 15,0 13 0-15,0 10 0 16,0 10-6-16,-11 4-1 15,-1 0-4-15,8 6 3 16,-3 9 3-16,7 4-2 16,0 1-3-16,0-1 6 15,11 4 3-15,12-3 0 16,-5 0 1-16,1-2-2 16,4 0 2-16,-10 0 4 15,-1 0-4-15,-10-2 6 16,-2 0 2-16,0-4 0 15,-11-2-4-15,-18 1-4 0,-4-5-8 16,-4-4-111-16,2-2-78 16,6 0-171-16</inkml:trace>
  <inkml:trace contextRef="#ctx0" brushRef="#br0" timeOffset="154160.59">17822 7192 719 0,'0'0'211'16,"0"0"-177"-16,0 0 14 16,0 0 59-16,0 0 6 15,0 0-39-15,0 0-24 16,49-128-15-16,-36 89-9 16,1-7-16-16,-8-13 2 15,3-15-7-15,-5-2-3 16,3 3 0-16,-7 15-2 0,0 18 0 15,0 19-1-15,0 12 1 16,0 5-2-16,-7 4-14 16,-6 0 10-16,-3 22 2 15,3 16 3-15,9 16 0 16,4 12 0-16,0 11 0 16,15 3 1-16,12-6 1 15,2-8 0-15,0-16-1 16,0-14 0-16,0-11 0 15,-2-15-1-15,0-10-2 16,2 0-2-16,-2-18-9 16,4-17-11-16,-12-6-11 15,-3-10-10-15,-7-14-36 16,-9-13 15-16,0 5 9 16,0 4 17-16,0 21 40 0,-9 18 1 15,3 11 32-15,-6 12 25 16,1 7 14-16,5 0-42 15,-6 16-8-15,8 23 3 16,2 10-5-16,2 11 6 16,0 8-3-16,6 1-5 15,10-7 5-15,-1-9-7 16,1-14-5-16,-3-10 3 16,1-11-8-16,1-10 4 15,6-8-1-15,-2 0 2 0,18-15-1 16,-4-14-4-1,7-7-2-15,-7-9-3 0,-4-2 5 16,-2 10-5-16,-9 11 0 16,-7 14-4-16,-9 12 1 15,-2 0-1-15,0 0-2 16,0 17-4-16,0 15 9 16,0 5 1-16,0-1 0 15,11 0 0-15,5-6 0 16,-1-4 0-16,8-8 0 15,-3-8 3-15,7-8-3 16,2-2 0-16,11 0 3 16,0-19-2-16,-5-6-1 15,-6-5-1-15,-4-8 1 16,-9-8 0-16,-10-2-7 0,-6 6 0 16,0 14 0-16,-2 12 2 15,-18 16-4-15,-11 0-9 16,-7 5 18-16,7 21 0 15,6 5 0-15,10 7-1 16,15-3 0-16,0 4 1 16,19 0 0-16,15-10 2 15,-1-2-1-15,-2-12-1 16,8-7 0-16,-8-5-2 16,-2-3 1-16,-4 0-16 15,-12-17-45-15,-9-5-46 16,-4-1 16-16,-11-8-82 0,-27-1-170 15</inkml:trace>
  <inkml:trace contextRef="#ctx0" brushRef="#br0" timeOffset="154369.93">17585 6802 924 0,'0'0'143'0,"0"0"-110"15,0 0 45-15,0 0 18 16,145-36-47-16,-78 19-14 16,-7 6-14-16,-6 1-4 15,-19 3-14-15,-10 6-3 0,-12 1-1 16,-10 0-28-16,-3 0-119 16,0 9-147-16,-12 4-445 15</inkml:trace>
  <inkml:trace contextRef="#ctx0" brushRef="#br0" timeOffset="156477.01">19721 7045 682 0,'0'0'267'16,"0"0"-184"-16,0 0 17 15,0 0 16-15,0 0-59 16,0 0-26-16,125-139-10 16,-71 89-7-16,-6-4-9 15,-1-1-5-15,-11 3 2 16,-9 6-2-16,-19 4 0 15,-8 10 0-15,0 10 0 16,-2 10-11-16,-16 12-16 0,-11 0-8 16,3 5-18-16,6 20 14 15,6 1 13-15,12 8 13 16,2 2 2-16,9 5 8 16,22 0 0-16,5-2-1 15,-3-2 4-15,3-4 2 16,-9-5-1-16,-7 0 0 15,-7-6-1-15,-7-2 0 16,-6 0 0-16,0-2 5 16,-19-1-3-16,-12-4 7 15,0-3 1-15,2-4-5 0,4-6-3 16,11 0-2 0,1 0 0-16,13-15-5 0,0-8-10 15,0-7-8-15,9-2 1 16,11-1 13-16,9 8 4 15,9 3 5-15,-7 8 0 16,2 4 1-16,-4 3 6 16,-2 6 5-16,-4 1 3 15,-6 0-4-15,-1 1 0 16,-1 16 3-16,-3 9-3 16,1 4 7-16,-9 4 8 15,6-3-4-15,-8-4-11 16,-2-5 1-16,0-10 3 0,0-3-10 15,0-9 2-15,2 0-1 16,-2 0 7-16,9 0-5 16,-1-19-6-16,15-9-1 15,4-12-1-15,4-1 0 16,2 2-4-16,1 9-1 16,-12 10 3-16,-4 10-12 15,-5 10 0-15,-4 0 7 16,5 5 2-16,-8 22 5 15,3 6 4-15,-5 6-4 16,4-3 0-16,-6-4 3 16,-2-8 2-16,0-10 5 15,0-6-1-15,2-5-1 16,-2-3-2-16,4 0 9 0,5-6-2 16,7-19-1-16,7-8-7 15,0-4-3-15,11-3 2 16,-5 6-3-16,0 6-2 15,-9 7-1-15,-2 14-2 16,-7 7 3-16,-4 0-1 16,-3 7 0-16,0 22 2 15,4 7 1-15,-4 1 0 16,5 7-1-16,-3-7 0 16,8-5-5-16,1-8-5 15,8-10 2-15,-5-5 2 16,8-9 0-16,3 0 5 0,5-15 0 15,6-14 0-15,0-4 1 16,-9-6 0-16,-2-5 0 16,-11 0 10-16,-5 1-10 15,-6 7 2-15,-7 9 3 16,0 13-3-16,-13 11-2 16,-16 3-2-16,-9 0 1 15,0 24-1-15,2 10 2 16,7 8-1-16,12 4-3 15,5-2-1-15,10-4 4 16,2-8-2-16,0-5 1 16,16-12 2-16,4-2 0 15,6-13 4-15,8 0 0 16,2-13 9-16,-7-15-8 16,2-2 3-16,-4-8-1 0,-12 2-3 15,-1-3 5-15,-5 8-5 16,-7 9 0-16,-2 7 2 15,0 13-6-15,0 2-1 16,0 0 0-16,0 0-3 16,0 24-2-16,-7 8 6 15,3 5-2-15,4-1-1 16,0-5 3-16,0-6 0 16,13-7-1-16,2-6 2 15,3-8-1-15,7-4 1 0,2 0 1 16,2-18 0-1,4-14 11-15,-2-6-6 0,-2-8-2 16,-2-7-1-16,-3-9-3 16,-4-5 0-16,-1-12 0 15,-13-4-1-15,-4 9-2 16,-2 15 0-16,0 18 0 16,0 23 1-16,-4 13-1 15,-7 5-21-15,-5 7 6 16,0 36 12-16,3 15 4 15,11 12 0-15,2 7 1 16,0 3 0-16,2-8-1 16,21-8 0-16,-4-14-1 15,8-16 1-15,-2-11 1 16,-5-18 0-16,11-5-1 0,9-14 2 16,5-21 1-16,1-8 0 15,-8-8-1-15,-9-5 1 16,-2-7 0-16,-11-10 2 15,-3-9-3-15,-7 6-1 16,0 9 0-16,-6 19 1 16,0 20 1-16,0 16 1 15,0 8-2-15,0 4-1 16,-10 4-1-16,-1 28-2 16,3 15 3-16,-2 11 5 15,10 6-3-15,0 4 1 16,0 4 0-16,4-2 4 15,10-4 0-15,1-10-1 0,4-12-3 16,-6-10-3-16,-2-15 0 16,7-12-4-16,2-7-23 15,9-5-34-15,11-23-153 16,5-8-166-16</inkml:trace>
  <inkml:trace contextRef="#ctx0" brushRef="#br0" timeOffset="157979.91">23080 6418 673 0,'0'0'269'15,"0"0"-159"-15,0 0 13 16,0 0-8-16,0 0-56 16,0 0-26-16,0 0-6 15,-31 10-19-15,4 23-7 16,3 6 2-16,8 10 1 15,5 1-2-15,7 4 0 16,4-4-2-16,0 1-2 16,4-7 1-16,21-8 1 15,8-9-1-15,9-10 2 16,10-13-3-16,1-4 2 0,0-4 0 16,-1-22 6-16,-8-4-5 15,-5-4 1-15,-10-2-2 16,-14-1 3-16,-4 4-1 15,-11 1 0-15,0 11 0 16,0 5-2-16,-20 10-3 16,-7 6 2-16,3 0-2 15,-1 8 2-15,3 16-1 16,13 7 0-16,7 7-2 16,2-1 3-16,4 6-1 15,25-6 2-15,6-4 1 16,6-9 1-16,1-11-1 0,8-13 2 15,-4 0-2-15,-3-5 5 16,1-20-3-16,-1-6 6 16,-12-3-4-16,-2-9 0 15,-5-1-5-15,-8-7 0 16,-1-10 0-16,-1-6 0 16,-3 2 1-16,-9 9-2 15,2 11-1-15,-4 23 0 16,0 12-3-16,0 8-4 15,0 2-6-15,0 0 2 16,-4 26 0-16,-7 10 11 16,9 15 2-16,2 2 0 15,0 6 0-15,4 1 0 0,17-6-1 16,-4-7 1 0,8-8 0-16,-7-14 1 0,-3-7 0 15,1-13 0-15,6-5 0 16,-2 0 2-16,11-16 0 15,0-14 1-15,3-10-2 16,-3-4-2-16,-4-14 0 16,0-10 0-16,-7-11 0 15,-1-2-2-15,-5 0-1 16,-7 17 3-16,-5 21 1 16,-2 18-1-16,0 18 4 15,0 7 2-15,-2 0-3 0,-13 0 2 16,-8 25-5-1,5 17-4-15,5 18 4 0,11 9 0 16,2 6 2-16,0 3-2 16,2-8 0-16,13-3 0 15,3-15 0-15,3-12 2 16,-6-10 4-16,1-13-6 16,8-11 1-16,-2-6 0 15,14-6 5-15,7-26-6 16,-4-7 3-16,3-4-3 15,-5-10 2-15,-8-5-2 16,-1-8 0-16,-14 0 0 16,-8 11-1-16,-6 16-2 15,0 16 3-15,-2 11 0 16,-13 6-1-16,-3 6-5 0,5 0-5 16,-3 5 9-16,5 14-1 15,1 7 0-15,6 4 2 16,4 2-3-16,0 2 2 15,0-1 0-15,12-3 0 16,5 0 2-16,8-7 0 16,-3 0 0-16,2-1-1 15,1-2 1-15,-5-2 0 16,1 0 0-16,-6-3 0 16,-7-2 3-16,0-3-5 15,-6 0 2-15,-2 0 0 16,0 3-1-16,0 1 1 0,-4-2-1 15,-21-1 2 1,-4 0-2-16,-9 1-3 0,4-7-3 16,6-5-15-16,5 0 1 15,7 0-37-15,12-17-81 16,4-10-40-16,0-4-166 16</inkml:trace>
  <inkml:trace contextRef="#ctx0" brushRef="#br0" timeOffset="158261.47">25088 6571 672 0,'0'0'361'15,"0"0"-262"-15,0 0-2 16,0 0-33-16,0 0-26 15,0 0 23-15,0 106-31 16,3-54 2-16,4 3-6 16,-7-5-9-16,0-9-10 15,0-9-7-15,0-12 0 16,0-13-2-16,2-7-13 16,-2 0-18-16,0-4-14 15,0-19-51-15,0-12-237 16,0-8-290-16</inkml:trace>
  <inkml:trace contextRef="#ctx0" brushRef="#br0" timeOffset="158423.79">25140 6342 1014 0,'0'0'101'0,"0"0"-9"15,0 0-11-15,0 0-52 16,0 0-28-16,0 0-1 15,-13-33-63-15,13 46-76 16,11 14-21-16,-5 6-186 16</inkml:trace>
  <inkml:trace contextRef="#ctx0" brushRef="#br0" timeOffset="158612.12">25274 6761 748 0,'0'0'239'15,"0"0"-92"-15,-22 122 2 16,10-81-64-16,1-12-42 16,-2-3-32-16,1-6-7 15,-1-11-4-15,5-3 0 16,-2-6-37-16,6 0-73 16,4-3-161-16,0-18-397 15</inkml:trace>
  <inkml:trace contextRef="#ctx0" brushRef="#br0" timeOffset="158993.84">25430 6703 897 0,'0'0'153'16,"0"0"-124"-16,0 0 27 16,0 0 42-16,0 0-52 15,0 0-23-15,38 46-8 16,-20-46 3-16,6 0-1 15,0 0-4-15,10-11-8 16,-5-10 0-16,0-2-1 16,-7-8-4-16,-3-1 7 15,-13-2-6-15,-6 2-1 16,0 6 2-16,-4 12-2 16,-25 9-2-16,-10 5 0 0,-1 7 2 15,5 19 5-15,6 4-5 16,4 8 0-16,14 4 2 15,9 3 0-15,2-1-1 16,4-3 0-16,28-9-1 16,-1-8-1-16,13-12-1 15,10-12-1-15,10 0-9 16,15 0-44-16,-4-12-54 16,-3-5-148-16,-12-5-503 15</inkml:trace>
  <inkml:trace contextRef="#ctx0" brushRef="#br0" timeOffset="160914.4">26730 6474 722 0,'0'0'217'0,"0"0"-181"16,0 0 32-16,0 0 4 0,0 0-10 16,0 0-4-16,15-24-3 15,-2 9-23-15,5-9-14 16,5-1-2-16,-6 2-3 16,-1 5-1-16,-5 6-3 15,-7 3 10-15,-2 7-8 16,-2 2-1-16,0 0-9 15,8 6-2-15,0 29 1 16,3 13 0-16,1 6 2 16,-1-2-1-16,-7-8 0 15,0-10-1-15,2-12 0 16,-4-10 1-16,-2-8-1 16,2-4 1-16,2 0 2 0,7 0 5 15,7-24 4-15,7-7-3 16,4-10-2-16,2-6-6 15,-5 4 3-15,-1 3-3 16,-7 10 0-16,-7 11-1 16,-7 14 1-16,-2 5-1 15,-2 0-1-15,0 0-3 16,6 7-1-16,-4 22 5 16,2 10 0-16,7 5 1 15,1-3-1-15,-6-5-1 0,5-7 1 16,-5-8 0-16,2-9 0 15,-4-6 0-15,0-6 0 16,3 0 1-16,7 0 0 16,5-13 0-16,6-13 2 15,8-6-2-15,1-3 0 16,-3-4 1-16,-2 4-2 16,-7 11 0-16,-9 10-2 15,-5 7 1-15,-8 7 0 16,0 0-1-16,2 15-3 15,0 13 2-15,7 8 3 16,-7 1 0-16,9-2-1 16,0-5 1-16,7-8-2 15,0-6 2-15,0-8-1 16,4-6 3-16,0-2-2 0,7 0 0 16,7-17 0-16,1-4 0 15,2-5 1-15,-1-2-1 16,-11-1 0-16,-8 3 0 15,-3 9-3-15,-7 7 2 16,-9 8 1-16,0 2-6 16,0 0-2-16,0 14-9 15,0 12 5-15,0 4 9 16,0-2-5-16,16-5-4 16,-3-2-8-16,3-4-2 15,3-10 4-15,4-3-16 16,6-4-34-16,0 0-21 0,-2-18-95 15,-3-8-80-15,-4-2-76 16</inkml:trace>
  <inkml:trace contextRef="#ctx0" brushRef="#br0" timeOffset="161171.91">27980 6180 589 0,'0'0'147'15,"0"0"9"-15,0 0-28 16,0 0-32-16,0 0-55 15,0 0-23-15,-60-9 4 16,60 26 20-16,0-5-16 16,0-2 4-16,0-4-12 15,2-6 0-15,7 0-2 16,7 0 6-16,1-2-4 16,1-12-9-16,0-4-5 0,-9 2-4 15,-2 2-2-15,-7 4-12 16,0 4-19-16,0 6-87 15,0 0-65-15,-5 18-143 16,-1 8-86-16</inkml:trace>
  <inkml:trace contextRef="#ctx0" brushRef="#br0" timeOffset="162032.5">28243 6312 665 0,'0'0'257'15,"0"0"-160"-15,0 0 29 0,0 0-7 16,0 0-50-16,0 0-24 16,5-51-16-16,-17 51-13 15,-7 11-13-15,-6 15-3 16,5 6-3-16,-1 5 2 16,15 3 0-16,4-2 0 15,2-2 0-15,0-6-1 16,10-7 2-16,13-4-3 15,8-11 0-15,5-8 3 16,4 0 1-16,7-8 0 16,0-14 4-16,-3-9-4 15,-3 0 0-15,-10-8-1 16,-7 0 0-16,-10 1 0 0,-8 5 0 16,-6 11 1-16,0 8-1 15,-11 8-9-15,-13 6-14 16,-3 0-18-16,2 9 15 15,8 8 15-15,7 1-10 16,8 1-10-16,2-6-11 16,0 0 25-16,10-6 9 15,11-2 2-15,4-3 1 16,4-2 5-16,0 0 0 16,-2 1 0-16,-2 1 0 15,-10 0 0-15,-1 3 7 16,-8 0-4-16,3 6 2 0,-5 0 3 15,-2 6-7 1,0 1 6-16,-2 0 9 0,0-3 1 16,0-2-3-16,0-5 1 15,6-2-3-15,-6-6 2 16,2 0 0-16,4 0 4 16,7 0-6-16,10-8 1 15,6-12-6-15,0-4-5 16,4-5-2-16,-2 0 1 15,-2-2-1-15,-6 9 2 16,-12 6 1-16,-7 12-4 16,-4 4 2-16,0 0-2 15,-4 12-2-15,-9 16 0 0,-1 6 3 16,5 4-2 0,7 1 0-16,2-3 1 0,0-8 1 15,11-7 0-15,7-4 1 16,7-11 1-16,2-6 1 15,2 0 8-15,6-11 5 16,5-14-2-16,0-5-3 16,-9-5-5-16,-4-3 8 15,-9-3-3-15,-14-1-1 16,-4 3-6-16,0 9-3 16,-22 14-2-16,-9 9 0 15,-7 7-14-15,0 5-17 16,5 17-19-16,2 6-45 15,6-2-135-15,7-3-220 0</inkml:trace>
  <inkml:trace contextRef="#ctx0" brushRef="#br0" timeOffset="163626.04">29643 6336 220 0,'0'0'10'15,"0"0"-9"-15,0 0 38 0,0 0 28 16,0 0 17-16,0 0 9 15,28-36-8-15,-22 32-7 16,-4 0 10-16,-2 0 63 16,0 3-49-16,0-2-11 15,0 1 5-15,0 2-10 16,0 0-35-16,0 0-13 16,-16 6-15-16,-7 22-20 15,2 10-2-15,7 8 0 16,3-1-1-16,11 0 0 15,0-6-1-15,2-7 1 16,23-4-1-16,8-10 0 16,9-6 0-16,10-12 0 15,6 0 1-15,0-8 1 16,0-18-1-16,-2-4 1 0,-14-5-1 16,-11 0 2-16,-11-3-2 15,-11 0 0-15,-7 3 0 16,-2 11 4-16,0 10-3 15,-6 11-1-15,-19 3-14 16,-2 1-2-16,2 21 9 16,6 6-1-16,9 4-3 15,8 2 3-15,2 1-1 16,0-3 6-16,23-8 1 16,1-8-2-16,10-8 3 15,-1-8 1-15,7 0-3 16,3-16 4-16,1-10-1 0,-1-9 2 15,-3 1 0-15,-11-7 1 16,-2-7-1-16,-8-8 0 16,-3-4-2-16,-1 2 0 15,-5 9-3-15,-6 15 3 16,-4 16 0-16,0 10-1 16,0 8-2-16,-4 0-17 15,-12 10 7-15,1 26 8 16,-4 12 3-16,11 10 1 15,8 6 2-15,0 1 0 16,0-5-1-16,8-9-2 16,17-8 2-16,2-14-1 15,2-12 4-15,2-11-3 0,5-6 12 16,-1-4-2 0,3-22 6-16,3-10-12 0,-12-5 2 15,-6-5 1-15,-2-10 1 16,-13-6 1-16,2-7-8 15,-1 4 1-15,-9 9-2 16,4 18 0-16,-4 16 1 16,0 13 1-16,0 9-4 15,0 0 2-15,-9 0-1 16,-7 25-1-16,3 15 1 16,7 8 1-16,6 8 0 15,0 4 0-15,0 0 1 16,6-2 2-16,9-2 2 15,4-10 4-15,1-7 0 0,-3-13 1 16,4-10-6-16,-6-7-1 16,3-9 3-16,0 0-4 15,2-9-2-15,-4-9 0 16,-1-1-24-16,-1 2-32 16,-1 1-118-16,-5 2-100 15,0 5-411-15</inkml:trace>
  <inkml:trace contextRef="#ctx0" brushRef="#br0" timeOffset="163809.37">31031 6597 981 0,'0'0'131'0,"0"0"-44"16,0 0 48-16,0 0-68 15,0 0-48-15,0 0-15 16,-66 111-4-16,8-90-23 16,0-7-275-16</inkml:trace>
  <inkml:trace contextRef="#ctx0" brushRef="#br0" timeOffset="173035.14">2790 8522 960 0,'0'0'96'0,"0"0"-83"15,0 0 9-15,0 0 64 16,0 0-8-16,0 0-43 15,0 0-22-15,0 0-5 0,-10-32-7 16,10 34 2-16,0 28-2 16,0 18 0-16,0 13 4 15,0 4 3-15,0 4-8 16,6-6 5-16,1-5-5 16,-5-5 0-16,4-7-2 15,-1-12-16-15,0-7-29 16,-3-9-65-16,2-9-17 15,-2-9-106-15,-2 0-134 16</inkml:trace>
  <inkml:trace contextRef="#ctx0" brushRef="#br0" timeOffset="173311.69">2690 8562 662 0,'0'0'79'0,"0"0"7"16,0 0 13-16,-9-114-45 15,21 93-25-15,9 4-8 16,14 2-5-16,2 10 13 16,3 5 0-16,5 0-7 15,-5 10-13-15,-5 16 1 16,-10 4-9-16,-14 4 6 16,-11 2-4-16,0 0 6 15,-7 3 18-15,-19-5 2 16,-6-3-22-16,-1-4-7 15,6-8-39-15,2-7-35 16,8-5-46-16,3-7-134 0,8 0-258 16</inkml:trace>
  <inkml:trace contextRef="#ctx0" brushRef="#br0" timeOffset="173660.21">3143 8993 767 0,'0'0'235'0,"0"0"-185"16,0 0 9-16,0 0-6 0,0 0-42 16,0 0 4-16,78-140-6 15,-52 102 1-15,-3 2-2 16,-6 13 3-16,-9 7 3 15,-6 11 6-15,-2 5 23 16,0 0-10-16,0 0-21 16,0 0-4-16,0 21-7 15,0 10-2-15,0 5 4 16,6 1-3-16,7-4 0 16,1-5-4-16,1-5 4 15,1-3-6-15,4-11-30 16,0-9-24-16,5 0-49 15,0-14-59-15,-2-15-189 16</inkml:trace>
  <inkml:trace contextRef="#ctx0" brushRef="#br0" timeOffset="173908.71">3279 8558 896 0,'0'0'74'0,"0"0"-62"16,0 0 43-16,0 0-14 16,0 0-20-16,0 0 7 15,-7 73 2-15,22-73-4 0,3 0-3 16,-2 0-3 0,0-13 1-16,-6-4-17 0,-2 0-4 15,-8 3-6-15,0 6-32 16,0 8-42-16,0 0-66 15,-5 0-158-15</inkml:trace>
  <inkml:trace contextRef="#ctx0" brushRef="#br0" timeOffset="174559.87">3638 8661 764 0,'0'0'324'0,"0"0"-269"16,0 0 66-16,0 0-34 0,0 0-42 16,0 0-30-16,-85-4-7 15,64 36 0-15,11 5-8 16,1 7 0-16,7 5-1 16,2 1 1-16,0-4-1 15,4-4-1-15,13-7 0 16,8-14 0-16,4-7-3 15,2-7 5-15,3-7-4 16,4-2 3-16,0-24-3 16,0-13 4-16,-3-1 1 15,-6-1 0-15,-4 0 0 16,-10 5 0-16,-6 8-1 0,-4 10 1 16,-5 8 1-16,0 6 1 15,0 4-2-15,0 0-1 16,0 2-10-16,0 20 3 15,-7 4 5-15,5 6 0 16,2 0-1-16,0-4 0 16,7-1 1-16,12-6 1 15,4-5 1-15,-1-6-1 16,1-6 0-16,0-4 1 16,0 0-3-16,2-12 2 15,-1-13 1-15,-1-4 3 16,-10 0 1-16,-2-2-1 15,-6-3-2-15,-5-2 1 0,0-1-2 16,-5 6-2 0,-10 8 2-16,-6 16 0 0,-1 7-1 15,-6 0-6-15,-5 23 3 16,5 10 2-16,6 3 2 16,10-2-1-16,12-2-1 15,0 0 1-15,20-2-3 16,14-6 1-16,1-6-7 15,8-14 0-15,8-4-3 16,12-9-52-16,4-20-117 16,8-5-195-16</inkml:trace>
  <inkml:trace contextRef="#ctx0" brushRef="#br0" timeOffset="175926.44">5361 8497 928 0,'0'0'56'15,"0"0"-44"-15,0 0 78 16,0 0-3-16,0 0-15 16,0 0-38-16,-33-9-23 15,19 35 0-15,-1 15-1 16,3 5-5-16,8 5 8 15,4 4-8-15,0-1-3 16,10-4-1-16,15-4-2 16,4-10 3-16,2-10-2 15,3-10 1-15,1-12-1 16,4-4 1-16,3-7-1 0,1-18 2 16,-1-8 0-1,-5-2 1-15,-8-3-2 0,-2-5 0 16,-12 2-1-16,-5-1 0 15,-8 9-5-15,-2 8 2 16,0 11 1-16,0 12 2 16,-12 2-13-16,-3 2-2 15,-3 23 13-15,1 8-4 16,10 4 2-16,5 5 1 16,2 0-1-16,7-1-2 15,19-4 1-15,8-6 1 16,3-9-1-16,5-12-1 15,1-10 3-15,1 0 3 16,4-12 1-16,-4-13-1 16,-3-8 0-16,-4-1 0 0,-10-6 4 15,-10-6-1-15,-3-5 7 16,-14-9-6-16,0-5-2 16,0-4-2-16,0 8 0 15,-9 16 3-15,0 19-3 16,-2 14-2-16,-3 10 1 15,6 2-8-15,-5 12 6 16,-1 22 3-16,5 14-2 16,5 13 2-16,4 6 0 15,0 5 0-15,15-1 0 16,8-8 1-16,1-8-1 16,5-13 1-16,0-10-1 0,5-12 0 15,-7-9 3-15,-1-11 1 16,0 0 12-16,3-17-1 15,0-15-3-15,0-6-10 16,0-6-1-16,-6-11 3 16,-8-8-1-16,-1-15-3 15,-5-9 0-15,-5 1 0 16,-2 14-2-16,-2 20 2 16,0 21-3-16,0 17 2 15,0 9 1-15,-4 5-6 16,-9 0-2-16,-3 9 8 0,1 24 2 15,6 9-1 1,9 13 0-16,0 8 0 0,0 5-2 16,15 2 2-1,3-2-5-15,4-8 5 0,-2-7-2 16,5-14 1-16,-2-10 0 16,-4-11-1-16,-1-7 0 15,-3-11 0-15,8 0-2 16,2-11 2-16,6-15-1 15,-2-9 2-15,-7-4-3 16,0-12 0-16,-8-9 0 16,-10-3 0-16,-4 2-14 15,0 18 2-15,-4 18 10 16,-12 18 2-16,-6 7-15 0,0 0 6 16,-3 15 6-16,7 11 3 15,5 4 3-15,11 8-2 16,2 1 2-16,4 0-1 15,21-1-3-15,4-6 4 16,4-3 0-16,0-5 1 16,1-2 1-16,-10-2-2 15,-1-4 3-15,-8-4 3 16,-11 0-1-16,1-2 3 16,-5 0 11-16,0-1-13 15,-18 3 1-15,-6-5-7 16,-3-1-6-16,0-4-58 15,5-2-7-15,4 0-87 0,7-8-263 16</inkml:trace>
  <inkml:trace contextRef="#ctx0" brushRef="#br0" timeOffset="176576.67">7849 8705 660 0,'0'0'277'0,"0"0"-222"16,0 0-23-16,0 0 42 16,0 0 18-16,0 0-22 15,-137 53-42-15,104-41-19 16,-5-1-3-16,3-5 3 16,6-2-8-16,6-4 1 15,9 0-3-15,6 0 1 16,8 0-4-16,0-16-2 15,2-10-28-15,25-13 17 16,8-3 7-16,6-4 7 0,-3 0 0 16,-3 4 0-16,-6 5 2 15,-8 5 1-15,-8 8 4 16,-9 7-3-16,-4 3 6 16,0 6 13-16,0 1 5 15,-23 7-16-15,4 0 2 16,-8 0-4-16,-2 15-1 15,4 11 1-15,8 8-5 16,5 2-2-16,12 3-1 16,0 2 1-16,7 1 3 15,22 5-2-15,4-3-1 16,6 4 0-16,-4 0 2 0,3 0-1 16,-9-2 1-16,-4-4-2 15,-10-3 7-15,-8-7-5 16,-7-4-2-16,0-9 5 15,-7-1-4-15,-17-4-1 16,-7-4 0-16,-6-2-18 16,6-5-57-16,0-3-61 15,7-7-194-15</inkml:trace>
  <inkml:trace contextRef="#ctx0" brushRef="#br0" timeOffset="177394.3">9029 8536 731 0,'0'0'186'0,"0"0"-139"16,0 0-4-16,0 0 32 15,0 0-28-15,0 0-22 16,21 42-15-16,-9 29 59 15,-2 11-28-15,1-2-28 16,-1-8-2-16,-4-11-6 16,1-17-4-16,-3-15 0 15,-2-12 0-15,0-12 0 16,-2-5 2-16,7 0 0 0,-7-17 11 16,0-22-6-16,0-9-7 15,0-8 0-15,0-7-1 16,-7-10 1-16,5-13 1 15,0-2-2-15,2 5 0 16,0 13 1-16,0 19-1 16,18 15-2-16,2 13 1 15,0 8-1-15,3 12-1 16,1 3-3-16,5 0-3 16,-1 22-5-16,7 10-15 15,-6 4-52-15,-3 6 0 16,-8 0-75-16,-14 2-197 15</inkml:trace>
  <inkml:trace contextRef="#ctx0" brushRef="#br0" timeOffset="179026.36">9114 8845 351 0,'0'0'428'0,"0"0"-427"15,0 0 0-15,130-31 3 16,-73 8 8-16,11 2-9 16,-8 4-2-16,-2 3-1 15,-16 6-9-15,-15 6-37 0,-16-1 25 16,-7 3 19-16,-4 0 2 16,0 0 14-16,0 0 43 15,0 0 3-15,0 0-4 16,0 0-7-16,0 0-11 15,0-2 4-15,0-1-16 16,0-6 15-16,0-3-13 16,0 1-16-16,0-2 2 15,0 8 10-15,0-2 2 16,0 4-11-16,0 3-1 16,-13 0-6-16,-1 0-8 15,-1 5-4-15,-3 14-1 16,1 3 4-16,5 6-3 15,3 0-1-15,7 2 2 16,2 0-3-16,0-2 1 0,13-5 5 16,10-6-2-1,-1-7-1-15,7-5 3 0,5-5-1 16,-1 0 5-16,5-25 1 16,0-3 3-16,-9-6-3 15,5 0-3-15,-15 0 3 16,-3 0-3-16,-9 2 1 15,-5 4 7-15,-2 9-10 16,0 8 6-16,0 8 4 16,0 3-10-16,0 0-4 15,-7 11-3-15,1 13 6 16,-2 6 0-16,8 3-1 0,0 1 1 16,0-8 1-16,14-6 0 15,-1-7 4-15,3-7-3 16,-3-6 2-16,-1 0 15 15,5 0 5-15,4-5-3 16,1-14-11-16,2-3-5 16,-4-4 0-16,3 1-4 15,-6 6 0-15,-1 0 0 16,-7 9 3-16,-5 7-3 16,-4 3-4-16,0 0-2 15,0 0-7-15,2 13 6 16,4 13 7-16,0 5 2 15,1-4-2-15,3 0 1 16,0-5-1-16,1-8 0 16,-5-7 1-16,6-4 1 0,-1-3 9 15,5 0 4-15,3-8-3 16,6-16-6-16,4-5-2 16,0 0-2-16,-2-3-1 15,-8 4-1-15,-3 1 0 16,-3 8 0-16,-7 7 0 15,-4 8-2-15,-2 4-6 16,0 0-3-16,0 7 1 16,0 18-1-16,6 2 8 15,3 2 3-15,7-5 5 0,1-2-5 16,4-5-5 0,1-6 5-16,2-7 3 0,-4-4 11 15,7 0-6-15,-2-16 6 16,0-9-5-16,-2-9-6 15,-2-3 3-15,-3-8 0 16,-5-6-2-16,-2-7-3 16,-8-8 1-16,-3-1-1 15,0 1-1-15,0 9 0 16,0 15 1-16,0 16-1 16,0 14 4-16,0 8-4 15,-8 4-5-15,4 8-17 16,-7 24 18-16,7 19 4 15,0 7 0-15,4 12-1 16,0 5 0-16,0 0 2 0,15-3 1 16,1-9-2-16,-1-15 0 15,1-16-2-15,-5-14 2 16,2-12 5-16,1-6-3 16,1 0-2-16,7-20 6 15,7-8-2-15,0-11-2 16,0 3-2-16,-2 0 0 15,-4 6-1-15,-15 12 1 16,1 8 0-16,-7 10-4 16,-2 0-5-16,0 24 2 15,0 12 2-15,0 7 5 16,0-2 0-16,2 3 0 0,12-9 0 16,6-7 0-16,0-8 0 15,-2-8 1-15,4-5-1 16,3-7 0-16,-1 0 2 15,3-9 0-15,2-14 0 16,-2-3 2-16,-10-3 3 16,-3-7-7-16,-7-5 7 15,-7-6-6-15,0-4 2 16,-5 1-3-16,-15 8 0 16,-9 16-2-16,0 12-1 15,-2 14-7-15,0 0-6 16,-3 14 9-16,12 14 7 15,2 7-1-15,13 2-3 16,7 3 0-16,0-4 3 16,12-6-1-16,12-4 2 0,5-10 0 15,0-5 0-15,5-9 1 16,-5-2-1-16,-3 0-10 16,-4-20-25-16,-6-5-39 15,-7-2-7-15,-7-5-28 16,-2-4-25-16,-4-5-163 15</inkml:trace>
  <inkml:trace contextRef="#ctx0" brushRef="#br0" timeOffset="179190.71">10341 8450 981 0,'0'0'25'0,"0"0"-25"15,0 0-13-15,0 0 12 16,183-24 0-16,-92 2-69 16,9 0-156-16,0 1-231 15</inkml:trace>
  <inkml:trace contextRef="#ctx0" brushRef="#br0" timeOffset="180709.69">11943 8508 746 0,'0'0'156'0,"0"0"-97"16,0 0 19-16,0 0 10 15,0 0 11-15,0 0-35 16,0-50-23-16,0 50-19 16,-9 0-14-16,-6 12-4 15,-1 15 3-15,-1 8-4 16,1 7 0-16,7 4-3 0,7 7 0 16,2-7 1-16,0 0-1 15,13-10 0-15,7-9-2 16,9-4 1-16,9-14 1 15,6-6-2-15,1-3 2 16,7 0-2-16,-4-18 2 16,-5-11-4-16,-1 0 4 15,-4-5 1-15,-7-4 1 16,-4-4-2-16,-11-3 0 16,-5 3-2-16,-7 11 2 15,-4 10 1-15,0 13 3 16,0 8-8-16,-11 0-8 15,-9 5 10-15,-3 19 0 16,8 5 1-16,7 9-1 16,2-1 2-16,6 0-3 0,0 0-1 15,16-7 4-15,11-2-1 16,2-8 0-16,-2-10-1 16,11-8 4-16,2-2-4 15,-2-2 3-15,6-22-1 16,4-3 6-16,-11-8-4 15,1-5 4-15,-11-8-1 16,-10-10 2-16,-5-13 6 16,-8-6-13-16,-4-4 2 15,0 0 5-15,0 7-7 16,0 16 1-16,-11 18 3 0,9 20-3 16,-3 11 5-16,1 9-4 15,-5 0 0-15,-2 17-4 16,-3 21 4-16,8 11-2 15,6 7 0-15,0 4 0 16,0 0-6-16,15 2 6 16,3-2 1-16,5-9 1 15,-1-8-4-15,4-9 1 16,-1-11 1-16,-5-12-1 16,-5-4 0-16,1-7-1 15,7 0-2-15,-6-18 4 16,8-12 0-16,-5-7 1 15,2-5-2-15,-4-10 2 16,-2-8-2-16,-1-13 0 0,1-11 1 16,-5 2-1-16,-4 4-3 15,-7 12 3-15,0 11 1 16,0 18 1-16,0 6 0 16,-11 12-1-16,1 6 0 15,6 8 0-15,0 3-1 16,-3 2 1-16,5 0-6 15,-9 32 6-15,4 16-2 16,7 13 2-16,0 6-1 16,0 5 1-16,0 0 2 15,4-3-2-15,10-6-1 16,-1-2 1-16,5-9 0 0,-5-10 0 16,3-12 0-16,-3-9 0 15,1-10-3-15,1-5 3 16,1-6 1-16,9 0-1 15,1 0-5-15,-4-20 5 16,5-8 1-16,0-8 1 16,-4-11 0-16,-2-6-2 15,2-7 2-15,-3-7-2 16,-5 1 0-16,-1 7-2 16,-5 8 2-16,-7 15-1 15,0 18 1-15,-2 12-1 16,0 6 1-16,0 0-4 15,-4 0 1-15,-19 12 3 0,8 16 3 16,1 8-3 0,12 8 0-16,2-2-2 0,0 0 2 15,4-4-1-15,17-4 2 16,-1-6-1-16,5-8 0 16,-6-1 0-16,6-9-1 15,4-5 1-15,-4-2 0 16,-3-3 0-16,0 0 0 15,-8 0-1-15,-3 0 1 16,-7 0 2-16,-4 0-2 16,0 0 1-16,0 0 3 15,0 2-4-15,0 8-4 16,0 6 3-16,0 9 1 16,-2 0 2-16,-9-1-2 0,-1-1 1 15,-1-6 0-15,0 0 0 16,-1-5 0-16,4-5 2 15,-4-1-3-15,1-6-2 16,-1 0-14-16,5 0-24 16,-4 0-28-16,6-13-61 15,0-13-65-15,7-6-247 16</inkml:trace>
  <inkml:trace contextRef="#ctx0" brushRef="#br0" timeOffset="180903.97">13965 8374 1003 0,'0'0'128'16,"0"0"-76"-16,0 0 42 16,0 0-40-16,0 0-39 15,0 0-15-15,2-5-11 16,-2 1-76-16,0-5-143 15,0-3-576-15</inkml:trace>
  <inkml:trace contextRef="#ctx0" brushRef="#br0" timeOffset="203878.11">905 10357 703 0,'0'0'136'16,"0"0"-54"-16,0 0-42 15,0 0 31-15,0 0-10 16,0 0-20-16,0 0-15 0,33 3-12 16,9-3 25-16,10-9-16 15,3 1-1-15,6-4-7 16,1 4-6-16,5-1-9 15,-9 2 3-15,-9 7-2 16,-18-2 1-16,-11 2-3 16,-8 0 2-16,-10 0 1 15,0 0-2-15,-2 0 0 16,0 0-11-16,0 0-20 16,0 0-36-16,4 0-25 15,5 0-89-15,7 0-144 16</inkml:trace>
  <inkml:trace contextRef="#ctx0" brushRef="#br0" timeOffset="205592.25">2864 10117 707 0,'0'0'162'15,"0"0"-122"-15,0 0-2 16,0 0 24-16,0 0-3 16,0 0-12-16,4-97-1 15,-15 74-5-15,-9 2-16 16,-2 1-6-16,-7 3-9 16,-4 8-6-16,-12 6 8 15,-4 3-11-15,-4 0-1 0,-8 24-3 16,5 10-4-1,9-1 6-15,12 4-3 0,22-2 0 16,13 2 0-16,0 0-10 16,35 2-1-16,21-7 8 15,11-2 2-15,-1-6 1 16,4-4-11-16,-15-3 9 16,-8 0 3-16,-13 0-3 15,-18 0 6-15,-16 5 0 16,0 2 0-16,-25 2 0 15,-18 4 6-15,-10-2 2 16,0-4 7-16,3-5-12 16,17-8 5-16,4-8-6 15,14-3 0-15,5 0 0 16,8-3-2-16,2-16-13 0,25-8 5 16,8 1 2-16,7 2 4 15,-1 6 0-15,-4 1 0 16,1 5 2-16,-1 5 3 15,-2-1-3-15,-8 2 0 16,0 2-2-16,-7 0 7 16,-3 0-1-16,1 0 2 15,-5 2 16-15,-7 0-14 16,5 2 10-16,-9 0-1 16,2 0-14-16,-2 0 3 15,3 0-4-15,-1 0 3 16,-2 0-9-16,5 0 8 0,-1 0-3 15,3 0 1 1,9-3-1-16,1-6 1 0,8-3 1 16,-1-4-3-16,1 0 1 15,-1 2 0-15,-2 6 0 16,-3 3-2-16,-7 5 1 16,-2 0-5-16,-1 5 4 15,-1 19 1-15,1 6 0 16,-7 0 1-16,1 0-1 15,-3-6 3-15,0-8-2 16,0-5 0-16,0-10-1 16,0-1 0-16,0 0 5 15,5 0 6-15,3-8 0 0,7-19-3 16,4-6-6-16,3-4 0 16,-3 3-2-16,2 5 1 15,-5 7-1-15,-3 5 0 16,-4 12-1-16,-2 5 0 15,-3 0-4-15,5 8 4 16,0 18 1-16,0 6-1 16,0 2 2-16,-1-2-3 15,-1-6 5-15,0-7-3 16,0-5 0-16,-3-5 0 16,3-5 0-16,2-4-3 15,2 0-4-15,4 0-3 0,1-10-5 16,-3-7-16-1,-1 2-17-15,-1-1 8 0,-3 2-5 16,0 1-6-16,-2 1 2 16,-1-1 27-16,-3 5-1 15,0 2 19-15,-2-1 1 16,0 4 3-16,0-1 3 16,0 1 20-16,0 1 15 15,0 2-4-15,0 0 8 16,0 0-10-16,0 0-4 15,0 0-9-15,0 0-11 16,0 0-8-16,0 0 2 16,0 0-2-16,0 0-9 15,0 0-16-15,0 0-11 0,0 0-18 16,0 0-10-16,0 0 40 16,0-3 15-16,0-1-5 15,0-1-1-15,0 2 11 16,0-5 4-16,0 4 4 15,0-1 2-15,0 4-2 16,0 1 2-16,0 0-1 16,0 0-5-16,0 0-6 15,0 0-46-15,0 0-58 16,0 1 1-16,0 4-6 16,0-1-43-16,4-2-21 15,-2-2 98-15,8 0 81 16,-6 0 40-16,1 0 65 15,-1 0 30-15,2 0-35 16,-1-11-16-16,0 2 18 0,-1-3 28 16,1 2-42-16,-3 2-36 15,2 1 5-15,-4 6-17 16,0 1 7-16,0 0-12 16,0 0-2-16,2 16-18 15,3 15-12-15,2 13 15 16,2 4-1-16,-1-4-6 15,8-9-8-15,-1-7-3 16,-1-7-1-16,1-10-1 16,2-11-53-16,9 0-51 0,6-16-97 15,3-16-491-15</inkml:trace>
  <inkml:trace contextRef="#ctx0" brushRef="#br0" timeOffset="206578.04">3943 10335 645 0,'0'0'58'16,"0"0"-37"-16,0 0 95 15,0 0-25-15,0 0-40 0,0 0-8 16,15-14-9-16,-10-5-12 15,0-1-4-15,-5-1 0 16,0 0 5-16,0 7-9 16,-5 5 6-16,-6 4-11 15,-7 5 2-15,-2 0-8 16,-5 14-3-16,-4 18-1 16,2 11 0-16,-2 1 1 15,10 2-2-15,5-2 1 16,8-8 1-16,6-5 0 15,0-9-2-15,0-7 0 16,16-8 1-16,5-7 1 16,6 0 1-16,2-11 0 15,2-14 9-15,-2-9 8 16,-4-3 1-16,-5 1-10 0,-7 2-2 16,2 5 4-16,-5 8 4 15,-6 4 3-15,-4 9-4 16,0 8-4-16,0 0-2 15,0 0-8-15,0 29-6 16,0 11 6-16,-8 10 4 16,-2-2-4-16,8-4 2 15,2-6-5-15,0-8 1 16,0-7 1-16,6-9 1 16,8-9 0-16,7-5-1 15,-2 0 0-15,6-19 1 16,4-13 3-16,0-7-1 15,-2-7 1-15,-5-6 0 16,-2-3 0-16,-6-15 1 0,-1-1 2 16,-3-1-3-16,0 3 4 15,-6 15-4-15,1 15-2 16,-5 20-1-16,0 9 1 16,0 7 0-16,0 3-1 15,0 7-3-15,0 37-4 16,-15 24 5-16,-2 21 1 15,7 3 1-15,8-8 0 16,2-18 0-16,0-12-5 16,17-13 4-16,5-14-1 0,7-11 1 15,-2-9-6-15,0-7 5 16,2 0 2 0,0-23 1-16,-3-9 0 0,1-8 0 15,-5-7 0-15,-5-8 1 16,-5-9-1-16,-3-11-1 15,-5 1 0-15,0 6 0 16,-4 12 6-16,0 20-4 16,0 18 2-16,0 11 3 15,0 7-3-15,-8 7-4 16,-9 32-4-16,-6 30 4 16,5 19 1-16,7 9 0 15,11-5 0-15,0-10-1 0,29-18 0 16,13-12 2-1,8-11-2-15,6-18 4 0,-1-11 0 16,-6-12-4-16,-4-2-11 16,-7-28-36-16,-3-9-137 15,-4-8-287-15</inkml:trace>
  <inkml:trace contextRef="#ctx0" brushRef="#br0" timeOffset="207825.37">6116 10115 364 0,'0'0'440'16,"0"0"-327"-16,0 0-56 16,0 0 40-16,0 0-34 15,0 0-17-15,-55-33-7 16,39 33-2-16,-1 16-13 15,-2 17-14-15,3 12-1 16,8 10 6-16,3 3-11 16,5-4-2-16,0-6-2 0,21-9 0 15,8-5-1-15,8-13 1 16,5-9-1-16,12-12-10 16,2 0 5-1,4-12-1-15,-4-18 5 0,-10-7 2 16,-5 0 0-16,-17-5 0 15,-8 5 1-15,-16 2 0 16,0 3 8-16,0 7-8 16,-4 9 10-16,-4 8-3 15,2 7 0-15,4 1-7 16,-3 0-1-16,-1 25-7 16,-1 18 7-16,-2 6 0 15,9 4-3-15,0-5 2 16,0-7-1-16,20-9-13 15,7-6 5-15,6-11-1 0,5-8 5 16,9-7 2-16,2-5 0 16,0-24 4-16,-5-6 4 15,-3-7-2-15,-8-6 6 16,-6-3 2-16,-7-9 8 16,-9-1-8-16,-2-8 0 15,-7 1-2-15,0 4-7 16,-2 11 1-16,0 18 0 15,0 17 6-15,0 13-2 16,0 5-4-16,0 0-2 16,0 19-1-16,-6 20 1 15,-5 19 0-15,4 9 0 0,7 5 0 16,0-1 0-16,0-5 0 16,11-8 0-16,12-12-1 15,1-12 1-15,5-8-1 16,2-10-1-16,-2-12 2 15,0-4-3-15,-2-4 1 16,0-24 4-16,-3-11 1 16,3-8-3-16,-7-11 1 15,-2-8 1-15,-3-9-2 16,-5-3 1-16,-4-2 0 16,-4 4-1-16,-2 12 0 15,0 13 0-15,0 21-2 16,0 14 2-16,0 11 6 15,0 5-5-15,-2 0-1 16,-9 9 0-16,-3 29-1 0,-1 17 0 16,6 10 1-16,4 10 0 15,5 0-3-15,0 4 7 16,0-7-7-16,21-7 7 16,6-13-3-16,2-12-1 15,-6-10 0-15,6-12 0 16,-4-8 0-16,-7-8-6 15,-5-2 3-15,-1 0-13 16,-8-16-11-16,-4-10-75 16,0-4-57-16,0 0-220 0</inkml:trace>
  <inkml:trace contextRef="#ctx0" brushRef="#br0" timeOffset="208557.66">6402 10326 486 0,'0'0'77'0,"0"0"-11"16,0 0 16-16,0 0-14 15,0 0-14-15,0 0-12 16,93 0 2-16,-68-12-5 0,-2-8-11 15,0-1-2-15,0-3 1 16,-5-1-8-16,-7-1-1 16,-7 3 13-16,-4-2-2 15,0 3 6-15,-4 0-13 16,-11 6-12-16,-1 6-2 16,-5 10-3-16,4 0-1 15,-8 6-4-15,-6 26-4 16,-4 21-2-16,-1 9-1 15,2 7-44-15,12-4-57 16,18-14-100-16,4-16-272 16</inkml:trace>
  <inkml:trace contextRef="#ctx0" brushRef="#br0" timeOffset="209774.71">7324 10391 210 0,'0'0'23'15,"0"0"17"-15,0 0 107 16,0 0-23-16,0 0-62 15,0 0-12-15,-8-8 4 16,8 6 5-16,0-7 17 16,8-6-29-16,17-9-18 15,13-15-3-15,7-4 5 16,3-8-3-16,4 1-14 16,-5 6-1-16,-9 4-8 15,-9 8 4-15,-12 9-4 16,-5 4 4-16,-10 9 0 15,-2 2 0-15,0 4 3 0,0 4-12 16,-14 0-1-16,-1 0 0 16,-1 0-14-16,-4 12 8 15,9 3-4-15,2 6-8 16,7-5-2-16,2-2 8 16,0 0 7-16,0-4 3 15,18 0 2-15,6-2 2 16,3-4-2-16,4 0 1 15,0-1 0-15,-4 6 0 16,-7-2 9-16,-9 3-3 16,-9 1 0-16,-2 5 2 15,0 6 13-15,-19 2-7 0,-18 5-3 16,-5-4-4-16,-2-2-6 16,1-7-1-16,10-10-5 15,2-6-50-15,2 0-123 16,2-20-265-16</inkml:trace>
  <inkml:trace contextRef="#ctx0" brushRef="#br0" timeOffset="214424.6">9021 10221 859 0,'0'0'103'16,"0"0"-82"-16,0 0 15 16,0 0 24-16,0 0-22 15,74-108-5-15,-55 69-1 16,2 1-6-16,-3-6-9 16,-5-4-12-16,-7-3-1 15,-1-2 0-15,-5-8-4 16,0-1 0-16,0 4-2 15,-7 9-5-15,-6 8 4 0,4 16 2 16,2 12 1-16,1 7-4 16,-1 6-1-16,0 0-5 15,-6 32 4-15,0 21 2 16,3 22 4-16,10 7-2 16,0 2 2-16,0-3 0 15,21-11-5-15,1-6 5 16,7-10 1-16,0-12-1 15,-3-10 0-15,-1-16 7 16,-5-9-6-16,3-7 4 16,-4 0 2-16,6-28 2 0,0-9-1 15,-3-5-7 1,-2 1-1-16,-2 4 0 0,-5 7 0 16,-6 13-1-16,-2 8 0 15,-3 9-3-15,-2 0-11 16,2 2 3-16,2 24 1 15,3 13 10-15,-1 7 1 16,8-3 0-16,1-2-2 16,1-9 2-16,7-8 0 15,-4-10 2-15,2-8-7 16,1-6 4-16,-7 0 1 16,8-16 1-16,-7-17 5 15,-10-7-2-15,1-2-3 0,-7-2 0 16,0 1 3-1,-23 4-4-15,-6 5 0 0,0 10-2 16,2 12-4-16,4 9 0 16,-2 3-11-16,-2 8-4 15,2 18 8-15,10 11 4 16,1 5-7-16,8 2-12 16,6 0-22-16,0-5-9 15,18-9 17-15,13-11 18 16,9-15 6-16,4-4-3 15,10-5-7-15,4-24-8 16,-4-7 16-16,-4-5 10 16,-7 4 10-16,-5-1 0 15,-9 6 1-15,-11 8 23 0,-3 7 25 16,-6 12 6-16,-6 3-7 16,-1 2-9-16,-2 10-22 15,0 24-12-15,0 16 21 16,0 8-10-16,0 0-7 15,7-4 0-15,1-11-2 16,8-14-2-16,2-6 2 16,2-14-1-16,3-9 1 15,0 0 1-15,6-13 36 16,10-21-23-16,-6-9-14 16,5-5 6-16,-7 0 1 15,-4 4-5-15,-10 6-2 16,-3 10-6-16,-3 9 5 0,-7 14-6 15,-4 3 0 1,0 2-11-16,8 5 0 0,-4 22 9 16,0 9 2-16,5 5 0 15,1-6 0-15,-2-7 0 16,7-6 0-16,8-12-1 16,-3-6 1-16,2-4 0 15,3 0 2-15,-1-15 1 16,1-18-1-16,-5-4 2 15,2-2-2-15,-8-3-1 16,-10 2 3-16,5 2-4 16,-7 8 3-16,2 10-3 0,-4 12 0 15,0 5-2-15,0 3-12 16,6 0 1-16,0 7 1 16,3 15 9-16,-1 4 3 15,6-2 1-15,1-1-1 16,8-9 0-16,-3-5 0 15,9-7 1-15,-2-2 1 16,4 0-1-16,5-23 2 16,-5-2-2-16,-4-8-1 15,-8 4 0-15,-7-2 0 16,-10 1 3-16,-2 7-3 16,0 2 1-16,-4 10-1 15,-10 11-1-15,1 0-6 16,-1 0 6-16,-3 23-3 0,1 7 1 15,3 7 3-15,6 3-1 16,7-2-2-16,0-3 6 16,20-2-5-16,7-8 4 15,4-10-4-15,9-9 4 16,7-6-1-16,7-2 0 16,4-24 7-16,-3-6 5 15,-8-6-7-15,-12 2-6 16,-8-1 7-16,-13 4-4 15,-14 1 3-15,0 8-3 16,0 4 5-16,-14 8-6 16,-1 7-2-16,-5 5 0 15,-1 0-2-15,6 0-2 0,1 12 1 16,6 6 2 0,1-1-3-16,7 1 1 0,0-4 5 15,0-5-4-15,7 3 1 16,11-3 1-16,1-1 0 15,6 0 0-15,-2 0 0 16,-4 2-1-16,-1 5 1 16,-5-1 0-16,-1 11 1 15,-3-1 0-15,-5 5 12 16,0-4 2-16,-4-3-7 16,0-2-3-16,0-1 1 15,0-9-4-15,0-5-2 16,2-1-7-16,10-4-41 0,3 0-61 15,12 0-140 1,12-23-520-16</inkml:trace>
  <inkml:trace contextRef="#ctx0" brushRef="#br0" timeOffset="-213919.14">12240 9964 568 0,'0'0'101'0,"0"0"-81"16,0 0 28-16,0 0 68 16,0 0-39-16,0 0-25 15,24 42-12-15,-3-37 11 16,-4-5-9-16,1 0-3 16,3 0-11-16,-2-7-8 15,4-9 0-15,-3-4-11 16,2-2-3-16,-4-2 3 15,-5 0-7-15,-6-2 8 16,0 3-7-16,-7 2 1 16,0 3 1-16,0 6-3 0,-7 3 0 15,-7 4-2-15,-1 5-8 16,-5 0 0-16,-7 0-7 16,2 17 11-16,-2 3 3 15,10 1-1-15,1-2 0 16,7 1 2-16,7-6-4 15,2-2 3-15,0 5-1 16,0-2 2-16,13 2 0 16,5 1 0-16,5 0 0 15,-6 1 2-15,6-6-2 16,-3-3 1-16,0-1-1 16,0-9 1-16,0 0-1 15,7 0 2-15,1 0-2 16,-1-7-3-16,2-11 0 15,-2-3-13-15,-2 0-39 0,2-5-48 16,-3-2-21-16,0-4-72 16,-1-4 66-16,-12 0-75 15,0-1-38-15</inkml:trace>
  <inkml:trace contextRef="#ctx0" brushRef="#br0" timeOffset="-213355.15">12746 9682 149 0,'0'0'152'15,"0"0"33"-15,0 0-61 16,0 0-13-16,0 0 23 15,0 0-61-15,-40-39-32 16,40 39-18-16,0 18-12 16,0 18 37-16,0 12-5 15,11 5-17-15,-2 3-4 0,-3-3 17 16,-1-4-16-16,-5-8-17 16,0-4-1-16,0-11-5 15,0-8 7-15,0-7-3 16,0-11-2-16,0 0 1 15,0 0 7-15,0-13 9 16,0-20-12-16,0-11-3 16,0-9-3-16,0-7 0 15,0-7-1-15,0-3 5 16,5 8 2-16,1 8 0 16,3 14-1-16,-3 18 6 15,2 8-2-15,-6 9 0 16,-2 5-7-16,2 0-3 0,2 5-3 15,9 27 3 1,10 20 0-16,-3 10 2 0,7 10-2 16,-10-3 3-16,4-6-2 15,-6-2-1-15,-1-11 1 16,-6-11-2-16,4-7 0 16,-1-17 1-16,-7-9 0 15,-4-6 3-15,7 0 10 16,0-26 2-16,4-12-3 15,2-16-8-15,3-8-2 16,-3-10-2-16,-7-12 0 16,6-10 0-16,-5-5 3 0,-3 8-3 15,-2 19-7-15,-2 24 2 16,0 24 4-16,0 17-23 16,0 7-17-16,0 0-53 15,0 19-47-15,-13 22-89 16,9 8-89-16</inkml:trace>
  <inkml:trace contextRef="#ctx0" brushRef="#br0" timeOffset="-212621.96">13236 9779 886 0,'0'0'126'0,"0"0"-65"0,0 0 40 16,0 0-49-16,0 0-36 16,0 0-10-16,0 61 10 15,0-15 8-15,0 2-17 16,0 3-1-16,0-5-3 16,0-1-3-16,0-8-1 15,0-10 0-15,0-8-5 16,0-14-19-16,0-5-33 15,0 0-6-15,0-22-2 16,0-16-7-16,0-9 20 16,0-4 18-16,0-9 23 15,0-5 12-15,0-2 1 0,0 0 13 16,0 9 21 0,11 10 2-16,1 12 9 0,1 12-6 15,1 7-10-15,-1 4 3 16,3 6-17-16,-1 6-9 15,-1 1 8-15,1 0-10 16,-1 18-3-16,-6 16 5 16,-1 12-1-16,-7 4-5 15,0 2 3-15,-23-2-1 16,0-3-3-16,-4-6 1 16,0-10-1-16,4-9 0 15,10-8 1-15,10-11-3 16,3-3 0-16,0 0 0 0,0 0-1 15,25-12 0-15,6-3 3 16,0 1-3-16,12 4 4 16,-5 2-2-16,-3 8 0 15,3 0 1-15,-7 0 0 16,-2 24-6-16,-6 6 5 16,-5 4-1-16,-14 2 0 15,-4-2 1-15,0-4 1 16,0-2 5-16,-18-5-4 15,-13-5 4-15,-9-7 14 16,-5-3-3-16,-8-8-2 16,4 0 11-16,-3-9-9 0,15-15-5 15,3-7-4-15,12 3-7 16,11 2-5-16,7 4-22 16,4 8-53-16,0 2-40 15,22 7-189-15</inkml:trace>
  <inkml:trace contextRef="#ctx0" brushRef="#br0" timeOffset="-203963.99">14438 9851 731 0,'0'0'116'15,"0"0"-47"-15,0 0 16 16,0 0 12-16,0 0-20 15,0 0-14-15,0 0-28 16,0-36-12-16,0 70-20 16,13 27 14-16,0 23 14 15,-3 14-17-15,-8 3-2 16,-2-5-7-16,0-16-5 16,0-14-4-16,0-12 3 15,0-9-29-15,0-14-18 16,0-9-47-16,0-10-32 0,0-12-106 15,0 0-93-15</inkml:trace>
  <inkml:trace contextRef="#ctx0" brushRef="#br0" timeOffset="-203671.5">14395 9922 785 0,'0'0'61'0,"0"0"4"15,0 0-18-15,0 0 5 16,29-104 3-16,5 87-30 0,1 3-3 16,10 4 2-16,5 5-7 15,-6 5-3-15,-7 0-6 16,-10 9-6-16,-6 13-2 16,-15 8 0-16,-6 5-4 15,-11 3 4-15,-20 0-7 16,-5-4 4-16,-4-1-13 15,4-10-8-15,14-7-14 16,9-9-42-16,9-7-36 16,4-5-70-16,0-23-38 15,21-6-238-15</inkml:trace>
  <inkml:trace contextRef="#ctx0" brushRef="#br0" timeOffset="-202103.52">14831 9801 601 0,'0'0'171'0,"0"0"-22"15,0 0-52-15,0 0-13 16,0 0-32-16,0 0-51 16,-50 45 6-16,23-10 7 15,9 6-5-15,7 1-6 16,9 0-1-16,2 0-2 16,0-8-3-16,11-8 0 15,7-7-3-15,7-15 6 16,6-4 5-16,0-9-3 15,7-23 4-15,-5-8-3 16,-8-2 3-16,-7-1 3 0,-16 4 7 16,-2-1 10-16,0 3-12 15,-20 7-5-15,-5 9-1 16,-4 10-6-16,0 10-2 16,2 1 0-16,6 0-2 15,-2 17-5-15,7 3-3 16,12 6-1-16,4-1-18 15,0-1 6-15,9-3 6 16,15-1 3-16,3-3 7 16,0-5 4-16,2-10-3 15,0-2 6-15,2 0 0 16,0-12 1-16,7-7 1 16,-7-8 2-16,-2 3-4 15,-11 1 2-15,3 4 7 0,-13 5 3 16,1 7 8-16,-5 3-9 15,-4 4 0-15,0 0-11 16,0 0-1-16,5 23-4 16,4 9 4-16,4 4 1 15,1 0 2-15,-1-2-2 16,-2-10 0-16,1-6 2 16,-6-8-1-16,-4-8 2 15,0-2 6-15,3 0 4 16,-3 0 17-16,3-12-11 15,8-15-4-15,-2-6-14 16,3 1 1-16,-3 2-1 16,-3 6-1-16,6 6 0 15,-3 7-3-15,-7 6 3 0,-2 5-1 16,6 0-8-16,-4 5-4 16,9 18 11-16,1 0 3 15,1 4-1-15,-1-3 0 16,1-5-3-16,-1-6 3 15,1-3 3-15,-1-6 4 16,-7-4-6-16,-1 0 6 16,7 0 1-16,1-20-3 15,3-8 4-15,6-4-4 16,-3-4-1-16,3 2-2 0,-4 2-3 16,-3 6 6-1,-3 9-6-15,-1 7 1 0,-10 9-2 16,0 1-6-16,5 0 2 15,-1 4-10-15,8 13 9 16,3 2 7-16,6 0 0 16,-3-2 0-16,6-5 0 15,3-7 4-15,-2-3-2 16,4-2 1-16,-2 0 1 16,0-11-1-16,-2-11-3 15,-2 0 0-15,-10-5 6 16,-8-2-5-16,-2 0 1 15,-5 0-1-15,0 8 1 16,0 5-2-16,-14 7-2 0,1 9-11 16,0 0 8-16,-5 0 1 15,5 17 1-15,1 7 1 16,3 6-1-16,9 1 0 16,0 0 2-16,11-4 0 15,7-5-4-15,7-5 5 16,4-5-2-16,0-5 2 15,2-7 3-15,9 0 0 16,0-7 0-16,7-12 1 16,-5-6 0-16,3-3-4 15,-5-2 2-15,-11-1 3 16,-6-1-1-16,-17-1-2 16,-6 6 0-16,0 10-2 0,-4 5 0 15,-17 4-1 1,3 6 0-16,1 2-4 0,1 0-4 15,3 0 2-15,2 0 1 16,8 4-6-16,1 2 8 16,2 0 0-16,0 2-2 15,0 0-1-15,14-1 7 16,5 0 1-16,6 0 0 16,-5-4 0-16,7 3-1 15,-10-2 1-15,4 4 1 16,-3 0 0-16,-5 0-2 15,1 6 0-15,-8 4 0 16,3 3 3-16,-7 0 7 16,-2 6-2-16,0 0-2 15,0 0 1-15,0-1 6 0,0-6-5 16,0-4 2-16,0-8-6 16,2-4 2-16,7-4 3 15,-2 0-9-15,11 0 13 16,11-9 6-16,4-12-4 15,10-4-6-15,-1-1-5 16,-2 1-4-16,-4 3 6 16,2 1 5-16,-9 6-7 15,-12 3 8-15,-7 7-10 16,-10 5 2-16,0-2-2 16,0 2-2-16,-14-2-3 15,-13 2-26-15,-4 0-26 0,7 0-82 16,10 9-254-1</inkml:trace>
  <inkml:trace contextRef="#ctx0" brushRef="#br0" timeOffset="-201931.25">17398 9821 1183 0,'0'0'83'0,"0"0"-50"15,0 0 6-15,0 0-20 0,0 0-19 16,0 0-5-16,0 0-76 16,-25 0-209-16</inkml:trace>
  <inkml:trace contextRef="#ctx0" brushRef="#br0" timeOffset="-199488.78">25082 12069 231 0,'0'0'415'16,"0"0"-372"-16,0 0 2 15,0 0 91-15,0 0-22 16,0 0-34-16,0 0-29 16,0 0 2-16,14-50-4 15,-39 42 2-15,-13 2-28 16,-24 4-14-16,-21 2 10 16,-26 5-17-16,-27 21-2 15,-11 9 4-15,-9 10-4 16,-4 7 1-16,-6 10 0 15,8 6 0-15,9 10 0 16,10 3-1-16,24 2 0 16,14 4 3-16,30-3 0 15,24-4-3-15,23 0-2 0,24-5 1 16,13-7-2-16,45-8-5 16,27-10 8-16,26-8 4 15,25-8-4-15,31-6 0 16,9-12 0-16,11-9-3 15,10-7 2-15,-10 0 1 16,-2-15 0-16,0-9 0 16,-11-2 1-16,-16-2-1 15,-17-2 3-15,-14-2-5 16,-27-7 5-16,-13 0-4 16,-16-1 5-16,-26-4-4 15,-14-2 3-15,-16-7 3 0,-15-5 4 16,0-5-1-16,-33-8-1 15,-18-4-1-15,-9-2-5 16,-12-2 1-16,-5 1-3 16,-17 4 0-16,-13 7 0 15,-14 7 0-15,1 16 0 16,6 11-2-16,14 8-2 16,17 11-24-16,26 7-29 15,16 7-103-15,24 0-155 16</inkml:trace>
  <inkml:trace contextRef="#ctx0" brushRef="#br0" timeOffset="-198387.94">27336 12208 797 0,'0'0'17'16,"-143"-31"-7"-16,50 24-4 15,-15 0 41-15,-12 7 28 16,-9 0-20-16,-2 9-10 15,-8 19-17-15,8 14-9 16,2 9-4-16,3 16 0 16,9 12-6-16,5 4-8 0,14 5 4 15,22 2-5 1,22-6 0-16,35-4-9 0,19-5 6 16,8-8-16-16,48-11 10 15,31-10 5-15,26-12 4 16,26-12-2-16,21-14 2 15,21-8 0-15,11 0 1 16,12-20 0-16,4-8 8 16,6-4 3-16,-9-5 4 15,-16-9-11-15,-23 3 4 16,-35-5-9-16,-35-1 0 16,-34-4 0-16,-24-4 0 15,-26-5 5-15,-12-8 6 16,-27-9-11-16,-31-5-4 0,-19-6-4 15,-18 9 4-15,-28 10 4 16,-17 21 3-16,-9 21-3 16,-9 22-4-16,5 7-3 15,18 7-20-15,21 26-10 16,36 9-55-16,35 0-111 16,39-2-149-16</inkml:trace>
  <inkml:trace contextRef="#ctx0" brushRef="#br0" timeOffset="-197670.89">29405 12267 596 0,'0'0'45'0,"0"0"-11"15,0 0 13-15,0 0 76 16,0 0-43-16,0 0-23 16,-154-104-25-16,96 101 6 15,-10 1-7-15,-7 2-1 16,-14 0 6-16,-9 4-7 16,-5 18-3-16,-18 6-14 15,-1 7-1-15,-5 14-1 16,0 6-3-16,11 4-1 15,18 10-3-15,23 2-2 16,25 10-2-16,30 2-5 16,20 0 1-16,14 3-21 0,44-5 7 15,31-9-3 1,26-10-11-16,24-13 19 0,19-17 8 16,16-13-1-16,7-10 6 15,8-9 0-15,8 0 1 16,-10-16 0-16,-7-13 0 15,-17 0 1-15,-30-10-1 16,-19-5 0-16,-18-9 5 16,-24-7 4-16,-12-8 5 15,-14-5 16-15,-15-8-9 16,-10-3-17-16,-21-6 3 16,0-5 2-16,-25 3 3 15,-29 2 3-15,-21 8-8 16,-26 14 4-16,-26 15-11 0,-22 15-1 15,-20 20-5-15,-18 18-1 16,-1 10-20-16,12 34 1 16,17 11-31-16,28 7-46 15,25-3-174-15</inkml:trace>
  <inkml:trace contextRef="#ctx0" brushRef="#br0" timeOffset="-196189.52">24311 12680 392 0,'0'0'168'15,"0"0"-100"-15,0 0-1 0,0 0 60 16,0 0-6-16,0 0-48 16,-4 3 1-16,4-18-4 15,0-19-35-15,6-9-11 16,17-13 15-16,-2-12-26 15,8-14-4-15,0-19 1 16,0-13-5-16,-4-19-2 16,0-11-3-16,-8 2 2 15,-1 12-2-15,2 26 0 16,-3 24 0-16,-1 22 1 16,-1 16-1-16,-2 16 0 15,-1 11 2-15,-8 4-1 0,0 7-1 16,-2 2 0-16,0 0 0 15,0 2-7-15,0 0 5 16,4 8-10-16,3 22 11 16,1 10 1-16,4 5 2 15,-1 6 0-15,5 8 0 16,1 11-2-16,6 22 3 16,-5 15 5-16,4 11-2 15,-4 4 0-15,-1-8-3 16,-3-7-1-16,1-10 0 15,1-13-2-15,-3-15 0 16,1-9 0-16,-3-11 1 16,-5-9-2-16,4-11 1 0,-4-12 0 15,1-7 0-15,-7-5 0 16,0-5 0-16,0 0 0 16,0 0 1-16,0 0 6 15,0 0 1-15,-2 0-5 16,-21 0-3-16,2-9-3 15,-6-2 1-15,-7 4-2 16,-2 2 2-16,-8 5-10 16,-6 0-5-16,0 0 8 15,-6 0 0-15,0 0 2 16,9 0 4-16,5 3 3 16,4 1 1-16,11 1-1 0,7-5-3 15,7 0 2-15,1 0-26 16,8 0-26-16,-3 0 17 15,5-17-29-15,2-13-89 16,0-10-215-16</inkml:trace>
  <inkml:trace contextRef="#ctx0" brushRef="#br0" timeOffset="-195635.65">24579 11472 515 0,'0'0'71'15,"0"0"-18"-15,0 0 11 0,0 0 51 16,0 0-31-16,0 0-41 15,-90-28-15-15,79 42-18 16,-2 6 0-16,4 2 1 16,7 1-9-16,2-3-1 15,0 1-1-15,17-9-1 16,10-6 1-16,6-6 1 16,5 0 4-16,5-20 13 15,-3-10 6-15,-9 0-10 16,-13-1-1-16,-9-1 9 15,-9 3 3-15,0 0 4 16,-21 6-8-16,-10 8-14 16,-4 11-2-16,-9 4-5 0,-10 11-1 15,-2 22-17-15,12 14-26 16,7 5-52-16,22-2-104 16,15-2-338-16</inkml:trace>
  <inkml:trace contextRef="#ctx0" brushRef="#br0" timeOffset="-194671.87">23954 12937 352 0,'0'0'130'0,"0"0"-86"16,0 0 4-16,0 0 33 16,0 0-10-16,0 0 12 0,2 17 8 15,10-17-18-15,1 0-31 16,3 0 1-16,-3-4-17 16,2-10-12-16,3-6-7 15,-5-5 7-15,-3 1-11 16,-8 0-3-16,-2 2 4 15,0 5 1-15,0 4-4 16,-9 6 0-16,-7 7 2 16,-2 0 3-16,-6 0-4 15,-7 25-2-15,2 9-2 16,4 11 2-16,7 1-7 16,14 2 4-16,4-6 0 15,0-6-4-15,16-6-3 16,15-7-9-16,9-10-16 0,4-9-13 15,3-4-26-15,5-2-77 16,-2-22-4-16,-2-5-51 16,-13-3-11-16,-4 3 10 15</inkml:trace>
  <inkml:trace contextRef="#ctx0" brushRef="#br0" timeOffset="-193823.11">24328 12932 100 0,'0'0'47'0,"0"0"-30"15,0 0 5-15,0 0 6 16,0 0 15-16,0 0-19 15,-44-36-16-15,40 36-4 16,-3 0-4-16,2 0 0 16,5 0-6-16,-2 1-12 15,2 2 5-15,0-2 8 0,0 2 5 16,-2-3-6-16,-3 0 2 16,3 0-5-16,2 0 8 15,0 0-1-15,0 0 3 16,0 0-1-16,0 0 0 15,0 0 2-15,0 0 1 16,0 0 16-16,0 0 16 16,0 0 28-16,0 0 6 15,0 0-2-15,0 0-24 16,0 0-9-16,0 0-7 16,0 0-8-16,0 0-7 15,0 0 2-15,0 0 16 0,0 0-5 16,0 0 9-16,0 0 11 15,0 0 20-15,0 0-9 16,0 0-24-16,0 0-8 16,0 0-2-16,0 0-5 15,0 0-3-15,0 0 3 16,0 0 3-16,0 0-12 16,0 0 7-16,0 0-6 15,0 0 0-15,0 0 1 16,0 0 5-16,-2 4-3 15,0 13-9-15,-5 12-1 16,3 11 2-16,2 2 2 16,-1-3-5-16,-4-4-1 15,5-9 1-15,0-8-1 0,2-8 0 16,0-6 0-16,0-1 0 16,0-3 0-16,0 0 7 15,0-7-1-15,0-15-2 16,0-12-3-16,0-6-1 15,0-8 0-15,2-4 0 16,7 4 2-16,0 7-2 16,-2 13 1-16,-3 14-1 15,3 9 6-15,-7 5 2 16,0 0-7-16,2 0-1 16,-2 19-7-16,9 13 7 0,2 8 2 15,5 3-2 1,-1-5-1-16,4-4 1 0,-4-8 1 15,1-6-1-15,-8-8 0 16,-1-7 0-16,-3-5 0 16,-2 0 0-16,6 0 3 15,-6-7 5-15,9-19 2 16,-7-13-6-16,-2-5-1 16,-2-5-3-16,0 1-2 15,0 10-19-15,0 9-2 16,0 15-12-16,0 11-33 15,0 3-25-15,0 0-134 16,2 0 28-16,12 10-89 16</inkml:trace>
  <inkml:trace contextRef="#ctx0" brushRef="#br0" timeOffset="-193252.91">24560 12869 546 0,'0'0'81'16,"0"0"11"-16,0 0 80 15,0 0-76-15,0 0-37 16,0 0-19-16,5 10-21 16,-5 24-5-16,0 9 16 15,0 3-2-15,0-5-12 16,0-4-9-16,0-11-4 0,0-10-3 16,0-8 1-1,0-8-5-15,0 0 7 0,0 0-3 16,0-2 2-1,0-20-2-15,2-12-3 0,2-9-1 16,6-4 3-16,-6-1 0 16,0 2 1-16,5 9 0 15,3 14 0-15,-8 6 0 16,5 11-3-16,-7 2-1 16,0 4 2-16,0 0-3 15,0 0-4-15,6 10 7 16,-4 14 2-16,0 5 0 15,-4 3 0-15,0 2 0 16,0-2 1-16,-4 0-1 16,-2-4 0-16,-6-2 1 0,1-8 0 15,9-4-2 1,-2-7-6-16,4-5-8 0,0-1-14 16,0-1 0-16,15 0 21 15,7 0 7-15,7 0 1 16,-4 4 0-16,-1 3 1 15,-8 6-1-15,-5 1 1 16,-7 0 1-16,-4 3 4 16,0-4 9-16,-2 6 2 15,-20-5-7-15,-5-5-6 16,-6-1-4-16,2-8-15 16,-8 0-43-16,10-5-87 15,10-26-347-15</inkml:trace>
  <inkml:trace contextRef="#ctx0" brushRef="#br0" timeOffset="-192119.6">26676 12631 289 0,'0'0'128'15,"0"0"-20"-15,0 0-32 16,23 115 24-16,-21-89 34 15,2-9-26-15,-2-5-49 16,-2-8 10-16,0-2-11 16,0-2 15-16,7 0 5 15,-7-10-16-15,4-26-18 16,5-16-32-16,-2-16-6 16,2-11 2-16,-1-12-4 15,6-17-1-15,-1-13-3 16,8-16 0-16,-6-9-1 0,5 4 0 15,3 21 1-15,-4 26 0 16,-3 37 2-16,-5 26-2 16,-1 15 0-16,-8 8-1 15,-2 9-3-15,0 0 2 16,0 0-5-16,0 32-5 16,0 13 10-16,0 14 0 15,6 9 2-15,5 8 0 16,1 6-2-16,3 6 5 15,3 8-4-15,-1 4 1 16,4 1 0-16,-6-3 1 16,-1-7-1-16,-1-11 0 15,-6-12-1-15,0-15 1 0,-5-10 0 16,-2-11-4-16,0-12 2 16,0-4-1-16,0-8 0 15,0 2-1-15,0-2 1 16,0-4-2-16,0 3-1 15,0-5-4-15,0-2-2 16,0 0 5-16,0 0-7 16,-2 0 1-16,-12 0-13 15,-6-14-40-15,-2 2-11 16,1 1-29-16,0 5-16 16,3 3-66-16,-3 3 56 15,4 0-17-15,1 0-71 0</inkml:trace>
  <inkml:trace contextRef="#ctx0" brushRef="#br0" timeOffset="-191804.08">26749 12726 178 0,'0'0'30'16,"0"0"-30"-16,0 0-55 15,0 0-4-15,-120 0 59 16,113 0 11-16,5 0 20 16,2 0 5-16,0 0-10 15,0 0 8-15,0 0 55 16,0 0-7-16,7 0-2 15,7 3-19-15,5-1 2 16,10-2-11-16,12 0-24 16,7 0 23-16,15 0 7 0,-3-10-7 15,9 1-6 1,-11 0-10-16,-2 3-10 0,-19 2-18 16,-10 2-4-16,-15 2-3 15,-8 0 5-15,-4 0 13 16,-6 0 9-16,-25 0-27 15,-19 0-11-15,1 9-38 16,-2 6 5-16,10-4-28 16,10-2-82-16,12-5-105 15</inkml:trace>
  <inkml:trace contextRef="#ctx0" brushRef="#br0" timeOffset="-190771.26">26489 12886 613 0,'0'0'76'0,"0"0"-71"15,0 0 26-15,0 0 62 16,0 0-31-16,0 0-14 16,40 2-3-16,-27-2-3 15,3-10-18-15,-3-4-10 0,-6 0-6 16,0-3-2-16,-7 3 2 15,0 0-2-15,0 2 0 16,-2 6-3-16,-12 3 1 16,-4 3 2-16,0 0-6 15,-2 15 1-15,-2 14-2 16,4 2 0-16,9 6-3 16,9-3-2-16,0-2-4 15,5-6-7-15,15-6 0 16,9-8-2-16,2-6 9 15,5-6 3-15,-1 0 0 16,3-18 3-16,-3-8 4 16,-6-2 3-16,-6-1-3 0,-10 1 5 15,-6 7 7 1,-7 4 9-16,0 8 5 0,0 5 7 16,0 4-8-16,0 0-5 15,-2 0-15-15,-10 16-5 16,-3 15-2-16,6 8-2 15,-2 3 2-15,9-4 2 16,0-7-2-16,2-8 3 16,0-7-2-16,0-9 2 15,0-6 0-15,0-1-1 16,0 0 4-16,0 0 2 16,0-18 15-16,2-11-9 0,4-8-7 15,4-7-5-15,-4 2 1 16,1 5 2-16,-3 9-3 15,-2 15 0-15,0 8 0 16,-2 5-1-16,5 0-5 16,-3 17-13-16,5 12 16 15,6 10 3-15,-1 1 0 16,1-5-1-16,0-3 1 16,1-11 0-16,-1-7-1 15,-7-10 2-15,2-2-2 16,-6-2 2-16,4 0 1 15,3-15 4-15,3-16-4 16,-6-3-2-16,1-5-11 16,-5 1-11-16,-2 3 4 15,0 4-38-15,0 12-18 0,6 7-64 16,4 7-53-16,3 5-80 16</inkml:trace>
  <inkml:trace contextRef="#ctx0" brushRef="#br0" timeOffset="-190223.14">27035 12828 515 0,'0'0'99'16,"0"0"-12"-16,0 0 65 15,0 0-67-15,0 0-48 16,0 0-20-16,2 76 34 0,-2-34-5 16,-2-3-19-1,-3-2 4-15,3-4-11 0,-3-13-15 16,3-1-2-16,2-12-3 15,0-4 0-15,0-3 0 16,0 0 1-16,0 0 6 16,0-17-3-16,0-15-4 15,0-15-3-15,7-3 2 16,0 0-5-16,4 6-3 16,2 10 6-16,1 13 2 15,-8 9 0-15,1 8-4 16,-7 4 4-16,0 0-1 15,0 0-2-15,0 0-1 16,0 14 5-16,0 11 0 16,0 2 2-16,0 4-2 0,0-3 0 15,0-5 1-15,-2-5-1 16,2-1 0-16,0-8-2 16,0-2 1-16,4-3-2 15,14 0 0-15,5-4 2 16,6 0 0-16,2 0 0 15,-4 2 1-15,2 8 5 16,-12 2-5-16,-3 4 0 16,-5-1 6-16,-9 5 3 15,0-3 0-15,-14 4 5 16,-15-4-2-16,-13-2 2 16,0-8-14-16,-8-5-9 0,8-2-30 15,11-7-37 1,13-22-175-16,16-9-376 0</inkml:trace>
  <inkml:trace contextRef="#ctx0" brushRef="#br0" timeOffset="-189337.32">28932 12700 702 0,'0'0'48'0,"0"0"-45"15,0 0 2-15,0 0 80 16,0 0-20-16,0 0 2 16,-13 0 1-16,13 0-17 15,0-7-5-15,0-18 7 16,0-9-41-16,4-7 15 15,5-11-1-15,5-13-21 16,-1-13 2-16,-3-18-5 16,4-17 0-16,6-10 2 0,4-13 1 15,8 4-5 1,-3 18 0-16,2 26 0 0,-4 28 0 16,-5 24 0-16,-7 12 0 15,-7 12 1-15,-6 8 4 16,-2 4-3-16,0 0 1 15,0 0-3-15,4 0-3 16,3 14-7-16,-1 22 10 16,10 20 2-16,4 20-2 15,-4 12 0-15,4 13 0 16,2 5 1-16,-2 4-1 16,5-6 0-16,2 1 0 15,-6-13 3-15,4-8-3 16,-7-15 1-16,-3-15-2 0,-1-13 2 15,-5-15-2-15,-3-7 1 16,-1-11 0-16,-5-3-1 16,0-5 0-16,0 0 1 15,0 0 3-15,0 0-3 16,0 0-1-16,0 0-8 16,0-7-21-16,-9-1 1 15,-2 0 0-15,-5 2-9 16,1 2-12-16,-5 2-42 15,-9 2-84-15,2 0-113 16</inkml:trace>
  <inkml:trace contextRef="#ctx0" brushRef="#br0" timeOffset="-189196.12">29418 12654 185 0,'0'0'0'0,"0"0"-13"16</inkml:trace>
  <inkml:trace contextRef="#ctx0" brushRef="#br0" timeOffset="-188879.64">28807 12789 762 0,'0'0'159'0,"0"0"-147"15,0 0-7-15,0 0 6 16,0 0 13-16,174-16-2 15,-90 10-4-15,5 0 3 16,3 0 1-16,-5 0-19 16,-15 4 9-16,-26 2-9 0,-21 0-3 15,-21 0-2-15,-4 0-28 16,-13 0-11-16,-22 0-29 16,-15 8-78-16,-1 2-60 15</inkml:trace>
  <inkml:trace contextRef="#ctx0" brushRef="#br0" timeOffset="-188048.42">29021 12891 693 0,'0'0'172'0,"0"0"-157"0,0 0 11 15,0 0 30-15,0 0-27 16,0 0 0-16,20 0-16 16,-9-3 0-16,5-9-9 15,-1-2 0-15,-1-1-1 16,-7 0-2-16,-3 1 1 16,-4 0 4-16,0-1-1 15,-4 7-4-15,-12 4-2 16,-4 4 2-16,-2 0-1 15,-1 4 0-15,3 16 0 16,0 7 0-16,11 4 0 16,0 6 1-16,9 3-1 15,0-5 1-15,9-2 0 0,11-8-1 16,9-8-2-16,7-8 2 16,-3-9-3-16,8 0 4 15,1-3-1-15,-5-20 2 16,0 0 0-16,-11-3-2 15,-8-3 4-15,-14 3 0 16,-4 1 2-16,0 6 8 16,0 5-4-16,-8 9-4 15,-6 5 8-15,1 0-10 16,-3 10-3-16,-4 14-2 16,4 5 0-16,5 5 1 15,9 1 0-15,0-3 0 0,2-3 2 16,0-12 6-1,0-7-7-15,0-3 4 0,0-7-2 16,0 0 12-16,0 0 3 16,0 0 9-16,2-17 9 15,5-12-27-15,-3-10 1 16,0-3-8-16,4-2-1 16,-4 5-1-16,5 14 7 15,-9 8-7-15,2 13 0 16,0 4-2-16,0 0-7 15,5 4-6-15,2 21 5 16,4 4 10-16,1 5-1 16,-1-1-1-16,0-6 2 15,-1-6 0-15,1-10 4 0,-6-2-4 16,4-6-1-16,0-3 1 16,-2 0 9-16,4-9-4 15,-2-15 2-15,1-6-3 16,-6-6-2-16,-1-6-2 15,-5-3-4-15,2 7-25 16,-2 8-11-16,0 14-6 16,0 12-47-16,0 4-64 15,2 0-162-15</inkml:trace>
  <inkml:trace contextRef="#ctx0" brushRef="#br0" timeOffset="-187521.53">29527 12842 224 0,'0'0'557'0,"0"0"-447"16,0 0-12-16,0 0-13 16,0 0-48-16,0 0 0 15,-9 99 20-15,0-48-20 16,5 0 0-16,-3-7-27 16,3-9-5-16,2-9-4 15,2-10-1-15,0-8 0 16,0-6 0-16,0-2 0 15,0 0-1-15,0-10 1 16,0-16-7-16,0-11 6 16,0-9-2-16,0-7 1 15,6 1 0-15,5 3-7 0,5 13 4 16,-3 14 3-16,1 11 1 16,-3 4-3-16,-7 3 0 15,0 4 0-15,1 0 0 16,-3 14 1-16,-2 13 3 15,0 2 4-15,0 0-4 16,0-1 0-16,0-5 0 16,0-2 0-16,0-4 0 15,0-2 0-15,0-5-1 16,12-1 1-16,1 3-2 16,7-3 2-16,11 2 1 15,0 4 0-15,-2-4 14 0,-6 1-10 16,-12-7-3-16,-7-1-1 15,-4 0 9-15,0 3-4 16,-4 0-2-16,-32 3-3 16,-9-1-1-16,-15 0-45 15,-5-6-18-15,-1-3-49 16,-5 0-83-16,-1-21-185 16</inkml:trace>
  <inkml:trace contextRef="#ctx0" brushRef="#br0" timeOffset="-186279.44">24442 11368 740 0,'0'0'16'0,"0"0"-16"15,0 0-12-15,123-68 12 16,-49 21 33-16,17-9 17 16,18-6 4-16,7-4 17 15,11-6-31-15,3 0-13 16,-1-5-8-16,-9 5 5 16,-7 8-5-16,-16 12-3 15,-26 14-6-15,-29 15-3 16,-20 14-5-16,-15 4 0 15,-7 5 2-15,0 0 1 16,0 0-5-16,0 0-2 16,0 0-40-16,0 0-25 0,0 0-18 15,2 0-38-15,8 9 11 16,-8-7-96-16</inkml:trace>
  <inkml:trace contextRef="#ctx0" brushRef="#br0" timeOffset="-185820.62">27088 11315 734 0,'0'0'24'0,"0"0"-22"16,0 0 6-16,0 0 42 16,-115-11 51-16,90-14-45 15,5-8 1-15,-7-12 0 16,-2-11-26-16,-2-11 2 15,-16-12-2-15,-4-10-24 16,-14-11-2-16,1-2-3 16,-8 4-2-16,7 10 2 0,5 15 0 15,12 17 6-15,7 16-7 16,12 12 5-16,9 14-3 16,11 5-1-16,9 8-2 15,-2 1-5-15,2 0-39 16,0 0-20-16,0 15 3 15,2 12 25-15,27 2-90 16,12-4-82-16,9-4-51 16</inkml:trace>
  <inkml:trace contextRef="#ctx0" brushRef="#br0" timeOffset="-185202.5">27090 11240 575 0,'0'0'53'15,"0"0"-45"-15,0 0 29 16,0 0 54-16,0 0 25 0,0 0-38 16,-33 11-20-1,53-23-26-15,32-26-10 0,19-16-9 16,16-12 7-16,13-11-1 15,14-6 5-15,2-12-6 16,0-3-7-16,-5 8-5 16,-22 16-2-16,-15 21 3 15,-21 18-6-15,-24 16 4 16,-13 9-5-16,-12 7 1 16,-4 3-2-16,0 0 1 15,0 0-24-15,0 0-13 16,0 0-30-16,-6 13 5 15,-4 6-26-15,8-2-107 16,2-3-55-16</inkml:trace>
  <inkml:trace contextRef="#ctx0" brushRef="#br0" timeOffset="-184524.01">29275 11231 507 0,'0'0'45'0,"0"0"-45"15,0 0 22-15,0 0 52 16,0 0-28-16,0 0 5 16,0 0 25-16,2 0-1 15,-2 0-20-15,5 0-26 0,-3-2 3 16,3-4-3-16,-3 2-11 16,-2 2-1-16,0-4-3 15,0 4 13-15,0-2-5 16,0-1-1-16,0-4 0 15,0-2-13-15,-23-8 3 16,-10-7-5-16,-19-10-5 16,-14-11 7-16,-28-12-3 15,-12-13-4-15,-17-13 2 16,-5-7-1-16,10-4 0 16,16-2 2-16,19 5 26 15,28 10-18-15,21 20-4 16,12 19-2-16,15 16-1 0,5 13-4 15,-3 10-1-15,5 5-1 16,0 0-14-16,7 0-47 16,20 21 12-16,6 7-16 15,8 6-38-15,-4-5-170 16,-3-5-149-16</inkml:trace>
  <inkml:trace contextRef="#ctx0" brushRef="#br0" timeOffset="-181806.86">26257 9835 616 0,'0'0'29'0,"0"0"-3"0,0 0 52 15,0 0 53-15,-127-79-61 16,84 70-35-16,-3 5-4 16,-17 4-4-16,-1 0-5 15,-10 10-5-15,-8 14-6 16,1 6-5-16,3 9-1 15,7 5 5-15,11 12-10 16,6 12-2-16,14 7 2 16,18 2 1-16,11 1-1 15,11-8-2-15,11-10-4 16,26-7 2-16,26-11 3 16,11-8 2-16,26-12 2 0,16-13-3 15,11-9 3 1,2-10-3-16,3-26 8 0,-1-13 3 15,-4-5-1-15,-13-5 5 16,-23 0-8-16,-24-5 5 16,-26-1-9-16,-26-4 10 15,-15-1 3-15,-17 3-10 16,-39 3-4-16,-16 6-2 16,-24 9-4-16,-10 11-4 15,-13 12-2-15,-1 9 5 16,4 10-4-16,8 7-5 15,17 0-3-15,18 0-24 16,26 16-47-16,21 2-93 16,14-6-101-16</inkml:trace>
  <inkml:trace contextRef="#ctx0" brushRef="#br0" timeOffset="-180805.98">25767 10222 244 0,'0'0'329'0,"0"0"-261"16,0 0 13-16,0 0 108 15,0 0-85-15,0 0-65 16,2-105 6-16,2 45 4 16,12-5-16-16,1-8-6 0,8-9 3 15,2-13-16 1,0-16-10-16,2-7-2 0,-10-1-2 15,4 11 1-15,-9 13-1 16,-10 15 2-16,-2 10-1 16,0 12 2-16,-2 10 0 15,0 12-3-15,0 11 0 16,0 11 0-16,0 7 1 16,0 5-1-16,0 2 1 15,0 0-4-15,0 0-1 16,0 0-4-16,0 0 0 15,0 2-5-15,0 17 13 0,7 10-1 16,-3 9 4 0,8 13-1-16,-1 10-1 0,4 12-1 15,-1 9 0-15,3 10 0 16,8 2 5-16,-1 0-5 16,8-2 0-16,-3-11 0 15,2-9 1-15,-4-12 0 16,-3-9 0-16,-4-10-2 15,-11-8 0-15,-2-8-1 16,-7-8-2-16,0-3 4 16,0-4-1-16,0-2 1 15,0-1-3-15,0 0 5 16,-9 0-7-16,4-2 6 0,3-3-2 16,2 0-2-1,0-2-12-15,0 0 0 0,0 0-3 16,0 0-7-16,0 0 5 15,-2 0-3-15,-11 0-37 16,-3-14-100-16,-8 2-84 16,-1 3-103-16</inkml:trace>
  <inkml:trace contextRef="#ctx0" brushRef="#br0" timeOffset="-180490.39">25947 10052 80 0,'0'0'634'15,"0"0"-587"-15,0 0-47 16,0 0 51-16,0 0 38 16,0 0-55-16,-14-20-24 15,35 10-9-15,14-8 0 16,21-1-1-16,6-2 0 15,5-2 0-15,3 4-2 16,-13 3-1-16,-12 2 2 16,-20 8-2-16,-12 3 0 15,-13 3 3-15,0 0 0 16,-34 0-3-16,-12 9-14 16,-12 6-65-16,0 4-26 0,0-6-11 15,11-6-161 1</inkml:trace>
  <inkml:trace contextRef="#ctx0" brushRef="#br0" timeOffset="-179173.83">25943 10185 646 0,'0'0'98'0,"0"0"-96"16,0 0 21-16,0 0 106 16,0 0-55-16,0 0-19 15,0 0 1-15,0-7-17 16,11-12-11-16,5-8-16 16,1-7-11-16,-3-4 1 15,-3-2-2-15,-9 2-1 16,-2 4-1-16,0 8-4 15,-11 8-2-15,-7 12 4 16,0 6-5-16,-8 0 8 0,-1 18-3 16,-2 10 4-16,6 8 0 15,10 2-8-15,8 0 6 16,5-2-1-16,0-4-10 16,14-7 10-16,17-10 2 15,7-8-3-15,9-7 3 16,6 0 0-16,-2-27 0 15,3-9-1-15,-2-6 4 16,-15 0 1-16,-3 0-3 16,-19 4 1-16,-8 0 4 15,-7 4-2-15,0 8 4 16,0 10 3-16,0 9 5 16,-5 7 6-16,-6 2-18 0,-4 33-3 15,-3 19-7 1,3 17 7-16,5 8-1 0,6 1-1 15,4-5 2-15,0-13-2 16,0-12 1-16,0-12 1 16,0-14-2-16,0-10 1 15,0-10-1-15,0-4-8 16,4 0 4-16,6-6 1 16,-6-18 3-16,5-12-3 15,-7-7-9-15,-2-5-23 16,0-1 13-16,0-2-7 15,4 7-11-15,5 6-9 16,0 9 24-16,0 10 10 16,-5 3-5-16,3 5 3 0,-7-1 18 15,0 3 0-15,0 1 2 16,0 0 7-16,0 1 10 16,0 4 14-16,0 1 8 15,0 2-2-15,0-2-11 16,0 0-3-16,0 2-4 15,0-5 2-15,0 5-3 16,0-5-2-16,0 3-5 16,0-3-7-16,0 2 3 15,0 1 5-15,0 2-1 16,0 0-4-16,0 0-5 16,0 0-3-16,0 14-4 15,0 30-3-15,0 19 7 0,2 11-1 16,14-2 1-16,9-8-1 15,-8-15 1-15,3-14 0 16,-1-15-1-16,-13-12 1 16,3-8 0-16,-5 0 3 15,8-32 9-15,-6-19 9 16,3-14-15-16,-7-14-4 16,-2-9 0-16,0-4-1 15,-6 6-1-15,-15 12-2 16,6 18-9-16,-1 21 1 15,3 17-11-15,7 16-11 16,-6 2-76-16,10 16-86 0,2 14 33 16,0 11-47-16</inkml:trace>
  <inkml:trace contextRef="#ctx0" brushRef="#br0" timeOffset="-178590.8">26622 9985 690 0,'0'0'82'16,"0"0"-37"-16,0 0 85 16,0 0-36-16,0 0-42 15,0 0-42-15,-2 43-9 16,-6 18 2-16,-2 9 9 16,8-3-6-16,2-6 4 0,0-11-10 15,0-10-1 1,0-12 1-16,0-12-1 0,0-10 1 15,0-3-2-15,0-3-6 16,0-12 8-16,4-25 3 16,4-16-3-16,-6-12-4 15,0-9 1-15,0-7 3 16,2 5-2-16,3 14 3 16,5 19-3-16,-8 20 2 15,2 12-1-15,-1 10 1 16,-5 1-3-16,0 0 0 15,2 8-7-15,0 19 6 16,0 10 3-16,-2 10 0 16,0-2 1-16,0 3 1 0,0-5-1 15,0-9 0-15,0-5-1 16,0-6-1-16,0-7 2 16,0-9-2-16,0-2-15 15,0-5 3-15,10 0 4 16,9 0 10-16,6 0 3 15,4 0-2-15,-2 0 5 16,0 0 2-16,-12 0-1 16,-1 0 6-16,-10 7-4 15,-4 4-3-15,0 3 10 16,0 7 5-16,-20-4-11 0,-18 5-4 16,-4-3-6-1,-5-8-12-15,-3-3-41 0,8-8-32 16,11 0-136-1,13-10-286-15</inkml:trace>
  <inkml:trace contextRef="#ctx0" brushRef="#br0" timeOffset="-177757.26">28736 9543 644 0,'0'0'46'0,"-132"0"-25"0,59 4 99 15,-10 1-25-15,0 7-51 16,6 5-20-16,-2 5-11 16,8 11 1-16,9 8-2 15,6 5-2-15,14 6-2 16,13 3 2-16,17-4-10 15,12 0 1-15,10-5-1 16,25-6-1-16,14-10 1 16,7-6 0-16,10-12 1 15,13-6-1-15,6-6 2 16,4 0-2-16,-2-8 0 16,-5-17 3-16,-12 0 0 15,-18-5 8-15,-11-4 12 0,-19-2-7 16,-17-4-3-16,-5-8 5 15,-18-7-12-15,-24 4-6 16,-10-2 0-16,-6 11-6 16,0 9 0-16,0 12-8 15,4 10-21-15,6 8-24 16,5 3-18-16,10 3-134 16,6 12-45-16</inkml:trace>
  <inkml:trace contextRef="#ctx0" brushRef="#br0" timeOffset="-176603.04">28116 9958 708 0,'0'0'109'16,"0"0"-79"-16,0 0 68 15,0 0 7-15,0 0-53 16,0 0-40-16,0-147 1 16,4 78 25-16,0-10-14 0,4-6-5 15,-8-3-5-15,0-8 1 16,0-5-12-16,0-10-1 15,0-2-1-15,0 11 0 16,4 14-1-16,3 24 1 16,-5 24 1-16,2 21-2 15,-4 12 0-15,2 7 0 16,-2 0-2-16,0 2-12 16,2 22 5-16,4 10 7 15,-4 10 2-15,2 10 4 16,3 10-4-16,-5 11 0 15,0 10 0-15,2 8 2 16,-2 2 1-16,4 4-2 16,-6 0 0-16,0-6 0 0,0-12-1 15,0-11-1-15,6-13 0 16,3-10 1-16,5-8 1 16,-6-9-1-16,3-6-1 15,1-10 1-15,-8-4 0 16,3-7 0-16,-7-3 0 15,0 0 1-15,0 0 2 16,0 0 3-16,0 0 5 16,0 0-3-16,0-9-8 15,0-3 0-15,-9 1-3 16,-3-3-8-16,-5 2-3 16,-1 7-8-16,-7-1-14 15,-2 6 11-15,6 0 6 0,-6 0-12 16,4 0-8-16,3 0-5 15,3 0-4-15,-4 6-21 16,10-2-4-16,5 0-3 16,3-4 16-16,1 0 35 15,2 0 19-15,0 2 1 16,0-2 5-16,0 0 11 16,0 0 18-16,7 0 22 15,22 0 0-15,9-5-18 16,12-6-11-16,8-3-1 15,10 0-15-15,-1 0-5 16,-5 0 2-16,-20 5 19 16,-15 5 7-16,-21 4-18 0,-6 0 10 15,-15 0 1-15,-32 0-15 16,-15 9-7-16,-18 7-14 16,2 4 3-16,-1 2 7 15,15 0 0-15,9 2 4 16,16-4-1-16,20-3 0 15,11-3-1-15,8-5-7 16,0 2-2-16,25-8 11 16,20 1 1-16,20-4 1 15,8 0 1-15,7 0 5 16,-2 0-4-16,-8 2 2 16,-10 4 8-16,-14 0-8 0,-13-1-3 15,-10 0-2 1,-12-1 0-16,-11-1-1 0,0 0 0 15,0 1 0-15,-7 0 11 16,-12 6-9-16,-6-2 1 16,5 0-1-16,-1-4-1 15,11 1-2-15,1-5 0 16,7 2-4-16,2-2-8 16,0 0-31-16,0 0 1 15,13 0-28-15,7 0-28 16,-5 0-33-16,-7-2-186 15</inkml:trace>
  <inkml:trace contextRef="#ctx0" brushRef="#br0" timeOffset="-175657.13">28388 9918 480 0,'0'0'54'0,"0"0"-35"16,0 0 25-16,0 0 5 15,0 0-24-15,0 0-18 0,0-6 24 16,16 6 27-16,1 0 11 15,8 0-25-15,4-2 9 16,-2-10-14-16,-3-3-21 16,1 1 16-16,-8 3-13 15,-8-3-8-15,-4 2-6 16,-5-2 1-16,0 2 2 16,-7 2 3-16,-13 1-13 15,-2 8-1-15,-3 1-3 16,-2 0 4-16,0 14 0 15,4 7-4-15,2 5 0 16,7 3 1-16,8 1-5 0,6-2 7 16,0 0-6-16,14-5 3 15,7-9 3-15,14-5 0 16,-2-9 1-16,5 0 2 16,-1-4-1-16,-1-20 3 15,-3 0-2-15,-6-5 1 16,-4 4 0-16,-15 4 0 15,0-2 2-15,-8 7 7 16,0 4-9-16,0 5 5 16,0 7 1-16,0 0-9 15,-8 0 0-15,2 12-8 16,-7 17 7-16,1 2-2 16,8 8 3-16,-1-5 2 0,5-5 1 15,0-6-2 1,0-11 9-16,0-8-7 0,0-4 2 15,0 0 8-15,9 0 26 16,9-20 13-16,5-11-44 16,-2-1-7-16,0-2 0 15,-5 5 2-15,-5 3-3 16,-5 8 0-16,-4 9 1 16,-2 7-4-16,0 2-2 15,0 12-21-15,0 24 13 16,0 11 12-16,0 3 1 15,7-4 3-15,2-6-2 0,0-12 0 16,0-14-1 0,-5-9 0-16,3-5 6 0,2-12 15 15,4-23 11-15,3-11-24 16,-1-10-6-16,-1-1-2 16,-5-1 6-16,-9-2-1 15,0 9-4-15,0 7 3 16,0 15-4-16,0 17 0 15,0 12-10-15,-9 0-44 16,-3 15-21-16,4 20 7 16,1 5-15-16,7 4-67 15,2-6-70-15,32-5-267 16</inkml:trace>
  <inkml:trace contextRef="#ctx0" brushRef="#br0" timeOffset="-175156.01">29260 9860 671 0,'0'0'177'0,"0"0"-68"16,0 0-9-16,0 0-8 16,0 0-45-16,0 0-40 15,-50 14-6-15,31 38-1 16,3 10 8-16,5 5-1 16,9-5-2-16,2-13-5 15,0-10-2-15,0-20 1 16,0-10-3-16,0-9 4 15,0 0 0-15,0-18 2 16,13-22 4-16,1-15-6 0,-4-8 0 16,-1-4-4-1,3-1 2-15,3 7-1 0,3 15 1 16,-3 15 0-16,1 16 2 16,-7 7-2-16,-3 8 1 15,-1 0-2-15,4 0-8 16,-2 20 6-16,-7 9 3 15,0 5-1-15,0 3 3 16,-14 4 0-16,-8 1-1 16,0-4 1-16,6-2 0 15,3-5-1-15,4-8 0 16,9-7 0-16,0-2-3 16,0-1 2-16,27-4-2 0,11 1 4 15,6 4 0 1,1 0 1-16,-3 4-1 0,-9 1 0 15,-8-2 1-15,-14 3-2 16,-11-1 3-16,0 0-2 16,-38 3 0-16,-16 2-20 15,-12-1-55-15,-12-5-96 16,-5-4-228-16</inkml:trace>
  <inkml:trace contextRef="#ctx0" brushRef="#br0" timeOffset="-174055.88">24041 14034 685 0,'0'0'14'0,"0"0"13"0,114 65 35 15,-56-51 39-15,11-7-43 16,8-7-10-16,10-1-4 15,5-25-4-15,-1-15-22 16,6-3-10-16,3-7 17 16,-2-4-1-16,2 4 14 15,1 5-22-15,-10 7-9 16,-2 15-6-16,-9 12 2 16,-10 12-3-16,-6 0 0 15,-9 24 2-15,-3 12-3 16,-7 4 1-16,-12 4-4 15,-6 3 4-15,-12-4 0 16,-6-1-5-16,-9-7 5 0,0-7 4 16,0-10 1-16,0-9-1 15,-9-4-3-15,7-3 6 16,0-2 1-16,2 0 5 16,0 0 7-16,0-16 0 15,0-12-17-15,0-10-3 16,13-4-2-16,16 4 2 15,14 3 0-15,-1 12-4 16,16 4 3-16,4 6-2 16,17 6 1-16,0 7 2 15,15 0 1-15,5 0 1 16,-4 16-2-16,10 7 5 0,-2 3-3 16,1-1 1-16,4-1 0 15,-6-3-2-15,-11-8 5 16,-2-3 1-16,-6-6-3 15,-3-4 6-15,5 0 1 16,2 0 6-16,-2-12-6 16,2-7-2-16,2-10-1 15,0-5-7-15,7-6 4 16,2-7-4-16,-9 1-2 16,-6-3 1-16,-26 8 0 15,-14 11 4-15,-23 11-2 16,-13 8-1-16,-7 6 1 15,0 0-2-15,-34 5-22 0,-4 0-26 16,-4 10-56 0,4 15-66-16,13 1-139 0</inkml:trace>
  <inkml:trace contextRef="#ctx0" brushRef="#br0" timeOffset="-172236.47">26705 14691 235 0,'0'0'498'0,"0"0"-433"16,0 0 15-16,0 0 20 16,0 0-40-16,0 0-27 15,100-125-17-15,-62 81 6 16,3-7 4-16,-10-2 6 16,-4 0 4-16,-14 7-12 15,-13 8 3-15,0 12-9 16,0 10-5-16,-23 12-11 15,-4 4-2-15,-6 0-5 16,4 14-19-16,0 12-18 0,7 4 4 16,15 0-8-16,7-1 2 15,0-3 18-15,29-3 15 16,6 1 7-16,8-2 4 16,-1 1 1-16,-1-1 5 15,-12-2 2-15,-14-3-2 16,-4 0-1-16,-11-3 4 15,0 1 5-15,0-2 8 16,-15 0 2-16,-8-6-9 16,6-3-2-16,3-4-10 15,8 0-3-15,1 0-3 16,5-14-12-16,0-14-11 0,0-8 1 16,20-1 2-1,9 4-5-15,0 7 13 0,2 10 9 16,-4 4 6-16,-9 8 1 15,-3-1 7-15,-5 5 4 16,-2 0 0-16,-1 0-6 16,-1 0 2-16,2 17 0 15,-6 3 14-15,0 4 3 16,0-3-4-16,-2-2-6 16,0-4 2-16,2-8-5 15,-2-2-4-15,5-3-7 16,-3-2 1-16,4 0-2 15,10 0 1-15,7-17 2 0,4-9 0 16,-1-3-1 0,3-1-2-16,-2 2 2 0,-9 12-1 15,-5 7 1-15,-9 7-2 16,-2 2-3-16,1 0 1 16,2 19 2-16,8 12 5 15,-5-1 2-15,6-2 9 16,-5-5-1-16,5-4-4 15,-8-12 12-15,1-2-5 16,-3-5-3-16,0 0 4 16,8 0-8-16,10-16 7 15,7-10 0-15,2-6-17 16,0-1 5-16,-2 4-4 16,-4 7 1-16,-11 8-3 0,-6 7-1 15,-3 7 0-15,-3 0-4 16,2 14-3-16,6 15 2 15,5 7 6-15,-1-2-2 16,1-2-4-16,5-6-8 16,2-8 1-16,-4-6 6 15,5-7 2-15,-1-5 5 16,2 0 0-16,3-13 1 16,2-8 0-16,-9-4 1 15,-5-6-1-15,-5-4 3 16,-10-2-2-16,0 3 2 15,-2 9-2-15,-21 8 2 16,1 9 3-16,-5 8-4 0,-7 0-2 16,3 13-1-16,2 10 0 15,9 9-4-15,7 3 4 16,11-1-3-16,2-3 0 16,0-4 1-16,15-10 1 15,-1-6-1-15,3-5 2 16,8-6 1-16,-3 0 5 15,7-17-2-15,0-8 3 16,-2-3-5-16,-4 2 2 16,-4-2-3-16,-5 3 2 15,-5 9 2-15,-5 9-4 16,-4 4-1-16,0 3-1 0,0 0-1 16,0 0-7-16,0 10 3 15,0 17 4-15,0 3 1 16,2 0-1-16,7-4 2 15,5-3 0-15,-1-9-1 16,1-5-1-16,1-9 2 16,5 0 0-16,9-4 1 15,7-22 2-15,-1-8 2 16,4-6-1-16,-4-7 0 16,1-7 2-16,-9-6-3 15,-12-1-3-15,-1 12 2 16,-10 13 1-16,-2 17 0 15,-2 14 1-15,0 5-4 16,0 0-6-16,0 8 5 16,-16 26-5-16,-1 14 3 0,-4 10 2 15,13 6 0-15,8-2-2 16,0-2 3-16,0-11 0 16,4-11 0-16,12-12-1 15,1-12-2-15,4-12 2 16,0-2 1-16,8-14 1 15,10-20 5-15,3-6-5 16,-2-8 4-16,3-8-5 16,-14-11 0-16,0-3 5 15,-8 2-2-15,-7 12-3 0,-5 13 2 16,-9 16-2-16,0 11 2 16,0 9-2-16,0 3-5 15,0 4 4-15,-2 0-4 16,-9 13 0-16,-3 19 5 15,1 12-6-15,9 8 5 16,2 3-1-16,2 3 1 16,0-3 1-16,0-8-1 15,0-11 0-15,2-12-4 16,6-8-21-16,15-12-37 16,8-4-52-16,15-2-5 15,10-21-54-15,2-6-120 16,-4-6-256-16</inkml:trace>
  <inkml:trace contextRef="#ctx0" brushRef="#br0" timeOffset="-171105.38">29059 14159 538 0,'0'0'140'15,"0"0"-45"-15,0 0 67 16,0 0-59-16,0 0-16 16,0 0-16-16,-69-34-30 15,44 63-8-15,6 2-7 16,5 9-10-16,1 2-8 15,5 0-3-15,6 3-5 16,2-2 2-16,0-4 0 16,0-5-2-16,18-9 0 15,7-8-1-15,11-9 0 16,3-8 1-16,13 0 0 0,8-12-1 16,5-18 1-1,-7-4 0-15,-14-9-9 0,-10-1 5 16,-12 1 4-16,-18 2 2 15,-4 13-1-15,0 12 1 16,-6 8 0-16,-21 8-2 16,-2 0-2-16,0 14-1 15,3 12-3-15,8 9-5 16,7 2 7-16,9 4-3 16,2-2 3-16,0 2-2 15,8-7-2-15,21-8-4 16,7-6 6-16,6-13 6 15,5-7-4-15,5 0 4 16,-2-21 4-16,2-9-4 16,-10-6 7-16,-11-9 1 0,-6-9 8 15,-9-10-8-15,-1-10-3 16,-7 8-4-16,2 11 1 16,-8 16-1-16,0 20 3 15,-2 15 2-15,0 4-6 16,0 0-5-16,-6 23-2 15,-8 13 1-15,3 13 3 16,5 9-1-16,6 3 4 16,0 1-3-16,0-3 3 15,0-7 1-15,6-12-1 0,5-10 0 16,3-12-1 0,1-11-2-16,5-7 3 0,5 0 9 15,6-20-3-15,3-13-1 16,-5-9-3-16,-5-10 4 15,-4-14 0-15,-4-9-2 16,-3-17-1-16,-5 2-3 16,-2 13-1-16,-4 21 1 15,0 26 0-15,-2 17 1 16,0 13-1-16,0 0-4 16,-2 17-4-16,-14 29 6 15,3 19-3-15,3 11 5 16,10 5 0-16,0 0 1 15,0-2-2-15,0-12 2 16,3-11 4-16,10-13-2 0,8-15-3 16,-6-12 1-16,7-14 2 15,12-2 1-15,1-16 11 16,8-23-10-16,-5-9 0 16,-5-15-1-16,-10-15 0 15,-6-11 2-15,-3 2-4 16,-8 15-2-16,-1 26 0 15,-5 24-1-15,0 17 1 16,0 5-5-16,0 0-6 16,-21 12-1-16,0 17 4 15,5 10 1-15,5 5 4 16,9-1-3-16,2 0 4 0,0-3 2 16,6-2-2-16,11-5 2 15,6-6 0-15,2-5 3 16,-1-3 4-16,1-6 2 15,-3 1 7-15,0-1-10 16,-6-4 3-16,-7-2-6 16,-5-2 2-16,-4-5-3 15,0 2 7-15,0 1-9 16,-22-3 0-16,-16 0-17 16,-8 0-18-16,-8 0-6 15,7-8-82-15,5-14-99 16,13-13-557-16</inkml:trace>
  <inkml:trace contextRef="#ctx0" brushRef="#br0" timeOffset="-170961.12">30697 14321 1027 0,'0'0'40'16,"0"0"-40"-16,0 0 0 15,0 0-100-15,0 0-209 16</inkml:trace>
  <inkml:trace contextRef="#ctx0" brushRef="#br0" timeOffset="-170039.31">29953 9154 492 0,'0'0'2'0,"0"0"-2"15,0 0 4-15,-134 54 27 16,121-40 19-16,-3-1-6 16,5 1-23-16,0-2 12 15,-1-3-2-15,4-3 15 0,3-4 20 16,1 1 33-16,2-3-16 16,0 0-9-16,2 0-5 15,0 0-6-15,0 0 0 16,0 0-15-16,0-3-20 15,26-21-6-15,34-15-15 16,25-8-7-16,29-2 0 16,8 8-4-16,7 6 3 15,-6 11 1-15,-11 11 6 16,-19 9-6-16,-14 4 1 16,-17 0 5-16,-16 4-4 15,-12 7-2-15,-16-1-3 0,-7-1 3 16,-11-2-4-16,0 3 3 15,0 2-14-15,0 3-11 16,-20-1-28-16,0-2-82 16,-3-4-81-16,10-7-362 15</inkml:trace>
  <inkml:trace contextRef="#ctx0" brushRef="#br0" timeOffset="-168889.23">31121 8983 709 0,'0'0'155'16,"0"0"-74"-16,0 0-14 16,0 0-9-16,0 0-31 15,0 111 42-15,0-48-31 16,0-2-4-16,0-7-6 16,0-10-12-16,0-14-4 15,0-11-9-15,0-10 7 16,0-6-3-16,0-3 4 15,0 0 5-15,0-17 4 16,4-15 0-16,14-12-20 16,7-5 0-16,0-4 0 15,-4 2 0-15,2 5-1 0,-10 12 0 16,-4 17-1-16,-4 8 2 16,-5 9-1-16,0 0-8 15,0 0 3-15,0 26 0 16,4 15 3-16,2 5 3 15,4-4 0-15,1-2 1 16,-3-11-1-16,-1-8 1 16,-2-9-1-16,2-6 1 15,-7-6 2-15,2 0-1 16,9 0 15-16,5-18-3 16,13-14-9-16,2-8-5 15,0-1-1-15,2-2 0 0,-4 2-1 16,-6 14 1-16,-8 8-4 15,-11 14 3-15,-4 5 1 16,0 0-11-16,0 17-2 16,0 19 9-16,0 8 1 15,0 3-7-15,0-3-8 16,14-5-15-16,10-10 0 16,5-7-14-16,2-10 20 15,3-10 22-15,2-2 2 16,2-7 4-16,-7-19 0 15,-2-6 4-15,-4-3 4 16,-15-2 8-16,-3 0 0 16,-7 3 1-16,0 10 3 0,0 7 0 15,-13 16-12-15,-12 1-8 16,-4 4-3-16,-2 22 1 16,4 8-2-16,8 4-8 15,5-1-7-15,12 0 12 16,2-5 0-16,0-8 3 15,0-10 4-15,8-8 1 16,8-6 5-16,5 0 17 16,5-6 10-16,3-16-15 15,0-5-12-15,-5-2-2 16,-1 0 8-16,-6 2-1 16,-5 5-3-16,-8 6 3 0,1 9-10 15,-5 7 3 1,0 0-4-16,0 7-15 0,0 21 8 15,-11 9 6-15,1 0-3 16,6-1-12-16,4-5-15 16,0-8-3-16,0-7-23 15,7-8 3-15,11-8-30 16,6 0 9-16,10-20-112 16,-5-7-87-16</inkml:trace>
  <inkml:trace contextRef="#ctx0" brushRef="#br0" timeOffset="-168003.14">32117 9022 570 0,'0'0'157'0,"0"0"4"16,0 0-24-1,0 0-28-15,0 0-30 0,0 0-49 16,-8 2-16-16,-13 35 19 16,3 8-4-16,3 3-13 15,6-4-7-15,5-2-2 16,1-4-6-16,3-6 2 15,0-8-3-15,0-7 0 16,16-10 1-16,9-7-1 16,6 0 4-16,9-5-2 15,-1-22 2-15,2-6-3 16,-5-8-1-16,-14-8-4 16,-2 3 4-16,-9 7-5 15,-6 11 0-15,-5 9 4 0,0 12-9 16,-9 4-12-1,-11 3-7-15,-7 0 13 0,9 0 7 16,5 14 5-16,4-2-14 16,9 2-18-16,0-1 12 15,0 1 8-15,2-2 9 16,13 0 3-16,6 0 2 16,-6-2 1-16,1 2 0 15,-5 0 1-15,-7 2 1 16,-1 4 11-16,-1 1-3 15,-2 0 15-15,0 1-16 16,0-1 5-16,0-4 2 16,2-3-9-16,0-7 3 0,1-4-6 15,1-1-3 1,5 0 8-16,9 0 5 0,7-10-1 16,-2-10-9-16,12-2-2 15,-6-5 1-15,4-4-2 16,-2-3-2-16,-9 4 2 15,-6 4 2-15,-12 12 0 16,-2 10 1-16,-2 4-3 16,0 0-6-16,0 9-2 15,-6 16 7-15,-5 8 0 16,4 2 1-16,2-1-4 16,5-4 4-16,0-6 0 15,0-6 0-15,14-6 0 0,8-3 1 16,14-9 4-16,4 0 5 15,6 0 2-15,-5-17-6 16,-5-5-5-16,-5-4 5 16,-4-6-2-16,-10-7 2 15,-8 0-5-15,-9-1 2 16,0 3-5-16,-24 9 3 16,-7 13-2-16,-9 9-6 15,5 6-6-15,4 0 10 16,8 15-4-16,0 16 5 15,9 4-6-15,8 2 5 16,6-2 0-16,0-3 2 16,6-3 0-16,14-9 1 15,3-4 1-15,0-9-1 16,-4-7-28-16,-1 0-73 0,-7 0-27 16,-11 0-89-16,-4-9-117 15</inkml:trace>
  <inkml:trace contextRef="#ctx0" brushRef="#br0" timeOffset="-166758.65">31551 9631 890 0,'0'0'103'0,"0"0"-18"15,0 0 41-15,0 0-17 16,0 0-71-16,0 0-26 16,-47-32-10-16,23 62 3 15,-1 12-5-15,6 8 5 16,5 6-3-16,1 2-2 15,5-1 0-15,8-5-1 16,0-8 0-16,14-6 1 0,17-8 0 16,9-10 0-16,10-12 0 15,-2-8 1 1,6 0 1-16,2-22-1 0,-11-8-1 16,-8-5 1-16,-5-4-1 15,-8-3 0-15,-9 0 0 16,-6 5-3-16,-6 11-7 15,-3 15 8-15,0 9-12 16,-22 2-16-16,-7 5 4 16,-3 22 6-16,8 4-30 15,3 8 11-15,13 0 18 16,8 0 13-16,0-3 1 16,0-4 2-16,8-6 3 0,15-9 2 15,6-10 2-15,6-7 5 16,6 0 21-16,3-16-9 15,2-12-9-15,0-6 13 16,-4-8 22-16,-6-2-20 16,-5-7-16-16,-2-11-7 15,-5-1-2-15,-6 4-1 16,-7 13-8-16,-7 19 5 16,-4 20 4-16,0 7-20 15,-6 0-27-15,-17 16 24 16,0 19 8-16,-4 14 7 15,4 8-26-15,10 2 13 0,8-2 5 16,3-6-1 0,2-7 10-16,0-7 6 0,5-11 1 15,17-14-1-15,7-8 2 16,6-4 14 0,4-2-1-16,1-24-13 0,2-6 2 15,-6-8 2-15,0-5 2 16,-7-9 7-16,-6-5-3 15,0-14-4-15,-5-4-5 16,-3 4-2-16,-3 13 2 16,-3 22-1-16,-9 18 2 15,0 13 8-15,0 7-11 16,0 7-2-16,-19 27 1 16,-2 16 1-16,3 11 4 15,5 11-2-15,5 6-2 0,6-3 5 16,2 0 3-16,0-7 15 15,0-3 4-15,0-14-27 16,16-9 11-16,1-16 8 16,4-17-15-16,6-9 6 15,8 0 3-15,8-27-8 16,-1-9 1-16,-2-10 1 16,-5-10 2-16,0-6-6 15,-6-8-3-15,-6 2-9 16,-4 11-6-16,-13 15 0 15,-6 20 12-15,0 17-9 16,-13 5-28-16,-9 0 19 0,-5 0 17 16,6 19-1-1,8 8 0-15,7 7 0 0,6-1-5 16,0 4 7-16,0-2 3 16,15 2 0-16,8-3 1 15,-3-2 0-15,-1-6 10 16,2-2-2-16,-3-2 11 15,-5-2-7-15,-4-2 34 16,-9-4-44-16,0-2 0 16,-13 1 6-16,-27-6 0 15,-12 1-9-15,-10-4-12 16,-3-2-66-16,-2-2-31 16,2 0-159-16</inkml:trace>
  <inkml:trace contextRef="#ctx0" brushRef="#br0" timeOffset="-165588.58">28290 15262 10 0,'0'0'970'15,"0"0"-903"-15,0 0-52 16,0 0 18-16,0 0 19 16,0 0-16-16,0 0-2 15,91-30 0-15,-53 30-21 16,3 0 3-16,-4 0-14 16,-3 0 1-16,-1 0-3 15,-8 0 0-15,-3 0 0 16,-2 0-19-16,-2 0-67 15,9 0-55-15,-8-2-196 16</inkml:trace>
  <inkml:trace contextRef="#ctx0" brushRef="#br0" timeOffset="-163488.65">29061 15279 718 0,'0'0'165'0,"0"0"-127"15,0 0 24-15,0 0 15 16,0 0-30-16,149-129 7 15,-106 74-6-15,-5-6-9 16,-7-2-22-16,-4-4-2 16,-8-3-10-16,-3-3-2 15,-7 3-2-15,-7 12 0 16,-2 17 4-16,0 24-4 16,0 8 1-16,0 9-2 0,-4 0-18 15,-11 21 11 1,-10 25-4-16,-2 12 6 0,2 13-28 15,6 4-4-15,3 1 16 16,14 2 13-16,2-3 6 16,0-5 2-16,15-16 0 15,14-14 5-15,7-16 0 16,0-16 7-16,4-8 12 16,3 0 0-16,-6-15 6 15,5-12-13-15,-4-7-15 16,-5-1 4-16,-8-1-5 15,-9 8-1-15,-7 7 8 16,-9 10-7-16,0 10 3 16,0 1-4-16,0 3-10 15,0 27-6-15,0 15 7 0,-5 9-16 16,5-4-5-16,0-7-9 16,7-10 9-16,20-11 15 15,2-8 10-15,4-12 5 16,0-2 1-16,3-2 2 15,-5-21 14-15,-6-6-1 16,-9-5 9-16,-12-4-5 16,-4-11-13-16,0-2 0 15,-18 0-7-15,-18 9 0 16,-8 12-16-16,1 14-5 16,-1 14 18-16,9 2-2 15,1 8-15-15,10 18-16 0,10 6-18 16,12 5-6-16,2 1-2 15,18-7-4-15,22 0 26 16,5-9-10-16,1-9 21 16,10-10 28-16,0-3 1 15,2 0 14-15,-2-20 32 16,-12-7-7-16,-4 0 3 16,-11-6 10-16,-9 5-10 15,-5 5 3-15,-5 4-15 16,-6 12-5-16,-2 4-13 15,-2 3-8-15,0 0-4 16,0 12-10-16,0 17 7 16,0 10 3-16,0 7 0 0,0-5 0 15,0-1 1-15,5-5 0 16,3-14 1-16,2-5 7 16,3-7 2-16,1-9 10 15,-1 0 20-15,7-11 2 16,4-15-5-16,5-4-14 15,-2-2-7-15,-3-4-11 16,-1 0-3-16,-6 1 0 16,-1 9-3-16,-7 12-1 15,-3 10 0-15,0 4-11 16,-6 0-16-16,0 3-4 16,0 20 26-16,4 8 1 15,5 0 5-15,-1 4 0 0,13-7 2 16,-5-10-2-16,1-3 0 15,3-8 2-15,3-7 0 16,1 0 6-16,7-7 15 16,-2-12-13-16,-2-8 3 15,-9-2-9-15,-5-10-1 16,-1 3 0-16,-8-2-2 16,-4 8 1-16,2 12-4 15,-2 10 2-15,0 6-7 16,0 2-18-16,0 0-1 15,2 0-7-15,5 10 16 16,1 10 15-16,11-2 1 16,3 0 1-16,9-6 3 0,5-2-2 15,4-7 2-15,3-3 1 16,-6 0 1-16,3-17 5 16,-7-4-4-16,-4-4 0 15,-6-3 6-15,-10 0 2 16,-10-2-4-16,-3 2-1 15,0 14-8-15,0 5 1 16,-14 9-2-16,-6 0-7 16,-6 12 3-16,3 22-1 15,7 7-7-15,10 5 10 16,6 3-16-16,0-11 12 16,0-3 3-16,20-8-1 15,7-13 4-15,11-10 0 0,8-4 10 16,10 0 5-16,4-17-1 15,-4-12 17-15,-7-5-17 16,-11-8-8-16,-11-9 1 16,-10-4 4-16,-5 6-1 15,-8 9-7-15,-4 14-3 16,0 14 7-16,0 9-7 16,-14 3-3-16,-7 0-2 15,-6 9-22-15,2 8 7 16,12 2-8-16,6-1-3 15,7-4 5-15,0-1 18 16,0-2-2-16,14-1 9 16,3 0 1-16,1-1 6 0,-3 0-3 15,-3 3 8-15,-1-1 4 16,-2 6-2-16,0 4 0 16,0-1 5-16,-5 5-6 15,0 1-2-15,2-2-1 16,-2-3-3-16,2-8 4 15,3-1 0-15,5-5-4 16,10-6 1-16,5-1-4 16,7 0 4-16,13-20-3 15,-4-1-4-15,-3-1 0 16,-9 3-1-16,-13 6-34 16,-15 8-25-16,-5 5-39 15,-44 6-147-15,-24 22-216 0</inkml:trace>
  <inkml:trace contextRef="#ctx0" brushRef="#br0" timeOffset="-162355.72">29677 15913 845 0,'0'0'118'15,"0"0"-96"-15,0-122-10 0,0 96 55 16,0 10-13-16,0 11-6 16,0 2-5-16,0 3-15 15,-8 0-11-15,-18 15-4 16,-10 13-8-16,-4 11 6 15,5 3 0-15,-1 2 1 16,11 1-8-16,15-5-1 16,4-5-3-16,6-2-3 15,10-8 2-15,21-4-2 16,7-7 3-16,8-8 0 16,8-6 5-16,4 0 0 15,6-22 8-15,-1-6-6 0,-5-4-4 16,-7-2-1-1,-9 2 5-15,-13-4-4 0,-8 4 2 16,-17 3-1-16,-4 8 0 16,0 9 1-16,-29 10 7 15,-17 2-8-15,-10 7-4 16,-4 25-1-16,2 3 1 16,10 2 0-16,15-2-1 15,16 0-5-15,3-6-5 16,14-5 11-16,0-4-5 15,2-9-1-15,23-5 3 16,10-6-2-16,10 0 4 16,4-21 1-16,2-4 0 0,-1-8 1 15,-13 1 0-15,-3 0 2 16,-10 0-2-16,-6 8 0 16,-11 8 0-16,-5 7 0 15,-2 9 0-15,0 0 0 16,0 0-1-16,0 13-5 15,-4 6 3-15,-6 6 1 16,6-1-2-16,4 2 0 16,0-4 2-16,0-5 1 15,16-2-1-15,1-9 1 16,8-6-1-16,4 0 1 16,7-4 3-16,1-16 3 0,0-6-5 15,-6 2 1 1,-7-1 2-16,-6-2-1 0,-5 4-2 15,-6 5 2-15,0 6-1 16,-7 8-2-16,0 4 1 16,0 0-1-16,0 27 0 15,-16 17-1-15,-2 14-2 16,2 9 3-16,3 8-4 16,-3 5-7-16,8-3-4 15,-3-15 8-15,9-10 0 16,-4-16 5-16,4-14-4 15,2-12-7-15,0-10 7 16,-2 0 2-16,0-4 3 16,-2-19-4-16,-1-8 5 0,-1-10 0 15,4-8 3-15,2-18 1 16,0-16-4-16,0-10 0 16,17-3-2-16,12 12 1 15,4 19-12-15,3 23 10 16,-3 21-1-16,-1 10 3 15,2 11 0-15,-5 0 0 16,-6 4 0-16,-2 18 1 16,-5 6 1-16,-14 4 1 15,-2 4 0-15,-4-1-2 16,-23 0 1-16,-2 0-1 0,4-9 4 16,0-6-4-1,5-4-5-15,7-9-40 0,9-7-120 16,4 0-160-16</inkml:trace>
  <inkml:trace contextRef="#ctx0" brushRef="#br0" timeOffset="-161891.89">30755 15887 710 0,'0'0'226'0,"0"0"-154"16,0 0 25-16,0 0-8 15,0 0-12-15,0 0-38 16,-17-68-14-16,-6 65-12 0,-8 3-9 16,-4 3-1-16,-2 15 1 15,4 10-3-15,6 2-2 16,10 2 0-16,6-2-6 16,8 1-1-16,3-7 2 15,0-2 6-15,0-6-2 16,7-10 1-16,13-6-1 15,9 0 2-15,2-10 3 16,10-16 1-16,-8-4-1 16,0-6-1-16,-6 4 11 15,-5-4-10-15,-13 3 4 16,-2 9-2-16,-5 11-2 16,-2 13 3-16,0 0-5 15,0 0-1-15,-4 21-3 16,-17 9-4-16,8 2 3 0,5 1-5 15,0-2-10-15,8-2-8 16,0-4-29-16,0-8-47 16,0-10-1-16,14-7-6 15,13 0-57-15,6 0-34 16,3-15 70-16,-3-8-68 16</inkml:trace>
  <inkml:trace contextRef="#ctx0" brushRef="#br0" timeOffset="-160973.12">30996 15833 590 0,'0'0'124'16,"0"0"17"-16,0 0-19 16,0 0-54-16,0 0-13 15,0 0-5-15,-83 30-1 16,56 2-10-16,8 3-17 16,5-2-12-16,5 2-3 15,7-4-6-15,2-8 0 16,0-2-1-16,0-10-1 15,18-3 0-15,14-8 2 16,3 0-1-16,17-10 5 16,-2-14-5-16,2-5 4 15,-8-6-2-15,-11 0-2 16,-6 3-2-16,-11 13 2 16,-9 6-2-16,-5 12 3 15,-2 1-2-15,0 0 1 0,-9 14-13 16,-5 8 8-1,6 2-23-15,8 5-5 0,0-2 10 16,0-3 12-16,4-6 6 16,14-8 1-16,7-6-1 15,2-4 5-15,1 0 5 16,4-20 0-16,-4-9 2 16,1-7-5-16,-4-5-1 15,-5-9 14-15,-5-12 5 16,-1-15-11-16,-1-5 2 15,-3 6-6-15,-2 16-5 16,-3 24 2-16,-5 19 16 0,0 10-5 16,0 4-13-16,0 3-4 15,0 0-15-15,-15 24 5 16,1 19 8-16,-1 13 6 16,1 8-1-16,3 8-2 15,9 3 5-15,2-5-2 16,0-3 3-16,0-14 27 15,6-13-25-15,15-13-2 16,2-18-3-16,6-9 0 16,10 0 3-16,5-26-1 15,0-2 1-15,-3 0 0 16,-10 6-2-16,-8 8-1 16,-10 7 0-16,-11 7-1 0,-2 0-12 15,0 0-4-15,0 12 5 16,0 7 11-16,0 5 1 15,0-4-6-15,11-6 1 16,0 0 3-16,7-10 0 16,0-4 2-16,7 0 4 15,6-8-2-15,4-12 2 16,-1-4 2-16,-1 0 11 16,-6-4 2-16,-5 3-10 15,-4 10-5-15,-11 6 2 16,-5 9-4-16,-2 0 14 15,0 14-12-15,0 25-3 0,-16 15 2 16,-3 13-2 0,-2 8 1-16,-3 3-2 0,3-9-1 15,8-18-15-15,5-16-28 16,0-17-12-16,8-13 23 16,0-5 15-16,0-14-19 15,0-18-80-15,0-10 0 16,0-8-68-16,-21-12 16 15</inkml:trace>
  <inkml:trace contextRef="#ctx0" brushRef="#br0" timeOffset="-160780.8">31152 15744 207 0,'0'0'569'0,"0"0"-511"16,132-21-13-16,-57 13 29 15,12 0-33-15,7-1 0 16,2 0-21-16,-9 0-13 16,-21 2-7-16,-18-7-4 15,-31 4-77-15,-17-6-107 16,-2 0-222-16</inkml:trace>
  <inkml:trace contextRef="#ctx0" brushRef="#br0" timeOffset="-160631.54">31002 15583 937 0,'0'0'175'15,"0"0"-175"-15,0 0-61 16,0 0 57-16,141-10-23 16,-91 10-147-16,-4 0-152 15</inkml:trace>
  <inkml:trace contextRef="#ctx0" brushRef="#br0" timeOffset="-160074.46">32888 15874 1070 0,'0'0'132'15,"0"0"-119"-15,0 0 3 16,-117 5 27-16,59 10-3 16,6 0-16-16,3 3-15 15,0 0 6-15,9 0-15 16,0-1 2-16,11-5-2 16,14-4 3-16,5-5-3 15,10 0-6-15,0-3-5 16,0 0 1-16,16-3 5 15,20-17 5-15,11-9 1 16,6-3-1-16,-2-4 2 16,-1 0-1-16,-15-5 0 0,-6 5 1 15,-14 1-2-15,-8 4 0 16,-7 4 0-16,-5 6 4 16,-26 9-4-16,-7 7-4 15,3 5 0-15,0 0-1 16,3 21 3-16,10 5-6 15,6 2-10-15,9 2 7 16,7 6 7-16,0 4 2 16,7 4-3-16,24 2 5 15,8-2 4-15,0 1 0 16,9-3 19-16,-4-2-12 16,-4-4-6-16,-16 0-5 15,-19-1 2-15,-5-3-2 0,-20-6 2 16,-31-1-2-1,-26-4-23-15,-23-5-90 0,-16 0-143 16</inkml:trace>
  <inkml:trace contextRef="#ctx0" brushRef="#br0" timeOffset="-159721.93">29719 16762 1031 0,'0'0'91'0,"0"0"-77"16,0 0-12-16,0 0 6 16,0 0 15-16,0 0 45 15,8 150-18-15,-3-77-24 16,-5-1-4-16,0-5-11 16,0-5-11-16,-9-13 0 15,5-11-27-15,-3-14-84 0,7-12-55 16,0-12-89-16,0 0-269 15</inkml:trace>
  <inkml:trace contextRef="#ctx0" brushRef="#br0" timeOffset="-157991.35">29837 16707 949 0,'0'0'65'16,"0"0"-48"-16,0 0 27 15,0 0 1-15,0 0-35 0,0 0-6 16,56-71-3 0,-23 68 1-16,5 3 0 0,2 0 2 15,-9 12-3-15,-4 13 0 16,-9 7 2-16,-7 2-3 16,-11 0 2-16,0 4 2 15,-27-4-3-15,-15 0 1 16,-12-6-2-16,0-10 0 15,8-1 0-15,13-15 0 16,12-2-1-16,17 0 1 16,4-25-12-16,2-13-11 15,34-3 1-15,7 2 6 16,5 3-3-16,8 16 6 16,-2 8 6-16,2 1 6 15,-10 11 2-15,-1 0 6 16,-7 0-2-16,-9 7-3 0,-11 11 1 15,-7 3 4-15,-11 2 16 16,0 7 22-16,0 0-10 16,-5-2 2-16,-4 0-7 15,0-5-15-15,5-6-8 16,4-5-2-16,0-6-3 16,0-6-2-16,0 0 1 15,4 0-1-15,12-4 1 16,4-10 1-16,-2-12 1 15,-3-4 2-15,-10-9-4 16,-5-2-1-16,0-2 0 0,0 18 2 16,-9 6-2-16,-9 12 0 15,-6 7-4-15,-3 0-1 16,2 0-7-16,6 19 2 16,5 1 6-16,12 3-30 15,2 1-18-15,0-4 8 16,29 2-13-16,6-6 3 15,10-2-17-15,6-8-16 16,5-6 35-16,2 0 21 16,-2-9 7-16,-5-14-5 15,-9-3 26-15,-6 0 3 16,-16 2 16-16,-9-2 54 16,-9 12 33-16,-2 2-33 0,0 8-14 15,0 4 6 1,-4 0-31-16,-7 17-12 0,-1 10-9 15,6 6 1-15,6 4 9 16,0-1 5-16,0 4-6 16,0-8 10-16,0-10-12 15,2-6 4-15,4-10-5 16,2-6-4-16,3 0 5 16,-1 0-1-16,13-26-6 15,2-6-4-15,4-7-6 16,0 2 4-16,-5 2-4 15,-2 3-2-15,-6 13-1 16,-3 7-2-16,-9 12-4 16,2 0-3-16,-4 0-5 0,-2 17 16 15,6 12 1-15,1-3-3 16,-1 3 4-16,8 0-2 16,-1-7 2-16,1-4 0 15,-1-9-1-15,-1-7 0 16,1-2 0-16,2 0 1 15,7-14 6-15,5-13 1 16,2-5-4-16,0-6-4 16,-4-1 0-16,-6-4 1 15,-5 5-1-15,-7 13 0 16,-3 13-2-16,-4 10-4 0,0 2 0 16,0 2-2-1,0 19-6-15,0 1-10 0,0 5-21 16,10-2-1-16,5-5 13 15,5-2 15-15,7-4 16 16,4-8 0-16,5-6-6 16,-1 0 2-16,1-6 6 15,-5-18 0-15,-4-7 2 16,-9-3 6-16,-3-3-3 16,-6 4 2-16,-4 8-2 15,-5 6-4-15,0 15 8 16,-10 4 10-16,-13 4-19 15,-6 22 5-15,4 6-4 16,7 9-1-16,11-1-9 0,5 0-13 16,2-4-6-16,2-4-5 15,23-10 24-15,8-8 4 16,9-12 5-16,10-2 4 16,6 0 6-16,-2-21 0 15,0-8 1-15,-17-5 0 16,-5-7 15-16,-7-3 23 15,-10 3-26-15,-3 1-10 16,-8 13 4-16,-6 13-1 16,0 13 11-16,-4 1-26 15,-21 0-1-15,-2 7-3 16,6 12 1-16,5-2-4 16,9-2-29-16,7-8-20 15,0 0-6-15,2-7 33 0,21 0 15 16,1 0 1-16,5 0 8 15,0 0 4-15,-2 0 4 16,-9 0 19-16,-7 0 13 16,-3 0-5-16,-8 7-5 15,0 10 11-15,0 3-1 16,0 4-9-16,0 0-6 16,0 4-14-16,0-7-7 15,0 0-1-15,0-7 1 16,10-11 0-16,17-3 5 15,8 0-9-15,14-12 8 16,2-11-6-16,7-3 4 16,0-6 8-16,-8 2 1 0,-8 3-9 15,-22 3 0-15,-9 8-2 16,-11 6-4-16,0 2-23 16,-18 7-64-16,-24 1-73 15,-14 0-196-15</inkml:trace>
  <inkml:trace contextRef="#ctx0" brushRef="#br0" timeOffset="-157339.22">29864 16663 80 0,'0'0'438'0,"0"0"-418"16,0 0-20-16,0 0 76 15,0 0 20-15,0 0 33 16,0 0-32-16,0 7-39 16,0-4-1-16,0 1-19 0,0-1-20 15,-2-3-6 1,2 0-3-16,0 0 8 0,-8 2 4 15,2 2-1-15,-7 5-4 16,-8 3-13-16,-1 2-3 16,5-2-5-16,3-7-2 15,3-1-13-15,9-4 5 16,2 0 13-16,0 0-4 16,0-16-1-16,0 4-4 15,8 2 9-15,4 5-1 16,-1 1 2-16,2 3-56 15,1-7-56-15,-6 2-178 16</inkml:trace>
  <inkml:trace contextRef="#ctx0" brushRef="#br0" timeOffset="-156167.25">28344 17614 389 0,'0'0'264'0,"0"0"-209"15,0 0 17-15,0 0 47 16,0 0-51-16,0 0-31 16,48-15-2-16,-36 12-19 15,1-1 1-15,-11 4 5 16,4 0-4-16,0 0-11 16,-6 0-1-16,0 0 5 15,0 0 6-15,0 0 0 0,0 0-1 16,0 0-7-16,0 0-7 15,0 0 1-15,0 0-6 16,0 4 1-16,0-4-33 16,0 0-5-16,0 0 10 15,0 0 7-15,0 0 9 16,0 0-10-16,0 0 5 16,0 0 4-16,0 0-1 15,0 0 0-15,0 0 9 16,0 0 5-16,0 0 2 15,0 0 0-15,0 0 4 16,0 0-4-16,0 0-5 0,0 0 0 16,0 0-99-16,0 0-77 15,0 0-126-15</inkml:trace>
  <inkml:trace contextRef="#ctx0" brushRef="#br0" timeOffset="-155566.1">27908 17599 739 0,'0'0'203'0,"0"0"-186"16,0 0 8-16,0 0 25 16,0 0-2-16,0 0-1 15,137 0-3-15,-62 0 5 16,10-3-16-16,-2-6-7 16,-8 4-9-16,-15 3-15 15,-19 2 0-15,-22 0-2 0,-11 0-1 16,-6 0-11-16,-2 0-18 15,0 0-46-15,0 6-33 16,4 0-106-16,7 4-396 16</inkml:trace>
  <inkml:trace contextRef="#ctx0" brushRef="#br0" timeOffset="-153889.75">28894 17712 916 0,'0'0'148'16,"0"0"-122"-16,0 0 6 15,0 0 50-15,0 0-48 16,0 0-21-16,-31-67-11 16,29 30-2-16,-5-10-2 15,4-6 2-15,1-10-13 16,-2-5-4-16,-7 0-6 15,-1 8 5-15,-3 16 8 16,2 16 10-16,6 16-1 16,-6 10 0-16,4 2 1 15,4 0-3-15,-8 14 0 16,6 18-2-16,5 12 1 16,2 10-1-16,0 8 4 0,17 1 1 15,8 7 7 1,2-8-3-16,-2-4 7 0,4-8-5 15,-8-10 1-15,0-10 5 16,-5-11-6-16,-3-14-6 16,-5-5 2-16,2 0 1 15,3-4 6-15,1-18 3 16,3-10-10-16,6 1-2 16,-8-4 1-16,3 3 0 15,-5 14-1-15,-6 6 0 16,-2 5-3-16,-5 7-10 15,0 0 2-15,0 9 5 16,0 13 5-16,0 2-1 16,0 2 1-16,6 4 1 0,5-6 0 15,3 3 1-15,-1-10 0 16,5-3-1-16,-3-1 7 16,3-11-5-16,3-2 0 15,6 0 11-15,1-23-1 16,3-5-3-16,-4 1-3 15,-13-10 0-15,-10-1 9 16,-4 2-9-16,-2 5 2 16,-21 8-2-16,-6 9-5 15,-6 12-1-15,-3 2 0 16,3 0-17-16,-4 22-6 0,10 2 0 16,7 0 5-1,11 3-7-15,6-1 6 0,5-3 9 16,0-5 3-1,27-4-7-15,9-6 4 0,1-8 9 16,13 0 1-16,-3 0 1 16,6-14 3-16,3-12 2 15,-11 3-2-15,-8-8-2 16,-8 9-2-16,-11 3 6 16,-4 14-5-16,-12 3 1 15,-2 2 5-15,0 0-7 16,0 14-1-16,4 14 1 15,-2 2 4-15,5-2-3 16,-2 0 4-16,4-4-1 0,-5-4 17 16,7-6-2-16,-6-1-6 15,4-12 0-15,-5-1-3 16,9 0 4-16,5 0 2 16,5-17-10-16,1-4-2 15,2 1-3-15,-1 3 3 16,-5 3-2-16,1 5-2 15,-17 7-1-15,5 2 0 16,-3 0-3-16,1 6 2 16,7 13 2-16,-6-2 1 15,6-1 0-15,-3 0 0 16,2-4-2-16,1-3 1 16,1-5 0-16,1-4 1 15,4 0 8-15,2-3 3 16,-2-12 0-16,1-8-10 0,-6-1 5 15,-4-4-3-15,-8-2-3 16,-3 2 0-16,0 4-1 16,0 7 0-16,0 10 0 15,0 2-6-15,-3 5-1 16,-2 0-13-16,5 0-3 16,0 0 8-16,0 0 5 15,0 9-2-15,21 5 10 16,3-2 2-16,5 2 0 15,5-5 0-15,-5-6 5 0,0-1-1 16,-2-2 2 0,-6 0 2-16,2-10 2 0,-5-8-1 15,-3-5-8-15,-6 2 3 16,-9-2 4-16,0 6-2 16,0 8-4-16,0 4-1 15,-13 5 4-15,-2 0-5 16,-1 14-5-16,-3 8 3 15,9 10-3-15,1-2-5 16,9 0-8-16,0-2-3 16,0-5 0-16,11-2 2 15,11-7 16-15,7-8 3 16,7-6 12-16,6 0 10 16,3-6 1-16,-3-15-13 15,-7-5-7-15,-8-11 3 0,-11 1-1 16,-5 0 2-16,-9 7-5 15,-2 8-2-15,0 9 9 16,0 10 3-16,-15 2-6 16,-1 0-6-16,-1 14-2 15,3 6-15-15,10 0-11 16,-1-5-2-16,5-6-3 16,0 1 15-16,0-3 11 15,15-2 7-15,4 2 10 16,-1 0 11-16,-1-3 10 15,-1 5-11-15,-3 3 2 16,1 2-2-16,-5-1-2 0,-7 1-6 16,0-4-7-16,-2-3 0 15,0-2-5-15,0-1-22 16,2-2-48-16,7-2-67 16,7 0-221-16</inkml:trace>
  <inkml:trace contextRef="#ctx0" brushRef="#br0" timeOffset="-153391.89">31023 17626 28 0,'0'0'61'0,"0"0"-51"16,0 0-9-16,0 0-1 0,0 0-7 16</inkml:trace>
  <inkml:trace contextRef="#ctx0" brushRef="#br0" timeOffset="-152088.25">31023 17626 460 0,'2'-16'161'16,"-2"16"-105"-16,2 0 24 15,2 9 62-15,6-2-58 16,1-2-15-16,0 6-9 15,5-5 0-15,6 0 9 16,0-6-29-16,0 0-15 16,-3 0-14-16,-4 0-8 15,-1 0 7-15,-6 0 1 16,-1-4-11-16,-1-1 3 16,2 0 1-16,-8 3-1 15,0 2-3-15,0 0 0 16,0 0 0-16,0 0 0 0,0 0-2 15,0 0-1-15,0 0-6 16,0 0 1-16,0 0 0 16,0 0 8-16,0 0-4 15,0 0 1-15,0 0-1 16,0 0 4-16,0 0 0 16,0 0 0-16,0 0 0 15,0 0 0-15,0 0 0 16,0 0 0-16,0 0 1 15,0 0-2-15,0 0 0 16,0-2 1-16,0-3 1 0,0 5-1 16,0-3 0-16,0 1-1 15,0 2 1-15,0 0 0 16,0 0 0-16,0 0-3 16,0 0-3-16,0 0-2 15,0-4 5-15,0 1-6 16,0-6 1-16,0 3-9 15,0-2 7-15,0-2 7 16,0 2 2-16,0-2-2 16,0 3 3-16,0 2 0 15,0-1 1-15,0 0 1 16,0 2-2-16,0 2 3 16,0-2 5-16,0 4 1 15,0 0-2-15,0 0 8 0,0 0-1 16,0 4-11-16,0 26-2 15,0 12 0-15,0 14-1 16,0 1 0-16,-6-10 0 16,4-6 0-16,-2-11 0 15,4-13-1-15,0-10 2 16,0-3-3-16,0-4 3 16,0 0-1-16,0-8 3 15,0-21-2-15,0-10-1 16,2-7 1-16,10-12-1 15,5-12 0-15,6-1-2 16,1-1-9-16,5 18 9 0,-2 9 0 16,-1 17-1-1,-3 12 1-15,-5 8-8 0,-7 8 5 16,-5 0-6-16,-4 8-2 16,-2 33 13-16,0 8 0 15,-13 14-1-15,-7 1-2 16,3 0 5-16,-6-10-4 15,7-6 1-15,5-12-2 16,5-18-5-16,6-4 6 16,0-12 1-16,0-2-12 15,6 0-24-15,17 0 27 16,6-3 8-16,4-10 0 16,3 8 2-16,6 1-1 15,1 4 2-15,-8 0-1 0,1 0 0 16,-7 1 0-16,-9 16 1 15,-9 2-1-15,-5 7 14 16,-6 1 3-16,0 3-5 16,0-7 4-16,-13 4 9 15,-9-10-13-15,-5-5-4 16,-2-5-8-16,3-3 0 16,1-4-5-16,3 0-37 15,6-12-15-15,5-16-28 16,11-8-20-16,0-8-128 15,16 4 25-15,22 5-160 16</inkml:trace>
  <inkml:trace contextRef="#ctx0" brushRef="#br0" timeOffset="-151173.45">31847 17640 403 0,'0'0'210'16,"0"0"-122"-16,0 0 49 16,0 0-8-16,0 0-43 15,0 0 22-15,79-60-12 16,-104 60-54-16,-10 4-27 15,-8 20-7-15,-2 8-5 16,8 5-1-16,6-2-2 16,15 2-2-16,3-2 2 15,10-8 0-15,3-6-4 16,0-2 2-16,18-12 0 16,9-7 2-16,2 0 0 15,4-12 0-15,7-14 6 0,-4-10-4 16,-2-1 6-1,-5-6 1-15,-14 4-7 0,-1 5 6 16,-8 13-5-16,1 10-2 16,-7 11 0-16,0 0-1 15,0 0-9-15,0 11 8 16,0 10-10-16,-11 10 4 16,3-2 1-16,8 3 0 15,0-3 1-15,0-5-1 16,19-7 4-16,-3-8-2 15,5-6 3-15,4-3 1 16,2 0 8-16,0-17-6 0,0-9 7 16,-6-6 3-16,0 2-12 15,-5-8 2-15,-10 4 2 16,1 5-4-16,-7 12-7 16,0 8 4-16,0 9-13 15,0 0-25-15,0 0-33 16,-7 17 14-16,1 3-8 15,6 1 11-15,0-2 15 16,0-1 21-16,15 0 17 16,7-4 4-16,3 2 14 15,0-2 13-15,-6 3-1 16,-3-2 17-16,-5-1-10 16,-7-2-8-16,-4 5-7 0,0-2-8 15,-2 2 3 1,-20 1 2-16,-2-8-4 0,1 2-11 15,9-8-2-15,8-4-19 16,6 0 3-16,0 0-7 16,2-12-13-16,23-6 11 15,6-6 23-15,9-3 4 16,5-7 2-16,-1-2 9 16,-3 0 4-16,-6-4 25 15,-8 0-4-15,-5-1-7 16,-8 8 0-16,-12 5-13 15,-2 10 2-15,0 7 2 16,0 8 4-16,-18 3-21 0,-4 0-2 16,-5 18-2-16,5 13 1 15,9 10-3 1,3-1 0-16,10 0 2 0,0-4 0 16,14-6 1-16,13-8 3 15,0-8 3-15,8-10 0 16,1-4 2-16,-3 0-3 15,-2-14-5-15,-8-4-10 16,-13 2-26-16,-10 6-53 16,-8 6-63-16,-33 4-239 15</inkml:trace>
  <inkml:trace contextRef="#ctx0" brushRef="#br0" timeOffset="-150270.68">29008 18681 818 0,'0'0'132'15,"0"0"-115"-15,0 0 19 16,0 0 22-16,0 0-36 16,0 0 4-16,125-150 2 15,-61 77-1-15,1-4-10 16,-9 2-12-16,-12 9-4 16,-24 21 2-16,-11 18-1 15,-9 15 15-15,0 5 11 0,-7 7-28 16,-15 0-11-16,-7 0-41 15,0 24 8-15,0 2 14 16,9 5 8-16,16 1 8 16,4-3 0-16,0 0-6 15,29-3 20-15,11-8-5 16,6-1 2-16,1 0 3 16,-5-3 9-16,-5 1 10 15,-11 2-3-15,-10-3 9 16,-8 4-14-16,-8 0 8 15,0 3-9-15,-6 0-4 0,-21-2 5 16,-4-5-6 0,-5-4-5-16,3-10-9 0,6 0 8 15,7 0-7 1,11 0 6-16,9-10-6 0,0-12-17 16,15-9-2-16,22-9 13 15,5 3 1-15,9-8 10 16,3 0-2-16,3-2 5 15,-3 1 5-15,-5 2 11 16,-11 4 6-16,-11 5-9 16,-14 3 10-16,-8 14 8 15,-5 4 1-15,0 6 4 16,0 7 1-16,0 1-12 0,0 0-5 16,-12 0-9-1,-1 19-11-15,-3 20 2 0,3 7 5 16,9 5-3-16,4 6-3 15,0-1 2-15,0-7-2 16,0 2-2-16,4-15 1 16,3-6-3-16,-7-12-37 15,0-1-75-15,0-12-27 16,0-5-161-16,0 0-283 16</inkml:trace>
  <inkml:trace contextRef="#ctx0" brushRef="#br0" timeOffset="-148475.02">29527 18298 455 0,'0'0'592'0,"0"0"-553"15,0 0-31-15,0 0-5 16,0 0-1-16,0 0 16 16,96-14 2-16,-40 14 4 15,4 0-10-15,-4 0-14 16,-3 0 5-16,-6 0-4 15,-9-5 2-15,-7-2-3 16,-4 0 0-16,-14-2 1 16,-2 5 2-16,-6-4-1 15,-5 2 14-15,0-2 2 16,-5 0 5-16,-15 2-3 16,-5 6-13-16,-4 0-4 15,0 6-3-15,3 16 0 16,4 10 0-16,6-2 0 0,5-2-4 15,9-2 4-15,2-5-8 16,0-4 4-16,8-5 4 16,15-7-3-16,2-5 2 15,4 0 1-15,0-11 2 16,0-12 4-16,-10 0-4 16,-1 0 2-16,-7-1 4 15,-4 1-7-15,-2 11 3 16,-3 1-2-16,-2 8 2 15,0 3 2-15,0 0-6 0,0 0-4 16,0 22-6-16,0 8 1 16,-2-2 2-16,2 6-2 15,0-6 3-15,0 0 3 16,17-6 2-16,6-3 0 16,-4-7-2-16,8-12 6 15,0 0-3-15,2-5 12 16,2-17-3-16,0-9-2 15,-2-4 5-15,-2-11 1 16,-4-9-10-16,-4-14-2 16,-3-8 2-16,-7-4-3 15,-2-2 0-15,-7 6-2 16,0 24 2-16,0 17 3 16,0 18 1-16,-3 14-1 15,1 4-1-15,-2 0-2 0,-5 26-3 16,5 18-1-16,-3 9 4 15,7 8 0-15,0-1-2 16,0 1 2-16,7 0 0 16,8-1 0-16,1-5 2 15,-3-13 1-15,1-16 2 16,-3-10-5-16,-5-14-4 16,4-2 4-16,3-2 3 15,7-24 3-15,5-4-6 16,3 0 0-16,-6-2 1 0,-1 14-2 15,-15 3-5 1,1 12-3-16,-7 3 5 0,0 0-14 16,4 18 8-16,3 12 10 15,0 6-1-15,-3-1 1 16,3 2 0-16,2-5 1 16,4-6-2-16,2-4 1 15,1-8 0-15,5-6 0 16,0-8 1-16,6 0 4 15,9-12 3-15,-2-16 4 16,-1-8-6-16,-6-4-3 16,-7-4 1-16,-12 2 0 15,0 8-3-15,-6 15 6 16,-2 14-5-16,0 5 6 16,0 0 5-16,0 0-7 0,-14 14-6 15,1 10-5-15,4 13-2 16,7-4 6-16,2-1-4 15,0 0 0-15,0-8 2 16,11-4 0-16,4-6 1 16,1-7 1-16,5-7-1 15,-6 0 1-15,1-3 1 16,-1-17 0-16,-1-4 1 16,-8-8 0-16,-1 0 0 15,-5-5-1-15,0 4-8 16,-19 8 4-16,2 11-5 15,-1 11 0-15,1 3-3 16,-2 0-21-16,9 0 11 16,0 0-1-16,8 6-13 0,2 2-5 15,0-3 17-15,22 0 19 16,7 3 5-16,5 0 4 16,-5 1 11-16,6 5 4 15,6 7 1-15,-1 2 17 16,0 6 31-16,-5-3-54 15,-12-3-6-15,-9-6-7 16,-6-5 3-16,-1-3 5 16,-7-4 9-16,0-5-1 15,0 0-7-15,0 0 1 16,0 0 2-16,0 0-8 0,0-22-3 16,-2-8-4-1,2-13-4-15,0-8 2 0,4 1-4 16,21 14-5-16,4 9 8 15,-9 24 5-15,2 3-4 16,-11 0 4-16,-2 13 0 16,2 14 6-16,3 9-6 15,-8 3 2-15,3-4-1 16,0-7 5-16,0-7-3 16,0-7-3-16,-3-8 1 15,4-6-1-15,3 0 1 16,5 0 2-16,6-25 3 15,5-9-4-15,0-10-1 16,0-6-1-16,-2-3 1 0,-9-1-2 16,-5 14-1-16,-9 17 2 15,-4 10-1-15,0 12 2 16,0 1-2-16,-13 0-3 16,-3 11 0-16,1 13-11 15,6 1-13-15,4 5-13 16,5-2 3-16,0-3 16 15,3-1 21-15,12-3-1 16,6 1 2-16,-8-5 12 16,3 2 8-16,-3-6 2 15,-5 1-8-15,-3-2-7 16,-5-3-3-16,0 2-4 16,-13 1-3-16,-23 2-42 0,-18-1-27 15,-12-9-31 1,-21-4-138-16,-20 0-257 0</inkml:trace>
  <inkml:trace contextRef="#ctx0" brushRef="#br0" timeOffset="-148261.65">30728 18041 987 0,'0'0'117'0,"0"0"-106"16,0 0-8-16,0 0-1 15,0 0 33-15,0 0-7 0,2-4-18 16,-2 4-6 0,0 0-4-16,0 4-28 0,0-2-25 15,-4-2-23-15,0 0 8 16,-9-6-117-16,-10-11-50 16,-12 0-237-16</inkml:trace>
  <inkml:trace contextRef="#ctx0" brushRef="#br0" timeOffset="-148120.41">29984 17915 859 0,'0'0'200'15,"0"0"-187"-15,0 0-13 0,0 0-8 16,0 0 5 0,200-42 3-16,-79 20-56 0,17 0-155 15,7 0-88-15</inkml:trace>
  <inkml:trace contextRef="#ctx0" brushRef="#br0" timeOffset="-147949.12">31506 17869 1093 0,'0'0'144'15,"0"0"-144"-15,0 0-42 16,0 0 36-16,0 0-8 0,0 0-71 15,34 0-13 1,-16 0-46-16,-5-13-182 0</inkml:trace>
  <inkml:trace contextRef="#ctx0" brushRef="#br0" timeOffset="-144592.15">30608 10430 657 0,'0'0'177'0,"0"0"-83"15,0 0-24-15,0 0 29 16,0 0-22-16,0 0-18 15,0 0-19-15,-31 0-7 16,31 0-16-16,0 0-1 16,0 0-5-16,11 0-9 15,21 0 3-15,7 0-2 16,11 0 0-16,-4 0-3 16,-6-5-4-16,-6 1-13 0,-5 1-26 15,-3 3-52-15,-3 0-25 16,-1 0-53-16,-7 0-155 15</inkml:trace>
  <inkml:trace contextRef="#ctx0" brushRef="#br0" timeOffset="-143908.83">31023 10669 716 0,'0'0'144'0,"0"0"-113"16,0 0 52-16,0 0 23 0,0 0-30 15,0 0-13 1,69-55-31-16,-32 12-17 0,6-4-8 16,-3-8 1-16,-2-5-7 15,-9-10-1-15,-11-8 0 16,-7-8-2-16,-11 9-9 16,0 17 5-16,0 26 5 15,0 20 1-15,0 12 0 16,0 2-3-16,-5 0 1 15,-5 34-11-15,-4 20 8 16,3 20 3-16,9 11 2 16,2 3 4-16,0-2-2 15,0-6 3-15,0-8 12 16,8-11-5-16,6-14-5 16,-5-10-3-16,2-17-4 15,-9-11 8-15,10-6 0 0,-4-3 5 16,13-6 0-16,0-20-7 15,4-8 1-15,0-5-6 16,-3 3 1-16,-1 4-4 16,-11 10 0-16,-1 10 2 15,-7 10-3-15,0 2-14 16,-2 10 4-16,0 22 8 16,0 8 5-16,0 3 0 15,5-3 2-15,4-4-2 16,2-8 0-16,5-6 0 15,-3-9-1-15,5-6 2 16,2-7-1-16,7 0 4 16,2-10-1-16,2-13 1 0,0-6-2 15,-2-1 0-15,-4-1 2 16,-12 8-2-16,-6 7-1 16,-3 7 2-16,-4 8-3 15,0 1 0-15,0 0-1 16,0 24-7-16,0 13 6 15,0-4 2-15,0 1-18 16,0-8-7-16,0-6-47 16,18-8 3-16,0-12-9 15,7 0-19-15,-1-18-184 0</inkml:trace>
  <inkml:trace contextRef="#ctx0" brushRef="#br0" timeOffset="-143681.41">31765 10437 107 0,'0'0'841'0,"0"0"-805"15,0 0-14-15,0 0 52 16,0 0-29-16,0 0-15 16,-40 36-4-16,56-30-1 15,-3-2-4-15,3-4-11 16,-1 0-10-16,-1 0-2 15,-3-7-33-15,-3 0-26 16,-3 5-20-16,-5 2-15 0,0 0-126 16,0 4-137-16</inkml:trace>
  <inkml:trace contextRef="#ctx0" brushRef="#br0" timeOffset="-142739.62">32097 10701 879 0,'0'0'83'16,"0"0"-2"-16,0 0 57 16,0 0-39-16,0 0-46 15,5-119-23-15,-17 102-3 16,-5 9-8-16,-10 8-11 0,-2 0-4 16,-4 12-4-1,2 16-3-15,6 8 2 0,7 5-3 16,16-3 2-16,2-3-2 15,0-8-3-15,0-8 0 16,20-12 4-16,5-5 2 16,6-2 1-16,2-2 4 15,3-18 1-15,-1-4-1 16,-4 3 4-16,-4 0 2 16,-6 7 1-16,-13 6 0 15,-3 5 1-15,-5 3-4 16,0 0 0-16,0 9-8 15,0 25-5-15,0 20 5 16,0 14 0-16,0 13 0 16,-9 1-3-16,-1-3-18 0,0-12 1 15,-11-11-12-15,4-12 19 16,-8-15-2-16,3-14-5 16,-5-11 9-16,5-4-3 15,0 0-17-15,6-18-10 16,3-10 3-16,4-8 28 15,9-8 7-15,0-5 0 16,31-4-22-16,11-5-5 16,12 0-6-16,6-3-6 15,9-1 25-15,7 0 6 0,4-2 11 16,-2 1 2 0,-7 4 9-16,-8 2 13 0,-20 6-1 15,-20 2 2-15,-15 7 15 16,-8 10 5-16,0 7 26 15,-14 16-34-15,-8 9-19 16,-5 2-6-16,3 34-5 16,1 13 1-16,6 9-2 15,12 1 4-15,5 5 4 16,0-6 1-16,0-5-7 16,2-5 0-16,14-13-6 15,-1-10 0-15,-1-9 1 16,-3-8 3-16,2-8 4 15,3 0-1-15,8-14-2 16,5-16-1-16,0-8-5 0,3-4-1 16,-10 1 0-16,-7 12 0 15,-3 10 1-15,-8 16-2 16,-4 3-1-16,0 0 0 16,0 7-7-16,0 20 2 15,0 9 6-15,0 0 2 16,5 0-3-16,3-6 1 15,13-6 1-15,-1-4 2 16,4-11-2-16,9-4-6 16,8-5 6-16,3-2 0 15,3-20-2-15,-5-5-12 16,-8-2-5-16,-18 2-5 0,-16 4-23 16,0 3-83-16,-45 12-60 15,-26 8-249-15</inkml:trace>
  <inkml:trace contextRef="#ctx0" brushRef="#br0" timeOffset="-141486.34">30550 11043 437 0,'0'0'159'15,"0"0"-110"-15,0 0 56 0,0 0 62 16,0 0-86-16,0 0 0 16,5-20-16-16,-5 20-14 15,-20 4-1-15,-9 16-17 16,-5 6-4-16,1 8-9 15,2 4-7-15,4 2-1 16,9 1-9-16,11-4-3 16,7-4 0-16,0-4 0 15,21-4-3-15,8-11 3 16,8-6-3-16,7-8 2 16,8 0-3-16,2-21 4 15,-8-7 0-15,-1 1-2 16,-9-4 4-16,-7-1 1 15,-14 2-3-15,-10 2 1 16,-5 6 3-16,0 11-1 0,-10 8-3 16,-11 3 1-16,-8 6-2 15,0 22-1-15,2 8 0 16,9 2 1-16,7-1-2 16,7-6-4-16,4-3-3 15,0-10-1-15,0-3 5 16,15-12-1-16,5-3 2 15,7 0 3-15,2-15 2 16,0-10 2-16,-2-3-2 16,-3-2 2-16,-8 4 1 15,-10 2 1-15,-4 7-1 16,-2 6-1-16,0 8-2 0,0 3 6 16,0 0-6-16,-2 0-7 15,-11 17 6-15,4 9-3 16,0 0-3-16,7 2-1 15,2-2-7-15,0-3 2 16,0-5 1-16,6-6-3 16,8-9 6-16,6-3 4 15,0 0 5-15,9-3 0 16,0-15 7-16,2-7-2 16,-6 2-1-16,0-2-2 15,-10 1-1-15,-7 2 11 16,-3 4 2-16,-5 6-3 15,0 6 0-15,0 6 6 16,0 0-14-16,-11 14 3 0,-4 22-6 16,-1 12-3-16,5 16 3 15,-1 10 1-15,6 7 0 16,-3 0-2-16,3-6-8 16,0-3-4-16,2-15 6 15,0-15-6-15,-1-17-2 16,3-18 9-16,-2-7 6 15,4-4 2-15,0-24-2 16,0-14 0-16,0-7 0 16,0-4 1-16,4-12 1 15,7-11-1-15,1-10-1 0,5 0 0 16,8 7-2 0,-5 21 2-16,7 20 0 0,-3 16-2 15,-4 9 2-15,5 8-3 16,-5 5 3-16,0 0 0 15,-4 0 5-15,-10 12-3 16,1 16-2-16,-7 4 0 16,0 2 1-16,-11 3 1 15,-12-1-2-15,-1-7 0 16,4-7-15-16,0-5-6 16,6-9-27-16,12-6-24 15,2-2-50-15,0 0-154 16,16 0-127-16</inkml:trace>
  <inkml:trace contextRef="#ctx0" brushRef="#br0" timeOffset="-140073.65">31409 11223 716 0,'0'0'175'16,"0"0"-116"-16,0 0 47 15,0 0 2-15,0 0-39 16,0 0-25-16,-50-38-27 15,26 38 0-15,-8 22-10 16,-3 9-4-16,4 3 1 16,2 1-2-16,8 0-2 15,8-4 0-15,11-4-2 16,2-4-5-16,0-7-1 0,7-1 5 16,15-9 0-1,7-6 1-15,7 0 2 0,-3-16 5 16,3-10-1-16,-3-6-3 15,-6-4 0-15,0 1 9 16,-11-3-5-16,-3 8 1 16,-9 6-2-16,-4 10 0 15,0 10 3-15,0 4 0 16,0 0-7-16,-15 18 0 16,-3 14-4-16,0 9 2 15,7 0 1-15,4 1-6 16,7-3-14-16,0-9-2 15,0-6-3-15,7-11-14 16,13-8-36-16,7-5 45 16,6 0 0-16,0-25-35 0,1-3 35 15,-3-4-25-15,-4 0-11 16,-7 1-7-16,-2-4 27 16,-7 7 11-16,-2 2 7 15,-7 8 29-15,-2 9 43 16,0 0 106-16,-2 9-54 15,-14 0-17-15,1 0-12 16,-1 2 5-16,3 12-13 16,1 6-19-16,1 4-13 15,3 4-6-15,1 2-4 16,7 0-9-16,0 1 5 16,0-4-12-16,0-4 0 0,7-4 1 15,-1-6-1-15,3-3 3 16,5-8-7-16,1-2 6 15,12 0-2-15,-3-14 0 16,3-11 0-16,4 0-4 16,-4-5 1-16,-4-2 3 15,-6 3-5-15,-8 8 4 16,-4 7 1-16,-5 10 3 16,0 4-3-16,0 0 1 15,0 0-1-15,-5 18 0 16,-6 5 0-16,4 5 0 15,5 0 0-15,2 1-1 16,0-3 0-16,0-3 1 0,13-6 0 16,1-8-1-16,8-6 1 15,0-3 0-15,5 0 1 16,4-20-1-16,-4-9 1 16,-2-4 1-16,-6-6-2 15,2-7 2-15,-8-12-1 16,-2-8-1-16,-2-14-2 15,0-5 2-15,-9 9 0 16,0 20 0-16,0 22 0 16,0 21 1-16,0 13-2 15,-7 0 1-15,-8 17 0 16,-1 22 0-16,3 11-4 16,6 11 3-16,7 8 0 15,0 3 2-15,0-2-3 0,0-2 3 16,5-7-1-16,10-14 1 15,1-8-1-15,-1-15 0 16,3-9 0-16,2-15 0 16,7 0 0-16,-1-9-1 15,6-17 1-15,-1-2-4 16,-4 1-5-16,-5 8-1 16,-9 3 1-16,-5 9-2 15,-6 6-4-15,-2 1-9 16,0 0 1-16,0 17 9 15,0 7 10-15,0 3 1 16,0-3 2-16,0-4-3 16,0-4-3-16,4-6 2 0,5-4 3 15,7-6 0-15,1 0 2 16,8-8 4-16,2-12-1 16,2-6 5-16,-2-2-3 15,2-2 3-15,-12-1 6 16,-1 8 2-16,-7 6-7 15,-7 13-9-15,-2 4 0 16,0 9 2-16,0 22-3 16,-2 15 2-16,-7 11 1 15,-5 5-2-15,1 4 0 0,7 1-10 16,-8-8-35-16,12-6 3 16,2-15 25-16,0-14-3 15,0-14-10-15,0-10-20 16,0 0-45-16,0-22-121 15,0-14 77-15,-11-6 44 16,-10-5-279-16</inkml:trace>
  <inkml:trace contextRef="#ctx0" brushRef="#br0" timeOffset="-139858.33">31694 11039 600 0,'0'0'392'0,"0"0"-353"0,124-60-6 16,-47 41 57-16,7 3-12 15,-4 0-39-15,-6 2-23 16,-19 4-16-16,-18 5 0 16,-22 3-16-16,-15 2-71 15,-2 0-19-15,-32 0-34 16,-17 0-244-16</inkml:trace>
  <inkml:trace contextRef="#ctx0" brushRef="#br0" timeOffset="-139716.1">31673 10936 772 0,'0'0'221'0,"0"0"-183"0,0 0-10 16,0 0 8-16,0 0-31 15,0 0-5-15,83 0-7 16,-36 0-85-16,4 3-198 15,5 2-253-15</inkml:trace>
  <inkml:trace contextRef="#ctx0" brushRef="#br0" timeOffset="-139190.06">33172 11168 1041 0,'0'0'58'0,"0"0"-53"16,0 0 91-16,0 0 2 16,0 0-54-16,0 0-25 15,-63 58 1-15,21-33-9 16,-11 3-6-16,-1-3-2 16,7-4-3-16,9-3-5 15,11-6 5-15,14-3-17 16,11-5 5-16,2-4-4 15,0 0-2-15,0 0 7 16,2-17-4-16,22-9 8 16,7-3 6-16,8-2-2 15,3-1 2-15,1-4 1 0,-3 2 0 16,-11 0 1 0,-16 8 0-16,-11 8 0 0,-2 8 2 15,0 4 7-15,-22 6-6 16,-11 0-3-16,-4 0-1 15,0 14 1-15,5 10 5 16,6 5-5-16,11 3 2 16,7 5-3-16,8-3 0 15,8 0 0-15,25-2 0 16,13 0 0-16,4-1 4 16,3 1 5-16,0-2-4 15,-10-2 7-15,-10-4-12 16,-14-4 2-16,-19 0-4 15,-10-2-2-15,-46 4-17 16,-30 0-105-16,-24 4-169 0,-8 0-509 16</inkml:trace>
  <inkml:trace contextRef="#ctx0" brushRef="#br0" timeOffset="-138753.3">30637 12402 559 0,'0'0'506'16,"0"0"-475"0,0 0-25-16,0 0 36 0,0 0-14 15,0 0-28-15,27-4-7 16,16-4-25-16,14-6-59 16,3-2-183-16,2 0-425 15</inkml:trace>
  <inkml:trace contextRef="#ctx0" brushRef="#br0" timeOffset="-137093.03">31322 12511 915 0,'0'0'97'0,"0"0"-68"15,0 0 20-15,0 0 50 16,0 0-17-16,0 0-43 15,33-63-28-15,-2 25-3 16,0-6-6-16,-2-6-2 16,0-8 0-16,-4-13 0 15,-3-8-12-15,-15-6-2 16,-7 5 1-16,0 14 7 16,0 22 6-16,-5 20-1 15,-2 12 3-15,1 12-3 16,-3 0 1-16,0 10-3 15,-4 23 0-15,4 16 3 16,7 12 0-16,2 4 3 0,0 5 1 16,0 0-3-16,6 1 1 15,3-7 3-15,0-3 5 16,0-14-9-16,-2-13 13 16,-1-11-6-16,-4-14-3 15,3-5-2-15,-5-4-2 16,2 0 4-16,10-13 1 15,-4-16-4-15,13-5-2 16,-6-7-1-16,3 0-6 16,-1 4-1-16,-3 14-1 15,-5 8 2-15,-5 15-1 16,-2 0-2-16,1 0 2 16,2 3 1-16,-3 17 7 0,2 8 0 15,3 4 0-15,1 1 0 16,6-4 0-16,-1-5 0 15,-1-7 1-15,-1-8 0 16,-3-7 2-16,4-2 6 16,3 0 7-16,5-20-1 15,3-6-9-15,1-6-5 16,-2 0 2-16,-1 0 0 16,-6 2 0-16,-3 8-2 15,-10 8-1-15,0 11 1 16,-2 3 0-16,0 0-1 15,0 0-1-15,0 1-7 0,0 17 6 16,0 6 1 0,0 0-4-16,0 0 4 0,9 1-2 15,7-8-4-15,-1-5 7 16,12-4 0-16,-5-6 1 16,7-2 3-16,2 0-4 15,1-18 0-15,-8-6 3 16,-2-5-1-16,-4 0 5 15,-5-3-7-15,-3-3 4 16,-10 3-2-16,0 9 0 16,0 7 3-16,-8 7-5 15,-7 9-2-15,-5 0 2 0,-5 9-9 16,1 16 8 0,2 6-2-16,6 3-3 0,7 0 1 15,9-3-1-15,0-2 5 16,0-7 1-16,2-6-1 15,12-8 2-15,1-5 0 16,1-3 6-16,4 0 6 16,-2-17-1-16,2-3-8 15,0-4 7-15,-4 4 3 16,-5 0-4-16,-5 4 0 16,-2 6 2-16,2 4-12 15,-6 3 7-15,0 3-7 16,0 3 2-16,0 26-2 15,0 18 3-15,0 13-6 16,0 10 3-16,0 7-3 0,-10-2-2 16,4-3-5-16,-7-14-8 15,-1-9-1-15,1-17 8 16,-1-11-2-16,3-14 12 16,-2-7-1-16,-3 0 2 15,0-5-3-15,-4-18-1 16,7-5 0-16,-5-5-2 15,7-10 2-15,11-9-19 16,0-8-22-16,3-2-37 16,32-3 28-16,9 5-9 15,17 4 26-15,-3 6 25 16,4 2 3-16,-2 2 0 0,-4-3 7 16,-4 2 2-1,-10-2 5-15,-18 5 23 0,-6 5 10 16,-16 4 37-16,-2 5-12 15,0 6 1-15,-2 9-15 16,-16 6-17-16,0 9-16 16,-1 0-8-16,-2 12-7 15,1 20 4-15,5 8 2 16,5 10-3-16,6 4 4 16,4 3-3-16,0 1-3 15,4-6 2-15,17-6-1 16,-5-10 4-16,-3-10-2 15,3-12-5-15,-8-6 1 16,3-8 1-16,3 0 0 16,3-14 0-16,8-15 5 0,2-4-5 15,2-9 0-15,-2 6-2 16,-6 5-2-16,-7 14 2 16,-5 9-1-16,-9 8-1 15,0 0-1-15,0 12 1 16,0 15 0-16,0 8 2 15,0 3 0-15,0-6-1 16,0-2 0-16,12-3 0 16,5-8-2-16,-1-5 0 15,1-8 3-15,4-6-6 16,-6 0 0-16,7-7-13 16,-6-16-14-16,-7-3-5 0,-7-3-48 15,-2-4-28-15,-2 5-12 16,-31-3-145-16,-13 7-214 15</inkml:trace>
  <inkml:trace contextRef="#ctx0" brushRef="#br0" timeOffset="-136917.78">31810 11996 147 0,'0'0'958'16,"0"0"-897"-16,0 0-33 15,0 0 53-15,0 0-40 16,0 0-36-16,-9-73-5 0,9 73-31 16,0 0-104-16,0 7-101 15,0 16-337-15</inkml:trace>
  <inkml:trace contextRef="#ctx0" brushRef="#br0" timeOffset="-134940.18">31344 12819 972 0,'0'0'130'16,"0"0"-115"-16,0 0 36 15,0 0 37-15,0 0-44 16,0 0-12-16,-5 43-12 16,5 7 10-16,-4 16-4 15,-3 6-15-15,-6 6-3 16,-1 1-5-16,1-6-3 16,-3-2 0-16,1-11-1 15,3-9-15-15,4-17-12 16,1-15-1-16,5-11-16 15,2-8-41-15,0-6-18 16,0-26 20-16,0-10 30 16,0-12 16-16,0-9 18 0,-6-9 20 15,-4-11 8-15,1-6 11 16,5 3 15-16,4 10 6 16,0 20 3-16,0 13-14 15,0 15 0-15,9 10-12 16,7 2-7-16,3 3-10 15,8 6 0-15,4 6 0 16,5 1 1-16,-3 3-1 16,-2 21 13-16,-8 8-8 15,-11 4-3-15,-12 3 3 0,0-3-5 16,0-3 0 0,-27-3-4-16,-7-5 4 0,0-5-16 15,1-7 8-15,6-8-8 16,10-5-7-16,3 0-19 15,9-12 0-15,5-14 6 16,0-4 0-16,23 0 12 16,10-1 12-16,7 5 3 15,3 2 2-15,-3 4 3 16,3 3 4-16,-1 0 25 16,0 7 15-16,-11 3-1 15,-6 7-20-15,-9 0-10 16,-14 0 12-16,-2 23 14 15,0 5 9-15,0 4-12 16,-2 1-13-16,-12 1-7 0,5-4 0 16,5-2-9-16,2-8-1 15,2-6-4-15,0-6 6 16,0-4-8-16,4-4 3 16,11 0 1-16,8-2 0 15,-5-18 0-15,1-6 0 16,-5-5 1-16,-3-5 3 15,-7-6 0-15,-4 0 1 16,0 8-3-16,0 6 8 16,-8 12-8-16,-5 13 6 15,-3 3-6-15,-5 0-2 16,4 0-4-16,-1 14 1 0,7 1 1 16,7 5-7-1,4 3-1-15,0 1 3 0,13 0 5 16,11-2 2-16,10-4-6 15,-3-9-3-15,4-4 1 16,2-5 8-16,3 0 0 16,-9-9 1-16,0-13-1 15,-2-3 3-15,-10 0 1 16,0 6 15-16,-13 6-1 16,-2 5 9-16,-4 6-2 15,0 2 0-15,0 0-18 16,0 5-3-16,0 18-2 15,0 12 2-15,0 1-4 16,0-3 0-16,0-3 0 16,0-9 0-16,6-9 0 0,-4-7 0 15,2-2 2 1,3-3 2-16,1 0 3 0,8-10 3 16,2-12 2-16,-2-4 0 15,2-3-11-15,-1-3 6 16,4 1 1-16,-6 6-6 15,-1 7-3-15,-6 10 1 16,-4 4 0-16,-1 4-1 16,-1 0 0-16,0 0-3 15,0 14 4-15,6 8-1 0,-2 0 6 16,5 1-10 0,5-3 3-16,-1-5 1 0,1-4 0 15,1-6-5-15,2-5 4 16,3 0 3-16,3-7-2 15,-1-12 2-15,-4-3 1 16,-2-2-2-16,-5-1 0 16,-4-6 2-16,-2-1-2 15,-2 6-4-15,-5 4-3 16,0 10 4-16,0 10 0 16,-12 2 3-16,-5 0 0 15,-8 2 0-15,7 17 0 16,0 1 0-16,12 3 0 15,3 1-4-15,3 3 6 16,0-4-3-16,14-2 1 0,12-4-1 16,4-6 0-16,3-7-1 15,5-4 0-15,-1 0 2 16,2-15 0-16,-4-4 0 16,-6-5 2-16,-2-1 1 15,-5-3 1-15,-2-2-2 16,1-6 3-16,-6 2-5 15,-1 5 2-15,-10 10-2 16,-2 11 0-16,-2 8 0 16,0 0-1-16,-6 4-1 15,-19 14-2-15,2 2-6 16,5 0 4-16,12-4 3 0,1-4 0 16,5-2 0-1,0-4-8-15,5-2 6 0,15-4 5 16,5 0-1-16,2 0 0 15,2-5 1-15,-4-12 6 16,4 3-4-16,-4 2 0 16,-2 0 1-16,-10 4 0 15,-2 2 1-15,-6 4 0 16,-3 2-4-16,-2 0 10 16,0 0-6-16,0 0 0 15,0 10-3-15,0 12 2 16,0 2-1-16,0 0-1 15,-2-2-1-15,0-3 0 0,-1-1 1 16,1-4-1 0,2-3 0-16,0 1 1 0,0-4 10 15,11-2 2 1,7-2 1-16,0-4-1 0,-2 0-10 16,3 0 5-16,4 0-6 15,-5-2 1-15,-1-10-3 16,-3 0-13-16,-1-1-9 15,5-3-23-15,7-2-73 16,6-1-136-16,7 1-445 16</inkml:trace>
  <inkml:trace contextRef="#ctx0" brushRef="#br0" timeOffset="-134766.89">33428 12721 1170 0,'0'0'189'15,"0"0"-169"-15,0 0 16 16,0 0 19-16,0 0-21 16,0 0-27-16,-9-14-7 15,9 7-8-15,-2 2-21 16,2-3-30-16,-2 1-41 16,-3-5-249-16</inkml:trace>
  <inkml:trace contextRef="#ctx0" brushRef="#br0" timeOffset="-120435.68">30811 9472 822 0,'0'0'119'16,"0"0"-68"-16,0 0 5 16,0 0-3-16,0 0-4 15,0 0-14-15,0 0-12 16,0-1 16-16,0 11 2 16,2-1-12-16,9-5-8 15,5 1-7-15,9-5-5 16,2 0 6-16,17 0 8 15,3-6-13-15,6-8 4 16,-6 2-3-16,-7 2-10 16,-7 6 4-16,-10 1-1 15,-7 1 0-15,-8 2-3 16,-3 0-1-16,-1 0-3 0,6 9 3 16,5 6 0-16,-2 6 0 15,5-3 4-15,0-2-4 16,4-4 0-16,-6-4 0 15,6-4 1-15,2-3-1 16,5-1 4-16,8 0-3 16,-4 0 1-16,-2 0 1 15,-2 0-3-15,-5-3 6 16,3-2-5-16,-5 2 1 16,7-1 2-16,0-1-1 15,5 4-3-15,-10-3 0 16,3 2 0-16,-7 0-3 15,-9 2-18-15,-4 0-14 0,-7 0-23 16,0 0-124-16,0 12-116 16,0 12-137-16</inkml:trace>
  <inkml:trace contextRef="#ctx0" brushRef="#br0" timeOffset="-119793.55">31607 10235 673 0,'0'0'220'0,"0"0"-124"16,0 0 26-16,0 0-12 15,0 0-36-15,0 0-15 16,16-4-20-16,-3 4-14 0,3 0 2 15,3 0-9-15,4 0-5 16,6 0-5-16,0 0-3 16,2 0-4-16,-4 0 2 15,0 0 0-15,-12 0-3 16,-1 0 2-16,-1 0-2 16,-5 0 0-16,0 0-1 15,0 0 0-15,3 0 1 16,3 2 0-16,1 0-1 15,8-1-1-15,-3-1 4 16,2 0-2-16,0 0 1 16,-2 0-2-16,3 0 1 15,-1 0 0-15,-4 3-1 0,2-3 3 16,0 0-1 0,2 4-1-16,12 2 0 0,3 6-1 15,6 2 1-15,6-4 1 16,-4-2-1-16,-5-4 0 15,-11-2 0-15,-11 0-6 16,-12-1-8-16,-6-1-17 16,0 0-29-16,-16 0-57 15,-19 0-225-15</inkml:trace>
  <inkml:trace contextRef="#ctx0" brushRef="#br0" timeOffset="-118559.35">26747 14686 606 0,'0'0'297'0,"0"0"-221"15,0 0-20-15,0 0 26 16,0 0 0-16,0 0-21 16,0 3-26-16,0 6-2 15,0 4-4-15,11-6-8 16,7 1-6-16,5-4-9 15,1 3 2-15,10-7-4 0,-3 0-2 16,2 0 1-16,3 0 0 16,-5 0 2-16,2 0-5 15,-4 0 1-15,-2 0 3 16,-9 0-4-16,0 5 1 16,-10 2 1-16,2-4 0 15,1 3 1-15,-5 1-1 16,4 0 0-16,-2 1-2 15,3 0 3-15,5 1-3 16,-1-1 3-16,6-2-2 16,1-2-1-16,5-3 1 15,-1-1-4-15,6 0 3 16,4 0-1-16,-1 0 1 16,5-9 2-16,1 0-1 15,-10 4-1-15,-7 0 0 0,-8 5 0 16,-3 0 2-16,-4 0-2 15,2 0 0-15,0 5 0 16,5 2 0-16,-1 0 3 16,8-2-1-16,-5-2-2 15,9-3-4-15,-1 0 2 16,5 0 2-16,3-4 0 16,-5-2 2-16,-3-1-1 15,-8 4-1-15,-5 1 0 16,-5-3-2-16,-4 5 2 0,0 0-13 15,-4-5-8 1,5-2-18-16,-3-4-48 0,-2-2-119 16,2 0-132-16</inkml:trace>
  <inkml:trace contextRef="#ctx0" brushRef="#br0" timeOffset="-115604.06">21206 9982 928 0,'0'0'12'16,"13"-133"0"-16,-13 85 21 15,0 14 36-15,0 16 19 16,0 11-9-16,0 7-44 0,0 25-35 16,0 33-14-1,0 29 14-15,0 19 10 0,-4 3-8 16,-5-12 0-16,4-16-2 15,-4-23-8-15,5-22-2 16,-3-12-3-16,5-17-3 16,0-7 16-16,2 0 0 15,-2-12 4-15,-1-29-4 16,3-22-8-16,0-18 8 16,0-17 0-16,11-5 1 15,14 7-1-15,4 18 3 16,0 18 1-16,2 15-1 0,-5 15 2 15,-1 8 1 1,0 12-6-16,-5 6 1 0,5 4 2 16,-6 2-3-16,6 26-4 15,-9 11 3-15,-7 8-10 16,-9 11-1-16,0 7 5 16,-25 6 0-16,-13-4-10 15,-7-7-9-15,1-9 10 16,-5-11 0-16,0-11 4 15,8-5-12-15,8-10 1 16,14-9 10-16,5-5-13 16,7 0 11-16,7 0 4 15,0-14-7-15,0 2 9 0,0 7 7 16,11 5-3 0,5 0 5-16,6 12 1 0,0 13 6 15,7 3-4-15,7 0-2 16,-5-3-1-16,5-2 9 15,2-7-4-15,4-8-2 16,1-8 1-16,1 0-3 16,-4-18 7-16,-4-13 8 15,-8-6 2-15,-5-4 1 16,-9-2-2-16,-12-8-1 16,-2-2-7-16,0-2-4 15,-4 13-4-15,-19 16 0 16,5 16-1-16,-4 10-4 15,0 8 3-15,-3 30-6 0,9 19 0 16,5 8-9-16,11 9 2 16,0-5-12-16,16-13 7 15,20-10-1-15,8-16-9 16,5-11 19-16,7-19 8 16,2 0 0-16,-5-25 2 15,3-19 17-15,-9-14-2 16,-5-10 17-16,-4-10-2 15,-16-8 0-15,-1-11-10 16,-19-1-9-16,-2-1-4 16,0 16 2-16,0 18 5 15,0 26 10-15,0 18 16 16,-2 16-1-16,-5 5-32 0,0 9-7 16,-4 35-17-1,7 19 17-15,-1 12 3 0,5 7-1 16,0 0-2-16,0 5-9 15,18-7-2-15,0-5-2 16,2-9-18-16,4-18-13 16,7-12-19-16,8-14 11 15,3-18-11-15,2-4-65 16,3-16-12-16,3-23 30 16,-13-7 55-16,-1-5 55 15,-14-5 0-15,-7-2 72 16,-10 3-22-16,-5 7-13 15,0 12 23-15,-11 9 42 0,-12 15 10 16,0 9-77-16,-6 3-12 16,-8 0-17-16,6 24 8 15,-2 13-7-15,-1 16-4 16,10 5-3-16,6 2 4 16,14-4-3-16,4-5-1 15,0-12 2-15,13-13 0 16,12-6-1-16,-3-15 1 15,5-5-2-15,1-2 13 16,3-26 5-16,-2-10 1 16,0-8-5-16,-4-7 1 15,-9 2 5-15,-3 2 3 16,-4 11-4-16,-9 18-7 16,0 12 10-16,0 8 3 0,0 0-25 15,0 0-12-15,0 20-8 16,0 14 18-16,-7 8 0 15,7 1-9-15,0-6 4 16,0-2 1-16,7-11-2 16,0-9 4-16,4-6 0 15,-2-7 4-15,-2-2 0 16,6 0 4-16,3-14 18 16,6-12-8-16,-2-6-7 15,5-7 2-15,-10 6-8 16,3 4 9-16,-5 10-10 15,-1 10-1-15,-10 9 0 0,-2 0-7 16,0 18-33-16,0 19 33 16,0 5 7-16,0-2 2 15,2-8-2-15,9-8-2 16,5-10-1-16,-5-6 3 16,5-8 2-16,-1 0-1 15,5-18 7-15,7-17 12 16,-1-7-3-16,1-2-2 15,-7 0 3-15,-1 4 4 16,-9 11 6-16,-1 12-8 16,-7 11-2-16,-2 6-5 15,0 16-12-15,0 30-11 16,0 26 11-16,-11 18 6 0,3 11-6 16,-6 11 0-16,-6 4-24 15,9-3-30-15,-2-18-3 16,1-20 52-16,-1-25 4 15,-3-20 1-15,3-16 2 16,-2-14 11-16,-3 0 26 16,-3-37-15-16,8-23-6 15,9-19-4-15,4-13-9 16,0-5-3-16,24 7-2 16,5 18-3-16,-2 22-10 15,-7 22-46-15,-7 18-38 16,-13 10-65-16,0 6-257 0</inkml:trace>
  <inkml:trace contextRef="#ctx0" brushRef="#br0" timeOffset="-114992.89">21406 10860 1094 0,'0'0'62'16,"0"0"-51"-16,0 0 78 0,0 0-36 15,0 0-50-15,0 0 4 16,-17 49-7-16,17 6 16 15,-8 6-12-15,2-3-3 16,-7-6 3-16,1-12-1 16,6-10 0-16,-1-14-3 15,5-11 0-15,2-5 1 16,0 0 0-16,0-15 6 16,0-23 6-16,0-16-11 15,0-10 1-15,0-1 0 16,0 5-1-16,0 18 2 15,0 18-3-15,0 16 4 0,0 8 5 16,0 0-10-16,0 7-3 16,9 24-12-16,-3 19 15 15,8 7 1-15,-1 3-1 16,3-4-6-16,-1-8 0 16,3-10 0-16,0-15 1 15,-9-11 2-15,4-12-3 16,3 0 4-16,4-21 2 15,0-19 7-15,3-15-4 16,-6-6 0-16,-5-6 1 16,-8 9-3-16,-4 8-1 15,0 18-3-15,0 18-8 16,0 13-35-16,0 1-75 0,0 21-137 16,-4 13-22-1,4 7-183-15</inkml:trace>
  <inkml:trace contextRef="#ctx0" brushRef="#br0" timeOffset="-114675.39">21776 11029 318 0,'0'0'609'16,"0"0"-534"-16,0 0 19 16,0 0 30-16,0 0-37 15,0 0-54-15,-80-58-30 16,62 88-3-16,5 8-4 0,9 6-3 15,4-5-16 1,0-2-6-16,0-11-22 0,17-6 14 16,8-11 10-16,-3-9 7 15,5 0 13-15,-1-21 7 16,-1-9 10-16,-9-6 6 16,-10-2 11-16,-1 0 8 15,-5 2-5-15,0 7-14 16,-13 11 4-16,-10 12-20 15,-4 6-13-15,-4 10-10 16,2 21-62-16,2 9-8 16,12 2-46-16,11-2-150 15</inkml:trace>
  <inkml:trace contextRef="#ctx0" brushRef="#br0" timeOffset="-114024.02">21992 11133 708 0,'0'0'243'0,"0"0"-188"16,0 0 32-16,0 0 26 16,0 0-36-16,0 0-47 15,-53-101-5-15,37 101-25 16,-1 0 2-16,-1 27-2 16,-1 4-6-16,9 12-6 15,1-3-15-15,9-4-13 16,0-5-16-16,0-8 23 15,13-9 17-15,12-7 4 0,-3-7 12 16,7 0 9-16,0-24 4 16,2-15 14-16,-4-5 10 15,-3-4 10-15,-8-5-18 16,-5-2-16-16,-11-11-3 16,0-4 3-16,0 3-8 15,0 10 1-15,-9 20-2 16,1 16 3-16,-2 16-7 15,1 5-5-15,-1 12 0 16,-4 25-3-16,1 16 7 16,4 7-4-16,9 6-4 15,0-2-12-15,13-2-1 16,14-7 14-16,2-7-8 16,9-10 15-16,-5-8-8 15,8-7 1-15,-6-12 3 0,1-7 2 16,-3-4 3-16,0 0 0 15,3-22 10-15,-1-8 4 16,-6-6 0-16,-6-6-12 16,-9-2 4-16,-14 1-3 15,0 7 0-15,0 13 0 16,-3 10 1-16,-17 13-4 16,0 0-4-16,-7 14 1 15,8 18 0-15,0 5 2 16,17 1 1-16,2-4 0 0,9 2 2 15,20-5-1 1,2 1-1-16,0-9 0 0,5-7 3 16,-9-6-3-16,-5-6-52 15,7-4-62-15,9 0-76 16,5-18-137-16</inkml:trace>
  <inkml:trace contextRef="#ctx0" brushRef="#br0" timeOffset="-113886.8">23176 11115 1003 0,'0'0'80'0,"0"0"-80"16,0 0-21-16,0 0-69 16,0 0-366-16</inkml:trace>
  <inkml:trace contextRef="#ctx0" brushRef="#br0" timeOffset="-50474.45">853 12147 973 0,'0'0'85'16,"0"0"-64"-16,0 0 33 16,0 0 42-16,0 0-33 15,0 0-34-15,0 0-14 16,0 0 2-16,-60 0-10 16,74 0-4-16,26 3 1 15,13 10 15-15,16 1 0 16,14-5-6-16,8-6-7 15,14-3-6-15,2 0 2 0,-5 0-2 16,-15-2 3 0,-26-3 3-16,-30 0-3 0,-18 5 0 15,-13 0-3-15,0 0 7 16,0 0-1-16,0 0-6 16,0 0-3-16,2 0-31 15,5-5-27-15,4-13-76 16,10-8-135-16,10-9-246 15</inkml:trace>
  <inkml:trace contextRef="#ctx0" brushRef="#br0" timeOffset="-40463.29">2835 11783 816 0,'0'0'120'0,"0"0"-77"15,0 0 35-15,0 0 23 16,0 0-32-16,0 0-32 16,0 0-15-16,-9-12-15 15,2 64-6-15,-6 26 4 16,-9 18 8-16,-3 7-12 16,1-12 6-16,-3-10-6 15,0-16-1-15,5-22 2 16,4-19-2-16,9-16 4 15,9-8-3-15,-4-6 1 16,1-32 1-16,3-16-2 0,0-16-1 16,0-8 2-16,0-8-3 15,5-11 1-15,8-7-1 16,5 8-2-16,9 18-7 16,-1 20 5-16,-1 25 2 15,-3 17 2-15,-3 14-6 16,-2 2 3-16,1 17 2 15,2 18-7-15,-6 11 6 16,-6 8 0-16,-6 5 1 16,-2-1-1-16,0-2 3 15,-10-4-7-15,-15-6 2 16,-2-1 5-16,-2-8-2 0,0-7 1 16,4-3-12-16,4-8-18 15,5-5 3-15,9-7-12 16,3-7 20-16,4 0-7 15,0 0 8-15,0 0 5 16,0 0-2-16,13 6 4 16,11 8 12-16,8 6 1 15,1 6-1-15,5 3 5 16,-2 3 2-16,2-6 4 16,-7-5-8-16,0-7 8 15,2-8-4-15,-1-6 0 16,-1 0 9-16,-4-6 14 15,-7-20-3-15,-3-6-9 16,-3-3-3-16,-12-8-13 0,-2 1 14 16,0 2-4-16,-16 8-8 15,-6 8 3-15,2 12-7 16,2 12 1-16,-1 0-1 16,-2 26-9-16,5 14 4 15,3 10 0-15,13 1-4 16,0 0-5-16,9-6-7 15,18-10-2-15,8-9 11 16,6-9 2-16,-1-15 10 16,4-2-1-16,3-14 3 15,-3-20 5-15,1-13 11 16,-5-5 0-16,-11-9-1 16,-10-6 1-16,-11-5 8 0,-8-7-10 15,0 5-3-15,0 10 7 16,-8 16-10-16,-4 19 8 15,3 16 0-15,3 11-13 16,-1 2-4-16,0 22-1 16,0 26-5-16,3 16 4 15,4 11-1-15,0 2 1 16,14 0-2-16,10-6-13 16,5-12-5-16,2-7-9 15,4-12-33-15,8-15-21 16,6-16-19-16,4-9-48 15,3-8-37-15,2-26-40 16</inkml:trace>
  <inkml:trace contextRef="#ctx0" brushRef="#br0" timeOffset="-39662.74">3905 12201 89 0,'0'0'331'0,"0"0"-151"0,0 0-59 16,11-128 3-16,-29 102-16 16,-6 10-31-16,-3 7-5 15,-2 9-2-15,-6 0-18 16,-4 21-19-16,1 19-10 15,1 13-8-15,6 2-6 16,8 6-4-16,12-5-4 16,7-6-1-16,4-8 0 15,0-12-5-15,15-7 5 16,10-14-3-16,4-9-2 0,6 0 1 16,5-26 4-1,1-12 6-15,-1-6-4 0,-9-5-2 16,-6 2 3-16,-10 5 5 15,-6 8-8-15,-4 12 10 16,-3 13-10-16,-2 8 13 16,0 1-11-16,0 10-1 15,-7 21-1-15,-4 16 0 16,4 3-2-16,7 1 1 16,0-7-6-16,0-11-6 15,11-6 4-15,9-12 1 16,3-9 0-16,4-6 3 15,4 0 1-15,2-20 4 0,5-10 5 16,2-6 0 0,-4-5-1-16,-5 2 4 0,1 3-6 15,-9 9-2-15,-7 14-5 16,-7 9 4-16,-9 4-6 16,0 8-4-16,0 20 3 15,-9 6 8-15,5 0 0 16,4-2-2-16,0-8 1 15,0-7-2-15,2-8 0 16,13-7 1-16,1-2 2 16,5 0 2-16,8-16 5 15,2-11 5-15,0-8 5 16,-5 3-5-16,-3-2-1 16,-7 2 4-16,-8 8-2 0,1 7-4 15,-7 14 0-15,-2 3-1 16,0 15-8-16,0 34-7 15,0 23 7-15,0 16 3 16,0 13 1-16,-6 9-4 16,-1 4-1-16,-4-2-2 15,2-11 0-15,0-20 0 16,-2-20 0-16,2-25 3 16,4-15 0-16,1-16 3 15,2-5-2-15,-7 0 12 16,-5-14 0-16,1-23-7 15,2-21-4-15,6-14-2 16,5-13 0-16,12-8-2 0,37 0-24 16,17 8-35-1,23 11-135-15,5 8-219 0</inkml:trace>
  <inkml:trace contextRef="#ctx0" brushRef="#br0" timeOffset="-38777.03">5478 12025 776 0,'0'0'180'16,"0"0"-117"-16,0 0-7 0,0 0-2 15,0 0-26-15,0 0 1 16,0 108 27-16,0-54-29 16,0 3-3-16,0-8-6 15,0-12-18-15,6-13 3 16,-4-12 0-16,2-10 0 15,0-2 3-15,5-8 11 16,9-26-1-16,5-12-9 16,-2-6-2-16,2 1-3 15,-5 7 0-15,-5 15-2 16,-4 10 0-16,-4 9-4 16,-5 10 2-16,2 0 2 0,5 18-10 15,-1 17 10-15,8 9 0 16,1-2 0-16,1-2 0 15,-1-8-1-15,4-8 1 16,-4-12 0-16,1-4 0 16,1-8 0-16,1 0 0 15,5-18 3-15,-2-15-2 16,6-8-1-16,-6-3 1 16,-6-3 2-16,-8 5-2 15,-5 10-1-15,-2 13 3 16,0 11-3-16,0 8 0 15,0 0 0-15,0 22-6 16,-4 18 2-16,-6 10-1 16,8 4-9-16,2-6-11 15,0-3-2-15,12-13 10 0,10-11 6 16,2-11 9-16,1-10 0 16,2 0 2-16,2-20 7 15,0-14 13-15,-5-8-5 16,-8-2-1-16,-12-2 0 15,-4 2-7-15,-2 6-1 16,-25 6-6-16,-13 12-1 16,-3 15-6-16,1 5-39 0,0 14-40 15,13 16-100 1,13 0-231-16</inkml:trace>
  <inkml:trace contextRef="#ctx0" brushRef="#br0" timeOffset="-37878.33">6508 12131 888 0,'0'0'151'16,"0"0"-77"-16,0 0 23 16,0 0-39-16,-131-97-14 15,96 94-18-15,-1 3-11 16,5 6-5-16,-2 23-10 15,6 6-2-15,2 10 2 0,9 3-2 16,14 0-1-16,2-2-5 16,0-2-1-16,29-8 1 15,6-9 7-15,10-13-3 16,5-13 4-16,0-1 0 16,2-20 1-16,-3-22 9 15,-7-13-3-15,0-6 4 16,-5-5 10-16,-9-8-2 15,-8-10-5-15,-9-13-4 16,-11 3-8-16,0 7 1 16,0 21 4-16,0 28-5 15,0 20-2-15,0 11 0 16,-2 7-6-16,-7 23-11 16,-4 29 0-16,4 25 7 0,4 13-6 15,5 2-5-15,10-4-4 16,21-6 4-16,9-10 20 15,4-5 0-15,3-13-2 16,0-10 3-16,-4-15 3 16,-6-17-3-16,-3-12-2 15,-5 0 2-15,2-35 4 16,-2-8 3-16,-2-10 7 16,-7-5-3-16,-9-3-4 15,-7 3 2-15,-4 10-9 16,0 17 2-16,0 14-1 15,-4 14 3-15,-9 3-3 16,-5 13-1-16,-3 20-4 0,8 6 0 16,9 4-6-1,4-1-3-15,0-1-5 0,19 2 5 16,13-7 10-16,8-6-8 16,2-10 11-16,12-10 1 15,2-10-1-15,-2 0 0 16,-6-18 8-16,-5-17-3 15,-7-6 2-15,-13-7 10 16,-2-7-14-16,-15-3 11 16,-6 9-11-16,0 6 5 15,-4 15 4-15,-9 14 10 16,1 10-10-16,-1 4-7 16,0 2-5-16,-1 18-6 0,10 4 1 15,4 2 3-15,0-4-1 16,18 2 0-16,10-2 2 15,11 1 1-15,-6 0-2 16,1-1 2-16,-10-1 2 16,-4-3-1-16,-11-2 0 15,-9 0 0-15,0 4 1 16,-35 2-2-16,-25 4-27 16,-19-1-140-16,-14-8-370 15</inkml:trace>
  <inkml:trace contextRef="#ctx0" brushRef="#br0" timeOffset="-37192.94">6032 12996 508 0,'0'0'237'0,"0"0"-128"15,0 0-30-15,0 0 14 16,0 0-12-16,0 0-13 15,-10 42-46-15,-16 26 42 16,-10 26-16-16,-6 22-9 16,-3 15-17-16,-4 7-6 15,-2-2-10-15,-1-20 3 16,4-12-4-16,3-24 2 0,14-22-5 16,13-18 3-1,4-18 0-15,14-12-5 0,0-7-2 16,0-3-4-16,0 0-9 15,8-17-11-15,11-15-31 16,4-9-117-16,-5 2-145 16</inkml:trace>
  <inkml:trace contextRef="#ctx0" brushRef="#br0" timeOffset="-30227.49">3237 14973 660 0,'0'0'78'0,"0"0"-55"15,0 0 44-15,0 0 5 16,0 0-25-16,0 0-5 16,0 0-10-16,-12 61 1 15,12-54-3-15,0-2 6 16,12-5 10-16,3 0 7 15,5-23-8-15,7-13-9 16,-3-15-21-16,0-10-5 0,-1-3-7 16,-3-8-1-1,-2-5 1-15,-4-1-3 0,-10 3 0 16,-4 10-1-16,0 12 1 16,0 16 0-16,-9 8 0 15,0 15-2-15,0 10 2 16,0 4 1-16,0 0-1 15,-4 32-5-15,4 22 4 16,7 21-2-16,2 9 2 16,2 9 1-16,18-4 0 15,6-4-1-15,1-12-1 16,0-12-1-16,-4-17 1 0,-2-16-5 16,-2-16 7-1,-3-12 0-15,-3 0-4 0,2-24 4 16,3-16 5-16,0-10-1 15,-3-4-2-15,-3 8-2 16,-8 7 3-16,-4 13-3 16,0 15 0-16,0 11 0 15,0 0-3-15,0 15 2 16,0 25-2-16,0 13-1 16,0 3 4-16,0-5-8 15,0-5-1-15,13-8-7 16,6-15 5-16,-4-9 11 0,1-14-7 15,1 0 3-15,1-17 4 16,-1-18 4-16,0-8 1 16,-7-4 4-16,-10-3 12 15,0 0-15-15,-4 9-1 16,-19 7-2-16,0 15-5 16,-4 12 2-16,-2 7-33 15,2 7-51-15,7 16-45 16,11 5-130-16,7-3-394 15</inkml:trace>
  <inkml:trace contextRef="#ctx0" brushRef="#br0" timeOffset="-28530.97">4010 14717 830 0,'0'0'160'0,"0"0"-129"16,0 0 35-16,0 0 31 15,0 0-46-15,0 0-28 16,-76-21-8-16,56 45-7 16,0 10-6-16,7 7 0 15,6 3-2-15,7 4-1 16,0 1 0-16,4-9 0 16,16-3-2-16,5-7-3 15,4-12 3-15,4-13 0 16,6-5 0-16,-2 0 3 15,1-19-2-15,0-17 4 0,-7-4 5 16,-4-4-5-16,-9 8 2 16,-10 0 0-16,-5 6 1 15,-3 7 9-15,0 8-11 16,-15 4 8-16,-6 10-4 16,-1 1-7-16,-1 5-5 15,-1 27 4-15,2 9-3 16,6 3-5-16,9 4-4 15,7-6-5-15,0-9 1 16,0-4 1-16,16-12 7 16,4-8 7-16,0-9-4 15,3 0-2-15,1-9 8 16,0-20 26-16,1-7-10 0,-5-3-2 16,-5 2-13-16,-3 4 3 15,-10 10 8-15,-2 5 2 16,0 6-11-16,0 7-3 15,0 5-2-15,0 0-3 16,0 5-12-16,-2 21 4 16,-4 10-6-16,6 0 4 15,0-2 2-15,0-8 4 16,0-6 7-16,10-8-2 16,11-8-1-16,0-4 4 15,4 0 1-15,2-13 14 16,0-16 14-16,0-9-13 0,-3-4-1 15,0-6-9 1,-6-3 12-16,-3-9-6 0,-7-10-4 16,-8-8-3-16,0-10-3 15,-2 4 0-15,-19 14 0 16,1 17 4-16,3 23-3 16,5 16 3-16,3 7-2 15,-4 7-3-15,4 0 0 16,-6 7-3-16,1 25 0 15,7 18-6-15,7 21 7 16,0 11 1-16,16 5-1 16,8 0 1-16,-1-7 1 15,-1-11-1-15,3-11-6 16,-6-12 0-16,4-11-1 16,-3-18 2-16,-5-9 4 0,1-8-3 15,-5 0-9-15,3-14 14 16,-1-16 0-16,-4-9 1 15,2 0-1-15,-4 3 3 16,-3 5 0-16,-2 12-1 16,3 8-2-16,-3 8 0 15,-2 3-1-15,0 0-6 16,2 18-1-16,3 11 5 16,2 4 3-16,4-1 0 15,0-2 2-15,7-7-2 16,-2-3 0-16,-1-13-2 15,1-5 2-15,-1-2 0 0,5-4 1 16,5-24 10-16,2-7 1 16,-1-4-2-16,-6 1-2 15,-4 6-2-15,-9 10 6 16,-3 12-4-16,-4 6-4 16,0 4-4-16,0 0 0 15,0 11-2-15,0 18-1 16,0 7-1-16,2 4 1 15,7-4-7-15,3-5-7 16,3-6 0-16,-1-13 10 16,1-4 7-16,-7-8-2 15,11 0 2-15,-1-16 2 16,-1-10 8-16,-1-3 2 0,-7-6-2 16,-5-1-1-1,-4 0 1-15,0 4-5 0,-6 7-1 16,-13 11-1-16,2 10 4 15,-8 4-7-15,-1 0-4 16,1 18-1-16,3 10-1 16,8 2-11-16,12-3-6 15,2-6 6-15,0-4-9 16,13-5 8-16,12-8 9 16,2-4 9-16,2 0-7 15,0-4 7-15,2-16 0 16,2-2 2-16,1 1 1 0,-3 6 1 15,-4 6-3-15,-7 9 0 16,-5 0-2-16,-3 7 2 16,-1 17-1-16,-5 3 1 15,2 6 1-15,-4-8-1 16,0-4-1-16,-2-7 0 16,1-8 1-16,-1-6 0 15,4 0-1-15,4 0 0 16,5-22 0-16,5-6 2 15,7-4 4-15,4-5-4 16,-2 4 2-16,-2 5 1 16,-5 12-3-16,-6 9-2 15,-5 7 1-15,-3 0-2 16,2 24 2-16,1 8 4 16,-3 4-5-16,4-1-3 0,-1-5 2 15,-5-8-9-15,6-7 2 16,-5-6 1-16,-5-7 5 15,2-2-28-15,-4 0-43 16,2-17-42-16,-2-9-23 16,0-1-28-16,-13-5 17 15,-16-4-37-15,-14 2 43 16</inkml:trace>
  <inkml:trace contextRef="#ctx0" brushRef="#br0" timeOffset="-28358.68">5048 14555 312 0,'0'0'288'0,"0"0"-155"15,0 0-10-15,0 0-68 16,0 0-21-16,0 0 35 16,-73 59-9-16,73-40 2 15,0-7-20-15,0-7-23 16,0 1-6-16,0-6-9 16,0 0 1-16,0-2-5 15,-6-19-93-15,-19-4-69 16,-11 4-266-16</inkml:trace>
  <inkml:trace contextRef="#ctx0" brushRef="#br0" timeOffset="-28210.44">4153 14691 931 0,'0'0'108'15,"0"0"-108"-15,0 0-27 16,131-15 19-16,-42-11-93 15,13-11-365-15</inkml:trace>
  <inkml:trace contextRef="#ctx0" brushRef="#br0" timeOffset="-27505.2">6905 13138 658 0,'0'0'131'16,"0"0"-18"0,0 0-54-16,0 0 25 0,0 0-27 15,0 0-10-15,-11-22-23 16,11 77 0-16,9 28 49 16,18 20-38-16,8 11-2 15,4 8-2-15,1-1-4 16,-5-3-14-16,-6-9-9 15,-4-17-1-15,-5-18-2 16,-5-16 0-16,-1-14-1 16,-3-14 0-16,-2-11-4 15,-3-7 4-15,-3-5-20 16,2-5-20-16,-1-2-30 0,-2 0-65 16,2 0-31-16,-4 0-139 15</inkml:trace>
  <inkml:trace contextRef="#ctx0" brushRef="#br0" timeOffset="-26163.52">6848 15127 469 0,'0'0'198'16,"0"0"-150"-16,0 0 39 15,0 0 24-15,0 0-53 16,0 0-13-16,67 63 1 16,-59-63-4-16,6 0 6 0,-1-6-4 15,5-20-11-15,-5-8-19 16,-2-3-6-16,-9-7 0 15,-2 4-4-15,0 4 2 16,-4 8-3-16,-9 12-2 16,-3 8 1-16,3 8 0 15,-3 0-2-15,-1 26-7 16,-4 15 1-16,8 6 1 16,6 3-11-16,7 0-7 15,0-4 8-15,5-9 2 16,12-11 8-16,10-6 2 15,0-12 3-15,0-8-7 16,6 0 0-16,1-12 7 16,-1-21 7-16,-2-4 10 0,-2-3-5 15,-13-3 2-15,-1 8 5 16,-3 10 0-16,-10 9-14 16,-2 11-2-16,0 5-3 15,0 0-3-15,0 5-1 16,5 27-8-16,1 8 11 15,5 3 1-15,3-3 1 16,-1-8 0-16,3-6-1 16,-3-10 0-16,-5-11 0 15,0-5-1-15,-4 0 1 16,7-1 5-16,5-24 13 0,1-7-9 16,-1-6 2-16,4-1-7 15,-6-2 8-15,-6 9-8 16,1 6 1-16,-4 18-2 15,-5 6-5-15,0 2 2 16,2 0-5-16,3 22-2 16,3 7 7-16,6 5-1 15,-3-2 1-15,4-6 3 16,-1-7-3-16,-3-5 0 16,-5-7 0-16,4-7 1 15,-4 0 3-15,5 0-3 16,3-12 15-16,1-12-1 0,-1-6-14 15,-1-2 1-15,1-5 1 16,-10 7-2-16,5 5 2 16,-7 14-1-16,-2 9-4 15,0 2-4-15,2 8-7 16,3 23 1-16,4 10 8 16,2 3 4-16,0-1 0 15,3-10 2-15,-1-8-2 16,1-7 0-16,-4-12-1 15,-1-3 0-15,5-3-3 16,1-3 4-16,1-25 12 16,1-4-5-16,-3-8 3 15,-5-3-7-15,-3 1 2 16,0 3-3-16,-6 12-2 16,0 13 0-16,0 10-3 0,2 4 0 15,-2 0-6-15,0 0-9 16,0 0-6-16,0 4 15 15,6 8 4-15,9 0 5 16,-1-4-3-16,6-2 4 16,-2-3-4-16,2 0 6 15,0-3-2-15,2 0 1 16,-1 0 1-16,-6 0 5 16,-3 8-6-16,-2 2 0 15,3 3-2-15,1-1 0 0,-5 5 1 16,3-3 0-1,-6-2 0-15,1 1-1 0,-3-8-1 16,-2-3-16 0,-2-2-25-16,0 0-62 0,0 0-18 15,0-16-196-15</inkml:trace>
  <inkml:trace contextRef="#ctx0" brushRef="#br0" timeOffset="-25929.14">7826 14704 919 0,'0'0'64'16,"0"0"-42"-16,0 0-3 15,0 0 7-15,0 0 3 16,0 0-2-16,-16 80-1 0,30-76-11 16,1-4 6-1,1 0 8-15,4 0 11 0,-2-13-21 16,-5-10-16-16,-6 5-3 15,-7 4-5-15,0 5-9 16,-2 6-59-16,-18 3-20 16,4 0-42-16,1 22-170 15</inkml:trace>
  <inkml:trace contextRef="#ctx0" brushRef="#br0" timeOffset="-23645.47">8149 14883 897 0,'0'0'106'0,"0"0"-65"16,0 0 22-16,0 0 19 15,0 0-11-15,18 150-31 16,-18-100-20-16,0 0 2 16,0-10-11-16,0-9-7 15,0-7-3-15,2-12 0 16,-2-8-1-16,0-4 1 15,0 0 1-15,0-11 0 16,7-18 7-16,-3-13-9 16,6-8 0-16,-4-8-2 15,3 1 1-15,0 5-1 16,4 11-9-16,0 14-3 16,8 8 5-16,-5 7 5 0,3 5-8 15,2 5-11-15,1 2 3 16,3 0 12-16,-6 0 0 15,2 6-1-15,-4 8 1 16,-3 4 8-16,-1 2 1 16,-4-2 7-16,4 5 2 15,-2-2 9-15,3 1-9 16,-1 0 0-16,3-3-1 16,-1 1-3-16,3-9-1 15,0-5 0-15,2-2 0 16,5-4 0-16,2 0 4 15,6-7-1-15,-2-14 0 0,-2-4 1 16,-4-4-3-16,-10 0-3 16,-5 0 1-16,-10 0-2 15,0 4 0-15,-10 4-1 16,-19 9 1-16,-2 7-2 16,-5 5-3-16,5 0 1 15,2 8 1-15,4 10-1 16,10-4 1-16,6 4-4 15,9-1 1-15,0-6-8 16,0-3 5-16,9-4-1 16,20-4 2-16,7 0 1 15,-1-4 5-15,5-12 0 16,3-4 0-16,-3 2 1 0,0 6-1 16,-2 4 8-1,-9 4 0-15,-7 4-8 0,-6 0 0 16,-5 1 5-16,-2 20 0 15,-4 4 0-15,-3 1-1 16,-2 6 3-16,0-9-5 16,0-1 5-16,0-6-5 15,0-7 0-15,-2-6-2 16,2-3 0-16,0 0 3 16,0 0-1-16,0-3-4 15,0-24-3-15,0-11 0 16,15-6-3-16,7 2 4 0,1 14-3 15,2 8 1-15,-8 10 0 16,-3 8 1-16,-8 2 2 16,5 0-4-16,0 14-1 15,-2 12 7-15,4 2-1 16,1 6-1-16,-1-2 1 16,3-8-2-16,-1 0-10 15,4-12-29-15,-2-7-11 16,3-5 10-16,1 0-5 15,0-17 13-15,2-9 10 16,-3-9 21-16,-7 2 5 16,1-1 2-16,-5 0 9 15,-5 3 5-15,-2 12 13 16,-2 8 5-16,0 8 26 16,0 3-5-16,0 0-15 0,0 5-38 15,0 20-1-15,-4 6 3 16,-3 4 11-16,5 1-2 15,2 0-2-15,0-7 0 16,0-4-2-16,0-7-1 16,0-6-5-16,0-9 0 15,0 0 2-15,0-3-1 16,7 0 7-16,-1-15 4 16,8-11-4-16,1-9-9 15,1 3-1-15,-3 4-1 0,3 6-2 16,-7 8-5-1,-5 8 7-15,3 6 0 0,-7 0-6 16,2 0 0 0,2 18 3-16,4 6 3 0,-4 10 1 15,0-5-1-15,3-4-4 16,-3-7 4-16,-2-6 1 16,0-6-1-16,-2-6 2 15,0 0 0-15,8 0-2 16,3-8 5-16,7-16 1 15,1-8-5-15,8-4 3 16,-4-3-3-16,-3 8-2 16,-5 6-2-16,-4 14 3 15,-6 6-1-15,-5 5 1 16,0 0-3-16,2 0-7 0,3 12 2 16,1 9 8-1,3 4 0-15,-2-2 0 0,6 0 0 16,0-6-1-16,1-5 1 15,-3-2 0-15,3-10-2 16,1 0 0-16,10-2 2 16,-1-21 1-16,5-3 3 15,5-5-4-15,-12-4-1 16,-2 4-3-16,-11 1 1 16,-7 5-2-16,-2 7 1 15,0 8-2-15,-2 9-2 16,-12 1 1-16,-1 0-5 0,-1 11 2 15,3 11-1 1,-1 6 6-16,10 2-6 0,4 2 7 16,0 1 1-16,0-5 3 15,0-2-1-15,14-6 0 16,1-6 0-16,3-7-1 16,-3-7-1-16,8 0 1 15,-3-5 2-15,6-16 2 16,-1-6-2-16,2 1 2 15,0 1-1-15,-3 8 0 16,3 2-1-16,-12 8 0 16,-10 4 0-16,-3 3-1 15,0 0 1-15,1 17 0 16,1 8 0-16,3 4 1 16,-3 5-1-16,3-5 0 0,0-6 0 15,-3-5 1-15,3-8-1 16,-3-6 0-16,-2-4 0 15,3 0 2-15,4 0 2 16,2-12 9-16,2-10-7 16,3-2-6-16,1-2 0 15,-3-4 0-15,1 0-2 16,6 3-4-16,-7 8-2 16,-6 11 3-16,-3 6-3 15,-1 2-7-15,-2 0 2 16,0 18-3-16,10 4 7 15,-3 2 3-15,-1-1 3 16,8-4-2-16,-3-5 5 0,3-6 0 16,4-8-2-16,0 0 2 15,-2 0 2-15,8-22 3 16,3-8 3-16,-2-5-3 16,0-4 3-16,-4-7 2 15,-1-4 2-15,-5-7-3 16,2-7-1-16,-6-2-7 15,-4 6 1-15,-7 16-2 16,-2 19 2-16,0 16 1 16,0 9 7-16,0 0-2 15,-2 15-8-15,-14 21 0 16,3 12-1-16,1 10 0 0,12 3 2 16,0 1-1-16,0-2 0 15,0-6 0-15,14-5 0 16,-1-6 0-16,1-8-1 15,8-9-3-15,-6-14-40 16,-1-7 14-16,1-5-5 16,-3-5-36-16,3-19-13 15,-5-5-16-15,-5-2-125 16,-6-1 42-16,0-2-176 16</inkml:trace>
  <inkml:trace contextRef="#ctx0" brushRef="#br0" timeOffset="-23436.11">10495 14682 680 0,'0'0'201'15,"0"0"-161"-15,0 0-15 16,0 0 32-16,0 0-10 16,0 0-9-16,102 48-14 15,-62-48-5-15,-2 0-8 16,4 0-5-16,-2 0-6 15,1-13-3-15,-6 3-23 16,1-3-72-16,-7-1-156 16,2 5-180-16</inkml:trace>
  <inkml:trace contextRef="#ctx0" brushRef="#br0" timeOffset="-23256.77">11232 14650 1042 0,'0'0'223'0,"0"0"-148"16,0 0-32-16,0 0 1 16,0 0-9-16,0 0-18 15,0 0-14-15,0 0-3 16,0 0-11-16,0 0-41 16,-2 0-49-16,-4 0-198 15</inkml:trace>
  <inkml:trace contextRef="#ctx0" brushRef="#br0" timeOffset="-21963.52">8705 12410 931 0,'0'0'12'16,"0"0"16"-16,0 0-19 15,0 0 12-15,0 0-6 16,0 0-3-16,-23-13-6 16,52 34 4-16,15 9 18 15,28 2-6-15,22 6 18 16,28-1-11-16,26-1-9 16,30 2 2-16,26 1 4 15,20 0-4-15,15 3-5 16,-6 2-13-16,-21 0 4 0,-20-2-6 15,-34-3-2-15,-31-9 0 16,-33-7 5-16,-30-10-1 16,-28-5-3-16,-18-4 0 15,-14-4 1-15,-4 0 1 16,0 0 6-16,0 0-8 16,0 0 6-16,0 0-7 15,0 0-1-15,0-11-38 16,0-8-89-16,0-3-63 15,0-6-384-15</inkml:trace>
  <inkml:trace contextRef="#ctx0" brushRef="#br0" timeOffset="-20881.33">11618 13133 679 0,'0'0'114'0,"0"0"-55"16,0 0-18-16,0 0 34 16,0 0-14-16,0 0-20 15,125-127-6-15,-108 89-7 16,-1-5-11-16,-3-1-10 0,-13 5-7 16,0 8 5-16,0 9 2 15,-15 12-2-15,-12 8-5 16,0 2-6-16,-2 4 3 15,-2 20-16-15,11 4-13 16,7 1-8-16,13-1-9 16,0-5 19-16,27 1 3 15,6-5 18-15,9-4 8 16,1-1 1-16,-5 1 0 16,-9-3 1-16,-11 0-1 15,-14 2 0-15,-4-2-1 16,0 2 2-16,-14 0 10 0,-13-2-4 15,4-1 0-15,-2-4 3 16,7-2-3-16,9-2-4 16,5-3-2-16,4 0-1 15,0 0-2-15,2-2-8 16,17-16-11-16,16-6-1 16,0-5 7-16,7-5 9 15,-2-1-8-15,-4-2 10 16,-2 1 4-16,-15 2 6 15,-7 2 3-15,-12 6 6 16,0 8-9-16,-2 4 9 16,-21 9-10-16,3 5-4 15,-4 0 2-15,-1 12-5 16,7 15 3-16,5 5-2 16,11 4-1-16,2 1-2 0,0-2 4 15,26-4 0-15,10-7 0 16,11-8 0-16,2-9 0 15,-3-7 1-15,8 0 2 16,-7-29 5-16,4-9 22 16,-8-6-6-16,-10-7-3 15,-10-2-12-15,-17-2 0 16,-6-1-6-16,0-5 11 16,0 8-12-16,-8 7 2 15,-4 14 6-15,1 13 5 0,7 12-2 16,-4 7 4-1,4 0-17-15,-7 31-8 0,5 15 5 16,-2 14 1 0,8 9 1-16,0-1-4 0,6-2-6 15,4-5-22-15,3-11-32 16,1-12-6-16,-1-15-138 16,-5-11-66-16</inkml:trace>
  <inkml:trace contextRef="#ctx0" brushRef="#br0" timeOffset="-20195.97">12073 12801 817 0,'0'0'84'16,"0"0"-84"-16,0 0 0 15,0 0 17-15,0 0 3 16,160-46-12-16,-102 34 7 15,0 2 5-15,-14 3-7 16,-3 7-12-16,-12 0 1 16,-14 0-4-16,-1 0 2 15,-7 13 0-15,-3 9 1 16,-2 6 9-16,-2 2 2 16,2 2-6-16,3-5-5 15,-1-4 3-15,0-4-4 16,8-7 1-16,-1-5 0 15,5-7 0-15,3 0 0 16,8 0 6-16,4-17-2 0,-4-12 7 16,0-5-1-16,-9-2-10 15,-5-3 3-15,-4 4-2 16,-9 9 5-16,0 10-4 16,0 9-2-16,0 7 12 15,0 0-10-15,-13 7-3 16,2 24-6-16,4 8 4 15,7 5 2-15,0 0-3 16,16-1 1-16,6-7 1 16,7-9-3-16,5-10 2 15,-5-9 0-15,2-8 1 16,-2 0-2-16,0-22 3 16,-1-8 4-16,-3-5 2 0,-5-2 2 15,-9-2 2-15,-7 3 2 16,-4 2-1-16,0 6-1 15,0 12 16-15,0 9 0 16,0 7 4-16,-8 5-30 16,-3 31-2-16,-1 16 2 15,1 17 0-15,9 5-1 16,2 7-1-16,0 4 1 16,0-1 1-16,0-3-3 15,0-14-13-15,0-16-13 16,2-15-6-16,5-19-21 15,-3-10-9-15,-1-7-63 16,-3-7-81-16,0-25-197 16</inkml:trace>
  <inkml:trace contextRef="#ctx0" brushRef="#br0" timeOffset="-19928.5">12920 12799 566 0,'0'0'111'16,"0"0"3"-16,0 0-27 15,0 0-7-15,0 0-68 16,0 0 5-16,80-84 3 16,-37 84-8-16,1 8 3 15,-4 12 4-15,-4 7-11 16,-19-4-3-16,-3 2-1 0,-14-1-2 16,0-1 8-1,-16 0 6-15,-19-2 3 0,-7-3-6 16,-3-4-5-16,7-4-8 15,5-5 0-15,8-5-4 16,9 0-32-16,5 0-69 16,9-6-157-16,2-10-332 15</inkml:trace>
  <inkml:trace contextRef="#ctx0" brushRef="#br0" timeOffset="-17978.05">14565 12418 699 0,'0'0'59'0,"0"0"53"15,0 0-22-15,0 0-6 16,0 0-9-16,0 0-11 15,-101-60-17-15,61 104-18 16,5 21-14-16,6 18 7 16,8 16-9-16,17 5-8 15,4-2 3-15,0-7-8 16,2-13 0-16,23-18-3 16,6-15-61-16,14-15-51 15,8-19 0-15,7-13-99 16,8-2-30-16,-6-28-269 15</inkml:trace>
  <inkml:trace contextRef="#ctx0" brushRef="#br0" timeOffset="-16713.5">14912 12700 856 0,'0'0'85'0,"0"0"-49"15,0 0 2-15,0 0 11 16,-116-41-9-16,85 53-18 15,2 20-8-15,5 11-4 16,6 8 0-16,7 3-3 16,9 3-7-16,2-9 0 15,2-10 1-15,23-10-2 16,1-14-1-16,5-7 0 0,0-7 2 16,10-5 6-16,1-25 10 15,1-7-3-15,-5-2-3 16,-5-3-4-16,-16 3 4 15,-7 2-6-15,-10 7 8 16,0 5 6-16,0 13-15 16,0 8 9-16,0 4-12 15,-10 12-3-15,4 17-3 16,-1 15 5-16,7 0 0 16,0-4 1-16,5-4 0 15,11-6 0-15,3-8 2 16,10-10 2-16,0-7-2 0,10-5 7 15,1 0 7 1,-1-21-8-16,4-11-7 0,-3-5 5 16,-4 0-5-16,-12-6 2 15,-1-5-3-15,-17 0-1 16,-6 6 1-16,0 8 5 16,0 13-5-16,-2 9 0 15,-14 9-2-15,-1 3-11 16,-6 0 2-16,5 0-8 15,3 12-1-15,1-2-1 16,14 2 4-16,0-2-5 16,0-2 7-16,0 1 6 15,0-2 6-15,16 0 0 16,7-4-3-16,-4 1 6 16,4-2 1-16,-3 1-1 0,-5-3 4 15,-1 5-2-15,-1-1-1 16,-4 4 4-16,-4 4-2 15,-3 3 5-15,-2 4-6 16,2 6 5-16,-2-2-3 16,5 2-1-16,-1-4-1 15,-2-4-2-15,7-4 0 16,-2-6 1-16,6-5-3 16,10-2 4-16,1 0-2 15,12-17 6-15,-3-9-2 16,5-6 1-16,-9-4-4 15,-2-5 3-15,-10-3 1 0,-7 3-3 16,-10 11 1 0,0 12 1-16,0 10 0 0,0 8-1 15,-14 0-3-15,-6 12-4 16,2 15 0-16,5 12 2 16,9 0-7-16,4-1-14 15,0-3-23-15,15-8-16 16,14-9-52-16,4-10-108 15,12-8 61-15,6 0 40 16,-2-8 121-16,5-17 27 16,-8-3 2-16,-6-2-29 15,-11-2 11-15,-15 2-3 0,-12 6 61 16,-2 6 3 0,-2 9 42-16,-16 9-38 15,-9 0-34-15,-2 5-11 0,-2 22-5 16,2 6-11-16,5 4 1 15,10-2-7-15,10-3-7 16,4-2-1-16,0-9 3 16,2-5-3-16,12-8 5 15,3-8 5-15,8 0 7 16,2-16 4-16,2-11-6 16,0-3-10-16,-2-2 5 15,-8 2-7-15,-5 4 6 16,-12 8 3-16,0 6 1 0,-2 8 13 15,0 4-8-15,0 0-19 16,0 21-8-16,0 8 5 16,0 8 3-16,0 1-3 15,5-2 3-15,5-5-7 16,4-6-8-16,7-9-17 16,-2-10 4-16,-1-6-7 15,7 0-42-15,4-22-40 16,-3-11-20-16,-6-4 97 15,-9-8-140-15</inkml:trace>
  <inkml:trace contextRef="#ctx0" brushRef="#br0" timeOffset="-16447.02">16083 12155 681 0,'0'0'176'15,"0"0"-72"-15,0 0-82 16,0 0-18-16,0 0 21 15,52 109 46-15,7-43-33 16,15 10 31-16,13 8-17 16,2 7-3-16,5-1-13 15,-19-2 2-15,-19-10-31 16,-25-11 0-16,-22-13-7 16,-9-10 2-16,-17-6-2 15,-26-6 1-15,-8-3-2 16,-3-4-8-16,1-6-12 15,2-12-16-15,8-7-91 16,12 0-50-16,16-24-203 0</inkml:trace>
  <inkml:trace contextRef="#ctx0" brushRef="#br0" timeOffset="-16268.69">17126 12850 961 0,'0'0'89'0,"0"0"-71"16,0 0-1-16,0 0 4 15,0 0-4-15,0 0-17 0,-11-3-12 16,-3 3-160-16,1 0-259 16</inkml:trace>
  <inkml:trace contextRef="#ctx0" brushRef="#br0" timeOffset="-9152.61">8319 13280 740 0,'0'0'4'0,"0"0"7"16,0 0 25-16,0 0 8 15,0 0 15-15,0 0 1 16,0 0 5-16,-116-38-15 15,111 38-21-15,5 0-14 16,0 0-13-16,0 0-2 16,25 0-10-16,37 14 10 15,43 10 1-15,33 5 0 16,25 3 3-16,17-1-4 16,17 10 1-16,5 5 0 15,15 3-1-15,4 2-1 0,1 5 1 16,1-1 0-16,-11 3 1 15,-7 0-1-15,-13 0 1 16,-9 2-1-16,-10-2 1 16,-9-4 0-16,-20-6-1 15,-22-7 0-15,-12-5 2 16,-25-9-4-16,-10 0 2 16,-10-7 0-16,-7-2 1 15,-13-6-1-15,-18-2 1 16,-12-7-1-16,-11 0 0 15,-4-3 1-15,0 0 1 16,0 0 2-16,0 2-3 0,0 0-1 16,0 0-3-1,0 1-16-15,0 2-44 0,0 4-114 16,0-6-344-16</inkml:trace>
  <inkml:trace contextRef="#ctx0" brushRef="#br0" timeOffset="-6432.33">12991 14587 383 0,'0'0'110'0,"0"0"-78"16,0 0-17-16,0 0 31 0,0 0-8 15,0 0 13-15,-2 0 18 16,2-5 33-16,0-5-32 16,0-10-29-16,2-3-18 15,-2-9 10-15,0 1 0 16,-16 1 2-16,-13 3-20 15,-4 9 3-15,-7 9-16 16,0 9 2-16,-3 0-7 16,1 15 3-16,2 20-3 15,9 7 2-15,13 8-7 16,3 4 4-16,7-4-1 16,8-6-2-16,0-8 2 15,19-14 1-15,3-8 0 0,7-14 4 16,7 0 0-16,-1-19 4 15,5-15 4-15,1-9 0 16,-8 2-7-16,-4 2 7 16,-7 7-4-16,-6 12 8 15,-10 8 3-15,-1 8 10 16,-5 4-20-16,0 0 0 16,0 0-5-16,0 14-10 15,0 15 0-15,0 8 9 16,0-3 0-16,0-8-1 15,11-8-5-15,7-8 3 16,0-6 2-16,1-4 4 16,4 0-1-16,6-10 1 15,0-16 3-15,4-2-3 0,-4-2 4 16,0 4-5-16,-13 3 3 16,-3 10-1-16,-4 3 3 15,-7 8-3-15,-2 2 1 16,0 0-4-16,0 4-5 15,0 17 2-15,2 8 3 16,6 0 0-16,-2-6-2 16,3-5-1-16,-1-8 6 15,4-3-2-15,-1-7-1 16,5 0 0-16,1 0 7 16,10-15 6-16,2-7-6 15,0-2 2-15,-6 1 0 0,-3 2-5 16,-5 5 4-16,-4 6-7 15,-9 4 2-15,-2 6-3 16,3 0-6-16,4 1 1 16,-1 24-1-16,7 5 6 15,1-2 2-15,1 2-2 16,6-7 0-16,-3-10 0 16,-1-5 0-16,-1-8 0 15,4 0 4-15,2-2 3 16,7-17 2-16,-2-10 0 15,-2-3-2-15,-6-6 1 0,-3-8-1 16,-3-6-1 0,-5-8-3-16,-8-12-1 0,0 3 4 15,0 5-6-15,-12 10 2 16,1 21 4-16,5 12-5 16,-2 12 0-16,8 7-1 15,-2 2-4-15,-7 7 1 16,1 32-1-16,-2 26 1 15,8 11 1-15,2 5 1 16,10-4-2-16,11-6 2 16,8-11 1-16,-2-8 0 15,0-11 0-15,0-15 0 16,0-9 2-16,2-13-1 16,2-4 1-16,2-6 3 15,7-18-3-15,-7-4 4 0,4-7-5 16,-11-2 1-16,-6-4-1 15,-8 6 2-15,-10 7-2 16,-2 9 3-16,0 12-4 16,-2 7-2-16,-21 0-3 15,3 14 5-15,-5 18-3 16,10 8-3-16,1 4-7 16,14-2 2-16,0 2-6 15,0-8 11-15,23-5-1 16,-1-12 2-16,7-7 5 15,5-7-2-15,1-5 1 16,1-2 2-16,-1-23-1 0,2-3 1 16,-14-6 0-1,2 4 1-15,-11 2-1 0,-5 4 2 16,-5 8 0-16,-4 5 5 16,0 10-6-16,0 1-2 15,0 0 0-15,0 8-3 16,0 19-4-16,0 2 6 15,0 3 1-15,0-2 3 16,0-5 6-16,0-4-1 16,2-8 2-16,-2-9 4 15,0-4 0-15,2 0-5 16,8 0-1-16,3-17-2 16,7-13 2-16,6-7-8 0,1-1 1 15,0 1-4 1,0 5 3-16,-7 8-8 0,3 10-5 15,-4 11-11 1,-5 3-5-16,1 0 11 0,-3 23 4 16,-8 0 7-16,7 4-1 15,-7-5-7-15,5-6 1 16,3-4 0-16,-2-8 11 16,9-4 3-16,3 0 1 15,6-2 0-15,9-20 2 16,-2-6 0-16,-4-3 0 15,-4 2 0-15,-2 0 0 16,-14 8 2-16,-5 5-3 0,-4 9 14 16,-2 5-4-16,0 2-12 15,0 2 0-15,0 25-9 16,-4 11 8-16,-2 10 1 16,-3-2 0-16,6-2 5 15,1-7-4-15,2-12 6 16,0-9-1-16,0-10 9 15,0-6-9-15,0 0 16 16,0 0 8-16,0-18-15 16,18-10-8-16,0-7-3 15,6-6-4-15,1 3-1 16,-3 4 1-16,-7 8-11 16,1 12 1-16,-5 10-3 15,1 4-3-15,-8 2 0 16,3 24 8-16,-1 10 8 0,4 2 0 15,3-2-3-15,3-4-14 16,3-4 5-16,6-10 0 16,2-5 8-16,2-12 2 15,4-1 2-15,7-4 0 16,5-19 1-16,-1-4 1 16,-1-9 0-16,-5-2 0 15,-11-4 0-15,-10 0 3 16,-13 10 0-16,-4 9 5 15,0 9 2-15,0 13-1 16,-21 1-11-16,-6 0-4 0,-4 26 0 16,-3 7 1-1,14 8-12-15,5-2-4 0,5 0 2 16,10-5 8-16,0-10-4 16,0-5 12-16,0-12-3 15,7-5 4-15,9-2 0 16,4 0 15-16,7-14 3 15,1-13-13-15,-1 1-4 16,-5-3 6-16,1-3 3 16,-10 0 1-16,-1 4-4 15,-6 8-3-15,-6 8-1 16,0 8 0-16,0 4-2 16,0 0-1-16,0 0-4 15,0 21 1-15,-2 8 2 16,-2 0-2-16,4-2 1 0,0-2 2 15,0-6 0-15,4-5 1 16,11-6 7-16,10-6 3 16,4-2 8-16,4 0 3 15,5-12-10-15,3-12-6 16,-6-3-2-16,-4-2 0 16,-4-7-2-16,-12-4-1 15,-5-1-1-15,-8 8 0 16,-2 7 0-16,0 9 0 15,0 11-3-15,-10 6-11 0,0 0-11 16,-3 3-12 0,-3 14 11-16,7 5 16 0,7 2-2 15,2 1 5-15,2 1 6 16,23 0 1-16,4 1 0 16,4-1 9-16,0 3 6 15,3-5 3-15,-7-2 16 16,-12-4-25-16,-9-7-6 15,-8 4-3-15,-34-3-18 16,-31 0-71-16,-31-6-131 16,-20-3-430-16</inkml:trace>
  <inkml:trace contextRef="#ctx0" brushRef="#br0" timeOffset="-6032.58">13404 14287 679 0,'0'0'143'0,"0"0"-123"15,0 0-18-15,0 0 20 16,113 2 48-16,-12-4-58 16,19-18-12-16,14 0-3 15,-12 2-180-15,-10 6-16 16,-21 4-142-16</inkml:trace>
  <inkml:trace contextRef="#ctx0" brushRef="#br0" timeOffset="-5864.33">15151 14209 1086 0,'0'0'26'0,"0"0"-26"16,0 0-21-16,0 0-64 15,0 0-91-15,0 0-141 16</inkml:trace>
  <inkml:trace contextRef="#ctx0" brushRef="#br0" timeOffset="-4613.13">16858 14117 1047 0,'0'0'1'15,"0"0"26"1,0 0-23-16,0 0 11 0,0 0 30 15,0 0-17-15,-124 12-11 16,82 59-8-16,-6 25 7 16,6 21-1-16,11 8-10 15,11-5 0-15,13-8-5 16,7-13-5-16,25-15-43 16,40-20-59-16,24-20-61 15,17-26-104-15,17-18-196 16</inkml:trace>
  <inkml:trace contextRef="#ctx0" brushRef="#br0" timeOffset="-3629.34">17712 14642 896 0,'0'0'84'15,"0"0"-79"-15,0 0-3 16,0 0 7-16,0 0 29 16,0 0 0-16,-88-58-8 15,63 44 4-15,-2-1-14 16,5 6-7-16,-10 3-7 16,1 6 1-16,0 0-3 15,-7 8-2-15,3 16-2 0,-4 8 0 16,10 4-1-16,12 3-3 15,8-1 2-15,9-6-11 16,0-6 1-16,24-8 1 16,9-11 0-16,10-7 8 15,9 0 3-15,1-28 3 16,-2-14-3-16,1-6 0 16,-8-8 9-16,-6-4-1 15,-7-9-1-15,-9-6 0 16,3-12-6-16,-10-5 3 15,1 8-4-15,-5 16 0 16,1 27 2-16,-10 24 1 16,-2 14 11-16,0 3-12 0,0 7-1 15,-2 27-2 1,-23 22 1-16,9 14-3 0,3 6 1 16,13-2 0-16,0-1-1 15,11-8-3-15,9-9-1 16,9-5 0-16,5-15 4 15,-1-14-2-15,0-8 4 16,8-14-4-16,-5 0 5 16,-1-19 0-16,-2-10 0 15,3-5 3-15,-9-2-3 16,-7-1 1-16,-3 2 2 16,-5 5-1-16,-5 9-1 15,-5 11 2-15,-2 10-3 16,0 0-4-16,0 7-5 0,0 24-2 15,-21 13 9 1,11 11 1-16,1-5-1 0,9-2-16 16,0-10-28-16,15-7-1 15,14-14 32-15,2-12 6 16,9-5 9-16,3-9 1 16,1-18 0-16,8-10 2 15,-5-3-3-15,-14-4 2 16,3-2 0-16,-19 0 0 15,-3 6-1-15,-14 8 7 16,0 9-3-16,0 16 9 0,-14 5-8 16,-12 2-6-1,-1 0-4-15,3 15 1 0,1 6 0 16,12 1 2-16,9-2-5 16,2-1-1-16,0 0 2 15,27-1 5-15,2 0-2 16,2-4 2-16,0 6 3 15,1-2 2-15,-11 0 9 16,-5-2 2-16,-7 0-16 16,-9-2 6-16,0 3 0 15,-36-2 1-15,-6 2-3 16,-16-3-4-16,-6-2-41 16,-4-7-57-16,8-5-157 15,5 0-121-15</inkml:trace>
  <inkml:trace contextRef="#ctx0" brushRef="#br0" timeOffset="-3471.09">18129 14296 821 0,'0'0'111'16,"0"0"-79"-16,0 0-11 16,0 0 33-16,56-111-19 15,-47 103-35-15,-2 2-3 16,6 0-35-16,5 0-82 15,8 4-223-15</inkml:trace>
  <inkml:trace contextRef="#ctx0" brushRef="#br0" timeOffset="-3236.68">18791 14191 952 0,'0'0'127'16,"0"0"-116"-16,0 0 4 15,0 0 16-15,0 0 33 16,0 137-16-16,0-77-33 16,0 3 5-16,0 2-5 15,-6-6-15-15,-6-4 0 16,1-9-7-16,7-10-32 16,4-11-48-16,-2-11-7 15,2-13-35-15,0-1-101 0,0 0 11 16</inkml:trace>
  <inkml:trace contextRef="#ctx0" brushRef="#br0" timeOffset="-2662.73">18698 14628 273 0,'0'0'385'0,"0"0"-301"15,0 0 33-15,0 0-28 16,0 0-32-16,0 0-19 16,-40-27-28-16,51 24-8 15,22-3-4-15,9-4 3 16,10-4-1-16,-5-2 2 15,-3 0-2-15,-6-3-2 16,-16 2 2-16,-1 2 0 16,-17 4 1-16,-4-1 2 15,0 0 4-15,-2 3-2 0,-12 4-4 16,-1 1-1-16,-1 4-3 16,3 0-1-16,2 0 1 15,6 0-4-15,0 5-7 16,5 6 2-16,0-1-7 15,5-2 13-15,11 2 5 16,2-1-3-16,1 0 4 16,2 1 0-16,-6 3 0 15,-3 6 0-15,-4-3 5 16,1 12-5-16,-7-1 5 16,1-1-1-16,-3-3 2 15,0 0 0-15,0-8-3 0,0-2 4 16,0-6-3-1,0-7-3-15,0 0 2 0,0 0-1 16,9 0 8-16,2-2-5 16,9-14 1-16,7-6 1 15,2-4-6-15,0 2 4 16,-5 4 2-16,-6 6-5 16,-7 8 7-16,-6 6-6 15,-5 0-3-15,4 0 0 16,3 16 0-16,-3 6 0 15,7 1 0-15,3 0 1 16,1 0-2-16,1-7-14 16,-3-6-36-16,1-10-18 15,1 0-126-15,-3-9-14 16</inkml:trace>
  <inkml:trace contextRef="#ctx0" brushRef="#br0" timeOffset="-2428.36">19186 14359 721 0,'0'0'237'0,"0"0"-203"15,0 0-32-15,0 0 5 16,0 0-3-16,0 0 4 16,-40 36 4-16,62-34-4 0,2-2 5 15,10 0-8 1,-5-2-4-16,-7-11-1 0,1-4-12 15,-12 2 5-15,-7 2-24 16,-4 5-21-16,0 2-52 16,0 4-77-16,0 0-147 15</inkml:trace>
  <inkml:trace contextRef="#ctx0" brushRef="#br0" timeOffset="-1961.52">19531 14133 896 0,'0'0'102'16,"0"0"-72"-16,0 0 10 15,0 0 9-15,0 0-30 0,0 0-10 16,5 12-9-16,-5 36 3 16,0 17 29-16,-3 6-17 15,-1-3-8-15,-5-6-7 16,7-9 0-16,2-13 0 15,0-14 0-15,0-12 0 16,0-8 1-16,0-6 0 16,0 0 2-16,9 0 11 15,11-20-11-15,16-8 10 16,-3 2-5-16,8 2-3 16,-6 6-5-16,3 6-2 15,-7 10-1-15,-4 2 0 0,-7 0-6 16,-7 3 4-1,-4 20 4-15,-9 5 0 0,0 2-4 16,-2 5 6-16,-23-2-1 16,-6-3 2-16,-7-6 0 15,3-2 2-15,-3-6-3 16,5-6 3-16,4-6 0 16,8-4-4-16,13 0-17 15,8-1-36-15,0-21-21 16,23-9-34-16,25-3-93 15,5 0-10-15,10 5-188 16</inkml:trace>
  <inkml:trace contextRef="#ctx0" brushRef="#br0" timeOffset="-782.18">19962 14450 527 0,'0'0'183'0,"0"0"-65"16,0 0-41-16,0 0-28 15,0 0-20-15,0 0 0 16,-54 90-17-16,48-55-3 15,-2-2 0-15,8-5-7 16,0-5 0-16,0-3-1 16,14-10 0-16,6-8 2 15,2-2 8-15,12 0 3 16,-1-20-5-16,-4-9-5 16,0 0 3-16,-6-4 12 0,-5-1 3 15,-3 5 3 1,-1 9-18-16,-10 8-7 0,-2 10 8 15,-2 2-1-15,0 0-7 16,0 0-6-16,0 21 2 16,0 4 4-16,0 7-3 15,0-3 0-15,0-1-7 16,5-1 6-16,5-6 4 16,9-5 0-16,-1-7-4 15,1-9 4-15,6 0 0 16,4-11 1-16,-2-19 0 15,0-2-1-15,-6-8 0 16,2-4 0-16,-9-10 4 0,-3-8-4 16,-7-14-1-1,-2-8-5-15,0 3 4 0,-2 11-2 16,0 22 4-16,-6 18 7 16,-15 16-3-16,2 14-4 15,-4 0-1-15,3 11-3 16,-4 25 4-16,10 12-7 15,10 13 4-15,4 7 2 16,0 7 1-16,13-1 0 16,14-3 0-16,8-6 4 15,6-7-10-15,1-10 6 16,1-14 0-16,-5-12-1 16,-7-14 1-16,0-8 0 15,-2 0 1-15,2-18-1 0,3-13 3 16,-5-4-2-16,-7-5 3 15,2-4 10-15,-8-2-3 16,-5 3-2-16,-7 14-3 16,1 11 2-16,-5 11 34 15,0 7-13-15,0 0-18 16,-18 7-11-16,0 16 0 16,-6 10-1-16,12 1 1 15,8 3-10-15,4-2-22 16,0 0-21-16,23-8 3 15,10-5-12-15,11-8-9 16,14-10-3-16,12-4-1 16,-1 0-8-16,-9-16 22 15,-8-9 44-15,-21-8 17 16,-14 1 8-16,-8 0 53 0,-9 6 37 16,0 7-26-16,-5 12 16 15,-16 7-11-15,-10 0-48 16,-10 10 3-16,1 16-4 15,0 3-22-15,11 0-3 16,11 0-3-16,16-3 0 16,2-6-1-16,0 3 0 15,20-11-1-15,11-4 1 16,9-8 2-16,7 0-1 16,4-20 0-16,-4-8 0 0,-7-8 1 15,-9-1 2 1,-6-9 5-16,-5-9 3 0,-2-6-8 15,-7-11 3-15,0 0 9 16,0 12 6-16,-7 16 7 16,-4 19-1-16,2 15-1 15,-2 10-19-15,0 0-7 16,0 7-4-16,0 27-3 16,-8 15 5-16,-3 9 2 15,2 5-6-15,6 2-3 16,3-3-6-16,0-10-1 15,0-6 5-15,16-8-47 16,5-12-14-16,-4-10-3 16,1-14-19-16,-5-2-82 15,-3-10-19-15,-10-18-260 0</inkml:trace>
  <inkml:trace contextRef="#ctx0" brushRef="#br0" timeOffset="-590.89">20048 14296 957 0,'0'0'75'0,"0"0"-61"16,0 0-13-16,0 0 4 16,0 0 2-16,118-19-6 15,34 5 5-15,22-4-6 0,15 4-48 16,-4 0-34-16,-15 4-77 15,-18-4-76-15</inkml:trace>
  <inkml:trace contextRef="#ctx0" brushRef="#br0" timeOffset="-296.33">21692 13851 1029 0,'0'0'101'15,"0"0"-82"-15,0 0 5 16,0 0 8-16,0 0 0 16,0 0-5-16,11-3-12 15,33 35 22-15,14 17 1 0,16 11-27 16,-3 8-4-16,-2 8-7 16,-11 3 0-16,-11 5 2 15,-20-3 2-15,-16 1-4 16,-11-5 1-16,-27-5-5 15,-27-6 3-15,-10-10-13 16,-7-11-12-16,-6-13-71 16,13-14-22-16,20-14-15 15,17-4-228-15</inkml:trace>
  <inkml:trace contextRef="#ctx0" brushRef="#br0" timeOffset="-133.09">22563 14712 1224 0,'0'0'78'15,"0"0"-78"-15,0 0-1 16,0 0-8-16,0 0-73 16,0 0-90-16,-2 0-192 15</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21T04:18:44.23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686 447 156 0,'0'0'72'0,"0"0"-26"0,0 0 37 16,0 0-8-1,0 0-25-15,0 0-23 0,0 0-5 16,0 0 15-16,-45-52 3 16,43 48-5-16,0-1 1 15,2 2 41-15,0-2 37 16,-2 5-21-16,0-1-10 15,2 1-7-15,0 0-12 16,0 0-4-16,0 0-16 16,0 0-20-16,0 8-13 15,0 22-7-15,0 14-2 16,8 16 15-16,3 4-7 16,-1 2-6-16,3 0-2 15,-4-8-2-15,0-9-14 16,-5-8-25-16,-4-14-81 0,-2-8-59 15,-16-12-155 1</inkml:trace>
  <inkml:trace contextRef="#ctx0" brushRef="#br0" timeOffset="441.91">441 664 863 0,'0'0'88'0,"0"0"-61"16,0 0 37-16,0 0-55 16,0 0-8-16,0 0-1 15,84-45 0-15,-30 34 1 16,13-2 1-16,7-2-2 0,-1 0 0 16,-6-2 1-16,-18-3-3 15,-11 9 0-15,-16-4 2 16,-11 6 0-16,-9 1 3 15,-2-4 6-15,0-2 9 16,0-1 17-16,-11 4 23 16,1-4-29-16,-4 10 14 15,3-1-11-15,2 2 2 16,0 2-12-16,4 2 2 16,3 0-8-16,2 0-11 15,0 0-2-15,0 2-3 16,0 22-5-16,0 14 5 15,11 10 2-15,3 4-1 0,-1 4-1 16,1-4 1-16,-3-3-5 16,-7-10 4-16,0 0-10 15,0-8-28-15,-4-8-52 16,4-7-65-16,0-14-70 16,-2-2-343-16</inkml:trace>
  <inkml:trace contextRef="#ctx0" brushRef="#br0" timeOffset="1599.46">1094 730 528 0,'0'0'241'16,"0"0"-218"-16,0 0 85 16,0 0-24-16,0 0-23 15,0 0-8-15,64 43-15 16,-43-43 1-16,1 0-3 15,-2-15 5-15,2-8-21 16,-3 0 1-16,-6-4-14 16,-9 1 9-16,-2 2-5 15,-2 2-2-15,0 4 1 16,-6 6-5-16,-13 10-3 16,0 2 1-16,-4 0-3 15,-1 18-1-15,6 16-1 16,0 6-4-16,7 0-6 0,9 5 2 15,2-5-3-15,0-2 3 16,9-8 1-16,16-8-1 16,4-14 1-16,6-4 8 15,-2-4 1-15,5 0 2 16,0-18 1-16,0-13-1 16,2-15 0-16,-2-12 2 15,-5-1-2-15,-6-10 1 16,-11 7 3-16,-12 2 8 15,-4 2-6-15,0 10-4 16,0 9 4-16,-14 14 2 16,6 14 3-16,-1 9-6 15,3 2-2-15,4 0-2 16,-6 5-3-16,0 18-6 0,-1 20 2 16,2 9 2-16,7 4 2 15,0 8-1-15,0-2 0 16,0 0-1-16,16-3 2 15,4-9-1-15,5-10-4 16,3-7-6-16,3-14 2 16,1-13-5-16,-1-4 5 15,0-2 0-15,-2-2 4 16,-1-16 0-16,-3-10 5 16,-2-14 1-16,-5-2-1 0,-7-6 0 15,-5 1 2 1,-4 11 1-16,-2 4-2 15,0 9-1-15,0 11 1 0,-8 9-1 16,-1 5-5-16,-1 0 1 16,0 12-1-16,-1 18-4 15,1 6 3-15,6 7 4 16,4-2-5-16,0 0 3 16,0-1-2-16,18-8-1 15,2-4-5-15,2-7-7 16,3-18 11-16,0-3 7 15,1 0 1-15,1-8 0 16,-1-22 4-16,1-8-2 16,-2-2 0-16,-5-6 11 15,-9 7-13-15,-7 5 8 0,-4 7-7 16,0 13 2-16,-2 5-3 16,-13 9-6-16,-3 0-7 15,1 0 7-15,0 0-1 16,5 7 6-16,4 2-4 15,4 1 1-15,4-1-5 16,0 0 3-16,0 2 0 16,2-6 1-16,10 4 5 15,-2-2 2-15,1 5 1 16,3 2 0-16,-3 0-2 16,-1-5 0-16,-2 0 6 15,-1 5-3-15,-1-1-1 16,1 3 4-16,2-3-3 15,-2-2 3-15,1 5-2 16,2-2-3-16,-1 0 3 0,1 0 4 16,4-5-6-16,4-9-2 15,4 0 0-15,5 0-1 16,2 0-1-16,0-21-23 16,-2-4-21-16,-3-9-36 15,-10 1-105-15,-14 7-128 16</inkml:trace>
  <inkml:trace contextRef="#ctx0" brushRef="#br0" timeOffset="1852.85">1275 509 877 0,'0'0'80'15,"0"0"-62"-15,0 0 40 16,0 0-17-16,0 0-33 16,0 0 21-16,84 4-7 0,-15-4-22 15,16-20-39 1,13-10-144-16,4 2-405 15</inkml:trace>
  <inkml:trace contextRef="#ctx0" brushRef="#br0" timeOffset="5283.55">2429 710 210 0,'0'0'264'16,"0"0"-173"-16,0 0 10 16,0 0 6-16,0 0 16 15,0 0-50-15,9-8-9 16,-9 4 1-16,0-3-6 15,0-4 3-15,0-5-21 16,0 0-20-16,-11-2-6 16,-5 3 9-16,-3 3-24 0,-6 6 9 15,0 6-8 1,0 0-1-16,2 16-5 0,0 12-2 16,5 7 2-16,9 4-1 15,9 2-5-15,0-1 4 16,7-5 0-16,13-12 3 15,9-7 1-15,-4-12 6 16,4-4-3-16,-3 0 2 16,3-8 6-16,-2-16 5 15,-3-6 2-15,-3-4-1 16,-10 5-2-16,-7 2 5 16,-4 11-1-16,0 6 11 15,0 5-8-15,0 5-3 16,0 0-15-16,0 5 0 15,0 26-1-15,0 22-3 0,0 15 1 16,0 12 0-16,0 7-11 16,0 3-3-16,4 2 11 15,2-4-1-15,-6-14 1 16,0-12 2-16,-6-18-1 16,-13-13-6-16,-4-11 0 15,5-13 6-15,1-7 1 16,-4 0-12-16,6-21-13 15,-1-21 7-15,10-13 6 16,6-8 14-16,0-10 0 16,11-2 1-16,22 5-1 15,10-2 1-15,7 6 2 0,8 4-2 16,-2-6 0-16,2 8 5 16,-6-1 0-16,-12 6 5 15,-9 10 0-15,-11 11-1 16,-9 6-1-16,-9 8 0 15,-2 10 10-15,0 1-6 16,-17 9-12-16,-8 0 0 16,-4 5-1-16,2 21-5 15,3 8-3-15,4 5 4 16,13 0-4-16,5 4 7 16,2-7-3-16,0-2 5 15,22-5-3-15,5 0 3 16,4-11 2-16,3-7-1 0,-1-6 0 15,0-5 2 1,1 0-2-16,-1-19 0 0,3-14 1 16,-4 1 1-16,-5-8 1 15,-6-1-1-15,-7 5-2 16,-8 0 2-16,-3 6-3 16,-3 14 5-16,0 9-3 15,0 7-1-15,0 0 5 16,-7 5-6-16,-2 13-4 15,-2 12 2-15,9 2 1 16,2 3 0-16,0-1 0 16,0 2 1-16,0-2 0 15,10-10 2-15,-2-4 5 16,-2-14-1-16,3-6-1 0,0 0 0 16,2 0 8-16,12-12 1 15,-4-18-9-15,6-6-4 16,-2-3-1-16,-2 2 0 15,-3 5-2-15,-2 7-6 16,-9 11-1-16,-3 11 0 16,-4 3-2-16,2 0-6 15,1 15-1-15,1 9 9 16,2 7 7-16,6-1 2 16,-1-2 0-16,3-1 1 0,-1-6-1 15,0-4 7 1,-2-2-3-16,2-10 2 15,1-5-1-15,6 0 3 0,2-9 2 16,5-19-2-16,-4-2-2 16,-4-5-4-16,-3-1-1 15,-5 8 1-15,1 0-1 16,-4 4 1-16,-5 6-2 16,-1 4 1-16,-2 8-1 15,0 5 1-15,0 1-1 16,0 0-2-16,0 0-1 15,0 0-1-15,0 0 3 16,0 0-3-16,0 9 1 16,0 7 1-16,0 5 1 15,0 1 1-15,0 0-3 0,0 0 2 16,14-2 0-16,1 0 0 16,1 0 1-16,5-1 0 15,0-2 0-15,-1-3 0 16,0-8 0-16,0-6 0 15,3 0 2-15,0-8-1 16,2-18 0-16,-7 2 1 16,-3-9 0-16,-5 5 1 15,-8-2 5-15,-2-5 4 16,0 0-3-16,-12-3-3 16,-9 4-3-16,-4 8 0 15,2 4 0-15,1 9 2 16,-5 4-5-16,3 3-4 0,0 6-1 15,3 0 1-15,6 0-3 16,1 1 2-16,6 10-1 16,1-1 1-16,3 1 0 15,2-4 1-15,2 0-2 16,0-4-1-16,0-1 2 16,0 2-1-16,0-4 3 15,0 0 2-15,0 2 1 16,0 2 0-16,0 6 0 15,0 2 0-15,4 2 0 16,5 2 0-16,-1-2 0 16,2-2 0-16,-2-1 0 15,-1-2 0-15,2-1 0 16,0 0 1-16,0 1-1 0,-5-4-4 16,0 5 4-16,1-1 0 15,0-4 6-15,-3 7-6 16,0-4 2-16,3 5-1 15,-1 0 1-15,2 3-1 16,1 0-1-16,3-2 1 16,0 1 3-16,4 1-4 15,1 0 1-15,4-5 4 16,-2 0-3-16,5-7-1 16,3-4 4-16,6 0-2 15,-2 0-2-15,5 0 0 16,-3-15-1-16,-2-4 4 0,-2-3-4 15,-8 0 2-15,-1 0 2 16,-5 0-4-16,-1-9 1 16,-1 5 1-16,0 2 1 15,-2 2-2-15,0 7 1 16,-3 1-2-16,-1 3 1 16,0 2 1-16,-3 6-2 15,-2-1 0-15,0 2 1 16,0 0-1-16,0-1 1 15,0-2 0-15,0-1-1 16,0 2-3-16,0 1 2 16,0 3 1-16,0 0-3 15,0-1 2-15,0 1 1 0,0 0 0 16,0 0 0-16,0 0 0 16,0 0 0-16,0 0 0 15,0 0-2-15,-7 1-2 16,2 6 4-16,3 13-1 15,0 5 0-15,2 4-1 16,0 10 2-16,0-3-1 16,0-5 0-16,0-2 0 15,4-5 0-15,8 0 0 16,-1-2 0-16,2-6-3 16,3-2-4-16,-1-12 4 15,3-2-2-15,5 0 3 16,-4-6 3-16,6-15 4 0,-5-6-4 15,-5-7 0 1,-1 0 5-16,-3-2-2 0,-1-7 4 16,-10 1-2-16,0 2-1 15,0 8-2-15,-8 8-1 16,-7 14 3-16,-5 4 1 16,-5 5-5-16,1 1-3 15,0 0 0-15,-1 17 2 16,9 10-4-16,7-1 1 15,7 9-2-15,2-4-1 16,0 2 1-16,11-7 3 16,7-5-3-16,7-1 4 15,2-12 0-15,6-4-3 16,0-4 4-16,1 0 1 0,3-16 2 16,-3-8 0-16,-5-1-2 15,-9 0 0-15,-5-2 1 16,-5 1-1-16,-4 5 1 15,-6 12-1-15,0 4 0 16,0 5 2-16,0 0-2 16,0 7-9-16,0 21 4 15,-2 4 2-15,2 7 2 16,0-7 1-16,0 0 0 16,18-6-1-16,-3-9 1 15,2 0 0-15,-2-11 1 16,5-6 1-16,2 0 2 0,2-23-1 15,5-8-1-15,-4-1 4 16,-2-5-6 0,-6 7 2-16,-10 8-1 0,0 7 0 15,-7 8 2-15,0 7-3 16,0 0 0-16,0 9-3 16,0 14-3-16,0 10 5 15,0-3-4-15,0 3 0 16,6-4 3-16,10-7-1 15,10-2 1-15,-3-6 1 16,-1-7-1-16,7-7 1 16,-2 0 1-16,4-23 3 15,5-7 3-15,-1-10-3 0,1-2-1 16,-7-2 0-16,-11-2-1 16,-9 1 1-16,-9 11 0 15,0 12-1-15,0 8 0 16,0 12-1-16,-11 2-1 15,-3 0-6-15,3 6 7 16,3 18-3-16,8 3 0 16,0-1 1-16,0 1 0 15,19 1 2-15,6-3 0 16,-3-3 0-16,3-7 2 16,-6-1 7-16,0-3-1 15,-11-1-5-15,-1-5 2 0,-7 2-2 16,0 3 1-16,-9 2 3 15,-24 3-4-15,-11-3-3 16,-10-3-30-16,2-3-51 16,6-6-179-16,5 0-581 15</inkml:trace>
  <inkml:trace contextRef="#ctx0" brushRef="#br0" timeOffset="7402.64">6323 587 602 0,'0'0'104'0,"0"0"6"15,0 0 7-15,0 0-10 16,0 0 1-16,0 0-16 15,0 0-32-15,-8-66-20 16,8 70-21-16,0 31-15 16,0 14 3-16,0 15 16 15,2-2-18-15,-2-4 0 16,0-5-5-16,0-17 3 16,0-9-5-16,0-15 3 15,0-10-1-15,0-2 2 16,0 0 1-16,0-13-3 0,0-15 10 15,0-16-3-15,-7-18-7 16,-9-8 2-16,3-5-1 16,7 9-1-1,-4 18 1-15,6 22-1 0,4 12 3 16,-2 10-3-16,2 4-1 16,0 8-11-16,4 28 1 15,23 14 11-15,6 9 0 16,8 4 1-16,-1-3-1 15,0-3-1-15,-2-12 0 16,0-8 1-16,-9-9 0 16,-4-12 0-16,-10-13 1 15,-1-3 2-15,-1 0-1 0,5-25 5 16,-1-11 0-16,-1-14-2 16,-3-10-3-16,-8-13 7 15,-5-3-4-15,0 10-3 16,0 10-2-16,0 19 0 15,-13 20-6-15,1 9-21 16,-1 8-34-16,2 13-47 16,-1 20-122-16,6 9-118 15</inkml:trace>
  <inkml:trace contextRef="#ctx0" brushRef="#br0" timeOffset="9398.83">6836 840 898 0,'0'0'95'0,"0"0"-27"15,0 0 34-15,0 0-18 16,0 0-40-16,0 0-25 16,31-32-14-16,-17 12-1 15,-3-4-1-15,-2-6 7 16,-5-1-8-16,-1-3-1 15,-3 8 0-15,0 9-1 16,0 6-1-16,0 11-4 16,-12 0-4-16,-1 0 2 15,-3 11 0-15,1 16 4 16,1 9 0-16,10 2-6 0,4 3-2 16,0-1 3-16,0-4 6 15,18-8-4-15,11-8 3 16,0-12 3-16,7-2 1 15,-1-6 3-15,1 0-3 16,-1-10 8-16,2-16-4 16,-6-2 0-16,-7-12 8 15,-8-9 6-15,-8-5-3 16,-3-14-7-16,-5-3-4 16,0-4-1-16,0 5-2 0,-11 14-1 15,-5 11 1-15,5 15-1 16,2 15-1-16,3 6 1 15,1 5 0-15,5 4-1 16,0 0 0-16,-5 0-6 16,5 28-6-16,0 15 9 15,0 8 2-15,14 15 1 16,6 3 0-16,2 1 1 16,1-1 0-16,4-6 0 15,-6-8-1-15,2-11 0 16,-1-10 0-16,-7-10-2 15,4-16 1-15,-11-4 1 16,4-4 0-16,-1 0 1 16,0-14 3-16,0-14-1 15,2-14-2-15,-1-6-2 0,-3-2 0 16,-3 7 1-16,-4 15 0 16,-2 16 0-16,0 11-3 15,0 1 0-15,0 0-7 16,0 9-18-16,5 19 6 15,2 5 21-15,4 3 1 16,4-7 1-16,1 3-1 16,1-7 0-16,-1-5 1 15,-3-6-1-15,-1-10 12 16,-1-4-1-16,-5 0 3 16,6-4-5-16,-1-26-2 15,1-2-3-15,-4-6 4 0,1-3-7 16,-5 7-1-1,6 8-3-15,-8 13-3 0,-2 10 6 16,0 3-8-16,0 0-10 16,2 18-14-16,0 10 15 15,11 9 16-15,3-3-3 16,9 2 4-16,-3-6 2 16,2-6-2-16,1-7 0 15,0-10 1-15,-6-5-1 16,4-2 4-16,-1-9 0 15,-7-16 0-15,8-13 5 16,-14 2-3-16,-2-8 0 16,-7 3-2-16,0 5-2 15,0 6-1-15,-16 12-1 16,1 9-15-16,1 9-1 0,3 0-3 16,5 9-13-16,0 9 0 15,6 0-11-15,0-2 8 16,0-3-9-16,25-6-4 15,4-3 38-15,2-4 9 16,9 0 2-16,-3 0-1 16,0-11 1-16,-8 1 0 15,-2-2 0-15,-10 4 1 16,-7 5 3-16,-6 3 12 16,-4 0 6-16,0 0 6 15,0 18-12-15,5 13 24 16,-3 4-13-16,2 6-19 0,0-3 1 15,10-4-5-15,-1-6-3 16,8-5 6-16,-4-12-5 16,-1-1 3-16,2-10 10 15,6 0 6-15,-4 0-6 16,7-18-3-16,-4 0-8 16,-8-11 3-16,-4-2 6 15,-2-5 2-15,-9-6-5 16,0 5-5-16,-6 4-5 15,-17 6 2-15,-4 8-5 16,3 12 2-16,-1 7-6 16,1 0-11-16,4 5 5 15,4 12 3-15,9 9-1 0,7 1-5 16,0-4 6-16,7 7 6 16,15-10 1-16,7 1 2 15,0-6 1-15,7-6 1 16,-1-9-2-16,6 0-2 15,-1 0 2-15,2-14 0 16,1-10 4-16,-8-10-3 16,-6 3-1-16,-16-1-2 15,-5 0-1-15,-8 9 2 16,0 0-20-16,-16 11-12 16,-7 12 15-16,2 0-4 15,-2 0-3-15,9 5 12 16,3 0 0-16,9 4-12 0,2 2 6 15,0-1 12-15,0 1 3 16,13-6 3-16,3-1 1 16,-1 2 2-16,1 4 1 15,5 2-2-15,-4 9 2 16,-3-5 1-16,1 7 3 16,-3 1 1-16,-1-2-1 15,-1 5 3-15,2 2 1 16,-1-4-7-16,0-4-1 15,-2-4 2-15,4-11 5 16,-2-3 2-16,5-3 6 16,2 0 8-16,2 0 2 15,2-19-9-15,1-11-2 16,-4-8 3-16,4-10-4 0,-5-13-9 16,-5-7-4-16,-4-10-1 15,-9-1-2-15,0 9 0 16,0 17 0-16,0 17 1 15,0 16 2-15,0 13-3 16,-5 6 1-16,1 1-2 16,2 0 0-16,0 22-12 15,2 15 8-15,0 13 5 16,0 13 3-16,2 3-1 16,14 4 4-16,-1-2 8 0,3-10-3 15,-7-12-7 1,-2-7-2-16,-5-8-2 0,-4-12-6 15,0-6-6-15,0-8-53 16,0-5-67-16,0 0-46 16,0-18-436-16</inkml:trace>
  <inkml:trace contextRef="#ctx0" brushRef="#br0" timeOffset="9771.54">9052 415 947 0,'0'0'128'16,"0"0"-59"-16,0 0 21 15,0 0-33-15,0 0-35 0,0 0-19 16,0 0 3-16,-56 52 8 16,29-28-14-16,1 4 3 15,4-4-3-15,6-4 2 16,7-9-4-16,7-4 2 15,2-7 0-15,0 2-3 16,0 5-5-16,0 2 8 16,16 7 1-16,3 0-1 15,8-4 9-15,0 2-9 16,0 2 4-16,0 0-2 16,0 1 3-16,-6-1 1 15,6-3-4-15,-9 1-1 0,-5 1-1 16,1-8 0-16,-9-2 0 15,-5-1-11-15,0-4-19 16,0 0-89-16,-5 0-66 16,-17 0-302-16</inkml:trace>
  <inkml:trace contextRef="#ctx0" brushRef="#br0" timeOffset="10446.98">7104 543 197 0,'0'0'421'0,"0"0"-366"16,0 0-6-16,0 0 21 15,0 0 18-15,0 0-21 16,-73 0-25-16,63 0-2 16,-1 0 13-16,7 0-23 15,0-4 0-15,4 4 9 0,0-2-9 16,0 0 7-16,0 2-15 16,2-1-13-16,19-2-8 15,22-3 7-15,11 0 11 16,6-8-10-16,16 0 4 15,-5 0-10-15,1 4-3 16,-14 4 0-16,-16 1 0 16,-18 5 0-16,-13 0 0 15,-9 0-17-15,-2 0-19 16,0 0-45-16,0 3-14 16,0 7-31-16,-4 0-279 15</inkml:trace>
  <inkml:trace contextRef="#ctx0" brushRef="#br0" timeOffset="11348.82">10216 287 531 0,'0'0'372'16,"0"0"-309"-16,0 0 1 16,0 0 18-16,0 0-31 15,0 0-28-15,9 37-12 0,-9 17 46 16,-14 21-20-16,1 6-17 16,-7-4-13-16,0-3-4 15,6-12-1-15,-1-16 2 16,1-15-3-16,10-13-2 15,0-9 1-15,4-6 0 16,0-3 4-16,0 0 4 16,0-30 5-16,2-21 5 15,6-20-7-15,6-12-8 16,4-8-3-16,-2 4 10 16,-1 18-6-16,1 11-1 15,-10 24-1-15,3 20 2 0,-7 6 0 16,-2 8 1-16,3 0-5 15,-1 15-14-15,9 22 9 16,4 20 5-16,6 9 2 16,1 6-2-16,3 4 1 15,-8-5-1-15,6-11-13 16,-7-12-16-16,-5-10-13 16,-5-10-36-16,-4-6-70 15,-2-14-70-15,0-8-165 16</inkml:trace>
  <inkml:trace contextRef="#ctx0" brushRef="#br0" timeOffset="11815.98">10084 699 678 0,'0'0'216'0,"0"0"-203"0,0 0-13 16,0 0 0-16,0 0 18 15,0 0 23-15,110 0-5 16,-52-8-4-16,2-10-15 16,2-6-15-16,1-2 5 15,-10 0-6-15,-11 1 2 16,-13 2-2-16,-16 5 5 16,-5 0-1-16,-8 4 5 0,0 3-7 15,-10 2 1-15,-7 9-7 16,-1 0 3-16,-3 0-6 15,6 2-3-15,9 8-1 16,-2 1 5-16,8-4-2 16,0 1-1-16,0 2 4 15,0-3 3-15,14-2 1 16,1 4 3-16,8-8 5 16,-5 10 5-16,-3-4-2 15,1 3 3-15,-3 7-3 16,3 0-4-16,-3 10 7 15,1 1 0-15,-3 0 11 16,-7 0-17-16,5-8-1 16,-4-1-5-16,-3 2-2 15,5-7-5-15,-1-5-29 0,5-8-40 16,5-1-70-16,-1-14-168 16</inkml:trace>
  <inkml:trace contextRef="#ctx0" brushRef="#br0" timeOffset="13098.42">10851 537 756 0,'0'0'186'16,"0"0"-124"-16,0 0 9 16,0 0-16-16,0 0-31 15,0 0-10-15,-55 44-5 0,47-14 7 16,8 2-12-16,0 2-1 15,0-1-1-15,0-9-2 16,8 0-2-16,7-6 0 16,5-2 2-16,3-6 1 15,3-6 5-15,5-4-5 16,3-8 4-16,-6-22-5 16,4-11 0-16,-6-2 2 15,-3-6 0-15,-5-6-1 16,-5-8-1-16,-4-3 0 15,-6 0-1-15,-3 14-4 16,0 10 5-16,0 17 2 16,0 14-2-16,0 8 1 0,0 3-5 15,-8 0 4 1,-5 17-6-16,7 16-1 0,-4 10 7 16,10 13 0-16,0 6 3 15,8 2 9-15,9 4 6 16,1-1-3-16,7-12 4 15,-8-11-12-15,6-7 17 16,-8-13-19-16,-1-10-2 16,-6-6 1-16,11-8-4 15,-4-2 5-15,5-28 2 16,5-9-7-16,-4-3-2 16,4-4-1-16,-9 13-1 15,-1 7-3-15,-7 11 4 16,-4 13-2-16,-4 2 0 0,0 0-10 15,2 2 1-15,0 17 8 16,7 8 6-16,5 4 0 16,-1-6 3-16,2 0-3 15,1-10 1-15,2 0 0 16,-5 1 0-16,0-10 10 16,3-4 2-16,-3-2-5 15,12-12 0-15,-5-16 2 16,3-2-8-16,-4-4-1 15,-3-1 1-15,-3 8-1 16,-1 7-1-16,-10 8-3 16,-2 12 2-16,0 0-10 15,0 0-11-15,0 0-6 0,0 12 5 16,0 13 22-16,2 6 1 16,9-4 0-16,5 4 0 15,4-7 0-15,0-7 2 16,5 2 14-16,-6-11-7 15,10-3 2-15,-2-5-5 16,-2-13 9-16,-3-14-8 16,1-6-4-16,-8-2 7 15,-6-10 2-15,0-10-11 16,-9-9 9-16,0-10-8 16,0-6-1-16,0 0-1 15,0 9 0-15,-2 23-3 0,-5 21 3 16,2 22-1-1,1 3-7-15,0 2-6 0,-3 7 6 16,0 25-1-16,0 15 6 16,7 13 0-16,0 11 2 15,0 5 0-15,12-1 1 16,5-4 0-16,8-3 0 16,0-10 0-16,2-10 0 15,-6-11-6-15,6-13 5 16,-9-8 1-16,3-14 0 15,-4-2 4-15,1 0-1 16,7-30-1-16,-6-10 0 16,2-8-2-16,-13-8-5 15,1-1 2-15,-9 11 0 16,0 10-15-16,0 14-4 0,-2 16 5 16,-9 6-2-16,-2 0 8 15,-3 10 7-15,5 18-2 16,4 9 6-16,7 9-5 15,0 1 0-15,0-1 5 16,7-5 2-16,15-1 4 16,0-10-3-16,3-4 0 15,0-8-2-15,2-16-1 16,4-2 0-16,0 0-38 16,2-18-27-16,3-14-90 15,-9-3-103-15,-5-5-4 0</inkml:trace>
  <inkml:trace contextRef="#ctx0" brushRef="#br0" timeOffset="14499.03">12474 563 328 0,'0'0'399'15,"0"0"-246"-15,0 0-39 16,0 0-6-16,0 0-15 16,0 0-26-16,-38-20-28 15,34 20-11-15,-8 0-8 16,-1 12-8-16,-1 7-6 15,6 10-1-15,-1 6-2 16,9-4-1-16,0 8-2 16,0-5-1-16,0 0-2 15,15-4 2-15,6-6-3 0,1-3 4 16,2-12 0-16,1-4-8 16,-3-5 6-16,9 0-2 15,3-7 2-15,-5-13-3 16,-2-12 5-16,-7-13 5 15,-3-6-5-15,-3-18 2 16,-5-9-1-16,-9-6 3 16,0 0-1-16,0 8 4 15,-9 20 6-15,-5 13 7 16,1 20-5-16,4 8-5 16,2 11 2-16,3 2-7 15,4 2-3-15,0 0-4 0,-2 9-2 16,0 28-4-1,-3 14 8-15,5 13 0 0,0 6 0 16,0 4 0-16,20 2-2 16,2-3 2-16,3-7 0 15,0-13-4-15,-3-4 4 16,0-16 0-16,-4-8 1 16,-5-7-3-16,1-15 2 15,-1-3-2-15,5 0 1 16,-1-7 1-16,10-15-2 15,-2-14 0-15,-7-8-7 16,-3-7 9-16,-6 1-7 16,-4 16-4-16,-5 16 5 15,0 12-1-15,0 6 3 16,0 0-4-16,0 0-6 0,0 21 2 16,0 6 10-16,0 4 1 15,0-2 0-15,7 0-4 16,1-2 5-16,6 2 0 15,-1-7 2-15,2-6 2 16,-1-5-1-16,3-11 8 16,2 0-2-16,1 0 1 15,2-27-3-15,-2-5-5 16,-2-2 0-16,-3-4-2 16,-1 7-2-16,-3 8 1 0,-9 6-3 15,-2 11-1 1,0 6-2-16,0 0-6 0,0 0-5 15,0 21-1-15,0 4 16 16,7 8 1-16,0-3-3 16,8 6 5-16,6-5 0 15,0 1 1-15,8-13 6 16,2-12-6-16,4 0 2 16,-2-7 4-16,-2 0 8 15,-6-16-11-15,-1-10 3 16,-8-2-5-16,-8-6-1 15,-1-4-1-15,-7-5-1 16,0 10-8-16,0 8-3 16,-9 11-1-16,1 8-10 15,-2 3 1-15,-1 3-22 0,9 0 3 16,-2 0 13-16,2 0 20 16,2 3-4-16,0 3 2 15,0-2 2-15,2 5-6 16,11 0 14-16,-4-3 4 15,6 5 3-15,-4-4-3 16,3 0 1-16,-1 4 1 16,3 1 0-16,-3 5 5 15,1 3 6-15,-3 0 0 16,-5 0 9-16,6 2-7 16,-3-2-10-16,-3-4 13 15,4-3-10-15,-4-10-1 0,7 1-2 16,1-4-3-16,1 0 2 15,10 0 4-15,2-7-7 16,2-10-5-16,4-11 4 16,-4-5-1-16,7-9-2 15,-14-9-1-15,-7 1-11 16,-3 1-2-16,-10 16-3 16,-2 12-1-16,0 17-8 15,-16 4 2-15,-11 0 13 16,6 20 6-16,-2 11 1 15,7 10-1-15,5 1 0 16,11-1 0-16,0 1 3 16,7 0 1-16,11-5 2 15,1-12 5-15,8-6 1 16,0-14 1-16,-2-5 5 0,2 0-12 16,-7 0-2-16,-3-3-12 15,-3-14-39-15,-7-5-2 16,-7-4-37-16,0-3-34 15,-27-2-148-15,-15-3-96 16</inkml:trace>
  <inkml:trace contextRef="#ctx0" brushRef="#br0" timeOffset="14834.68">12387 369 599 0,'0'0'81'16,"0"0"-3"-16,0 0 44 15,0 0-53-15,0 0-22 16,0 0-14-16,2-17-21 16,25 12 13-16,15-4 29 15,14-1-16-15,8 1-30 0,6-1-4 16,-5 2-4-16,-17 1-51 16,-17 7-26-16,-10 0-74 15,-21 0-110-15</inkml:trace>
  <inkml:trace contextRef="#ctx0" brushRef="#br0" timeOffset="15284.61">11700 327 597 0,'0'0'92'0,"0"0"-36"16,0 0 50-16,0 0-17 15,0 0-33-15,0 0-19 16,159-14-8-16,-99 11-24 15,3 2-5-15,-5-3-3 16,-14 4-42-16,-11 0-32 16,-10 0-70-16,-15 0-55 15,-8 0-281-15</inkml:trace>
  <inkml:trace contextRef="#ctx0" brushRef="#br0" timeOffset="15520.16">11527 331 786 0,'0'0'198'15,"0"0"-143"-15,0 0 1 16,0 0-15-16,0 0-20 15,0 0-21-15,-2-3-40 16,2 3-76-16,0 0-189 16,0 0-272-16</inkml:trace>
  <inkml:trace contextRef="#ctx0" brushRef="#br0" timeOffset="19651.34">423 1183 258 0,'0'0'42'15,"0"0"-40"-15,0 0 30 16,0 0-11-16,0 0 129 16,0 0-66-16,-71-6-42 0,71 4-4 15,0 2-5 1,0 0-3-16,0 0-16 0,0 0 4 15,0 0 11-15,0 0-1 16,0 0-3-16,0 0 0 16,0 0-14-16,0 0 13 15,0 0-18-15,0 0 12 16,13 0 5-16,0 0 4 16,5 0-4-16,-2 0 0 15,4 0-3-15,2 0-4 16,3 0-11-16,4 0 11 15,2 0-8-15,0 0-1 16,9 0 12-16,2 0-9 16,5 0-10-16,7 0 9 15,-10 0-5-15,4 0-4 0,-11 0 2 16,5 0-2-16,3 0 7 16,-1 0 0-16,1 0-2 15,-3 0-1-15,4 0 2 16,0 0-4-16,-1 0-1 15,3 0 0-15,0 0 0 16,3 0 1-16,-5 0-2 16,2 0 0-16,-4 0 3 15,1 0-6-15,-1 0 7 16,1 0-3-16,4 0-1 16,0 0 4-16,-1-7-2 15,0 6 1-15,-4-3-3 0,1 0 2 16,-3 2-2-1,1 2 0-15,-3 0 3 0,2 0-3 16,-2 0 8-16,2-2-5 16,0 0-2-16,6-3 0 15,-1 3 0-15,6-5-1 16,3 3 9-16,-3-2-5 16,7 4-3-16,-4-1-1 15,-2 3-1-15,-1 0 1 16,-8 0 0-16,-1 0-2 15,-1 0 2-15,-3 0 0 16,-5 0 3-16,7 0-1 16,-1 0-2-16,-1 0 0 0,0 0-1 15,-6 0 1 1,2 0 0-16,-1 3-4 0,1-3 8 16,3 2-6-16,6-2 6 15,5 0-4-15,0 0 0 16,6-5 0-16,7 0 1 15,-5-4-1-15,-7 4 0 16,0 2 0-16,-6 2 2 16,-5 1-3-16,0 0 1 15,-2 0 0-15,2 0 0 16,-4-2 1-16,-1 2-3 16,-2 0 2-16,2 0 0 15,-2 0 0-15,3 0 0 16,-5 0 0-16,0 0 4 0,0 0-4 15,0 0-1-15,5 0 1 16,1 0-2-16,6 0 3 16,-1 0-1-16,8 0 1 15,-2 0-1-15,2 0-3 16,-3 0 2-16,-1 0 2 16,-3 0 0-16,-3 2-1 15,0 2 0-15,3-3-2 16,-1 2 1-16,5-3 1 15,-1 0 0-15,4 0-1 16,-2 0 1-16,-1 0 1 16,5 0 0-16,-8 0-1 15,-4 0 2-15,-5 0-2 0,4 0 3 16,-6 0-2-16,1 0 1 16,-5 0-2-16,2 0 2 15,0 0 0-15,2 0 2 16,1 0-1-16,1 0-2 15,4 0 5-15,1 0 0 16,-3 0 2-16,6 0-8 16,-5 0 3-16,-5 1-3 15,-2 6 0-15,-4-5 1 16,0 1-1-16,0-1 0 16,4-2 5-16,0 3-4 15,5-3-1-15,4 0 0 0,-3 2 0 16,11 2 1-16,-4-1-2 15,1 0 2-15,-1 3-1 16,5-5 0-16,-7 1 0 16,8-2 0-16,-6 0 1 15,1 0-1-15,-5 0 2 16,3 0-2-16,-1 0 0 16,-5 0 1-16,6 0 2 15,-7 0-2-15,-3 0-1 16,-4 0 0-16,0 0 1 15,2 0-1-15,1 0 0 16,1 0-2-16,0 0 2 16,7 0 5-16,-1-2-5 15,-2 2 0-15,3 0 5 16,-4 0-5-16,-5 0 1 0,-2 0-1 16,-7 0 0-16,5 0 0 15,-2 0 1-15,2 0-1 16,4 0 0-16,2-1 0 15,3 1 0-15,-3 0 0 16,-2 0-1-16,5 0 1 16,-5 0 0-16,0 0 0 15,0 0 0-15,-4 0-1 16,0 0-2-16,-2 0 3 16,4 0 0-16,2 0 1 0,9 0-1 15,7 0 2 1,9 0-2-16,11 0 0 0,-1 0 2 15,11 0-2-15,-6 0 0 16,-9 0 0-16,-2 0 0 16,-2 0 0-16,-2 0 0 15,2 0-1-15,-3 0 1 16,3 0-1-16,2 0 1 16,3 0 0-16,1 0-4 15,2 0 9-15,-2-2-5 16,-1 2 1-16,-10-2-1 15,2 2 0-15,-1 0 0 16,-5-2 0-16,5-1 1 16,-3 2-1-16,5-1 2 15,-3 0-2-15,3 0 0 0,2 0 0 16,-3-1 0-16,3 1-2 16,0 2 2-16,0-1 0 15,-2 1 0-15,-6 0 1 16,-4 0-1-16,-6 0 0 15,3 0 0-15,-6 0-1 16,-3 0 2-16,3 0-1 16,0 0 0-16,-2 0 0 15,5 0 0-15,3 0-1 16,3-2 3-16,10 2-4 16,2 0 3-16,7 0-3 15,-1 0 2-15,5 0-1 0,-4 0 1 16,-5 0 1-1,-6 0 5-15,-5 0-8 0,-5 0 5 16,1 0 3-16,6 0-4 16,3 0 0-16,6 0-1 15,4 0 8-15,-1 0-8 16,-3 0 0-16,-2 0 3 16,-9 0-4-16,3 0-1 15,-4 0 1-15,2 0 3 16,0 0-2-16,8 0 2 15,5 0-2-15,2 0 0 16,-8 0 2-16,9-2-5 16,-6 2 3-16,-2-2-1 0,-1 0 0 15,-5 2 0 1,-3-3-2-16,-11 2 2 0,-3-2 0 16,-1-2 1-16,-3 1-1 15,10-1 0-15,-4 1-1 16,7 3 2-16,8 1 1 15,-5-2-2-15,4 2 0 16,-2 0 0-16,-5 0 0 16,6 0 0-16,-1 0-2 15,-5 0 2-15,4 2 0 16,-13-1-1-16,-4 1 1 16,3-2 0-16,-10 0-3 15,5 0 1-15,-2 0 2 16,-1 0 1-16,-1 0 1 0,-5 0-4 15,5 0 0-15,-8 0 2 16,10 0 1-16,-7 0 0 16,3 0-1-16,-4-2 1 15,4 2-1-15,-5-1 0 16,4 1 0-16,-6 0 1 16,-1-2-1-16,3 2 0 15,5-7 0-15,4 5 1 16,1 0-1-16,8 2 0 15,2 0 0-15,-3-1-1 16,1 1 1-16,-5 0 0 16,-4-2 0-16,-7 0 0 15,3-1 0-15,-8 1-1 0,3 2 1 16,-5-1 0-16,5 1-2 16,9-3 2-16,-3 2 0 15,7 1-1-15,0 0-1 16,6-3 2-16,-2 3 0 15,3 0 1-15,2 0-1 16,-5 0 0-16,2 0 0 16,-6 0-3-16,-4 0 3 15,-4 0 0-15,11 0-1 16,2 0 0-16,2 0 0 16,-5 0-4-16,-4 0 3 15,-8 0-2-15,-13 0 3 0,3 0 1 16,-9 0 0-16,-2 0 0 15,0 0-3-15,0 0 3 16,0 0 3-16,2 0-2 16,-2 0-1-16,0 0 0 15,0 0-3-15,0 0 2 16,0 0 1-16,0 0-1 16,0 0 1-16,0 0 0 15,0 0 0-15,0 0 0 16,0 0 0-16,0 0-1 15,0 0-24-15,0 0-33 16,0 0-33-16,0 0-23 16,0 0-74-16,0 0-59 15</inkml:trace>
  <inkml:trace contextRef="#ctx0" brushRef="#br0" timeOffset="19900.89">14522 1056 772 0,'0'0'93'16,"0"0"-66"-16,0 0 48 16,0 0 32-16,0 0-23 0,0 0-43 15,0 3-4 1,0-3-13-16,0 0-6 0,0 0-16 15,0 0-2-15,0 0-3 16,0 1-67-16,8-1-81 16,-2 0-191-16</inkml:trace>
  <inkml:trace contextRef="#ctx0" brushRef="#br0" timeOffset="28147.71">11513 3638 553 0,'0'0'60'15,"0"0"-50"-15,0 0 20 16,0 0 23-16,0 0 10 16,0 0-15-16,0 0-5 0,-123-5-5 15,104 13-8-15,-8 4-5 16,-2 6 2-16,-2 2-5 15,-5 5-4-15,5-2 15 16,2 5-13-16,-2-2-2 16,0 3-4-16,2 0 7 15,-2 0 11-15,4 3-22 16,-2 4 2-16,2-2-6 16,0 4 0-16,0 1 10 15,0 1 2-15,5 2-5 16,-4 4 0-16,1 5-7 15,0 0 5-15,3-1 0 0,-1 0-9 16,4 2 2-16,-4 3 4 16,1 1 1-1,0 5-5-15,0 0 8 0,1-1-10 16,4-3 7-16,3-2-6 16,1-2 3-16,-1-2-2 15,1 2-4-15,5-1 10 16,-2 6-10-16,1 4 3 15,5 8 0-15,-2 7 1 16,0 1 0-16,6 1-3 16,0 2-1-16,0 1 0 15,0 5 2-15,0 0-1 16,0-3-1-16,0-3 1 0,0-7-1 16,-2 1 0-16,-2-2 0 15,-3-1 0-15,5-5 0 16,0 4 0-16,2-5 0 15,0 0 0-15,0 0-1 16,0-2 0-16,0 1 1 16,0 0 0-16,0 2 0 15,0 1 1-15,2 0 0 16,7-6-1-16,-3 0 0 16,8-2-1-16,7 1 1 15,0 5 7-15,4 4-6 16,4-1-1-16,2 2 1 0,0-4 0 15,3-7 0 1,-3-4-1-16,0-2-4 0,0 2 4 16,0-1 1-16,5-1 3 15,5 0-4-15,3-2 1 16,7-2-1-16,5 2 5 16,2-6-1-16,9 0-3 15,-5-2 0-15,5-1 2 16,0-1 4-16,0 0-7 15,4 4 4-15,0-2 2 16,1 4-4-16,-3-2-1 16,0-1 0-16,-2-1-1 15,7-2 5-15,1-3-4 16,1-1 4-16,9 1-4 16,-3-3 2-16,-1 1 0 0,-3-4-1 15,-3 4-2-15,6-2 3 16,-6 2 0-16,8-3-3 15,-2-2 1-15,-4-2 2 16,6-2-3-16,-6 0 2 16,10 0-1-16,5 0 4 15,-3-2-2-15,-2-1-3 16,-4-4 0-16,-8-1-1 16,-3 0 1-16,1 0 0 15,0-4-4-15,6 1 3 16,-3-6 1-16,-3 0 0 15,-2-1 1-15,1-3-1 0,-3 2-2 16,2 1-2-16,3-4 1 16,-1-1 2-16,12-1 2 15,0 1-3-15,2-3-2 16,-3 0 4-16,3 1-2 16,-2-3 2-16,0 2 0 15,0 1 1-15,1-1-1 16,-1-2 0-16,-2 0-2 15,2 0 3-15,-4 0-4 16,9 0 0-16,-1-10 2 16,-2 0 1-16,-2-2 3 15,-7 0-3-15,0 0-2 16,-4-1 2-16,-1 1 1 0,2-2-1 16,6-2 1-1,-3-1 0-15,4-5-1 0,-1-2 2 16,-3-1-3-16,6 1 2 15,5-2 1-15,-2 2-2 16,5-4 1-16,-12 0-2 16,3-2 2-16,-10-5-1 15,6 1 0-15,-4-3-2 16,8 0 0-16,-8-3 2 16,1 1 1-16,-5 2-1 15,-2-3-3-15,-1 0 3 16,-6 2 0-16,5-3 3 15,-7 3-4-15,7-1 1 0,-7-5 0 16,2-2 0-16,-4-1 1 16,9-5 3-16,-7-2-4 15,9 2 0-15,1-2 0 16,-3 1 0-16,-3 3 1 16,1 2-1-16,-5 0 0 15,-2 1 0-15,-9-2-4 16,2 1 7-16,-6-5-6 15,-1 4 2-15,3-4-1 16,3-1 2-16,-4 6 0 16,-4-2 0-16,-3 4 1 15,-6-3-1-15,-4 1 0 16,0 1-2-16,-7-3 2 16,-2-1 2-16,-2 1-2 0,4 1 0 15,-4 6 3-15,5-2-3 16,-4 4 0-16,6-1-2 15,-5-5 4-15,5 3-3 16,-6-2 1-16,2-2 0 16,-3-1-1-16,-3 1 2 15,-1 1-1-15,1 1 0 16,-6-1 1-16,-2 1-1 16,4 2 2-16,-5-2 2 15,6 0-4-15,1-2 2 16,0 0-5-16,-1-2 3 15,-4 1 0-15,1 3 0 0,1-2 0 16,-8-1 0-16,-2 0 1 16,0-4-1-16,0 2 0 15,0-4 0-15,-12 1 0 16,1-2-1-16,-5-1-2 16,3 4 3-16,5-1 5 15,-4 6-4-15,1 2-2 16,0 2 0-16,2 1 0 15,-2-1 1-15,-2 0 0 16,-1 1 1-16,1-4-1 16,-7-3-1-16,-5-3 1 15,-2 3 0-15,-2 4-8 16,0 4 8-16,0 8 0 0,5 4 1 16,6 2 4-16,3-2-5 15,1-2 2-15,1-3-4 16,1 4 6-16,6-5 1 15,-5-1-5-15,-5 1 0 16,3-4 0-16,-7 0-1 16,-5-6-3-16,-8-7 4 15,-5 6 2-15,-4 2-2 16,-1 5-6-16,-3 3 1 16,-8-4 3-16,0 1-1 15,-2 0 1-15,6 1 2 16,-4 4-5-16,0-1 4 0,5 6 1 15,-2-2 2 1,6 0-2-16,3 4-6 0,7-1 6 16,-4 1-2-16,6 4 2 15,-7-5-1-15,-4 0 2 16,-3-2-2-16,-9-1-1 16,0-1 1-16,-4-3 1 15,-1 1 0-15,9 2-3 16,-2 0 3-16,-2-1 0 15,7 0 2-15,-4 2-3 16,-1 0 1-16,0 2 0 16,3 2 1-16,-2-2-1 15,4 4 0-15,-3-1-2 16,6 1 5-16,-6 1-6 16,6 2 4-16,1 2-1 0,1-2 1 15,-1 4 0-15,3-6 0 16,-6 4-2-16,2-2 2 15,-1 0-2-15,-9-2 5 16,-2 3-8-16,-7-2 4 16,3 2-3-16,-5-1 2 15,5 0 1-15,2 3 0 16,-5-3-4-16,5 4 6 16,-2 2-2-16,-3 2 0 15,3 0-2-15,-4 4 1 16,7-1 1-16,-4 3 0 15,-6-3-2-15,-2 2 4 0,-1 0-2 16,-1 0 0-16,0 0 1 16,1 1 1-16,1-2-2 15,6 1-1-15,5 0 1 16,2 0 1-16,0 0 2 16,2 2-3-16,-4-2-3 15,-5-1 2-15,1 4 1 16,-5-1 0-16,-1-2-2 15,8 4 2-15,-1 0 0 16,5-1 0-16,6 4-4 16,-11-3 4-16,5 3 0 15,-2 0 0-15,4 1-2 16,0 2 2-16,9 0 0 0,-6 0 0 16,2 0 0-1,-3 0-1-15,-2 0 1 0,-2 0 0 16,3 0-1-16,-1 3 5 15,0-1-4-15,0 1 0 16,10-1 0-16,1-2-2 16,5 0 2-16,-1 2-2 15,8-2-1-15,-5 0 6 16,5 2-3-16,-5 0 0 16,3-1-2-16,-10 4 1 15,-9-1 1-15,-1-2 0 16,1 0-2-16,3 0 2 15,1 0-1-15,4 0-1 0,4-1-1 16,-3 2 0-16,3-1 3 16,-1 2 0-16,1-1-1 15,-3 4-1-15,-1 3 1 16,-4-4 1-16,4 2 0 16,1 2-2-16,-1 0 2 15,5-3 0-15,1 4-3 16,0-1 5-16,9-2-5 15,-2 0 1-15,-6 1 1 16,8 3 0-16,-2-3 2 16,-1-1-1-16,5 2 0 15,0 0 0-15,-6 2 0 16,-3 1 0-16,-3-2 0 16,4 3-1-16,-1-2 1 0,0 0-3 15,5 3 0 1,2-6 3-16,2 4 0 0,0-1 1 15,0-3 0-15,2 3-2 16,0 1 2-16,2-4-1 16,3 3 0-16,-7 0 1 15,-5 1-1-15,3-1 0 16,2 0-1-16,0 0 1 16,8-3 0-16,-4 0 2 15,0 2-2-15,10-6 0 0,1-1-1 16,3 4-1-16,5-4 2 15,-8 7 1 1,-1 0-1-16,-3 4 0 0,-3-2-4 16,2 1 5-16,1-2-1 15,-3 2 0-15,2 0 0 16,-2 0-2-16,4 1 2 16,-1-2 0-16,0 3-1 15,-2 2 1-15,2-1-2 16,-7 2 2-16,4 2 0 15,-6 1 1-15,0 4-1 16,0 0 0-16,0 4-3 16,-2 2 4-16,2 2-1 15,5 0 0-15,-6-5-1 16,5 1 1-16,1-4 0 0,-3 2 1 16,2 0-3-16,2 3 1 15,-4 1 1-15,-2 6 0 16,-4 1-4-16,-4 5 3 15,-8 3-44-15,-6 10-48 16,-7 3-43-16,-2-7-141 16</inkml:trace>
  <inkml:trace contextRef="#ctx0" brushRef="#br0" timeOffset="30081.29">12306 4516 538 0,'0'0'129'16,"0"0"-101"-16,0 0 17 0,0 0 28 15,0 0-16-15,0 0-8 16,0 0-8-16,-62 143 11 16,29-48-10-16,-5 23-14 15,-4 30-1-15,-7 21 1 16,-7 14-5-16,-7 5-12 16,5-7-9-16,0-10 2 15,0-16 0-15,3-12 1 16,6-19-4-16,-3-13 0 15,15-22-1-15,3-19 1 16,12-15-2-16,11-23-2 16,-1-14-1-16,12-7-15 15,0-11-5-15,0 0-13 0,0 0-18 16,0-17-21-16,0-21-149 16,0-18-113-16</inkml:trace>
  <inkml:trace contextRef="#ctx0" brushRef="#br0" timeOffset="32990.11">12347 4622 415 0,'0'0'18'0,"0"0"9"16,0 0 59-16,0 0-24 0,0 0-12 15,0 0-16-15,22-44 3 16,-19 41 14-16,-3 3 12 15,0 0-26-15,0 0 3 16,0 0-1-16,4 0-21 16,3 7-8-16,1 24 20 15,15 15 29-15,-3 19-26 16,2 11-8-16,0 13 2 16,1 7 9-16,-4 8-14 15,-5 6 0-15,-1 3-9 16,1-4-13-16,-3-2 10 15,3-4-7-15,3-8 4 16,6-2 8-16,-1-3-9 16,2-7-6-16,1-3 1 15,-3-7-1-15,1-1 2 0,-4-7-2 16,-3-6 0-16,-1-8 0 16,-1-4-1-16,-3-10 1 15,-1-5 0-15,-6-8 1 16,0-7-1-16,-4-5-1 15,0-2 1-15,2-3-3 16,-2-4 5-16,0-3-3 16,0 0 1-16,0 2-3 15,0-2 0-15,0 0-3 16,0 0-4-16,0 0 4 16,0 0-7-16,-6 0-7 15,-19 0 6-15,-4 0 1 0,-2 0-2 16,-9-5 0-16,-7-2-12 15,-7 2 9-15,-15 4-3 16,-2 1 9-16,-9 0-1 16,-7 0 3-16,-5 8 3 15,5 6-3-15,0-2 5 16,16 2 5-16,15-3-1 16,10-4 1-16,7 1 1 15,10-2 3-15,8-1-5 16,-2 0 2-16,15-3 0 15,3-2-1-15,2 0 11 16,3 0-1-16,0 0 3 16,0 0-6-16,0 0-1 15,3 0 0-15,12-14-5 16,8-2-1-16,2-2-2 0,-4 4 2 16,0 0-4-16,1-2 3 15,7 0 0-15,9-6-4 16,6-5-2-16,12-4-3 15,8-8-3-15,8-5 3 16,8-6-5-16,-4-4-12 16,-5 1 10-16,-6 8-13 15,-20 6 1-15,-18 14-10 16,-19 6 0-16,-8 10 13 16,0 3 14-16,-16 4-14 15,-12 2 14-15,-10 0 3 16,-11 2 7-16,-11 13 1 0,-10 4 1 15,-3-1-1-15,-10 1-1 16,10 0 2-16,4-4 2 16,13-3 6-16,18-7 26 15,12-1 6-15,12-4-6 16,12 0 1-16,2 0 3 16,0-2-13-16,14-22-25 15,21-12-5-15,18-4 5 16,17-8 0-16,7 0 0 15,10 0-3-15,-2 3 2 16,-4 5-2-16,-17 4 1 16,-11 7 4-16,-19 2-1 15,-14 8 0-15,-14 6 0 0,-6 3 5 16,0 1 11-16,-21 4-14 16,-15 1-2-16,-7 4 0 15,-8 0-1-15,-4 4 1 16,-11 12 2-16,9-2-3 15,-1 0 0-15,13-4-2 16,16-6 1-16,16-2 1 16,13-2 0-16,0 0-1 15,0 0 1-15,23-11-3 16,12-10 0-16,9-9-4 16,10-4 7-16,-2 0-6 15,-2 0 1-15,2 0 4 0,-7-2-3 16,-5 2 0-16,-18 8-2 15,-9-1 3-15,-13 8 0 16,-2 0-1-16,-27 6-2 16,-9 1 6-16,-5 9 1 15,-1 3-1-15,-1 0 0 16,3 0 0-16,9 3 0 16,6 4 2-16,11-2-2 15,7-2-2-15,7-3 2 16,2 0 0-16,0 0 0 15,0 0-5-15,2 0 3 16,21-10 1-16,8-12 1 16,7-4-1-16,-1-6-1 0,4 2 2 15,-12 0-1 1,-12 3 1-16,-7 5 0 0,-10 6 3 16,0 1 0-16,-20-2-2 15,-16 7 1-15,-9 0-1 16,1 6-1-16,-3 4-1 15,7 0 1-15,4 0 0 16,7 2-2-16,7 5 1 16,-1-3 0-16,12-4 2 15,5 4 1-15,4-4-1 16,0 0 1-16,2 0 2 16,0 0 1-16,0 0 7 15,0 0-6-15,0 0 3 0,0 3 6 16,0 8-12-16,19 8 2 15,10 13 9-15,4 11-3 16,10 7-2-16,4 4 1 16,-2 5 7-16,-1-1-7 15,1-3-10-15,-5-1 7 16,-7-3-4-16,-8-3-1 16,-7-8 0-16,-16-6-2 15,0-10-3-15,-2-8-6 16,0-4 4-16,0-3-8 15,-16-6-6-15,-1-3-11 16,-10 0 4-16,-4 0 11 16,-10-6-9-16,-1-10-8 15,0 2-3-15,-1 4 12 0,12 2 16 16,11 6 7-16,11 0-1 16,9 2 1-16,0 0-20 15,0 0-32-15,23 9 52 16,8 14 11-16,4 3 16 15,13 3-14-15,0-3-7 16,-1-3-2-16,-5-2-1 16,-1-6 2-16,-10 0-1 15,-2-8 3-15,-9-3-5 16,-12-1-2-16,2-3 4 16,-10 0-4-16,0 0 6 15,0 0 11-15,-2 0-7 0,-19 0 3 16,-3 0-13-1,-10 0-5-15,1 9 4 0,-5 5-1 16,9 7 4-16,2-1-4 16,11 0 0-16,12-5 2 15,4 2 0-15,0-1 2 16,4 0 1-16,21 0-3 16,6 0 1-16,5-2-1 15,0 0 1-15,-7 0 0 16,-3-2-1-16,-10 0-1 15,-3-2-1-15,-11 0 2 16,-2 0 0-16,0 1-2 16,0 6 2-16,-8 0 1 0,-12 0-1 15,0 2 1 1,2-4 0-16,-2 6-1 0,6-7 0 16,8 2-2-16,-3-4 1 15,9-3-10-15,0 4-4 16,0-4-1-16,0 4 6 15,13-4 9-15,3 1 1 16,6 1 0-16,-2-5 0 16,-4-2 0-16,-3-3 0 15,-6 2 0-15,-3-1 1 16,-2-2 0-16,-2 4-1 16,2-1 7-16,-2 4-5 0,0 3 1 15,0-1 1 1,0 4-2-16,0-3-2 0,0-1 3 15,-4 2-6 1,-7-1 6-16,-2-2-3 0,-1 2 0 16,1-2 0-16,4 0 0 15,0 2-1-15,5-3 1 16,2 0-2-16,2-2 2 16,0-2-13-16,0 2 7 15,0-4-2-15,4 1-35 16,9-2-38-16,-1 0-25 15,-4 0-147-15</inkml:trace>
  <inkml:trace contextRef="#ctx0" brushRef="#br0" timeOffset="37782.35">11212 6705 185 0,'0'0'241'0,"0"0"-173"0,0 0-34 16,0 0 23-16,0 0 3 15,0 0-24-15,-7 12-7 16,7-8 17-16,0 3 20 16,0-4-9-16,0 6-12 15,0 0-5-15,0 3-3 16,0 1-5-16,0 1-3 16,0 0-4-16,0-1-6 15,0 1 6-15,0 1-8 16,0-1-5-16,7 2-2 15,-2-2 1-15,8 2 0 16,-2 1 5-16,1 2-10 16,1 3 16-16,3 0-16 15,1-2 5-15,1 1-3 16,5 0-3-16,-2 2-2 0,4-2 1 16,2 2 0-16,4-4 2 15,0-1-6-15,3-2 0 16,-3 0 2-16,-4-1-2 15,4-3 0-15,-2 0 0 16,2 0 1-16,0-2 1 16,0 0-2-16,7-2 0 15,3 1 0-15,1-4 2 16,7 1-2-16,0-2 0 16,4-2 1-16,5-2 4 0,3 2-5 15,-8 0 0 1,3-2-1-16,-1 4 3 0,-3 0-2 15,-3-1 0-15,0 0 1 16,-2-3-2-16,-1 0 2 16,6 0-1-16,-3 0 1 15,4 0 0-15,1 0 0 16,-3-3-1-16,-7-4 0 16,-1-1 2-16,-1 2-1 15,-2-2-1-15,1-2-1 16,1-3 1-16,5-1 2 15,4-1-2-15,2-3 0 16,10 2 5-16,-5-3-3 16,0 1-1-16,-9 2-1 15,-7 0 0-15,-4 1-1 0,-9-4 0 16,0-1 1-16,0 1-1 16,0-6 2-16,0-3 3 15,2-8-3-15,7-2-1 16,3-5 0-16,3 2 0 15,1-2-2-15,-3 6-5 16,-7 3 6-16,1-1 1 16,-14 7-4-16,3 0 9 15,-10 0-2-15,3 0-3 16,3-4-3-16,-2-1 3 16,4-4-1-16,-3-6 1 15,9-1 0-15,-4 1 1 16,-1 0-1-16,-4 3 0 15,-5 4 5-15,1 2-5 0,-3 0 3 16,-1 0-3-16,-6 0 0 16,3-2 6-16,-5 0-6 15,6 0 1-15,-6-3 0 16,-2 5-1-16,-2 0 0 16,5 5 4-16,-5 3 0 15,0-1-4-15,0-1-1 16,0 5 1-16,0-4 1 15,0-2 0-15,0 4 0 16,0-1 0-16,0-1-2 16,-7 6-1-16,5-2 2 0,-2 1 0 15,-4-2 1 1,6-2-1-16,-4-6 4 0,-1 2-4 16,3-1 0-16,2-1-2 15,0 5 5-15,-3 1-2 16,2 0 0-16,3-1 1 15,0-1-2-15,0 2 0 16,0-2 7-16,-2 3-7 16,0-6 2-16,0-1-2 15,2 4-1-15,-5-2 1 16,5 4 0-16,-2-1 2 16,2 6-2-16,-2-4 0 15,-7 6 0-15,2-3 0 0,-4 1 1 16,-2 2 2-16,-1-2-3 15,6 3 1-15,-3-1-2 16,-1 0 1-16,1 1 0 16,2 0-1-16,0-1-2 15,-4 2-2-15,-1-3 5 16,6 2-5-16,-5 1 4 16,-6-3-6-16,3 5 6 15,1-2-2-15,-1-1 0 16,1 3 3-16,1-2-3 15,1 2 2-15,7-2 0 16,-3 2 0-16,-3-3 1 16,8-1 0-16,-7-1-1 15,4 2 1-15,-4-3 0 0,-2 4 0 16,-3-1 0-16,1 0-2 16,-3 2 2-16,-1-2 0 15,2 1-1-15,3 5 0 16,-3-2 1-16,-1-1-3 15,-2 3 3-15,4 0 1 16,1-1-1-16,-1 2-1 16,-2 1 1-16,-4-2-2 15,6 0 2-15,-3 2-1 16,-4 0-2-16,5-1 6 16,-5 1-3-16,6-1 0 15,1 0 1-15,-8 0-2 0,4-1-2 16,-7 1 3-1,-2-1-1-15,-2 0 0 0,-7 2 1 16,5 0 0-16,-6 3 0 16,10-4-1-16,1 3 0 15,6 1 1-15,-3 0-1 16,0 2 2-16,-2-2 0 16,6 3-1-16,-8 2 0 15,-8-2-1-15,2 1 1 16,-5 3 0-16,-2-5-2 15,-1 1 2-15,3 2 0 16,5 1 0-16,-2 1 2 16,9 0 1-16,-1 0-3 0,2 0 0 15,-2 0-1-15,0 0-1 16,0 0 1-16,0 0 0 16,2 3 2-16,-2 3-1 15,5 4 5-15,-3-2-5 16,3-2-4-16,-3 2 4 15,5 0 2-15,-5 2-2 16,0 1-3-16,0-2 3 16,-4 3 1-16,0 2 2 15,-5 4-3-15,3-4 0 16,-3 3 0-16,7-4 0 16,7 2 1-16,-5 1 0 15,2-5-1-15,8 2-2 16,-1-3 2-16,3 0 0 0,-4 2 0 15,4 2-1-15,-5 4 1 16,-5 0 2-16,-2 2-2 16,-2 2 0-16,0-2 0 15,0-2 1-15,8 0-1 16,-2-4 2-16,-2 3 1 16,8-2-1-16,-1 3-1 15,-5 0 1-15,1 6 0 16,-4 2 5-16,-3 1-6 15,0-4 2-15,4 0-2 16,-2-1 1-16,7-2 2 0,-2 0-4 16,4 1 4-1,0-4-3-15,-2 1-1 0,4 2 2 16,3-3-2-16,-3 4 0 16,1-1 0-16,1 2 2 15,-1-2 2-15,-1 1-2 16,3 0-2-16,-5 2 0 15,1-2 1-15,1 4 1 16,-4-6-2-16,6 4 1 16,1-1-2-16,-3 0 2 15,1 4-1-15,-1 2 0 16,1 2 1-16,-3 2-1 16,5 2 0-16,1-4 1 15,1 1-1-15,-3 1 1 16,8-1-1-16,-3 2 0 15,-3-5 0-15,6 0 0 0,-3-5 0 16,3 3 0-16,-4-3 0 16,8 1 0-16,-4 4 0 15,-1-1 0-15,1-1 1 16,-2-3-1-16,2 1 0 16,-1 0 0-16,3-1 0 15,0-1 4-15,-3 0-7 16,2 2 5-16,-2-1-2 15,5 2 2-15,-4-2-2 16,-1-4 0-16,5 1-6 16,0-1 12-16,-3 0-6 0,0 3 0 15,3 2 0 1,0 3 0-16,-4-3 0 0,-1 2-1 16,0-1-1-16,0 0 2 15,3 1-1-15,-3 0 1 16,5-1 0-16,-4 0 0 15,-2 1 0-15,6 0 0 16,-2-2 6-16,-3 0-6 16,5-2 0-16,2-2 0 15,0 3 0-15,-2-1 1 16,2 2 0-16,0-1-1 16,0 3-1-16,0 1 1 0,0 1 6 15,0 2-6-15,0 0 2 16,0 0-2-16,0-2 0 15,0 0 0-15,0-4 0 16,0-2 0-16,2-1 0 16,5 2 0-16,-5-2 0 15,2-2 2-15,3-3-2 16,-2 0-1-16,-1 5 1 16,7-1 1-16,-7 4-1 15,8 2-1-15,-5-4 1 16,1 2 2-16,4-4-2 15,-3-2 0-15,-1 0 0 16,6 0 0-16,-1 0 0 16,2 2 0-16,1 0 0 15,0-2-3-15,4 2 3 0,0-2 0 16,1-2-1-16,-2 2 1 16,1-2 0-16,7 3 2 15,2-1-1-15,0 0-1 16,-2-1 0-16,1-2 0 15,1 0-2-15,2-2 3 16,4 1-2-16,-2-2 1 16,-2-3 0-16,3 3 1 15,-5-1-1-15,2-1-1 16,-4 2 0-16,4-2-2 16,-2 0 2-16,2-5-3 15,0 0-2-15,7-3 1 0,-5-2-10 16,7 0 8-16,-1 0-14 15,-6 0-3-15,-2 0-9 16,-4 0-26-16,-3-2-56 16,3-8-46-16,-5-9-143 15</inkml:trace>
  <inkml:trace contextRef="#ctx0" brushRef="#br0" timeOffset="40815.92">15082 7285 392 0,'0'0'153'0,"0"0"-119"15,0 0-9-15,0 0 26 16,0 0 0-16,0 0 10 16,0 0 6-16,0 0-10 15,-114-3-21-15,92 14-6 16,-5 7-6-16,-4 6 5 16,-3 6 2-16,3 2-7 15,-2 6 0-15,2 1-8 0,-5 2 2 16,7 5-1-1,0 1 1-15,0 1-8 0,0-1 5 16,2 6-8-16,8-1 5 16,-2 3 5-16,11-2 5 15,-4 3-4-15,7 1-7 16,1 1 1-16,6-2-3 16,0 2-2-16,0-3-2 15,8-5-1-15,19 2-1 16,4-3 0-16,9 4-3 15,5-2 1-15,9 0-1 16,1-5 4-16,5-2-4 16,10-1-2-16,1-3 2 15,0-5 0-15,3-4-1 16,-7-4-2-16,-3-4-6 0,1 0 8 16,-3-4 0-16,5-1 0 15,-2-2-7-15,6-4 8 16,0-4 0-16,-1-2 0 15,-1-2 0-15,-7-2-2 16,3-2 7-16,-5 0-9 16,-2 0 4-16,9 0 0 15,-3-10 2-15,6-2-1 16,1 0 1-16,-6 0-2 16,-3-2 3-16,-6 1-3 15,-8-1-1-15,2-1 0 16,-7 1 1-16,1-1 1 15,-2-8-1-15,5-1 0 16,-3-1 2-16,3-2-2 0,-5 1 3 16,-1-2-3-16,-10 0 0 15,-4-1 0-15,-1-3 0 16,-3-2 2-16,-3-2-1 16,-5 0 4-16,1-3-5 15,-3 4 4-15,1 1-3 16,-1-2 0-16,-4 0 9 15,-2-4-8-15,2-6-2 16,-3-3-1-16,6 1 1 16,-8 0 7-16,1 4-7 15,-3 2 0-15,-2-1 13 16,0 2-9-16,0-2 2 16,0 3 2-16,-9-2-6 0,-7 0 2 15,1 0-3-15,-3-3 0 16,-7-3 3-16,-2 3-2 15,-4-1-2-15,-9-2 1 16,-4 5 4-16,-5 2-7 16,-12 2 5-16,-1 6-3 15,-5 1 0-15,3 5-1 16,-4 1 1-16,4 1 0 16,-3 1 0-16,-2 2-1 15,-3-2 1-15,1 2 0 0,7 2 0 16,1 2-1-1,7 6 1-15,9 0 0 0,5 2 1 16,2 2-1 0,7-1 0-16,-6 6 1 0,6 3-2 15,-11 0 2-15,-8 0-5 16,-1 6 4-16,-5 11-4 16,5-2 1-16,3 3 2 15,11 0 0-15,-2 3-1 16,3-2-1-16,-2 4-5 15,7-4 8-15,-8 4-5 16,10 1-6-16,-7-2-1 16,5 2-18-16,2 0-4 15,0 0-43-15,6-1-8 16,8 0-57-16,7-9-147 0,10-5-231 16</inkml:trace>
  <inkml:trace contextRef="#ctx0" brushRef="#br0" timeOffset="43070.38">15637 7506 893 0,'0'0'56'0,"0"0"-48"0,0 0 44 16,0 0 11-16,0 0-32 16,0 0-15-16,0 0-9 15,0 37 1-15,-4 19 36 16,-7 13-3-16,-1 5-14 16,-1 6-16-16,-1 5-1 15,6-2-5-15,-11 5 6 16,9-7-11-16,-3-5 3 15,-6-8-2-15,9-7-1 16,-2-11 0-16,-1-11 1 16,4-10-1-16,7-9 1 15,-3-11-1-15,5-6 0 16,0-3 0-16,0 0 0 16,0 0-1-16,0 0 1 0,0-17-2 15,0-22-3 1,0-17-8-16,5-10 1 0,10-14 3 15,10-11-2-15,2 1 1 16,0 4 10-16,-6 11 1 16,6 14 0-16,-11 10-1 15,-1 7 2-15,-1 4-3 16,-1 4 4-16,-6 4 0 16,0 4 1-16,-5 2-4 15,0 4 2-15,5 5 2 16,-3 6-4-16,-4 4 0 15,0 6 13-15,0-1-10 0,0 2 4 16,0 0-4-16,0 0 0 16,0 0-2-16,0 0-1 15,7 0 3-15,0 17-6 16,6 22 6-16,5 11 0 16,6 11-2-16,-4 10 2 15,5 1 2-15,2 3-5 16,0-3 0-16,0 0 3 15,-1-1-1-15,-4-6 2 16,1-5-3-16,-6-6-1 16,-1-1 0-16,-5-7 1 15,1-4-1-15,-6-6 0 16,3-12 0-16,-3-6-1 16,-4-7 1-16,4-8 0 0,-4 1 0 15,-2-4 1-15,0 0 0 16,0 0-1-16,0 0 0 15,-2 0-4-15,-23-12 4 16,-13-6-15-16,0-5 5 16,-13 4 6-16,2 3-12 15,-3 5 10-15,-1 4 0 16,4 2 3-16,-5 5 0 16,0 0 2-16,6 0-1 15,-4 0-4-15,15 0 4 16,3 0 2-16,12 0 2 0,4 0-1 15,5 0-1 1,6 0 0-16,7 0-1 0,0 0-1 16,0 0 2-16,0 0-4 15,0-2-7-15,0-5 6 16,27-1 0-16,13-6 5 16,14-4 0-16,6-2 3 15,2-3-8-15,11-3 8 16,-1 1-6-16,-1-3 1 15,-2 0-25-15,-15 1-3 16,-14 6 5-16,-16 2 11 16,-13 3 0-16,-11 6 11 15,0-3 3-15,0 6 0 16,-26 2-2-16,-1 5-4 0,-6 0 2 16,-6 0 4-16,2 5 0 15,-5 13 0-15,-3 3 0 16,1 0 0-16,-6-2 0 15,10 1 0-15,5-5-1 16,10-5 0-16,9-3 0 16,10-4 0-16,6-3 0 15,0 0-7-15,6 0-18 16,17-20 5-16,10-8 13 16,0-4-2-16,6 2 4 15,-6-1 4-15,-7 2 0 0,-3 5 1 16,-9 4 2-1,-12 3-1-15,-2 5 2 0,0-1-1 16,0 0 1-16,-14 8 0 16,-3 1 4-16,-6 4-3 15,-2 0-3-15,1 0 0 16,0 0 0-16,-3 9 0 16,13-3 0-16,3 1 0 15,9-6-2-15,2-1 0 16,0 0-3-16,2 0-6 15,25-2 4-15,11-18 7 16,4 1-2-16,-6-5 2 16,0 4-3-16,-9 0 3 15,-10 5 0-15,-5 4 1 16,-12-1-2-16,0 1 2 0,-6 3-2 16,-15 4-2-1,-6 2 0-15,-2 2 0 0,0 0-3 16,0 0 6-16,0 10 0 15,0 3 1-15,4-4-1 16,8 0 0-16,1-2-1 16,7-3 0-16,3-1 1 15,0-1 0-15,6-2-1 16,0 0 3-16,0 0-2 16,0 0 2-16,0 0-2 15,0 0 1-15,6 0 1 16,2 0 1-16,7 0 2 15,8 10-3-15,4 6 1 16,6 8 1-16,3 10-4 0,-1 5 6 16,6 2-5-16,-8 1 0 15,3-2-1-15,-7-6 2 16,-7-4-2-16,-2-8 0 16,-6-6 1-16,-8-5-3 15,-6-6 2-15,0-5-10 16,0 0 2-16,0 0 1 15,-20 0 3-15,-14-5 0 16,-1-6-4-16,-5-1 7 16,-3 2 1-16,-1 2 0 0,2 1 0 15,9 6 0 1,4 1 2-16,6 0 3 16,7 0-5-16,12 1 1 0,-3 10 0 15,7 1-1 1,0 0 0-16,13 2 1 0,14 1-3 15,9 1 4-15,0-3-1 16,-5 4 0-16,3-3-1 16,-10-2 0-16,-4 0 0 15,-6-4 0-15,-8-3 0 16,-6-2 1-16,0-1-1 16,0 0 1-16,0 3 9 15,-16 0-7-15,-8 1-3 16,4 2 2-16,-3-1-3 15,8 0 1-15,8 1-4 0,0-4-1 16,7 0-4-16,0-1-23 16,5 3-6-16,13-1 22 15,2-1 5-15,6 4 5 16,-8 0 5-16,3 2 1 16,-10 2 0-16,-5-4 0 15,-2-5-1-15,-4-1 2 16,0 1 0-16,0 1 18 15,-2 4 9-15,-13-2-6 16,1 0-14-16,1 0-1 16,9-2-2-16,0 3-4 15,-1-7-1-15,5 0-6 16,0 0-60-16,0 0-31 0,0 0-20 16,9 0-89-16</inkml:trace>
  <inkml:trace contextRef="#ctx0" brushRef="#br0" timeOffset="44264.66">14895 7365 319 0,'0'0'120'0,"0"0"-86"16,0 0 15-16,0 0 29 15,0 0-6-15,0 0-20 16,2 2 3-16,-2-2 6 16,0 0-17-16,0 0-11 15,9 0 1-15,2-4-13 16,9-10-13-16,9 0 1 16,9-2-7-16,9-8 0 0,11-4 1 15,11-4-3 1,2-4 0-16,3 0-3 0,-7 4 3 15,-7 4 0-15,-14 5-48 16,-17 3-133-16,-15 2-167 16</inkml:trace>
  <inkml:trace contextRef="#ctx0" brushRef="#br0" timeOffset="47629.96">18303 5177 616 0,'0'0'26'0,"0"0"-22"15,0 0 61-15,0 0 29 16,0 0-27-16,0 0-26 16,0 0-4-16,-73-14-13 15,48 18 3-15,-8 13-4 16,-8 8-13-16,-1 8 4 16,-5 4 8-16,-8 4-6 15,6 2 0-15,-3 3-3 16,4-2 5-16,0 2 0 15,11 1-5-15,-1 2-1 0,2 2-7 16,0 6 10-16,5 5-5 16,0 1-4-16,0 4 7 15,-1 1 8-15,12-2-13 16,7-1 2-16,7-3-2 16,6-1 2-16,0 0 2 15,0-1-6-15,2 1 6 16,13-6-7-16,5 2 0 15,5-5 1-15,2-4-4 16,4 0 2-16,0 1 4 16,5-3-7-16,-3 2 4 15,7 2-4-15,1-4 0 0,1 0 1 16,3-6-2-16,-1-4 0 16,3-6 0-16,-1-3-1 15,6-4 2-15,2-1 0 16,-6 1-1-16,8-5-1 15,-2-4 1-15,-4-1 2 16,6-4 2-16,4-5-7 16,5-4 4-16,-5 0-1 15,6 0 0-15,-4 0 0 16,-11-6-1-16,-6-4 1 16,-3 0 0-16,-9-4 1 15,5 0-1-15,-4-4 1 16,8-5-1-16,2-1 1 15,10-6-1-15,4-4-2 0,0-2 1 16,-2-2 2-16,-10 1 5 16,-3 3-6-16,-10 1 2 15,-6 1 1-15,-2 0 4 16,-10-1-4-16,3-3 4 16,-5 0-6-16,3-1 11 15,-3-7-11-15,3 5 12 16,-1-6-4-16,-1 2-5 15,4 1-2-15,-10 1 6 16,2 5-5-16,-6 0-1 16,3 1 10-16,-3-2-6 15,-2-3-3-15,-2 4 1 16,0 2-1-16,0-2 2 0,0 4-3 16,0 0 4-16,0-3-2 15,0 3-1-15,-2-6 1 16,-11-4-2-16,1-2-1 15,4-2 3-15,-3 4-4 16,-1 8 6-16,1 1-5 16,-2 5 6-16,-3 1-6 15,-1-4 3-15,-3 4-4 16,-3-4 1-16,6 4-1 16,-6-2-2-16,5 3 2 15,-7 4 2-15,8 0-1 0,-8 2-1 16,3 0 0-1,-5-3 0-15,-2 2 0 0,-2-2 0 16,-3 4 0 0,5 0 1-16,-2 4-2 0,2 1 1 15,0 0 0-15,0-1-1 16,0 0 1-16,1 6 0 16,-6-1 0-16,-2 2 0 15,1 0-2-15,-5-1 2 16,-5 6-1-16,-8-3-2 15,-3 3 0-15,-2-2 2 16,-2 3-2-16,2 2-5 16,4 0 7-16,6 0-1 15,7 0 1-15,1 0-3 0,9 0 0 16,-7 2 4-16,5 15-5 16,-8 6-9-16,1 7 1 15,5 9-15-15,-6 5-13 16,12-1-5-16,5 0-59 15,8-6-73-15,14-12-133 16</inkml:trace>
  <inkml:trace contextRef="#ctx0" brushRef="#br0" timeOffset="53535.1">18484 6546 549 0,'0'0'85'0,"0"0"-62"0,0 0 41 15,0 0 45 1,0 0-42-16,0 0-29 0,0 0-13 16,0 53 1-16,0-48-5 15,0-2 3-15,0-3-7 16,0 2-4-16,0-2 7 15,0 0-6-15,0 0 7 16,0 0 5-16,0 0 7 16,0 0 11-16,0 0-8 15,0-5-11-15,6-21-6 16,10-9-16-16,6-8 1 16,3-7-1-16,-3-4-1 15,7-6-1-15,0-1 3 16,-2 2-4-16,-2 5 0 15,-10 10 1-15,-4 10 1 0,-6 5-1 16,4 10 4-16,-5 0-4 16,-2 6 3-16,5-3-4 15,-1 2 0-15,4-1-3 16,-6 3 3-16,0 2 0 16,3 0 0-16,-3 0 1 15,-4 2 0-15,5 2 1 16,-5 0 5-16,5 4-6 15,-3 0 3-15,-2 2 6 16,0 0-10-16,0 0 0 16,0 0 5-16,0 0-5 15,0 0 0-15,0 0-1 0,0 0 1 16,0 0 2-16,0 0-2 16,0 0-2-16,0 0 1 15,4 2 0-15,7 15-1 16,3 5 0-16,-1 5 4 15,1 5-4-15,-1 0 6 16,3 5-8-16,-3-2 5 16,3 1-1-16,-1 2 0 15,-1-6 1-15,1-6-1 16,-2 1 0-16,1-5 0 16,-6 0-1-16,1-3 3 15,1-4 1-15,-6 1-3 16,0 1-4-16,1 0 4 0,-1 2 0 15,-4-1 0 1,0-2 0-16,2 0 0 0,-2-4 1 16,0-3 2-16,0 2-6 15,0-3 7-15,0-1-5 16,0 1 3-16,0 1-2 16,0-3 0-16,0 2 0 15,0-2 0-15,0 0 0 16,0-3 0-16,0 2-1 15,0-1 1-15,-2 2 0 16,-2-1 1-16,-5 2 0 16,0-2-2-16,2 0 1 15,-6 1 0-15,4 2-1 16,-5-1 2-16,4-2-2 0,-9 1 1 16,4-2-1-16,-3 2 0 15,3 0-5-15,-3-4 5 16,-7 1-4-16,3-3 2 15,2 0 2-15,-9 0-2 16,4 0 3-16,-2 0 0 16,3 0-4-16,0 3 3 15,-1-1 1-15,7-2 0 16,5 0-2-16,-1 0 4 16,8 0-4-16,-3 0 2 15,-3 0-2-15,8 0 0 16,0 0-3-16,-1 0 3 15,1 0 1-15,2 0-3 0,-7 0-3 16,6 0 7-16,3 0-4 16,0 0 4-16,-2 0-5 15,2 0 3-15,-2 0 1 16,0 0 1-16,2-2 0 16,0 2-2-16,0 0-9 15,0-3-15-15,0 3-14 16,0 0 9-16,0-5 4 15,0 3 3-15,0-2 10 16,-7 3-4-16,5-4-39 16,-7-1-30-16,0-3-186 15,-2-6-364-15</inkml:trace>
  <inkml:trace contextRef="#ctx0" brushRef="#br0" timeOffset="54666.37">18691 6184 311 0,'0'0'90'0,"0"0"-52"16,0 0 37-16,0 0-17 15,0 0-14-15,0 0 6 16,15 7-7-16,-5-2 1 16,-1-1 7-16,-3-1 0 15,5 0-12-15,-4-1-8 16,2-2-14-16,2 0 4 15,-2 0-6-15,0 0-2 0,4 0-9 16,-1 0-1-16,-8-2 6 16,5-1-1-16,-5-2-6 15,0 3-2-15,4-3 0 16,-4 0 1-16,-2 1 1 16,5-2 0-16,-5 1-2 15,0-2 2-15,0 0 2 16,0 2-2-16,-2-2-1 15,0 7-2-15,0-3 1 16,0 3 0-16,0 0 9 16,0 0-9-16,0 0 1 15,0 0-1-15,0 0 0 0,0 0 0 16,0 0 0-16,0 0 0 16,0 0 0-16,0 0 0 15,0 0 0-15,0 0 2 16,0 0-1-16,0-2 1 15,0 2 1-15,0 0-1 16,0-2 2-16,0-3-4 16,0 2 1-16,0-5-2 15,6 2 1-15,-6-2 0 16,0-3-1-16,0 1 2 16,0-3-1-16,0 1 0 15,0 2-2-15,0 1 2 16,0 2 0-16,-6 0-2 0,2 2-2 15,-5 1 2 1,5 1 1-16,-2 2-4 0,-4 1 0 16,-1 0 5-16,0 0-4 15,4 0 3-15,-6 0 0 16,4 0 1-16,4 0-2 16,3 0 3-16,0 0-1 15,2 0 0-15,0 0-6 16,0 0 5-16,0 0-12 15,0 0-18-15,0 0-8 16,0 0-18-16,0 0-6 16,0 0-19-16,7 0-29 15,4 0-79-15,2 0-231 16</inkml:trace>
  <inkml:trace contextRef="#ctx0" brushRef="#br0" timeOffset="55332.65">18816 5966 233 0,'0'0'149'0,"0"0"-83"16,0 0-3-16,0 0-11 16,0 0-13-16,0 0-18 15,-38 0 5-15,31 1-4 16,-6 11-8-16,-1 4 4 16,1 6 11-16,0 2-1 15,-1 1-7-15,6 1-10 16,-1-5-3-16,9-1-8 15,0-3 1-15,0-3-2 0,0-7-1 16,11 0 0-16,2-5 2 16,3-2 5-16,-3 0 4 15,3 0 0-15,-3 0-9 16,-4-9 0-16,0-10-63 16,-5-3-20-16,-4 2-38 15,0 2-123-15</inkml:trace>
  <inkml:trace contextRef="#ctx0" brushRef="#br0" timeOffset="55738.43">18816 5909 487 0,'0'0'96'0,"0"0"-69"16,0 0-15-16,0 0-6 15,0 0-6-15,0 0-20 16,0-26-34-16,0 22-93 15,0 2-79-15</inkml:trace>
  <inkml:trace contextRef="#ctx0" brushRef="#br0" timeOffset="57480.75">18856 6048 447 0,'0'0'113'0,"0"0"-73"16,0 0 24-16,0 0 16 0,0 0-23 16,0 0-28-16,-83 14-3 15,48 8-9-15,-1 4 13 16,7 0 7-16,2-3-29 15,10-2-7-15,3-5-1 16,12-6 2-16,2-2-4 16,0 0 1-16,4-1 1 15,23-4 0-15,4-3 2 16,10 0-2-16,1 0 3 16,0 0-3-16,-1 0 3 15,-4-3-3-15,-3-2 4 16,-14 3-1-16,-7 0-2 15,-9 2 1-15,1 0-2 0,-5 0 2 16,0 0 5-16,-11 9-5 16,-18 16 0-16,-11 5 8 15,-3 2-9-15,8-2 0 16,1-4 1-16,10-3-1 16,4-7 0-16,8-2-1 15,8-7-1-15,4 2 1 16,0-5-2-16,0-2 0 15,16-2 1-15,10 0-1 16,3 0 1-16,0 0 1 16,0-5 1-16,-4 0-1 15,-11 0-1-15,-10 1 1 0,-4 4 0 16,0 0 3-16,0 0 2 16,-4 0-5-16,-21 7 0 15,-8 11 0-15,-6 0 0 16,8 1-2-16,0 2 2 15,7-3 0-15,4-4 1 16,6-4-1-16,9-6-2 16,5-2 1-16,0 0-10 15,19-2 10-15,3 0 0 16,9 0-2-16,-4 0 2 16,-1 0 1-16,-8 0-1 15,-7-2 0-15,-6 0-7 16,-5 2 3-16,0 0-1 15,0 0 4-15,-9 0 1 0,-16 9 0 16,1 6 0-16,0-4 0 16,1 1 1-16,8-1 0 15,1-5 0-15,8-3-1 16,1-2 1-16,5-1-3 16,0 0-18-16,5 0-10 15,5 0 25-15,11 0 4 16,-8-8-6-16,-8 0-10 15,4 0-18-15,-9-3 17 16,0-4 15-16,0-3-12 16,0-2 0-16,-9-6 15 0,-7-2 1 15,-7-2 1-15,4 0 1 16,-6 6-1-16,-2 6 9 16,-4 5 8-16,0 10 3 15,2 3-17-15,2 0 0 16,16 0 2-16,7 0 9 15,4 0-15-15,0 0-8 16,26 9 8-16,10 3 16 16,15 1 1-16,3 1-10 15,4 0-4-15,-7-4 5 16,0-5-7-16,-2-2 11 16,-11-3-4-16,-5 0-8 15,-12 0 1-15,-15 0 1 16,-4 0 2-16,-2 0 14 15,0 0 5-15,-10 0-13 0,-19 0-10 16,-7 0-5-16,-9-3-5 16,3-4 0-16,2-1 10 15,6-1 0-15,8 4-5 16,8 3 4-16,9 0 0 16,9 2-2-16,0 0-22 15,0 0-35-15,13-2 43 16,16-1 16-16,2 2 1 15,9-2 0-15,-6 2-1 16,4-3 1-16,-7 0 0 16,-2-5 2-16,-4 4-2 15,-10-2-1-15,-4 4 1 0,-8-4 5 16,-3 0 6-16,0-1-11 16,0-3-3-16,-14 1-13 15,-6 2 13-15,-4 2 3 16,-3 5-5-16,-2 1 4 15,-2 0-3-15,0 0 8 16,6 0-8-16,5 0 7 16,9 0-3-16,4 0 0 15,7 0-9-15,0 0-41 16,0 0-31-16,24 0 47 16,1-7 22-16,-5-3 4 15,-2 2-8-15,-7 2-29 16,-4 3-43-16,-7 3-173 15</inkml:trace>
  <inkml:trace contextRef="#ctx0" brushRef="#br0" timeOffset="61147.35">15550 3451 505 0,'0'0'26'15,"0"0"16"-15,0 0 24 0,0 0 2 16,0 0 26-16,0 0-22 16,4-16-29-16,-4 16-11 15,0 0-7-15,0 18-13 16,0 29 18-16,-2 33 19 16,-11 20-29-16,-7 18-11 15,-3 8-1-15,-5 5 0 16,-1 1-3-16,0 0 1 15,2-3-6-15,0-7 1 16,3-6 3-16,-1-7-4 16,-4-9 0-16,0-7 0 15,-2-6 5-15,2-5 1 0,0-4-6 16,5-8 1-16,-1-5-3 16,9-11 4-16,3-11-3 15,5-14 1-15,0-12-9 16,6-12-2-16,2-1-22 15,0-4-22-15,0 0-3 16,0-6-13-16,0-28-98 16,0-10-126-16</inkml:trace>
  <inkml:trace contextRef="#ctx0" brushRef="#br0" timeOffset="61558.27">15439 3546 304 0,'0'0'46'15,"0"0"-46"-15,0 0 1 16,0 0-3-16,0 0 2 16,0 0-5-16,11-25-5 15,-9 25-10-15,0 0-37 16,0 0 1-16,3 0-9 16</inkml:trace>
  <inkml:trace contextRef="#ctx0" brushRef="#br0" timeOffset="63889.78">15439 3546 244 0,'117'-49'99'16,"-109"49"-13"-16,-4 0 4 16,3 0-27-16,-1 0-9 15,4 0-5-15,-2 3 5 16,3 20 32-16,3 9-21 15,1 12 3-15,-1 20-23 16,3 15-7-16,6 9 8 16,-5 10-11-16,-3 6-15 15,1 6 2-15,4 5-10 0,-4-4-3 16,1-1-3-16,-1-8 2 16,-1-2 0-16,8-5-8 15,-3 1 5-15,5-6-4 16,-1 0 0-16,-2 0 0 15,3-6 1-15,-7-4 0 16,-3-10-2-16,-2-9 0 16,1-11-5-16,-3-8 1 15,-7-10-11-15,4-6-6 16,-6-6-3-16,0-8-8 16,0-3-5-16,-2-4-3 15,0-3 14-15,0 0 6 16,0 1 9-16,0-3 10 0,0 0-2 15,0 0 0-15,0 0 3 16,0 0-8-16,-2-7 8 16,-8-3 0-16,4 1 2 15,-3-4-2-15,1-1 0 16,-4-1-1-16,-1-6 1 16,-3-1 0-16,1-2 1 15,-8-4-1-15,1-2-4 16,-4-2-3-16,-11-2 3 15,0 2-2-15,-5 4 6 16,-10 4-4-16,-4 2 4 16,-2 5 3-16,-4 7-2 15,-3 3 0-15,7 5-1 16,10 2-1-16,5 0 1 0,12 0 0 16,13 0 3-1,11 0 10-15,7 0-9 0,0-3 0 16,0 3-4-16,0-4 1 15,0-2 1-15,18-8-1 16,9 1-1-16,2-6 0 16,0-3-3-16,0 3 3 15,2-6-1-15,7-1-1 16,-3-2 2-16,13-4-4 16,0-4-4-16,4-5-2 0,-3-5-10 15,4 0-3 1,-10 0 0-16,-10 2 17 0,-10 10 6 15,-10 6-3-15,-9 10 6 16,-4 6-3-16,0 2 0 16,-4 3-6-16,-17 7 4 15,2 0-4-15,-10 0 3 16,-10 0-6-16,-1 5 0 16,-6 7 5-16,-3 4 0 15,-5 0 4-15,8-2 2 16,-2-4-1-16,15-2-1 15,6-6 0-15,10-1 5 16,5-1-1-16,8 0-3 16,2 0 11-16,2-9 8 15,0-11-19-15,4-6-2 0,14-6 0 16,9-4-3-16,2-2 3 16,-1-2 2-16,9-3-1 15,-4 3 0-15,-2 2-1 16,-4 0 1-16,0 0-4 15,-10 0 3-15,-1 4 0 16,-5 6 2-16,-9 4-1 16,-2 8 0-16,0 3 0 15,-4 6 0-15,-14 2 0 16,-6 5-1-16,-5 0-1 16,-10 0-4-16,4 0 3 15,-3 0 1-15,9 0 2 0,2 0 0 16,12 0 2-1,1 0-2-15,10 0 0 0,2 0 0 16,2 0 0-16,0 0 0 16,0 0 3-16,0-17-7 15,2 0-5-15,16-2 6 16,4 1-5-16,-2 4-2 16,-2-3-2-16,2 3 3 15,-4 2 4-15,-5 5 2 16,-7-1 0-16,-4 3 3 15,0 1-1-15,0 1 1 16,-11 3-6-16,-9 0 2 16,-3 0-3-16,2 9 4 0,-4 7 2 15,0 5 1 1,-2 0 4-16,6 4-4 0,-4-1 0 16,5-1-1-1,7-5 2-15,1 0-5 0,12-1 7 16,0-1-3-16,0 1 1 15,12 4-1-15,7-1 0 16,10 5 2-16,2-2 1 16,3 5 10-16,-1 3-3 15,-2 1 3-15,1-1 3 16,2 7 2-16,-15-1-8 16,-1 2-7-16,-7 2 3 15,-11-3-1-15,0 0-3 16,0-1-1-16,-13-3 1 0,-14-2-1 15,-2-3 2-15,-6 0 2 16,-6-3-4-16,-1-2 0 16,-4-4 0-16,3-6 0 15,3-4-1-15,11-4-1 16,11-6 1-16,9 0 8 16,7 0 3-16,0 0 4 15,2 0-5-15,0 0-8 16,4 0-2-16,23 0 2 15,6 4 15-15,15 1-6 16,-2 8-9-16,1 0 5 16,-3 6-7-16,6-1 0 15,-13 0 0-15,-3 0 2 0,-12-6-2 16,-9-2 0-16,-1-1-2 16,-10-9 2-16,-2 5-5 15,0-1 5-15,-14 6-2 16,-13 3 2-16,-6 1-1 15,-7-2-2-15,-3 5-6 16,-1 1 4-16,2-2-1 16,-1 8 1-16,3 0-1 15,7 1-1-15,4 5 7 16,6-6-1-16,15-1-1 16,1 0 1-16,7-7-4 15,0-2-1-15,13-2 6 0,16-4-3 16,7 2 3-1,5-6 0-15,-2 0 2 0,1 2 2 16,0-4-3-16,-9 1 0 16,-6-3-2-16,-11 0-8 15,-10 3-8-15,-4 1-8 16,0 0 14-16,-6 4 11 16,-19 4 0-16,-6 0-1 15,-5 6 1-15,5 0 0 16,0 0 2-16,4 1-2 15,9-10 0-15,5 1 1 16,11-6-1-16,2 0-1 16,2 0 0-16,29-4 1 15,11 0 1-15,14 0 7 16,8-17-7-16,17-6 4 0,6-3-5 16,-1 0 0-16,3 2 1 15,-6 2-1-15,-18 8 0 16,-18 2-19-16,-22 8-42 15,-19 4-5-15,-6 0 25 16,0 0 23-16,0 0 18 16,-20 10 0-16,-3 8 0 15,-3-2 0-15,8 0 1 16,2-6-1-16,7 1 0 16,9-4-2-16,0-2-1 0,7 2-20 15,11-2 12 1,7-4 1-16,-6 3 0 0,4 0 5 15,-7-2 1-15,-5 0-79 16,-7-2-165-16,-4 2 15 16</inkml:trace>
  <inkml:trace contextRef="#ctx0" brushRef="#br0" timeOffset="64056.1">15655 5657 34 0,'0'0'328'16,"-114"20"-328"-16,65-10 10 16,3 0-10-16,5 2 42 15,3-4-42-15,9-3-78 0,4 2-44 16,19-7-4-16</inkml:trace>
  <inkml:trace contextRef="#ctx0" brushRef="#br0" timeOffset="64500.97">15278 5738 448 0,'0'0'51'0,"0"0"-51"16,0 0 2-16,0 0 2 15,0 0 7-15,0 0-5 0,-53 15-6 16,41-13-2-1,8 1 2-15,2 0 4 0,2-3-4 16,0 0-3-16,0 0 3 16,0 0 11-16,0 0 26 15,0 0-11-15,0 0 11 16,0 0 5-16,0 0-19 16,25 0-6-16,12 0 13 15,17 0 14-15,8-3 1 16,14 0-9-16,4-2-11 15,12 4 2-15,-5-3-22 16,-10 2 18-16,-5 0-16 16,-12-1-5-16,-13 3 0 15,-16-3-2-15,-13 3 2 16,-9 0-3-16,-7 0 3 0,-2 0 1 16,0 0 6-16,-2 0 3 15,-23 0-12-15,-8 0-1 16,-3 0-75-16,1 3-109 15,10-3-4-15,8 0-229 16</inkml:trace>
  <inkml:trace contextRef="#ctx0" brushRef="#br0" timeOffset="64648.2">15886 5691 810 0,'0'0'79'15,"0"0"-79"-15,0 0-8 16,0 0-61-16,0 0-90 16,0 0-327-16</inkml:trace>
  <inkml:trace contextRef="#ctx0" brushRef="#br0" timeOffset="72922.48">14482 3316 159 0,'0'0'9'0,"0"0"-7"0,0 0 2 15,0 0 2-15,0 0-6 16,0 0 0-16,0 0-4 16,-60-25-6-16,49 25 6 15,-3 0-1-15,-1 0-11 16</inkml:trace>
  <inkml:trace contextRef="#ctx0" brushRef="#br0" timeOffset="74291.09">14420 3154 229 0,'0'0'88'0,"0"0"-9"16,0 0-17-16,0 0-6 16,0 0-9-16,0 0-9 15,2-12 5-15,-2 9-5 0,0 3 5 16,0 0 17-16,0 0-3 16,0 0-17-16,0 0-17 15,0 0-1-15,0 0-5 16,0 0-14-16,0 0 6 15,0 13-9-15,0 13 10 16,-2 18 11-16,-9 9-8 16,-3 13-2-16,1 3 0 15,-1 6-10-15,4 0 7 16,-3 3-7-16,-1-8 0 16,3-8 1-16,-3-7-1 15,-3-5 0-15,1-4 1 0,1-11-1 16,-4-9 2-1,13-9-2-15,-3-8 0 0,6-7-1 16,3 1 1-16,0-3-1 16,0 0 2-16,0 0 4 15,0 0 3-15,0 0-2 16,0 0-1-16,0 0 2 16,0 0-8-16,0 0 4 15,0 0 1-15,0 0-5 16,0 0 7-16,0 0-2 15,0 0-3-15,0 0 0 16,0-3 2-16,0-3-3 16,0 6-1-16,0-2 0 0,0 0-3 15,0 1 3 1,0-5 0-16,0 3-2 0,0 0-2 16,0-2 2-16,0 3 0 15,0 2-1-15,0 0 3 16,0-1 0-16,0 1 0 15,0 0-1-15,0-3-5 16,0 3-9-16,0 0-21 16,0 0-20-16,0 0-30 15,0-4-133-15,0-10-388 16</inkml:trace>
  <inkml:trace contextRef="#ctx0" brushRef="#br0" timeOffset="74489.42">14397 3256 216 0,'0'0'0'15,"0"0"-123"-15</inkml:trace>
  <inkml:trace contextRef="#ctx0" brushRef="#br0" timeOffset="75869.1">14397 3256 94 0,'39'-54'69'0,"-37"50"-21"0,-2 0-2 15,0 1 25-15,0-3 24 16,0 3-24-16,0 1-27 15,0-2-2-15,0-1-2 16,0 5-5-16,0-3-6 16,0-1-3-16,0 2 1 15,0-1 4-15,0 3-4 16,0 0 18-16,0 0-6 16,0 0-13-16,0 0-1 15,0 0-9-15,2 5-15 0,11 25 5 16,8 14 27-16,-2 14-2 15,-1 10 4-15,5 7-26 16,-8-1 3-16,1 5-7 16,1-1-3-16,-3-6-2 15,1-4 4-15,-3-12-3 16,-3-8-1-16,-3-9 0 16,-4-5 4-16,6-8-4 15,-4-7 0-15,-4-5 0 16,0-8 0-16,0-1 0 15,0-3 0-15,0-2 1 16,0 0-1-16,0 0 0 16,0 0 1-16,0 0-1 15,0-9-2-15,0-4-5 16,-14-4 0-16,-1 1 3 0,-5 0-6 16,-3 2-13-16,-4 4 7 15,-4 2 3-15,0 5-11 16,-7-4 8-16,5 3 5 15,-7 3 4-15,9-2 3 16,-2 3 0-16,6-4 4 16,4 2-1-16,5 0 2 15,7-2-1-15,5 4 2 16,6-2-2-16,0 2 7 16,0 0-2-16,0-3-1 15,0-6 4-15,4-5-5 16,14 0-3-16,8-7 1 0,5-2 0 15,6-1-2-15,-4-4 1 16,5 2 0-16,-9-1 0 16,-7 8-1-16,-9 4 1 15,-4 5 0-15,-7 7 3 16,-2-1-3-16,0 1 9 16,0-1-8-16,-2 4-1 15,-20 0-6-15,2 0-4 16,-7 0 0-16,0 0-2 15,8 4 12-15,1 0-2 16,7-1 0-16,3-2 2 16,8-1 2-16,0 0-1 15,0 0-1-15,0 0 2 0,0-16-4 16,12-4 1-16,3-2-1 16,8-2 1-16,-3-2 0 15,-7 2 1-15,3 1 0 16,-7 10 4-16,-7 6-4 15,-2 2 0-15,0 3 1 16,0 2-2-16,-4-5-2 16,-17 5-3-16,2 0-4 15,-4 0-7-15,5 0-1 16,5 3 4-16,7-3 14 16,-2 0-2-16,8 0 4 15,0 0 0-15,0 0-2 16,12-5 0-16,5-10 0 15,8-2-2-15,-7 4 2 0,4 0 0 16,-4 1 1-16,-3-1-1 16,-1 3 0-16,-3-1 0 15,-7 4 0-15,-4 2 0 16,0 3 0-16,0 2 1 16,0 0-1-16,0 0-8 15,0 0-15-15,0 0-40 16,-13 0 15-16,2 0 19 15,4 5 7-15,3-3 8 16,4-2 4-16,0 0-23 16,0 0-7-16,0 0-1 0,0 0 21 15,0 0 13-15,6 0 7 16,4 0 0-16,-6-5 0 16,-2 3 8-16,-2 1 24 15,0-1 0-15,0 2-1 16,0 0-24-16,0 0-4 15,2 0 0-15,-2 0-1 16,0 0 2-16,0-2-4 16,0 2 1-16,0-3-1 15,0 3 0-15,0 0 6 16,0 0 0-16,0 0-6 16,0 0-1-16,0 0 1 15,0 0-16-15,0 0-16 16,0 0-20-16,0 0-33 0,0 0-96 15,0 0-1-15</inkml:trace>
  <inkml:trace contextRef="#ctx0" brushRef="#br0" timeOffset="78245.8">23419 2080 636 0,'0'0'128'16,"0"0"-74"-16,0 0-38 0,0 0 20 15,0 0 1-15,0 0 16 16,3 142 8-16,-3-28-13 16,0 32-10-16,0 31 8 15,-16 27-32-15,-7 14-12 16,-2 17 5-16,2 2-5 15,-4-6 4-15,0-19-4 16,4-26-1-16,1-26-1 16,5-24 0-16,-4-21 3 15,4-20-4-15,1-15 5 16,1-20-4-16,1-17 0 16,7-18-15-16,3-10 2 15,4-13-31-15,0-2-18 0,0-29-17 16,0-32-122-16,2-24-95 15</inkml:trace>
  <inkml:trace contextRef="#ctx0" brushRef="#br0" timeOffset="79579.81">23372 2296 166 0,'0'0'385'16,"0"0"-367"-16,0 0-5 15,0 0 11-15,0 0 2 16,0 0-7-16,34-120 9 16,-10 99 12-16,5-7 16 0,5 5 5 15,-3-4-25-15,9 1 2 16,5 2-9-16,1 2-8 15,12 0-8-15,7 0-4 16,9 2 4-16,11 2 10 16,6 4-15-16,9 0 1 15,9 5 1-15,-2 2-4 16,14 2-6-16,-3 3 2 16,2 2 0-16,1 0-4 15,-13 0-1-15,-7 0 3 16,-5 0 4-16,-13-1-3 15,-6-1-1-15,-10-3 0 16,-11 1 2-16,-16 0-1 16,-11 4 2-16,-13-1-3 0,-12 1 4 15,-2-3 1-15,-2 3 6 16,0 0 9-16,0 0-12 16,0 0 6-16,0 0-14 15,0 0-1-15,0 22 0 16,0 17 1-16,7 17 4 15,-7 12-1-15,0 14 2 16,0 7 7-16,0 1-4 16,-11 10 3-16,-2 0-4 15,-3 8-4-15,1 5 1 16,1 3 2-16,-1 5 4 16,1 3 3-16,1-2-12 15,1 0 5-15,8 3 7 0,-5 1-11 16,5-2 11-1,-12-3-7-15,3-11-6 0,-3-8 6 16,1-2-2-16,1-9-3 16,1-9 6-16,4-10-3 15,4-12-2-15,-4-1 1 16,5-9 0-16,2-6-3 16,-5-4 1-16,0-6-1 15,5-7 0-15,-5-4 0 16,3-5 0-16,4-1 0 15,-2-8-1-15,0-1 0 16,-3 1-6-16,5-6 5 0,-2 1 1 16,2-2 1-16,-2 1-6 15,0-2 4-15,-6 2 1 16,-5-2 0-16,-5 2-2 16,-9 0-5-16,-6 1-10 15,-5 1-4-15,-8-3 14 16,-3 3-5-16,-16-3-6 15,-7 5-4-15,-5-2-8 16,-19 0 4-16,-3 3 6 16,1-3 14-16,0 4 5 15,3-1 2-15,-3-3 1 16,-1 4-1-16,8-2 0 16,-1 1 1-16,13 0-1 15,-4-1-4-15,2-1 4 0,4-1 1 16,-2 0-1-16,4 2 0 15,7-2 1-15,11 2 0 16,8 1-1-16,5-1 1 16,5 1-2-16,6-2 1 15,2-1 0-15,-3 2 0 16,1-2 1-16,0 0 1 16,-1-1-2-16,3-2 1 15,4-1 0-15,7-1 2 16,3 0-2-16,5 0 3 15,10 0-4-15,2 0 5 16,0 0 6-16,0 0-10 16,0 0 1-16,0 0-2 0,0-1-4 15,0-13-20-15,2-2-29 16,14 0-55-16,-1 0-87 16,3-3-40-16</inkml:trace>
  <inkml:trace contextRef="#ctx0" brushRef="#br0" timeOffset="79706.98">23092 4881 645 0,'0'0'59'16,"0"0"-59"-16,0 0-4 16,0 0-8-16,0 0-25 15,0 0-181-15</inkml:trace>
  <inkml:trace contextRef="#ctx0" brushRef="#br0" timeOffset="81483.34">23205 5424 527 0,'0'0'91'0,"0"0"-53"16,0 0 7-16,0 0 67 15,0 0-5-15,0 0-43 16,5-46-14-16,-5 46-2 0,0 0-3 16,0 0-8-1,0 0-17-15,0 4-9 0,0 18-10 16,-5 10 3-1,-4 8 10-15,7 2-11 0,2-3 6 16,0-5-9-16,0-5 1 16,0-4 2-16,6-7-3 15,6-8 0-15,3-8 0 16,-1 0 0-16,3-2 11 16,8 0-8-16,2-14 3 15,4-15-6-15,5-2-9 16,-5-1 0-16,-2 3-6 15,-7 7 9-15,-4 6-7 16,-11 8 11-16,-5 4-1 0,-2 4-2 16,0 0-8-1,5 7 4-15,-1 12 9 0,0 8 0 16,5-1 3-16,5-2-1 16,1-4-1-16,1-6-1 15,-1-4 3-15,1-7 10 16,-1-3-13-16,-1 0 10 15,-1 0 3-15,-1-18 4 16,-6-10-7-16,1-6-10 16,-5-3 0-16,-2-2-2 15,0 1-8-15,-11 6 6 16,-7 6 1-16,-7 6-8 16,6 10 11-16,-4 8-1 15,3 2-4-15,-4 0 1 16,6 12 0-16,2 10 2 0,7 2 1 15,9 1-4-15,0-4 5 16,2-4 0-16,25 0 2 16,11-11-1-16,5-6 2 15,1 0 3-15,10-3 11 16,-5-17-4-16,4-11-13 16,-6-1 0-16,-7-2-2 15,-11 0-4-15,-11 3 6 16,-9 10-9-16,-9 4 9 15,0 5 0-15,0 6-12 16,-15 2 7-16,-1 4-3 16,-5 0-11-16,6 4 3 0,1 9 8 15,10-3-3-15,2-5-2 16,2-1 5-16,0-1 2 16,0 1-3-16,0 0 8 15,2-1-6-15,12 2 7 16,-8-1 1-16,3 4 3 15,5-3-3-15,-8 8 2 16,3 3 0-16,-3-2 3 16,4 6-6-16,1 0 6 15,-5 0-5-15,8-2 1 16,1-1 3-16,6-5 2 16,-3-5 0-16,8-1 11 0,3-6-5 15,0 0 9-15,2 0 7 16,0-10-24-16,0-10 4 15,3-1-8-15,-5-6-1 16,-9-1-3-16,-4 0-6 16,-7-2 2-16,-9 6 3 15,0 4 0-15,0 7-10 16,-9 8 10-16,-11 5-5 16,-7 0 5-16,-4 9 0 15,2 20 3-15,0 1 1 16,4 6 2-16,10 3-2 15,11-2 13-15,4 1-5 16,0-6 4-16,17-7 0 0,12-6 0 16,14-6 5-1,-1-5-2-15,-2-8-3 0,3 0-4 16,-8 0-8-16,-2-10-10 16,-1-4-39-16,-14-2-18 15,-12 3-4-15,-6 10-29 16,0 3-152-16,-22 0-191 15</inkml:trace>
  <inkml:trace contextRef="#ctx0" brushRef="#br0" timeOffset="82516.45">23414 6196 880 0,'0'0'83'16,"0"0"-75"-16,0 0 15 16,0 0 55-16,0 0-22 0,0 0-28 15,0 0-18 1,39-99 11-16,-37 99-8 0,0 0-4 16,5 0 2-16,-3 7-7 15,7 13 3-15,1 8 1 16,-8 2-4-16,0 2-1 15,3-6 3-15,-5-5-5 16,-2-4 4-16,2-11-5 16,-2-3 2-16,3-3 5 15,-1 0 1-15,5 0 4 16,1-9-7-16,11-17-2 16,2-6-1-16,6-6-2 0,0 1-6 15,0 5 0-15,-7 11-8 16,-7 8 12-16,-3 12-12 15,-8 1 10-15,-2 0-10 16,0 0 11-16,0 14 3 16,4 7 2-16,3 4 1 15,-3-4 4-15,7 0-7 16,-2-5 0-16,4-4 10 16,1-4-9-16,-3-4-1 15,2-4 4-15,1 0 3 16,-1 0-6-16,3-17-1 15,-1-6-2-15,-3-3-5 16,-1-4-13-16,-7 2-4 16,-2 4 5-16,-2 7-7 15,0 10 11-15,0 7 4 0,-2 0-1 16,-13 0 4-16,-8 9-1 16,5 12 9-16,5 5-1 15,7 0 1-15,6 1 0 16,0 0 0-16,0-1 1 15,10-7 6-15,13-4-5 16,4-7 0-16,8-6 2 16,5-2-2-16,3 0-3 15,1-18 1-15,-4-8-1 16,-1-6 0-16,-16-4-3 16,0-7-1-16,-11-1 4 15,-8-5-2-15,-2-2 3 0,-2 5 0 16,0 11 2-16,0 10 4 15,0 13 1-15,0 8 7 16,0 2 6-16,0 2-14 16,0 0-2-16,0 0-4 15,0 18 0-15,0 16 14 16,0 10-7-16,0 4 4 16,11-2-2-16,3 0-7 15,-1-5-2-15,-7-4-2 16,1-11-17-16,-4-3-24 15,-3-7-32-15,0-9-25 16,0-4-70-16,-10-3 1 16,-19 0-193-16</inkml:trace>
  <inkml:trace contextRef="#ctx0" brushRef="#br0" timeOffset="83949.19">23954 6082 494 0,'0'0'159'15,"0"0"-96"-15,0 0 13 16,0 0 4-16,0 0-36 15,0 0 3-15,96-50-8 16,-51 42-19-16,-3-2 0 16,-9 2-12-16,-6 1-1 15,-2 5 0-15,-19 2-4 16,1 0 4-16,-7 0 5 16,0 0 11-16,0 0 0 0,0 0-11 15,0 14-5-15,0 4 11 16,2 3-11-16,1-4-5 15,1-5 0-15,3-1-2 16,-5-7 2-16,4-2-2 16,3-2 0-16,5 0 0 15,-1 0-4-15,5-9-4 16,5-11 2-16,-4-4-13 16,1-2 6-16,1 6-3 15,-8 4 16-15,-9 6 0 16,0 10 0-16,-4 0 0 15,0 0 9-15,0 0-2 16,0 0-5-16,0 12 0 0,8 7 6 16,-2-1 1-1,5 0-1-15,1-3-1 0,3-2 2 16,1-4-2-16,-1-2-2 16,3-5-2-16,-5-2 0 15,1 0 1-15,-3-5 2 16,0-8-4-16,-7-7-2 15,-4-1-1-15,0 2-9 16,0-2 2-16,-13 3-13 16,-3 4 8-16,-1 2 1 15,6 6 1-15,4 3 5 16,0 0-4-16,7 1 4 16,0-2-2-16,0 1-15 15,14-1-22-15,14 0 36 0,9-1 9 16,-4 3 2-16,-4 2-2 15,-2 0 11-15,-12 0 0 16,1 2-2-16,-5 16 1 16,-9 3-3-16,0 0 3 15,-2 5 5-15,0-2-3 16,0-2 3-16,0-4-5 16,2-5 0-16,5-4 5 15,-4-2-5-15,8-6 2 16,-5-1-4-16,5 0-5 15,5 0 9-15,-1-8-11 16,1-9 2-16,0-7-1 16,-3-3 3-16,-4-1-5 0,-7-4 0 15,-2 4-10 1,0 5 2-16,0 4 0 0,-2 7 4 16,-20 8 0-16,2 4 2 15,-9 0-4-15,2 0 6 16,4 10 0-16,8 1 1 15,9 3-1-15,6-1 0 16,0 3 6-16,2 2-3 16,25 1 10-16,4-6 2 15,9-4-7-15,2-7-1 16,1-2 5-16,-1 0 11 16,-9-11-5-16,0-7-3 0,-4-6 2 15,-8 0-5-15,-6-3-8 16,-1-5-1-16,-14 6 3 15,0 1-6-15,0 6-4 16,0 10 2-16,0 4-5 16,-2 2-2-16,-12 3-8 15,1 0 11-15,2 0-2 16,6 0-6-16,-2 0 3 16,7 3-3-16,0 0 4 15,0 3 2-15,9-4 8 16,11 4-3-16,5 0 4 15,2 2-1-15,-2 2 1 16,-6 4 1-16,1 3 1 16,-1 4-3-16,-9 2 2 0,1-4-2 15,1 1 2-15,-1-4 2 16,-5-2 8-16,1-3 1 16,-2-6-3-16,-3-2 6 15,7-3-13-15,-5 0 0 16,7 0 1-16,3-21-4 15,1-7-3-15,1-6-6 16,1-8-9-16,6-4-9 16,-5-8 15-16,-3-3-3 15,-3 4 5-15,-6 10-1 16,-6 18 8-16,0 11 6 0,0 9-1 16,0 5-2-1,0 0-1-15,-2 5 1 0,-4 21 2 16,-6 9 3-16,10 11 1 15,-5 5 1-15,7-3-4 16,0 2 1-16,0-9-3 16,0-6 0-16,7-7-1 15,7-10-14-15,1-9-9 16,1-9-36-16,3 0-50 16,8-17-35-16,2-15-163 15</inkml:trace>
  <inkml:trace contextRef="#ctx0" brushRef="#br0" timeOffset="84302.92">25704 5576 862 0,'0'0'77'0,"0"0"-63"16,0 0 23-16,0 0 45 16,-116 15-19-16,83 4-20 15,4 2-10-15,2 1-6 16,4-2-11-16,4-1-10 15,7 0-1-15,6-6-4 16,1-2 1-16,5-1-1 16,0-6-1-16,0 0 0 15,9 1 0-15,18 0 0 16,0-3 3-16,2 3 2 16,-2 6-2-16,-6-1-1 0,2 4 0 15,-5 2-2-15,-5 0 2 16,-7 4-2-16,2 0 5 15,-6 0 2-15,0 0 1 16,-2-3-8-16,0-7-1 16,0-3-9-16,2 0-35 15,5-7-51-15,5 0-60 16,5 0-212-16</inkml:trace>
  <inkml:trace contextRef="#ctx0" brushRef="#br0" timeOffset="84458.22">26039 5831 998 0,'0'0'130'15,"0"0"-89"-15,0 0-34 0,0 0 41 16,0 0-45-16,0 0-3 16,15-32-111-16,-15 29-90 15,0 0-495-15</inkml:trace>
  <inkml:trace contextRef="#ctx0" brushRef="#br0" timeOffset="86881.84">23678 8773 767 0,'0'0'93'0,"0"0"-55"15,0 0-34-15,0 0 4 16,0 0 44-16,73-105-19 16,-39 75-14-16,17-4 5 15,9-4-8-15,12 3 1 16,-1 3-5-16,0 9 3 0,-13 12 2 16,-13 11-7-16,-12 0-9 15,-11 11-2-15,-6 19 1 16,-5 7 0-16,-7 0 1 15,4-4 3-15,-8-6-2 16,2-4-2-16,-2-11 0 16,0-2 0-16,0-9 0 15,0-1 1-15,2 0 6 16,2 0 4-16,5 0 0 16,7-13 3-16,11-13-6 15,13-8-1-15,11-9-7 16,14 4 2-16,1 0-2 15,1 7 3-15,-5 13 1 16,-6 10 4-16,-11 9-7 16,-9 0-1-16,-3 9-3 0,3 20 3 15,-3 7 0-15,7 3 1 16,3-2 1-16,-1-1 0 16,-9-5-2-16,-2-7 3 15,-10-7-3-15,-7-4-1 16,-10-8 0-16,-2-3-3 15,-2-2 4-15,0 0 4 16,2 0-3-16,7 0 3 16,5 0-2-16,5-3 1 15,19-11-1-15,5-6-2 0,8 1-4 16,0 5-1 0,5 9 5-16,-7 5 1 0,2 0 3 15,3 14-7 1,-7 12 3-16,-3 4-1 0,3 5 1 15,-3 6 0-15,-1 1 0 16,-3 4 0-16,-11 3 1 16,-4-3-2-16,-14 1 2 15,-9-2 1-15,-2-5-2 16,0-5 0-16,-23-2-2 16,-4-8 2-16,4-4 0 15,0-7 8-15,9-8-7 16,10-1-1-16,4-5-7 15,0 3 0-15,0-3-3 16,0 0-4-16,0 0-8 0,0 0 5 16,14 4 12-16,5 3 3 15,6 12 2-15,2 6 1 16,0 8-1-16,-7 4 0 16,-7 2-1-16,-4 3-1 15,-9 4 0-15,0 1 2 16,-11-1 2-16,-16 0 1 15,-6 0-2-15,-15 0 6 16,-2-2-3-16,-10-3 3 16,-5-5-5-16,5-9-2 15,-5-3 7-15,3-7-1 16,-1-3-5-16,-2-8 1 16,5-4-2-16,7-2-4 15,8 0 3-15,14-8-2 0,6-10-7 16,12 0-7-16,7 4 14 15,4 8 0-15,2 2-1 16,0 4 5-16,-6 0-1 16,4 0 10-16,0 0-9 15,-2 14 4-15,-7 6-3 16,-5 1 2-16,1-1-2 16,-6-6 0-16,3 5-1 15,-1-6 1-15,-8-1 1 16,0-5-3-16,-2-3-4 15,-7-1 4-15,-3-3-6 16,-13 0 0-16,-4 0 4 16,-6-9-3-16,-9-11 0 0,-3-6 4 15,-2-4-5-15,4-3 5 16,8 1 1-16,8 3 2 16,10 8-2-16,3 8 0 15,3 6 3-15,0 5 4 16,7 2-5-16,-3 0 3 15,0 0-5-15,10 0 1 16,-3 9 1-16,0-1-1 16,4 1 1-16,3 1 1 15,-3-2-3-15,2-1 4 16,4-3-2-16,-6-2-2 16,-2-2 0-16,5 0 0 15,-9 0 0-15,-5-14 0 0,1-8-1 16,-7-7 1-16,1-5-4 15,-1-6 4-15,4-8 0 16,9-6-6-16,2-4-2 16,7 0 8-16,9 4 0 15,7 13 2-15,0 14-2 16,4 11 6-16,0 9-5 16,-6 3 5-16,4 4-2 15,0 0 6-15,2 0-4 16,0 0-4-16,0-1-1 15,0-2-1-15,0-3 0 16,-4-2 0-16,-3-2-1 16,3-4-5-16,-6-2 1 15,6-5 4-15,4-10 0 0,0-5-5 16,0-8 6-16,0-5 1 16,4 1 0-16,10-2-1 15,-1 4 0-15,5 7-1 16,3 2 1-16,-2 7-1 15,6 4 1-15,6 0-2 16,7 0 2-16,0 0 0 16,11 0 0-16,-4 5 0 15,-5 7 1-15,-7 10 1 16,-2 4-2-16,-6 0-5 0,-12 4-1 16,1 6-4-16,-10 1 7 15,0-6-9-15,-4 0-7 16,5-3-19-16,-5 0-32 15,0 3-86-15,0 0-50 16,0-1-217-16</inkml:trace>
  <inkml:trace contextRef="#ctx0" brushRef="#br0" timeOffset="88645.38">24159 9002 630 0,'0'0'222'15,"0"0"-194"-15,0 0-27 16,0 0 33-16,0 0 28 16,0 0-11-16,-56-33-24 15,48 33-14-15,-6 10-10 16,-8 14-3-16,0 9 2 15,-1 6 1-15,6 4 7 16,1-1-8-16,7-2 1 16,7-5-3-16,2-9 0 15,0-3 4-15,15-7-4 0,10-9 7 16,8-4 3 0,7-3-10-16,7-5 19 0,5-24-11 15,-8-5 4-15,-2-5-7 16,-1-2-5-16,-10-6-4 15,-12-3-14-15,-3 2 15 16,-7 2 2-16,-5 7 0 16,-4 13 1-16,0 9-3 15,0 9 0-15,0 8-3 16,0 0-4-16,0 0 5 16,-6 5 1-16,-7 18 1 15,1 12 1-15,6 4 2 16,-1 10 0-16,7 2 1 15,0 4 1-15,0-4 3 16,9-8-2-16,5-7-1 0,-1-4 1 16,1-10 1-16,-1-8-4 15,-7-8 7-15,6-6-4 16,1 0-1-16,3 0 1 16,-3-3-3-16,5-17 0 15,-3-3 0-15,3-3-1 16,-5-2-6-16,1 6-2 15,-5 8 0-15,-7 6 7 16,0 6-3-16,-2 2-5 16,0 0-6-16,0 0-3 15,0 14 19-15,0 11-2 16,0 4 2-16,0 0 2 0,2-3-1 16,9-6-1-1,3-3 5-15,-3-6-4 0,5-8 3 16,-3-1 1-16,3-2-4 15,1 0 3-15,-1-9 1 16,-3-12-1-16,-1-2 0 16,-3-3-4-16,-7-3 0 15,-2-3-1-15,0 3 1 16,0 6-4-16,-9 5-2 16,-5 10 2-16,-1 4 4 15,-3 4-3-15,-5 0 1 16,4 0-2-16,3 14 1 15,5-2 3-15,7 1-2 16,4 1-2-16,0-2 4 16,0 3-3-16,13 2 3 0,5-6 2 15,7-3-2-15,-4-4 0 16,6-4 1-16,4 0 0 16,3 0 2-16,-1-9-2 15,1-8-1-15,-6 1 0 16,-5 2 0-16,-7 3 0 15,-5 4 1-15,-9 2-1 16,-2 5 0-16,0 0 4 16,0 0-4-16,0 0 0 15,0 9 0-15,0 9 0 16,0 2 3-16,0 0 1 16,0-2 6-16,0-1-4 0,0-8-2 15,0-1-3-15,6-6 0 16,2-2 8-16,0 0-5 15,5 0 6-15,1-10 4 16,6-6-12-16,-2-2-1 16,0 2-1-16,-3 2-1 15,-1 6 0-15,-5 4-4 16,-9 2 3-16,0 2-6 16,2 0-5-16,0 0 2 15,5 11 1-15,-1 3 10 16,6-2 4-16,3 1-4 15,3-1 4-15,7-5 0 16,0 0-1-16,-4-7 4 0,8 0-7 16,0 0 0-16,0-4 3 15,-2-10-3-15,-2-2 0 16,-10-3 1-16,-3-2-1 16,-8-2 1-16,-4-3 6 15,0 5-7-15,0 3 0 16,-2 6 2-16,-14 8-1 15,-9 4-1-15,1 0-4 16,-5 9 4-16,-2 10 0 16,6 5-3-16,5 2 1 15,9 0 4-15,7-3-5 16,4 0 6-16,0-5-3 16,0-3 5-16,17-6-5 0,6-4-1 15,-1-5 1-15,5 0 0 16,2-9 1-16,7-13 1 15,-7-5-4-15,-5-4 5 16,-4-5-6-16,-4-6 6 16,-5-9-5-16,-9-4 2 15,0-6 0-15,-2 1 0 16,0 12 2-16,0 10-2 16,0 15 4-16,0 14-3 15,-2 4 13-15,2 4-7 16,0 1-5-16,0 0-2 15,-2 0-1-15,-5 18 1 16,5 14 2-16,2 6 5 16,0 8 3-16,0 4-2 0,2 4 8 15,11 1 2-15,5-5-6 16,3-5 12-16,-4-2 0 16,6-9 0-16,-6-7-19 15,-1-10-3-15,-3-8-2 16,3-6-29-16,-1-3-66 15,8 0 16-15,6-17-29 16,2-12-153-16,0 0-119 16</inkml:trace>
  <inkml:trace contextRef="#ctx0" brushRef="#br0" timeOffset="88823.64">25748 9172 951 0,'0'0'57'0,"0"0"-53"16,0 0 37-16,0 0 12 16,0 0-9-16,0 0-26 15,0 0-18-15,0 0-28 16,0 0-23-16,5 0-25 16,4 0-49-16,0-4-138 15</inkml:trace>
  <inkml:trace contextRef="#ctx0" brushRef="#br1" timeOffset="111167.83">15724 7615 248 0,'0'0'66'0,"0"0"-34"15,0 0 11-15,0 0 28 16,0 0-5-16,0 0-19 0,0 5-12 16,2-3 5-16,0-2-6 15,-2 0 15-15,0 0 21 16,0 0-5-16,0 0-6 15,0 0-20-15,0 0-9 16,0 0 9-16,0 0-17 16,0 0-3-16,0 0-9 15,0 0-1-15,0 0-3 16,0 0 0-16,0 0-6 16,0-2 1-16,7-10 4 15,-3-4-5-15,6-6 0 16,-6 0 1-16,7-6-1 0,-7-2 0 15,8-7 0-15,-6-5 1 16,5-8-1-16,5-6 1 16,5-9-1-16,-2-2 1 15,4-3-1-15,-1 4 0 16,3 1 2-16,-6 9 1 16,4 5-1-16,-5 3-3 15,4 1 1-15,-2-8 0 16,5-3 4-16,-6-4-4 15,4-6 0-15,-1-2-3 16,3-5 6-16,-1 2-3 16,-2-2 2-16,3 5-1 15,-5 3 0-15,0 4 3 16,-6 3 1-16,1 2-3 16,-1-1 5-16,1 1-4 0,1 0 7 15,-1-1-10-15,3-5 2 16,7 0-1-16,-1-6-1 15,-4 0 1-15,7-4 5 16,-7 4-5-16,0 3-1 16,-2 3 2-16,-5 10-2 15,1 6 8-15,-8 2-6 16,5-3-1-16,1-1 3 16,-1 0-1-16,3 0 1 15,-6 1-2-15,3 0 5 16,3 1-7-16,-3 0 1 15,-3 5 2-15,4 5-2 0,1 4 5 16,-2 0-4-16,1-2 0 16,-4-3-2-16,4-4 3 15,1-1-1-15,-4-2 0 16,-3 2-1-16,4 1-1 16,-4 6 2-16,3 4 1 15,-5 6 1-15,6 4-3 16,-6 3 1-16,0 2 1 15,5 2-3-15,-7 0 2 16,6 0-4-16,-4 0 4 16,-2 0 0-16,0 6 2 15,5 4-4-15,-5 2 0 16,-2 4 0-16,2 0 0 0,-2 0 0 16,0 0 1-1,0 0-1-15,0 0-4 0,0 0 4 16,2 0-2-16,-2 0 1 15,0 0 1-15,0 0 0 16,10 0-9-16,5-1 9 16,7 1 0-16,14 0 3 15,-1 0-3-15,15 0 2 16,8 0-4-16,6-3 1 16,17-1 1-16,7 2 0 15,13-2 0-15,1-3 0 16,6 6 0-16,-6-3 4 15,-2 4-4-15,10 0 0 16,4 0 2-16,6 0-2 0,0 0 1 16,3 0 0-16,6 5 2 15,-2 4-3-15,-2-5 0 16,-5 0 0-16,-2-1-2 16,-6-2-2-16,2 3 4 15,-10 0 0-15,3-2-1 16,-6 1 1-16,-3 2-2 15,-3-1 1-15,1-1 1 16,3 2 1-16,-3-3-1 16,-5 2 2-16,-4-4-6 15,-3 2 4-15,1-1 0 16,-9 2-1-16,-5-3 3 16,-4 0-4-16,-7 0-1 0,-4 0 3 15,2 0-1-15,-2 0 3 16,2 0-4-16,0 0 2 15,2-3 0-15,5 0-1 16,-5-1 0-16,-2 2 1 16,-5-3 1-16,-4 0 2 15,5-2-3-15,0-6 0 16,3 3 0-16,5-2 3 16,6 1-3-16,-4-2 1 15,5 1 0-15,0-1 0 0,-5 4-1 16,8-2 0-1,6 2 3-15,7 2-3 0,8 2 2 16,8 1-2-16,1-1 0 16,-6 0 0-16,-13 2-1 15,-12 2-1-15,-13-1 2 16,-9 0 1-16,-9 2-1 16,-2 0 0-16,-7-3-1 15,2 1 3-15,4-1-2 16,-2-2 0-16,9 2 1 15,6 0-3-15,-4-1 2 16,-1 3 0-16,-9-3 0 16,-16 1 0-16,-7 3 0 15,-4 0 4-15,-9 0-4 16,0 0 13-16,3 0-5 0,-3 0-1 16,0-1 1-16,0 1-5 15,0 0 1-15,0-3-4 16,2 3 3-16,-2 0-4 15,0 0 1-15,2 0-1 16,-2 0 1-16,2 0-19 16,3 0-42-16,-3 0-27 15,0 0-57-15,-2 0-192 16</inkml:trace>
  <inkml:trace contextRef="#ctx0" brushRef="#br1" timeOffset="116110.36">19074 7074 100 0,'0'0'646'0,"0"0"-620"0,0 0-14 16,0 0-7 0,0 0 54-16,0 0 15 0,0 0-43 15,0 0-7-15,-2-2-17 16,2 2 0-16,6 0 5 15,15 0 6-15,1 0 15 16,5 6-9-16,0 0-5 16,0 2-9-16,2 3 5 15,-1 1-2-15,1 4 3 16,2-1-2-16,8 3-7 16,1 3-3-16,2 1 6 15,5-2-5-15,7 2-2 16,-2-1 9-16,14 2-10 15,-2 3-2-15,3 4 5 0,2-2-3 16,-2 4 2 0,-5 0-4-16,-4-2 1 0,-2 1-4 15,-7-1 3-15,3-2 0 16,-8-1 8-16,3 0-8 16,4-3 0-16,-4 0 3 15,4-3-3-15,-2 2 0 16,-2-3-1-16,4 0 5 15,-6 0-3-15,1 0 0 16,4 1-1-16,-4-1 3 16,1-1-1-16,5 2 1 15,1 0-2-15,5 5 3 16,2 3 2-16,-2 2 4 0,0 2 9 16,-2-1-8-1,2 2-8-15,0 0 12 0,11 0-8 16,5 0-3-16,-1-1 3 15,8 1-5-15,-6-6 3 16,-1 0 0-16,-1-4-5 16,3 1 8-16,-9 0-7 15,2-2-1-15,0 4 0 16,3-3 4-16,1 4-7 16,-2 0 3-16,-3 1 0 15,-9-3 0-15,-10-3 0 16,1-2 0-16,-13-2-3 15,-1-1 3-15,-3-4 0 16,-2-2 2-16,3 0-1 0,-3 1-1 16,-2-2 1-16,2 1 0 15,6-2 0-15,-6 1 1 16,-5-1-1-16,-2-2-1 16,1-1 1-16,0 2 0 15,-8-3 1-15,8 0-2 16,-7 2 0-16,2-2 1 15,4 0-1-15,3 2 0 16,6 0 1-16,8 5 0 16,3-1 1-16,8 5-2 15,-8-2 3-15,-5-4-2 16,-11-1-2-16,-8-4 1 0,-6 1 0 16,-10-6 0-16,3 1 0 15,-7-2 0-15,0 0 5 16,2 0 3-16,-2 0 2 15,0 0-4-15,4 0-2 16,3 0-1-16,-2 2-3 16,6 0 2-16,-3 4-2 15,11 0 0-15,-4 1-3 16,-1-4 3-16,-8 1-7 16,-2-2 0-16,1-2-5 15,-5 0-12-15,-7 0-77 16,-26 0-89-16,-21-11-255 15</inkml:trace>
  <inkml:trace contextRef="#ctx0" brushRef="#br1" timeOffset="135093.64">15786 3465 25 0,'0'0'11'0,"0"0"-3"16,0 0 29-16,0 0-7 15,0 0-9-15,0 0 6 16,-62 16 1-16,56-14-5 16,-4 3-2-16,1-5-19 15,3 3-2-15,-3-1 0 16,5-2 4-16,-8 0 25 15,1 0 5-15,0 0-19 16,-7 0 10-16,0 2 10 16,3 0-16-16,-5 0-6 15,1-2-11-15,9 0 6 0,1 0 16 16,0 0 9-16,6 0 6 16,1 0 0-16,0 0-5 15,2 0 0-15,-2 0 2 16,2 0-6-16,0 0 7 15,0 0-12-15,0 0 10 16,0 0-5-16,0 0-6 16,0 0 4-16,0 0-12 15,0 0 1-15,16 0 1 16,11 0 2-16,6 0-3 16,7 0 0-16,5-4 5 15,-1 2 0-15,10-3-12 16,-6 0-1-16,6 1-3 15,-7 0-4-15,2 2 0 16,-4 0-1-16,-3 2 1 0,1 0-2 16,1 0 2-16,-2 0-2 15,3 0 2-15,-3 0-2 16,5 0 0-16,-3 0 0 16,8 0 0-16,-8 2 0 15,1 0 1-15,-1-1-1 16,-1 2 1-16,8-3-2 15,0 0 2-15,7 0 0 16,7 0 1-16,-3 0-2 16,3 0 0-16,-5 0-3 0,-6 0 5 15,-5 0-3-15,-9 0 1 16,-5 0 0-16,-1 0-2 16,-1 0 2-16,-4 0 0 15,10 0 1-15,-4-3-1 16,7 0 0-16,1-2 0 15,-1 4 2-15,0 1-2 16,1-2 0-16,-3-1 0 16,0 0 0-16,-2 0 0 15,4 0 0-15,0 1-2 16,3-2 5-16,-3 2-3 16,1 2 2-16,-3 0-2 15,2-3 2-15,-3 2-2 16,-2-1 1-16,3 2-1 15,-7-4 4-15,6 4-3 0,-1-3-1 16,-5 3 0-16,7-2-1 16,1 2 3-16,1 0-2 15,-3 0 0-15,13 0 1 16,-5 0 0-16,6-3-1 16,5 3 0-16,0 0 2 15,-2-2-2-15,-2 0 0 16,-4 0 0-16,6-1-5 15,0 3 5-15,0-1 0 16,4-2 1-16,7 2 1 16,-3-3-2-16,3 2-3 15,1 0 2-15,-6 0 2 0,-2 2-1 16,3-3 1-16,-3 1-1 16,2 2 0-16,7-2 0 15,0 1 3-15,1-2-3 16,-4 3 0-16,1 0 0 15,-5-1 0-15,5 1 0 16,-7 0 2-16,7-2-2 16,-4 0 0-16,4-1-2 15,0 3 4-15,-3 0-2 16,1 0 0-16,-5 0-1 16,-4 0 0-16,-7 0-1 15,4 0 2-15,-4 0 0 16,3 0 2-16,1 0-3 15,-2-2 1-15,3 2-2 16,2 0 0-16,0-1 2 0,-6 1 0 16,4 0 0-16,-2 0 0 15,-4 0 0-15,4 0 0 16,-3 0 1-16,4 0-1 16,-4 0 0-16,5 0 0 15,0-2 0-15,-4 0-4 16,2-1 4-16,-8 0-1 15,1 1 0-15,-5-3 0 16,-2 1 1-16,-4 0 0 16,-6 0-1-16,-1 1-1 0,4-1 2 15,2-3-1 1,8 3 0-16,3 1 1 0,8 0 0 16,-8 1-7-16,5 0 3 15,1 1-3-15,-10-6 5 16,-3 5 1-16,1-2-3 15,3 3 3-15,1 1 0 16,3 0-4-16,1 0 2 16,10 0-8-16,-2 0 2 15,-3 0 4-15,0 0-3 16,-4 0 6-16,-3 0-1 16,-1-4 3-16,-5 1 0 15,-5-1 0-15,-2 0-1 16,3 2 1-16,-1-2 0 15,5 0 3-15,0 2-3 0,4 0 0 16,8 2 0-16,-4 0 2 16,1 0-2-16,2 0 0 15,-11 0 0-15,0-2 0 16,-13-1 1-16,-8 3-1 16,-3-5 5-16,-8 5-1 15,-1-2 12-15,-3 2 3 16,-2 0-5-16,0 0 2 15,0-2-9-15,0 2-3 16,0 0 2-16,0 0-4 16,0 0-2-16,0 0 0 15,0 0-4-15,0 0-1 0,0 0-33 16,0 0-13-16,0 0-48 16,0 0-58-16,-11 0 18 15,-3 0-261-15</inkml:trace>
  <inkml:trace contextRef="#ctx0" brushRef="#br1" timeOffset="135184.81">23464 3298 188 0,'0'0'0'16</inkml:trace>
  <inkml:trace contextRef="#ctx0" brushRef="#br1" timeOffset="144292.87">12434 4538 128 0,'0'0'468'0,"0"0"-442"0,0 0-25 16,0 0 24-16,0 0 19 16,0 0-14-16,0 0-18 15,2 0 3-15,-2 0-7 16,5 0 2-16,-5 0 3 15,0 0 7-15,0 0 2 16,2 0 3-16,0 0 1 16,0 0 9-16,5-9-14 15,-1-4-3-15,4-4-2 16,-4-1 4-16,3-4-13 16,-2-3 7-16,2-4-5 15,-3-5-2-15,5-4 6 0,-1-11-7 16,-2-6 1-1,3-6-1-15,1-2-6 0,-1-4 3 16,-3 3-1-16,4 2 5 16,-3 4-6-16,-3 2 0 15,1 5 6-15,-2 5-6 16,-3 2 4-16,0 5-4 16,5 2 0-16,-1 2 0 15,1-4 1-15,0 3-1 16,4-3-1-16,0 3 0 15,-4 3 0-15,2-2-1 16,-5 5 3-16,-2 2-4 16,-2 4 5-16,5 2-2 0,-3 3 1 15,-2-2-1 1,2 1-1-16,3 0 0 0,-3 1 0 16,5 4 0-16,-3-3 0 15,3 2 2-15,-3 0-2 16,1-1 1-16,-3 6-1 15,5-1 0-15,-3 1 0 16,-2 1 0-16,3 5 0 16,-3 0 2-16,-2 4 8 15,2 1 0-15,-2-3-8 16,0 3 5-16,0 0-3 16,0 0 1-16,0 0-5 15,0 0 1-15,0 0-2 16,2 0 2-16,-2-1-1 0,2 1 0 15,1-3 1-15,8-1 0 16,4-1-1-16,1-4 2 16,9 2-2-16,0-1 3 15,-4-1-7-15,8 0 6 16,5-2-4-16,-3 1 4 16,2 1 0-16,4-2-1 15,-2 1-2-15,5 0 4 16,3 3-4-16,3-4 1 15,4 5-5-15,0-2 3 16,4 1 0-16,-7 2 2 16,-5-1 0-16,0 0 0 15,1 0 0-15,-3 0-1 0,3 1 1 16,-1-7 1 0,5 5-1-16,4-3 2 0,0 0-7 15,7 0 10-15,7 3-10 16,-5 0 5-16,0-1 0 15,3 2 3-15,1-2-3 16,1 2 0-16,-1 2 2 16,2 0-2-16,-4-1 0 15,-5 2 3-15,1-1-3 16,0 1 0-16,-4 3-2 16,-5-2 6-16,2-1-8 15,-6-1 4-15,1 2 0 16,4-1 0-16,-1 2 2 15,6-2-2-15,-1 2 0 0,-3-2-1 16,1 0-2-16,-8 1 6 16,3-2-4-16,0-1 1 15,-2 0-4-15,1 0 4 16,-3 1 0-16,1-1 2 16,0 0-2-16,6 2 2 15,1-3-2-15,7 3-2 16,0-1 2-16,-1 3-3 15,7-2 3-15,-7 2 0 16,1-3 2-16,0 2 0 16,2-1-2-16,-2-1-1 0,0 4 1 15,-2 0 1 1,2 0-1-16,0 0 0 0,0 0 1 16,0-1-1-16,-1-1 0 15,9 0-1-15,-2 2 4 16,14-2-1-16,2 2-2 15,1 0 1-15,-6 0-5 16,-2 0 5-16,-5 0-1 16,1 0 0-16,-2-3 3 15,-3 3-6-15,6 0 6 16,-1 0-6-16,4 0 2 16,1 0-1-16,1 0 3 15,6 0-2-15,-6 0 2 16,8 0-1-16,0 0 0 0,2 0 0 15,1 0 0-15,-1 0 0 16,-7 0 0-16,2 3 0 16,-4 1 0-16,5-1 6 15,-4 1-6-15,-1 1 0 16,0 0-2-16,-5-1-1 16,-6 0 6-16,2 3-11 15,-5-5 17-15,5 0-16 16,-3 1 13-16,8 0-10 15,-1 1 4-15,5-1 0 16,-9 4-1-16,-2-5 1 16,-5 1-4-16,-4 2 4 15,-1-1 0-15,-6 0 1 0,3-3-1 16,-6 3 2 0,6-1-2-16,-6 1-1 0,3 0 1 15,3-2 2-15,2 1-2 16,-8-1 5-16,10 1-5 15,-2 1 0-15,-2-2 3 16,6 1-3-16,3 0-9 16,-8-1 8-16,-1 0 1 15,2-2 0-15,-4 0 0 16,4 0-2-16,6 0 0 16,5 0-10-16,-5 0 5 15,4 0-3-15,1 0 2 16,-3 2 0-16,-4-2 8 0,-6 0-2 15,-5 0 1-15,-5 0 1 16,-4 0 0-16,-5 0 0 16,-2 0 2-16,6 0-2 15,-6 0 0-15,-3 0-1 16,6 0 1-16,2 0 0 16,-3 0 2-16,3 0-2 15,-7 0 0-15,-5 0 0 16,3 0-1-16,2 0 2 15,7 0-2-15,-5 0 2 16,9 0-1-16,-5 0 1 16,6 0-1-16,1 0 0 0,3 0-3 15,-1 0 4 1,-2 0-1-16,-3 2 0 0,-6-2 5 16,3 0-1-16,-12 0-4 15,3 0 2-15,-1 0 1 16,3 0 0-16,2 0-3 15,8 0 3-15,3 0-3 16,7-4 7-16,4 2-7 16,-1 0-1-16,-7 2-1 15,-5-3 2-15,-5 3 3 16,-4-2-3-16,3 1 0 16,-12-1 0-16,3 0 2 15,4-3-1-15,0 3-1 16,11-1 0-16,-5 1 0 0,8 2 0 15,-1 0 3-15,0 0-2 16,-1 0-1-16,-1 0 1 16,-7-2-1-16,-4 0 1 15,2 2-1-15,-4 0 0 16,0 0 0-16,0 0-1 16,-8 0 2-16,6 0-1 15,0 0 1-15,-5 0 0 16,2 0-1-16,-4 0 2 15,-2 0-1-15,-3 0 2 16,-7 0-3-16,1 0 2 16,5 0 7-16,-8 0 2 15,0 0-4-15,3 0 2 0,-3 0-6 16,10 2 4 0,-1-2-2-16,7 2-3 0,5 3 3 15,2-5-5-15,-10 5 2 16,6-1-2-16,-7-1 0 15,-8 2 1-15,3-1-1 16,-2-2 0-16,-6-2 0 16,-3 0-2-16,0 0 4 15,2 0-1-15,-2 0 0 16,0 2 1-16,0-2-1 16,0 0-1-16,0 0 1 15,0 0 1-15,2 1-2 0,0-1 0 16,5 3 2-1,-1 1-4-15,1-2 2 0,0 2 0 16,-7-2-5-16,0 0-4 16,0 1-49-16,-4 2-33 15,-35-5-155-15</inkml:trace>
  <inkml:trace contextRef="#ctx0" brushRef="#br1" timeOffset="147276.9">12837 4682 645 0,'0'0'201'0,"0"0"-99"16,0 0-15-16,0 0-20 15,0 0-1-15,0 0-34 16,0 0 7-16,5-6-14 16,-5 16-15-16,0 12 10 15,0 4 3-15,0-2-15 0,0-2 4 16,0-7-8-16,0-5-3 15,-5-6 0-15,5-3 6 16,0-1-4-16,0 0 0 16,0 0 4-16,-2-5-4 15,-2-20 5-15,-6-6-8 16,8-8 0-16,2 0 1 16,0 4-1-16,0 7-5 15,0 10 3-15,0 6 0 16,0 6-1-16,2 4 3 15,-2 2-2-15,6 0-1 16,-2 2-3-16,2 19-3 0,5 10 9 16,1 4 0-1,-1-2 1-15,-5-5 2 0,4-2-3 16,-6-9 0-16,-2-10 0 16,3-2 0-16,-3-5 0 15,2 0 1-15,0 0 2 16,10-17-2-16,6-9 6 15,0-3-7-15,-2-3-2 16,0 3-5-16,-7 7 3 16,-2 8-5-16,-7 8 3 15,-2 6 5-15,0 0-3 16,0 0-5-16,0 6-2 16,0 13-2-16,0 10 12 15,0-1-1-15,0-2-5 16,0-4-4-16,0-6 7 0,2-6-2 15,5-3 3-15,-3-7-1 16,-2 0 3-16,10 0 1 16,-1 0 8-16,5-13-4 15,-3-1-4-15,-7 2 0 16,6 5-1-16,-10 7 3 16,-2 0-4-16,0 0-2 15,0 13-15-15,0 13 18 16,2 2 0-16,5 0-6 15,-3-4 0-15,3-4-26 16,-2-4-34-16,-1-4-37 16,-4-5-46-16,2-7-94 0</inkml:trace>
  <inkml:trace contextRef="#ctx0" brushRef="#br1" timeOffset="147552.37">13093 4528 658 0,'0'0'177'0,"0"0"-148"16,0 0-20-16,0 0 45 16,0 0-17-16,0 0-23 15,-2 52 12-15,2-45-4 0,12-4 7 16,-1-3-8-1,2 0-3-15,-2-3 17 0,0-10-16 16,1-4-15-16,-8 2-4 16,3 5-22-16,-7 3-14 15,0 7-39-15,0 0-100 16,-9 0-95-16</inkml:trace>
  <inkml:trace contextRef="#ctx0" brushRef="#br1" timeOffset="148426.04">13321 4616 736 0,'0'0'239'0,"0"0"-134"16,0 0 0-16,0 0-19 15,0 0-51-15,0 0-21 16,-12-8-11-16,4 24-3 15,-5 10 0-15,1 4 0 16,10 0 0-16,2 0 0 16,0-4-1-16,0-4 0 15,14-3-4-15,5-7 3 16,2-7 1-16,1-5 0 16,5 0 2-16,0-5-2 0,2-16 2 15,-5-2 4 1,-2-3-5-16,-9 1 0 0,-1-1 1 15,-10 2 1-15,-2 2-2 16,0 4 0-16,0 6-1 16,0 3 1-16,-11 9-8 15,6 0-8-15,-6 0-9 16,5 0-15-16,-3 0 17 16,6 3 0-16,3 3-7 15,0 2 13-15,0-4 4 16,0 0 5-16,5-2 3 15,8-2 5-15,0 0 2 16,1 2-1-16,-1-2-1 16,-1 3 6-16,-8 0-2 0,5 1 4 15,-5 3-1-15,-2 5 6 16,-2 1 12-16,0 3-15 16,0 4 0-16,0-2 0 15,0-2-9-15,0-2-1 16,0-7 0-16,8 0 1 15,-2-5-1-15,5-2 2 16,1 0 0-16,3 0 6 16,3-16 1-16,-1-6-8 15,6-4 0-15,-1-2-1 16,3 2 3-16,-1 5 1 16,-8 4-1-16,-5 9 0 15,-9 8-3-15,-2 0-1 16,0 0-3-16,0 5 3 15,-2 20 1-15,-5 3 0 0,5-1-1 16,2-3 1-16,0-10 0 16,0-3-1-16,0-2-1 15,13-9 2-15,3 0 1 16,-1 0 5-16,10-13 5 16,-5-8-4-16,3-5-3 15,-8-1 10-15,-6 1 9 16,-9 0 0-16,0-2-7 15,0 6-16-15,-13 0-1 16,-14 12 1-16,-9 7-18 0,-1 3-50 16,-11 16-53-16,4 13-103 15,-1 7-358-15</inkml:trace>
  <inkml:trace contextRef="#ctx0" brushRef="#br1" timeOffset="149409.94">13120 5124 211 0,'0'0'683'0,"0"0"-581"15,0 0-3-15,0 0-26 16,0 0-26-16,0 0-20 16,-58 14-12-16,41 7-7 15,1 7-4-15,3 6-1 16,3 2-2-16,10 0-1 15,0-1 0-15,0-7 0 0,14-6 0 16,9-5-4 0,6-6 4-16,6-8 1 0,5-3 3 15,2 0 3 1,3-19-6-16,-3-8 0 0,-1-7 3 16,-12 1-3-16,-12 1 0 15,-7 3 2-15,-8 7 2 16,-2 7-1-16,0 4-3 15,-5 8 6-15,-13 3-7 16,0 0-3-16,1 12-4 16,-8 12 4-16,11 1-11 15,8 4-1-15,6 1-4 16,0-5-4-16,2 2 1 16,18-8 5-16,7-6-8 15,0-6 10-15,2-7 13 0,-2 0 2 16,2-3 7-1,-1-19 8-15,1-8 3 0,-2-6 5 16,-7-2-10-16,-5-4 13 16,-3-3-11-16,-1 4 2 15,-9 2-9-15,-2 13 5 16,0 12-5-16,0 8 0 16,0 6-1-16,0 0-1 15,0 0-6-15,-2 13-9 16,-9 16 8-16,-3 9-2 15,10 2-10-15,4-2-10 16,0-4 9-16,0-5-9 0,4-5 6 16,10-10 4-1,1-6-10-15,6-8 7 0,-1 0 16 16,2-13 2-16,-2-12-2 16,-4-10 5-16,-1-1 1 15,-4-8 8-15,-6-2 6 16,2-4 2-16,-7-4-3 15,0 2-6-15,0 5 2 16,0 13-4-16,0 17 1 16,-9 10 5-16,9 7-5 15,-5 0-4-15,-2 5-8 16,5 26-8-16,-2 15 8 16,4 9 2-16,0 3 1 0,0 2-3 15,0-4 3 1,11-6 0-16,5-5 1 0,-1-15-4 15,5-12-2-15,5-10-3 16,4-8-14-16,2 0 11 16,-2-22-137-16,-4-11-211 15</inkml:trace>
  <inkml:trace contextRef="#ctx0" brushRef="#br1" timeOffset="151977.81">16190 7441 636 0,'0'0'257'0,"0"0"-175"16,0 0-6-16,0 0 15 15,0 0-22-15,0 0-23 16,0 0-22-16,0 0-11 0,0 26-2 15,7 13 6-15,2 5-2 16,-3 2-8-16,-4-4-5 16,5-6 0-16,-5-7-2 15,1-12-2-15,-3-5-11 16,0-6-8-16,0-6-22 16,0 0-41-16,0 0 1 15,0-16-23-15,0-10-102 16,0-6 61-16,-5-7-2 15,-6-3 27-15,-2-2 109 0,-1 2 13 16,8 2 84 0,-3 8-10-16,9 6 0 0,0 8-3 15,0 4 19-15,0 7 22 16,0-2-43-16,0 0-28 16,15 2-16-16,3 0 0 15,4 0-2-15,3 1-10 16,-3 4 5-16,5 2 1 15,-4 0-2-15,-6 2-8 16,-1 14-7-16,-7 4 1 16,-9 0-1-16,0 4 4 15,0 1 9-15,-9-1-13 16,-9-1 10-16,-7 2-8 16,-2-6-4-16,6-2-9 15,0-6-40-15,15-4-70 0,1-7-104 16,5 0-49-16</inkml:trace>
  <inkml:trace contextRef="#ctx0" brushRef="#br1" timeOffset="152196.16">16409 7483 592 0,'0'0'229'0,"0"0"-124"15,0 0-44-15,0 0 9 16,0 0-37-16,0 0-16 15,2 24 30-15,0-2-20 16,-2 6-10-16,0-2-5 0,0 1-10 16,0-5-2-1,2-2 0-15,5-6-31 0,-1-6-38 16,6-8-41-16,3 0-98 16,-1 0-64-16</inkml:trace>
  <inkml:trace contextRef="#ctx0" brushRef="#br1" timeOffset="152441.63">16409 7483 632 0,'82'-141'187'16,"-89"141"-93"-16,7 0-33 16,-4 0-46-16,2 7-2 15,2 11 22-15,0-4-3 16,0 2-17-16,0-4-12 0,0-4 1 15,0-4-2-15,2-4 0 16,2 0 7-16,5 0 7 16,-2-1-9-16,0-12-7 15,-5 1-14-15,-2 3-33 16,0 4-50-16,0 5-153 16,0 0-225-16</inkml:trace>
  <inkml:trace contextRef="#ctx0" brushRef="#br1" timeOffset="153009.6">16716 7513 1019 0,'0'0'83'15,"0"0"-19"-15,0 0 21 16,0 0-44-16,0 0-13 15,0 0-7-15,-38-35-15 16,25 35-6-16,2 14 0 16,-5 9-4-16,3 5 4 15,3 3-5-15,8-1-8 16,2-3-5-16,0-6-3 16,0-3 2-16,14-6-5 15,1-5-10-15,10-7 21 0,0 0-8 16,4 0 21-16,2-18 7 15,-2-5-6-15,-2-1 2 16,-8-1 8-16,-3 4 2 16,-5 4 7-16,-9 8 2 15,-2 3-2-15,0 6 2 16,0 0-11-16,0 0 2 16,0 6-13-16,-2 20-5 15,-7 4 3-15,7 2-7 16,2-1-4-16,0-2-7 15,2-5 4-15,19-6 6 16,-4-6 4-16,8-5-4 0,-5-7 9 16,7 0 1-1,1-17 4-15,1-9-1 0,0-3 10 16,-2-4 2-16,-11-3-10 16,-14 3 1-16,-2 2 9 15,-2 8-15-15,-27 10 0 16,-14 10-22-16,-3 3-21 15,-12 15-31-15,2 14-72 16,4 6-260-16</inkml:trace>
  <inkml:trace contextRef="#ctx0" brushRef="#br1" timeOffset="154059.49">16462 7935 779 0,'0'0'181'16,"0"0"-126"-16,0 0 19 16,0 0-9-16,0 0-22 15,0 0-24-15,-78-14-3 16,60 28-5-16,-5 5-4 15,8 6-5-15,1 3 3 16,6 2-5-16,1 2 1 16,5 0-1-16,2-6 0 15,0-4-4-15,9-6 3 16,11-6-6-16,9-8 5 16,0-2-4-16,11 0 6 15,0-9-1-15,-4-12 5 0,0-2-1 16,-7 0-1-1,-10 0 0-15,-7 3-2 0,-8 5 3 16,-4 3 3-16,0 4 8 16,0 5 10-16,0 3-13 15,-4 0 2-15,-10 0-13 16,1 0 0-16,-1 17-4 16,3 3 0-16,7 4-9 15,4 2 5-15,0-2-10 16,0 1 4-16,9-8-9 15,9-1 5-15,-1-6-12 16,10-6 23-16,0-4-5 0,0 0 11 16,0-2 1-16,2-16 0 15,-5-4 2-15,2-3 5 16,-1-4-7-16,-9 0 0 16,-5-2 0-16,-7 1 2 15,-4 2 11-15,0 10 3 16,0 5 6-16,0 12-13 15,-6 1-3-15,-3 0-3 16,-5 5-3-16,3 19-4 16,7 5-1-16,4 1 1 15,0 0-1-15,0-2-25 16,13-4 4-16,3-8 8 16,1-3-7-16,4-8-9 15,-1-5 19-15,2 0 4 16,-2 0 11-16,3-18-2 0,-6-6 2 15,-3-5 0-15,-6-3 3 16,-1-1 8-16,-7-6 3 16,0 2 16-16,0 9 1 15,0 7 8-15,0 11-2 16,0 8-4-16,-7 2-8 16,3 0-10-16,2 0-5 15,-2 20-10-15,-5 11 3 16,9 9 1-16,0 4-4 15,0-1 5-15,0-2-4 16,2-5 1-16,11-8-4 16,0-8 2-16,-1-8-8 15,-1-7-24-15,5-5-70 0,1 0-89 16,3-19-384-16</inkml:trace>
  <inkml:trace contextRef="#ctx0" brushRef="#br1" timeOffset="155278.7">18052 5566 816 0,'0'0'182'15,"0"0"-124"-15,0 0 1 16,0 0-12-16,0 0-34 16,0 0-10-16,4 70 14 15,-2-26 0-15,7-2-10 16,-5-3-2-16,-2-9-3 16,0-12-2-16,-2-6 1 15,0-10-1-15,0-2 5 16,0 0 4-16,0 0 8 15,0-4 11-15,0-19-7 16,0-8-15-16,0-8-3 0,-2-2 2 16,0-2 5-16,2 0-4 15,0 4-2-15,0 7 2 16,0 4-3-16,0 7-1 16,0 0-2-16,2 5 0 15,12 4 0-15,9 3-2 16,-2-3-1-16,6 7-11 15,0 5-26-15,2 0-27 16,-2 0-34-16,-7 5-16 16,0 7-65-16,-14 5-124 15</inkml:trace>
  <inkml:trace contextRef="#ctx0" brushRef="#br1" timeOffset="155450.97">18098 5624 575 0,'0'0'69'0,"0"0"-35"16,0 0 11-16,0 0-22 15,0 0 34-15,0 0-57 16,105 3-6-16,-63-17-96 16,-4 4-67-16,-7 2-156 15</inkml:trace>
  <inkml:trace contextRef="#ctx0" brushRef="#br1" timeOffset="156476.97">18372 5578 339 0,'0'0'241'0,"0"0"-173"0,0 0-16 15,0 0 27-15,0 0 21 16,0 0-37-16,-6 5-14 16,6-5 6-16,0 0-25 15,2 0-10-15,14 0 7 16,1-2 2-16,-1-8-13 15,-1-2-8-15,-3-2 1 16,-3-3-3-16,-5-3-3 16,-4 4-2-16,0 3-1 15,0 4-13-15,0 6-4 16,-13 3 15-16,-1 0-14 16,-1 7 7-16,-1 11 5 15,3 3-4-15,9 3 3 0,4-2 3 16,0 0-8-1,0 0 8-15,6-5-1 0,11-5 2 16,6-5-8-16,-3-5 9 16,5-2 0-16,-1 0 0 15,-2-5 4-15,3-13-3 16,-10-4 4-16,1 0-3 16,-5-4-1-16,-1 3 6 15,-10 4 7-15,0 3 4 16,0 5-10-16,0 8 0 15,0 3 3-15,0 0-11 16,0 0 0-16,0 6-2 0,0 12 0 16,0 7 1-16,0-2 0 15,0-5 0-15,0-1-2 16,2-9 2-16,2-4-3 16,-4-3 8-16,4-1-4 15,1 0 7-15,-1 0 14 16,8 0-3-16,-1-13-11 15,4-8 3-15,-1 4-5 16,-6-3-4-16,4 6-2 16,-10 5 2-16,0 6-2 15,-2 3-5-15,0 0-11 16,0 0-7-16,5 3 6 16,-1 15 15-16,0 3 3 15,5-5 2-15,-4-4 0 16,4-5-2-16,-5-5 2 0,3 1-1 15,-1-3 6-15,4 0 14 16,5-3 1-16,1-15-10 16,-1 0-3-16,1-2-6 15,-3 2-3-15,-3 0 4 16,-4 4-3-16,-6 9-1 16,2 2 0-16,-2 3-2 15,0 0-18-15,0 0-16 16,0 8-1-16,9 10 30 15,-3 3 7-15,6-4 0 16,1-3-6-16,1-6-1 16,1-4 4-16,3-4 0 0,2 0 3 15,-2 0 3-15,7-16 0 16,-6-9 2-16,-1-2-1 16,-5-6-4-16,-1 1 8 15,-8 1-6-15,1-3 9 16,-5 7 10-16,0 5-6 15,0 11-4-15,0 4-1 16,0 7 2-16,0 0-12 16,-7 21-6-16,3 17 1 15,2 9 4-15,2 2 1 16,0-5-3-16,0-7 1 16,4-3-2-16,5-10-43 0,-3-8-17 15,6-5-24 1,-8-11-112-16,5 0-221 0</inkml:trace>
  <inkml:trace contextRef="#ctx0" brushRef="#br1" timeOffset="156868.7">18947 5434 122 0,'0'0'625'15,"0"0"-511"-15,0 0-60 16,0 0-13-16,0 0-27 15,0 0-13-15,0 0 12 16,74 0 1-16,-34 0-8 0,0 0-5 16,-1 0 2-16,-8 0-2 15,-12 0 10-15,-3 0 0 16,-5 8 4-16,-9 3 7 16,-2 6-4-16,0 3-1 15,0 1 5-15,0-2-10 16,0-3-5-16,0-3-5 15,7-3-1-15,0-5-2 16,2-3 2-16,-1-2 0 16,6 0 15-16,6-5-4 15,-2-18 3-15,-3-5 2 16,1-6-5-16,-5-2 8 16,-9 2-8-16,-2 1-10 15,0 13-2-15,-13 6-18 16,-18 14-43-16,-9 0-32 0,-5 11-141 15,-1 15-470-15</inkml:trace>
  <inkml:trace contextRef="#ctx0" brushRef="#br1" timeOffset="157577.04">18181 5925 181 0,'0'0'227'0,"0"0"-87"15,0 0-17-15,0 0 23 16,0 0-21-16,0 0-25 15,4-18-25-15,-8 18-45 16,-10 0-19-16,-6 10 0 16,4 8 1-16,8 6-7 15,-1 2 1-15,9 5-6 16,0-1 1-16,0-4-3 16,15-2-3-16,3-9 4 15,11-2 0-15,9-9-20 16,4-4-5-16,1 0 23 15,1-20-3-15,-3-6-1 16,-8-4 4-16,-6-2-4 16,-12-3 0-16,-6 3 1 0,-9 4 1 15,0 6 5-15,0 12 7 16,-9 3 6-16,-2 7 6 16,2 0-17-16,-4 5-2 15,2 16-3-15,-1 4 0 16,12 4 0-16,0-2 0 15,0 0-1-15,12-6 0 16,7-5-1-16,8-6-7 16,0-3-26-16,4-7-3 15,-4 0 12-15,2-7-22 16,-2-14-42-16,-10-5-30 16,6-4 14-16,-17-2-133 15</inkml:trace>
  <inkml:trace contextRef="#ctx0" brushRef="#br1" timeOffset="157789.37">18642 5733 447 0,'0'0'139'0,"0"0"-75"16,0 0 24-16,0 0-20 15,0 0-23-15,0 0-14 16,-15 17 14-16,15 12 14 16,0 5-5-16,4 0-27 15,9 2 2-15,1-2-14 16,1-5 0-16,-6-8-14 15,0-3-1-15,2-6 0 16,0-5-4-16,1-5-35 16,-4-2-50-16,6 0-55 0,-3-16-40 15,2-11-79-15</inkml:trace>
  <inkml:trace contextRef="#ctx0" brushRef="#br1" timeOffset="157994.75">18740 5675 389 0,'0'0'232'15,"0"0"-116"-15,0 0 15 16,0 0-62-16,0 0-32 16,0 0-17-16,-15 54 40 15,15-13-20-15,0 5-14 0,4-8 3 16,9 1-2 0,-1-7-18-16,-6-6-9 0,5-7-1 15,-6-10-1-15,6-5-46 16,2-4-62-16,3 0-149 15,-3-12-65-15</inkml:trace>
  <inkml:trace contextRef="#ctx0" brushRef="#br1" timeOffset="158172.01">19074 5791 838 0,'0'0'166'16,"0"0"-141"-16,0 0-9 0,0 0-1 16,0 0-15-16,0 0-29 15,0 5-71-15,0-2-201 16</inkml:trace>
  <inkml:trace contextRef="#ctx0" brushRef="#br1" timeOffset="164760.24">12603 8576 395 0,'0'0'139'0,"0"0"-59"15,0 0 3-15,0 0 45 16,0 0-25-16,0 0-50 16,0 0-7-16,0 0-5 0,0-21-8 15,-2 52-1-15,-7 11 3 16,3 11 10-16,-8 1-20 16,3-8-12-16,-3-8-9 15,10-12-3-15,-3-11 2 16,5-8-3-16,2-7 0 15,0 0 1-15,0 0 0 16,0-7 0-16,0-20-1 16,0-12-4-16,0-6-1 15,0-4 5-15,0 3-5 16,7 7 4-16,-3 4-1 16,-2 10 1-16,8 8 1 0,-6 7-1 15,-2 6 0 1,0 4 0-16,-2 0-2 0,0 0 2 15,0 0-7-15,7 7-2 16,-1 14 10-16,6 13 0 16,-3 4 1-16,-3 1 0 15,4-7 0-15,-8-6 1 16,0-7 1-16,-2-6-1 16,0-8-2-16,2-5 0 15,-2 0-2-15,5 0 2 16,3-2-2-16,4-18-16 15,5-9 11-15,6-5 7 16,-3 3 2-16,0 4-1 0,-4 8-2 16,-8 12 1-1,3 4-4-15,-1 3 0 0,-4 17 0 16,1 16 4-16,-1 13 5 16,-4 7-5-16,-2-1 2 15,0-4-1-15,0-4-1 16,0-5-5-16,0-13-48 15,0-5-59-15,8-10-70 16,-2-9-69-16</inkml:trace>
  <inkml:trace contextRef="#ctx0" brushRef="#br1" timeOffset="165229.07">12975 8840 387 0,'0'0'315'15,"0"0"-226"-15,0 0-6 16,0 0 3-16,0 0-30 16,0 0-12-16,0-3 8 15,0 1-12-15,0-2-9 16,-6 1-25-16,-7-4-3 16,-6 5-3-16,2 2 0 15,-1 0 1-15,-5 12-1 16,4 12-8-16,-4 7 6 15,13 1 0-15,0 3-4 0,8 2-1 16,2-5-8 0,0-6 1-16,0-9 0 0,4-9-4 15,12-6 13 1,4-2 4-16,0-4 1 0,3-19 4 16,-1-8 2-16,-5 2-3 15,2 0 1-15,-11 2 10 16,-1 8-9-16,-5 3 7 15,-2 8-3-15,0 5-4 16,0 3 9-16,0 0-4 16,0 5-10-16,-4 17-1 15,-5 9-9-15,7 1 5 16,2-5-17-16,0 2-4 16,0-8-21-16,6-6-35 0,15-12-22 15,0-3-71-15,4 0 35 16,2-20-123-16</inkml:trace>
  <inkml:trace contextRef="#ctx0" brushRef="#br1" timeOffset="165734.97">13170 8886 166 0,'0'0'348'16,"0"0"-228"-16,0 0-13 16,0 0 29-16,0 0-55 15,0 0-18-15,0-33-6 16,0 33-12-16,-5 0-4 15,1 0-24-15,-8 0-17 16,1 0-3-16,7 10 2 0,-8 4-1 16,10 0 0-16,0 4-1 15,2-2-3-15,0 0-11 16,0-4 0-16,2-1 5 16,10-6 1-16,3-1-2 15,1-4 6-15,1 0 4 16,6 0 3-16,-8 0 0 15,-1-2 1-15,-3 0 1 16,-7 0-2-16,-2 2 0 16,-2 0 0-16,0 0-2 15,0 0 2-15,0 0 0 16,0 0-4-16,0 2 2 16,0 14 1-16,0 2 1 0,0 4-3 15,0-4 3-15,0 0-7 16,0-1 3-16,8-5-5 15,-2-1 7-15,5-1-1 16,-7-3-12-16,6-3 2 16,-4-4 3-16,3 0 4 15,-5 0-6-15,6 0 2 16,-6-11-6-16,5-4 1 16,-5 1-12-16,-2 1-5 15,-2 4 3-15,0 0-12 16,0 8-42-16,0-1-26 15,0 2-119-15</inkml:trace>
  <inkml:trace contextRef="#ctx0" brushRef="#br1" timeOffset="166861.16">13276 8811 478 0,'0'0'156'0,"0"0"-88"16,0 0 23-16,0 0 17 15,0 0-43-15,0 0-16 16,2-6 3-16,-2 6-3 16,0 0 1-16,-2 0-24 15,-13 0-21-15,-1 0 6 16,-8 2-6-16,2 14 2 15,-3 4 0-15,0 4-1 16,12 2-2-16,4 4-2 0,4 0-2 16,5 0 0-16,0 2 0 15,0-1 0-15,14-2 1 16,11-5-1-16,-1-5 0 16,-2-6 1-16,7-6-1 15,0-5 0-15,0-2 0 16,5 0 3-16,-3-14-3 15,2-8 7-15,-4-2-7 16,-4-3 1-16,-7 6 1 16,-9 0 0-16,-5 3 1 15,-4 3 2-15,0 2-1 16,0 3 1-16,-13 4-1 0,-1 4-2 16,-3 2-2-1,-8 0-1-15,9 2 0 0,-3 13 1 16,3 0-6-16,7-1-1 15,5-1 1-15,4-2-4 16,0-3 3-16,0 1 2 16,8-2 0-16,13 0 2 15,-4-4 2-15,1 2-1 16,-3-1 4-16,6 0-2 16,-6 1 0-16,3 1-3 15,-7 4-6-15,3 1 2 16,-10 4-1-16,5 5 2 15,-5-1 1-15,-4 3 0 16,2 2 2-16,-2-2-2 16,0-5 2-16,2-3 0 0,4-2-1 15,-4-9 1-15,0-3-7 16,0 0-8-16,9 0 8 16,1-3 8-16,1-14 0 15,5-7 4-15,-3-5-2 16,3 0 0-16,-3 3 0 15,-1 5 2-15,-3 10-4 16,-9 6 5-16,-2 5-2 16,0 0 6-16,0 0 4 15,0 9-8-15,0 14-3 16,0 8 0-16,0 1 1 16,0 0-1-16,12-4-2 0,3-1-1 15,1-10 2-15,6-3 1 16,-2-10-4-16,3-4 4 15,-2 0 5-15,6-23 0 16,0-9-1-16,-7 1 10 16,-2-3 0-16,-9 2 9 15,-9-1 3-15,0 1-3 16,0 6-9-16,-16 6-13 16,-11 10-1-16,-2 10-3 15,-4 0-34-15,-3 14-37 16,7 14-26-16,5 5-81 15,4-1-174-15</inkml:trace>
  <inkml:trace contextRef="#ctx0" brushRef="#br1" timeOffset="167809.97">14281 9144 926 0,'0'0'83'15,"0"0"-38"-15,0 0 35 16,0 0-6-16,0 0-27 0,0 0-24 16,-77 1-11-1,61 22-7-15,1 5-2 0,1 6-2 16,5 4-1-16,7 1 0 15,2 2-1-15,0-3-2 16,2-3-3-16,16-8-5 16,4-4 0-16,3-9 1 15,4-10-1-15,0-4-8 16,4 0 7-16,-2-22 5 16,8-9 7-16,-8 1 0 15,-5 1-2-15,-8 3 2 16,-9 1 2-16,-5 4 10 15,-4 2-2-15,0 3 2 16,-2 7 3-16,-11 4-13 16,-5 5 2-16,-4 0-4 0,2 20-2 15,-3 11-5-15,10 2 3 16,9 1-11-16,4-4 7 16,0-3-7-16,0-5-3 15,15-6 0-15,3-4 6 16,7-8 9-16,1-4 2 15,1 0 1-15,4-9 0 16,-2-10 1-16,0-7 5 16,-2-3-5-16,-9-1 2 15,-3-2 1-15,-3-1 3 16,-10-6 3-16,-2 3 0 16,0 4-6-16,0 12-4 0,0 8 3 15,0 10 2-15,0 2 3 16,-4 0-8-16,-6 6-1 15,4 16-3-15,-3 6 1 16,9 4 3-16,0 2-6 16,0 4 5-16,0 1-4 15,13-7-1-15,-1-4-1 16,3-13-1-16,3-5 5 16,-3-10-2-16,10 0-3 15,0-4 8-15,-1-21 0 16,0-8 3-16,1-1-1 15,-7-4 0-15,-7 0-2 16,-7-2 11-16,-4-2 8 0,0 2-2 16,0 8 4-16,0 9-1 15,-2 14-1-15,-2 7 3 16,-3 2-16-16,-1 0-3 16,-4 20-1-16,3 15-2 15,3 11 0-15,1 10 1 16,5 2 0-16,0-5-1 15,0-2 0-15,0-12 0 16,9-6 0-16,4-11-5 16,5-10-22-16,-3-10-36 15,12-2-18-15,2-6-50 16,7-19-80-16,2-3-132 16</inkml:trace>
  <inkml:trace contextRef="#ctx0" brushRef="#br1" timeOffset="167904.1">15076 9392 521 0,'0'0'172'0,"0"0"-148"16,0 0-24-16,0 0-3 16,0 0-56-16,0 0-131 15</inkml:trace>
  <inkml:trace contextRef="#ctx0" brushRef="#br1" timeOffset="171577.05">14258 4281 276 0,'0'0'124'15,"0"0"-100"-15,0 0 11 16,0 0 22-16,0 0-1 16,0 0-1-16,0 0 5 15,0-43 9-15,0 43 10 16,0 0-8-16,0 0-20 16,0 0-15-16,2 15-9 15,0 13 26-15,-2 8-7 16,0 4-21-16,0-4-8 15,0-2-8-15,0-5-3 16,0-7-5-16,0-8 0 16,0-4-2-16,0-6 0 15,0-4-8-15,0 0 0 0,0 0 1 16,-9-10 2 0,-5-15-8-16,1-9 3 0,2-8 10 15,-2-8 0-15,4-4 2 16,4 1 0-16,3 10 1 15,2 8 7-15,0 14 0 16,0 3-1-16,0 6-5 16,4 6 1-16,1 2-2 15,6 4-4-15,4 0-2 16,1 1 1-16,7 20 2 16,-6 3 0-16,-3 4 1 15,-10-1 0-15,-4 2 1 0,0-3 0 16,0 3-1-1,0-6 0-15,-16 3-1 0,-1-5 1 16,1-7-3-16,3-1-4 16,1-8 1-16,6-3 1 15,1-2 5-15,3 0 0 16,2 0 0-16,0 0 4 16,0 0-4-16,0 0-1 15,0 0 1-15,0 0-1 16,9 5-1-16,11 5 2 15,7 4 2-15,-2-1-2 16,2-2 0-16,-4-1 0 16,2-3 0-16,-9-7 1 0,1 0-1 15,-3 0 1 1,-1-7 6-16,1-9-5 0,-5-6 3 16,-5 0-3-16,-4-4-2 15,0 0 5-15,0 4-4 16,-2 4 0-16,-9 6 1 15,4 6-2-15,-2 6 2 16,-2 0-2-16,7 0-2 16,-1 8-1-16,0 10-1 15,5 6-1-15,0-1 2 16,0 0-1-16,10 0 4 16,5-3-2-16,1-5-2 15,4-4 4-15,0-9 0 16,-5-2 0-16,10 0 0 0,-7-7 1 15,-1-14 3-15,-1-6-1 16,-5-1 2-16,1-4-1 16,-12 2 2-16,0-2-2 15,0-1-3-15,0 4 3 16,-4 7-3-16,-4 10 2 16,6 8-2-16,0 4-1 15,0 0 0-15,-5 2-10 16,5 20 4-16,-2 6 1 15,4 6 2-15,0 0-3 16,0 0-1-16,8-5 1 16,11-2-6-16,-4-5-20 15,3-8-28-15,-1-6-11 16,4-6-22-16,-1-2-2 16,-3 0 37-16,4-11 2 0,-4-10 9 15,-1-3 9-15,-5 0 28 16,-7 0 10-16,1 0 28 15,-5 4 32-15,0 4 26 16,0 6 51-16,-3 2-32 16,-3 4-42-16,-3 1 0 15,5 3-13-15,-8 0-21 16,1 0-9-16,3 0-16 16,-4 17 2-16,1 9-4 15,0 2-1-15,9 2-1 0,2-2 1 16,0-4-1-1,0-6-4-15,0-4-1 0,7-5 5 16,-1-6 0-16,3-3-2 16,0 0 2-16,2 0 0 15,2-15 9-15,1-7-7 16,-1-2 4-16,-9-5 3 16,8 3-8-16,-12 3 1 15,0 4 2-15,0 9-3 16,0 6 6-16,0 2-7 15,0 2-3-15,0 0 2 16,0 0-9-16,0 2 4 16,0 16-4-16,0 2 9 0,2 2 0 15,7-6-3-15,3-4 1 16,-4-4 3-16,-1-4 0 16,-1-4 1-16,8 0-3 15,-1 0 5-15,3-16 3 16,-3-6-5-16,1-2 0 15,-5 2-1-15,-5 2 1 16,-4 6 1-16,0 2-2 16,0 8-2-16,0 4 1 15,0 0 0-15,0 0-2 16,0 0-11-16,0 14-4 16,0 7 10-16,6-1 6 0,6-8-2 15,3-3 3 1,1-7-2-16,4-2 3 0,-2 0 3 15,-1-2-3-15,4-14 0 16,-3-6 6-16,-7 0 4 16,-3 2-7-16,0 0 7 15,-8 7 0-15,0 6 7 16,0 4 3-16,0 3 0 16,0 0-2-16,-8 9-18 15,2 21-1-15,-5 10-2 16,7 6 1-16,-1 2-2 15,5 2 4-15,0-6-1 16,0-4 0-16,0-5 2 16,-3-13-1-16,-3-6 0 15,-9-4-1-15,-10-6-1 16,-4-2-63-16,-11-4-85 0,4 0-190 16,0 0-111-16</inkml:trace>
  <inkml:trace contextRef="#ctx0" brushRef="#br1" timeOffset="174525.24">14422 4712 558 0,'0'0'271'0,"0"0"-201"15,0 0-48-15,0 0 25 16,0 0-11-16,0 0-19 16,0 0 3-16,-15 95-3 0,5-60 0 15,6-3-1-15,2-3-1 16,0-9-2-16,2-6-7 16,-2-9 1-16,2-2-1 15,-5-3 4-15,5 0 6 16,0 0 1-16,-2-10 1 15,0-16-7-15,-2-6-11 16,-2-4 2-16,4-3-1 16,2 3 0-16,-2 6 4 15,0 6-3-15,2 12 4 16,0 8 0-16,0 4 4 16,0 0-6-16,0 0-4 0,0 0-1 15,0 2-7 1,0 17 6-16,14 6 0 0,1 5 4 15,1-2-2 1,-1-2 0-16,-1-3 0 0,-3-7-1 16,-5-7 0-16,3-4 2 15,-4-5 1-15,-5 0-2 16,7 0 10-16,-1-21 11 16,5-11-3-16,1-6-12 15,-6 0-5-15,1 5-2 16,-3 4 2-16,-4 12-3 15,0 10-17-15,0 5-37 16,0 2-46-16,0 6-83 16,0 14-250-16</inkml:trace>
  <inkml:trace contextRef="#ctx0" brushRef="#br1" timeOffset="174863.97">14690 4736 983 0,'0'0'110'16,"0"0"-80"-16,0 0 38 15,0 0-9-15,0 0-37 16,0 0 0-16,-58-26-17 16,49 33-5-16,5 16 0 15,-6 5-3-15,6 0 1 0,2-3 1 16,2-5-4-16,0-5 2 15,0-4-8-15,0-7 1 16,0-4 3-16,6 0-4 16,8 0 11-16,1-22 5 15,-1-4 0-15,-1-5 0 16,-11 5-2-16,-2 2-2 16,0 4-1-16,0 6-2 15,-2 4-31-15,-9 8-43 16,2 2-49-16,0 0-125 15,5 9-274-15</inkml:trace>
  <inkml:trace contextRef="#ctx0" brushRef="#br1" timeOffset="174961.13">14690 4736 831 0</inkml:trace>
  <inkml:trace contextRef="#ctx0" brushRef="#br1" timeOffset="175340.79">14690 4736 831 0,'133'-16'175'0,"-133"8"-128"0,-2-1 18 0,0 2-6 16,-7-1-28-16,7 6-2 16,-2 0-7-16,-6 2-13 15,6 0-8-15,-7 7-2 16,-3 14-13-16,3 3 3 16,9 3-21-16,2-3-12 15,0-4 15-15,0-8 14 16,0-7 8-16,0-5 5 0,13 0 2 15,3-3 2-15,7-22 14 16,-4-7 9-16,-1-2 5 16,-5-2-6-16,-1 1-1 15,-8-2 1-15,-4 2-12 16,0 3-1-16,0 1-7 16,0 9-4-16,0 8 7 15,-4 7-3-15,0 7-4 16,-6 0 0-16,4 4-4 15,-3 20-4-15,3 10-6 16,0 7-8-16,6-1 9 16,0-2-6-16,8-2 12 15,7-5-5-15,1-8 3 16,1-5-2-16,-3-6-28 16,-1-7 2-16,3-5-48 0,-3 0-76 15,10-5-141-15</inkml:trace>
  <inkml:trace contextRef="#ctx0" brushRef="#br1" timeOffset="175734.49">15122 4676 682 0,'0'0'195'15,"0"0"-165"-15,0 0 9 0,0 0 10 16,0 0-23-16,0 0-12 15,-11 22 2-15,11-22-2 16,0 0-3-16,13-7 17 16,-1-13-5-16,-6-5-10 15,-1 1-2-15,-5 0-8 16,0 0 7-16,0 5-8 16,0 6 0-16,-9 3 4 15,-5 6-3-15,3 4 4 16,3 0-7-16,-6 0-2 15,5 15 2-15,1 9-1 16,2 5 0-16,6 0-2 16,0 0 2-16,8-3 1 15,0-3 0-15,11-6 0 0,-4-5-2 16,1-2 1-16,3-9-2 16,4-1-14-16,4 0-24 15,-3-19-57-15,2-9-80 16,-1 0-96-16,-7 0-288 15</inkml:trace>
  <inkml:trace contextRef="#ctx0" brushRef="#br1" timeOffset="175890.72">15361 4574 715 0,'0'0'224'0,"0"0"-132"16,0 0-4-16,0 0-17 15,0 0-18-15,0 0-30 16,0 0-19-16,0 0-4 0,0 0-4 15,-7 0-63-15,-7 0-90 16,-3 0-263-16</inkml:trace>
  <inkml:trace contextRef="#ctx0" brushRef="#br1" timeOffset="208460.96">24311 5081 899 0,'0'0'70'15,"0"0"-8"-15,0 0 22 16,0 0-11-16,0 0-36 16,0 0-32-16,0 0-4 0,0 0-1 15,0 18 0-15,0 2-7 16,0 8-4-16,0 2-57 16,0 4-70-16,0 2-150 15,0 3-288-15</inkml:trace>
  <inkml:trace contextRef="#ctx0" brushRef="#br1" timeOffset="208674.37">24297 5695 839 0,'0'0'29'0,"0"0"-8"16,0 0 39-16,0 0-23 15,0 0-26-15,0 0-10 16,-11 80-1-16,11-64-27 16,7 2-76-16,-3 1-72 15,6-5-12-15,-6 5-156 16</inkml:trace>
  <inkml:trace contextRef="#ctx0" brushRef="#br1" timeOffset="208817.59">24286 6052 327 0,'0'0'202'0,"0"0"-106"16,0 0-17-16,0 0 15 0,0 0-50 15,0 0-35-15,-22 45-9 16,22-36-24-16,7-2-116 16,10 0-160-16</inkml:trace>
  <inkml:trace contextRef="#ctx0" brushRef="#br1" timeOffset="208992.87">24253 6437 577 0,'0'0'57'16,"0"0"-10"-16,0 0 20 0,0 0 23 15,0 0-72-15,0 0-18 16,-13 35-10-16,24-31-112 15,4 3-82-15</inkml:trace>
  <inkml:trace contextRef="#ctx0" brushRef="#br1" timeOffset="209180.16">24275 6724 628 0,'0'0'49'0,"0"0"-7"15,0 0 23-15,0 0 34 16,0 0-50-16,0 0-22 0,-9 32-22 16,11-29-5-1,12 2-8-15,-3-2-142 0,-2 8-36 16,0-1-239-16</inkml:trace>
  <inkml:trace contextRef="#ctx0" brushRef="#br1" timeOffset="209357.45">24240 6979 658 0,'0'0'43'0,"0"0"-13"15,0 0 33-15,0 0 24 16,0 0-37-16,0 0-35 16,-14 27-14-16,14-19-1 15,4 0-41-15,10 2-97 0,-5 3-7 16,-7 1-153-16</inkml:trace>
  <inkml:trace contextRef="#ctx0" brushRef="#br1" timeOffset="209565.81">24095 7470 589 0,'0'0'48'16,"0"0"-18"-16,0 0 3 15,0 0 52-15,0 0 4 0,-7 112-33 16,7-98-45 0,7 0-3-16,1-2-8 0,-1-3 0 15,-5-2-20-15,8 0-73 16,-4 0-64-16,5-2-120 16</inkml:trace>
  <inkml:trace contextRef="#ctx0" brushRef="#br1" timeOffset="209757.1">24157 7856 714 0,'0'0'22'16,"0"0"-17"-16,0 0 37 16,0 0 78-16,0 0-66 0,0 0-40 15,-31 91-11-15,31-84-3 16,13 0-26-16,5-3-128 15,-1 0-29-15,2 1-204 16</inkml:trace>
  <inkml:trace contextRef="#ctx0" brushRef="#br1" timeOffset="209930.39">24124 8163 608 0,'0'0'45'16,"0"0"-39"-16,0 0 22 15,0 0 56-15,0 0-3 16,0 0-55-16,-27 52-23 0,27-48-3 16,0 0 0-1,2-1-39-15,2 0-55 0,3 1-51 16,-5-2-278-16</inkml:trace>
  <inkml:trace contextRef="#ctx0" brushRef="#br1" timeOffset="210140.76">24124 8163 242 0,'-45'140'358'16,"38"-129"-303"-16,3 0-4 16,-5 1 88-16,6-2 2 15,-1 1-72-15,4-5-4 16,0-1-8-16,0 0-25 16,0-1-6-16,0 0-15 15,0 0-5-15,0 0-3 0,14-2-3 16,1 1-63-16,-1 6-50 15,1-1-83-15,1 4-71 16,-1 8-156-16</inkml:trace>
  <inkml:trace contextRef="#ctx0" brushRef="#br1" timeOffset="210288.98">24193 8700 757 0,'0'0'172'0,"0"0"-149"15,0 0-1-15,0 0 51 16,0 0-21-16,0 0-52 16,-56 22-23-16,56-22-73 0,0 2-105 15,2-2-163-15</inkml:trace>
  <inkml:trace contextRef="#ctx0" brushRef="#br1" timeOffset="210493.34">24193 8700 330 0,'-50'102'618'0,"46"-93"-599"16,4 1 3-16,0-3 63 15,0 0 8-15,0 1-33 16,0-4-30-16,0 2-19 16,0 1 1-16,0-2-12 0,0 2 2 15,4-5-2-15,-4-2-27 16,0 0-105-16,-4-2-120 15,-32-13-583-15</inkml:trace>
  <inkml:trace contextRef="#ctx0" brushRef="#br1" timeOffset="-207840.15">624 2081 437 0,'0'0'108'0,"0"0"-54"16,0 0 13-16,0 0 22 16,0 0 4-16,0 0-20 15,0 0-25-15,0 0-9 16,4-52 3-16,-4 52-16 0,0 0 2 15,0 0-9-15,0 0-13 16,5 8-6-16,6 22 2 16,2 10-1-16,0 12 1 15,-2-3 3-15,-3-10-4 16,-2-4 1-16,-2-15-1 16,1-6-2-16,-3-6-1 15,0-4-2-15,-2-4-5 16,0 0-15-16,0 0 15 15,0 0 8-15,0 0 1 0,0-12-5 16,0-15 1 0,2-5-27-16,3-1 18 0,2-10 5 15,-1 0 8 1,3-6-1-16,3 6-6 0,9 10 5 16,-5 13 2-16,0 12-1 15,-9 4 2-15,-7 4 2 16,0 0-3-16,0 0-1 15,0 2-3-15,-7 22-7 16,-17 8 11-16,-7 6 7 16,-6 4-4-16,8-2-3 15,-2 0-3-15,-2-1 2 16,-1-9-16-16,1-6 4 16,8-11-8-16,8-4 7 15,3-9 14-15,10 0 2 0,2 0 3 16,-1 0 2-1,3-2-7-15,0-10 4 0,0-4-3 16,0-2 2-16,0 1 5 16,7 2-2-16,7 1 6 15,-1-5 0-15,3 3-7 16,-1 4 5-16,1 5-4 16,3 7-4-16,2 0 0 15,4 3 6-15,-1 16 1 16,5 5-1-16,-5-1-3 15,13-4-1-15,4-2-3 16,-1-6-1-16,-2-1-2 16,-6-9-5-16,-10-1-60 15,-4 0-181-15</inkml:trace>
  <inkml:trace contextRef="#ctx0" brushRef="#br1" timeOffset="-203323.08">1669 2157 582 0,'0'0'120'16,"0"0"-64"-16,0 0 54 16,0 0-25-16,0 0-32 15,0 0-13-15,0 0-3 16,0 2-9-16,0-2 3 15,0 0-4-15,0 0-13 16,0-2-1-16,4-16 2 16,5-8-12-16,3-2-3 15,-1 0 0-15,0 10 1 16,-2 4 1-16,-5 10-2 16,1 0-1-16,-3 4 1 15,-2 0-3-15,2 0 0 16,2 0-5-16,4 14 8 0,0 8 0 15,3 2 1-15,-3 0 5 16,0-2-6-16,-3-7 2 16,-1-8-2-16,-2 0 0 15,-2-7 0-15,2 0 1 16,0 0 3-16,0 0-3 16,4 0-1-16,5-21 5 15,6-13 1-15,5 0-6 16,1 2 0-16,-3 8 1 15,-9 12 1-15,-2 5-3 0,-7 7 1 16,-2 0-4 0,4 0 3-16,4 11-3 0,2 17 4 15,1 5 5-15,3-1-3 16,-1-1 0-16,1-9-4 16,-5-3 2-16,-1-7 0 15,-2-4 0-15,-2-4 0 16,0-4 1-16,5-11-1 15,7-21 13-15,1-6-1 16,4 2-7-16,-1 2 0 16,-7 6-4-16,-2 10 0 15,-2 8-1-15,-7 5 0 16,-2 5-3-16,3 0 0 16,-1 0-5-16,6 17 4 15,4 7 2-15,-1 5 2 0,2 2 2 16,1-9-2-1,-1-2 0-15,1-9 3 0,-4-6-1 16,-1-5-1-16,3 0-1 16,-4 0 1-16,3 0 6 15,3-16-7-15,-1 1 6 16,1-2-5-16,-7 7 4 16,-3 4-5-16,-2 6-3 15,0 0 3-15,0 0-1 16,8 0-7-16,1 12 6 15,0 11 2-15,5-3 1 16,-1-5-1-16,-1-6-14 16,3-7-27-16,1-2-18 15,-1 0-44-15,-1-17-70 0,-7-11-85 16</inkml:trace>
  <inkml:trace contextRef="#ctx0" brushRef="#br1" timeOffset="-203052.57">2382 1824 740 0,'0'0'135'15,"0"0"-94"-15,0 0-8 16,0 0-7-16,0 0-12 16,0 0 24-16,-6 9-33 0,6-5 3 15,0-3-4 1,2-1 3-16,5 0 3 0,0 0 9 15,1 0 8-15,1-7-2 16,0-5-15-16,-4 3-7 16,-3 5-3-16,-2 4-18 15,0 0-36-15,0 0-63 16,0 15-115-16,-4 13 39 16,-3 6-272-16</inkml:trace>
  <inkml:trace contextRef="#ctx0" brushRef="#br1" timeOffset="-202156.86">2632 1999 791 0,'0'0'57'0,"0"0"-16"0,0 0 40 15,0 0-1-15,0 0-48 16,0 0-30-16,-69-58 11 15,69 58-11-15,0 0-2 16,0 0 0-16,0 0-5 16,0 14 1-16,0 7 2 15,0 5 4-15,0 1-2 16,0-3 0-16,0 0 0 16,0-6 0-16,18 0 1 15,7-8-1-15,6-6 0 16,0-4 0-16,2 0-1 0,-4-12 1 15,5-11 1-15,-5-6 2 16,-7-3 0-16,-2 3-3 16,-13 3 2-16,-5 5-2 15,-2 7 2-15,0 3-2 16,-4 8 0-16,-6 3-8 16,-1 0-12-16,3 0 4 15,-4 12 3-15,3 4 7 16,3 0 0-16,6-6 0 15,0 0 2-15,0-2 3 16,0-5-1-16,13 4 1 0,3-7-1 16,3 2 2-16,0-2 3 15,-4 0-3-15,1 0 0 16,-3 3 1-16,-1 6-1 16,-6 2 0-16,-2 1 1 15,3 2 0-15,-5 1 4 16,3 2-4-16,-3-2 1 15,3-3-1-15,-1-4 0 16,-2-5-1-16,-2-3 0 16,0 0 0-16,0 0 2 15,7 0 3-15,4-9-3 16,0-15 5-16,4-6 2 16,-1 0-8-16,-3 4 3 15,1 3-2-15,-6 8 1 16,-1 7-1-16,-1 4 0 0,-4 4-1 15,0 0-1-15,0 0-1 16,0 8-9-16,4 16 8 16,1 8 2-16,2 3 2 15,4-3-2-15,0-6-2 16,0-11 1-16,4-5 0 16,-1-10-1-16,6 0 2 15,-2-4 2-15,5-20-1 16,-4-8-1-16,-3-5 3 15,-3 2-3-15,-11 0 8 16,-2 3-5-16,0 5 3 16,-8 6-5-16,-15 8-1 0,-1 11-3 15,-3 2-2 1,-4 10-18-16,-2 26 1 0,4 20-12 16,6 4-56-16,9-4-146 15,14-2-350-15</inkml:trace>
  <inkml:trace contextRef="#ctx0" brushRef="#br1" timeOffset="-201912.38">3622 2106 1007 0,'0'0'53'16,"0"0"-46"-16,0 0 41 15,0 0 1-15,0 0-27 16,-9 111-10-16,9-79-12 16,-2-1-24-16,-5-6-111 15,-2-11-215-15</inkml:trace>
  <inkml:trace contextRef="#ctx0" brushRef="#br1" timeOffset="-201405.47">3960 1823 738 0,'0'0'70'15,"0"0"-8"-15,0 0 37 16,0 0-26-16,0 0-40 16,0 0-17-16,6 3-12 0,-4 31 12 15,0 9 12 1,0 5-2-16,-2 3-16 0,0 0-4 15,0-5-1-15,0-10-5 16,0-12 3-16,0-10-3 16,0-7 1-16,0-3-1 15,0-4 2-15,0 0 5 16,0-15 10-16,0-16-11 16,0-12-6-16,-4-6 2 15,-1-6 2-15,5-1-4 16,0 0 1-16,0 10-1 15,0 4 1-15,0 11-1 16,13 7-1-16,2 7 0 16,-1 4-3-16,5 7 0 0,-4 4-2 15,3 2 2-15,1 0 2 16,2 21-45-16,-6 4-35 16,-1 4-31-16,-12 0-142 15,-2 0-141-15</inkml:trace>
  <inkml:trace contextRef="#ctx0" brushRef="#br1" timeOffset="-201239.16">3943 2037 919 0,'0'0'28'15,"0"0"-8"-15,0 0 5 0,0 0-15 16,0 0-3-16,0 0-7 15,114-28-77-15,-81 21-151 16,-4 0-91-16</inkml:trace>
  <inkml:trace contextRef="#ctx0" brushRef="#br1" timeOffset="-200156.18">4190 2055 693 0,'0'0'43'0,"0"0"4"15,0 0 68-15,0 0-46 16,0 0-39-16,0 0-1 16,29 5 9-16,-10-5-3 15,4-5-17-15,2-9-7 0,-2-4-2 16,-3-3-9-16,-7 4 3 16,-7-3 7-16,1 2-10 15,-4 1 3-15,-3 0-2 16,0 5-1-16,0 6-6 15,-10 6-12-15,-5 0-6 16,-5 10 4-16,-3 15 8 16,6 4 2-16,-1 3 4 15,9 0-2-15,7 5-1 16,2-5 6-16,0-3-1 16,9-2 4-16,15-8-2 15,3-5 2-15,2-4 0 16,5-10 3-16,-1 0 3 0,-2-18 4 15,2-7-9-15,-1-8 4 16,-10 5-2-16,-1 1-3 16,-11-4 4-16,1 4 0 15,-4 6-3-15,0 7-1 16,-5 8 0-16,-2 6-1 16,0 0 1-16,2 0-4 15,-2 4-2-15,3 16 6 16,-1 9 3-16,0 3 4 15,4-1 4-15,8-4-7 0,-3-4 3 16,0-9 7 0,1-5-2-16,-2-7-1 0,4-2 11 15,4 0-13-15,2-11 3 16,0-11 0-16,6-5-10 16,-5-2 5-16,-1 0-1 15,-5 4-5-15,-3 4 0 16,-6 4-1-16,-1 9 1 15,-1 6-2-15,-4 2-9 16,0 0-10-16,0 6 6 16,0 18 13-16,4 4 0 15,1-4 1-15,2 2 1 16,2-3 1-16,-1-8-1 16,6-1 2-16,-5-5 0 15,-3-8 0-15,8-1 3 0,-1 0 2 16,3-10-2-16,2-16 0 15,4-4-2-15,-5-1-1 16,4-4-3-16,-3 9-3 16,-9 4 3-16,-3 8-4 15,-4 7-8-15,-2 7 1 16,0 0-8-16,0 0-1 16,2 14 3-16,4 13 9 15,0 1 8-15,5 2 0 16,3-4 0-16,3-6 0 15,1-6 0-15,0-11-3 16,2-3 3-16,0 0-7 0,4-19-10 16,1-13-57-1,-3-7-47-15,-3 0-16 0,-6-3 61 16,-9-2-7-16,0-2 36 16,-4 2 13-16,0 3 34 15,0 14 10-15,0 10 95 16,0 7 0-16,0 10 30 15,0 0-83-15,0 16-36 16,0 16 34-16,0 6-4 16,0 7-30-16,0-5-3 15,10 4 0-15,1 2-13 16,-3-4 0-16,0-3-1 16,-6-2-22-16,-2-7-43 15,0-4-81-15,-2-10-144 16</inkml:trace>
  <inkml:trace contextRef="#ctx0" brushRef="#br1" timeOffset="-199776.5">5200 1971 210 0,'0'0'682'15,"0"0"-674"-15,0 0-7 16,0 0 20-16,0 0 16 15,147-90 8-15,-104 83-28 16,-7 7-3-16,-10 0-14 16,-8 0 2-16,-4 19-2 0,-6 2 1 15,-3 7 1 1,-3 6 2-16,-2-5-3 0,4 0 2 16,0-6-3-16,4-5 0 15,-2-6 2-15,-4-4-1 16,3-8 1-16,-1 0 0 15,6-3 8-15,3-18 7 16,-3-4-5-16,4-8-4 16,-7-4 4-16,-7 2-9 15,0 1 3-15,0 8-6 16,-7 8-4-16,-7 11-10 16,-5 7-44-16,-8 0-42 15,0 18-94-15,-4 9 45 0,6 4-268 16</inkml:trace>
  <inkml:trace contextRef="#ctx0" brushRef="#br1" timeOffset="-199590.17">5775 2198 951 0,'0'0'115'16,"0"0"-107"-16,0 0 36 15,0 0 10-15,0 0-14 16,0 0-22-16,2 112-18 16,-33-76-62-16,-7-5-135 15,-1-2-463-15</inkml:trace>
  <inkml:trace contextRef="#ctx0" brushRef="#br1" timeOffset="-198845.83">6279 1826 684 0,'0'0'166'15,"0"0"-137"-15,0 0 24 16,0 0-13-16,0 0 27 16,0 0-1-16,25 153-33 15,-21-95 2-15,1 0-22 16,-5-3-5-16,0-9-8 15,0-12-4-15,0-12-24 16,0-13-30-16,0-9-29 0,0 0-60 16,0-12-93-16</inkml:trace>
  <inkml:trace contextRef="#ctx0" brushRef="#br1" timeOffset="-198356.93">6308 1810 656 0,'0'0'171'0,"0"0"-123"16,0 0 7-16,0 0 13 16,0 0-9-16,0 0-25 15,105-70-13-15,-65 70-3 16,-2 0 3-16,-5 8-5 16,-4 14-14-16,-11 6 5 15,-9 2-6-15,-9 5 4 16,0-2-5-16,-18 1 0 0,-11-3-1 15,-4-1-3-15,-3-4 0 16,7-6 8-16,4-4-11 16,15-9 5-16,5-4-9 15,5-3 4-15,0 0 4 16,0-17 1-16,22-12-12 16,11 3 4-16,8 0 6 15,3 2-7-15,1 6 11 16,-1 2 0-16,-1 5 1 15,-5 8-1-15,-9 3 0 0,-2 0-1 16,-10 0 2 0,-1 14 3-16,-5 9 2 0,-2 2 3 15,0 1 1-15,-7 4-2 16,3-4-7-16,-5-3 2 16,2-2-3-16,-2-10 0 15,0-2 0-15,0-6-1 16,2-3-2-16,2 0-15 15,1-9-21-15,6-17-97 16,0-12-227-16</inkml:trace>
  <inkml:trace contextRef="#ctx0" brushRef="#br1" timeOffset="-198119.54">6819 1685 745 0,'0'0'82'0,"0"0"-74"16,0 0 11-16,0 0 63 15,0 0-54-15,0 0-10 16,-5 29 14-16,10-29 6 16,1-4-9-16,5-10-20 15,-4-2-9-15,-2 7-9 16,-5 2 4-16,0 5-43 15,0 2-50-15,0 0-135 16,0 11-74-16</inkml:trace>
  <inkml:trace contextRef="#ctx0" brushRef="#br1" timeOffset="-197539.53">7089 1879 734 0,'0'0'150'16,"0"0"-112"-16,0 0 25 15,0 0 24-15,0 0-13 16,0 0-16-16,0-34-33 16,-12 34-18-16,-5 7-4 15,1 15 3-15,-3 7-3 16,11 3 0-16,1 0-3 0,7 0 0 15,0-2-1-15,0-4 1 16,9-6-5-16,16-6-4 16,6-8-10-16,4-6-5 15,8 0 4-15,1-18-5 16,6-13-5-16,-6-2 6 16,-1-4 0-16,-8 2 2 15,-3 1 15-15,-10 6-4 16,-11 5 11-16,-9 7 2 15,-2 11-1-15,0 5 19 16,0 0-17-16,0 5 3 16,-11 22-6-16,-3 4 10 0,8 6-1 15,6 1-5-15,0-4-4 16,0-2 4-16,15-4-4 16,5-8 6-16,7-8-1 15,2-7-5-15,5-5 5 16,-1-3-4-16,0-18 0 15,-6-6 1-15,-4-3 1 16,-15 4-2-16,-1 0 3 16,-7-1 0-16,-7 4 8 15,-22 0-12-15,-6 9-5 16,-9 11-2-16,-1 3-12 16,-2 0-16-16,4 17-68 15,12 3-192-15</inkml:trace>
  <inkml:trace contextRef="#ctx0" brushRef="#br1" timeOffset="-195991.75">8227 1823 828 0,'0'0'53'16,"0"0"-2"-16,0 0 31 15,0 0-22-15,0 0-25 16,0 0-14-16,-42 15 4 16,26 14-2-16,8 0-15 15,3 5-7-15,5-1 2 16,0-3 0-16,0-2-3 15,13-8 3-15,8-6-3 16,1-6 0-16,12-8 2 16,5 0-1-16,1-17-1 0,5-12 3 15,-5-3-1-15,-2-2 0 16,-5 0 0-16,-6 0-2 16,-7 0 0-16,-7 4-1 15,-7 5 0-15,-6 9 1 16,0 8-2-16,0 4 2 15,-10 4-11-15,-7 0 2 16,-8 9-1-16,0 12 6 16,10 9 1-16,1 4-2 15,8 4 5-15,6-1 1 16,0-1-1-16,6-8 0 16,21-6-2-16,4-9 4 15,11-8-1-15,1-5 0 0,1 0 2 16,8-22 3-16,-10-7-6 15,-7-4 4-15,-2-5 10 16,-12-2 1-16,-5 0-6 16,-5-8-1-16,-7-3 1 15,1 1-5-15,-5 4-2 16,0 14 0-16,0 16 2 16,0 8 7-16,0 8 1 15,0 0-9-15,0 0-3 16,0 0-4-16,0 12-4 15,0 20 5-15,0 12 3 16,0 6 1-16,3-1 2 16,10-3-3-16,-5-5 0 0,11-5 2 15,-4-2-2-15,-1-13 2 16,-4-5-1-16,4-10 2 16,-1-6-3-16,3 0 4 15,4-6 6-15,2-17-4 16,5-11-5-16,-4 1 1 15,-6-9-2-15,-1-11 4 16,-5-7-2-16,-5-8-1 16,4 0-2-16,-6 8 2 15,-4 14-1-15,0 12 3 16,0 14 1-16,0 10 10 16,0 8-2-16,0 0-3 15,0 2-6-15,0 0-3 16,0 11-4-16,-2 24 3 0,-3 9 1 15,3 9 0-15,2 2-1 16,0 1 2-16,0-2-1 16,0-6 0-16,5-6 1 15,8-7-1-15,-2-9-1 16,5-4 1-16,-3-10 0 16,1-8 1-16,1-4-1 15,7 0 1-15,5-2 0 16,0-19 1-16,2-5-1 15,-12-3 4-15,4-10-5 16,-8 2-6-16,-8-1-3 16,-3 6 0-16,-2 15 2 0,0 8 4 15,0 9-24-15,-2 0 8 16,-8 0 13-16,6 0-7 16,0 0 11-16,4 0-5 15,0 9-1-15,0 5 4 16,0 4 0-16,15 1 3 15,3-2-2-15,0 2 3 16,-3-6 0-16,4 3 0 16,-11-2 5-16,1-3-5 15,-5 1 1-15,-1-5-1 16,-3 0 4-16,0 0-1 16,-5 0 19-16,-12-1-14 0,-4-2-5 15,2 1-3-15,3-5-7 16,3 0-36-16,3 0-36 15,10-9-69-15,0-15-265 16</inkml:trace>
  <inkml:trace contextRef="#ctx0" brushRef="#br1" timeOffset="-195810.48">9937 1717 1169 0,'0'0'81'0,"0"0"-70"16,0 0 5-1,0 0 17-15,0 0-33 0,0 0-12 16,45-5-171-16,-41-11-600 16</inkml:trace>
  <inkml:trace contextRef="#ctx0" brushRef="#br1" timeOffset="-190335.93">673 3081 622 0,'0'0'104'0,"0"0"-42"16,0 0 57-16,0 0-25 15,0 0-25-15,0 0-7 16,0 0-17-16,0 0-9 16,4-9-14-16,3 9-12 15,4 22 2-15,4 9-3 16,1 8 23-16,-3 2-25 0,-3-6-5 16,-6-7 3-1,-2-5-7-15,3-12 6 0,-3-4-4 16,0-6 0-16,-2-1 2 15,0 0-6-15,0 0 8 16,0 0-2-16,2 0-2 16,2-18 0-16,2-10-2 15,2-4-3-15,10-4 4 16,0 6-5-16,0 6 6 16,-3 12 0-16,-15 6 0 15,2 6-1-15,-2 0 2 16,0 0-3-16,0 0-9 15,0 0-18-15,-35 12 27 16,-15 11-2-16,-5 3-4 16,0 1-3-16,16-7-6 0,13-4 9 15,8-8 4-15,7-1 2 16,6-6 4-16,5-1 3 16,0 0 1-16,0 0 0 15,0 0-1-15,0 0 0 16,0 0-5-16,12 0-2 15,14 0 0-15,8 0 1 16,1 0 1-16,-4 2-9 16,-6 7-78-16,-4 3-69 15,-9-5-329-15</inkml:trace>
  <inkml:trace contextRef="#ctx0" brushRef="#br1" timeOffset="-188224.25">1750 3002 176 0,'0'0'591'0,"0"0"-565"16,0 0-10-16,0 0 53 15,0 0-28-15,0 0-12 16,-54 33-13-16,45-29-3 16,0-1-7-16,-2-2-4 0,5 2 10 15,-6-3 15-15,1 0-9 16,2-7-6-16,0-12-4 16,7-5 5-16,2-7-12 15,0 1 1-15,0 4 2 16,2 2 2-16,9 7 3 15,-2 6 9-15,-2 5-1 16,-3 4-11-16,1 2-1 16,4 0-5-16,2 16 2 15,5 19 0-15,-1 9-1 16,-3 9 2-16,-6 5-3 16,-6 3 0-16,0-3 0 0,0-8 0 15,-6-10-2-15,-11-8-2 16,2-9 3-16,-1-9 1 15,6-6-5-15,0-7 4 16,1-1-4-16,3 0 1 16,-5 0 1-16,1 0-4 15,2-8 7-15,1-2 0 16,5 5 1-16,0 0 1 16,2 5 2-16,0-1-4 15,0 1 0-15,0 0-4 16,0 0 4-16,4 0-8 15,16 0 8-15,7 8 1 16,-1-3 0-16,1-3-1 0,4-2 0 16,1 0-1-16,-1 0 1 15,0-14-1-15,-2-9-2 16,-2-8-4-16,-5 1-12 16,-9 0 8-16,-6 1 2 15,-7 8 9-15,0 5 3 16,0 6-3-16,0 6 1 15,0 2 5-15,0 2-6 16,0 0-4-16,-2 9-6 16,2 18 10-16,0 4 1 15,0 4-1-15,0-7 6 16,0-3-3-16,2-7-2 0,8-4 2 16,-4-9 5-1,-2-2 0-15,3-3-5 0,-1 0 7 16,8-7 5-1,3-15-1-15,2-6 2 0,1-2-5 16,-7 4-8-16,1 6 1 16,-5 8 0-16,-3 3-3 15,-4 9 2-15,-2 0-3 16,2 0-3-16,0 0-7 16,6 19-1-16,1 9 11 15,1 3 2-15,2-5 0 16,1-1-2-16,5-7-4 15,0-5-42-15,2-8-33 16,3-5-21-16,-2 0-80 16,2-8-30-16</inkml:trace>
  <inkml:trace contextRef="#ctx0" brushRef="#br1" timeOffset="-186789.63">2360 3136 613 0,'0'0'88'15,"0"0"-28"-15,0 0 84 16,0 0-77-16,0 0-19 16,0 0-6-16,-37-40-5 15,23 40-13-15,1 0-17 16,-5 17-5-16,-1 4-1 16,4 7 1-16,1 2-1 0,10 0-1 15,4-2-1-15,0-3 0 16,0-6-3-16,10-7 4 15,5-8 0-15,7-4 0 16,1 0-5-16,6-16 5 16,-3-12 0-16,-1-4 7 15,-5-6-5-15,-7 1-1 16,-6-2-1-16,-2 0 3 16,-5-3-1-16,0 2 6 15,0 3-6-15,-14 2 3 16,7 13-2-16,1 12 11 15,1 10-1-15,5 0-13 16,-2 0-12-16,2 21 3 0,0 16 9 16,0 16 4-1,0 3-4-15,9-2-2 0,2 1 2 16,5-9 3-16,-1-3-3 16,-1-11-2-16,-1-11 0 15,-1-11-3-15,-2-9-7 16,5-1-1-16,1 0 7 15,3-18 2-15,0-10-3 16,-1-4 2-16,-5-4-1 16,-1-3 5-16,-3 7-1 15,-5 11 2-15,-2 9-1 16,0 7 1-16,-2 5 0 16,0 0-4-16,0 17-11 15,0 13 15-15,0 7-1 0,0 0 2 16,0-5-2-16,5-2 0 15,17-9 1-15,3-5-1 16,2-9 0-16,4-7 1 16,-8 0-1-16,2 0 0 15,-4-19 1-15,-5-6 0 16,-5-5 3-16,-7-2-3 16,-4 2 0-16,0 2 5 15,-15 0-1-15,-12 8 2 16,4 4-2-16,-3 8-1 15,3 8-3-15,-6 0 0 16,3 0-1-16,4 9-2 16,5 10-3-16,17-3 6 0,0 4-3 15,3-2 1-15,33-4-2 16,6-2 3-16,2-6-6 16,3-6 3-16,-7 0-1 15,-2 0 2-15,-2-1 1 16,0-16 2-16,-3 0 0 15,-8 0 2-15,-2-1-2 16,-11 4 0-16,-3 2 1 16,-5 3 1-16,-4 6 3 15,0 1 14-15,0 2 5 16,0 0-16-16,0 8-8 16,-4 15 5-16,-2 12-4 0,3-1-1 15,3 0 0-15,0-1-1 16,16-9 0-16,4-5 1 15,0-6 0-15,3-8 0 16,-4-5-2-16,6 0 2 16,-2-18 1-16,-6-6 3 15,-1-6-3-15,-10-5 10 16,-6 3-3-16,0-3 7 16,0 3-7-16,-20 2-5 15,1 4 3-15,-2 12-4 16,6 5 2-16,-1 9-3 15,5 0-1-15,2 0 0 16,0 16-1-16,5 9 3 16,4 3-3-16,0 0 1 15,13-2 0-15,11-6-3 0,3-2 0 16,2-8 3-16,2-8-1 16,1-2-3-16,1 0 4 15,-2-16 0-15,-2-6 5 16,-2-6-4-16,-9-2 0 15,-11 1 2-15,-7-3-1 16,0 7-2-16,0 2 0 16,-19 10-6-16,4 4-1 15,1 9-12-15,1 0 10 16,5 0-5-16,0 9 9 16,6 4-2-16,2 3 0 15,0 3-3-15,12-4 10 0,5 6-2 16,4-3 3-16,-4 2-1 15,1 0 0-15,-2 0 0 16,1 2 11-16,0-2-2 16,-2 2 17-16,-1-5-19 15,-4-2-4-15,-3-1-3 16,1-5-1-16,2-2-27 16,1-2-34-16,7-5-46 15,4 0-194-15</inkml:trace>
  <inkml:trace contextRef="#ctx0" brushRef="#br1" timeOffset="-186474.06">4066 2563 1018 0,'0'0'54'16,"0"0"-26"-16,0 0 50 15,0 0-27-15,0 0-27 16,0 0-22-16,0 0 12 16,-23 160 3-16,23-78 6 15,0 6-4-15,0 0-6 16,0 3 6-16,-6-4-6 16,-7-4-7-16,-1-9-3 0,5-9-3 15,-1-16-1 1,8-11 1-16,0-11-3 0,2-13-16 15,0-9-25-15,0-5-52 16,0 0-48-16,0-1-151 16,8-24-311-16</inkml:trace>
  <inkml:trace contextRef="#ctx0" brushRef="#br1" timeOffset="-185057.65">4574 2879 687 0,'0'0'46'0,"0"0"-41"16,0 0 95-16,0 0-14 15,0 0-41-15,0 0-19 16,-74-48 11-16,49 47-16 15,4 1-8-15,-4 0-7 0,2 0 0 16,-1 3-2 0,2 13-4-16,0 6 3 0,-1 7 0 15,8 6 8-15,3 4-6 16,10-4 5-16,2-1-10 16,0-5 0-16,6-9 0 15,13-8 0-15,1-3 0 16,7-9 1-16,4 0 1 15,9-7-2-15,-2-15 4 16,-5-2-2-16,-6-2 3 16,-11-1-2-16,-5 0 0 15,-11-5 7-15,0-2 19 16,-5-1-12-16,-15 5 3 16,-3 12-18-16,-2 8 5 0,0 8-7 15,-2 2-8-15,2 0 5 16,5 0 1-16,3 16-1 15,8 3-1-15,6 2 3 16,3 4-2-16,0-2-2 16,14 3 2-16,17-3 1 15,9-6 2-15,7-2 0 16,5-10 0-16,0-5 0 16,6 0 0-16,-4-7 0 15,-4-14 1-15,-6 2-2 16,-9-2-1-16,-8 3 1 15,-9 4 1-15,-7 5 0 16,-7 4 1-16,1 5 1 0,-5 0 0 16,0 0-2-1,0 0-1-15,0 8-9 0,0 15 10 16,0 4 4-16,4 5 0 16,8-3 0-16,3-4-3 15,3-7-1-15,0-6 2 16,8-3 2-16,-1-9 1 15,0 0 3-15,-1 0-1 16,5-6-2-16,-4-11 0 16,-8-3-2-16,2 1 0 15,-9-1 3-15,-1-2-1 16,-7-1-2-16,3 3 2 16,-5 8 2-16,0 5 1 15,0 4 6-15,0 3-2 0,0 0-12 16,0 0-3-16,0 0-4 15,0 18-2-15,0 11 9 16,0 0 3-16,5 2-3 16,8-4 0-16,1-6 2 15,1-4-1-15,3-6 1 16,-1-7-2-16,4-2 2 16,1-2 3-16,5 0-3 15,0-20 0-15,-1-6 1 16,1-5-2-16,-7-5 0 15,-5-3-2-15,-3-12-1 0,-8-2-4 16,-2-8-3 0,-2-1 0-16,0 7 4 0,0 18 5 15,0 12 1 1,0 18-1-16,0 7-3 0,0 0-7 16,0 0-8-16,-4 18 9 15,0 17 9-15,2 18 0 16,2 5 1-16,0 4 1 15,21-2-2-15,8 0 0 16,0-7 0-16,2-8-1 16,3-10 1-16,0-11-1 15,-1-14 0-15,-1-10-37 16,-6 0-61-16,-4-10-141 16,-8-12-206-16</inkml:trace>
  <inkml:trace contextRef="#ctx0" brushRef="#br1" timeOffset="-184840.28">5349 2885 937 0,'0'0'45'0,"0"0"-42"16,0 0 15-16,0 0 62 15,166-14-35-15,-95 8-27 16,2-2-16-16,-1 0 4 15,-14 1-6-15,-10 4 0 16,-12 1-18-16,-11-2-46 16,-7 4-68-16,-7 0-129 15,-9 0-90-15</inkml:trace>
  <inkml:trace contextRef="#ctx0" brushRef="#br1" timeOffset="-181541.57">6036 2963 347 0,'0'0'53'16,"0"0"34"-16,0 0 21 16,0 0-44-16,0 0-20 0,0 0 2 15,7 0 9-15,-7 0-9 16,0-1 4-16,0-3-5 15,0-3-19-15,0 2-17 16,0-6 0-16,-7 3-6 16,-7 2 8-16,1 2-11 15,-3 4-9-15,-1 0 6 16,-3 0 2-16,2 9-2 16,0 6 3-16,3 6 0 15,3 2 2-15,4 1 1 16,3 2-3-16,5 1 2 15,0-2-2-15,0-8 0 16,18-3 0-16,-2-7 0 16,1-7 1-16,3 0 0 15,3 0-1-15,2-12 1 0,4-13 0 16,-8-6 8-16,-3 2-3 16,-7-7-1-16,-9-3 15 15,-2 0-4-15,0-6-14 16,0-1 4-16,0 0 0 15,-6 2-4-15,-3 8 0 16,1 10 1-16,0 10 7 16,4 9-4-16,2 7-2 15,0 0 5-15,2 0-9 16,-3 0-2-16,3 0 0 0,0 0-5 16,0 12 4-1,0 15 3-15,0 9 1 0,9 5 1 16,3 5-1-16,3 3 2 15,1-1-3-15,-5 1 0 16,4-6 1-16,-8-3-2 16,6-5 1-16,-6-8 0 15,0-10-8-15,-5-5-34 16,5-6-18-16,6-6-62 16,5 0-44-16,5-9-114 15</inkml:trace>
  <inkml:trace contextRef="#ctx0" brushRef="#br1" timeOffset="-179793.27">6319 2879 372 0,'0'0'316'15,"0"0"-277"-15,0 0 55 16,0 0-14-16,0 0-44 16,0 0-16-16,-25 38 0 15,19-4-2-15,-1 3 0 16,7 0-14-16,0 0 6 15,0-7-9-15,0-9 0 16,13-2-1-16,-1-9 0 16,-3-4 0-16,4-6 1 15,3 0 0-15,-1-6 9 16,1-14-7-16,-5-6 4 16,-6-4-3-16,-5-1 7 0,0 2 5 15,0-3-2-15,-12 7-6 16,-5 6-3-16,1 6 6 15,1 10-4-15,-1 3-5 16,-5 0-4-16,6 0-3 16,-1 3 2-16,10 10 1 15,1 1 0-15,5-2-4 16,0 4 2-16,0-4 1 16,23 0 0-16,8-4-2 15,2-6 1-15,9-2-1 16,-4 0 4-16,5-4-3 15,-3-10 3-15,-5-2-4 16,-6 2 1-16,-8 2 4 0,-13 5-1 16,-3 3 1-16,-5 3 6 15,0-2 1-15,0 3 8 16,0 0-5-16,0 0 0 16,0 0-7-16,0 0-2 15,0 0 1-15,0 0-2 16,0 0-1-16,0 0 1 15,0 0 1-15,0 0-1 16,0 0 0-16,0 0-1 16,0 0 1-16,0 0 0 15,0 0 1-15,0 0 2 16,0 0 0-16,0 0-3 16,0-1 0-16,0-2 0 15,0 3 1-15,0 0 2 0,0 0-2 16,0 0-1-16,0 0 3 15,0 0-7-15,0 0 4 16,0 0 0-16,0 0 1 16,0-4 3-16,0 0-4 15,0 1 0-15,0-1-1 16,0-1 1-16,0 5 0 16,0 0 1-16,0 0 1 15,0 0-2-15,0 0-1 16,0 0 1-16,0 0 0 15,0 0-1-15,0 0 1 0,0 0-2 16,0 0 1 0,0 0-2-16,0 0 3 0,0 0 0 15,0 0 1-15,0 0 0 16,0 0-2-16,0 0-3 16,0 0 4-16,0 0 0 15,0 0 0-15,0 0 0 16,0 0 0-16,0 0-2 15,0 0-3-15,0 0 6 16,0 0-4-16,0 0 0 16,0 0 3-16,0 0 1 15,0 0-1-15,0 0-1 16,0 0-1-16,0 0-9 16,0 0 7-16,0 9 4 0,0 6 0 15,0 5 0-15,-5 3 0 16,5 2 0-16,0 1 0 15,0-1 0-15,0-1 0 16,0 0 0-16,0-6-2 16,12-4-2-16,1-5-6 15,5-6 4-15,2-3-4 16,4 0 10-16,3 0-8 16,-2-10 8-16,-6-9-5 15,2-2 4-15,-9-4 1 16,-8 0 3-16,-4-3 0 15,0-2 4-15,-8-3-1 16,-11 5 4-16,-6 5-2 16,1 8 4-16,-1 7-11 15,1 8 9-15,2 0-5 0,-1 0-5 16,8 4-1-16,3 8 1 16,8 4-5-16,4 2 5 15,0 4-2-15,0 3 2 16,22-7 1-16,5-3-1 15,2-6-6-15,7-5 6 16,-5-4 1-16,0 0 1 16,5-6 1-16,-1-16-1 15,6-7-1-15,-1 0-1 16,-3 0 0-16,-5 3 1 0,-10 2-1 16,-9 4 2-1,-9 0 0-15,-4 6-1 0,0 4 1 16,0 3-2-16,-15 7-4 15,1 0 4-15,-1 0-5 16,7 0 3-16,-2 0-9 16,6 3 11-16,-1 1 0 15,5-2 0-15,0 1-8 16,0-3 4-16,0 3-7 16,9 1 11-16,9-2-4 15,9-2 4-15,-2 2 1 16,2-2-1-16,-6 2 0 15,8 2 0-15,-2 2 1 16,-4 2-2-16,-3 0 1 16,-7 4 0-16,-4 3 3 0,-3-2-3 15,-3 5 2-15,4-2 0 16,-3 1 1-16,0-4-3 16,3-1 2-16,-1-4 0 15,0-2 2-15,2-1-2 16,-1-5-1-16,1 0 5 15,11 0 1-15,-1 0 3 16,1-7-8-16,6-7-1 16,-5 0 2-16,5 2-1 15,-10 3-2-15,-4-2-2 16,-6 3 0-16,4 2-18 16,-7 2-32-16,-2 0-62 0,0 2-161 15</inkml:trace>
  <inkml:trace contextRef="#ctx0" brushRef="#br1" timeOffset="-179581.91">7841 3035 978 0,'0'0'169'15,"0"0"-158"-15,0 0 13 16,0 0 21-16,0 0-36 0,0 0-9 16,0 0-56-16,-2 0-86 15,0 0-275-15</inkml:trace>
  <inkml:trace contextRef="#ctx0" brushRef="#br1" timeOffset="-135816.02">15680 8298 306 0,'0'0'127'0,"0"0"-87"16,0 0-11-16,0 0-9 15,0 0-1-15,0 0-9 16,0 0 2-16,0 0 0 16,0 0-11-16,0 0-2 15,-56-35-7-15,49 35-60 16,-2 0-47-16,0 0-34 0</inkml:trace>
  <inkml:trace contextRef="#ctx0" brushRef="#br1" timeOffset="-108757.95">14609 5104 607 0,'0'0'87'0,"0"0"-9"16,0 0 11-16,0 0-17 16,0 0-16-16,0 0-16 0,0 0-8 15,0 0-7-15,0 0-8 16,0 0 9-16,0 0-11 15,0 0-5-15,-4 0-3 16,-9 7-6-16,1-1 4 16,1-2-4-16,7-1-1 15,4-3-2-15,0 0 2 16,0 0 0-16,0 1-2 16,15 1 1-16,10-2 1 15,6 0 2-15,0 0-1 16,5 0 0-16,-14-3 0 15,-6-2 1-15,-5 1-2 16,-11 4 1-16,0 0 3 16,0 0-3-16,-11 0 7 15,-22 0-8-15,-16 10 0 0,-7 10 0 16,4 1 3-16,19-3-1 16,11-8 0-16,13-5-2 15,4-3-2-15,5 0-1 16,0-2-14-16,11 0-73 15,16-2-141-15</inkml:trace>
  <inkml:trace contextRef="#ctx0" brushRef="#br1" timeOffset="-78332.69">17503 5944 378 0,'-205'236'0'0,"60"-21"-180"0</inkml:trace>
  <inkml:trace contextRef="#ctx0" brushRef="#br1" timeOffset="-78053.19">17269 5560 420 0,'-214'151'0'16,"42"-3"-145"-16</inkml:trace>
  <inkml:trace contextRef="#ctx0" brushRef="#br1" timeOffset="-67362.7">778 4131 852 0,'0'0'21'0,"0"0"-20"16,0 0 4-16,0 0 32 15,0 0 21-15,93 107-43 16,-80-82-7-16,1-4-1 16,-7-2-1-16,-1-6-4 15,-4-10 0-15,-2-3 1 16,3 0-1-16,-3 0-1 0,2 0-1 15,-2 0 5-15,0-12 1 16,0-11-3-16,0-4-3 16,0 1 1-16,2 4-1 15,0 5 0-15,0 7 2 16,-2 5 2-16,3 3 6 16,-3 0 15-16,0 2-7 15,0 0 9-15,0 0 1 16,0 0-12-16,0 0-14 15,-16 12 1-15,-13 8 2 16,-8 4-5-16,-9-3 0 16,9-1 0-16,-5-9 1 15,6-5 1-15,9-4 1 0,11-2-2 16,12 0 3-16,4 0 1 16,0 0 7-16,0 0 2 15,15-5-11-15,22-6-3 16,2 1-1-16,6 2-4 15,-7 2-60-15,0 4-53 16,-1 2-197-16</inkml:trace>
  <inkml:trace contextRef="#ctx0" brushRef="#br1" timeOffset="-66194.78">1694 4247 1019 0,'0'0'55'16,"0"0"-39"-16,0 0 21 15,0 0 6-15,0 0-23 16,0 0-20-16,2 78 5 15,7-15 19-15,-3 2-12 16,-1-1-12-16,-2-7 2 16,-3-15-2-16,0-13 1 15,0-18 0-15,0-8 0 16,0-3 7-16,0 0-8 16,0 0 15-16,0-11-6 15,0-24 13-15,-10-14-22 0,-3-16 0 16,4-9 0-1,4 0 0-15,5 7-6 0,0 8 6 16,0 14 2-16,12 14-2 16,1 6-3-16,5 7-2 15,-1 11 5-15,4-1-7 16,6 8 4-16,-1 0-3 16,1 5 2-16,-5 21 0 15,-8 2-13-15,-12 9-13 16,-2 2 7-16,-9 5 7 15,-24-1 0-15,-8-7 3 16,-1-6 11-16,2-6 2 16,6-10 2-16,8-6-2 15,4-8 0-15,8 0 0 16,3 0 0-16,2 0 1 0,5-2 2 16,1 0-1-16,3 2-2 15,0 0-2-15,0 0-13 16,16 9 4-16,17 12 11 15,7 6 5-15,3-1-1 16,1 4-2-16,-3-2-2 16,-1-3 0-16,-3-2-21 15,1-9-73-15,-4-6-97 16,-8-6-111-16</inkml:trace>
  <inkml:trace contextRef="#ctx0" brushRef="#br1" timeOffset="-65542.58">2115 4525 360 0,'0'0'76'0,"0"0"-76"16,0 0-3-16,0 0 3 15,0 0 15-15,0 0 63 16,42 0 4-16,-28 0-27 15,-5 0-25-15,-3-4 9 16,1-3 42-16,-3-5-2 16,1-5-32-16,2 2-13 15,-5-6-3-15,0 6-2 0,-2-3-1 16,0 0-3 0,0-1 7-16,0 3-16 0,0 2 4 15,-4 4 0-15,-6 2-4 16,4 0-3-16,-5 1-9 15,-3 2-4-15,-1 3 0 16,-5 2 0-16,-2 0-2 16,-1 10-6-16,1 13 5 15,-1 6-3-15,8 5-2 16,1 2-10-16,10 1-7 16,4-4 11-16,0-2 7 15,0-9 2-15,14-4-1 16,3-10 4-16,4-6 1 15,1-2 1-15,-2 0 0 0,4-14 4 16,1-14 12-16,-3-2 2 16,-4-7 2-16,-4 5-4 15,-8 4 1-15,-4 5-4 16,-2 9 12-16,2 5-13 16,-2 7 1-16,0 2-8 15,0 0-4-15,0 0-1 16,0 0-14-16,0 18 5 15,7 6 9-15,3 8 0 16,0 0 0-16,1-2 0 16,5-5-3-16,-1-4-9 15,6-4-29-15,1-9-3 16,0-4 32-16,7-4-29 0,0 0-49 16,7-8-68-16,2-13-117 15</inkml:trace>
  <inkml:trace contextRef="#ctx0" brushRef="#br1" timeOffset="-63246.36">2193 4566 129 0,'0'0'482'0,"0"0"-418"16,0 0-32-16,0 0 54 15,0 0-15-15,0 0-28 16,18-62-5-16,-12 43-1 16,-1 0-3-16,-3-1-7 15,-2-1-11-15,0 1 4 16,0 1 1-16,0-2-4 16,0 3 1-16,0 1-2 15,-4 3-3-15,-5 1-5 0,0 3 5 16,-2 4-5-1,0 0-8-15,-3 6 1 0,1 0 2 16,-1 0-3-16,1 0-2 16,0 6 0-16,1 8 1 15,-1 6-2-15,5 4 1 16,2 6 1-16,4 2-8 16,2 2 2-16,0-4-1 15,12 1-6-15,8-8 6 16,2-2 1-16,5-5 6 15,2-4 1-15,0-8 0 16,0-4-2-16,0 0 0 16,-4 0 2-16,-4-16 2 15,0-3-1-15,-6-3 1 16,1-2 2-16,-5-2-1 0,-4-2 7 16,-7 1 7-16,0-3-4 15,0 5-3-15,0 11-6 16,0 9 7-16,0 5-1 15,0 0 11-15,0 0-21 16,0 0-8-16,0 9 2 16,0 19 1-16,0 9 2 15,0 3 3-15,0 0 0 16,15-4-2-16,1-6 1 16,-1-5 0-16,1-8 1 15,2-5-2-15,-2-8 2 16,1-4 0-16,6 0 5 0,3 0-4 15,4-20 10-15,-6-6-5 16,-2-5-2-16,-6 4-1 16,-10-1 2-16,1 7-5 15,-5 7-1-15,-2 9-1 16,0 3 1-16,0 2-7 16,0 0-15-16,0 0 7 15,0 7 8-15,0 15 1 16,0 0 6-16,0 2 1 15,5-3-1-15,4-6 0 16,-3-2 0-16,1-5 0 16,0-4 1-16,-2-4 0 0,5 0 4 15,3-4 0-15,6-17 3 16,-3-2-7 0,1-5 2-16,-5 2-3 0,-4 2 2 15,1 3-2-15,-9 7-1 16,2 9-6-16,-2 2 7 15,0 3-8-15,0 0-23 16,4 7 5-16,2 14 21 16,0 5 6-16,3 0-2 15,4-2 2-15,-1-3 0 16,-2-4 3-16,-1-8-1 16,1-1 5-16,-2-6 0 15,-1-2 2-15,0 0 2 0,4-2 14 16,0-15-14-16,0-6-5 15,0-2-5-15,-6 3 2 16,1 4-3-16,-6 4 0 16,2 9-6-16,0 5-4 15,-2 0-10-15,3 0-10 16,4 10 5-16,-3 12 21 16,9 4 3-16,1-4 1 15,1-4 0-15,6-4 0 16,-3-4 0-16,-1-6 0 15,1-4 1-15,-5 0 11 16,6-2 15-16,-7-18 9 0,2-4-4 16,-7-5-1-1,-5-3-14-15,-2 0 3 16,0 0-5-16,-16 4 1 0,-10 8-15 16,-3 7 1-16,-2 13-2 15,0 0-8-15,2 19-50 16,8 13-43-16,15 0-26 15,6-4-147-15,6-7-234 16</inkml:trace>
  <inkml:trace contextRef="#ctx0" brushRef="#br1" timeOffset="-62762.54">3426 4218 710 0,'0'0'173'0,"0"0"-93"0,-23-123 17 15,13 94-18-15,0 15 6 16,3 8-20-16,5 6-38 16,-2 0-5-16,-5 16-22 15,7 22-6-15,-7 15 6 16,9 3 0-16,0 5-3 16,0-1 3-16,2-4 0 15,12-5 2-15,1-7-2 16,3-9-1-16,2-13-8 15,0-5 7-15,2-12-10 16,-1-5 0-16,-2 0 7 16,8-10 0-16,-2-16 3 15,4-13-9-15,-9-5 2 0,-7-2-7 16,-6 5 0-16,-7 4 1 16,0 13 7-16,0 12 8 15,-3 12-11-15,-12 0 6 16,-1 15 4-16,-1 20-5 15,5 5 4-15,8 5 0 16,4-2-7-16,0-3 7 16,18-1 1-16,7-7-2 15,1-6 3-15,-2-9-1 16,3-5-20-16,-4-9-5 16,2-3-5-16,-8 0 0 15,-3-18-35-15,-6-12-76 0,-8-7-78 16,0-4-286-1</inkml:trace>
  <inkml:trace contextRef="#ctx0" brushRef="#br1" timeOffset="-62611.29">3138 4291 824 0,'0'0'83'16,"0"0"-42"-16,0 0 46 15,0 0-13-15,0 0-56 16,0 0-16-16,38 2 0 15,15-2-2-15,15 0-66 16,3 0-113-16,0-6-369 16</inkml:trace>
  <inkml:trace contextRef="#ctx0" brushRef="#br1" timeOffset="-61214.57">4658 4311 94 0,'0'0'252'0,"0"0"-105"16,0 0-34-16,0 0-26 16,0 0 81-16,0 0-83 15,0-58-28-15,0 58-15 0,0 20-25 16,0 23-5-16,0 12 14 15,0 6-5-15,0-4-13 16,0-4-2-16,0-13-5 16,0-9 0-16,0-12-1 15,0-9 1-15,0-4 0 16,0-6-1-16,0 0 12 16,0-23 6-16,0-15-10 15,0-13-7-15,0-11 1 16,-9-14-4-16,9-6 2 15,0 1 0-15,0 14-2 16,5 17-2-16,13 20 2 16,2 13-4-16,-2 10-9 15,0 7 9-15,-3 7-6 16,1 21 4-16,-7 7 3 0,-5 8 0 16,-4 1-5-16,0 2 8 15,-23 0-2-15,-5-2-10 16,-4-8-30-16,4-9-1 15,1-13 31-15,7-7 12 16,4-7 2-16,3 0 1 16,6 0 2-16,5-6 2 15,2-2 5-15,0 4-10 16,0 4 4-16,15 0 0 16,12 0 7-16,2 20 3 15,7 11-3-15,2 1-5 16,0 0-5-16,0-4 1 0,1-7-2 15,-2-7-9-15,-4-5 1 16,1-9 3-16,-3 0-4 16,-4-9 8-16,0-12 1 15,-8-4 0-15,-5-5 0 16,-8-3 3-16,-6-6 14 16,0-1 0-16,-2 2 4 15,-12 12-9-15,1 10 3 16,-3 8 17-16,1 8-11 15,-5 0-19-15,-3 6-2 16,2 22-4-16,2 11-4 16,6 2 8-16,4 3-6 15,9-3 5-15,0-8 0 0,0-4-3 16,12-9-3-16,5-8 1 16,-1-6 2-16,4-6 4 15,0 0 0-15,-2-8 2 16,-1-18 4-16,-1-7-5 15,-1-3-1-15,-7-4-1 16,-6 2-8-16,-2 4-9 16,0 11 4-16,0 12-9 15,-2 11 8-15,-8 0-14 16,-3 20 6-16,7 17 12 16,4 1-45-16,2 6-20 15,0-3 6-15,17-9 19 0,10-3 9 16,4-9-12-16,2-10 36 15,5-6 8-15,1-4-41 16,0-2-77-16,-3-21-81 16,-3-4 72-16</inkml:trace>
  <inkml:trace contextRef="#ctx0" brushRef="#br1" timeOffset="-60212.69">5376 4496 125 0,'0'0'110'0,"0"0"24"16,-11-115-31-16,-7 85-6 15,-7 12-10-15,2 13-14 16,-4 5-13-16,0 0-3 15,0 21-39-15,7 13 8 16,5 6-13-16,7 3-10 0,8-2 8 16,0 0-6-1,8-7-2-15,16-6-1 0,2-8-1 16,3-8 1-16,2-6 0 16,4-6 4-16,-2-2 1 15,-2-22 11-15,3-11-6 16,-10-4 4-16,-2-10 20 15,-10-4-9-15,-10-12-10 16,-2-9 2-16,-8-4-7 16,-11-1-8-16,-4 12 2 15,8 12-1-15,1 20-2 16,8 18 2-16,2 13 14 16,1 4-7-16,3 0-12 0,-2 4-2 15,0 26-17 1,2 14 15-16,0 15 3 0,7 7 0 15,14 2 0-15,2 2-1 16,1 0 2-16,-1-7 0 16,-4-10 0-16,6-10 0 15,-7-10 0-15,-3-10-3 16,-3-11-2-16,-3-9-1 16,-5-3-4-16,3 0-1 15,0-23 4-15,4-17 1 16,0-11-14-16,-4-5 1 15,-5 2-5-15,0 10-10 16,-2 16 19-16,0 16 13 16,0 12 0-16,0 0-12 0,0 14-3 15,0 18 15-15,0 10 2 16,0 0 0-16,9 3 0 16,4-8 3-16,5-4 1 15,-2-8 0-15,-1-4 1 16,1-9 3-16,-3-7 5 15,6-5-1-15,-4 0 22 16,5-15-8-16,-3-11-11 16,4-10-7-16,-8-3-2 15,-4 0-2-15,0 2-2 16,-5 7-2-16,-2 13 1 16,-2 6-1-16,0 9-1 15,0 2-10-15,0 0-3 0,0 7 1 16,0 16 9-1,0 2 4-15,0 2-3 0,0-3 0 16,14 2 6-16,1 1 4 16,-1-9-2-16,6-1 5 15,0-10-1-15,1-3-2 16,-4-4 11-16,1 0 5 16,-1-9-4-16,-3-14-9 15,-3-5-3-15,-7-7-2 16,-4-2-1-16,0-6-4 15,-13 1-13-15,-9 4-8 16,2 11 1-16,0 16 5 16,2 9-2-16,1 2-15 15,-2 2 11-15,4 21 6 0,8 0 9 16,5 3 1-16,2 4 2 16,0-2 2-16,7-1 1 15,10-6 2-15,4-1 2 16,-2-8-4-16,-3-3 2 15,-5-8-2-15,-4-1-4 16,-2 0 4-16,-3-4-24 16,-2-14-153-16,0-7-69 15</inkml:trace>
  <inkml:trace contextRef="#ctx0" brushRef="#br1" timeOffset="-60023.37">5604 4180 901 0,'0'0'68'16,"0"0"-66"-16,0 0 0 16,0 0-2-16,0 0-10 15,0 0-56-15,-2-20-122 16,2 20-251-16</inkml:trace>
  <inkml:trace contextRef="#ctx0" brushRef="#br1" timeOffset="-59798.02">5604 4180 503 0,'-31'107'391'0,"23"-107"-329"15,0 0-22-15,-13 0 17 16,-2-3-21-16,-16 3-25 16,-7 0-5-16,-6 12-5 15,-2 17-1-15,6 7-11 16,9 3-38-16,8 4-58 16,12-1-254-16</inkml:trace>
  <inkml:trace contextRef="#ctx0" brushRef="#br1" timeOffset="-58988.52">7062 4013 753 0,'0'0'111'0,"0"0"-36"15,0 0-2-15,0 0-14 16,0 0-36-16,0 0-20 16,24 75 32-16,-15-21 1 15,-7 4-15-15,-2-3-15 0,0-5-6 16,0-8-13-16,0-8-64 15,-2-12-48-15,-7-13-141 16,-2-9-354-16</inkml:trace>
  <inkml:trace contextRef="#ctx0" brushRef="#br1" timeOffset="-58559.71">6965 4180 842 0,'0'0'156'0,"0"0"-151"16,0 0 4-16,0 0 3 0,0 0 30 16,139 0-8-1,-85 0-28-15,-6 0-3 0,4-3-3 16,-5-6 0-16,-1-2 0 16,-1-4-4-16,-7-3-10 15,-11-1 6-15,-10-3-3 16,-13-6 1-16,-4-7 7 15,0-1 3-15,0-2 1 16,0 1 1-16,-6 10 6 16,-3 11 11-16,3 8 6 15,-1 4 17-15,7 4-3 16,0 0-2-16,-3 0-22 16,3 16-8-16,-2 20 0 0,2 13-1 15,0 6 14 1,0 3-3-16,2 3-7 0,8-5 5 15,3 0-2 1,-5-8-4-16,0-9-7 0,-2-12 3 16,1-8-5-16,-5-7-19 15,4-5-38-15,6-7-95 16,1 0-43-16,1-14-194 16</inkml:trace>
  <inkml:trace contextRef="#ctx0" brushRef="#br1" timeOffset="-57847.42">7641 4238 710 0,'0'0'126'0,"0"0"-93"16,0 0 46-16,0 0-14 15,0 0-32-15,0 0-4 16,40 58 0-16,-29-58 2 15,5 0-6-15,-1-5-8 16,1-13 3-16,-1-6-2 16,-3-4-8-16,-5-1-5 15,-5 0-1-15,-2 0-4 16,0 8-2-16,0 7-13 16,-2 7 1-16,-9 7 13 15,-3 0-15-15,-3 8-1 0,-4 14 9 16,5 6 0-1,5 7 0-15,7 5 0 0,4-1 0 16,0 0 5-16,2-5-7 16,19-8-16-16,8-3-20 15,8-9-6-15,7-9-10 16,12-5-25-16,2 0-9 16,-4-5 57-16,4-14 33 15,-12-5-3-15,-5-2 6 16,-5-4 3-16,-14 4 6 15,-11-2 6-15,-9 6-1 16,-2 6 51-16,0 6 40 16,-6 3-26-16,-15 6-23 15,1 1-34-15,-4 0-7 0,-3 6-8 16,9 15 11-16,1 4-1 16,3 5-11-16,10 0 1 15,-1-5-1-15,5-2 8 16,0-7 1-16,0-6-2 15,0-4 2-15,11-6 4 16,1 0-2-16,3 0 13 16,5-15 6-16,5-11-17 15,-3-3-9-15,-4-3-6 16,-5 6 4-16,-4 4-2 16,-2 10-3-16,-7 6-5 15,2 6 4-15,-2 0-16 16,0 0-13-16,0 14-17 0,0 14 20 15,0 2-16-15,4 0-63 16,17-5-125-16,0-6-21 16</inkml:trace>
  <inkml:trace contextRef="#ctx0" brushRef="#br1" timeOffset="-57346.46">8522 4233 569 0,'0'0'148'15,"0"0"-5"-15,0 0-35 0,0 0 0 16,0 0-34 0,0 0-33-16,-67-87-5 0,49 87-26 15,-2 7-2-15,0 20-7 16,2 2-1-16,5 7-2 16,8-2 0-16,5 0-4 15,0-5 2-15,0-3 3 16,9-3-1-16,11-9 2 15,-2-7-3-15,0-6 2 16,-3-1 1-16,6 0 4 16,-2-22 11-16,-1-10 5 15,1-6 0-15,-4-6-8 16,-7-7-4-16,0-11-6 16,-4-7 7-16,-4-12-9 15,0-5 2-15,0 8-1 0,0 16 0 16,-2 21-1-16,-8 19 2 15,8 14 2-15,-2 8 5 16,-3 0-8-16,7 0-1 16,-8 22 0-16,-2 23-2 15,6 14 2-15,2 12 4 16,2 3-2-16,0-2-1 16,8-3-1-16,13-6 3 15,-3-6-2-15,-3-7-1 16,3-10 0-16,-7-11-3 15,3-6 0-15,1-11-34 16,1-12-87-16,8 0-58 0,5-10-193 16</inkml:trace>
  <inkml:trace contextRef="#ctx0" brushRef="#br1" timeOffset="-57194.22">8943 4223 866 0,'0'0'212'16,"0"0"-185"-16,0 0-16 16,0 0 7-16,0 0-18 15,0 0-37-15,0 0-107 16,0 6-213-16</inkml:trace>
  <inkml:trace contextRef="#ctx0" brushRef="#br1" timeOffset="-56613.24">6199 4967 958 0,'0'0'40'15,"0"0"-35"-15,0 0-3 16,0 0 10-16,0 0 23 16,118-6 18-16,-33 6-5 15,19 0-28-15,12 0-13 16,7-2-7-16,6-8 3 15,-1-2-3-15,-4 0-1 16,-15 3 1-16,-20 4 0 16,-26 3-9-16,-25 2-7 15,-23 0-6-15,-15 0 5 16,0 0 14-16,-35 0-1 16,-21 2-21-16,-17 8-16 15,-14-1 25-15,-5 3 7 0,-3-1 1 16,3 1-2-1,12-4 10-15,9 2 2 0,13-2 11 16,19-2 8-16,15 0 14 16,20-6-1-16,4 0 5 15,0 2-31-15,28-2-2 16,24 0-1-16,20 0 12 16,14 0-9-16,7-6-8 15,6-5-2-15,-10-2-5 16,-3 3-37-16,-5 2-49 15,-14 0-90-15,-14 1-231 16</inkml:trace>
  <inkml:trace contextRef="#ctx0" brushRef="#br1" timeOffset="-56438.98">7583 5008 946 0,'0'0'113'0,"0"0"-105"16,0 0 16-16,0 0 30 16,0 0-29-16,0 0-25 15,-14 0 0-15,14 0-54 16,-4 5-54-16,-7 2-173 16</inkml:trace>
  <inkml:trace contextRef="#ctx0" brushRef="#br1" timeOffset="-48830.41">1584 5124 941 0,'0'0'115'16,"0"0"-28"-16,0 0 17 15,0 0-36-15,0 0-34 16,0 0-14-16,0 0-8 16,-44 100 1-16,32-26 8 15,8 8-10-15,4 2-5 16,0-3-5-16,2-11 0 0,14-12-1 15,9-10 0-15,8-14-34 16,11-7-11-16,8-13-41 16,8-14-89-16,0 0-23 15,-4-23-309-15</inkml:trace>
  <inkml:trace contextRef="#ctx0" brushRef="#br1" timeOffset="-48263.29">1966 5238 961 0,'0'0'108'0,"0"0"-84"15,0 0 12-15,0 0-9 16,-47 108 8-16,42-56-22 16,5 3-5-16,0-4 0 15,0-5-1-15,0-5-7 16,-2-12-1-16,0-8-26 15,0-12-11-15,2-5 5 16,-2-4 9-16,-1 0 17 16,1-18 5-16,-3-14-46 15,-1-13 21-15,3-10 26 16,1-13 1-16,2-5 0 16,0 3 0-16,2 8 6 15,17 15 7-15,0 13 3 16,4 13 4-16,-5 9-7 0,-3 10-5 15,1 2-5-15,-3 0 1 16,-1 21-4-16,-6 9 1 16,-6 7 7-16,0 3 4 15,0 6-7-15,-22-3-4 16,-7-1 7-16,-3-7-6 16,6-8 2-16,6-10-2 15,6-8 4-15,10-7-3 16,4-2 7-16,0 0-2 15,0 0 7-15,0 0 4 16,0 0-1-16,0 0-18 16,0 3-4-16,18 9 4 15,6 3 12-15,5 4-9 0,2 0-3 16,0-1-2-16,3-4 1 16,-8-4-12-16,4-8-58 15,-4-2 11-15,1-7-54 16,-2-20-141-16,-2-7-177 15</inkml:trace>
  <inkml:trace contextRef="#ctx0" brushRef="#br1" timeOffset="-47713.32">2213 5170 379 0,'0'0'505'15,"0"0"-403"-15,0 0-34 16,0 0-35-16,0 0 5 0,-31 112 20 15,27-58-22-15,-1 2-13 16,-2-2-5-16,0-8 0 16,3-8-10-16,0-8-6 15,4-14-2-15,0-4-1 16,0-9 0-16,0-3-3 16,0 0-7-16,0-13 7 15,0-17-8-15,0-14-8 16,0-10 11-16,0-8 5 15,0-2-7-15,0 1 11 16,4 10-1-16,12 12 1 16,-1 10 0-16,1 10 5 0,2 10 4 15,-2 6-4 1,3 5-5-16,1 0 0 0,-1 18-2 16,-4 12 2-16,-7 10 2 15,-8 2-2-15,0 4 0 16,-4 4-3-16,-23-3 2 15,-4-5-4-15,2-8-7 16,2-12 1-16,6-10 2 16,5-8 8-16,5-4 1 15,4 0 0-15,2-4 0 16,5-8-1-16,0 2-4 16,0 3 2-16,0 4 2 15,12 3-4-15,8 0 5 0,2 6 0 16,5 17-2-1,-1 4 2-15,3-1 0 0,1 1 0 16,-4-10-47-16,3-5-49 16,-2-9-77-16,0-3-114 15</inkml:trace>
  <inkml:trace contextRef="#ctx0" brushRef="#br1" timeOffset="-47473.86">2610 5189 756 0,'0'0'218'0,"0"0"-135"15,0 0 11-15,0 0-25 0,0 0-44 16,0 0-22-16,-23 51 0 16,23-3 11-16,0 1 0 15,0 4-13-15,0-7 1 16,-6-3-2-16,-1-4-10 15,3-9-56-15,-6-12-38 16,6-11-39-16,0-7-136 16,-11 0-259-16</inkml:trace>
  <inkml:trace contextRef="#ctx0" brushRef="#br1" timeOffset="-47098.18">2385 5348 836 0,'0'0'89'15,"0"0"-88"-15,0 0 6 16,0 0 23-16,0 0-4 16,144 15-17-16,-88-15-4 15,2 0-3-15,-16 0-4 16,-3 0-9-16,-8-3-11 16,-12-13-2-16,-3 1-13 15,-7-2 20-15,-9 1 17 16,0-1 6-16,0 4 1 15,-4-1 17-15,-5 4-4 16,-3 3 11-16,6 5 11 16,2-2 6-16,1 4-15 0,3 0-2 15,0 0-1-15,0 0-25 16,0 20 1-16,0 13-1 16,0 5 11-16,3 5 0 15,3 3-11-15,-2-2 7 16,-1-5-11-16,0-6-1 15,1 1-1-15,0-12-58 16,3-8-33-16,-3-10-45 16,3-4-187-16</inkml:trace>
  <inkml:trace contextRef="#ctx0" brushRef="#br1" timeOffset="-46798.67">2824 4979 926 0,'0'0'98'0,"0"0"-34"15,0 0-13-15,0 0-32 16,0 0-19-16,0 0 0 16,49 58 13-16,-9-20 6 15,9 8-5-15,2 6 10 16,-6 8 2-16,-5 5-2 15,-17 0-19-15,-13 2-1 16,-10-5 1-16,-6-2-4 16,-32-6 4-16,-9-6-5 0,1-7-3 15,3-10-27-15,9-10-73 16,14-10-41-16,5-11-170 16</inkml:trace>
  <inkml:trace contextRef="#ctx0" brushRef="#br1" timeOffset="-46637.36">3381 5546 905 0,'0'0'101'0,"0"0"-100"15,0 0 7-15,0 0-2 16,0 0-6-16,0 0-91 0,-34 6-420 15</inkml:trace>
  <inkml:trace contextRef="#ctx0" brushRef="#br1" timeOffset="19284.88">612 6679 561 0,'0'0'121'0,"0"0"-73"16,0 0 46-16,0 0-3 16,0 0-38-16,0 0-3 15,0 0-7-15,0 0-6 16,0 0-6-16,0 0-8 16,0 0-14-16,2 24-4 15,15 15-2-15,0 10 3 16,10 6 2-16,-3-1-7 0,3-1 1 15,9-4-2-15,-5-6 0 16,0-8-1-16,-6-11-1 16,-14-8 2-16,0-5-2 15,-6-10-1-15,-1-1-11 16,-2 0-6-16,2 0-25 16,-1-5 27-16,4-26 1 15,-5-6-6-15,0-8-5 16,-2-2 8-16,0 10 19 15,0 5 1-15,0 8-1 16,0 6 0-16,0 8 0 16,0 6 1-16,0 2 0 0,0 2 0 15,0 0-2-15,0 0-4 16,0 0-5-16,0 0 8 16,0 14 3-16,-11 7 0 15,-11 8 0-15,-7 1-4 16,-18 1 3-16,3-2-2 15,-1-5-7-15,11-4 9 16,16-10-4-16,5-4 1 16,7-6-3-16,6 0 4 15,0 0 3-15,0 0-1 16,0-4-2-16,0-4 0 16,0 0 1-16,2-1 2 15,15 4 1-15,8 3-1 0,8 2 7 16,16 0 1-1,5 0-5-15,4 6-3 0,-3 2-1 16,-12 2 1-16,1-2-72 16,-3-4-190-16,-6 2-300 15</inkml:trace>
  <inkml:trace contextRef="#ctx0" brushRef="#br1" timeOffset="21836.41">1613 7113 586 0,'0'0'100'15,"0"0"-93"-15,0 0-7 16,0 0 31-16,0 0 48 16,0 0-34-16,0 0-18 0,0-3 7 15,9-3-6-15,3-3 4 16,7-6-3-16,6-8-1 16,4-9-8-16,4-7-8 15,-2-9-12-15,-2 0 1 16,-6-2 0-16,-5 1 0 15,-9 5-2-15,-7 5 3 16,-2 8-2-16,0 9 0 16,-2 10-3-16,-9 5 3 15,-3 7 3-15,1 0-3 16,-3 9-8-16,-3 17 6 16,0 2-3-16,9 1 4 15,4-1-2-15,6-6 0 16,0-4-4-16,0-2 1 15,12-4-2-15,5-2 7 0,2-4 0 16,-1-4 0-16,1 0 1 16,-1-2 0-16,-2 2 2 15,-5-1-2-15,-2 1 1 16,-3 3-1-16,1-1 0 16,2-1 0-16,0 6-1 15,4 3 1-15,-1 1 0 16,1 8 2-16,3 3-2 15,-3 1 0-15,3-2 0 16,-3 0-1-16,3-2 2 16,-1-7-1-16,-1-3 0 15,-1-8 0-15,3-3 1 0,-1 0 2 16,1 0-2-16,4-1 3 16,2-16 1-16,3-5 2 15,0-4-2-15,-2-3 1 16,2 0-2-16,-9-3-4 15,-5 0 1-15,-7 7-1 16,-4 3-1-16,0 11 0 16,0 2-2-16,-6 4 1 15,-7 1-2-15,-1 4 3 16,-3 0-1-16,0 7 1 16,2 18-3-16,1 3 0 15,10 4 1-15,4 7 0 16,0-2 1-16,0 1 0 0,15-3-2 15,6-8 2-15,1-5-3 16,-1-5 1-16,0-7 3 16,0-10 1-16,1 0 0 15,2 0 1-15,5-23 0 16,5-7 3-16,2-6-1 16,1-4 0-16,-6 2-3 15,-4 1 4-15,-4 8-3 16,-8 5 0-16,-9 8 0 15,-1 8-2-15,-5 4 2 16,0 4 3-16,0 0-4 16,0 0-1-16,0 8-1 0,0 17-2 15,3 12 4 1,-1 6 0-16,5 2 0 0,1 0 0 16,10-7 0-16,-3-8 0 15,4-7 0-15,-8-9 1 16,-5-4-1-16,4-7 5 15,-4-3-2-15,5 0 8 16,3-3 2-16,3-21-5 16,10-10 1-16,0-8-7 15,4-2-2-15,2 0 0 16,-2 7-2-16,-4 11 2 16,-4 9 0-16,-8 11 0 15,-5 6-5-15,-4 0-4 0,1 23 8 16,-5 16 1-1,0 9 2-15,0-2 5 0,-2 0-7 16,0-10 3-16,2-7-1 16,0-7 7-16,1-8-2 15,2-8 4-15,-1-5 0 16,-2-1-5-16,0 0 2 16,7 0-4-16,1-14 3 15,7-13 2-15,5-11-4 16,-1-3-1-16,0 4-4 15,-2 8-3-15,-4 9 3 16,-3 11 0-16,-8 9-6 16,0 0-3-16,-2 7 3 15,3 18 6-15,-3 8 1 0,5 1 6 16,-2 3-6-16,3-6-2 16,3-2 1-16,-1-5 0 15,-2-8 1-15,-1-7 0 16,-3-4-1-16,3-5 5 15,2 0-4-15,0 0 0 16,9-2 2-16,1-21 2 16,8-6-3-16,2-3-1 15,-2-4-2-15,0 3-3 16,-9 9 1-16,-5 8-1 16,-6 10-8-16,-5 6 7 0,0 0-10 15,-2 9 0 1,5 20 15-16,-3 5 5 0,5 0-5 15,-1-2 3-15,5-1-1 16,3-7-2-16,-1-4 0 16,3-9-3-16,-3-4 0 15,3-5 4-15,-3-2-1 16,1 0 7-16,1-11-6 16,-1-12 4-16,-3-5-5 15,-5-9 3-15,-1 2-3 16,-5-6 1-16,0 4-3 15,0 2 2-15,-16 11-10 16,0 10 1-16,-1 12 6 16,-5 2-1-16,1 0-6 0,2 20 2 15,3 6 3-15,5 3-1 16,9 0-4-16,2 4 3 16,0-8 7-16,13 0-6 15,9-3 3-15,1-8 0 16,3-7-1-16,3-2 2 15,2-5 0-15,5 0 2 16,2-8 1-16,4-17 8 16,3-8 8-16,1-10-3 15,-1-7-8-15,-5-6 0 16,-4 1-4-16,-5-4-1 16,-11 3-1-16,-1 8 1 15,-15 9-2-15,-4 16 4 0,0 10-2 16,0 11 5-1,0 2 2-15,-14 10-8 0,-5 24 3 16,-2 19-4-16,3 3 2 16,9 8-1-16,9 2 1 15,0-5-1-15,7-6 0 16,13-10-1-16,3-8 0 16,0-8 1-16,0-5 2 15,0-10-2-15,-1-9-1 16,-5-5 0-16,4 0-4 15,-1-2 4-15,-3-17 0 16,4-11-4-16,-4-6-1 0,-3-7-7 16,-3-1-1-16,-7 6 9 15,-4 9 4-15,0 12-4 16,0 14 1-16,-6 3-4 16,-12 17 4-16,2 18 3 15,1 6 1-15,8 5 0 16,7-1 0-16,0-4 0 15,0 0 1-15,20-7 0 16,7-8 0-16,6-3 0 16,1-11-1-16,3-5 0 15,4-7 0-15,-5 0-1 16,3-5-7-16,-3-16-30 16,-7-7-143-16,-9-8-21 15,-11-2-223-15</inkml:trace>
  <inkml:trace contextRef="#ctx0" brushRef="#br1" timeOffset="22019.72">3662 6938 825 0,'0'0'41'0,"0"0"-41"16,0 0-29-16,0 0 29 15,125 12 15-15,-40-12 3 16,13-10-18-16,6-10-77 16,-1 0-284-16</inkml:trace>
  <inkml:trace contextRef="#ctx0" brushRef="#br1" timeOffset="23616.91">5256 7235 970 0,'0'0'0'0,"0"0"0"16,0 0 0-16,27-118 42 15,-9 79 6-15,-1-2-8 0,1-4-19 16,0-1-8-16,-2-2-11 16,-3 4-2-16,-4 7 4 15,-4 11-4-15,-3 10-7 16,-2 11 2-16,0 5-6 16,-5 0 3-16,-17 0-5 15,-3 23-18-15,0 9 7 16,10 3 0-16,7 0 13 15,8-2-4-15,0 1 8 16,15-2-6-16,14-4 13 0,11-4-1 16,5-4-1-1,-1-2-14-15,-1 1 14 0,-6-4-2 16,-12-1 3-16,-10 3-1 16,-10-2-1-16,-5 2 0 15,-7 1 2-15,-24 0-3 16,-5-2 1-16,3-6 0 15,6 0 3-15,7-6-15 16,9-4-7-16,9 0-3 16,2 0 8-16,0-19-27 15,22-7 1-15,18-8 21 16,12-3 14-16,6-9 3 16,4-4 5-16,3-1 0 15,-9 1 17-15,-8 6 35 16,-12 7 8-16,-14 8-5 0,-11 9-19 15,-11 6-6-15,0 5 20 16,-9 6-18-16,-18 3-25 16,-4 0-5-16,-4 14 0 15,-1 16-1-15,7 12 1 16,2 5-2-16,19 4-6 16,8-3 6-16,0-8-11 15,4-4 7-15,23-8-4 16,4-7 5-16,2-7 1 15,5-9 0-15,-2-5 2 16,2 0-4-16,4-10 4 16,-2-13 0-16,-1-8 1 0,-2-3 2 15,-8-4 2 1,-2-4-3-16,-5 2-2 0,-8 1 2 16,-8 10-1-16,-4 9-1 15,-2 11-1-15,0 9 0 16,-6 0 1-16,-12 0-11 15,0 19 0-15,2-4 3 16,3 4 4-16,13-5 2 16,0 2-2-16,0-2-2 15,0 2 4-15,13-2 1 16,10 0 1-16,4-2 1 16,-3 0-1-16,2 2 0 15,-5 0-1-15,-1 1 2 16,-5 5-1-16,3-1 0 15,-7 5 3-15,1 5-3 0,-8-5 6 16,-2-2-3-16,-2-2 0 16,0-8 6-16,0-3 1 15,0-7 2-15,0-2-8 16,3 0 2-16,5 0-2 16,4 0-3-16,5-7 3 15,4-15 1-15,1-5-3 16,0-6 1-16,-2-8-3 15,3-3 0-15,-4 5-4 16,-1 13 4-16,-3 6 3 16,-5 15-3-16,-6 3-3 0,-4 2-2 15,0 2 2-15,5 23 2 16,-3 8 2-16,2 5 1 16,-2 2 2-16,8-4-3 15,-4-4 0-15,1-7-1 16,-1-9 0-16,4-6 0 15,-4-6 2-15,3-4 2 16,3 0 2-16,1 0 1 16,2-12-2-16,1-9-4 15,-1-1 1-15,-3-3 2 16,-6-6-3-16,-1 1-1 16,-5 4-7-16,0 6 7 15,0 8-4-15,0 6 3 16,0 3-1-16,0 2-7 0,0 1-2 15,4-4 0 1,3-2-15-16,11-2 15 0,4 1 9 16,7-4 2-16,7 7 0 15,-1-2 2-15,1 4-1 16,-3 2 4-16,-6 0 7 16,-7 0 14-16,-4 20-3 15,-3 6-9-15,-4 0 19 16,-5 6-5-16,-2-2 0 15,-2 2 3-15,0-3-11 16,6-5-7-16,-6-4-6 16,4-6-4-16,0-5-1 0,3-2 2 15,1-5-4-15,4-2-1 16,3 0-11-16,1 0-7 16,9-12-42-16,-8-12-18 15,8-9-9-15,-2-6-65 16,-6-8-51-16,-3-3-392 15</inkml:trace>
  <inkml:trace contextRef="#ctx0" brushRef="#br1" timeOffset="23852.29">7160 6793 651 0,'0'0'144'0,"0"0"-101"15,0 0-7-15,0 0 31 16,0 0 6-16,0 0-15 0,0 0-23 15,-14 10-11-15,14-6-16 16,0-1-3-16,0-3 0 16,0 0-5-16,5 0-1 15,6 0-3-15,-5-12-13 16,3-2-13-16,-6-3 4 16,-3 4-7-16,0 1-14 15,-5 3-18-15,-17 7-111 16,0 2-81-16</inkml:trace>
  <inkml:trace contextRef="#ctx0" brushRef="#br1" timeOffset="24518.51">7329 6852 546 0,'0'0'131'0,"0"0"-85"0,0 0 23 15,0 0 25-15,0 0-16 16,0 0-11-16,-47 4-19 16,23 20-23-16,-1 5 4 15,3 8-13-15,2 5-12 16,6 1 1-16,5-2 0 16,9 0 0-16,0-1-4 15,5-4 0-15,19-6 1 16,8-6-2-16,7-6 0 15,9-9-1-15,3-4-3 16,5-5-2-16,1 0-5 16,-1-10-10-16,-2-12 6 0,-7 0 3 15,-7-4 9 1,-9-3-1-16,-6 2-2 0,-8-4 3 16,-13 5 3-16,-4 4 0 15,0 7 1-15,0 7 0 16,-13 8 4-16,-16 0-2 15,0 0 1-15,0 22 1 16,0 3 3-16,14 4-4 16,1 3-4-16,14 1 4 15,0 0 4-15,0-4 0 16,12 1-5-16,5-9 7 16,-1-5-8-16,6 0-2 15,-2-6 2-15,3-6-5 16,4-4 0-16,4 0-31 15,7 0-28-15,-1-12-78 0,2-2-126 16,1-2-301-16</inkml:trace>
  <inkml:trace contextRef="#ctx0" brushRef="#br1" timeOffset="24649.71">8212 7219 902 0,'0'0'116'0,"0"0"-107"15,0 0-2-15,0 0 20 16,0 0-27-16,0 0-69 16,2-27-244-16</inkml:trace>
  <inkml:trace contextRef="#ctx0" brushRef="#br1" timeOffset="38401.58">14933 822 835 0,'0'0'62'0,"0"0"-5"16,0 0 3-16,0 0 15 15,0 0 23-15,0 0-57 0,0 0-34 16,-36 22 3-16,5 18 3 16,-12 8-9-16,-3 3 7 15,3-4-11-15,3-4 0 16,7-7-1-16,10-9 3 16,8-8 4-16,9-10-6 15,6-5-6-15,0-4-6 16,0 0-23-16,6 0 12 15,23-20 21-15,9-6-11 16,4-6-7-16,1-3 7 16,-8-4 9-16,-4 6 4 15,-6 5 3-15,-8 8-2 0,-5 13 0 16,-12 5 13-16,0 2 20 16,0 0-2-16,-14 18-22 15,-13 19 8-15,-4 5-5 16,-2 1 0-16,-3 1-8 15,7-8-3-15,7-2-2 16,2-5-31-16,13-12-189 16,-2-8-523-16</inkml:trace>
  <inkml:trace contextRef="#ctx0" brushRef="#br1" timeOffset="40477.44">2263 9453 740 0,'0'0'140'0,"0"0"-111"16,0 0-10-16,0 0 31 16,0 0 5-16,0 125-22 15,0-64-19-15,0 1-10 16,0 2-1-16,0-1-3 16,-12-10 0-16,-1-2-42 15,-3-11-41-15,3-8-158 16,1-12-129-16</inkml:trace>
  <inkml:trace contextRef="#ctx0" brushRef="#br1" timeOffset="41515.31">2191 9525 621 0,'0'0'327'0,"0"0"-283"15,0 0 1-15,0 0 14 16,22-102-11-16,3 81-31 16,8 4-13-16,3 6 0 15,1 9 1-15,-1 2-5 0,-7 13 0 16,-7 15-1 0,-11 9 1-16,-11 3-1 0,0 7-11 15,-13-1 0 1,-18 0 0-16,-4-2 1 0,-1-2 6 15,-3-5 2-15,8-10 2 16,4-6-11-16,6-10 1 16,9-4 11-16,6-7 0 15,3 0 0-15,3 0 4 16,0-7 4-16,0 2-1 16,3 0-7-16,11 5 0 15,3 0 6-15,5 9 4 16,3 13-9-16,0 4 9 15,-6 2-9-15,6-4-1 16,0 0 0-16,-1-7 0 0,3-4 4 16,-3-5-2-1,1-8-1-15,1 0-1 0,6 0 0 16,-1-22 2-16,-2-4-2 16,0-5 1-16,0-2 0 15,-7-2 3-15,-9 1 1 16,-6 3-3-16,-7 4-1 15,0 9 7-15,-15 8-1 16,-1 8-7-16,-2 2 4 16,4 0-4-16,-1 23-6 15,-3 11-1-15,5 6-4 16,7 2-2-16,6-3-2 0,0-6 0 16,0-8-3-1,11-6 0-15,11-9 0 0,18-8 8 16,0-2-1-16,3-5 6 15,-6-19 1-15,-10-7 3 16,-4-10 1-16,-6 0 0 16,-8-8 2-16,-9-4 1 15,0 0 17-15,0-7 18 16,-11 2-8-16,0 9 10 16,1 10-6-16,4 15-12 15,2 13 9-15,1 10-9 16,-1 1-9-16,2 0-7 15,-5 19-6-15,2 21 0 16,3 17 0-16,2 9 0 16,0 3 0-16,10-6 0 0,7-7-3 15,1-6 3-15,4-11 0 16,-6-13 0-16,-1-8-7 16,1-11 4-16,-5-7-3 15,7 0 6-15,-3-7 2 16,3-20-1-16,5-4-1 15,-6-3 3-15,4 3-3 16,-3 7 0-16,-5 9 1 16,-2 6-2-16,-2 9-2 15,0 0-3-15,-1 16-9 16,2 11 12-16,1 2 2 16,0-3-3-16,3-1-1 15,3-5-14-15,3-7-18 16,5-5-8-16,2-8-5 0,4 0-55 15,2-5-128-15,-2-19-174 16</inkml:trace>
  <inkml:trace contextRef="#ctx0" brushRef="#br1" timeOffset="41698.6">3100 9517 897 0,'0'0'94'0,"0"0"-53"0,0 0 30 16,0 0-14-1,0 0-52-15,0 0-5 0,-13-27-27 16,22 27-80-16,7 0-138 16,1 0-209-16</inkml:trace>
  <inkml:trace contextRef="#ctx0" brushRef="#br1" timeOffset="42564.16">3509 9846 509 0,'0'0'289'0,"0"0"-230"15,0 0 34-15,0 0-6 16,21-120-35-16,-21 99-3 16,0 3-4-16,0 4-8 15,-11 2-9-15,-3 8-9 16,2 0-4-16,-4 4-15 16,-4 0-3-16,0 12 1 15,-3 14-4-15,4 4-1 16,3 6 6-16,3 0-3 15,8-1 3-15,5-3-17 16,0-9 14-16,0-4-6 16,5-7-4-16,10-7 13 0,3-5 0 15,5 0-3-15,3 0 3 16,-4-17 1-16,3-7 5 16,-5-3-4-16,-5 1 1 15,-1-1 1-15,-7 3 7 16,-1 2-8-16,-6 10-1 15,0 5 6-15,0 7-2 16,0 0-5-16,0 0-2 16,0 9-5-16,0 18 0 15,0 7 6-15,0 0 1 16,0-2-4-16,4-6-2 16,8-3 1-16,-1-5 4 0,0-6-9 15,-2-7 9 1,4-5-1-16,1 0 2 0,1-3 0 15,6-20 0-15,1-4 1 16,-2-5 1-16,0-1-2 16,-5 4 1-16,-1-2 0 15,-5 12-1-15,-5 5 0 16,-4 7 2-16,0 7-2 16,0 0-5-16,0 5-4 15,0 16 9-15,0 9-2 16,0 2 5-16,0 3-2 15,2-7 0-15,6-4-1 16,0-7 1-16,1-5-2 16,-3-10 1-16,8-2 0 15,-1 0 2-15,10-11 5 0,1-17-7 16,3-2 2-16,2-5 0 16,-5 4-2-16,-6 4 1 15,-3 8-1-15,-5 8 0 16,-6 11 0-16,1 0-13 15,-3 4-17-15,0 20 28 16,0 5-1-16,0 0-14 16,4-4-21-16,0-4-34 15,5-10-19-15,5-5-169 16,1-6-183-16</inkml:trace>
  <inkml:trace contextRef="#ctx0" brushRef="#br1" timeOffset="42998.97">4296 9601 786 0,'0'0'176'0,"0"0"-119"16,0 0 23-16,0 0 1 16,0 0-39-16,0 0-14 15,-72 67-11-15,61-30-6 16,9 3-7-16,2-1-2 15,0-4 0-15,4-3-1 16,13-2 1-16,-1-11-2 16,9-5 1-16,-2-9-5 0,2-5 0 15,9 0 4-15,2-12 3 16,4-14-3-16,-4-6-3 16,-10-3-10-16,-7-4 13 15,-11 2 1-15,-8 4 0 16,0 10 2-16,0 9-3 15,0 9 1-15,-14 5 1 16,-3 0 0-16,-5 19-1 16,-3 10-1-16,3 9 0 15,6 4 0-15,12-1 0 16,4-4-1-16,0-2 1 16,18-7-9-16,10-7-8 0,13-9-22 15,5-5-15 1,4-7-47-16,6 0 20 0,-3-10-51 15,-2-11-141-15</inkml:trace>
  <inkml:trace contextRef="#ctx0" brushRef="#br1" timeOffset="43159.21">5079 9842 737 0,'0'0'200'16,"0"0"-104"-16,0 0 33 15,0 0-31-15,0 0-44 16,27 132-25-16,-54-92-14 0,-21 2-15 16,-19-2-43-16,4-1-216 15</inkml:trace>
  <inkml:trace contextRef="#ctx0" brushRef="#br1" timeOffset="44848.18">6176 9531 567 0,'0'0'81'15,"0"0"-13"-15,0 0 67 16,0 0-35-16,0 0-36 16,0 0-11-16,0 0-9 15,10 20-19-15,-10 44 13 16,-14 15 6-16,-6 6-30 16,-2-4-5-16,-5-11-1 15,4-15-4-15,10-9 0 16,3-21-4-16,4-9 0 15,6-10 0-15,0-6 2 16,0 0-2-16,0-23 0 16,0-21 6-16,10-9-4 15,5-13 7-15,1-8-3 0,1-6 5 16,4-5-7-16,-1 10 11 16,0 10-6-16,-2 17-1 15,-7 19-3-15,-5 16 2 16,-6 8-1-16,0 5 2 15,0 0-8-15,0 25 1 16,10 18 3-16,-2 20-2 16,3 7 0-16,1 2-4 15,-6-3 2-15,3-10 0 16,-5-6-12-16,2-9-34 16,-4-9-31-16,-2-10-73 15,0-9-110-15,0-11-60 0</inkml:trace>
  <inkml:trace contextRef="#ctx0" brushRef="#br1" timeOffset="45165.83">5962 9941 864 0,'0'0'130'15,"0"0"-114"-15,0 0 16 16,0 0 19-16,0 0-46 15,0 0 2-15,97-22-6 16,-28 1 2-16,8-5 0 16,-3-2-3-16,-5 2-6 0,-9 8 6 15,-15 5 1-15,-9 10-1 16,-15 3 0-16,-9 0 0 16,-5 23 0-16,-5 7 8 15,-2 5-2-15,0-3 7 16,0-6-4-16,0-6-4 15,0-5-5-15,0-6 0 16,4-5-2-16,-2-4-47 16,10 0-45-16,3-10-146 15,-1-17-2-15</inkml:trace>
  <inkml:trace contextRef="#ctx0" brushRef="#br1" timeOffset="45441.35">6529 9617 255 0,'0'0'588'16,"0"0"-513"-16,0 0-29 15,0 0 29-15,0 0-29 16,0 0-17-16,-42 42 1 16,42-33-19-16,0 3 1 15,0-10-8-15,15-2-4 16,7 0 1-16,5 0-1 15,-2-17 4-15,-6-5-4 16,0 1-8-16,-15-2-5 0,-4 7-11 16,0 2-4-16,0 9-37 15,-9 5-34-15,-5 0-92 16,-1 5-22-16,6 19-240 16</inkml:trace>
  <inkml:trace contextRef="#ctx0" brushRef="#br1" timeOffset="45799.04">6718 9765 687 0,'0'0'126'16,"0"0"-15"-16,0 0 7 0,0 0-29 16,43 127-25-1,-37-93-11-15,1-9-20 0,-3-2-14 16,0-7-4-16,2-9-13 15,-4-2 6-15,-2-5-2 16,0 0 0-16,0 0 8 16,0 0-5-16,0-5 5 15,0-18 7-15,0-7-14 16,4-7-5-16,-2-2 1 16,7 1-1-16,0 4-2 15,2 7-4-15,2 7-9 16,3 6-2-16,-3 5-14 15,10 6-15-15,-3 3-19 16,4 0-13-16,3 0-13 16,0 0-44-16,4 0-84 0,2 0-39 15</inkml:trace>
  <inkml:trace contextRef="#ctx0" brushRef="#br1" timeOffset="46027.39">7195 9559 723 0,'0'0'152'16,"0"0"-68"-16,0 0 9 16,0 0 4-16,0 0-5 15,0 0-37-15,-18-46-25 16,18 46-13-16,0 16-13 16,0 19-1-16,5 8-1 0,6 6 2 15,-2-2-4 1,0-1 0-16,-2-6 0 0,-5-6-1 15,-2-6-50-15,2-7-65 16,-2-12-47-16,2-4-150 16,-2-5-399-16</inkml:trace>
  <inkml:trace contextRef="#ctx0" brushRef="#br1" timeOffset="46207.66">7066 9787 888 0,'0'0'95'16,"0"0"-62"-16,0 0 19 0,0 0-20 16,0 0-7-1,0 0-11-15,136-6-10 0,-72-6-4 16,2-1-13-16,-4-3-29 16,-7-1-72-16,-8 1-214 15</inkml:trace>
  <inkml:trace contextRef="#ctx0" brushRef="#br1" timeOffset="46815.75">7469 9719 749 0,'0'0'93'0,"0"0"-66"15,0 0 43-15,0 0-17 0,0 0-1 16,0 0-10-16,36 10 0 15,-16-10-9-15,3-3-9 16,-10-12-9-16,-5 3-1 16,-2-5 1-16,-6-2 9 15,0 1-2-15,0 2-12 16,-12 4-2-16,-5 2-7 16,-4 8 7-16,5 2-4 15,-5 0-1-15,0 5-3 16,1 18-3-16,5 9 1 15,3 0-1-15,10 4 2 16,2-2-2-16,2 0-2 16,23-2 1-16,10-5-13 0,6-9 4 15,3-8 0 1,3-8 5-16,2-2-3 0,-2-9-4 16,-5-14 1-16,-11-10-5 15,-6 1 8-15,-11-4 11 16,-8-2 0-16,-1-4 0 15,-5-4 3-15,0-4 4 16,-5-2 13-16,-9 4 11 16,6 10-5-16,-1 13-1 15,5 13-4-15,-4 8 7 16,8 4-4-16,0 0-14 16,-2 0 1-16,0 14-4 0,0 23-3 15,2 11-1-15,0 8 6 16,4 4-6-16,12 5-2 15,7-2 0-15,-8-1 1 16,-4-4 0-16,-4-5-2 16,-7-11-1-16,0-5-10 15,0-8-29-15,-14-3-67 16,-13-4-119-16,-4-6-233 16</inkml:trace>
  <inkml:trace contextRef="#ctx0" brushRef="#br1" timeOffset="47350.71">6001 10606 847 0,'0'0'112'0,"0"0"-101"16,0 0 14-16,0 0 32 16,0 0-22-16,0 0-10 15,100-2 7-15,-20-12 13 16,20-3-13-16,12-6-16 0,5-8-7 16,4 2-4-1,-7 3 0-15,-13 1-5 0,-24 9-3 16,-27 6 1-16,-27 8-19 15,-15 2-18-15,-8 0 1 16,-12 2 37-16,-26 17 0 16,-20 4-6-16,-8 3-3 15,-15 3 10-15,-3 0 0 16,-1 3 0-16,0 1 0 16,7-1 0-16,9-4 14 15,13-3 20-15,21-11-3 16,14-2-3-16,15-5-9 15,6-5-4-15,12 0-4 16,36-2-10-16,28 0 15 16,22-11-12-16,14-12-4 0,1-5 0 15,-1 0 0-15,-8 3 0 16,-21 8 0-16,-23 5-3 16,-27 5-33-16,-12 5-59 15,-17 0 2-15,-4 2-76 16,0 0-134-16</inkml:trace>
  <inkml:trace contextRef="#ctx0" brushRef="#br1" timeOffset="47518">7131 10596 1074 0,'0'0'135'0,"0"0"-67"15,0 0-5-15,0 0-20 16,0 0-24-16,0 0-16 15,-29 30-3-15,20-25-34 16,5 0-101-16,1-5-223 16</inkml:trace>
  <inkml:trace contextRef="#ctx0" brushRef="#br1" timeOffset="104711.79">838 12334 672 0,'0'0'239'15,"0"0"-166"-15,0 0-9 16,0 0 24-16,0 0-44 16,0 0-21-16,0 0 11 15,13 80 12-15,3-36-19 16,-1 4-7-16,-1 1-10 16,-1-1 4-16,-2-6-13 15,-4-10 6-15,2-9-6 16,-5-8-1-16,1-7 1 0,-1-5 1 15,-4-3-4-15,0 0 4 16,2 0 2-16,0-26 1 16,3-15-5-16,4-5-2 15,2-6-3-15,3 2-3 16,-1 6 2-16,-2 6 6 16,-4 7-1-16,-3 13 1 15,-2 6 0-15,-2 10 1 16,0 2 0-16,0 0-1 15,-10 0-2-15,-13 19 2 16,-18 8 0-16,2 4-3 16,-10 1 2-16,-11-3 1 15,4 0 0-15,4-5 1 16,10-5-2-16,20-6 0 16,6-6 1-16,7-7 1 0,9 0 0 15,0 0-1-15,0 0-6 16,0 0 6-16,11 0-4 15,20-5 2-15,16-5 2 16,22 4 3-16,3 4-2 16,1 2 0-16,-10 0-1 15,-18 0 0-15,-16 0-2 16,-12 10-24-16,-8 3-52 16,-4-2-88-16,-5 1-220 15</inkml:trace>
  <inkml:trace contextRef="#ctx0" brushRef="#br1" timeOffset="109978">1870 12119 342 0,'0'0'340'16,"0"0"-254"-16,0 0 29 0,0 0-17 15,0 0-10-15,0 0 4 16,0 0-20-16,-12-9-30 15,12 9-19-15,0 16-7 16,0 26-3-16,16 25 25 16,2 14-13-16,-4 9-20 15,-10-2-1-15,-4-11-4 16,0-11-5-16,0-14-13 16,-2-10-40-16,-14-12-89 15,-4-12-128-15,-4-16-477 16</inkml:trace>
  <inkml:trace contextRef="#ctx0" brushRef="#br1" timeOffset="110529.93">1555 12479 972 0,'0'0'148'0,"0"0"-146"15,0 0-2-15,0 0 0 16,0 0 0-16,0 0 0 15,150-22 4-15,-88 8-1 16,5-7-3-16,0-3 0 16,2-3 0-16,-11-5-7 0,-9-2-9 15,-15 5 13 1,-15 0 3-16,-7 4 2 0,-10-1 2 16,-2 3 3-16,0 1 0 15,0 2 22-15,0 8-4 16,0 5 20-16,-5 5-9 15,1 2-1-15,2 0-22 16,2 12-4-16,0 21-8 16,0 16-1-16,0 9 3 15,0 8 1-15,13 1-4 16,5-5 0-16,2-8 0 16,-7-10 0-16,5-15-3 15,-5-6 2-15,1-13 1 16,-1-5-2-16,1-5 0 0,1 0 2 15,3-19 0-15,0-15 1 16,-2-9 3-16,-3 0-4 16,-4 6-5-16,0 13 2 15,-5 12-2-15,1 11 3 16,-3 1 1-16,5 12-12 16,6 20 3-16,5 7 7 15,4-1 2-15,3 1-1 16,4-9 2-16,2-4-7 15,0-6-30-15,-4-10-42 16,-2-10-7-16,4 0-39 16,-10-24-161-16,1-11-306 15</inkml:trace>
  <inkml:trace contextRef="#ctx0" brushRef="#br1" timeOffset="110785.33">2382 12212 615 0,'0'0'209'16,"0"0"-170"-16,0 0-28 15,0 0 44-15,0 0-11 16,0 0-7-16,29 40-4 16,-9-38-11-16,-1-2 6 15,-2 0-9-15,-3 0-3 0,-1-12-5 16,-9 0-5-1,0 0 3-15,-4 3-9 0,0 8-38 16,0 1-34-16,0 0-53 16,0 16-162-16,0 12-235 15</inkml:trace>
  <inkml:trace contextRef="#ctx0" brushRef="#br1" timeOffset="111678.92">2882 12464 732 0,'0'0'219'16,"0"0"-138"-16,0 0 21 15,0 0-10-15,0 0-43 0,0 0-18 16,-18-93 0-16,0 70-5 16,0 5-7-16,-4 14-8 15,-2 4-1-15,-1 0-10 16,0 25-1-16,-1 10-1 15,3 3-2-15,8 0-8 16,8-3 2-16,7-7-1 16,0-6 9-16,5-5-3 15,14-5 3-15,2-5 0 16,1-7 1-16,-1 0 1 16,-2-10 2-16,3-16 0 15,-3-5 2-15,-4 5 0 16,-7 4 4-16,-3 9 3 0,-2 6 2 15,-3 5-7-15,0 2-5 16,2 7-1-16,0 27-1 16,5 17 1-16,-1 18 1 15,1 11 0-15,2 10-1 16,-2 9 0-16,-5-1-4 16,-2-10-15-16,0-17-11 15,0-20 13-15,-2-21 11 16,-14-14 6-16,1-14 2 15,-10-2-1-15,-2-6-1 16,2-22-8-16,-2-11 7 16,10-16-1-16,3-9-3 15,12-8-4-15,2-5 0 16,10 0-5-16,25-2-24 0,7 1-35 16,8 0 6-16,-2-2 7 15,-3-3 19-15,-1 6 29 16,-7 5 10-16,-14 11 2 15,-11 13 2-15,-12 12 9 16,0 10 34-16,-12 12 17 16,-5 5 13-16,-1 7-15 15,3 2-25-15,-3 14-19 16,5 20-13-16,1 13 2 16,12 11 6-16,0 8-2 15,0 4 3-15,25 0 6 0,4-1-8 16,0-9 5-1,0-9-7-15,-7-10-3 0,0-15-4 16,-8-10-1-16,-4-12-1 16,7-4 1-16,-2-10 4 15,7-23 4-15,3-12-5 16,0 0 0-16,-6 14-3 16,-5 9 3-16,-8 14-4 15,-1 8 1-15,1 0-3 16,6 8 0-16,1 11 3 15,5 6 2-15,2-1-2 16,0-4-4-16,-2-4 2 16,-1-4-14-16,4-8-66 15,4-4-126-15,4 0-324 0</inkml:trace>
  <inkml:trace contextRef="#ctx0" brushRef="#br1" timeOffset="114246.78">4292 12200 669 0,'0'0'217'16,"0"0"-141"-16,0 0 12 16,0 0 30-16,0 0-26 15,0 0-31-15,0 0-23 16,-64-32-23-16,42 68-12 16,4 18 0-16,7 14-1 15,9 4-2-15,2 1 0 16,0-9 0-16,17-12 0 15,15-12-3-15,5-13 0 0,6-16-3 16,6-11 0-16,2-10 6 16,1-30 2-16,-8-18 5 15,-9-10-5-15,-10-11 0 16,-13-5 1-16,-12 2 4 16,-5 4-5-16,-29 16 5 15,-6 17-5-15,-4 20-2 16,-3 16-7-16,-2 9 1 15,0 10-2-15,6 19-16 16,10 7-2-16,11-3-9 16,13-4-1-16,9-4-9 0,0-4 22 15,20-7 18 1,11 2 0-16,9-7 5 0,5 4 0 16,-1-3 3-16,-1 2 0 15,1 2-3-15,-10 4 5 16,-3 5-2-16,-2 4 7 15,-2 6 14-15,-2 2-10 16,-5 4 2-16,-3-2-8 16,-1 2-8-16,-3-7 6 15,0-4-4-15,-1-8-2 16,-1-6 0-16,-2-8-1 16,6-6 0-16,4 0 1 15,0-14 2-15,6-16 0 16,-3-11-1-16,1-6 4 0,-6-4-3 15,-3 5 0-15,-5 11 0 16,-3 12-1-16,-4 14 0 16,-2 6 2-16,0 3 0 15,0 0-3-15,0 0-7 16,0 20 4-16,7 9 3 16,2 3 0-16,4 1 3 15,6 2-1-15,0-3 3 16,1-6-1-16,3-6 1 15,-6-8-1-15,4-6-2 16,-5-6-1-16,1 0 2 16,3-22 2-16,5-12 3 0,-3-9-2 15,-2-1-3 1,-9 3-2-16,-4 6-1 0,-7 15 5 16,0 12-4-16,0 8-1 15,0 0-3-15,0 12-3 16,0 16 2-16,0 7-15 15,0 1-7-15,11-4-12 16,7-5-32-16,10-2 37 16,7-9-26-16,2-9 16 15,3-7-4-15,3 0 38 16,-1-16 1-16,-2-11 8 16,-9-7 1-16,-8 0 0 15,-15-1 9-15,-8 2 21 16,0 4 1-16,-6 7 15 0,-15 10-1 15,0 10 7-15,0 2-17 16,-1 6-32-16,0 19-3 16,6 9-1-16,3-3-2 15,4 1-2-15,6 0 2 16,3-4-5-16,0-3 5 16,7-3 1-16,9-8 1 15,2-7-1-15,-3-7 1 16,10 0 5-16,-2-17 2 15,0-13 3-15,-2-5 0 16,-5 1 4-16,-3 6-1 16,-7 8 0-16,-4 10-5 15,-2 8-3-15,0 2 2 0,0 0-7 16,0 9-7-16,0 14 5 16,0 5 4-16,0 4-2 15,14 1 0-15,4-6-8 16,6-4-3-16,1-5 0 15,2-8 7-15,-2-10-4 16,1 0 8-16,-2-7 6 16,5-25-6-16,-2-6 2 15,-4-9 2-15,-5-10 2 16,-7-14 8-16,-9-16-7 16,-2-15 5-16,0-17-11 15,0-1-1-15,-7 14 4 16,1 26 2-16,-2 32-5 0,2 23 14 15,-1 17 1 1,1 8-11-16,-4 0-2 0,4 20-6 16,2 33-2-16,4 20 2 15,0 18 0-15,8 7 3 16,19 4 1-16,4-4 0 16,3-1-2-16,-3-13-1 15,0-12 2-15,-2-17-10 16,-2-17-1-16,-5-18-1 15,1-20 1-15,1 0-3 16,0-28 12-16,3-18-1 16,-2-8 2-16,-5-4 0 15,-7 7 2-15,-4 15 1 16,-2 14-2-16,-4 16 0 0,-3 6-3 16,2 2-3-16,-2 22-6 15,8 10 3-15,1 4 4 16,5-2-2-16,5-4 1 15,4-4-7-15,4-7 8 16,-3-9 4-16,3-10 0 16,-2-2-4-16,-1-6 5 15,3-29 2-15,-3-7 2 16,3-9 7-16,-10-10 8 16,-5-13-1-16,-10-16-3 15,-2-17-6-15,0-1-5 0,-4 9 0 16,-8 24-1-1,-1 24 5-15,5 24 7 0,-2 12-5 16,6 11-3-16,-3 4-7 16,7 4-6-16,-2 34 3 15,2 24 2-15,0 23 2 16,0 13-2-16,15 9 0 16,8-5-1-16,-1-8-1 15,1-10-6-15,-4-15-3 16,2-22-1-16,-3-17-7 15,-5-18 6-15,0-12 5 16,5-12-3-16,0-26 10 0,11-16-3 16,0-4 4-1,5 4 1-15,-5 12 0 0,-8 17-1 16,4 16 0-16,-5 9-1 16,-2 2-4-16,2 22 0 15,-2 10 0-15,4 2 6 16,0 0-2-16,1-4 1 15,-4-8 0-15,8-9-1 16,-6-12 2-16,-1-3-1 16,2-3 1-16,7-29 0 15,0-5 4-15,2-10 0 16,0 4 12-16,-11-1 2 16,-1 5-1-16,-11 15 4 15,-8 15-9-15,5 9 1 16,-5 20-9-16,0 29 10 0,0 26-3 15,0 17-4-15,0 17 13 16,-5 14-13-16,-9 15-6 16,4-1-2-16,-3-6-1 15,-1-19 1-15,-1-26-8 16,1-24 0-16,1-28-11 16,-1-19-15-16,5-15-3 15,-4-19-37-15,-1-27-45 16,-1-21-17-16,-5-17-33 15,-7-20-17-15</inkml:trace>
  <inkml:trace contextRef="#ctx0" brushRef="#br1" timeOffset="114475.2">6395 12083 573 0,'0'0'379'0,"0"0"-339"16,0 0-29-16,0 0 13 16,0 0-6-16,0 0 33 15,115-40 13-15,-59 26-29 16,0 0-9-16,-11 0-26 16,-16 2 0-16,-11 2-12 15,-14 2-68-15,-4 1-37 0,-9-2-165 16</inkml:trace>
  <inkml:trace contextRef="#ctx0" brushRef="#br1" timeOffset="114729.68">6049 11875 954 0,'0'0'115'0,"0"0"-111"15,0 0 3-15,0 0 9 16,0 0 26-16,0 0 10 16,29 30-30-16,-17-30-8 15,-3 0-7-15,-1-1 2 0,1-18 2 16,-4-1-1-16,-5 4-10 16,0 4-6-16,0 8-32 15,-12 4-78-15,4 0-80 16,1 6-475-16</inkml:trace>
  <inkml:trace contextRef="#ctx0" brushRef="#br1" timeOffset="115069.42">7849 12146 1033 0,'0'0'109'16,"0"0"-68"-16,0 0 30 15,120 40-25-15,-80-39-8 16,2-1-13-16,5 0-9 15,-5 0-5-15,3 0-6 16,-9 0 6-16,-9 0-7 16,-14 0-3-16,-5 0-1 15,-8 0-1-15,0 0-28 16,0 0-65-16,0 0-161 0,0 0-609 16</inkml:trace>
  <inkml:trace contextRef="#ctx0" brushRef="#br1" timeOffset="116047.13">8972 12209 800 0,'0'0'110'0,"0"0"-53"15,0 0 48-15,0 0-15 16,127-94-31-16,-100 54-27 16,-5-8-8-16,-6-10-5 15,-8-10-4-15,-1-10-13 16,-7-10-2-16,0-3 1 16,-17 5 5-16,-6 13-6 15,5 22-5-15,3 21 5 16,2 16 0-16,-3 14-9 0,-5 0-1 15,0 42-11-15,0 23 13 16,13 18 1-16,8 19-7 16,0 3 12-1,21-3-3-15,14-12-14 0,-2-15-4 16,-2-17 7-16,-4-20 9 16,-1-16 7-16,-4-14 0 15,3-8 1-15,2-8 7 16,2-26 11-16,2-8-15 15,-2-8-4-15,-2 5 4 16,-10 6-1-16,-1 16 1 16,-5 14-1-16,-4 9-3 15,2 5-9-15,-2 27 5 16,-1 11 4-16,7 2-2 0,-3 0 2 16,3-12 0-16,3-6 0 15,-1-10 3-15,5-7 1 16,-7-8-4-16,14-2 0 15,0-2 8-15,2-25-2 16,4-7 0-16,-4-9 5 16,-2-1 4-16,-4 4 5 15,-15 10-9-15,3 11 2 16,-9 12 2-16,-2 7-11 16,0 0 7-16,0 0-11 15,0 24-5-15,10 10 5 0,3 6 1 16,5-3 0-1,-1-3-1-15,8-8-3 0,-2-9-18 16,-1-6-24-16,5-11-37 16,-3 0-59-16,3-15-140 15,-5-17-239-15</inkml:trace>
  <inkml:trace contextRef="#ctx0" brushRef="#br1" timeOffset="116280.48">9797 11668 104 0,'0'0'765'0,"0"0"-694"0,0 0-59 15,0 0 33-15,0 0 26 16,0 0-26-16,0 0-5 16,4 65-7-16,11-65-13 15,6 0 4-15,-1-12-15 16,-5-11-7-16,-3 4-2 15,-10 7-5-15,-2 5-11 16,0 7-44-16,0 0-28 16,0 16-110-16,0 13-250 15</inkml:trace>
  <inkml:trace contextRef="#ctx0" brushRef="#br1" timeOffset="117128">10244 11937 871 0,'0'0'218'16,"0"0"-105"-16,0 0-31 15,0 0-35-15,-59-108-16 16,32 105-17-16,0 3 2 16,5 7-16-16,-5 23-1 15,4 5-5-15,6 8 5 16,5-1-3-16,10 0-13 15,2-6 1-15,0-8 8 16,2-7 4-16,17-9 2 16,-3-8 0-16,3-4 2 0,8 0 1 15,0-16 2-15,2-7 1 16,0-3 8-16,-7 2 6 16,4 2 0-16,-5 8-1 15,-5 9 1-15,-8 5-13 16,5 0-3-16,-3 26-2 15,1 20 9-15,-3 14 2 16,2 12-1-16,-8 12-10 16,-2 6 0-16,0 4 0 15,0-1 0-15,-20-12-9 16,-5-14-3-16,-6-18 6 16,0-18-1-16,4-15-1 15,3-16 3-15,-1 0-8 0,14-33-19 16,2-18 14-1,9-16 8-15,0-18 5 0,13-13-24 16,28-7-26-16,17 5-53 16,13 2 1-16,5 5 24 15,-1 7-27-15,-12 2 5 16,-14 5 60-16,-18 7 35 16,-16 8 10-16,-8 10 36 15,-7 10 75-15,0 14 0 16,0 11-11-16,-15 8-18 15,-1 11 27-15,-4 0-57 16,-7 18-37-16,5 24-2 0,7 18 1 16,5 14 1-1,10 12-4-15,0 7 0 0,2-2 7 16,14-14 8-16,5-10-10 16,-4-18-12-16,-1-14 5 15,-3-12-6-15,-1-16-4 16,-1-7 1-16,6-2 0 15,5-28 2-15,14-10 3 16,-3-6 0-16,-4 3-5 16,-6 14 5-16,-9 11-5 15,-8 13-1-15,-4 5-2 16,5 5 0-16,-3 20 1 16,8 12 2-16,-1 2 0 15,5 1-1-15,3-3-24 16,8-5-43-16,6-9-72 0,17-14-80 15,6-9-451-15</inkml:trace>
  <inkml:trace contextRef="#ctx0" brushRef="#br1" timeOffset="118329.13">11705 11829 552 0,'0'0'110'0,"0"0"-49"15,0 0 66-15,0 0-19 16,0 0-7-16,0 0-3 16,-22-75-5-16,13 75-29 15,-5 0-26-15,-6 0-29 0,-6 9 1 16,-3 21-2-1,-8 11-6-15,6 12 10 0,12 1-10 16,3 1-1-16,11-4-1 16,5-6-5-16,9-8 3 15,20-8 2-15,4-10-10 16,10-9 9-16,11-10-5 16,6 0 4-16,-3-21-6 15,-1-14 7-15,-2-4 1 16,-21-5 0-16,-6 6 0 15,-18-1 4-15,-9 5-3 16,0 8 2-16,-13 12 5 16,-12 12-7-16,-4 2 0 15,-4 16-1-15,-3 20-1 0,3 8 1 16,4 4 0-16,11-2-2 16,11-2 2-16,7-7-3 15,0-12 2-15,9-4 0 16,13-11 0-16,7-8 0 15,7-2 1-15,-3-6 1 16,8-21 0-16,-3-4 2 16,-7-6-2-16,-6 1 1 15,-10 3 6-15,-9 8-2 16,-4 9-3-16,-2 11 0 16,0 5 0-16,0 0-3 15,0 0-5-15,0 17 2 16,0 13 1-16,0 2 1 0,0 0-2 15,6-1 0 1,11-8-4-16,5-5 6 0,5-9-1 16,0-8 0-16,2-1 2 15,2-3-1-15,3-19 2 16,-5-4-1-16,-2-2 0 16,-8-2 1-16,-3 2-1 15,-7 5 2-15,-7 11 4 16,-2 6-2-16,0 6 10 15,0 0-14-15,0 25 2 16,0 24-2-16,0 24 5 16,-2 13-2-16,-3 16-3 0,5 15 0 15,0 4 1-15,0-8-1 16,0-8 0-16,0-19-2 16,5-24-6-16,-3-24-10 15,-2-18 5-15,0-20 3 16,0-3 7-16,0-32-21 15,0-17 13-15,0-16 9 16,-2-17 2-16,-7-24 0 16,7-18 1-16,2-12-1 15,0 4 0-15,19 18 1 16,16 24-2-16,-4 24 2 16,-2 16-1-16,-3 16 0 15,-6 14 0-15,5 11-1 16,-5 9 0-16,0 3 0 15,-4 12 1-15,-3 23-4 0,-9 11 4 16,-4 6-2-16,0 0-6 16,-17-4 8-16,-12-6 0 15,-5-9-5-15,3-9-4 16,2-10-51-16,9-10-58 16,9-4-39-16,9 0-195 15</inkml:trace>
  <inkml:trace contextRef="#ctx0" brushRef="#br1" timeOffset="118816.01">12835 12035 898 0,'0'0'144'15,"0"0"-79"-15,0 0 19 16,23-110-10-16,-23 78-32 15,0 6 3-15,-12 8-14 16,-1 8-7-16,-3 5-18 16,-9 5-6-16,-1 9 2 15,-3 20-2-15,0 6 0 16,5 8-5-16,3-4 3 16,13-1-2-16,1-4 1 15,7-2 1-15,0-8 2 16,9-3 0-16,11-9-2 0,2-8 1 15,0-4-3 1,12 0 4-16,-1-23 8 0,0-4-7 16,4-8 2-16,-6-3-2 15,-7 4 0-15,-6 6 4 16,-12 10 5-16,1 11-8 16,-7 7 12-16,0 0-2 15,0 0-5-15,0 27-6 16,-7 5-1-16,3 11 0 15,4-2-4-15,0-2 0 16,0-3-9-16,9-11-9 16,7-8-7-16,4-9-18 0,6-8-71 15,5 0-55 1,12-23-17-16,1-8-92 0,8-8-130 16</inkml:trace>
  <inkml:trace contextRef="#ctx0" brushRef="#br1" timeOffset="119844.86">13381 11817 649 0,'0'0'245'0,"0"0"-124"16,0 0 8-16,0 0-17 15,0 0-39-15,0 0-46 16,-76-19 1-16,57 46-5 16,-6 5-9-16,0 6-2 15,10 0-4-15,3 5-5 0,10 0-1 16,2-5-2-16,0-2 0 15,14-6-1-15,3-6 2 16,8-8-3-16,6-7 2 16,7-9-2-16,3 0 2 15,3-6 0-15,-2-20-4 16,-1-4 2-16,-6-7-5 16,-6-2 4-16,-12-2 3 15,-3 10-1-15,-3 6 1 16,-11 13 0-16,0 10-2 15,0 2 1-15,0 0-4 16,0 2 5-16,0 17-4 0,-2 13 1 16,2-3 3-1,0 7-2-15,0-2 2 0,9-5-2 16,11-5 2-16,0-6-3 16,5-10 2-16,4-7-5 15,-3-1 1-15,5-5-2 16,0-22 7-16,6-11 3 15,-8-8-1-15,-3-8-2 16,-6-18 0-16,-4-18 4 16,-1-15-2-16,1-9-1 15,-5 7 1-15,0 15-1 16,-9 24-1-16,1 28 2 16,-3 18 0-16,0 8 7 15,0 10-8-15,-7 4-1 16,-4 12-4-16,0 30 2 0,6 19 0 15,5 11 1-15,0 10 1 16,3 7 0-16,19 6 0 16,0-4 1-16,5-9-1 15,-2-18 1-15,-4-15-1 16,4-16 4-16,-9-15-4 16,-1-11-1-16,8-7-2 15,4-8 3-15,4-23 3 16,2-8 0-16,-4-7-3 15,0 3 0-15,-14 11 0 16,-3 10-1-16,-3 14 0 16,-9 8-2-16,0 0-1 0,0 15-4 15,0 17 8 1,0 5-1-16,0 1 4 0,0-4-2 16,0-4 0-16,8-4-1 15,11-6-1-15,-3-9 1 16,1-10-4-16,3-1 2 15,9-5 4-15,5-22-2 16,-1-7 1-16,0 0 0 16,-4-5 2-16,-4 6-2 15,-10 8 0-15,-7 10 0 16,-8 11 3-16,0 4-2 16,0 4 7-16,0 28-9 15,-6 22 6-15,-9 14 2 0,-1 17-6 16,-3 8 1-1,-2 8-3-15,3-3 0 0,3-14 0 16,-1-19-3-16,5-21-16 16,0-16-5-16,9-18 12 15,2-10-5-15,0-2-44 16,0-31-22-16,0-13-5 16,-3-13-25-16,-10-18-107 15,-5-7-121-15</inkml:trace>
  <inkml:trace contextRef="#ctx0" brushRef="#br1" timeOffset="120047.24">13735 11604 795 0,'0'0'154'0,"0"0"-144"15,0 0 29-15,0 0 28 16,155-36-15-16,-95 28 3 15,5-2-14-15,-5-2-25 16,-12 3-10-16,-9-3-6 16,-22-1-16-16,-17-1-104 15,0 0-102-15,-27-2-360 16</inkml:trace>
  <inkml:trace contextRef="#ctx0" brushRef="#br1" timeOffset="120183.43">13622 11381 1065 0,'0'0'87'0,"0"0"-87"16,0 0-7-16,0 0-6 15,0 0-29-15,0 0-157 16,73 31-512-16</inkml:trace>
  <inkml:trace contextRef="#ctx0" brushRef="#br1" timeOffset="120588.24">15138 12015 820 0,'0'0'186'0,"0"0"-108"16,0 0-9-16,0 0 23 0,0 0-28 15,0 0-33-15,109 20-9 16,-60-20-3-16,5 0-2 16,-8 0-10-16,-10 0-3 15,-12-1-4-15,-5 1 0 16,-13 0-3-16,-4-3-24 16,-2 1-34-16,0 2-167 15,-15-4-317-15</inkml:trace>
  <inkml:trace contextRef="#ctx0" brushRef="#br1" timeOffset="122227.19">16254 11831 681 0,'0'0'171'15,"0"0"-122"-15,0 0 21 16,0 0-3-16,0 0-6 16,0 0 0-16,81 26-7 15,-54-40-7-15,-3-8-26 16,1-2-7-16,-10-8 2 15,-1 0-13-15,-5-7 4 16,-9-3-1-16,0 5-1 16,0 6-4-16,-21 7-1 0,2 12-1 15,-6 7 1 1,-4 5 0-16,-2 0 0 0,0 26 0 16,4 6 0-16,11 9 0 15,7 3-6-15,9 3 4 16,2-4-3-16,32-2 5 15,9-9-4-15,5-9-5 16,10-10 4-16,0-13 5 16,9-2 1-16,-5-28 1 15,3-9-2-15,-14 0 4 16,-11-1-1-16,-13-1 1 16,-11 6 2-16,-16 2-6 15,0 8 7-15,0 8 2 0,-16 9-6 16,-13 8-3-16,-9 0-1 15,5 20-4-15,0 14 3 16,8 7 0-16,8 0-4 16,7 1 3-16,10-2 2 15,0-9 0-15,0-3 1 16,16-12-1-16,-1-8 1 16,12-8 2-16,2 0-1 15,7-17 11-15,1-17-5 16,4 1 1-16,-8 1-2 15,-4-7-4-15,-6 7 0 16,-12 4 1-16,-7 8-1 0,-4 11 2 16,0 6-3-1,0 3-1-15,0 0-5 0,0 8 3 16,-6 18-6-16,-1 4-2 16,7-2 0-16,0-3 6 15,0-5-5-15,13-7 3 16,3-6 5-16,8-7 1 15,-2 0-1-15,12-12 1 16,-3-15 7-16,0 0-5 16,-4-4 1-16,-7-3 4 15,-9 2-5-15,-1 0 0 16,-10 8 1-16,0 8 0 16,0 7-3-16,0 9-3 15,0 0 1-15,-8 0-19 16,2 0-27-16,-5 19-32 0,7 5 35 15,4 3 6 1,0-2 15-16,6 5 10 0,19-2 6 16,2 2 5-16,-1 0 3 15,-4-1 0-15,-6-5 1 16,-5-4 0-16,-9-3-1 16,-2-6 0-16,0 4 0 15,-4-4 1-15,-10-5 2 16,1-2-3-16,2-4 3 15,7 0-3-15,1 0-2 16,3-12-6-16,0-14-6 16,0-8 9-16,18 0 3 15,11-2 2-15,2 6 0 16,7 3 0-16,-3 9 2 0,2 6 7 16,-10 8 13-16,-12 4 0 15,-4 0 1-15,-4 2-6 16,0 18 3-16,-3 10 4 15,-2 1 4-15,2 1 2 16,5-5-16-16,1-6-5 16,-4-4-2-16,3-8-5 15,-2-7-2-15,8-2 2 16,8 0 3-16,6-14 7 16,2-12-1-16,7-5 0 15,-5-1-1-15,-4 2-10 0,-11 6 12 16,-5 9-6-1,-4 8 2-15,-9 6-3 0,0 1 10 16,0 0-14-16,0 13 1 16,0 25 2-16,0 19 3 15,-2 21-4-15,2 12 1 16,0 10-3-16,0 8-1 16,0-1 2-16,0-3-1 15,0-8-1-15,0-17 0 16,0-21 0-16,-11-16 0 15,-5-20-1-15,1-14-2 16,1-8 2-16,1-3 0 16,2-24-7-16,-3-13 2 15,8-13 3-15,6-19 2 0,0-19-2 16,29-21 0-16,20-1-8 16,22 4-9-16,10 13-24 15,10 22-98-15,3 12-120 16</inkml:trace>
  <inkml:trace contextRef="#ctx0" brushRef="#br1" timeOffset="123896.11">19099 11488 624 0,'0'0'102'15,"0"0"14"-15,0 0-4 16,0 0-11-16,0 0-17 15,0 0-8-15,0 0-5 16,0-83-31-16,-13 83-12 16,-14 29-17-16,-4 15-1 15,-5 8-3-15,12 8 3 16,3-2-7-16,15-3-2 16,4-11-1-16,2-8 0 15,0-14-4-15,17-8 2 0,12-12 2 16,7-2 3-1,15-10-2-15,3-21-1 16,-5-5 4-16,-3-3-2 0,-8 1 0 16,-9-1 0-16,-6 12-2 15,-15 10 1-15,2 11 4 16,-8 6-5-16,-2 0-2 16,0 0-3-16,0 8 3 15,0 19 2-15,0 7 0 16,9-1-1-16,1-1 1 15,9-7-1-15,-1-8 0 16,-3-4-2-16,5-12 3 16,3-1 0-16,-6 0 2 15,6-21-1-15,-6-8 3 0,-3-5-3 16,-8-2 0-16,-6-4 0 16,0 0-2-16,0 4 0 15,-6 6 0-15,-8 13-3 16,-3 8-5-16,-8 9 3 15,0 0-5-15,4 4-4 16,5 18-5-16,5 2-2 16,11 5-8-16,0-6 2 15,6 3-2-15,23-4-8 16,11-4 21-16,12-3 13 16,4-14-3-16,6-1 2 15,9 0-3-15,0-16 6 16,-3-4-6-16,-16 0-2 0,-9 0 9 15,-14 5-1-15,-16 8 2 16,-4 3 8-16,-9 4 15 16,0 0 10-16,0 14-15 15,-13 12 16-15,2 6-12 16,4 0 0-16,5-4-6 16,-3-4 0-16,5-8-1 15,0-7-1-15,0-5-3 16,0-4-2-16,0 0 14 15,0 0-9-15,0-13-3 16,21-10-3-16,1-5-7 16,7-1 0-16,-3 3-1 0,3 3-3 15,-2 12 2 1,-4 5-8-16,-3 6-2 0,-7 0-4 16,5 14 11-16,-3 12-4 15,6 2 0-15,-4 4-6 16,8-4-14-16,4-7-4 15,0-6-2-15,2-12 9 16,0-3 4-16,2 0 17 16,4-18 4-16,-11-7 0 15,-8-4 1-15,-5-2 11 16,-8 1-2-16,-5 2 7 16,0 10 7-16,0 6-5 15,0 7 16-15,0 2-14 0,0 3-11 16,-7 3-10-1,-4 22 0-15,-5 5 0 0,12 7 0 16,-3-5 2-16,7-6 2 16,0-6 3-16,0-8-3 15,0-6-2-15,0-5 0 16,0-1 1-16,0 0 9 16,9-9 0-16,7-14-4 15,4-7-8-15,4 0 1 16,1 2-3-16,-5 5 2 15,-5 11-5-15,-5 5-6 16,-8 5 10-16,0 2-9 16,0 0 2-16,7 6-2 15,-5 16 8-15,8 3 2 0,1 1 2 16,3-3-2-16,-1-5-3 16,12-6-8-16,0-6 8 15,4-6 3-15,-2 0 1 16,2-11-1-16,0-14 2 15,-4-3-2-15,-2-4 2 16,-8-1 3-16,-3 2-3 16,-7 9-2-16,-5 8 2 15,-2 9 4-15,0 5-4 16,0 0-4-16,-9 0 1 16,-7 19-2-16,3 9 1 15,7 2-2-15,0 0-9 16,6-4-32-16,0-4-28 0,21-5-30 15,8-6-25 1,4-8-52-16,12-3-15 0,-1-3-58 16</inkml:trace>
  <inkml:trace contextRef="#ctx0" brushRef="#br1" timeOffset="125611.82">21225 11558 315 0,'0'0'214'0,"0"0"-71"15,0 0 57-15,0 0-78 16,0 0-33-16,0 0-25 15,0 0-13-15,-46-22-7 16,30 46-17-16,5 5-5 16,7 3-10-16,2 1 0 0,2 2-6 15,0-3-2 1,0-6-3-16,15-6-1 0,5-11-5 16,9-6 1-16,9-3 2 15,6-3-10-15,1-19 5 16,-1-7-7-16,-1-7 3 15,-5-11 11-15,-3-11-1 16,1-18 1-16,-9-16-3 16,-5-10-3-16,-1-3 1 15,-8 13 5-15,-9 22 2 16,-4 17 0-16,0 17 15 16,0 14 10-16,0 11-12 15,-9 8-8-15,3 3-7 0,-8 10 0 16,5 29 0-1,5 19 4-15,4 20 5 0,0 9-2 16,0 11 1 0,4 0 8-16,5-8-2 0,5-10 1 15,-8-14-11-15,5-13-1 16,1-24-2-16,-6-12-1 16,3-16-2-16,7-1-1 15,9-14 3-15,6-16 4 16,0-12-4-16,5-4-6 15,-7 0 4-15,-10 9-10 16,-3 16-3-16,-5 13 1 16,-11 6 9-16,0 2 1 15,0 0-4-15,0 10 0 0,0 17 8 16,0-1 0-16,0 6-3 16,4-1 3-16,8-4 2 15,1-6 2-15,1-7-4 16,-3-9 0-16,5-5 0 15,1 0 0-15,8-6 4 16,-3-17-4-16,7-7 2 16,-3-2 0-16,-1-4-1 15,-5 0-1-15,-5 6 0 16,-3 12-1-16,-3 10 0 16,-7 5 1-16,-2 3-1 15,0 0-7-15,0 23 1 16,2 9 7-16,8 5 3 0,3 4-2 15,5-3 0 1,-1-6 0-16,12-4 0 0,0-7 1 16,7-14-2-16,-3-7 1 15,6 0 4-15,-6-20-5 16,-4-10 3-16,-2-4 4 16,-12-2-1-16,-2 1-5 15,-8 3 0-15,-5 9 5 16,0 8-5-16,0 10 1 15,0 3-3-15,-7 2 1 16,-2 0-9-16,5 0-1 16,2 0-4-16,2 0-7 15,0 2-3-15,0 3 7 16,15 0-10-16,3-5 10 0,7 0 11 16,-6 0 5-16,4 0 1 15,-5 4 3-15,-5 6 2 16,-1 3-2-16,-8 0 3 15,0 7 9-15,-2 5-4 16,-2 1 2-16,0 8-4 16,0-2 2-16,5-3-6 15,-1-3 0-15,6-5-2 16,-2-8-2-16,3-4 1 16,12-9-1-16,8 0 3 15,4-4 3-15,5-18-7 0,1-7 4 16,-6-10 0-1,-6-11 6-15,-2-16 10 0,0-13-15 16,-2-11 5-16,1-11-10 16,-8 3 0-16,-5 8 0 15,-1 16 0-15,-10 23 4 16,-2 15-3-16,0 17 7 16,0 8 4-16,-2 7-11 15,-8 4-1-15,4 0-4 16,-5 33-3-16,-3 17 6 15,5 17 1-15,5 14-1 16,4 5 3-16,-2 2-2 16,2-2 0-16,0 1 2 15,0-9-2-15,0-6 3 0,0-13-3 16,0-18 0-16,4-10-1 16,10-13 1-16,3-12-11 15,12-6 11-15,9-2 5 16,7-27-5-16,9-8-6 15,-8-4 5-15,-1 3-5 16,-7 10 1-16,-11 10 5 16,-12 12-2-16,-11 6 2 15,-4 0-5-15,2 15 2 16,-2 17 3-16,8 6 0 16,-4 1 0-16,7-1 6 15,5-3-3-15,-1-7-1 16,5-8 0-16,7-8 3 0,2-8-2 15,9-4 0-15,4 0 1 16,3-16-3-16,1-8 0 16,-5-8 2-16,-3-8-2 15,-9 1 2-15,-12 11 1 16,-3 10 2-16,-14 15-5 16,0 3 3-16,0 7-1 15,0 29 2-15,0 25 13 16,0 21 11-16,0 18-22 15,0 28-3-15,-23 19-4 16,1 9 0-16,-4-5 2 16,1-25 1-16,5-29-3 15,5-34 0-15,3-27-7 16,10-22-10-16,2-14-7 0,0-9-12 16,4-29-18-16,14-15 12 15,3-15-16-15,-8-22-87 16,-9-23-26-16,-4-16-178 15</inkml:trace>
  <inkml:trace contextRef="#ctx0" brushRef="#br1" timeOffset="125828.18">23192 11289 356 0,'0'0'591'0,"0"0"-541"0,143-2 12 16,-70 2 32-16,12 0-42 16,-8-2-3-16,2-2-20 15,-21 0-19-15,-25-1-10 16,-17-4-2-16,-16-1-52 16,-25-4-126-16,-35-2-184 15</inkml:trace>
  <inkml:trace contextRef="#ctx0" brushRef="#br1" timeOffset="126115.64">22693 11185 989 0,'0'0'127'16,"0"0"-62"-16,0 0 27 15,0 0-39-15,0 0-39 16,0 0-10-16,-10 9 5 16,10 2-3-16,0-5-4 15,12-2-2-15,5-4 1 16,8 0 2-16,-5 0-3 16,2-6 0-16,-8-10-1 15,-14-2-11-15,0 0-23 16,-25 8-132-16,-21 5-52 0,-10 5-125 15</inkml:trace>
  <inkml:trace contextRef="#ctx0" brushRef="#br1" timeOffset="126375.04">21823 11180 708 0,'0'0'276'0,"0"0"-203"16,0 0-30-16,0 0 23 0,0 0-13 15,0 0-29-15,-2-3-9 16,15 11 6-16,3 0-10 16,-3 0-8-16,1-6-1 15,-1 0-2-15,1-2-16 16,-6 0-72-16,1 0-30 15,-9-8-109-15,0-7-307 16</inkml:trace>
  <inkml:trace contextRef="#ctx0" brushRef="#br1" timeOffset="126544.33">21254 11089 985 0,'0'0'210'0,"0"0"-186"15,0 0-24-15,0 0-2 16,123-18-2-16,2 4 4 16,22-4-155-16,2 0-322 15</inkml:trace>
  <inkml:trace contextRef="#ctx0" brushRef="#br1" timeOffset="129888.45">24712 11817 847 0,'0'0'99'16,"0"0"-73"-16,0 0 32 16,0 0 7-16,0 0-27 15,0 0-11-15,0 0-6 0,6 55 14 16,-16-6-9-16,-32 6-21 15,-22-4-5-15,0-7-165 16,4-18-349-16</inkml:trace>
  <inkml:trace contextRef="#ctx0" brushRef="#br1" timeOffset="130961.4">25441 11644 512 0,'0'0'151'15,"0"0"-112"-15,0 0 4 16,0 0 20-16,0 0-20 15,0 0 2-15,0 20-11 16,4-12-12-16,12-4 1 16,6-4 5-16,7 0 16 0,7-8-4 15,13-25 1-15,-2-12-9 16,4-9-5-16,-4-10-20 16,-5-8 4-16,-11-9-7 15,-6-3-3-15,-19-3 1 16,-3 3 8-16,-3 14-8 15,0 15 1-15,-7 18 5 16,-2 17 2-16,3 12 7 16,-6 8-9-16,-1 11-8 15,-5 34 0-15,-6 28 1 16,6 20 0-16,2 8-1 16,7 6 0-16,9-10-2 15,0-8 4-15,2-15-2 16,19-17 0-16,-6-19 7 0,3-17-7 15,5-12 7-15,-4-9 0 16,12-7 1-16,10-25 7 16,5-8-8-16,-3-4-1 15,-5 7-4-15,-9 10-2 16,-9 13 0-16,-7 11 0 16,-4 3-3-16,-5 3-5 15,4 27 3-15,-6 7 5 16,4 6 7-16,3-3-7 15,-3-7-1-15,6-10 1 16,3-7 0-16,6-9-1 16,-1-7-1-16,7 0-1 0,8-23 5 15,3-7-2 1,2-6 1-16,-9-2 1 0,0 3 4 16,-8 0-3-16,-7 12-2 15,-3 11-1-15,-13 7 1 16,2 5 0-16,-2 0-1 15,0 5-2-15,0 20-6 16,0 8 8-16,12-4 0 16,-4 0-3-16,12-6-19 15,2-7-24-15,5-6-7 16,9-10 6-16,-5 0-7 16,4-24-52-16,-6-8-129 15,-8-4 39-15</inkml:trace>
  <inkml:trace contextRef="#ctx0" brushRef="#br1" timeOffset="131184.73">26529 11191 837 0,'0'0'94'0,"0"0"-71"16,0 0 33-16,0 0 2 15,0 0-26-15,0 0 4 16,0 0 1-16,-2 76 2 15,19-74-8-15,1-2-10 16,-2 0-5-16,-1 0-9 0,-4-14-4 16,-3-1-3-1,-8 4-64-15,0 5-131 0,0 6-84 16,0 0-385-16</inkml:trace>
  <inkml:trace contextRef="#ctx0" brushRef="#br1" timeOffset="132063.34">27021 11462 874 0,'0'0'275'0,"0"0"-237"16,0 0 20-16,0 0 22 15,-20-111-37-15,7 97-14 0,-2 5-5 16,-3 6-10-16,-9 3-10 15,-2 3-4-15,-7 24-2 16,7 8 0-16,7 2-2 16,2 7 0-16,13-7 4 15,5-2-10-15,2-10-6 16,0-9 7-16,11-6 4 16,9-6 4-16,9-4 1 15,0 0 1-15,12-12 4 16,-4-6-3-16,-1 0 2 15,-5 4-2-15,-11 7 1 16,-7 1-1-16,-6 6-2 16,-3 0-3-16,1 9-1 15,2 25 4-15,-3 21 2 16,3 17 1-16,-7 10-3 0,0 8-1 16,0 2 1-16,-23-2 0 15,-8-8 1-15,2-11-2 16,-7-15-3-16,3-19 4 15,2-14-7-15,-5-13 0 16,7-10 0-16,7 0-16 16,2-26-3-16,13-16 2 15,7-15 2-15,0-11 0 16,27-18-25-16,14-11-12 16,11-16 12-16,14-3-1 0,9 8-8 15,6 13 35-15,-10 14 21 16,-13 12 1-16,-14 5 6 15,-8 3 17-15,-16 7 17 16,-6 8 5-16,-14 10 45 16,0 12-19-16,0 12-27 15,0 5 2-15,0 7-7 16,0 0-23-16,-10 5-16 16,-5 33 0-16,-3 23 2 15,-2 14-3-15,6 12 0 16,6-1 0-16,-3-2 4 15,6-9-1-15,5-12 3 16,0-11-4-16,0-17 5 16,0-17-7-16,0-14-4 15,14-4 2-15,3-8 2 0,12-24 12 16,7-11-12-16,4-7 2 16,-4 4 0-16,-7 10 3 15,-13 15-3-15,-10 14-2 16,-1 5-4-16,-5 2 2 15,4 4-2-15,7 22-4 16,5 6 7-16,-3 0 1 16,7 2-4-16,5-8-24 15,4-3-28-15,13-9-31 16,5-13-139-16,18-1-475 16</inkml:trace>
  <inkml:trace contextRef="#ctx0" brushRef="#br1" timeOffset="132528.24">28794 11281 925 0,'0'0'68'0,"0"0"3"16,0 0 51-16,0 0-51 16,0 0-39-16,0 0-26 15,0 66-2-15,-3 23 20 16,1 18-3-16,2 18-1 16,-9 8-2-16,3-4-9 0,-8-11-6 15,-1-15-1-15,1-22-2 16,5-20-5-16,7-17-14 15,2-21-49-15,0-20-92 16,0-3-104-16,0-31-372 16</inkml:trace>
  <inkml:trace contextRef="#ctx0" brushRef="#br1" timeOffset="134260.29">28751 11540 822 0,'0'0'108'0,"0"0"-75"16,0 0 8-16,58-135 15 0,-27 106-21 16,5 4-7-1,7 2 1-15,1 6-11 0,5 6-13 16,0 4 1-16,-2 7 0 16,-7 0-6-16,-11 18-1 15,-13 17 1-15,-14 7 1 16,-2 4-1-16,-14 5 2 15,-19-10-2-15,-7-3 2 16,7-8 9-16,4-11 0 16,6-6 2-16,12-6-3 15,9-4-8-15,2-3-2 16,0 0-11-16,0-12-13 16,15-23-15-16,10-11 10 15,8 0 11-15,5-1 8 0,3 9 5 16,-12 7 2-16,-2 14 1 15,-12 4 2-15,-11 8 3 16,-2 2 9-16,-2 3 9 16,0 0 8-16,0 4-24 15,0 27 2-15,0 10 13 16,0 4-4-16,0-1-11 16,0-4-4-16,10-6-1 15,3-3-3-15,2-11 3 16,12-9 4-16,2-7-4 15,6-4 0-15,6-8 4 16,-1-19 0-16,-5-6 1 16,-10-7 0-16,-9-3 0 0,-9-4 0 15,-7 1 0 1,-7 7 0-16,-15 13-4 0,-16 10-1 16,-1 12-12-16,-3 4 8 15,0 0 1-15,8 24-2 16,10 5 1-16,10 4 1 15,12 6-1-15,2-1 2 16,12-3-7-16,19-4 4 16,11-10-8-16,4-8 11 15,8-11-1-15,0-2 2 16,0-9 1-16,-4-16 0 16,-5-5 1-16,-7-2 4 0,-7-5-3 15,-8 0 3-15,-10 2 13 16,-6 6 5-16,0 12-4 15,-7 9 1-15,0 8 4 16,0 0-24-16,0 0-4 16,0 17-3-16,-12 13 7 15,10 8 5-15,2-2-5 16,0-2 1-16,0-8-1 16,2-6 0-16,5-8 1 15,2-4 4-15,2-4 0 16,-2-4 6-16,11 0 6 15,0-7 0-15,5-14-3 16,2-4-9-16,-4-4-1 16,0 0-2-16,-7 4-2 15,-3 7 1-15,-4 8-1 0,-6 5-2 16,-3 5 1-16,0 0-6 16,2 7-3-16,0 15 4 15,7 7 6-15,-5 3 0 16,5-6 1-16,2-3-1 15,0-7 0-15,-4-9 0 16,-2-7-2-16,-3 0 2 16,7 0 7-16,-1-5-3 15,11-16 3-15,-4-8-6 16,1-3 2-16,-3-5-1 16,1 4-2-16,-8 2 2 15,3 11-1-15,-5 8-1 0,-2 8-1 16,6 4-2-16,7 0-2 15,1 0 0-15,11 14 4 16,1 0 0-16,1 0 1 16,9-2-1-16,4-4 1 15,6-6 0-15,-4-2 1 16,-1 0 0-16,-8-7-1 16,-4-14 2-16,-11 1-1 15,-6-1 1-15,-12-4 2 16,-2 3 0-16,0 4-1 15,-2 8-3-15,-14 9-9 16,3 1 7-16,-3 0-2 16,-2 15 0-16,7 16 3 15,2 6-1-15,9 6 1 16,0-2 0-16,0 2-1 0,18-9 1 16,6-6 1-16,7-6 0 15,8-4 1-15,5-13-1 16,10-5 1-16,-5 0 5 15,-3-12-5-15,-1-13-1 16,-9-8 7-16,-7-10-2 16,-12-7-5-16,-9 0 5 15,-8 4 0-15,0 11 7 16,0 14-6-16,0 10 4 16,-10 8-9-16,1 0-1 0,3 3 0 15,-4 0-5-15,6 0 0 16,0 8 0-16,4 4 4 15,0-2-2-15,0-2-1 16,0 0 2-16,6 0 2 16,12-1 0-16,5-2 1 15,2 2 4-15,-10-2-4 16,3 4-1-16,-5 0-2 16,-2 5 0-16,-4 4 2 15,0 4 0-15,-7 3 6 16,0-5-4-16,0-2 2 15,0-4-3-15,0-4 0 16,0-5 1-16,6-2 1 16,3-3-3-16,11 0 6 15,16 0-5-15,17-6 10 0,10-14-7 16,-7-4-4-16,-10-2-1 16,-13 6 1-16,-10 3 0 15,-14 9 0-15,-9 7-15 16,0 1-18-16,-18 0-62 15,-27 23-128-15,-17 9-157 16</inkml:trace>
  <inkml:trace contextRef="#ctx0" brushRef="#br1" timeOffset="134696.97">30105 12001 472 0,'0'0'738'16,"0"0"-702"-16,0 0-12 15,0 0 36-15,0 0-39 16,0 0-19-16,81-46-1 16,-2 34-1-16,14-1 0 15,7 1 0-15,-1 3 4 16,-15 4-8-16,-24 2 9 15,-21 0-10-15,-28 3 4 16,-11 0-25-16,0 0 12 16,-15 0-32-16,-24 6 5 0,-9 5-3 15,-4 4 7-15,-2 2 32 16,6 1 3-16,1 2 2 16,7-2 1-16,11-4-1 15,13-4 7-15,9-3 1 16,7-4 21-16,0-1-14 15,7 2 0-15,17-1 17 16,14-3-3-16,14 0-13 16,6-3-13-16,2-11-2 15,2 0-1-15,1 0-15 16,-5 2-108-16,0-1-96 16,-2 1-404-16</inkml:trace>
  <inkml:trace contextRef="#ctx0" brushRef="#br1" timeOffset="134841.2">31272 12117 1206 0,'0'0'130'0,"0"0"-123"16,0 0-7-16,0 0 4 16,0 0-4-16,-116-17-53 15,116 10-168-15,0-3-701 16</inkml:trace>
  <inkml:trace contextRef="#ctx0" brushRef="#br1" timeOffset="146134.29">2434 13694 696 0,'0'0'195'16,"0"0"-139"-16,0 0 23 0,0 0 15 16,0 0-29-16,0 0-18 15,0 0-13-15,-23 6-15 16,23-6-4-16,0 1-9 15,20 3 2-15,18-1-1 16,20-3 4-16,7 0-7 16,4 0-1-16,-2 0 2 15,-15-7-3-15,-13 0-4 16,-12 2-1-16,-14 3 3 16,-8 2 5-16,-5 0-3 15,0 0 0-15,-7 0-2 16,-20 7 0-16,-6 7-3 15,-9-1-5-15,3-2 0 16,-5-5-6-16,-3 0 1 16,-4-3 5-16,2-3 5 0,7 0 0 15,4 0 2-15,20 0 2 16,5 0 3-16,4 0-4 16,4 0 1-16,3 0 2 15,0 0-2-15,2 0 13 16,0 0-8-16,0 0-5 15,0 0 0-15,0 0-1 16,0 0 4-16,20 0-4 16,14 0 2-16,5 0 0 15,13 0 2-15,1 0-2 16,-6 0-4-16,-3 0 2 16,-10-7 0-16,-8-1 3 0,-10 2-3 15,-5 1 0-15,-9 5 0 16,-2 0-1-16,0-3-8 15,0-1-28-15,0-2-122 16,-8 2-173-16</inkml:trace>
  <inkml:trace contextRef="#ctx0" brushRef="#br1" timeOffset="146929.81">3941 13363 206 0,'0'0'579'16,"0"0"-470"-16,0 0-36 15,0 0 5-15,0 0-25 16,0 0-16-16,-43-95-12 0,12 92-11 16,-5 3 11-16,-4 0-13 15,-3 14-9-15,1 16 8 16,5 4-8-16,6 2-3 16,6 0-1-16,14-4 1 15,9 0-2-15,2-6-1 16,13 0-4-16,25 0 4 15,11-1-1-15,11 2 4 16,3 0 1-16,-5-1 1 16,-10-1-1-16,-7 0-1 15,-12 1 0-15,-12-2 0 16,-7-2 0-16,-10-1 2 16,0 6 5-16,-21 1-2 0,-12-2 0 15,-10-3 8-15,-3 0 14 16,-6-9-14-16,2-5-9 15,2-9-1-15,4 0 0 16,8 0-3-16,9-11-4 16,14-4-24-16,9-8-52 15,4 0-24-15,13-4-71 16,22-1-206-16</inkml:trace>
  <inkml:trace contextRef="#ctx0" brushRef="#br1" timeOffset="147312.49">4282 13476 915 0,'0'0'151'16,"0"0"-74"-16,0 0 28 16,0 0-41-16,0 0-23 15,0 0-18-15,-56-7-6 16,45 34-16-16,2 8-2 15,4 5 1-15,5 4 0 16,0 3 0-16,5-5 0 16,17-6-2-16,7-9 2 0,4-8-11 15,8-12 1 1,-1-7 0-16,2-5 7 0,3-25-4 16,-3-7 7-16,-3-11 3 15,-11 1-3-15,-14-1 2 16,-14-3 1-16,0 0 5 15,-34 5 2-15,-7 7-1 16,-7 11-4-16,-6 16-3 16,-2 12-2-16,6 0-3 15,5 16-19-15,11 18-41 16,18 4-105-16,12 4-190 16</inkml:trace>
  <inkml:trace contextRef="#ctx0" brushRef="#br1" timeOffset="149369.04">4797 13450 597 0,'0'0'230'16,"0"0"-136"-16,0 0-23 16,0 0-4-16,0 0-13 15,0 0-20-15,0 0-15 16,4 12-4-16,2 22 6 15,2 9 2-15,-2 11-5 0,-1 3-6 16,-3-3-9-16,-2-6-1 16,0-9 0-16,0-8-2 15,0-9 0-15,0-8-8 16,0-8-19-16,0-4-9 16,0-2-1-16,0 0-31 15,0-8-2-15,0-13 14 16,0-4-66-16,0-5-85 15,0-2-237-15</inkml:trace>
  <inkml:trace contextRef="#ctx0" brushRef="#br1" timeOffset="149727.65">4786 13381 596 0,'0'0'191'0,"0"0"-86"16,0 0-28-16,0 0 9 15,0 0-26-15,0 0-8 16,-12-18-14-16,12 18-23 16,18 12-3-16,20 17 19 15,9 6-10-15,2 2-9 16,7 7 3-16,-5 0 0 0,0-1-10 15,-4-4 0-15,-5-3 3 16,-3-10-5-16,-16-6-3 16,2-8 0-16,-13-5 0 15,-6-4-5-15,-1-3 4 16,-5 0-19-16,2 0-23 16,-2 0-18-16,0-15-52 15,0-4-39-15,0-1-178 16</inkml:trace>
  <inkml:trace contextRef="#ctx0" brushRef="#br1" timeOffset="150034.19">5154 13258 546 0,'0'0'308'15,"0"0"-213"-15,0 0-1 16,0 0 14-16,0 0-12 15,0 0-45-15,-19-53-20 16,19 53-11-16,0 0-9 16,0 12-5-16,9 18-1 15,11 16 8-15,1 7-1 16,-2 8-2-16,-1 5-3 16,-5-5-4-16,6-3-3 15,-9-10 3-15,4-8-1 16,-5-11-2-16,-3-5 0 15,4-7-1-15,-6-8 1 0,-4-2-6 16,5-7-17-16,-5 0-24 16,2 0-60-16,2-8-184 15</inkml:trace>
  <inkml:trace contextRef="#ctx0" brushRef="#br1" timeOffset="150228.46">5775 13575 1162 0,'0'0'121'16,"0"0"-98"-16,0 0 3 0,0 0-19 16,0 0-7-16,0 0-10 15,-15 0-61-15,5 0-191 16,-3 3-421-16</inkml:trace>
  <inkml:trace contextRef="#ctx0" brushRef="#br1" timeOffset="150814.51">4420 14093 717 0,'0'0'147'0,"0"0"-127"16,0 0 26-16,0 0 39 15,0 0-16-15,115 3-14 16,-52-3-22-16,15-12-17 16,14-6-5-16,10-1 3 15,1-2 6-15,-12 6-11 16,-20 3-3-16,-23 5-3 16,-27 5-3-16,-18 2-1 0,-3 0-13 15,-9 0 8-15,-27 18 5 16,-15 4-8-16,-12 5 4 15,-6 0 5-15,-9 4 0 16,-2 1-2-16,0-2 2 16,7-4 3-16,8 2 13 15,11-8-2-15,17-4 4 16,10-4 6-16,13-10 7 16,14-2-20-16,0 0-6 15,27 0-2-15,29-6-3 0,22-14 2 16,20-6-2-1,8 0 1-15,6 0 0 0,-12 6 0 16,-13 2-1-16,-29 6 0 16,-18 5-26-16,-22 6-19 15,-15 1-8-15,-3 0-26 16,0 0-67-16,-11 0-171 16</inkml:trace>
  <inkml:trace contextRef="#ctx0" brushRef="#br1" timeOffset="150978.81">5285 14163 137 0,'0'0'904'0,"0"0"-797"16,0 0-60-16,0 0 32 0,0 0-34 16,0 0-39-16,-11 0-6 15,-7 0-48-15,-3 0-113 16,-7 0-270-16</inkml:trace>
  <inkml:trace contextRef="#ctx0" brushRef="#br1" timeOffset="173177.83">2086 15013 942 0,'0'0'54'15,"0"0"-45"-15,0 0 15 16,0 0 36-16,0 0-9 16,0 0-23-16,0 0-15 0,0 0-3 15,69-12 4-15,-22 2-5 16,2 2 1-16,-2 1-5 16,1 2 6-16,-2 1-11 15,-9-1 2-15,-3 0 0 16,-12 3-2-16,-13 0 0 15,-3 2-7-15,-6 0 3 16,0 0-7-16,0 0-15 16,0 0-31-16,2 0-11 15,2 0-42-15,-2 0-148 16,4 6-234-16</inkml:trace>
  <inkml:trace contextRef="#ctx0" brushRef="#br1" timeOffset="174447.06">3334 14909 371 0,'0'0'0'0,"0"0"-135"16,0 0-89-16</inkml:trace>
  <inkml:trace contextRef="#ctx0" brushRef="#br1" timeOffset="176375.54">3181 15082 675 0,'0'0'137'16,"0"0"-106"-16,0 0-20 15,0 0 26-15,0 0 2 16,0 0-15-16,0 0-8 16,0 0 9-16,8 0 5 15,13 0 6-15,3 0 6 0,8-16 4 16,3-16-15-16,7-9-15 16,1-13 7-16,-3-1-6 15,-5 0-14-15,-6 10 0 16,-8 5-1-16,-8 8 1 15,-9 4 4-15,-4 6-7 16,0 8-3-16,0 2 2 16,0 4-12-16,0 4 10 15,0 4-9-15,0 0-8 16,0 0 3-16,0 0 7 16,0 0-3-16,-2 0 9 15,0 0-5-15,0 0 9 16,-1 0-2-16,3 0 3 0,0 0-1 15,0 0 0 1,0 0 3-16,0 0-4 0,0 0 2 16,0 0-1-16,0 0 1 15,0 0 1-15,0 0-2 16,0 0 0-16,0 0-4 16,0 0 4-16,0 0 0 15,0 0-2-15,0 0 2 16,0 0 0-16,0 4 0 15,-2 8 4-15,-2-2-5 16,2 8 1-16,2 5 0 16,-2 4-2-16,2 6 1 0,0 4 1 15,0 0-1-15,0-4 1 16,2-4-2-16,13 0 1 16,5-8 0-16,0-5-3 15,0-4 2-15,-2-2-1 16,-7-3 1-16,-7-6 2 15,-1 1 1-15,-3-2 2 16,0 0 1-16,0 0 6 16,-22 0-9-16,-9 0 1 15,0 0-2-15,2 0 0 16,6 0-2-16,9 0 0 16,8 0 2-16,6 0-4 15,0 0-10-15,0 0-14 0,0 0 0 16,0 0-5-1,16 0 17-15,7 0 15 0,14 0-2 16,-2 0 1-16,7-2 2 16,1-16-1-16,1-6-2 15,-2-8 1-15,-1 0 2 16,-10 0 0-16,-8-2 1 16,-12 6 0-16,-9 6 9 15,-2 1 2-15,0 7 3 16,-2 5-8-16,-7 0 0 15,0 8 0-15,0 1-7 16,0 0 0-16,-5 10-2 16,10 15-1-16,2 12 1 15,2 0-3-15,0 2 0 0,6-3 1 16,17-6-11-16,4-8 2 16,2-8 0-16,2-9 4 15,0-5 4-15,0-12 1 16,3-23 4-16,-5-5 3 15,-2-9-3-15,-12 2 7 16,-6-2 15-16,-9 5-4 16,0 3 2-16,0 6-8 15,-6 5 12-15,-8 11-3 16,5 8-9-16,3 9-7 16,0 2-5-16,-2 10-3 15,1 24-3-15,-1 19 3 16,6 5-2-16,2 1-7 15,0-2-13-15,19-4 0 0,8-9-2 16,2-5 15-16,4-12 4 16,1-16-2-16,3-11 6 15,0 0-1-15,-2-22 3 16,-1-19 2-16,-8-2 2 16,-8-3-1-16,-7 0 30 15,-8 0-16-15,-3 1 2 16,0 3 1-16,0 8 11 15,-12 7-7-15,3 10-9 16,3 11 1-16,1 3 5 16,3 3-15-16,2 0 1 0,0 0-5 15,-4 12-5-15,-1 19 5 16,5 10 2-16,-3 11 2 16,3 3-5-16,0 8 1 15,0 9 0-15,0 6 0 16,0 2 1-16,0 2-1 15,0-5 1-15,0-4 0 16,-6-1-1-16,2-1 0 16,-1-3-2-16,1-9 1 15,2-7-9-15,2-11-11 16,0-12-9-16,0-12-5 16,11-8-2-16,7-9-8 15,6 0 19-15,0-16-9 16,8-14-8-16,-12-5 13 0,-9-2 0 15,-11 1 22-15,0-3 8 16,-15 2 29-16,-19 2-8 16,-9 3-1-16,-5 6 8 15,-4 6-11-15,7 4 5 16,10 6 0-16,10 2-2 16,12-1 1-16,7-3-11 15,6-8-5-15,2-9-5 16,31-12-24-16,25-10-25 15,13-6-65-15,18 3-144 16</inkml:trace>
  <inkml:trace contextRef="#ctx0" brushRef="#br1" timeOffset="178025.75">5160 14698 629 0,'0'0'77'15,"0"0"-45"-15,0 0 70 16,0 0-4-16,0 0-46 16,0 0-3-16,-83-39-14 15,56 54-5-15,4 9-2 16,0 8-11-16,3 10-8 15,7 7-5-15,6 5-2 16,7-4-2-16,0 0-1 16,5-8 0-16,18-10-6 0,4-8-2 15,7-11-4-15,4-13 1 16,4 0 0-16,5-20 8 16,-2-15 1-16,-6-8 2 15,0 2 1-15,-14-2 2 16,-10 6 1-16,-7 4 6 15,-5 10 4-15,-3 7-8 16,0 8 2-16,0 5 10 16,0 3-6-16,0 0-11 15,0 11-1-15,0 23-6 16,-5 9-3-16,5 6 3 16,0-3-15-16,5-8-1 15,13-10-10-15,2-10-8 0,2-12 14 16,0-6 16-1,1 0 8-15,2-23 3 0,-8-10 3 16,-5-6 17-16,-8-7 9 16,-4 7-2-16,0-1-2 15,-10 3 8-15,-13 5-4 16,-6 11-17-16,2 4 4 16,6 16-11-16,1 1-5 15,7 0 0-15,0 13-9 16,8 13-4-16,5 4-18 15,0 5 5-15,14-5-9 16,13-6-11-16,6-4 4 16,2-9-9-16,7-6 20 15,1-5 16-15,-1 0 13 0,-1-19 2 16,-5-1 1-16,-12 5 24 16,-9 3 10-16,-6 6-16 15,-7 4 9-15,-2 2 8 16,0 0-11-16,0 0-7 15,0 16-11-15,0 18 7 16,0 6 2-16,0 3-8 16,0-5 17-16,0-3-21 15,0-8-3-15,0-14 7 16,0-4 4-16,0-8 5 16,0-1-7-16,0 0 12 15,0 0 1-15,0-22-4 16,8-7-18-16,7-8 2 0,7-1-3 15,1 4-3-15,-2 7 0 16,2 13-16-16,-3 9-10 16,2 5-10-16,0 0 2 15,1 17 16-15,-3 4 11 16,-2 1-2-16,2 1-14 16,0-8-6-16,-7-7 3 15,8-5 13-15,-6-3 12 16,1 0 4-16,-1-25 0 15,1-5 1-15,-3-2 6 16,-9-2 2-16,3 5 13 16,-4 5-5-16,-3 5 8 0,0 6 4 15,0 8 1-15,0 5 13 16,0 0-20-16,0 1-15 16,0 24-8-16,-10 10-5 15,4 8 1-15,2 1 4 16,-1-4 0-16,5-5 1 15,0-14 1-15,0-8-2 16,0-10 8-16,0-3 12 16,0 0 9-16,0-11-3 15,15-22-9-15,14-7-11 16,5-3-3-16,-3 5 1 16,-2 11-1-16,0 7-3 15,-4 12 0-15,-3 8-4 16,-7 0-10-16,1 26 9 15,-7 10 5-15,-5 4-7 0,6 3 0 16,-6-8-5-16,5-5 4 16,-3-8 0-16,8-5 0 15,1-12 3-15,-1-5 3 16,8 0 2-16,3-5-1 16,-1-22 1-16,5-7 0 15,-4-4 0-15,-8-4 4 16,-3-2-3-16,-5 1 0 15,-3 8 2-15,-6 9 3 16,0 12 10-16,0 10-3 0,0 4-3 16,-6 0-4-1,-12 23-5-15,-4 12-2 0,2 7-1 16,5 4 2-16,7 0-2 16,8-4-3-16,0-4-9 15,0-6-16-15,18-10-20 16,11-10-5-16,11-10-6 15,12-2-19-15,4-6-72 16,2-21-111-16,-3-4-74 16</inkml:trace>
  <inkml:trace contextRef="#ctx0" brushRef="#br1" timeOffset="179242.11">6977 14857 365 0,'0'0'188'0,"0"0"-90"15,0 0 45-15,0 0 5 16,0 0-51-16,0 0-16 0,-33-82-10 15,14 82-25-15,-1 18-9 16,1 10-14-16,0 8-7 16,4 2-8-16,6 4-4 15,4 3-2-15,5-4-2 16,0-1 0-16,0-8-1 16,19-5-2-16,5-9-7 15,10-13-3-15,8-5 6 16,9 0-14-16,5-23-13 15,2-16-16-15,-5-11 23 16,-6-4 17-16,-9-10-2 16,-7-8 12-16,-6-3 1 0,-5-2 3 15,-9 4-3 1,-7 13 10-16,-4 11 19 0,0 16-1 16,-4 11 1-16,-19 9-14 15,6 9-4-15,-3 4-8 16,1 2 0-16,4 27-4 15,7 11-3-15,2 7 3 16,6 8-1-16,0 9 2 16,6 2-2-16,9 5 1 15,3-3-5-15,-3-6 4 16,3-12 2-16,0-10-2 16,0-14 1-16,-2-12-6 15,-1-10 0-15,5-4-1 0,5-9-5 16,3-20-3-1,3-13-10-15,6-6 15 0,-8-2 6 16,-8 6 4-16,0 14 3 16,-10 14-3-16,-6 11 0 15,-5 5 0-15,2 5-8 16,-2 25 7-16,0 8-1 16,0 5 2-16,4 1 0 15,5-5-1-15,7-6-2 16,1-8 3-16,8-6-4 15,0-8 4-15,4-11-4 16,2 0-4-16,2-6-4 16,7-18-8-16,1-6 1 15,-6-4 16-15,-1 1 3 0,-7-2-4 16,-6 12 4-16,-7 6 0 16,-10 9 6-16,-4 8-3 15,0 0 19-15,0 4-10 16,0 17-3-16,-18 5 17 15,-1 6-15-15,-2-1 11 16,6-4 9-16,1-10-22 16,8-5 4-16,-1-7-6 15,7-4-5-15,0-1 10 16,0 0-7-16,0-15 6 16,13-20-11-16,14-5-1 15,4 0-7-15,9 2-4 16,-9 16-1-16,-2 12 4 0,-2 10-16 15,-6 0-2-15,-1 8-5 16,-5 16 6-16,3 7 5 16,6 1-3-16,1-7-4 15,4-5 8-15,2-7 11 16,2-4 3-16,1-9 5 16,4 0 1-16,-2-14 0 15,-1-13 0-15,-1-4 1 16,-10-5 2-16,-3-1 5 15,-13 2 5-15,1 0 3 16,-7 5-1-16,-2 9 20 16,0 7-5-16,0 7-5 0,-11 7 6 15,-5 0-23-15,-1 9-8 16,-1 6-2-16,5 3-1 16,6-2-2-16,7 3 4 15,0-1 1-15,9 0 0 16,8 4 3-16,8 5 1 15,-5 8 6-15,-7 9-8 16,-8 10 3-16,-5 7 0 16,-7 7-4-16,-24 2-1 15,-9 0 0-15,-7-4 0 16,-4-6 0-16,8-12-8 16,-1-12-33-16,9-14-19 15,4-14 1-15,4-8-13 16,4 0-54-16,1-27-189 0</inkml:trace>
  <inkml:trace contextRef="#ctx0" brushRef="#br1" timeOffset="179449.42">7866 14529 947 0,'0'0'81'0,"0"0"-81"15,0 0-16-15,0 0 13 0,0 0-17 16,0 0-59-16,-11-7-128 16,-3-1-72-16</inkml:trace>
  <inkml:trace contextRef="#ctx0" brushRef="#br1" timeOffset="179619.7">6886 14552 507 0,'0'0'562'16,"0"0"-500"-16,0 0-62 15,0 0-22-15,0 0 22 16,0 0-20-16,164 38-74 0,-34-38-140 15,24 0-407-15</inkml:trace>
  <inkml:trace contextRef="#ctx0" brushRef="#br1" timeOffset="179981.39">9322 15186 817 0,'0'0'86'15,"0"0"-81"-15,0 0 23 16,0 0 27-16,0 0-11 16,58 110-11-16,-58-69-16 15,-18 0-7-15,-33-3-10 0,-11-6-125 16,-1-14-506-16</inkml:trace>
  <inkml:trace contextRef="#ctx0" brushRef="#br1" timeOffset="181477.64">10213 15078 754 0,'0'0'163'0,"0"0"-149"15,0 0-13-15,0 0 13 16,0 0 7-16,116-121 15 16,-85 77 7-16,5-6-11 15,-11-2-21-15,-7-5-1 16,-12 7-2-16,-6 5 3 0,0 12-1 15,0 14-8-15,-22 4-2 16,-2 10-19-16,-7 5-7 16,0 0 8-16,2 17 7 15,6 7 3-15,5 6 2 16,18 3-30-16,0 6 8 16,16-3-8-16,24 3 7 15,5-5 13-15,3-4-16 16,-5 5 9-16,-5-12 16 15,-13 0 7-15,-15-8 1 16,-3-4 0-16,-7-2 5 16,-2-3 29-16,-23-4-7 0,0 0-6 15,4 0 1 1,5-2-5-16,9 0-1 0,7 0-7 16,0 0-10-16,0 0-1 15,25-10-8-15,8-6-7 16,11 0 2-16,6-9-5 15,-3 4 8-15,-1-4 7 16,-6-1 4-16,-9 1 6 16,-2-6 1-16,-13 4 5 15,-3-4-8-15,-13 5 4 16,0 6 24-16,0 4-3 16,-15 8-3-16,-3 6-7 15,3 2 0-15,-8 0-14 0,5 10-4 16,1 19-1-1,1 7 7-15,5 4-7 0,9 2 2 16,2 4-2-16,0-8 3 16,17-6-1-16,14-6-2 15,6-14 0-15,-2-10 0 16,7-2 2-16,1-18-2 16,-5-13 9-16,-3-13-2 15,-1-3 5-15,-10-1 3 16,-3-7 4-16,-8-5-7 15,1-6-1-15,-6 2 4 16,1 6 3-16,-7 15-3 16,-2 19 0-16,0 17 3 15,0 5-8-15,0 2-10 0,-13 7-2 16,-5 26-3-16,-3 9 3 16,13 8-6-16,6 7 6 15,2 0-16-15,0-1 5 16,6-1-15-16,10-5 0 15,7-8 0-15,3-8 8 16,3-14 17-16,2-11 3 16,-2-9-5-16,-2-5 5 15,0-28 0-15,-3-13-15 16,-1 0 6-16,-4-10 7 16,-5-4 2-16,-5-4 0 15,-5-1 6-15,-4 12 11 16,0 13 3-16,0 14 8 0,0 13 1 15,0 10-17 1,-4 3 6-16,-5 0 3 0,-5 7-11 16,-1 24-5-16,1 13 5 15,1 6-3-15,9 6 0 16,4 8-6-16,0 8 1 16,0 5 2-16,0 3-1 15,0 1-2-15,0-2 0 16,0-3 1-16,0-1-1 15,0-3-2-15,0 1-4 16,-4-10-6-16,-4-3-2 16,8-10-8-16,-2-10-19 0,2-14-16 15,0-5 22 1,0-11 2-16,5-10-24 0,15 0 4 16,2-12 22-16,3-19-2 15,-8-5 29-15,4-8 3 16,-15-3 11-16,-6-6 13 15,0 3 15-15,-6 8-5 16,-21 12 0-16,-9 6-11 16,1 8 2-16,-3 2 5 15,6 2 1-15,6 0-22 16,8 3 1-16,9 0-10 16,9-9-2-16,0-9-47 15,29-2-40-15,24-5-104 0,19-3-535 16</inkml:trace>
  <inkml:trace contextRef="#ctx0" brushRef="#br1" timeOffset="181993.65">12090 14950 842 0,'0'0'107'15,"0"0"-104"-15,0 0-1 16,0 0 2-16,0 0 31 16,0 0 19-16,137-51-10 15,-100 21-8-15,3 0-8 16,-1-4-7-16,-6 1-11 16,-8 3 1-16,-8 5 4 15,-10 4 5-15,-5 7-7 16,-2 4-6-16,0 6-1 0,0 4-6 15,-2 0-2-15,-7 0 1 16,-2 23-8-16,-1 11 4 16,10 11-4-16,2 11-1 15,0-1 9-15,0 0-5 16,10-9-7-16,9-15-1 16,4-10-30-16,4-14 7 15,8-7-5-15,3-16-42 16,-3-21-66-16,6-10-122 15,-16-10-287-15</inkml:trace>
  <inkml:trace contextRef="#ctx0" brushRef="#br1" timeOffset="182156.89">12403 14512 701 0,'0'0'252'16,"0"0"-191"-16,0 0-38 15,0 0-6-15,0 0-17 16,0 0-9-16,60-36-31 16,-31 30-71-16,-1 6-156 15</inkml:trace>
  <inkml:trace contextRef="#ctx0" brushRef="#br1" timeOffset="183544.44">12842 14802 674 0,'0'0'155'15,"0"0"-129"-15,0 0 47 16,0 0-14-16,0 0-20 16,0 0 8-16,8-77 14 15,-8 55-2-15,0 1-25 16,0 3-18-16,-2 8 5 15,-11 6-7-15,-7 4-14 16,-5 0-1-16,-6 22-4 16,0 9 3-16,6 5 0 0,6 1-9 15,10 2-2-15,6-3-6 16,3-10-6-16,0-4 10 16,7-12 6-16,20-10 9 15,4 0-2-15,9-12 5 16,2-20 1-16,-1-8-4 15,-10-9 8-15,-7 2-1 16,-4-6 6-16,-6-3-5 16,-3-9-3-16,-7-5-5 15,3-2 3-15,-3 14-3 16,-1 14 2-16,-3 20-2 16,0 16 0-16,0 8-5 15,0 0-11-15,-14 18 0 16,-1 18 10-16,1 10-4 15,14 9-44-15,0 3 23 0,0 0 14 16,14 0 3-16,6-2 3 16,0-6 7-16,0-3 4 15,6-10 0-15,3-9 0 16,5-11-3-16,2-17 7 16,0 0-2-16,1-18-1 15,3-19-1-15,-11-4-20 16,-2-6 6-16,-13 1 7 15,-10 5 4-15,-4 3 2 16,0 13 1-16,0 11 0 16,0 12-1-16,-20 2-18 0,-5 7 15 15,-6 20-1 1,4 3 3-16,10 2 2 0,8 2-10 16,9 0-1-16,0 2 4 15,13-2 6-15,18-4-2 16,7-9 3-16,3-6 8 15,1-12-8-15,0-3 5 16,1-3 11-16,-6-22-16 16,-1-5-4-16,-5 2 4 15,-11-3 0-15,5 2 7 16,-12 4 3-16,-4 4 6 16,-2 9-4-16,-7 9 1 15,0 3 0-15,0 0-13 0,0 3-2 16,0 20 2-1,0 3 1-15,0 6 6 0,0 1-1 16,0-5 15-16,2-1 4 16,9-6 0-16,0-10-9 15,-4-2 12-15,6-9-17 16,3 0 8-16,6-10-1 16,5-16-12-16,-3-1 0 15,1-1-4-15,4-2-2 16,-6 4 0-16,-4 6-2 15,-7 6-9-15,-8 10-7 16,3 4-8-16,-7 0-19 16,0 22 27-16,0 9 18 15,2 2-1-15,2 2-5 0,10-3 4 16,3-4 0-16,8-9-2 16,2-8 4-16,0-11 2 15,0 0 3-15,4-4 3 16,0-27 0-16,-4-5-4 15,-8-8 2-15,2-6 5 16,-8-6-6-16,-4-12 7 16,-7-10-5-16,3-11 2 15,-5 1-9-15,0 12 4 16,0 20 7-16,0 22 4 16,-7 20 2-16,-2 11-16 15,-2 3-1-15,-10 23 0 16,4 21-3-16,5 14-2 0,10 12 2 15,2 6-3 1,0-1 3-16,12-1-1 0,3-10 4 16,8-10 2-16,-1-12 2 15,-2-12-1-15,2-10 5 16,3-13-6-16,4-7-2 16,4 0 0-16,-2-4 0 15,3-6-7-15,-7 10 7 16,-5 0-3-16,-9 5 2 15,1 22-8-15,-10 2-14 16,3 2-25-16,-5-1 15 16,0-6-10-16,5-8-75 15,-1-4-92-15,-1-12 28 16</inkml:trace>
  <inkml:trace contextRef="#ctx0" brushRef="#br1" timeOffset="183784.81">14518 14492 554 0,'0'0'386'15,"0"0"-324"-15,0 0-18 16,0 0 17-16,0 0 1 16,0 0-17-16,-71 17-21 15,71-6-10-15,0-5-9 0,0-3-5 16,6-3-12-1,8 0-11-15,-3 0-46 0,0-9-11 16,-7-14-10-16,-1-3-80 16,-3 1-68-16,-3 1-201 15</inkml:trace>
  <inkml:trace contextRef="#ctx0" brushRef="#br1" timeOffset="183923.01">13988 14350 622 0,'0'0'141'15,"0"0"-68"-15,0 0-25 16,0 0-1-16,0 0-36 16,0 0-11-16,62 36-2 0,11-36-133 15,14 0-208-15</inkml:trace>
  <inkml:trace contextRef="#ctx0" brushRef="#br1" timeOffset="184242.48">15082 14154 956 0,'0'0'59'0,"0"0"-28"16,0 0 48-16,-122-79-12 15,97 75-15-15,0 4-26 16,8 0-7-16,-1 18-5 0,-3 15-3 15,13 13-3 1,1 12-7-16,5 15 3 0,2 7-2 16,0 7-1-16,0 5-2 15,0 4 2-15,0 2 1 16,0 5 1-16,-4-3-3 16,-6-8 0-16,-3-12-12 15,-3-16-11-15,-1-15-79 16,1-17-42-16,7-20-30 15,5-12-197-15</inkml:trace>
  <inkml:trace contextRef="#ctx0" brushRef="#br1" timeOffset="184594.09">14634 14930 725 0,'0'0'92'15,"0"0"-91"-15,0 0 51 16,0 0 6-16,118-89-38 16,-68 73-7-16,2 2-13 15,11-4 3-15,2 1-3 16,4 3 6-16,-11 4 3 16,-2 7 4-16,-25 3-10 15,-7 0 9-15,-17 0-4 16,-7 0 1-16,0 9 4 15,0 16 22-15,-9 11-8 0,-13 0-7 16,8 0-18-16,8-4 0 16,-1-5-2-16,7-12-2 15,0-5 2-15,0-9-14 16,0-1-6-16,20 0-23 16,0-14-30-16,9-9-106 15,-4-9 1-15,-10-6-99 16</inkml:trace>
  <inkml:trace contextRef="#ctx0" brushRef="#br1" timeOffset="184835.48">15203 14509 627 0,'0'0'159'16,"0"0"-73"-16,0 0-12 15,0 0-2-15,0 0-11 16,0 0-2-16,-69 27-32 15,69-17-16-15,0-4 0 16,15-3-2-16,5-3-2 16,7 0 0-16,-3 0-7 15,-4-12-8-15,-4 1-17 16,-5 1-6-16,-4 2-29 16,-3 6-30-16,-2 2-87 15,10 0-190-15</inkml:trace>
  <inkml:trace contextRef="#ctx0" brushRef="#br1" timeOffset="185690.96">15593 14601 881 0,'0'0'121'15,"0"0"-42"-15,0 0-6 16,0 0-7-16,0 0-19 15,0 0-21-15,-130 32-7 16,115-6-13-16,1 4-5 16,7 1-1-16,5 3-4 0,2 0-5 15,0 1-10-15,25-5-12 16,4-6 0-16,2-9-3 16,11-6 7-16,3-9 10 15,7 0 6-15,-4-2 3 16,-6-18 5-16,1-1-3 15,-14-8 5-15,-4-2-2 16,-10 1 3-16,-11 2 4 16,-4 6-1-16,0 8 15 15,0 6-1-15,-21 3 8 16,-8 5-13-16,-10 0-8 16,-1 12 1-16,7 7 6 0,-3 6 4 15,14-2-4-15,4 0-9 16,9-5-2-16,7-4 1 15,2-5-1-15,0 0-7 16,6-9 7-16,19 0 0 16,2 0 0-16,6-14-2 15,3-6-2-15,-5-1 3 16,-4 5 1-16,-7 1 4 16,-3 5 2-16,-5 3 1 15,-3 6-1-15,-7 1-3 16,-2 0-2-16,2 3-1 15,-2 21 0-15,10 8 0 16,-4 7-2-16,3-1 2 16,-3 0-12-16,6-8 0 15,3-6 3-15,-1-9-8 0,10-14-19 16,3-1 3-16,-3-8 20 16,10-22-23-16,-3-8 2 15,0-4 11-15,-2-7 23 16,0-2 3-16,0-6 0 15,-4-9 3-15,-5-8 8 16,4-9-3-16,-8 3 1 16,-3 10 8-16,-9 19 5 15,-4 18 27-15,0 13-2 16,0 10-15-16,0 6-14 16,-2 4-6-16,-2 0-5 15,-5 14-10-15,5 25 0 16,-5 16-2-16,9 13 2 15,0 9 2-15,0 3-2 0,9 0 0 16,-3-7 1-16,5-10-1 16,1-8-8-16,-6-13-38 15,7-18-59-15,-1-10-34 16,3-14-208-16</inkml:trace>
  <inkml:trace contextRef="#ctx0" brushRef="#br1" timeOffset="186109.65">16179 14504 995 0,'0'0'112'0,"0"0"-83"16,0 0-5-16,0 0 28 15,100-107-24-15,-28 96-26 16,3 7-1-16,-4 4-1 15,-5 0 0-15,-18 18 9 16,-10 2-3-16,-18-3-6 16,-6 0 3-16,-14-3-3 15,0-6 0-15,-12 1 5 16,-5-2 6-16,1-4 2 16,5-1-4-16,7-2 5 0,4 0 5 15,0 0-10-15,0-12 8 16,19-14-17-16,12-3 0 15,10-1 2-15,1 7-2 16,0 11-5-16,-1 9 5 16,-10 3-1-16,-2 0 1 15,-4 3-1-15,-12 11-1 16,-9 0 1-16,-4-2-19 16,0 1-22-16,0 3-31 15,-25 0-31-15,-8 4 2 16,-9 2-77-16,-1 0-105 15</inkml:trace>
  <inkml:trace contextRef="#ctx0" brushRef="#br1" timeOffset="186250.86">16627 14640 643 0,'0'0'178'16,"0"0"-81"-16,0 0 3 16,0 0-5-16,0 0-28 15,0 0-67-15,140 18-3 16,-91-20-53-16,1 2-26 15,-4 0-59-15,-6 0-161 16</inkml:trace>
  <inkml:trace contextRef="#ctx0" brushRef="#br1" timeOffset="186442.15">17317 14995 665 0,'0'0'355'0,"0"0"-260"16,0 0 44-16,-37 132-61 16,1-104-31-16,-6-3-39 15,-5-7-8-15,-1-7-27 16,0-2-58-16,17-7-232 16</inkml:trace>
  <inkml:trace contextRef="#ctx0" brushRef="#br1" timeOffset="188524.69">17929 14863 677 0,'0'0'188'0,"0"0"-127"15,0 0-10-15,0 0 12 16,0 0-29-16,117-83-23 16,-49 40-1-16,3-8-5 15,-2 1 2-15,-9-4-1 16,-13-4-6-16,-9-4 9 16,-18 1 2-16,-11 14 0 0,-9 9 3 15,-2 21 4-15,-23 15-13 16,-4 2-5-16,-2 7-14 15,-5 24 5-15,7 10 8 16,11 6-24-16,12 4-4 16,6-5 6-16,0-2-5 15,29-8-5-15,6-6 16 16,8-6 5-16,1-6 9 16,-3-6-7-16,-12-5 4 15,-14-2 5-15,-8-1 1 16,-7 0 0-16,-5 0 8 15,-19-1 16-15,-12-2-9 16,1 1-4-16,8 2-2 16,6 0-6-16,17-1-3 15,2-2-2-15,2-1-17 0,2 0-23 16,27 0 0-16,14-1 0 16,8-17-23-16,9-5-18 15,0-3 54-15,-2-2 29 16,-2-2 13-16,-12-4 54 15,-12 2-9-15,-10 0-19 16,-18 4 16-16,-4 8-7 16,0 2-2-16,-2 5-12 15,-13 8-10-15,-10 5-5 16,3 0-13-16,-3 5-6 16,-1 22-3-16,8 8 3 15,7 6-2-15,9 1 0 16,2 0 0-16,0-7-2 15,21-4-1-15,13-7 0 0,4-7 5 16,2-14-1-16,0-3-2 16,-1 0 3-16,-6-24 4 15,0-8-2-15,-4-6 5 16,-5-6-5-16,1-6 11 16,-7-6-5-16,-3-8 7 15,-1-3 9-15,-10 6-14 16,3 15-1-16,-5 15 6 15,-2 19-2-15,0 10-5 16,0 2-8-16,0 10-7 16,-13 22 5-16,-1 12 0 0,8 10-1 15,1 4 2-15,5 2-1 16,0-2-27-16,0-5-7 16,16-14 5-16,6-7-4 15,3-17-19-15,4-15-16 16,4 0-56-16,0-15-7 15,8-17-45-15,-1-7-60 16,-7-9 165-16,-4-4 68 16,-6-10 5-16,-8-3 82 15,-1 3 54-15,-8 10-36 16,-1 16 24-16,-5 14-22 16,0 13 11-16,0 9-25 15,0 0-41-15,-9 9-26 16,-5 23 29-16,1 12-10 0,-1 10-12 15,6 10 1-15,-1 9-23 16,-5 3-5-16,8 2 1 16,-7 4 20-16,-3 3-8 15,-4 3-11-15,0-2-3 16,-3-6-4-16,6-7-28 16,7-19-12-16,8-14 2 15,2-14-5-15,9-12 2 16,23-13 4-16,6-1-29 15,4 0-45-15,-5-4 47 16,0-10 47-16,-16-4 10 16,0 0 11-16,-15-1-2 15,-6-6 4-15,0-3-2 0,-15-5 53 16,-14-1 31-16,-4 2-9 16,-6 3-15-16,4 3-2 15,1 0-6-15,14 2-11 16,5-2-15-16,8-2-9 15,7-4-17-15,11-7-30 16,31-2-50-16,21-2-209 16</inkml:trace>
  <inkml:trace contextRef="#ctx0" brushRef="#br1" timeOffset="191091.64">20829 14714 186 0,'0'0'553'0,"0"0"-498"16,0 0-46-16,0 0 44 15,0 0 15-15,0 0 3 16,45-116-8-16,-45 88-14 15,0 1 5-15,0 6-5 16,-2 1-8-16,-19 3-15 16,1 8-12-16,-11 4-4 15,-9 5-10-15,-3 0 0 16,-8 19-1-16,4 11 1 16,5 5 3-16,9 6-3 0,8 1-3 15,14-4 0-15,11-3 2 16,2-7 1-16,32-9-9 15,8-9 9-15,5-10 1 16,9 0 0-16,1-14 4 16,-3-15-4-16,-9-5 1 15,-12 1 2-15,-6-3-2 16,-12 1 4-16,-1 3-2 16,-3 6-2-16,-9 11 0 15,0 9-1-15,-2 6-1 16,0 0-5-16,0 0-8 15,0 24 9-15,0 8 1 16,0 2 3-16,0 1 0 16,0-2 0-16,0-8 0 15,14-2 0-15,1-7-2 0,3-9 2 16,4-4 0-16,3-3 2 16,-1-6 1-16,10-17 2 15,-3-9-5-15,0-2 2 16,-4-4-1-16,2 1-1 15,-4-1 1-15,-6 10 0 16,-3 6-2-16,-5 11-2 16,-11 8 0-16,2 3-1 15,-2 0-1-15,0 14 1 16,0 12 3-16,0 4 1 16,0-2 0-16,2-2 2 15,10 0-1-15,-1-6-1 0,5-8 6 16,-1-4-2-16,1-7 10 15,7-1-7-15,0-1 3 16,6-19-6-16,5-8-3 16,-3 0 3-16,-2-4-4 15,-4-2 1-15,-5 1 3 16,-7 8-4-16,-1 8 0 16,-8 12 1-16,-4 3-2 15,0 2-4-15,0 3 0 16,0 19-1-16,0 11 5 15,0 1 1-15,0-2-5 16,13-3 3-16,5-9-1 16,9-7 3-16,0-7 0 0,8-6 0 15,1 0 0-15,6-25 0 16,-1-6 2-16,-8-10-2 16,-4-6 0-16,-7-5 2 15,-4-6 0-15,-2-15-1 16,-5-9-1-16,-3 2 0 15,4 7 0-15,-8 24 2 16,-4 18-1-16,0 19 5 16,0 12-1-16,0 0-5 15,-4 17-1-15,-14 27-2 16,0 19 0-16,5 7 0 16,4 11-1-16,9-5-5 0,0 1-1 15,0-11 3 1,13-10 2-16,14-12-19 0,2-18-16 15,4-8-13-15,7-18 6 16,3 0-1-16,5-23-23 16,0-16-13-16,-4-9 52 15,-3-6 11-15,-8-10 19 16,-4-13 2-16,0-11 3 16,2-2 4-16,-6 0-7 15,-1 15 2-15,-8 22 17 16,-12 20 18-16,0 17-3 15,-4 7 8-15,0 9 1 16,0 0-26-16,-2 9-11 16,-13 23-3-16,-3 8 7 15,-3 15 4-15,11 3 6 0,-1 5-8 16,-3 6-1-16,10-3 21 16,-3 0-11-16,5-10 3 15,0-9 0-15,-6-8-11 16,8-12-9-16,0-13 0 15,0-9-4-15,0-5 5 16,0 0 4-16,21-15-1 16,10-13-7-16,11-6-1 15,-6 2-3-15,2 6 3 16,-9 7-3-16,-2 11 3 16,-12 8-4-16,-1 0-7 15,-8 4-7-15,1 21 10 0,5 2 6 16,-6 5 1-16,5-1 1 15,9 3 0-15,5-6 0 16,1-6 1-16,5-8-1 16,-2-4 2-16,8-10 0 15,-4 0 0-15,-2-10 0 16,7-13 0-16,-7-9 0 16,-6-7-1-16,-6-7 4 15,-1-4-3-15,-2-3 1 16,-3 7 0-16,-4 16-3 15,-5 12 7-15,-4 12 3 16,0 6-5-16,0 0-5 16,-17 8 0-16,-3 16 0 0,-5 5-1 15,12 10 1 1,4 3-1-16,7 2 0 0,2-3 1 16,0-7-1-16,15-7 1 15,10-8 0-15,2-11-1 16,0-8 2-16,4 0-2 15,0-8-3-15,9-16-10 16,-9-6 13-16,2-2 1 16,1-1 0-16,-7 0 0 15,-9 6 0-15,-3 9-1 16,-13 10 1-16,0 8 0 16,-2 0-3-16,0 0-3 0,0 18 6 15,-6 8-1-15,-5 5 2 16,2-4 2-16,6 1-1 15,3-5 7-15,0-9 1 16,0-7-3-16,0-4 7 16,0-3 1-16,0 0-3 15,10-3 4-15,11-16-11 16,12-10 5-16,-5 0 3 16,4 0 1-16,-4 1-8 15,-1 6 2-15,-7 9-8 16,-4 4 0-16,-5 9-1 15,-9 0-3-15,0 0 1 16,5 22-4-16,-5 4 7 16,10 5 0-16,-6-4 1 15,5-1-2-15,3-3 1 0,1-9 0 16,-1-7 3-16,1-7 0 16,3 0-3-16,7 0-1 15,4-19 1-15,-3-6 1 16,3-6-1-16,-2-8 1 15,-3-5-1-15,1-14 0 16,0-12-1-16,2-12-1 16,-1-4-2-16,-6 5 1 15,-4 13 3-15,-5 22-1 16,-11 17 2-16,0 17-5 16,0 10 4-16,-9 2-1 15,-11 5 1-15,-9 29-5 0,2 14 2 16,-4 15 3-16,6 4 0 15,8 4-3-15,3 1 2 16,3-11 1-16,9-6 0 16,2-11 1-16,0-12 4 15,2-10-7-15,23-10 2 16,4-10 0-16,4-2 3 16,16 0-3-16,2-17 3 15,3-2-4-15,-5 4 1 16,-7 6-3-16,-13 6 3 15,-6 3-6-15,-12 0 5 16,-7 26-5-16,-2 4 3 16,-2 3 2-16,0 1-2 0,0-5-5 15,2-5-17-15,3-8-11 16,-5-8-12-16,5-7-27 16,6-1-58-16,-3 0-32 15,15-15-191-15</inkml:trace>
  <inkml:trace contextRef="#ctx0" brushRef="#br1" timeOffset="191299.99">24394 14096 648 0,'0'0'125'0,"0"0"4"16,0 0-33-16,0 0-11 0,0 0-17 15,0 0-14 1,0 0-22-16,-70 51-21 0,70-44-6 15,0-4-5-15,0-1-19 16,0-2-53-16,0 0-5 16,0 0-12-16,0-5-67 15,0-10-76-15,0-4-241 16</inkml:trace>
  <inkml:trace contextRef="#ctx0" brushRef="#br1" timeOffset="191534.42">23391 13979 866 0,'0'0'93'0,"0"0"-77"0,0 0 2 15,0 0 57-15,0 0-44 16,0 0 13-16,146 0-18 16,-55 0-18-16,1 0-7 15,-14 0 2-15,-11-3 5 16,-18 3-8-16,-22-1 0 15,-18-3-49-15,-9-3-7 16,-25 1-32-16,-21-2-94 16,-17 4-31-16,-9 2-157 15</inkml:trace>
  <inkml:trace contextRef="#ctx0" brushRef="#br1" timeOffset="191710.7">22324 13976 881 0,'0'0'93'16,"0"0"-93"-16,-131 4 19 16,131-4 44-16,11 2-5 15,52 0-42-15,41-2 6 16,35 0-22-16,19 0-15 16,0 0-60-16,-4 5-84 15,-11 3-212-15</inkml:trace>
  <inkml:trace contextRef="#ctx0" brushRef="#br1" timeOffset="193528.4">24745 14238 178 0,'0'0'791'16,"0"0"-731"-16,0 0-9 15,0 0 0-15,0 0-16 16,0 0 9-16,-102-26 3 16,75 31-23-16,7 17-18 0,-5 4 1 15,10 5-7-15,4 2-5 16,8 2-1-16,3 1-7 15,5 1 4-15,22 0-4 16,15-5-6-16,10-4-6 16,8-10 4-16,9-4 4 15,0-10 9-15,-9-4 8 16,-4 0 3-16,-12-4 0 16,-15-14 0-16,-13-6 0 15,-5-6 12-15,-11-5 0 16,0-1 12-16,-11 3-7 15,-16 7-1-15,-6 9 1 16,-3 12-3-16,1 5-6 16,4 0-8-16,-6 8 2 15,10 11-1-15,10 3-4 0,8 0-1 16,9 2 1-16,0-2 1 16,0-1 2-16,20-6-2 15,2-4 0-15,7-5 0 16,5-6 1-16,-3 0 1 15,0 0-1-15,0-6 0 16,-2-8-1-16,-4 0-1 16,0-2-1-16,-8 0 1 15,-1 2 1-15,-5 4-1 16,-7 6 0-16,-2 4 0 16,-2 0-2-16,0 0-2 15,0 0-2-15,0 16 6 0,0 4-2 16,0 4 0-16,0-2 2 15,6-2 0-15,4-2 0 16,11-6 0-16,-2-4 1 16,10-4-2-16,0-4 2 15,7 0-2-15,-7-10 0 16,0-10 1-16,0-6-2 16,-7-9 8-16,1-9-5 15,1-7-1-15,-4-11 1 16,3-9-1-16,-6-4 0 15,1-2 1-15,-2 2-2 16,-1 7 1-16,-4 16 0 16,-1 19 3-16,-8 14 1 0,-2 12-3 15,0 7-1 1,0 0 0-16,0 3-4 0,0 31-4 16,-2 16 8-16,-8 13 0 15,8 5-1-15,2 2 1 16,0 0 0-16,0-2-1 15,0-3 1-15,0-5-3 16,0-11 3-16,0-4 1 16,2-13-1-16,12-10 0 15,3-8 0-15,8-9-2 16,8-5-4-16,8 0 1 16,3-3-11-16,6-13-4 0,-4-6 10 15,-3-4 0 1,-8 0-3-16,-1 0 6 0,-16 3 7 15,-5 15-6-15,-11 4 6 16,-2 4 1-16,0 0-1 16,0 3-10-16,-2 18 10 15,-13 8 0-15,1 7 6 16,5 0-5-16,7-4 3 16,2-3-2-16,0-8 5 15,0-5-4-15,9-7-1 16,7-9-1-16,3 0 7 15,8 0-3-15,4-7-4 16,0-9 3-16,-2-2-4 0,-2-4 1 16,-4 0 0-1,-6 0-1-15,-3 2 0 0,-5 6 2 16,-5 7-1-16,-4 5 1 16,0 2-2-16,0 0-5 15,0 0 3-15,0 19-3 16,0 3 5-16,-4 0-2 15,4 0 4-15,0-3-2 16,0 1 0-16,0-7 0 16,2-3 2-16,12-7 0 15,1-3 1-15,7 0 1 16,0 0-3-16,3-3-1 16,-9-11 0-16,-8-6 0 15,-8-4-1-15,0-2-4 0,0-4 2 16,-22 4-1-1,-2 2 3-15,4 8 1 0,-3 5 0 16,8 8 0-16,5 1 2 16,6 2-2-16,4 0 0 15,0 0-7-15,0 0-2 16,23 0 7-16,12 0-2 16,10 0 3-16,6 0-1 15,-4 7 1-15,-5 6 0 16,-1 4 2-16,-6 4 0 15,1 4 4-15,-9 1-4 16,0 3 2-16,-10-5 18 16,-11-4 3-16,2-8-7 0,-8-4-8 15,0-4-7 1,0-4 2-16,0 0 7 0,0 0-1 16,-10 0-4-16,6 0-6 15,4 0 4-15,0-7-4 16,0-2-8-16,14-7 0 15,13-5 0-15,4-4-2 16,9 3 5-16,-5 8-3 16,-4 5 7-16,-6 9-2 15,-8 0 3-15,-3 12 5 16,-5 9-2-16,-9 4-3 16,0 4 7-16,0 0-7 15,0-3 0-15,-13-3-2 16,-3-5 2-16,1-1-1 0,1-9-21 15,-8-4-24-15,2-4-48 16,-7 0-18-16,-2-9-55 16,-2-15-126-16</inkml:trace>
  <inkml:trace contextRef="#ctx0" brushRef="#br1" timeOffset="193750.75">26261 14180 593 0,'0'0'176'0,"0"0"-63"16,0 0-6-1,0 0-5-15,0 0-16 0,0 0-39 16,0 0-17-16,-33 32-21 16,33-27-2-16,4 1-6 15,12-4-1-15,6-2-34 16,-6 0-75-16,-3 0-13 15,-13-13-107-15,0-4-114 16</inkml:trace>
  <inkml:trace contextRef="#ctx0" brushRef="#br1" timeOffset="193959.13">25414 14026 874 0,'0'0'86'0,"0"0"-57"15,0 0-25-15,0 0 54 16,0 0-26-16,127-4-32 16,-28 4-21-16,9 0-39 15,4 0 10-15,-14 0-13 16,-15 3-79-16,-21 2 27 16,-24-5-160-16</inkml:trace>
  <inkml:trace contextRef="#ctx0" brushRef="#br1" timeOffset="194426.84">27987 14729 872 0,'0'0'75'0,"0"0"-54"16,0 0 56-16,-50 120 25 16,-6-90-23-16,-21-8-78 15,-12-7-1-15,-9-10-153 0,17-5-321 16</inkml:trace>
  <inkml:trace contextRef="#ctx0" brushRef="#br1" timeOffset="195177.2">29123 14166 729 0,'0'0'144'15,"0"0"-97"-15,0 0 17 16,0 0 32-16,0 0-28 16,0 0-16-16,-15-39-17 0,-14 51-15 15,-4 15-7 1,-7 14-4-16,8 3 4 0,10 2-13 15,16 2 1-15,6-5-2 16,0-6 1-16,21-8-6 16,15-13 6-16,9-12-29 15,1-4 16-15,6-10 11 16,-9-24 0-16,-12-6-15 16,-12-3 10-16,-9-3 4 15,-10 3-14-15,0 2 10 16,-16 4 3-16,-13 14-7 15,-5 8 5-15,1 15-17 16,2 0-5-16,6 7 7 0,9 15-19 16,14 2-27-1,2-2-40-15,20 4-103 0,25-11-115 16</inkml:trace>
  <inkml:trace contextRef="#ctx0" brushRef="#br1" timeOffset="195425.58">29527 14171 719 0,'0'0'187'0,"0"0"-115"16,0 0 37-16,0 0-29 15,0 0-38-15,0 0-11 16,-29 62 1-16,15 4-7 0,6 17-10 16,-1 13-7-1,-3 10 0-15,-3 6 4 0,-5-1-3 16,-9-9-9-16,0-14-5 15,0-19-4-15,4-23-33 16,10-21-51-16,4-17-20 16,4-8 6-16,7-1-65 15,0-30-107-15,0-13-137 16</inkml:trace>
  <inkml:trace contextRef="#ctx0" brushRef="#br1" timeOffset="195657.95">29355 14359 345 0,'0'0'183'16,"0"0"-104"-16,87-108-16 16,-53 83-4-16,-5 8-2 0,2 3-39 15,2 6 9-15,3 6 23 16,-5 2-1-16,-4 0-11 16,-9 22-20-16,-14 14 10 15,-4 5-16-15,-16 3-8 16,-26-3-4-16,-9-5-10 15,-5-5-14-15,3-13-29 16,8-4-68-16,16-12-42 16,27-2-187-16</inkml:trace>
  <inkml:trace contextRef="#ctx0" brushRef="#br1" timeOffset="195858.33">29991 13979 881 0,'0'0'134'0,"0"0"-132"16,0 0 25-16,0 0 57 15,-11 146-32-15,-3-74-8 16,-3 1-15-16,1 2-17 16,-7-8-10-16,4-11-2 15,-8-10-56-15,-2-10-79 16,2-11-99-16,4-13-277 15</inkml:trace>
  <inkml:trace contextRef="#ctx0" brushRef="#br1" timeOffset="196121.76">29737 14339 701 0,'0'0'49'16,"0"0"-39"-16,0 0 77 15,140-42-27-15,-84 38-16 16,-3 4-1-16,-1 0 0 16,-8 12-10-16,-6 12-23 15,-18 2-5-15,-9 5-4 16,-11-4 4-16,0 6 0 16,0-8 0-16,0-1 0 15,-2-3-2-15,-7-8-3 0,5-8-26 16,4-5-45-16,0 0-68 15,0-8-155-15</inkml:trace>
  <inkml:trace contextRef="#ctx0" brushRef="#br1" timeOffset="196368.17">30182 14177 703 0,'0'0'54'0,"0"0"24"15,0 0 26-15,0 0-53 16,0 0-20-16,0 0-19 16,-44 81-4-16,59-81-2 0,10 0 1 15,2 0 1-15,-3-9-2 16,-1-11-5-16,-8-2-1 16,-6 0-7-16,-7 2-11 15,-2 6-5-15,0 8-36 16,-2 6-84-16,-11 0-48 15,-1 9-234-15</inkml:trace>
  <inkml:trace contextRef="#ctx0" brushRef="#br1" timeOffset="197110.65">30398 14367 750 0,'0'0'258'15,"0"0"-221"-15,0 0-9 16,0 0 29-16,0 0-5 16,0 0-22-16,-21 123-15 15,21-101-4-15,0-5-4 16,0-10-5-16,0-3 1 16,0-4-2-16,4 0 2 15,21-8 4-15,6-18-7 16,4-2 0-16,-1-4-1 15,-1-2 3-15,0-1-2 16,-4 5 0-16,-8 11 0 16,-8 7 0-16,-11 12 0 15,-2 0-2-15,0 0-11 0,0 26 11 16,0 9 1-16,0 10 2 16,0 1 0-16,4-5-1 15,4-4-1-15,2-8 0 16,3-12 1-16,-1-8 1 15,3-6-1-15,6-3 7 16,3 0-7-16,5-22 2 16,0-8-1-16,5 2 1 15,-5-8-2-15,0 2 3 16,-2 10-2-16,-12 3 0 16,-9 13-1-16,2 4 0 15,-8 4-3-15,0 0-10 0,0 15 6 16,0 12 7-16,0 4-1 15,0 1 1-15,0-5 0 16,0-4 0-16,0-5-3 16,0-8 3-16,15-6 0 15,7-4 0-15,5 0-2 16,9-4-10-16,6-15 5 16,-2-6 7-16,0-5 0 15,-4-8 0-15,-9 0 1 16,-5 3-1-16,-9 9 5 15,-4 12 1-15,-7 9 2 16,-2 5-7-16,0 0-1 16,0 12-1-16,-2 17 0 0,-13 10 0 15,6 2-1-15,4 2 2 16,5-5-5-16,0-8 1 16,0-11-13-1,14-4-43-15,3-13-6 0,12-2-46 16,0-10-148-16,2-18-376 15</inkml:trace>
  <inkml:trace contextRef="#ctx0" brushRef="#br1" timeOffset="197359.08">31243 14079 646 0,'0'0'108'0,"0"0"-79"0,0 0 80 15,0 0-39-15,0 0-50 16,0 0 3-16,-8 63-1 16,32-63 4-16,10 0-9 15,-10 0-5-15,3-11-7 16,-7-7-3-16,-12 1 4 16,0 0-6-16,-8 2-10 15,0 10-38-15,0 5-15 16,0 0-86-16,0 14-123 15</inkml:trace>
  <inkml:trace contextRef="#ctx0" brushRef="#br1" timeOffset="198807.7">31502 14401 819 0,'0'0'135'15,"0"0"-68"-15,0 0 12 16,0 0-40-16,0 0-4 16,0 0-1-16,113-87-12 15,-90 87-13-15,-3 0-6 16,-5 7-2-16,-7 14-1 0,-8 4 1 16,0 9-2-1,-3 4 3-15,-19 5-2 0,-3-3 0 16,1 0 0-1,1-2 0-15,6-5-2 0,8 2 0 16,4-3-1-16,5-3-4 16,0-4-3-16,5-3-30 15,19 0 12-15,7 1 7 16,8-1 4-16,-4 4 13 16,1 0-4-16,-7 4 6 15,-7 2 0-15,-11-2-3 16,-9 3-1-16,-2-2 6 15,-9 1 0-15,-24-2 0 16,-10-2 0-16,-1-6 0 16,4-5 6-16,6-6-5 0,8-4-1 15,6-5 0-15,4-2-1 16,5 0 0-16,4-10-6 16,7-12 4-16,0-9-4 15,2-5 5-15,28-10 1 16,9-12 1-16,15-12-1 15,11-2 1-15,6 1-4 16,-6 12 4-16,0 13 5 16,-13 12 0-16,-4 3 12 15,-17 9 1-15,-11 5 8 16,-11 8 16-16,-7 4 4 16,-2 2-8-16,0 0-11 0,0 3-15 15,0 0-5-15,0 0-6 16,-9 11 1-16,-9 10-1 15,1 5-1-15,1 1 0 16,7-1 0-16,5-1-1 16,4-4-1-16,0-4 1 15,0-7-7-15,15-5-2 16,12-5-9-16,8 0-14 16,6 0-19-16,1-15-1 15,-2-6 20-15,-3-5 8 16,0-6 5-16,-8 0 14 15,-5-4-4-15,-8 4 10 16,-5 6 4-16,-4 10 18 16,-5 5 6-16,-2 9-15 15,0 2-3-15,0 0-9 0,0 11 4 16,-14 15 1-16,-3 8 28 16,1 0-10-16,1-1-5 15,3-8-14-15,6-3 3 16,-1-8-4-16,5-8 0 15,0-3 1-15,2-3 19 16,0 0 8-16,0-12-15 16,17-8-4-16,8-9-13 15,4 0 0-15,0-4 0 16,0 5-1-16,-4 5-1 16,-6 10-4-16,-5 11 1 15,-5 2-5-15,-9 0 4 0,2 15-1 16,-2 8-2-1,0 7-11-15,2-2-26 0,2-2-13 16,8-4 19-16,3-6 12 16,8-6-7-16,6-5 17 15,0-5 5-15,8 0 10 16,-1-15 3-16,-1-5 0 16,0-4 4-16,-12-5 5 15,-2 0 3-15,-11-5 12 16,-2 5 2-16,-8 10 6 15,0 7 5-15,-18 10-20 16,-11 2-17-16,-7 0-4 16,1 12 2-16,4 8-7 0,6 1 2 15,14-4-38 1,11-1 10-16,0-6 23 0,13-2 10 16,20-4 1-16,3-4 1 15,5 0-4-15,-6 0 4 16,1 0 1-16,-7-9 3 15,-7 0 11-15,-2 1 9 16,-4 2 12-16,-8 6 15 16,-3 0-8-16,-5 16-21 15,0 26-10-15,-13 19 2 16,-16 17 2-16,-11 18-10 16,-12 9-5-16,1 0 1 15,-5-6 4-15,7-17 2 0,2-18-6 16,12-22-2-16,6-12-6 15,8-16-14-15,13-14-24 16,3 0-39-16,5-17 8 16,0-15-2-16,0-9-24 15,0-5-126-15,-4-14-74 16</inkml:trace>
  <inkml:trace contextRef="#ctx0" brushRef="#br1" timeOffset="199085.16">32030 14079 853 0,'0'0'114'0,"0"0"-100"15,0 0 58-15,0 0-7 16,0 0-43-16,0 0-5 15,-4 4 13-15,15-4-3 16,13 0-6-16,3 0-11 16,-2 0-3-16,-8 0-3 15,-3-4 0-15,-7 0 0 16,-7 4-4-16,0-4-26 16,0 2-51-16,-9 2-51 15,0 0-223-15</inkml:trace>
  <inkml:trace contextRef="#ctx0" brushRef="#br1" timeOffset="199291.49">32882 14509 752 0,'0'0'437'16,"0"0"-430"-16,0 0 27 15,0 0 41-15,0 0-51 16,0 0-24-16,0-19-26 16,0 11-112-16,0 2-184 0</inkml:trace>
  <inkml:trace contextRef="#ctx0" brushRef="#br1" timeOffset="-188907.4">1370 16511 6 0,'0'0'909'15,"0"0"-868"-15,0 0-6 16,0 0 32-16,29 134-24 16,-18-93-10-16,-1-6-13 15,-6-3-8-15,-2-9-4 16,-2-8-5-16,0-8 6 15,2-5-9-15,-2-2 1 16,2 0 0-16,3-9-1 16,-1-24-12-16,8-21-1 15,1-6-19-15,7-1 31 16,3 11-12-16,-4 16-5 0,-7 18 18 16,-8 12 1-16,-4 4 2 15,0 0 11-15,-16 10 14 16,-19 16-6-16,-9 6 5 15,-8 4-14-15,3-2 24 16,11-2-20-16,11-4-10 16,14-3-5-16,11-6-2 15,2 4-6-15,4-9 1 16,30-7 4-16,5 2-17 16,15-9-64-16,6 0-61 15,1-30-205-15</inkml:trace>
  <inkml:trace contextRef="#ctx0" brushRef="#br1" timeOffset="-187657.08">2244 16566 706 0,'0'0'186'15,"0"0"-154"-15,0 0 24 16,0 0 11-16,0 0 4 16,0 0-21-16,83 83 7 15,-54-83-14-15,4-8-20 16,7-28 1-16,0-8-5 15,-1-9-9-15,-6 0-6 0,-8-3 1 16,-17 3 1-16,-8 5 3 16,0 15-4-16,-20 6-4 15,-5 15-1-15,-2 12-3 16,-2 0 0-16,-2 14-6 16,7 15-16-16,4-3-12 15,11-5 4-15,9-5 1 16,0-3 4-16,0-7-5 15,3-1 30-15,10 0 3 16,5-1 5-16,4 0 2 16,-2 0 9-16,0 1 1 15,1 4 1-15,-4 8-1 0,3 4 5 16,0 3 6-16,4 6-10 16,1-1-8-16,0 0-4 15,-3 0-6-15,-9-2 0 16,3-5 0-16,-1-4 1 15,6-6 1-15,4-3-2 16,-2-9 0-16,6 0 0 16,-2-9 0-16,2-17-2 15,0-6 2-15,-2-8 4 16,-2 1-2-16,-10-7-1 16,-1 3-1-16,-12 5 0 15,-2 3 9-15,0 18-8 16,0 7-2-16,-4 7 1 15,-8 3 0-15,-3 0 0 16,-6 21 0-16,4 9-3 0,3 7-4 16,8 4-2-16,6 3-5 15,0-4 0-15,15-3-5 16,14-4 7-16,9-10 8 16,0-12-8-16,2-11 11 15,7 0-2-15,-1-20 3 16,6-18 1-16,-6-8 3 15,-3-2-3-15,-9-6 3 16,-10-8 5-16,-9-8-4 16,-3-5 12-16,-10 3-7 0,-2 14 4 15,0 18-3 1,0 19-4-16,0 12-7 0,0 9 0 16,-4 0 0-16,-6 14-2 15,0 22 2-15,3 14 0 16,5 12 1-16,2 8-1 15,6 3 0-15,21 3 3 16,5-4-2-16,-1-4 0 16,-2-11 4-16,-2-14 4 15,-4-11-9-15,0-19 6 16,-3-5-6-16,3-8 0 16,-2-12 3-16,6-25-1 15,7-5-1-15,-3-6 2 0,0 6-2 16,-4 12 0-1,-9 14 0-15,-7 14-1 0,-3 2-1 16,0 14 0-16,-2 20-7 16,1 7 1-16,-3-4-8 15,3-4-21-15,2-8-27 16,2-6-38-16,5-10-3 16,-3-9-118-16,3 0-5 15,-3-14-286-15</inkml:trace>
  <inkml:trace contextRef="#ctx0" brushRef="#br1" timeOffset="-187419.66">3669 16208 941 0,'0'0'73'0,"0"0"-73"15,0 0 29-15,0 0 22 16,0 0-10-16,0 0-11 15,-38 66-12-15,55-64 4 16,4-2-13-16,1 0-2 16,0-18-7-16,-4 0 0 15,-7 1-10-15,-7 2-8 16,-4 5-21-16,0 6-37 16,-4 4-70-16,-11 0-237 15</inkml:trace>
  <inkml:trace contextRef="#ctx0" brushRef="#br1" timeOffset="-186220.48">4228 16485 755 0,'0'0'307'15,"0"0"-251"-15,0 0 25 16,0 0 16-16,0 0-45 16,0 0-13-16,-62-95-20 0,30 95-9 15,-3 14-8 1,-1 15-2-16,5 5 0 0,9 7-5 16,7-2-7-16,7 5-11 15,8-8 7-15,0-2-7 16,2-9 5-16,14-9-9 15,11-6 5-15,0-10 19 16,0 0 1-16,4-17 2 16,0-10 3-16,-2-8 8 15,0 0 7-15,-9-2 5 16,-6-1 2-16,-6 4-3 16,-3 7-6-16,-3 10-12 15,-2 13 0-15,0 4-4 0,0 0-10 16,-2 14 7-1,-11 14 2-15,3 2-6 0,6 0-13 16,4-2-21-16,0-4-43 16,8-2-56-16,11-8 27 15,5-8-15-15,5-6-39 16,5 0 160-16,8-22-86 16,-4-12 12-16,-2-6 4 15,-5-4 77-15,-8-8 125 16,-6-6-16-16,-5-14-27 15,-8-5 29-15,-4-1-13 16,0 10-22-16,0 17-25 16,0 20 5-16,0 15-8 15,-10 12-8-15,-3 4-10 0,5 4-27 16,-8 31-3-16,5 11 1 16,9 12 1-16,2 9 0 15,0 3 3-15,0-3 4 16,2-3 4-16,4-8-9 15,1-7 5-15,-1-10-6 16,0-15-3-16,-2-10 1 16,-2-10-1-16,2-4 2 15,9-8 11-15,3-19-7 16,9-12-4-16,4 0-1 16,2 4 2-16,7 5-3 15,0 16 0-15,1 6-4 0,2 8-5 16,-10 3-13-1,-2 22-12-15,-11 5-14 16,-11 6 25-16,-7 0-7 0,0-1 10 16,-16 0 12-16,-15 0 8 15,-7-8 10-15,-5 1 12 16,1-11 5-16,5-7-4 16,5-5 9-16,12-5 1 15,9 0-11-15,11-11-14 16,0-14 2-16,2-4-7 15,27 2-3-15,11 1-3 16,5 4-1-16,8 0-17 16,5 4-18-16,0 0-19 0,-2 4 23 15,-10 2 13-15,-3 0 15 16,-9 1-1-16,-10 2 8 16,-4 1 0-16,-11 4 6 15,-6 4 5-15,-3 0 25 16,0 0 1-16,0 0 14 15,0 4-24-15,-3 13-22 16,-8 10 7-16,4 4-7 16,5 1-4-16,2-3 1 15,0 2-2-15,0-7 1 16,0-2-3-16,14-10-5 16,-1-2 7-16,2-4-2 0,3-6 4 15,0 0 4 1,2 0-4-16,-4-4-4 15,-5-15 2-15,-3 1-23 0,-8-3-42 16,6-2-45-16,-6-5-75 16,2-2-249-16</inkml:trace>
  <inkml:trace contextRef="#ctx0" brushRef="#br1" timeOffset="-185959.1">5147 16212 957 0,'0'0'97'0,"0"0"-55"0,0 0 54 16,0 0-6-1,0 0-41-15,0 0-26 0,-47 58-18 16,47-52 3-16,8-1-5 16,9-5 6-16,2 0-2 15,1-7-7-15,1-15 6 16,-8 5-3-16,-7 0 0 15,-6 5-3-15,0 4-3 16,0 4-17-16,-11 4-21 16,-2 0-79-16,4 0-75 15,7 9-215-15</inkml:trace>
  <inkml:trace contextRef="#ctx0" brushRef="#br1" timeOffset="-185406.04">5650 16032 125 0,'0'0'1015'15,"0"0"-902"-15,0 0-64 16,0 0 6-16,0 0-11 16,0 0-15-16,-13-29-12 15,2 66-8-15,-7 15-2 16,4 12-3-16,-1 8-1 15,7 5 0-15,0 1 1 16,2-6-3-16,1-4-1 16,3-10-1-16,2-12-2 0,0-10-7 15,0-13-2 1,13-18-3-16,3-5 7 0,11 0 6 16,2-18 1-16,7-11 1 15,-1-10 0-15,3-2 1 16,-3-3 1-16,4 3 0 15,-6 7-2-15,1 8 0 16,-14 11 0-16,-9 10 0 16,-5 5 0-16,-6 0-1 15,7 2 0-15,-3 20-4 16,-1 4 4-16,2 2-2 16,1-2-5-16,-2 0 3 15,9 0 3-15,-1-6-5 16,-1-2 2-16,3-8-9 0,3-8-2 15,3-2 12-15,9 0 0 16,3-6 3-16,-3-10-2 16,-5-3 2-16,-2 2 1 15,-10-1 0-15,-6 6-9 16,-6-4-32-16,0 0-81 16,0 2-9-16,-2 2-82 15,-7 2-233-15</inkml:trace>
  <inkml:trace contextRef="#ctx0" brushRef="#br1" timeOffset="-182238.23">5140 15940 360 0,'0'0'138'0,"0"0"-67"16,0 0 10-16,0 0 8 15,0 0 23-15,0 0-11 16,0 0-19-16,-5-57-15 16,3 51 17-16,-2 1-21 15,-3 0-18-15,3 3-5 16,-1 2-8-16,3 0 3 15,-1 9-30-15,1 39-3 16,0 24 0-16,2 26 7 16,0 4-2-16,0-3-5 15,9-9 0-15,7-8-2 0,-1-10 0 16,-1-10-2-16,-1-16 2 16,1-9-10-16,-6-17-9 15,-1-10-7-15,0-10-4 16,2 0-11-16,6-14-69 15,8-26-65-15,3-13-155 16,1-5-236-16</inkml:trace>
  <inkml:trace contextRef="#ctx0" brushRef="#br1" timeOffset="-181757.33">5463 16395 704 0,'0'0'96'15,"0"0"-39"-15,0 0 42 16,0 0-24-16,0 0-22 16,0 0-18-16,0 24-11 15,13-24 1-15,8 0-5 16,3-4-5-16,3-16-2 15,-2-6 3-15,-1-2-4 16,-6-4 5-16,-7-7-9 16,-7-1 10-16,-4 1-18 0,0 4 5 15,-4 3 3 1,-16 10-3-16,-2 7 0 0,-3 10 1 16,-2 5 10-16,-4 5-6 15,0 28-4-15,4 12-4 16,12 6 2-16,10 7-2 15,5 2-4-15,11 1 4 16,20-7 3-16,11-2-2 16,6-6-2-16,1-12 0 15,2-12-1-15,2-13-2 16,-3-9 2-16,-6-9-1 16,-4-21-22-16,-6-8-55 15,-1 0-80-15,9 3-9 16,8 4-110-16,0 9-372 0</inkml:trace>
  <inkml:trace contextRef="#ctx0" brushRef="#br1" timeOffset="-181608.11">6328 16471 1015 0,'0'0'213'0,"0"0"-145"15,0 0-7-15,0 0-12 16,0 0-26-16,0 0-23 15,-9 2-3-15,9-2-28 16,-2-6-60-16,0-12-216 0</inkml:trace>
  <inkml:trace contextRef="#ctx0" brushRef="#br1" timeOffset="-180591.22">5519 16395 717 0,'0'0'67'16,"0"0"-62"-16,0 0 8 15,0 0 60-15,0 0-8 16,0 0-27-16,83-14-7 16,-48-2 0-16,7-8-15 15,-6-1 2-15,-7-3-6 0,-4 1 6 16,-9-4 11-16,-6 5-4 16,-3-1-6-16,-7 0 3 15,0-3-1-15,0 2-7 16,-7 6 3-16,-9 4-10 15,-1 4-1-15,-3 8-6 16,-9 3-1-16,-5 3 0 16,-1 3-1-16,-3 26 2 15,-3 10 1-15,12 6 0 16,10 13-1-16,7 0 0 16,12 1-1-16,0 2-8 15,25-3 9-15,10-8 0 0,13-2-2 16,10-14 2-1,4-10-2-15,3-9-5 0,-5-15-48 16,-4 0-34-16,-6-19-63 16,4-17-151-16</inkml:trace>
  <inkml:trace contextRef="#ctx0" brushRef="#br1" timeOffset="-180416.96">6643 16404 803 0,'0'0'281'0,"0"0"-252"15,0 0-25-15,0 0 8 16,0 0-12-16,0 0-1 16,0 0-81-16,0 0-217 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21T04:30:33.186"/>
    </inkml:context>
    <inkml:brush xml:id="br0">
      <inkml:brushProperty name="width" value="0.05292" units="cm"/>
      <inkml:brushProperty name="height" value="0.05292" units="cm"/>
      <inkml:brushProperty name="color" value="#002060"/>
    </inkml:brush>
  </inkml:definitions>
  <inkml:trace contextRef="#ctx0" brushRef="#br0">938 541 48 0,'0'0'644'16,"0"0"-598"-16,0 0 13 15,0 0 50-15,0 0-42 0,0 0-9 16,0 0-9-1,0 0-14-15,0 16-2 0,-9-13-9 16,2-3-12-16,-6 3 10 16,-3-3-6-16,-1 0 0 15,-4 0 1-15,-1-14-6 16,0-14-3-16,0-12 1 16,6-6 1-16,9-8-1 15,7 1-5-15,0 9 1 16,0 11-5-16,7 15 4 15,0 5 0-15,-3 13-2 16,3 0-2-16,13 11-4 16,16 24 1-16,1 22 3 15,-1 15 6-15,-11 2-3 16,-9 8-3-16,-1-14-2 0,-1-7 2 16,-8-10-1-16,-6-11-13 15,0-5 6-15,0-13-5 16,-2-4 1-16,-14-8 0 15,1-3 2-15,-8-5-5 16,-1-2-8-16,-6 0 14 16,1-5 9-16,-4-13-5 15,6 2 5-15,8 4 3 16,3 6 1-16,14 4 11 16,2 2-15-16,0 0 0 15,0 0-9-15,6 0 4 16,25 8 0-16,8 2-10 0,-1-6-8 15,6-2-44 1,-4-2-17-16,0 0-2 0,7-11-68 16,-9-10 55-16,0-6 49 15,-9 0 40-15,-9-5 10 16,-7 0 52-16,-8 4 46 16,-5 2 43-16,0 8-33 15,0 5 7-15,0 10-21 16,0 3-32-16,0 0-39 15,0 9-20-15,0 21-1 16,-3 12 0-16,3 7-2 16,0-11 3-16,0-2-2 0,13-8-2 15,-3-8 0 1,1-4 0-16,-3-8 0 0,0-4 1 16,0-4 0-16,3 0 11 15,5-16 0-15,5-6 0 16,-2-4-6-16,1-2-4 15,-7 0 0-15,-1 6 0 16,-5 9-1-16,-5 8 0 16,-2 5-1-16,0 0-3 15,4 0-12-15,3 19 8 16,7 8 5-16,1-3-15 16,3-4-5-16,4-3-13 15,2-6-17-15,5-5 7 16,0-6 17-16,-2 0 5 15,2-14 4-15,-6-15-2 0,-1 0 13 16,-7-8 8-16,-8-5 1 16,-5-20 4-16,-2-13 2 15,0-8 7-15,-7-1 13 16,-3 16 10-16,-2 18 7 16,3 18 3-16,5 16 2 15,0 11-13-15,1 5-13 16,1 5-22-16,2 32-5 15,0 16 2-15,0 20 3 16,0 8 0-16,9 3 2 16,0-1-2-16,0-10-3 15,0-14 2-15,-1-17-22 0,-1-11-57 16,-2-11-34-16,-5-6 10 16,0-11-118-16,0-3-170 15</inkml:trace>
  <inkml:trace contextRef="#ctx0" brushRef="#br0" timeOffset="665.23">1447 635 902 0,'0'0'70'0,"0"0"-18"16,0 0-5-16,0 0-33 15,0 0-11-15,0 0 6 0,144-84-7 16,-97 84 1-16,-3 0-3 15,3 0 0-15,-5 9 3 16,-5 18-2-16,-11 5-1 16,-10 2 6-16,-5 1 2 15,-7-10 12-15,-4 0 6 16,3 1-9-16,-3-2 2 16,0-4-8-16,0-6-7 15,0-6 3-15,0-7 1 16,0-1 3-16,0 0-1 15,0 0 9-15,0-3 3 16,0-20-22-16,0-9 2 16,0-1-1-16,0-1 0 0,0-1-2 15,6 5-1 1,12 2-3-16,2 9-18 0,-2 6-3 16,4 12-7-16,-2 1-13 15,1 5 4-15,0 18 20 16,2 4-22-16,-5 4 20 15,-1-13 11-15,-5 4 3 16,-5-8 5-16,-3 0-2 16,-2-1 7-16,0-2 2 15,0-3-2-15,-2-3 11 16,3 2 7-16,-1-3-16 16,3-2 7-16,-1-2-9 0,5 0 4 15,2 0-1-15,7 0-3 16,-3 0 17-1,1 0-9-15,-3-8 3 0,-1-4 4 16,-6 0 13-16,-1-6 11 16,-5-4-8-16,0-2 10 15,0-2-9-15,-7-9-3 16,-13 5-12-16,-5 6-15 16,1 2 1-16,-3 14-3 15,3 6 0-15,1 2-27 16,4 0-72-16,7 16-39 15,3 17-111-15</inkml:trace>
  <inkml:trace contextRef="#ctx0" brushRef="#br0" timeOffset="1561.9">2780 760 891 0,'0'0'47'0,"0"0"-18"15,0 0 49-15,0 0-18 16,0 0 4-16,0 0-6 16,-43-54-25-16,30 44-6 15,-1 2-11-15,-6-3-2 16,-2 3-1-16,-5 5-13 0,0-1 11 15,2 4-11 1,-6 0-3-16,4 0-1 0,4 18 2 16,7 4 1-16,5 3 0 15,9 1-8-15,2-1-1 16,0-1 0-16,6-7 7 16,15 0-6-16,-2-7-2 15,6-5-7-15,2-5 18 16,2 0-1-16,6-7 1 15,-2-18 0-15,3-4 1 16,-11-8 10-16,-11-3 1 16,-4-7 7-16,-10-18-8 15,0-15-2-15,0-11-3 0,-22-4-4 16,1 15 0-16,-5 19-1 16,0 23-2-16,5 18-1 15,6 11 2-15,5 9-2 16,2 9-13-16,1 25 7 15,3 15-3-15,4 12 0 16,0 11-3-16,29 7 14 16,4 3-8-16,3-1 4 15,2-13-5-15,-9-10 9 16,-3-14-2-16,1-20 0 16,-7-6 1-16,0-12-6 0,-2-6 7 15,0 0 5 1,0-6-2-16,-1-18 0 15,-1-5-3-15,-3 0 0 0,-3-1-1 16,-4 3-1-16,1 9-4 16,-7 12-7-16,0 6-5 15,0 0-21-15,0 10-7 16,0 10 33-16,0 9 9 16,0-5 1-16,0-1-1 15,2 1 3-15,12-4-1 16,-3-5 2-16,-1-4 0 15,2-8 2-15,-3-3 10 16,2 0 19-16,5 0-9 16,2-20-10-16,-1-4-5 15,1-1-4-15,-5-1 3 0,-4 5-5 16,-4 4 0-16,0 4-1 16,-5 10-2-16,0 3-11 15,0 0-35-15,0 8 14 16,0 13 26-16,0 1-24 15,6 0-44-15,3-2-77 16,5-8-72-16,3 0-335 16</inkml:trace>
  <inkml:trace contextRef="#ctx0" brushRef="#br0" timeOffset="2961.62">3366 615 218 0,'0'0'544'0,"0"0"-403"15,0 0-20-15,0 0-13 16,0 0-31-16,0 0-24 16,-52-87-42-16,41 87-7 15,-3 20-4-15,-1 15 0 16,3 5-2-16,2 4 2 16,5 2-3-16,5-7 3 15,0-6-5-15,9-2 1 16,16-5 3-16,-1-8-9 15,5-8-10-15,5-8-2 16,1-2 2-16,1-2 20 16,-1-24-2-16,0 1 4 0,-12-14-2 15,4-3 2-15,-11-11 1 16,-5-24 9-16,-4-16-4 16,-7-13-1-16,0-2-4 15,0 13-1-15,0 16 1 16,0 24-2-16,-7 21 7 15,-4 14 8-15,2 12-5 16,4 8 4-16,-1 0-15 16,2 16-12-16,1 24 2 15,3 16 8-15,0 12 2 16,9 11-1-16,9 3 1 16,5 2 0-16,-2-4 3 15,2-3-3-15,0-7 1 16,-2-6-1-16,-3-14 0 0,1-14-1 15,-4-10 0-15,-5-10-2 16,0-5-8-16,1-11-25 16,-3 0-1-16,4-9 26 15,3-19-4-15,-1-2-17 16,-3-7 17-16,1 3 3 16,-6 5-23-16,1 8-1 15,-3 11 10-15,-2 10-2 16,0 0 6-16,1 0 5 15,-1 14 17-15,7 8 8 16,-2 6-2-16,4-3-1 16,5 3-3-16,-3-7 7 15,1-4-7-15,-4-8 4 0,1-2 13 16,1-7 14-16,1 0-4 16,3 0 5-16,1-16-18 15,1-6-10-15,-5-7-2 16,-1 2 0-16,-1-4-2 15,-5 3 2-15,-1 10-4 16,-5 8-9-16,0 8 6 16,0 2-14-16,0 7-11 15,0 12 20-15,0 8 7 16,5 3 1-16,4-4 0 16,8 2 1-16,1-4 1 15,0-6 19-15,4-6-12 16,-6-7-8-16,1-5 8 0,4 0 8 15,-7-3 3 1,3-15-2-16,-3-2-1 0,-8-6-3 16,-4-5-8-16,-2 2 2 15,0-1-5-15,-6 7-3 16,-8 9-1-16,1 6-2 16,-5 8-13-16,-2 0-5 15,2 0 9-15,7 18 8 16,4 3-2-16,7 6 1 15,0 2 1-15,0-3 2 16,7-3 2-16,11-6 0 16,-2-5 2-16,3-6 5 0,-1-6-1 15,3 0 14-15,0 0-15 16,4-14 9-16,8-10-13 16,1 2-1-16,2-4-1 15,0 1-1-15,-7 14-17 16,-8 1 17-16,-5 10-6 15,-3 0 6-15,-1 7-2 16,-1 17 4-16,3 7 14 16,3-1 1-16,1 1 11 15,2-2-5-15,-2-7-4 16,-3-4-14-16,1-10-1 16,-1-8-1-16,3 0 7 0,3 0 2 15,0-16-6-15,2-10 5 16,-3-4-4-1,5-4-5-15,-6-4 0 0,0 1-7 16,-11 10-3-16,2 10-7 16,-6 13 1-16,-2 4 6 15,1 2-12-15,-1 20 17 16,2 7 5-16,0-3 3 16,8-1-2-16,-1-4-1 15,2-3 3-15,-1-6-3 16,-2-6 0-16,-1-3-3 15,-4-3-3-15,8 0-22 16,-4-5-27-16,-3-16-53 16,2 0-18-16,-8-3-88 15,-2-1-91-15</inkml:trace>
  <inkml:trace contextRef="#ctx0" brushRef="#br0" timeOffset="3209.06">3976 417 921 0,'0'0'97'0,"0"0"-95"0,0 0 66 16,0 0 74-1,0 0-77-15,0 0-45 0,69 52 0 16,-46-52-12-16,-3 0-8 15,-5-6-3-15,-3-13-21 16,-6 2-42-16,-6-5-61 16,0-2-11-16,-20-1-108 15,-20 0-85-15</inkml:trace>
  <inkml:trace contextRef="#ctx0" brushRef="#br0" timeOffset="3349.34">3586 305 703 0,'0'0'188'0,"0"0"-134"16,0 0-10-16,0 0 8 16,0 0-32-16,0 0 1 0,87 18-21 15,-22-18-21-15,6 0-128 16,7-14-301-16</inkml:trace>
  <inkml:trace contextRef="#ctx0" brushRef="#br0" timeOffset="3801.19">5785 377 711 0,'0'0'162'0,"0"0"-84"16,0 0 14-16,0 0 22 15,0 0-21-15,0 0-58 0,46-25-25 16,-40 83 6 0,6 17 2-16,-5 5-13 0,-3-5-4 15,0-7-1-15,-4-10-5 16,2-10-29-16,1-14-71 15,-3-8-1-15,0-14-63 16,0-12-265-16</inkml:trace>
  <inkml:trace contextRef="#ctx0" brushRef="#br0" timeOffset="4196">5702 657 712 0,'0'0'90'0,"0"0"-90"16,0 0 15-16,156-49 31 16,-92 28 13-16,-1-1-31 15,-5 6-28-15,-13 6 6 16,-14 8-5-16,-16 2-1 16,-6 0 1-16,-9 16 3 15,0 18 28-15,0 12-1 16,0-2-15-16,-2-1 3 15,-3-7-4-15,5-10-2 16,0-3-4-16,0-6-1 16,12-8-7-16,10-6 10 0,9-3 29 15,2 0-19 1,6-12-7-16,-4-10-8 0,-10-8 2 16,-12-2 8-16,-13-8 3 15,0 4-10-15,-11 0-9 16,-18 9-6-16,-4 11-19 15,-8 13-6-15,3 3-44 16,7 3-47-16,9 20-137 16,4-10-274-16</inkml:trace>
  <inkml:trace contextRef="#ctx0" brushRef="#br0" timeOffset="4631.91">6761 451 979 0,'0'0'96'0,"0"0"-42"16,0 0-3-16,0 0-31 16,0 0-16-16,0 0 11 15,-41 109 6-15,39-74-10 16,0-4-5-16,2-4-1 15,0-11 0-15,0-8 2 16,0-1-2-16,0-7 0 16,2 0 2-16,14 0 7 15,3-8 1-15,16-11-12 0,2 2 0 16,3 0-3-16,-2 5 0 16,-7 9 1-16,-2 3-1 15,-4 0-1-15,-3 11-2 16,-1 13 3-16,-8 2 0 15,-5 7 2-15,-8-1-1 16,0-5 0-16,0 0 4 16,-13-7-4-16,-16-2 1 15,0-4-2-15,-4-6-3 16,-5-5-11-16,2-3-29 16,0 0-44-16,5-9-33 15,4-14-49-15,6-4-141 0</inkml:trace>
  <inkml:trace contextRef="#ctx0" brushRef="#br0" timeOffset="4850.24">6722 391 588 0,'0'0'263'16,"0"0"-189"-16,0 0-8 15,0 0 13-15,0 0 17 16,161-35-25-16,-100 31-25 15,-1 1-22-15,-10-4-9 16,-9 3-12-16,-16 1-2 16,-10-1-1-16,-6 4-19 0,-7 0-38 15,3 0-82-15,-3 6-43 16,5 6-159-16</inkml:trace>
  <inkml:trace contextRef="#ctx0" brushRef="#br0" timeOffset="5479.44">7596 476 894 0,'0'0'140'0,"0"0"-73"15,0 0 40-15,0 0-32 16,0 0-33-16,0 0-21 15,-37-81-3-15,30 81-10 0,-5 0-7 16,-3 0-1-16,-7 20-1 16,-5 9 0-16,-2 8-1 15,0 1 2-15,5 15-2 16,4-2 1-16,6 2 0 16,12-2-5-16,2-8 6 15,0-8-3-15,9-9-1 16,15-3 1-16,1-11-2 15,4-6-3-15,2-6 2 16,2 0 6-16,4-2 0 16,-8-17 0-16,-10-1 0 15,-10-1 1-15,-6-5-2 0,-3 2-3 16,-10-1 3-16,-19 7-6 16,-13 7 2-16,-1 8 2 15,1 3-7-15,9 0 2 16,6 0 8-16,10 10-3 15,7-6-3-15,10 1-8 16,0-3-30-16,0 0-44 16,23-1 47-16,8 2 35 15,0 1 5-15,0-3 1 16,1 4 0-16,-3-3 2 16,0 5 10-16,-5 8 5 15,3-1 7-15,-7 6 4 0,-9 1-4 16,-2 2 4-1,-5 5 4-15,-4 0 5 0,0 4-16 16,0-7-18-16,0-8 2 16,0 1-5-16,0-3-5 15,0-7-27-15,0-5-82 16,0-3-80-16,0 0-470 16</inkml:trace>
  <inkml:trace contextRef="#ctx0" brushRef="#br0" timeOffset="5639.78">7884 888 1007 0,'0'0'121'15,"0"0"-83"-15,0 0 46 16,0 0-53-16,0 0-29 16,0 0-2-16,0 0-108 15,0-4-88-15,0-3-641 16</inkml:trace>
  <inkml:trace contextRef="#ctx0" brushRef="#br0" timeOffset="6812.98">3706 396 364 0,'0'0'148'16,"0"0"-141"-16,0 0 15 15,0 0 34-15,0 0 5 16,0 0 2-16,-15-11 5 16,15 9-1-16,0 0-25 0,-5 2-9 15,1-3 2 1,-7 3-19-16,-5 0-11 0,3 0 1 15,-7 0-5-15,-2 0-1 16,2 0 1-16,-7 0 0 16,2 5 0-16,-2-3-1 15,3 2 1-15,0-2 2 16,1 0-3-16,3-2 3 16,3 0 8-16,0 0 2 15,7 0 3-15,3 0 9 16,3 0 2-16,1 0-7 15,3 0-1-15,0 0-12 16,0 0-2-16,-2 0-2 16,2 0 2-16,0 0 1 15,-3 0-3-15,3 0-1 0,0 0-2 16,0 0 2-16,0 0-2 16,0 0-1-16,0 0-1 15,0 0-5-15,5 0-9 16,22-2 9-16,13-11 5 15,18 0-22-15,9-5-65 16,11-1-67-16,4 1-101 16</inkml:trace>
  <inkml:trace contextRef="#ctx0" brushRef="#br0" timeOffset="9363.81">519 1289 575 0,'0'0'91'15,"0"0"-80"-15,0 0 26 16,0 0 47-16,0 0-11 15,0 0-24-15,0 0-22 16,0-2-5-16,0 2-2 16,0 0 9-16,2 0-4 0,2 0-2 15,8-2 0-15,3 1 9 16,6-4 0-16,-1 3-14 16,4 0-2-16,3-2-5 15,4 2 3-15,6-3-6 16,2 2 3-16,9-3-7 15,4 3 2-15,-5-2-4 16,6-1 2-16,-14 3-3 16,0-2 7-16,-1 1-7 15,2 1 1-15,-1-2-1 16,-2 1 3-16,1-2-4 16,-3 1 6-16,6 4-4 0,1-1-1 15,3 0 7-15,1 0-7 16,-3 0 1-16,4-1-2 15,-2 0 0-15,1 3 2 16,1-2 1-16,-3 2-3 16,-2-4 2-16,1 2-1 15,2-1-1-15,2-2 1 16,-3 3-1-16,3-3 2 16,-3 4-1-16,4-3 2 15,1 0-3-15,2-2 0 16,2-1 2-16,-1 2-2 15,-4-1 0-15,0 4 4 16,-4-2-4-16,1 2 1 16,-1-1 2-16,-1 1-3 15,3 2 0-15,6-1 0 16,-4 1 0-16,6-4 2 0,-3 2-6 16,1-3 7-16,-4 1-7 15,4 3 4-15,-8-2 0 16,1 3 0-16,-3-3 3 15,1 3-3-15,-1 0 0 16,2 0 2-16,1-2-2 16,3 0 0-16,0-3 0 15,8 3 3-15,-2 1-2 16,2-3 2-16,-1 2-2 16,0 2 1-16,-1-3-1 15,-2 1-1-15,-4 0 3 0,-5 2-6 16,-1 0 7-16,0 0-4 15,-5 0 1-15,0 0 0 16,1 0 0-16,-3 0-1 16,8 0 0-16,1 0 1 15,-1 0-1-15,6 0 0 16,0 0 0-16,5 0 0 16,-6 0 1-16,6 0 0 15,-12 0-1-15,-3 0 0 16,-4 0-4-16,-4 0 4 15,-2 0 3-15,3 0-3 16,-6 0-3-16,6 2 3 16,3-2 1-16,1 0 0 0,3 0-1 15,2 0 3-15,-1 0-2 16,2 0 0-16,1 0-1 16,1 0 3-16,1 5-1 15,1-3 1-15,2 2 1 16,-2-1-4-16,3 2 0 15,3-3 6-15,1 0 1 16,3 0-4-16,2-1-2 16,-2 2 1-16,-3 1-1 15,-2 0 0-15,-2 0 1 16,-1-2-2-16,-4 1 2 16,-1-1 1-16,-8 3-2 0,1-3 1 15,-1 2 3 1,3-3-5-16,5-1 1 0,3 3 0 15,8-1-1-15,-3 2 0 16,10-1 2-16,-9 0 0 16,6 1-2-16,-2-2-3 15,-4 0 3-15,-1-1-1 16,-4-1 1-16,-2 3 2 16,1-3 0-16,1 0 0 15,2 0-1-15,0 0 0 16,-5 0 3-16,4 0-4 15,-4 0 2-15,-1 0-1 16,-6 0 0-16,-3 0-1 16,1 0 3-16,4 0-2 15,1 0 1-15,-3 0 0 0,-1 0-2 16,-1 0 0-16,4 0 4 16,-4 0-1-16,3 0-3 15,-5-4 3-15,-4 4-3 16,0-2 0-16,5 0 1 15,1 0 0-15,2 0-1 16,-4-1 1-16,0 3-1 16,-4-2 1-16,7 2 5 15,-5 0-4-15,2 0-1 16,-6-1 0-16,0-1 0 16,-2 2-1-16,-8-2 1 15,1 2-1-15,-7 0 2 0,-4-2-1 16,0-1 1-1,-3 2 0-15,7-1 3 0,-2 0 1 16,0 2-5-16,4-2 3 16,-2 2-2-16,1-2-1 15,-6 2 0-15,5-3 4 16,-8 3-5-16,4-2 0 16,-5 2 1-16,-2 0 1 15,0 0 4-15,0 0-3 16,0 0-3-16,0-1 0 15,0-1 2-15,0 2-2 16,0 0-3-16,0 0-11 16,0 0-16-16,2-2-2 0,2 0-8 15,3-3-45 1,7 1-136-16,-1-3-180 0</inkml:trace>
  <inkml:trace contextRef="#ctx0" brushRef="#br0" timeOffset="9539.18">8227 1060 656 0,'0'0'228'0,"0"0"-175"16,0 0 12-16,0 0 32 16,0 0 16-16,0 0-63 0,0 0-34 15,0 0-11-15,0 0-5 16,0 0-33-16,0 0-114 15,0 0-173-15</inkml:trace>
  <inkml:trace contextRef="#ctx0" brushRef="#br0" timeOffset="33078.28">614 1951 696 0,'0'0'57'16,"0"0"-21"-16,0 0 32 16,0 0 7-16,0 0-37 15,0 0-13-15,0 0-2 16,0 0-3-16,-19 2-1 15,17-2 2-15,-1 0 6 16,-2 0 3-16,3 3-8 16,-2 0-2-16,2-1 2 15,2 0-4-15,0-2 4 16,0 0-6-16,-2 0 2 16,2 0-10-16,0 0 1 15,0 0-8-15,2 0-2 0,20 0 3 16,23 0-2-16,6 0 6 15,3 0-6-15,-1 0-4 16,-13 0 3-16,-8-2-3 16,-10 2 3-16,-5 0-2 15,-12 0 2-15,-3 0-4 16,0 0 1-16,-2 0 2 16,-4 2 1-16,-21 11-4 15,-11-1-4-15,-1-1-7 16,-1-1 16-16,3-2-9 15,-6-6 3-15,3 0-2 0,3-2-6 16,4 0-6 0,8 0 12-16,0 0 1 0,6 0 2 15,3 0 5 1,3 0 2-16,7 0 1 0,0 0 0 16,4 0 5-16,0 0 0 15,0 0 9-15,0 0-7 16,-2 0 3-16,2 0-4 15,-2 0 1-15,2 0 4 16,0 0-14-16,0 0 4 16,0 0-3-16,0 0 3 15,12 6-2-15,13 1 3 16,4-2 2-16,7-5 1 0,10 0-6 16,1 0-2-1,1 0-3-15,-7-2 2 0,-14-8 1 16,-4 8-4-1,-10-2 4-15,-2 2 0 0,-9 0 0 16,-2 2 0-16,0 0-6 16,0 0 6-16,0 0 0 15,0 0-4-15,0 0-12 16,0 0-4-16,0 0-8 16,0 0 6-16,0 0-12 15,0 0 7-15,-2 0 6 16,-1 0 6-16,-3 0 5 15,0 0-10-15,-6 0-4 16,-10 0-23-16,0 0-37 0,-5 0-114 16,-9 0-80-16</inkml:trace>
  <inkml:trace contextRef="#ctx0" brushRef="#br0" timeOffset="33826.67">498 2017 554 0,'0'0'57'0,"0"0"-27"0,0 0 47 15,0 0 24-15,0 0-65 16,0 0-2-16,-2 0 4 16,2 0-20-16,0 0 11 15,0 0 5-15,0 0 0 16,12 6 0-16,3 0-4 16,1-1 4-16,1 0-9 15,6-1-6-15,6-4 5 16,15 0-7-16,3 0-4 15,1 0-9-15,-2 0-2 16,-15-2-1-16,-8-5-1 16,-3 2 1-16,-9 1-1 0,-7 4 0 15,-2 0 4-15,-2 0-1 16,0 0-3-16,0 0 1 16,0 0 2-16,0 0-3 15,0 0-10-15,-20 0 2 16,-4 0-1-16,-5 0-7 15,-2 0-17-15,-2 0 0 16,-15 0 17-16,-1 6 2 16,7-3 13-16,0-3 1 15,15 5-5-15,9-1 5 16,5-1 0-16,3-3 7 16,6 0-5-16,4 0 0 15,0 0 8-15,-2 0 1 0,2 0 8 16,0 3 1-16,0-3-9 15,0 0-2-15,0 0 1 16,0 0 7-16,0 0-11 16,0 0 5-16,16 0-1 15,15 0-2-15,7 0 5 16,13-3-7-16,2 3 0 16,1-5 4-16,0 1-10 15,-17-4 2-15,-3 4-2 16,-12 0-4-16,-6 0 3 15,-11 4-4-15,-3 0-19 16,-2 0-42-16,0 0-56 0,0-8-66 16,0-6-289-16</inkml:trace>
  <inkml:trace contextRef="#ctx0" brushRef="#br0" timeOffset="-190211.29">1526 1731 355 0,'0'0'332'16,"0"0"-221"-16,0 0-31 16,0 0 17-16,0 0-10 0,0 0-12 15,0 0-17-15,0 0-3 16,-6-21-13-16,-1 21-13 16,1 0 1-16,-10 0-8 15,-2 10-19-15,-6 16 8 16,1 8-11-16,7 9 3 15,7 3 2-15,9-1-5 16,0 0-6-16,0-2 6 16,17-6 0-16,12-7 0 15,2-4-3-15,6-12-3 16,3-5 2-16,1-9-1 16,1 0 4-16,-2-21 0 0,-2-11-1 15,-4-6 1-15,-7-1-2 16,-8 0 6-16,-13 0 1 15,-6 8-1-15,0 7-3 16,0 9 0-16,0 12 3 16,0 3-2-16,0 0-1 15,0 5-18-15,-4 22 5 16,2 7 6-16,2 2 4 16,0 1 2-16,4-8-6 15,15-3 4-15,-2-6-1 16,1-11 4-16,-2-2 0 15,4-7-4-15,0 0 4 16,0-12 0-16,2-14 0 16,-8-4 1-16,-3-2-1 15,-11 0 3-15,0 0 3 0,0 6-6 16,-15 5-5-16,-6 7 2 16,3 12 1-16,-2 2-6 15,-2 0-21-15,4 15 14 16,0 7-7-16,5 8 8 15,10 0-4-15,3 0-13 16,0-2 4-16,12-4 13 16,12-9 6-16,5-3-4 15,4-9 9-15,6-3 2 16,-4 0 1-16,5-12 0 0,1-8 1 16,-3-6 2-16,-5 6-2 15,-11-2 1-15,-4 8 4 16,-9 4-3-16,-4 6-1 15,-3 4 0-15,-2 0-2 16,0 0-1-16,4 6-5 16,0 18 6-16,5 1 0 15,3 8 0-15,1-5 1 16,1-5-1-16,1-3 1 16,-1-11-1-16,1-3 4 15,-4-6 4-15,5 0 6 16,2 0 3-16,1-18 4 15,0-6 5-15,-2-2-13 0,-1 1-10 16,-5-1 1 0,0 6-2-16,-6 6-2 0,-3 7 3 15,-2 7-3-15,0 0-1 16,0 0-10-16,4 16-15 16,1 9 18-16,5 8-4 15,2-5 8-15,5-5-3 16,6-3 4-16,-5-11 0 15,2-3 3-15,-6-6 1 16,-4 0 1-16,2-8 7 16,3-16 5-16,-1-5 2 15,1-3-6-15,-1-1-6 16,-10 3-4-16,3 5 0 16,-5 9 0-16,-2 7 2 0,4 4-2 15,-4 5-20 1,0 0-17-16,0 25 0 0,7 8 16 15,2 4-7-15,11-3-19 16,5-8 21-16,4-5-18 16,0-10 28-16,2-11 13 15,-2 0-3-15,2-6 6 16,0-20 0-16,-2-8 6 16,-2-4-1-16,-4-4 4 15,-6-4 5-15,-7-9-2 16,-6-5 14-16,-4-6-15 15,0 2 0-15,-12 11-3 16,-5 14 3-16,3 17 9 0,1 11 19 16,1 10-8-1,4 1-31-15,-5 15 0 0,3 26-8 16,6 8 6-16,4 11 2 16,0 3-2-16,9 2 0 15,13-3 2-15,-4-7 1 16,2-4 0-16,0-9-1 15,-2-10 1-15,-5-12 7 16,1-10-5-16,-1-10-1 16,1 0 1-16,1 0 4 15,8-22-1-15,1-6-2 16,5-4-4-16,-3 4-5 0,3 7 4 16,-4 11-16-1,-3 8-15-15,-1 2 5 0,-8 2-7 16,-2 21-5-16,-6 5 5 15,-5 0 4-15,0 0-2 16,0-2 11-16,-16-2-3 16,-5 0-14-16,-8-2 17 15,0-4 21-15,-2-4-1 16,2-8-11-16,10-6 12 16,3 0 3-16,5 0 28 15,7-9-1-15,1-5-14 16,3-1 11-16,0 1-23 15,13 4 1-15,8 5 0 16,6 0-4-16,4 5 5 16,-4 0-2-16,4 0-3 0,-2 0 5 15,2 0-4-15,0 0 3 16,0-2-1-16,1-8-1 16,-6-4 4-16,-4-1 7 15,-4-4-5-15,-5-1-3 16,-3-2 6-16,-6-1-6 15,-2 3 3-15,-2 1 2 16,0 5-3-16,0 5-1 16,0 5 1-16,0 4 8 15,0 0-16-15,0 0-1 16,0 22 1-16,0 7 4 16,0 3-3-16,0 6-1 0,0-4 0 15,9 2-1-15,7-7 0 16,-1-9 0-16,1-8 0 15,1-8-6-15,4-4 7 16,1-2 1-16,5-24-1 16,2-6 4-16,-1-5-2 15,-1 2 0-15,-4 6 6 16,-7 7-1-16,-8 6-3 16,-3 10 7-16,-5 4-2 15,0 2 0-15,0 0-6 16,0 8-2-16,0 13-1 15,4 8 2-15,0 0-2 16,1-2 3-16,2-5-3 0,-3-4 1 16,1-10 1-1,-1-3-2-15,0-5 4 0,6 0 17 16,1-5 20-16,4-17-10 16,1-2-10-16,-1-5-9 15,1 6-1-15,-3 2-8 16,1 10-1-16,-5 8-2 15,-1 3-2-15,2 3-2 16,-4 20 4-16,7 9 1 16,-3 2-1-16,1-7 0 15,3-3 0-15,1-3 0 16,3-7 0-16,1-11 0 0,4-3-1 16,2 0-19-16,-1-21-54 15,-4-6 35-15,-11-2-177 16,-9 6-288-16</inkml:trace>
  <inkml:trace contextRef="#ctx0" brushRef="#br0" timeOffset="-190007.99">3459 1724 1053 0,'0'0'73'16,"0"0"-60"-16,0 0 59 0,0 0-30 15,0 0-40-15,0 0-2 16,46-12-41-16,-36 12-199 16,-3 0-709-16</inkml:trace>
  <inkml:trace contextRef="#ctx0" brushRef="#br0" timeOffset="-188210">4413 2081 155 0,'0'0'447'15,"0"0"-375"-15,0 0 41 16,0 0 22-16,0 0-45 0,0 0-21 16,22-47-11-16,-17 27-13 15,-5-1-17-15,0-3 10 16,0 4-9-16,-5 1-14 16,-10 6-2-16,-7 3-3 15,-1 8-10-15,1 2 1 16,-4 0 0-16,1 22-1 15,0 4 0-15,9 6-22 16,10 8 11-16,6-2 0 16,0 5 9-16,8-8 1 15,17-3 0-15,-2-7 1 16,1-13-1-16,1-10-1 0,4-2 2 16,0-11 3-16,-1-17-3 15,1-2 3-15,-6 0 3 16,-5-3 1-16,-5 4-3 15,-7 5-4-15,-2 8 3 16,-4 7-1-16,0 6 1 16,0 3-3-16,0 0-2 15,0 3-10-15,0 16 11 16,-6 6-4-16,6-2-7 16,0 0 11-16,0 4-2 15,12-7 3-15,5-6 1 16,2-5 1-16,1-9-2 15,4 0 9-15,0-7-2 16,8-17 2-16,-1-6-2 16,-7-4 0-16,-1-10 0 0,-6 0 4 15,-5-12 2-15,-8-15-3 16,-4-8-4-16,0-6-4 16,0 7-2-16,-6 18 0 15,-8 19 2-15,5 17 7 16,1 15-6-16,2 7 0 15,2 2-6-15,-5 3 0 16,3 29-6-16,2 16 7 16,4 15 2-16,0 11 0 15,0 5-4-15,15 0 3 16,5 1 2-16,1-7-1 16,0-9 0-16,-3-10-6 0,5-15 4 15,-8-16 2-15,-1-10-7 16,-1-13 4-16,0 0-1 15,5-14 3-15,2-18 0 16,2-5-4-16,-4-3 1 16,-3-1 2-16,1 14-10 15,-7 8 0-15,-5 10 4 16,0 6-3-16,-4 3 8 16,0 0 1-16,0 3-18 15,0 20 15-15,0 0 5 16,0 3 0-16,6-4 2 15,5 0-2-15,-3-4 0 16,6-5 1-16,-5-4 5 0,5-9-4 16,-1 0 6-1,5 0-1-15,-1-17-3 0,8-9 4 16,-2-3-6-16,-6 0-2 16,-1 0-3-16,-3 5 3 15,-7 8 1-15,0 6-1 16,-4 8 4-16,-2 2-6 15,0 0 2-15,0 0-11 16,0 18 4-16,0 8 3 16,0 2 4-16,4 2 0 15,9 0 1-15,3-2 4 16,-1-3-5-16,1-6 0 0,5-9 0 16,-4-8-1-1,1-2 4-15,2-2 3 0,0-22-5 16,0-10 2-16,-7-4 4 15,-6 1-7-15,-7-4 2 16,0 9 1-16,-2 8-3 16,-16 8-4-16,-2 13-10 15,-3 3 6-15,-1 0-9 16,4 17 17-16,4 4 0 16,8-1-6-16,8 6-2 15,0-3 6-15,0 3 4 16,18-4-4-16,3-6 2 15,6-1 0-15,2-13-2 16,5-2 2-16,1 0 0 16,4-11 0-16,1-9 0 0,2-6 0 15,-2 4 1-15,-8 6 0 16,-11 2 0-16,-7 10-1 16,-5 2-1-16,-7 2 1 15,0 0-3-15,2 11 3 16,-1 12 1-16,0 1 2 15,1 4-2-15,2-1 0 16,5-1 1-16,1-8 1 16,-3-7 0-16,-1-6 1 15,4-5-2-15,-1 0 11 16,7-9-4-16,1-15 1 16,10-6-3-16,5-4-4 0,-1 1-2 15,4-2-1-15,-4 9-1 16,-14 9 0-16,0 10 0 15,-13 7 1-15,-4 0-3 16,0 12 1-16,6 12 2 16,-2 2 0-16,3 4 0 15,2-2 3-15,3-5-5 16,1 3 4-16,-1-11-3 16,-4-5 1-16,2-5-22 15,-3-5-3-15,-1-3-32 16,-3-15-69-16,-5-3-72 15,0-4-87-15</inkml:trace>
  <inkml:trace contextRef="#ctx0" brushRef="#br0" timeOffset="-187890.35">5218 1738 727 0,'0'0'153'0,"0"0"-103"15,0 0 58-15,0 0-11 16,0 0-37-16,0 0-31 15,7 17-23-15,-1-17 2 16,4 0-6-16,-4 0 1 16,3 0-3-16,-5-9-36 15,-2-6-78-15,-2-6-5 16,-4 3-141-16,-27 2-241 16</inkml:trace>
  <inkml:trace contextRef="#ctx0" brushRef="#br0" timeOffset="-187719.1">4641 1646 888 0,'0'0'68'0,"0"0"-2"15,0 0-1-15,0 0-29 16,0 0-34-16,0 0 13 16,122 13-3-16,-59-13-11 15,1 0-1-15,-6 0-42 16,-14 0-128-16,-7 0-186 15</inkml:trace>
  <inkml:trace contextRef="#ctx0" brushRef="#br0" timeOffset="-185762.11">6730 1947 573 0,'0'0'77'16,"0"0"-32"-16,0 0 52 16,0 0-3-16,0 0-23 15,0 0 2-15,48-12-23 16,-30-2 7-16,0-2-17 15,2-5-8-15,0 0-16 16,-2-4-3-16,-2 6-11 16,-3 2 4-16,-6 7-5 15,-5 5 0-15,3 0-1 16,-5 5 4-16,0 0-8 0,0 0 2 16,0 7-14-16,0 17 15 15,0 10-2-15,0 5 6 16,0 0 1-16,2-1-4 15,13-8 0-15,3-4 0 16,0-8 0-16,2-9 1 16,-2-6 0-16,1-3-1 15,0 0 12-15,-3-18 3 16,-1-6-12-16,-9-7 7 16,-6-1-7-16,0 1 0 15,0-1-2-15,-19 3-1 16,-4 5 0-16,-1 9-5 15,1 7-10-15,6 4-10 16,1 4 7-16,5 0-4 16,2 5-6-16,7 12 9 0,2 0-10 15,0 3 19-15,15-3 6 16,12-3 2-16,4-4 1 16,7-4-1-16,3-6-3 15,3 0 9-15,-4-4-7 16,-2-16 4-16,0-4-1 15,-11-4 2-15,-6 3 1 16,-7-4 0-16,-14 0 12 16,0 3-3-16,0 0 4 15,0 8 10-15,0 4 3 16,0 9 0-16,-2 5 0 16,0 0-6-16,2 0-15 0,0 0 1 15,-2 9-2-15,-6 15 2 16,8 10 7-16,0 3-7 15,0 2 1-15,0 1 0 16,0 2-10-16,0 6 2 16,0 8-1-16,14 7 1 15,-5 5 0-15,-5 7-2 16,6-5 2-16,-8 0-2 16,2-6-4-16,3-10-5 15,-3-8-5-15,5-10-3 16,-2-6-1-16,0-7-2 15,-1-11 7-15,3-9 5 16,0-3-20-16,4 0-2 16,1-10 11-16,-1-11 15 0,-2-8-4 15,-6 0 3-15,-5-8 5 16,0 1 4-16,0 0-2 16,-9-5 1-16,-16 6-2 15,-1 0 5-15,-1 8-5 16,0 0 5-16,7 1 14 15,3 4 2-15,1-3-8 16,7 0-10-16,5 2 0 16,4-6-8-16,0 0-9 15,0 3-38-15,19-1-22 16,12 8-62-16,8 0-166 0</inkml:trace>
  <inkml:trace contextRef="#ctx0" brushRef="#br0" timeOffset="-181828.14">8149 1914 489 0,'0'0'269'16,"0"0"-175"-16,0 0-22 15,0 0-3-15,0 0 2 16,0 0-42-16,-9 13 6 16,9-13 13-16,0 0 6 0,0 0-11 15,21-9-2-15,3-8-8 16,0-5-14-16,5-5-11 15,-2-2-3-15,0-5 0 16,0-7-2-16,-7 5-3 16,-7 6-2-16,-9 10 1 15,1 8-6-15,-5 10-2 16,0 2-11-16,-9 0-24 16,-8 0 15-16,-6 2-4 15,7 14 11-15,5 3-9 16,5 4 15-16,6 3 7 15,0 3-32-15,2-3 36 16,15-5 5-16,10 0-5 0,4-5 5 16,5-4 3-16,5-2 0 15,-4 4-3-15,-8-2 4 16,-6 0 2-16,-12 2-2 16,-9-3 12-16,-2 6-9 15,0 5 14-15,-25-2-20 16,-4 0 8-16,-4-4-9 15,4-9-14-15,2 0-6 16,10-5-5-16,6-2-1 16,3 0 13-16,8 0 4 15,0-9-3-15,0-2-13 16,23-5 24-16,10-3 1 0,12-2 1 16,6-2 4-16,3 0 6 15,-3-2 0-15,0 6 1 16,-10-3-4-16,-8 4 2 15,-8 0 3-15,-10-3-9 16,-9 5-2-16,-6 2 6 16,0 4-8-16,0 7-5 15,-13 3-21-15,-7 0 6 16,-5 0 17-16,6 18 3 16,-4 3 1-16,15 6 0 15,3 1 6-15,5 2-2 16,0 0 2-16,13 0-2 15,10-2 2-15,4-7 6 16,-4 2 0-16,4-11-6 16,2-4 10-16,-2-5-5 0,-2-3 11 15,4 0-5-15,-2-20-6 16,0-1-7-16,-3-3 1 16,-6-4-2-16,-8 0-6 15,0 4 6-15,-8 2-8 16,-2 11 3-16,0 6-11 15,0 5-6-15,0 0-5 16,-6 0 12-16,0 9 4 16,2 14 7-16,4 1 4 15,0 4-1-15,0 2 2 16,12-2-5-16,3-4 28 16,1-7 9-16,-1-2-32 0,-3-7 5 15,-6-5 5-15,7-3-7 16,-3 0 7-16,3-11-7 15,3-11 3-15,-3-3-10 16,0-4-1-16,1-3 2 16,-6 1-2-16,4 7 0 15,-5 10-3-15,-3 9 1 16,-2 2-4-16,0 3-8 16,-2 0-8-16,7 8 19 15,-1 15 3-15,4 3 0 16,5-5 1-16,3 4-1 15,5-9 0-15,-4-2 6 16,-1-4-4-16,5-6 8 16,-8-4 1-16,1 0-5 15,1-4 3-15,-1-15-8 0,4 0 4 16,-6-6-4-16,-8-1 2 16,-4-1-2-16,-2-1 2 15,0 5-3-15,0 9 0 16,0 11-1-16,-8 3-18 15,-4 0 14-15,-1 3 3 16,2 16-4-16,2 7 3 16,4 1-1-16,5 5 3 15,0-1 0-15,10-1 2 16,5-7-1-16,8 2 1 0,-2-9 2 16,6-6-1-1,0-8 0-15,4-2 1 0,0-2 4 16,3-17-7-16,-10-4 5 15,-1-5-5-15,-10 0 1 16,-6-2 2-16,-7 3-3 16,0 3-8-16,0 7 1 15,-14 7-5-15,-1 6-19 16,1 4-22-16,-3 0 10 16,5 0 20-16,4 0 10 15,3 1 10-15,5 6 0 16,0 1-6-16,0-2 5 15,0 1 4-15,9 2 1 16,7-1 3-16,-3 0 3 16,3-4 4-16,-1 1 0 0,-1 4 4 15,3 3-9-15,-3 4 1 16,8 2 2-16,-4 0-7 16,-3-2 11-16,1-2-6 15,-1-1-6-15,-1-6-1 16,-1-2 0-16,8-2 1 15,-1-3 3-15,7 0-3 16,-1 0-1-16,5-15-5 16,0-5 4-16,0-3 0 15,-4-5-3-15,-4-5-7 16,-5-6 5-16,-7 0-5 16,-7 6 0-16,-4 8-9 0,0 9 15 15,-4 8-9 1,-17 8 4-16,0 0 7 0,-6 0 0 15,0 17 2-15,7 6 1 16,7 4 4-16,6 5-4 16,7 0 0-16,0-1 2 15,0 2 0-15,15-10 2 16,-1-9 2-16,-1-3-1 16,2-10-3-16,-1-1 16 15,7 0 0-15,-4-12 2 16,3-7-10-16,-7-5-10 15,1 0 7-15,-5-1-7 16,-7 4 2-16,-2 3 4 0,0 6-3 16,0 5-3-1,0 6 0-15,0 1-8 0,0 0-1 16,0 0 9-16,0 16 0 16,0 3 0-16,0 4-1 15,0-2 1-15,6-2 7 16,13 3-4-16,1-5-3 15,2-3 14-15,0-7-8 16,1-7 20-16,-2 0-14 16,2 0 4-16,-3-16 0 15,3-6-9-15,-6-8-6 16,-3-4 8-16,-5-10-7 16,-7-14-1-16,-2-11-1 0,0-5 7 15,0 6-7-15,-7 16 0 16,3 19 3-16,-8 20-2 15,4 9 3-15,1 4-4 16,-5 0 1-16,-1 22 3 16,7 14-4-16,-4 15 6 15,10 7-3-15,0 3-2 16,14 3 1-16,9 1-2 16,-2-13 1-16,6-4 1 15,-2-12-1-15,-7-8-1 16,-5-10 0-16,1-10-50 15,-3-8-80-15,-5 0-217 16</inkml:trace>
  <inkml:trace contextRef="#ctx0" brushRef="#br0" timeOffset="-180894.32">11154 1849 330 0,'0'0'225'0,"0"0"-143"0,0 0 14 16,0 0 32-16,0 0-51 16,0 0-19-16,91 54-7 15,-68-54 3-15,-3 0-3 16,3-17-6-16,-2 0-9 15,0-7-11-15,-3-5-1 16,-5-5-12-16,-7-10-6 16,1-9-2-16,-7-12-4 15,0-5 0-15,0 0-2 16,0 7 2-16,-7 14-4 0,1 16 4 16,-3 15-3-1,3 11-4-15,-2 7-15 0,8 0-10 16,-6 0 9-16,-3 23 17 15,5 17 5-15,2 10 2 16,2 4 2-16,0 7-3 16,2 2 2-16,13 0 0 15,5 2-2-15,5-10 4 16,-1-8-1-16,-2-7-3 16,3-13 0-16,-2-4 1 15,-4-12-1-15,4-6 0 16,-3-5 5-16,5 0-5 15,-4-20 1-15,4-8 0 16,-7-6 3-16,-7-2-2 16,-7-6-4-16,-4 1-7 15,0 7-8-15,0 12-3 0,0 15 10 16,-8 7-4-16,-6 0-17 16,-6 5 22-16,4 17 9 15,8 7 1-15,3 2-1 16,5 5-1-16,0-1 1 15,21-2 1-15,0-4-1 16,2-9 0-16,-1-3 1 16,5-8-2-16,-1-7 0 15,1-2-19-15,4 0-76 0,8-14-178 16,-6-6 6 0</inkml:trace>
  <inkml:trace contextRef="#ctx0" brushRef="#br0" timeOffset="-177796.36">11972 1746 772 0,'0'0'134'15,"0"0"-54"-15,0 0 10 16,0 0-4-16,0 0-22 16,0 0-34-16,-29-17-11 15,20 17-11-15,5 15-7 16,-7 9 2-16,2 4 7 15,4 0-10-15,5 4 3 16,0-2-2-16,0 1-1 0,0-7 0 16,12-4 0-1,3-5-4-15,3-8 3 0,9-7 0 16,-1 0-1-16,5 0-5 16,8-20 6-16,-1-6-15 15,-3-8 16-15,-4-6 0 16,-6-10 0-16,-7-11 1 15,-7-6-1-15,-9-8-4 16,-2 7-9-16,0 10 3 16,0 18 10-16,0 15 0 15,-11 13 2-15,4 8 6 16,3 4-6-16,-3 0-2 16,5 9-2-16,0 23-1 0,0 12 3 15,2 10 2-15,0 5 0 16,0 2 1-16,6-1 9 15,5-7-7-15,-4-9 10 16,4-14-12-16,-4-10-1 16,-1-6-2-16,2-8 0 15,-4-6-1-15,0 0 1 16,7 0-1-16,7-18 1 16,3-4-4-16,-4-4 4 15,1-1-1-15,-5 8-7 16,-4 8-14-16,-2 9 4 15,-5 2-8-15,7 0-12 16,-5 14 31-16,6 9 6 16,1 2-3-16,-3 0 4 0,8-4 6 15,2-2-6-15,-2-9 0 16,-1-4 0-16,-1-4 0 16,1-2 0-16,5 0 0 15,3-18 0-15,-4-1-4 16,4-2 4-16,-5-4 2 15,-5-5 0-15,-2 2-2 16,-6 3 0-16,-5 11 0 16,0 7 4-16,0 7 0 15,0 0-4-15,0 4 1 16,-5 18 8-16,-6 7 4 16,2 3-3-16,9-3 13 0,0 2-11 15,0-7 2-15,0-4-8 16,0-8 1-16,0-7 3 15,7-5-7-15,-3 0 0 16,10 0-1-16,3-17 6 16,4-7-5-16,1-6-5 15,0-1 2-15,-4 4-4 16,-3 4-4-16,-3 8-13 16,-8 8 2-16,3 6 7 15,-5 1-6-15,-2 0 0 16,2 18 18-16,0 5 1 15,0 4 1-15,6-1 1 16,-2-4-2-16,3-4 5 0,3-4 6 16,-6-4-6-1,3-6 1-15,-3-4 2 0,6 0 4 16,3 0-4-16,3-7 0 16,7-8-5-16,-6-6-1 15,8 2-2-15,-4-3-1 16,-6-1 0-16,-3 9-1 15,-10 7-9-15,1 5 3 16,-5 2 3-16,0 0-6 16,0 7 2-16,0 13 7 15,0 6 2-15,2 1-1 16,4-1 1-16,8-1 6 0,-3-4-6 16,3-5 4-1,-1-8-2-15,1-6 3 0,1-2 5 16,3 0-4-16,-3-6-2 15,8-14 4-15,-6-2-5 16,-3-2-3-16,-8-13 0 16,1 0 2-16,-7-7-1 15,0 3-2-15,-11 9-12 16,-9 15 8-16,-4 8-18 16,-3 9 12-16,0 0-11 15,-2 2 11-15,13 18 10 16,3 8 0-16,9 2-7 15,4 3 4-15,0-1 3 16,6-6 0-16,19-2 0 0,2-6 0 16,0-9-1-16,4-2 2 15,0-7-1-15,7 0 3 16,2-12-2-16,9-10-1 16,2-7 2-16,-2-11-1 15,-2-6 0-15,-11-12-2 16,-9-4 1-16,-12-2-4 15,-11 6 1-15,-4 7 3 16,0 11 3-16,-4 10 4 16,-7 14-2-16,-5 8-5 15,5 8-3-15,-3 0 3 16,1 19 0-16,0 16 2 16,8 12 2-16,5 13 10 0,0 2-7 15,0 5 4 1,3-2 1-16,10-7-1 0,0-7-2 15,3-12-1-15,-5-10-6 16,-5-12-1-16,4-8 4 16,-8-6-9-16,0-3 8 15,9 0-5-15,1-13 2 16,5-9-2-16,1-6 0 16,3-4-6-16,-6 6-3 15,-4 6-14-15,-2 8 5 16,0 10 1-16,-5 2 13 15,3 0-8-15,0 3 7 16,-3 15 6-16,7 5 3 0,0 3-1 16,3-2 4-1,-1-2-4-15,1-4 0 0,-1-9 3 16,1 0 1-16,3-6 10 16,3-3-3-16,14 0-1 15,1-13-3-15,1-8 0 16,-7 2-3-16,-7-7-1 15,-9-9 2-15,-1-6-7 16,-10-1 0-16,-2 7 3 16,0 13-3-16,-14 12-21 15,-5 10 19-15,-8 0-12 16,-2 2 7-16,-7 20-7 0,7 5 5 16,9 0-22-16,5-1-17 15,7-2-7-15,8-4-10 16,8-3 42-16,25-1 10 15,21-8 13-15,6-3 1 16,9-2-1-16,4-3-4 16,8 0 4-16,-6 0 2 15,-7-4 4-15,-22-10-6 16,-21-5 2-16,-19-2 8 16,-6-4 37-16,0 1 29 15,-13 4-19-15,-5 6-17 16,1 6-16-16,-6 8-19 15,-2 0 3-15,5 6-4 0,-4 18 0 16,8 2-4 0,3 6-1-16,6-3 1 0,0-1 3 15,5-3-2-15,2-4 0 16,0-8 7-16,0-4-7 16,0-6 2-16,0-3 2 15,11 0-1-15,7 0-2 16,9-5 6-16,-2-10-6 15,-6 0 5-15,-1-3-5 16,3 0 1-16,-8-1-2 16,-7 12-1-16,-4 2 1 15,-2 3 1-15,0 2-2 16,6 2-8-16,0 26 8 16,3 17 5-16,-3 17-4 0,4 18 2 15,-6 16 0-15,-4 7-2 16,0-9-1-16,-7-16-4 15,-15-22 0-15,0-20-5 16,1-16 6-16,4-12 0 16,3-8 3-16,1 0-4 15,-1-11 4-15,10-11-7 16,4-12 3-16,0-5 2 16,0-12 0-16,18-10-1 15,5-17 3-15,8-3-14 0,-2 9 3 16,4 10 7-1,3 18 4-15,-3 12-2 16,-2 8 4-16,-2 4-2 0,-6 3 1 16,-4 10-1-16,-3-1 0 15,-3 6 1-15,-3 2 1 16,1 0 0-16,-3 0-1 16,2 3 2-16,-4 11 0 15,3 7-3-15,-5-1 7 16,5 2-4-16,-4-2 1 15,6-1-2-15,-5-8-1 16,6-3 2-16,-3-2 1 16,-3-5-1-16,5-1 2 15,7 0-2-15,5-9-1 16,-6-13 3-16,8-6-5 0,-7-4 3 16,-1-2 0-16,-1-6-3 15,-5 1-1-15,-9 9 1 16,-2 13 0-16,0 6 0 15,0 7-12-15,0 4-16 16,-4 0 22-16,-9 0 1 16,-1 15 3-16,8 4 0 15,-3 8-12-15,9 1 6 16,0-1 7-16,0 2 1 16,11-5 2-16,9 0 1 15,7-6-2-15,-3-6 2 16,8-7 9-16,-1-5-3 0,11 0-2 15,2-7 2 1,10-11-7-16,-7-6 4 16,2-5-1-16,-4-5 4 0,-18-7-8 15,-10-4 2-15,-13 1-3 16,-4 8-4-16,0 14 0 16,-8 10-11-16,-17 12 7 15,-2 0-4-15,1 0 0 16,10 9 12-16,3 6-2 15,13 3-3-15,0 2-2 16,0 6 5-16,7 0 1 16,12-2 2-16,8 0 4 15,0 1-4-15,2-4 10 16,2 2-9-16,-2 0 3 16,-2 0 9-16,-9-5-7 0,-5-4-3 15,-11 1-2-15,-2-6 1 16,0-1-3-16,-17 0-2 15,-24-4 0-15,-3 0-22 16,-26-4-76-16,-7 0-98 16,-17-16-227-16</inkml:trace>
  <inkml:trace contextRef="#ctx0" brushRef="#br0" timeOffset="-177627.09">14596 1492 404 0,'0'0'696'16,"0"0"-640"-16,0 0 23 15,0 0-13-15,0 0-34 16,0 0-28-16,0 0-4 16,27-41-31-16,-54 41-269 15</inkml:trace>
  <inkml:trace contextRef="#ctx0" brushRef="#br0" timeOffset="-176752.51">11097 1489 574 0,'0'0'214'15,"0"0"-139"-15,0 0 16 16,0 0-32-16,0 0-7 16,0 0 1-16,55 0-16 15,-2 0 5-15,18 0-10 16,19 0-15-16,4 0-2 15,0 0 1-15,-19 0-16 16,-26 0 0-16,-22 0 1 16,-16 0-1-16,-11 0-1 15,0 0-9-15,-2 0-19 16,-23-5-58-16,-6-2-6 0,-2 7-13 16,-1-3-167-1</inkml:trace>
  <inkml:trace contextRef="#ctx0" brushRef="#br0" timeOffset="-175320.93">369 2733 638 0,'0'0'123'16,"0"0"8"-16,0 0-18 16,0 0-25-16,0 0-7 15,0 0-16-15,-4 0-24 16,4 0-11-16,0 0-12 16,0 0-9-16,29 0-3 15,18 0 7-15,16-4-10 16,8-2 7-16,-2 0-8 15,-5 4-2-15,1-2 2 16,-12 4-3-16,-15-2 1 0,-18 2 0 16,-15 0-1-16,-5 0 1 15,0 0 0-15,0 0 3 16,0 0-2-16,0 0 0 16,0 0 0-16,0 0-1 15,2 0-15-15,0 0-17 16,1 0-17-16,-3 0-57 15,0 0-51-15,0 0-92 16,0 0-162-16</inkml:trace>
  <inkml:trace contextRef="#ctx0" brushRef="#br0" timeOffset="-168060.5">1785 2731 805 0,'0'0'88'16,"0"0"-10"-16,0 0 29 16,0 0-5-16,0 0-38 15,0 0-22-15,0 0-6 16,15-14-17-16,-5-6-3 15,5-6-5-15,1 3-3 0,-3 7-8 16,-4 6 5-16,-4 7-5 16,-3 1 0-16,-2 2 4 15,0 0-4-15,7 7-1 16,1 22 1-16,3 9 2 16,3 6 1-16,-5-4-3 15,-5-6 2-15,0-10 1 16,2-12-2-16,-6-3-1 15,2-6 1-15,0-3-1 16,-2 0 4-16,4 0-1 16,0 0-3-16,7-15 0 15,5-10 3-15,5-3 2 16,-2 0-4-16,-3 5-1 0,-3 4 0 16,-6 9 1-1,-4 6-1-15,-3 4-2 0,2 0-5 16,2 12 1-16,3 14 6 15,1 6 3-15,2-4 2 16,-4-4-5-16,-1-6 0 16,-1-8 0-16,-4-3 0 15,2-7 0-15,0 0 0 16,1 0 0-16,1 0-4 16,8-20-4-16,3-5 6 15,1-8 0-15,1 6 2 16,-3 3-10-16,-5 10-2 15,-5 10-8-15,-2 4 12 16,0 0-10-16,6 18 13 0,0 10 5 16,7 4 0-16,-1 2-15 15,5-4 5-15,0-8-23 16,4-3-11-16,6-17-19 16,0-2-3-16,4 0 0 15,2-11-4-15,-1-13 31 16,-3-6 24-16,-9 2 3 15,-6 0 12-15,-9 4 5 16,-7 2 9-16,0 4 19 16,-2 2 24-16,-19 6-16 15,-1 3-6-15,-3 7-16 16,1 0-1-16,0 10-1 16,-1 17-12-16,5 4-4 0,7 3 0 15,6 1 0-15,7-7 1 16,0-4-2-16,0-6-5 15,9-7 5-15,4-11 7 16,1 0-2-16,1 0 11 16,5-9 19-16,3-13-6 15,4-5-23-15,-6-5 1 16,2 3-5-16,-3 0 0 16,-9 6 0-16,-5 9 0 15,-3 8 0-15,-3 6-2 0,0 0-4 16,0 0 2-1,0 22-10-15,0 8 9 0,0 8 6 16,0 0-2-16,9-4-1 16,0-7 0-16,2-8-1 15,-2-9 2-15,-2-10 0 16,3 0-1-16,4 0 1 16,13-13 10-16,7-13 0 15,3-7-8-15,3-1 1 16,-4 4 1-16,2 6-4 15,-4 7-1-15,-8 10-7 16,-4 7 2-16,-6 0-2 16,-7 12-1-16,-3 17 8 15,-1 10 0-15,-2 1 1 16,-3-3 4-16,0 1 4 0,0-11-7 16,0-8 5-16,0-11-1 15,0-6 5-15,0-2-2 16,0 0 1-16,0 0-5 15,0-13-2-15,8-12 5 16,5-14-8-16,5-3 1 16,5 0 3-16,-4 5-4 15,2 12-1-15,-10 6 1 16,-4 14 0-16,-7 3-1 16,0 2-4-16,0 0 2 15,0 2 1-15,0 20 0 16,0 5 2-16,0 10 1 15,-2-1-1-15,2 0 0 16,0-3 1-16,0-8-1 0,4-7 2 16,7-5 0-16,-2-8-1 15,7-5 1-15,1 0-2 16,3 0 0-16,9-19 3 16,0-8-2-16,3-5 3 15,-8-1-3-15,-1-4-1 16,-10 1 0-16,-5 8 5 15,-3 10-5-15,-5 10-1 16,0 8-6-16,0 0 3 16,0 2 2-16,0 24-8 15,0 8 10-15,0 6 0 16,0-3 0-16,9 1 0 16,6-9 2-16,-1-4-1 0,8-10-1 15,-4-6-1-15,0-5 1 16,0-4-4-16,2 0-29 15,-3-16-59-15,-1-11-22 16,-7-4-42-16,-7-8-460 16</inkml:trace>
  <inkml:trace contextRef="#ctx0" brushRef="#br0" timeOffset="-167904.16">3501 2606 916 0,'0'0'109'0,"0"0"-106"16,0 0 20-16,0 0 16 16,0 0-39-16,0 0-7 15,-13-37-114-15,28 37-185 16</inkml:trace>
  <inkml:trace contextRef="#ctx0" brushRef="#br0" timeOffset="-166296.08">3655 2869 554 0,'0'0'361'0,"0"0"-348"15,0 0 30-15,0 0 10 0,0 0-2 16,0 0-35-16,-11-66-11 15,24 50 16-15,1 2-6 16,-1 2-5-16,-1 6-10 16,-4 3 1-16,-1 3-4 15,2 0 5-15,0 11-2 16,2 13 2-16,1 8 3 16,-6 3 2-16,-2-4 2 15,1 0-8-15,-3-9 1 16,-2-7 2-16,2-6 4 15,-2-6 4-15,0-3 6 16,0 0 8-16,4 0 1 0,2-3-3 16,2-18-11-16,1-4 0 15,5-10-9-15,1 1-3 16,-1 4-1-16,1 9-1 16,-6 9-3-16,-2 7 2 15,-5 5 2-15,-2 0-9 16,2 0-4-16,0 5 9 15,5 18 4-15,-1 5 3 16,3 5 3-16,1-1-5 16,0-5 2-16,2-1-3 15,-3-7 0-15,-1-7 6 16,-3-7-6-16,-3-5 1 16,2 0 5-16,4 0-3 0,0 0-2 15,7-14 6 1,4-10-2-16,1-1-3 0,2-8-1 15,-2 2-1-15,0 2 0 16,-7 9-7-16,-3 12-1 16,-6 6-1-16,-2 2 1 15,-2 0-3-15,3 18 11 16,1 8-2-16,0 4 4 16,3 2 2-16,2-2-4 15,2-2 1-15,0-6 0 16,3-5 2-16,-3-7 0 15,-3-6-1-15,4-4-2 0,-1 0 3 16,5-4-3-16,5-16 7 16,4-4-5-16,2-4-1 15,0-2-2-15,-2-5 1 16,-3 5 0-16,-5 4-11 16,-5 12-2-16,-10 10 6 15,3 4 4-15,-5 0-9 16,0 0 7-16,2 20-9 15,4 9 14-15,7 5 4 16,3 1-4-16,7 0 0 16,2-5 3-16,-6-9-1 15,1-7 2-15,-5-5-1 16,2-7-1-16,-2-2-2 16,5 0 4-16,3-13-2 0,1-9 3 15,0-3-5-15,-1-1 0 16,-7-3-2-16,-1 5 2 15,-7 6-1-15,-2 9 1 16,-6 4-2-16,0 5-3 16,0 0-3-16,0 0 6 15,0 16-9-15,0 5 11 16,0 5 1-16,0 1-1 16,8 1 1-16,5-2 2 15,3-1-2-15,-3-5 4 16,-1-10 2-16,-3-3-2 15,-1-7-2-15,4 0 0 16,5 0 2-16,4-14-2 0,1-3-1 16,-2-7-1-16,0-1-1 15,-2-1 0-15,-5 2-6 16,-2 6-2-16,-7 9 6 16,4 2-8-16,-6 7 10 15,-2 0-8-15,0 0 7 16,0 0-6-16,0 16 4 15,2 9 3-15,5 1 4 16,1-2-1-16,0-2 5 16,0-6-1-16,1-7 2 15,-5-2-3-15,-2-7 0 16,4 0-4-16,2 0 3 16,5 0-4-16,8-15 1 0,1-4 5 15,0-5-5 1,0-1-1-16,1 2-1 0,-3 2-10 15,0 10-5-15,-6 4 10 16,-8 7-3-16,-4 0 2 16,0 0 3-16,1 14 3 15,-1 11 2-15,4-2-1 16,2 4 1-16,0-7 3 16,3-4 2-16,-1-7-1 15,-2-5 4-15,-1-1-8 16,4-3 9-16,0 0-10 15,12-14 5-15,1-9-2 0,0-2-3 16,1 0-1-16,-5 4 0 16,-7 0-1-16,0 9 1 15,-7 7 0-15,-4 5-2 16,0 0-12-16,0 5 12 16,2 20 2-16,1 3 5 15,1 2-3-15,2-2 2 16,0-5 3-16,1-5-6 15,-3-6 2-15,4-5-3 16,3-7-11-16,14 0-85 16,15-7-305-16</inkml:trace>
  <inkml:trace contextRef="#ctx0" brushRef="#br0" timeOffset="-164429.59">6381 2907 671 0,'0'0'56'16,"0"0"31"-16,0 0 24 0,0 0-42 15,0 0-12-15,0 0 4 16,63 52-21-16,-43-52 20 15,1 0-21-15,0-6-22 16,2-12 2-16,-3-3-15 16,-7-5 2-16,-1 0-4 15,-8-3 1-15,-4 1-3 16,0 4 0-16,0 4-3 16,-2 8-17-16,-12 8 15 15,1 4-26-15,-3 0-13 16,1 14 33-16,3 11 8 15,6 4-1-15,6 5 3 0,0 4 1 16,0-2 0-16,16-1 1 16,5-7 4-16,6-8-2 15,4-8 6-15,3-7 0 16,2-5 6-16,6 0-1 16,-2-14-2-16,-1-9-7 15,-4-8-2-15,-10-3 4 16,-10-2-5-16,-9-5 2 15,-6-5-3-15,0-3-2 16,0 8-2-16,-8 10 2 16,-5 9-3-16,3 8 4 15,4 7 3-15,1 6-3 16,1-1 0-16,4 2 2 0,-2 0 0 16,2 0-2-1,0 17 0-15,0 12 7 0,0 7 5 16,0 5 6-16,4 3 0 15,7 5-3-15,1-1 2 16,-1 3-6-16,-1 2-4 16,4 5-5-16,-5 0-1 15,-3 0-1-15,1 5 1 16,-5-3-2-16,-2-2 1 16,0-3-12-16,0-9-20 15,0-11-12-15,5-12-2 16,2-13-4-16,1-10 20 15,13 0-23-15,1-26-75 16,0-7 36-16,-2-11 55 0,-5-5 37 16,-1-7 26-16,-14-7-6 15,0 4-3-15,0 6-1 16,-4 7 1-16,-21 9 1 16,-4 3 1-16,-2 5 0 15,-4 7-15-15,1 3 2 16,5 9-2-16,7 7-1 15,6 0 1-15,7 3-2 16,5 0-2-16,4 0-2 16,0-1 2-16,0-3-10 15,6-3-22-15,19-4 28 16,6-3 0-16,7-7-24 16,0-2-23-16,4-4-64 0,0-4 44 15,-3-4 58-15,-6-3 0 16,-11 0-11-16,-8 1 24 15,-10 8 13-15,-4 2 51 16,0 9 35-16,0 4-13 16,-6 5-35-16,-6 0-6 15,5 6-17-15,1 3 13 16,-1 0 12-16,5 0-25 16,-4 9-18-16,-2 21-2 15,6 11 4-15,2 4-2 0,0 8 15 16,0 3-4-1,2 1 5-15,10 2-10 0,-1 3-3 16,-5 1-6 0,8 1-1-16,-7 2-5 0,-1 0 3 15,-4-3-4-15,3-8-1 16,-5-4 1-16,0-12-1 16,2-10-7-16,3-8-7 15,-3-8-2-15,3-9-6 16,-1-4-6-16,2 0-23 15,6 0 3-15,-1-14 48 16,2-10 1-16,-1-5 3 16,-2-2 3-16,-1-6-4 15,-5-4 7-15,-4-5-4 16,0 0 11-16,0 7-4 0,0 5 1 16,-4 6 6-16,-15 2-2 15,-2 5-3-15,-6 2-5 16,5 4-7-16,-2 3-1 15,4 3-1-15,7 4 0 16,5 3 0-16,6 2 0 16,2 0-2-16,0-1-1 15,0-3-1-15,0-4-18 16,12-5 8-16,7-5 12 16,15-1-2-16,-1-2-7 15,1 5-1-15,2 2-4 16,-7 4 13-16,-8 4 2 0,-7 2 0 15,-7 4 1 1,-5 0 0-16,-2 0-15 0,0 15 15 16,2 14 0-16,0 5 8 15,-2 4 6-15,5-2-5 16,0-6-6-16,1-4 9 16,5-6-11-16,-2-8 1 15,0-5-2-15,4-5-6 16,1-2 4-16,1 0-12 15,8-14-75-15,4-13-66 16,-6-2-74-16,6-7-307 16</inkml:trace>
  <inkml:trace contextRef="#ctx0" brushRef="#br0" timeOffset="-164276.28">7440 2750 655 0,'0'0'287'16,"0"0"-267"-16,0 0-16 16,0 0-4-16,0 0 0 15,0 0-55-15,58-37-167 16,-35 37-256-16</inkml:trace>
  <inkml:trace contextRef="#ctx0" brushRef="#br0" timeOffset="-163278.39">7750 2835 639 0,'0'0'263'16,"0"0"-225"-16,0 0 28 16,0 0-4-16,0 0-9 15,0 0-12-15,-27-20-20 16,16 20-10-16,1 8-3 15,-9 11-7-15,2 10 2 16,1 3-3-16,7 4 1 16,7 0 0-16,2-2 0 15,0-4 0-15,2-3 1 16,11-9-1-16,8-8-1 0,1-8 0 16,6-2-6-1,1 0 6-15,10-18 6 0,-6-5-4 16,3-7-2-16,-7 2 0 15,-7-2-2-15,-4 1-5 16,-7 5 1-16,-4 8 1 16,-7 7-1-16,0 8 3 15,0 1 0-15,0 0-8 16,0 5 4-16,0 14 5 16,0 4 2-16,0 4 0 15,0 0 0-15,6 0 1 16,17-5 1-16,-4-3 2 15,10-7 6-15,-4-5-7 16,4-7 1-16,2 0 2 0,-2 0 5 16,0-19-10-16,-8-3 8 15,-4-1-9-15,-3-5 1 16,-8-3-4-16,-1-3 3 16,-5 4-23-16,0 9-5 15,0 7-13-15,-20 9 28 16,4 5-14-16,0 0-2 15,1 19 3-15,4 6 13 16,9 8 8-16,2 0 3 16,0 0 2-16,9-5 0 15,8-6 0-15,3-7 1 16,5-5-1-16,0-8 0 16,-4-2 1-16,6 0 0 0,0-12 4 15,2-7-4-15,0-3-1 16,-2 2-1-16,-7-4 1 15,-7 1 2-15,1 4 1 16,-12 5-3-16,3 3 0 16,-5 9-3-16,0 2 3 15,0 0-2-15,0 2-1 16,0 16 3-16,0 7 7 16,0 1 11-16,0-3 4 15,0 1 8-15,0-3 3 0,2-8-10 16,4-4-5-1,3-7-5-15,3-2 5 0,1 0-3 16,7-2 5-16,3-16-9 16,0-5-7-16,4-1-2 15,-2-3 0-15,-5 1-2 16,2 1-7-16,-4 9-24 16,-9 9 0-16,-5 7 17 15,1 0-13-15,-5 2 10 16,5 17 17-16,-1 10 3 15,-2 4 3-15,5 0-4 16,1-4-2-16,6-6-2 16,1-8-35-16,10-8-72 15,6-7-69-15,8 0-174 16</inkml:trace>
  <inkml:trace contextRef="#ctx0" brushRef="#br0" timeOffset="-162645.3">8972 2855 166 0,'0'0'663'16,"0"0"-587"-16,0 0-17 15,0 0 44-15,0 0-33 16,0 0-44-16,-34 28 9 16,23 6-1-16,5 5-22 15,-1-1 3-15,7 0-9 16,0-4-3-16,0-2-2 15,0-10-1-15,5-4 0 16,3-6 0-16,8-10 2 0,8-2-2 16,1 0-1-16,4-13-3 15,2-13 4-15,0 0-9 16,-4-6-23-16,-7 0-3 16,-2 5-11-16,-11 5-14 15,-5 10 8-15,-2 8 40 16,0 4 6-16,0 0 2 15,0 9-8-15,0 16 11 16,-2 3-1-16,2 2 2 16,0-6-1-16,0-2 3 15,7-8-2-15,8-4 0 16,3-6 0-16,-1-4 6 16,4 0-3-16,3-6 14 0,3-12-7 15,0-1 0-15,-2 0-1 16,-8-1 5-16,-1-2 6 15,-7-1-6-15,-3 7 7 16,-4 7 11-16,-2 7-3 16,0 2-3-16,0 4-13 15,0 29-3-15,0 24 19 16,10 23 22-16,1 18-38 16,-5 19-7-16,-4 9-5 15,5 1 1-15,-7-14 2 16,0-21-3-16,0-25 0 15,0-25-1-15,-15-15 0 0,-10-18 0 16,-6-9 6-16,-7 0-6 16,-9-21-37-16,-9-16-32 15,-1-11-69-15,-6-8 11 16,0-13-200-16</inkml:trace>
  <inkml:trace contextRef="#ctx0" brushRef="#br0" timeOffset="-162387.81">8078 2486 1058 0,'0'0'59'0,"0"0"-46"16,0 0 14-16,0 0 9 15,0 0-36-15,0 0-13 16,0-5-95-16,-2 20-212 16</inkml:trace>
  <inkml:trace contextRef="#ctx0" brushRef="#br0" timeOffset="-161081.4">530 3746 553 0,'0'0'128'0,"0"0"-55"16,0 0 35-16,0 0-43 15,0 0-35-15,0 0-17 16,-7 0 0-16,7 0-3 16,0 0 0-16,0 0-3 15,0 3 0-15,16 4 9 16,13-1 21-16,9 2-13 16,8 0 14-16,8-2-22 15,13 2 3-15,0-4-5 16,-2-2-3-16,-7 0 5 15,-18 0 8-15,-11-2-10 0,-11 3-4 16,-10-3-3-16,-8 0-2 16,0 0 4-16,0 0-3 15,0 0-2-15,0 0-3 16,0 0 2-16,0 0-3 16,0 0 0-16,0 0 0 15,0 0-12-15,0 0-32 16,0 0-36-16,0 0-21 15,0 0-84-15,0 0-230 16</inkml:trace>
  <inkml:trace contextRef="#ctx0" brushRef="#br0" timeOffset="-155928.03">2164 3851 574 0,'0'0'62'16,"0"0"91"-16,0 0-14 15,0 0-51-15,0 0-26 16,0 0 24-16,0 0-3 16,7 5-35-16,-7-5-16 15,0-5-3-15,0-9 1 16,-3-7-29-16,-12 1 2 0,-5-1-1 16,-5 8-2-1,-1 0 0-15,-5 11-2 0,-4 2-15 16,4 0-29-16,5 17 34 15,2 4 12-15,3 10 1 16,3 1-1-16,9 4 1 16,5-4-1-16,4-6-2 15,0-4-2-15,25-7 2 16,4-10 2-16,4-5-5 16,7 0 5-16,3-17 2 15,1-15 2-15,1-5 2 16,-5-7-2-16,-7-5-1 15,-6-2-1-15,-6-5 0 16,-13-3 0-16,-1 3-1 0,-7 2 1 16,0 13-2-16,0 9 0 15,0 17 0-15,0 6-4 16,0 9 2-16,0 0-5 16,-5 0 5-16,-1 9-29 15,-2 23 30-15,2 16-1 16,4 8 2-16,2 10 1 15,0 4-1-15,2-3 0 16,12-4 2-16,3-10-1 16,1-11-1-16,3-13 0 15,2-9 0-15,0-11 0 16,2-9 0-16,-1 0-6 16,8-3 6-16,1-20 4 0,0-6-1 15,-2-3-2-15,-8-3 4 16,-12 1-5-16,-7 6 0 15,-4 4 2-15,0 10-2 16,-8 6 3-16,-15 4-3 16,-6 4 0-16,-4 0-6 15,1 13 6-15,6 14 0 16,3 8-1-16,8 0 1 16,11 2-2-16,4 0 1 15,0-7 0-15,2-7 1 0,13-6 2 16,5-8 0-1,-2-6-2-15,2-3 0 0,5 0 0 16,4-14 10-16,4-10-5 16,-4-2 1-16,6-3-3 15,-10 3-3-15,-7 5 0 16,-5 5 2-16,-13 7-2 16,0 9 0-16,0 0 0 15,0 0-2-15,0 0-1 16,0 7-6-16,0 18 1 15,0 4 7-15,0 3 1 16,9 0 1-16,11-6-1 16,5-6 1-16,2-8-1 15,-2-10 0-15,1-2-1 16,3 0-2-16,4-18 3 0,-4-12 3 16,0-6-2-16,-4-4 2 15,-7-6-1-15,-7-10 1 16,-7-10-2-16,-4-6-2 15,0 3 2-15,0 17 0 16,-11 16-1-16,-3 16 6 16,4 13-4-16,1 7-2 15,-3 0-3-15,1 20-5 16,3 15 4-16,3 11 2 16,5 12 1-16,0 7 1 15,11-5 0-15,10-1 0 16,0-6 1-16,4-14-1 15,2-7 3-15,0-9-4 16,-1-13 2-16,1-6-2 0,0-4-4 16,2-4 5-16,-3-17 2 15,1-8-2-15,-7-3 1 16,-7-4 0-16,-5 2 0 16,-8 0-1-16,0 12-3 15,0 8-2-15,-16 10 4 16,-7 4 1-16,-1 6-10 15,-5 19 0-15,5 4 6 16,8 7 4-16,5 3 0 16,11-2 0-16,0-4-2 15,0-8 2-15,13-9 3 16,5-6-1-16,-2-8 3 16,1-2 6-16,6 0-6 0,-1-16 2 15,4-8-5 1,-1-4 2-16,-2-1-4 0,-10 3 1 15,-4 3 1-15,-5 7-2 16,-4 9 4-16,0 7-3 16,0 0 1-16,0 0-4 15,0 5-1-15,0 19-3 16,0 5 5-16,3 5 1 16,12-9 1-16,5-3 0 15,3-8-1-15,-1-5-1 16,0-9-3-16,5 0 3 15,2-5-3-15,0-15-8 0,-7-8-28 16,-7-2-73-16,-15-3-45 16,0-10-181-16</inkml:trace>
  <inkml:trace contextRef="#ctx0" brushRef="#br0" timeOffset="-155755.78">2726 3629 579 0,'0'0'391'0,"0"0"-375"16,0 0-10-16,0 0 4 15,0 0 19-15,167 0-14 0,-91 0-15 16,7-2-21-16,-2 2-152 16,-2 0-285-16</inkml:trace>
  <inkml:trace contextRef="#ctx0" brushRef="#br0" timeOffset="-154380.25">4074 4045 915 0,'0'0'26'0,"0"0"23"15,0 0 61-15,0 0-19 16,0 0-28-16,0 0-34 0,125-52-16 16,-98 26-4-16,-5-6-2 15,1-5-6-15,-6-3 1 16,-5-2-2-16,-12 6-1 16,0 5-11-16,0 12-8 15,-23 9 13-15,-1 10-48 16,-5 0-21-16,0 5 34 15,4 13 30-15,8 1 7 16,7-1 1-16,8 0-2 16,2 1 4-16,0 4 2 15,12-3 1-15,10-5 0 16,4-2 0-16,3-6 4 0,0-2 3 16,-2-3-3-16,-4 2 2 15,-3 2-7-15,-5 3 8 16,-4-2 4-16,-2 6-4 15,-4-4-7-15,1 3 3 16,-4 6-3-16,3 2 9 16,2 0-1-16,2-2 3 15,2 1-2-15,0-8-5 16,2-3 11-16,0-1-3 16,1-6-9-16,4-1-3 15,8 0 9-15,5-1 0 16,4-16-2-16,0-3 2 15,-1-3-10-15,-5-7 6 0,-5-7-6 16,-2-1 1-16,-8-2 1 16,-12 4-2-16,-2 11 2 15,0 10 1-15,-16 6-2 16,-6 9-2-16,-5 0-13 16,1 0 4-16,1 19 9 15,2 7 1-15,8 6 0 16,9-2 0-16,3 0 0 15,3-2 1-15,0-6 1 16,5-6 0-16,8-4 4 16,3-7-3-16,3-4 0 15,0-1-2-15,0 0 7 16,1-10-4-16,3-7-1 16,-3-3-3-16,-5-1 3 0,-4 5 2 15,-9 2-2-15,-2 7 1 16,0 2-2-16,0 5-2 15,0 0-2-15,0 0-1 16,0 5-6-16,0 12 4 16,0 7 4-16,0 2 1 15,0 0-1-15,12-3 1 16,5-2 0-16,6-7 3 16,2-1-2-16,4-12 4 15,2-1 2-15,2 0 2 16,1-10-1-16,-5-9 1 15,-3-8-1-15,-5-1-3 16,-4-12 3-16,-7-8 4 0,-8-11-3 16,-2-14-6-16,0-8-1 15,0 5-2-15,0 12 0 16,-2 17 1-16,-4 26-1 16,2 8 0-16,2 12 3 15,2 1-3-15,-2 0 0 16,2 6-8-16,-2 28 1 15,2 14 7-15,0 12 0 16,0 10 1-16,18 1 1 16,1-3-2-16,6-6 2 15,0-7-2-15,-1-9 0 16,0-10 0-16,-1-13 1 0,-1-10-1 16,-1-8 0-16,-2-5-4 15,4 0 2-15,1-14 2 16,5-11 2-16,-2-4-2 15,-10-7 1-15,-3 0-1 16,-9 0-2-16,-5 11-5 16,0 8 4-16,0 11 0 15,-12 6 3-15,-10 0 0 16,6 11-1-16,1 13 1 16,3 7 4-16,8 1-3 15,4 2-1-15,0-2 2 16,12 1 3-16,7-8 1 15,6-3-6-15,2-3 0 0,0-12 3 16,4-4-3-16,2-3-3 16,3 0 2-16,-1-7-10 15,-4-12-33-15,-6-6-87 16,-14-7-23-16,-11-5-157 16</inkml:trace>
  <inkml:trace contextRef="#ctx0" brushRef="#br0" timeOffset="-154218.91">4784 3699 912 0,'0'0'80'0,"0"0"-80"16,0 0-3-1,0 0 3-15,177 0 1 0,-88 2-1 16,5 3-137-16,-9 1-283 15</inkml:trace>
  <inkml:trace contextRef="#ctx0" brushRef="#br0" timeOffset="-153010.48">6464 3670 319 0,'0'0'399'16,"0"0"-264"-16,0 0-41 16,0 0-11-16,0 0-10 15,0 0-4-15,-6-4-29 16,-19 4-7-16,-13 0-9 15,-5 18-14-15,-5 11-5 16,-8 7 1-16,0 7 0 16,7 3-6-16,9 0-1 15,15 2 0-15,14-6-1 16,11-3 0-16,0-7 1 16,18-11 0-16,13-4-1 15,10-8 2-15,7-6-6 16,-1-3 3-16,7 0-2 15,-10-17 1-15,-8-2-9 16,-14-2 2-16,-11 1 4 0,-11 1-14 16,0 0 2-16,-26 6-26 15,-15 2 7-15,2 10-9 16,-9 1-6-16,6 0 11 16,7 1 15-16,10 7 21 15,14-5 0-15,11 4 0 16,0-5-4-16,0 2 1 15,27-4 9-15,9 0 7 16,1 0-2-16,1 0 1 16,-5 0 0-16,-4 7 11 15,-2 2-3-15,-4 3 0 16,-3 5 0-16,-3 3 1 0,-6 1 0 16,-1 4 11-16,-4 1 1 15,-1 2 10-15,-3-2-10 16,0 0-9-16,0-6-9 15,0-4-1-15,-2-4-7 16,0-2 2-16,0-2-3 16,0-1 0-16,0-4 0 15,0-1-37-15,0-2-34 16,3 0-38-16,-3 0-113 16,5-5-129-16</inkml:trace>
  <inkml:trace contextRef="#ctx0" brushRef="#br0" timeOffset="-152430.31">6834 3629 740 0,'0'0'148'15,"0"0"-106"-15,0 0 2 16,0 0 8-16,0 0-23 16,0 0 12-16,-2 110-7 15,2-53 4-15,0 3-11 0,0-7-9 16,0-2 13-16,0-7-15 16,0-7-11-16,2-12-2 15,-2-8-1-15,2-9-1 16,-2-4 2-16,2-4-3 15,3 0 0-15,4 0-4 16,6-21 4-16,6-3-2 16,6-6-2-16,2 3-14 15,-5 6-1-15,4 4 8 16,1 6 4-16,-2 8 5 16,-4 3 1-16,-1 0 1 15,-2 1-7-15,-2 15 7 16,-2 8 0-16,-3 2 4 15,-9 0-1-15,-4-1-1 16,0-8 1-16,-4-2 3 0,-21-3 2 16,-4-5 8-16,-4 0-1 15,-7-6-1-15,-9-1-7 16,-5 0-3-16,6-4-1 16,0-11 2-16,13-1-5 15,10-1 0-15,12 3-3 16,9 0-15-16,4 4-33 15,0 0-55-15,19 0-21 16,10 4-124-16,12 3-259 16</inkml:trace>
  <inkml:trace contextRef="#ctx0" brushRef="#br0" timeOffset="-151446.49">7596 3941 413 0,'0'0'98'0,"0"0"-46"16,0 0 5-16,0 0 7 16,0 0 4-16,0 0-4 15,0-7-1-15,0 7-6 16,0 0 5-16,0 0-16 0,0 0-6 16,0 0 12-16,0 0-20 15,0 22-8-15,0 15-2 16,0 15 5-16,0 9-16 15,0 13-1-15,0-1 9 16,0 4 11-16,0-7-29 16,0-11 4-16,0-11-4 15,0-12-2-15,0-12 5 16,0-7-8-16,0-11 2 16,0-4-11-16,0-2-39 15,0 0-22-15,0-6-23 16,0-18-74-16,0-9-102 15,0-8 85-15,-2-12-117 0</inkml:trace>
  <inkml:trace contextRef="#ctx0" brushRef="#br0" timeOffset="-151149.98">7635 3874 89 0,'0'0'396'0,"0"0"-295"15,0 0-25-15,0 0 23 16,0 0 10-16,0 0-43 16,84-54-16-16,-62 51 3 15,5 3-18-15,-2 0 7 0,-6 7-11 16,-5 9-7-16,-3 0-8 16,-7 3-9-16,-4 2 3 15,0-1-2-15,0 5 0 16,-2-4 4-16,-19 4-8 15,-6-2-2-15,-4-3-2 16,4-4-1-16,6-5 1 16,6-6-76-16,10-3-28 15,3-2-11-15,2 0-75 16,0-16-258-16</inkml:trace>
  <inkml:trace contextRef="#ctx0" brushRef="#br0" timeOffset="-150597.03">8348 3863 611 0,'0'0'129'0,"0"0"-97"15,0 0 42-15,0 0-1 16,0 0-41-16,0 0-2 15,56-74-3-15,-50 55 5 16,-4-2 6-16,-2-1-4 16,0 1 2-16,0 3-17 0,0 3-4 15,-13 9 5 1,-3 5-19-16,-6 1-1 0,-4 0-6 16,-1 4 2-16,4 14 4 15,3 0 0-15,5 3-2 16,1 6-2-16,5-1 2 15,7 4 1-15,2-2 1 16,0 2-1-16,9 0 2 16,13-2-2-16,3 1 2 15,2-2 0-15,-3-3 0 16,-2-2 0-16,-6-4-1 16,-7-4 0-16,-5-6-1 15,-4 0 1-15,0-3 0 16,0 1 6-16,-27-2-1 15,-2-4-2-15,-6 0 1 16,-1 0-3-16,5 0 1 0,2-10 3 16,7-5 8-16,4 6-9 15,7-2 1-15,2 2-5 16,7-3-4-16,0 3-1 16,2 1-30-16,0 0-21 15,0 1-19-15,22 1-132 16,4-1-339-16</inkml:trace>
  <inkml:trace contextRef="#ctx0" brushRef="#br0" timeOffset="-150377.58">8792 3980 821 0,'0'0'183'0,"0"0"-147"16,0 0 36-16,0 0 18 16,0 0-45-16,0 0-36 15,4 0-5-15,-4 0-4 16,0 0-31-16,0 0-89 16,0 0-87-16,0 0-425 15</inkml:trace>
  <inkml:trace contextRef="#ctx0" brushRef="#br0" timeOffset="-148699.62">735 4884 498 0,'0'0'147'0,"0"0"-75"16,0 0 28-16,0 0-16 16,0 0-36-16,0 0-11 15,-7 2 1-15,7-2-14 16,0 0-3-16,5 0-4 0,35 0-15 15,18 0 22 1,14 0 7-16,1 0-20 0,-7 0-4 16,-8 0-5-16,-15 0 0 15,-14 0 0-15,-13 0-2 16,-10 0 0-16,-6 0 2 16,0 0-1-16,0 0 7 15,0 0-8-15,0 0-2 16,2 0-12-16,0 0-42 15,4 0-32-15,-4 0-103 16,4 0-156-16</inkml:trace>
  <inkml:trace contextRef="#ctx0" brushRef="#br0" timeOffset="-142985.78">2211 4724 420 0,'0'0'125'0,"0"0"-46"16,0 0 4-16,0 0-17 15,0 0-30-15,0 0-5 16,0-4-5-16,0 4-3 16,0 0 0-16,0 0-5 15,0-3 15-15,0 3 9 16,0 0-17-16,-6 0 4 15,-8 0 2-15,1 0-1 16,-6 0-13-16,4 3-7 0,-3 13-3 16,3 6 0-16,3 8-3 15,4 5-1-15,5 0-3 16,3 2 0-16,0-2 2 16,7-4-2-16,11-7 1 15,4-6-1-15,0-6 0 16,-1-7-1-16,0-5-6 15,2 0 7-15,1 0 4 16,3-20 3-16,0 3-6 16,-7-1-1-16,-2 2 6 0,-5-1-5 15,-6 3 3 1,0 3-3-16,-7 0 5 0,0 4 1 16,0-1-4-16,0 4 2 15,0 1-4-15,0 1 2 16,0 1-2-16,0-2 0 15,0 0-1-15,0 3 2 16,0-5-2-16,0 5 3 16,0 0-5-16,0-2 7 15,0 0-10-15,0 2 13 16,0-1-7-16,0 1-1 16,0-2-4-16,-2 2 4 15,2 0 0-15,0 0 2 16,0 0-2-16,0 0 0 15,0 0 1-15,0 0-1 0,0 0 1 16,-3 0 4-16,3 0-5 16,0 0 1-16,0 0-1 15,0 0 0-15,0 0 0 16,0 0-1-16,-2 0-2 16,0 0 1-16,-3 0-5 15,0 2 7-15,1 17-3 16,2 6 0-16,2 1 1 15,0-1 2-15,0 0-2 16,0-5-1-16,4-2-3 16,12-6 3-16,-3-3 2 15,8-2-7-15,-4-7 8 0,3 0-10 16,1 0 2-16,0 0 2 16,2-14 5-16,-3-2 1 15,-2-7 3-15,-9 0 5 16,-2-5-6-16,-7-2 4 15,0-3-2-15,-3 1 4 16,-19 4 0-16,-5 5-5 16,-2 4 3-16,2 8-1 15,-4 4-4-15,7 7-1 16,0 0-6-16,3 0 5 16,6 4-2-16,3 8-21 15,8 9 12-15,4 0 8 16,0 5-2-16,12 4 6 15,11-3 3-15,11-4-3 16,4-2 0-16,7-7-4 0,0-8 4 16,-3-6 0-16,11 0 0 15,-6-2 0-15,0-16 0 16,-7-3 1-16,-13 3-1 16,-7 0 1-16,-7 7-1 15,-7 0 0-15,-3 7 3 16,-3 4 1-16,0 0 2 15,0 0-6-15,0 0-3 16,0 7-7-16,0 14 5 16,9 8 5-16,4 3 0 15,5-2 1-15,2-6 1 16,-2-6-1-16,-2-6 0 0,-3-7 1 16,-4-5 1-16,5 0 3 15,-1 0-3-15,5-9 6 16,1-16-7-16,4 0 3 15,-3-5-4-15,0 1 2 16,-4 2-3-16,-6 5-2 16,-2 8 0-16,-2 3-2 15,-6 10-12-15,0 1 5 16,5 0-24-16,-1 12 35 16,2 12 0-16,6 3 0 15,5 1 3-15,0-1-2 16,2-7 3-16,6-6 1 15,-5-7 0-15,-3-4 8 0,2-3 7 16,-3 0-6-16,-1-4 0 16,1-16-6-16,-1-2 4 15,1-5-11-15,-7-3 1 16,-5 2 1-16,-4 2-3 16,0 4-17-16,0 10-7 15,0 7 17-15,-11 5-12 16,-5 0-18-16,3 3 25 15,-1 20-2-15,8 2 14 16,4 8 0-16,2-1 1 16,0 2-1-16,0-3 1 15,16-6 1-15,5-4 2 0,4-9-1 16,2-5 19-16,2-7-1 16,2 0-5-16,2 0 3 15,3-19-11-15,-3-4 8 16,-6-3-15-16,-4-4 0 15,-10 0-1-15,-8 0-17 16,-5 3-19-16,0 8 12 16,-5 6 11-16,-13 10-13 15,-2 3 0-15,-3 0 14 16,6 0 8-16,3 9-1 16,3-1-2-16,7 0 5 15,4 1-3-15,0-2 0 16,0 0 3-16,0 3 2 15,9-2-1-15,1 0 2 16,4-1 0-16,-3 2-1 0,1 0 1 16,1 4 3-16,-2 1 0 15,-2 3 8-15,4 2-6 16,-3 1 3-16,1-1 5 16,-1-2-8-16,0 1 4 15,1-6-3-15,0-1 4 16,0-2 1-16,0-3-1 15,5-6 6-15,1 0-5 16,8 0-5-16,0-3 3 16,4-12-2-16,-2-5-3 0,-1 0 1 15,-2-4-1 1,-5-4 4-16,-9-2-6 0,-5-2 1 16,-5 4-3-16,0 3 3 15,-7 10-1-15,-10 6 0 16,-6 6-3-16,1 3-12 15,-3 0-3-15,4 5 14 16,2 17 1-16,9 3 0 16,2 5-2-16,6 2-2 15,2-1 1-15,0 0 3 16,10-5 3-16,7-5-1 16,1-7 2-16,-3-5 6 15,3-6 2-15,0-3 4 0,2 0-5 16,3-5 1-1,1-13-10-15,-2-4-1 0,0 0 4 16,-5-2-4-16,-7 4 0 16,-3 3-1-16,-5 8-6 15,-2 4 0-15,0 5-20 16,0 0 18-16,0 0-21 16,0 13 0-16,0 9 27 15,0 1 2-15,4-4 0 16,10 3 1-16,1-4-1 15,4-2 0-15,7-7 5 16,3-2 11-16,7-7 5 16,4 0 4-16,7-7-10 15,1-14-8-15,4-3-6 16,-3 2 7-16,-11-7-3 0,-9 4-5 16,-16-5 1-16,-13 0 4 15,0 6-3-15,-9 6 2 16,-20 9 1-16,-8 9-5 15,1 0-5-15,3 0 5 16,4 17-2-16,11 5-1 16,7 6-1-16,7 2 0 15,4-2 4-15,0-2 0 16,6-3 1-16,9-8 1 16,3-3-1-16,-3-7 1 15,4-5 0-15,1 0 1 16,2 0 2-16,2-9 3 0,1-9-6 15,-2 1 0 1,-6-6 7-16,-3 5-9 0,-8 4 3 16,-1 4-1-16,-3 8-1 15,0 2 1-15,-2 0-2 16,0 4-4-16,0 25 2 16,0 17 2-16,0 12 10 15,0 22-10-15,2 14 5 16,-2 11-5-16,0 4-1 15,0-13-2-15,0-21 2 16,0-19-5-16,0-22 5 16,0-17-1-16,0-8 0 15,-11-9 2-15,-13 0-8 16,-8-16-26-16,-1-14 3 0,0-8 30 16,10-11-2-16,10-6 1 15,9-6-5-15,4-2 3 16,0 5-18-16,27-2 19 15,8 11 1-15,7-4 2 16,3 9 0-16,8 0-4 16,-1 2 4-16,4 6-4 15,-5 1-4-15,-5 6-2 16,-10 7 7-16,-11 0 0 16,-11 4 2-16,-12 2 1 15,-2 0 5-15,0 4 2 16,-6 4-2-16,-13 5-5 15,-6 3-10-15,3 0 9 0,-1 0-1 16,4 7 2-16,5 11 0 16,5 4 1-16,5 4 4 15,4 4 2-15,0-2 0 16,6 0 7-16,15-2 3 16,1-4 4-16,7-5-8 15,-5-8 1-15,5-4 4 16,0-5-3-16,4 0-3 15,1-7-3-15,-3-7 1 16,-4-2-4-16,-7 0 0 16,-4 2-3-16,-5 4 0 15,-7 2-1-15,-1 1-1 0,-3 7 0 16,0 0-1-16,0 0-21 16,0 0-17-16,0 0-73 15,0 0-86-15,0 0-301 16</inkml:trace>
  <inkml:trace contextRef="#ctx0" brushRef="#br0" timeOffset="-141826.54">5644 4812 81 0,'0'0'848'16,"0"0"-793"-16,0 0 16 16,0 0 24-16,0 0-46 0,0 0-28 15,0 0-16-15,-9 97 8 16,9-37 0-16,0 2-7 16,7-4-5-16,-5-8-1 15,0-5-4-15,-2-13-13 16,0-10-86-16,0-8-27 15,-9-14-122-15,-13 0-289 16</inkml:trace>
  <inkml:trace contextRef="#ctx0" brushRef="#br0" timeOffset="-140646.29">5356 5027 531 0,'0'0'382'16,"0"0"-358"-16,0 0-18 15,0 0 43-15,132-22 15 0,-63 16-29 16,7-5-5-16,-1-2-7 16,6-3-10-16,-10-2-6 15,-13 0 1-15,-16 2-8 16,-17-2 0-16,-14 0 2 16,-11-4 9-16,0 4-2 15,0-1-5-15,-11 5-2 16,-10 8 3-16,4 5 5 15,1 1 7-15,1 0-8 16,4 11 1-16,1 18-2 16,8 8-7-16,2 8 2 15,0-1-1-15,2-1 4 0,12-4 3 16,-1-7 3-16,1-8-4 16,-7-10 9-16,-3-8-15 15,-2-2 2-15,-2-4 0 16,2 0-3-16,7 0-1 15,7-12 2-15,4-10-2 16,0-6 3-16,2 2-7 16,-1 8 0-16,-2 2 0 15,2 10-7-15,-1 6-4 16,-5 0 0-16,1 2 14 16,1 16 1-16,6 2 0 15,0 2 0-15,0 0-1 16,0-5 1-16,-1-5 0 15,7-9 0-15,-4-3 1 16,-1 0 0-16,3-3 4 0,-5-16-3 16,-1-3 3-16,-6 0-5 15,-9-2 2-15,-6-5 2 16,0 2 0-16,0 1-4 16,-17 5 0-16,-6 11 0 15,-6 10 0-15,0 0-4 16,-2 12 3-16,4 13 0 15,12 3 1-15,1 0-3 16,12 0 5-16,2-4-4 16,0-4 2-16,0-4 0 0,14-9 4 15,-1 0-3 1,7-7-1-16,5 0 1 0,-1 0 3 16,8-16-1-16,-4-4-3 15,1 3 0-15,-6 0-1 16,-3 3 0-16,-9 4-1 15,-5 4-7-15,-6 6 0 16,0 0 5-16,0 0-6 16,0 0-5-16,0 1 4 15,0 19 9-15,6-1 2 16,0 1 0-16,7 2 0 16,3-6 1-16,-1-4 0 15,6-6 1-15,-1-6 3 16,-1 0-2-16,10-8-3 15,-2-12 2-15,0-4-2 0,-4 0 0 16,-4 0-1-16,-5-3 0 16,-5 6 0-16,-5 4 1 15,-2 6 1-15,-2 7 1 16,0 4 0-16,0 0-2 16,0 0-1-16,0 10-4 15,0 12 5-15,0 2 3 16,0 0-1-16,0-5 5 15,0-4 0-15,0-7-1 16,0-6-1-16,0-2 0 16,2 0 3-16,10 0 0 15,5-13-4-15,10-6-1 0,2-3-2 16,-2 5 0-16,-4 2-1 16,-8 4 0-16,-6 10 0 15,2 1-1-15,-4 0-5 16,1 8 6-16,4 14 0 15,1 2 2-15,-1 2 3 16,3-1-2-16,-1-6-2 16,-1-3-1-16,3-4 0 15,1-6-9-15,10-6-92 16,6 0-189-16</inkml:trace>
  <inkml:trace contextRef="#ctx0" brushRef="#br0" timeOffset="-139830.72">8147 4782 826 0,'0'0'157'0,"0"0"-80"16,0 0 26-16,0 0-10 15,0 0-59-15,0 0-31 16,2 59 10-16,-2-11 6 16,0 2-9-16,0-4-7 0,0-11 5 15,0-6-6 1,0-12 5-16,0-10-6 15,0-5 0-15,0-2 4 0,-2 0 1 16,0-6-4-16,-5-17-2 16,7-3-6-16,0-1 6 15,0 3 0-15,0 8-3 16,2 5-4-16,14 8 7 16,4 3-1-16,2 0 0 15,7 0 1-15,5 0 1 16,-1 3 0-16,0 2-1 15,6-3-2-15,-8-2 2 16,0 0-5-16,-9 0 0 16,-8-2 1-16,-3-10-5 15,-7 0 7-15,-4-2-4 0,0-4 5 16,0 1-6-16,-9 1 0 16,-4 0 5-16,2 5 0 15,-2 3 2-15,6 4 1 16,0 1 1-16,5 3 5 15,2 0 6-15,-5 0-7 16,5 12-5-16,0 18 3 16,0 7 2-16,0 7 2 15,0-2-4-15,0 0 1 16,9-6-1-16,-2-8-1 16,2-4-3-16,-5-8 0 15,5-5-7-15,-2-8-34 0,11-3-92 16,4 0-88-1,-1-17-163-15</inkml:trace>
  <inkml:trace contextRef="#ctx0" brushRef="#br0" timeOffset="-139213.54">8927 4692 514 0,'0'0'142'15,"0"0"-34"-15,0 0 44 16,0 0-46-16,0 0 10 16,0 0-10-16,11-21-61 15,-30 21-12-15,-6 0-8 16,-4 21-16-16,-2 7-5 15,4 10-2-15,4 4 0 16,10 7-2-16,7 1 0 16,6-4 0-16,0-3 0 15,0-11 0-15,17-6 0 16,8-11-1-16,-3-7-3 16,10-8-4-16,-3 0 8 15,-5-3-1-15,-2-17 1 16,-6 1-4-16,-7-3-1 15,-7-7-10-15,-2 6 3 0,0 0-7 16,-20 6-5-16,0 8 6 16,-5 4-13-16,-2 5 0 15,6 0-9-15,5 0 20 16,5 0 4-16,7 0 10 16,4 0-12-16,0 0-4 15,2 0 13-15,17 1 9 16,10 3 2-16,0 3 0 15,0 0 1-15,0 7-1 16,-4 9 13-16,-6 1 13 16,0 8 3-16,-9 3 8 15,0 2 13-15,-8 1-1 0,-2-2-31 16,0-9-7 0,0-5-4-16,0-11-7 0,-4-4-2 15,-6-6-7-15,2-1-53 16,-11 0-103-16,-2-17-178 15</inkml:trace>
  <inkml:trace contextRef="#ctx0" brushRef="#br0" timeOffset="-138514.22">8256 4684 186 0,'0'0'118'0,"0"0"14"0,0 0-17 16,0 0-17-16,0 0 16 15,0 0 24-15,5 0-47 16,-5 0-14-16,0 0-29 15,0 0-25-15,0 0 5 16,-5-4-3-16,3 2-4 16,0 0 2-16,-2 0-6 15,-4 2-8-15,4-3-5 16,-5 3-4-16,3-5 3 16,-1 3-3-16,5 0 2 0,-1 2-1 15,3 0 0-15,-2 0 2 16,2 0-1-1,0 0 3-15,-2-3-2 0,0 3 4 16,-3-3-5-16,5 1 0 16,0 2 7-16,0 0-2 15,0 0 1-15,0 0-3 16,0 0-3-16,0 0 3 16,0 0-2-16,0 0 1 15,0 0 4-15,-2 0-6 16,-2 0-2-16,-3 22-3 15,0 8 3-15,-2 4 1 16,9 1-1-16,0-3 1 16,0-6-1-16,0-4-1 15,-2-5-2-15,0 0-52 0,-7-6-152 16,2 0-264-16</inkml:trace>
  <inkml:trace contextRef="#ctx0" brushRef="#br0" timeOffset="-137425.39">9525 4985 731 0,'0'0'253'0,"0"0"-181"15,0 0-10-15,0 0 11 16,0 0-33-16,0 0-37 0,17 0 7 16,33 0-3-16,16 0 15 15,17 0-5-15,-2-12-5 16,-8 0-4-16,-17 6-6 16,-21 0-1-16,-20 4 0 15,-7 0 0-15,-8 2 0 16,0 0 16-16,0 0-17 15,0 0 0-15,0 0-7 16,0 0-63-16,-2 2-50 16,-8 4-107-16,6-2-370 15</inkml:trace>
  <inkml:trace contextRef="#ctx0" brushRef="#br0" timeOffset="-134514.89">10730 4942 551 0,'0'0'197'0,"0"0"-143"0,0 0 17 16,0 0 15-16,0 0-29 16,0 0-13-16,32 63-10 15,-14-57 14-15,0-6 3 16,1 0-7-16,10 0-7 15,-2-8-5-15,4-12-12 16,3-6-8-16,-7-4-2 16,-3-5-3-16,-11 1-1 15,1-3-3-15,-7-6-2 16,-5-1 0-16,-2-4 0 16,0 0-1-16,-2 8-2 15,-11 6-3-15,1 12 3 0,3 12-1 16,3 6-2-1,4 4-9-15,-3 0-10 0,5 0-7 16,-3 4 16-16,-1 19 11 16,-5 12 4-16,5 9 2 15,0 8-1-15,4 5 0 16,0 0 5-16,0-1 0 16,8-5 0-16,13-8-2 15,-2-8 2-15,-1-12-4 16,5-6 0-16,-6-8 1 15,-1-9-1-15,-1 0 11 16,8 0-7-16,-1-19 7 16,5-8-9-16,-7-4-1 0,-2-3-2 15,-7-7-1 1,-4 4 1-16,-7 2-1 0,0 12-5 16,0 6-15-16,0 11 15 15,-12 6-10-15,-3 0-41 16,-1 0 19-16,3 4 20 15,9 3 16-15,-1 0-13 16,5-2 9-16,0-4-2 16,0 3 6-16,2 0 1 15,14 0 1-15,4-2 2 16,0 1 0-16,-2-1 2 16,-1 1 0-16,-1 3-2 15,-3 6 10-15,3 6-12 0,-1 4 4 16,6 9 0-16,-5 0 3 15,1 0-7-15,-3-4 2 16,-1-10-3-16,-2-5 3 16,-4-6-2-16,0-6 7 15,-1 0 2-15,8 0-3 16,3-10 1-16,10-15 2 16,0-4-7-16,0-3 1 15,-10 0-4-15,-1 4 0 16,-7 3 0-16,-5 11-5 15,-4 9 2-15,0 3 0 16,0 2 3-16,0 0-8 16,0 10-1-16,0 15 4 15,10 8 5-15,3-4 0 0,5 2 1 16,-1-9 2-16,8-10-3 16,0-7 0-16,-3-5 3 15,2 0 9-15,-4-9-4 16,7-13 1-16,0-3-1 15,-4 0-7-15,-8 2 2 16,-9 2-1-16,-4 0 2 16,-2 10 4-16,0 3-5 15,0 8 1-15,0 0 0 16,-4 3-3-16,-9 26 0 16,-1 15-1-16,6 10 0 15,1 8 0-15,3 2 2 16,-6 0-1-16,4-4-2 15,-3-9 1-15,3-14 0 0,-4-8 0 16,-1-12 1-16,5-8-2 16,-8-7-28-16,1-2-53 15,-3 0-7-15,-4-23-75 16,0-4-171-16</inkml:trace>
  <inkml:trace contextRef="#ctx0" brushRef="#br0" timeOffset="-134237.33">10873 4636 794 0,'0'0'162'0,"0"0"-124"16,0 0 10-16,0 0 0 15,0 0-21-15,0 0-6 16,56-11-9-16,-9 8-12 16,16 1-8-16,8 0-102 0,14-3-158 15,15 0-286 1</inkml:trace>
  <inkml:trace contextRef="#ctx0" brushRef="#br0" timeOffset="-133930.75">12920 4738 130 0,'0'0'811'0,"0"0"-766"15,0 0 26-15,0 0-3 0,0 0-1 16,0 0-42-16,9 14-22 16,-3 25 6-16,5 11 12 15,1 1-16-15,-6 2 8 16,3-7-13-16,-7-6-4 15,-2-10 4-15,0-6-23 16,0-10-89-16,0-9-79 16,-13-5-239-16</inkml:trace>
  <inkml:trace contextRef="#ctx0" brushRef="#br0" timeOffset="-133525.85">12759 4882 961 0,'0'0'45'16,"0"0"-35"-16,0 0 17 16,0 0 13-16,139-15 8 15,-88 15-6-15,2 0-24 16,-8 0-9-16,-7 0 5 16,-9 0-14-16,-11 0 6 15,-5 5-2-15,-9 12-4 16,3 5 1-16,-5 4 5 15,-2-1 2-15,0 1-4 16,0-3 1-16,0-5 1 16,5-1-4-16,2-10-2 0,1-3 1 15,6-2 2 1,3-2 5-16,8 0 3 0,4 0 0 16,0-16-6-16,0-4 3 15,0-6 6-15,-6-2-12 16,-17-2 4-16,-6 2-1 15,0 6 0-15,-18 1 3 16,-20 11-8-16,-5 7-12 16,-1 3-17-16,0 0-32 15,8 10-65-15,10 9-20 16,5 1-163-16</inkml:trace>
  <inkml:trace contextRef="#ctx0" brushRef="#br0" timeOffset="-131765.4">14248 4988 505 0,'0'0'349'0,"0"0"-285"0,0 0-45 15,0 0 14-15,0 0 34 16,0 0-14-16,-2 0 8 15,14 0-15-15,9-9 1 16,8-3 0-16,2-8-15 16,8-9-24-16,-8 2 8 15,-2-4-16-15,-3-1 2 16,-10 2 3-16,-7 4-4 16,-9 4 1-16,0 8-2 15,0 4 0-15,-15 8-9 16,-8 2-11-16,5 0-5 0,-4 0 17 15,6 12 5-15,8 2-1 16,1 0 2-16,5 0-1 16,2 3 0-16,0-5 3 15,0 2 0-15,11-4 2 16,2 0-2-16,1-2 0 16,-4 1 0-16,4 1-1 15,-3 1 1-15,2 1 0 16,-3 1 4-16,-4 1-4 15,5-2 1-15,-4 3 0 16,4-1 1-16,-2 0 1 16,3-4-3-16,-4 0 4 15,1-6 0-15,-3 2 0 0,6-4 5 16,3-2-4-16,1 0 8 16,7 0-8-16,-4 0-2 15,6-6 1-15,-5-10-4 16,7-5 1-16,-5-4 3 15,-2-5-4-15,-5-9 0 16,-1 4-23-16,-5 4-5 16,-7 9-1-16,-2 8 15 15,0 11-2-15,-11 3-34 16,-9 0 27-16,-2 7 10 16,4 18 12-16,0 3 1 0,9 4 0 15,7 2-1 1,2-5 1-16,0-2 0 0,13-5 0 15,12-8-1-15,-1-4 0 16,10-6-3-16,-1-4 4 16,-2 0 0-16,0-10 0 15,-4-10 5-15,-6 0-2 16,-13-2 28-16,-6-2 6 16,-2 4-10-16,0 1-15 15,0 8 15-15,-10 4-14 16,-9 7-1-16,2 0-6 15,-1 0-6-15,1 21-5 16,3 2 4-16,5 5 2 16,7 0 2-16,2-3-2 15,0-4-2-15,0-9 2 0,6-4 3 16,7-5 2-16,3-3 1 16,7 0-6-16,3 0 0 15,8-16 7-15,-3-3-7 16,5 0 2-16,-14 1-3 15,-2 2 0-15,-16 7 3 16,-4 6 1-16,0 3 1 16,0 0-5-16,0 0 3 15,0 0-3-15,0 7-1 16,0 12 1-16,0-6 3 16,0 2-3-16,0-4-2 15,0-2 1-15,2-3 0 0,14-6-4 16,9 0-18-1,6 0-43-15,5-3-16 0,-1-12-50 16,1-5 29-16,-9-3-44 16,-7-4 14-16,-7-4 73 15,-1 5 30-15,-6 6 30 16,-6 13 90-16,0 2 97 16,0 5-48-16,0 0-46 15,-6 0-14-15,-10 14-41 16,-7 11-14-16,10 3 4 15,7 2-15-15,6-2-1 16,0-5-3-16,0-2-3 16,4-7-6-16,13-4 0 0,10-6 0 15,12-4-9 1,-2 0 8-16,5-8-13 0,1-14-12 16,-3-4-32-1,-11-6 17-15,0-9-1 0,-6-8-25 16,-10-9 0-16,-7 0 19 15,-6 0 26-15,0 17 21 16,0 15 1-16,0 14 42 16,0 10 22-16,0 2-1 15,-6 8-30-15,-7 19-8 16,1 16 10-16,1 9 8 16,7 8-1-16,4 3-10 15,0-3 0-15,0-12-11 16,0-6-2-16,4-16-9 0,5-10 0 15,-3-5-6-15,8-11-3 16,-1 0-1-16,14 0 1 16,4-21 4-16,5-4-4 15,-1-4-1-15,2 0-7 16,-6-1 2-16,-12 11-8 16,-5 9 5-16,-7 10 4 15,-5 0-1-15,-2 11 5 16,4 18 0-16,-2 5 4 15,10 0 2-15,-1-2 0 16,3-4-4-16,5-8 0 16,6-4-2-16,8-10 0 15,9-6-9-15,12 0-119 0,6-2-141 16,12-14-500 0</inkml:trace>
  <inkml:trace contextRef="#ctx0" brushRef="#br0" timeOffset="-131439.75">17302 4795 818 0,'0'0'104'16,"0"0"-41"-16,0 0 35 16,0 0 8-16,0 0-36 15,0 0-47-15,0 0 9 16,29 76 3-16,-22-31-21 16,-3 4-5-16,-2-6-4 15,6-5 4-15,-4-9-9 16,0-9-6-16,7-8-13 15,5-10-47-15,13-2-86 16,7-5-65-16,1-20-462 16</inkml:trace>
  <inkml:trace contextRef="#ctx0" brushRef="#br0" timeOffset="-130811.59">17666 4782 853 0,'0'0'162'0,"0"0"-107"15,0 0 2-15,0 0-20 16,0 0 28-16,0 0-25 16,-38 104-18-16,38-72-1 15,0-8-7-15,4-4-3 16,17-3 1-16,-4-8-6 16,10-9-1-16,0 0 9 0,4 0-7 15,-4-7-1 1,0-13-1-16,-10-6-3 0,-5-5-1 15,-10-2-1-15,-2-4 0 16,-8 3-5-16,-21 9-16 16,-4 8 11-16,-5 8-8 15,5 6 2-15,4 3 2 16,9 0-2-16,9 0 5 16,4 0-8-16,7 0-3 15,0 3 6-15,7 2 0 16,22 2-6-16,13-4 5 15,7-3 15-15,7 0 0 16,0 2-10-16,-10 0 12 16,-1 5 4-16,-7-2-3 15,-9 3 1-15,-16 4 12 0,-1 4 4 16,-10 6-5-16,-2 5 6 16,0-1-4-16,0-1-4 15,0-2 1-15,0-3 0 16,0-6-2-16,0-8-5 15,0-2 1-15,0-4-4 16,0 0 7-16,15 0-5 16,8 0 9-16,-1-12-7 15,5-9-4-15,-10-4 3 16,4-4 3-16,-13-7-7 16,-3-1 3-16,-5 5-2 15,0 5 0-15,-13 9-2 0,-21 12-14 16,-3 6-33-1,-6 0 4-15,5 0-39 0,9 14-23 16,13 4-112-16,12-3-260 16</inkml:trace>
  <inkml:trace contextRef="#ctx0" brushRef="#br0" timeOffset="-130524.1">18667 4606 918 0,'0'0'103'0,"0"0"1"15,0 0 16-15,0 0-64 16,0 0-40-16,0 0-6 16,-29 111 19-16,6-36 0 15,-6 10 0-15,4-1-10 16,4-4 1-16,-2-10-15 15,7-8-5-15,5-14 0 16,5-10 0-16,-3-15-1 16,7-14-17-16,2-9-30 15,0 0-42-15,0-7-91 16,0-23-221-16</inkml:trace>
  <inkml:trace contextRef="#ctx0" brushRef="#br0" timeOffset="-130360.78">18374 4798 870 0,'0'0'139'15,"0"0"-79"-15,0 0 35 16,0 0-40-16,0 0-50 16,0 0-10-16,81-7-17 15,-37 7-195-15,1 7-335 16</inkml:trace>
  <inkml:trace contextRef="#ctx0" brushRef="#br0" timeOffset="-130195.49">18854 4930 1044 0,'0'0'208'0,"0"0"-145"0,0 0 4 15,0 0-26-15,0 0-24 16,0 0-17-16,-15-3-9 15,15 1-59-15,6-2-165 16,3-1-443-16</inkml:trace>
  <inkml:trace contextRef="#ctx0" brushRef="#br0" timeOffset="-88150.3">768 5865 631 0,'0'0'113'0,"0"0"-24"15,0 0 11-15,0 0-11 0,0 0-18 16,0 0-1-16,0 0-11 16,-4 0-12-16,2 0-14 15,2 0 6-15,-2 0-6 16,-1 0-9-16,1 0-13 16,2 0-2-16,0 0-1 15,0 0-7-15,0 0-1 16,13 0 2-16,18 0 0 15,10 0 3-15,8 0-3 16,2-4-1-16,3-3-1 16,2 0 0-16,-3 2 0 15,-4-2 1-15,-5 0 0 0,-10 2-1 16,-10 3 3 0,-8 0-2-16,-9 2-1 0,-5 0 5 15,-2 0-4-15,0 0 1 16,0 0-1-16,0 0-1 15,0 0 2-15,0 0-2 16,0 0-5-16,0 0-12 16,0-2-15-16,2 2-23 15,0-6-21-15,6-2-98 16,-2-4-184-16</inkml:trace>
  <inkml:trace contextRef="#ctx0" brushRef="#br0" timeOffset="-79780.77">2012 5861 403 0,'0'0'236'15,"0"0"-190"-15,0 0-6 16,0 0 51-16,0 0-51 16,0 0-13-16,0 0 5 15,27 0 22-15,-9 6-3 16,2 1-14-16,-2-4-1 0,2-3 1 16,2 0-10-16,0 0 2 15,1-2 2-15,-3-14-4 16,2-6-11-16,-2-2-12 15,-5 0 4-15,-5 0-3 16,-10-3-5-16,0 1 8 16,0 1-5-16,-6 4-2 15,-13 9-1-15,3 8-8 16,-3 4-7-16,-4 0 11 16,1 14-2-16,0 17 2 15,8 7 0-15,8 4 1 16,6 4-4-16,0 0 0 0,17-4-7 15,15-5-5 1,8-9-14-16,8-10-17 0,10-11-19 16,17-7-23-16,10 0-62 15,6-16-57-15,-5-9-378 16</inkml:trace>
  <inkml:trace contextRef="#ctx0" brushRef="#br0" timeOffset="-78901.24">2859 5823 602 0,'0'0'238'0,"0"0"-165"16,0 0 11-16,0 0 3 0,0 0-36 15,0 0-8-15,-87-18-2 16,68 14-18-16,-2 4-4 16,-1 0-7-16,-3 0 2 15,-1 0-9-15,2 0-2 16,-1 15-2-16,0 4 0 15,3 3-1-15,4 4 4 16,4 3-4-16,10-2-4 16,4 0-4-16,16-3 7 15,18-8-3-15,5-5 4 16,2-11 0-16,5 0 0 16,0-1 1-16,-5-25-1 15,-3-6 3-15,-9-9 0 16,-2-1 1-16,-11-5-1 0,-3-4 3 15,-11-5-1-15,-2-8 4 16,0 2-4-16,0 5-5 16,0 18 2-16,-2 14 1 15,0 18 6-15,-2 2-3 16,-1 5-6-16,0 2 0 16,-2 26-4-16,1 17 4 15,4 13 1-15,2 6 0 16,0 6-1-16,0 2 5 15,0-2-4-15,8 3-1 16,9-10 0-16,0-10 0 16,3-14-1-16,1-10-4 15,-2-12 2-15,-3-12 2 16,1-5 1-16,2 0-1 0,5-26 0 16,3-12 1-16,2-10 0 15,-5-2 0-15,-4 3-1 16,-4 11-6-16,-7 14 1 15,-5 14 2-15,-4 8 4 16,0 0-2-16,0 0-11 16,0 4 0-16,0 17 4 15,0 11 9-15,0 2 2 16,5-1 0-16,11 0-2 16,-3-3 2-16,5-8-2 15,-3-5 0-15,-1-7-1 0,-1-5 1 16,3-5-1-1,1 0 2-15,1-19-2 16,5-12 2-16,-1-7-2 0,0-5-10 16,-4 5-8-16,-5 7-8 15,-4 10 0-15,-4 12 7 16,-5 9 15-16,0 0 4 16,0 11-21-16,0 19 18 15,0 6 4-15,0 5 4 16,0-2-3-16,2-3 2 15,11-4-2-15,6-3-1 16,2-7-1-16,4-8-3 16,4-10-52-16,4-4-67 0,8-2-111 15,5-24-124 1</inkml:trace>
  <inkml:trace contextRef="#ctx0" brushRef="#br0" timeOffset="-77199.59">3867 5779 834 0,'0'0'103'0,"0"0"-43"15,0 0 28-15,0 0-1 16,0 0-42-16,0 0-27 16,-73 40-1-16,64-5 3 15,1 0-3-15,6 3-5 16,2 1 1-16,0-1-5 15,0-4-4-15,8-5-4 0,5-2-4 16,9-5 4-16,7-8-1 16,5-4 0-16,3-5-1 15,3-5-9-15,3 0 9 16,1-17-7-16,-1-12-8 16,1 0 2-16,-8-5 6 15,-7-5-3-15,-7 5-3 16,-13 3-7-16,-7 2 12 15,-2 5 10-15,-6 8 4 16,-17 7-1-16,-6 9 8 16,0 0-10-16,-4 13 1 15,-1 15 5-15,7 4-1 0,6 0 3 16,7 2-4 0,10 1 3-16,4-6-4 0,0 0-3 15,0-5 0-15,16-6-1 16,3-6-1-16,4-7 1 15,1-5 1-15,3 0 4 16,2 0-2-16,5-20 6 16,-1-6-6-16,-4-1-2 15,-2-2-1-15,-10 3 4 16,-3 4-4-16,-7 8 0 16,-3 8-1-16,-4 6 0 15,0 0-1-15,0 0-9 16,0 4-4-16,0 19 15 15,0 7-3-15,2 2 6 0,14 1-1 16,1 0-1-16,8-6-1 16,0-2-3-16,2-7 2 15,-3-8 2-15,5-8 0 16,-1-2 0-16,5 0 2 16,-5-16 2-16,1-14 0 15,-5-4-1-15,5-12 2 16,-4-15 0-16,-7-11-3 15,-3-10-3-15,-6-5 0 16,-7 7-1-16,-2 18 1 16,0 19 3-16,0 17 0 0,-4 13 4 15,0 7 7 1,-1 6-4-16,-3 0-10 0,-2 29-1 16,1 19 0-16,3 18 1 15,6 14 1-15,0 6-1 16,0 4 0-16,2-5 0 15,9-12 0-15,7-13 0 16,-3-11-2-16,8-15-2 16,-1-10-6-16,3-11 0 15,0-13 3-15,3 0 2 16,6-11 5-16,-1-19 0 16,1-4 0-16,-3-6 0 15,-6-3 0-15,-2 7-1 16,-9 9-1-16,-3 10-1 0,-7 12-4 15,-4 3 7-15,0 2-4 16,0 0-5-16,0 0-7 16,0 7-4-16,0 14 20 15,0 2 2-15,3 2-1 16,4-2 1-16,-3-6-1 16,7-1 3-16,-2-6 0 15,0-2 3-15,4-6 2 16,1-2-1-16,1 0 5 15,6-2-3-15,1-16-7 16,-2-4-1-16,2-4 1 16,-1-5-3-16,-4 4 1 15,-1 1-1-15,-3 8 0 0,-7 10-5 16,0 5 1 0,-4 3-4-16,-2 0-4 0,0 4-3 15,0 18 9-15,0 5 5 16,0 2-1-16,0 0 2 15,2-3 2-15,2-2-2 16,7-4 2-16,-1-6-2 16,-2-4 1-16,3-6-1 15,1-4 2-15,3 0 9 16,1 0-2-16,-1-12-1 16,-2-11-1-16,-1-2 1 15,-8-3-1-15,-4-4-7 16,0 4-2-16,-8 3 1 15,-11 6-4-15,-1 9 2 16,3 3 3-16,1 4-3 0,5 3 0 16,4-3 2-16,7 3 2 15,0 0-1-15,0-4 0 16,0 3-1-16,29-6 1 16,9 1 2-16,14 5 3 15,10-1 3-15,0 2-4 16,1 0 19-16,-7 9-15 15,-17 13-1-15,-1 3 2 16,-13-1-2-16,-9 2 0 16,-10-4-5-16,-6-2 4 15,0-2-4-15,0-6 7 16,-14-2-1-16,6-4-7 0,1-4 3 16,5-2-2-16,2 0-2 15,0-15-3-15,0-16-18 16,17-12 16-16,12-11 0 15,14 3 0-15,6 5-13 16,-4 13 0-16,-10 20 5 16,-3 13 2-16,-10 0 10 15,-5 16-3-15,-3 12 0 16,-5 6 2-16,-5-1 0 16,-4 4 0-16,0-7 1 15,0-2 1-15,0-9-8 16,-6-2 3-16,-10-9-30 0,1-6-43 15,-8-2-94-15,-2 0-204 16</inkml:trace>
  <inkml:trace contextRef="#ctx0" brushRef="#br0" timeOffset="-76945.14">5465 5591 850 0,'0'0'145'16,"0"0"-125"-16,0 0 5 15,0 0 92-15,0 0-26 16,0 0-46-16,0 0-27 0,61 66-1 16,-39-62-7-16,-5-4-2 15,4 0-5-15,-8 0-3 16,-4-15-3-16,-9-9-26 15,0-3-53-15,-16-4-115 16,-30-3-171-16</inkml:trace>
  <inkml:trace contextRef="#ctx0" brushRef="#br0" timeOffset="-76764.88">4755 5434 941 0,'0'0'121'15,"0"0"-108"-15,0 0 12 0,0 0 39 16,0 0 5-16,149 4-38 16,-67-4-21-16,3-6-9 15,-9-5-1-15,-16 4-60 16,-18 2-161-16,-21 5-173 16</inkml:trace>
  <inkml:trace contextRef="#ctx0" brushRef="#br0" timeOffset="-72384.22">4625 5851 634 0,'0'0'66'0,"0"0"-39"15,0 0 77-15,0 0-15 16,0 0-46-16,0 0 6 16,0 0 1-16,-86 3-8 15,86-3 1-15,-6 0-3 16,4 0-10-16,0 3-2 15,-2-1-12-15,-1-2 1 16,5 2-7-16,-2-2-9 16,0 0 5-16,2 0-4 0,0 0-2 15,0 0 1-15,0 0-1 16,0 0-1-16,0 0-2 16,13 0 3-16,16 0 2 15,11-7-1-15,7-2-1 16,0-3-1-16,2 4-3 15,2 2-6-15,-4 3-1 16,-7 3-15-16,-11 0-8 16,-11 0-17-16,-9 0-2 15,-9 0-6-15,0 0-32 16,0 5-147-16,-14 2-409 16</inkml:trace>
  <inkml:trace contextRef="#ctx0" brushRef="#br0" timeOffset="-68914.02">7124 6096 388 0,'0'0'157'16,"0"0"-79"-16,0 0 0 15,0 0 12-15,0 0-28 16,0 0-24-16,0 0-13 15,0 0-1-15,0 0-10 16,0 0-2-16,0 0-3 0,0 0-6 16,0 0-1-16,0 0 7 15,0 0-2-15,0 0-2 16,0 0 3-16,0 0 0 16,0 0 4-16,0-2 7 15,0 0 4-15,-7-4-16 16,-4-2-3-16,2 2-1 15,1 1 0-15,0 2 2 16,6-1 4-16,-2-1-8 16,4 3 11-16,0-1-6 15,0 3 0-15,0 0-4 16,0 0-2-16,0 0 0 16,0 0 0-16,0 0-3 0,0 0 3 15,0 0-5 1,0 0 3-16,0 0 2 0,2 10 2 15,0 8-1-15,-2 5-2 16,0 9-1-16,-27 6 1 16,-10-1-28-16,-10-1-80 15,2-10-174-15</inkml:trace>
  <inkml:trace contextRef="#ctx0" brushRef="#br0" timeOffset="-67033.97">7540 6011 711 0,'0'0'99'0,"0"0"-90"16,0 0 16-16,0 0 9 0,0 0-9 16,0 0 0-16,29 27-14 15,-15-27-1-15,-1 0-6 16,1 0 1-16,-1 0 0 16,-1-4-1-16,-6-9 1 15,1-2-2-15,-5 1 1 16,-2-3-4-16,0 3 2 15,0 2 2-15,0 4-3 16,-9 2 4-16,-2 6-3 16,0 0-2-16,-5 0-7 15,5 0 6-15,-2 16 0 16,-1 7 1-16,3 2 0 16,5 5 2-16,4 5-2 15,2-3 0-15,0-3 0 16,4-2 1-16,11-8-1 0,3-6 2 15,2-6-4-15,2-7 5 16,5 0-2-16,2-5 0 16,0-17 0-16,0-9 0 15,-2 2-1-15,-4-3 0 16,-8 1 0-16,-7 4 1 16,0 6 5-16,-8 7-4 15,2 6 10-15,-2 7 5 16,0 1 8-16,0 0-11 15,0 0-14-15,0 1 0 16,0 21 0-16,0 10 1 16,0 3 6-16,0-3-6 0,0-6-1 15,0-8 0 1,11-2 2-16,-3-9-2 0,4-2 0 16,1-3 0-16,3-2 0 15,6 0 0-15,5-16 5 16,-3-6-4-16,3-5-1 15,0-2 0-15,-10 3 0 16,-3 0-2-16,1 8 2 16,-7 6-1-16,-4 7 2 15,-4 5-2-15,0 0-4 16,0 7 4-16,0 18-2 16,0 13 2-16,0 4 2 15,2 1 1-15,7-7-2 16,2-4 0-16,5-11 0 15,2-8-4-15,-1-5 4 0,12-8 0 16,5 0 0-16,3-24 9 16,0-8-7-16,-6-10-1 15,-7-4 0-15,-4-8 5 16,-8-10-6-16,-10-8 3 16,-2-5-2-16,0 1 1 15,-5 12 3-15,-10 10 3 16,4 17 12-16,1 13-6 15,4 14 4-15,4 9 8 16,2 1-26-16,-5 0-12 0,3 19-5 16,-4 23 17-16,0 21 3 15,4 7-2-15,2 5 7 16,0-1-6-16,0-2-1 16,2-10 0-16,12-8-1 15,-3-8 0-15,3-10 1 16,1-8-1-16,1-8-5 15,-1-10 3-15,1-8 2 16,8-2 0-16,-1-10 1 16,6-20-1-16,-5-8 0 15,5-5-1-15,-6 0-4 16,-4 2 3-16,-7 6 2 16,-10 8 2-16,-2 9 0 15,0 10-1-15,0 6-2 16,0 2-1-16,-14 0-11 0,1 8 6 15,-3 16 5-15,8 9 4 16,1-1-3-16,7-1 6 16,0 0-6-16,0-5 3 15,7-5-2-15,11-4 0 16,1-9-1-16,6-4-2 16,6-4 3-16,0 0 0 15,7-22 3-15,3-9-3 16,-6-1 0-16,-6-2-1 15,-6 1 2-15,-17 3-2 16,-6 1-8-16,0 12-1 16,0 5 5-16,-2 5 5 0,-12 7-22 15,-1 0 21-15,-1 0-2 16,5 0-5-16,3 8 8 16,0-2-2-16,8 0 3 15,0-2-4-15,0 3-1 16,0-3 1-16,0 0 3 15,12-1-2-15,1 1 2 16,1 4 0-16,-1 1 2 16,-1 3-2-16,-4 3 1 15,5 8 8-15,-1 0-1 16,-1 6-3-16,-3-3 5 16,6-2 9-16,-1-2-6 15,1-4-12-15,-1-4 6 0,-2-6-7 16,1-7 0-1,3-1 0-15,5 0-4 0,5-14-27 16,-4-18 8-16,2-3-68 16,-9-7-148-16,-10-4-65 15</inkml:trace>
  <inkml:trace contextRef="#ctx0" brushRef="#br0" timeOffset="-66761.52">9048 5554 913 0,'0'0'58'0,"0"0"0"16,0 0 7-16,0 0-27 16,0 0-14-16,0 0 20 15,22 149-4-15,-13-87-13 16,-3 1-8-16,2-2-10 15,-4-4-7-15,-2-8 1 16,0-5-2-16,5-8-1 16,-1-12-6-16,-1-10-15 15,-3-7-24-15,3-7-47 16,-3 0-39-16,5-9-50 16,-7-18-108-16</inkml:trace>
  <inkml:trace contextRef="#ctx0" brushRef="#br0" timeOffset="-66573.21">8885 5842 627 0,'0'0'119'0,"0"0"-44"15,0 0 12-15,0 0-27 16,0 0-10-16,0 0-26 16,-22-9-19-16,59 7-1 15,19-4-4-15,9-2 0 16,-1 4-18-16,8 0-61 15,-1 4-78-15,-2 0 41 16,-11 2-24-16</inkml:trace>
  <inkml:trace contextRef="#ctx0" brushRef="#br0" timeOffset="-64284.26">9473 5903 532 0,'0'0'114'15,"0"0"-48"-15,0 0 72 16,0 0-43-16,0 0-21 15,0 0-42-15,-6-20-13 16,2 4 1-16,-1 0 7 16,-2 0-17-16,-2 0 8 15,1 4-11-15,-4 6-4 16,3 4-2-16,-4 2 5 16,-3 0-6-16,1 6 1 15,-5 14-2-15,4 12 1 0,-2 6-1 16,10 1 1-1,-2 1 0-15,8-5 0 0,2-5-3 16,0-5 6-16,0-7-7 16,4-8 0-16,12-6 4 15,7-4 2-15,1 0 6 16,0-17-6-16,5-10-1 16,-2-1 0-16,-2-3 0 15,-8-1-1-15,-1 5 0 16,-7 2 1-16,-7 9-1 15,0 9 2-15,-2 4-2 16,0 3-1-16,0 0-13 16,0 10 9-16,0 18 5 15,0 9 0-15,0 2 4 0,0 0 1 16,0-5 4-16,10-3-5 16,1-7 3-16,-3-7-6 15,4-7-1-15,-3-8 1 16,1-2 1-16,11 0 11 15,1-9-12-15,7-16 7 16,5-1-7-16,-7-2 5 16,-3-2-6-16,-11 3 0 15,0 3 0-15,-11 6 2 16,6 9 3-16,-6 6-5 16,-2 3-1-16,0 0-11 0,0 0-1 15,0 23 11 1,0 5 2-16,0 4 2 0,0-4 2 15,0 0-4-15,0-9 0 16,13-2-3-16,3-7 3 16,1-5 1-16,-1-5-1 15,9 0 0-15,-3-13 0 16,2-11-6-16,3-2-10 16,-9-1-10-16,0-3 8 15,-12 4-13-15,-3 1-6 16,-3 6 16-16,0 10 14 15,0 4 6-15,0 5 0 16,0 0-5-16,0 18 6 16,-14 13 14-16,8 4 2 0,-3 4 9 15,9-6-18-15,0-2 11 16,0-9-3-16,0-10-10 16,0-6-3-16,0-3 0 15,0-3-1-15,7 0 5 16,8-21-6-16,5-9-2 15,3-4-16-15,-2-4-2 16,-2 4 8-16,-3 5-2 16,-1 7 0-16,-7 12 11 15,4 10-1-15,-5 0-4 16,-1 13 8-16,-4 14 0 16,5 8 3-16,0-3 6 15,2-6 11-15,2-6-8 0,0-6 5 16,7-6-7-1,2-6-5-15,0-2-1 0,12 0 1 16,-1-14 1-16,0-10-4 16,0-2 1-16,-4-4-3 15,-8 0 0-15,0-1-1 16,-11 5 0-16,1 6 0 16,-6 8 0-16,-3 7 1 15,0 5 0-15,0 0-2 16,0 1 2-16,0 23 0 15,0 10 10-15,0-1 4 16,0-1 4-16,0-6-8 0,0-9-7 16,0-2-1-16,0-5-1 15,2-8 2-15,5-2-2 16,6 0 0-16,5-10-1 16,1-12-11-16,2-4-11 15,-1-1-6-15,3 3 20 16,-4 2-7-16,-1 6 10 15,-7 8 4-15,-2 8-1 16,-2 0 2-16,0 2-1 16,-1 20 1-16,-4 7 10 15,7 3 7-15,-2-1-9 16,0-2 7-16,-1-7-5 16,-4-10-7-16,5-2-1 15,-4-8-2-15,1-2 0 16,3 0 3-16,8-6 8 0,5-17-9 15,7-3-2-15,0-1 2 16,0-1-2-16,0 7 0 16,-8 5-2-16,-3 9-1 15,-5 7-1-15,-7 0-3 16,6 0 7-16,-6 16-4 16,5 5 4-16,-5 4-1 15,8-1 2-15,-1-6-1 16,2-4 0-16,3-4 0 15,-1-6 0-15,3-4-1 16,5 0-1-16,-2-7-6 16,8-12-7-16,-6-5 9 0,-3 0-10 15,-5-5 10-15,-7 0-8 16,-4 0-4-16,-4 4 0 16,0 8 4-16,0 9 5 15,-12 8 6-15,-7 0-3 16,-4 7 6-16,5 16-2 15,1 5 1-15,5 7 1 16,8-1-9-16,4 0 7 16,0-7 1-16,6 0 0 15,19-6 1-15,6-9 0 16,5-5 0-16,2-7-1 16,4 0 1-16,0-14-6 15,3-11-10-15,-3-1 7 0,-1-1 1 16,-8-2 8-16,-1 2 0 15,-8 3-1-15,-11 7 0 16,-11 9 2-16,-2 7 5 16,0 1 9-16,0 0-6 15,0 4-2-15,0 18 10 16,-2 7 0-16,0 0 16 16,2 0-19-16,0-2 5 15,0-5-5-15,0-5 1 16,0-10 4-16,9-5-12 15,0-2-5-15,4 0 6 16,10-4 0-16,-2-16-8 0,6-2 3 16,2-4-6-1,0-1 3-15,-2 4-2 0,-11 5-3 16,-3 8-1-16,-2 8 2 16,-6 2-1-16,-5 0 0 15,9 7 0-15,-3 16 5 16,8 2 0-16,-1 2 0 15,8-3-3-15,0-7 3 16,2 0 1-16,-3-9 0 16,9-8-1-16,-2 0 4 15,2-5-3-15,2-18 3 16,-2-5-4-16,-1-6-1 16,-1-6 1-16,-9-5 4 15,1-9 0-15,-13-13-4 16,-6-5 0-16,0-6 0 0,0 3 3 15,-2 6-2-15,-8 20 0 16,6 17 6-16,2 17 1 16,-5 15-2-16,5 3-6 15,0 32-17-15,2 20 17 16,0 10 0-16,0 12 6 16,13-3-5-16,1-2 3 15,3-8 0-15,4-12 0 16,1-9-2-16,0-11-2 15,-2-15-2-15,-2-6-5 16,0-11-18-16,-2 0-9 16,1-23-39-16,-5-9-33 0,-8-3-189 15</inkml:trace>
  <inkml:trace contextRef="#ctx0" brushRef="#br0" timeOffset="-64074.92">11745 5738 913 0,'0'0'84'15,"0"0"-69"-15,0 0 48 16,129-9 27-16,-71-3-46 16,11-1-22-16,-9 0-12 15,-6 2-10-15,-21 4-2 0,-19 0-7 16,-14 4-53-16,-20-3-65 15,-34 2-52-15,-19-3-260 16</inkml:trace>
  <inkml:trace contextRef="#ctx0" brushRef="#br0" timeOffset="-63799.46">9888 5641 928 0,'0'0'82'16,"0"0"-73"-16,0 0 39 16,0 0 45-16,0 0-23 15,0 0-31-15,-2 0-29 16,2 0-1-16,0 0-6 15,0 0-3-15,0 0-5 16,0 0-19-16,0 0-86 16,0 0-106-16,-14 0-603 15</inkml:trace>
  <inkml:trace contextRef="#ctx0" brushRef="#br0" timeOffset="-63282.51">8190 5796 453 0,'0'0'121'0,"0"0"-61"15,0 0 28-15,0 0 64 16,0 0-72-16,0 0-10 0,-87-17-26 16,76 17 6-16,3 0-2 15,8 0-20-15,0 0-6 16,0 0-5-1,0 0-17-15,14-2-2 0,28 0 2 16,25-3-1-16,22-8 1 16,12-3-87-16,8-3-70 15,3 0-198-15</inkml:trace>
  <inkml:trace contextRef="#ctx0" brushRef="#br0" timeOffset="-62591.42">12761 6240 719 0,'0'0'178'0,"0"0"-138"15,0 0 25-15,0 0 0 0,0 0-13 16,0 0-16 0,-4 42-5-16,4-15-8 0,0 5-8 15,-15 1-15 1,-10-3-7-16,-4-2-115 15,4-11-139-15</inkml:trace>
  <inkml:trace contextRef="#ctx0" brushRef="#br0" timeOffset="-59968.01">13437 6136 618 0,'0'0'108'0,"0"0"-69"16,0 0 40-16,0 0 9 15,0 0-23-15,0 0-21 16,-2 0-13-16,2 0 10 16,0 0-7-16,0 0-9 15,0 0 5-15,0 0-2 16,0 0-3-16,0 0-6 16,0 0-8-16,0-6-6 15,2-8-4-15,9-1 2 16,-2 4-3-16,-2 0 1 15,4 4-1-15,-5 1-2 16,3 2 1-16,1 4 1 16,-6 0-2-16,2 0 4 0,5 0-4 15,-3 2 0-15,-2 18 1 16,-4 6 1-16,3 6 0 16,-5-3 0-16,0 0 1 15,0-9-2-15,0-8 2 16,0-4-1-16,0-6 5 15,0-2-3-15,0 0-2 16,0 0 0-16,8-13 0 16,6-13 0-16,9 1-11 15,-6-3 5-15,1 0-4 16,2 3 5-16,-4 3-3 16,-3 9 0-16,-6 6 1 15,-3 5 3-15,3 2-6 16,-5 0-2-16,0 19 10 0,7 6 2 15,-7 8 0-15,1-4 1 16,4 3 1-16,-1-7 2 16,-4-5 2-16,5-7 9 15,-5-8-3-15,0-3-10 16,0-2 4-16,1 0-1 16,8 0 1-16,4-16-2 15,3-8-1-15,7-1-2 16,-2-4 3-16,-4 3-6 15,-3 3 2-15,-1 6-2 16,-1 7 2-16,-12 3-2 0,3 7-2 16,-3 0 1-1,2 0-2-15,5 13 3 0,-2 11 1 16,4 5 1-16,0-3 2 16,3 1-2-16,3-3 1 15,1-6 0-15,-5-6 0 16,5-3-1-16,3-9 2 15,-2 0-1-15,6 0 1 16,2-11-1-16,-5-10 0 16,3 0-1-16,-10-5 0 15,1-2-3-15,-7-1 0 16,-7 0-6-16,-2 3 5 16,0 6-8-16,0 8 7 0,-4 10-22 15,-8 2 14-15,-3 0 10 16,-1 12 3-16,-4 14 0 15,6 8 2-15,10 3 4 16,4 0-4-16,0 1-2 16,0-6 0-16,18-4 0 15,16-6-2-15,1-8 1 16,19-10-4-16,6-4-28 16,11 0-33-16,-2-22-50 15,-7-1-103-15,-6-3 123 16,-13-1 58-16,-12 5 12 15,-4 0 26-15,-14 1 4 16,-11 4 60-16,-2-1 52 16,0 2 7-16,-2 0-60 0,-11 1-6 15,-3 4 4 1,-9 4 3-16,6 7-25 0,-8 0-23 16,0 5-1-16,-2 17-8 15,0 5 20-15,7 7-12 16,2-1-5-16,11-1-9 15,2-4 0-15,7-2-1 16,0-8 1-16,0-4-1 16,9-8 1-16,13-6-1 15,7 0 3-15,11-18-2 16,3-12-1-16,1-8-4 16,-1-4 2-16,-5-4 2 15,-9-4 0-15,-2-11 1 0,-10-7-1 16,1-10 0-1,-7 3 2-15,-1 3-1 0,-8 16 2 16,-2 20-1-16,0 14 3 16,0 11-1-16,0 7-1 15,-2 1-3-15,-6 3-2 16,-3 4-4-16,3 29 3 16,-2 18 3-16,4 18 0 15,6 7 0-15,0 4 0 16,0-4-1-16,0-7 2 15,0-8 2-15,0-13-3 16,6-7-1-16,4-15 0 16,3-12 1-16,3-8-6 0,-1-6 0 15,7 0 5-15,3-22-4 16,4-6-10-16,0-4-2 16,-5-2 7-16,-6 5-5 15,-3 6 0-15,-3 9 4 16,-10 7 3-16,0 7 7 15,-2 0-14-15,0 0 13 16,0 22 2-16,0 7-1 16,0-1 4-16,9-2 0 15,3-2 2-15,3-4 1 16,1-6-3-16,9-5-3 16,-2-9-1-16,11 0-10 15,2-9-51-15,-7-20-64 0,-1-5-118 16,-5-5-243-16</inkml:trace>
  <inkml:trace contextRef="#ctx0" brushRef="#br0" timeOffset="-59725.66">15037 5731 798 0,'0'0'101'0,"0"0"-79"16,0 0 23-16,0 0 29 15,0 0 8-15,0 0-51 16,16 106-13-16,7-101 2 16,-4-5-9-16,-5 0-5 0,1 0-1 15,-1-11-5-15,-5-4-6 16,-7-5-29-16,-2 6-14 16,0 5-17-16,-15 6-28 15,-10 3-49-15,0 0-83 16,7 0-268-16</inkml:trace>
  <inkml:trace contextRef="#ctx0" brushRef="#br0" timeOffset="-58834.08">15265 5953 521 0,'0'0'420'15,"0"0"-371"-15,0 0 19 16,0 0 39-16,0 0-33 16,0 0-46-16,-40-2-11 15,18 21-12-15,-3 8 3 16,2 8-2-16,15 3-4 16,-1 0 0-16,5 2 4 15,4-4-6-15,0-4 0 16,2-4 0-16,17-6 1 15,10-8-1-15,12-7-17 16,10-7 3-16,0 0-10 0,7-12-10 16,3-9-1-16,-8-7 17 15,0-2 16-15,-12-2 1 16,-12-2 0-16,-12 1 1 16,-10 3 2-16,-7 9 3 15,0 4 10-15,-9 9-1 16,-16 7-2-16,-2 1-9 15,6 0-3-15,-4 12 0 16,7 11 2-16,3 4 2 16,1 2-2-16,3 5 8 15,9-5-5-15,0 0-1 16,2-3-2-16,0-11 1 16,0-5-2-16,2-6-1 15,11-4 0-15,5 0 3 16,5 0 4-16,0-18-5 0,2-2-2 15,2 0 0-15,-9-2-1 16,-3-2-6-16,-3 2-4 16,-3 1 5-16,-5 9-9 15,-4 7 8-15,0 3 3 16,0 2-5-16,0 0-4 16,0 0 11-16,0 14 0 15,0 4 2-15,0 3 7 16,9-4-6-16,2-5 3 15,7-2 5-15,0-6-3 16,2-4 1-16,6 0 1 16,-1-4 0-16,2-18 1 0,-7-7-8 15,3-5 0-15,-6-8-1 16,-5-6 0-16,-6-8 0 16,5-8-4-16,-9-8 4 15,0 2 0-15,3 12 0 16,-5 19 4-16,0 21 1 15,0 15 4-15,0 3-9 16,-7 7 2-16,-8 32-2 16,-5 17 10-16,-1 9 3 15,17 10-10-15,4 0 4 16,0-4-6-16,20-9-2 16,20-8-3-16,5-5 4 0,10-17-9 15,3-12-38-15,8-16-22 16,-4-4-101-16,5-9-193 15</inkml:trace>
  <inkml:trace contextRef="#ctx0" brushRef="#br0" timeOffset="-58533.63">16522 5446 868 0,'0'0'71'15,"0"0"-36"-15,0 0 11 16,0 0 28-16,0 0 15 0,0 0-40 16,0 0-40-1,0 54 23-15,0 27 14 0,-13 25-12 16,-18 23 2-16,-10 13 0 16,-12 4 0-16,-1-10-16 15,7-13-7-15,5-24-5 16,13-20-3-16,14-21-4 15,3-21-1-15,10-11-3 16,2-17 1-16,0-9-21 16,0 0-51-16,9-24-10 15,11-16-127-15,3-16-184 16</inkml:trace>
  <inkml:trace contextRef="#ctx0" brushRef="#br0" timeOffset="-58257.17">16814 5576 1058 0,'0'0'55'0,"0"0"-54"15,0 0 0-15,0 0 18 16,0 0 7-16,0 0 33 15,13 157-19-15,-5-77-21 0,-8-4-5 16,0-4-12 0,0-9 0-16,-10-15-2 0,-7-10-5 15,-4-15-47-15,1-11-60 16,-7-12-2-16,-1 0-134 16,1-23-429-16</inkml:trace>
  <inkml:trace contextRef="#ctx0" brushRef="#br0" timeOffset="-57868.47">16584 5905 708 0,'0'0'80'0,"0"0"-39"16,0 0 43-16,143 0-19 16,-83 0-16-16,9 0-6 0,5-5-13 15,-5-2-5-15,-11-5-15 16,-8-4-7-16,-17-7-1 15,-16-2-2-15,-5-3 0 16,-10-6-2-16,-2-2-3 16,0 4 5-16,-7 4 0 15,-4 10 2-15,-2 8 6 16,-1 6-7-16,5 4 3 16,3 0 5-16,-6 2 2 15,-1 26 8-15,1 15 6 16,6 14 4-16,4 7-6 15,0 6-1-15,2-2-5 16,0-2 1-16,0-5 3 0,2-9-6 16,2-12-8-16,6-12-6 15,-6-10-1-15,-2-10-1 16,7-8-25-16,3 0-45 16,7-6-107-16,10-24-136 15</inkml:trace>
  <inkml:trace contextRef="#ctx0" brushRef="#br0" timeOffset="-56651.41">17367 6052 225 0,'0'0'625'0,"0"0"-603"16,0 0 25-16,0 0 64 0,0 0-13 15,0 0-36-15,89 56-14 16,-58-56-25-16,5 0-6 15,-5-7-10-15,-6-8-3 16,-7-7 2-16,-12-3-3 16,-1 0-3-16,-5-4 0 15,0 5-7-15,-19 4 4 16,-2 6 3-16,-6 8-4 16,0 6 4-16,-2 0-9 15,2 8 6-15,7 18 3 16,0 7 2-16,14 0-2 15,4 1-1-15,2-2 0 16,0-1 1-16,19-4-2 16,17-4 0-16,7-7 2 15,3-4-10-15,8-12-6 16,-1 0 4-16,3 0-13 0,-3-10 2 16,-6-5 11-16,-7-8 4 15,-11-3 2-15,-13-2 5 16,-5 0 0-16,-11 3-5 15,0 5-3-15,0 8 3 16,-15 7 6-16,-12 5 2 16,-2 0 0-16,-2 0 5 15,6 16 2-15,0 5 3 16,10 5 7-16,6 3 4 16,0-3-2-16,9-3-14 0,0-4 3 15,0-5-9-15,0-6 1 16,13-3 0-16,5-5 7 15,9 0-1-15,2-3-8 16,2-14 0-16,-2-2 0 16,-4-1-1-16,-1-4-1 15,-6 2-3-15,-2-2-2 16,-5 5-5-16,-7 8 11 16,-2 3-1-16,-2 8 0 15,0 0-3-15,0 0-3 16,0 0 0-16,0 10 3 15,5 9 5-15,-1 3 0 16,6 0 0-16,-4-6 4 0,7-1 3 16,1-7-1-16,1-6 2 15,1-2 1-15,7 0 3 16,-2-6-7-16,6-16-5 16,-2-9 2-16,-5-2-2 15,2-9-4-15,-4-7-7 16,-2-6 0-16,-3-6 5 15,0-3-3-15,-8 8 2 16,-5 10 6-16,0 14 1 16,0 13 0-16,0 10 1 15,0 6 1-15,-3 3-2 16,-3 0-10-16,-5 29 1 0,-3 14 9 16,-1 16 3-1,4 5-1-15,4 2-1 0,0-2 1 16,7-6-2-16,0-8 1 15,0-9-1-15,14-9 8 16,3-10-2-16,8-10-4 16,4-10 5-16,0-2-1 15,2 0-1-15,3-20-1 16,-5-11-4-16,-5-8-1 16,3-14 0-16,0-5-6 15,-5-10 1-15,-2-2-7 16,-5 6 12-16,-1 10 1 15,-12 13 0-15,-2 19 4 16,0 12 4-16,0 6 1 16,-2 4-6-16,-12 0-4 0,-3 31 2 15,-1 12 0-15,5 14 2 16,4 7-2-16,6 0 5 16,3-4-1-16,0-5-5 15,0-8 0-15,5-8 2 16,10-9-2-16,8-10-2 15,4-12-9-15,2-8-23 16,4 0-31-16,3-23-25 16,-1-11-85-16,-2-6-63 15,1-7-34-15,-5-11-42 0</inkml:trace>
  <inkml:trace contextRef="#ctx0" brushRef="#br0" timeOffset="-56298.77">18827 5709 514 0,'0'0'164'0,"0"0"-31"16,0 0-47-16,0 0-38 15,0 0 2-15,0 0 19 16,-83 96-16-16,68-38-17 16,2 2-7-16,-1-4 16 15,10-6-16-15,-3-9-4 16,7-10-17-16,0-10 4 16,0-7-12-16,0-10 4 15,13-4-3-15,16 0 6 16,9-4-7-16,3-16-3 15,-4-2-17-15,1 0 9 16,-11 3 0-16,-9 4-9 0,-5 5 5 16,-11 6 11-16,5 4-4 15,-5 0-2-15,1 0-2 16,-3 15 7-16,4 6 5 16,5-2 0-16,-5-1 2 15,7-5-2-15,3-3 0 16,1-5 0-16,-1-2 0 15,1-3-5-15,-5 0-75 16,-4-15-22-16,-6-6-32 16,0-4-97-16,-2-3-227 15</inkml:trace>
  <inkml:trace contextRef="#ctx0" brushRef="#br0" timeOffset="-56120.46">18397 5807 769 0,'0'0'121'0,"0"0"-99"16,0 0-6-16,0 0 27 15,0 0-1-15,0 0-24 16,133 0-18-16,-77 0-1 16,2 0-46-16,-2 0-85 15,-7 0-125-15</inkml:trace>
  <inkml:trace contextRef="#ctx0" brushRef="#br0" timeOffset="-54716.07">19420 5851 862 0,'0'0'39'16,"0"0"-9"-16,0 0 52 15,0 0-6-15,0 0-14 16,0 0-29-16,-22-23-24 16,13 23-3-16,-9 0-5 15,-7 14 6-15,-4 5 1 16,0 9 8-16,5 3-10 16,4 2-5-16,2 2 5 0,9-3 2 15,7-4-8-15,2-2 2 16,0-6-4-16,16-4 4 15,15-4-5-15,9-6-7 16,6-6-36-16,8 0-21 16,-2-3 21-16,-6-12 23 15,-3-3 12-15,-10-7 5 16,-2-3 5-16,-6-2 1 16,-12-4 0-16,-11 6 5 15,-2 4 3-15,0 10 11 16,-2 5 13-16,-11 9-7 15,-7 0-10-15,-3 0 0 16,-1 13 13-16,4 13 0 0,4 2-1 16,3 4-3-1,11 1-7-15,2-5-4 0,0-2-11 16,0-6-2-16,6-4 0 16,17-6 5-16,4-2-4 15,6-8 0-15,0 0 3 16,5 0-2-16,-9-10-2 15,0-9-5-15,-6 2-1 16,-6-5 0-16,-3-2 0 16,-10 0 4-16,0 2 0 15,1 8 2-15,-5 5 1 16,0 8-1-16,0 1-4 16,0 0-1-16,0 0 5 15,0 0 0-15,0 10 0 0,-9 6 8 16,5 5-1-16,2 0 2 15,2-3-4-15,0 2-4 16,0-5 7-16,0-1-4 16,6-2 7-16,17-4 2 15,0-1 0-15,16-7-1 16,-1 0-7-16,6 0-2 16,3-16 2-16,-3-9-4 15,8-2 0-15,-5-7-1 16,-5-9-1-16,-2-6-6 15,-9-11 0-15,-6 5 2 16,-9 3 2-16,-14 14-4 16,-2 14 3-16,0 10-3 0,0 10 5 15,-16 4 0-15,-4 0 0 16,4 0 1-16,8 0-5 16,1 5 6-16,7 3-1 15,0 2-2-15,0 1-1 16,0-3 5-16,11 1-4 15,7 2 6-15,6-2-5 16,5-2 2-16,-9-2-2 16,3 2 2-16,-4 0 0 15,0-2 3-15,-11 3-8 16,2 2 8-16,-8 2-7 16,-2 6 4-16,0-2 0 0,0 5 2 15,0-4-2-15,0-3 0 16,0 1 2-16,0-6-2 15,0 1-1-15,0-2 0 16,0-1 1-16,11-3 6 16,5-3-2-16,8-1-2 15,5 0-2-15,6 0 7 16,6 0-7-16,3-5 0 16,-1-12-3-16,-3 0 3 15,-5-8 2-15,5-5-2 16,3-5 0-16,-3-4 1 15,-7 6-1-15,-4 1 0 16,-13 15-1-16,-9 5 0 0,-7 6-5 16,0 3 1-1,-11 3 5-15,-16 0-5 0,2 0 4 16,1 11 0-16,-3 11 0 16,0 8 1-16,0 3 3 15,10 2-3-15,1 1 0 16,7-3 0-16,7-1 0 15,2-5 0-15,0-5 0 16,4-4 2-16,17-3 0 16,-4-5-1-16,8-5 1 15,-1-5-1-15,5 0 0 16,-2 0-1-16,2-4 0 0,-4-10-6 16,1-5-8-1,-6-2-18-15,1 1-52 0,-6 3-29 16,1 3-56-16,1 1-219 15</inkml:trace>
  <inkml:trace contextRef="#ctx0" brushRef="#br0" timeOffset="-54543.82">21506 5939 711 0,'0'0'247'0,"0"0"-223"16,0 0 20-16,0 0 17 16,0 0-61-16,0 0-1 0,-13 10-232 15</inkml:trace>
  <inkml:trace contextRef="#ctx0" brushRef="#br0" timeOffset="-47705.61">922 7328 392 0,'0'0'113'16,"0"0"-37"-16,0 0 6 15,0 0 24-15,0 0-7 16,0 0-22-16,0 0-13 16,-11 7-13-16,11-7 10 15,0 0-7-15,-2 2-2 16,2-2-18-16,0 0-9 16,0 0 3-16,0 0-25 15,0 5 3-15,29 4-6 16,11 1 6-16,16 0-5 15,4-2 1-15,-4-1 1 16,-2 0-3-16,-17-3 2 16,-6-2-1-16,-8-1-1 0,-14 2-1 15,-5 0 1-15,-4-2-3 16,0 1 3-16,0-2 0 16,0 2 0-16,-11-2 1 15,-3 0-1-15,3 0-10 16,3 0-12-16,0 0-48 15,0 0-102-15,1 0-219 16</inkml:trace>
  <inkml:trace contextRef="#ctx0" brushRef="#br0" timeOffset="-38535.82">2494 7277 252 0,'0'0'87'0,"0"0"-43"16,0 0 14-16,0 0 6 16,0 0-16-16,0 0-2 15,0 0-2-15,0 0-5 16,0 0-3-16,0 0 10 0,0 0 7 15,0 0-11-15,12 0 7 16,5 0-7-16,-1 0-12 16,3 0-2-16,4-10-12 15,-1-1 2-15,-2-7-8 16,4-1 2-16,-7-3-10 16,-4-2 6-16,-5-3-2 15,-8-1-5-15,0-4 0 16,0 3 4-16,0-4-1 15,-15 5-4-15,-3 4 2 16,7 8 8-16,5 4 18 16,-1 4-6-16,4 6 0 15,1 0-2-15,0 2-4 0,2 0-3 16,0 0-10 0,0 0 1-16,0 0 0 0,0 0-2 15,0 0-2-15,0 18 0 16,0 16 0-16,0 20 5 15,16 14 10-15,6 11-3 16,0 13 9-16,0 10-15 16,-11 12-4-16,-3 8 5 15,-8-1 0-15,0-8-5 16,0-13 1-16,-6-14-2 16,0-17-1-16,6-16 0 15,0-16-4-15,0-17 1 0,0-13-15 16,0-5-6-1,2-2-4-15,12-12 20 16,3-24 2-16,1-12-10 0,1-8-9 16,-6-7 0-16,-5 0-2 15,-8-4 21-15,0 5-3 16,0 2 3-16,-17 7 5 16,-10 7 1-16,-2 9-5 15,-11 7 2-15,-3 5-3 16,6 10-1-16,-1 4-11 15,15 5 11-15,13 2 3 16,4 3 4-16,6 1-3 16,0 0-3-16,3 0-15 15,21 0 18-15,12 0 3 16,13 0 2-16,7 0-2 0,0 0 0 16,0-7 4-16,-6-12-4 15,0-8 2-15,-4-3-2 16,-5-2 0-16,-10 0 0 15,-8 2-2-15,-10 2 2 16,-11 4-3-16,-2 7-2 16,0 5-12-16,-18 3 4 15,2 5-18-15,0 4 24 16,6 0 6-16,3 0-3 16,7 0-7-16,0 0 10 15,0 0-1-15,0 0 1 16,0 0 0-16,0 1 1 0,11 4-1 15,1-1 3-15,1-1 1 16,0 2 0-16,0 5-2 16,0 4 3-16,1 6 0 15,-3 6-1-15,1 4 3 16,1 4-1-16,-2 1-4 16,0-5 3-16,0-5-2 15,2-4 1-15,-1-8 1 16,1-5 0-16,-1-3-4 15,1-5 8-15,5 0-7 16,-1-5 7-16,6-12-2 16,-3-5 0-16,-3-5-6 15,-1-3 3-15,-7-4-2 16,-3 2 2-16,-3 2-4 16,-3 4 5-16,0 6-2 0,0 8-1 15,0 8 1-15,-7 2-4 16,1 2-7-16,-1 0 5 15,-2 6 3-15,2 14-4 16,1 9 10-16,6 8-5 16,0 6 5-16,0-5-2 15,13 1 0-15,7-7-2 16,-2-5 3-16,4-8 5 16,-4-7 3-16,0-5 1 15,-1-5-8-15,4-2 6 0,1 0-5 16,0-13 2-16,1-6-8 15,-5-4-1-15,-3-1-8 16,-6 2-36-16,-4 1-30 16,-3 2-121-16,-2 5-215 15</inkml:trace>
  <inkml:trace contextRef="#ctx0" brushRef="#br0" timeOffset="-37735.39">3941 7427 524 0,'0'0'37'0,"0"0"-16"16,0 0 57-16,0 0 7 15,0 0 0-15,0 0-26 16,29-50-16-16,-29 33 4 16,0-3-9-16,0 1-12 0,-12 0-3 15,-9-2-9 1,-4 3-11-16,0 4-3 0,0 5 1 15,4 7-1-15,-2 2 0 16,1 0 1-16,-1 7-1 16,4 13-2-16,3 6 0 15,7 2 2-15,3 4 0 16,6-2 1-16,0-2 0 16,0-4-1-16,2-10-4 15,15-4 4-15,3-9 0 16,3-1 0-16,8-1 2 15,0-24 0-15,5-7 2 16,-1 3-4-16,-8 0 1 16,-4 10-1-16,-10 3 1 15,-9 5 0-15,-2 6 2 16,-2 5 4-16,0 0 13 0,0 0-13 16,0 14-6-16,-11 23-1 15,-5 24 2-15,-3 17 3 16,-4 13-4-16,-1 5 7 15,-3 0-3-15,3-4-5 16,1-16-3-16,5-11 3 16,7-19-2-16,5-14 1 15,2-14 1-15,4-12-9 16,0-6-8-16,0 0 1 16,2-18 6-16,19-20 5 15,8-11-2-15,0 2 2 0,3 7 1 16,-6 11 4-1,-1 16-1-15,-2 13-3 0,-6 0 3 16,1 12 1-16,-1 11-5 16,0 5 5-16,1-2 0 15,-1-6 1-15,-1-4-1 16,1-7-9-16,-1-9-45 16,2 0-15-16,4-22-57 15,1-15-101-15</inkml:trace>
  <inkml:trace contextRef="#ctx0" brushRef="#br0" timeOffset="-36799.75">4228 7305 717 0,'0'0'144'15,"0"0"-117"-15,0 0 5 16,0 0 4-16,0 0 5 15,0 0 5-15,-19 115-23 16,19-83-9-16,8-6 0 16,3-7 5-16,1-6 1 15,-4-8-1-15,1 0-10 16,-3-5 2-16,4 0-3 16,1-3 4-16,7-21-1 15,1-4-6-15,2-4-3 16,-3 2 0-16,-3 6-1 0,-3 8-2 15,-6 6-2-15,-3 8 2 16,-3 2-3-16,0 0-9 16,0 9 4-16,4 14 9 15,0 7 0-15,10 2 1 16,-1-2 0-16,2-3 0 16,3-8-1-16,-4-4 1 15,1-8-1-15,2-4 2 16,0-3 0-16,3 0 2 15,3-14 4-15,-2-12-7 16,2-6-1-16,-5-3 1 16,-7-4-7-16,-5 2 5 15,-1 2-20-15,-5 9 1 0,0 9 10 16,0 9 6 0,0 6-13-16,-9 2-2 0,-4 0 16 15,-5 12 2-15,0 14-1 16,3 3 2-16,6 10 0 15,1 3 1-15,6-1-1 16,2-2 0-16,0-6 0 16,0-8 0-16,10-7 0 15,3-7 2-15,5-9 1 16,4-2 5-16,9-2-1 16,5-27-2-16,4-3-2 15,-2-4-3-15,-3-2 1 0,-8 4 0 16,-2 4-1-16,-7 4-1 15,-9 12-3-15,-3 8 4 16,-6 6 0-16,0 0-4 16,0 2-4-16,-4 25 8 15,-7 6 9-15,-1 5 6 16,10-5-11-16,2-4 8 16,0-7-9-16,0-5 7 15,0-7-6-15,12-6 8 16,3-4-9-16,8 0 6 15,3-21 3-15,10-7-9 16,2 0-2-16,-3-2-1 16,-4 9-1-16,-8 6 1 15,-7 5 0-15,-5 10-1 16,-7 0-8-16,0 8-3 0,-4 21 5 16,0 5 6-16,0 1 2 15,7 0 2-15,2-9-2 16,4-4-1-16,8-12-34 15,1-6-46-15,6-4-28 16,1-6-57-16,8-19-37 16,-6-6-237-16</inkml:trace>
  <inkml:trace contextRef="#ctx0" brushRef="#br0" timeOffset="-36114.6">5436 7319 105 0,'0'0'603'16,"0"0"-503"-16,0 0 2 0,0 0 6 15,0 0-40-15,0 0-21 16,-56-16-12-16,39 41 5 16,-1 7-9-16,3 1-9 15,5 1 3-15,8-3-20 16,2-1 2-16,0-5-5 16,0 0 1-16,10-7-3 15,-2-4-4-15,10-9 4 16,0-2 5-16,2-3-5 15,9 0-3-15,7-22 1 16,-1-6-5-16,3-5 2 16,-5 2-1-16,-4 0-19 15,-8 4 7-15,-6 7 9 16,-8 11 4-16,-7 7 5 16,0 2 0-16,0 0-17 0,0 25 3 15,-5 12 14-15,1 4 6 16,4-4-1-16,0 0-4 15,0-10-2-15,9-7 1 16,6-4-1-16,4-11-2 16,0-5 3-16,1 0 2 15,9-14-2-15,0-17-6 16,0-3-24-16,-4-4-11 16,-8-1 25-16,4 2 14 15,-13 10 2-15,-3 13 0 0,-5 14 6 16,0 0 2-16,0 21 3 15,0 25 6-15,-7 16 21 16,-6 15-9-16,-1 8-9 16,4 10-5-16,-3 10-8 15,-6 3-2-15,-3-3-5 16,-3-8-3-16,-2-17 2 16,6-18-10-16,0-22 1 15,4-17 7-15,5-20 6 16,-1-3 0-16,2-13 1 15,2-29-1-15,5-21-1 16,4-19-2-16,0-16 2 16,29-6-4-16,8 6 2 15,13 13-5-15,0 24-1 16,6 12-14-16,-4 15-6 0,-3 10-9 16,-7 2-43-16,-4 8-106 15,-7 0-355-15</inkml:trace>
  <inkml:trace contextRef="#ctx0" brushRef="#br0" timeOffset="-35761.99">7561 7638 55 0,'0'0'0'16</inkml:trace>
  <inkml:trace contextRef="#ctx0" brushRef="#br0" timeOffset="-34000.89">6667 7602 306 0,'0'0'33'0,"0"0"-17"15,0 0 17-15,0 0-2 0,0 0-17 16,0 0 3-16,0 0 20 15,0 4 0-15,0-2-5 16,0 0 5-16,0-1-5 16,7 2-2-16,-5-3-4 15,2 0 2-15,3 0-1 16,0 0 1-16,6 0 18 16,5 0-8-16,0 0-6 15,2 0 5-15,-5-8-13 16,3 1-11-16,-5-2-4 15,1-2-1-15,-5 2 7 16,-3-1-4-16,2 2 10 16,-4-3-13-16,0 2 5 0,-1-3-9 15,1-1-3 1,0-2 0-16,-2 2 6 0,-2 1-7 16,5 3-1-1,-3 6 1-15,-2 3 4 0,3 0-4 16,-3-2 0-16,0 2 2 15,0 0-1-15,0 0-1 16,0 0 2-16,0 0 0 16,0 0 4-16,0 0-5 15,0 0 0-15,0 0-1 16,0 0 2-16,0 0-2 16,0 0 0-16,0 0 0 15,0 0 2-15,0 0 3 16,0-1 1-16,2-7 2 15,0-7 1-15,5-5-8 0,1-3 0 16,4-2-1-16,-1-5 1 16,0-5 1-16,-4-4 3 15,-5-7-5-15,-2-6 0 16,0-3 2-16,0 8 0 16,-2 8 1-16,-10 17 1 15,4 10 3-15,1 10-6 16,2 2-1-16,-4 0-6 15,-1 26 2-15,-9 20 4 16,2 18 5-16,3 13-4 16,3 1-1-16,11 0 4 15,0-8-3-15,0-12-1 16,0-9 0-16,7-17 0 16,7-10 0-16,1-10 2 0,-4-9 3 15,5-3 0-15,6 0 3 16,7-19-2-16,13-9-4 15,2-7-1-15,6 3 0 16,-3 7-1-16,-7 12 0 16,-9 9 0-16,-13 4-1 15,-5 4-4-15,-4 25 4 16,-9 7 1-16,0 0 0 16,0 0 0-16,-13-7 1 15,-12-4 5-15,-4-7 0 0,0-4 15 16,0-5 5-16,0-8-12 15,4-1-4-15,4 0-6 16,-2-14 4-16,5-12-6 16,3-10-4-16,6-5-18 15,4 1-25-15,5 2-20 16,0 8 3-16,23 9-40 16,8 6-145-16,6 5-50 15</inkml:trace>
  <inkml:trace contextRef="#ctx0" brushRef="#br0" timeOffset="-33067.32">7540 7525 638 0,'0'0'88'0,"0"0"-14"16,0 0 33-16,0 0-48 15,0 0-8-15,0 0 6 16,25 14-15-16,-21-17 4 15,4-18-23-15,-4-4-19 16,-4-4 14-16,0 0-10 16,0-3 7-16,-4 3-4 15,-14 5-10-15,-1 5 4 16,4 12 2-16,1 2-6 16,-3 5 1-16,-8 0-2 15,1 7 0-15,-3 17-1 16,5 6 0-16,2 8 0 0,7 2 1 15,1 0 0-15,8-2 1 16,4-6-1-16,0-5 0 16,0-8 0-16,4-2-1 15,10-9 1-15,1-6 3 16,1-2-1-16,4 0 4 16,4-16-4-16,12-10 2 15,-3-3-3-15,-2-5-1 16,-2 3 0-16,-8-1 1 15,-3 7-1-15,-9 12-1 16,-5 6 1-16,-2 7-2 16,-2 0 0-16,0 0-5 15,0 14-2-15,0 14 8 16,0 8 2-16,0-1 0 16,0-3-1-16,7-5 0 0,0-6 0 15,2-6 0-15,-1-6 1 16,1-9 0-16,3 0 0 15,5 0 0-15,3-10 2 16,7-14 0-16,2-2-3 16,0-4 1-16,-2-1-1 15,-5 3 1-15,-4 5-1 16,-2 6-2-16,-5 9-1 16,-5 4 0-16,-6 4 2 15,0 0-4-15,0 17-3 0,0 17 8 16,0-1 2-1,5-2 4-15,-3-5-2 0,3-4 1 16,4-6 0-16,-1-4-5 16,-1-6 9-16,0-6-8 15,2 0 6-15,6 0-3 16,5-10-2-16,9-16 2 16,7-6-4-16,-1-6 0 15,2 1 0-15,-9 0-2 16,-3 12 2-16,-9 12 0 15,-8 4-1-15,-3 9 0 16,-3 0-1-16,0 2-3 16,0 24 4-16,1 10-1 0,-1 9 2 15,7-5-1-15,0-3 1 16,5-3 1-16,-4-9 3 16,13-7-8-16,-4-6 0 15,8-8-2-15,12-4-29 16,7 0-38-16,8-8-43 15,2-10-84-15,-6-1-48 16,0 2-137-16</inkml:trace>
  <inkml:trace contextRef="#ctx0" brushRef="#br0" timeOffset="-32535.38">8729 7421 657 0,'0'0'35'16,"0"0"37"-16,0 0 38 0,0 0-31 15,0 0-14-15,-118-54-37 16,91 66-9-16,5 16 16 16,-5 10-13-16,2 7 12 15,6 1-7-15,5-3-17 16,5-2-1-16,7-7-7 16,2-8 1-16,0-6-3 15,4-10 0-15,17-8 7 16,0-2-1-16,14-12 2 15,0-20 3-15,3-8-10 16,-3-9 3-16,-1-5-4 16,-10-6 4-16,-8-10 5 15,-3-4-8-15,-6-2 1 16,-7 2 2-16,0 3-3 0,0 11 4 16,0 14 9-16,-7 16-3 15,-6 14 3-15,8 9 0 16,-6 7-10-16,3 0 6 15,-6 24-8-15,-6 17-4 16,6 12 2-16,6 5 0 16,1 2 2-16,3 1-2 15,4 4 2-15,0-1-2 16,0-2 1-16,0-1-3 16,0-12 6-16,0-5-4 15,0-7 2-15,2-12-2 0,5-8-2 16,-1-9 0-1,3-4-7-15,0-4-17 0,4 0-7 16,10-4-47-16,4-14-76 16,2-3-64-16,0 0-233 15</inkml:trace>
  <inkml:trace contextRef="#ctx0" brushRef="#br0" timeOffset="-32351.03">9079 7556 817 0,'0'0'137'15,"0"0"-125"1,0 0 27-16,0 0 7 0,0 0-32 16,0 0-14-16,2 1-14 15,0-1-46-15,0 0-109 16,6 0-289-16</inkml:trace>
  <inkml:trace contextRef="#ctx0" brushRef="#br0" timeOffset="-24684.55">9612 7481 754 0,'0'0'70'16,"0"0"-49"-16,0 0 23 15,0 0 10-15,0 0 9 16,0 0 18-16,131 36-2 15,-66-75-29-15,4-12-15 16,-9-7-19-16,-9-6-6 16,-3-3-9-16,-15 0 4 15,-14-5-3-15,-5-3 2 0,-14 4 3 16,0 6-4 0,0 13 0-16,-4 9-2 0,-8 21 1 15,4 10-2-15,3 12-3 16,-1 0-1-16,-8 27 2 15,-3 29 2-15,-6 16 0 16,3 13 1-16,9 2 0 16,7-9-1-16,4-4 4 15,0-9-2-15,0-11-2 16,8-12 0-16,5-12-1 16,-1-12 1-16,-1-12-1 15,3-6 2-15,3 0 0 0,8-16-1 16,6-15 1-1,2-4 1-15,-2-1-2 0,-2 8 0 16,-4 8 2-16,-12 6-2 16,-9 11 0-16,2 3-4 15,-6 0-4-15,2 21 8 16,0 16-2-16,0 4 2 16,0 1 2-16,7-4 3 15,3-9-5-15,-2-8 2 16,3-7-2-16,-1-7 0 15,1-7 0-15,5 0 1 16,5-10-1-16,3-17 2 16,1-3 2-16,-3-6-4 0,1 2 1 15,-10 4-1-15,-3 5 1 16,-8 12 0-16,-2 6-1 16,3 7 0-16,-5 0-7 15,0 11 1-15,0 19 4 16,0 7 2-16,0 0 0 15,2-3 0-15,10-3 3 16,-2-6 0-16,9-6-3 16,-2-10-3-16,3-2 2 15,7-7-2-15,4 0 1 16,-2-23 0-16,7-7 0 16,-7-1-3-16,-10-4 0 15,2-3 2-15,-13 0-4 16,-2-2 5-16,-6 6 0 0,0 12 2 15,-6 8-1-15,-9 11-1 16,-3 3-33-16,-7 10 27 16,-6 22 8-16,5 9 0 15,-1 3 0-15,11 0-1 16,10-3 0-16,4-10-3 16,2-8 1-16,0-8-8 15,10-7 11-15,13-8 0 16,2 0 0-16,6-5 0 15,0-17 1-15,0-5 1 16,-4-1 2-16,-4 4-2 16,-8 1 1-16,-7 9 3 15,-3 5 8-15,-2 7-3 0,-3 2 0 16,0 16-11 0,0 28 6-16,0 24 4 0,0 21 36 15,-8 15-35-15,-7 12-11 16,-7 11 0-16,-14 0 0 15,-4-6-1-15,-5-17-1 16,3-27-10-16,4-25-16 16,10-22 21-16,5-18 7 15,3-12-6-15,-1-9 1 16,8-32 2-16,11-17-40 16,2-17 19-16,7-13 15 15,24-8-5-15,4-9-39 0,17 0 11 16,6 1 6-1,4 3-7-15,7 3 2 0,5 1-35 16,-3 7-16-16,-4 2-4 16,-13 10 46-16,-17 10 46 15,-8 6 1-15,-10 8 6 16,-15 5 10-16,-4 9 55 16,0 11 42-16,0 9-13 15,-2 13-41-15,-5 7 2 16,-2 0-13-16,-9 18-30 15,-2 26-4-15,0 14 28 16,0 10 7-16,6 7-10 16,12 2-17-16,2 2-6 15,0-3 13-15,0-7-8 16,0-12-7-16,0-14-7 0,0-13-3 16,8-14 1-16,-4-11-2 15,0-5 0-15,7 0-1 16,7-11 2-16,11-23 0 15,5-8 2-15,-1-5-3 16,-4 7-3-16,-12 10-2 16,-1 14 1-16,-7 12 2 15,-5 4-12-15,-4 12 3 16,0 20 11-16,0 16 2 16,0 1-2-16,10-3 0 15,-4-6 0-15,7-10 0 16,3-10 0-16,-3-8-3 0,3-9 3 15,7-3-42-15,-6-5-74 16,8-25-37-16,-7-8-153 16</inkml:trace>
  <inkml:trace contextRef="#ctx0" brushRef="#br0" timeOffset="-24374.02">10557 7020 937 0,'0'0'69'0,"0"0"-68"16,0 0 4-16,0 0 15 15,0 0 7-15,0 0-5 16,-6 57-6-16,14-57 8 15,7-3-9-15,6-17-4 16,-3-9-7-16,-5 3 0 16,-7 3-4-16,1 3-2 15,-7 10-11-15,0 8-18 16,-13 2-13-16,-14 9-31 16,-11 17-135-16,7 6-288 15</inkml:trace>
  <inkml:trace contextRef="#ctx0" brushRef="#br0" timeOffset="-22936.59">9068 7867 688 0,'0'0'89'0,"0"0"-10"15,0 0 28-15,0 0-14 16,0 0-21-16,0 0-23 16,4-4-16-16,-4 31-14 15,-16 14 13-15,3 0-11 16,-3-2-11-16,3-5-6 16,7-10 0-16,-2-8-3 15,6-11 1-15,2-5-2 16,0 0 0-16,0 0 6 15,0-3-1-15,0-20-2 16,12-12 0-16,5-8-3 16,8 6 3-16,-5 4-3 0,1 9 0 15,-13 13 5-15,1 7-5 16,-5 4-2-16,3 0-7 16,0 13 5-16,4 18 2 15,-2 5 2-15,0 0 0 16,2-4-16-16,5-8-54 15,1-9-58-15,10-15-24 16,2 0-137-16</inkml:trace>
  <inkml:trace contextRef="#ctx0" brushRef="#br0" timeOffset="-22219.22">9043 6892 702 0,'0'0'42'15,"0"0"49"-15,0 0 16 16,0 0-40-16,0 0-30 15,0 0-14-15,0 48-9 16,0-2 38-16,0 2-26 0,0-5-14 16,0-14 0-16,0-4-6 15,9-14-3 1,-5-4-1-16,-4-7-2 0,0 0 6 16,6 0 13-16,2-7-7 15,3-20-9-15,5-8-1 16,1-3 2-16,-3 7-4 15,-1 8 0-15,-4 9 0 16,-6 7 0-16,-1 7-2 16,-2 0-1-16,2 0-3 15,5 9-5-15,1 15 11 16,6 4 0-16,-1-2 7 16,3-3-6-16,2-8-1 15,-2-3 0-15,-8-8 0 16,-1-2 2-16,-3-2-2 15,-2 0 4-15,10-2 1 0,-8-16 2 16,3-2-7-16,-3-2 0 16,-4 2 2-16,2 0-2 15,-2 2-4-15,0 2-1 16,0 2-12-16,0 2-8 16,0 2 2-16,0 4 4 15,0 2-2-15,0 0 10 16,0 1 10-16,0 0-12 15,10 1 13-15,5 2-4 0,1 0 1 16,1 0 3 0,6 5 4-16,-7 10-4 15,-1 2-1-15,-6 2 1 16,-2-3 1-16,-5 0-1 16,3-4 0-16,-3-6 0 0,-2 0 0 15,2-6-21-15,-2 0-75 16,0 0-25-16,0-26-164 15</inkml:trace>
  <inkml:trace contextRef="#ctx0" brushRef="#br0" timeOffset="-21955.75">9398 6708 721 0,'0'0'212'0,"0"0"-189"15,0 0-12-15,0 0 18 0,0 0 15 16,0 0-5-16,-14 58-25 15,14-49-7-15,0 2 10 16,0-6-3-16,2-5-10 16,3 0 5-16,0 0-8 15,1-5 6-15,3-11-3 16,-5-2-4-16,-4-3-3 16,0 3-39-16,0 4-13 15,0 2-10-15,0 7 16 16,0 5-16-16,-2 0-120 15,-4 0 29-15,-1 0-160 16</inkml:trace>
  <inkml:trace contextRef="#ctx0" brushRef="#br0" timeOffset="-21746.45">9398 6708 586 0,'117'-83'135'0,"-117"83"-17"15,0 0-33-15,0 0-48 16,0 11-28-16,0 15 13 16,0 6-8-16,0 2-6 15,0-1-8-15,0 2-2 16,0-9-20-16,0-4-56 16,6-10-119-16,-6-10-11 15,0-2-196-15</inkml:trace>
  <inkml:trace contextRef="#ctx0" brushRef="#br0" timeOffset="-21677.35">9398 6708 623 0</inkml:trace>
  <inkml:trace contextRef="#ctx0" brushRef="#br0" timeOffset="-21281.67">9398 6708 623 0,'69'63'124'0,"-69"-64"-80"0,0 1 12 0,0 0-31 0,0-3-18 16,20-3-2-16,8-3 2 15,9-8-2-15,3-1-5 16,2-4-2-16,-9-2-30 15,-4 2-11-15,-13-2 11 16,-12 3-21-16,-4 4 42 16,0 3 11-16,0 6 6 15,-6 4 2-15,-6 2 20 16,-1 2-25-16,0 0-3 0,4 6 17 16,-2 12 14-16,2 8 14 15,5 1-1-15,-1 8-12 16,5-3-9-16,0 0 7 15,0-6-12-15,2-3 6 16,3-11-14-16,-3-5-5 16,5-5 6-16,-3-2-7 15,5 0 6-15,7-9 0 16,6-12-6-16,2 0-1 16,-6 2 1-16,-3 5-1 15,-5 8-3-15,-8 2 0 0,0 4 1 16,3 0-1-1,1 9 0-15,4 13 0 0,3 7 5 16,3 2-5-16,3-4-1 16,6-7-1-16,6-4-22 15,2-9-104-15,10-7-188 16</inkml:trace>
  <inkml:trace contextRef="#ctx0" brushRef="#br0" timeOffset="-19848.93">12162 7100 753 0,'0'0'83'16,"0"0"-30"-16,0 0 28 16,0 0-9-16,0 0-30 15,0 0-13-15,-107 59-2 16,80-11 0-16,2 6-1 15,12 6-19-15,9-2-5 16,4-2-2-16,0-6 0 16,15-10-5-16,14-9 4 15,4-12 0-15,8-12 0 16,3-7-6-16,6-8 0 16,0-25-6-16,0-6 0 15,-7-5 5-15,-10 1 6 0,-16 2 1 16,-5 6 1-1,-10 7 3-15,-2 8 1 0,0 8 11 16,-16 8 4-16,-4 4-18 16,-6 0-1-16,-1 18-4 15,2 5 4-15,5 8 1 16,7-1-1-16,3 2 0 16,10-2-4-16,0-4 3 15,0-8 1-15,0-4-3 16,6-8 3-16,2-3-1 15,5-3 2-15,3 0-2 16,9-13 2-16,0-9-1 0,-4-2 0 16,-7 4 0-16,1 2-2 15,-8 4 0-15,-2 5 1 16,-3 2 0-16,-2 7-3 16,0 0-4-16,0 0-8 15,0 10 4-15,0 10 12 16,0 3 0-16,2-3 0 15,9-7-1-15,-2 0-3 16,0-8 1-16,4-3 3 16,1-2 1-16,6 0 0 15,2-18-1-15,1-5-1 16,-2-6 1-16,0 0 0 16,-1 4 2-16,-9 1 2 15,0 3-3-15,-4 10 20 16,-5 2 6-16,-2 9 1 0,0 0-17 15,0 6-11-15,0 27 0 16,0 18 13-16,0 18 10 16,0 14-9-16,0 11-13 15,0 9 6-15,-2-5-7 16,-5-4-1-16,-2-15 1 16,0-20 0-16,7-20-20 15,0-16-35-15,2-14 10 16,-2-9-10-16,2-19-50 15,0-23-135-15,0-16-36 0,0-12 159 16,0-10 100 0,0-12-59-16,0-3-49 15,0-3 70-15,0 8 55 16,0 11 96-16,0 19 154 16,4 14-65-16,3 14-79 0,1 10-7 15,4 5-14-15,3 5-50 16,8 9-10-16,-3 3-6 15,2 0 5-15,-2 0 0 16,5 15 3-16,-8 10-7 16,-3 3-5-16,-10 2-2 15,-4 4-1-15,0-4-1 16,-8 0-6-16,-17-4-2 16,-6-4 2-16,0-5-5 15,4-5-26-15,6-10-86 0,13-2-151 16,6 0-271-16</inkml:trace>
  <inkml:trace contextRef="#ctx0" brushRef="#br0" timeOffset="-19353.07">13076 7371 718 0,'0'0'198'0,"0"0"-158"16,0 0 41-16,0 0-14 15,0 0-11-15,0 0-20 16,0-121-19-16,0 106 9 0,-14-1-14 16,8 6-7-16,-1 4-5 15,-5 6-11-15,4 0 9 16,-7 0-3-16,-8 19 1 16,1 9 4-16,-1 3 1 15,6 4 1-15,8 0-3 16,4 0 1-16,5-8 0 15,0-5-1-15,5-5 1 16,6-11 0-16,4-6 0 16,3 0 2-16,5-6 3 15,4-21 1-15,-4-5-6 16,2 0 2-16,-7 2-2 16,0 2 2-16,-9 6-2 15,0 11 1-15,-5 4-1 16,-4 7-5-16,0 0-1 0,0 4-11 15,0 22 16 1,-4 4-6-16,-5 4 11 0,9-2-5 16,0-4 1-16,0-4-7 15,7-8-9-15,9-8-25 16,1-8-16-16,8 0-20 16,8-10-6-16,0-18-166 15,9-2-35-15,-1-4 7 16</inkml:trace>
  <inkml:trace contextRef="#ctx0" brushRef="#br0" timeOffset="-18386.29">13437 7163 493 0,'0'0'275'0,"0"0"-138"15,0 0-60-15,0 0-33 16,0 0-3-16,0 0-6 16,-103 52 5-16,90-18-8 15,7 2-15-15,0 0-4 16,6 3 8-16,0-4-17 15,0-3 9-15,12-6-12 16,3-8-1-16,6-6 0 16,-1-5 2-16,4-7-1 15,5 0 0-15,2-12 0 16,0-17-1-16,0 0-6 16,-4-5-11-16,-6-3 3 15,-5 1-12-15,-8 4 4 0,-1 9 13 16,-5 12 9-1,-2 7 6-15,0 4-6 0,0 0-18 16,-4 4 16-16,-7 19 2 16,-3 6 0-16,10 5 5 15,-1 2-1-15,5 2 0 16,0-8-3-16,5-3 5 16,13-10-1-16,-3-5-4 15,5-10 4-15,5-2 5 16,2-3 0-16,1-28-7 15,1-9 0-15,0-6-1 16,-4-6-2-16,-5-6 0 0,-5-10-2 16,-5-9-2-16,-6-12-9 15,3-8 0-15,-5 10-3 16,0 19 15-16,-2 27-3 16,0 18 4-16,0 17 4 15,0 6-4-15,-4 0-10 16,-9 29 9-16,-3 17 2 15,5 19 2-15,3 10-3 16,8 7 2-16,0 2 0 16,0-8-2-16,0-2 0 15,10-7 2-15,5-11 1 16,-1-13-4-16,1-16 3 16,1-13-2-16,-1-12 0 15,10-2 5-15,2-16-1 16,4-17-4-16,-2-4 1 0,-4-1-4 15,-6 6 0-15,-5 9 2 16,-3 9 1-16,-7 7 0 16,-4 7-4-16,0 0-5 15,2 12 3-15,4 12 6 16,-2 4 6-16,5-4-5 16,-1-1 1-16,6-8-1 15,-1-7 0-15,-1-2 1 16,3-6 3-16,3 0-5 15,9-3 9-15,-1-14-8 16,1-1 0-16,-7 6 1 16,-5 1-2-16,-3 6 0 0,-10 5 4 15,0 0-4-15,-2 16 0 16,0 24 15-16,0 14 3 16,0 23 2-16,-2 17-20 15,-14 16 5-15,-1 16-5 16,-8 1 0-16,-2-11 1 15,5-22-1-15,0-22-6 16,6-25-12-16,3-20 6 16,1-14-15-16,6-13-8 15,-3-8 3-15,7-29-106 16,0-11-176-16,0-12-241 16</inkml:trace>
  <inkml:trace contextRef="#ctx0" brushRef="#br0" timeOffset="-18108.69">13622 7078 558 0,'0'0'352'16,"0"0"-344"-16,0 0 2 15,0 0-10-15,0 0 25 16,0 0 48-16,71 0-24 0,-31 0-3 16,5 0-7-1,9-1-16-15,-1-14-10 0,-2 1-7 16,-9-2-6-16,-13 4-5 16,-13 3-38-16,-9 4-33 15,-7-1-53-15,-13 0-179 16</inkml:trace>
  <inkml:trace contextRef="#ctx0" brushRef="#br0" timeOffset="-17860.25">13521 6909 937 0,'0'0'38'0,"0"0"-30"0,0 0 28 15,0 0 14-15,0 0-18 16,0 0-16-16,10 23-13 16,-6-23 7-16,9-2-4 15,3-19-4-15,-3-5 2 16,-9 6-4-16,4 3-20 16,-8 7-4-16,0 6-16 15,-10 4-45-15,-17 0-191 16</inkml:trace>
  <inkml:trace contextRef="#ctx0" brushRef="#br0" timeOffset="-15919.82">14995 7492 483 0,'0'0'111'15,"0"0"-94"-15,0 0 35 16,0 0 42-16,0 0 26 15,0 0-64-15,0 0-6 16,-6-9 4-16,6 9-10 16,-5 0-12-16,5 0-6 15,0 0-11-15,0 0-9 0,34 0-2 16,14 0 0-16,22 0 3 16,12 0-1-16,9 0-6 15,3-8 0-15,-7-2 0 16,-15 0 0-16,-24 4 0 15,-23 2-15-15,-19 3-35 16,-6-2 6-16,-2 1-64 16,-27 0-92-16,0 0-239 15</inkml:trace>
  <inkml:trace contextRef="#ctx0" brushRef="#br0" timeOffset="-13237.46">16538 7528 445 0,'0'0'99'0,"0"0"-27"16,0 0 24-16,0 0 37 16,0 0-48-16,0 0-20 15,17 20 11-15,12-32 1 16,0-21-28-16,7-6-9 15,-5-10-19-15,-2-5-10 16,-9-4-11-16,1-10 3 16,-8-8-3-16,-9-6 0 0,-4-3-4 15,0 5-6 1,0 17 4-16,-13 19-2 0,-1 17 6 16,8 15-5-16,-1 7-25 15,1 5 15-15,-3 6-17 16,-3 30 9-16,-1 19 25 15,4 14 0-15,0 10-9 16,9 10 2-16,0-3-2 16,0 0-6-16,0-8-16 15,18-10-4-15,9-11 20 16,4-17 6-16,5-12 6 16,-5-14 3-16,7-14 0 15,-5 0-1-15,8-14 1 16,-8-17-6-16,-2-1 4 0,-4-6 1 15,-3 1-1-15,-10 2 1 16,-10 1 1-16,-4 8 2 16,0 8-1-16,0 10-1 15,-11 8-10-15,0 0 10 16,-9 6-1-16,2 20 1 16,4 8 4-16,1 7-1 15,9 6 10-15,4-2-12 16,0-2 6-16,0-8-7 15,8-8 0-15,13-8 1 16,-4-10 0-16,-1-6 8 16,11-3 3-16,0-6 2 15,2-23-8-15,2-4-6 16,-6-6 1-16,-10-1 2 16,-9-2 0-16,-1 0 3 0,-5 6 4 15,0 12-8-15,0 9 10 16,0 10-12-16,-7 5-9 15,3 0 5-15,0 8 0 16,-3 12 4-16,7 6 0 16,0 0 2-16,0 4-2 15,13-2 0-15,5 1 0 16,6-4 2-16,1-3-1 16,-7-1 1-16,-3-2 1 15,-1-2-3-15,-12-1 0 0,5-2 1 16,-7 0 6-16,0-1 0 15,0-6-6-15,-13 3-1 16,-1-4 5-16,3-4-4 16,0-1 2-16,8-1-3 15,3 0 2-15,0 0 0 16,0-3-2-16,12-20-3 16,10-14 2-16,16-7-1 15,2-11 2-15,7-5-4 16,-3-1 6-16,-4-2-4 15,-6 10 3-15,-12 7-1 16,-16 12 0-16,-6 13 0 16,0 6-7-16,-19 12 5 15,-10 3 2-15,-4 2 3 16,-3 23 0-16,7 9-1 0,9 4-2 16,11 3 2-16,9-4-2 15,0 1 4-15,25-3-3 16,8-7 6-16,3-1 1 15,-1-4-1-15,1-2 5 16,-7-2-6-16,-9-2 4 16,-5-3-5-16,-5-2 2 15,-10-1-1-15,0 2-6 16,0-1-7-16,-25-2-21 16,-4-2-50-16,2-8-171 15,7 0-437-15</inkml:trace>
  <inkml:trace contextRef="#ctx0" brushRef="#br0" timeOffset="-11835.25">18486 7467 448 0,'0'0'233'0,"0"0"-211"15,0 0 50-15,0 0 62 16,0 0-41-16,0 0-33 15,15-15 1-15,-12-17-21 16,-3-9-9-16,0-1-20 16,-9 0-9-16,-13 5 2 0,-7 10-4 15,2 7-4-15,5 9 1 16,-5 11-6-16,-2 0 7 16,2 9-3-16,0 20 2 15,0 12 0-15,12 8 2 16,6 0-4-16,9-3 4 15,0-4-1-15,20-8-4 16,7-9 3-16,6-11 3 16,6-11 0-16,-2-3 2 15,5-9-2-15,3-24 1 16,-3-5 0-16,-2-6-1 16,-3 2-17-16,-14 0-5 15,0 8 16-15,-12 10 6 16,-6 12-1-16,-5 6 0 0,0 6-1 15,0 0-20-15,0 10-1 16,-5 14 23-16,-4 10 4 16,9 2-1-16,0 0-1 15,2 0 1-15,19-5-3 16,-1-10 1-16,4-7 2 16,-2-7-3-16,5-7 6 15,0 0 11-15,4-16 2 16,5-13-12-16,-5-7-4 15,0-6 1-15,-6-6 0 16,-7-8-3-16,-1-11-1 16,-3-6 0-16,-3-9-1 15,-7-1-4-15,1 16 2 0,-5 20 3 16,0 19 0-16,0 18 0 16,0 8-4-16,0 2-4 15,-5 4 0-15,-3 28 8 16,-2 16 0-16,-3 15 0 15,11 12 6-15,0 3-6 16,2 5 0-16,0-5-1 16,0-8-1-16,15-8 2 15,3-14 0-15,5-12-3 16,-4-18-5-16,4-9 8 16,-3-9 0-16,9-7 3 15,2-22-3-15,7-14-10 0,-7-11 3 16,-2-6 2-1,-2-10 1-15,-12-9 4 0,-1-11-3 16,-1-8-2-16,-6-1 4 16,2 9-1-16,-9 20 1 15,4 26 2-15,-4 20 2 16,0 14 14-16,0 8-5 16,0 2-12-16,0 0-15 15,0 24 15-15,-2 25 3 16,-2 21 1-16,-3 10-4 15,7 7 3-15,0 2-1 16,0-4 6-16,9-5-7 16,6-8 0-16,-1-12-1 0,9-11-2 15,-6-12 2-15,-1-13 4 16,-1-11-3-16,-1-8-2 16,3-5 0-16,10 0 1 15,2-21-19-15,0-5-18 16,-2-9-79-16,-10-2-176 15,-7-2-160-15</inkml:trace>
  <inkml:trace contextRef="#ctx0" brushRef="#br0" timeOffset="-11549.8">18604 7100 942 0,'0'0'32'16,"0"0"-31"-16,0 0-1 15,0 0 30-15,165 13 15 16,-76-13-17-16,12 0-5 16,8-17-7-16,-4 3-4 15,-5 2-9-15,-23 4-1 16,-23 5-2-16,-25 1-6 15,-17 2 3-15,-12 0-24 16,0 0-45-16,0 0-56 16,0 0-86-16,0 0-74 15</inkml:trace>
  <inkml:trace contextRef="#ctx0" brushRef="#br0" timeOffset="-10401.89">19576 7383 608 0,'0'0'33'0,"0"0"13"16,0 0 72-16,0 0-45 16,0 0-35-16,0 0-19 15,13 38-11-15,1-38 6 0,3-6-1 16,8-16 2-16,-7-4-9 15,-3-6-6-15,-5-1 4 16,-10 1-4-16,0 5 0 16,0 11 0-16,-5 6-4 15,-8 8-3-15,-8 2 4 16,4 0 3-16,-8 14-6 16,7 10 5-16,3 5 1 15,1 4 6-15,12 5-3 16,2 2-3-16,0-4 1 15,4-1 0-15,19-9-1 16,-5-9-2-16,9-7 2 16,-3-7 7-16,5-3-6 0,5 0-1 15,4-21 0 1,-3-4 1-16,5-4-2 0,-11-3 1 16,-4 0-6-16,-7-4 6 15,-7 2-3-15,-7 4 2 16,-4 10-1-16,0 8 2 15,0 8 1-15,0 4-1 16,0 0-12-16,0 4 8 16,0 17 4-16,-9 11 16 15,5 3-7-15,2 2 6 16,2-2-10-16,0-3 7 16,0-6 5-16,0-8-4 15,0-6 6-15,0-6-3 16,0-6-8-16,0 0 4 0,2 0 15 15,11-8-11-15,12-17-12 16,-3-6-4-16,5-2 0 16,-3 1-2-16,-4-2-12 15,3 9-11-15,-15 6 9 16,1 12 5-16,-7 5 6 16,0 2-1-16,-2 4-3 15,0 20 9-15,0 10 0 16,0 0 1-16,8-4 1 15,-4-2 1-15,5-11 0 16,-3-4-2-16,6-5 4 16,-1-8 1-16,7 0 6 15,-1 0-1-15,8-18-2 0,4-4-9 16,0-4 2 0,2 2-2-16,-4-2 2 0,0 5-2 15,-12 7 1-15,-1 1-1 16,-12 11-2-16,-2 2 0 15,0 0-6-15,0 8-1 16,0 18 9-16,0 2 3 16,-2 4-2-16,2-4-1 15,0-5 0-15,0-3 7 16,0-6-2-16,0-9-4 16,9-3 6-16,7-2 4 15,5 0-3-15,8-6 2 0,9-16-8 16,-2-2-2-16,2-3 1 15,-7-2 1-15,-4-1-2 16,-2 0 0-16,-8 6-2 16,-7 8-3-16,-6 10 1 15,-4 3 2-15,0 3-5 16,0 0-4-16,0 20 8 16,0 9 3-16,0 7 2 15,0-3 0-15,0 2 3 16,0-6 3-16,4-5-4 15,7-6-4-15,5-9-1 16,6-4 0-16,5-5 0 16,6 0-20-16,10-10-23 15,1-10-110-15,1-3-186 16,-1 0-229-16</inkml:trace>
  <inkml:trace contextRef="#ctx0" brushRef="#br0" timeOffset="-8902.15">21088 7281 716 0,'0'0'105'16,"0"0"-86"-16,0 0 80 16,0 0-13-16,0 0-43 15,0 0-4-15,-112-78-9 16,99 78-19-16,-3 1-10 16,3 22 1-16,-5 7 3 15,-3 8-4-15,13 2 3 16,1 2-4-16,5-4 0 0,2-4 3 15,0-8-1-15,0-9-2 16,0-7-1-16,4-5 1 16,9-5 3-16,10 0 3 15,4-8 5-15,4-16-8 16,-2-6 0-16,-2-2-2 16,-10-6-1-16,1 0-6 15,-5 3 2-15,-3 3-13 16,-6 11 10-16,-4 8 7 15,0 10-1-15,0 3-6 16,0 0-3-16,0 0 4 16,0 23 6-16,0 6 0 15,0 5 2-15,0 1-1 16,0-3 1-16,0-5 1 16,13-5 5-16,3-8-7 0,-1-6 11 15,6-8-5-15,-1 0 10 16,4-2-2-16,3-21 0 15,-3-10-15-15,1-6 5 16,0-8-1-16,-6-8-4 16,-3-6 2-16,-5-16-2 15,-9-9-16-15,-2-14 11 16,0-2 2-16,0 3-1 16,0 15 2-16,-4 27 2 15,0 24 0-15,-5 15-8 0,5 16 3 16,-8 2 2-16,-1 10-6 15,-3 26 9-15,1 15 0 16,6 18-3-16,6 12 3 16,3 8-1-16,0 6 1 15,5 1 0-15,8-5 3 16,8-12-3-16,-4-8 4 16,1-15-4-16,5-13 7 15,-6-16-1-15,-3-8-6 16,1-16 0-16,1-3 3 15,11-6 4-15,2-22-7 16,-1-10-8-16,1-3-17 16,-2 4 6-16,-11 2-8 15,-3 10 9-15,-7 11 17 16,-6 5 1-16,0 9 2 0,0 0-2 16,0 0-2-16,0 7 2 15,0 14 1-15,0 10 18 16,0 1-8-16,0 0-3 15,10-6 14-15,3-4-13 16,1-8 5-16,-1-6-8 16,3-6 3-16,11-2-3 15,1 0 9-15,6-11-8 16,4-12-3-16,-7-6-4 16,-2 0 0-16,-4-5-4 15,-12 1-5-15,-7 6 3 16,-2 8-4-16,-4 11 10 0,0 7-3 15,0 1-13-15,0 0 6 16,-6 19 10-16,-7 15 0 16,-3 3 2-16,16 1 4 15,0-2 1-15,0-6-2 16,4-4-3-16,17-8 14 16,-1-7-6-16,7-10-1 15,2-1 3-15,2 0-5 16,-2-21-4-16,-3-5 0 15,-12-6-3-15,-10-3-1 16,-4-1-2-16,-2 3-3 16,-25 3-11-16,-4 12 15 15,-2 8-3-15,-5 9-2 0,5 1 4 16,8 0 0-16,9 0 3 16,14 0-3-16,2 1-5 15,0 6-9-15,20-4 17 16,20 4 0-16,9-5 4 15,14 0 1-15,-3-2-5 16,2 5 0-16,5 4 1 16,-7 5 3-16,-6 2 0 15,-12 2 8-15,-22 3-12 16,-11 2 0-16,-7-1 3 16,-2-2 0-16,0-2 5 15,-2 0 5-15,-11-6 4 0,-3-6-14 16,9-2 2-1,3-4-1-15,2 0-2 0,2 0 6 16,0-16-8-16,0-8-5 16,27-4-3-16,2-3 4 15,15-1-4-15,3 6-11 16,6 14-1-16,-6 7 13 16,-3 5 5-16,-7 8 2 15,-11 15-2-15,-10 12 0 16,-12 1-2-16,-4 3 4 15,0 0 0-15,-11-5-1 16,-11-3-2-16,-7-9 1 16,-7-11-2-16,-9-4-19 0,-10-7-42 15,-17 0-64 1,-15-25-201-16</inkml:trace>
  <inkml:trace contextRef="#ctx0" brushRef="#br0" timeOffset="-8656.8">21597 6970 702 0,'0'0'158'0,"0"0"-143"16,0 0 16-16,0 0 20 15,0 0 54-15,0 0-47 16,0 54-30-16,0-44-8 0,8-2-12 15,-6-5 1-15,0-2-9 16,5-1 0-16,-3 0-14 16,-4-8-60-16,0-14-59 15,0-4-151-15,-17-2-129 16</inkml:trace>
  <inkml:trace contextRef="#ctx0" brushRef="#br0" timeOffset="-8467.51">20864 6814 893 0,'0'0'42'0,"0"0"-28"15,0 0 33-15,0 0 3 0,125 0 2 16,-31 0-21 0,15 0-20-16,5 0-9 0,0 0-2 15,-14 0-29-15,-13 0-82 16,-20 0-147-16,-25 0-201 15</inkml:trace>
  <inkml:trace contextRef="#ctx0" brushRef="#br0" timeOffset="-8085.88">23223 7525 964 0,'0'0'87'15,"0"0"-79"-15,0 0-8 16,0 0 0-16,0 0-110 15,0 0-385-15</inkml:trace>
  <inkml:trace contextRef="#ctx0" brushRef="#br0" timeOffset="14449.09">612 9025 800 0,'0'0'99'0,"0"0"-63"16,0 0 56-16,0 0-18 15,0 0-19-15,0 0-15 16,0 0-1-16,0 4-11 16,0-1-6-16,0-3-9 15,0 0-6-15,0 2 6 16,16 0-5-16,24-2 0 15,14 0 2-15,15 0-1 16,2 0 0-16,-4-14-7 0,0-2-1 16,-5 0-1-16,-1 2 1 15,-8 2-1-15,-13 5 3 16,-11 3-2-16,-12 2-1 16,-11 0-3-16,-4 2 2 15,-2 0-2-15,0 0-2 16,0 0 1-16,0 0-4 15,0 0-16-15,0 0-2 16,0 0-20-16,0 0-52 16,0-5-62-16,-16-2-160 15</inkml:trace>
  <inkml:trace contextRef="#ctx0" brushRef="#br0" timeOffset="23497.28">21626 5886 739 0,'0'0'67'0,"0"0"0"16,0 0 1-16,-33 106 11 16,9-70-37-16,-7 0-19 15,-1-3-18-15,1-5-5 16,5-5-2-16,3-7-64 16,17-9-122-16,6-7-250 15</inkml:trace>
  <inkml:trace contextRef="#ctx0" brushRef="#br0" timeOffset="23911.04">21921 5979 932 0,'0'0'63'0,"0"0"-46"15,0 0 24-15,0 0 11 16,0 0 0-16,0 0-9 15,38 13-14-15,-18-13-13 16,7 0-1-16,2-18-7 16,2-9-5-16,0-4 5 15,3-4-7-15,-12 1-1 16,-5 0 1-16,4 3-1 16,-15 7 1-16,4 7-1 15,-8 9-2-15,-2 6 2 0,0 2-1 16,0 0-5-16,0 7 1 15,-14 20 2-15,-3 11 3 16,3 1 0-16,10-2-2 16,4-3 2-16,0-8 0 15,4-2 1-15,12-8 1 16,6-5-2-16,0-8-2 16,3-3-3-16,2 0-28 15,-8-22-72-15,-3-10-29 16,-3-7-109-16,-5-4-151 15</inkml:trace>
  <inkml:trace contextRef="#ctx0" brushRef="#br0" timeOffset="24152.47">22233 5476 767 0,'0'0'131'15,"0"0"-96"-15,0 0 12 16,0 0 21-16,0 0-18 15,0 0-18-15,-51 26-10 16,51-12-5-16,20-5-5 16,2 0 4-16,9-6-7 15,5-3-1-15,-5 0-5 16,-4 0 0-16,-11-7-3 16,-12-1-12-16,-2 2-42 0,-2 6-27 15,0 0-36-15,0 0-112 16,-8 16-40-16</inkml:trace>
  <inkml:trace contextRef="#ctx0" brushRef="#br0" timeOffset="25580.03">22405 5692 385 0,'0'0'392'16,"0"0"-277"-16,0 0-40 15,0 0 34-15,0 0-22 16,0 0-19-16,6 78-28 15,-6-49-4-15,0 0-17 16,0-8-3-16,0-5-4 0,2-6-8 16,4-4 0-1,-4-6-3-15,9 0 1 0,-1 0 5 16,13-16-6-16,6-10-1 16,0-4-1-16,-2 0 1 15,0 0 0-15,-10 7-5 16,-3 6-1-16,-3 7 5 15,-9 8-10-15,-2 2 8 16,4 0-4-16,6 6 0 16,-4 13 3-16,5 8 4 15,5-1-3-15,1-2 1 16,6-4-2-16,6-4 0 0,0-6 1 16,9-6-4-1,-3-4-1-15,6 0 8 0,-1-10 0 16,-5-12-2-16,1-4-4 15,-9-7 6-15,-9-1 3 16,-7-1 0-16,-11 0-2 16,0 5-1-16,0 2 0 15,-25 8-3-15,-4 10-3 16,-13 6 0-16,0 4 6 16,-3 2 0-16,5 20-1 15,11 9 1-15,11 2 0 16,9 8-2-16,9 1 1 15,0-5-1-15,11-4 1 16,14-8-2-16,-1-11-1 16,10-11 3-16,-3-3 0 0,4-6-1 15,2-20 2-15,-2-12 2 16,1-6 0-16,-7-9 2 16,0-3-2-16,-2-7-1 15,-10-10 3-15,-3-4-1 16,-3 5-3-16,-9 13 1 15,-2 16 2-15,0 19-2 16,0 12 6-16,0 11-7 16,-13 1-4-16,-5 10 0 15,-5 25 1-15,4 13 3 16,-2 10 0-16,8 5 0 16,6-1 0-16,7 1 0 0,0-8 1 15,0-5-1-15,14-7 1 16,5-7-1-16,8-8 2 15,4-12 3-15,8-8-4 16,1-8 3-16,4 0-4 16,3-15-1-16,5-12 1 15,-8-5-4-15,-4-3-9 16,-9 2 1-16,-11 2 4 16,-4 7-2-16,-7 8 5 15,-7 6 5-15,0 8-1 16,-2 2-8-16,0 0-8 15,0 23 10-15,-6 5 7 16,-6 7 1-16,10-1-1 0,2-2 5 16,0 1 7-1,0-9 4-15,16-4-4 0,2-6 6 16,6-9-8-16,5-5 0 16,6 0-2-16,6-12-2 15,-1-9-4-15,-2-7-2 16,-7 0 1-16,-2-2-1 15,-11-1-3-15,-3 5-2 16,-5 10-3-16,-10 7 4 16,0 6 2-16,0 3-3 15,0 0-9-15,0 4 7 16,-14 18 5-16,3 6 2 16,5 1 1-16,-2-1 0 15,8-7-1-15,0-4 1 0,0-8 1 16,12-4-2-16,15-5 6 15,2 0 4-15,15-2-9 16,1-20 0-16,-3-5 2 16,-4-4-2-16,-16-1 4 15,-1-6-4-15,-17 1-2 16,-4 3-3-16,0 8 2 16,0 8-2-16,-2 9 0 15,-14 9 1-15,3 0-6 16,-3 0 5-16,3 13 4 15,1 6 0-15,10 0-1 0,2 3 1 16,0 0-2 0,7 3 2-16,15 0 0 0,-2 1 2 15,3-1-2 1,-8-1-1-16,-1-2 1 0,-10-2-1 16,-4-4 1-16,0-3 0 15,-14-2-1-15,-17-3 0 16,0-6-4-16,0-2-8 15,4 0-51-15,7 0-26 16,9-9-32-16,4-15-25 16,7-8-53-16,0-5-161 15</inkml:trace>
  <inkml:trace contextRef="#ctx0" brushRef="#br0" timeOffset="25792.36">24235 5242 603 0,'0'0'101'0,"0"0"19"0,0 0-1 15,0 0-20-15,0 0-30 16,0 0-41-16,36 24 9 16,-34 38 22-16,-2 5-37 15,0-4-1-15,0-1-2 16,-7-6-11-16,-6-5-8 16,-5-5 2-16,5-8-2 15,2-8-10-15,-3-10-40 16,3-8-55-16,5-12-64 15,-8 0-120-15,1-6-196 16</inkml:trace>
  <inkml:trace contextRef="#ctx0" brushRef="#br0" timeOffset="26447.48">24099 5574 507 0,'0'0'318'0,"0"0"-225"16,0 0 2-16,0 0-13 15,0 0 8-15,0 0-29 16,56-24-44-16,-5 20-6 15,2-1-2-15,10-2-9 16,-1-2 0-16,0-3 0 16,-8-2 0-16,-9-3 0 15,-11 2-2-15,-19-2 2 16,-11 3 0-16,-4 2-7 16,0 2-13-16,-27 5 9 15,-4 2 8-15,2 3 5 0,1 0-6 16,12 0 6-16,3 3-4 15,5 9 0-15,6-5 0 16,2 1-4-16,0 0 2 16,2-2 4-16,17 2 0 15,1 1 0-15,2-2 0 16,-2 3 1-16,5 2 0 16,-10 6-1-16,3 0 1 15,-5 4-2-15,1 5 1 16,-10 0 0-16,5 4 2 15,-9-4 2-15,2-1 0 16,2-7 0-16,2-6 0 16,-4-6 5-16,0-3-5 15,4-1 7-15,5-3-4 16,5 0 1-16,7-9-4 0,6-13-4 16,-1-5 0-16,1 0-3 15,-2-6-4-15,2 1-7 16,-7 3 2-16,-1 4-5 15,-13 9 17-15,-1 9 0 16,-7 4 0-16,0 3-1 16,0 0-11-16,0 14-2 15,-2 10 14-15,-5 3 2 16,5 3 1-16,2-1 5 16,0 0 1-16,2-1 2 0,13-6-4 15,8-4 2-15,2-9-5 16,-1-4-4-16,3-5-1 15,2 0-31-15,-5-8-61 16,1-12-25-16,-7-8-110 16,-5 0-150-16</inkml:trace>
  <inkml:trace contextRef="#ctx0" brushRef="#br0" timeOffset="26717.92">24884 5216 667 0,'0'0'83'16,"0"0"4"-16,0 0 19 15,0 0-1-15,0 0-47 16,0 0-18-16,-29 88-10 16,29-76 0-16,17-6-3 15,8-4-10-15,2-2-3 16,-5 0-10-16,3 0-4 15,-10-12 0-15,-4 0-1 16,-6-2-20-16,-5 2-22 16,0-1-42-16,-20 6-8 15,-9 7-33-15,-7 0-142 16</inkml:trace>
  <inkml:trace contextRef="#ctx0" brushRef="#br0" timeOffset="27761.73">25212 5545 325 0,'0'0'228'16,"0"0"-192"-16,0 0 31 15,0 0 22-15,0 0 20 16,0 0-33-16,2 38-11 16,9-33 10-16,-3-1-5 15,13-1-16-15,-1-3-8 16,11 0-15-16,5 0-11 15,6-11-12-15,-11-4-2 16,-4-4-2-16,-9-1 0 0,-7 1 0 16,-9 2-3-16,-2 2-2 15,0 6-3-15,0 1 3 16,-11 8-9-16,-9 0 5 16,-3 0 4-16,2 22 1 15,-6 5 2-15,11 4 0 16,1 3-2-16,5-2-5 15,10 1 4-15,0-8 2 16,5-4 4-16,19-8-5 16,7-6 0-16,8-7 2 15,5 0 0-15,1-3-1 16,1-16-1-16,-3-3 0 16,-5-5 1-16,-11-1 2 15,-8 1-2-15,-7-8-2 0,-12 0-2 16,0-2-2-1,0 4-4-15,-4 8 0 0,-10 9-2 16,5 8 4-16,5 8-2 16,2 0-2-16,-8 0-2 15,6 3 10-15,4 14 2 16,0 7 0-16,0 4 0 16,2 2 0-16,25 1 1 15,2 1-4-15,0-5 0 16,-2 2 2-16,-7-6-1 15,-11-5-10-15,-7 1 7 16,-2-7 5-16,-4-2-6 16,-25-5-5-16,-12-5 9 0,-1 0 2 15,0 0 0 1,11 0 0-16,4 0-29 0,15-1-74 16,12-16-92-16,0-2-372 15</inkml:trace>
  <inkml:trace contextRef="#ctx0" brushRef="#br0" timeOffset="27915.97">26340 5642 306 0,'0'0'688'0,"0"0"-681"15,0 0-7-15,0 0 3 16,0 0-3-16,0 0-52 15,2 11-306-15</inkml:trace>
  <inkml:trace contextRef="#ctx0" brushRef="#br0" timeOffset="39196.15">2761 8874 26 0,'0'0'589'0,"0"0"-589"16,0 0-508-16</inkml:trace>
  <inkml:trace contextRef="#ctx0" brushRef="#br0" timeOffset="42993.9">2755 8889 649 0,'0'0'130'0,"0"0"-45"15,0 0 14-15,0 0-11 16,0 0-13-16,0 0-18 16,-4-46-11-16,4 46-21 15,0 2-14-15,0 27-10 0,0 15 0 16,0 14 13 0,10 9 1-16,-3-2-11 0,-1-5-3 15,0-13 0-15,-6-13 2 16,2-13-1-16,-2-10-2 15,0-10 0-15,0-1 0 16,0 0 7-16,2 0-5 16,-2-26 3-16,0-15 1 15,0-14-4-15,0-9-2 16,-4-5 0-16,-4 3 1 16,4 6-1-16,4 10 3 15,0 13-3-15,0 12-2 0,0 15 2 16,0 6 0-1,0 4 0-15,0 0 0 0,0 0-5 16,0 0 0-16,6 18-1 16,17 10 6-16,2 11 1 15,-1 4 3-15,-4 1-4 16,-4-1 0-16,-3-6 0 16,-1-4 1-16,-4-11 0 15,-1-8-2-15,-5-6 2 16,0-6-1-16,0-2 1 15,-2 0 3-15,3 0-4 16,-1-2 8-16,3-22-3 16,3-8-3-16,5-9-1 15,1 3-1-15,-1 1 0 0,-3 8-1 16,-4 7 3-16,1 4-2 16,-3 2 0-16,0 4 0 15,2 0 0-15,-2 0 2 16,2 0-4-16,3 0 1 15,1 2 1-15,-4 3 0 16,-2 0-2-16,-1 7 2 16,-1 0 0-16,-2 0 0 15,0 0-1-15,0 0 1 16,0 0-2-16,0 0 2 16,0 0-1-16,0 0 1 15,0 0 1-15,0 0-1 16,2-2 0-16,-2 2 0 0,2-5 2 15,0 5-1 1,0-5 0-16,-2 5-1 0,0 0 0 16,0 0 0-16,0 0 0 15,0 0 0-15,0 0-1 16,0 0 1-16,3 0 0 16,-3 0 0-16,0 0 0 15,0 0 0-15,0 0 0 16,0 0 0-16,0 0-2 15,0 0 2-15,0 0 0 16,0 0 0-16,0 0 0 16,0 0 0-16,0 0 1 15,0 0-1-15,0 0 0 0,0 0 0 16,0 0 0 0,0 0 1-16,0 0-5 0,0 0 4 15,0 0 0-15,0 0 0 16,0 0 0-16,0 0 0 15,0 0 0-15,0 0 0 16,0 0-1-16,0 0 2 16,7 0-2-16,4 10-2 15,5 14 2-15,1 12 0 16,1 10 2-16,2 8-1 16,-2 6 0-16,-1-2 1 15,-1-1 0-15,-3-9 0 16,1-8 0-16,-1-9-1 15,-3-8 0-15,-2-9 0 0,-3-5 0 16,-3-4-1-16,0-5 0 16,-2 0-4-16,0 0-25 15,0-2-74-15,0-18-46 16,0-14-187-16,7-8-259 16</inkml:trace>
  <inkml:trace contextRef="#ctx0" brushRef="#br0" timeOffset="43284.36">3569 8724 800 0,'0'0'174'16,"0"0"-127"-16,0 0 13 15,0 0 2-15,0 0-16 16,0 0-20-16,0 0-13 15,-5 34-3-15,7 9 35 16,9 3-16-16,2 4-15 16,-1 0-6-16,-1-4-3 15,0-3 0-15,-4-8-5 16,0-7 4-16,-1-8-8 16,1-1 4-16,-1-9-2 15,2-4-20-15,0-6-65 16,8 0-105-16,1-10-88 0,4-23-113 15</inkml:trace>
  <inkml:trace contextRef="#ctx0" brushRef="#br0" timeOffset="43979.63">3896 8708 154 0,'0'0'685'15,"0"0"-583"-15,0 0-33 16,0 0 11-16,0 0-15 15,0 0-23-15,0-5-23 16,0 33-13-16,2 14 28 16,10 4-2-16,-2 2-15 15,-1-4-5-15,-1-2-1 0,-2-3-5 16,-2-9 0 0,-2-9-2-16,1-8-2 0,-1-9 1 15,-2-4-2-15,2 0 1 16,-2 0 3-16,0 0 4 15,0-24 7-15,0-15-5 16,-2-14-11-16,-9-8-7 16,7-6 7-16,2 4-1 15,2 3 1-15,0 7 7 16,0 16-7-16,0 8 0 16,4 15-1-16,-2 11-5 15,0 3 4-15,5 0 0 0,9 15 1 16,7 21 1-16,6 17 2 15,-2 3-1-15,-2 0-1 16,-5-4 0-16,0-5 1 16,0-8-1-16,-4-9 0 15,2-7 0-15,-9-11 6 16,-7-9-5-16,5-3 0 16,-5 0 0-16,2 0 1 15,5-10 6-15,9-22-3 16,9-16-1-16,6-13-3 15,-1-4-1-15,-1 5 0 16,-9 16 4-16,-2 16-4 16,-11 15-5-16,-7 10 5 15,-2 3 0-15,0 0-1 16,0 0-1-16,3 20-3 0,3 16-3 16,5 10 8-16,5 4 0 15,-5-1 2-15,5 2-1 16,-8-5 3-16,1-2-4 15,1-8-1-15,-4-5-3 16,1-7 4-16,-1-11-9 16,2-5-38-16,0-8-42 15,1 0-102-15,5-16-77 16,1-15-201-16</inkml:trace>
  <inkml:trace contextRef="#ctx0" brushRef="#br0" timeOffset="44344.24">4697 8608 742 0,'0'0'215'0,"0"0"-175"15,0 0-32-15,0 0 12 16,0 0 38-16,-16 123 1 16,16-75-17-16,0-4 1 15,0 2-22-15,0-8 1 16,11-4 3-16,9-6-18 15,-2-5 5-15,1-8-9 16,2-5 1-16,-1-5 1 16,0-5 3-16,-2 0-1 15,-2-3 5-15,-1-10-2 0,-4-12 2 16,-2-12-1-16,-6-6-6 16,-3-9-3-16,0-6-1 15,-21 3 1-15,-8 8-4 16,2 10-1-16,0 17-5 15,2 12-3-15,0 8-7 16,-2 0-5-16,4 14-20 16,3 12-42-16,5 0-43 15,4 1-54-15,-1-5-134 16</inkml:trace>
  <inkml:trace contextRef="#ctx0" brushRef="#br0" timeOffset="44845.08">5436 9034 917 0,'0'0'120'0,"0"0"-106"16,0 0-11-16,0 0 8 16,79-121 47-16,-62 75-7 0,-3-2-8 15,-8-4-17 1,-3-5-11-16,-3 6-4 0,0 7-3 16,-9 11-1-16,-7 13 6 15,-1 13-13-15,-2 7 1 16,-5 0-1-16,-1 15-1 15,1 16-5-15,6 0 6 16,14 1 0-16,4-1-5 16,2-4-1-16,27 2 6 15,6-3-3-15,5-4-1 16,5 0 4-16,2-3 2 16,-7 1-2-16,-6-6 0 15,-10 5 0-15,-11-5 0 16,-6 2 0-16,-7 5 2 0,-7 0 2 15,-28 7-2 1,-10-2-2-16,-4-6-8 0,12-6-42 16,2-14-24-16,25 0-42 15,7-21-73-15,3-19-291 16</inkml:trace>
  <inkml:trace contextRef="#ctx0" brushRef="#br0" timeOffset="45071.47">5804 8545 848 0,'0'0'173'16,"0"0"-143"-16,0 0-2 15,0 0 20-15,0 0 7 0,4 102 9 16,-4-49-30 0,6 3-19-16,-4 2-4 0,0-7 1 15,0-3-3-15,-2-12-9 16,2-6-7-16,0-10-15 15,-2-8-56-15,0-6-46 16,0-6-20-16,0 0-99 16,0-4-42-16</inkml:trace>
  <inkml:trace contextRef="#ctx0" brushRef="#br0" timeOffset="45961.94">5700 8886 524 0,'0'0'154'15,"0"0"-59"-15,0 0 14 0,0 0-39 16,0 0-28-16,0 0-17 15,24-39 2-15,21 29-1 16,6 1-8-16,9 0-5 16,7-1 7-16,2 0-6 15,3 0-6-15,-8-4 3 16,-6 2-3-16,-11 0-4 16,-12 0-1-16,-12 2-2 15,-15-2 1-15,-8 3-1 16,0-1 10-16,0 7-3 15,-10-2-8-15,-17 5-5 16,-7 0 1-16,-1 18-3 16,-1 13 7-16,7 0 0 0,0 6 0 15,15-5-3 1,8 1 3-16,6-6-2 0,0-3 2 16,0-3 1-16,6-8 0 15,13-5 2-15,-2-4 3 16,3-4 1-16,3 0 7 15,2-10 19-15,4-14-9 16,0-2-17-16,-6-6-2 16,0 0 3-16,-12-2-8 15,-4 4 0-15,-5 5 4 16,-2 8-3-16,0 9 2 16,0 8-3-16,0 0-4 15,0 8-11-15,-4 18 13 16,-6 8 2-16,10 4 1 0,0-1-1 15,0-5 0-15,12-3 0 16,3-9 4-16,6-4-1 16,-1-6 0-16,2-8-3 15,2-2 2-15,5-4 5 16,5-20-4-16,1-6 2 16,1-4-5-16,-4-2 0 15,-4 2 0-15,-6 4 0 16,-8 6 0-16,-3 10 0 15,-9 10 0-15,0 4-2 16,-2 0 2-16,0 14-6 16,0 12 2-16,0 6 4 15,0 2 1-15,3-6-1 0,6-5 0 16,2-8 1 0,0-4-1-16,-2-8 2 0,2-3 0 15,4 0 6-15,6-10 5 16,8-14-5-16,0-3-7 15,2-7-1-15,-2 1 0 16,0 3 0-16,-9 6 0 16,-2 10 0-16,-10 6 0 15,-5 8-1-15,-3 0-7 16,0 13-1-16,5 18 7 16,-5 3 2-16,6-3 1 15,1 3 1-15,3-5-1 0,4-5 0 16,-1-7 3-16,-1-6-3 15,1-7 1-15,1-4 0 16,1 0-2-16,5-12-17 16,3-14-85-16,5-9-119 15,1 0-372-15</inkml:trace>
  <inkml:trace contextRef="#ctx0" brushRef="#br0" timeOffset="47845.28">7423 8985 614 0,'0'0'52'15,"0"0"-26"-15,0 0 88 16,0 0-1-16,0 0-50 16,0 0 7-16,46-6-20 15,-33-4-17-15,-1-2-3 16,-8-1 4-16,-4-6 5 16,0 0-12-16,0-4-12 15,-22 3-10-15,-5 4-4 16,-6 6-1-16,-1 8 0 15,-1 2-4-15,-1 0 4 16,5 20-2-16,4 4 2 16,7 6-2-16,9 2-1 15,9 0 2-15,2 2 1 16,0-7-1-16,11-5 1 16,11-9 1-16,7-7-1 0,5-6 7 15,3 0 1-15,4-10 1 16,1-16 3-16,-4-10 1 15,-1-3-10-15,-8-4 4 16,-6-4-2-16,-7-8-5 16,-12-8 3-16,1-3-3 15,-5 3 0-15,0 8 0 16,0 21 0-16,0 16-3 16,0 12 3-16,-5 6-2 15,5 0 0-15,0 8-4 0,0 27-5 16,0 11 10-16,0 10 1 15,11 0-1-15,12-1 0 16,1-2 1-16,10-7-1 16,-3-6 1-16,2-5 0 15,3-12 1-15,1-7 0 16,2-7-1-16,1-9 0 16,0 0 5-16,-5-16-2 15,-4-11 0-15,-2-4 0 16,-15-8 0-16,-5-7-3 15,-9 2 2-15,0 2-4 16,-11 10-7-16,-14 15 3 16,-4 15 1-16,-8 2-1 15,-4 12-1-15,1 16-1 16,7 9 6-16,8 1 1 0,14 0-1 16,7 2 0-16,4-6 3 15,0-6-1-15,17-3 0 16,6-11 1-16,4-5 7 15,2-6-1-15,0-3-1 16,4-3 7-16,0-18 0 16,-4-6-7-16,-2-5-4 15,-2-1-1-15,-8-2-1 16,-7-1 1-16,-8 6-1 16,-2 6 0-16,0 10-3 15,0 10-6-15,-5 4 5 16,-6 0-4-16,-4 10 3 0,1 14 4 15,5 1-2-15,5 1-1 16,4-1 4-16,0-1 0 16,11-4 0-16,9-6 1 15,5-2 2-15,-4-8 1 16,11-4 1-16,-1 0-4 16,2-4 10-16,-2-16-2 15,6-9-9-15,-8 0 1 16,-8-9-1-16,-2-6 1 15,-11-2-1-15,-6 4-2 16,-2 7-2-16,0 13-4 16,-8 12-4-16,-8 8 11 15,-4 2-9-15,6 0-4 0,1 0 8 16,9 0-4-16,4 2 4 16,0 7-2-16,0 2 2 15,0 1 3-15,17 0-2 16,6 0 5-16,-3 0 0 15,0 2 0-15,0 1 1 16,-2 2-1-16,2 4 0 16,0 1-1-16,-2 0 1 15,0 0-1-15,0-3 1 16,-1 0 1-16,1-3-1 16,3-5 0-16,-4-4-1 15,1-5 1-15,5-2 0 0,5 0-3 16,3-2 3-1,3-19 0-15,8-4 1 0,-4-5 0 16,1-5 0-16,-6-6-1 16,-9 1 2-16,-8 1 2 15,-10 9-2-15,-6 11-1 16,0 7 0-16,-15 7 5 16,-14 5-6-16,-6 0-3 15,-2 12 3-15,-3 19 0 16,11 5 0-16,7 6-2 15,2 4 2-15,11-4 1 16,4-2 0-16,5-8 0 16,0-4 0-16,19-8 4 0,3-3 1 15,6-10 6 1,3-7 0-16,10 0 3 0,-1-10-1 16,0-16-9-16,-4-6 6 15,-2-9-4-15,-10-5 1 16,0-12-3-16,-8-19-1 15,-7-20 1-15,-5-9-5 16,-4 2-11-16,0 16 0 16,0 21 3-16,-4 25 7 15,-7 18-2-15,-3 18-4 16,-1 6 5-16,-5 11-8 16,-7 33 9-16,7 9 1 15,13 17 0-15,7 8 1 16,0 6 0-16,3 3 6 15,14-9-5-15,6-7-1 16,-1-17 2-16,0-12-3 0,-4-8 0 16,-3-10-4-16,1-7-36 15,-5-12-111-15,1-5-120 16</inkml:trace>
  <inkml:trace contextRef="#ctx0" brushRef="#br0" timeOffset="48628.63">10044 8383 726 0,'0'0'134'0,"0"0"-42"16,0 0-23-16,0 0 6 15,0 0-17-15,0 0-20 16,-8 41-20-16,-11 21 22 0,3 21-3 15,3 9-11-15,5 0-9 16,1-6-9-16,4-4-8 16,3-10 4-16,0-12-9 15,16-14-14-15,15-12-43 16,11-11-61-16,6-17-24 16,3-6-101-16,-2-6-195 15</inkml:trace>
  <inkml:trace contextRef="#ctx0" brushRef="#br0" timeOffset="50244.3">10383 8647 238 0,'0'0'677'0,"0"0"-603"16,0 0-35-16,0 0 15 15,0 0-15-15,0 0-25 16,-9 93 32-16,5-44-5 16,-1-7-20-16,5-6-9 15,-5-6-3-15,5-8-5 16,0-9 2-16,0-6 0 16,0-5-1-16,0-2 3 15,0 0 10-15,0-6 8 0,0-20-2 16,0-14-22-16,0-13 1 15,5-7-3-15,0 2 2 16,4 7-2-16,-1 12-1 16,1 20 1-16,-2 10 0 15,-7 9-2-15,5 0 1 16,3 21-4-16,4 13 5 16,3 7 1-16,1 5 0 15,-1-3-1-15,-2-3 0 16,1-8 0-16,-1-9 1 15,-3-9-1-15,-6-7 0 16,-2-2 1-16,0-5-1 16,3 0 1-16,-1 0 1 15,6-14 1-15,-2-18 0 16,7-14-3-16,6-1 0 0,-3 0 0 16,-3 11-2-16,-6 17-2 15,-2 10-1-15,-5 9 0 16,-2 0-3-16,5 9 7 15,1 19-4-15,8 9 5 16,1 6 0-16,1-2 0 16,4-4 0-16,0-3-1 15,-3-8 1-15,8-6 0 16,-7-6 0-16,7-7 0 16,-6-7 1-16,8 0 0 15,-2-11 0-15,0-13-1 16,-3-6 2-16,2-2 0 0,-8-2-2 15,-5 3-2-15,-5 4 2 16,-6 8-2-16,0 12-1 16,0 7-1-16,0 0 0 15,0 0-7-15,0 18 3 16,0 12 5-16,0 4 3 16,0-2 0-16,0-3-1 15,12-3 1-15,1-6 0 16,1-7 0-16,-3-5-3 15,-3-3 3-15,4-5 0 16,-1 0 5-16,5-7-2 16,1-11 3-16,-1-8-6 15,-1-2 1-15,-1-6 0 16,-1-4 1-16,1-3-2 16,-7 11-2-16,-3 10-4 0,-2 12 5 15,-2 8 1-15,0 0-12 16,0 3 7-16,0 20-1 15,0 9 5-15,0 7 0 16,4-3 1-16,15-4-1 16,0-5 1-16,4-4-3 15,1-9 3-15,3-6 3 16,2-8-2-16,0 0 4 16,2-8 5-16,3-17-1 15,-7-6-5-15,-6-5-3 0,-7-6 2 16,-7-9 2-1,-7-12-4-15,0-16-1 0,0-1 1 16,-5 12-1-16,1 20-7 16,-5 21 7-16,6 17 0 15,3 8-3-15,-11 2-2 16,7 9-6-16,-12 28 6 16,3 21-2-16,11 11 6 15,2 5 0-15,2 3 1 16,25-7 2-16,6-6-1 15,5-11 0-15,5-7-2 16,1-15 2-16,1-9-1 16,-1-10 0-16,-2-12-3 0,1 0 3 15,-7-16 1 1,-5-16 1-16,-4-5-2 0,-5-12 0 16,-9-11 1-16,-4-17-1 15,-4-17-1-15,-5-10-2 16,0 4 3-16,0 13 2 15,0 21 3-15,0 20-5 16,0 16 3-16,0 14-1 16,-3 12 6-16,1 4-6 15,-5 6-2-15,5 32-8 16,0 21 8-16,2 14 1 16,0 16 6-16,0 4-5 15,13 0 1-15,7-7 1 16,7-11 1-16,0-12 1 0,0-17-2 15,0-11-1 1,-8-12-2-16,-5-14 1 0,1-6-2 16,-3-3 3-16,5-9 0 15,4-17 2-15,1-9-5 16,2-2-3-16,-6 2 0 16,-7 10-3-16,-1 9 0 15,-6 11-4-15,-4 5-2 16,4 0-2-16,-2 17 2 15,9 11 11-15,3-1 0 16,1 5 1-16,-1-9-1 16,1 0 0-16,6-8-5 15,-3-4-40-15,1-11-52 16,6 0-2-16,-7-9-51 0,4-19-89 16,-6-2-159-16</inkml:trace>
  <inkml:trace contextRef="#ctx0" brushRef="#br0" timeOffset="50439.64">12376 8492 739 0,'0'0'202'0,"0"0"-139"15,0 0 2-15,0 0-9 16,0 0-14-16,0 0-25 16,-14-16-15-16,14 32 16 15,14-2-2-15,1-4-14 0,-1-2-2 16,1-6-2-16,-1-2-37 15,-7 0-53-15,-7 0-20 16,0-15-120-16,-12-4-194 16</inkml:trace>
  <inkml:trace contextRef="#ctx0" brushRef="#br0" timeOffset="50612.93">11676 8606 722 0,'0'0'130'0,"0"0"-128"16,0 0-2-16,115 0 0 0,-47 0 1 15,1 0-2 1,2 7-28-16,-7 4-154 0,-6 7-308 16</inkml:trace>
  <inkml:trace contextRef="#ctx0" brushRef="#br0" timeOffset="51078.83">12401 8893 700 0,'0'0'164'16,"0"0"-82"-16,0 0 6 16,35 104-17-16,-28-65 2 15,-5 3-10-15,-2 2-27 16,0 2-17-16,0 0-4 0,-4-2-10 15,-3-9-4-15,0-9 0 16,0-11-1-16,7-7 0 16,0-6-8-16,0-2-5 15,0 0 4-15,-2-16-1 16,2-14-6-16,0-12 7 16,0-14 8-16,0-13 0 15,0-14-4-15,2-6 1 16,12 7-3-16,-1 14 6 15,10 17-1-15,-4 14-1 16,-1 14 2-16,1 7 1 16,-9 10 1-16,3 6 9 15,1 0-5-15,1 10 3 0,1 16-5 16,-3 5 10 0,-3 5-11-16,-8 0 5 0,-2 2-7 15,0-5 3 1,-14-1-2-16,-5-6 0 0,-6-6-1 15,-2-6-11-15,7-11-49 16,7-3-70-16,4-2-130 16,9-24-313-16</inkml:trace>
  <inkml:trace contextRef="#ctx0" brushRef="#br0" timeOffset="51307.17">12877 8360 744 0,'0'0'218'15,"0"0"-133"-15,0 0-5 16,0 0-1-16,0 0-23 16,0 0 1-16,36 174-24 15,-36-93-9-15,0 4 21 16,0-4-17-16,0-9-23 16,-5-10 2-16,3-13-7 15,2-16-1-15,0-11-13 16,0-12-14-16,0-10-16 15,2 0-23-15,19-10-71 16,-1-19-94-16,-5-8-333 16</inkml:trace>
  <inkml:trace contextRef="#ctx0" brushRef="#br0" timeOffset="51659.75">12991 8816 775 0,'0'0'84'0,"0"0"-28"15,0 0 11-15,0 0-3 16,0 0-14-16,0 0 4 16,69 39-15-16,-44-39-8 15,-3-10-14-15,3-12-11 16,-8-2 2-16,-3-10-5 16,-7-2-2-16,-7-3-1 15,0 6-14-15,-5 11-11 16,-11 14 14-16,-11 8 2 0,-2 11 3 15,-2 27-4-15,0 10 8 16,4 9 2-16,3-1 2 16,13-7-1-16,6-5-1 15,5-7 0-15,0-7 2 16,16-5-1-16,10-13 1 16,13-8-2-16,1-4-15 15,5-2-71-15,5-19-86 16,22-1-128-16,10-4-222 15</inkml:trace>
  <inkml:trace contextRef="#ctx0" brushRef="#br0" timeOffset="53976.86">14652 8789 1045 0,'0'0'55'16,"0"0"-55"-16,0 0 0 16,0 0 1-16,0 0 40 15,0 0 7-15,-18-4-32 0,18 4-15 16,-4 0 1-16,-7 0 2 15,-12 0 3-15,-4 2-1 16,-4 0 0-16,-4-2 1 16,-1 0-6-16,7 0 12 15,0-10 0-15,11-4 15 16,5-2-2-16,1-7-13 16,12-3-11-16,0-10 7 15,0-6-6-15,14-10-3 16,3 0 0-16,8 6 0 15,0 6 1-15,-5 15 0 16,-5 10 1-16,-4 9-1 16,-8 3 4-16,-3 3-2 15,7 0-3-15,-1 23-1 16,7 21 1-16,3 17 2 0,-3 8-2 16,1 5 1-16,-5-2 1 15,-5-1-2-15,-2-5-1 16,-2-8 1-16,0-6 0 15,0-10 1-15,-15-9-2 16,1-10 0-16,-3-4 1 16,-1-12 0-16,-2-5-7 15,4-2 6-15,-4 0-5 16,0-3 2-16,2-13 3 16,5 0 1-16,6 0 0 15,0 2-4-15,7 5 4 16,0 6-1-16,0-2-2 0,0 3 2 15,7 0 0-15,7 0 2 16,3 2 2-16,1 0-1 16,0 0 0-16,6 0-2 15,3 0 2-15,0 4 2 16,0 0-4-16,-5-1 0 16,3-3 0-16,-1 0 1 15,-4 0 1-15,9 0-2 16,-2-9 2-16,0-5-1 15,0-6-2-15,-8 0 2 16,-3 0 1-16,-1-1-2 16,-1 0 0-16,-1 5 0 15,-5 7 0-15,-4 4 0 0,-2 5 0 16,-2 0-1-16,0 0 1 16,0 0-8-16,0 0 3 15,0 19 5-15,0 10 0 16,2 3 2-16,7 4-2 15,-5-6 0-15,6 0 0 16,-6-8-1-16,7-7 2 16,-9-5 0-16,0-8 4 15,-2-2-5-15,2 0 4 16,8 0-1-16,3-10 0 16,5-12 4-16,4-9-7 15,0 1 1-15,3-4-4 0,-8 1 1 16,4 10-6-1,-7 7 0-15,-8 9 6 0,-4 7 0 16,-2 0-2-16,0 0-2 16,2 5-3-16,9 15 7 15,-1 4 1-15,3 2 1 16,0-2 2-16,-2-6 1 16,2-4 0-16,-1-7 0 15,1-6 2-15,-2-1 7 16,5 0-6-16,9-10 1 15,-1-12-3-15,5-4-4 16,-5-4 4-16,-6 0-8 16,-5 2 4-16,1 4-6 15,-12 8 1-15,3 8 0 0,-5 5-2 16,2 3 3-16,-2 0-9 16,0 9 5-16,0 9 6 15,0 1 0-15,2-2 2 16,7-5 0-16,-2-6 0 15,4-2 0-15,2-4-1 16,3 0-1-16,2 0 4 16,4-12-2-16,-2-3 1 15,-5-2-1-15,-1 3 0 16,-3-1 0-16,-7 6 1 16,-4 1 3-16,0 8 5 15,0 0 0-15,0 5-9 16,-6 34 5-16,-17 17-4 0,-3 23 8 15,4 11-3-15,-1 7-3 16,6 0-1-16,1-6-2 16,5-13 3-16,-1-18-6 15,10-18 3-15,2-16-2 16,0-12 1-16,0-14 1 16,0 0-4-16,0-10 0 15,0-20-9-15,0-14-4 16,0-7 8-16,0-11 4 15,2-14 1-15,10-16 4 16,5-9-1-16,8 2-3 16,2 6 0-16,0 19 0 0,0 18 3 15,-6 12 1-15,6 14-2 16,0 12 1 0,0 9 1-16,0 9 0 0,-5 0 0 15,5 18 1-15,-12 12 8 16,-1 1-6-16,-14 5-1 15,0 1 0-15,0-4-2 16,-12 1 2-16,-5-8-2 16,-1-3 1-16,3-7-1 15,1-6-1-15,3-5 1 16,7-5 0-16,4 0-4 16,0 0-5-16,0-14-3 15,0-12-28-15,8-9-7 0,17-4 27 16,2-1 4-16,4 6 11 15,-5 9 2-15,-1 12 3 16,-7 7 1-16,-12 6 5 16,3 0 18-16,-7 0-5 15,6 4 6-15,-2 14 1 16,-4 4-13-16,7-1 2 16,-5 2-6-16,8-3-2 15,-3-4-4-15,-3-4 5 16,4-5 2-16,-4-6-4 15,3-1-1-15,5 0 2 16,3-6 0-16,3-14-3 16,5-6 3-16,-1-6-7 15,-6-6 2-15,5-1-3 16,-13 5 1-16,1 8-4 0,-9 13 3 16,-2 9 0-16,0 4-3 15,0 0-1-15,0 0 2 16,0 12-6-16,0 16 6 15,0 4 3-15,0 2-1 16,0-2 2-16,12-4-1 16,1-6 0-16,5-8 0 15,3-4 1-15,-2-8 6 16,8-2-2-16,0-4 3 16,2-18-5-16,-7-8 1 15,0-7-3-15,-6-9 1 16,-1-12-1-16,-1-16-1 15,-1-18-4-15,-3-10-18 0,-4 4 7 16,-6 15 3-16,0 25-1 16,0 28 7-16,0 22 5 15,0 8-13-15,-2 26-13 16,-14 28 22-16,3 20 4 16,13 14 1-16,0 5 0 15,4-3 2-15,25-7 12 16,5-13-11-16,1-14 0 15,-2-15 2-15,1-9-5 0,-7-15-2 16,-7-11-3 0,-7-6-33-16,-1-2-53 15,-10-22-31-15,-2-12-155 16,0-8-355-16</inkml:trace>
  <inkml:trace contextRef="#ctx0" brushRef="#br0" timeOffset="54143.1">16071 8516 800 0,'0'0'151'16,"0"0"-143"-16,0 0 52 15,0 0 28-15,168 10-38 16,-95-10-35-16,-1 0-12 16,-1 0-3-16,-6 0-18 15,-5 0-35-15,-2 0-19 0,-4-2-219 16</inkml:trace>
  <inkml:trace contextRef="#ctx0" brushRef="#br0" timeOffset="54927.41">18243 8919 178 0,'0'0'475'0,"0"0"-413"0,0 0 40 15,0 0-17-15,0 0-33 16,0 0-12-16,4 87-1 16,-33-66-12-16,-4-2-7 15,-9-1-6-15,-1-4-9 16,1-7-3-16,-1 0 1 16,10-5-3-16,4-2 0 15,9 0 8-15,11 0-4 16,0-23-4-16,9-7-9 15,0-8-11-15,23-8 20 16,14-2-2-16,13 6-9 16,-4 6 11-16,-3 7 0 15,-12 9 0-15,-14 8 4 16,-9 3 11-16,-8 4 12 0,0-2 2 16,-23 1-25-16,-6 3-1 15,-2 3-3-15,-2 0-2 16,4 16 0-16,6 5 1 15,8 4-2-15,12 4 3 16,3 3-2-16,0 0 3 16,18 5-3-16,18 0 3 15,-1 4-1-15,8 0 4 16,-1 2 6-16,-4-1-4 16,-7-2 5-16,-11-6-10 15,-9-6 1-15,-8-5 5 0,-3-2-7 16,0-3-12-1,-27-4-29-15,-4-2-59 0,-10-8-174 16</inkml:trace>
  <inkml:trace contextRef="#ctx0" brushRef="#br0" timeOffset="56881.71">19186 8594 760 0,'0'0'197'16,"0"0"-152"-16,0 0-20 15,0 0 2-15,0 0-1 16,0 0 6-16,-23 139 3 15,19-95-11-15,0-6-13 16,4-10-3-16,0-8-1 16,0-9 2-16,0-6-4 0,0-5-4 15,0 0 11-15,-5 0 7 16,1-10 19-16,-2-16-19 16,-4-12-14-16,1-6 6 15,5-9-6-15,0-8-4 16,-6-8-1-16,6 2-1 15,-5 14 1-15,7 19 4 16,0 17-3-16,0 14 5 16,-4 3-3-16,6 0-3 15,0 18-6-15,0 20 3 16,0 13 3-16,10 12 0 16,1-2 0-16,3-3 0 15,1-8 0-15,3-6 0 16,-5-10 0-16,5-10 1 15,-7-12-1-15,-2-9 1 0,-4-3 0 16,4 0 0-16,1-7 7 16,13-18 4-16,-3-12-8 15,4-7-1-15,-1-5-1 16,-7-9-1-16,-3 2-1 16,-5 8 0-16,2 16 0 15,-8 18 0-15,-2 10 0 16,0 4-4-16,0 2-1 15,0 24-2-15,0 12 7 16,0 8-1-16,0 5 0 16,4-4 1-16,9 0-2 15,8-9 2-15,-3-5 0 16,-3-7 2-16,8-9-2 0,-8-5-1 16,-1-9 1-16,1-3 0 15,1 0 0-15,1-12 0 16,8-9 6-16,-5-4-3 15,-3-7-1-15,4-1 0 16,-5-8-2-16,-5 6-1 16,-5 7 1-16,1 10 0 15,-4 11 0-15,-3 7-3 16,0 0-5-16,0 0 1 16,0 11 0-16,0 17 4 15,0 2 3-15,0 3-2 16,0 1 2-16,4-9-2 0,9-4 0 15,-4-7 2 1,-2-5-1-16,2-6 4 0,-5-3-6 16,7 0 6-16,3 0-3 15,1-14 8-15,3-9-7 16,-5-5-1-16,1-2 0 16,-8-5-4-16,3 1-4 15,-7 8 3-15,1 8-3 16,-3 11 3-16,0 4-1 15,0 3-19-15,0 0 4 16,0 22 1-16,0 10 17 16,9 2 2-16,0 1 1 15,7-5-2-15,-1-4 1 0,3-4 0 16,7-5 2 0,-6-6 0-16,6-5-1 0,-5-6 5 15,4 0 8-15,3-8 6 16,0-18-10-16,-9-4-6 15,-1-7 1-15,-3-4-2 16,-3-12 2-16,-7-8-3 16,-2-12 0-16,4-4 1 15,-6 7-2-15,0 19-3 16,0 19 3-16,0 20 0 16,0 10-2-16,0 2-11 15,0 19-13-15,-6 26 17 0,2 19 9 16,2 10-2-16,2 7-2 15,0-1 6-15,4-7-2 16,19-6 1-16,-5-9-1 16,9-10 0-16,-8-10 0 15,6-13 2-15,0-8-1 16,-6-13 4-16,8-4 5 16,2-10 3-16,2-20-4 15,0-9-4-15,-2-10-2 16,-4-9-3-16,-7-16 0 15,-7-14-3-15,-4-11-2 16,-7 8-6-16,0 15-3 16,0 25 13-16,0 21-1 15,-9 13 2-15,0 11-5 16,0 6-2-16,-2 5-5 0,-2 29 7 16,-1 17 2-16,10 18 3 15,4 7-1-15,0 6 2 16,14-4 0-16,7-8 3 15,6-5 6-15,0-11 7 16,2-11-5-16,0-10 3 16,-4-10-13-16,-8-12 3 15,-1-11 2-15,7 0-2 16,-4-11 0-16,4-20-2 16,-1-3-2-16,2-3-1 15,-6 2-3-15,0 7-2 16,-7 10-4-16,-2 7 8 0,-7 11-9 15,0 0-4-15,3 13 0 16,2 11 14-16,-3 0 0 16,7 0-1-16,5-2 1 15,-3-5-9-15,12-3-25 16,-3-7-11-16,3-7-24 16,4 0-84-16,-10-16-139 15,-5-10-196-15</inkml:trace>
  <inkml:trace contextRef="#ctx0" brushRef="#br0" timeOffset="57089.05">20831 8490 703 0,'0'0'196'16,"0"0"-164"-16,0 0-11 15,0 0 29-15,0 0 8 16,0 0-18-16,0 0-10 15,-7 0-7-15,7-2-9 16,0-6-11-16,0-2-3 16,0-2-33-16,0-2-61 15,0 2-65-15,-20 4-133 16</inkml:trace>
  <inkml:trace contextRef="#ctx0" brushRef="#br0" timeOffset="57278.33">20176 8562 746 0,'0'0'185'0,"0"0"-173"15,0 0-9-15,0 0 18 16,0 0 13-16,123 0-28 16,-61 0-6-16,11 0-27 15,12 0-107-15,0 8-40 16,2 8-24-16,-5 2-276 15</inkml:trace>
  <inkml:trace contextRef="#ctx0" brushRef="#br0" timeOffset="57744.11">21161 8726 663 0,'0'0'185'16,"0"0"-161"-16,0 0 37 15,0 0 43-15,0 0-6 16,0 129 0-16,0-77-49 15,0 8-18-15,-9 5-15 16,3-3-6-16,-6-4-10 16,3-7 4-16,7-14-1 15,2-11-3-15,0-8-2 16,0-6 1-16,0-8-1 16,0-2 2-16,0-2-11 15,0 0 1-15,0-16 5 16,0-18-7-16,0-10 2 0,0-16 7 15,0-15-2 1,0-15 1-16,0-4 0 0,0-1-3 16,11 16 6-16,3 16 1 15,3 19 0-15,1 14-1 16,5 12-7-16,-4 8 7 16,6 6-4-16,2 4 2 15,2 2 3-15,-2 24-3 16,-10 8 3-16,-5 8 0 15,-10 3-4-15,-2-5 4 16,-4-2 4-16,-23-6-4 16,-12-4 0-16,-1-8-1 0,5-4-1 15,-1-8-26-15,16-8-31 16,7 0-65-16,11-5-47 16,2-20-118-16</inkml:trace>
  <inkml:trace contextRef="#ctx0" brushRef="#br0" timeOffset="57990.57">21462 8275 601 0,'0'0'168'15,"0"0"-18"-15,0 0-35 16,0 0-10-16,0 0-61 16,0 0-38-16,16 69 27 15,-16-1 6-15,0 10-7 0,0 1-12 16,0-6-2-1,0-3-8-15,0-9-5 0,2-13-5 16,0-9 1-16,3-13-5 16,-3-11-3-16,0-9-34 15,9-6-90-15,3 0-20 16,5-18-64-16,8-8-57 16,2-6-141-16</inkml:trace>
  <inkml:trace contextRef="#ctx0" brushRef="#br0" timeOffset="58313.07">21663 8712 611 0,'0'0'136'0,"0"0"-105"0,0 0 11 16,0 0 24-16,0 0-12 15,0 0-19-15,0 19 4 16,0-19 0-16,4 0-7 16,9 0 0-16,5-5 2 15,2-13-22-15,-2-5-9 16,-2-5-1-16,-3-9 0 15,0-1-1-15,-10 1-1 16,-3 8-2-16,0 12-2 16,0 12-1-16,-16 5-7 15,-9 10 11-15,-6 20-7 16,2 10 8-16,10 6 1 16,3 2 1-16,7 1-2 15,9-5 0-15,0-3-2 16,0-6 4-16,25-5-4 0,4-11-6 15,6-8-18 1,18-7-54-16,5-4-103 0,12-4-177 16</inkml:trace>
  <inkml:trace contextRef="#ctx0" brushRef="#br0" timeOffset="59377.99">22693 8552 666 0,'0'0'200'0,"0"0"-126"16,0 0 11-16,0 0-15 16,0 0-17-16,0 0-10 0,-103 12-17 15,78 20 3-15,3 7-12 16,11 2-9-16,0 4-7 16,11-5 2-16,0 0 7 15,0-6-10-15,6-4 3 16,10-9 2-16,6-4-2 15,-4-9-3-15,9-8 6 16,4 0-5-16,3-4 11 16,-3-20-9-16,-2-4-3 15,-7-8 3-15,-4-6-3 16,-12-9 4-16,-6-9-8 16,0 4-2-16,-2 6 4 15,-20 16-7-15,-2 14 7 16,-5 13-5-16,-5 7-2 15,5 0 0-15,7 9 3 0,1 15 4 16,13 8 1-16,3 5-6 16,5 0 5-16,0 0 1 15,19-5-6-15,2-4 6 16,10-10 1-16,6-4 0 16,5-11 0-16,2-3 3 15,1 0 1-15,1-7-3 16,-1-12-1-16,-3-3 0 15,-6-4 0-15,-5-4 1 16,-4 0 0-16,-11-2 0 16,-3 10 0-16,-11 9 0 0,-2 8-1 15,0 5-2-15,0 0 2 16,0 10-8-16,0 19 3 16,-4 4 5-16,2-3-1 15,2 2-2-15,0-6 3 16,0-3 6-16,6-3 3 15,8-8-7-15,-1-6 17 16,5-4-3-16,5-2 1 16,-4 0-7-16,10-5-6 15,0-12-4-15,-2-5 3 16,0-4-3-16,-2-5 0 16,-6-3 0-16,-1 2 0 15,-5 6-4-15,-3 10-1 16,-6 10 3-16,-4 6-4 15,0 0-7-15,0 0-2 0,0 17 11 16,0 11 2-16,0 4 0 16,7 1 2-16,-1 0 2 15,6-8 0-15,1 0 0 16,3-8 2-16,1-2-1 16,1-7 6-16,2-4-9 15,-4-4 10-15,9 0-7 16,-3-4-1-16,4-16 2 15,1-4-3-15,-2-11-1 16,-3-9-4-16,1-14-6 16,-8-14-9-16,3-12-3 0,-1-8 2 15,-1 7 10-15,-5 20 6 16,-4 21 4-16,-7 19 2 16,0 17-1-16,0 8-1 15,0 0-8-15,-11 28 2 16,-5 21 0-16,3 16 6 15,13 12 9-15,0 3-9 16,0 0 7-16,11-7-2 16,7-11-5-16,0-13 3 15,-1-8 1-15,6-15-4 16,-10-8-21-16,3-13-74 16,-5-5-53-16,-9 0-142 15,-2-15-311-15</inkml:trace>
  <inkml:trace contextRef="#ctx0" brushRef="#br0" timeOffset="60677.33">23537 8514 672 0,'0'0'57'16,"0"0"-56"-16,0 0-1 15,0 0 95-15,0 0-32 16,143 0-52-16,-94 2-2 15,-5-2 12-15,4 0 17 16,-6 0-2-16,-7 0 7 16,-4 0-20-16,-4 0-1 15,-2 0-13-15,-3 4 11 0,-2 16 0 16,-2 12-12-16,-7 16 2 16,-11 14 5-16,0 14-5 15,-11 13-3-15,-9 3-7 16,-7-4 0-16,3-9 0 15,6-16-1-15,5-12 1 16,1-13 0-16,8-8-3 16,2-11 2-16,2-7-2 15,0-5-12-15,0-7-14 16,0 0 0-16,0 0 17 16,2-19-17-16,14-10 1 15,-3-7 18-15,-2-10 0 16,0-12 4-16,7-15 5 0,2-11 0 15,7-11 2-15,4-2 1 16,2 4-1-16,3 10 1 16,-3 13-2-16,3 17 1 15,-9 16-1-15,-5 23 0 16,1 8 2-16,-8 6-1 16,-1 3 2-16,-6 21 14 15,3 8-7-15,-3 7-5 16,-6-1 3-16,-2-4-4 15,0-1-4-15,-14-3 4 16,-3-3-2-16,-8-8-2 16,-2-2 7-16,2-7-7 0,6-6 4 15,3 0 5-15,5-4-1 16,9 0 1-16,2 0-3 16,0 0-4-16,0 0 1 15,2-3-3-15,15-10-6 16,6-3-8-16,6-3 4 15,6-1 8-15,3 1-6 16,7-6 8-16,7 3-5 16,-4 1 2-16,4 2 3 15,-8 4 0-15,-3-2 0 16,-18 7 0-16,-7 4 1 16,-7 2 8-16,-9 4 18 15,0 0 5-15,0 13-27 0,0 16-4 16,0 9 21-1,-4 0-16-15,-3-3-4 0,7-8 6 16,0-4-7-16,0-8 5 16,0-4 2-16,0-5-4 15,11-6 2-15,7 0 21 16,9 0-8-16,9-2-10 16,-5-13-5-16,2-4-1 15,3-8 1-15,-5-4-1 16,0-8-3-16,0 5 6 15,-6 5-6-15,-7 8 0 16,-9 13-2-16,-7 6 6 0,-2 2-6 16,0 0 2-1,0 0-5-15,0 10-8 16,0 12 10-16,0 9 3 0,4-3 1 16,5-5-1-16,-4-2 3 15,4-6-3-15,4-2 0 16,1-7 2-16,3-5 6 15,1-1 1-15,11 0 0 16,0-6-3-16,2-13-6 16,3-10 2-16,-5-7 6 15,0-13-8-15,-7-16 3 16,5-15-2-16,-5-9-1 16,0-3-4-16,-1 10 1 15,-13 18 4-15,-1 18-2 16,-7 20-1-16,0 13 1 0,0 12-5 15,0 1 0 1,-20 14-8-16,-2 26 11 0,4 14 4 16,5 9-1-16,6 9 5 15,7 1-5-15,0 0-1 16,0-8 1-16,9-7 4 16,6-9-4-16,10-8-3 15,4-11-1-15,0-11-13 16,-5-6-13-16,3-12-43 15,-5-1-43-15,-8-3-76 16,-6-22-316-16</inkml:trace>
  <inkml:trace contextRef="#ctx0" brushRef="#br0" timeOffset="60886.7">25098 8381 693 0,'0'0'167'16,"0"0"-148"-16,0 0 64 16,0 0 2-16,0 0-49 15,149 26-18-15,-86-21-13 16,-3-1-4-16,-4-4-2 16,-6 0-25-16,0 0-45 15,-15-14-104-15,1-19-92 0</inkml:trace>
  <inkml:trace contextRef="#ctx0" brushRef="#br0" timeOffset="61260.28">25642 7726 709 0,'0'0'115'0,"0"0"-28"15,0 0 19-15,0 0-11 16,0 0-31-16,0 0-37 0,58-26-13 16,-25 44 4-16,9 16-3 15,3 10-1-15,4 10 1 16,-4 12-8-16,-3 4-5 16,-9 9 3-16,-2 1-5 15,-6 6 2-15,-7 1 2 16,-9-5 0-16,-9-6-1 15,0-14 1-15,-2-8 5 16,-25-8-8-16,-2-8 2 16,-9-6 5-16,-7-5-4 15,1-9-1-15,1-1-1 16,5-8-1-16,14-1-1 16,9-2-24-16,3-5-93 15,12-1-61-15,0 0-164 16</inkml:trace>
  <inkml:trace contextRef="#ctx0" brushRef="#br0" timeOffset="61485.63">26841 8696 937 0,'0'0'146'0,"0"0"-79"0,0 0 41 16,0 0-40 0,0 0-44-16,0 0-17 0,-9 0-7 15,9 0-5-15,0 0-61 16,0 0-108-16,-14 0-263 16</inkml:trace>
  <inkml:trace contextRef="#ctx0" brushRef="#br0" timeOffset="67858.87">579 10542 749 0,'0'0'94'0,"0"0"-39"16,0 0-5-16,0 0 31 15,172-3-32-15,-83-1 11 16,3-6-13-16,-1-4-1 15,-16-4-24-15,-10-2-16 16,-11 0-1-16,-13-1-3 16,-16 7-4-16,-7 1 1 15,-13 3-5-15,-5 0-29 0,0-3-48 16,-13 1-69-16,-14 7-213 16</inkml:trace>
  <inkml:trace contextRef="#ctx0" brushRef="#br0" timeOffset="70610.57">2168 9988 847 0,'0'0'64'0,"0"0"-32"16,0 0 39-16,0 0 0 16,0 0-18-16,0 0-11 15,-131 20-12-15,106 18-9 16,4 10-13-16,4 10-2 15,9 7 2-15,8-1-7 16,0-6 1-16,0-12-1 16,25-13 0-16,6-14-2 15,11-15 0-15,7-4-5 0,4-28 1 16,3-28 7-16,-5-14-2 16,-4-10 9-16,-11 0-2 15,-12 8 7-15,-17-1-4 16,-7 5-9-16,-11 1 0 15,-29 7 0-15,-10 13-1 16,-6 16 0-16,1 21-4 16,2 10 3-16,3 12-3 15,13 24-6-15,10 4 4 16,14 1-15-16,13-5-12 16,0-7 14-16,25 0 11 15,14-5 5-15,13-2 0 16,3-5 3-16,1 2 4 0,-3-1-3 15,-3 3 1-15,-4 10 0 16,-8 10-2-16,-9 4 0 16,-4 10 3-16,-11 0-3 15,-8 1 4-15,-2-1-1 16,-2-6-1-16,1-6 5 16,3-9-7-16,2-10 0 15,-2-9 0-15,0-11 2 16,3-4-2-16,7 0 0 15,4-8 0-15,16-21 3 0,2-8-3 16,2-9 0 0,-5-7 2-16,-8-1-2 0,-2-1 1 15,-12 11 1 1,-4 14 7-16,-9 14 3 0,0 13 4 16,0 3 4-16,0 0-10 15,0 6-10-15,0 21 1 16,0 14-1-16,-2 7 0 15,2 0-2-15,0-7 2 16,6-4 0-16,10-9-2 16,-3-8-4-16,5-8 6 15,-2-7-2-15,6-5 2 16,-2-3 3-16,7-21 3 16,0-7-2-16,-3-6-3 15,-3-1 3-15,-4-3-2 16,-3 4-1-16,-6 0 0 0,1 9 0 15,-7 12-1-15,-2 10 0 16,0 6 0-16,0 0-4 16,0 0-2-16,0 17 0 15,0 12-2-15,0 8 5 16,0-1-15-16,8-6-13 16,5-4-11-16,7-10-7 15,2-6 14-15,2-6 1 16,5-4-3-16,0-2 11 15,7-19 11-15,-5-11 9 16,-2-1 4-16,-4-4 4 0,-12 2-4 16,-6 0-3-1,-7 6 5-15,0 0 1 0,-7 11-1 16,-11 11 6-16,-4 7 11 16,-1 0-3-16,2 23-10 15,-4 13-2-15,0 10-2 16,12 0 1-16,-1-3 0 15,10-7-2-15,4-4 1 16,0-12 0-16,0-6-1 16,11-6 2-16,9-8-1 15,3 0 2-15,4-20 0 16,-4-9-1-16,2-3 6 16,0-3 2-16,-7-2 8 15,-3 2-7-15,-3 5 7 16,-8 3-6-16,5 10-2 0,-9 8 0 15,2 8-4-15,-2 1-2 16,2 0-3-16,3 13-3 16,2 19 3-16,8 7 3 15,6 3 22-15,5-6-18 16,3-8-6-16,-1-4 0 16,-1-8-1-16,5-6 0 15,-3-10 0-15,0 0 0 16,-3-17 0-16,-1-12 5 15,-4-12-1-15,-9-7 4 16,-3-3-2-16,-9-5-1 16,0-5 3-16,0-5-4 0,0-8-4 15,-11-7 1-15,1 7-3 16,-4 9 3-16,5 21-1 16,5 23 0-16,2 16 2 15,-3 5 0-15,2 5-2 16,1 28-2-16,0 18 0 15,2 11 4-15,0 3 0 16,18 2-1-16,7 5 0 16,2-3 0-16,2 0 0 15,-4-8 1-15,2-10 2 16,-2-15-4-16,-5-14 1 16,-4-13-1-16,-3-6 0 15,0-3 5-15,1-17-3 0,4-16 4 16,2-9-4-1,-3-4 5-15,-3-3-6 0,-1 3-1 16,-1 8-10-16,-6 12 5 16,5 12-2-16,-7 14 2 15,0 0-18-15,0 11-5 16,0 18 28-16,3 9 4 16,3 4-4-16,2-1 0 15,3-3 0-15,6-10 0 16,-1-7 0-16,4-8 1 15,-2-13-3-15,1 0 5 16,4-20 0-16,-2-19-1 16,0-7 1-16,-2-6 2 15,-5-3 2-15,-7-3-7 0,-7-7 3 16,-4-12-3-16,0-6 0 16,0-9 0-16,0 11-2 15,0 17 2-15,-4 23 0 16,0 22 0-16,-1 15 9 15,3 4-9-15,-2 4-7 16,-4 32 4-16,4 26 3 16,0 19-3-16,4 12 2 15,0 6 1-15,0-1-1 16,16-6 2-16,3-10-1 16,8-16 0-16,2-17-4 15,0-21 4-15,-2-16 1 16,-2-12 2-16,2-2 6 0,6-30 5 15,0-11 2 1,7-8-2-16,-4 0-3 0,-7 12 0 16,-9 8-5-16,-5 15-2 15,-7 14-4-15,-2 2-2 16,-2 14-10-16,1 21 12 16,1 13 3-16,2-5-1 15,2-3-2-15,7-7 0 16,0-10 0-16,5-9 0 15,5-7 1-15,2-7-1 16,5 0 0-16,1-24 0 16,1-7 0-16,-5-2-4 0,-4 0 4 15,-7 9 3-15,-7 10-3 16,-7 9 10-16,-6 5-4 16,0 11 8-16,0 36-5 15,0 17 16-15,-8 15-18 16,-5 10-5-16,-5 7 3 15,-5 6-5-15,-4 0-2 16,-4-5 1-16,0-15 1 16,2-18-19-16,0-13 5 15,5-18-49-15,6-14-30 16,7-19-47-16,7 0-163 16</inkml:trace>
  <inkml:trace contextRef="#ctx0" brushRef="#br0" timeOffset="70890.07">4128 9970 772 0,'0'0'217'0,"0"0"-208"16,0 0-6-16,0 0 58 0,0 0 0 15,133-66-26-15,-70 48-20 16,0-4-1-16,-8-2-14 16,-8 2-20-16,-11-3-41 15,-12-1-55-15,-11 1-197 16</inkml:trace>
  <inkml:trace contextRef="#ctx0" brushRef="#br0" timeOffset="71175.53">4063 9781 94 0,'0'0'934'0,"0"0"-888"15,0 0-16-15,0 0 75 16,0 0-40-16,0 0-32 16,-16 10-14-16,16-15 4 15,19-14-7-15,-4-1-4 16,-6 2-5-16,-4 6-2 16,-5 0 1-16,0 6-6 15,0 1-3-15,0 5-17 16,-14 0-2-16,-1 5-16 15,-6 22-70-15,4 4-64 16,5 3-138-16</inkml:trace>
  <inkml:trace contextRef="#ctx0" brushRef="#br0" timeOffset="71992.95">5793 10328 896 0,'0'0'41'16,"0"0"-31"-16,0 0 34 15,0 0 56-15,0 0 12 16,0 0-44-16,96-109-36 15,-47 52-13-15,-2-4-14 16,-10 10 4-16,-8 0-6 16,-13 8-3-16,-13 6 1 15,-3 8-1-15,-13 11-1 16,-16 10-5-16,-6 8-2 16,2 0-4-16,-5 24-9 0,9 12 2 15,7 2 16-15,9 2-10 16,13-2-23-16,0-4 0 15,18-4 1-15,15-6 23 16,9-2 9-16,8-1 3 16,-2-7 0-16,2-1 0 15,-8-1 1-15,-13 0-2 16,-9 2 1-16,-16 4 0 16,-4 5 2-16,-6 1-1 15,-23 3-1-15,-7 0 0 16,1-8 0-16,4-2 0 15,4-7-3-15,6-8-4 16,15-2-16-16,6 0-1 16,0-29-51-16,13-8-28 0,22-13-73 15,15-2 71 1,10-2-19-16,2-3-138 0,1 5 81 16</inkml:trace>
  <inkml:trace contextRef="#ctx0" brushRef="#br0" timeOffset="72202.3">6453 9819 212 0,'0'0'334'15,"0"0"-218"-15,0-112 17 16,0 94 12-16,-9 6-54 16,2 6-5-16,5 6-19 15,-2 0-17-15,-3 11-25 16,2 24-5-16,5 11 2 16,0 9-2-16,5 5-8 15,15 6-4-15,2 6 1 0,1 1-1 16,-6 2-6-1,-3-6-1-15,-5-11-1 0,-5-10-9 16,-2-15-36-16,0-12-94 16,4-15-45-16,0-6-247 15</inkml:trace>
  <inkml:trace contextRef="#ctx0" brushRef="#br0" timeOffset="74194.86">6302 10118 526 0,'0'0'451'0,"0"0"-451"0,0 0-21 15,0 0 17-15,0 0 3 16,0 0 1-16,171-10 1 16,-99-6-1-16,5-2-12 15,-3-1 1-15,-3-4-11 16,-17 2-2-16,-16 0-39 15,-18 5 32-15,-13 0 31 16,-7 4 39-16,0 2 31 16,-23 6-11-16,-6 4-22 15,-4 0-3-15,-1 2 3 16,1 20-12-16,2 7-2 0,6 2-18 16,5 5-1-1,9 4-4-15,9 0 1 16,2 1-2-16,0-9-3 0,13-2 0 15,9-12 2 1,-1-10-11-16,3-8-1 0,0 0 5 16,1-17 8-16,-3-12 1 15,5-8 0-15,-4 1 3 16,-10 2-3-16,-5 4 3 16,-3 8 0-16,-5 6-3 15,0 8 0-15,0 8 3 16,0 0-3-16,0 0 0 15,0 23-3-15,0 4-2 16,0 6 5-16,0 1 0 16,2-2 0-16,14-3 0 0,2-3 0 15,4-4-3-15,-2-10 5 16,3-5-4-16,-6-7-2 16,3 0 4-16,1-19-3 15,2-13-14-15,4-4-4 16,-4-2 3-16,-1 6 15 15,-4 1-1-15,-9 6 4 16,2 7-3-16,-9 8 3 16,-2 10 4-16,0 0-4 15,0 2 2-15,0 22 9 16,0 8 2-16,0 5 9 16,0-4-5-16,0 3-5 15,11-3 5-15,1-8-2 0,3-6-5 16,-1-11-3-16,-1-8 0 15,3 0 3-15,3-12 10 16,6-18-8-16,4-10-6 16,0-4-2-16,-2 2 4 15,-7 3-8-15,-5 7 0 16,-1 8-1-16,-3 10 1 16,-7 10-3-16,-4 4-2 15,0 2-1-15,0 24 4 16,0 8 2-16,11 4 0 15,1 5 2-15,3-5-2 16,8-1-7-16,1-3 6 16,5-13-8-16,0-7-2 15,0-12-16-15,11-2 3 0,0-12 12 16,3-18-14-16,-3-9-8 16,-5-2 22-16,-8 1 12 15,-9-1 10-15,-9 1 0 16,-9 10 7-16,0 4 4 15,-9 10-3-15,-15 14 3 16,-5 2-4-16,-5 6-7 16,3 23 6-16,-2 6-1 15,4 5-7-15,6 5 2 16,8-1-5-16,3-2 0 16,12-6-3-16,0-8-2 15,0-8 0-15,16-12-2 0,6-8-7 16,5 0 4-16,4-18 4 15,2-19-4-15,2-7 2 16,-6-6 3-16,-10-2 1 16,-7-4 4-16,-6-6 0 15,-1-9 4-15,-3-6-1 16,0-5-6-16,-2 4 10 16,0 18 0-16,0 23 4 15,0 18 11-15,0 14-7 16,0 5-13-16,0 0-7 15,-9 17-5-15,0 27 5 16,2 19 0-16,5 13-1 16,2 9 0-16,0 1 0 0,0-4-6 15,9-4-5-15,11-11-15 16,7-18-32-16,4-13 4 16,9-17 1-16,3-19-3 15,5 0 19-15,4-27-24 16,-3-13-59-16,-7-7 21 15,-8-1 80-15,-12-1 20 16,-7 3 36-16,-9 5 34 16,-6 10 31-16,0 9-32 15,-6 10-27-15,-9 10-18 16,-7 2 10-16,-5 2-18 16,-4 22-11-16,-3 10 14 15,3 5-1-15,2 4-2 0,12 1-3 16,3 4-11-16,10-7 0 15,4-2-2-15,0-7-1 16,6-9-1-16,12-9 2 16,2-13-2-16,4-1-3 15,3-9 4-15,2-20-1 16,0-7-7-16,0-1 9 16,-4-2 1-16,-8 3 4 15,-3 6 8-15,-7 7 4 16,-3 12-7-16,-2 5 4 15,-2 6-7-15,0 0-5 16,0 2-2-16,0 20-5 16,0 8 5-16,0 5 0 15,0 0 1-15,0 4-2 0,2-4 1 16,17-5 0-16,-1-3 0 16,3-9 0-16,4-12 0 15,6-6 1-15,7 0 1 16,5-28-1-16,-1-9-1 15,-2-5-9-15,-6-6 8 16,-10-1 1-16,-10 0-1 16,-10 5 0-16,-4 6 1 15,0 12-1-15,-4 9 1 16,-5 14-3-16,-5 3 1 16,3 0-5-16,-3 0 1 15,6 6 3-15,6 3-8 16,2 3 8-16,0-3 2 0,2-1-3 15,16 2 2-15,-1-3 4 16,4 2-1-16,-2-1-1 16,-1 1 0-16,-2 6 5 15,-5 2 6-15,-9 6 1 16,3 1 17-16,-5 4-5 16,0 3 4-16,0-5-11 15,0-3-6-15,0-2-8 16,0-5-1-16,0-4-2 15,4-6-18-15,14-6-62 16,13 0-33-16,11-10-125 16,14-16-182-16</inkml:trace>
  <inkml:trace contextRef="#ctx0" brushRef="#br0" timeOffset="74708.73">9181 9994 26 0,'0'0'965'15,"0"0"-881"-15,0 0-12 16,0 0 11-16,0 0-24 16,0 0-16-16,-109-84-19 15,89 84-11-15,-5 0-9 16,-2 22-2-16,-1 6-2 16,10 9 2-16,-2 0 1 15,9 5-3-15,2-1 0 0,9-6-10 16,0-5 4-1,0-5-15-15,11-11 5 0,12-9-5 16,1-5 12-16,12-4-1 16,-1-28 6-16,3-9-6 15,-5-7 6-15,-4-1 2 16,-4 1 2-16,-7-3 8 16,-7-4-1-16,-7-13 1 15,5-9 0-15,-4-11-5 16,4 1-3-16,-5 8 2 15,3 19-2-15,-3 23 4 16,-4 21-4-16,0 12 7 16,0 4-1-16,0 4-5 15,0 31-1-15,-6 15 11 0,1 14 5 16,5 11-11-16,0 2 2 16,0 1-7-16,0-1 0 15,13-3 0-15,3-10 7 16,-3-4 3-16,1-10-7 15,-1-9-3-15,3-13-5 16,-3-14-13-16,3-12-26 16,4-2-113-16,4-16-152 15</inkml:trace>
  <inkml:trace contextRef="#ctx0" brushRef="#br0" timeOffset="74880">9727 10056 990 0,'0'0'333'0,"0"0"-314"15,0 0 20-15,0 0 4 16,0 0-33-16,0 0-10 16,8 0-45-16,0 0-111 15,-8 0-548-15</inkml:trace>
  <inkml:trace contextRef="#ctx0" brushRef="#br0" timeOffset="105359.54">26440 1337 995 0,'0'0'29'0,"0"0"-28"16,0 0 5-1,0 0 2-15,0 0 34 0,0 0-20 16,0 0-7-16,31 8-3 16,-11 1-4-16,18 6 1 15,11 7 4-15,6 10 4 16,5 12 1-16,3 15-8 15,2 16 7-15,-2 16 14 16,-13 19-14-16,-11 18-6 16,-13 22 6-16,-21 12-5 15,-5 8-2-15,-14 3-8 16,-26 1 6-16,-9-2 0 16,-11-2-5-16,-7-8 0 15,7-8-3-15,2 2 3 0,4-4 5 16,10 3-1-16,6-3 1 15,9-4-1-15,9-3-2 16,9 5 3-16,11-1 1 16,0-1-4-16,15-4 3 15,21-11-6-15,2-12 0 16,11-16-2-16,-2-17 4 16,7-15-3-16,-10-15 0 15,3-15 0-15,-5-11-1 16,-4-6 0-16,-7-11 0 15,-9-3-2-15,-1-3 2 16,-10-6 0-16,-9-1-1 16,-2 1 0-16,0-3 1 0,0 0 0 15,0 0 6-15,0 0-6 16,0 0 2-16,0 2 2 16,0 2-4-16,-9 4 0 15,-5 7-2-15,-3 14 2 16,-8 12 0-16,-2 8 0 15,3 6 1-15,-3 3 0 16,-2 8-1-16,5 2 0 16,6 6 0-16,-3 9 1 15,11 4 1-15,-1 14 2 16,1 10 2-16,6 8-1 16,0 7-2-16,-3 9 3 0,3 3-3 15,-8 3 5-15,3 3-2 16,3 0-3-16,4 6-2 15,-6 3 5-15,6 2-3 16,0-1 1-16,0-2-5 16,-7 1 4-16,-5 4-1 15,-1 3-2-15,-3-8 2 16,1-6 2-16,-6-11-4 16,1-11-1-16,-5-6 1 15,1-9-3-15,-3-12 0 16,-10-8 3-16,-1-13 0 15,-4-7 0-15,-3-11-9 16,-5-9-2-16,2-10 3 16,-20-9-15-16,-10-7-5 15,-11-14-37-15,-10-9-67 0,12-14-101 16,16-40-385-16</inkml:trace>
  <inkml:trace contextRef="#ctx0" brushRef="#br0" timeOffset="106309.16">28339 4858 722 0,'0'0'74'16,"0"0"1"-16,0 0-9 0,0 0 19 15,0 0-14-15,0 0-8 16,0 0-9-16,-5-16-18 15,3 16-15-15,-5 4 3 16,-1 21-13-16,-8 4 15 16,-2 3-1-16,7-3-25 15,-2-9 4-15,8-6-4 16,5-4 0-16,0-8-1 16,0-2 4-16,0 0-6 15,13 0 1-15,23 0-1 16,7 0 3-16,1 0-11 15,1-2 11-15,-3 2-3 16,-4 0-2-16,-14 12 4 16,-3 10 0-16,-13 2 1 0,-8 0 0 15,0 2 0-15,-4 0 0 16,-23-2-3-16,-8 2 6 16,-7-2-1-16,-8-4-2 15,1-6-5-15,5-4-22 16,-1-8-49-16,5-2-32 15,11-5-49-15,2-24-170 16</inkml:trace>
  <inkml:trace contextRef="#ctx0" brushRef="#br0" timeOffset="106476.45">28274 4889 833 0,'0'0'104'0,"0"0"-90"15,0 0 24-15,0 0 27 16,130-48-45-16,-90 38-15 16,-9 3-5-16,-2 4-36 15,-7 3-65-15,-4 0-134 16,-9 0-77-16</inkml:trace>
  <inkml:trace contextRef="#ctx0" brushRef="#br0" timeOffset="107104.57">28776 4863 665 0,'0'0'81'0,"0"0"-46"16,0 0 64-16,0 0 0 15,0 0-40-15,0 0-30 16,11-30-8-16,-24 33 0 16,-12 19-9-16,-6 11-1 15,2 6 8-15,0 2-7 16,0 5-5-16,9 0-2 0,4-2-3 16,10-1-2-16,6-8 1 15,0-7 3-15,6-3-8 16,17-9 2-16,-4-4 0 15,6-8 2-15,4-4 0 16,0 0-7-16,-2-14-3 16,-7-9 1-16,-5-1 5 15,-8 2 2-15,-7 5-6 16,0 0-5-16,-15 9 4 16,-12 4-8-16,-4 4-6 15,-5 0 5-15,7 0 7 16,9 9 6-16,0 3-9 15,11-7 12-15,9-1-13 16,0-2 1-16,0-2-1 16,6 0 8-16,19 0 7 0,4 0 0 15,0 0 1-15,0 0 2 16,-2 0 1-16,-5 0 7 16,-4 0 1-16,-7 12-2 15,-4 4-3-15,-5 7 8 16,-2 2 9-16,0 8-6 15,0 2-1-15,0 4 20 16,-4-5-11-16,-8-3-20 16,1-8-6-16,5-5-1 15,1-6-39-15,5-7-50 16,0-5-153-16,11-5-331 16</inkml:trace>
  <inkml:trace contextRef="#ctx0" brushRef="#br0" timeOffset="107254.79">29210 5271 733 0,'0'0'387'15,"0"0"-354"-15,0 0-14 16,0 0 36-16,0 0-55 16,0 0-77-16,-17-36-81 15,5 29-296-15</inkml:trace>
  <inkml:trace contextRef="#ctx0" brushRef="#br0" timeOffset="111219.46">9814 749 891 0,'0'0'2'16,"0"0"8"-16,0 0 27 15,0 0-2-15,0 0 11 16,0 0-12-16,0 0-1 16,141-22 26-16,-74 10-20 0,9 0 0 15,-5-2-23-15,-2 2-5 16,-5 1-4-16,-14-2-5 15,-15 9 0-15,-14 0-2 16,-13 4-20-16,-8 0-43 16,0 0-47-16,5 0-32 15,-5 0-155-15,2 0-334 16</inkml:trace>
  <inkml:trace contextRef="#ctx0" brushRef="#br0" timeOffset="112964.16">10931 497 110 0,'0'0'823'15,"0"0"-815"-15,0 0 1 16,0 0 16-16,0 0-7 16,0 0 11-16,-80 76-20 15,71-36 1-15,7 4 2 16,2 2-9-16,0-3 2 15,16-13-4-15,10-6 3 16,6-8-4-16,1-6 0 16,5-10 1-16,2 0-1 15,1-7 0-15,-4-22 6 16,-6-8 0-16,-6-1-1 0,-14-1 6 16,-11-7 1-1,0-1-1-15,-11 1 0 0,-20 8-3 16,-8 8-6-16,4 12-2 15,-1 11 0-15,5 7 0 16,2 7-2-16,4 21-2 16,8 6 1-16,3-4-4 15,10 0 6-15,4-6-6 16,0 2-2-16,4-6 2 16,21-6 6-16,2-5-1 15,6-9 2-15,3 0 0 16,1 0 3-16,6-23 0 0,-7-5 9 15,-3 0 2 1,-4 1-7-16,-11 10 3 0,2 5-2 16,-11 8-5-16,0 2 2 15,-5 2-5-15,1 9-4 16,1 12 2-16,6 11 2 16,-1 8 1-16,5-1-1 15,3-3 0-15,4-7 0 16,-1-7 0-16,-7-7 0 15,-1-5 0-15,-5-4 4 16,-5-6-4-16,-4 1 1 16,7-1 3-16,2 0 9 15,4-24-3-15,10-10-4 16,-4-4-6-16,2-10 2 16,-3 4-1-16,-1 2 0 0,-1 6-1 15,-1 16 0-15,-3 9-2 16,-3 11 1-16,-5 0-5 15,5 0-2-15,2 3 2 16,7 17 4-16,2 4 2 16,7 1 1-16,4 0-1 15,-2-7 0-15,2 2 0 16,-2-8 1-16,-6-4-1 16,-8-3 1-16,-3-5 1 15,1 0 9-15,-5-21-8 16,6-7-1-16,-5-6 4 15,-3-3-6-15,-6 8 2 16,0-1 2-16,0 5-3 16,0 11-2-16,0 2 0 0,-13 12-11 15,4 0 11-15,-4 15-13 16,-8 19 6-16,11 14 7 16,-1 4-2-16,11 7 0 15,0-8 2-15,4-6 1 16,23-9 0-16,4-10-2 15,7-10 2-15,2-8 0 16,5-8 0-16,3 0 0 16,6-15 4-16,0-12 0 15,-6-9 1-15,-7 4-2 0,-14-2 8 16,-12-3-11-16,-11 7 0 16,-4 0 12-1,0 11-7-15,0 8-5 0,-11 8 0 16,5 3-2-16,-6 0-1 15,1 5-13-15,7 11 5 16,-2 3 6-16,6-3-10 16,0-5 7-16,0 1 4 15,0-2-3-15,0 2 7 16,4-2 0-16,9-7-1 16,-1 1 1-16,-2 3 0 15,3-2 1-15,1 7-2 16,-1 1 2-16,3-3-1 15,-3 11 0-15,3-3 1 16,-1 0-4-16,4 2 1 0,-2-6 2 16,-1-4 3-16,2-8-1 15,-3 1-2-15,10-3 3 16,4 0 4-16,0-9 11 16,2-14-16-16,5-4 1 15,-7-4 0-15,-2-7-1 16,-5-1-2-16,-7-2 2 15,-1 4-2-15,-5 12 6 16,-7 11-5-16,-2 12 1 16,0 2-2-16,0 0-3 15,0 27 0-15,0 7 2 16,2 13 1-16,9 3-1 16,3-5 1-16,3-7 0 0,6-8-1 15,-1-10-2-15,3-8 3 16,-1-8 3-16,-2-4-1 15,7-2 2-15,5-24-3 16,-1-6-1-16,-2-7 5 16,-4 0-4-16,-9-6 0 15,-5 1 0-15,-3 2 0 16,-6 6 2-16,-4 14-3 16,0 8 1-16,0 12-1 15,0 2 0-15,0 0-4 16,0 0-6-16,0 0-17 15,0 2 17-15,2 10 5 16,9 0 5-16,3 0-1 16,1-6 1-16,-1 2 0 0,1 3 0 15,1-2 2-15,1 3-1 16,2 2 6-16,-2 4 1 16,-1 4 5-16,-3 0-3 15,3 6 0-15,-3-5-7 16,-7-5-1-16,6-3 1 15,-5-2-3-15,-3-6-2 16,-2-1-3-16,0-3-40 16,6-3-24-16,-6 0-79 15,2-10-98-15,3-14-225 0</inkml:trace>
  <inkml:trace contextRef="#ctx0" brushRef="#br0" timeOffset="113131.4">13348 247 456 0,'0'0'493'0,"0"0"-474"16,0 0-8-16,0 0-4 15,0 0 9-15,0 0-16 16,-27-11-13-16,27 13 11 16,13 11-78-16,1-6-146 15,1-2-203-15</inkml:trace>
  <inkml:trace contextRef="#ctx0" brushRef="#br0" timeOffset="113973.69">13506 742 536 0,'0'0'175'15,"0"0"-164"-15,0 0 94 16,0 0-26-16,0 0-25 15,0 0 3-15,0 7-21 16,0-7 10-16,13-11-19 16,-1-14-17-16,1 0-7 15,-7-6 0-15,6-5-1 16,-10 0-2-16,-2 2 0 0,0 8 0 16,0 8 0-16,0 8-2 15,-4 10-3-15,-10 0-3 16,-1 5-3-16,-1 14 8 15,1 9-5-15,1 3 4 16,7 10 3-16,7 0-2 16,0-7 2-16,0 0-1 15,16-15 2-15,6 2-1 16,-2-6 2-16,7-8-1 16,-2-7 0-16,2 0-1 15,6-2 1-15,0-17 0 16,7 0 3-16,-4-6-3 15,-5-3 0-15,-6 2 0 16,-5-4 3-16,-9 0 0 16,-5 9 5-16,-6 6-7 0,0 11 3 15,0 4 13-15,0 0-17 16,0 7-4-16,0 22 1 16,0 10 3-16,0-6 3 15,0 3 3-15,0-9 1 16,0-5 4-16,0-3-11 15,0-8 13-15,8-7-3 16,-6-4 0-16,0 0 10 16,0 0 14-16,7 0 9 15,4-8-17-15,5-14-25 0,2-1 1 16,5 2-2-16,-1-2 0 16,-4 9-2-1,-4 2 0-15,-3 8-7 0,-2 4-3 16,1 0-3-16,-4 11 11 15,11 8 1-15,-2 4 3 16,1-2-2-16,7-2 2 16,-1-7 0-16,-2-2 0 15,-4-8 3-15,4-2-1 16,-4 0 2-16,9-17 0 16,-2-10 5-16,-6-7-5 15,-5 2-3-15,-5-10 8 16,-9 1-3-16,0 1-1 15,-5 2-5-15,-13 16-2 16,-1 13-21-16,-4 4-20 0,7 5-47 16,3 5-54-16,11 9-132 15,2 3-165-15</inkml:trace>
  <inkml:trace contextRef="#ctx0" brushRef="#br0" timeOffset="114111.9">14688 648 1013 0,'0'0'55'16,"0"0"-49"-16,0 0 18 15,0 0-23-15,0 0-1 16,0 0-78-16,-43-67-148 0,15 55-427 16</inkml:trace>
  <inkml:trace contextRef="#ctx0" brushRef="#br0" timeOffset="114955.25">13307 355 554 0,'0'0'22'0,"0"0"22"16,0 0 23-16,0 0-6 15,0 0-9-15,0 0-21 16,-29-18-20-16,29 18-9 16,0 0 0-16,0 0-2 15,0 5 8-15,0 5 0 16,0-3 2-16,14 1-2 15,-3-3 5-15,1-5 9 16,-4 0 11-16,3 0 2 0,5-7-5 16,-3-7-13-16,1-9-8 15,-5 1-8-15,-5 0 1 16,-4 1 7-16,0 2-7 16,0 9 6-16,0 4-2 15,0 2 1-15,0 4-7 16,0 0 0-16,-11 0 0 15,7 0-2-15,-6 7-3 16,8 6 3-16,0-1-6 16,0-3 1-16,2 3 5 15,0-7-3-15,0 2-1 16,0-7 4-16,0 0 4 0,0 0-4 16,0 0 1-16,0 0 1 15,0 0 0-15,0 0 0 16,0 0-7-16,0 0-2 15,0 0-4-15,0 0-3 16,0 0-32-16,0 0-79 16,0 3-45-16,-11 7-147 15</inkml:trace>
  <inkml:trace contextRef="#ctx0" brushRef="#br0" timeOffset="130142.59">1134 12051 657 0,'0'0'206'0,"0"0"-172"0,0 0 25 15,0 0 4-15,0 0-16 16,0 0 5-16,0 0 4 16,-27-41 5-16,7 41-35 15,-4 0-16-15,-7 0-1 16,-1 9-4-16,1 11-2 15,2 0-2-15,9 3-1 16,7-4 0-16,9-1-1 16,4-4-5-16,2 0-16 15,31-1 3-15,7-3 16 16,11-3-2-16,7 2 5 16,-2-4-2-16,-1 4 2 15,-5 0 0-15,-17 4 0 0,-13 0 0 16,-15 4-4-16,-5 3-6 15,-15 6 10-15,-24 6 16 16,-12 4-1-16,-2-4-9 16,3-1-2-16,4-10-4 15,5-9 0-15,12-6-6 16,12-6-2-16,3 0-12 16,12 0-31-16,2-18-17 15,6-8-56-15,25-6-88 16,15-2-25-16</inkml:trace>
  <inkml:trace contextRef="#ctx0" brushRef="#br0" timeOffset="130384.96">1451 12023 672 0,'0'0'274'0,"0"0"-174"15,0 0 42-15,0 0-41 16,0 0-65-16,0 0-9 15,-43 6-18-15,39 29 0 16,1 6 7-16,3 5-9 16,0 4-6-16,0-4 0 15,0 0 2-15,0-9-3 16,0-4-28-16,0-8-19 16,0-9-46-16,5-6-94 0,-1-10-36 15,-4 0-109-15</inkml:trace>
  <inkml:trace contextRef="#ctx0" brushRef="#br0" timeOffset="132260.11">1248 12270 734 0,'0'0'191'16,"0"0"-150"-16,0 0 6 16,0 0-47-16,0 0-3 15,0 0 3-15,66 9 0 16,-16-6 0-16,6-1-1 15,2-2 1-15,0 0 0 0,-10 0-1 16,-10-2-10-16,-11-8 5 16,-11 2 6-1,-8-2 1-15,-8 0 3 0,0 4 33 16,0-2-1-16,0 0 9 16,0 4-4-16,-8-2-4 15,-6 3-12-15,1 3-8 16,2 0-1-16,-3 0-6 15,3 9-10-15,0 13-1 16,0 5 0-16,7 8-1 16,4 0-1-16,0-1-12 15,0-5 11-15,10-5 4 16,4-9-17-16,-1-8 8 16,3-7 1-16,2 0 8 15,2-10 6-15,5-20 3 0,-1-8-5 16,-2-2-1-1,-4 0 2-15,-5 2-2 0,-5 9 4 16,-6 9-2-16,-2 10-3 16,0 10 17-16,0 0-9 15,0 0-10-15,0 17-26 16,0 10 16-16,0 8 3 16,0 0 4-16,0-6-10 15,0-5-5-15,0-4 13 16,8-10-1-16,3-6 6 15,5-4 0-15,-1 0 4 16,4-7-1-16,1-15 9 16,-3-4-4-16,-1-3 2 0,-5 3 5 15,-4 4-5-15,-3 4-3 16,0 8-3-16,-4 6-2 16,0 4-1-16,0 0-2 15,0 0-6-15,0 14-29 16,0 8 34-16,6 4-1 15,2-2 1-15,3-6-6 16,1-4 1-16,-2-6 5 16,-1-4 2-16,1-4 1 15,0 0 0-15,3-7 7 16,10-16 10-16,0-3-7 16,-1 0 10-16,-2 4-11 0,-9 8-6 15,-4 6-2-15,-5 4-2 16,0 4-2-16,-2 0 2 15,4 4-33-15,5 18 3 16,5 4 8-16,6-1-6 16,4-2 16-16,7-7-13 15,6-9 3-15,5-4 14 16,2-3 4-16,1 0 2 16,-3-15 1-16,1-10-3 15,-12 1 4-15,-12 1 0 16,-9 0 2-16,-10 0 4 15,-4 2 13-15,-23 3 4 16,-2 4-2-16,-5 9 6 16,10 5-4-16,-1 0-23 15,3 13-1-15,6 9-2 0,0 2-3 16,10 4 0-16,6 1 2 16,0-3-3-16,0-1-3 15,11-7-3-15,9-6 0 16,3-8 12-16,1-4 1 15,0 0 0-15,1-22 0 16,4-8 1-16,-2-9 8 16,-5-2-1-16,-5-4 16 15,-9-2 7-15,-6-6-13 16,-2 0-8-16,0-2-3 0,-2 11-6 16,-8 14 9-16,2 16-7 15,-5 10 5-15,1 4 1 16,-5 0-9-16,-2 28-9 15,3 12-3-15,6 15 6 16,10 3 3-16,0 3-8 16,0 1-3-16,26-1-12 15,10-8 17-15,-1-10 4 16,15-8 1-16,-6-16 2 16,5-7-1-16,3-12 1 15,-4 0 2-15,0-22 0 16,-4-14-1-16,-3-6 1 0,-10-2 0 15,-12 4 1 1,-9-1 7-16,-10 10 0 16,0 9 4-16,-8 5 1 0,-13 13-6 15,-4 4-1-15,0 7 2 16,1 18-8-16,4 8-1 16,4 3-1-16,10 4 2 15,1-3-3-15,5 2-3 16,0-7 3-16,0-6 1 15,18-7-1-15,-2-10 1 16,4-6 2-16,-3-3 1 16,6 0-1-16,2-23 15 15,-4-9 2-15,0-8-8 16,-3-4 0-16,-5 0-8 16,-5 4 2-16,-2 5 0 0,-6 18 2 15,0 9-4-15,0 8 18 16,0 0-19-16,0 5-18 15,0 22 12-15,-6 4 5 16,4 3-15-16,2-3 2 16,0-4-5-16,8-8 0 15,11-5-11-15,4-10 27 16,1-4 2-16,3 0 0 16,4-18 1-16,1-12 3 15,-3-5 2-15,-6-4 0 16,-4 1 2-16,-9 8-4 15,-7 4 3-15,-3 8-3 16,0 9 9-16,0 7-3 16,-9 2-9-16,-6 0-8 0,1 8-11 15,3 7-5-15,5-4-10 16,3-1 7-16,3 1 8 16,0-4 4-16,0 1 6 15,3-1 3-15,10 1 6 16,-1-1 1-16,2 3 2 15,-1-1 1-15,-1 3 4 16,-1 2-8-16,3 4 2 16,-6 0-1-16,5 3 0 15,-1-4 0-15,-3 1-1 16,4-4-20-16,3-3-52 0,6-8-169 16,10-3 97-1,7 0-127-15</inkml:trace>
  <inkml:trace contextRef="#ctx0" brushRef="#br0" timeOffset="132693.81">3717 12128 597 0,'0'0'189'15,"0"0"-39"-15,0 0-46 16,0 0-19-16,0 0-20 16,-122-28-29-16,100 50-15 15,4 3-13-15,3 10-3 16,5 1-1-16,4 0 2 15,6 0-6-15,0-4 0 16,0-8-3-16,8-4 2 16,11-10 2-16,5-8-1 0,3-2 3 15,4-2 5-15,1-23 3 16,-6-10-3-16,-2-8 5 16,-6 0 4-16,1-11-9 15,-9-7 1-15,-5-8-3 16,-5-13-3-16,0-1-2 15,0 11-1-15,-7 21 0 16,1 28 2-16,-6 17 4 16,1 6-4-16,-5 14-2 15,1 23 0-15,4 20 1 16,4 7-1-16,7 6 0 16,0 2-3-16,14 0 7 0,3-1-5 15,3-3 2 1,-1-8 0-16,-2-8-1 0,-1-12-18 15,-10-12-25-15,-1-9-11 16,-5-12-61-16,0-5-52 16,0-2-132-16</inkml:trace>
  <inkml:trace contextRef="#ctx0" brushRef="#br0" timeOffset="133058.44">1040 12879 777 0,'0'0'252'15,"-131"14"-226"-15,100-10-8 16,22-4 104-16,9 0-42 15,15 0-73-15,46 0 0 16,34 0 5-16,50-11 18 16,45-13-10-16,35-3-2 15,29 1-4-15,9 1-3 16,2 8-1-16,-31 1 2 0,-44 8-9 16,-52 3-3-1,-61 2-1-15,-38 3-6 0,-24 0 4 16,-15 0-29-16,0 0-19 15,-4 8-20-15,-15 7-86 16,-2-6-237-16</inkml:trace>
  <inkml:trace contextRef="#ctx0" brushRef="#br0" timeOffset="133743.54">5320 11904 950 0,'0'0'187'0,"0"0"-138"16,0 0-22-16,0 0-3 15,0 0-22-15,0 0 2 16,87-49 0-16,-53 41-3 16,-12 4-1-16,-7 4 0 15,-5 0-3-15,-8 0 0 16,-2 20-10-16,0 10-2 15,-14 4 13-15,-7 1 1 0,-2-4-4 16,5-1 4-16,9-6-5 16,9-5 5-16,0-3-5 15,2-5-5-15,23 0 4 16,6-3 7-16,7-1 3 16,7 0-3-16,1-2 1 15,-1 2 4-15,-9 1 8 16,-11 1-1-16,-15 2 5 15,-10 5 5-15,0 3-2 16,-15 4 6-16,-19 0-1 16,-6 0-18-16,0-5-3 15,3-6-4-15,0-7-3 16,10-5-26-16,6 0-59 16,7-9-64-16,14-15-145 15</inkml:trace>
  <inkml:trace contextRef="#ctx0" brushRef="#br0" timeOffset="134292.34">6172 11891 1068 0,'0'0'102'16,"0"0"-13"-16,0 0-26 0,-138-19-35 15,100 22-9 1,4 20-7-16,5 9-2 0,5 7-10 16,8 3-4-16,12 1 0 15,4-1 3-15,0-2-16 16,25-6 10-16,6-8-1 16,4-8 8-16,7-11 5 15,6-7-5-15,-2 0 0 16,-5-13 2-16,-6-11 3 15,-17-2-5-15,-9 1 2 16,-9 4 4-16,0 2-5 16,-25 6 6-16,-2 2-7 15,-6 10-5-15,0 1 5 16,2 0-2-16,2 7-16 16,8 7-5-16,8 1-8 0,11-5 0 15,2-5 2 1,2-1-24-16,29-4 22 0,7 0 31 15,2 3 2-15,3 0-1 16,-8 4 8-16,-6 3 10 16,-2 4 3-16,-6 3-5 15,-11 6 6-15,-1 1 10 16,-5 6-16-16,-4 2-9 16,0 2-7-16,0 2 2 15,-2-6-3-15,-9-2-12 16,7-10-34-16,2-7-50 15,2-10-56-15,0-1-174 0</inkml:trace>
  <inkml:trace contextRef="#ctx0" brushRef="#br0" timeOffset="134743.15">6543 11907 18 0,'0'0'934'0,"0"0"-836"15,0 0-72-15,0 0 34 16,0 0 2-16,-25 140-10 16,25-86-28-16,0-4 1 15,11 0-2-15,3-7-17 16,-4-14-6-16,3-6-29 0,-3-14-31 16,-4-9-32-16,-1 0 16 15,-3-12 11-15,-2-19-16 16,0-3-44-16,0-5 63 15,-9-3 39-15,-11-4-7 16,3 0 22-16,-2 1 8 16,11 4 15-16,0 9 56 15,8 6 4-15,0 2 3 16,2 9-42-16,19 0-21 16,8 5-2-16,2 6 5 15,7 1 24-15,0 3-8 16,-4 0 3-16,-10 11-10 15,-4 10 3-15,-16-2-8 16,-4 5 26-16,0 2-16 0,-24 0-8 16,-14 3-4-16,-4-3-16 15,0-5-4-15,10-5-26 16,10-6-109-16,10-10-68 16,12 0-217-16</inkml:trace>
  <inkml:trace contextRef="#ctx0" brushRef="#br0" timeOffset="134973.54">6979 11895 1022 0,'0'0'118'16,"0"0"-75"-16,0 0 17 0,0 0-17 15,0 0-18-15,-42 122-3 16,39-71-13-16,3 0-4 15,0 0-1-15,0-7-4 16,0-11-44-16,0-8-58 16,3-15-42-16,8-10-38 15,0 0-39-15,-2-18-16 16,-2-16-149-16</inkml:trace>
  <inkml:trace contextRef="#ctx0" brushRef="#br0" timeOffset="135191.94">6975 12035 194 0,'0'0'268'16,"-10"-124"-154"-16,8 68-12 15,2 12 54-15,0 12-53 0,0 9-39 16,14 10-35-16,3 5-3 16,6 6 9-16,-1 2 0 15,7 0-15-15,-2 18-2 16,-7 6-13-16,-9 8 6 16,-6 0 30-16,-5 4-11 15,0 0-1-15,-25-3-13 16,-6-1-13-16,-5-3-3 15,3-7-17-15,4-1-79 16,11-8-56-16,9-6-171 16</inkml:trace>
  <inkml:trace contextRef="#ctx0" brushRef="#br0" timeOffset="135350.18">7324 12252 886 0,'0'0'225'0,"0"0"-133"16,-29 104-41-16,-8-62-44 15,-13-1-7-15,0-8-98 16,2-6-256-16</inkml:trace>
  <inkml:trace contextRef="#ctx0" brushRef="#br0" timeOffset="135868.04">8526 11875 1007 0,'0'0'118'0,"0"0"-67"15,0 0 3-15,0 0-22 16,0 0-23-16,0 0 21 15,0 122-14-15,2-76-1 16,-2-2-15-16,0 0-12 0,0-5-17 16,0-8-51-16,0-2-14 15,0-12-2-15,0-2-43 16,0-7-44-16,-8-5 37 16,-17 0-153-16</inkml:trace>
  <inkml:trace contextRef="#ctx0" brushRef="#br0" timeOffset="136019.29">8417 12276 233 0,'0'0'334'0,"0"0"-155"15,0 0 20-15,0 0-99 16,0 0-47-16,0 0-22 16,-49 6-29-16,66-2 22 15,21-4-2-15,9 0-9 16,9-4-3-16,2-14-10 0,0-6-10 16,-7 0-73-1,-10-3-73-15,-18 0-101 0,-9-4-130 16</inkml:trace>
  <inkml:trace contextRef="#ctx0" brushRef="#br0" timeOffset="136190.54">8185 11915 739 0,'0'0'95'0,"0"0"-93"15,154-58-4-15,-76 35-4 16,2 3-55-16,-2 3-109 0,-4 3-290 16</inkml:trace>
  <inkml:trace contextRef="#ctx0" brushRef="#br0" timeOffset="136461.01">8950 11857 905 0,'0'0'157'0,"0"0"-81"16,0 0-19-16,0 0-15 16,0 0-35-16,0 0-3 0,104-34 3 15,-46 13-1-15,0 2-5 16,-6 1-1-16,-12 6-1 15,-16 6-35-15,-13 3-43 16,-11 3-1-16,0 0-9 16,-13 0-22-16,-16 0-152 15,-4 12-152-15</inkml:trace>
  <inkml:trace contextRef="#ctx0" brushRef="#br0" timeOffset="136625.26">9062 11839 513 0,'0'0'150'16,"0"0"-51"-16,0 0 2 15,-10 112-21-15,12-70-27 0,12 0 4 16,-3 1-7-16,0-2-18 16,-2-2-7-16,-2-6-25 15,-3-3-7-15,0-11-28 16,1-7-14-16,4-6-39 16,6-6-203-16,4 0-215 15</inkml:trace>
  <inkml:trace contextRef="#ctx0" brushRef="#br0" timeOffset="136977.87">9494 11925 927 0,'0'0'224'0,"0"0"-139"0,0 0-15 15,0 0-35-15,0 0-20 16,0 0 1-16,-45 60 3 15,45-20-3-15,0 1-8 16,18-3-6-16,2-2-2 16,6-6 0-16,1-6-3 15,-2-9 2-15,4-10 0 16,0-5-4-16,6-6 2 16,-1-22 3-16,-1-5 3 15,-8-4-2-15,-9-7 4 16,-12-9-2-16,-4-1-2 15,-2 4 2-15,-23 10-3 16,3 14 0-16,-7 8-3 0,2 10-8 16,-4 8-26-16,9 0-30 15,2 26-93-15,9 3-110 16,9 3-411-16</inkml:trace>
  <inkml:trace contextRef="#ctx0" brushRef="#br0" timeOffset="137181.17">10207 12025 932 0,'0'0'186'0,"0"0"-148"15,0 0-17-15,0 0 35 16,0 0-56-16,0 0-11 15,2-3-78-15,-2 3-97 16,0 0-497-16</inkml:trace>
  <inkml:trace contextRef="#ctx0" brushRef="#br0" timeOffset="139057.44">9440 11935 540 0,'0'0'119'0,"0"0"-107"15,0 0 32-15,0 0 38 16,0 0-19-16,0 0-18 15,0-52 4-15,0 46 14 16,0-2-22-16,0 2-16 16,0 0 4-16,0 0-4 15,0 2 4-15,0-3 7 16,0 1 6-16,0 5-4 0,0-1-8 16,0 2-9-1,0 0-1-15,0 0-5 0,0 0-6 16,0 0 0-16,0 8-6 15,0 16 5-15,4 4 14 16,7 6-12-16,-1 0-2 16,-6-2-4-16,-2 2-1 15,-2-4 1-15,0-5-2 16,0-5 7-16,0-5-2 16,0-4-2-16,0-4 1 15,0-2 0-15,0-5-1 16,0 0 3-16,0 0 1 15,0 0 2-15,0 0 0 16,0 0-4-16,0 0-1 0,0 0 0 16,0 0-3-16,0 0 4 15,13 0-6-15,3 0 3 16,11 0 8-16,9 0-3 16,1 0-4-16,13 0-5 15,-2 0 6-15,-1 0-6 16,3 0 1-16,-17-2-1 15,-6-3 0-15,-14 3-3 16,-9 2 3-16,1 0 1 16,-3 0-1-16,-2 0 5 15,0 0-4-15,0 0-1 16,0-1 0-16,0-4-20 16,0-3-1-16,-7 1-21 0,-6-5 5 15,-3-2-17-15,3-4-17 16,-3 0-20-16,8-5-75 15,-1 1 42-15,-1-3-69 16,4 2-1-16,-3-3-33 16,3-3 207-16,-2 3 20 15,2-6 147-15,-3 3-35 16,5-2-29-16,2 5 34 16,-5 5-7-16,7 5-34 15,0 2-6-15,0 1-1 16,0 7 13-16,0 4-5 15,0 0-33-15,0 2-9 0,0 0-14 16,0 0-3-16,0 0 0 16,0 18-13-16,0 17 0 15,0 11 31-15,13 6-23 16,-6 2-6-16,1-2 1 16,4-1-3-16,-5-10-3 15,1-6 0-15,0-6 0 16,-4-8-2-16,0-6 0 15,-4-3 0-15,7-3 0 16,-5-8 2-16,-2 2-2 16,2-3 0-16,-2 0 2 15,0 0 2-15,0 0-2 16,0 0 0-16,0 0-2 16,0 0 0-16,0 0 2 15,0 0-2-15,2 0-4 0,-2 0 3 16,0 0-10-16,0 0-8 15,0 0-20-15,0 0-63 16,-13 0-204-16</inkml:trace>
  <inkml:trace contextRef="#ctx0" brushRef="#br0" timeOffset="143532.27">1029 13566 848 0,'0'0'122'0,"0"0"-82"16,0 0 20-16,0 0 23 16,0 0-36-16,0 0 8 15,0 0-25-15,-26 2-15 16,26-2-6-16,0 0-3 16,0 0-6-16,18 0 0 15,13 0 1-15,17 0 6 16,10 0 0-16,7-7-6 15,-3-3 5-15,-10 0-6 16,-14 3 1-16,-14 2 1 16,-13 3-1-16,-6 2 1 15,-5 0-1-15,0 0 5 16,0 0 1-16,0 0-5 0,0 0-2 16,0 0 0-1,0 0-15-15,0 0-36 0,0 0-123 16,0 0-121-1,9 0-465-15</inkml:trace>
  <inkml:trace contextRef="#ctx0" brushRef="#br0" timeOffset="145622.81">2534 13511 441 0,'0'0'190'0,"0"0"-107"16,0 0 39-16,0 0-17 16,0 0-18-16,0 0-11 0,22 0-6 15,-20 0-3-15,6-6-19 16,-4-6-16-16,-2-5-10 15,-2-6-4-15,0-5-7 16,0-2-7-16,0 2-3 16,-9 7 0-16,-9 4 0 15,-4 11 2-15,-3 6-3 16,-2 0-12-16,3 8 10 16,-2 21-4-16,3 8 4 15,3 5-5-15,7 0-5 16,8-3 5-16,5-5-5 15,0-8 5-15,5-9 4 16,12-7 2-16,3-5 1 16,3-5 0-16,2 0 0 0,10-19 6 15,-2-10-1-15,3-6-4 16,-7-1 10-16,-9 2-10 16,-9 8 5-16,-7 2 3 15,1 10-8-15,-5 8 1 16,0 4 1-16,0 2-1 15,0 0-2-15,0 12-15 16,0 16 14-16,0 7 1 16,7 4-1-16,6-6-6 15,3-1 1-15,4-11 0 16,0-7 5-16,-5-6-3 0,3-8 3 16,1 0 1-16,-4-8 0 15,7-20 3-15,3-8 0 16,-3-5 0-16,-2-8 1 15,-9-1-4-15,-2-1 1 16,-6 7 0-16,-3 10 0 16,0 15 1-16,0 10 2 15,0 6-4-15,-10 3-15 16,-3 3 9-16,2 23-4 16,-1 10 8-16,8 8-18 15,4-3-4-15,0-1 8 16,14-8-12-16,5-6 16 15,6-6 6-15,6-5 6 16,1-4 0-16,1-5-1 0,-4 3 1 16,-9-8 0-16,-7 3 0 15,-5 2 0-15,-8 3 0 16,0 0-4-16,0 8-12 16,-14 3 15-16,-9 1-5 15,-4 0 6-15,4-3-32 16,7-6-12-16,9-7-16 15,5-5 20-15,2 0-7 16,0 0-8-16,9-16 13 16,15-11 42-16,7-10 0 15,7-4 1-15,5-7-1 16,-3-3 23-16,-5 0 31 16,-8 5-14-16,-4 5 12 0,-12 8-19 15,-9 7 0-15,-2 7 11 16,0 8-11-16,-11 6-8 15,-12 5-25-15,3 0-4 16,-4 5-1-16,4 16 0 16,4 4 0-16,7 1-2 15,9 6-10-15,0-6-8 16,0 3 19-16,21-3-3 16,3-6 9-16,0 2-5 15,1-3 7-15,2-2-2 16,2 3 0-16,-5-4 4 15,-3 0 18-15,-6 2-14 0,-7-1-6 16,-8-4 5 0,0 6-7-16,0-3 1 0,-4 2 3 15,-13-3-4-15,1-2-14 16,3-5-72-16,1-8-54 16,8 0-128-16</inkml:trace>
  <inkml:trace contextRef="#ctx0" brushRef="#br0" timeOffset="145973.44">3526 13371 922 0,'0'0'116'0,"0"0"-24"0,0 0 8 16,0 0-55-1,0 0-33-15,0 0-3 0,-75 59-6 16,63-18-4-16,5-1 3 15,7 3-3-15,0-5 1 16,7-8 0-16,13-6-4 16,3-12 1-16,0-7 3 15,4-5 3-15,0 0 1 16,-2-8-4-16,0-18 4 16,-3-7 6-16,-2-8-5 15,-11 3 6-15,-9-3-4 16,0-2-3-16,-7 5 3 15,-17 6-3-15,-5 12-4 16,-2 14-15-16,-6 6-26 0,8 0-63 16,6 23-77-16,4 4-149 15,19-3-331-15</inkml:trace>
  <inkml:trace contextRef="#ctx0" brushRef="#br0" timeOffset="146408.15">3932 13384 851 0,'0'0'202'0,"0"0"-139"15,0 0 16-15,0 0-22 0,0 0-27 16,0 0-21 0,-60-5 1-16,48 39-7 0,6 10-2 15,4 2 4-15,2 0-3 16,0-2-4-16,6-8 2 15,12-7 0-15,0-12 0 16,4-5 0-16,1-8 0 16,1-4 5-16,8 0-5 15,-3-16 8-15,4-8-6 16,-2-1 0-16,-7-1 2 16,-2-3-1-16,-8 4 0 15,-1 2 0-15,-6 8 4 16,-5 6-3-16,-2 6 0 15,0 3-2-15,0 0-2 16,0 3-7-16,5 15-3 0,4 4 9 16,4 0 1-16,1 0 0 15,7-1-2-15,4-6 2 16,4-5-2-16,0-8 0 16,2-2 0-16,-2 0-15 15,-2-7-41-15,-2-17-52 16,-8-7-68-16,-7-4-207 15</inkml:trace>
  <inkml:trace contextRef="#ctx0" brushRef="#br0" timeOffset="146562.37">4226 13226 604 0,'0'0'439'0,"0"0"-426"16,0 0-13-16,0 0-5 15,0 0-24-15,0 0-26 16,85-19-197-16,-54 19-285 16</inkml:trace>
  <inkml:trace contextRef="#ctx0" brushRef="#br0" timeOffset="148124.12">4743 13476 781 0,'0'0'188'0,"0"0"-153"0,0 0 3 16,0 0 54-16,0 0-6 15,0 0-18-15,0 0-23 16,0-9-8-16,0-3-26 16,0-4-9-16,-7 4 2 15,-3 0 0-15,-6 8-4 16,-2 4-2-16,-2 0-1 15,-3 7 6-15,-1 16-6 16,0 12 3-16,4 0-3 16,9 3-6-16,5-4 2 15,6-5-8-15,0-10 4 16,6-7-2-16,9-8 4 16,7-4 7-16,1 0-1 15,3-11 3-15,3-13 0 0,-4-6 5 16,-5-3-4-16,-3 1 1 15,-5 0 4-15,-3 0-1 16,-9 4 3-16,0 10 2 16,0 6-8-16,0 9 5 15,0 3-7-15,0 0-10 16,-7 12 4-16,-5 17 1 16,6 0 1-16,6 6-2 15,0-3-10-15,4-2-2 16,17-6 11-16,3-3 0 15,10-10 3-15,-3-4 2 16,0-7 2-16,0 0 0 0,-4-8 3 16,0-19-3-16,-8-5 2 15,2-8 5-15,-7-8-5 16,-8-12-1-16,-4-10 3 16,-2-13-1-16,0-3-5 15,0 5 3-15,0 10-1 16,0 19 0-16,0 18 4 15,0 17-2-15,0 9 6 16,0 8-8-16,0 0-10 16,0 17-7-16,-6 20 13 15,2 13 4-15,4 7 1 16,0 7 0-16,10 4-1 16,15 6 1-16,-1 3-1 15,0-8 1-15,-1-8 0 0,0-15-1 16,-6-12 0-16,-1-10 0 15,-3-10 1-15,-6-10-1 16,6-4-1-16,2 0 1 16,6-9 5-16,1-19-1 15,5-5-2-15,-4-7 1 16,-6-6-3-16,-3 5 1 16,-3 9 2-16,-5 11-3 15,-4 16-1-15,-2 5 1 16,0 0-4-16,0 0-3 15,0 26 0-15,0 6 7 16,0 1 6-16,7-1-6 0,2-5-2 16,2-6 2-16,2-4 3 15,-1-8-1-15,-1-3 7 16,0-6 0-16,2 0-2 16,0-3 10-16,10-20-8 15,-1-4-3-15,-1-4-4 16,-6 1 1-16,-9-1-3 15,4 11 2-15,-10 7 6 16,0 7-4-16,0 6-4 16,0 0-1-16,0 0-6 15,0 7-3-15,0 20 6 16,0 1 4-16,0 0 3 0,0-2-2 16,2-4-2-16,13-3 1 15,1-7-6-15,2-7 6 16,4-5 5-16,3 0-5 15,2-5 3-15,-3-18-3 16,-6-3 2-16,-2-6-3 16,-12-3 1-16,-4-2-3 15,0 5-9-15,-14 6-12 16,-15 12-26-16,-4 12-24 16,-3 2 39-16,1 0 20 15,4 9-5-15,4 4-14 16,12-1 17-16,7-7 5 15,8-2 0-15,0-1-1 0,10-2 4 16,17 0 9 0,8 0 0-16,5-8 2 0,-2-2 4 15,-1 3 3-15,-2 7 19 16,-2 0 4-16,-4 0-12 16,-2 13 0-16,-6 8 2 15,-2 6-6-15,-11-5 14 16,-3-1 4-16,-5-1-13 15,0-8-9-15,0-3-1 16,0-4 0-16,0-2-8 16,0-3-1-16,0 0 4 15,0 0 3-15,7-24-3 0,8-13-6 16,10-6-12-16,10-1 6 16,1 10-12-16,-5 8-2 15,-2 11 8-15,-2 13 4 16,0 2 2-16,0 4-1 15,-5 21 2-15,-7 6 3 16,1 4-8-16,-7-3 7 16,0 0-3-16,-7-6-2 15,-2-3-2-15,0-2-8 16,0-7-24-16,-23-3-33 16,-12-6-89-16,-7-5-159 15</inkml:trace>
  <inkml:trace contextRef="#ctx0" brushRef="#br0" timeOffset="148383.51">5436 13176 854 0,'0'0'87'0,"0"0"-79"15,0 0 35-15,0 0 54 16,0 0-54-16,0 0-23 16,0 0-12-16,-20 68-5 15,25-68 1-15,8 0-2 16,3 0-2-16,-1-14-7 16,-6-8-60-16,-7-2-57 0,-2 4-110 15,-17 6-15-15</inkml:trace>
  <inkml:trace contextRef="#ctx0" brushRef="#br0" timeOffset="148527.73">4853 13194 645 0,'0'0'200'16,"0"0"-197"-16,0 0-3 15,0 0 24-15,160 23-24 16,-75-23-69-16,4 0-182 15</inkml:trace>
  <inkml:trace contextRef="#ctx0" brushRef="#br0" timeOffset="149060.65">7021 13353 792 0,'0'0'180'0,"0"0"-149"0,0 0-1 16,0 0 19-16,0 0-16 15,0 0-21-15,31 0 5 16,14 0 16-16,16-7 3 16,7-10-11-16,3-1-11 15,-3 0-7-15,-13 5-1 16,-21 8-6-16,-14 1 0 15,-12 4-1-15,-8 0-16 16,0 0-143-16,0 5-159 16</inkml:trace>
  <inkml:trace contextRef="#ctx0" brushRef="#br0" timeOffset="151305.41">7918 13450 748 0,'0'0'106'16,"0"0"-32"-16,0 0-9 15,135-117-5-15,-83 64-20 16,-1 2-3-16,-9 2 4 16,-4 5-10-16,-13 6-22 15,-17 8 5-15,0 10-13 16,-8 6 8-16,0 9-9 15,-8 5-13-15,-7 0-32 16,-3 11-13-16,5 11 5 0,2 8-4 16,11-1 6-16,0-2 4 15,9-1 0-15,22-4-1 16,2-1 17-16,5-4 29 16,0 3 2-16,-7-3 2 15,-6 3 1-15,-14-4 13 16,-6 0 7-16,-5 2 7 15,0-1-1-15,-21 0-7 16,-8-3-1-16,7-4 8 16,0-5-24-16,4-2 3 15,9-3-6-15,5 0 2 16,4-18-4-16,0-11-11 16,11-2 1-16,20-5-9 0,11-1 13 15,3 7 0-15,1 4 6 16,-1 6-4-16,-7 8 4 15,-9 6 12-15,-6 3 13 16,-8 3-6-16,-6 0-10 16,2 3 3-16,-2 19 12 15,-2 4-2-15,-5 3 1 16,-2 3-1-16,0-3-12 16,0 0 9-16,5-12-2 15,-5-5-15-15,2-7 0 16,-2-5-2-16,4 0 18 15,-2-8 12-15,12-16 4 0,1-9-34 16,8-2 0-16,-2 1-1 16,6 3 0-16,-2 12-7 15,-7 6 7-15,-3 9-9 16,-3 4 0-16,-3 0 1 16,-1 17 3-16,6 11 3 15,-5 4 3-15,2 0 0 16,-2-3 0-16,2 0 3 15,0-9 3-15,-6-9-3 16,-3-6 12-16,-2-5-2 16,5 0 4-16,-1-2 8 15,5-20 7-15,2-10-17 0,2-6-15 16,8 1 1-16,-4 1-1 16,1 9 1-16,-3 6-1 15,1 11 0-15,-5 8-5 16,-1 2-3-16,-4 7 1 15,5 16 6-15,0 7-7 16,3 6 4-16,4-2-8 16,1 3 8-16,8-5-6 15,2-9-7-15,9-4-11 16,3-14-4-16,1-5 1 16,2 0-9-16,1-12 12 15,-1-14 16-15,-11-6 12 16,-6 1 0-16,-11-5 5 15,-11-3-1-15,-5 3 18 16,-5 4 8-16,-19 6 5 0,-5 13 6 16,-5 8-2-16,5 5-18 15,-4 0-20-15,2 18 3 16,2 10-4-16,6 6 0 16,10 7 0-16,7 0 0 15,6-2 1-15,0 1-1 16,4-8-3-16,13-12 3 15,6-5 1-15,-3-10 2 16,7-5 0-16,-1 0 5 16,1-22 14-16,2-8-10 15,-2-6-5-15,-5-1 0 16,-7 0-6-16,-1 4 7 0,-9 10-4 16,-1 4-3-16,-4 11-1 15,0 3 1-15,0 5-2 16,0 0-6-16,0 3-10 15,0 17 6-15,0 8 8 16,0 1 2-16,0-3-3 16,0-3 2-16,14-6-5 15,3-6 0-15,8-4 7 16,4-7 5-16,6 0-2 16,5-14 2-16,-1-12-2 15,-4-4-3-15,-6-2 0 16,-6-3 3-16,-12 1 2 15,-9 0-3-15,-2 8 2 0,0 9-4 16,0 4-1 0,0 9-2-16,-9 4-10 0,-7 0-5 15,1 0-1-15,1 0-2 16,10 0 2-16,2 2 11 16,2 0-3-16,0 2 5 15,0 0 1-15,0 1 5 16,10 2 0-16,13-5 0 15,-5 3 0-15,-3-2 1 16,-1 6 1-16,1 3 1 16,-1 1 0-16,1 8 2 15,-1 0-2-15,-3 7 0 0,0 1 5 16,1-5-6-16,-2-2 15 16,3-9-14-16,1-2-2 15,-1-8-1-15,1-3 4 16,3 0-2-16,4 0 3 15,1-11 0-15,1-13 4 16,-4-2 4-16,6-11 1 16,-7-9-3-16,-3-7-4 15,-1-10-4-15,-14-4 3 16,2 4-6-16,-2 9 1 16,0 14 2-16,0 13-2 15,-2 15 16-15,-3 7-5 16,-4 5-7-16,5 0 5 15,-7 2-10-15,4 23-2 16,5 15 1-16,2 11 2 0,0 2 5 16,0 3-6-16,18-1 0 15,2-6-3-15,4-2 3 16,1-6 1-16,-3-9-1 16,3-9-2-16,-8-9 2 15,-1-9-6-15,-3-5-33 16,1 0-42-16,-3-21-40 15,-7-7-116-15,-4 0-395 16</inkml:trace>
  <inkml:trace contextRef="#ctx0" brushRef="#br0" timeOffset="151550.79">10013 13062 643 0,'0'0'316'16,"0"0"-229"-16,0 0-34 15,0 0-2-15,0 0-23 16,0 0-8-16,0 0 22 16,116-2-19-16,-58 2-4 15,-1 0-13-15,1-8 5 16,-4-1 8-16,-16-2-4 16,-16 3-2-16,-8 6-6 15,-7 0-5-15,-7 2-1 16,0 0-1-16,0 0-44 15,0 0-121-15,0 0-72 0,4 0-586 16</inkml:trace>
  <inkml:trace contextRef="#ctx0" brushRef="#br0" timeOffset="152322.07">10557 13210 521 0,'0'0'379'0,"0"0"-342"16,0 0 13-16,0 0 47 16,0 0-31-16,0 0-33 15,-4 43-8-15,10-43-5 0,7 0-4 16,1 0 3-16,1-13-4 16,-1-6-2-1,-3-6-6-15,-7 0-4 0,-4-4 6 16,0 1-7-16,0 4-1 15,-2 9-1-15,-15 6 0 16,-4 7 0-16,1 2-3 16,-5 0 3-16,4 6-3 15,-6 16 2-15,4 7 0 16,8 2-2-16,1 8 4 16,14 0-5-16,0-1-1 15,9-4 3-15,22-2 1 16,12-9 1-16,3-9-2 15,8-10 2-15,4-4 1 16,-4-8 0-16,-6-18 5 0,-5-4-6 16,-14-5 2-16,-9-1 1 15,-11 4 0-15,-9 0-1 16,0 4 4-16,0 8-4 16,-14 6-2-16,-1 10 2 15,-7 4-6-15,-1 0 2 16,4 0-5-16,-2 12 1 15,13-1 6-15,0-2-15 16,8-3 4-16,0-2 1 16,0 0 2-16,10-1 6 15,7 0 2-15,1-1 7 16,5 2-6-16,-4-1 6 16,4 0 0-16,-3 2 3 0,-5 2-4 15,4 3 4-15,-11 2 4 16,3 5-5-16,-1 0 10 15,-4 4-3-15,1-4-5 16,-3 0-10-16,0-2 10 16,-1-4-10-16,4-3 1 15,-1-2 4-15,10-2-5 16,6-4 4-16,9 0-3 16,5-12-2-16,2-10 7 15,-2-5-7-15,-7 1 2 16,-7 6-3-16,-9 4 1 15,-4 5-4-15,-9 2-12 0,0 4-33 16,-9 1-163 0,-18-1-368-16</inkml:trace>
  <inkml:trace contextRef="#ctx0" brushRef="#br0" timeOffset="157573.16">11783 13226 592 0,'0'0'227'16,"0"0"-130"-16,0 0-33 15,0 0 16-15,0 0-11 16,0 0-13-16,0 0-11 0,0-1-9 16,0 1-6-16,0 0-15 15,0 0-1-15,0 0-4 16,0 0-6-16,0 0 1 15,0 0 0-15,0 0-3 16,6-4-3-16,17 0 1 16,10-3 0-16,5 2 0 15,5-4 2-15,-6-1-2 16,3 3 2-16,-9 0-2 16,-4 1 0-16,-11 4 1 15,-7 0-1-15,-7-1 0 16,-2 3-2-16,2 0 2 15,-2 0-11-15,2 0-40 16,8 0-72-16,-8 12 8 16,7-3-103-16,-3-3-252 0</inkml:trace>
  <inkml:trace contextRef="#ctx0" brushRef="#br0" timeOffset="161845.4">13562 13075 586 0,'0'0'118'16,"0"0"-68"-16,0 0 60 15,0 0-24-15,0 0-56 16,0 0 11-16,0 0 6 16,0 0 3-16,4-129-3 15,-4 106-19-15,-2 8 7 16,-14 4-19-16,1 4 4 15,-12 7-11-15,0 0-7 16,0 1 0-16,-4 28-2 16,2 7 0-16,2 8 3 15,14 4-3-15,11 0 0 16,2-4-2-16,0-5 1 0,9-8 1 16,9-9-2-16,6-5 2 15,-2-15-3-15,12-2 10 16,-1-14-4-16,0-23 9 15,8-4-4-15,-10 3 0 16,-4 1-2-16,-12 3-3 16,-5 8 3-16,-8 6 0 15,-2 4-1-15,0 10-3 16,0 6 0-16,0 0-2 0,0 0-7 16,0 24-3-1,0 8 9-15,0 2 1 0,2-2 0 16,9-3 0-16,5-8-5 15,1-4 4-15,10-12-1 16,-2-5 1-16,2 0 1 16,6-17 1-16,-4-12 1 15,7 0-1-15,-12-2 1 16,1 4-2-16,-10 0 0 16,-8 7 1-16,-3 8 0 15,-4 6-1-15,0 6 0 16,0 0 0-16,0 0-7 15,0 22-4-15,0 7 10 16,5 4 1-16,8-6 0 16,0-3-1-16,3-9 1 0,-3-10 0 15,3-2 1-15,-1-3 0 16,6 0-1-16,1-18 3 16,5-6 2-16,-5-6-5 15,-2 2 3-15,-6 0-3 16,-5 4 1-16,-5 6 1 15,-4 8-1-15,0 5-2 16,0 5 1-16,0 0-3 16,0 20-2-16,0 13-2 15,0 3 5-15,0-4 2 16,11-3-1-16,5-8 0 16,1-10 1-16,8-4-5 15,2-7 5-15,8-7-2 0,8-22 4 16,8-11-1-16,-2-7 2 15,-9-4-3-15,-7-3 1 16,-10-8 0-16,-9-7 4 16,-14-7-5-16,0 0 3 15,0 9 2-15,-10 16-5 16,6 20 2-16,-3 19 0 16,3 12-2-16,-2 11 0 15,-4 35-6-15,6 20 3 16,4 11-1-16,0 6 8 15,0 1-6-15,16-7 2 16,-1-7 0-16,1-12-1 0,-5-11-1 16,-5-16-89-1,2-13-46-15,-8-14-27 0,0-4-190 16</inkml:trace>
  <inkml:trace contextRef="#ctx0" brushRef="#br0" timeOffset="164049.07">14368 12918 666 0,'0'0'105'15,"0"0"-105"-15,0 0 0 16,0 0 24-16,0 0 40 16,0 0-24-16,164-9-11 0,-108-3-7 15,-6 3 2-15,4-3 7 16,-14 5-3-16,-11 2-15 15,-9 5-7-15,-9 0 2 16,-9 0-3-16,-2 10-3 16,0 16 6-16,0 6 6 15,0 4 10-15,0 0-10 16,0 0-10-16,0-6 2 16,12-4-3-16,-1-8 0 15,-3-6 3-15,13-5-3 16,-1-7 1-16,-3 0 17 15,10-3 5-15,-6-21 4 16,-6-7-7-16,-8-1-10 16,-7-9 4-16,0 1-9 0,-16-2-4 15,-13 3-4 1,-4 9 1-16,-3 12-2 0,3 13-1 16,2 5 0-16,2 0-3 15,6 4-6-15,5 15 0 16,7 6-1-16,11 0-7 15,0-1 4-15,11-1 5 16,18-7 5-16,12-4-2 16,3-8 5-16,3-4-4 15,4 0 2-15,-2-12 4 16,7-8 5-16,-4 6-5 16,-8 3 3-16,-9 10-3 0,-6 1-3 15,-2 5 3-15,-2 22 0 16,-6 3 0-16,-5 6-1 15,-1-4 1-15,1-4 0 16,-5-4 1-16,-3-7 3 16,-4-10 3-16,0-5-3 15,-2-2 8-15,0 0 34 16,8 0-13-16,-2-12-6 16,7-12-23-16,3-6-4 15,5-2 0-15,-2-3 0 16,6 6 2-16,2 2-4 15,0 9 2-15,-6 15-1 16,2 3 0-16,-5 0-5 16,-3 14-1-16,1 11 7 15,-3 8-1-15,3 1 2 0,-3 2 0 16,1-4-1-16,3-2 3 16,-3-6-3-16,-1-8 0 15,-1-8 1-15,-6-8-1 16,7 0 0-16,6 0 4 15,2-16 4-15,8-12 0 16,0-4-7-16,2-4 5 16,-2 0-6-16,-2 0 0 15,-4 6 0-15,-10 9 0 16,-8 11 0-16,-5 8 0 0,0 2-3 16,0 0 1-16,0 21-3 15,0 7 5-15,9 2 1 16,-3 2 0-16,8-4-1 15,3 2 0-15,6-6-1 16,-3-6 1-16,2-6 0 16,-2-10 1-16,7-2-2 15,-2-2 2-15,2-18 2 16,-8-7-1-16,-3-4 1 16,-7-7 0-16,-9-4 1 15,0-4-2-15,-11-1-2 16,-7 8-1-16,-7 11 0 15,6 12-1-15,-4 13-5 16,-4 3 2-16,7 8-2 16,-2 19 3-16,8 5-2 0,14 6 0 15,0 0 4-15,9 0-1 16,16-4 3-16,6-5 0 16,2-9-2-16,10-8 2 15,-1-7-2-15,-2-5 2 16,1 0 0-16,1-5 4 15,-7-20-2-15,6-1-2 16,-10 2 4-16,-4-3-3 16,-10 4 0-16,-3 2 0 15,-3 10-1-15,-9 4 1 16,-2 7-1-16,0 0-1 16,0 4-6-16,0 20 5 0,0 9 1 15,0 3-2-15,0-1 3 16,11-6 2-16,1-3 0 15,-4-8-2-15,3-6 0 16,5-5 1-16,5-7 9 16,-2 0 2-16,6-5-3 15,-5-15 0-15,9-6-3 16,-5-2-4-16,-2-2-2 16,3-2 2-16,-7 2 1 15,0 2-3-15,-12 10 3 16,-1 6-3-16,-5 7 0 15,0 5-2-15,0 0-3 16,0 3 2-16,0 18-1 0,0 6 4 16,0 1 0-1,9 0-3-15,4-2 6 0,3-4-5 16,-3-8 6-16,1-6-3 16,1-6 1-16,3-2-1 15,9 0 8-15,4-5-5 16,3-16 1-16,-3-2 4 15,-4-6-6-15,-8-5-3 16,4-7 4-16,-13-1-4 16,2 4 0-16,-10 9 3 15,-2 6-2-15,0 12-1 16,0 2 2-16,0 6-2 0,0-2 0 16,0 5-1-1,0 0 1-15,0 0 0 0,0-2 0 16,0 2-2-16,0 0 2 15,0 0-2-15,0 0 1 16,0 0 1-16,0 0 2 16,0 0-2-16,0 0 0 15,0 0 0-15,0 0 0 16,0 0-2-16,0 0 0 16,0 0-1-16,0 0-4 15,0 0 4-15,0 10 3 16,5 8-1-16,9 2 1 15,3 2-2-15,1 0 2 16,7 0 0-16,-8-1 0 16,6-1 0-16,-8-2 0 0,-6-4 0 15,0-2-1-15,-7-3 1 16,-2 0 0-16,0-3 0 16,0 0 0-16,-6 0 1 15,-13 2-1-15,2-4 2 16,1-2 2-16,-1-2-5 15,5 0 4-15,3 0 2 16,7 0-3-16,2 0 0 16,0 0-2-16,0 0 1 15,0 0-5-15,0 0 6 16,0 0-3-16,0 0 1 16,0 0 0-16,0 0 0 0,0 0-2 15,0 0-6 1,0 0 6-16,0 0-1 0,0 0 2 15,0 0-6-15,0 0-4 16,0 0 10-16,0 0-2 16,0 0 0-16,0 0 3 15,0 0 0-15,0 0 0 16,0 0 0-16,0 0 0 16,0 0 0-16,0 0-7 15,0 0-3-15,0 0-9 16,0 0-7-16,0 0-31 15,0 0-52-15,0 0-35 16,0 0-193-16</inkml:trace>
  <inkml:trace contextRef="#ctx0" brushRef="#br0" timeOffset="175691.2">16540 13055 345 0,'0'0'125'0,"0"0"-69"16,0 0 21-16,0 0 6 0,0 0-42 15,0 0 12-15,0 0-2 16,0 0-1-16,-14-31 1 16,14 27-21-16,0 0 10 15,0 0-2-15,0 0-8 16,0-2-3-16,0 1 3 15,-2-2-7-15,2 1-9 16,-2 0-1-16,0-1-6 16,-3 2-2-16,5 1-2 15,0 0-3-15,-2 4 1 16,2-2 1-16,0 2-2 0,0 0 3 16,0 0-3-1,-2 2-9-15,0 24 1 0,-5 10 8 16,5 8 3-16,2 0-3 15,0-4 0-15,0-4 1 16,0-8-1-16,11-10 1 16,0-8 1-16,-5-3-1 15,6-7 0-15,3 0 5 16,8-7 2-16,-1-19 3 16,3-4-5-16,-1-2 9 15,-4-2-7-15,3 0-7 16,-6 2 6-16,-3 0-7 15,-3 4 1-15,-5 7 2 16,-3 4-2-16,-3 9-1 0,0 3 3 16,0 5-3-16,0 0 0 15,0 0-4-15,0 0 2 16,0 0-2-16,0 10-11 16,0 13 15-16,2-1-1 15,7 2 1-15,2-4 0 16,-2-5 0-16,2-2 1 15,0-6 1-15,-9-4-1 16,6-3 0-16,-4 0 5 16,2 0-3-16,13-3 9 15,0-17-2-15,1 1-5 16,3-3 0-16,-6-4-5 16,-1 0 0-16,-3-2 1 0,1 3-1 15,-3 7 0 1,-9 8 0-16,-2 7 1 0,2 3-1 15,-2 0-9-15,0 0 0 16,7 3 6-16,-3 16 0 16,8 3 3-16,-1 0 0 15,-2-4 0-15,4-4-1 16,0-5 1-16,-8-4 1 16,4-5 1-16,0 0-1 15,-1 0 4-15,13-8-2 16,-3-12 5-16,-3-3-6 15,1-3 1-15,-3 3-3 16,-9-2 1-16,6 3 1 16,-8 4-1-16,-2 9 1 0,0 2-1 15,0 7 0-15,0 0-1 16,0 0-11-16,0 0 1 16,0 16 6-16,0 9 3 15,0 3-1-15,0 2 2 16,0-2 0-16,11-2-1 15,5-4 1-15,-1-4 1 16,3-6 0-16,-3-6 0 16,6-4-1-16,-6-2 3 15,1 0 2-15,-1 0-3 16,8-18-1-16,-5-6 5 16,-3-5-5-16,1-2 1 15,-7-3 1-15,-5 2-3 0,-4 1 1 16,0 7-1-16,0 9 1 15,0 4-2-15,0 10 1 16,-9 1-5-16,3 0 3 16,-6 0-10-16,-1 0 11 15,11 3-5-15,-8 6 4 16,8 3 0-16,0-3 1 16,-2 0 1-16,2-4 0 15,2-3 1-15,0 0-2 16,-5-2-4-16,5 0 5 0,0 0 3 15,0 0 6 1,-2 0-7-16,0 0 7 0,-8-2-9 16,2-5-3-16,-3 0 3 15,-3 1 1-15,3 4-1 16,5 0-3-16,-6 2 1 16,1 0-4-16,5 0 1 15,-6 10 4-15,1 6-3 16,9 3 2-16,2 1-2 15,0-3 3-15,9 1 0 16,11-2 1-16,11-4-1 16,9-3-1-16,5-9 0 15,11 0 2-15,11-7 3 16,-3-12-2-16,5-3 2 16,-13 0-3-16,-11-3 0 15,-16 2 4-15,-5 0-4 16,-12 3 7-16,-6 6-7 0,-6 4 4 15,0 4 2-15,0 6-6 16,-2 0-8-16,-21 16 3 16,3 18-1-16,5 6 6 15,4 5 0-15,11-5-2 16,0-7 2-16,9-4-2 16,8-12 6-16,8-5-5 15,-1-7 4-15,8-5-3 16,-1 0 0-16,2-12 3 15,-2-12-2-15,5-3 1 0,-9-2-1 16,-7-5 2 0,-2 0-1-16,-7 1-1 0,0 8 2 15,-9 8-3-15,0 11-1 16,-2 6 0-16,0 0-1 16,0 11-10-16,-2 16 7 15,-7 12 5-15,7 1-4 16,2-3 3-16,0-2 0 15,13-3 0-15,16-9 1 16,10-4 1-16,1-9 0 16,7-10-1-16,-3 0 2 15,3-10 1-15,2-17-1 16,-12-2 5-16,2-5-6 0,-15-4 2 16,-10-3-2-1,-10 2 2-15,-4 0-2 0,0 13 0 16,-18 10-1-16,-6 10-3 15,4 6-13-15,-3 0 9 16,6 12-4-16,3 7 1 16,7-2 5-16,7 3-5 15,0-1 5-15,5-4 4 16,13 4 0-16,11-2 1 16,0 1-1-16,2 3 2 15,-4-3 0-15,-12-3 0 16,-2-2-1-16,-10-1 2 0,-3 2-1 15,-3 2-1 1,-30 4 0-16,-9-3-95 0,-8-5-278 16</inkml:trace>
  <inkml:trace contextRef="#ctx0" brushRef="#br0" timeOffset="177354.12">20027 12985 416 0,'0'0'132'0,"0"0"-115"15,0 0 11-15,0 0 16 16,0 0-9-16,0 0 7 0,31 0 12 16,-27-1 15-1,0-3-18-15,1 0-12 0,-3 2-9 16,-2-1-1-16,0 3 1 15,0 0-6-15,0 0-6 16,0 0-1-16,0 0-2 16,0 0 0-16,0 0 1 15,0-3-3-15,0 3-4 16,0-4 1-16,0-2-3 16,0-4-3-16,0-2-4 15,0-2 4-15,0-4-2 16,-7-3-2-16,-3-3 3 15,-13-2-3-15,-6 2 1 16,0 4 0-16,-9 4-1 0,1 10-2 16,-4 6 1-16,-1 0-2 15,4 0 3-15,2 22 0 16,7 7-2-16,7 7-1 16,15 1 2-16,7 4 0 15,0-5 0-15,16-7 1 16,13-6 0-16,2-9 0 15,9-8 0-15,-5-6 1 16,8 0 1-16,-1-11 1 16,-3-14 1-16,-4-3-1 15,-8-2 3-15,-7 0-4 16,-11 4-1-16,-2 5 2 16,-7 6-1-16,0 7 1 0,0 4 2 15,0 4-5 1,0 0-8-16,0 5-7 0,0 22 13 15,0 0 1-15,0 4 0 16,0-7 1-16,4-4 0 16,13-4 0-16,8-6-1 15,2-8 1-15,0-2 1 16,0 0 1-16,2-22 2 16,0-9 4-16,0 0-3 15,-7-6-2-15,0 0 1 16,-6-2-1-16,-10 2 1 15,-6 0 0-15,0 9 1 0,0 10-2 16,-6 6 11-16,-8 10-14 16,3 2-3-16,-2 0-5 15,4 4-1-15,-2 16 7 16,9 4-2-16,2 1 0 16,0 1 3-16,17-2 0 15,12-1 1-15,2 0-1 16,6-3 1-16,-4-1-1 15,-2-3 2-15,-7 0 0 16,-4-4-1-16,-6-1-3 16,-12-1 2-16,-2 2-4 15,0-2 0-15,-7 2-2 16,-15-2 2-16,0 0-4 16,-5-2 5-16,2-2-7 15,10-4-4-15,9-1 2 0,0-1 9 16,6 0 4-16,0 0 0 15,0-1-7-15,25-23 1 16,8-4 2-16,15-9 2 16,-4 0 0-16,3-3 2 15,-3-1 2-15,-3 2 5 16,-14 0 3-16,-12 8 10 16,-4 2-1-16,-11 7 6 15,0 7-1-15,0 6-13 16,-20 5-9-16,0 4-2 15,-3 0-10-15,4 0 5 16,3 12 5-16,3 9-4 0,9 2 1 16,4 0 3-16,0-2-4 15,8 1 3-15,21 0 1 16,0-3 1-16,5 1 0 16,-5-3-1-16,-5-1 0 15,-2 1 2-15,-6-2 0 16,-12 2 0-16,-4-2-1 15,0 4 1-15,-18 2 0 16,-15 2 4-16,-11-2-6 16,4-2-6-16,3-7-71 15,16-6-73-15,9-6-150 16,12 0-234-16</inkml:trace>
  <inkml:trace contextRef="#ctx0" brushRef="#br0" timeOffset="177721.77">21179 12675 840 0,'0'0'140'15,"0"0"-115"-15,0 0 56 16,0 0-2-16,0 0-52 16,0 0 3-16,-116 2-16 15,91 28-4-15,7 2-5 16,12 2-3-16,6-2 0 15,0-4-2-15,0-2 1 0,16-6 2 16,5-6-2 0,11-7 5-16,4-7 5 0,-1 0 0 15,5-12 3-15,1-17-2 16,-8 0 0-16,-9-4-5 16,-6 1 0-16,-11-2-1 15,-7 3-3-15,0-1 2 16,-29 6-5-16,-9 11-8 15,-4 10-2-15,1 5-20 16,8 0-16-16,4 17-32 16,14 5-48-16,8 0-59 15,7 0-56-15,7-6-202 16</inkml:trace>
  <inkml:trace contextRef="#ctx0" brushRef="#br0" timeOffset="178204.59">21535 12693 597 0,'0'0'155'16,"0"0"-69"-16,0 0 22 16,0 0-15-16,0 0 4 15,0 0-19-15,0-84-41 16,-19 84-20-16,-8 4-7 16,-2 17-6-16,0 10 2 15,4 4-3-15,8 3 0 16,5 1-2-16,8-2-1 0,4 0 1 15,0-5 0 1,6-6-1-16,21-5 2 0,2-7-2 16,9-10 4-16,0-4-3 15,11 0 7-15,-2-7-3 16,4-14-2-16,-11-6 0 16,-2-2 0-16,-11-3-1 15,-2-4 1-15,-15 3-1 16,-3 8-3-16,-7 6 1 15,0 14 0-15,0 5 0 16,0 0-5-16,0 1-5 16,-9 23 9-16,-4 7 0 15,8 0 1-15,5 1 1 16,0-3 1-16,14-3-4 16,11-5 5-16,6-5-3 0,0-4 0 15,9-5 2-15,-5-7 0 16,6 0-2-16,-1-3-2 15,2-15-4-15,-7-8-55 16,-6-4-53-16,-6-9-34 16,-17-8-198-16</inkml:trace>
  <inkml:trace contextRef="#ctx0" brushRef="#br0" timeOffset="178360.83">21877 12537 871 0,'0'0'137'0,"0"0"-113"16,0 0-12-16,0 0-2 16,0 0-9-16,0 0-1 15,102-31-17-15,-62 31-90 16,-7 5-161-16,4 13-377 16</inkml:trace>
  <inkml:trace contextRef="#ctx0" brushRef="#br0" timeOffset="179921.59">22409 12789 136 0,'0'0'642'15,"0"0"-570"-15,0 0-6 16,0 0 59-16,0 0-6 0,0 0-34 16,10-10-60-1,-10-4-14-15,0-4 2 0,-12 2-2 16,-3-1-7-16,-12 3-3 15,-2 9-1-15,-4 5-3 16,-6 0 1-16,-1 10 2 16,9 11 0-16,2 2-1 15,14 7 0-15,5-2-1 16,10 2 1-16,0-3-1 16,0-5 3-16,23-3-1 15,4-6 0-15,-3-9 3 16,10-4 0-16,1 0 4 15,1 0 2-15,-3-17-1 16,-2-7-4-16,-6 1-3 0,-7-3 8 16,-7-2-9-16,-9 3 0 15,-2 1 3-15,0 8-3 16,0 6 0-16,0 7 0 16,-2 3-11-16,-9 0 1 15,-3 3 5-15,6 19 1 16,1 6 4-16,7 2-3 15,0 0 3-15,2 0 0 16,21-3-1-16,6-10 0 16,2 0 1-16,0-13-1 15,-2-4 1-15,5 0 2 16,-11-9 4-16,2-16-2 16,-5-8-1-16,-1-9 5 0,-13-8-7 15,3-6 4 1,-7-14-5-16,-2-8 0 0,0-13 0 15,0-4-2-15,-4 0-2 16,-15 14 4-16,2 26-2 16,5 23 2-16,6 20 0 15,-5 12-10-15,5 7 2 16,-6 34 0-16,1 17 8 16,11 14 0-16,0 8 2 15,11 9-2-15,16 1 0 16,4-4 0-16,-2-4 5 15,0-13-4-15,0-7 2 0,-2-17-1 16,-10-16-1 0,-1-12-1-16,-5-8 1 0,3-9 2 15,3 0 6-15,6-5-3 16,1-18-2-16,1-14-3 16,2-7 0-16,-10-2-1 15,4-2 0-15,-11 12-1 16,0 14-4-16,-6 10 4 15,1 10-3-15,-5 2 1 16,0 0-4-16,0 0 2 16,0 16 2-16,0 14 2 15,2 4 1-15,4 2 0 16,8-2 0-16,-1-1 0 16,3-9 4-16,-1-6 1 15,-2-9 0-15,-1-5-3 0,1-4 5 16,3 0 0-16,1 0 3 15,4-18-5-15,-5-4-3 16,-1-8-1-16,-4-4 0 16,-4 1-1-16,2 2 0 15,-7 13 0-15,-2 7-2 16,0 8-3-16,0 3-5 16,0 0-3-16,-9 8 11 15,-7 18 0-15,10 4-2 16,-3 2 4-16,9 0-3 15,0-2 6-15,0-6-6 16,11-6 4-16,5-5-1 0,-1-5 0 16,1-6-4-16,-1-2 4 15,-1 0 6-15,-1-9-4 16,-2-10-1-16,-4-6 1 16,-7 0 1-16,0-8-3 15,0 3-1-15,-7 2-13 16,-10 8 6-16,-6 8 2 15,5 7-4-15,1 5 4 16,-2 0 0-16,11 0 5 16,1 0 0-16,5 0-1 15,2 0 1-15,0 0-2 16,22 0-7-16,9 0 10 16,14 0 1-16,-1 0 0 15,8 0 1-15,-5 5 8 16,6 7 10-16,-6 8-4 0,-5 1-3 15,-13 0-5-15,-13-1-5 16,-5-3-1-16,-9-5-2 16,-2-4 7-16,0-1-7 15,0-2 3-15,-11-3 0 16,-1 1-1-16,6-3 2 16,2 0-3-16,4 0-2 15,0-7 0-15,0-15-5 16,8-9-8-16,19-4 10 15,4-6 4-15,8 10-3 0,1 8 2 16,-7 14-4-16,0 9 2 16,-10 0 2-16,-4 13-2 15,0 15 2-15,-11 2 0 16,0 3-2-16,-8-3 3 16,0-7 0-16,0-2-6 15,-8-7-10-15,-11-7-37 16,-8 0-70-16,-4-7-75 15,-14 0-127-15</inkml:trace>
  <inkml:trace contextRef="#ctx0" brushRef="#br0" timeOffset="180168.98">23176 12430 729 0,'0'0'272'0,"0"0"-236"16,0 0-25-16,0 0 25 16,0 0 11-16,0 0-21 15,-51 37-9-15,62-36-3 16,7-1 5-16,9 0-9 16,-3-4 2-16,-2-16-10 15,-6-2-2-15,-7-3-75 16,-9-4-13-16,-2 3-88 15,-40 2-89-15,-14 4-214 16</inkml:trace>
  <inkml:trace contextRef="#ctx0" brushRef="#br0" timeOffset="180354.25">22353 12348 666 0,'0'0'142'15,"0"0"-87"-15,0 0-32 16,0 0 19-16,0 0 33 15,0 0 1-15,157 3-54 16,-86-15-4-16,-2-1-15 16,-11 5-3-16,-25 6-9 15,-19 2-30-15,-14 0-104 16,-29 4-126-16,-29 10-313 16</inkml:trace>
  <inkml:trace contextRef="#ctx0" brushRef="#br0" timeOffset="180708.91">21850 12541 214 0,'0'0'223'0,"0"0"-113"15,0 0-1-15,0 0-3 0,0 0-15 16,0 0-41-16,0-8-17 16,0 8-19-16,0 14-1 15,-10 5 25-15,8 2 0 16,2-1-10-16,0-6-19 16,0-2-4-16,12-6 1 15,5-6 5-15,8 0 11 16,0-2 1-16,-3-20-13 15,0-4-9-15,-13 1-1 16,-4 2-2-16,-5 7-29 16,-16 4-66-16,-22 7-110 15,-4 5-346-15</inkml:trace>
  <inkml:trace contextRef="#ctx0" brushRef="#br0" timeOffset="181825.78">2259 14636 753 0,'0'0'152'0,"0"0"-133"16,0 0-7-16,0 0 27 0,0 0 19 16,0 0-13-16,-42-3-23 15,42 3-11-15,5 0-11 16,22 9 14-16,10-6 13 16,8-3-9-16,11 0 6 15,2 0-14-15,-5-5-1 16,-4-7-5-16,-7 2-4 15,-10 0 0-15,-10 3-6 16,-6 4-13-16,-14 1-72 16,-2-2-131-16,0 2-568 15</inkml:trace>
  <inkml:trace contextRef="#ctx0" brushRef="#br0" timeOffset="183838.14">3345 14676 659 0,'0'0'98'0,"0"0"-74"16,0 0 5-16,0 0 44 15,0 0-6-15,0 0-14 16,56-28-14-16,-14 2-15 16,1-4-9-16,1-4-6 0,1-2 0 15,-9-1 6-15,-3 0 7 16,-12 2-5-16,-9 12-15 15,-7 5 6-15,-5 8-3 16,0 3 0-16,-2 7-5 16,-13 0-18-16,-4 0 5 15,2 2-1-15,3 15-5 16,5-3 17-16,5-1-7 16,4-1-7-16,0 5 10 15,11-3-3-15,14 1 9 16,6 4-1-16,2-3 1 15,5 4 0-15,-5-2 1 0,-2 0-1 16,-8 0 0 0,-7 1 1-16,-10 2 2 0,-6-1-3 15,-2 2 0-15,-25 0-2 16,-6 0 2-16,-2-4 0 16,3-4-4-16,10-3 3 15,8-9-1-15,7-2-6 16,7 0 5-16,0-5-2 15,0-15-26-15,23-8 6 16,6-2 16-16,9 2 6 16,-1-2 2-16,11 2 2 15,-2-2-1-15,-3 2 2 16,-8-1 15-16,-6 4-13 0,-6 1 5 16,-10 3-6-1,-7 5 3-15,-4 7 0 0,-2 3 6 16,0 3 2-16,0 3-13 15,-15 0-1-15,-3 9-1 16,1 8 1-16,1 8-4 16,7-1 5-16,7 5-1 15,2 4 3-15,0-3-2 16,17-1 1-16,8-4 6 16,2-5-3-16,2-7-1 15,0-8 1-15,2-5-1 16,2 0 19-16,1-14 5 15,-1-12 2-15,4-6-4 16,-8-2-8-16,-4-4-9 0,-6-5-2 16,-11 4 1-16,-8-1-3 15,0-3-4-15,0 5 1 16,-4 10-2-16,-5 12 3 16,3 10-6-16,1 6 1 15,-2 0-22-15,-1 4 11 16,-1 21 13-16,1 6 1 15,6 3-1-15,2 5 0 16,0 0 0-16,0 2 0 16,19 2 1-16,3-4-1 15,5-7 3-15,2-8-3 16,2-6 0-16,0-10-6 16,5-8 0-16,-1 0 2 0,-1-8-6 15,-3-15 10-15,-9-3-16 16,-9-6 7-16,-3-7-3 15,-10-3 8-15,0-9 0 16,0 1 2-16,-12 2 0 16,-3 7 1-16,-1 14 2 15,5 11 2-15,5 10 8 16,0 6 16-16,6 0-9 16,-6 0-11-16,-3 20-3 15,5 16 7-15,-2 13 0 16,6 9 1-16,0 7 1 15,0 10-6-15,10 5 7 0,5 10-7 16,4 8 11 0,1 5-2-16,-3 2-9 0,2-6-7 15,-4-13 1-15,-1-12-1 16,-4-19 0-16,-1-15-1 16,1-12-3-16,-4-15-15 15,1-10-17-15,1-3-26 16,0 0 4-16,-2-16 37 15,-4-12 20-15,-2-12 1 16,0-3 2-16,0-8 1 16,-16-7-3-16,-5-3-1 15,-4 3 1-15,-4 10 0 16,-2 6-4-16,0 12 4 0,-1 6 0 16,3 9 2-1,7 6 0-15,7 1 0 0,5 6-2 16,6-2 2-16,4 0-4 15,0-7 0-15,12-7-13 16,25-10-12-16,21-2-58 16,15-8-190-16,17-3-253 15</inkml:trace>
  <inkml:trace contextRef="#ctx0" brushRef="#br0" timeOffset="186272.43">5305 14558 741 0,'0'0'104'15,"0"0"-81"-15,0 0 48 16,0 0-16-16,0 0 4 16,7-107-14-16,-18 92-11 15,-7 2 3-15,-9 3-26 16,-4 10-10-16,-5 0-1 16,-4 14-1-16,-1 13 1 15,4 9 0-15,8-4 0 16,8-2-2-16,11 5 1 15,7-6 1-15,3-5-1 0,0-2-2 16,11-5 0-16,12-10 3 16,6-4 0-16,2-3-1 15,2-9 1-15,5-17 8 16,-4-10-7-16,0-7 3 16,-3-3-4-16,-2-13 0 15,-5-6 3-15,-8-1-3 16,-3-3-10-16,-13 6-23 15,0 5 14-15,0 14 0 16,-9 14 18-16,-4 16-2 16,-3 12 3-16,1 2-34 15,-3 14 16-15,-1 16 11 16,9 6 6-16,5 10-1 0,5 7-2 16,0 5 4-1,15 3 6-15,14 0-5 0,6-3-1 16,2-12 13-16,1-10 6 15,0-7-8-15,-3-16-5 16,-4-6 7-16,-2-7 11 16,6 0-4-16,-4-20-4 15,-3-15-4-15,-8-1-5 16,-4-6-5-16,-11-7-2 16,-5 3-7-16,0 6-22 15,-7 10-1-15,-11 12 15 16,-2 11-15-16,-7 7-26 15,1 0 10-15,-1 9 5 16,4 7 3-16,13-4-20 0,2 0-5 16,8-2 32-16,0 1 20 15,14-6 9-15,11 5 4 16,-4-2-2-16,4 1 3 16,-2 2-2-16,-6 1 15 15,1 2 3-15,-7 2-1 16,3 4-4-16,-1 3 8 15,-1 1 18-15,-2-1-1 16,3-4-8-16,1-1-16 16,-1-4-4-16,-1-2-5 15,1-3 21-15,-7-3-16 16,4-6-5-16,-4 0 2 16,1 0 4-16,5 0 4 15,1-20-3-15,-3-5-11 16,4-5 0-16,-3-7-1 0,-2 0 2 15,-2 1-3-15,-5 11-3 16,3 11 3-16,-5 10 0 16,0 4-9-16,0 0-1 15,0 0-2-15,0 16 10 16,0 9 2-16,0 3 0 16,0 2 4-16,10-2-3 15,4 0-1-15,4-4 10 16,-2-7 2-16,-1-5 8 15,-1-7-15-15,-6-5 11 0,3 0 5 16,3 0-8 0,3-12 5-16,6-16-6 0,-1 0-11 15,1-8 0-15,-4-1-1 16,0 6 1-16,-11 4-1 16,-6 13 0-16,1 9 0 15,-3 5 0-15,0 0-3 16,0 0-10-16,0 14 7 15,0 11 4-15,0 3 4 16,0 5-1-16,0-1-1 16,7-4 1-16,10-1 2 15,6-10 7-15,-6-5-3 16,1-6-4-16,1-6 8 0,-4 0 4 16,5-4 11-16,-3-18-9 15,2-5-11-15,-9-4-2 16,2-5-4-16,-10-3 0 15,-2-1-2-15,0 10-20 16,0 10 0-16,-9 8 5 16,-2 12-14-16,0 0-14 15,-3 0 17-15,3 10 15 16,7 7 5-16,4 0 4 16,0 4 1-16,4-1-1 15,21-4 4-15,-8-4 0 16,8-2 3-16,0-9-2 15,4-1 0-15,0 0 3 16,2-5 4-16,0-12-1 0,-4-2-6 16,-4 1 1-1,-6 0 0-15,-6 5-2 0,-2 3 3 16,-7 6 0-16,-2 4-3 16,0 0 6-16,0 0 4 15,0 12-9-15,0 16 5 16,0 7-4-16,0 3 0 15,3 0 1-15,7-4 1 16,9-10-4-16,-2-4 7 16,-1-8-3-16,4-7-3 15,-2-5 7-15,4 0-5 16,3-3 5-16,-4-17-5 16,6-6 1-16,-6 0-5 15,-5-6 4-15,-8-3-3 16,3 1 0-16,-4 2-7 0,-4 11 4 15,-3 8 2-15,0 9-2 16,0 4-4-16,0 0 1 16,0 9-3-16,-3 13 9 15,-4 5 6-15,7 6-6 16,0-5 2-16,0-2 6 16,0-9-4-16,0-5 6 15,0-9-3-15,2-3 9 16,-2 0-1-16,0 0 14 15,5 0 11-15,0-8-17 0,1-12-14 16,3-8-9 0,0-4 2-16,2 1-3 0,-2 6 1 15,2 9-7-15,-4 9-3 16,2 7-2-16,2 0-7 16,-2 2 6-16,9 17 9 15,0 3 1-15,1 2 3 16,8-5-7-16,6-2 7 15,6-7 0-15,-1-6-1 16,-1-4 1-16,-3 0 0 16,-5-12 2-16,0-10 2 15,-7-4-3-15,-7-5 6 16,-5-1-5-16,-10 2 8 0,0 5-4 16,0 8-5-1,-12 9 3-15,-5 8-8 0,-8 0 0 16,-4 20 4-16,2 9-1 15,10-2 0-15,3 4-1 16,10-5 1-16,4-8-2 16,0-4 2-16,0-7-5 15,13-4 6-15,5-3-1 16,0 0 2-16,6 0 5 16,1-8-5-16,-3-1-1 15,-1 2 4-15,-4 7-2 16,-3 0-1-16,-1 0 1 15,-2 9 5-15,-2 20-2 16,-7 12 2-16,-2 11 5 0,0 5-10 16,0 9-1-16,-4 2 0 15,-14 1-2-15,-5-9-8 16,4-8-31-16,-4-12 18 16,3-10-2-16,-3-8-25 15,6-13-58-15,1-9-37 16,3 0-125-16</inkml:trace>
  <inkml:trace contextRef="#ctx0" brushRef="#br0" timeOffset="186558.87">6629 14154 791 0,'0'0'101'0,"0"0"-87"16,0 0 6-16,0 0 14 16,0 0-7-16,0 0-13 15,0 0 6-15,20 35 3 16,-9-35-12-16,-4 0-8 15,-7-12-3-15,0-4-64 0,0-3-85 16,-20 6-218-16</inkml:trace>
  <inkml:trace contextRef="#ctx0" brushRef="#br0" timeOffset="186803.27">5974 14151 814 0,'0'0'110'16,"0"0"-91"-16,0 0 28 16,0 0 22-16,0 0-40 15,0 0 0-15,2 70 2 0,13-70-1 16,3 0-3-16,3-4-4 16,-4-8-8-16,-1-2-11 15,-9 0 0-15,-7 5-2 16,0-2-2-16,-7 5-64 15,-15 4-42-15,-5 2-135 16,2 0-438-16</inkml:trace>
  <inkml:trace contextRef="#ctx0" brushRef="#br0" timeOffset="188363.06">8448 14279 642 0,'0'0'107'15,"0"0"-6"-15,0 0-14 0,0 0-44 16,0 0-6-16,0 0 1 16,-92 20-17-16,77 9-7 15,1 7-6-15,4 8 5 16,5 2-2-16,5 0-3 16,0-3-2-16,7-6 0 15,11-7-4-15,9-7 2 16,8-11-3-16,7-7 0 15,10-5 2-15,4 0-3 16,-6-24 4-16,4-10 1 16,-7 0 4-16,-11 0-3 15,-9-5-1-15,-12 2 5 16,-11 2-8-16,-4 8-1 16,0 5 0-16,-6 12 2 0,-15 10-3 15,0 0-13-15,-8 8 4 16,0 20 0-16,0 4 9 15,6 4-2-15,8-2 0 16,5-4-2-16,10-6 4 16,0-8 0-16,0-6-5 15,14-4 1-15,8-6 2 16,0 0-1-16,5 0 3 16,0-14 8-16,-2-9 6 15,-6-1-13-15,2-1 11 16,-5 1-9-16,-8 0-3 15,1 5 0-15,-7 6 6 16,0 5-6-16,-2 1-2 0,0 7-2 16,0 0-14-16,0 0-1 15,0 15 16-15,0 5 2 16,0 2-2-16,0 2 3 16,6-5-5-16,4-2 5 15,11-7 3-15,-2-5-3 16,4-2 0-16,-1-3 0 15,7 0 0-15,-3-16 16 16,1-8 1-16,-4-4 3 16,-5-2-14-16,-3-3-5 15,-11-1 6-15,4 0-5 16,-8 2-2-16,0 4-2 16,0 8 1-16,-8 10-4 15,0 5-3-15,-3 5-9 0,-3 0 9 16,1 0-5-16,3 3 2 15,6 5 6-15,4 1-3 16,0-2-1-16,0 1 3 16,16 3 4-16,7-4-3 15,-2 3 5-15,4 3 0 16,0-2 0-16,-3 6 4 16,-2-2-2-16,-2 4 4 15,-5-2-6-15,1 2 16 16,-6-4-5-16,6-3 0 15,-3-3-6-15,-2-3 4 0,0-6 4 16,4 0 1 0,2 0 5-16,12-6 7 0,2-15-6 15,7-5-12-15,-4-1-1 16,-4-10-2-16,-3-7-3 16,-5-4-2-16,-5-2 2 15,-7 6-2-15,-8 10-2 16,0 13 0-16,0 8-2 15,0 6-2-15,-12 7-7 16,-1 0-5-16,-3 0 10 16,3 0-1-16,2 15-8 15,6-1 8-15,5 0-4 16,0 1 0-16,0 0 8 0,12-1 3 16,3 0 2-16,1 2 0 15,-8-2 0-15,6 0 4 16,-3-2-4-16,-4 0 2 15,-5 1 6-15,-2-1-2 16,0 2 2-16,0-2 3 16,-7-1-4-16,-6 1 3 15,-5 1-8-15,0-6-2 16,3-3-48-16,3-4-86 16,8 0-236-16</inkml:trace>
  <inkml:trace contextRef="#ctx0" brushRef="#br0" timeOffset="188536.31">9978 14270 831 0,'0'0'116'15,"0"0"-116"-15,0 0-1 16,0 0-14-16,0 0-132 15,0 0-309-15</inkml:trace>
  <inkml:trace contextRef="#ctx0" brushRef="#br0" timeOffset="191562.39">2398 15787 546 0,'0'0'91'16,"0"0"-63"-16,0 0 0 16,0 0 28-16,0 0-2 15,0 0-12-15,0 0-10 16,0 0-7-16,-20 10-11 15,20-3-3-15,14-2 14 16,15-3 13-16,10-2-9 16,11 0-10-16,6 0-9 15,10-6 4-15,-3-6-8 16,-3 0-2-16,-6 1 3 0,-21-1-6 16,-9 7 4-1,-12 3-3-15,-10 0 0 0,-2 2-2 16,0 0 6-16,0 0-6 15,0 0-14-15,2 0-64 16,2 0-107-16,5 0-308 16</inkml:trace>
  <inkml:trace contextRef="#ctx0" brushRef="#br0" timeOffset="198027.17">9494 14258 124 0,'0'0'255'16,"0"0"-162"-16,0 0-23 15,0 0-15-15,0 0-3 16,0 0-8-16,0 0-11 16,0-15 2-16,0 13-11 15,0 2 1-15,0 0-2 16,2-2 0-16,-2 2 2 15,0 0 1-15,0 0-6 16,0 0-5-16,4 0-5 16,3 0-1-16,-3 0-1 15,6 0-5-15,-4 0 4 16,3 0-2-16,-3 10 3 16,2-1-5-16,-2 3 6 15,1-1-5-15,-3 5 4 0,0-2-4 16,-2 3 1-16,6-3-1 15,-6-1-2-15,0-1-1 16,0-3 0-16,-2-2 3 16,0-2-3-16,0-3 1 15,0-1 1-15,0 1-3 16,0 0 4-16,0 3-4 16,-2-1 3-16,-12 1-2 15,1-1 2-15,-1 5-3 16,-1-4 3-16,1 0-3 15,-3-1 0-15,1-3 0 16,1 3 0-16,-1-1 0 0,5-1 0 16,0-2 1-16,4 0-1 15,-2 0 0-15,-2 0 0 16,9 0 1-16,-5 0 0 16,5 0-1-16,2 0 6 15,0 0-6-15,0 0 0 16,0 0 1-16,0 0-1 15,0 0 0-15,0 0 0 16,0 0 1-16,0 0 0 16,0 0-1-16,0 0 0 15,0 0 2-15,0 0-1 16,2 0-1-16,12 0 4 16,6 0 0-16,2 2 0 0,2 1 0 15,10-3 6 1,-3 0-6-16,4 0-1 0,4 0-1 15,1-12 4-15,-5-2-6 16,-6-2 1-16,5-3 6 16,-12-6-7-16,3 2 6 15,-8-5-6-15,-1 3 2 16,-5 6-3-16,-1 0 1 16,-6 7-1-16,0 2-4 15,-4 7-28-15,5 3-55 16,-3 0-210-16,-2 0-279 15</inkml:trace>
  <inkml:trace contextRef="#ctx0" brushRef="#br0" timeOffset="200021.49">3997 15837 401 0,'0'0'91'0,"0"0"-38"15,0 0 8-15,0 0-7 16,0 0-15-16,0 0 9 16,0 0 34-16,-12 18 4 15,12-18-31-15,16-7-1 16,9-13-16-16,1-11-19 16,6-3-1-16,-4-8-11 15,3-6-7-15,1-2 0 16,-10 0 3-16,-6 6-3 15,-8 7-7-15,-8 13 4 0,0 10-11 16,0 8-3-16,-10 6-8 16,-6 0 15-16,-2 0-13 15,4 16 5-15,6 7 6 16,8 1 5-16,0 2 0 16,4-2-5-16,25 3 4 15,7-2 5-15,7-4 0 16,5-4 1-16,1-2 2 15,-9 2 0-15,-11 0-1 16,-18 0 2-16,-11 4-1 16,-6 6 0-16,-30-1 1 15,-13-1-1-15,-6 0 0 16,5-4 1-16,11-9-1 0,14 0 0 16,16-11 0-1,9-1 0-15,0 0-4 0,11 0-64 16,22-20 40-16,17-6 26 15,10-4-1-15,2-6 3 16,7-1 1-16,-9 2 5 16,-10-2 4-16,-10 4 24 15,-16 1-8-15,-11 0-3 16,-11 1-10-16,-2 12-3 16,0 2 12-16,0 7 5 15,-10 8-14-15,-9 2-12 16,4 0-1-16,-5 14 0 15,2 19 0-15,0 7 0 16,12 2 0-16,6 4-4 0,0-2 4 16,11-6 0-16,16-4 0 15,4-4-2-15,4-8 1 16,-1-7-1-16,3-10-33 16,0-5-67-16,0-2-136 15,3-21-151-15</inkml:trace>
  <inkml:trace contextRef="#ctx0" brushRef="#br0" timeOffset="201254.58">4988 15555 745 0,'0'0'84'16,"0"0"-68"-16,0 0 21 0,0 0 8 15,0 0-5 1,-91 104-11-16,86-70-3 0,5 0-17 15,0-3 4-15,0-2-5 16,7-5-7-16,9-4 3 16,4-6 1-16,0-6 1 15,2-6 1-15,5-2 3 16,2 0 6-16,2-18 0 16,3-6-5-16,-3-2-6 15,0 0-4-15,-6 0 1 16,-8 0 2-16,-3 4-4 15,-5 6 2-15,-5 4-4 0,-4 10 1 16,0 2 0-16,0 0-6 16,0 0-3-16,0 16 5 15,0 6 5-15,0 4 0 16,0-2-1-16,2-4 1 16,10-2-1-16,1-6-1 15,1-3 3-15,-4-8-2 16,3-1 0-16,1 0 1 15,1-1 7-15,8-19 3 16,-3-1-10-16,2-4 5 16,-6 4-5-16,-3-1 0 15,-6 2 3-15,-4 4-3 16,-3 6 0-16,0 3-1 0,0 7-2 16,0 0 1-1,0 0-12-15,0 0 5 0,0 15-2 16,0 5 11-1,6 3-1-15,5-6 1 0,3 1-1 16,-1-6 1-16,3-6-3 16,1-3 3-16,3-3 0 15,5 0 5-15,-2-11 16 16,3-9-4-16,-4-5-8 16,-4 2-8-16,2-3 6 15,-4-2-5-15,-10-2-2 16,-6 3-3-16,0 8 0 15,0 5-5-15,-13 7-8 16,-3 5 14-16,1 2-18 0,-3 0-2 16,5 0 4-16,1 10 2 15,8-6 4-15,4 5 8 16,0-6-4-16,0 2-10 16,14-3 7-16,5 0 6 15,8 0 3-15,-2-2 4 16,-3 0 2-16,-2 5 1 15,-4-1-3-15,-3 5 5 16,-1 3 3-16,-2 2-9 16,-3 8 4-16,-3 0-4 15,4 0 7-15,-4 0-6 16,0-3-2-16,1-6 3 16,-1-5 3-16,-2-6 0 0,-2 1 7 15,2-3-7 1,0 0 13-16,6 0 16 0,3-3-6 15,4-15-18-15,7-4-2 16,3-4-8-16,0-1 9 16,-3-2-9-16,-2 0 1 15,-2 6-2-15,-5 10 0 16,-7 3 0-16,-6 10 0 16,0 0-14-16,0 0 9 15,0 10-9-15,3 11 14 16,2 3 4-16,3 0-4 15,3-4 1-15,7-3 2 0,1-6 2 16,0-7-5 0,6-4 7-16,2 0 11 0,2 0 0 15,0-10-7-15,-5-12-1 16,-2 0-9-16,-2-6 6 16,-9 0-7-16,-1-7 2 15,-8 1 4-15,-2-3-6 16,0-1 2-16,-2 6-3 15,-10 6 1-15,3 11-1 16,5 10-3-16,0 5-9 16,-4 0-14-16,2 5 16 15,-5 19-3-15,-1 5-9 16,4 2-8-16,3-4-37 16,5-4-33-16,0-2-95 15,0-7 16-15</inkml:trace>
  <inkml:trace contextRef="#ctx0" brushRef="#br0" timeOffset="201770.44">4269 15845 632 0,'0'0'102'15,"0"0"-99"-15,0 0 15 16,0 0 98-16,0 0-38 16,0 0-18-16,0 0-27 15,8-8-18-15,53-4 4 16,26-8 17-16,19-2 1 16,12 2-3-16,19 1-7 0,3 4-6 15,3 3-1 1,-5 4-3-16,-9 4-16 0,-18 2 1 15,-22 2-1-15,-21 0-1 16,-30 0 0-16,-21 0-9 16,-12 0-17-16,-5 0-17 15,-14 0 1-15,-28 2 5 16,-18 5-56-16,-14-2 14 16,-13 3-25-16,-7-2-43 15,-6-2-23-15,-2 5-164 16</inkml:trace>
  <inkml:trace contextRef="#ctx0" brushRef="#br0" timeOffset="202016.84">4643 15787 54 0,'0'0'418'16,"0"0"-304"-16,0 0-50 0,0 0 2 15,0 0-15-15,0 0-26 16,-52 18 42-16,126-18 36 16,29 0-31-16,26-3-44 15,22-16 9-15,15 1 11 16,3-2-2-16,-2 0-6 15,-15 4-15-15,-17 2-18 16,-21 5 2-16,-20 0-6 16,-23 3 0-16,-24 1-3 15,-18 2 0-15,-18 3 1 16,-7 0-1-16,-4 0-4 0,0 0-15 16,0 0-48-1,3-4-48-15,6-1-157 0,0-4-378 16</inkml:trace>
  <inkml:trace contextRef="#ctx0" brushRef="#br0" timeOffset="202688.93">7097 15747 568 0,'0'0'157'0,"0"0"-61"0,0 0-40 15,0 0 7-15,0 0-12 16,0 0-18-16,111-110-19 15,-61 61-10-15,1-2-4 16,-2-6-5-16,-13 3-5 16,-19 4 7-16,-8 4-4 15,-9 10 0-15,-4 12-11 16,-21 12 3-16,-3 8-3 16,1 4-16-16,0 0-2 15,7 20 2-15,7 4 10 16,13 1-2-16,0 0 7 15,11 1-7-15,20-5 7 0,4 2 17 16,10-5 4 0,-3 0 15-16,0 1 19 0,-3-2 12 15,-14 0-22-15,-12 0-12 16,-9 2-2-16,-4-1 5 16,-9 5-3-16,-20 1-3 15,-14-1-7-15,1-3-3 16,5-8 6-16,8-4-6 15,13-6-2-15,9-2-35 16,7-4-109-16,2-18-147 16</inkml:trace>
  <inkml:trace contextRef="#ctx0" brushRef="#br0" timeOffset="203621.43">7779 15430 632 0,'0'0'188'0,"0"0"-153"15,0 0 19-15,0 0 6 16,0 0-21-16,0 0-17 16,-54-47 12-16,31 47-18 15,-6 0-7-15,2 17-7 16,2 3 3-16,7 1-4 16,5-1 1-16,6-1-2 15,7-2-1-15,0-3 0 16,0-5 1-16,11 1 6 15,7-6 0-15,0-4 12 16,2 0 4-16,7-4 3 0,0-14-5 16,0-4-3-16,-4 0-15 15,0-2 0-15,-5 2-2 16,-9 6 0-16,-5 2 0 16,-4 5 0-16,0 6 0 15,0 3-9-15,0 0-8 16,0 0-18-16,0 6 18 15,0 12 13-15,4 0 0 16,10 1 3-16,1-3-5 16,8-9-2-16,-3-5 5 15,7-2 1-15,2 0 2 16,5-9 3-16,-3-14 0 16,-4-5-2-16,-4-2 0 0,-9-4 2 15,1 0-5 1,-10 5 4-16,-5 0 0 0,0 3 1 15,0 6 4-15,0 6 7 16,-5 6 9-16,-1 6 0 16,4 2-7-16,-5 0-12 15,7 4-4-15,-4 21 0 16,4 13 4-16,0 11 6 16,0 9 0-16,0 10-7 15,4 4 9-15,11 4-2 16,-1 3 1-16,-1-3 2 15,-3-4 0-15,1-4-7 0,-3-8-4 16,1-9-1-16,-2-15 6 16,2-7-6-16,0-9-1 15,-5-13 0-15,-2-5-8 16,1-2 8-16,-3 0 0 16,2 0 0-16,7-9-4 15,2-18 3-15,-2-7-2 16,4-9 1-16,-6-2-1 15,-1-5 2-15,-6 1 1 16,0 6 0-16,0 8 0 16,0 7 1-16,-13 7 0 15,-7 1-1-15,-2 5-5 16,-2 1 4-16,-1 10-3 16,2-2 2-16,8 6 2 15,-1 0-1-15,3-2 1 0,11 2-2 16,2 0 1-16,0-2-4 15,0-2 4-15,0 0-3 16,7-8-8-16,15-3 7 16,5-7-26-16,6 1-10 15,9 0-19-15,0 5-39 16,3 0-1-16,7 3-85 16,1 0-84-16</inkml:trace>
  <inkml:trace contextRef="#ctx0" brushRef="#br0" timeOffset="204186.43">8669 15550 596 0,'0'0'76'16,"0"0"-66"-16,0 0 110 15,0 0-6-15,0 0-14 16,0 0-7-16,96 25-11 15,-63-39-25-15,5-9-32 16,-3-3-16-16,-1-6-4 16,-10 2-2-16,-1-4-1 15,-10-2-1-15,-6-4 5 16,-7 2-4-16,0 8-2 16,0 8-6-16,-5 12 5 0,-8 8-11 15,-3 2 1 1,-1 0 6-16,-6 6-1 0,3 16-1 15,7 8 6-15,4 4-3 16,7 8 3-16,2-2 0 16,0 1 1-16,0-6 0 15,13-4 0-15,3-12-1 16,1-2 0-16,6-13 1 16,-3-4 0-16,14 0 0 15,-1-11 2-15,0-8 6 16,3-3-6-16,-7-5-2 15,-9 8 1-15,-5-1 5 0,-5 1-3 16,-6 3-1-16,-4 5-1 16,0 2 0-16,5 3-1 15,-5 2 0-15,0 4-5 16,0-2-9-16,0 2-5 16,0 0 7-16,0 0-2 15,-5 0-8-15,-2 0-10 16,0 0-1-16,-1 0-8 15,1 0-28-15,-2 0 10 16,-4 2-74-16,-3 2-67 16</inkml:trace>
  <inkml:trace contextRef="#ctx0" brushRef="#br0" timeOffset="204724.45">8327 15504 483 0,'0'0'154'0,"0"0"-114"16,0 0-8-16,0 0 46 16,0 0 33-16,0 0-41 15,48-36-45-15,-28 16 9 16,-3 1-10-16,4-4-7 15,-8 0-13-15,-7 0 17 16,-6 0-7-16,0 4-5 16,0 1-6-16,-15 6-3 15,-10 6-1-15,8 6 0 16,-8 0-3-16,5 6 3 16,-3 17-2-16,6 6 1 15,1 9 2-15,7 2 0 16,9 3 2-16,0-5 6 0,5-3-8 15,17-8 1-15,5-1 4 16,4-10-5-16,9-11-1 16,2-2 1-16,5-3-26 15,7 0-56-15,-8-16-160 16,-3-2-263-16</inkml:trace>
  <inkml:trace contextRef="#ctx0" brushRef="#br0" timeOffset="206737.84">8778 15566 442 0,'0'0'264'15,"0"0"-202"-15,0 0 23 16,0 0 29-16,0 0-46 15,0 0-24-15,93-55-11 16,-68 24-10-16,-7 1-7 16,2-8-5-16,-4-5-4 15,-5-6 8-15,-3-4-9 16,-5-6-2-16,-3-5-4 0,0-1 0 16,0 3 0-16,-7 7 1 15,-6 16 2-15,2 13-3 16,-1 12-2-16,4 8-2 15,-3 6 0-15,-1 0-1 16,-1 10 0-16,-1 19 2 16,6 14 3-16,6 11 1 15,2 8 1-15,0 7 2 16,8 3-3-16,8 0 0 16,4 0 9-16,-2-2 3 15,-3-10 12-15,1-7-11 16,-3-13-4-16,-1-10-5 15,-6-10-2-15,1-8-1 16,-3-8 2-16,-4-4-3 0,2 0 2 16,0 0 4-16,10 0-5 15,1-16 4-15,5-12-4 16,7-7 0-16,-8-1-2 16,6 1-1-16,-7 11 0 15,-5 10-1-15,-5 6 0 16,-4 5 0-16,3 3-1 15,-5 0 0-15,2 0-2 16,5 0-1-16,4 4 6 16,2 8 0-16,3 2 0 15,2 5 1-15,0-6-1 16,0-5 0-16,-5 1 2 16,-5-8-1-16,4-1-1 15,-1 0 3-15,3 0 5 0,1-10-1 16,1-8-5-16,-3-4-2 15,-2 6 0-15,-4-7 0 16,2 8-1-16,-5 4 1 16,-2 0 0-16,-2 7 0 15,0 4-1-15,0 0 0 16,0 0-4-16,5 0-4 16,0 15 4-16,1 6 2 15,7 7 4-15,10-2-1 16,-3-1 1-16,4-7 0 15,-1-4 2-15,-3-9 2 16,-3-5 0-16,8 0 5 16,-5 0-5-16,3-14-5 0,-4-4 2 15,-5-3 0-15,-1-8-1 16,-4 0-1-16,-9-3-1 16,0 1-1-16,-2 1-4 15,-18 7-7-15,-7 9-4 16,3 8 6-16,-1 6 1 15,-2 0-12-15,2 7 12 16,4 13 7-16,7 2 0 16,5 4 1-16,9 0-3 15,0-3 2-15,9-4 3 16,16-3-3-16,4-7 2 0,6-7 1 16,8-2 5-16,3 0-4 15,4-11 0-15,0-9 1 16,0-2 1-16,-7 0 0 15,-6 2-3-15,-8 0-2 16,-7 11 1-16,-8 6 2 16,-12 3-3-16,-2 2-3 15,0 28 0-15,0 12 5 16,0 9 7-16,0-5-6 16,0-4 1-16,4-10 3 15,3-10-2-15,-5-10 4 16,0-8 8-16,1-4 4 15,8 0 7-15,4-3-3 16,8-14-12-16,-1-7-6 0,3-4-3 16,0 2-1-16,-6-5 2 15,-1 2-3-15,4 6 0 16,-10 7 0-16,-4 12-2 16,-8 4 0-16,5 0-4 15,2 6-2-15,-3 16 7 16,9 4 1-16,-2 2 1 15,5-2-1-15,-1-5 1 16,-1-3 0-16,7-7-1 16,-6-6 1-16,1-2 2 15,-1-3-1-15,5 0 3 16,5-3 1-16,4-17-3 16,0-3-2-16,-3-3-1 0,5-1-5 15,-4-2 5 1,-2 5 0-16,-5 6-2 0,-9 10-5 15,-7 8 3-15,-2 0-11 16,4 0 4-16,0 20 2 16,-2 8 7-16,9 3-1 15,1 1 3-15,6-4 1 16,0-6 1-16,-2-5-1 16,6-6 0-16,-6-7-1 15,7-4 17-15,2 0-6 16,2-15-3-16,2-4-6 15,-2-8 0-15,-2-3 0 0,-3 0-2 16,-6-6-2-16,-5 0 1 16,-8 6-10-16,-5 8 3 15,0 10-4-15,0 12-3 16,-18 0-2-16,-5 6 9 16,6 22 4-16,-1 6-4 15,9 5 6-15,5-6 2 16,4 2-1-16,0-7 1 15,15-6-1-15,12 0 1 16,2-10 0-16,9-6 1 16,-1-6-1-16,6 0 1 15,6-12-1-15,-4-8 2 16,-3-6-2-16,-6-1 0 16,-8-5 1-16,-3-6-1 15,-7-4-2-15,-16 0-5 0,-2 10-18 16,0 9 21-16,0 14-12 15,-16 9 0-15,-3 0 1 16,-4 4-6-16,5 13 18 16,7 0 2-16,7 1-1 15,4 0-2-15,0 0 2 16,4 0 2-16,17 0 0 16,3 0 0-16,10-1 0 15,-3-2 3-15,2 3 11 16,-4 3 16-16,-4-4-8 15,-8 3-6-15,-6-3-8 16,-6-1-2-16,-5-2 2 0,0-3-4 16,-16 2 4-16,-13-5-4 15,-4-3-4-15,-5-5-72 16,-5 0-91-16,6 0-383 16</inkml:trace>
  <inkml:trace contextRef="#ctx0" brushRef="#br0" timeOffset="207787.59">12293 14323 593 0,'0'0'44'16,"0"0"-22"-16,0 0 35 16,0 0 28-16,123-27-4 15,-81 27-31-15,5 5-16 16,-5 13 1-16,-3 8-17 16,-10 8-5-16,-12 10-6 15,-13 11 5-15,-4 5-11 16,0 6 12-16,-21 1-10 15,-10 2 12-15,-6 6-9 16,8-6 2-16,5 0-2 0,13-7-4 16,4-11 4-16,7-12-10 15,0-7 11-15,13-6-6 16,14-9-1-16,2-10 1 16,4-4 3-16,10-3 3 15,-1 0 4-15,3-4 3 16,2-14-3-16,-10 0-3 15,-8 1-1-15,-6 3-2 16,-19 4 9-16,-4 2 4 16,0 7 15-16,0-2-15 15,-6 3-17-15,-17 0 2 16,-8 25-2-16,-2 12 0 16,4 13-1-16,6 13 0 15,10 11 0-15,9 6-3 0,4 5 3 16,0-5 5-16,17-2-5 15,8-6-3-15,-5-8 3 16,-2-10 1-16,-7-9-1 16,-11-9 0-16,0-8 0 15,-4-6 7-15,-21-4-7 16,-8-6 1-16,-5-6 0 16,2-6-1-16,0 0-13 15,15-6-57-15,7-24-29 16,7-12-103-16,7-12-459 15</inkml:trace>
  <inkml:trace contextRef="#ctx0" brushRef="#br0" timeOffset="209205.06">13967 15194 708 0,'0'0'143'15,"0"0"-64"-15,0 0-51 16,0 0 29-16,0 0-5 0,0 0-20 16,27-50 9-16,-27 21-4 15,0-4-8-15,0-3-26 16,0 1-2-16,-4 7 6 16,-12 7-7-16,1 9 0 15,-8 5-3-15,3 7-4 16,-2 0-2-16,-5 12 7 15,9 18 2-15,3 8 0 16,3 5-3-16,12 3 3 16,0-4 0-16,10-9 1 15,7-8-1-15,1-5 1 16,7-10 2-16,-3-8 6 16,2-2 10-16,3 0 6 0,2-8-5 15,-4-16-7-15,0-2-5 16,-4-2-5-16,0-1-3 15,-11 4 0-15,2 7 0 16,-10 5 7-16,-2 9-6 16,0 4-1-16,0 0-1 15,0 0-8-15,0 17-2 16,0 9 11-16,0 3 0 16,0 0 1-16,11-8 2 15,-2-3-3-15,0-6 0 16,2-5-1-16,-2-5 2 15,-2-2 1-15,2 0-1 16,2 0 4-16,-2-4-1 0,6-14-4 16,-1-3 1-16,-1-3-4 15,0 5 7-15,-1-3-9 16,-8 5 4-16,3 9-1 16,-7 4-1-16,0 4 2 15,2 0-6-15,-2 4-8 16,2 12 6-16,0 8 8 15,10 1 2-15,1-3-1 16,1-5 0-16,1-5 2 16,-1-4-2-16,-1-5 0 15,-5-3 3-15,11 0 0 16,-1 0 3-16,-1-12 3 0,6-9-7 16,-1-2-1-16,-7-1 0 15,6-1-1-15,-13 1 0 16,1 2 1-16,-7 8-1 15,-2 6 0-15,0 6-3 16,0 2 0-16,0 0-3 16,0 10-15-16,0 17 17 15,10 0 4-15,-4 1 3 16,7-6-2-16,1-3 0 16,-1-7-1-16,1-5 3 15,1-7-1-15,1 0 4 16,6 0 5-16,2-17 4 15,3-9-6-15,0-3-9 16,0 1 2-16,-10-4-2 0,4-3 0 16,-7-2 5-16,-6-10-5 15,-1-12-3-15,-7-6 2 16,0-3 1-16,0 1-4 16,0 12-3-16,-5 6 5 15,-1 12-1-15,-6 4 2 16,-1 10 1-16,2 3-1 15,2 5-1-15,0 7-5 16,5 5 6-16,-3 1-2 16,5 2-4-16,-1 5-1 15,3 34-1-15,0 17 7 16,0 18 2-16,10 13 1 16,11 6 3-16,8 2-4 0,6-7 3 15,-6-14-3-15,-6-18 3 16,0-15-3-16,-5-15 0 15,-5-11 0-15,3-9-3 16,-5-6-12-16,0 0-76 16,-4-14-87-16,-7-14-181 15</inkml:trace>
  <inkml:trace contextRef="#ctx0" brushRef="#br0" timeOffset="211488.51">14650 14901 753 0,'0'0'128'16,"0"0"-123"-16,0 0 18 16,0 0 37-16,115-14-5 15,-59 8-25-15,4 0 0 16,7-2 11-16,-7 4-33 16,-8 4 3-16,-5 0 2 15,-16 0 0-15,-9 2-12 16,-13 17 0-16,-2 10-1 15,-7 8 0-15,0-2 5 16,0 3 4-16,0-4 1 16,0-4-8-16,0-5-1 15,0-8 7-15,0-2-8 16,4-8 0-16,12-4 2 16,6-3 9-16,0 0 0 0,14-3 10 15,-7-15-3-15,-2-3-9 16,-5-5-2-16,-11-6 1 15,-9-9-8-15,-2-10 3 16,0-2-2-16,-27 5-1 16,-2 10 0-16,-2 13-8 15,2 15 2-15,0 9-4 16,3 1-5-16,8 0 2 16,5 10 1-16,13 9 0 15,0 10 6-15,9 5 5 16,24 0-2-16,7-4 3 15,7-2 0-15,-1-11 0 16,4-2-2-16,-3-13 0 0,-5-2 2 16,-7 0 1-16,5-12 0 15,-3-6-1-15,-8-2 5 16,-10 4 0-16,-5-2-3 16,-12 8 7-16,0 3 0 15,-2 2 9-15,0 3-14 16,0 2-4-16,0 0-8 15,0 18 1-15,0 14 7 16,-4 8 4-16,4 2-1 16,0-5 4-16,0-3-7 15,9-10 12-15,-1-7-10 16,4-8 6-16,-1-8 6 0,2-1-6 16,3 0 10-1,9-6-2-15,-1-15-14 0,10-6 8 16,-3-1-8-16,-2-1-2 15,-10 0-3-15,4 5 3 16,-10 4 1-16,-6 8-1 16,0 7 0-16,-7 5-3 15,0 0-2-15,2 7-8 16,-2 19 13-16,4 4 2 16,-2 3-2-16,10-6 0 15,-1-5 0-15,-5-4 6 16,6-7-6-16,-5-11 1 15,-1 3 2-15,-4-3-1 0,11 0 6 16,5-10 4-16,7-10-10 16,0-6-2-16,-4 1 0 15,4-6-2-15,-7-1 6 16,-3-1-8-16,-3 10 4 16,-5 11-2-16,-5 8-2 15,-2 4-11-15,0 0-3 16,0 22 5-16,0 12 10 15,2-2 3-15,2 0 2 16,10-2-2-16,6-5 0 16,4-6 0-16,5-2-2 15,5-12 0-15,-1-5 2 16,8 0 0-16,-6 0 0 16,5-15 2-16,-11-6-2 0,-2-4 0 15,-10 0 0-15,-5-8 3 16,-8-2-2-16,-4-1 1 15,0 0-4-15,0 10 2 16,-10 9-14-16,-15 14 12 16,0 3-3-16,-4 0 2 15,2 17 2-15,12 8-1 16,1-1-2-16,12 5-6 16,2-4 9-16,0 1 1 15,12-4 3-15,5-5-2 16,-3-6-1-16,8-5 4 15,-4-6 6-15,-1 0-5 16,6 0-4-16,-5-10 9 0,-1-6-9 16,-1 0 2-16,-3-2-3 15,1 0 0-15,-14 1 0 16,4 5-5-16,-4 3-1 16,0 7-6-16,0 2-5 15,0 0 6-15,0 2-8 16,0 16 12-16,0 6 5 15,0 4 1-15,0 1 1 16,9-3 1-16,14-3 1 16,1-7 3-16,10-2 0 15,-3-9 4-15,2-5-3 16,5 0 14-16,-5-15-13 0,-4-7 1 16,-2-6-5-1,-4-8 5-15,-8-5-6 0,-1-11 5 16,-10-11-7-16,-4-11 0 15,0-7 0-15,0-3 0 16,-11 11 0-16,-5 15-2 16,5 23 2-16,5 14-5 15,3 17 1-15,-4 4-7 16,5 2-11-16,-7 25 8 16,7 16 10-16,2 12 4 15,0 7 3-15,7 8-2 16,13 4-1-16,9-1 2 15,0-5 0-15,9-12 9 0,-5-8-2 16,3-14-4 0,-1-10 2-16,1-11 0 0,0-12 9 15,2-1-8-15,-1 0 1 16,1-21-2-16,-9 1-6 16,-6-9 1-16,-7-6-2 15,-12-6-6-15,-4-3-7 16,0 4 4-16,0 12-5 15,-18 15-5-15,-7 13 6 16,-4 0 9-16,0 10 0 16,5 17 4-16,8 4-2 15,10 3 1-15,6 3 1 16,0-1 2-16,17-2 0 0,24-2 6 16,5-3 6-16,14-10-8 15,10-2 1-15,1-12-3 16,-4-5-3-16,-5 0 6 15,-4-5 7-15,-6-16-7 16,-8-1-3-16,-13-6-3 16,-8-6 7-16,-15-1-8 15,-8-2 2-15,0 8-6 16,-8 10 2-16,-21 9 1 16,-9 7 0-16,-5 3-1 15,3 3 1-15,9 23 1 16,6 0-1-16,17 2 0 15,8 2-1-15,0-7-2 16,13 0 4-16,16-5-1 0,7-8 1 16,2-8 1-16,-3-2 8 15,5 0-7-15,-9-16 12 16,0-10-7-16,-4-4-4 16,-2-9 3-16,-9-8-2 15,-3-11-2-15,-2-12 0 16,-9-13-2-16,-2-5 1 15,0-6-1-15,0 6-4 16,0 13 3-16,-9 20 0 16,5 24-2-16,0 16 3 15,-5 15-12-15,-7 5-5 16,3 33 15-16,-3 23 2 16,14 13-2-16,2 7 2 0,2 10 0 15,18 1 0-15,5-4 0 16,-1-1 2-16,-6-15-2 15,-3-18 0-15,-1-18 0 16,-10-14 0-16,3-15 0 16,-7-4-2-16,0-3-19 15,0 0-45-15,-25-22-71 16,-15-10-59-16,-13-10-129 16</inkml:trace>
  <inkml:trace contextRef="#ctx0" brushRef="#br0" timeOffset="211676.78">16557 14601 587 0,'0'0'335'16,"0"0"-264"-16,0 0-56 16,0 0 20-16,0 0 53 15,141 7-6-15,-41-7-62 16,23 0-18-16,9 0-2 15,-1 0-98-15,-2 0-114 16,1 0-186-16</inkml:trace>
  <inkml:trace contextRef="#ctx0" brushRef="#br0" timeOffset="211854.04">18475 14707 894 0,'0'0'145'15,"0"0"-110"-15,0 0-14 16,0 0 24-16,0 0-14 16,0 0-25-16,0 1-6 15,2 5-63-15,-2-2-208 16</inkml:trace>
  <inkml:trace contextRef="#ctx0" brushRef="#br0" timeOffset="213423.34">16671 15446 604 0,'0'0'129'16,"0"0"-60"-16,0 0-53 0,0 0 35 16,0 0 18-16,0 0-30 15,-75-5-1-15,75 5-26 16,0 0-11-16,11 0-1 16,22 0-1-16,23 0 1 15,15-5 5-15,3 1-4 16,1-2 5-16,-3 2-6 15,-17-2 2-15,-16 5 0 16,-22 1-2-16,-7 0 0 16,-10 0 0-16,-14 0-4 15,-35 7 4-15,-23 12-5 0,-10 1-4 16,-10-1 9-16,13 0-4 16,7-2 4-16,7 1 0 15,7-2 1-15,1 0-1 16,14-3 0-16,14-5 7 15,16-2 6-15,13-6-4 16,0 0-9-16,29 0-1 16,22 0 1-16,23 0 2 15,15-9 8-15,11-9-6 16,8-1 0-16,-15-2 0 16,-9 7 5-16,-26 4-6 15,-21 2-3-15,-20 6-2 16,-15 2 1-16,-2 0-27 15,-11 0 0-15,-11 0-52 16,-1 0-259-16</inkml:trace>
  <inkml:trace contextRef="#ctx0" brushRef="#br0" timeOffset="213590.59">17726 15515 1089 0,'0'0'71'0,"0"0"-57"16,0 0-6-16,0 0-16 16,0 0 8-16,0 0-34 15,-14 0-77-15,14 0-168 16</inkml:trace>
  <inkml:trace contextRef="#ctx0" brushRef="#br0" timeOffset="-214443.98">18355 14999 496 0,'0'0'142'15,"0"0"-87"-15,0 0-12 16,0 0 8-16,0 0 31 16,0 0-24-16,-23-11-24 15,23 11-2-15,0-1-8 16,0 1-9-16,0 0 1 15,23 0-5-15,21 0 4 0,18-2 10 16,21-4-5-16,11-2-10 16,-1-1-1-1,3 0-9-15,-7-1 1 0,-8 0 0 16,-17 2-1-16,-12 1 0 16,-23 4-9-16,-12 1 3 15,-15 0-7-15,-2 0 5 16,0-6-9-16,-2-6-19 15,-23 4-26-15,-4-6 4 16,0 4-42-16,3-3 3 16,2 2 42-16,-1-1 26 15,7-5 23-15,-4 6-1 16,6-5 7-16,1 3 8 0,3 7 26 16,8 3 11-16,0 2 48 15,4 3-26-15,0 0-14 16,0 0-21-16,0 0-14 15,0 0-4-15,0 0-9 16,0 0 5-16,0 0-9 16,18 3 11-16,1 8 13 15,10 1 8-15,7 4-5 16,-1 0-3-16,6 2-11 16,1 1-3-16,1-1-6 15,-12-8-1-15,-4-2-1 16,-8-7 4-16,2-1-4 15,-8 0 2-15,-7 3-5 16,2-3 2-16,-8 2 7 0,0 0-2 16,0-2 10-16,0 0-12 15,0 4-4-15,-14 10 2 16,-24 7-3-16,-9 14 3 16,-18 5-3-16,5 4-1 15,7-1 0-15,8 3 1 16,10-4-4-16,4-5-61 15,6-4-69-15,2-13-200 16</inkml:trace>
  <inkml:trace contextRef="#ctx0" brushRef="#br0" timeOffset="-212211.28">20051 14895 212 0,'0'0'192'15,"0"0"-94"-15,0 0-34 16,0 0 6-16,0 0-12 15,0 0-7-15,24-40 5 16,-24 38-7-16,0 2-6 16,0 0-15-16,0 0-7 15,0 10-12-15,0 24-9 16,-15 19 32-16,-8 17 4 0,1 1-17 16,-2-3-4-16,8-7-10 15,1-14 1-15,5-12-2 16,6-12 1-16,4-14 2 15,0-6-2-15,0-3 7 16,0 0 20-16,0-12 13 16,0-19-6-16,0-5-31 15,2-9 5-15,7 0-4 16,-4-10-4-16,-1-7-3 16,5-6 1-16,0-4 1 15,0 6-4-15,2 9 0 16,0 23 0-16,-7 14 3 15,4 12-3-15,-6 8-7 16,0 0-1-16,2 28-2 0,9 23 8 16,5 11 2-16,5 8 0 15,-8 1-1-15,10-6 0 16,-7-6 1-16,-1-7 0 16,4-10-6-16,-8-6-32 15,-6-10-53-15,-7-9-33 16,0-8-167-16,-25-9-164 15</inkml:trace>
  <inkml:trace contextRef="#ctx0" brushRef="#br0" timeOffset="-211851.68">19757 15221 699 0,'0'0'130'0,"0"0"-122"15,0 0-8-15,0 0 33 16,131-27 16-16,-62 20-30 15,7 0-10-15,5-5 4 16,-6-1-13-16,-4-1-3 16,-11-3-29-16,-4-6-49 15,-13-3-14-15,-14-6 71 16,-16-3 1-16,-13 2 11 16,0 1 12-16,0 10 6 15,-11 8 17-15,-3 6 19 16,6 6 15-16,-3 2-29 15,-1 0-13-15,1 7-1 0,3 16 14 16,0 17-2-16,6 1-8 16,2 6-8-16,0 2 1 15,2-8-7-15,10 0 4 16,1-6-7-16,-7-6 0 16,4-5-2-16,-10-7-12 15,0-6-135-15,0-1-45 16,0-8-258-16</inkml:trace>
  <inkml:trace contextRef="#ctx0" brushRef="#br0" timeOffset="-211700.46">20305 15318 325 0,'0'0'311'15,"0"0"-208"-15,0 0-34 0,0 0 1 16,0 0-9-16,0 0-18 16,67 0-5-16,-20 0-18 15,8-10-12-15,5 0-8 16,-2-4 0-16,-4 2-53 15,-19-4-113-15,-12-7-109 16</inkml:trace>
  <inkml:trace contextRef="#ctx0" brushRef="#br0" timeOffset="-211527.17">20227 14937 508 0,'0'0'207'15,"0"0"-172"-15,0 0-29 16,0 0-6-16,0 0-6 0,147-33 3 16,-60 33-50-16,2 0-73 15,9 0-244-15</inkml:trace>
  <inkml:trace contextRef="#ctx0" brushRef="#br0" timeOffset="-211009.4">21462 15017 775 0,'0'0'105'0,"0"0"-87"15,0 0 11-15,0 0 28 16,0 0 28-16,0 0-23 0,-85 88-21 16,41-61-26-16,-8-5-6 15,3-4-2-15,-2 0-5 16,14-8 1-16,8-2 2 15,8-4-4-15,17-4-1 16,4 0 1-16,0 0-2 16,0 0-7-16,17-18-8 15,20-13 0-15,2 0-2 16,8-6 10-16,-4-4 8 16,-8-5-2-16,-6-3 2 15,-6 3 0-15,-17 2 3 16,-6 9-1-16,0 8-2 15,-16 4 1-15,-15 14-2 0,-2 4 1 16,-5 5 0-16,0 2-2 16,11 19 2-16,7 7-1 15,7 6 0-15,13-2-1 16,0 11 2-16,11 2 0 16,18 3 0-16,13 4 8 15,1 0-4-15,3 5 7 16,-1-1 2-16,-5-2 0 15,-9-2-1-15,-6-8-11 16,-19-8-1-16,-6-5 1 16,0-9-3-16,0-4 2 15,-17-7-1-15,-1-7-44 0,0-4-37 16,7 0-132 0,2-5-335-16</inkml:trace>
  <inkml:trace contextRef="#ctx0" brushRef="#br0" timeOffset="-210770.04">21850 14925 860 0,'0'0'118'0,"0"0"-114"15,0 0-3-15,0 0 2 16,0 0 20-16,0 112 24 15,0-58-27-15,0-4-14 16,0-1-3-16,0-11-3 0,0-8 1 16,0-9-2-16,0-9-29 15,0-5-43-15,0-7-140 16,0 0-93-16</inkml:trace>
  <inkml:trace contextRef="#ctx0" brushRef="#br0" timeOffset="-210194.11">21754 14967 561 0,'0'0'61'0,"0"0"-54"15,0 0 59-15,0 0 45 16,0 0-2-16,0 0-39 16,58-72-10-16,-45 60-9 15,-2 1-13-15,1 8-9 16,-8 3-5-16,5 0-8 16,-5 14-14-16,10 19 6 15,-1 13 3-15,1 9-3 16,1-6 4-16,-3-6 1 15,-4-8-4-15,5-16-4 0,1-2-1 16,1-10 4-16,8-7-2 16,6 0 2-16,2-12-1 15,7-18-4-15,-5-10 8 16,-2-2-11-16,-4-8 3 16,0-4-4-16,-7-4 2 15,0 3 0-15,-11 16-1 16,-2 12 1-16,-5 19-1 15,0 6 0-15,-2 2-4 16,0 0-3-16,0 18-2 16,0 23 8-16,0 11 1 15,0 3 1-15,0-3-1 16,0 1-1-16,7-8 1 16,2-7 0-16,4-8 0 0,2-9-3 15,-1-9-1-15,7-5-56 16,-2-7-40-16,8 0-33 15,2-8-157-15,-2-15-338 16</inkml:trace>
  <inkml:trace contextRef="#ctx0" brushRef="#br0" timeOffset="-209927.66">22592 14867 783 0,'0'0'127'0,"0"0"-86"16,0 0 3-16,0 0 12 0,0 0-26 15,0 0-13 1,0 70 29-16,0-25 10 0,0-4-31 16,0 2 0-16,0-5-15 15,0-5 9-15,2-2-4 16,12-8-14-16,-8-5 3 16,5-3 0-16,1-6 4 15,1-2-7-15,3-3-1 16,8-4-2-16,8 0-30 15,3 0-77-15,3 0-31 16,2-16-69-16,1-3-86 16</inkml:trace>
  <inkml:trace contextRef="#ctx0" brushRef="#br0" timeOffset="-209740.35">23123 15168 596 0,'0'0'179'16,"0"0"-126"-16,0 0 12 15,0 0 14-15,0 0-8 16,0 0-29-16,0 4-24 16,0 18 36-16,-2 5-3 15,-10 6-14-15,3-3-27 16,-4 2-8-16,2-6 0 16,-9 1-4-16,4-10-80 15,5-8-165-15</inkml:trace>
  <inkml:trace contextRef="#ctx0" brushRef="#br0" timeOffset="-209149.34">24083 14788 657 0,'0'0'173'0,"0"0"-114"0,0 0 10 16,0 0 2-16,0 0-32 16,0 0-20-16,10 27-17 15,-8 25 7-15,-2 14 11 16,2 0 0-16,-2-10-15 15,0-7-1-15,0-13-4 16,0-8-1-16,0-12 0 16,0-6-1-16,0-10-62 15,0 0-47-15,-2 0-110 16,-19-14-209-16</inkml:trace>
  <inkml:trace contextRef="#ctx0" brushRef="#br0" timeOffset="-208860.89">23950 14823 603 0,'0'0'109'0,"0"0"-18"16,0 0 8-16,0 0-41 15,0 0-31-15,114-66 16 16,-50 66 0-16,7 9-18 16,3 23 3-16,-7 9 13 15,-13 4-21-15,-19 7-18 16,-10-6 1-16,-19-5-2 15,-6-3 2-15,-6-6-3 0,-25-3 6 16,-21-6-1 0,-4-5 5-16,-8-8-8 0,-5-1 5 15,11-5-5-15,4-4-3 16,14 0 1-16,18 0-33 16,13-9-83-16,9-10-99 15,22-6-413-15</inkml:trace>
  <inkml:trace contextRef="#ctx0" brushRef="#br0" timeOffset="-208017.43">24901 14904 338 0,'0'0'174'0,"0"0"-85"16,0 0-2-16,0 0 6 15,0 0-15-15,0 0-24 16,0-59-29-16,0 53-16 15,0-4-7-15,0 6 6 16,-2-5-5-16,-7 0 0 16,3 0 1-16,-4-2 15 15,4 3 4-15,-3 1 16 16,3 3-21-16,-8 2-5 16,-1 2-3-16,-10 0-8 15,-6 0 2-15,0 4-3 16,-5 14 4-16,5 6 0 15,6 1 1-15,11-5-2 0,10 2-4 16,4-2-4-16,2-3 4 16,27 6 4-16,12-5-3 15,10 0 0-15,0 0 0 16,3 0 2-16,-8-4-3 16,-7 8-2-16,-10-6 0 15,-12-4 4-15,-13 0-2 16,-4 1 0-16,0-4 0 15,-29 6 8-15,-8-3-5 16,-17-3 6-16,-2 1-4 16,3-3-5-16,2-6 0 15,9-1-1-15,13 0-50 0,17 0-55 16,12-4-186-16</inkml:trace>
  <inkml:trace contextRef="#ctx0" brushRef="#br0" timeOffset="-207835.17">25274 15127 49 0,'0'0'806'0,"0"0"-751"16,0 0-39-16,0 0 39 16,0 0 7-16,0 0-39 15,-76 123-10-15,47-101-12 16,6-3-2-16,8-2-14 15,11-9-235-15</inkml:trace>
  <inkml:trace contextRef="#ctx0" brushRef="#br0" timeOffset="-206676.18">26159 14834 710 0,'0'0'115'0,"0"0"-22"0,0 0-1 16,0 0-22-16,0 0-53 16,0 0-13-16,-16 93 18 15,7-25 18-15,3-6-15 16,-4-6 0-16,6-14-10 16,-3-7-8-16,3-13-4 15,2-8 0-15,0-8 2 16,2-5-3-16,0-1 3 15,-7 0 3-15,4-12 2 16,-1-15-7-16,4-12-3 16,0-11-6-16,0-9 4 15,14-14-1-15,13-1-4 0,2 9-1 16,2 11 1 0,0 21 2-16,7 8-5 0,-3 14 6 15,3 4 3-15,-5 7 2 16,-2 0-3-16,-10 26 2 15,-13 19-4-15,-8 5 0 16,-6 2 4-16,-32-2 0 16,-7-6 2-16,-1-7-1 15,1-2 0-15,7-7-1 16,11-10 0-16,10-6-1 16,13-8-1-16,-2-4 2 15,6 0 2-15,0 0 8 16,0 0-8-16,14 0-2 15,20-10-5-15,8-3 5 16,5 2 0-16,9 6 0 0,2 5-1 16,-8 0 0-16,0 3-3 15,-8 15 5-15,-13 0-2 16,-15 6 1-16,-10-2-8 16,-4 4 8-16,-4 1 0 15,-23-1 0-15,-16-2 1 16,-3-2 0-16,-10-7-1 15,2-4 1-15,8-1 1 16,3-6-2-16,14-4-2 16,7 0-1-16,10 0-16 15,10-14-1-15,2-4-13 16,0-8-23-16,14-2 1 0,22-1 25 16,8 3 12-1,12 5-1-15,4 3-4 0,9-3 5 16,5 6 9-16,-10 1 8 15,-1 3-3-15,-18 5 4 16,-12 3 4-16,-18 3 1 16,-8 0 0-16,-7 0 3 15,0 7-8-15,-2 13 13 16,-11 6 8-16,-6 0-6 16,11 2-9-16,-3-1 7 15,9-9-12-15,2-3 1 16,0-4 0-16,0-5-2 15,0-4 3-15,13-2-3 0,7 0-47 16,2-16-151 0,-6-8-225-16</inkml:trace>
  <inkml:trace contextRef="#ctx0" brushRef="#br0" timeOffset="-206495.92">26763 14891 741 0,'0'0'62'16,"0"0"-54"-16,0 0 45 16,0 0-14-16,0 0-22 15,0 0-4-15,2 10-7 0,9-10-6 16,3 0 0-16,-1 0-34 16,0 0-124-16,-6 0-42 15</inkml:trace>
  <inkml:trace contextRef="#ctx0" brushRef="#br0" timeOffset="-205859.86">27088 15119 655 0,'0'0'202'0,"0"0"-130"16,0 0 15-16,0 0-4 15,0 0-34-15,4-104-21 16,-6 80-2-16,-15 0-15 0,-8 10-10 16,-2 8-1-16,-4 6-3 15,-2 0 2-15,-1 12 0 16,3 12-1-16,4 1 1 16,11 7 1-16,10-3-3 15,6-1-1-15,0-3-4 16,0-7 8-16,14-4-2 15,7-9 3-15,4-5-1 16,2 0 1-16,2 0 4 16,4-14-3-16,-2-2-1 15,3-1-1-15,-5 0 0 16,-2 1-3-16,-9 6 1 16,-5 2-1-16,-9 6 3 15,-2 2-2-15,4 0 0 0,-4 7-8 16,-2 27 9-16,4 10 0 15,5 12 2-15,-3 10 0 16,8 8 0-16,1 2-1 16,-1-4-3-16,-5-8 3 15,-9-11 0-15,0-13 0 16,0-12 0-16,-21-12-3 16,-8-5 1-16,-6-11 1 15,-3 0 1-15,7 0-6 16,4-23 4-16,7-5 2 15,11-8-9-15,7-11-4 0,2-7-1 16,11-12-11-16,20-4-4 16,14-4-21-16,9 8 16 15,4 10-2 1,-1 12-19-16,-1 12-55 0,-5 6 1 16,-9 7-53-16,-5 3-243 15</inkml:trace>
  <inkml:trace contextRef="#ctx0" brushRef="#br0" timeOffset="-204275.22">27757 15066 570 0,'0'0'115'0,"0"0"-54"16,0 0 57-16,0 0-28 15,0 0-41-15,0 0-14 16,45-58-4-16,-45 35-6 16,-16 0-19-16,-13 4 0 15,-18 6-1-15,-4 8-5 16,-9 5 0-16,-3 0-2 15,12 2 0-15,9 21 2 16,8-2-4-16,16 5 4 0,14 2-2 16,4-2 2-16,0 2 0 15,14-3 1-15,13-7 0 16,4-4 5-16,11-9 3 16,2-5 10-16,5 0 12 15,3-4-13-15,1-14-5 16,-8-6-7-16,-8-5 1 15,-1-8-2-15,-14-4-3 16,-1-8-2-16,-10-13-11 16,-9-10-22-16,-2-7 6 15,0 3-16-15,0 22 21 16,0 16 3-16,-9 20 2 0,-2 12-5 16,-3 6-2-16,6 4 12 15,-4 28 9-15,10 12 2 16,2 10 1-16,0 8 4 15,20 5-2-15,3-7-1 16,4-8 1-16,2-11 1 16,0-9-3-16,0-9 0 15,-1-11 0-15,1-12 11 16,2 0-9-16,8-4 7 16,-8-18-3-16,0-4-3 15,-12-6 0-15,-5-9 1 16,-7-5-4-16,-7-5-3 0,0 3-8 15,-13 12 4-15,-10 16 6 16,-1 18-4 0,-10 2-1-16,1 5 0 0,2 27 4 15,4 8 2-15,4 9 1 16,15 3 5-16,-1-4-6 16,9-8 1-16,0-7 0 15,0-13 0-15,9-5 3 16,6-13 3-16,5-2 17 15,7 0 1-15,2-8-14 16,0-16-3-16,-2-2-2 16,-8-4 2-16,0-6-7 15,-11-4 1-15,0 0 0 16,-8 3-2-16,0 15-4 16,0 12-1-16,0 9 5 0,0 1-17 15,-10 3 6-15,4 22 8 16,-3 8 0-16,7 1 3 15,2 3-1-15,0-7 1 16,11-4 0-16,7-3 0 16,9-12 1-16,1-5 1 15,4-6 3-15,8 0 5 16,-3-17 2-16,3-8-3 16,1-8 15-16,-10-6-16 15,-6-10-3-15,-8-6 7 16,-8-12-9-16,-2-5-3 15,-5-4-1-15,-2 0-4 16,0 10 0-16,0 12 2 0,0 20 2 16,-6 15-1-16,3 11-3 15,-6 8-2-15,3 0-6 16,-3 27-1-16,4 21 12 16,5 8 2-16,0 7-1 15,3 6 2-15,14-1-4 16,1 3 8-16,4-5-9 15,5-11 8-15,2-6-8 16,12-18 8-16,-8-10-3 16,7-16 3-16,-9-5 2 15,-2-3 4-15,0-25-3 16,-9-10-5-16,-9-6 1 0,-2-10-3 16,-9-1 3-16,0 9-6 15,0 14 3-15,-20 12-1 16,0 14-2-16,0 6 3 15,-7 0-7-15,1 21 7 16,3 11 0-16,7 14 0 16,8 2 0-16,3-4 2 15,5-2-2-15,0-10 2 16,0-6 5-16,13-10 1 16,3-6 2-16,4-8 12 15,0-2-5-15,9 0 7 16,0-19-18-16,0-6-4 15,-2-8-1-15,-2-3 2 0,-6-5-5 16,-5 2 2-16,-5 10-9 16,-7 8 0-16,-2 11 3 15,0 10-10-15,0 0 9 16,0 0-12-16,0 24 18 16,0 8 0-16,0 5-2 15,12-1 3-15,1-4 5 16,2-8-5-16,1-9-1 15,-3-4 1-15,3-11 2 16,-1 0-2-16,1 0 0 16,-3-11-7-16,-1-14-50 15,-12-8-38-15,0-5-164 0,-34-10-218 16</inkml:trace>
  <inkml:trace contextRef="#ctx0" brushRef="#br0" timeOffset="-204101.95">28207 14446 176 0,'0'0'556'0,"0"0"-501"15,0 0-34-15,0 0 27 16,0 0 1-16,147 0-19 16,-64 5-30-16,6 2 0 15,5-1-100-15,-3-2-100 16,1-4-130-16</inkml:trace>
  <inkml:trace contextRef="#ctx0" brushRef="#br0" timeOffset="-203962.75">29376 14444 656 0,'0'0'175'0,"0"0"-125"16,0 0 8-16,0 0-16 15,0 0-33-15,0 0-9 16,0 0-9-16,-21 2-178 15</inkml:trace>
  <inkml:trace contextRef="#ctx0" brushRef="#br0" timeOffset="-202767.75">21589 15881 561 0,'0'0'253'0,"0"0"-187"0,0 0-50 15,0 0-7-15,0 0 13 16,0 0-12-16,-7 23 20 15,34 9 9-15,9 3-15 16,11 0-3-16,6-7 9 16,7-1 1-16,10-13 2 15,5-5-3-15,21-9 15 16,11 0-9-16,20-18-18 16,12-16 5-16,7-6-21 15,11-8 6-15,12-5 0 16,7-5-4-16,13 0-2 15,6 10 3-15,-8 7-5 16,-4 14 3-16,-21 19-1 0,-15 8-2 16,-13 0-1-16,-25 8-3 15,-9 13 3-15,-6 6 1 16,-7 1 0-16,-9 7 1 16,-7-8-1-16,-6 5-3 15,-20-6 3-15,-5-4 0 16,-18-8 0-16,-11-1-1 15,-2-9-3-15,-9-3 0 16,0 2 4-16,0-3 0 16,0 0 4-16,0 0 0 15,0 0 4-15,0 0-2 16,-7 0-3-16,7 0 1 0,0-4 3 16,0-14-7-16,0-5 1 15,23-7-1-15,12-5-2 16,19-2 2-16,15 5 1 15,16 6-1-15,2 8 0 16,6 6-4-16,1 12 4 16,2 0 8-16,-5 6-6 15,7 18 0-15,3 0-2 16,-8 6-2-16,1 0 1 16,4-2-1-16,-7-4 2 15,7-4 1-15,-2-9 2 16,3-8-1-16,-6-3-1 15,5 0 3-15,4-14 2 0,8-12-1 16,4 0-3 0,4-10 1-16,9-6-3 0,13-4 2 15,3-4 0-15,-7 6-2 16,-13 3-1-16,-30 9 0 16,-26 11 0-16,-21 2 1 15,-19 9 5-15,-13 1-1 16,-12 1 9-16,-2 1 3 15,0 5-13-15,0-1 0 16,0 3-3-16,0 0-1 16,0 0-2-16,0 0-12 15,0 0-18-15,0 0-28 16,9 0-122-16,-3 0-242 0</inkml:trace>
  <inkml:trace contextRef="#ctx0" brushRef="#br0" timeOffset="-202617.53">28379 15555 778 0,'0'0'0'16,"0"0"-18"-16,0 0-75 16,0 0-11-16,0 0-349 15</inkml:trace>
  <inkml:trace contextRef="#ctx0" brushRef="#br0" timeOffset="-199122.69">22967 16680 445 0,'0'0'129'16,"0"0"-95"-16,0 0 35 15,0 0 43-15,0 0-15 16,0 0-41-16,0 0-20 15,26-12 3-15,-26 7-16 16,0 3-8-16,-9-3-14 16,-6-6-2-16,-3 7-7 15,5 0 3-15,1 3 3 16,6-4-17-16,-5-2 10 16,1-2 0-16,6-3 7 0,2-8-2 15,2 3 3 1,0-8 1-16,0-3 0 0,0-6 0 15,0-4 7-15,0-6 0 16,0-7 7-16,0 5 4 16,0-2 6-16,4 8-8 15,-2 12 35-15,4 10-24 16,-6 8 10-16,0 8 13 16,0 2-16-16,0 0-17 15,0 0-1-15,0 4-15 16,0 32-2-16,2 26 2 15,4 23 1-15,5 10 6 0,3 4 0 16,-1-10-4-16,-2-11 0 16,-4-10-2-16,2-10-2 15,-7-12-2-15,0-5-3 16,2-15-53-16,3-9-72 16,-7-9-39-16,0-8-276 15</inkml:trace>
  <inkml:trace contextRef="#ctx0" brushRef="#br0" timeOffset="-198810.19">22693 16811 826 0,'0'0'137'0,"0"0"-130"16,0 0 7-1,0 0 48-15,0 0 12 0,0 0-30 16,117 84-6-16,-72-61 8 15,-3 0-24-15,-1-11-15 16,-3-7 0-16,-5-5-7 16,-2 0 6-16,0-10-1 15,-2-16-5-15,-4-8 6 16,0-5-4-16,-10 1 9 16,1-1-8-16,-12 5 3 15,-2 10-2-15,-2 9-4 16,0 7 0-16,0 8-2 15,0 0-43-15,-6 7-87 16,-10 16-132-16,3 4-464 0</inkml:trace>
  <inkml:trace contextRef="#ctx0" brushRef="#br0" timeOffset="-197028">21881 17287 593 0,'0'0'358'15,"0"0"-296"-15,0 0-31 16,0 0 43-16,0 0-18 16,-132-29-21-16,108 32-22 15,2 19-11-15,-1 6 3 16,8 9-4-16,8-2-1 15,2 5 0-15,5 1-1 0,0-7-1 16,23-3 2-16,12-8-3 16,17-5 3-16,6-15 5 15,11-3 12 1,2-3 1-16,1-27 1 0,-3-12-9 16,-5-7-3-16,-6-5-1 15,-4-4-5-15,-14 6-1 16,-11-6 5-16,-21 2-5 15,-8 4 0-15,0 7 0 16,-8 14 1-16,-15 12 0 16,6 11 0-16,-6 8-1 15,3 0 0-15,-4 15-4 16,6 15 3-16,7 17-5 16,9 4 6-16,2 7 3 15,0 4 0-15,9-4-2 0,8-4-1 16,12-4 9-16,-4-15-8 15,-1-5 3-15,1-12 3 16,2-8-5-16,-8-10-2 16,6 0 2-16,2 0 1 15,-7-19-2-15,5-4 0 16,1-7 2-16,-10-5-3 16,-1 3-2-16,-3 9-1 15,-10 6 0-15,0 10 0 16,-2 4 2-16,0 3-3 15,0 0-4-15,0 15 5 16,0 12-4-16,-4 4 7 0,4 5-1 16,0-7 1-16,0 0 0 15,15-7 0-15,3-4-2 16,7-6 2-16,2-8 0 16,-6-4 0-16,6 0 0 15,0-18 6-15,0-8-4 16,-7-4 0-16,-7-2 1 15,-6-3-1-15,-7-2-1 16,0 2-1-16,-11 8 0 16,-16 6-1-16,-2 11-1 15,-2 6-3-15,2 4 4 16,2 0-10-16,2 16-1 16,8 6-7-16,11 2-1 15,6 4-4-15,0 2-7 16,8-2-17-16,21 0 19 0,2-5 15 15,9-7 5-15,3-9 7 16,8-2 0-16,5-5 0 16,2-5 2-16,2-12 0 15,-2-5 0-15,-11-5 0 16,-5 3 2-16,-11 3-2 16,-8 4 0-16,-17 7 2 15,-1 7-2-15,-5 3 5 16,0 0 1-16,0 0 7 15,-5 12-12-15,-3 11 5 0,-4 4 1 16,10 1 0 0,2-2 2-16,0-4 7 0,0-5-1 15,6-6-7-15,10-5 7 16,5-6 4-16,0 0 16 16,13-12-17-16,2-10-3 15,4-7-8-15,0 0 6 16,-9 0-11-16,-4 3 2 15,-11 1-2-15,-3 11-2 16,-11 3 2-16,-2 10-6 16,0 1 2-16,0 0-3 15,0 0-8-15,0 12 1 16,0 9 2-16,4 4 3 16,10-1-26-16,8-5-1 15,0-2 20-15,14-7 8 0,0-6-10 16,6-4-6-16,8 0 9 15,-6-11 11-15,3-9 1 16,-7-4 1-16,-5-2 0 16,-3-1 1-16,-14-8 0 15,-5 7 2-15,-13-2-2 16,0 14 12-16,-2 6 7 16,-23 8 5-16,-2 2-17 15,-2 2-8-15,-2 20 1 16,0 8-1-16,7 2-3 15,10 5 0-15,12-3 2 16,2-6-4-16,0-7 5 0,4-2-5 16,21-5-5-16,2-10 10 15,0-4-1-15,2 0 1 16,0-23 3-16,-6-7 11 16,4-5 7-16,-4-8 1 15,-5-4-12-15,-7-4 0 16,-7-11-7-16,3-10 1 15,-7-7 2-15,0 0-6 16,0 6 0-16,0 25 0 16,0 16 2-16,-9 20-2 15,0 10 1-15,3 2-3 16,-8 14-1-16,-1 26 1 16,1 18-2-16,10 18 4 0,-1 4 0 15,5 0 0 1,0 1-1-16,7-9 1 0,9-12-1 15,-1-14 1-15,10-10 0 16,-1-16 0-16,14-9-9 16,14-11-44-16,8 0-123 15,11-23-493-15</inkml:trace>
  <inkml:trace contextRef="#ctx0" brushRef="#br0" timeOffset="-196875.78">24681 17341 1192 0,'0'0'176'0,"0"0"-123"0,0 0-15 16,0 0-6-16,0 0-21 15,0 0-11-15,0 0-15 16,-23-4-43-16,19 0-58 16,-3 2-449-16</inkml:trace>
  <inkml:trace contextRef="#ctx0" brushRef="#br0" timeOffset="-188962.15">24583 17258 548 0,'0'0'46'0,"0"0"-41"15,0 0 11-15,0 0 42 16,0 0 8-16,0 0-8 15,0 0 0-15,0-5-17 16,0 5-10-16,0 0 2 16,0 0-1-16,0 0 4 15,0 0-12-15,0 0-7 16,0 3 9-16,6 6-6 0,5 1-14 16,1 2 5-16,-6-2-10 15,3 0 1-15,3 2 3 16,3-2-5-16,-1 4 2 15,1-4 1-15,5 2-1 16,5-3 3-16,6 0-4 16,7-2-1-16,6-2 5 15,12-1-5-15,8 1 7 16,8 0-5-16,6-1 5 16,0 5 6-16,9-4-5 0,7 4 2 15,-3-4-5 1,7 6-4-16,2-1 1 0,10-1-2 15,4 6 0-15,1-7 0 16,1 1 0-16,-2-2 0 16,4-5-3-16,5 1 6 15,-1-3-3-15,3 0 0 16,2 0 0-16,0 0 0 16,3-12 0-16,-3-1 7 15,-3-6-3-15,5 2-4 16,6-5 7-16,-6 1 3 15,0-4-7-15,-2-6 7 16,-3 4-8-16,4-4-1 16,3-1 3-16,1-4-4 15,0 0 0-15,-3-5 1 0,0-3 0 16,-2-3-1 0,3-8 3-16,3-3 0 0,6-4-1 15,-4-4-2-15,2-1 0 16,-4 0-6-16,-4-4 6 15,0-4-2-15,-5-6 4 16,-5-3-1-16,-3-5-1 16,-4 1 3-16,0-4-3 15,-10-4 0-15,-4-5 1 16,3 1 1-16,-3 0-2 16,4-2 1-16,-2 2-1 15,-9-3 0-15,-6 1-3 0,-6 1 1 16,-6-3 2-1,-4-6 0-15,-2-12 0 0,-2-4-2 16,-7-5-1-16,0 1-1 16,-2-3 1-16,-1 0 2 15,-4 0 1-15,1 0 3 16,-6-1-1-16,-3 4-1 16,-3 3-1-16,0-5 2 15,3-3 0-15,-6 3-2 16,-1-4 0-16,-1 2 0 15,-4 6 3-15,-4-5-3 16,-4-2-3-16,-3-1 3 16,-9-6-2-16,0-4 4 0,-6-11-2 15,-1-1 0 1,-2-4-1-16,-2-1-5 0,0 4 6 16,0 2 0-16,0 2-3 15,0-4 3-15,0 1 0 16,0-4 0-16,0-3-2 15,-6-4 2-15,-1 1 0 16,-6 0 0-16,-3 3 0 16,3 7 0-16,-12-3 2 15,2 1-2-15,2-5 0 16,-2 3-1-16,3-5-2 16,3 3 3-16,3 2 0 15,-1-3-4-15,1 8 8 16,-11 2-11-16,-1-4 7 0,-5 5 0 15,-8-3 1-15,-3 2 0 16,-3-3 1-16,-5 0-2 16,0 4-3-16,2 1 0 15,-2 7 6-15,-1 8-3 16,-5-1 0-16,-4 5 1 16,-9-3-1-16,2 1 0 15,-7-1 0-15,-1 3 0 16,-6 1 1-16,-8 4 0 15,-9 0-1-15,-6 4-5 16,-8 11 4-16,-2 3 2 16,-2 7-2-16,-1 3-1 15,-9-2 0-15,3 4 2 16,1 4 2-16,-3 2-2 16,0 1 0-16,1 6 0 0,3 5 2 15,-1 2-2-15,-7 1 2 16,2-5-2-16,-8 3 0 15,11 4 0-15,1 6-4 16,5 7 2-16,2 8 2 16,1 0-1-16,1 3 2 15,4 4-1-15,6 2 0 16,-6 4-2-16,8 5 2 16,-1 5 3-16,1 3 0 15,-3 3-3-15,-4 2 0 16,-1 1 0-16,6 0-5 15,2 4 5-15,3 0-2 0,7 2 2 16,3 2 0-16,2 2-4 16,1-1 4-16,-1 4 0 15,2 1 0-15,0 2-2 16,2 1 2-16,4-1 0 16,-4 4 1-16,2 1 1 15,4 0-1-15,3 0-1 16,1 2 0-16,-6 0 3 15,6 0-7-15,-5 0 4 16,-4 0 0-16,1 0-1 16,4 0 3-16,3 0-2 15,3 0 0-15,-8 0-3 16,4 0 2-16,-8 0 1 0,0 6 0 16,4 0-1-1,0 0 1-15,1-2 0 0,7 0 0 16,-2-1 2-16,-1 2-2 15,-2-1 2-15,2-1 0 16,3-3-3-16,0 5 2 16,7-1-1-16,-4 1 0 15,6 2 1-15,-3-1 1 16,7 1-2-16,-2-4 0 16,4 3-1-16,1-3 0 15,6 2 1-15,-3 3 0 16,6-4 0-16,3 5 1 0,-8-4 0 15,2 1-1-15,-7 4 5 16,2-1-4-16,4-2 4 16,-2 0-5-16,8-2 3 15,1-1-3-15,3 2 0 16,5 5 0-16,-1-3 1 16,2-1 1-16,8 2-1 15,6-4 0-15,1 2-2 16,11-4 2-16,-1 0 0 15,7-2 0-15,2-1-2 16,0 0 2-16,0 0-1 16,0 0 5-16,0 0-2 15,0 0-3-15,0 0 0 16,0 0-3-16,0 0 1 16,2 0-25-16,9-6-7 0,7-18-20 15,4-4-25-15,2 0 9 16,1-4 10-16,0 4-11 15,-3 2-24-15,-2 1 34 16,-4-4 53-16,-5 5 3 16,-7 2 9-16,0 2-4 15,-4 2 14-15,0 0 2 16,0 1 39-16,0 3-25 16,0 2-6-16,0 4 11 15,0 1-16-15,-2 0 4 16,0 4-10-16,2-1 0 15,-2 1 5-15,2 3-5 0,0 0 9 16,0 0-2-16,0 0-3 16,-2 0 6-16,-9 0-19 15,-5 24 2-15,-15 15 19 16,-9 12 17-16,-16 9-6 16,-2 7-12-16,-2 2-9 15,-5-1-1-15,9-1-2 16,8-3-11-16,7-12 8 15,12-6-7-15,14-9-1 16,3-11 2-16,10-10-3 16,2-5 0-16,0-6 0 15,10-1 1-15,23-1 8 16,15-3 0-16,22 0 6 16,16-3-7-16,13-8-8 0,3 1 0 15,-4 7 0-15,-9 3 3 16,-12 8 1-16,-25 16-4 15,-11 3 0-15,-14 1 1 16,-10-1-1-16,-7 6 0 16,1-3-1-16,-7 0 1 15,0-2-1-15,3-6 1 16,-4-5 0-16,-1-8-15 16,2-3-32-16,1-4-33 15,-5-2 5-15,2 0-11 16,9 0-25-16,7 0-74 0,7 0-97 15</inkml:trace>
  <inkml:trace contextRef="#ctx0" brushRef="#br0" timeOffset="-188826.94">24056 3549 761 0,'0'0'158'0,"0"0"-152"15,0 0-6-15,0 0-15 16,0 0-185-16</inkml:trace>
  <inkml:trace contextRef="#ctx0" brushRef="#br0" timeOffset="-183160.12">1121 11257 67 0,'0'0'640'15,"0"0"-608"-15,0 0 49 16,0 0 38-16,0 0-32 16,0 0-17-16,0 0-8 15,-47-11-4-15,47 11-15 16,0 0-27-16,0 0 3 15,16 0-18-15,30-6 4 16,16 1-5-16,19-7-50 0,17-2-116 16,3-4-90-1,3-2-342-15</inkml:trace>
  <inkml:trace contextRef="#ctx0" brushRef="#br0" timeOffset="-182145.39">2193 11297 1099 0,'0'0'30'0,"0"0"-28"15,0 0 15-15,0 0 29 16,0 0-10-16,0 0-14 16,35-42-13-16,10 1-9 15,7-5-5-15,-6 0-1 16,-8 0 0-16,-13 5-23 0,-9 3 18 15,-16 9 9-15,0 7-8 16,-12 12 5-16,-17 10-2 16,-7 0-9-16,1 4 4 15,4 16 6-15,8-1-3 16,10-5 3-16,9-3-7 16,4 0-1-16,0-3-2 15,2-2 4-15,17-3 8 16,6 0 4-16,4-3 0 15,0 0 3-15,0 0-2 16,-4 0-1-16,-3 4 0 16,-2 8 2-16,-4 4-1 0,-1 4-1 15,-3 3 2-15,-4 6 4 16,1 0-5-16,-2-8 5 16,4-1-6-16,7-10 1 15,6-6-1-15,3-4 1 16,4 0 2-16,1-8-1 15,-1-16 1-15,-2-6 4 16,-7-2-7-16,-4-1 4 16,-7-4 0-16,-6 3-4 15,-5 2 3-15,0 7-3 16,0 10 3-16,0 6-6 16,-5 8 1-16,-3 1 0 15,0 0-4-15,-5 24-9 0,7 6 8 16,4 10-1-1,2-1-8-15,0 2-8 0,4-5 2 16,18-9-23-16,4-7-13 16,8-15 6-16,7-5-26 15,3-12 17-15,5-24 31 16,-3-11 28-16,4-4 1 16,-10-5 1-16,-7-3 8 15,-11 1-2-15,-10-2 5 16,-10 1 4-16,-2 4 21 15,0 11 45-15,-5 14-16 16,-6 16 0-16,1 12-19 0,0 2-26 16,1 26-20-1,-1 22 6-15,5 12 1 0,5 8 1 16,0-2-1-16,0-8 4 16,15-5 0-16,8-11-6 15,-3-12 11-15,0-7-4 16,-2-14-7-16,-1-9 7 15,4 0 22-15,1-9 21 16,5-23-28-16,2-3-26 16,0-4 5-16,-5 6-5 15,-8 6-1-15,-5 9 0 16,-7 10-2-16,-4 8 2 16,2 0-3-16,3 10-12 15,6 19 5-15,0 4 10 16,5 2 0-16,1-3 2 0,4-8-2 15,1-4-2-15,7-8-22 16,2-10-22-16,5-2 14 16,-1-2-23-16,1-22-62 15,-5-7-110-15,-13-5-146 16</inkml:trace>
  <inkml:trace contextRef="#ctx0" brushRef="#br0" timeOffset="-181944.09">3553 10761 678 0,'0'0'52'16,"0"0"43"-16,0 0 15 0,0 0-67 15,0 0 3-15,0 0-9 16,-29 79-12-16,37-77-6 16,15-2-15-16,-1 0 8 15,3-3-12-15,-1-14-10 16,-4 2-32-16,-9 8-25 15,-6 5-64-15,-2 2-87 16,-3 0-255-16</inkml:trace>
  <inkml:trace contextRef="#ctx0" brushRef="#br0" timeOffset="-180711.02">3963 10976 415 0,'0'0'476'15,"0"0"-385"-15,0 0 6 16,0 0 1-16,0 0-39 16,0 0-24-16,-29-96-21 15,11 80-4-15,0 8-3 16,-2 6-7-16,0 2 0 16,-5 4-1-16,-4 23-5 15,8 6 5-15,-2 4 0 16,9-2 1-16,6 2-2 15,3-7 1-15,5-6-2 16,0-8 2-16,21-3 0 0,0-10 1 16,6-3 0-1,7 0 2-15,4-20 12 0,4-9-2 16,-2-3-7-16,-7 1-5 16,-10 1 3-16,-7 3-1 15,-10 5 3-15,-3 6-4 16,-3 7 3-16,0 4-4 15,0 3 2-15,0 2-2 16,0 2-7-16,0 20-2 16,-5 8 3-16,3 5 4 15,2-3 0-15,0-6-13 16,15-4 4-16,10-8-4 16,4-11-1-16,4-3 10 15,3-3-8-15,5-26-7 16,-2-11 10-16,-3-6-8 0,-5-3-1 15,-11-9-7-15,-13 0 10 16,-7-3 4-16,0-3-4 16,-9 6 6-16,-7 9 11 15,1 19 0-15,1 18 0 16,1 12 4-16,-1 10-4 16,1 30 0-16,3 17 0 15,4 6 2-15,6 8 2 16,0-1 14-16,16-1 1 15,9-10 6-15,4-2 4 16,0-11 13-16,4-8-27 16,-1-12-10-16,-8-12 0 0,-4-10-1 15,-4-4 12 1,1-1 14-16,3-24-14 0,1-5-11 16,-15-5-5-16,3 1-4 15,-9 2 3-15,0 6-2 16,-2 6-1-16,-11 10-1 15,-1 8-5-15,1 2 7 16,1 0-18-16,1 12 3 16,5 6-8-16,4-1 0 15,2-2 10-15,0-1 7 16,19-5-4-16,12-4 3 16,6-5 4-16,3 0 6 0,4-7-1 15,-1-19 1 1,-3-6-4-16,-7-4 4 0,-6-4-6 15,-9-3 5-15,-14-1 1 16,-4-6 0-16,0-6 0 16,-8 1 1-16,-11 9 0 15,7 14 12-15,2 15 9 16,3 10-9-16,5 7-13 16,-2 0 0-16,0 24-7 15,-1 19 7-15,5 13 14 16,0 9-5-16,0 6-3 15,5 3 21-15,10 1 4 16,3-7-11-16,1-7 9 0,0-6-23 16,1-13 0-1,-3-10-6-15,2-10 0 0,-9-11 1 16,0-11 1 0,-1 0 7-16,1-9-1 0,13-17-5 15,2-8-3-15,-1-1-1 16,-6 2-13-16,0 3 9 15,-5 10-6-15,-5 8-1 16,-2 8-2-16,-4 4 1 16,2 0-13-16,-2 20 22 15,9 4 3-15,1-1 1 16,1 0 0-16,5-5-1 16,4-7-2-16,2-6-71 15,5-5-9-15,0 0-31 0,0-22-112 16,-6-7-82-16</inkml:trace>
  <inkml:trace contextRef="#ctx0" brushRef="#br0" timeOffset="-180474.67">5125 10810 844 0,'0'0'68'0,"0"0"-45"15,0 0 24-15,0 0 0 16,0 0-19-16,0 0-18 15,-54 90 17-15,72-86-1 16,1-4 3-16,2 0-7 16,-1-7 4-16,-5-12-17 0,-4-1-2 15,-6 1 0-15,-5-2 1 16,0 1-8-16,0 4-15 16,0 2-22-16,-2 2-24 15,-1 3-51-15,3 2-102 16,0-3-241-16</inkml:trace>
  <inkml:trace contextRef="#ctx0" brushRef="#br0" timeOffset="-179459.98">5432 10467 915 0,'0'0'125'0,"0"0"-99"15,0 0 29-15,0 0-15 16,0 0 1-16,-20 118 10 15,15-49-11-15,5 3-3 16,0 0-23-16,16-2 1 16,-3-3 5-16,8-12-20 15,-4-6 3-15,-3-10-3 16,-1-12-8-16,-1-10-5 16,-2-12 2-16,3-5-29 15,12 0-20-15,0-22-21 16,4-8-9-16,-7-4 15 15,0-4-13-15,-6 3-33 16,-3 6 53-16,-6 7 68 16,-2 5 17-16,-5 9 76 15,0 4 17-15,0 4-25 0,0 0-23 16,0 0-14-16,0 0-24 16,0 0-15-16,2 16 6 15,2 6 32-15,3 0-22 16,4 1-14-16,2-5-2 15,8-3 10-15,-6-2 0 16,1-5-19-16,-5-6 7 16,-3-2-2-16,2 0-2 15,1 0 8-15,2-12-10 16,-4-6 5-16,2-4-4 16,-2-5-1-16,0 1-2 15,-2-4-3-15,-3-2-1 0,-4-2-2 16,0-6-1-16,0-6-1 15,0 0 4-15,0-3-5 16,0 5 7-16,-4 7 2 16,-3 8 1-16,7 11-4 15,-4 8 9-15,1 6-3 16,1 4-2-16,2 0 0 16,0 0-1-16,0 0-2 15,0 22-6-15,0 21 9 16,0 15 3-16,0 8-3 15,0 3 8-15,5 0-5 16,4-7 10-16,6-6-10 16,-1-10 3-16,3-5-6 0,1-12 2 15,0-8-2-15,4-10 0 16,3-11 0-16,6 0 4 16,4-23-4-16,13-9-5 15,-4-3-4-15,-9-3-12 16,-6 5 6-16,-13 8-1 15,-5 9 5-15,-3 12 7 16,-8 4-2-16,0 16-14 16,0 18 20-16,0 7 4 15,0-1-3-15,0-6 0 16,2-8 4-16,11-6-5 16,5-8 1-16,1-8-1 0,4-4 6 15,2 0-6 1,-1-12-2-16,5-6 2 0,-5-2-11 15,-8 8 11-15,-7 6-1 16,-5 6-2-16,-4 0-2 16,2 24 5-16,-2 20 3 15,0 21 28-15,-6 16-19 16,-21 7 4-16,-6 7-12 16,-5-9-4-16,2-12-52 15,7-13-67-15,0-20 25 16,9-16 47-16,-7-15-69 15,3-10-116-15</inkml:trace>
  <inkml:trace contextRef="#ctx0" brushRef="#br0" timeOffset="-179235.66">5472 10872 891 0,'0'0'122'16,"0"0"-109"-16,0 0 17 15,0 0-12-15,0 0 2 16,0 0-15-16,156-30-3 16,-78 14-2-16,-5-5-70 15,-15-2-135-15,-15-1-276 0</inkml:trace>
  <inkml:trace contextRef="#ctx0" brushRef="#br0" timeOffset="-178974.23">5465 10738 828 0,'0'0'185'0,"0"0"-167"16,0 0-8-16,0 0 18 15,0 0-7-15,0 0 16 16,34 50-28-16,-5-45-7 16,4-5 6-16,3 0-8 0,-3-3 0 15,-4-15-25-15,-9 2-2 16,-6 2-3-16,-14 2 7 16,0 4 0-16,0 1-26 15,-18 7-84-15,5 0-80 16,1 0-293-16</inkml:trace>
  <inkml:trace contextRef="#ctx0" brushRef="#br0" timeOffset="-178761.89">7144 10935 1203 0,'0'0'126'0,"0"0"-123"16,0 0-3-16,0 0-10 15,0 0-25-15,0 0-64 16,29-14-232-16</inkml:trace>
  <inkml:trace contextRef="#ctx0" brushRef="#br0" timeOffset="-164460.28">2182 16890 998 0,'0'0'58'0,"0"0"-32"16,0 0 25-16,0 0 30 0,0 0-33 16,0 0-25-16,0 0-15 15,102 0 12-15,-37 0-1 16,4 0-5-16,-4 0-13 16,-14-7 3-16,-11 2-4 15,-13 1-9-15,-7 2-21 16,6-1-66-16,6 3-103 15,-1 0-152-15</inkml:trace>
  <inkml:trace contextRef="#ctx0" brushRef="#br0" timeOffset="-163978.52">3397 16858 541 0,'0'0'472'0,"0"0"-439"15,0 0-25-15,0 0 21 16,0 0 61-16,0 0-16 16,-23-102-31-16,10 90-20 15,-1 4-9-15,-1 3-2 16,-3 4-8-16,-7 1 1 15,2 0-3-15,-2 8 0 0,-2 10-2 16,9 5-3-16,7 6 1 16,7 0-4-16,4 3 6 15,0-1-1-15,21 3 1 16,11-6-5-16,6 0 5 16,0-2-3-16,-1-4 3 15,2 1 0-15,-6 3 0 16,-9-7 0-16,-8 3 0 15,-14-1 0-15,-2-1 1 16,-6 0 0-16,-23 0 3 16,-9 0 1-16,-5-5 0 15,1-1-5-15,7-5 0 16,4-6 0-16,10 0 0 0,5-3-23 16,10 0-49-1,6-22-87-15,0-8-72 0,31-5-377 16</inkml:trace>
  <inkml:trace contextRef="#ctx0" brushRef="#br0" timeOffset="-163625.97">3738 16904 1029 0,'0'0'190'15,"0"0"-147"-15,0 0 2 16,0 0 5-16,0 0-22 15,0 0-17-15,-5 28-2 16,-1 8 7-16,2 7-6 0,4-2-9 16,0 0 0-16,2-6-1 15,17-4 0-15,6-9-1 16,4-8 1-16,4-11-5 16,3-3 5-16,2 0 0 15,6-12 3-15,-8-20 3 16,-7-3 2-16,-11-5-2 15,-9-3 10-15,-9-5-5 16,0 1-5-16,-25 1-4 16,-6 11-1-16,-2 12-1 15,-3 16-7-15,1 7-13 16,-1 7-33-16,0 30-19 0,2 7-90 16,7 8-146-16</inkml:trace>
  <inkml:trace contextRef="#ctx0" brushRef="#br0" timeOffset="-162960.93">4121 16958 772 0,'0'0'215'0,"0"0"-154"16,0 0 35-16,0 0 14 15,0 0-67-15,0 0-22 16,5 34 12-16,-1 3 6 15,0 0-21-15,-4 2-10 16,0-4 2-16,0-6 1 16,0-9-7-16,0-11-4 15,0 0 0-15,-2-9 0 0,2 0 3 16,0 0-1 0,0 0 6-16,0-12-3 0,0-12 4 15,0-14-9-15,0-8 3 16,0-5-3-16,7 0 0 15,0 7 1-15,-5 7 0 16,3 21-1-16,-5 9 0 16,0 4-2-16,0 3-2 15,0 0 2-15,4 5-10 16,7 20 8-16,3 11 0 16,10 8 4-16,0 1 2 15,3-1 0-15,6-6-2 16,1-6 2-16,-3-6-1 15,-2-13-1-15,-11-6-5 16,-2-7 4-16,-3 0 2 0,0-12 11 16,5-15-6-16,-2-10 14 15,-3-6-5-15,-6-7-6 16,-5-1-6-16,-2 0-3 16,0 12-2-16,0 10 0 15,0 12-13-15,0 12-30 16,0 5-29-16,0 0-124 15,0 8-328-15</inkml:trace>
  <inkml:trace contextRef="#ctx0" brushRef="#br0" timeOffset="-162613.36">4848 16790 1038 0,'0'0'199'15,"0"0"-111"-15,0 0-16 16,0 0-16-16,0 0-20 16,0 0-21-16,-4-2-7 15,-1 30 7-15,-2 14 5 16,1 8-10-16,1 0 4 16,5-2-9-16,0-6-2 15,0-1 1-15,0-7-4 16,0-5 0-16,15-4 1 15,6-7-1-15,4-6-5 0,8-2 4 16,0-10-4-16,5 0 0 16,7 0-15-1,-5-2-9-15,-7-15-17 0,-10 0-29 16,-15-1-7-16,-3 0-63 16,-5 1-91-16,-7 6-381 15</inkml:trace>
  <inkml:trace contextRef="#ctx0" brushRef="#br0" timeOffset="-162436.1">4815 17082 957 0,'0'0'186'16,"0"0"-127"0,0 0 14-16,0 0-26 0,0 0-44 15,0 0 5-15,64-21-5 16,-24 12-3-16,0-5-5 15,-7-4-121-15,0-3-71 16,-18 2-104-16,-9-3-284 16</inkml:trace>
  <inkml:trace contextRef="#ctx0" brushRef="#br0" timeOffset="-162229.78">4763 16818 924 0,'0'0'128'0,"0"0"-15"15,0 0-20 1,0 0-45-16,0 0-20 0,0 0-21 16,27-16 8-16,17 12-5 15,14-6-10-15,5 1-2 16,3 0-2-16,4 1-28 16,-5 8-76-16,-7 0-91 15,-12 0-198-15</inkml:trace>
  <inkml:trace contextRef="#ctx0" brushRef="#br0" timeOffset="-161526.69">5619 17089 109 0,'0'0'10'15,"0"0"-10"-15,0 0-64 16</inkml:trace>
  <inkml:trace contextRef="#ctx0" brushRef="#br0" timeOffset="-160941.79">5370 16974 672 0,'0'0'190'16,"0"0"-111"-16,0 0 1 15,0 0 8-15,0 0-12 16,0 0-32-16,2-21-15 16,25 9-13-16,8 3-9 15,9-5 2-15,12 6-8 0,4-2 2 16,3-2 3-16,-3 5-6 16,-13 2 1-16,-16 1-1 15,-12 1 0-15,-15 3-10 16,-2 0-44-16,-2 0-54 15,0 0-38-15,-22 0-129 16,-16 0-379-16</inkml:trace>
  <inkml:trace contextRef="#ctx0" brushRef="#br0" timeOffset="-160710.43">5617 16874 762 0,'0'0'202'0,"0"0"-162"0,0 0 7 15,0 0 22 1,0 0 1-16,0 0 14 0,25 104-31 16,-12-53-23-16,-2 2-4 15,-8 2 6-15,-1-3-15 16,-2-8-12-16,0-7-5 16,0-10 0-16,0-8-1 15,4-7-15-15,0-9-32 16,12-3-72-16,4 0-191 15,11-15-367-15</inkml:trace>
  <inkml:trace contextRef="#ctx0" brushRef="#br0" timeOffset="-160537.18">6074 17177 874 0,'0'0'226'15,"0"0"-150"-15,0 0-7 16,0 0-12-16,0 0-34 15,0 0-23-15,0 0-11 16,0 0-108-16,0 0-103 16,-11 0-256-16</inkml:trace>
  <inkml:trace contextRef="#ctx0" brushRef="#br0" timeOffset="-159862.03">3894 17608 539 0,'0'0'381'0,"0"0"-308"15,0 0-18-15,0 0 27 16,0 0-3-16,0 0-27 15,-18 0-18-15,18 0-23 16,34 2-6-16,26 10 14 16,27-3-7-16,19-4-4 15,21-5-4-15,3 0-1 16,-7 0-3-16,-19 0 0 16,-30 0 0-16,-27 0 0 15,-25 0-2-15,-20 0 2 16,-2 0 0-16,0 0 0 15,-24 2-8-15,-26 8-4 16,-23 4 3-16,-23 1 1 0,-4 6 6 16,-5-3-2-1,5-4 3-15,4 5 0 0,11-2 0 16,11-2 2-16,17-8 9 16,21 3 8-16,18-6-2 15,14-4-7-15,4 0-9 16,11 3-4-16,38-3-6 15,31 0 10-15,23 0 1 16,22-17 3-16,4 3-1 16,-4 1-1-16,-11 1-2 15,-23 3 2-15,-20-1-3 16,-22 8 1-16,-24 0-8 16,-14 0-28-16,-11-2-26 0,0 0-73 15,0-4-112-15</inkml:trace>
  <inkml:trace contextRef="#ctx0" brushRef="#br0" timeOffset="-159696.79">5075 17774 962 0,'0'0'227'15,"0"0"-184"-15,0 0-10 16,0 0 14-16,0 0-44 15,0 0-3-15,-2 0-186 0,-11 0-346 16</inkml:trace>
  <inkml:trace contextRef="#ctx0" brushRef="#br0" timeOffset="-155611.96">6323 17177 712 0,'0'0'115'0,"0"0"-33"16,0 0-7-16,0 0 6 15,0 0-3-15,0 0-16 16,0 0-13-16,-81 0-12 16,81 0-21-16,0 0 5 15,2 0-13-15,33 0-8 16,21 0 7-16,17 0 6 15,10 0-8-15,2 0-3 0,-8 0-1 16,-5 0-1 0,-17 0-1-16,-14 0 0 0,-16 0-18 15,-12-2-15-15,-9 0-33 16,-4-2-26-16,0-2-17 16,-17-3-126-16,-10 4-4 15,-4-4-199-15</inkml:trace>
  <inkml:trace contextRef="#ctx0" brushRef="#br0" timeOffset="-155403.66">6631 16994 658 0,'0'0'202'16,"0"0"-78"-16,0 0-12 0,0 0 4 16,0 0-48-1,0 0-32-15,-28-14-16 0,20 19-10 16,8 29-6-16,0 16 2 15,0 14 7-15,0 1-11 16,0-2-1-16,19-8-2 16,-2-4-5-16,5-12-75 15,3-13-176-15,2-13-410 16</inkml:trace>
  <inkml:trace contextRef="#ctx0" brushRef="#br0" timeOffset="-154080.43">7454 17133 666 0,'0'0'159'16,"0"0"-96"-16,0 0 10 16,0 0 19-16,0 0-33 15,0 0-5-15,15-49-9 16,-15 26 11-16,0 0-24 15,-2 0-14-15,-25 0 2 0,-2 5-20 16,-8 6 6-16,-3 8-5 16,-3 4-1-16,1 0-1 15,1 18 0-15,6 12-1 16,8 7-4-16,10 7 3 16,12 0 2-16,5-4-1 15,0-4-3-15,15-8 3 16,10-10 2-16,4-8 5 15,4-8-4-15,7-2 4 16,5-12 4-16,7-18 10 16,-6-7-3-16,-6 0-3 15,-13-1 1-15,-9 1 7 16,-9 1-5-16,-7 14 8 16,-2 5-12-16,0 10 3 15,0 5-12-15,0 2 0 0,0 0-3 16,0 0-1-16,0 9-7 15,-7 18 4-15,-1 8 1 16,-2-3 2-16,10-2 0 16,0-2-2-16,0-6-2 15,8-4 4-15,9-11-1 16,3 0-1-16,5-7-7 16,2 0 10-16,4-14 1 15,0-12 0-15,-2-6 0 16,-5-5 2-16,-4 7 2 15,-11 0-4-15,-5 10 3 16,4 10 0-16,-8 6-4 0,0 4 0 16,0 0-8-16,0 0 2 15,0 27-4-15,2 5 7 16,4 1 3-16,7-3-7 16,10-3 4-16,-3-7 0 15,3-5-2-15,-2-6 5 16,6-6 0-16,-4-3 4 15,4 0 0-15,-3-21-4 16,3-2 1-16,-5-4 8 16,-8-4-5-16,-8 5-1 15,-4-1 2-15,-2 10-2 16,0 10-3-16,0 3 0 16,0 4 0-16,0 0-11 0,0 0 6 15,0 21-11 1,5 9 10-16,9 0-1 0,5 5 5 15,4-12-6-15,1-4 4 16,5-11-7-16,0-8 5 16,0 0 6-16,5-4 0 15,-5-22 5-15,-2-10-3 16,-4-6 2-16,-9-7-1 16,-1-7 0-16,-6-12 2 15,-4 5-3-15,-3-2-1 16,0 14 1-16,0 24-1 15,0 13 9-15,0 11-2 0,0 3-8 16,0 9-4-16,0 31-7 16,-8 16 11-16,8 14 0 15,0 5-1-15,0-8-1 16,10-4-5-16,5-14-23 16,-1-8 3-16,1-11-18 15,-4-12-32-15,-4-8-38 16,-7-10-51-16,0 0-104 15,0-7-291-15</inkml:trace>
  <inkml:trace contextRef="#ctx0" brushRef="#br0" timeOffset="-153063.65">8127 17036 726 0,'0'0'238'0,"0"0"-141"15,0 0-29-15,0 0-22 0,0 0-17 16,119-68-8-16,-44 53-7 15,10 1-12-15,6 4 1 16,5-1 1-16,-5 9 19 16,-4 2 15-16,-20 0-26 15,-27 0-4-15,-18 0-8 16,-22 2-2-16,0 16 2 16,0 8 11-16,-22 11 17 15,0 7-7-15,2-5-9 16,9-2-7-16,9-7-5 15,2-4-1-15,2-6 0 16,20-3-4-16,7-12 5 0,9-1-2 16,4-4 5-16,2 0-3 15,-1-23 6-15,-7 2-4 16,-16-9 6-16,-7-6-2 16,-13-6-2-16,0-7 2 15,-6 9 0-15,-19 4-2 16,-4 14 4-16,-2 10-4 15,0 6-4-15,-3 6-7 16,7 0 7-16,10 14-4 16,1 9-4-16,10 2 7 15,6-1-11-15,0 1-4 16,6-2-5-16,23-4 3 16,2-3-1-16,9-10-4 15,3-1 14-15,3-5 0 16,8 0 9-16,0-5-1 0,-3-9 1 15,-4-4 7-15,-14-3-5 16,-6-3 3-16,-11 7 2 16,-10 2 7-16,1 7 10 15,-7 8 12-15,0 0-12 16,0 0-17-16,0 0 4 16,0 0-11-16,0 0-5 15,0 0 5-15,-2 8 1 16,-5 2 3-16,-7 7 8 15,8-6 2-15,-3 0 4 0,-5 1-1 16,1-5-1-16,-3 7 3 16,3-1-5-16,-5-4-1 15,-1-1-5-15,-4-3-5 16,-4-3 0-16,0-2 2 16,-6 0-4-16,0-5-1 15,-1-13 0-15,5 0 0 16,7 3 0-16,7 2 2 15,5 5-2-15,6 4 0 16,4 4 2-16,0 0 2 16,0 0-4-16,0 0-3 15,0 0 1-15,0 0-5 16,2 0 2-16,10 3 4 16,1 10 1-16,5 1 0 15,-3 5 0-15,3-2 0 0,-5 2 1 16,1-1-1-16,-5-2 0 15,-3-3-2-15,-4 1 3 16,3-5-1-16,-5-3 2 16,0-6-1-16,0 0-1 15,0 0 0-15,0 0-1 16,2 0-3-16,1 0-12 16,-3 0-10-16,0-10-11 15,0-9-29-15,0-4 22 16,0-1-26-16,11-3-88 15,7 4-50-15,1 4-75 16,2 6-113-16</inkml:trace>
  <inkml:trace contextRef="#ctx0" brushRef="#br0" timeOffset="-152015.8">9371 16941 618 0,'0'0'213'0,"0"0"-99"16,0 0-30-16,0 0-2 16,0 0-1-16,0 0-11 15,0-5-29-15,0 5-23 16,0 22-8-16,0 19 6 16,0 3 19-16,0 7-20 0,0-5 2 15,0-5-9-15,0-7-7 16,0-14 7-16,0-8-5 15,0-8 0-15,0-4-3 16,2 0 3-16,9 0-3 16,3-7 9-16,8-20 4 15,0-9-7-15,5-5-3 16,0-3-3-16,-2 0 1 16,-2 4 0-16,-2 8-2 15,-7 18 0-15,-8 10-1 16,-6 4 2-16,0 0-10 15,0 0 1-15,2 16 3 0,3 14 3 16,-1 5 3 0,7 4 7-16,3-2-7 0,-1-5 1 15,5-6-1-15,-5-8 0 16,-4-4-7-16,9-8 13 16,-4-6-13-16,7 0 10 15,8 0-3-15,8-20 6 16,0 0-2-16,-3-6-4 15,-1-4 0-15,-13 4 1 16,0 3-1-16,-11 8 0 16,-2 7 2-16,-5 8-3 15,-2 0 1-15,0 0-1 16,0 5-5-16,0 20 2 16,0 4 4-16,0 2 0 15,9 1 2-15,7-8-2 0,1-2 0 16,-1-10 0-16,-1-4-3 15,1-8 3-15,7 0 0 16,8-2 4-16,0-16-4 16,-2-4 4-16,0-5-3 15,-7-4 2-15,-4-3 2 16,-5-1-5-16,-1 12 1 16,-8 6 1-16,-2 11 0 15,-2 6-2-15,0 0-8 16,0 0 5-16,0 18-6 15,0 14 9-15,0 4 1 16,9 5-1-16,3-2 0 0,3-2 0 16,5-2 0-1,5-10 0-15,4-11-12 0,-1-4-16 16,4-10-10-16,-4 0-8 16,-1-17-10-16,0-15-65 15,-9-3 26-15,-7-11 13 16,-7 0-114-16,-4-6 37 15,0-1 146-15,0 3 13 16,-13 6 10-16,-9 7 14 16,-1 11 29-16,-3 13 90 15,12 5-14-15,-1 6-43 16,10 2-10-16,1 0-6 16,-1 2-26-16,3 10 4 0,0-3-9 15,0-2-13 1,2-2-11-16,0-3-7 0,0-2-3 15,0 0 4-15,0 0-4 16,2-2 1-16,11-15 3 16,1 1-8-16,-1 2-1 15,-6 3-31-15,0 8-31 16,-1 3-150-16,1 0-166 16</inkml:trace>
  <inkml:trace contextRef="#ctx0" brushRef="#br0" timeOffset="-150912.99">10831 16992 369 0,'0'0'627'16,"0"0"-526"-16,0 0 5 16,0 0-17-16,0 0-40 15,0 0-4-15,-29-65-21 16,21 65-9-16,-13 5-10 15,3 21-4-15,-7 10 1 16,8 3-2-16,3-2 0 16,3-1 2-16,11-2-2 15,0-1 0-15,0-11-2 16,0 0 2-16,11-8-1 16,7-6-2-16,3-8-1 15,8 0 4-15,6 0 5 0,7-12-3 16,3-10 1-16,-3-6-2 15,0-4 2-15,-1-5 3 16,-10 3-5-16,-6 8-1 16,-12 11 2-16,-9 8 0 15,-4 7-2-15,0 0-1 16,0 0 1-16,0 5-13 16,0 21 7-16,-6 6 5 15,1 3-4-15,5 0 5 16,0 1 1-16,7-4 0 15,11-3-2-15,4-10-1 16,2-4 0-16,5-12 2 0,5-3 0 16,1 0 8-16,6-14-5 15,-3-14-1-15,-3-8 9 16,-4-10-5-16,3-17 4 16,-10-14-6-16,3-18-2 15,-6-5-2-15,-4-1 0 16,-1 9 1-16,-12 15 0 15,1 21-1-15,-5 19 0 16,0 15-2-16,0 18 0 16,0 4 0-16,-5 10-6 15,-11 32 1-15,1 16 4 16,-1 14 2-16,5 8 2 16,7 3 1-16,2-1-2 15,2-4-3-15,0-8 1 0,0-11 4 16,0-14-4-16,6-10 4 15,10-13-2 1,6-8 0-16,7-11-2 0,4-3 2 16,12-3 8-16,6-19-8 15,-2-11 1-15,3 4-1 16,-12-5 0-16,-7 4 0 16,-17 9-3-16,-3 10 2 15,-11 11-4-15,-2 0 0 16,0 0-2-16,0 23-2 15,0 5 9-15,0 2 1 0,0 1 0 16,7-11-1-16,0-4 0 16,6-8 0-16,3-2 0 15,6-6 0-15,11 0 1 16,12-6 5-16,13-13-5 16,7 0-2-16,-5-6 1 15,-8 1 0-15,-15 1 8 16,-16 5-6-16,-13 11 2 15,-8 5 0-15,0 2-3 16,0 13 0-16,-20 31 4 16,-18 19-4-16,-9 22 3 15,-6 9-2-15,8 9-2 16,5-5 2-16,11-8-1 16,7-14 4-16,1-15-5 15,15-17-1-15,-3-20 0 0,7-11 0 16,0-9-6-16,0-4 0 15,-5-4-19-15,-2-23-17 16,-11-18-36-16,-9-7-76 16,-2-16-25-16,-14-9-237 15</inkml:trace>
  <inkml:trace contextRef="#ctx0" brushRef="#br0" timeOffset="-150694.68">11284 16800 996 0,'0'0'103'0,"0"0"-90"16,0 0-9-16,135-21 34 15,-43 14 19-15,6 0-23 16,-2 0-7-16,-12 1-12 16,-14-2-5-16,-24 4 4 15,-19 2-12-15,-16 0-1 16,-11-4-1-16,-11-3-49 15,-33 2-115-15,-26-3-34 16,-7 4-124-16</inkml:trace>
  <inkml:trace contextRef="#ctx0" brushRef="#br0" timeOffset="-150430.25">11145 16670 836 0,'0'0'189'15,"0"0"-134"-15,0 0 30 16,0 0 39-16,0 0-64 16,0 0-44-16,-35 25 4 15,35-25-12-15,0 0-5 16,6 0 15-16,12 0-10 16,9-1 14-16,0-13-9 15,-12-3-5-15,-1-1-4 16,-14 6-4-16,0 1-2 15,-12 4-32-15,-32 7-40 0,-14 7-77 16,-18 29-60 0,-6 15-80-16</inkml:trace>
  <inkml:trace contextRef="#ctx0" brushRef="#br0" timeOffset="-149629.83">10273 17360 166 0,'0'0'46'0,"0"0"-13"16,0 0 68-16,0 0-2 16,0 0 8-16,0 0-27 15,29 2 5-15,-29-2 23 16,6 0-12-16,-4 0-34 15,-2 0 8-15,0 0-4 16,0 0-4-16,0 0-12 0,4 0-19 16,9 0-5-1,5-7-1-15,7 0-4 0,-1-8-6 16,3-2-8-16,2-2 2 16,-5-3-1-16,3-4 0 15,2-6 2-15,-4-4-2 16,0-8-6-16,-4-9 2 15,8 0-4-15,-2 2 1 16,0 10-2-16,-7 10-3 16,-2 11 2-16,-10 10 0 15,2 6 1-15,-10 4-1 16,2 0 0-16,-2 0-1 16,4 0-7-16,7 0 4 0,1 9 1 15,1 6 2-15,1-1 0 16,-8-4 3-16,5 0 1 15,-7-6-1-15,-4 1 0 16,8-5 1-16,-6 0-1 16,-2 0 0-16,2 0 3 15,-2 0-2-15,0 0 1 16,0 0 0-16,0 0 2 16,0 0-2-16,0 0-1 15,0 0 1-15,0 0-2 16,0 0 0-16,-12 0-2 15,-3 3 0-15,1 6 0 0,-3 4 1 16,-8 11 0 0,1 6-1-16,-3 5 1 0,5 1-3 15,8 0-73-15,10-4-80 16,4-2-27-16,13-7-172 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21T04:42:33.533"/>
    </inkml:context>
    <inkml:brush xml:id="br0">
      <inkml:brushProperty name="width" value="0.05292" units="cm"/>
      <inkml:brushProperty name="height" value="0.05292" units="cm"/>
      <inkml:brushProperty name="color" value="#002060"/>
    </inkml:brush>
  </inkml:definitions>
  <inkml:trace contextRef="#ctx0" brushRef="#br0">1279 590 853 0,'0'0'104'16,"0"0"-41"-16,0 0-13 0,0 0 18 16,0 0-13-1,0 0-5-15,0 0-21 0,-2 2-12 16,22-2 3-16,13 0-6 16,14 0 20-16,13-2-12 15,12-14-16-15,1 2 1 16,1 0-4-16,-3 2-2 15,-13 1-1-15,-11 3-1 16,-16 2-12-16,-15 4-26 16,-14 2-43-16,-2 0-52 15,-11 0 15-15,-27 4-200 16,-9 10-263-16</inkml:trace>
  <inkml:trace contextRef="#ctx0" brushRef="#br0" timeOffset="201.29">1538 555 625 0,'0'0'325'0,"0"0"-228"16,0 0-6-16,0 0-9 15,0 0-52-15,0 0-14 16,-8 80 25-16,8-31-5 16,0 1-26-16,0-2-5 15,0-6-3-15,0-1-2 16,0-3-1-16,0-3-15 15,8-6-77-15,3-12-140 0,5-13-204 16</inkml:trace>
  <inkml:trace contextRef="#ctx0" brushRef="#br0" timeOffset="566.87">1783 846 919 0,'0'0'70'16,"0"0"-65"-16,0 0 51 16,0 0 1-16,0 0-25 15,0 0 1-15,78 20-6 16,-47-32-2-16,2-6-13 16,-4-4-7-16,-6-4 1 0,-5-1-3 15,-7 6-1-15,-9-2 2 16,-2 8 2-16,0 1-4 15,-13 3 4-15,-10 7-6 16,-1 4 4-16,-5 3-4 16,0 23 6-16,2 3-6 15,7 8 0-15,11 0-5 16,7-2 4-16,2 2 1 16,0-5-2-16,16-6 0 15,13-9-5-15,10-7-13 16,7-10-90-16,2 0-55 0,1-7-117 15,0-22-190 1</inkml:trace>
  <inkml:trace contextRef="#ctx0" brushRef="#br0" timeOffset="2282.25">2222 722 613 0,'0'0'203'16,"0"0"-81"-16,0 0-29 15,0 0-18-15,0 0-35 16,0 0-28-16,-78 44 4 15,71-8 4-15,3 0-8 16,4 3-4-16,0-4-6 16,0-5-2-16,18-7-2 15,4-9-9-15,7-9-28 16,7-5-32-16,4 0 13 0,5-26-39 16,-1-9-23-1,-4-11 38-15,-5-3-123 0,-12-6 61 16,-9-5 121-16,-10-1 23 15,-4-10 105-15,0 9 9 16,-16 13 9-16,1 20 59 16,3 21-92-16,1 8-11 15,3 11-22-15,-4 24-49 16,5 13 3-16,5 17-2 16,2-4 10-16,0 1-4 15,9 1 2-15,7-13 11 16,4-6-7-16,-2-10 18 15,2-14-36-15,-5-6 0 16,-1-7 2-16,-1-7-4 0,3 0 10 16,6-21-11-16,0-9 10 15,7-3-10-15,-4-2 2 16,-12 5-1-16,-1 8 0 16,-10 12-1-16,-2 8-3 15,0 2-1-15,0 7-13 16,0 18 6-16,2 10 9 15,7 4 1-15,7-3 0 16,5-2-8-16,4-9-21 16,4-7-21-16,0-13-18 15,4-5 14-15,3 0-18 16,0-21-7-16,-2-11-124 16,-8 0-16-16,-13-1-27 0,-6-1 239 15,-7 6 8-15,0 4 204 16,0 6-38-16,0 10-12 15,-2 3 22-15,-3 5-72 16,1 0-43-16,0 0-41 16,-6 20-6-16,6 12 25 15,2 1 0-15,2-1-4 16,0 0-7-16,0-4-7 16,4-6-1-16,6-5-6 15,-4-10-7-15,1-2-7 16,-1-5 4-16,1 0-3 15,4-2 7-15,8-22 6 16,4-7-13-16,2-3-1 0,2 7-3 16,-9 0 3-16,-3 10 3 15,-6 8-3-15,-4 5-3 16,-1 4-9-16,-1 2 2 16,-1 21 8-16,4 9-1 15,3-1 6-15,3 3-5 16,3-4 7-16,1-4-4 15,-3-4-1-15,3-5 2 16,-3-10-1-16,-3-5 2 16,4-2-2-16,5 0 3 0,2-19-4 15,4-8 9 1,2-3-8-16,-5 0 0 0,-2-4-2 16,-4 8 1-16,-5 6-1 15,-5 8 1-15,-3 9-2 16,-3 3-5-16,0 0-8 15,0 11-3-15,0 12 13 16,0-2 5-16,0 2 0 16,9-8-1-16,-3-1 1 15,7-5-3-15,-3-8-1 16,-1-1 6-16,-1 0-4 16,2-8 4-16,-2-14 0 15,1-4 5-15,-7 0-7 16,-2-4 0-16,0 2-11 15,-17 0-8-15,-8 6-21 16,-6 8 10-16,0 8 10 0,6 6 8 16,5 0-4-16,9 0 0 15,11 4-8-15,0 12-9 16,29-1-30-16,13 4 24 16,10-9-19-16,6 0-37 15,4-10 3-15,2 0 2 16,1-2 17-16,-3-24-24 15,-4-2-96-15,-10-4 26 16,-19-1 146-16,-14 1 21 16,-15 3 189-16,0-9 51 15,0 6-104-15,-13 0-19 16,-3 11-1-16,3 16-46 16,-3 5-13-16,3 5-34 0,-1 27-17 15,5 14 13-15,7 9 15 16,2-1-5-16,0-2 2 15,9 2 26-15,9-3-23 16,0-8-5-16,-3-7-9 16,-4-11-11-16,-1-11-7 15,-6-11-1-15,0-3 0 16,1 0 3-16,6-5 9 16,2-18-4-16,8-9-7 15,-2 0-3-15,-1 3 1 16,-5 4-1-16,-3 11 1 15,-4 8-10-15,1 6-3 16,-3 0-10-16,6 13 9 0,1 12 13 16,-1 1 2-1,9-2 0-15,0-2-1 0,4-6 0 16,6-8-3-16,2-4 3 16,0-4 5-16,2 0-4 15,-2-20 4-15,-4-6-2 16,-8-4 7-16,-13 0 1 15,-6-6 3-15,0 5-6 16,-20 6-4-16,-12 10-4 16,-1 14-1-16,-2 1-4 15,-1 8-1-15,11 15-3 16,10 6-53-16,15-3-70 0,0-2-66 16,36-1-126-16</inkml:trace>
  <inkml:trace contextRef="#ctx0" brushRef="#br0" timeOffset="3168.8">4770 860 275 0,'0'0'126'0,"0"0"66"16,0 0-40-16,0 0 30 15,62-102-62-15,-87 93-17 16,-6 6-45-16,0 3-15 16,-4 0-27-16,3 15-6 15,3 12-9-15,14 1 0 16,6-2-1-16,4 0-1 15,5-2 0-15,0-2-3 0,0-4-1 16,7-10 0-16,11-4 5 16,5-4 5-16,1 0-2 15,5-14-1-15,-3-6-1 16,-1 0-1-16,-5 2 4 16,-5 0-1-16,-3 4-3 15,-3 5 4-15,-7 6 0 16,-2 3-8-16,0 2 2 15,0 26-9-15,0 17 11 16,11 19 10-16,7 10-8 16,7 14 30-16,-1 9-28 15,-11 0 1-15,-8-6-5 16,-5-17-3-16,0-27-4 0,-18-20-14 16,-6-20 16-16,-3-7 5 15,0-12 1-15,7-24-1 16,2-11 0-16,14-10-2 15,4-11 0-15,0-8 2 16,31-6-7-16,13 4-8 16,10 7-2-16,4 15-4 15,-2 12 8-15,-8 12-4 16,-9 10 3-16,-10 11 13 16,-12 6 2-16,-6 5 1 15,-1 0-1-15,-2 12 0 16,-3 13 16-16,-5 4-12 15,0 2 7-15,0-4-10 16,0-5 2-16,0-6 2 0,4-8 2 16,1-8-8-16,8 0 13 15,2 0-1-15,12-19 13 16,4-10-16-16,12-7-5 16,-1 1-4-16,3-2 0 15,-5 9 4-15,-6 8-4 16,-10 12-4-16,-9 8 4 15,-3 12-2-15,-1 26 3 16,-5 12-1-16,8 14 7 16,-1 6-7-16,1 9 6 15,-1 4 7-15,1-8-5 16,-5-5 10-16,-7-11-11 0,-2-13-6 16,0-11 0-16,-14-8 0 15,-12-10-1-15,-3-15 0 16,2-2 0-16,5-2-4 15,3-25-1-15,17-17-1 16,2-19-4-16,8-19 9 16,31-12-4-16,17 6 3 15,9 16 0-15,-1 26 0 16,-1 22-2-16,-12 14 2 16,-4 7-3-16,-7 3-37 15,-6 0-120-15,-1 0-159 16</inkml:trace>
  <inkml:trace contextRef="#ctx0" brushRef="#br0" timeOffset="3294.1">6333 1013 1026 0,'0'0'5'0,"0"0"-5"15,0 0-19-15,0 0-184 16</inkml:trace>
  <inkml:trace contextRef="#ctx0" brushRef="#br0" timeOffset="3799.03">1518 1590 946 0,'0'0'140'0,"0"0"-101"16,0 0 14-16,0 0 14 15,0 0-29-15,0 0-20 16,209-33-1-16,-22 18 1 16,34 3-4-16,22 2-4 15,11 4-6-15,-2 1-1 16,-7 2-3-16,-19-1-4 15,-33-1 3-15,-28 2-1 16,-40-6 1-16,-38 5-18 16,-40 0 4-16,-30 1-16 15,-17-4 12-15,-26 0 13 16,-39-2-53-16,-31 6-34 0,-31 1 5 16,-24 2 7-1,-18 0-115-15,-15 5-3 0,-5 11-97 16</inkml:trace>
  <inkml:trace contextRef="#ctx0" brushRef="#br0" timeOffset="4015.39">2469 1535 198 0,'-127'27'196'16,"31"-3"-30"-16,28-4-33 16,25-8 13-16,25-3-35 15,18-4-59-15,29 1-40 16,38-2 46-16,40-4 35 16,40 0-34-16,33-12-25 15,24-10-19-15,7 0-1 16,-7 2-5-16,-19 2-6 15,-34 4 4-15,-38 3-7 0,-41 8 1 16,-36-1 2 0,-23 2 3-16,-13 2-12 0,0-5 5 15,-13 4-12-15,-21 1-103 16,-11 0-54-16,-8 0-160 16</inkml:trace>
  <inkml:trace contextRef="#ctx0" brushRef="#br0" timeOffset="4543.25">927 2691 891 0,'0'0'81'16,"0"0"-72"-16,0 0 15 15,0 0 6-15,0 0-9 16,0 0-2-16,86 40 20 0,-12-36-34 16,4-1-5-16,7-3-99 15,2 0-172-15,-6 0-344 16</inkml:trace>
  <inkml:trace contextRef="#ctx0" brushRef="#br0" timeOffset="5652.11">1979 2552 493 0,'0'0'340'16,"0"0"-284"-16,0 0-6 16,0 0 12-16,0 0-13 15,0 0-35-15,2 40-9 16,-2 9 27-16,-11 9-12 16,-5 2-3-16,3-6-9 15,-3-4-5-15,3-13 0 16,2-7-1-16,2-14-2 15,2-9 0-15,5-2 1 16,2-5 8-16,0 0-1 0,0-14 9 16,0-14-17-16,0-11 0 15,0-1-1-15,13 2 2 16,1 3-2-16,1 14 1 16,-3 9-1-16,-1 6 1 15,0 6-10-15,2 1 9 16,2 25-3-16,4 6 8 15,1-6-5-15,-1 1 2 16,4-5 4-16,-3-10-5 16,3-4 0-16,-6-6-4 15,4-2 4-15,1-2 11 16,-5-20-10-16,2-5 3 0,-11-7 10 16,-3-3 1-16,-5-7 3 15,0-4-12-15,-23-5-6 16,-8 8-4-16,-2 6 2 15,1 13 0-15,1 18-5 16,0 8-9-16,-2 0-16 16,-1 22-3-16,5 8 24 15,7 5 1-15,11-1 4 16,11 0 2-16,0 0-4 16,2-2 6-16,19-9-2 15,5-4-2-15,6-11 6 16,3-8 5-16,5 0-4 15,2-6-1-15,3-17 6 0,1-9 3 16,1-1-9-16,-7 1 1 16,-6 0-1-16,-10 8 0 15,-8 8 0-15,-11 6 3 16,-5 7-3-16,0 3 0 16,0 0-8-16,0 20 1 15,0 14 7-15,0 4 2 16,0 3 1-16,0-4-2 15,15-4 0-15,5-8 0 16,3-6 12-16,4-7-2 16,0-6 8-16,2-6-5 15,4 0 2-15,2-6-10 16,5-13-6-16,-7-10-6 16,-6-5-70-16,-13-2-40 0,-14-4-198 15</inkml:trace>
  <inkml:trace contextRef="#ctx0" brushRef="#br0" timeOffset="5914.68">2405 2354 891 0,'0'0'24'15,"0"0"-22"-15,0 0 43 16,0 0 17-16,0 0-13 15,0 0-6-15,22 62-9 16,-9-62 6-16,3 0-6 0,-3 0-14 16,1-12-10-16,-3-4-4 15,-7 2-5-15,-4 6-1 16,0 2-25-16,0 4-61 16,-2 2-20-16,-11 2-99 15,-1 18-18-15,3 9-214 16</inkml:trace>
  <inkml:trace contextRef="#ctx0" brushRef="#br0" timeOffset="6365.66">2674 2571 599 0,'0'0'188'0,"0"0"-62"15,0 0-13-15,0 0-33 16,0 0-26-16,0 0-27 15,0-7-14-15,0 7-9 16,0 0-2-16,0 0-1 16,0 0 2-16,0 0-2 15,0 0 0-15,0 0 3 16,0 0-3-16,0 0 4 16,0 0 1-16,0 0-1 15,0 0 1-15,0 0-2 16,0 0-3-16,0 0-1 15,0 0 0-15,0 0 0 0,0 0-1 16,0 0 1 0,0 0-1-16,0 0-1 0,0 0 0 15,0 0-3-15,0 0-7 16,0-1-5-16,0 1-7 16,0 0-17-16,0 0 23 15,0 0 3-15,0 0 7 16,0 0 6-16,0 0-4 15,0 0-4-15,0 0 5 16,-2 0-19-16,-13 0-60 16,-3 0-100-16,0 0-41 15,7 0-154-15</inkml:trace>
  <inkml:trace contextRef="#ctx0" brushRef="#br0" timeOffset="7301.33">2440 2643 123 0,'0'0'629'0,"0"0"-562"15,0 0-21-15,0 0 26 16,0 0-34-16,0 0-6 15,52-24-5-15,-23 2-9 16,-3-1 4-16,-1-3-6 0,-5 3 0 16,-6-6 10-1,-4 0-8-15,-10 4-4 0,0-1 0 16,0 4-8-16,-8 2 1 16,-3 6-6-16,-7 5 0 15,-1 6-1-15,-2 3-9 16,-4 0-2-16,0 15 8 15,-1 10 1-15,3 3 1 16,8 8 1-16,4 8-3 16,6 4 2-16,5 3-1 15,0-5 2-15,12-7 0 16,12-4 0-16,4-7 1 0,7-10-1 16,2-6 1-16,5-12 1 15,10 0 1-15,-1-9 2 16,0-15 2-16,-6-3-4 15,-14-6 2-15,-11 1-3 16,-4-2 3-16,-12 1 8 16,-2-6-7-16,-2 7-6 15,0 8 10-15,0 10-10 16,0 9 0-16,-2 5 0 16,0 0-2-16,-4 0-10 15,1 3 5-15,1 17 1 16,1 8 0-16,3 6 6 15,0 1 0-15,5-1-1 16,12-4 5-16,-1-6 0 0,4-5 4 16,-2-7 11-16,-5-3-14 15,1-9 3-15,-1 0 5 16,1 0 6-16,-1-18-3 16,1-4-12-16,-6-7-2 15,-3-3 2-15,-5-1-4 16,0-6 0-16,0 3 0 15,0 9-12-15,0 8-1 16,-3 11 10-16,-1 4-12 16,4 4-16-16,0 0 6 15,0 0-3-15,0 0-2 16,0 4 21-16,7 6 9 16,13-2-2-16,7-2 2 0,2-1 0 15,4-5-1-15,-4 1 2 16,0 1-3-16,-7 2 3 15,-6 4-1-15,-3 6 7 16,-1 2-5-16,-6 2 9 16,3 4 4-16,-3-1-1 15,2-3-10-15,-2-4 4 16,-2-4-8-16,-1-5 0 16,-1-5-1-16,-2 0-4 15,4 0-45-15,-2 0-37 16,3-15-198-16,2-7-267 15</inkml:trace>
  <inkml:trace contextRef="#ctx0" brushRef="#br0" timeOffset="7526.69">3174 2305 783 0,'0'0'136'0,"0"0"-127"16,0 0 11-16,0 0 52 15,0 0-24-15,0 0-18 16,-5 53-10-16,17-53 5 16,3 0-2-16,1-7-4 0,-1-13-19 15,-1 5 0 1,-8 4-19-16,-6-1-40 0,0 7-17 16,0 5-43-16,0 0-184 15</inkml:trace>
  <inkml:trace contextRef="#ctx0" brushRef="#br0" timeOffset="7982.52">3561 2376 692 0,'0'0'154'15,"0"0"-42"-15,0 0-8 16,0 0-14-16,0 0-38 15,0 0-24-15,-77-32-16 0,54 56-11 16,3 8 2-16,9 3 1 16,9 9-4-16,2 0-6 15,0 2 5-15,18-2 2 16,10-4-2-16,7-8 2 16,2-8-1-16,5-10 0 15,1-11 0-15,3-3 6 16,4-3-4-16,-2-23 1 15,0-7 1-15,-9-2-2 16,-10-2-1-16,-15 1 3 16,-7 5-1-16,-7 4 4 15,0 8-4-15,-16 10-3 0,-6 9-3 16,-3 0 2 0,3 20-2-16,-1 8 1 0,15 6 2 15,8 1 0-15,0 0 0 16,16 2-2-16,19-7 2 15,7-6-3-15,10-8 2 16,6-10 0-16,2-6-70 16,2 0-91-16,3-12-191 15</inkml:trace>
  <inkml:trace contextRef="#ctx0" brushRef="#br0" timeOffset="8325.08">4859 2289 794 0,'0'0'178'16,"0"0"-138"-16,0 0 28 16,0 0 33-16,0 0-31 15,0 0-51-15,0-4-16 16,4 47 15-16,10 6 10 0,-3 6-11 16,-7 1-7-16,3-7-6 15,-7-5-4-15,0-11-2 16,0-6-33-16,0-11-74 15,-7-13-81-15,-1-3-218 16</inkml:trace>
  <inkml:trace contextRef="#ctx0" brushRef="#br0" timeOffset="8677.75">4697 2498 694 0,'0'0'249'16,"0"0"-215"-16,0 0 1 15,0 0-25-15,0 0-8 0,116-58 5 16,-56 48 0 0,-1 1 0-16,-5 2 13 0,-7 7-5 15,-16 0 0-15,-8 0-14 16,-12 10 3-16,-7 12 3 16,-4 6 3-16,0 2 2 15,0-2 2-15,0 0-8 16,2-10-4-16,7-6 0 15,9-3-2-15,2-9 4 16,4 0-3-16,5-7 7 16,-2-14-7-16,0-6-1 15,-11-3 0-15,-7-2-1 16,-9 0 1-16,0 6-3 16,0 4-20-16,-23 8 2 0,-2 10 15 15,-8 4-52-15,-5 0-47 16,7 4-174-16</inkml:trace>
  <inkml:trace contextRef="#ctx0" brushRef="#br0" timeOffset="10200.35">5829 2293 853 0,'0'0'130'0,"0"0"-54"15,0 0 23-15,0 0-22 16,0 0-47-16,0 0-29 15,2 55 12-15,-2-5 10 16,-7 7 0-16,-3-4-15 16,-4-2 0-16,1-11-3 15,3-12-4-15,4-12-1 16,4-11 0-16,2-5 3 16,0 0 0-16,0-7 0 15,0-21-3-15,0-11-10 16,0 4-2-16,10-2 5 15,2 7 5-15,-1 13 0 16,-5 8-1-16,2 9-3 0,-2 0 2 16,5 16-5-16,7 10 9 15,4 4 0-15,3 0 1 16,4-7 0-16,2-6 0 16,2-6-1-16,8-9 1 15,-3-2 4-15,-1-2-5 16,1-23 0-16,-11-3 2 15,-7-4 2-15,-9-1 2 16,-11-8-1-16,0-1 1 16,-15-5-5-16,-14 1-1 15,0 5-4-15,-2 8 3 16,4 15-9-16,-4 15 5 16,-1 3-15-16,3 0-11 0,0 17 9 15,11 8 5-15,7 5-3 16,9 0 4-16,2 0 11 15,11-2 0-15,16 0-1 16,11-5 6-16,7-2 1 16,6-5 0-16,9-10 0 15,-2-6 6-15,-3 0-3 16,1-18 7-16,-11-7-6 16,-3-2 7-16,-8-1-5 15,-14 0-6-15,-9-3 7 16,-7 4-7-16,-4 3 4 15,0 7-5-15,-11 9-17 16,-9 8 0-16,-2 0-9 0,-2 16-1 16,1 10 11-16,8 1 8 15,5 3 0-15,10-2 8 16,0 2 2-16,12-4 0 16,15 0-1-16,4-8 5 15,0-4-3-15,5-10 3 16,-5-4 5-16,2 0 15 15,1-16-8-15,1-9-4 16,-4 2-8-16,1-1-3 16,-8-1 3-16,-8 4-2 0,-3 3-2 15,-6 4 2 1,-7 6 1-16,0 6-5 0,0 2 0 16,0 0-31-16,0 12 20 15,0 14 11-15,0-1 3 16,0 1-2-16,0-1 3 15,8-4-2-15,13-1 4 16,-3-8-3-16,4-5 23 16,0-7-10-16,1 0-1 15,4-2-7-15,-3-15-8 16,3-3 11-16,-5-3-6 16,-8-3 0-16,-6-4-4 15,-3-7 1-15,-5 2-2 16,0 5 7-16,0 7-7 15,0 9-6-15,0 10 4 0,-5 4-10 16,5 0 6 0,0 0-3-16,0 11 3 0,0 7 6 15,0-3-5-15,15-4 5 16,6-8 4-16,1-1-3 16,12-2-1-16,1 0 2 15,8-5-4-15,-1-9 2 16,-4 4 0-16,-9 0-1 15,-11 7-2-15,-14 3 0 16,1 0-1-16,-5 4 1 16,0 18-9-16,0 10 12 15,0 1 2-15,0-1 6 0,0-4-5 16,4-10 1 0,8-2-1-16,3-6 0 0,3-6-6 15,-1-4 6-15,12 0-6 16,0-9-42-16,0-10-36 15,-6-3-75-15,-12-2-166 16</inkml:trace>
  <inkml:trace contextRef="#ctx0" brushRef="#br0" timeOffset="10436.79">7297 2046 703 0,'0'0'185'0,"0"0"-175"15,0 0 74 1,0 0 3-16,0 0-30 0,0 0-2 16,6 69-31-16,2-69 4 15,5 0-3-15,3-4-8 16,-3-15-2-16,-1 2-15 16,-8 2-3-16,-4 4-2 15,0 5-40-15,0 6-67 16,0 0-33-16,-6 0-176 15,-4 17-185-15</inkml:trace>
  <inkml:trace contextRef="#ctx0" brushRef="#br0" timeOffset="10899.58">7639 2215 189 0,'0'0'592'0,"0"0"-470"15,0 0-30-15,0 0 6 16,0 0-2-16,0 0-50 16,-14-35-37-16,-1 53-8 15,-7 10 0-15,1 7 5 16,13 4-5-16,3 1-1 16,5-3 0-16,0-5 0 15,15 1 1-15,8-8-1 16,4-4 3-16,4-7 3 15,7-10-3-15,5-4 1 0,3 0 7 16,3-16-9-16,-2-7 1 16,-11-2-2-16,-10-1 1 15,-10-2 3-15,-12-4 3 16,-4-5-4-16,0 7 2 16,0 7-6-16,-8 13-8 15,-13 10 7-15,-3 0 1 16,0 10-10-16,1 13 7 15,9 5 3-15,10 1-1 16,4 1-1-16,0-2 2 16,4 0-3-16,19-8 1 15,6-5 1-15,11-3-12 16,9-12-58-16,14 0-20 16,5 0-75-16,11-19-292 0</inkml:trace>
  <inkml:trace contextRef="#ctx0" brushRef="#br0" timeOffset="11035.84">8664 2370 731 0,'0'0'324'0,"0"0"-263"16,0 0-8-16,0 0-10 16,0 0-34-16,0 0-9 15,12-7-141-15,-6 0-225 16</inkml:trace>
  <inkml:trace contextRef="#ctx0" brushRef="#br0" timeOffset="17152.21">8740 2264 780 0,'0'0'136'16,"0"0"-103"-16,0 0 12 15,0 0 20-15,0 0 14 16,0 0-8-16,125 2-17 16,-69-2-18-16,-5-2-19 0,0-1-14 15,-12 3-3 1,-8 0 0-16,-5 0-9 0,-2 0-84 16,10 0-144-16,4-2-270 15</inkml:trace>
  <inkml:trace contextRef="#ctx0" brushRef="#br0" timeOffset="17583.95">9917 2037 961 0,'0'0'125'15,"0"0"-51"-15,0 0 25 16,0 0-48-16,0 0-12 15,0 0-25-15,-120-100-6 16,93 100-5-16,0 2-2 16,0 18-1-16,9 6-3 15,1 2 2-15,8 5 1 16,9-6-5-16,0 1 4 16,0 1-2-16,15-6-2 15,14-3 5-15,11-4 1 16,5 1 0-16,-1-6 2 15,6 6-3-15,-15-2-3 16,-1 2 3-16,-16-3 0 0,-12-2 0 16,-6 1 1-1,0 1 2-15,-2 3-3 0,-27 1 4 16,-11 0 2-16,-5-1-2 16,8-4 0-16,3-6-2 15,10-4-2-15,5-3-9 16,11 0-27-16,8-16-29 15,0-6-81-15,18-10-87 16,15-5-179-16</inkml:trace>
  <inkml:trace contextRef="#ctx0" brushRef="#br0" timeOffset="17916.59">10107 2046 648 0,'0'0'281'16,"0"0"-179"-16,0 0-27 15,0 0-9-15,0 0-27 16,0 0 9-16,-19 93-6 16,17-55-14-16,2 0-7 15,0-4-16-15,0-7-1 16,21-10-1-16,-1-3-2 16,4-9-1-16,3-3 6 15,4-2-4-15,0-4 6 16,0-21 0-16,-4-1-1 15,-9-3 2-15,-5-3 1 16,-3 0 0-16,-10-8-1 16,0 6-7-16,-18-1-2 15,-14 9-1-15,-1 14-2 16,-5 7-4-16,0 5-26 0,0 20-9 16,7 13-17-16,6 4-103 15,12-8-81-15,11-3-146 16</inkml:trace>
  <inkml:trace contextRef="#ctx0" brushRef="#br0" timeOffset="18417.48">10659 2075 817 0,'0'0'193'15,"0"0"-67"1,0 0 4-16,0 0-60 0,0 0-46 15,0 0-21-15,-8 46 5 16,-11 2-1-16,11 7 9 16,-3-3-8-16,1-9-2 15,8-8-1-15,-4-13-4 16,6-10 3-16,0-6-4 16,0-6 3-16,0 0 0 15,0 0 8-15,0-20-1 16,0-8-8-16,6-8-1 15,8-8 3-15,-3-2-4 16,2-3 1-16,1 5 0 16,-8 9-1-16,3 18 0 15,-4 9 0-15,-3 8-5 0,-2 0-8 16,9 6 8-16,2 20 1 16,7 6 8-16,-1 1-4 15,4-3 0-15,-3-7 1 16,-3-6-3-16,1-7 1 15,1-7-1-15,-1-3 4 16,5 0 6-16,-2 0-4 16,4-17 3-16,-5-5-6 15,-1-5 2-15,-10 1-2 16,-7-2-2-16,0-4 1 16,0 6-21-16,0 8-36 15,-7 8-39-15,7 8-118 0,0 2-232 16</inkml:trace>
  <inkml:trace contextRef="#ctx0" brushRef="#br0" timeOffset="18731.97">11226 1951 850 0,'0'0'209'15,"0"0"-65"-15,0 0-33 16,0 0-59-16,0 0-28 15,0 0-18-15,-14 34 1 16,5 8 7-16,7 8 8 16,0 0-9-16,2-1-6 15,0-8 5-15,0-4-4 16,0-9-3-16,0-5-5 0,4-2 0 16,10-9 0-16,6 1 0 15,-2-10-2-15,3-3 2 16,14 0 1-16,0 0-1 15,7-3-14-15,-6-12-29 16,-5-7-22-16,-11 0-28 16,-11-2-137-16,-9 2-214 15</inkml:trace>
  <inkml:trace contextRef="#ctx0" brushRef="#br0" timeOffset="18906.22">11212 2198 877 0,'0'0'161'0,"0"0"-80"16,0 0-6-16,0 0-13 16,0 0-53-16,0 0-1 15,54-9 2-15,-15 4-7 16,4-6-3-16,-3 2-51 16,-4-5-99-16,-18 2-95 15,-14-11-192-15</inkml:trace>
  <inkml:trace contextRef="#ctx0" brushRef="#br0" timeOffset="19081.49">11128 2029 419 0,'0'0'503'0,"0"0"-412"16,0 0 18-16,0 0-3 16,0 0-64-16,0 0-32 15,62-64-10-15,-7 50-6 16,1 0-69-16,-2-2-73 15,2 4-112-15,-7-6-386 16</inkml:trace>
  <inkml:trace contextRef="#ctx0" brushRef="#br0" timeOffset="19451.06">11598 1871 781 0,'0'0'253'0,"0"0"-193"15,0 0 4-15,0 0-12 16,0 0-6-16,0 0-12 16,151 0-15-16,-90 0-16 15,-8-8 3-15,-6-3-6 16,-14 6-6-16,-15-4 1 16,-11 6-22-16,-7-6-25 15,-5 6-34-15,-17-1-29 16,-9 4 44-16,-3 0 26 15,-1 2 16-15,-1 15 13 16,7 4 16-16,0 6 4 16,13 8-4-16,10 9 36 15,6 5 8-15,0 12 18 16,0-1-12-16,2-1-18 0,12-9 12 16,-8-9 7-16,3-7-25 15,-3-7-14-15,2-7-12 16,-2-10 0-16,7-6-8 15,3-4-142-15,-1 0-181 16</inkml:trace>
  <inkml:trace contextRef="#ctx0" brushRef="#br0" timeOffset="19731.53">12102 2213 915 0,'0'0'149'16,"0"0"-126"-16,0 0-3 16,0 0 29-16,0 0 12 15,0 0 2-15,129-5-32 16,-71-2-13-16,-2-3-10 16,-3 0 9-16,-6-4-8 15,-9 6 2-15,-14-1-9 16,-1 2 0-16,-12 3-1 15,-5 0-2-15,-6 4 1 16,0 0-13-16,0-4-12 16,0 0-94-16,-6-5-121 15,-9 0-220-15</inkml:trace>
  <inkml:trace contextRef="#ctx0" brushRef="#br0" timeOffset="21352.34">13591 1941 434 0,'0'0'443'0,"0"0"-353"16,0 0-32-16,0 0-26 15,0 0-10-15,0 0-11 16,0-4-10-16,0 4 2 15,0 0-2-15,0 0-1 16,0 0 0-16,0 0 0 16,0 0 2-16,2 0-1 15,-2-2 7-15,0 2 22 16,0 0 9-16,0 0 2 16,0 0-14-16,0 0-12 15,0 2-15-15,0 32 2 0,0 12-4 16,0 10 4-16,0-3-1 15,0-13 1-15,0-12 5 16,0-14-7-16,0-7 2 16,0-7-1-16,0 0 12 15,0-2-1-15,11-20 12 16,-2-10-18-16,0-6-2 16,4-3-1-16,1-5 2 15,1 0-4-15,3 7-1 16,7 7 1-16,-1 11 0 15,-4 11-2-15,3 7 1 16,-4 3 0-16,-3 0-3 16,-1 1 3-16,8 22 0 0,-5 7 0 15,2 6 1 1,-2 2 0-16,-5 2 0 0,-4-2 1 16,2-6 1-16,0-5-2 15,1-8-1-15,1-9 4 16,-4-6-2-16,4-4 4 15,8 0-3-15,0 0-1 16,6-17 9-16,4-12-3 16,-2-7 3-16,0-6-8 15,-2-6 0-15,-11-5 0 16,-3 7-1-16,-13 5-4 16,0 10 0-16,0 16 1 15,-4 5-7-15,-14 10 6 0,-6 0-10 16,-1 18 2-16,-2 15 9 15,11 10-1-15,12 3-1 16,4 3-1-16,0-5 0 16,12-3-2-16,9-9 3 15,13-8-1-15,2-5 4 16,4-17 0-16,2-2 4 16,3 0 1-16,-1-23-3 15,-3-3-2-15,-8-2 2 16,-4-6 3-16,-9 0-2 15,-11 0 2-15,-2 2-3 16,-7 9 3-16,0 7 2 16,0 11-7-16,0 3-10 15,0 2 9-15,0 0 1 0,0 10-14 16,-7 17 14-16,7 10-3 16,0-1 3-16,7 4-1 15,14-5 1-15,6-4 0 16,2-11 3-16,0-8-4 15,-2-5 2-15,2-7-2 16,0 0-14-16,-6-19-64 16,-6-13-117-16,-15-2-150 15</inkml:trace>
  <inkml:trace contextRef="#ctx0" brushRef="#br0" timeOffset="21508.57">14447 1789 937 0,'0'0'134'16,"0"0"-32"-16,0 0-35 16,0 0-49-16,0 0-18 15,0 0-34-15,0 0-125 16,46-21-87-16,-17 37-271 16</inkml:trace>
  <inkml:trace contextRef="#ctx0" brushRef="#br0" timeOffset="24015.6">14866 1973 897 0,'0'0'132'0,"0"0"-36"16,0 0-8-16,0 0-37 16,0 0-18-16,0 0-12 15,31-106-2-15,-31 94-5 16,-2-1-13-16,-14 9-1 15,-3 4 0-15,-8 0-6 16,2 14-3-16,-2 13 4 16,5 4-1-16,4 1 0 15,11 2 1-15,7-3 2 16,0-4 3-16,0-10-1 16,2-5-1-16,12-6 2 0,3-6 1 15,8 0 2-15,4-6 4 16,-2-14-4-16,-5 0 2 15,1-1-3-15,-8 7-1 16,-1 2 2-16,-10 5 0 16,5 7 4-16,-7 0-5 15,0 0-2-15,7 24-3 16,-2 17 3-16,6 12 5 16,1 12 5-16,6 3-6 15,-12 4-4-15,2 4 1 16,-10-2-1-16,0 0-1 15,-12-9 1-15,-7-17 1 16,-6-14-1-16,-2-17 1 16,0-8 1-16,-2-9 1 15,8 0-3-15,-2-22 0 0,5-11-4 16,9-9 0-16,9-11-6 16,0-12 5-16,13-9 1 15,26-10-6-15,9-1-17 16,12-7-5-16,12 4-11 15,-5 6 10-15,-2 6 25 16,-14 9 8-16,-20 9 0 16,-7 9 1-16,-19 4-1 15,-5 10 3-15,0 9 17 16,-5 9-3-16,-10 11 3 16,-10 6-11-16,-4 4-9 15,-2 29-2-15,4 8 2 0,8 15 2 16,9 4 0-16,10 7-1 15,0 3 3-15,2-3 7 16,21-6-5-16,-5-6-3 16,4-18 4-16,-6-11 3 15,-3-9-8-15,-6-13-1 16,4-4 4-16,2 0 5 16,7-19-4-16,7-5-1 15,0-12-4-15,-2-4-1 16,-10 0 2-16,-1 4-2 15,-6 14 0-15,1 16-1 16,-7 6-8-16,-2 0-23 16,7 23 7-16,0 8 18 15,4 7 7-15,2 0-1 16,5-3 0-16,5-10-3 0,1-7 4 16,2-7 1-16,3-10 1 15,8-1 1-15,-4-1 6 16,-4-19-6-16,0-9 6 15,-5-11-3-15,-8-9 2 16,-3-9-2-16,-9-13 3 16,6-4-6-16,-6-3-2 15,-2 4 0-15,-2 11-1 16,0 17 0-16,0 20 3 16,0 13-3-16,0 6-3 0,-4 7-1 15,-8 4 2 1,-1 26-6-16,-2 14 8 0,1 16-1 15,3 3 4-15,9 10-2 16,2 2-1-16,0 2 0 16,20-4 0-16,2-10 0 15,7-15 4-15,-2-13-2 16,0-16 0-16,-10-10 0 16,4-9 4-16,-3 0 5 15,1-7 1-15,6-18-10 16,-5-8-1-16,-2-9 1 15,-11-6-2-15,-5 8 0 16,-2 8-8-16,0 16-7 0,0 7 6 16,0 8-26-1,0-1 13-15,0 2-21 0,0 0-16 16,0 0 12-16,7 0-14 16,6 0 5-16,5-2 42 15,2-5 14-15,6 2 1 16,-3-2-1-16,-3 2 10 15,-5-1 3-15,-1 3-1 16,-5 3-7-16,-5 0-1 16,-2 0 3-16,6 19 2 15,-4 13 4-15,-2 4 4 16,5 5 11-16,-3 0-5 16,7-7-10-16,3 0 1 15,-1-12 3-15,3-10-6 0,-1-3 1 16,3-9 8-16,5 0-3 15,8 0 7-15,0-13-1 16,0-6-6-16,-4-6-8 16,-12-10-1-16,-6-6 4 15,-6-5-1-15,-3 3-10 16,0 11-2-16,-14 9-12 16,-11 9 13-16,4 10 0 15,-6 4-21-15,2 0-2 16,5 0-5-16,7 15-23 15,3 6 13-15,6 3 13 16,4 1-6-16,0 6-2 16,14-4-10-16,13-4 6 15,-4-5 11-15,14-8-11 16,3-8 21-16,6-2 2 0,3-2 14 16,5-20 0-16,-12-2 0 15,-11 0 5-15,-4 4 14 16,-11 1 11-16,-9 0-5 15,-3 5 14-15,-4 3-10 16,0 8 1-16,0 3-12 16,0 0-14-16,0 0-4 15,0 24-5-15,0 10 5 16,-2 4 0-16,2 6 1 16,0-4 7-16,0-4-6 0,6-9 11 15,8-17 3 1,-1-5 5-16,3-5 13 0,6 0 10 15,5-5-4-15,6-18-21 16,-2-5-12-16,-2-6-2 16,-2-4-1-16,-4 1-4 15,-5 5 1-15,-5 11 2 16,-9 7-2-16,-4 10-1 16,0 4-1-16,0 0-12 15,0 8 4-15,0 12 5 16,0 6 4-16,0 3 0 15,0-6 0-15,0 0 0 16,11-8 0-16,5-3 0 0,2-5 0 16,8-7 0-16,8-5 2 15,6-21-2-15,-4-9 3 16,-5 2 2-16,-11-3-3 16,-7 1-2-16,-4-3 3 15,-9 6-3-15,0 9-5 16,0 7 0-16,0 7-11 15,-2 9-1-15,-7 0-28 16,-4 0-9-16,9 0 30 16,-4 7 1-16,8-1 1 15,0 2 7-15,0 0-1 16,12-1 14-16,1 5 1 0,3 0 1 16,-3 0 5-1,-2 3 23-15,-4 2 0 0,4 2-1 16,0 3 0-16,-6-3-7 15,6 0 1-15,-7-1-1 16,5-4-6-16,-2-2-7 16,2-8 4-16,2-2-1 15,5-2 6-15,3 0-6 16,10-11 6-16,10-8-15 16,-1-8 3-16,-3-4-2 15,-2-10-2-15,1-5 2 16,-12-3-2-16,-9 4 0 15,-5 13-9-15,-8 14-1 16,0 10-13-16,-21 8 21 16,3 0-6-16,1 0 5 0,5 8 0 15,3 8-1 1,9 3 2-16,0 0 1 0,0 1 1 16,14 1 0-16,4 1 0 15,0-2 0-15,-3 1 2 16,1 4-2-16,1-5 18 15,-1 1-2-15,-3 5-7 16,-3-5-8-16,-8 2 5 16,-2-4-6-16,0 3-1 15,-14-3 1-15,-11 1-3 16,2 4-64-16,0-15-133 16,11-1-222-16</inkml:trace>
  <inkml:trace contextRef="#ctx0" brushRef="#br0" timeOffset="24350.1">18125 1985 615 0,'0'0'232'0,"0"0"-159"15,0 0 10-15,0 0-5 0,114 20-23 16,-68-16-27-16,1-4-6 16,3 0 6-16,-13 0-1 15,-3 0-10-15,-12 0 2 16,-7 0-11-16,-6 0-4 15,-7 0-1-15,-2-2-3 16,0-3-6-16,0 5-102 16,-15-5-111-16,-1 3-295 15</inkml:trace>
  <inkml:trace contextRef="#ctx0" brushRef="#br0" timeOffset="26038.06">19478 2014 641 0,'0'0'361'0,"0"0"-257"16,0 0-7-16,0 0-30 0,0 0-52 15,0 0-1-15,87-147 5 16,-38 96-2-16,-2-2-14 16,-1-8 3-16,-8 5-1 15,-9 11-3-15,-13 13-1 16,-12 15-1-16,-4 8 3 16,0 9-3-16,-10 0 0 15,-15 0-1-15,-4 12-5 16,2 9 1-16,12 4 2 15,10 1-17-15,5 6 1 16,0-6 11-16,22 1 8 16,7-3 0-16,7 0 0 15,-5-4 0-15,-4 1 6 0,-9-6-6 16,-9 0 1-16,-9-1 0 16,0 0 3-16,-5 1 0 15,-19 2 7-15,-10-3-10 16,7-2 4-16,10-6-4 15,5-2 2-15,12-4-3 16,0 0-7-16,0 0 0 16,0-4-17-16,14-10 13 15,10-6 5-15,17-2 5 16,3 0-1-16,12-4 2 16,0 1 1-16,-8-1 1 15,-5 1 2-15,-12 1 5 0,-8 1 0 16,-12 3 1-16,-7 6 1 15,-4 8 3-15,0 2-4 16,0 4 0-16,-9 0-10 16,-9 2 0-16,-11 17-9 15,5 6 7-15,4 3-6 16,8 4 5-16,10-1-1 16,2-1 1-16,10 0-4 15,14-7 4-15,10-2 3 16,1-11 0-16,5-10 0 15,5 0 3-15,-1 0 4 16,-2-19-5-16,-3-2-1 16,-8-5 2-16,-12-2 0 15,0-1 1-15,-15 1-2 16,-4 0-1-16,0 6-1 0,0 5 0 16,-11 8-7-16,-7 9-2 15,-5 0-28-15,4 0 1 16,1 0 10-16,5 9 12 15,6-2-3-15,7 1 11 16,0-2 2-16,0 2-2 16,15 2 1-16,8 0 5 15,6 0 4-15,0 2-3 16,0 0 6-16,0 4 4 16,-3 5-2-16,-10 2-2 0,-3 4 6 15,-1 1-3-15,-8-1 6 16,5 0-6-16,-5-5 10 15,1-8-8-15,-3-6-10 16,7-6 5-16,-7-2-5 16,7 0 2-16,5 0 2 15,1-18-4-15,1-6 0 16,1-4-2-16,-1-4 4 16,5-2-4-16,-4 0 0 15,1 1 0-15,4 11 0 16,-6 8-2-16,-10 8 4 15,1 6-4-15,-5 0-4 16,-2 0 2-16,5 5-2 16,6 15 5-16,-2 8 1 15,0 4 0-15,4-3 0 0,-2 0 1 16,3-5-1-16,-3-8 2 16,-5-7-1-16,6-4 5 15,1-5-5-15,3 0 2 16,1-8 4-16,6-12-3 15,-5-3 0-15,-3-5-1 16,-1-2-1-16,-10 0 1 16,5 4 4-16,-7 4-7 15,-2 10-2-15,2 7-2 16,0 3 2-16,3-1-21 16,2 3-2-16,6 0-12 15,5 0 24-15,2 0 13 0,-2 5-3 16,-3 7 1-16,-3 3 1 15,1 4 1-15,-7 0 3 16,2 4 4-16,-6-4 9 16,0-1-3-16,0-2 2 15,0-4-14-15,3-5 5 16,-1-5-6-16,-4-2-2 16,10 0-35-16,-2-2-43 15,3-17-132-15,3-4-197 16</inkml:trace>
  <inkml:trace contextRef="#ctx0" brushRef="#br0" timeOffset="26286.41">21148 1504 763 0,'0'0'184'0,"0"0"-154"15,0 0 40-15,0 0 16 16,0 0-26-16,0 0-6 15,-27 70-20-15,36-68-18 16,-1-2-3-16,8 0 3 16,5 0-6-16,-6-10-6 15,-2-1-2-15,-8-1-2 0,-3 7-11 16,-2-1-17 0,0 6-43-16,0 0-71 0,0 0-93 15,0 0-423-15</inkml:trace>
  <inkml:trace contextRef="#ctx0" brushRef="#br0" timeOffset="27382.23">21495 1676 637 0,'0'0'213'16,"0"0"-147"-16,0 0-11 15,0 0 1-15,0 0-9 16,0 0-28-16,-100 26-7 16,82 1 9-16,1 7 1 0,3 5-7 15,5 4-4-15,9 3 12 16,0-2-3-16,0-6 6 16,11-4-8-16,7-10-12 15,9-9 5-15,4-8 4 16,9-7-2-16,14 0-5 15,-3-12-1-15,2-16 0 16,-8-2-6-16,-7 0 1 16,-11-9 4-16,-10 2-6 15,-3-3 0-15,-14 1 0 16,0 9 0-16,0 13-3 16,0 6 3-16,0 11-3 15,-9 0-6-15,0 0-4 0,-2 12 11 16,2 6-1-16,7 6 3 15,2 3 0-15,0-1 0 16,0-1-4-16,4-2 4 16,14-4-1-16,0-6 2 15,9-3 2-15,4-8 3 16,2-2-1-16,5 0 2 16,0 0-3-16,-4-4 1 15,-8-8-5-15,-8-6 0 16,-5-6 1-16,-1 2 3 15,-10-6 1-15,0-1-4 16,-2 7-1-16,0 0 0 16,0 12-10-16,0 5 5 0,0 2 4 15,0 3-9-15,0 0-6 16,-4 0 5-16,-8 0 6 16,8 0 2-16,-3 0 1 15,3 0-3-15,4 3 3 16,0 0 2-16,0 2 0 15,0-5 0-15,0 1-1 16,0-1 1-16,0 0-1 16,0 0 1-16,0 0 2 15,0 0-1-15,0 0 0 16,0 0-1-16,0 0 5 16,0 0-2-16,0 0-1 0,0 0-2 15,0 0-1-15,0 0 1 16,0 0-2-16,0 0-11 15,0 0 1-15,0 0 9 16,0 0 1-16,0 0 2 16,0 0 0-16,0 0 3 15,0 0 4-15,0 0-4 16,-7 0-3-16,0 0 0 16,-2 0-2-16,3 6-1 15,-7 4 0-15,3 6 3 16,6 5 0-16,4 2 0 15,0 4 3-15,0-3-3 16,0-2 0-16,14-5 0 0,5-5 0 16,4-1 0-1,8-3 5-15,7-2 2 0,-3-2-2 16,4-2 7-16,-8 2-3 16,-7-2-1-16,-6 2-3 15,-5 1 0-15,-10 2 1 16,-3 1-6-16,0 3 1 15,0 6 0-15,0 1 0 16,-16 2 1-16,-13-4 2 16,0 3-1-16,-11-4-3 15,-1-7-17-15,6-2-59 16,-3-6-58-16,9 0-121 16</inkml:trace>
  <inkml:trace contextRef="#ctx0" brushRef="#br0" timeOffset="29148.1">11388 2883 868 0,'0'0'20'16,"0"0"-20"-16,0 0-29 15,0 0 29-15,0 0 0 16,0 0 14-16,174-70 11 16,-107 44-14-16,-9 2-10 15,-14 6 4-15,-15 11-5 16,-13 2 1-16,-16 5 3 16,0 0-4-16,-29 5-4 15,-20 21 3-15,-16 9-7 16,-10 3 7-16,3-2 1 15,12-4 0-15,16-7 1 16,19-9 0-16,14-9-1 0,11-4 0 16,11-3-2-16,43 0 2 15,26-10 2-15,31-17-2 16,5-9-131-16,5-5-332 16</inkml:trace>
  <inkml:trace contextRef="#ctx0" brushRef="#br0" timeOffset="48916.78">23506 1257 972 0,'0'0'56'16,"0"0"-3"-16,0 0 50 15,0 0-15-15,0 0-41 16,0 0-19-16,0 0-17 15,-27 30-6-15,-11 46-3 16,-10 42 14-16,-15 28 3 16,-2 18-3-16,8-2-11 0,14-11-3 15,20-28-2 1,23-31-5-16,29-19-4 0,48-23-36 16,18-20-9-16,26-21-47 15,1-9-112-15,1-41-166 16</inkml:trace>
  <inkml:trace contextRef="#ctx0" brushRef="#br0" timeOffset="50182.91">24030 1937 732 0,'0'0'53'0,"0"0"-45"15,0 0 36-15,0 0 35 16,0 0-34-16,0 0 15 15,-33-12-7-15,33 10 10 16,0 0-3-16,0-1-13 16,0-6-4-16,0-4-16 15,0-9-19-15,-12-1-2 16,-3 0-6-16,-3 8 6 16,-5 3-4-16,2 7 0 15,-6 5-4-15,-2 0 0 16,-2 14-2-16,-5 14 0 15,7 8 1-15,4 7 2 16,9-1-3-16,12 1 2 16,4-6-5-16,0-9-2 15,16-8 1-15,8-8 4 0,7-10-2 16,10-2 6-16,3-16 0 16,-1-23 2-16,-1-10 7 15,-2-4-7-15,-16 0 3 16,-3-5 0-16,-15-2-5 15,-6-5 1-15,0-1 3 16,0 5-4-16,-2 15 1 16,-9 13 0-16,4 12-1 15,-2 14 3-15,5 7-3 16,2 0 0-16,-7 3-6 16,4 28 0-16,-6 16 5 15,9 6 0-15,2 5 0 16,0 2 1-16,13-6-2 0,9-6 2 15,5-2 0-15,4-10 0 16,-4-9-2-16,-2-11 7 16,0-10-5-16,-8-6 5 15,1 0-1-15,7-22 8 16,-6-12-5-16,4-5-4 16,-10-1-3-16,-4 0-1 15,-2 4-3-15,-7 10-6 16,0 10 10-16,0 12-1 15,0 4-13-15,0 0 5 16,-7 18-3-16,-9 14 11 16,8 10 0-16,1 2 1 15,7-3-4-15,0-2 0 16,7-8 4-16,8-7-2 0,3-9 2 16,9-15-3-16,0 0 3 15,2 0 4-15,4-27-3 16,3-7 7-16,-7-4-5 15,-9-2-3-15,-7-3 1 16,-11 7-1-16,-2 4-5 16,0 11-2-16,-15 9 1 15,-1 3 0-15,1 9 0 16,1 0-13-16,5 0 16 16,5 2-15-16,4 5 17 0,0-2-8 15,0 4 4 1,0-2 3-16,2 3 2 15,7-2 1-15,-1 3-1 0,2 0 7 16,1 1-3-16,2 2-3 16,-4 3 2-16,2 0 1 15,3 4-4-15,-1-4 0 16,-2 0 0-16,5-3 5 16,-1 0-2-16,3 2-1 15,5-6 0-15,-4-3 10 16,8 0 2-16,2-7 2 15,4 0-6-15,6-2-1 16,-1-18-2-16,-7-4-7 16,-2-5 2-16,-10-5 5 0,-5-5-7 15,-5 1-2-15,-9-1 0 16,0 9-9-16,-9 9 2 16,-11 7 3-16,5 14-2 15,-10 0 5-15,5 7 1 16,-5 19-3-16,10 8 0 15,6 4 1-15,9 3 4 16,0-1 0-16,7-4-7 16,12-7 7-16,10-4 0 15,2-7 2-15,8-10-4 16,3-8 4-16,3 0-1 16,-1-17-1-16,-4-13-27 15,-13-1-79-15,-21-5-9 0,-6-5-131 16,-6 1-200-1</inkml:trace>
  <inkml:trace contextRef="#ctx0" brushRef="#br0" timeOffset="50349.18">24342 1511 657 0,'0'0'348'0,"0"0"-316"16,0 0 31-16,0 0 5 15,0 0-62-15,0 0-6 16,65-23-19-16,-32 23-52 16,-4 0-140-16,9 0-290 0</inkml:trace>
  <inkml:trace contextRef="#ctx0" brushRef="#br0" timeOffset="50914.06">25240 1746 985 0,'0'0'65'16,"0"0"-34"-16,0 0 66 16,0 0-34-16,0 0-36 0,0 0-4 15,-2-56-3-15,-11 56-11 16,-8 0-9-16,-2 0-1 15,-12 16-2-15,2 9 3 16,6 7-1-16,10 1 1 16,5 4-1-16,10 2-2 15,2-2 3-15,0-5-1 16,14-2-4-16,8-10 4 16,14-9-1-16,4-8 2 15,5-3 0-15,10-14 2 16,1-16 5-16,-3-6-5 15,-3-6-2-15,-8-1 0 16,-15-6 4-16,-10-8-2 16,-3-4-2-16,-10-6-1 15,-4 7-2-15,0 18 3 0,0 15 0 16,0 13-2-16,0 11 1 16,0 3 0-16,-2 0-7 15,-2 17-2-15,-8 20 6 16,12 9 4-16,0 10-3 15,0 1 3-15,0 1 0 16,18-2 0-16,7-6 2 16,4-3-1-16,0-6 5 15,6-7 0-15,1-10-5 16,-7-10-1-16,0-12 0 16,-11-2-39-16,-3-18-131 15,-6-19-112-15,-9-6-451 0</inkml:trace>
  <inkml:trace contextRef="#ctx0" brushRef="#br0" timeOffset="51068.34">25395 1666 1013 0,'0'0'47'16,"0"0"-32"-16,0 0 3 15,0 0-9-15,146-2-9 16,-47-3-7-16,7 2-66 15,10 1-110-15,-6-2-215 16</inkml:trace>
  <inkml:trace contextRef="#ctx0" brushRef="#br0" timeOffset="52632.03">26544 1712 379 0,'0'0'284'16,"0"0"-266"-16,0 0 136 0,0 0-29 15,0 0-35-15,0 0-1 16,60-70-17-1,-60 70-13-15,0 0-17 0,0 0-31 16,0 0-3-16,-15 8-8 16,-14 18-2-16,-2 10 1 15,0 7 1-15,4 0-1 16,14 6 0-16,5-7 0 16,8-4-1-16,0-4 1 15,19-12-1-15,5-8 2 16,12-9 0-16,6-5 0 15,7-7 2-15,3-19-2 16,-2-6 3-16,-2-2-5 0,-15-2 4 16,-2 0-1-1,-8-1 3-15,-8 7-3 0,-9 10-1 16,-6 9 0 0,0 4 6-16,0 7-6 0,0 0-5 15,0 0 4-15,0 5-7 16,0 19-2-16,-4 10 10 15,2 3-2-15,2 0 2 16,0-5-2-16,12-9 2 16,5 0-2-16,3-11 1 15,5-6 1-15,4-6 5 16,2 0-3-16,-4-12 0 16,-3-10 5-16,-8-5-6 15,-12-2 5-15,-4-5-2 0,0 0-4 16,-11-1 0-16,-13 9-10 15,-12 8 7-15,3 8-6 16,-8 10-5-16,10 0 6 16,4 0-1-16,12 8 0 15,13 1-2-15,2-2-2 16,0 3 2-16,29 0 6 16,6-3 4-16,14-4 0 15,0-3 1-15,9 0 0 16,-2 0 1-16,-2 0-1 15,-10 0 3-15,-9 0 1 16,-6 0 2-16,-8 2 6 16,-10 12-7-16,-9 5-2 0,-2 1 4 15,0-1 2 1,0-3 1-16,0-1-1 0,0-7-3 16,0-4-1-16,0-3-1 15,0-1 3-15,0 0-2 16,0-1 4-16,0-19 0 15,4-8-9-15,14-2 0 16,3-2 1-16,8-1-1 16,-2 5-4-16,-6 6-1 15,2 8-3-15,-15 9 4 16,6 5-3-16,-7 0-2 16,1 17 6-16,2 9 1 0,-1 3 0 15,-3-2 2-15,3-3-1 16,0-5 1-16,4-8 0 15,3 0 0-15,4-8 0 16,9-3 0-16,2 0 0 16,10-15 0-16,-4-7-3 15,-1-2 2-15,-9-1 1 16,-10-1-2-16,-5 2 2 16,-8 2 5-16,0 6-5 15,1 8 3-15,-5 8-1 16,0 0-4-16,0 0-1 15,0 6-6-15,-5 17 9 16,-3 9 0-16,-6-3 0 16,7 0 3-16,1-8 3 15,4-4 10-15,2-7-10 0,0-7 4 16,0-3-6-16,0 0 5 16,0 0 2-16,0-2 8 15,4-17 0-15,19-8-18 16,-6-3-1-16,3-1 0 15,3-1-1-15,-6 6-1 16,-1 11-6-16,-7 7 1 16,-7 8-4-16,2 0 4 15,4 6-4-15,-4 14 5 16,5 3 6-16,-3 4 0 16,6-5 1-16,1-1-1 15,5-8 1-15,-1-3-1 0,6-6 0 16,4-4 0-16,2 0 4 15,2-4-2-15,7-14 0 16,-7-4-1-16,-4-6 0 16,-9 0-2-16,-5-2 1 15,-7 5-5-15,-1 6 1 16,-5 12-3-16,0 4-2 16,0 3-1-16,-20 3 0 15,0 20 8-15,-1 7-1 16,11 4 3-16,-1 4-3 15,11-4 6-15,0-3-7 16,0-3 2-16,17-9-4 16,14-6-5-16,12-9-54 15,10-4-20-15,9 0-22 16,4-22-77-16,-6-2-314 0</inkml:trace>
  <inkml:trace contextRef="#ctx0" brushRef="#br0" timeOffset="54330.92">28637 1580 606 0,'0'0'288'16,"0"0"-255"-16,0 0 46 16,0 0 26-16,0 0-47 15,0 0-36-15,-69 21 16 16,54 14 2-16,6 3-14 16,2-4-11-16,7 2 0 0,0-3-12 15,0-4 5 1,16 0-8-16,4-12 2 0,-2-2-2 15,9-11 3-15,2-4 0 16,4 0 0-16,7-16 2 16,0-13-2-16,-4-6-3 15,0-12 0-15,-7-5-5 16,2-16 1-16,0-10-8 16,-2-5 3-16,-4-3-3 15,-6 8 6-15,-5 14 4 16,-7 14-4-16,-7 20 6 15,0 14 3-15,0 12-2 16,0 4-1-16,-5 0-3 16,-9 18-7-16,-1 20 6 15,1 14 2-15,6 10 2 0,6 9-1 16,-3 2 1-16,5 1 0 16,0-3 7-16,0-6 2 15,7-10 10-15,9-11-5 16,1-13-5-16,-1-14 4 15,1-10 1-15,6-7 8 16,4 0-7-16,6-21-5 16,7-8 4-16,-1-10-14 15,-8-7 0-15,0 0-3 16,-7 4-5-16,-6 14 3 16,-7 12 2-16,-11 13 2 15,0 3-2-15,0 0-6 0,0 3-3 16,0 20 4-16,0 12 7 15,0 3 0-15,0 0-1 16,0-4 4-16,2-8-2 16,10-8 3-16,1-6-3 15,-2-4 4-15,7-8 7 16,0 0-5-16,9 0 7 16,6-1-8-16,5-18 0 15,-7-1-5-15,-2-4-1 16,-4-5 1-16,-10 8 0 15,-1 5-1-15,-6 7 0 16,-3 6 1-16,-5 3-4 16,0 0-4-16,2 0 0 0,-2 14 0 15,6 7 7-15,4 0 1 16,3-3 2-16,1 1-2 16,3-5 4-16,8-5-1 15,-5-3 5-15,7-6 1 16,2 0-5-16,-3-2 1 15,-4-16-3-15,-3-3 4 16,-11-8-6-16,-8 0-1 16,0-3-10-16,0 9 1 15,0 7-2-15,-6 8 8 16,4 4-11-16,2 4 0 16,0 0 0-16,0 0-9 0,0 0-2 15,6 0-10 1,19 0 6-16,6 0 28 0,2 0-1 15,1 0 3-15,-5 0-1 16,-5 8 2-16,-4 2-1 16,-2 6 3-16,-7 4 3 15,1 0 8-15,-10 3 1 16,-2 0-10-16,0-5 9 16,0-1 0-16,0-4 1 15,0-5-5-15,4-4-3 16,0-2 4-16,5-2 1 15,9 0 5-15,7 0-3 16,8-12 1-16,3-10-2 0,-1-8-12 16,1-8 0-1,-2-12 2-15,2-13-2 0,-5-10 0 16,0-12-1-16,2-7-9 16,-6 2 7-16,-4 11-7 15,-8 15 9-15,-9 22-4 16,-1 22 7-16,-5 8-6 15,0 12 3-15,0 0-8 16,0 7-3-16,-7 28-5 16,-10 20 13-16,-1 10 2 15,-1 10-1-15,9 5-4 16,-1 2 5-16,9 0-2 16,2-3 0-16,0-9 0 15,8-12-1-15,13-13 4 0,-2-16 0 16,-1-9-1-16,5-11 0 15,3-9 0-15,5 0 1 16,10-2 0-16,1-18-3 16,-5-9 0-16,2-5 2 15,-8-4-7-15,-7 8 2 16,-6 7-6-16,-11 14 11 16,-7 9 1-16,0 0-8 15,0 9-9-15,-5 24 5 16,-8 4 12-16,4 0 0 15,0-7 1-15,9-5 5 16,0-11 4-16,0-4-4 16,7-6 7-16,2-4 2 0,11 0-1 15,4 0 8 1,10-16-19-16,-3-4 5 0,0-1-7 16,0-1-1-16,-4-2 2 15,-4 9-2-15,-8 1 0 16,-6 11 0-16,-9 3 0 15,0 8-9-15,0 26-2 16,0 23 11-16,-7 12-1 16,-19 24 2-16,-7 9 0 15,-15 9 3-15,9-2-4 16,-2-10 0-16,17-19-1 16,10-17 2-16,10-24-3 0,4-15 2 15,0-12-4-15,0-12-22 16,0 0-27-16,0-30-87 15,0-12-177-15,-7-10-350 16</inkml:trace>
  <inkml:trace contextRef="#ctx0" brushRef="#br0" timeOffset="54578.3">30271 1371 931 0,'0'0'54'16,"0"0"-52"-16,0 0 56 16,164-13-8-16,-116 11-23 15,4 2-14-15,-21-2-13 16,-9-1 0-16,-15 1-10 15,-7-2-50-15,-7 1-80 16,-22-6-162-16</inkml:trace>
  <inkml:trace contextRef="#ctx0" brushRef="#br0" timeOffset="54813.81">30062 1247 830 0,'0'0'47'0,"0"0"2"16,0 0 59-16,0 0-14 16,0 0-26-16,0 0-2 15,-67 95-27-15,67-86-13 16,0-2-6-16,9-4-12 16,9-1-1-16,4-2-3 15,-4 0-4-15,-9-5-34 16,-9-16-48-16,0-1-134 15,-29-2-161-15</inkml:trace>
  <inkml:trace contextRef="#ctx0" brushRef="#br0" timeOffset="55022.18">29249 1229 226 0,'0'0'731'0,"0"0"-698"16,0 0 15-16,0 0 44 15,0 0-16-15,0 0-22 16,0 0-31-16,-39 0-13 16,39 0-2-16,0 0-8 15,2 0 0-15,8 0-2 16,1 0-31-16,-5 0-90 16,-6-6-68-16,-4-8-159 0</inkml:trace>
  <inkml:trace contextRef="#ctx0" brushRef="#br0" timeOffset="55190.47">28747 1229 805 0,'0'0'130'15,"0"0"-115"-15,0 0 52 16,0 0 42-16,0 0-15 16,120 18-59-16,-26-13-19 15,15-5-16-15,18 3-6 16,9-3-93-16,7 0-81 15,-5 0-238-15</inkml:trace>
  <inkml:trace contextRef="#ctx0" brushRef="#br0" timeOffset="55532.01">31181 844 1079 0,'0'0'41'0,"0"0"36"16,0 0 19-16,0 0-43 16,0 0-27-16,0 0-20 15,22 22-6-15,25 22 15 0,16 15 15 16,4 11-21-16,4 6-4 15,-7 6 6-15,1 2-10 16,-14 3-1-16,-11-6 1 16,-15-4-2-16,-25-9 1 15,0-10-7-15,-38-10-2 16,-20-12-20-16,-13-9 1 16,1-8-43-16,12-9-150 15,27-6-198-15</inkml:trace>
  <inkml:trace contextRef="#ctx0" brushRef="#br0" timeOffset="55694.27">31600 1860 1056 0,'0'0'19'15,"0"0"-16"-15,0 0 24 16,0 0-3-16,0 0-24 15,0 0-110-15,-44 4-583 16</inkml:trace>
  <inkml:trace contextRef="#ctx0" brushRef="#br0" timeOffset="64966.06">911 4037 669 0,'0'0'174'15,"0"0"-101"-15,0 0-11 16,0 0 34-16,0 0-1 16,0 0-47-16,0 0-31 15,0 0-10-15,23 0 10 16,29 0 12-16,10 0-4 16,0-12-5-16,-2 5-18 15,-7-1 2-15,-8 0 1 16,-14 2-5-16,-13 3-5 0,-7 3-16 15,-11 0-12-15,0 0-56 16,0 0-87-16,-2 13-219 16</inkml:trace>
  <inkml:trace contextRef="#ctx0" brushRef="#br0" timeOffset="66629.89">2305 3716 629 0,'0'0'287'0,"0"0"-253"15,0 0-25-15,0 0 19 16,0 0 29-16,-27 124 17 0,6-66-28 16,-2-1-3-1,-4-6-13-15,2-7-11 0,2-10-10 16,8-12 3-16,4-10-4 16,6-8-1-16,5-4-1 15,0 0 0-15,0 0 3 16,0-9 3-16,0-20-2 15,0-10-10-15,0-2-1 16,7 4 1-16,4 12-1 16,-2 11-2-16,0 10 2 15,5 4-5-15,3 4-2 16,10 23 8-16,4 5 0 16,0 6 2-16,-2-6-2 15,2-5-2-15,-2-5 2 16,-2-11 2-16,0-10 1 0,0-1-3 15,2-13 0-15,4-24 11 16,1-8-1-16,-5-8 3 16,-7 1 0-16,-15-6-5 15,-7-2 4-15,0-2-5 16,-19 1-5-16,-14 11 0 16,-5 12-2-16,-1 16-2 15,2 14 1-15,2 8-3 16,1 7-4-16,5 22-3 15,5 15-3-15,4 10-3 16,11 0 2-16,9 1 1 16,0-11 0-16,9-6 2 15,18-8 0-15,11-9 4 16,6-8 2-16,10-13 6 0,8 0 2 16,2-16-1-16,8-16 1 15,-3-5 5-15,-11-6-6 16,-11 5 13-16,-18 3-2 15,-18 8-6-15,-11 3 11 16,0 4 2-16,0 1-9 16,-14 7-10-16,-5 5-1 15,1 7-5-15,-3 0 6 16,0 12-7-16,3 23-4 16,-1 7-6-16,11 6 4 15,3 1 2-15,5-10 3 16,5 0 4-16,24-7-4 15,4-10 5-15,5-8 3 0,-2-10-7 16,0-4 7-16,-1 0 2 16,1-21-2-16,-1-11 10 15,-6-1-7-15,-4-5 8 16,-9 2 0-16,-12 0-5 16,1 1 5-16,-5 5-9 15,0 6 2-15,0 12 1 16,0 8-5-16,-5 4-4 15,-1 0 4-15,-4 25-9 16,4 11 1-16,1 5 4 16,5-4-1-16,0-3 2 15,9-8 2-15,9-6-1 0,9-6 1 16,-3-6 1-16,1-8 1 16,-1 0 3-16,5 0 4 15,-2-19 3-15,0-6-5 16,-4-5 3-16,-8-5 1 15,-2 0-5-15,-8-4 0 16,-5 4-1-16,0 1-1 16,0 7-3-16,0 7 1 15,-2 6-1-15,-8 8 0 16,6 3-8-16,2 3-4 16,2 0 9-16,0-3-8 15,0 3-4-15,0 0 1 0,0 0 9 16,0 0-7-16,4 0 10 15,10 0 2 1,1 3 2-16,8 2 2 0,1 3 2 16,3 4 2-16,-1 4-7 15,-1 6 3-15,-3 3 1 16,-3 3 0-16,-6 2 5 16,-5-1-7-16,0 2 10 15,-4-7-6-15,0-4 9 16,1-4-8-16,-1-6-3 15,-2-4-5-15,0-5-1 16,3-1 1-16,-5 0-2 16,2 0-19-16,1-17-16 15,-1-16-82-15,0-4-77 16,-2-4-163-16</inkml:trace>
  <inkml:trace contextRef="#ctx0" brushRef="#br0" timeOffset="66899.39">3468 3437 913 0,'0'0'78'15,"0"0"-62"-15,0 0 32 16,0 0 6-16,0 0 11 16,0 0-23-16,-15 62-10 15,21-54-18-15,9-4-4 0,-1-4-2 16,7 0 7-1,0-4-4-15,0-18 2 0,-3 0-9 16,-12 1 2-16,-6 2-3 16,0 3-3-16,0 4-2 15,-18 8-22-15,-7 4-25 16,-4 0-56-16,6 23-33 16,2 5-104-16,13 3-287 15</inkml:trace>
  <inkml:trace contextRef="#ctx0" brushRef="#br0" timeOffset="69980.67">3954 3551 589 0,'0'0'32'0,"0"0"-15"15,0 0 39-15,0 0 61 0,0 0-22 16,0 0-27-16,0 0-5 16,0-20-9-16,0 20 2 15,-15 0-32-15,-6 22-13 16,-6 17-6-16,3 4-2 15,4 7 2-15,9 3 0 16,6-11-2-16,5-2 0 16,0-10-3-16,12-5-2 15,17-5 1-15,9-11 1 16,8-9 1-16,8 0-1 16,2-15 2-16,2-16 3 15,-5-10 0-15,-6-1-1 16,-8 1 2-16,-14 3 0 15,-7 4-1-15,-15 3 3 0,-3 4 2 16,0 6-3-16,-9 4 2 16,-7 8-6-16,-1 7-2 15,-2 2 1-15,3 18-4 16,-3 27-1-16,3 22 2 16,9 7-1-16,7 1 2 15,0-13-1-15,27-10-1 16,13-16-5-16,12-14-4 15,10-14-6-15,16-8-38 16,12-21-38-16,10-24-28 16,-5-14-118-16,-8-2-320 15</inkml:trace>
  <inkml:trace contextRef="#ctx0" brushRef="#br0" timeOffset="70408.35">5233 3453 545 0,'0'0'236'16,"0"0"-155"-16,0 0-7 15,0 0 18-15,0 0-15 16,0 0-16-16,-4-36-14 15,4 46-29-15,0 22-4 16,14 14 19-16,3 9-17 16,-1 6-9-16,-3 2 4 15,-3-8-11-15,-6-6 0 0,-2-13-12 16,0-10-51 0,5-10-75-16,-5-8-11 0,0-8-134 15,-2 0-252-15</inkml:trace>
  <inkml:trace contextRef="#ctx0" brushRef="#br0" timeOffset="70779.92">5191 3759 546 0,'0'0'357'0,"0"0"-301"15,0 0 22-15,0 0 0 16,0 0-20-16,0 0-55 16,-4-68-2-16,46 47-1 15,14-8 1-15,2 3-1 0,0 0 4 16,-9 8 0-1,-9 4-4-15,-15 10-1 0,-14 4-3 16,-9 0 3-16,-2 18 1 16,0 23 31-16,0 6 0 15,0 6-8-15,0-9-11 16,0-7-7-16,0-8-3 16,2-9 1-16,10-8-3 15,3-8 0-15,7-4 0 16,7-4 1-16,5-25 5 15,-3-4-1-15,-6-5-3 16,-15 0 1-16,-10 2 2 16,0 4 4-16,-18 2-9 15,-17 13-2-15,-12 11-2 16,-2 6-31-16,3 4-78 0,7 22-49 16,15-1-224-16</inkml:trace>
  <inkml:trace contextRef="#ctx0" brushRef="#br0" timeOffset="72297.52">6310 3511 659 0,'0'0'167'0,"0"0"-94"0,0 0 17 16,0 0-20-16,0 0-26 15,0 0-21-15,25 48 39 16,-12-2-7-16,-4 6-20 15,0-1-15-15,-2-5-3 16,-5-8-4-16,0-10-10 16,-2-8 0-16,0-12-1 15,0-5 0-15,0-3 4 16,0 0 3-16,0-23-4 16,0-16-5-16,-4-12-7 15,2-3 7-15,-3-3 2 0,5 5-2 16,0 8 1-1,0 10 1-15,0 16-2 0,0 12 3 16,0 6-3-16,13 0 0 16,3 18 0-16,11 20 1 15,1 8-1-15,4 4 3 16,0 2 0-16,-3-5 0 16,2-9-3-16,-10-12 0 15,2-9-1-15,-7-8 1 16,-7-9 4-16,1 0 5 15,4-18 10-15,4-22-2 16,-2-7-8-16,-8-7-2 16,-8 3-2-16,0-4-3 15,0 1-2-15,-2 12-3 0,-14 7-7 16,-1 15-3-16,3 11-21 16,1 9-31-16,4 0-93 15,9 14-84-15,0 13-167 16</inkml:trace>
  <inkml:trace contextRef="#ctx0" brushRef="#br0" timeOffset="72838.39">7004 3666 797 0,'0'0'129'0,"0"0"-61"15,0 0 44-15,0 0-21 16,0 0-26-16,0 0-25 0,44 5-2 15,-26-19-9 1,-3-4-16-16,6-4-10 0,-13-3 9 16,4 4-8-16,-8-4-3 15,-4-1 2-15,0 6-1 16,0 5-2-16,0 9-2 16,-11 3 0-16,0 3-5 15,-7 0 2-15,0 21 0 16,2 9 3-16,8 3-4 15,8-1 3-15,0 1-1 16,0-8 2-16,22-2 1 16,7-8 1-16,5-7 0 0,3-8 2 15,3 0-2 1,5-11 5-16,-3-19 3 0,3-7-4 16,-5-6 1-16,-9 2-1 15,-4-8-1-15,-14-6 2 16,-8-4-5-16,-5-6 1 15,0 5 0-15,0 12 1 16,-5 18 1-16,-4 14-2 16,7 12-1-16,-2 4 0 15,-5 6 0-15,4 28-7 16,-4 12 7-16,9 14-2 16,0 2 2-16,0 0-2 15,12-1 2-15,3-9-1 16,-2-6 1-16,-1-11-3 15,-1-14-33-15,-3-9-11 0,-2-9-72 16,-6-3-73-16,0-3-63 16</inkml:trace>
  <inkml:trace contextRef="#ctx0" brushRef="#br0" timeOffset="74239.75">7297 3456 703 0,'0'0'194'16,"0"0"-140"-16,0 0-32 15,0 0 21-15,0 0 0 16,139-33-14-16,-74 23-15 0,-1 2 22 16,-8-1-2-1,-7 5 0-15,-11 3-11 0,-5 1-4 16,-8 0-10-16,-8 19-1 16,2 12 9-16,-3 7 8 15,-3 4-1-15,2 0-14 16,-1-4 7-16,-6-4-5 15,8-7-6-15,-7-8-2 16,-5-7 2-16,1-7-1 16,-1-5-4-16,-1 0 9 15,8-7-2-15,4-14 15 16,5-10-10-16,5-4-9 16,-8-3-6-16,4-1 5 15,-7 5-6-15,-6 12-3 16,1 10 3-16,-7 8 0 0,-2 4-1 15,4 0-7-15,4 12 8 16,3 16-5-16,4 8 8 16,3 0 0-16,0-2 3 15,2-6-3-15,2-7 0 16,1-1 0-16,-1-13 2 16,4-7-2-16,3 0 4 15,2-1 3-15,-2-20 0 16,5-5-2-16,-12-2-3 15,-13-4 9-15,-9-3-8 16,0-2-3-16,-13-1-3 16,-14 6-6-16,-2 8-7 0,4 5 4 15,6 9 0-15,5 5 4 16,5 0-14-16,9 4 1 16,0-2 2-16,0 3-12 15,5-1-9-15,19 1 17 16,8 0 20-16,3 0 3 15,-4 0 0-15,5 1 0 16,-3 20 2-16,-6-2 8 16,-7 6-2-16,5-1 3 15,-10 0 2-15,-1 0-3 16,-1 2 4-16,-1 0 5 16,-1 0-5-16,-3-6-2 15,2-2-3-15,-4-6-4 0,3-6-4 16,-3 1-1-16,6-7 2 15,-1 0 2-15,4 0 1 16,3-21 5-16,3-4-3 16,-6-8-4-16,-9-5 0 15,-6-2-3-15,0-2-2 16,-4 6 2-16,-18 10-4 16,-7 9-4-16,-4 12 3 15,-6 5 0-15,4 1 3 16,-1 22-3-16,16 3 5 15,9-1-2-15,11 4-2 16,0 0 3-16,9 3-3 16,20-6-1-16,4-5 4 15,8-7 1-15,-1-8 0 0,0-6 1 16,-3 0 0-16,2-18 2 16,-6-8 1-16,-2-3-3 15,-4-2 3-15,-12-3-3 16,-5-2-1-16,-8 2-1 15,-2 5 1-15,0 12-5 16,-16 8-3-16,-4 9-1 16,0 0-1-16,6 4-7 15,6 10 8-15,3 0 5 16,5 2-2-16,0-4 2 16,0 0 2-16,21 1-1 15,-4-5 2-15,1 2 1 16,-3 2 1-16,6 0 0 15,-6 2 1-15,3 4 0 0,0 4-2 16,0 0 3-16,-2 6 2 16,-3 0 0-16,-3 1 3 15,0-6-2-15,-6-5-5 16,5-8 2-16,-5-3-2 16,8-6-1-16,1-1-1 15,3 0-1-15,1-18-2 16,6-10-7-16,-10-5 0 15,1-4 11-15,-6-9-1 16,-1-12-2-16,0-9 1 16,0-1-11-16,-1 8 1 0,-4 21 12 15,-2 20 2 1,0 13 0-16,0 6 14 0,0 0-16 16,0 25 0-16,0 16 0 15,0 7 10-15,0 9-7 16,0 3 2-16,14-2-3 15,1-5 0-15,6-7 0 16,-6-11-2-16,-3-12-4 16,-4-11-39-16,1-9-90 15,-5-3-16-15,8-10-173 16</inkml:trace>
  <inkml:trace contextRef="#ctx0" brushRef="#br0" timeOffset="74555.23">9415 3284 956 0,'0'0'127'16,"0"0"-80"-16,0 0 14 15,0 0 0-15,0 0-14 16,0 0-24-16,-129 107-8 16,87-75 1-16,13-4-6 15,5-4-6-15,12-4 0 16,5-6-4-16,7-3 0 15,0-4-1-15,5 0 1 16,17 0 0-16,16-2 1 0,3 0 1 16,1 1-2-1,-5 0 0-15,-8 0 0 0,0 2-1 16,-10-2-1-16,-4 3 1 16,-6-4-7-16,-4-3-18 15,-5 4-34-15,0-2-72 16,0 0-49-16,0 0-355 15</inkml:trace>
  <inkml:trace contextRef="#ctx0" brushRef="#br0" timeOffset="77562.45">10539 3372 771 0,'0'0'102'15,"0"0"-4"-15,0 0 9 16,0 0-15-16,0 0-23 16,0 0-37-16,-56-44-19 15,32 65-3-15,-3 7-2 16,5 8-1-16,1 2-3 15,11 6 0-15,3-2-4 16,7 2 0-16,0-7 0 16,2-2-1-16,25-8 0 15,2-11-1-15,11-9 1 0,4-7 1 16,1 0 2-16,9-22 0 16,-8-9-1-16,-1-2 3 15,-5-1-4-15,-11 2 5 16,-6 2-4-16,-10 6 0 15,-9 2 1-15,-4 10-2 16,0 8 0-16,0 4 0 16,0 0-3-16,-4 6 3 15,-7 20-8-15,1 4 4 16,10 2 0-16,0 0 3 16,10-5-6-16,15-4 7 15,-2-8-1-15,6-6-3 16,-2-6 4-16,2-3 2 0,-6 0-2 15,-4-14 4-15,-3-7 6 16,-9-2-8-16,-5-1 0 16,-2-1 1-16,0-1-3 15,-25 4-3-15,-3 3-6 16,-1 6 2-16,-5 9 0 16,3 4-4-16,7 0-5 15,6 0 0-15,9 0-7 16,5 0-7-16,4 0 9 15,0 0-10-15,8 0 10 16,19 0 21-16,11 0 2 16,2 0-2-16,5 0 1 15,-1 0 0-15,1 0 12 0,-3 0 1 16,-4 0 4-16,-7 17-2 16,-9 4-3-16,-3-1 3 15,-13-3-3-15,-4 0-2 16,-2-3 4-16,0-2-2 15,0-6-1-15,0 0-5 16,0-3 3-16,0-3-5 16,0 0 3-16,0 0-1 15,0-9-7-15,0-13 0 16,2-5-8-16,12-2-6 16,6 0-8-16,2 6 12 15,1 9-7-15,-2 5 1 16,4 9 4-16,-7 0 11 15,5 0-1-15,-6 14 2 0,-1 9 0 16,-3 3 5-16,-2 0 10 16,-6-4-1-16,4-4-3 15,-5-6 10-15,-4-6-15 16,2-3 6-16,-2-3-6 16,5 0 7-16,-3 0-4 15,5 0-2-15,2-21-7 16,6-4 0-16,3-1-1 15,3-1-11-15,0 1-7 16,2 6 8-16,-3 8-10 16,-7 7 5-16,-1 5 6 15,-6 0-4-15,5 21 12 0,3 4 1 16,-1 4 1-16,5 0 2 16,-3-3 0-16,6 1-2 15,-4-9 0-15,1-6 0 16,-5-4 1-16,3-8 3 15,5 0-4-15,-4-8 4 16,1-14-2-16,-3-2-2 16,-1-1-4-16,-5-4 0 15,-5 0 3-15,-4 3 1 16,0 1 0-16,0 11 2 16,0 8-1-16,0 6 1 15,0 0-2-15,0 6-3 16,0 22 3-16,-2 9 8 0,2 2 1 15,0 0 1 1,0-4 2-16,4-5 2 0,6-8 8 16,-6-8-3-16,-2-10 0 15,-2-2-3-15,5-2 0 16,-3 0 4-16,2-2 0 16,7-19 9-16,1-5-22 15,1-6-7-15,-2 0-1 16,9-1 1-16,-2 1-11 15,-1 5-4-15,4 10 5 16,-13 7-1-16,4 8-1 16,-8 2 2-16,7 0-1 0,-1 12 9 15,1 8 1 1,-3 6 1-16,4 2 2 0,1-2-1 16,1-2-2-16,-3-4 2 15,2-6-2-15,-4-6 3 16,0-4-1-16,2-4 1 15,-2 0-2-15,4-6 6 16,3-14-2-16,-1 0-2 16,4-4-2-16,-11 0-1 15,5-3-1-15,-3 0-9 16,-4 1-1-16,-4 9-4 16,5 5 3-16,-7 11 9 15,0 1-11-15,0 1-15 0,0 26 16 16,0 7 11-1,4 1 3-15,4 0 1 0,0-3 1 16,5-6-2-16,3-6 1 16,-3-6-1-16,3-7 1 15,4-7 1-15,0 0 6 16,5-10 1-16,-3-11-4 16,2-4 1-16,-6 2-6 15,-5 0 1-15,1-3 0 16,-7-1-1-16,-5 5-2 15,-2 7-4-15,2 10 3 16,-2 5-4-16,0 0-8 0,2 20-20 16,-2 8 33-1,8 7 2-15,-2-2 2 0,3 1 0 16,-3-6 6-16,10-7 1 16,-5-8 1-16,1-6-1 15,1-7 2-15,3 0 4 16,3-3 6-16,6-16-10 15,0-5-8-15,-3-5-2 16,-2 1 2-16,-4 0 1 16,-3-4 0-16,-5 4-8 15,2 2 6-15,-6 10-4 16,-4 9-7-16,0 7 5 16,0 0-13-16,0 7-4 15,0 19 13-15,0 10 8 16,0-1-1-16,0 2 1 0,2-1 0 15,9-5 0-15,3-6 0 16,-1-8 0-16,1-9 1 16,-1-8 1-16,5 0 0 15,4-8 0-15,0-17-2 16,3-3 0-16,0-2 0 16,-4 0 0-16,-5-3-2 15,-3 4-3-15,-3 5 2 16,-8 8 1-16,-2 7 2 15,0 8-2-15,0 1 2 16,0 0-10-16,0 18 10 16,0 8 2-16,-2 2 3 0,0 2 5 15,2 0-6 1,0-4 5-16,0-6 6 0,0-5-4 16,0-10-3-16,0-3 2 15,0-2-4-15,0 0 9 16,4 0 1-16,9-14-4 15,3-2-8-15,6-5-3 16,-4-6 3-16,2-4-4 16,2-2-5-16,-2 3 2 15,-6 6-7-15,-1 12 4 16,-9 7 4-16,-4 5 0 16,0 0-1-16,7 3-10 15,-2 17 10-15,8 8 3 0,-2 4 1 16,3-4-1-1,-1-1 1-15,3-8 2 0,3-6-1 16,4-8-1-16,6-4 10 16,2-1 12-16,9 0-12 15,1-11-10-15,-4-9-1 16,-1-1 4-16,-9-6-3 16,-7-3 0-16,-7-3-1 15,-4 2 0-15,0 4-5 16,-9 12 2-16,2 7-1 15,-2 8 4-15,0 0-10 16,0 0 1-16,0 18 2 16,5 4 7-16,1 5 0 15,1-6 0-15,2-4 1 0,0 0-1 16,4-7 0-16,-6-6-2 16,6-4-1-16,1 0-23 15,1 0-35-15,10-20-62 16,0-3-59-16,-6-10-170 15</inkml:trace>
  <inkml:trace contextRef="#ctx0" brushRef="#br0" timeOffset="77805.83">13647 3214 597 0,'0'0'242'0,"0"0"-164"0,0 0 26 15,0 0 14 1,0 0-24-16,0 0-38 0,-10 28-23 16,20-28-13-16,7 0-2 15,6-5-16-15,-6-10-2 16,-7 1-9-16,-8 2-3 16,-2 4-4-16,0 0-14 15,-9 4-31-15,-11 4-68 16,-5 0-26-16,0 0-147 15</inkml:trace>
  <inkml:trace contextRef="#ctx0" brushRef="#br0" timeOffset="79581.89">13978 3292 812 0,'0'0'100'16,"0"0"-64"-16,0 0 59 16,0 0 5-16,0 0-19 15,0 0-33-15,0 0-28 16,-82 2-1-16,51 28 0 16,2 9 4-16,9 3-15 15,7 0 2-15,11 2-7 16,2-1-1-16,2-2-1 15,25-3 0-15,8-3-1 0,9-10 0 16,12-5 0-16,11-12-6 16,3-8-4-16,-6 0-6 15,3-16-1-15,-7-7 15 16,-6-10 2-16,-10-1 0 16,-13-4 0-16,-8-2-1 15,-17 2 1-15,-6 6 3 16,-2 8 0-16,-25 10-2 15,-4 12 1-15,-9 2-2 16,-5 3 0-16,5 24 0 16,7 3 0-16,6 2 1 15,11 0-1-15,7-8-1 0,9-4 1 16,0-3-1-16,0-8 1 16,23-3 0-16,6-4 3 15,4-2 0-15,7 0 1 16,-1-17 0-16,-4-4-3 15,3-4 1-15,-7 0-1 16,-4-1-1-16,-10 2 0 16,-1 6-1-16,-5 6-2 15,-9 3 1-15,-2 7-2 16,0 2 3-16,0 0-3 16,0 12-5-16,0 14 3 15,0 5 5-15,14-1 0 16,9-2 1-16,8-4 0 0,2-8-1 15,7-4 1-15,0-8 0 16,-2-4 10-16,2 0-6 16,0-18 0-16,-9-8-3 15,-2-4 3-15,-6-2-3 16,-8-7 5-16,-8-6-5 16,2-11-1-16,-7-17 0 15,-2-4-10-15,0-10 7 16,-6-1-7-16,-15 5 10 15,-1 12 1-15,0 16 0 16,4 23-2-16,7 15 2 16,7 14 2-16,-4 3-3 0,6 24-2 15,2 26 0-15,0 14 2 16,0 6 1-16,14 8 3 16,9 3-3-16,-2 1 2 15,4-3-3-15,2-9 6 16,-5-12 4-16,5-12-4 15,-7-12-3-15,0-12-3 16,-9-10 1-16,-2-10 2 16,2-2 0-16,2 0 3 15,12-4-2-15,2-11 1 16,2-10 5-16,2-5-10 16,-2-2-7-16,-2-5 2 15,-10 8-6-15,-3 8 3 0,-5 11 7 16,-9 7 0-16,0 3 0 15,0 0-3-15,0 0 1 16,0 22-4-16,0 4 7 16,0 9 0-16,0-3 4 15,8-6-3-15,4 0 3 16,-1-6-1-16,-3-8 0 16,2-3-1-16,-6-7-2 15,7-2 7-15,5 0 0 16,4 0-2-16,0 0-3 15,0-11 1-15,0-6-3 16,-2-3 0-16,-5-4-4 0,-1-2 4 16,-6 6 0-1,1 4 0-15,-5 10-2 0,-2 3 1 16,0 3 1-16,0 0-3 16,0 9-3-16,0 15 1 15,0 2 5-15,0 0-1 16,0-4 2-16,4-4 1 15,4-8-1-15,0-2 0 16,5-5 0-16,1-3 6 16,3 0-3-16,6 0 1 15,-5-1-2-15,-5-12 3 16,1-8-5-16,-10-2-1 16,-4-3-2-16,0-1-1 15,-8 1-6-15,-15 3-1 16,-4 5 6-16,3 10-1 0,3 5 3 15,2 3-2-15,7 0-4 16,3 0 8-16,9 0-2 16,0 0-3-16,0 0 4 15,0 0-10-15,7 0 6 16,11 0 5-16,9 0 2 16,0 11 0-16,2 5 0 15,2-1 0-15,0 4 8 16,0 4 3-16,5-3-6 15,-9 2 8-15,-8-6 1 16,-5-8-11-16,-5-4-4 16,-7-2 0-16,-2-2 3 0,0 0 2 15,0 0-3 1,0 0 3-16,4 0-6 0,10-14 0 16,11-11-12-16,8-4-3 15,11-5 0-15,12 4 0 16,0 7 8-16,-2 11-10 15,-8 8 5-15,-8 4 6 16,-11 0 6-16,-11 21-3 16,-10 7 3-16,-6 6 1 15,0 3 10-15,0 0 5 16,-2-1-4-16,-9-4-4 16,4-6-6-16,0-6 2 15,5-9-4-15,2-8-2 0,-4-3-4 16,-5 0-19-1,-3-6-23-15,2-14-115 0,-11-8-14 16,2-2-117-16</inkml:trace>
  <inkml:trace contextRef="#ctx0" brushRef="#br0" timeOffset="79821.31">15568 3226 987 0,'0'0'68'16,"0"0"-53"-16,0 0 21 15,0 0 48-15,0 0-23 0,0 0-28 16,42 52-16-16,-13-50-4 16,12-2-10-16,-1 0-3 15,-5-10-8-15,-4-10-59 16,-8-6-81-16,-23-2 1 15,0-4-121-15,-33 0-395 16</inkml:trace>
  <inkml:trace contextRef="#ctx0" brushRef="#br0" timeOffset="79970.58">14839 3076 861 0,'0'0'82'0,"0"0"-75"0,0 0-5 15,0 0 0 1,150 2 10-16,-36-2-12 0,17 0-199 16,4 0-87-16</inkml:trace>
  <inkml:trace contextRef="#ctx0" brushRef="#br0" timeOffset="80226">17722 3467 980 0,'0'0'119'0,"0"0"-91"15,0 0-24-15,0 0 42 16,0 0 30-16,0 0-54 15,-7 0-22-15,7 0-6 16,9-4-38-16,-1-6-90 16,1-2-61-16,-4 1-288 15</inkml:trace>
  <inkml:trace contextRef="#ctx0" brushRef="#br0" timeOffset="86479.67">3033 4349 1031 0,'0'0'40'0,"0"0"1"16,0 0 46-16,0 0-20 15,0 0-23-15,0 0-20 16,0 0-3-16,-31 92 1 16,15-22 13-16,1 6-16 15,3 5-16-15,8-7 2 0,4-7-5 16,0-5-3-16,14-12-6 15,21-9-34-15,15-10-43 16,10-13-83-16,11-16-67 16,6-2-218-16</inkml:trace>
  <inkml:trace contextRef="#ctx0" brushRef="#br0" timeOffset="88099.3">3553 4604 739 0,'0'0'114'16,"0"0"-57"-16,0 0 26 15,0 0-10-15,0 0 0 16,0 0-24-16,-79-49-11 0,66 44-23 16,0-2-13-16,-7 3 1 15,-5 4-3-15,-4 0 1 16,-4 21-4-16,2 9 0 15,6 4 2-15,8 1-5 16,11 0 1-16,6-5-3 16,6-4-1-16,29-6-3 15,12-6 5-15,11 0-12 16,0-5 9-16,-5-6 0 16,-6 3-5-16,-18 1 11 0,-11 1 1 15,-16 2 2-15,-2 4 1 16,-9 5 7-16,-24 2 13 15,-8-2 3-15,-1-1-2 16,9-9-7-16,8-5-4 16,12-4-5-16,8 0-2 15,5 0 3-15,0 0-6 16,10-20-6-16,21-9-25 16,9 0 12-16,7-2-10 15,1 5 16-15,-5 7-2 16,-3 3 6-16,-7 9 7 15,-8 7 2-15,-10 0 0 16,-5 0 4-16,-4 16 2 16,-6 10 16-16,0 2 14 0,0 1-22 15,0-5 1-15,0-4 2 16,3-10-14-16,-1-4 1 16,0-6 0-16,0 0 3 15,2 0 6-15,8-11 3 16,3-13 9-16,8-8-25 15,1-2 0-15,3 0-2 16,-3 5-7-16,-4 8 2 16,-1 9-4-16,-9 11 3 15,1 1 1-15,1 5 2 16,1 19 5-16,1 6 1 16,-1 3 28-16,1-4-20 15,-6 0-5-15,3-9 0 0,-4-8 17 16,0-7-21-16,-5-5 1 15,0 0 4-15,5 0 8 16,7-13 12-16,1-13-12 16,3-6-13-16,-3 1 0 15,-1 4 0-15,-3 1 1 16,0 5-2-16,-4 11-2 16,-5 6 0-16,5 4 0 15,-1 6-15-15,5 25 10 16,5 4 8-16,5 1 0 15,0 1-2-15,6-9 2 16,2-11 0-16,9-3 1 16,2-14-1-16,5 0-4 15,2-16 0-15,-5-9-5 0,-7-6 9 16,-12-1 0-16,-10 1 2 16,-10-1-2-16,-3-1 3 15,0 8-2-15,-20 2-1 16,-5 9 0-16,2 12-4 15,-4 2 4-15,-4 12-1 16,-2 22 0-16,2 6-1 16,7 4 2-16,10-2-1 15,12-1-4-15,2-9 1 16,0-4 3-16,22-10-1 16,0-10-4-16,5-8 2 0,0 0 3 15,0-10-1 1,2-15 4-16,-5-9 2 0,3 3-4 15,-12 0 0-15,-1 2 8 16,-5 2-8-16,-5 5 2 16,-2 6-1-16,-2 8-1 15,0 8 0-15,0 0 0 16,0 0-10-16,0 18 10 16,5 7-3-16,2 9 3 15,2-5-1-15,6 1 2 16,1-3-2-16,1-8 2 15,1-3-1-15,1-7 1 16,-2-9-1-16,1 0 7 16,3-9 4-16,-4-21-10 15,-1 1 5-15,-1-8-6 0,-6-1 0 16,-7-2-1-16,-2-6 0 16,0-5-5-16,0-4-4 15,-5 3-4-15,-3 9 9 16,-1 22-6-16,5 14 9 15,-4 7-2-15,4 35-28 16,0 16 24-16,4 12 8 16,0 3-5-16,0-1-19 15,20-10-38-15,11-8 26 16,5-14 28-16,4-11-20 16,-2-13-32-16,-2-9 6 15,-3-4 14-15,-2-27-11 0,-2-6 38 16,-2-6 13-16,-7-3 7 15,-6-3-1-15,-6-2 31 16,-8-7-10-16,0 0-5 16,0 7 6-16,0 13-5 15,0 18 25-15,0 14-5 16,0 6-8-16,0 0-35 16,0 23-6-16,0 15 6 15,0 9 11-15,0 8 4 16,0-1-11-16,2 0-3 15,12-2 0-15,1-3-2 16,8-10-2-16,2-8-42 0,8-13-97 16,5-17-133-1</inkml:trace>
  <inkml:trace contextRef="#ctx0" brushRef="#br0" timeOffset="89215.24">5744 4507 962 0,'0'0'55'15,"0"0"53"-15,0 0-17 16,0 0-35-16,0 0-34 16,0 0-13-16,0 0 8 0,-111 106-6 15,108-63-8-15,3 1 2 16,0-2-5-16,3-2 0 15,14-6 2-15,12-8-3 16,0-8 1-16,9-7-1 16,3-11-6-16,5 0-7 15,6-11 3-15,1-21 2 16,-4-1-9-16,-6-6-2 16,-16 0 13-16,-12 0 6 15,-9-1 0-15,-6 10 0 16,0 9 1-16,0 12 0 15,-11 9 7-15,-7 0-7 16,-9 15 0-16,6 17 0 0,0 7 0 16,8 5 2-16,13 0-2 15,0 0 0-15,0-6-5 16,22-4 1-16,5-10-5 16,4-12-11-16,7-9-32 15,7-3 36-15,4-11 13 16,4-18-7-16,1-10-4 15,-5-2 0-15,-7-6-14 16,-9 1 19-16,-8-3 4 16,-14-4 5-16,-9-1 0 15,-2 1 3-15,0 9-3 16,-2 16 2-16,-5 15 16 16,3 13 25-16,0 0-43 15,-3 17-3-15,2 22-2 16,5 7 5-16,0 7 2 0,0 0-2 15,10-2-5-15,7-2 2 16,3-8 3-16,3-10 0 16,2-6 0-16,-4-16 3 15,4-9-3-15,2 0 0 16,0-12 9-16,2-20-7 16,0-8 4-16,-5-6-5 15,-2-2-1-15,-10-6 0 16,-6-4 2-16,-6-7 0 15,0-3-1-15,0 0 1 16,0 4 1-16,-6 14 4 0,-2 16 8 16,2 18 17-16,4 16 4 15,-3 0-34 1,1 33-2-16,-5 18 0 0,4 11 0 16,5 10 6-16,0 2-3 15,0 0 1-15,5-3 1 16,8-11-3-16,10-8 3 15,-4-14-4-15,6-12-1 16,4-10 0-16,2-16 0 16,0 0 2-16,7-16 2 15,-4-20 3-15,0-6-7 16,-11-7-4-16,-2-6-1 16,-15-6 4-16,-4 2-14 0,-2 9-5 15,0 13 3 1,0 19 7-16,-10 18 5 0,-9 0-14 15,4 16-3-15,-3 16 16 16,5 4-2-16,11-2 3 16,2-1-4-16,0-6 3 15,20-3 4-15,6 1 3 16,3-7-1-16,-2 0 0 16,-2-1 3-16,-5-6 11 15,-7-1 0-15,-6 0-11 16,-2-4 0-16,-5 3-3 15,0-4-5-15,-5 4-26 16,-17-6-44-16,-3-3-151 16,7 0-460-16</inkml:trace>
  <inkml:trace contextRef="#ctx0" brushRef="#br0" timeOffset="89762.04">8642 4534 1060 0,'0'0'68'16,"0"0"-66"-16,0 0 15 15,0 0 19-15,-149 5 26 0,84 11-20 16,3 1-34-16,0-2-1 15,-2-2-5-15,20-5 1 16,15-6-3-16,14 1 0 16,15-3-2-16,0 0-6 15,0-7 4-15,28-17-26 16,13-8-3-16,5-2 7 16,4-1 10-16,-6 0 6 15,-6 2 10-15,-9 3 2 16,-7 6-1-16,-15 4 5 0,-7 9 19 15,0 0 5 1,-2 3-19-16,-14 8-6 0,-2 0-3 16,3 0 6-1,1 22-4-15,5 8 3 16,9 7-5-16,0 2 5 0,23 4 1 16,12-2-3-16,7 2 3 15,10-1-8-15,-5 2 2 16,-5-2 9-16,-9 0-10 15,-6-4 6-15,-11-1-7 16,-16-4 0-16,0-3 0 16,-16-2 0-16,-19-1-1 15,-7-5-19-15,-1 0-55 16,7-10-112-16,7-10-238 16</inkml:trace>
  <inkml:trace contextRef="#ctx0" brushRef="#br0" timeOffset="91197.52">9444 4587 840 0,'0'0'122'16,"0"0"-13"-16,0 0 15 16,0 0-44-16,0 0-46 15,0 0-22-15,14 26-5 0,-5 9 26 16,-3 5-19-16,5-6 0 15,1-6-13-15,-1-8 3 16,-3-8-5-16,2-6 4 16,-1-6-1-16,-1 0 4 15,19-13-4-15,4-20 8 16,14-9-10-16,2 1 0 16,-9 0 0-16,-4 9 0 15,-13 6 0-15,-7 9 2 16,-12 10-2-16,-2 3-2 15,5 4 1-15,-3 2-7 16,4 21 2-16,8 12 5 0,1-2 2 16,1 1 1-1,7-5-2-15,-4-5 0 0,4-6 0 16,-6-8 0-16,1-7 0 16,-4-3 6-16,1 0-5 15,10-17 9-15,4-9-8 16,-2-3 0-16,0-2-1 15,-8 4 0-15,4-4-1 16,-10 4 0-16,-4 8 0 16,-2 4 9-16,-5 11-9 15,-2 4-4-15,4 0 0 16,-4 19-7-16,12 11 11 16,3 5 1-16,3 0-1 0,8-7 0 15,3-4 1-15,0-6-1 16,0-7 0-16,5-11 0 15,-3 0-1-15,1 0 1 16,6-17-13-16,-3-7-9 16,-4-4-5-16,-4 2-10 15,-6-6 10-15,-13-1-13 16,-6 0 0-16,-2-3 5 16,0-1 5-16,0 7 15 15,-2 4 12-15,-16 10 3 16,-1 5 15-16,-6 11-3 15,-4 0 2-15,-7 20 9 16,3 13 5-16,4 9-1 16,9 1-12-16,11 1-5 0,9-7 1 15,0-2-7-15,0-9 5 16,17-8-3-16,-1-8-5 16,6-6 3-16,-2-4 4 15,7 0 11-15,0-16 0 16,-2-8-13-16,-6-3 0 15,-5-2-3-15,-10 0-2 16,3-1 5-16,-7 4-4 16,0 7-1-16,0 6-1 15,0 9 0-15,0 4-2 16,0 0-1-16,0 0-1 16,0 11-1-16,0 11 3 15,0 7 2-15,0 1-1 0,0-3 2 16,12-3-1-1,3-5 0-15,3-4 0 0,-1-9 3 16,6-6-3-16,4 0 6 16,6-4 1-16,0-18-6 15,3-6 0-15,-7-2-1 16,-9 0 0-16,-9 0-1 16,-7-1 1-16,-4 6-2 15,0 6-5-15,0 12 5 16,0 7-4-16,-4 0-4 15,-5 0-3-15,3 17 4 16,-4 4 4-16,10 2 2 16,0 0 1-16,0 1 1 0,0-2 1 15,8 0 0-15,0-2 2 16,5-2-2-16,-1-3 1 16,-1 0 3-16,-5-5-5 15,8-4 1-15,-1-3-20 16,10-3-90-16,6 0 0 15,4 0-94-15,3-14-350 16</inkml:trace>
  <inkml:trace contextRef="#ctx0" brushRef="#br0" timeOffset="92081.06">11210 4374 778 0,'0'0'157'16,"0"0"-47"-16,0 0-5 0,0 0-29 15,0 0-44-15,0 0-2 16,-127 61 1-16,114-22-13 16,3 3-2-16,10-3-9 15,0-1-4-15,0-6 6 16,16-5-7-16,7-8-1 16,-4-4 0-16,8-9-1 15,2-6 3-15,0 0-3 16,7-4-2-16,-1-18-3 15,-4-4 0-15,6-6-1 0,-10-4 6 16,-8-2 0-16,-3 1-2 16,-9 10-6-16,-3 6-2 15,-4 13 10-15,0 6-2 16,0 2 0-16,-9 0 0 16,-7 0 0-16,1 14-1 15,6 0-2-15,2 2-7 16,7 0-11-16,0-1 8 15,0-4 10-15,14 0-12 16,1-4 6-16,3-2 9 16,4-1 0-16,-2 1-5 15,3 0 7-15,-6 0 0 16,-1 3 0-16,-3 4 2 16,3 1 0-16,-5 0 2 15,3 4 1-15,-1-2-5 16,-7-1 7-16,6-5 14 0,-3-3-16 15,-3-2-3-15,2-4 2 16,-4 0-3-16,5 0 2 16,6 0 3-16,7-10-6 15,5-8 5-15,2 0-10 16,-2-4 4-16,-10-2-7 16,6-2-5-16,-17 2 4 15,4 4 4-15,-6 6 5 16,-4 9 0-16,0 5 3 15,0 0-3-15,0 10-5 16,-8 15 5-16,0 3 8 0,6 2-8 16,2-2 4-16,0-1-3 15,14-6 5-15,5-7-1 16,8-6 4-16,9-5 0 16,-5-3-3-16,3 0-2 15,2-20 4-15,-7-3-6 16,-10-3 0-16,-5-3 1 15,-14 0 1-15,0-1-3 16,-6-2-1-16,-21 4-9 16,-2 7 6-16,2 14 2 15,0 7 1-15,0 0-2 16,0 10 0-16,8 14 2 16,5 3 0-16,10 4 0 15,4-3 0-15,0-1-4 0,22-4 0 16,9-7-10-16,23-6-66 15,13-10-87-15,10 0-54 16,8-2-163-16</inkml:trace>
  <inkml:trace contextRef="#ctx0" brushRef="#br0" timeOffset="92795.27">12786 4354 62 0,'0'0'815'0,"0"0"-749"16,0 0 41 0,0 0-28-16,0 0-17 0,0 0-13 15,-116 20-28-15,94 13 0 16,8 9 0-16,8 2-6 16,-1 1-5-16,7-3-4 15,0-4 4-15,7-6-4 16,13-6-5-16,9-6 4 15,7-4-5-15,6-11 1 16,9-5 2-16,1 0-2 16,3-11 0-16,-10-13-1 15,-10-2-2-15,-8-6 2 16,-12-2 0-16,-5-1-3 16,-8-3 3-16,-2 10-13 15,0 9 11-15,0 8 2 0,-4 11 0 16,-12 0-2-16,-5 0 1 15,6 21-3-15,2 6 4 16,4 8-6-16,9 1 3 16,0-1 3-16,0-3-1 15,9-6 1-15,13-5 0 16,5-5 1-16,2-4-1 16,6-12 1-16,4 0 1 15,1-3-2-15,-3-18-2 16,1-4-3-16,-9-8 0 15,-4 1 4-15,-5-7-1 16,-9-3-12-16,-5-3 13 0,-6-10-4 16,0-2-4-1,0 6 6-15,0 11-1 0,0 13-1 16,0 18 5-16,0 9-2 16,-6 9 0-16,-7 32-1 15,1 10 3-15,1 7 5 16,11-2 3-16,0-5-7 15,5-3 2-15,13-7 5 16,1-7-7-16,6-10-1 16,-5-7-1-16,3-10 1 15,-8-7 0-15,-1 0-22 16,1-2-16-16,1-20-74 16,1-4-27-16,4-6-72 0,-4-9 19 15,-1-3-180 1</inkml:trace>
  <inkml:trace contextRef="#ctx0" brushRef="#br0" timeOffset="93295.1">13577 4159 670 0,'0'0'186'0,"0"0"-74"15,0 0-7-15,0 0-42 16,0 0-43-16,0 0 43 16,-27 102 4-16,27-40-43 15,0 3-1-15,0-2 8 16,0-5-14-16,0-5 5 15,14-11-12-15,1-10-6 16,-3-9 1-16,1-8-3 16,1-7 1-16,3-6 7 0,8-2 1 15,4 0 10-15,4-25-18 16,5-4-3-16,-7-5-1 16,-8-7 1-16,-7-3-4 15,-8-4-10-15,-3 2 1 16,-5 12-1-16,0 10 7 15,0 16 6-15,-5 8-1 16,-11 0-4-16,-1 0 4 16,-1 14-1-16,5 7 0 15,6 0 1-15,7 2 1 16,0-2-1-16,5 2 0 16,12-5 1-16,8-3 1 15,-3 2 1-15,3-5-1 0,-6 2 3 16,4 0-2-1,-7-3 1-15,-5 4 0 0,-7-1-2 16,-4-5 5-16,0 3-4 16,0-1-1-16,-11-1 3 15,-16 0-3-15,-4-4-1 16,0-2-27-16,-2-4-41 16,-1 0-67-16,10-2-47 15,-1-17-102-15,7-8-332 16</inkml:trace>
  <inkml:trace contextRef="#ctx0" brushRef="#br0" timeOffset="93562.5">13916 4028 526 0,'0'0'465'0,"0"0"-415"15,0 0 38-15,0 0 37 16,134 86-50-16,-82-37-20 15,5 6-26-15,5 8 13 16,-2 3-21-16,-2 0-4 16,-6-1-9-16,-17-4-5 15,-10-2-2-15,-18-7-1 16,-7-4-3-16,-20-6 1 16,-23-4-3-16,-7-6-15 0,-6-8-13 15,2-5-7 1,7-9-28-16,9-6-106 0,23-4-174 15</inkml:trace>
  <inkml:trace contextRef="#ctx0" brushRef="#br0" timeOffset="93722.78">14574 4791 518 0,'0'0'643'0,"0"0"-616"15,0 0 69-15,0 0-45 0,0 0-34 16,0 0-17-16,2 0-88 16,-2 0-284-16</inkml:trace>
  <inkml:trace contextRef="#ctx0" brushRef="#br0" timeOffset="105198.69">1013 6278 660 0,'0'0'101'16,"0"0"-19"-16,0 0 14 15,0 0-7-15,0 0-38 16,0 0-10-16,0 0 0 16,12-3-4-16,-12 38-9 15,-9 22 17-15,-13 13-20 16,-3 4-8-16,1-2-11 16,-5-8-4-16,4-8-2 15,3-10 1-15,6-13 0 16,-4-12-1-16,7-12-1 0,2-9 1 15,4 0 5-15,7 0 1 16,7-21 8-16,15-14 3 16,4-16-16-16,-7-11 2 15,1-3-2-15,-5-8-1 16,3 0 2-16,-2 6 2 16,0 4 3-16,-3 15 2 15,-5 14-1-15,0 14-1 16,-8 11 0-16,0 9 11 15,0 0-13-15,0 0-5 16,8 15-5-16,5 23-2 16,10 18 7-16,1 14 5 15,3 7-5-15,-7-4-2 16,-2-6 1-16,-2-9-4 16,-3-8-16-16,-2-10-20 0,-4-9-8 15,-5-9-42-15,-2-10-45 16,0-9 3-16,-5-3-77 15,-16 0 21-15,-8-7-228 16</inkml:trace>
  <inkml:trace contextRef="#ctx0" brushRef="#br0" timeOffset="105563.31">706 6671 427 0,'0'0'167'16,"0"0"-87"-16,0 0 24 15,-121-9 2-15,117 9-55 0,4 0-38 16,0 0-13-1,31 0-1-15,23 1 0 16,29-1 2-16,13 0-1 0,4 0 0 16,-3-14-26-16,-27-4-15 15,-19 2 27-15,-16 2 8 16,-16 2 6-16,-13 1 23 16,-2 2 36-16,-4 1 14 15,0 4 3-15,0 2 4 16,0 0-3-16,0 2-39 15,0 0-20-15,0 0-9 16,0 18-4-16,8 22-4 16,3 12 13-16,-1 10-1 15,2 9-10-15,-1 1 1 16,-2 0-4-16,0-6 0 0,-2-8-5 16,-5-12-16-16,-2-10-9 15,0-11-63-15,0-11-51 16,0-14-76-16,0 0-286 15</inkml:trace>
  <inkml:trace contextRef="#ctx0" brushRef="#br0" timeOffset="106095.19">1233 6631 178 0,'0'0'776'16,"0"0"-727"-16,0 0 36 15,0 0 1-15,19-106-45 16,12 94-23-16,10 6-5 0,1 6 2 16,5 0-8-16,-9 13-4 15,-13 16-3-15,-15 5 1 16,-10 7-1-16,-8-2 2 16,-29 3-1-16,-9-4 7 15,-3-3-4-15,4-6-3 16,10-8 1-16,15-9-2 15,9-8-25-15,9-4-27 16,2 0-10-16,2-15 16 16,31-14-40-16,13-7-31 15,8 3 9-15,0 4-5 16,-6 2 57-16,-9 7 56 16,-12 4 9-16,-8 4 26 0,-12 4 52 15,-2 2 59-15,-5 4-54 16,0 2 2-16,0 0-8 15,0 0-16-15,0 0-40 16,0 20-20-16,0 12-1 16,0 13 1-16,-5 8 1 15,5 6 1-15,0 7-4 16,0-2-2-16,0-3-3 16,0-3-3-16,3-9 1 15,3-10-1-15,-1-14-15 0,1-8 6 16,-6-12-55-1,2-5-95-15,0 0 12 16,-2-15-50-16,0-17-77 0,0-10-38 16</inkml:trace>
  <inkml:trace contextRef="#ctx0" brushRef="#br0" timeOffset="106329.56">1538 6713 476 0,'0'0'128'0,"0"0"-8"15,0-132 45-15,0 102-74 16,13 6-24-16,3 5-15 15,3 11-18-15,6 5-17 16,0 3-5-16,2 0 1 16,2 23 9-16,-10 8-5 15,-3 3-6-15,-16 5-4 16,0 0 3-16,-14-3-1 0,-19 3-6 16,-5-10 1-16,1-3 1 15,3-7-5-15,10-9-6 16,11-8-38-16,7-2-36 15,6-19 4-15,10-19-84 16,25-8-170-16</inkml:trace>
  <inkml:trace contextRef="#ctx0" brushRef="#br0" timeOffset="106763.3">1943 6157 667 0,'0'0'210'0,"0"0"-101"15,0 0 18-15,0 0-15 0,0 0-50 16,0 0-35-16,-91-33-20 16,82 85-7-16,2 14 7 15,7 8 2-15,0 1-5 16,0 1-1-16,14-6 2 16,-3-8-4-16,5-11 0 15,-6-12 0-15,2-13-1 16,-5-8 0-16,-3-11 0 15,-2-7 0-15,5 0 2 16,1-2 0-16,8-21 0 16,3-7 6-16,2-5-8 15,-1 4 3-15,-1 7-3 0,-6 7 3 16,-5 5-3 0,-6 9-3-16,4 3 2 0,2 0 0 15,3 22-3 1,5 6 4-16,-1 0 0 0,4-4 0 15,-9 0 1-15,6-8-2 16,-3-4-1-16,-1-5-11 16,5-7-24-16,2 0-24 15,0-13-72-15,1-13-11 16,-9-4-127-16,-3-6-188 16</inkml:trace>
  <inkml:trace contextRef="#ctx0" brushRef="#br0" timeOffset="106998.73">2155 6336 663 0,'0'0'235'0,"0"0"-173"15,0 0 33-15,0 0-14 16,0 0-24-16,0 0-20 16,-35 64-14-16,35-60-10 15,2-1-2-15,9-3 1 16,2 0 1-16,3 0 0 15,-3-16-8-15,-2-1-5 16,-4 6-5-16,-3 2-11 16,-4 5-23-16,0 3-47 15,2 1-42-15,4 0-176 16,2 14-168-16</inkml:trace>
  <inkml:trace contextRef="#ctx0" brushRef="#br0" timeOffset="108895.17">2423 6537 833 0,'0'0'202'15,"0"0"-136"-15,0 0 64 16,0 0-51-16,0 0-30 16,0 0-10-16,-54-40-20 15,36 40-16-15,-2 3 6 16,0 20-9-16,0 5-3 15,7 6 3-15,2 2-1 0,7-2-1 16,4 0 0 0,0-2-3-16,10-6-4 0,19-3 3 15,5-11-15-15,10-8 3 16,10-4 15-16,8 0-16 16,5-19 6-16,7-6 1 15,-8-6-11-15,-16 4 8 16,-13-2 8-16,-26 5 2 15,-6 2 4-15,-5 3 1 16,-3 7 10-16,-18 9 4 16,-16 3-4-16,-5 0-7 15,-2 22-2-15,-1 6-1 16,12 0 0-16,10 3-2 16,12-2 2-16,7-2 2 0,4-3-2 15,0-10-2-15,0-6 2 16,17-6-1-16,8-2 1 15,6 0 3-15,7-13-1 16,-2-10-1-16,2-5 3 16,-15 1-1-16,-4 1-2 15,-9 2-1-15,-4 4 6 16,-4 4-5-16,-2 6 4 16,0 6 0-16,0 4 0 15,0 0-3-15,0 0-2 16,0 10-4-16,0 16 2 0,0 6 0 15,0 2 2 1,0-4 0-16,18-2 0 0,2-6 0 16,5-5 1-1,2-8 0-15,2-7 1 0,0-2 0 16,0-5 1-16,2-23 2 16,-4-6-2-16,-6-3-3 15,-5-4 1-15,-9-4 1 16,-3-9-1-16,-4-14-1 15,0-9 0-15,-4-5 0 16,-11-4 0-16,-1 7 0 16,3 14 0-16,-1 21 6 15,3 20 8-15,7 14-4 16,1 10-5-16,3 0-5 0,-3 34-3 16,3 26 0-1,0 18 3-15,0 9-1 0,14 5 1 16,9-4-3-16,-2-9 3 15,4-8 0-15,2-9-1 16,-2-13 1-16,2-11-3 16,-3-13-1-16,2-11 2 15,-5-14 1-15,-1 0 0 16,1-14-2-16,0-13 0 16,-1-9-1-16,-2-1 3 15,-5 3-2-15,-2 2 3 16,1 4-3-16,-8 12-2 15,3 6 4-15,-3 10 0 0,-4 0-7 16,0 4-8 0,0 18 12-16,0 10 3 0,0 4 2 15,0-2 0-15,7 0 0 16,4-3 0-16,2-7 3 16,1-7 0-16,1-7 5 15,1-10-6-15,2 0 10 16,11-8-2-16,4-17-8 15,3-8-2-15,0 1 0 16,-7 0-1-16,-12 4 3 16,-3 7-6-16,-7 2 3 15,-3 9-7-15,-4 10 5 16,0 0-2-16,0 0-3 16,0 12-3-16,-4 10 8 0,-3 7 0 15,4 0-2-15,3 0 4 16,0-8-2-16,0 1 1 15,14-5 1-15,1-9-2 16,1-6 1-16,2-2 2 16,2 0-2-16,-4-9 1 15,-1-9-2-15,-1 1-11 16,-10-6 13-16,-4 3-4 16,0 0-5-16,-20 0 9 15,-7 4-7-15,0 4 3 16,6 5 3-16,2 4 0 15,9 3 1-15,-2 0-4 16,7 0 2-16,5 0 0 16,0-4-1-16,0 4-13 0,17-2-4 15,9 0 4-15,6 2 6 16,-1 0 0-16,0 0 4 16,-4 0 6-16,-3 11 4 15,0 6 3-15,-6 3 4 16,-7 2 3-16,-2-2 4 15,-7-2-6-15,-2-4 3 16,0-4 4-16,0-3-8 16,0-7-7-16,0 0 5 15,0 0-8-15,0 0 12 16,3-15-13-16,6-6-12 0,4-5 1 16,5-3-1-16,7-1-11 15,-2 6 1-15,2 6 3 16,-2 9 0-16,-3 9 15 15,-3 0-1-15,-3 3 5 16,-3 15 5-16,3 8 1 16,-5 0 7-16,1 3-4 15,4-3 10-15,-3-6-4 16,5-4 12-16,1-5-19 16,6-11 11-16,4 0 14 15,6 0-24-15,7-15-8 16,3-9 2-16,-1-5-6 0,-4 0 8 15,-14-5-6 1,-8-1 1-16,-16-1-6 0,0 3 3 16,-5 8-6-16,-19 13 6 15,2 10-5-15,-5 2-2 16,4 0-4-16,8 20 3 16,8-1-10-16,7 4-8 15,0 0-21-15,14-4 28 16,17-3 10-16,2 0 9 15,-2-2 2-15,-2 0 2 16,-6 0-1-16,-8-1 1 16,-3-2 1-16,-8-1 0 15,-4 0 1-15,-2 3-3 16,-33-1-7-16,-17 0-58 16,-15-7-110-16,-9-3-144 0</inkml:trace>
  <inkml:trace contextRef="#ctx0" brushRef="#br0" timeOffset="109202.79">3368 6414 972 0,'0'0'20'0,"0"0"-11"0,0 0 58 16,0 0-8-16,0 0-22 15,0 0-7-15,40 2-18 16,-22-2-6-16,-3 0 3 16,3 0-9-16,-5-12-4 15,-5-3-59-15,-8-2 0 16,0 3-12-16,-41 5-5 15,-15 2-63-15,-19 7-67 16,-8 0-186-16</inkml:trace>
  <inkml:trace contextRef="#ctx0" brushRef="#br0" timeOffset="109373.05">2610 6411 717 0,'0'0'186'0,"0"0"-172"16,0 0 70-16,127 0 22 15,-47-7-45-15,0-6-24 16,5-4-18-16,-7 1-17 16,-9 4-2-16,-13 7-52 15,-23 2-35-15,-22 3-43 16,-11 0-192-16</inkml:trace>
  <inkml:trace contextRef="#ctx0" brushRef="#br0" timeOffset="109929.16">619 7409 851 0,'0'0'86'0,"0"0"-55"16,0 0 66-16,0 0 7 16,0 0-32-16,0 0-38 15,-36 8-13-15,86-5-14 16,50-3 16-16,45 0 13 16,33-9-24-16,30-13-9 15,10-6 0-15,16 4-5 16,12 0 2-16,1 2-8 15,2 1-3-15,-17 0 0 0,-27 5-9 16,-29-2 5-16,-47 3-25 16,-30 5-12-16,-37 2-17 15,-28 3 32-15,-26 5-10 16,-8 0 0-16,-35 0 32 16,-32 0-5-16,-24 12-87 15,-15 3-85-15,-2 2-17 16,0-2-195-16</inkml:trace>
  <inkml:trace contextRef="#ctx0" brushRef="#br0" timeOffset="110280.83">1223 7435 1029 0,'0'0'41'15,"0"0"-36"-15,0 0 66 16,0 0 24-16,0 0-52 16,0 0-27-16,85 17 0 15,48-20 18-15,35-17-15 16,25-6-14-16,13-6-5 16,3 3 3-16,3 2-3 15,-11 1 2-15,-25 4-2 16,-29 0-5-16,-31 4 2 15,-35 3 3-15,-26 2 1 16,-21 6 1-16,-21 2 0 0,-11 5 3 16,-2 0 5-16,0 0 0 15,0 0-7-15,-9 0-3 16,1 0-23-16,2 0-23 16,6 0-81-16,0 0-153 15,23 0-380-15</inkml:trace>
  <inkml:trace contextRef="#ctx0" brushRef="#br0" timeOffset="110446.08">3564 7197 919 0,'0'0'197'16,"0"0"-149"-16,0 0 52 0,0 0-25 15,0 0-44-15,0 0-31 16,0 0-5-16,-3 0-50 15,-5 0-223-15,-5-5-754 16</inkml:trace>
  <inkml:trace contextRef="#ctx0" brushRef="#br0" timeOffset="128176.37">1258 8157 733 0,'0'0'174'16,"0"0"-134"-16,0 0 32 15,0 0 34-15,0 0-17 16,0 0-45-16,0 0-18 15,0-33-11-15,8 68 20 16,3 11-1-16,0 6-18 16,-4 5-6-16,-5-6-5 15,-2-4 1-15,0-9 2 0,0-14-6 16,0-10-2 0,0-5 2-16,0-7-1 0,0-2 0 15,0-2-1-15,2-31-5 16,5-11-5-16,1-12-5 15,4-2 3-15,-3 5 6 16,-1 8-2-16,-1 16 2 16,-4 15 6-16,-3 8 2 15,0 6 0-15,0 0-2 16,-18 9-1-16,-24 18-1 16,-12 9 1-16,-2 0 1 15,12-3 2-15,3-8-2 0,8-6-1 16,6-5 0-1,8-7 1-15,9-4 0 0,1-2 3 16,9-1-3-16,0 0 1 16,0 0-1-16,21-4-2 15,19-1 2-15,13 1 7 16,5 2-7-16,-5 2 0 16,-1 0 0-16,-1 0-29 15,-4 0-64-15,0 0-113 16,-5 0-193-16</inkml:trace>
  <inkml:trace contextRef="#ctx0" brushRef="#br0" timeOffset="130109.61">2612 7904 579 0,'0'0'80'0,"0"0"-50"0,0 0 28 16,0 0 49-16,0 0-46 16,0 0-19-16,0 0 4 15,20-30-5-15,-20 30-9 16,0 0 8-16,5 8-28 16,-1 28-9-16,0 20 40 15,3 11-8-15,-7 3-14 16,0-2-17-16,0-5-3 15,-20-12-2-15,6-8-8 16,-1-11-61-16,-1-5-59 16,6-15-111-16,-9-9-110 15</inkml:trace>
  <inkml:trace contextRef="#ctx0" brushRef="#br0" timeOffset="130309">2367 8332 191 0,'0'0'672'16,"0"0"-639"-16,0 0-27 16,0 0 41-16,0 0 1 15,0 0-4-15,147 75 0 16,-69-75-11-16,9 0-17 16,4-19-16-16,-4-9-17 15,-13-3-28-15,-14-2-11 0,-22-3-40 16,-27-3-176-1,-11 3-357-15</inkml:trace>
  <inkml:trace contextRef="#ctx0" brushRef="#br0" timeOffset="130487.28">2382 7867 852 0,'0'0'63'15,"0"0"-63"-15,118-47 16 16,-46 35 23-16,3 6-29 16,2 6-10-16,-13 0-47 15,-17 25-138-15,-14 6-203 16</inkml:trace>
  <inkml:trace contextRef="#ctx0" brushRef="#br0" timeOffset="132393.68">2917 8283 750 0,'0'0'198'0,"0"0"-171"16,0 0 45-16,0 0 18 16,0 0-28-16,0 0-21 15,14-54-40-15,8 26 2 16,5 4-3-16,-3 8 0 0,-5 8 1 15,-6 6-1 1,0 2-3-16,-4 2-5 0,-2 22 3 16,-1 6 5-16,-4 5 1 15,-2 0 0-15,0-5-1 16,0-4 0-16,0-5 0 16,0-10 0-16,0-7 1 15,0-4 0-15,2 0 3 16,3 0 9-16,9-22-3 15,1-10 1-15,5-8-5 16,3-2-3-16,-4 0-2 16,-1 8-1-16,-2 13-2 15,-9 9 0-15,-5 12 0 16,-2 0-15-16,0 3 2 0,0 23 2 16,0 8 13-16,0 2 0 15,7-3 1-15,3-6-1 16,6-4 0-16,-1-9 1 15,2-6 0-15,3-8 3 16,-1 0 1-16,6-17 13 16,2-12-8-16,-2-8-1 15,-3-3 6-15,-2-6-10 16,-6-3-2-16,-6-10-2 16,-6-7 0-16,3-1-1 15,-5 9-4-15,0 12 3 16,0 18 1-16,0 14 0 15,-5 12-4-15,-3 2-1 0,-6 14-8 16,3 26 0-16,-3 14 5 16,10 11 2-16,4 5 3 15,0 0 2-15,2-2 2 16,14-5-2-16,4-7 1 16,2-11-2-16,3-11 2 15,-1-9-1-15,1-11 2 16,0-10-1-16,-1-4 8 15,2-9-6-15,3-18 6 16,-2-9-5-16,-2-7-3 16,-5-1 0-16,-9 0-1 15,-9 4-3-15,-2 8-5 16,0 14-11-16,0 12 4 0,-10 6 1 16,-11 2-3-1,1 22-17-15,3 8 23 0,5 4 5 16,12-2 4-16,0-2-4 15,0-3 6-15,12-5 0 16,9-7 0-16,6-4 1 16,2-9 2-16,2-4 8 15,-2 0-2-15,5-17 25 16,-3-6-21-16,-4-7-8 16,-7-2 0-16,-7-1-2 15,-11 3-2-15,-2 4-7 16,0 8 5-16,-6 6 2 15,-12 10-5-15,0 2 0 16,0 0-4-16,5 7-11 0,6 5 10 16,5-3 0-16,2 3 6 15,0-1-1-15,0-2 5 16,9 1 2-16,11-2-2 16,2 0 1-16,0 3-1 15,1 3 0-15,-6 1 2 16,-1 3-2-16,-3 3 0 15,-1 0 1-15,1 4 0 16,-7-4 1-16,6-1 3 16,-3-3 1-16,-5-5 8 15,6-6 0-15,-6-4-7 0,5-2 12 16,-1 0 4 0,8-11-6-16,2-15-3 0,2-1-10 15,-2-8-3-15,4 2-1 16,-2 1-5-16,-4 5 5 15,-9 13-2-15,-3 8 1 16,-4 6 0-16,0 0-9 16,0 0-4-16,0 12 4 15,2 12 10-15,3 5 2 16,3-3 0-16,4 2 10 16,1-6-3-16,1-7-2 15,-1-2 2-15,-5-8-3 16,2-2 5-16,1-3 5 0,3 0-5 15,5-11 4-15,6-10-9 16,4-4-3-16,-2-2-3 16,-5-1-3-16,4 1-4 15,-10 8-5-15,-7 6-3 16,-5 9-5-16,-4 4-11 16,0 0-8-16,2 18 12 15,4 7 27-15,2-2 3 16,7 0-3-16,-1-6 0 15,9 2 2-15,-4-8-2 16,4-2 0-16,-3-9 8 16,0 0 3-16,4-2-1 15,1-20-4-15,0-7-6 16,-4-3-5-16,-7 1-12 0,-7-4-8 16,-7 3 10-16,0 12-4 15,0 8 0-15,-11 12 4 16,-9 0-2-16,2 18-9 15,2 12 14-15,8 2-4 16,8 4 1-16,0-2 14 16,8 0 0-16,19-3-2 15,2-8 3-15,9-6 4 16,-1-11 3-16,6-6-1 16,-1 0-3-16,1-27 6 15,1-6-2-15,-4-9 4 16,-6-6-6-16,-8-7 4 0,-12-4 3 15,-9-8-10 1,-5-1 6-16,0 4-5 0,0 9 4 16,0 15 21-16,0 18 13 15,-2 10-9-15,-3 11 2 16,1 1-14-16,-4 3-20 16,2 29 0-16,4 16 0 15,2 10 2-15,0 9 3 16,6 8 3-16,15 0-1 15,3 0 11-15,0-5 15 16,5-8-11-16,-2-12-13 16,0-10-9-16,-5-14-9 15,-3-14-6-15,-4-12-35 16,-4-3-81-16,-6-29-27 16,-5-9-182-16</inkml:trace>
  <inkml:trace contextRef="#ctx0" brushRef="#br0" timeOffset="132582.99">4834 8066 813 0,'0'0'144'16,"0"0"-130"-16,119-11 65 15,-53 3-24-15,8-2-33 0,-3-4-10 16,-8 2-12-1,-16-2-33-15,-22 2-106 0,-25 1-159 16,-8 4-196-16</inkml:trace>
  <inkml:trace contextRef="#ctx0" brushRef="#br0" timeOffset="132775.31">3266 8029 1066 0,'0'0'107'15,"0"0"-105"-15,0 0-1 16,0 0 12-16,175-44 14 0,-76 28-27 16,7 4-83-16,-8 2-150 15</inkml:trace>
  <inkml:trace contextRef="#ctx0" brushRef="#br0" timeOffset="133669.81">6076 8078 879 0,'0'0'92'0,"0"0"-62"15,0 0 19-15,0 0 4 16,0 0-20-16,0 0-6 16,-58 23-3-16,43 12-9 15,5 4-4-15,10 0-3 16,0-4-5-16,0-2-1 16,16-8-2-16,9-7-1 15,2-7-3-15,4-11-8 0,0 0 7 16,-2-7 5-1,-2-15 6-15,-12-3-1 0,-15-5-1 16,0-5-4-16,0-3-8 16,-20-2 8-16,-2 0-3 15,4 6 2-15,7 10-2 16,4 6-1-16,7 10-4 16,0 1-2-16,5 6-53 15,24 1 27-15,7 0 31 16,1 30 5-16,3 8-5 15,-11 14 3-15,-11 6 2 16,-7 9-1-16,-11 4 2 16,0 10-1-16,0 5 0 15,-13 2 0-15,-3-5 0 16,5-11 11-16,7-18-9 0,4-16 0 16,0-16-4-16,4-14 2 15,21-8 0-15,8 0 1 16,7-27 4-16,0-7 4 15,-6-7 14-15,-5-7 13 16,-16-3 0-16,-8-5 9 16,-5 4-13-16,-9 5-19 15,-24 12-1-15,-8 12-5 16,-1 9-7-16,0 7-1 16,3 5 0-16,8 2-46 15,12 0-81-15,17-2-35 16,2-7-374-16</inkml:trace>
  <inkml:trace contextRef="#ctx0" brushRef="#br0" timeOffset="133909.17">7175 7824 1131 0,'0'0'113'15,"0"0"-84"-15,0 0 28 16,0 0-22-16,0 0-34 16,0 0 5-16,22 61 0 15,-11-6-1-15,-1 4-5 0,-6-5-13 16,0-4-15 0,-1-8-47-16,-3-8-97 0,0-12-97 15,0-12-271-15</inkml:trace>
  <inkml:trace contextRef="#ctx0" brushRef="#br0" timeOffset="135644.01">6937 8071 903 0,'0'0'153'0,"0"0"-131"16,0 0 6-16,0 0 5 15,0 0 2-15,171-60 6 16,-92 38-31-16,-2-5-3 15,-5 4-7-15,-14-3-17 0,-14-1 7 16,-17 1 2-16,-14-1 5 16,-9 4 3-16,-4-1 1 15,0 10 15-15,0 3 2 16,-6 8 10-16,-5 3-14 16,-3 0-10-16,-3 12-1 15,3 20 0-15,5 8-3 16,5 6 4-16,4 5 0 15,0 3-3-15,18-4 10 16,2 0 0-16,-2-10 2 16,-1-10 2-16,-1-10-14 15,-5-12 1-15,1-4 2 16,-6-4-2-16,5 0-1 0,7-18 6 16,-3-10-7-16,8-4-1 15,-5 0 1-15,-5 4-6 16,-1 8 6-16,-6 8-2 15,-6 7-4-15,7 5-15 16,-3 0 1-16,-2 23 13 16,7 7 7-16,1 0 0 15,0-2 0-15,4-2 0 16,1-4 3-16,6-6 1 16,-4-6 0-16,1-8 9 15,3-2-5-15,2 0-1 16,6-22 8-16,-2-6-12 15,0-2-1-15,-9-4-3 16,-5-1 1-16,-6 4 0 0,-5 7-8 16,-2 7 1-16,0 12 5 15,0 5-4-15,0 0 2 16,-2 12-16-16,-9 15 12 16,2 4 2-16,9 3 2 15,0-2 1-15,0-2-3 16,11-4 5-16,12-5 1 15,4-10 0-15,-4-8-2 16,12-3 0-16,-6 0-2 16,4-11 4-16,-2-15-1 15,-2-2-5-15,-7-2-16 0,-8-2 14 16,-8 4 8 0,-6 6 0-16,0 11-3 0,0 4 2 15,0 7-5-15,0 0 3 16,0 14-9-16,0 8 12 15,0 2 2-15,-2 4 11 16,2-5-6-16,0-2 7 16,0-3-1-16,0-8 4 15,0-6-3-15,0-2-3 16,0-2 2-16,4 0 5 16,10-20-6-16,6-8-9 15,2-4-3-15,-1-1-2 16,0 8-6-16,-5 4-7 15,4 8-11-15,-4 9-9 0,-8 4 19 16,6 3-5-16,-3 16 12 16,-2 7 7-16,0 1 2 15,4-2 0-15,3-4 0 16,6-6-4-16,3-5-4 16,4-8 1-16,0-2 5 15,4 0 2-15,0-18 0 16,-4-5 3-16,-2-9 5 15,-11 3 9-15,-3 0 9 16,-13-5-10-16,0 6-10 16,0 9-4-16,-20 8-2 15,-6 11 0-15,-5 0-7 16,-6 19 2-16,8 8 1 0,10 6-1 16,7-1-9-16,12-2 10 15,0-2-2-15,0-6 4 16,12-8 1-16,3-8 1 15,3-4 3-15,2-2 7 16,2 0 9-16,3-17-3 16,0-4 4-16,-1 1-8 15,-4 2-5-15,-4 6 10 16,-3 4-4-16,-9 6-2 16,-2 2-2-16,1 0-5 15,-3 10-4-15,7 18 9 16,-1 15 0-16,-1 10-1 15,-1 13-5-15,-4 14 0 16,0 11-3-16,0 6 0 0,-15-5-8 16,-8-14 3-16,1-19 4 15,2-17 0-15,-2-15 0 16,1-15 1-16,0-12 0 16,-2 0 0-16,7-19-2 15,3-13-5-15,9-9 4 16,4-15 0-16,0-13-2 15,19-15 3-15,15-6-1 16,11 4-2-16,11 9-3 16,6 11 7-16,5 8-1 15,-1 8 2-15,1 4 4 16,-7 7-2-16,-8 8 8 16,-12 4-3-16,-16 9-6 0,-12 9 4 15,-12 0 0-15,0 6 1 16,-12 3-5-16,-19 0 1 15,-9 3-4-15,5 19-1 16,4-4 2-16,10 0-1 16,8-1-5-16,10-3-2 15,3 0 2-15,0-2 3 16,0-2 4-16,16 0 0 16,13 2 0-16,0 2 4 15,5 0-3-15,-1 4 5 0,-4-1 4 16,-2 0 1-16,-7 1-3 15,-9-2-7-15,-9 0 0 16,-2-2 0-16,-2 0 0 16,-29 2-1-16,-14-2-9 15,-12-3-11-15,-13-6-38 16,-14-5-116-16,-21 0-54 16,-16-12-425-16</inkml:trace>
  <inkml:trace contextRef="#ctx0" brushRef="#br0" timeOffset="135799.26">7768 7796 1065 0,'0'0'154'0,"0"0"-142"0,0 0 21 16,121-50 3-16,-101 48-36 15,-11 2-16-15,-9 0-134 16,0 5-129-16</inkml:trace>
  <inkml:trace contextRef="#ctx0" brushRef="#br0" timeOffset="136312.15">10001 7575 861 0,'0'0'82'0,"0"0"0"16,0 0 42-16,0 0-23 15,0 0-48-15,0 0-30 16,-28 65-9-16,8 7 26 16,-3 11-18-16,8 3-10 15,6 2-12-15,4 0 4 16,5-9-8-16,0-12 1 16,29-17-9-16,7-17-28 15,9-18-13-15,3-15-28 0,10 0-85 16,5-19-145-1,-7-18-265-15</inkml:trace>
  <inkml:trace contextRef="#ctx0" brushRef="#br0" timeOffset="136709.87">10468 7686 940 0,'0'0'136'16,"0"0"-48"-16,0 0 17 15,0 0-65-15,0 0-27 16,0 0-8-16,2 52 14 16,2-8-4-16,3 1-8 15,-7-2-7-15,2-2 0 16,-2-5-10-16,0-6-16 0,0-4-22 16,-11-9-37-16,-9-5-13 15,-2-5-2-15,0-5-1 16,1-2-44-16,4 0 90 15,1 0 55-15,7 0 10 16,3 0 80-16,4 0 15 16,2 0-44-16,0 0-17 15,0 6-19-15,23 0 42 16,16-2-7-16,7-3-18 16,8-1-19-16,0 0-10 15,-4-1-13-15,0-15-7 16,-17 0-56-16,-8-2-24 0,-14-3-4 15,-11-3-39 1,0-3-90-16,-29-9-391 0</inkml:trace>
  <inkml:trace contextRef="#ctx0" brushRef="#br0" timeOffset="136872.1">10296 7671 875 0,'-9'-7'131'0,"9"3"-64"16,0 0 41-16,2 0-34 15,34 0-55-15,13 1-14 16,16 0-5-16,4 3-5 16,-3 0-41-16,6 0-103 15,-5 3-36-15,-7 14-94 0,-2-2-185 16</inkml:trace>
  <inkml:trace contextRef="#ctx0" brushRef="#br0" timeOffset="137159.59">10940 7735 505 0,'0'0'247'15,"0"0"-100"-15,0 0-50 16,0 0-2-16,0 0-2 16,-84 139-23-16,72-92-23 15,10 3-22-15,2-1-10 16,0-8-7-16,25-3 1 16,6-10-6-16,2-10-2 15,9-12-1-15,8-6 4 16,1-6-3-16,-7-26-1 15,-3-8 0-15,-19-6 3 0,-15-7 3 16,-7-3-4-16,-14 1-1 16,-26 2-1-16,-7 15 2 15,-9 12-2-15,6 16-7 16,0 10-13-16,13 0-49 16,14 20-113-16,14 5-174 15</inkml:trace>
  <inkml:trace contextRef="#ctx0" brushRef="#br0" timeOffset="137545.17">11375 7820 1087 0,'0'0'124'0,"0"0"-47"16,0 0-14-16,0 0-34 15,0 0-10-15,0 0-9 16,171-36-2-16,-97 30-6 16,-5 2-2-16,-13 4-5 15,-18 0-25-15,-18 0-21 16,-11 0-35-16,-9 0-65 16,-2 0 42-16,-32 0-87 15,-3 0-74-15,-6 0-76 16,5 4 203-16,7 0 143 0,8 2 215 15,10 2 60 1,7 4-113-16,4 10 2 0,2 8-44 16,0 9-18-16,0 2-19 15,0 5-2-15,6 3-48 16,-4-3-16-16,-2-5-14 16,0-7-3-16,5-11-36 15,-3-7-69-15,4-12-25 16,6-4-161-16</inkml:trace>
  <inkml:trace contextRef="#ctx0" brushRef="#br0" timeOffset="137794.6">11718 7513 129 0,'0'0'886'16,"0"0"-818"-16,0 0 17 15,0 0-14-15,0 0-32 16,0 0-8-16,139 33-10 16,-77 15-2-16,7 12 5 15,-9 6 1-15,-18 10-12 16,-15 6-13-16,-27 5 0 16,-11-3-10-16,-45-4-22 15,-22-6-50-15,-20-10-149 16,-2-11-516-16</inkml:trace>
  <inkml:trace contextRef="#ctx0" brushRef="#br0" timeOffset="138946.54">1227 9356 863 0,'0'0'167'15,"0"0"-130"-15,0 0-32 16,0 0 19-16,0 0 54 16,0 0-11-16,41 123-31 15,-30-82-19-15,-2 3-11 16,0-9-2-16,-5-7 4 15,-1-10-6-15,-3-10-1 16,2-5-1-16,2-3 0 16,0 0-2-16,4-13 0 15,0-20 1-15,-1-13-8 16,2-10 1-16,-2 6 5 0,-3 8-7 16,1 8 8-16,-3 12 2 15,0 13 0-15,-2 4 0 16,0 5-4-16,0 0-3 15,0 5-1-15,-18 18 3 16,-11 9 3-16,-2 6 0 16,1 1 2-16,11-9 0 15,7-8 0-15,4-10 4 16,6-8-7-16,2-3 3 16,0-1-1-16,13 0-1 15,21 0-4-15,14-3-4 16,15-14-92-16,9 2-42 0,9-1-132 15,2 0-160 1</inkml:trace>
  <inkml:trace contextRef="#ctx0" brushRef="#br0" timeOffset="139643.81">2512 9191 49 0,'0'0'834'0,"0"0"-735"16,0 0-23-16,0 0 6 15,0 0-26-15,0 0-26 16,15 58 17-16,-3-9 5 16,-1 1-18-16,-3 1-21 15,0-4-10-15,-2-3-3 16,-6-5-4-16,0-4-11 15,0-9-16-15,0-3-29 16,-2-5-75-16,-12-6-22 16,-3-6-91-16,-8-4 116 15,0-2-13-15,1 0 106 16,-1 0 39-16,8 0 130 0,5 0 9 16,8 0 45-16,4 0-79 15,0 2-56-15,14 8-6 16,19 2 27-16,13 0-26 15,8-5-17-15,13-7-13 16,7 0 5-16,-8 0-19 16,1-9-11-16,-20-11-90 15,-9-6-16-15,-15-3-35 16,-17-6-30-16,-6-1 38 16,-25-4-258-16</inkml:trace>
  <inkml:trace contextRef="#ctx0" brushRef="#br0" timeOffset="139804.09">2300 9172 853 0,'0'0'125'16,"0"0"-65"-16,0 0 29 15,0 0-42-15,0 0-18 16,0 0-5-16,154-78-4 16,-74 67-19-16,18 3-1 15,-4 8-37-15,-5 0-60 16,-7 17-70-16,-22 15-127 15</inkml:trace>
  <inkml:trace contextRef="#ctx0" brushRef="#br0" timeOffset="141712.46">3085 9537 274 0,'0'0'767'0,"0"0"-709"0,0 0 4 15,0 0 38-15,0 0-47 16,0 0-36-16,-16-43-8 16,16 28 3-16,11-2-10 15,3 8-2-15,-1 4 0 16,1 5-1-16,-6 0 1 16,3 0-2-16,3 12-5 15,-6 14 6-15,4 6 1 16,-5 1 1-16,-1-3-1 15,1-4 0-15,-5-6 0 0,2-8 0 16,-4-8 0-16,2-2 0 16,-2-2 2-16,8 0 3 15,-4-9-1-15,3-12 1 16,3-7-4-16,0-4-1 16,1-3 4-16,-1 5-1 15,0 9-3-15,-3 7 0 16,-5 12-2-16,0 2-2 15,0 0 1-15,2 7-5 16,8 16 8-16,-1 5 1 16,5 0 1-16,-3-3-2 15,3-4 1-15,1-3-1 16,-1-8 3-16,2-4 1 0,-4-6 2 16,1 0 1-16,5-4-2 15,3-21 1-15,-4-6-2 16,6-5-3-16,-7-6 2 15,-5-4-2-15,-4-11-1 16,-4-9 0-16,-5-6-3 16,0 0-4-16,0 8 1 15,0 17 5-15,0 22 1 16,0 12 0-16,0 11-1 16,-3 2-3-16,-4 5-6 15,3 26 6-15,0 17 1 16,4 15 0-16,0 8 2 0,0 4 2 15,13 0-2 1,9-5 1-16,3-8 0 0,8-13 0 16,0-12 1-16,5-13-2 15,1-12 1-15,3-12-2 16,3 0 2-16,-1-29-6 16,0-10-3-16,-10-1-3 15,-10-2 8-15,-14-4-2 16,-10 2 6-16,0 3 0 15,0 9-1-15,-16 13 1 16,-2 12-1-16,-2 7-1 16,0 7-8-16,2 20 4 15,2 7 2-15,12 7 3 0,4-4 1 16,0-2-1 0,11 1-3-16,16-4 4 0,2-6 0 15,2-6 0-15,2-8 4 16,0-9 0-16,-1-3 0 15,-1 0 5-15,-2-21 3 16,-4-4-2-16,-9-7-7 16,-8 3-3-16,-3-3 0 15,-5 0 0-15,0 4 0 16,0 5-12-16,-3 12 11 16,-3 4 1-16,-3 7 0 15,4 0-9-15,-1 0 2 0,-1 2 5 16,7 8 1-16,0 5-6 15,0 1 6-15,0-1 1 16,13 0 0-16,3-3-1 16,2 2 1-16,2-2 1 15,2 4-1-15,-3 2 0 16,-2-1 0-16,-3 3-4 16,-3-3 4-16,-1-3 0 15,0-2 5-15,-1-6-11 16,-3-2 8-16,-2-4-3 15,8 0 1-15,1-6 0 16,7-18 1-16,5-7-1 16,1-5-2-16,-3-1-5 15,1-2 4-15,-5 9 3 16,-9 9-5-16,5 10-2 0,-7 11 7 16,-2 0 0-16,-1 4 1 15,1 21 0-15,4 4 10 16,1 5 0-16,-1 1 3 15,6-5-3-15,-3-6-3 16,1-6 2-16,-3-9 2 16,-2-6-2-16,0-3-6 15,4 0 3-15,3-15-2 16,6-8-2-16,0-5-3 16,-3-2 0-16,-2 2-1 15,-3 3 1-15,-3 7-5 16,-5 8 2-16,-2 8-1 15,-4 2-3-15,3 0-2 16,2 4 3-16,-1 15 4 0,5 4 1 16,4 3 2-16,1 1-1 15,4-8 2-15,-3-2-2 16,5-7 1-16,-2-8 0 16,2-2-1-16,3 0 2 15,-4-18-1-15,1-7-1 16,-1-2-2-16,-11-4 2 15,3-1-1-15,-11 1-3 16,0 2 0-16,0 7-3 16,0 10 1-16,-15 12 1 15,-8 0-3-15,1 12 3 0,-3 14 0 16,10 6 3-16,9 4 0 16,6 5-1-16,2-4 2 15,27-2-1-15,6-5 1 16,7-12 1-16,3-8 0 15,6-10 1-15,-2 0 12 16,9-21 0-16,-6-14-10 16,-8-5-2-16,-11-5 6 15,-8 0 0-15,-14-8 4 16,-4-9-3-16,-7-6-5 16,0-2-3-16,0 4-1 15,-7 15 1-15,-2 18 2 0,3 16-2 16,4 14 0-1,-5 3-7-15,2 5 1 0,-2 27 2 16,3 14 4-16,4 12 0 16,0 5 1-16,14 4 2 15,3-2-2-15,10-5 2 16,-2-6-2-16,-6-8 0 16,8-14-1-16,-9-11 0 15,-5-11-2-15,3-10-1 16,-3 0-7-16,-1-18-33 15,-1-12-61-15,-7-2-64 16,-4-1-77-16,0-3-225 16</inkml:trace>
  <inkml:trace contextRef="#ctx0" brushRef="#br0" timeOffset="141887.84">5135 9212 486 0,'0'0'463'15,"0"0"-437"-15,0 0-14 16,0 0 87-16,123 3-18 16,-61-3-61-16,5-5-20 15,-9-11-7-15,-11-1-45 16,-16 0-70-16,-20-1-91 16,-11-2 20-16</inkml:trace>
  <inkml:trace contextRef="#ctx0" brushRef="#br0" timeOffset="142086.25">3551 9224 1025 0,'0'0'166'15,"0"0"-149"-15,0 0-9 16,0 0 11-16,0 0-3 15,155-28-15-15,-65 9-1 16,-10 2-170-16,-13 2-264 16</inkml:trace>
  <inkml:trace contextRef="#ctx0" brushRef="#br0" timeOffset="143279.34">6753 9414 615 0,'0'0'258'0,"0"0"-186"16,0 0-1-16,0 0 26 0,0 0-18 16,0 0-27-16,95-22-19 15,-55 0-8-15,-3-6-18 16,-3-4-5-16,-7 4 2 15,-7 2 0-15,-9 10-3 16,-5 8 0-16,-4 6-1 16,-2 2-4-16,0 0-9 15,-6 24 7-15,-17 15 1 16,4 8 2-16,7 3-2 16,10-4-7-16,2-10 6 15,5-5 3-15,17-14 3 16,5-6 1-16,6-11 0 15,8 0 3-15,-1-20 1 0,-3-12 5 16,-8-7-6-16,-4 1-1 16,-16-4 6-16,-9 1 7 15,0-4-13-15,-20 3-3 16,-14 8-1-16,-4 8-13 16,1 14 6-16,-1 12-4 15,7 0-3-15,4 6 0 16,11 17-3-16,7 0 1 15,9 3-13-15,0-3-4 16,15-3 9-16,20-5 0 16,2-6 3-16,17-9 16 0,-8 0 2 15,8-9 3 1,-8-15 0-16,-5-6 2 16,-10-2 1-16,-4-1 4 0,-12 1 0 15,-6 2 14-15,-9 0 29 16,0 9-17-16,0 5 9 15,-4 4 1-15,-5 10-11 16,5 2-13-16,-1 0-2 16,1 7-6-16,-3 21-9 15,0 11 7-15,5 10 0 16,2 12-2-16,0 11-2 16,0 8-4-16,0 10 0 15,0 9 6-15,0-1-2 0,0-6-2 16,0-8 2-1,4-11 1-15,12-15-5 0,-7-11 1 16,2-10-2-16,-4-13 1 16,-5-10-7-16,3-8-8 15,-5-4-7-15,2-2 2 16,-2 0 5-16,2-2 10 16,0-26-6-16,-2-10 2 15,0-8 2-15,0-4 5 16,0-6 2-16,0 1 3 15,0 5 0-15,-11 7-2 16,-5 4 11-16,1 8 5 16,-3-3-17-16,1 7 1 15,3-2-3-15,5 2 0 0,9-1-14 16,0-4-35-16,11-4-98 16,27-1-57-1,15-1-124-15</inkml:trace>
  <inkml:trace contextRef="#ctx0" brushRef="#br0" timeOffset="146491.96">8113 9264 864 0,'0'0'81'0,"0"0"-66"0,0 0 32 15,0 0 4 1,0 0 7-16,0 0 23 0,48 24-22 16,-15-48-31-16,-2-5-23 15,-4-3 5-15,-10 1-9 16,-9-1 0-16,-8 3 11 16,0 10-12-16,0 5 2 15,-10 11-1-15,-9 3-2 16,-2 3-3-16,-3 23 2 15,-1 10-6-15,10 10 6 16,4 3 0-16,6 2 2 16,5-1-2-16,0-8 2 15,9-7 2-15,15-8-2 16,1-9 2-16,4-5-2 0,4-13 4 16,-2 0 4-16,12-13 1 15,-1-14-6-15,1-7 1 16,-7 2-4-16,-7-1 0 15,-10 3-1-15,-9 6 0 16,-6 7-2-16,-4 8 1 16,0 6-5-16,0 3-2 15,0 0-1-15,0 23-3 16,0 10 11-16,-4 1 1 16,4 4 1-16,0-4 0 15,0-6 2-15,8-5 4 16,5-4 0-16,3-10 4 15,-3-6-5-15,6-3 11 0,-4 0-2 16,3-17 0-16,0-9-6 16,-1-6-7-16,2 0 0 15,-4 0 0-15,-1-3 0 16,-6 0-1-16,5 7-6 16,-5 7 1-16,-4 10 1 15,-2 9-1-15,-2 2-6 16,2 0-3-16,-2 16 2 15,9 12 12-15,-5 4 1 16,12 0 1-16,-3-2-1 16,8-4 1-16,-1-6 5 15,-3-8 0-15,-3-5-1 16,1-7 3-16,4 0 8 0,1-4-4 16,4-18-5-1,3-7-1-15,-3-1-7 0,-3-3 3 16,-8-4-7-16,-5 2 4 15,-8 3-4-15,0 5-1 16,0 11-6-16,-4 10 6 16,-19 6-5-16,4 0-4 15,-1 20 3-15,-3 9 8 16,10 8-1-16,7 4-2 16,1 0 1-16,5 0 2 15,5-5 2-15,19-4 0 16,10-10 1-16,3-6 0 15,5-9 7-15,1-7-1 16,1 0 1-16,-1-9 2 0,-3-15-4 16,-4-5-4-16,-12 0 4 15,-9-3-5-15,-1-2 0 16,-14-1-1-16,0 3-6 16,0 10-1-16,-2 6 2 15,-12 8-3-15,1 5-10 16,-3 3-3-16,3 0 0 15,0 0-2-15,8 0 14 16,3 5 4-16,2-5 5 16,0 2-4-16,0 0 3 15,0 0 2-15,0-1 3 0,12-1 10 16,-4 0-7 0,1 0 7-16,-3 0-7 0,2 0-3 15,-4 0 3-15,-2 0 0 16,-2 0-6-16,0 0 0 15,5 0 2-15,-5 0-1 16,0 0 0-16,2 0 0 16,-2 0-1-16,0 0 0 15,0 0 2-15,0 3-1 16,0 3 0-16,2 2 2 16,2 2 7-16,12 0-7 15,-3 2 0-15,3-2-2 16,4 2 0-16,-2 0-1 15,0-3 1-15,2 0 5 0,-4-1-5 16,-3 0-1-16,-4-1 1 16,0 0-1-16,-3 1-1 15,3-2 1-15,-4-1 3 16,2-3 2-16,-1-1 0 16,1-1-1-16,1 0-2 15,2 0 0-15,3-8 8 16,3-12-8-16,-1-4-1 15,-1-4 0-15,1-2-1 16,-1 2 0-16,-5 4-1 16,-1 9 1-16,-3 8 0 15,-5 5 0-15,0 2-1 16,0 0 0-16,2 2-2 16,3 17-5-16,4 6 8 15,4 5 1-15,5 0 0 0,2-4 3 16,4-1-2-16,1-10 0 15,-3-4 0-15,5-9 4 16,-2-2-4-16,2 0 3 16,1-14-4-16,-1-9 1 15,-3-2-2-15,1-2-1 16,-10 3-1-16,-5 5 4 16,-4 4-1-16,-6 5-1 15,0 8 6-15,0 2-3 16,0 0-1-16,0 7-2 15,0 27 0-15,-4 17 11 0,-5 14-3 16,-5 16-7-16,6 14-1 16,-6 13 0-16,-8 8-1 15,2 0 1-15,-3-5 0 16,8-17-10-16,-3-18 1 16,7-21-12-16,-3-23 16 15,-1-16-2-15,-3-16 5 16,-5 0 2-16,6-30-21 15,3-16-9-15,8-12 5 16,6-13-19-16,0-9 0 16,9-7 5-16,27-6-11 0,10-2 1 15,12 12 24 1,2 4 14-16,7 12-29 0,-7 9-11 16,-4 0 7-16,-2 5-8 15,-5-5 23-15,0 3 29 16,-6 1 15-16,-8-1 47 15,-6 4-10-15,-14 7-7 16,-3 5 14-16,-12 9 11 16,0 10-10-16,0 8 7 15,0 9-4-15,-12 3-33 16,-1 17-22-16,-5 24-5 16,5 10 9-16,7 14-2 15,6 1-2-15,0 2-1 0,0-1 1 16,8-4 8-1,12-10-6-15,0-9-7 0,-2-15-3 16,0-10 0-16,2-14-9 16,-2-5-3-16,8-7-25 15,1-25-12-15,0-11-49 16,-7-7-10-16,1-10 15 16,-13-14 26-16,3-12-6 15,-7-4 7-15,8 7 32 16,-5 20 34-16,-3 22 6 15,-4 24 94-15,0 10 23 16,0 7-21-16,0 0-42 16,0 7-14-16,-11 25 4 15,-5 19 1-15,3 11-3 16,1 11-21-16,10 5-6 0,0 1 2 16,0-8-4-16,2-3-3 15,0-13-13-15,0-16-3 16,0-13 2-16,0-14-2 15,4-10 0-15,12-2 0 16,4-7 2-16,11-23-2 16,3-9-9-16,-5-3-5 15,-1 0-6-15,1 7 5 16,-13 8-3-16,-3 11-2 16,-5 13-7-16,-8 3 19 15,0 0-8-15,0 14 9 16,0 13 7-16,0 4 1 0,4-2 4 15,5 0 2 1,5-6-2-16,-4-5 6 0,8-6-3 16,0-7 4-16,2-5-1 15,5 0-3-15,3-17 3 16,1-8-11-16,2-5 0 16,-2-2 0-16,-2-5-1 15,-9 2-5-15,0 0-4 16,-9 9-4-16,-7 6 0 15,-2 11-7-15,0 9 5 16,0 0-6-16,0 9-12 16,0 16 27-16,0 8 7 15,0 1-1-15,13 1 1 0,12-2 0 16,2-3 2-16,2-5 20 16,0-12-18-16,2-7 0 15,0-6-3-15,5 0-1 16,-3-15-10-16,-6-12-24 15,-7-1 22-15,-2-2 10 16,-11 0 4-16,-5 2-2 16,-2 4 3-16,0 9-2 15,0 8 4-15,0 7 6 16,0 0-4-16,0 2 13 16,0 15-7-16,-2 10 24 15,-1-1-12-15,3-4-6 16,0-2 9-16,0-11-18 15,0-2 6-15,0-5-13 0,0-2 4 16,5 0 5-16,10-4-6 16,10-13-4-16,4-4-2 15,-2-4-3-15,0 6-9 16,-6 1 1-16,4 8-4 16,-9 2 7-16,-7 8-4 15,-5 0-3-15,-2 0-2 16,-2 20 17-16,0 6-1 15,5 0-2-15,2-4-15 16,6-8-9-16,5-6-31 16,4-8 2-16,7 0 0 15,4 0-17-15,4-17 36 0,-4-4 35 16,-2-2 2-16,-2 4 6 16,-14-5 52-16,-3-3-55 15,-12 4 0-15,0 3-3 16,0 8 1-16,-5 7 5 15,-4 5 6-15,-2 5-8 16,2 23 2-16,2 11 17 16,3 5 9-16,4 9 9 15,0 12-17-15,16 6-7 16,13 10 16-16,2 5 18 16,5-2-17-16,-7-4-1 15,-10-10-9-15,-11-17-15 16,-8-13-9-16,-8-12 0 15,-21-12-3-15,-13-10-13 16,0-6-12-16,-5-6-29 0,-5-22-86 16,4-11-40-16,-6-7-120 15,-4-9-304-15</inkml:trace>
  <inkml:trace contextRef="#ctx0" brushRef="#br0" timeOffset="146651.2">11282 8981 1002 0,'0'0'119'15,"0"0"-75"-15,0 0 13 16,0 0-25-16,0 0-32 0,0 0-11 16,-14-12-87-16,-13 4-116 15</inkml:trace>
  <inkml:trace contextRef="#ctx0" brushRef="#br0" timeOffset="146807.43">9930 8947 1271 0,'0'0'70'16,"0"0"-70"-16,0 0 0 15,143 59 11-15,-18-55-11 16,22-4-3-16,9 0-86 15,-2-4-316-15</inkml:trace>
  <inkml:trace contextRef="#ctx0" brushRef="#br0" timeOffset="147326.37">12748 8650 894 0,'0'0'120'0,"0"0"-25"15,0 0 23-15,0 0-43 16,0 0-44-16,0 0-6 16,-131 147 2-16,88-63 2 15,12 8-20-15,14 4-3 16,17-1 2-16,0-7-7 16,17-10-1-16,24-16-8 15,7-15-19-15,17-17-18 16,4-18-22-16,13-12-75 15,5-7-61-15,-8-23-189 16</inkml:trace>
  <inkml:trace contextRef="#ctx0" brushRef="#br0" timeOffset="147709.03">13136 8756 884 0,'0'0'99'0,"0"0"-17"16,0 0-10-16,0 0-14 16,0 0-8-16,0 0 5 15,0 133-26-15,0-85-7 16,0 0-22-16,0-1 2 16,0-10-2-16,0-2-9 15,-14-8-9-15,6-8-46 0,-8-5-34 16,-4-2 18-16,2-4-10 15,-7-3 11-15,6-3 15 16,3 1 64-16,3 1 42 16,4-2 13-16,9 1 3 15,0 2-7-15,0 1-19 16,0 0 21-16,11 0 14 16,16-4-15-16,8-2-27 15,17 0-18-15,8 0-7 16,0-14-10-16,-5-4-63 15,-5-4-33-15,-21-4-77 16,-21-7-134-16</inkml:trace>
  <inkml:trace contextRef="#ctx0" brushRef="#br0" timeOffset="148158.87">12887 8807 878 0,'0'0'164'15,"0"0"-140"-15,0 0 5 16,0 0-9-16,0 0-20 16,189-68-3-16,-100 51-30 15,9 3-18-15,-4 4-36 16,-18 7-74-16,-19 3 39 16,-24 0-45-16,-12 0-112 15,-15 0 256-15,-6 0 23 16,0 3 277-16,-2 14-97 15,-11 3-30-15,-3 10-13 0,-3 7-58 16,-4 8-3-16,3 3-9 16,5 1-8-16,3 2-22 15,12-5-7-15,0-4-11 16,3-7-8-16,16-11-5 16,8-9-3-16,9-8-2 15,-1-7 8-15,8-2 2 16,-5-22-6-16,-5-8-1 15,-8-6 2-15,-10-6 9 16,-12-7 1-16,-3-3-9 16,-7 0-4-16,-20 5-3 0,-11 12-4 15,-4 11-8 1,-1 13-6-16,-3 9-29 0,6 4-58 16,13 4-86-16,18 14-184 15</inkml:trace>
  <inkml:trace contextRef="#ctx0" brushRef="#br0" timeOffset="148460.31">13978 8707 1068 0,'0'0'95'0,"0"0"3"0,0 0-34 16,0 0-31-1,0 0-29-15,0 0 27 0,-26 86-9 16,26-39 2-16,0 4-8 16,0 2-3-16,0 0 3 15,0-7-10-15,0-2-4 16,2-9-2-16,18-9 3 16,0-6-3-16,9-8-4 15,7-8-10-15,7-4-6 16,1 0-11-16,3-8-14 15,-5-14-10-15,-9-6-62 16,-8-6-90-16,-14-2-136 16</inkml:trace>
  <inkml:trace contextRef="#ctx0" brushRef="#br0" timeOffset="148631.57">13992 8937 878 0,'0'0'120'0,"0"0"-56"15,0 0 8-15,0 0-14 16,0 0-26-16,0 0 1 16,85 7-19-16,-39-7-14 15,6-7-76-15,-10-11-61 16,-9 0-65-16,-10-2-142 16</inkml:trace>
  <inkml:trace contextRef="#ctx0" brushRef="#br0" timeOffset="148795.81">13914 8756 893 0,'0'0'155'15,"0"0"-99"-15,0 0 15 16,0 0-19-16,0 0-41 16,0 0-11-16,165-56-40 15,-96 41-62-15,-9-4-36 16,-4-5-188-16</inkml:trace>
  <inkml:trace contextRef="#ctx0" brushRef="#br0" timeOffset="149080.29">14281 8310 919 0,'0'0'149'0,"0"0"-106"16,0 0 8-16,0 0 16 15,0 0-25-15,0 0 12 16,170 78-16-16,-83-22-10 16,-2 11-15-16,-12 8-6 15,-4 10 0-15,-22-5-7 16,-18 2-4-16,-10-2-8 16,-19-3 1-16,0-6 4 15,-37-1 4-15,-5-12 0 0,-14-9-1 16,-4-9-12-1,0-11-21-15,8-6-21 0,19-14-94 16,11-9-121-16</inkml:trace>
  <inkml:trace contextRef="#ctx0" brushRef="#br0" timeOffset="149288.64">15514 9060 1153 0,'0'0'166'0,"0"0"-141"0,0 0 8 16,0 0-9-16,0 0-21 16,0 0-3-16,0 4-29 15,0-4-48-15,0 0-195 16</inkml:trace>
  <inkml:trace contextRef="#ctx0" brushRef="#br0" timeOffset="151542.37">971 10654 552 0,'0'0'66'0,"0"0"11"15,0 0 74-15,0 0-30 16,0 0-37-16,0 0-31 16,0 0-7-16,74-48-6 15,-56 70 0-15,0 12-6 0,-3 12-12 16,-6 6-2-16,-7 0-7 16,-2-1 0-16,0-10-10 15,0-9 2-15,0-11-2 16,-2-14-5-16,2-4 4 15,0-3-2-15,0 0 1 16,0-12-1-16,0-25 0 16,16-13-9-16,2-4 4 15,-1 1 5-15,-3 14-2 16,-7 13 4-16,-5 14-1 16,-2 8-1-16,-4 4 0 15,-30 0-11-15,-24 20 11 16,-6 12 2-16,-4 6-2 0,8-3 1 15,20-8 2 1,13-11-3-16,14-6 0 0,11-8-1 16,2-2-2-16,0 0 1 15,19 0 1-15,20 0-1 16,16 0 1-16,3 0 1 16,4 0-1-16,1 0-41 15,-5-2-171-15,-2-8-419 16</inkml:trace>
  <inkml:trace contextRef="#ctx0" brushRef="#br0" timeOffset="152342.79">2139 10720 649 0,'0'0'88'16,"0"0"3"-16,0 0 20 15,0 0-46-15,0 0-1 16,0 0-14-16,56-72-30 0,-34 106-9 15,5 19 13 1,2 5 14-16,-4 0-8 0,-6 1-19 16,2-12-7-16,-8-14 3 15,-1-10-3-15,-6-15-3 16,-4-8 6-16,5 0 12 16,4-38 12-16,5-17-16 15,2-17-4-15,-3-2-8 16,-6 0-2-16,0 6-1 15,-7 18-1-15,-2 20-18 16,0 20-50-16,0 10-127 16,0 23-293-16</inkml:trace>
  <inkml:trace contextRef="#ctx0" brushRef="#br0" timeOffset="154074.91">2547 10985 969 0,'0'0'18'16,"0"0"1"-16,0 0 34 16,0 0-33-16,0 0 0 15,0 0 0-15,7 1-9 16,7-1 6-16,17-19-10 16,7-13-5-16,8-6 0 15,-3-1 0-15,-12 3-2 0,-11 7 1 16,-9 10 1-1,-6 9 5-15,-5 6-1 0,0 4 0 16,0 0-3-16,0 0-3 16,0 14-9-16,-5 14 7 15,-1 4 1-15,6 2 0 16,0-3-1-16,8-8 1 16,13-2 0-16,-4-7 1 15,6-9-1-15,-3-5 1 16,4 0 0-16,5-18 7 15,2-14-1-15,-4-3-2 16,-7-3 0-16,-7 4 0 16,-11-1-1-16,-2 7 2 15,0 6-5-15,-4 8 0 0,-13 6-8 16,-1 8 7-16,5 0-8 16,-1 0-9-16,7 5-3 15,3 6 7-15,2-3 3 16,2 0 7-16,0 0-4 15,0-2 3-15,2-1 3 16,9 2 1-16,5 1 0 16,-1 0 0-16,1 4 2 15,-1 2 2-15,-3 6-1 16,1 2 0-16,-2 3 6 16,-2 2-6-16,-2 2 1 15,-3-7-2-15,2-5 0 16,4-6-2-16,-1-6 1 15,1-5-4-15,7 0 4 16,2-1-2-16,8-28 2 0,0-7-6 16,2-6-18-16,-5-7-10 15,-3-6-7-15,-6-11 4 16,-1-8-17-16,-8-2-6 16,-1 4 50-16,-5 14 10 15,0 17 22-15,0 19 40 16,0 10-6-16,0 9-10 15,0 3-22-15,0 13-24 16,-3 25 0-16,3 15 10 16,0 10 9-16,0 8 14 0,0-1-14 15,3 2-1-15,7-8 10 16,2-9-2-16,-3-12-1 16,2-15-13-16,-2-10-4 15,-2-11 3-15,-3-6-6 16,0-1 7-16,5 0 6 15,7-19-4-15,7-12-9 16,-2-1-3-16,-3 2-1 16,5 8-1-16,-12 8 0 15,-3 8 0-15,0 6-1 16,-4 0-6-16,3 8-1 16,1 20 6-16,4 5 2 15,-1-2 1-15,2-3-1 16,1-6 0-16,-1-8 0 0,-4-5 0 15,0-7 0-15,-1-2 6 16,6 0-6-16,6-17 4 16,2-13 0-16,5-2-3 15,0-2-2-15,-2 4 4 16,-6 9-4-16,-7 6 1 16,-6 9-1-16,-3 6 1 15,-1 0-4-15,0 8-2 16,4 17 1-16,4 10 3 15,3-1 2-15,7 1-1 16,5-9 1-16,6-4-10 16,7-11 0-16,2-8-2 15,3-3 10-15,1 0-2 0,-2-16 1 16,-4-11-2-16,-9-1 0 16,-7-1 4-16,-10-3 1 15,-10-2 1-15,-2 3 1 16,0 1-1-16,-21 10-1 15,1 8-4-15,-4 12-5 16,6 0 7-16,-2 8-10 16,2 21 9-16,2 4 0 15,6 3-2-15,5 0 3 16,5-5 0-16,0-7 2 16,0-7 0-16,2-7-5 15,11-6 5-15,3-4 0 16,4 0 3-16,0-8 11 0,3-14 0 15,-3-3-13-15,-3-2 6 16,2 3 1-16,-6 6 5 16,-5 4 0-16,-6 5-7 15,-2 9 9-15,0 0-6 16,0 0-9-16,4 5-5 16,2 21-4-16,7 6 9 15,3 4 4-15,9-3-4 16,-2-8 2-16,4-4-2 15,2-7 2-15,0-10-1 16,0-4 0-16,5 0 8 16,-1-29 9-16,4-6-15 0,-6-8 11 15,-10-5 1 1,-2-6-11-16,-11-11 10 0,-6-8-3 16,-2-14-11-16,0-7 4 15,-4-4-4-15,-9 10 3 16,-1 23-3-16,6 26 2 15,3 24-2-15,-1 15-4 16,3 0 2-16,-6 26-5 16,0 28 2-16,5 29 1 15,2 13 4-15,2 11-1 16,2 2-1-16,15-2 2 16,2-11-5-16,-9-18-3 15,2-19-24-15,-12-19-65 0,0-14-22 16,0-19-6-1,-31-7-56-15,-12-7-294 0</inkml:trace>
  <inkml:trace contextRef="#ctx0" brushRef="#br0" timeOffset="154299.31">3107 10714 1028 0,'0'0'0'15,"0"0"-2"-15,0 0 2 0,0 0 0 16,118-52 0-16,-67 32 8 16,-4 0-8-16,-2 4-1 15,-12 2-69-15,-10 5-172 16,-15 1-135-16</inkml:trace>
  <inkml:trace contextRef="#ctx0" brushRef="#br0" timeOffset="154476.57">2782 10582 987 0,'0'0'74'16,"0"0"-66"-16,0 0-2 15,0 0-6-15,0 0-4 16,0 0-17-16,-16-21-101 0,36 21-274 16</inkml:trace>
  <inkml:trace contextRef="#ctx0" brushRef="#br0" timeOffset="155508.4">5704 10894 839 0,'0'0'23'15,"0"0"-20"-15,0 0 21 16,0 0 25-16,0 0 14 15,0 0-5-15,110 38 0 16,-75-70-2-16,7-12-15 16,3-10-30-16,-3-1 2 15,-11-3-6-15,-6 2-6 0,-21 8 6 16,-4 9-3-16,-4 10-3 16,-23 14-1-16,0 12-42 15,-2 3 10-15,5 4 5 16,4 18 17-16,6 4 6 15,12-2-1-15,2 0 5 16,0-5-1-16,7-4 0 16,11-3 1-16,11-5 2 15,0-5-1-15,-2-2 2 16,0 0-3-16,-10 1 4 16,-1 6-2-16,-3 5-2 15,-2 3 1-15,3 10 10 16,-4 5-7-16,4 2-1 15,-3 2-3-15,3-5 0 16,1-4 0-16,3-4 5 0,2-7-4 16,-2-7-1-16,2-7-2 15,4 0 2-15,3 0 2 16,4-21 3-16,-2-10-1 16,-2-4-2-16,-4-4 0 15,-8-6-1-15,-8-1 1 16,-7 0-2-16,0 9 0 15,0 11 1-15,-9 15-6 16,-9 11-12-16,0 2 12 16,-7 28 4-16,4 11-5 0,3 6 3 15,9-1 2-15,9 1 2 16,0-7-3-16,19-6 3 16,10-10-3-16,7-7 1 15,0-8 0-15,6-9 1 16,-2 0 4-16,5-6-2 15,-5-16 4-15,-7 0 0 16,-4 2-3-16,-15 3-3 16,-3 5-1-16,-9 1-10 15,-2 3-47-15,0 0-73 16,2 0-184-16</inkml:trace>
  <inkml:trace contextRef="#ctx0" brushRef="#br0" timeOffset="156910.93">6903 10749 641 0,'0'0'142'16,"0"0"-88"-16,0 0 25 16,0 0-39-16,0 0-5 15,0 0 12-15,0-106 1 16,0 81-6-16,-7-1-14 15,-3 2-15-15,-9 6 0 16,6 5 1-16,-7 11-14 16,-7 2-1-16,-2 7-6 15,-2 24 0-15,2 7 4 0,7 6 3 16,8 4 0-16,10-4 0 16,4-1-1-16,0-9 5 15,4-7-8-15,19-7 1 16,-3-11 3-16,8-9 1 15,-1 0 2-15,2-8 3 16,8-18-2-16,-6-4 0 16,-3-2-3-16,-8 4-1 15,-6 4 6-15,-5 4-2 16,-7 8-2-16,0 6 0 16,-2 6-2-16,0 0-5 15,0 2-25-15,0 22 5 16,0 5 24-16,0 6 0 15,0-3-2-15,7-6-3 16,9-3-3-16,3-8 7 0,2-5-5 16,1-10 6-16,5 0 2 15,-2-5 1-15,3-24 0 16,-6-8 6-16,3-4-4 16,-9-2 4-16,-7-8-2 15,-5-4 2-15,-4-3-2 16,0-8-6-16,0-4 0 15,0 4-1-15,0 11 0 16,-2 18 1-16,-2 21 2 16,-1 16-2-16,-4 2-25 0,-2 29 15 15,0 18 10 1,6 9 4-16,5 12-3 0,0 5 3 16,0-2-4-16,2 0 2 15,10-9-1-15,-4-13 3 16,4-10-1-16,-1-12 3 15,-5-16-3-15,3-4 5 16,1-9-5-16,5 0 7 16,5-22 6-16,5-9-11 15,2-3-3-15,-6 0-1 16,0 8 1-16,-8 9-4 16,-2 6 2-16,0 11-4 15,-2 0-2-15,3 23 5 0,3 10-5 16,1 5 4-1,3 2 2-15,6-6 0 0,0-5 1 16,-1-11 1-16,3-11-2 16,-2-7 2-16,-1 0-2 15,0-20 6-15,3-14-5 16,-2-7 4-16,-8-5 1 16,-5-7 11-16,-8-10 8 15,-4-7-17-15,0-12-6 16,0-6-2-16,0-1-1 15,-2 16 1-15,0 22-1 16,0 23 1-16,0 23-1 16,-6 5-13-16,-3 14-13 15,7 25 27-15,-2 16 3 0,3 11 2 16,3 8-3-16,0 4 0 16,0 1 0-16,7-5 0 15,6-9 3-15,1-10 1 16,-1-15-2-16,-5-17 3 15,4-10-5-15,-8-11 0 16,9-2-1-16,6-6 3 16,3-20 3-16,9-6-2 15,3 0-1-15,-3 8-2 16,-4 8-2-16,-8 10-3 16,-3 6-3-16,-7 0 2 15,-2 26-3-15,4 6 7 16,0 6 0-16,3-4-1 0,3-5 0 15,1-8 0-15,5-9-2 16,-4-7 3-16,4-5 1 16,6 0-1-16,4-21 2 15,3-7-2-15,-1-2 0 16,-4-2 0-16,4 1 3 16,-7 5-3-16,-10 6 1 15,-4 8-1-15,-10 12 0 16,-4 0 0-16,0 35-4 15,0 14 4-15,0 20 11 16,0 11-5-16,-4 13-4 16,-6 11-2-16,-3 4 0 15,-3-5 0-15,3-17-1 0,5-25-37 16,0-24-40-16,4-22 38 16,-3-15-66-16,-1-17-125 15,-6-21-395-15</inkml:trace>
  <inkml:trace contextRef="#ctx0" brushRef="#br0" timeOffset="157134.25">7654 10441 990 0,'0'0'38'15,"0"0"-36"-15,0 0 0 16,0 0 13-16,135-58 12 16,-83 42 1-16,4 0-16 0,-11 2-12 15,-7 2-2-15,-21-2-81 16,-17 4-137-16,0-2-148 16</inkml:trace>
  <inkml:trace contextRef="#ctx0" brushRef="#br0" timeOffset="157344.56">7367 10337 910 0,'0'0'5'16,"0"0"11"-16,0 0 33 16,0 0 2-16,0 0-16 15,0 0 2-15,87 35-2 16,-72-52-18-16,-4 1-15 15,-9 2-2-15,-2 5-6 16,-2 9-71-16,-27 0-108 16,-15 3-338-16</inkml:trace>
  <inkml:trace contextRef="#ctx0" brushRef="#br0" timeOffset="158079.87">1165 11955 761 0,'0'0'104'16,"0"0"-98"-16,0 0 23 15,0 0 27-15,0 0-9 0,65 127 9 16,-65-80-3-16,0-4-8 16,0-11-22-16,0-12-11 15,0-9 8-15,0-8-4 16,0-3 6-16,3 0-11 16,1-14-2-16,5-19 1 15,1-8-10-15,4-4-1 16,-1 8 1-16,-3 10 0 15,-8 11-1-15,-2 13 2 16,0 3-2-16,0 0-7 16,-20 21-4-16,-16 11 12 15,-5 8 5-15,1-1-4 0,7 1-1 16,11-6 0-16,6-6 0 16,10-11-2-16,4-8 2 15,2-5-2-15,0 0-7 16,8-1 2-16,32 0 7 15,14-3-20-15,17 0-103 16,14-24-127-16</inkml:trace>
  <inkml:trace contextRef="#ctx0" brushRef="#br0" timeOffset="160675.6">2492 12346 829 0,'0'0'83'16,"0"0"-83"-16,0 0 4 15,0 0-3-15,0 0 27 16,0 0 7-16,78 86 16 15,-59-68-8-15,-2-6-1 16,5-10-16-16,7-2-5 16,4-11 18-16,9-33 21 15,0-14-37-15,-3-13-14 16,-3-3-1-16,-3-3-4 16,-11-1 3-16,-4-4-4 15,-2-2-3-15,-10 10 4 16,-1 16-3-16,-3 22 0 15,-2 22 2-15,0 11-3 0,0 3-2 16,0 26-6-16,0 35-4 16,0 24 12-16,0 19 1 15,0 3 0-15,2-6 0 16,2-9 0-16,8-17 2 16,-1-20-6-16,-5-18 7 15,2-20-5-15,-6-9 1 16,-2-8 0-16,0 0 4 15,0-20-4-15,-2-18 0 16,-17-12-9-16,-3 0 8 16,-3 0 1-16,-6 8 6 15,2 11-6-15,3 16-1 0,1 15-18 16,5 0 2-16,0 17 10 16,0 20 0-16,6 7 4 15,10 2-9-15,4-2 7 16,2-6 0-16,23-6-4 15,4-9 3-15,4-12 0 16,7-8 3-16,5-3 2 16,4-24 2-16,6-19-1 15,3-6 6-15,0-6-5 16,-6 6 3-16,-12 0-3 16,-13 9 7-16,-7 10-2 15,-11 7-1-15,-3 14-1 16,-6 6 6-16,0 3-10 0,0 0-4 15,0 19-18-15,2 12 22 16,6 13 1-16,3 4-1 16,4-4 1-16,7-7 2 15,1-11-3-15,-1-8 4 16,-2-10-4-16,0-8 1 16,3 0 1-16,1-22 7 15,2-12-2-15,1-5 2 16,0-4-2-16,-4 4 0 15,-8 3 3-15,-4 9-7 16,-6 4 3-16,-3 11-4 16,-2 8-1-16,0 4-1 0,2 0-4 15,2 15-9-15,6 14 8 16,3 10 5-16,2 3 0 16,8-4 3-16,6-2-6 15,4-8 1-15,8-10-2 16,1-10 4-16,5-8 0 15,4 0 4-15,0-24-4 16,1-10 1-16,-2-6 0 16,-11 0 1-16,-6-1-1 15,-13 1 0-15,-13 0 2 16,-7 0 0-16,0 7 2 16,-5 11-5-16,-17 10 0 15,0 12-22-15,-5 7 20 0,-4 27-4 16,0 8 1-1,-1 4 1-15,10 3 2 0,7-5-5 16,7-7 4-16,8-8-5 16,0-11 2-16,0-10-3 15,10-5 7-15,7-3 2 16,6-9 3-16,1-17 2 16,1-6-4-16,-3 0 2 15,-2 4-1-15,-4 3 2 16,-9 10 1-16,-1 6 6 15,-6 7 6-15,0 2-10 16,0 2-7-16,0 32-2 16,0 21 2-16,2 19 0 15,-2 17 0-15,0 5 0 0,0 6-1 16,0-3 1-16,0-8-3 16,-8-13-37-16,-11-14 5 15,6-19 2-15,-7-17 31 16,-5-20 2-16,-2-8 1 15,4-6 4-15,-2-29 3 16,9-9 3-16,12-14 3 16,4-4-9-16,6-6-2 15,27 0-3-15,13 2 0 16,7-3-1-16,14 4 0 16,10-2 2-16,13 3-1 15,1 6 0-15,-4 2 0 16,-13 10 0-16,-20 8-2 0,-16 8 3 15,-19 7-1 1,-9 11 4-16,-10 2 0 0,0 8 24 16,-5 1-26-16,-17 1-2 15,-1 0 0-15,-4 0-6 16,-2 17 3-16,10 10 3 16,-4 3-1-16,7 2 0 15,10 1 2-15,6-2-1 16,0-3 0-16,2 0-5 15,18-6 5-15,7-6 1 16,2-4-1-16,2-10 2 16,-2-2 0-16,5-7 0 0,-1-19 0 15,3-9 0-15,1-3 2 16,2 0-4-16,-6-1 3 16,-4 7-2-16,-7 8 1 15,-10 10 0-15,-8 6-2 16,-4 8 0-16,0 0 0 15,0 0-1-15,0 17-12 16,0 8 13-16,0 10 1 16,0-1 1-16,6 0 0 15,3-2 3-15,3-6 1 16,-1-8 2-16,-1-6-2 16,-2-10 0-16,3-2 2 15,5 0 8-15,3-19-3 16,10-8-5-16,0-7 2 15,2 1-10-15,-4 6 0 0,-2 4 2 16,-8 8 0-16,-3 4-2 16,-10 7 0-16,1 4-1 15,-1 0-4-15,0 0-2 16,8 15 7-16,-3 5 0 16,-1-2 0-16,4-1 0 15,-1 0 1-15,-5-6 0 16,4-2-1-16,-6-5 3 15,3-2-2-15,-7 0 1 16,2-2-1-16,-2 0 3 16,4 0-1-16,1 0 2 15,2 0-2-15,-3 0 7 0,9-8-8 16,-3-5-2-16,-4 2 0 16,5-2 2-16,-7 8-1 15,1-2-1-15,-5 7 1 16,2 0-1-16,-2 0 1 15,0 0-1-15,0 0 0 16,0 0 0-16,0-1 1 16,0 1 0-16,0 0-1 15,0 0-1-15,0 0 1 16,0 0 0-16,0 0 0 16,0 0 0-16,0 0 2 15,0 0-2-15,0 0 0 16,0 0 0-16,0 0 0 0,0 0 0 15,0 0 0-15,0 0 0 16,0 0-1-16,0 0 3 16,0 0-4-16,0 0-5 15,0 5-1-15,0 17 7 16,0 9 0-16,0 1 2 16,0 1 1-16,0-1-1 15,0-5 0-15,0-3 0 16,0-6 1-16,0-6-2 15,3-3-3-15,-1-7 3 16,0-2-1-16,3 0 2 16,1 0-2-16,5 0 1 0,7 0 0 15,3-2-1 1,2-8-11-16,6-3-19 0,0 4-43 16,0 0-6-16,-2 3 3 15,-11 2-114-15,-3 2-104 16</inkml:trace>
  <inkml:trace contextRef="#ctx0" brushRef="#br0" timeOffset="166258.79">4882 12160 441 0,'0'0'201'0,"0"0"-170"16,0 0 33-16,0 0 64 16,0 0-54-16,0 0-24 15,0 0-1-15,0-22-16 16,0 22-21-16,0 30-1 15,10 14 48-15,4 11-12 16,-1 6-13-16,-4-4-21 16,0-6-4-16,-2-8-6 15,-1-14-3-15,-1-8 3 16,-1-13-3-16,-2-7 0 16,-2-1 3-16,8 0-1 0,2-9 3 15,11-23 0-15,4-12 0 16,-2-9-2-1,-2-1 2-15,-3-6-3 0,-1 6 2 16,-1 6-4 0,-1 10 1-16,-6 18-1 0,-2 8 2 15,-2 8-4-15,-5 4 2 16,0 0-3-16,2 5-1 16,4 26-3-16,3 12 7 15,5 8 0-15,-1-3 1 16,1-2 0-16,1-9 0 15,1-8 1-15,-1-7 0 16,-3-12-2-16,-4-6 0 16,-3-4 0-16,1 0 0 15,10 0 5-15,5-20 4 0,2-11-2 16,4-6-4-16,0-6-3 16,0-4 3-16,0 3-3 15,-8 6 3-15,2 12-6 16,-13 14 6-16,0 7-4 15,-8 5 1-15,0 0-1 16,0 14-12-16,0 19 9 16,0 11 4-16,6 5-1 15,3 0 2-15,5-5 2 16,3-6-3-16,1-6 1 16,0-10-2-16,2-9 1 15,0-9 0-15,2-4 1 0,5-4-1 16,4-23 0-16,-2-7 2 15,0-5 0-15,-4-6-1 16,-7-1-2-16,-5 1-5 16,-7 1 6-16,-6 7-5 15,0 12-2-15,0 11 3 16,0 9-1-16,-8 5-25 16,-7 0 8-16,-6 23 9 15,3 12 9-15,3 5 2 16,5 2 0-16,8-2 2 15,2-2 0-15,0-10-2 16,16-4 1-16,5-9 1 16,2-8 3-16,6-7-3 0,7 0 1 15,0-7 3-15,6-20-3 16,-2-4 3-16,-1-4-3 16,-8-3 0-16,-7 2 4 15,-6 4-5-15,-12 4 1 16,1 10 2-16,-7 8 0 15,0 6 3-15,0 4-6 16,0 0-4-16,0 4-12 16,0 24 9-16,0 5 7 15,0 4 3-15,0-2-1 16,7-6 5-16,2-6-3 16,2-9 1-16,-2-9 7 15,-4-3 1-15,1-2 0 16,3 0 9-16,9-14 2 15,7-13-9-15,6-12-15 0,-2 1 0 16,-4 1 0-16,-4 6 1 16,0 4 0-16,-6 11-1 15,-6 4-8-15,0 8 3 16,-7 4-3-16,2 0-12 16,1 22 12-16,2 6 8 15,4 5-4-15,2-3 3 16,3-6 2-16,1-4 1 15,-1-11-2-15,5-4 0 16,-4-5 2-16,3 0 2 16,3-25 0-16,-4-8 2 15,2-9-6-15,-5-7 4 0,-5 1-4 16,-7-8 0-16,-2-8 0 16,-2-10-3-16,0-5-6 15,0 3 4-15,-4 17-3 16,-3 22 8-16,1 21 0 15,3 16-1-15,-4 0-21 16,-1 21-11-16,-1 26 33 16,4 22 3-16,0 11-3 15,5 4 2-15,0-3-3 16,16-6 3-16,9-3-2 0,2-7 0 16,4-15 0-1,5-8 4-15,-5-14 1 0,2-14-3 16,-2-10-1-1,5-4 0-15,-1-16 5 0,1-21-3 16,-5-2-1-16,-8-1 1 16,-12-1 0-16,-6 8-1 15,-5 8-2-15,0 7 0 16,0 8 0-16,-5 10-8 16,-6 0-13-16,-2 10 9 15,-1 19 9-15,3 7 0 16,7 2 2-16,4 0 1 15,0 0 1-15,6-6-1 16,23-6-2-16,7-9 2 16,11-14 0-16,6-3 1 0,7-3-1 15,2-22 0-15,-4-8 1 16,-8-2 1-16,-13-2 3 16,-12-2-3-16,-12 3 4 15,-13 2-2-15,0 5 4 16,0 10-1-16,-15 12 6 15,-8 7-11-15,-6 7-2 16,-2 22-1-16,-2 11-2 16,4 4 0-16,9 1 3 15,11-1-3-15,9-8 3 16,0-8-2-16,0-7-1 16,18-9 3-16,7-12 3 0,8 0 0 15,0-17 5 1,5-17-7-16,-5-12 9 0,-4-6-9 15,-2-7 5-15,-11-4-4 16,-5-12-1-16,-11-9 4 16,0-10-3-16,0 6-2 15,-2 17 2-15,-7 27 2 16,2 26 4-16,0 14-8 16,1 4-12-16,-3 24 9 15,-5 22 0-15,8 21 4 16,4 13-2-16,2 7 2 15,0 0-2-15,20 0 2 16,4-7-1-16,-2-8 2 16,3-11-2-16,-8-15-16 15,-3-19-58-15,-7-15-67 16,-7-12-76-16,0-2-201 0</inkml:trace>
  <inkml:trace contextRef="#ctx0" brushRef="#br0" timeOffset="166434.06">6136 12005 1099 0,'0'0'24'16,"0"0"-24"-16,0 0-40 15,0 0 38-15,152-22-1 0,-47 8-37 16,10 0-126-16,8-2-267 15</inkml:trace>
  <inkml:trace contextRef="#ctx0" brushRef="#br0" timeOffset="168625.06">8520 12262 409 0,'0'0'247'0,"0"0"-197"16,0 0 89-16,0 0-32 15,0 0-37-15,0 0-11 16,118 26 11-16,-85-56-11 0,7-4-25 15,-9-8-24-15,-4-2-7 16,-12-2 6-16,-7-3-6 16,-8 2 1-16,0 2-4 15,-14 15-8-15,-7 10-1 16,4 17-20-16,-3 3 14 16,0 6-11-16,0 17 7 15,4 0 5-15,7 0 8 16,9-3-7-16,0-2-2 15,0-2 11-15,16-4 1 16,8-5 0-16,3-5 1 16,2-2 2-16,-4 0 5 15,-1 0-3-15,-11 3 9 0,3 1-2 16,-3 2 0-16,-1 4 1 16,1 6-6-16,-4 5 6 15,0 2-5-15,4 6 4 16,1-3-4-16,-3 0 1 15,2-6 5-15,1-5-9 16,-1-2 1-16,1-7 4 16,-1-6 0-16,7 0 5 15,-1-8 5-15,8-18-9 16,2-5 6-16,0-4-13 16,-2-3 2-16,-11-3-2 15,-5 1 1-15,-11 1 0 16,0 7-2-16,0 7-5 0,0 13-2 15,-13 12-17-15,-7 0 20 16,-1 16-2-16,4 14 2 16,-1 4-11-16,11 4 1 15,7 1 0-15,0-2-7 16,23 0-10-16,17-9-1 16,11-8 13-16,14-12 14 15,4-8-1-15,-3-2-1 16,3-22 3-16,-9-8 2 15,-8-3-1-15,-12 3 3 16,-11-1 2-16,-13-1-1 16,-12 5-1-16,-4 5 5 15,0 8 8-15,-15 8 13 0,-10 8-19 16,-6 0-7-16,-2 24 2 16,-6 10-2-16,6 5 4 15,8-1-2-15,6-1 3 16,12-6 0-16,7-5 3 15,0-8-4-15,0-8 1 16,13-8-1-16,8-2 10 16,3 0 15-16,12-22-3 15,-5-4-14-15,0-1-3 16,-4 1-3-16,-10 0-1 16,-3 3-5-16,-1 3 3 0,-6 5-1 15,-5 9-1-15,0 4 0 16,-2 2-1-16,0 0-20 15,0 14 5-15,0 13 15 16,0 2 3-16,0 1-2 16,0-2-1-16,20-2-1 15,5-5 1-15,6-10 0 16,3-6 1-16,3-5 0 16,6-2 1-16,-3-24 1 15,-2-5-3-15,-3-7 0 16,-8-4-2-16,-9-6 2 15,-5-12-4-15,-11-9-1 16,-2-15-9-16,0-9-3 16,0-4 0-16,-4 9 1 15,-7 20 14-15,3 22-2 0,-2 22 4 16,-1 14-2-16,5 10 2 16,-6 8-7-16,-1 32 0 15,-1 26 7-15,8 21 1 16,6 8 2-16,2 4-2 15,20-5 0-15,7-12-2 16,0-12-5-16,-2-14 6 16,-6-12 1-16,-4-11-1 15,-3-15-1-15,-1-12-1 16,5-6-2-16,6-16 4 0,7-16-1 16,3-10-16-1,4-6-2-15,-5 3 15 0,1 4 2 16,-12 12 0-16,-9 11-1 15,-9 16 0-15,-4 2-6 16,0 17 2-16,0 15 7 16,0 3 1-16,0-1 0 15,5-4 0-15,11-4-1 16,4-9 0-16,4-6 0 16,3-4 1-16,4-7 5 15,2 0 2-15,6-12-4 16,-6-15-1-16,1-5-2 15,-10-9 0-15,1-7 7 16,-10-17 6-16,-4-15 2 16,-4-19-14-16,-2-9 3 0,-3 2-10 15,-2 14 5-15,0 22 0 16,0 24 12-16,0 22 3 16,0 15 8-16,0 9-15 15,-14 0-8-15,3 22 2 16,0 23-1-16,9 15 12 15,2 12-8-15,0 9 4 16,9 9-1-16,6-1-5 16,-1-4-2-16,-1-13-1 15,1-14-1-15,-6-14 1 16,5-15 0-16,-3-12-3 16,1-17 0-16,9 0-8 0,11-10 7 15,7-16-16 1,-3-3-2-16,6 2 9 0,-13 10 13 15,-3 8-3-15,-7 9-5 16,-5 2 4-16,-9 28 1 16,6 10 3-16,-1 2 1 15,-1 3 0-15,6-3-1 16,6-9-2-16,2-6 2 16,5-11-2-16,2-13 0 15,2-3 1-15,3-7-1 16,3-20-4-16,0-5 2 15,-2 1-3-15,-4-4 6 16,-2 1-1-16,-4 4 4 16,-10 8-4-16,-1 10 4 15,-12 12-2-15,-2 0 11 0,0 30 11 16,0 20 6-16,-7 12-17 16,-8 14-8-16,-8 13 2 15,-4 9-4-15,-2 9 0 16,0-5-2-16,0-10 0 15,2-18 0-15,12-20-26 16,2-19-13-16,8-21 4 16,1-14-54-16,4-7-7 15,0-24-108-15,0-14-279 16</inkml:trace>
  <inkml:trace contextRef="#ctx0" brushRef="#br0" timeOffset="168869.58">10539 11656 986 0,'0'0'142'0,"0"0"-124"16,0 0-18-16,0 0 0 15,0 0 5-15,118-20 11 16,-58 12-1-16,-2-5-12 16,-8-1-3-16,-13-5-57 0,-10-1-77 15,-18 1-72-15,-9 2 17 16</inkml:trace>
  <inkml:trace contextRef="#ctx0" brushRef="#br0" timeOffset="169111">10279 11427 852 0,'0'0'78'16,"0"0"-72"-16,0 0 41 16,0 0 29-16,0 0-35 15,0 0 11-15,23 47-11 16,-15-47 5-16,-2-2-4 0,3-16-27 15,-5 0-10-15,-2 4-5 16,-2 2 0-16,0 6-30 16,-4 6-90-16,-15 0-38 15,-4 1-164-15</inkml:trace>
  <inkml:trace contextRef="#ctx0" brushRef="#br0" timeOffset="170376.13">1156 13334 493 0,'0'0'292'0,"0"0"-177"15,0 0-11-15,0 0 13 0,0 0-26 16,0 0-37-16,0 0-16 16,0 7-20-16,0 15-2 15,0 16-14-15,0 20 5 16,0 8 20-16,5-2-16 15,-5-6-6-15,4-11-2 16,1-13-2-16,0-12 0 16,-1-13-1-16,-2-4-2 15,-2-5 1-15,4 0 1 16,3-12-12-16,5-16 11 16,5-10-3-16,-1-5 2 15,1 0-4-15,-3-6 4 0,-1 3 1 16,-3 8 2-16,-4 12 2 15,-4 15-3-15,-2 6-4 16,0 5 3-16,-4 0-7 16,-25 16 7-16,-12 12 0 15,-7 8 1-15,-4-2-1 16,10-4 2-16,7-6-1 16,8-5 0-16,13-9 0 15,10-5 0-15,4-5 1 16,0 0-1-16,0 0 0 15,8 2-6-15,19 5 6 16,14-3 0-16,7-3 3 16,8-1-3-16,4 0-30 0,-4 0-83 15,-2-3-81-15,-10-8-261 16</inkml:trace>
  <inkml:trace contextRef="#ctx0" brushRef="#br0" timeOffset="172524.74">2599 13302 862 0,'0'0'60'0,"0"0"-19"16,0 0 36-16,0 0-36 16,0 0-22-16,0 0-5 15,17-65-12-15,19 54 1 16,0 3 0-16,-2 7 0 15,-7 1-3-15,-12 0 0 16,-9 8-3-16,-6 16 3 16,0 10-7-16,-4 8 7 15,-23 0 2-15,-9-5 0 0,-3 2 0 16,-4-6 3 0,7-8-5-16,11-4 0 0,10-9 0 15,7-5 1-15,8-2-1 16,0-5-1-16,0 0-5 15,0 0-5-15,19-5 2 16,19-5 9-16,15 2 0 16,3 5-2-16,-2 3-3 15,-8 0 1-15,-7 23 1 16,-15 9 3-16,-8 7-1 16,-12 1-2-16,-4 0-1 15,0-6-6-15,-20-4 10 0,-9-6 10 16,-9-4 1-16,-6-4 22 15,-18-4 5-15,-3-5-6 16,-3-7-18-16,8 0-7 16,16-5-7-16,13-17-3 15,15-9-40-15,16-4-29 16,0-5 3-16,31-1-73 16,27 4-180-16</inkml:trace>
  <inkml:trace contextRef="#ctx0" brushRef="#br0" timeOffset="172727.14">3136 13425 742 0,'0'0'206'0,"0"0"-172"16,0 0 21-16,0 0 1 16,0 0 8-16,0 139-22 15,-3-91-8-15,-1-2-17 16,0-3-13-16,-3-4-4 15,1-12 0-15,3-6-28 16,3-13-68-16,0-6-36 16,0-2-129-16,9-5-209 15</inkml:trace>
  <inkml:trace contextRef="#ctx0" brushRef="#br0" timeOffset="172974.59">3062 13445 312 0,'0'0'596'0,"0"0"-542"16,0 0 15-16,0 0-9 16,0 0-30-16,0 0-23 15,40-18-2-15,8 46 7 16,2 8 20-16,2 4 11 16,-12 0-29-16,-11-2-11 15,-11-1 13-15,-16-3-14 16,-2 0 1-16,-11-1 4 15,-27-1-1-15,-7 3-6 16,-2-7-14-16,3-4-142 16,4-10-181-16</inkml:trace>
  <inkml:trace contextRef="#ctx0" brushRef="#br0" timeOffset="173483.41">4481 13136 758 0,'0'0'181'16,"0"0"-137"-16,0 0 33 16,0 0 2-16,0 0-45 15,0 0-24-15,17 38-2 16,3 22 28-16,-5 4-26 15,-7 3 0-15,-8-7-5 16,0-6-5-16,-8-8-41 16,-11-7-73-16,-4-11-52 15,-6-15-149-15</inkml:trace>
  <inkml:trace contextRef="#ctx0" brushRef="#br0" timeOffset="176708.62">4213 13485 935 0,'0'0'49'16,"0"0"-36"-16,0 0 19 16,0 0-24-16,135-67 11 15,-50 41 6-15,9-3-12 16,-1-5-2-16,-3-4-9 16,-14 1 2-16,-16 5-1 15,-18 4 3-15,-15 6 3 16,-21 6-1-16,-6 0 6 15,0 2 13-15,-10 2-14 16,-13 4-11-16,-4 6 4 16,0 2-6-16,-2 2 0 15,2 25 1-15,4 6-1 0,4 13 0 16,13 5 0-16,6 0-1 16,0 0 1-16,11-7-2 15,18-8 1-15,6-8-2 16,8-12 1-16,6-8-18 15,4-8-16-15,3-6-20 16,2-23-43-16,-4-3-11 16,-8-7-3-16,-6-1 65 15,-9 0 18-15,-8 0 7 16,-9 3 18-16,-6 6 5 16,-8 8 30-16,0 11 70 15,0 6 10-15,0 6-29 0,0 0-33 16,-4 6-23-16,-12 20-1 15,-3 14 9-15,3 9-9 16,5 2-4-16,4-1-3 16,7-1-16-16,0-6-1 15,0-11 0-15,18-6 4 16,8-13-4-16,6-11-5 16,10-2 5-16,9-15 9 15,9-23-9-15,1-11-6 16,-6-7-11-16,-5-4 15 15,-15-5-5-15,-1-7 0 16,-15 0-25-16,-7 2 13 16,-8 8 19-16,-4 16 6 0,0 18 13 15,0 16 16 1,0 9-7-16,0 3-28 0,-6 19-10 16,-8 17 10-16,-1 14 7 15,8 6 7-15,5 0 0 16,2 2-6-16,0-5-2 15,9-11-5-15,4-13 13 16,3-8-4-16,-8-11-5 16,8-10 14-16,2 0 3 15,6-12 1-15,5-19-6 16,3-1-15-16,1 1-1 16,-4 4-1-16,4 9 0 15,1 10 0-15,1 8 0 16,4 0-3-16,-6 19-1 0,3 19 2 15,-3 8 1-15,5 4 0 16,-3-3-6-16,-1-8-8 16,-2-11-2-16,-3-8-2 15,-6-14 8-15,6-6 8 16,-2 0 0-16,0-26 2 16,-2-6-16-16,-8-8 0 15,-3-2 10-15,-5 0 7 16,-7-1 3-16,-2 13-2 15,0 9 2-15,0 11 8 16,0 7 15-16,-2 3-21 16,-5 4-5-16,-4 23-2 15,-3 8 2-15,6 10 3 0,1 1 6 16,7-4-9-16,0-6 7 16,0-8 2-16,0-12 1 15,0-9-5-15,0-2 3 16,5-5-4-16,-3 0 3 15,6 0 11-15,6-14-4 16,8-9-11-16,3-8-3 16,4-3 0-16,0 3 1 15,0 8-1-15,-2 7 0 16,-7 14 0-16,-3 2-2 16,-1 7-1-16,6 22 3 15,-2 11 0-15,1 2 0 0,0 0 0 16,4-2 2-1,0-8-1-15,-1-10 0 0,3-8 0 16,-7-9 1-16,0-5 4 16,-2 0-5-16,9-11 4 15,1-15 3-15,3-2-2 16,8-6 5-16,-8 4-6 16,-6 2-4-16,-8 10 0 15,-5 6 2-15,-6 8-3 16,-3 4-4-16,1 0 0 15,0 16 2-15,5 11-3 16,3 2 5-16,-2 0 0 16,4 0 1-16,1-7-1 0,-1-6 0 15,-1-5 1 1,-4-8 4-16,3-3-5 0,-4 0 0 16,7-8 1-16,-1-14 2 15,-3-8-3-15,-7 0 0 16,-4-4 4-16,0-7-4 15,-8 2-10-15,-17 0 6 16,-4 9-8-16,-2 14 0 16,0 13 0-16,-3 3 11 15,5 1-3-15,5 20 1 16,6 3-6-16,16 2 3 16,2 2-14-16,0-1 13 15,27-1-8-15,9-1 5 16,8-6 5-16,7-14 2 0,7-5 3 15,5 0 0-15,3-24 4 16,5-12-3-16,-5-6-1 16,-13-4 0-16,-13-2 1 15,-13 3 0-15,-12-1-1 16,-6-1 0-16,-9-2 1 16,0 3-1-16,0 10 2 15,-11 14 1-15,-2 13 13 16,-1 6-8-16,1 3-5 15,4 10-3-15,-2 20 0 16,2 14 5-16,9 8-3 16,0 10 5-16,0 6-3 15,5-4 1-15,8-2 10 0,3-13-7 16,-3-13 3-16,-2-12-1 16,-6-14-9-16,-1-6 0 15,0-4 3-15,10 0-2 16,8-21 4-16,9-11-2 15,2-6-4-15,2 3 1 16,-4 1-1-16,-12 6-1 16,2 12-1-16,-13 8-6 15,4 8 0-15,-3 1-3 16,-1 24 3-16,3 9 8 16,5 2 0-16,-3 1 0 15,5-6 0-15,7-4-1 0,0-1 0 16,-4-13 0-16,8-3 1 15,-6-10 1-15,4 0 0 16,-5-8 0-16,2-16 2 16,-6-5-3-16,-7-3 1 15,-6-9 0-15,-5-3 2 16,0-5 0-16,0 7-3 16,-18 8 0-16,-4 15-4 15,-5 10-19-15,-7 9 12 16,-3 0-18-16,-1 18-31 15,7 13 19-15,15 1 12 16,16 0-24-16,0 0-71 16,33-6 6-16,19-2-45 0,10-7 73 15,12-10 35-15,-1-7 55 16,10 0 10-16,-5-16 35 16,-12-14 2-16,-3-2-18 15,-18-5-8-15,-14 2 59 16,-16 0 6-16,-10 3-8 15,-5 6-9-15,-5 3 7 16,-21 12-2-16,-10 11-24 16,-11 0-33-16,0 14-9 15,-1 18 0-15,7 7 5 16,10 5-11-16,11 0-1 16,6-6-2-16,10-8 0 0,4-6-1 15,0-10 0-15,0-4 1 16,16-8 1-16,1-2 8 15,10 0-4-15,0-18-3 16,0 0 2-16,0-1-2 16,-8 4 9-16,6 3-9 15,-5 4 13-15,-7 8-5 16,6 0-8-16,-1 18-1 16,-3 25 13-16,1 16 2 15,-5 11-9-15,-9 10-3 16,-2 7-3-16,0 5 2 15,-23-1-2-15,-6-13 1 16,0-13-1-16,0-16-11 16,-2-20-5-16,4-14 2 15,8-13 8-15,3-2 3 0,5-8 2 16,2-23-9-16,7-6 10 16,2-9 2-16,0-11-2 15,22-9 0-15,13-8 0 16,17-7 0-16,6 6 0 15,6 10-4-15,8 12 4 16,-5 16-8-16,-7 5 6 16,-6 8 1-16,-12 8 1 15,-13 8 0-15,-12 4 4 16,-7 4-4-16,-6 0-3 16,-2 0 3-16,-2 14 1 15,5 6 4-15,-3 2 1 0,0 4-5 16,2-4-1-16,6 2 4 15,1-5-3-15,-3-7 0 16,13-3-1-16,-1-5 0 16,7-4 5-16,6 0 0 15,9-5 1-15,8-20-6 16,0-3 3-16,4-8-3 16,-9-2 0-16,-7-5 1 15,-9 2 0-15,-12 0 3 16,-7 10-3-16,-8 11 3 15,-2 9-4-15,0 11 0 16,-7 0-8-16,-15 14 6 16,-5 20 1-16,0 4 2 0,7 5 0 15,11-5-1-15,9-2-6 16,0-6 6-16,4-7-8 16,23-8 8-16,2-9 5 15,2-6-4-15,11 0 1 16,8-20-2-16,1-8 0 15,5-4 2-15,-3-4-2 16,-6-5 0-16,-9 0 8 16,-7-2-7-16,-13 1 3 15,-13 6-4-15,-5 12 0 16,0 6 3-16,0 12 0 16,-13 6-2-16,-8 0-1 0,7 0-2 15,-1 18-6 1,11 5 7-16,4 3-4 0,0 1 2 15,13 1 3-15,14 2-1 16,0 1 1-16,-3-4 0 16,1 2 0-16,-8-3 0 15,-1-2-3-15,-7-4 7 16,-9-3-3-16,0 0 8 16,-14-2-4-16,-21-6-5 15,-20-3 4-15,-11-2-4 16,-11-4-30-16,-15 0-36 15,1-4-80-15,-5-16-122 16,7-7-101-16</inkml:trace>
  <inkml:trace contextRef="#ctx0" brushRef="#br0" timeOffset="176857.87">9010 13032 935 0,'0'0'138'15,"0"0"-124"-15,0 0 3 16,0 0-4-16,116-28-12 16,-87 28-1-16,2 0-29 15,5-4-200-15</inkml:trace>
  <inkml:trace contextRef="#ctx0" brushRef="#br0" timeOffset="177069.24">10459 13147 1307 0,'0'0'64'0,"0"0"-53"16,0 0 15-16,0 0 27 16,0 0-25-16,0 0-26 15,-5-5-2-15,5 5-11 16,0 0-55-16,-2 0-34 15,-7-2-189-15,-9-5-636 16</inkml:trace>
  <inkml:trace contextRef="#ctx0" brushRef="#br0" timeOffset="178759.89">1103 14901 719 0,'0'0'149'0,"0"0"-85"16,0 0 7-16,0 0 27 15,0 0-9-15,0 0-35 0,0-36-29 16,0 46-13-16,0 19-7 15,0 12 12-15,0 5 6 16,0-4-5-16,0-6-7 16,0-5-10-16,0-14 4 15,0-5-1-15,0-8-2 16,0-4-2-16,2 0 3 16,0 0 0-16,10-20 1 15,3-15-4-15,5-12 0 16,5-1 0-16,-3 2-3 15,-4 13 3-15,-10 10 0 16,-2 14 4-16,-6 9-7 16,0 0 3-16,0 11-8 0,-32 21-6 15,-15 12 14 1,-11 2 4-16,-4-4-4 0,6-10 0 16,12-7 0-16,10-14 4 15,18-4-4-15,14-7 4 16,2 0 0-16,0 0 4 15,14 0-8-15,22-17-3 16,16-1 3-16,12-3 0 16,-5 2-4-16,1 1 0 15,-2 4-13-15,-6 0-55 16,4 1-163-16,0 1-326 16</inkml:trace>
  <inkml:trace contextRef="#ctx0" brushRef="#br0" timeOffset="181057.69">2465 14580 725 0,'0'0'173'15,"0"0"-142"-15,0 0-28 16,0 0 10-16,0 0 35 16,0 0-6-16,41 56-1 15,-6-50-14-15,5-6-14 16,11 0 1-16,2-16 4 16,-6-10-3-16,-5-2-8 0,-19-1-4 15,-7 3 4-15,-12 3 4 16,-4 5-3-16,0 6 8 15,-14 6-9-15,-5 6-4 16,-6 0-6-16,-8 13 3 16,-10 20-2-16,1 11 2 15,4 6 1-15,7 2 5 16,17 6-6-16,14-8-2 16,0-6 2-16,8-7-3 15,20-9 1-15,15-11-2 16,1-10 3-16,3-7 0 15,-5 0 1-15,-13-19 3 16,-6 0 1-16,-13 0 0 16,-10 4 3-16,0 3 9 15,0 3-10-15,-15 8-5 0,-7 1-1 16,-7 0-5-16,0 28-2 16,-9 8 7-16,5 7 1 15,4 0-1-15,6 1-2 16,15-4 2-16,8-5 0 15,0-6-2-15,0-9-1 16,22-8-7-16,16-7-6 16,10-5 11-16,8-10-18 15,2-21 20-15,-6-5-6 16,-6-4 2-16,-10 0 6 0,-4 1-4 16,-13-2 5-1,-9 7 0-15,-4 2 8 0,-4 12-4 16,-2 9-4-16,0 8 16 15,0 3 7-15,0 0-23 16,0 5-5-16,-6 24 5 16,-8 14 5-16,3 3 3 15,2-2-5-15,6-9 4 16,3-7-4-16,0-4-3 16,0-10 5-16,0-8-4 15,0-6 4-15,0 0 14 16,0 0 15-16,8-6 2 15,9-16-22-15,3-6-11 16,-1-2 2-16,0-3-5 16,-1 4 1-16,-3 3 1 15,-1 8-2-15,-5 10 0 0,-5 8-1 16,1 0-5-16,-1 8-3 16,1 19 4-16,2 5 5 15,1 3 0-15,1-3 0 16,5-6 0-16,1-6 1 15,3-8-1-15,3-7 0 16,-2-5 0-16,6 0 0 16,6-19 6-16,-2-11-5 15,2-4 1-15,-4-6-2 16,-7-6 5-16,-2-5-3 16,-7-7 1-16,-2-4-1 0,-5-2-2 15,-4-6 0 1,0 7 1-16,0 14 0 0,0 15 1 15,0 18-2-15,0 11 1 16,0 5-1-16,-2 0-8 16,-4 7-3-16,-4 25 5 15,4 16 6-15,-1 15 0 16,7 7 1-16,0 3-1 16,0 2-3-16,4-7 2 15,13-13 1-15,2-12-1 16,1-15-4-16,3-14 0 15,2-10 5-15,-2-4-4 16,9-8 2-16,-1-22 2 16,0-4 0-16,0-8-1 15,-6-3-1-15,-7 1 2 0,-7 3 0 16,-7 9-3-16,-4 11-1 16,0 13 2-16,0 8-6 15,-13 0-11-15,-12 29 14 16,-1 10 5-16,1 5 0 15,8 5 0-15,10-1-2 16,7-7 1-16,0-6-3 16,13-9-3-16,12-12 4 15,4-5 2-15,6-9-2 16,5 0 3-16,5-26 0 16,-3-11 0-16,-6-4 2 15,-5-2-2-15,-11-1 3 0,-9 1 1 16,-3 1-1-1,-8 10-2-15,0 10 0 0,0 9-1 16,-6 8-2-16,-2 5-9 16,-7 0-11-16,-2 14 11 15,2 6 0-15,4 4 1 16,2-3-6-16,5-7-4 16,4-5 6-16,0-2 4 15,0-4 4-15,6 1 0 16,10 1 5-16,1-1-5 15,0 1 6-15,-5 5-2 16,2 7 2-16,-3 5 1 16,-2 0-1-16,-1 6 1 0,0-2 0 15,-2 0-1 1,1-2 0-16,1-4-1 0,6-6 0 16,4-2 1-16,0-8-1 15,4-4-12-15,3 0-37 16,1-7 1-16,3-16 15 15,-2-1 4-15,-5-8 8 16,-3-2-29-16,-11-4 4 16,-3 1 2-16,-3 10 21 15,-2 6 19-15,0 10 5 16,0 4 10-16,-11 6-10 16,-1 1-19-16,1 0-24 15,-4 5-4-15,1 16-15 16,4 0-74-16,0-1-107 0</inkml:trace>
  <inkml:trace contextRef="#ctx0" brushRef="#br0" timeOffset="181387.2">3247 14636 750 0,'0'0'68'0,"0"0"-60"16,0 0 27-16,0 0-5 16,0 0-10-16,148-3 0 15,-66-17-19-15,7-1-1 16,7 4-151-16,-4 3-36 16,-8 5-153-16</inkml:trace>
  <inkml:trace contextRef="#ctx0" brushRef="#br0" timeOffset="181709.71">4413 14454 901 0,'0'0'83'15,"0"0"-64"-15,0 0 32 16,0 0 45-16,0 0-1 15,0 0-43-15,-29-89-12 16,27 89-18-16,-3 12-20 16,3 31 0-16,0 13-2 0,2 14 2 15,0 8 0 1,2 2 0-16,7 3 0 0,0-5-2 16,-4-13 0-16,-3-12-2 15,2-16-2-15,1-11-18 16,1-11-2-16,-1-7-37 15,0-8-79-15,-1 0-39 16,-4-10-149-16</inkml:trace>
  <inkml:trace contextRef="#ctx0" brushRef="#br0" timeOffset="184058.79">4092 14837 682 0,'0'0'221'16,"0"0"-175"-16,0 0-24 0,0 0 10 15,0 0-21-15,0 0-10 16,103-8 4-16,-31 8-4 16,9 0-1-16,6-14-35 15,-4 1-23-15,-10-2-28 16,-6 0 63-16,-20 1 14 16,-13 5 9-16,-18-1 7 15,-16 0-7-15,0 1 22 16,0 0 41-16,-14 1-30 15,-9-1 14-15,-3 6-1 16,-1 3-4-16,-4 0 8 16,0 20-16-16,2 8 3 15,2 9-25-15,9 3-5 0,5 1-3 16,9-6-4-16,4-2-5 16,0-8 5-16,6-8-1 15,15-9-1-15,-2-8 2 16,8 0 3-16,2-4-3 15,0-22 5-15,-2-4 8 16,-5-1-6-16,-7 0-2 16,-1 4 0-16,-7 3-4 15,-3 6 2-15,-2 9 2 16,-2 4-5-16,0 5-1 16,0 0-6-16,0 5-9 15,0 17 4-15,0 10 12 0,0 2 2 16,2 2-2-16,7-5 1 15,1-2 0-15,0-9 0 16,3-6-1-16,1-8 0 16,-1-6 7-16,1 0 5 15,3-8 13-15,8-16-5 16,0-4-11-16,2-4-5 16,-3-3-4-16,-4 4 2 15,-4-1 0-15,-5 7-2 16,-7 9 2-16,0 9-2 15,-4 7 0-15,0 0-4 16,0 0-13-16,0 15 1 0,0 16 15 16,0 5 2-16,0 2-1 15,0-3 0-15,0-4-2 16,21-7 1-16,-1-7-1 16,5-8 2-16,1-9-3 15,1 0-1-15,2-12-7 16,2-11-10-16,-4-12-1 15,-3 3-10-15,-5 0 1 16,-9-2 14-16,-3 5 9 16,-5 5 1-16,-2 9 5 15,0 8 2-15,0 7 0 16,0 0-2-16,0 11 2 16,-2 12 1-16,-9 12 9 15,-1 0 12-15,10-6 4 16,2-1-10-16,0-10 3 0,0-10-3 15,0-4-9-15,0-4 2 16,0 0 2-16,0 0 11 16,2-18 15-16,19-10-33 15,1-4-2-15,3-1 2 16,-3 4-2-16,-2 7-2 16,-4 5-5-16,-1 12 5 15,-4 5-10-15,1 0-4 16,-4 11 5-16,3 19 4 15,1 7 2-15,1-1 3 16,-1-2-1-16,-2-6 1 16,3-6 0-16,8-8 0 15,-1-11-1-15,5-3-2 0,2 0 0 16,6-19 2-16,0-8 1 16,-4-4 0-16,-2 1 3 15,-12-5 1-15,4 6-4 16,-11 0 0-16,-6 7 0 15,3 12 2-15,-5 3-3 16,0 7 1-16,0 0-10 16,-5 5 1-16,-5 21 9 15,-9 6 3-15,9 5 1 16,2 3-3-16,6-6 0 16,2-6 1-16,0-8 0 15,0-12 0-15,2 0 3 0,10-8-1 16,3 0 7-1,5-18 4-15,7-14-10 0,2-9-3 16,0-2 0-16,0 2-2 16,-4 7 3-16,-6 10-3 15,-5 8-1-15,-7 10 1 16,-3 6-3-16,-4 0-2 16,0 19-7-16,2 14 12 15,-2 10 2-15,0 5-2 16,7-7 2-16,0-2-3 15,2-7 1-15,2-14 0 16,3-3 1-16,1-10 3 16,3-5 1-16,7 0 0 0,4-25 5 15,6-6-9-15,1-8 1 16,1 2 0-16,-3 1-1 16,-10 2 0-16,1 11-1 15,-10 14 1-15,-13 2 0 16,4 7-1-16,-6 0-11 15,0 11 4-15,0 17 1 16,0 6 6-16,0 2 1 16,0-1-1-16,10-1 0 15,3-9-1-15,6-7 1 16,1-6 0-16,4-9 2 16,7-3-1-16,3 0-1 0,2-21 1 15,-1-7-1 1,-6-6-2-16,-4 1 2 0,-10-4 1 15,-3 1 0-15,-6 4 2 16,-6 6-6-16,0 12 1 16,0 7-10-16,0 7-7 15,-18 0-1-15,-1 14 18 16,-2 15-1-16,3 3-5 16,9 8-9-16,5-3-1 15,4 1 7-15,0-1 1 16,0-9-13-16,11-6 11 15,11-8-1-15,5-11-1 16,7-3 1-16,1 0-7 16,7-23 2-16,1-3 3 15,-5-4 5-15,-5-2 4 0,-6 1 6 16,-5 6 3-16,-11 7 0 16,-4 8-2-16,-4 8 2 15,-3 2 7-15,0 0-7 16,0 14-3-16,0 12 6 15,2 1-5-15,4 2 4 16,3-3-4-16,0-6-1 16,2 0 3-16,0-6 1 15,3-7 1-15,-3-4 1 16,0-3 5-16,5 0 8 16,6-15-5-16,2-5-7 15,1-3-4-15,2-1 0 0,-3 1 4 16,-3 4-4-16,-4 1-1 15,-6 12-1-15,-2 3-1 16,-2 3-7-16,-1 3 7 16,1 17 3-16,0 1 1 15,6 6-4-15,1-3 0 16,3-3 0-16,4-1 12 16,-2-8 19-16,4-7-1 15,-1-5-13-15,5 0-4 16,4-5-5-16,-2-22 0 15,5-4-6-15,-7-6 6 16,-8-4-7-16,-1 0 1 16,-3-14-2-16,-1-3 0 0,-7-8 0 15,-7-11 0 1,0-6-1-16,-5 11 1 0,-15 14 0 16,-4 19 0-16,8 20 11 15,-4 17 4-15,0 2-14 16,-2 7 0-16,-1 23 0 15,10 14 1-15,11 9-2 16,2 8-1-16,0 5 0 16,13-3 2-16,12-5-2 15,2-3 2-15,2-11-1 16,0-10 0-16,2-12 0 16,0-16-10-16,0-6-33 15,7-8-34-15,-5-20-84 16,-6-5-56-16,-9 2-29 0</inkml:trace>
  <inkml:trace contextRef="#ctx0" brushRef="#br0" timeOffset="184251.08">7110 14548 1020 0,'0'0'65'16,"0"0"-64"-16,0 0-1 15,129 2 3-15,-50-2-2 0,6-4-1 16,-6-8 3 0,-9-2-3-16,-26 3-15 15,-15 4-30-15,-22-1-24 0,-7 2-47 16,-36 0-140-16</inkml:trace>
  <inkml:trace contextRef="#ctx0" brushRef="#br0" timeOffset="184471.42">4957 14418 947 0,'0'0'80'0,"0"0"-64"16,0 0 8-16,0 0 6 15,0 0-27-15,0 0-3 16,16-41-58-16,-52 61-124 16,-15 6-360-16</inkml:trace>
  <inkml:trace contextRef="#ctx0" brushRef="#br0" timeOffset="185390.9">1129 16311 658 0,'0'0'199'15,"0"0"-108"-15,0 0-11 16,0 0-8-16,0 0-10 16,0 0-36-16,21 32-11 15,-17 22 48-15,-2 8-33 16,-2 2-21-16,0-4 9 15,0-6-10-15,0-16-5 16,0-9-3-16,0-17 0 16,0-9 0-16,2-3 4 15,5 0-3-15,7-29 3 16,3-17-4-16,6-15-2 16,-1-5-2-16,1-2 4 15,-6 6-2-15,-5 16 2 16,-4 16 0-16,-5 16-1 0,-3 12 1 15,0 2-4-15,-13 7-19 16,-22 23 23-16,-7 5-2 16,0-3 9-16,4-4-7 15,4-2 4-15,10-8-1 16,9-4-3-16,4-10 1 16,9 1 1-16,-1-5 6 15,3 0 1-15,0 0-5 16,0 0-4-16,13 0 0 15,16 1 1-15,16-1-1 16,6 0 2-16,-4 0-2 16,4-14 0-16,1 0-7 15,4 2-40-15,-6 6-48 0,2 6-49 16,-5 0-93-16,-12 0-286 16</inkml:trace>
  <inkml:trace contextRef="#ctx0" brushRef="#br0" timeOffset="192557.9">2568 16006 707 0,'0'0'133'16,"0"0"-120"-16,0 0-7 15,0 0 53-15,0 0-8 16,0 0-16-16,0 0-8 16,50 98 3-16,-2-98 5 15,2 0 4-15,6-14-7 16,0-18-15-16,-13-9-11 15,-1-6-5-15,-13-5 1 16,-12 6 5-16,-9 5-5 16,-8 12 10-16,0 10-12 15,-5 6 23-15,-11 10-4 16,-6 3-12-16,-2 0-7 16,-5 30-5-16,-2 10 5 0,6 10 1 15,9 3-1 1,10-1-3-16,6-4 1 0,0-8 1 15,18-7 0-15,6-4 1 16,0-11-1-16,-1-8 0 16,2-8-3-16,-6-2 3 15,-5 0 1-15,-3 0 8 16,-7-12 2-16,-4 2-5 16,0 0 12-16,-2 3 2 15,-18 7-6-15,-4 0-9 16,-10 12-4-16,3 20-1 15,-10 7 1-15,8 11 1 0,2 4 4 16,4 1-5 0,18-3 0-16,7-8-3 0,2-9 0 15,7-12 3-15,15-7-1 16,16-14-6-16,0-2-2 16,15-2 5-16,3-26-15 15,0-4-8-15,2-4-11 16,-7 0-10-16,-13 0 3 15,-4 5 28-15,-17 4 17 16,-10 8 6-16,-7 5 0 16,0 4 15-16,-7 4 22 15,-15 6-5-15,-7 0-24 16,-6 14-6-16,-8 18-3 16,5 7 5-16,3 3-1 15,6 4-3-15,8-4-2 0,8-4 1 16,13-7-3-1,0-12-2-15,0-11 0 0,9-6-1 16,14-2-7-16,16-14 8 16,3-26 9-16,10-12-6 15,0-10 2-15,-15-7 0 16,-1 9-3-16,-12-3 1 16,-8-4 2-16,-5-2-4 15,-9-2 3-15,-2 5-3 16,0 11 4-16,0 15-3 15,0 18 7-15,0 17-5 16,-2 5 3-16,-2 0-7 0,0 1-8 16,-8 32-4-16,-1 13 12 15,-1 16-1-15,5 8 1 16,5-2 0-16,2 1 0 16,2-6 0-16,0-6 1 15,0-8 0-15,11-5-1 16,5-9-1-16,3-15 1 15,2-6-3-15,-1-14 0 16,7 0-14-16,-3-16-1 16,2-18-3-16,1-6 10 15,-4 5 0-15,-6-1 5 16,-5 8 4-16,-6 7 1 16,-4 10-2-16,-2 8 3 0,0 3-2 15,0 0-13 1,0 26-1-16,-12 11 16 0,-2 8 0 15,7-1 0-15,7 2 0 16,0-8 0-16,0-10-1 16,18-10 1-16,4-10 0 15,3-8-1-15,4 0 1 16,2-19 1-16,4-20 1 16,-1-1 0-16,0-4 2 15,-3 0-2-15,-9 2-1 16,-2 10 2-16,-9 9-3 15,-7 11 3-15,-1 10 2 16,-3 2-5-16,0 0-1 16,0 21-13-16,0 14 13 0,-5 4 1 15,1 3 0-15,4-6 0 16,0-4 0-16,2-8-3 16,16-14 3-16,7-4-6 15,6-6-76-15,5-8-123 16,3-21-153-16</inkml:trace>
  <inkml:trace contextRef="#ctx0" brushRef="#br0" timeOffset="194206.75">4072 16128 881 0,'0'0'129'0,"0"0"-86"16,0 0 33-16,0 0-23 15,-127 17-10-15,96 15-22 16,4 9-10-16,7 7-6 16,11 2-5-16,7 3 6 15,2-6-5-15,2-4-2 16,23-8 0-16,10-14-3 16,5-11 3-16,12-10-16 15,1-2-2-15,5-26-5 16,7-12-10-16,-3 0 4 15,1 0 15-15,-5-3 13 16,-16 6 2-16,-13 0 2 0,-13 9 1 16,-12 14 6-16,-4 6 13 15,0 8 25-15,-16 0-22 16,-17 4-25-16,-7 22-8 16,2 6 8-16,5 5 0 15,10 1 0-15,9-2-1 16,8-1 0-16,6-2-3 15,0-3 2-15,4-8-9 16,12-8 6-16,11-9 5 16,2-5-3-16,2 0-10 15,3-25 10-15,-1-8 2 16,-2 2-5-16,-6 1 6 16,-8 2 2-16,-7 1-2 15,-8 10 9-15,-2-1 4 16,0 12 4-16,0 6 6 0,0 0-14 15,0 0-9-15,-10 22-1 16,0 6 1-16,1 4 0 16,9 4 1-16,0-4 0 15,2-4-1-15,21-3-3 16,6-8 3-16,0-7 0 16,-1-10 2-16,6 0 2 15,2-12-2-15,-1-22 5 16,1-6-5-16,-3-5-1 15,-4-4 2-15,-4-1 3 0,-3-8-3 16,-7-17-1 0,-5-5-1-16,-10-14 1 0,0-9 1 15,0 13-3-15,-14 12 6 16,-1 22 0-16,-1 19 16 16,3 22 7-16,3 9-23 15,-3 6 7-15,3 0-13 16,-7 20-3-16,-3 22 2 15,3 18 0-15,7 16 1 16,6 8-4-16,4 9 4 16,0-6 0-16,2-4 0 15,10-11 0-15,5-14 0 16,3-12 1-16,1-11-2 16,-2-17 1-16,4-15-1 15,4-3 0-15,4-5 1 0,4-24 1 16,8-4-1-16,-1-4 0 15,-6-2-1-15,-3 0 1 16,-4 11 0-16,-8 6-4 16,-11 14 3-16,-1 3-3 15,-9 5 3-15,3 0-4 16,-1 21 2-16,0 7 3 16,-2 8 0-16,3 3 2 15,3-6-2-15,3 2 0 16,5-5 0-16,1-10 2 15,3-3 0-15,1-12-1 16,6-5 2-16,2 0 0 0,4-19 1 16,2-2-2-16,3-9-2 15,-5 0 0-15,1 0 0 16,-10 3 3-16,-4 5-2 16,-9 10 2-16,-5 6-3 15,-4 6 0-15,0 0-2 16,0 0-3-16,0 14-4 15,0 9 8-15,0 7 1 16,0-2 0-16,0-3 2 16,0-2-2-16,10-5-3 15,5-8 3-15,1-6 0 16,3-4 2-16,2 0-5 16,1-10 6-16,-2-11-2 15,-4-1 1-15,-8-1-1 0,-8 5 0 16,0-5-1-16,0 5 0 15,-8 1-9-15,-15 2-1 16,1 7 1-16,2 4 7 16,2 4-9-16,3 0 6 15,5 0 3-15,6 0-1 16,4 0-24-16,0 0 5 16,16 0-17-16,15 0 20 15,9-2 17-15,0 2 1 16,1 0 1-16,-2 0 1 15,-5 17 7-15,-5 4-1 0,-11 4-3 16,-7-6 0 0,-7 8 7-16,-4-5-4 0,0-3 8 15,0-2-6-15,-4-5 12 16,-1-10-7-16,3-2-9 16,2 0 7-16,0-10 0 15,0-21-12-15,9-4-4 16,11-6-11-16,9 1-9 15,-2 6 15-15,2 8-4 16,-5 14 1-16,-4 10 8 16,1 2-1-16,-4 10 0 15,-3 22-2-15,-3 5 0 16,-3 7 3-16,-8-3-1 16,0-3 1-16,0-1-4 15,-8-11 8-15,-13-4-1 0,-5-6-18 16,0-8-54-16,-8-8-58 15,-7 0-172-15,-7-22-233 16</inkml:trace>
  <inkml:trace contextRef="#ctx0" brushRef="#br0" timeOffset="194408.04">5251 16006 332 0,'0'0'330'16,"0"0"-157"-16,0 0-61 15,0 0-67-15,0 0-17 16,0 0 12-16,13 6-10 0,-1 6 20 16,-8-7-16-16,-1-5-22 15,-3 0-12-15,0 0 1 16,0 0-1-16,0 0-37 16,-9 0-71-16,-20-13-166 15,-12-3-52-15</inkml:trace>
  <inkml:trace contextRef="#ctx0" brushRef="#br0" timeOffset="194559.29">4630 15923 576 0,'0'0'415'16,"0"0"-361"-16,0 0-35 16,0 0 39-16,0 0-26 0,0 0-32 15,26 0-6 1,28-10-15-16,10-8-210 0,3 2-551 15</inkml:trace>
  <inkml:trace contextRef="#ctx0" brushRef="#br0" timeOffset="195340.58">1094 17119 852 0,'0'0'98'0,"0"0"-87"15,0 0-4-15,0 0 45 16,35 120 33-16,-21-62-18 15,-7-6-24-15,-1-6-5 16,-6-5-9-16,2-15-18 0,1-8-8 16,-3-12-2-16,6-6 3 15,-6 0 5-15,3 0-1 16,-1 0 10-16,7-17-2 16,2-11-12-16,5-5-4 15,-3-6 2-15,-1 7 0 16,-4 9-2-16,-8 6 1 15,0 13-1-15,0 4-2 16,0 0 1-16,-2 0-5 16,-29 0-5-16,-12 21 11 15,-1-2 5-15,4-1-4 16,13-4-1-16,11-5 0 16,14-6 0-16,0 1-5 0,2 1 1 15,0-1 2 1,22-3 1-16,16-1-2 0,16 0 2 15,17 0-40-15,14-14-149 16,15-8-49-16,9 0-305 16</inkml:trace>
  <inkml:trace contextRef="#ctx0" brushRef="#br0" timeOffset="197392.49">1810 17471 520 0,'0'0'284'0,"0"0"-272"16,0 0 6-16,0 0 41 16,0 0-11-16,133 58 7 15,-97-49 13-15,1-7-4 0,4-2 0 16,1-6-11-16,-2-18-18 15,1-15-12-15,-4 0-9 16,-8-6 0-16,-4-5-9 16,-12 3 0-16,-9-8-5 15,-4 6 5-15,0 0-3 16,0 8-1-16,-2 22-1 16,-2 8-2-16,2 11 1 15,-3 0-8-15,-5 3-5 16,-4 24 14-16,-3 14-2 15,-2 13 3-15,9 6-1 16,7 3 0-16,3-3 1 0,0-2-3 16,0-14 2-16,9-5 0 15,6-10 1-15,1-12-1 16,-7-10-2-16,3-7 2 16,-2 0 0-16,5 0 7 15,12-22-3-15,4-9-4 16,8 4 1-16,-1-7 0 15,-1 5-1-15,-5 5-1 16,-8 9-4-16,-6 6 3 16,-7 6-2-16,0 3-5 15,3 3 0-15,-3 21 2 16,0 5 3-16,3 3 3 16,-4-4 1-16,15-6-1 15,0 0 0-15,6-12 1 16,2-6 0-16,-6-4 1 0,6 0 0 15,3-22 2-15,2-6 1 16,-5-6-4-16,-8-3 3 16,-11 1-3-16,-6 0 4 15,-8 6-2-15,0 2-2 16,0 14 3-16,0 6-3 16,-13 8-9-16,-5 0-10 15,-7 18 10-15,1 8 9 16,4 10-7-16,4 0-11 15,7 5 5-15,9-2-12 16,0 0-19-16,9-8-9 16,24-6-6-16,6-9 13 0,5-11 11 15,3-5 2 1,-2 0 0-16,-3-14 1 0,3-11 27 16,-8-3 5-16,-8-4 0 15,-4 1 11-15,-14 6 4 16,-9-1 6-16,-2 7 7 15,0 6-3-15,0 8 23 16,-13 5-7-16,-7 0-31 16,-5 5-8-16,3 20 5 15,0 3-5-15,1-1 4 16,11 7-6-16,3-10 0 16,5-2 0-16,2-4 1 15,0-6-3-15,0-6 2 0,0-6 0 16,0 0 0-16,13 0 5 15,5-4 21-15,4-14-5 16,2-1-2-16,-3-2-12 16,-4 5 0-16,-3 0-4 15,-7 4-1-15,-3 5 1 16,-2 4 0-16,0 3-3 16,0 0-13-16,4 0-1 15,0 15 12-15,3 8 2 16,5 0 1-16,1-4-1 15,3-1-1-15,1-9 1 16,4 0 3-16,2-9-1 0,4 0 4 16,4-9 1-16,7-18-2 15,1-4-4-15,-4-5 3 16,-6-4 5-16,-4-4-1 16,-5-6-3-16,-2-8 5 15,-1-8-8-15,-9-3 4 16,1 6 3-16,-6 10 3 15,-2 21 8-15,-3 16-3 16,0 13-3-16,0 3-14 16,0 7-13-16,-5 29 0 15,-9 14 10-15,1 11 3 16,6 3 3-16,5 1-3 16,2-5 0-16,0-9 0 0,2-5 0 15,14-11 0 1,2-12 1-16,-1-8-2 0,6-11 0 15,2-4 1-15,4 0 3 16,4-23 1-16,3-8-1 16,-5-4-3-16,0-6 2 15,-4-8-5-15,-2-4 2 16,-8-10-3-16,-3 5 0 16,-10 10 1-16,-4 14 3 15,0 17 1-15,0 12-1 16,0 5-3-16,-12 0-10 15,-9 17 12-15,-4 20 1 16,2 13 0-16,8 8 0 16,10 3-1-16,5-1 0 0,0-9 2 15,10-7-4-15,9-10 5 16,8-8-4-16,4-14 2 16,2-7-1-16,6-5 1 15,1-12-2-15,2-16 0 16,1-11-24-16,-8-3 8 15,-1-6 10-15,-12-4-10 16,-5-6 1-16,-7-2 5 16,-3 5 7-16,-5 11 5 15,-2 18 4-15,0 13 22 16,0 8 7-16,-11 5-17 16,-12 2-15-16,3 26-1 15,1 10 3-15,2 7 1 0,13 7 1 16,2-2 1-1,2-4-3-15,0-6-1 0,0-14 5 16,11-4 4-16,-3-10-11 16,2-7 11-16,3-5-4 15,5 0 6-15,5 0-5 16,3-17-6-16,-2 5 3 16,-1 6-5-16,-10 2 0 15,1 4 0-15,1 0-8 16,-1 16 0-16,3 9 6 15,-1-4-1-15,-5 2-12 16,3-9-16-16,-1-5-6 0,-1-2 18 16,-2-7-7-16,1 0-2 15,-1-3-25-15,-2-12-70 16,-8-6-78-16,0 2-14 16,0-4-279-16</inkml:trace>
  <inkml:trace contextRef="#ctx0" brushRef="#br0" timeOffset="197551.73">3941 17217 617 0,'0'0'100'15,"0"0"0"-15,0 0-21 16,0 0-28-16,0 0-13 16,0 0-36-16,-52 4 2 15,115-4-4-15,17 0 0 16,12 0-139-16,1-4-272 0</inkml:trace>
  <inkml:trace contextRef="#ctx0" brushRef="#br0" timeOffset="198894.25">4844 17163 466 0,'0'0'147'16,"0"0"-82"-16,0 0 30 16,0 0 4-16,0 0-17 15,0 0-4-15,-18-28 2 16,13 26 3-16,-1 2-27 16,-8 0-33-16,-9 0-5 15,-6 12-7-15,-4 14-2 0,-5 12-4 16,5 9-2-16,4 2-2 15,14-1 1-15,12-2 0 16,3-4-4-16,12-12 1 16,21-7 0-16,9-7-3 15,12-14 3-15,8-2-2 16,0 0 3-16,7-24-2 16,-9-7 0-16,-6 1 2 15,-13-2-8-15,-12-1 7 16,-12 2 0-16,-8 7 0 15,-7 8-3-15,-2 10 4 16,0 4 0-16,-9 2-8 0,-13 2 1 16,-7 24 3-1,-5 8 4-15,3 8 0 0,4-2 0 16,10-1 4-16,3-6-6 16,10-10 2-16,4-11-4 15,0-5 3-15,0-7 1 16,0 0-8-16,16 0 8 15,15-14 6-15,0-11 3 16,7-1-6-16,-7-2-2 16,-6-2 1-16,-3 3-2 15,-9 10-3-15,-2-2 2 16,-6 13-7-16,-5 5 7 16,0 1-1-16,0 0-13 0,0 0 4 15,0 14 2-15,-7 11 7 16,-2 1 2-16,9 6 1 15,0-6 0-15,0 1-1 16,5-10 1-16,15-3 0 16,5-5-1-16,8-9 0 15,3 0 2-15,3-9 10 16,2-8-6-16,-5-9 3 16,-5-3-3-16,-6 4-5 15,-8-8-1-15,-5-3-2 16,-10-2-14-16,-2 4-15 15,0 6 6-15,-2 9 14 0,-12 10-2 16,1 9 6 0,-3 0-11-16,1 0 12 0,-4 12 4 15,9 2 0 1,5 0-1-16,5-4 2 0,0-2-1 16,2 1 1-16,18-4-6 15,2-3 1-15,7-2 6 16,-2 0 3-16,-2 2-3 15,-6 3 5-15,4 7-2 16,-3 1 3-16,-7 6-5 16,1 2 7-16,-7 6-7 15,-1-3 10-15,1 6-8 16,0-4 4-16,2-4-7 16,6-5 5-16,3-3-4 15,5-7 9-15,6-7-5 0,2 0 0 16,4 0 4-16,1-21-3 15,-3-3-2-15,-2-3-1 16,-4-5 2-16,-2-8-5 16,-3-9 1-16,-9 1-1 15,-4 4-11-15,-7 12 4 16,-2 13 5-16,0 19 0 16,-13 0-11-16,-14 15 13 15,-8 23 0-15,-1 11 4 16,12 2-4-16,13-3 0 15,11-7 0-15,0-5-3 16,35-14 3-16,14-10-2 0,9-12 1 16,4 0 0-16,-2-9-15 15,-8-12-19-15,-19-2-29 16,-12 4 1-16,-21 3-55 16,-14 3-163-16</inkml:trace>
  <inkml:trace contextRef="#ctx0" brushRef="#br0" timeOffset="199463.09">1763 18047 913 0,'0'0'45'0,"0"0"-45"16,0 0 1-16,0 0 0 16,0 0 16-16,-27 125-9 15,18-103 0-15,7-12-8 16,0-7 0-16,2 2 1 0,0-5 6 16,0 0 2-1,0 0 1-15,0 0 4 0,0-5-2 16,0-11-12-16,0-3-20 15,0-4-42-15,0-2-56 16,0 6-86-16,0 5-219 16</inkml:trace>
  <inkml:trace contextRef="#ctx0" brushRef="#br0" timeOffset="200256.53">1301 17960 819 0,'0'0'140'16,"0"0"-97"-16,0 0-13 16,0 0 18-16,0 0-22 15,0 0-14-15,0 0-11 16,-4 7 0-16,4 15-1 16,-2 0 5-16,0 0-3 15,2-8-1-15,0-6 0 16,0-4 0-16,0-2 2 15,0-2-2-15,0 0 8 0,0 0-4 16,0 0 17 0,0-4 12-16,0-16-4 0,0-6-24 15,11-8-2-15,2 0-4 16,3 4 0-16,-3 7 1 16,-2 14-4-16,-6 1 3 15,-5 8-2-15,0 0 0 16,0 0-8-16,0 0 1 15,0 0-2-15,0 8 11 16,0 8 4-16,0 6-3 16,-5 4 2-16,-2 10-3 15,3 6 3-15,1 0-3 16,1-2 7-16,2-8-7 16,0-10 1-16,-2-9 0 0,2-10 0 15,0-3 0-15,0 0 5 16,0 0 1-16,0 0-7 15,0-12-11-15,0-2-18 16,0-8-10-16,0 0-11 16,0 0-10-16,0-2-9 15,0 2-34-15,0 2-62 16,0 6-31-16,0 5-194 16</inkml:trace>
  <inkml:trace contextRef="#ctx0" brushRef="#br0" timeOffset="201608.81">20806 7614 1160 0,'0'0'27'16,"0"0"-27"-16,0 0-9 15,0 0 9-15,0 0 25 16,41 130 4-16,-26-81 2 16,-3-10-14-16,-8-3-10 15,5-12 0-15,-5-5-5 16,6-12 0-16,-4-4 2 15,9-3 6-15,8 0-9 16,4-10 2-16,6-16 1 16,-2-15 3-16,5-1-4 15,-12-2 0-15,1 6-3 16,-10 12 6-16,-3 10-5 16,-12 9 6-16,0 6-1 0,0 1 0 15,0 0-6-15,-14 10-10 16,-24 18 10-16,-13 13 0 15,-7 5 0-15,-5-1 0 16,5-3 6-16,12-1-6 16,1-11 0-16,16-11 1 15,16-10-3-15,13-7 3 16,0-2-1-16,0 0 0 16,13-11 0-16,16-12 0 15,14-5 0-15,-1-1 0 16,-7 5 0-16,-6 9-4 15,-6 2 2-15,-7 5-18 0,10 3-54 16,3 0-79-16,16 2 1 16,11-2-102-16,15-2-44 15</inkml:trace>
  <inkml:trace contextRef="#ctx0" brushRef="#br0" timeOffset="203576.18">21626 7708 565 0,'0'0'141'16,"0"0"-13"-16,0 0 6 15,0 0-15-15,0 0-24 16,0 0-35-16,39-40-39 16,-53 40-12-16,-15 14 0 15,-6 0-4-15,-3 0 1 16,7-4-2-16,6-4-2 0,12-3 3 16,11-3-2-16,-1 0-2 15,3 0 8-15,0-9 1 16,0-17-5-16,3-6-5 15,12-2 1-15,3-2-1 16,4 0 1-16,-2 5-1 16,3 9 1-16,-10 9 1 15,-9 6-2-15,0 7 0 16,-4 0-4-16,0 23-1 16,0 19 3-16,0 12 3 15,-17 8-1-15,-10 6 1 16,0-2 1-16,-4-4-4 0,2-8-2 15,2-11 2 1,8-14 2-16,1-8 0 0,7-11 0 16,7-7-6-16,-4-3 1 15,6 0 0-15,2-13 4 16,-2-13 0-16,2-5-2 16,0 6 3-16,0 3 3 15,0 7-1-15,0 8-2 16,0 7 0-16,0 0-3 15,2 0-6-15,12 22 5 16,1 6 1-16,3 2 3 16,7-2 0-16,4-4 3 15,4-10-8-15,7-6 6 16,4-8-2-16,6 0 2 0,1-15 3 16,2-11-4-16,-10-6-5 15,-10-2 5-15,-8-2-2 16,-12-2 5-16,-7-4-1 15,0 4-2-15,-6 8 3 16,0 14-2-16,0 10 1 16,0 6-2-16,0 2-9 15,-12 28 5-15,-1 11 2 16,1 6 2-16,8-1 1 16,4-3-1-16,0-7 1 15,2-6 0-15,12-12 0 0,-3-8 2 16,-7-6 2-1,6-4 2-15,-4 0 10 0,11-14 8 16,6-11-20-16,6-4 2 16,-4-5-7-16,-5 2 0 15,2 2 2-15,-6 4-1 16,-10 9-1-16,1 9 0 16,-7 6-2-16,2 2 0 15,0 0-10-15,0 21 8 16,8 9 3-16,-6 2 1 15,7 0 0-15,5-2-1 16,-1-6-3-16,10-8 1 16,-5-6-3-16,7-9 6 15,6-1 2-15,3 0-2 0,-3-19 0 16,3-8 0 0,-12 0 1-16,1-5 2 0,-10-1-3 15,-3-4 1-15,-12 6-1 16,0 3 0-16,0 10-1 15,0 11 1-15,-4 7-7 16,-21 0 0-16,-2 5 6 16,-4 23 1-16,0 9 0 15,4 0-1-15,4 2-1 16,17-3 1-16,4-5-2 16,2-4 1-16,0-5 0 15,17-10-2-15,3-8 4 16,9-4 0-16,5 0 2 0,-3-24 3 15,2-8-4 1,-2-4 2-16,-4-7-3 0,-4 0 0 16,-5-10 6-16,-5-3-6 15,0-10 2-15,3-9-1 16,-3 1-1-16,1 1 2 16,-8 7-1-16,1 15-1 15,-5 15 1-15,-2 14 3 16,0 10 4-16,0 10-8 15,0 2-1-15,0 0-6 16,-11 32 3-16,-2 13 4 16,-3 14 0-16,10 9 2 15,6 3-2-15,0 1-1 0,0-2 1 16,4-6 0 0,9-8 0-16,3-12 0 0,-1-11-1 15,-3-13 2-15,-1-9-1 16,-7-8 0-16,0-3 0 15,6 0 7-15,5-23-4 16,3-7-2-16,5-8-1 16,-8-4 0-16,-1-7-1 15,1 3-6-15,-9 5-3 16,2 13 4-16,-6 13 3 16,-2 13 1-16,0 2-3 15,0 2-21-15,0 24 20 0,0 11 6 16,-2 4-1-1,2 5 0-15,0-2 1 0,6-10 0 16,12-7 0 0,-2-9 0-16,-3-8 0 0,-2-7 1 15,2-3-1-15,8-3 11 16,-4-19-1-16,10-5-7 16,-7 1-1-16,3-6-2 15,-8 1 4-15,-1 1-4 16,-8-1 0-16,1 10 1 15,-5 7-1-15,-2 6-1 16,0 8 1-16,0 0-11 16,0 0-4-16,0 20 15 15,0 3-4-15,0 6 4 0,2-5 0 16,10 1 0-16,3-8 0 16,-2-5 1-16,3-6 3 15,2-6-2-15,8 0-1 16,8-1 17-16,2-20-6 15,-1-4-5-15,-8-6-3 16,-4 2 5-16,-17-6-1 16,-1-4-7-16,-5 3-1 15,0 7 0-15,-11 7 0 16,-3 7 0-16,5 12-2 16,3 3-4-16,-2 0-5 15,4 3 8-15,2 13-1 16,2 3 4-16,0 5 4 15,4 0-4-15,21 2 0 16,-5 0-5-16,2 0 5 0,0-2 0 16,-8-4 1-16,-3-2-1 15,-4-2 0-15,-7 0 0 16,0-2 5-16,0 0-3 16,-13-2 0-16,-10-4-2 15,5-2-7-15,5-6-26 16,0 0-71-16,11 0-33 15,2-18-49-15,0-11-68 16,15-2-228-16</inkml:trace>
  <inkml:trace contextRef="#ctx0" brushRef="#br0" timeOffset="203767.48">23395 7474 225 0,'0'0'399'16,"0"0"-271"-16,91-113 25 16,-82 106-43-16,-9 7-21 15,0 0-48-15,0 32-38 16,0 11 14-16,0 13 5 15,-4 2 3-15,-3 3-8 16,5-8-3-16,-1-2-7 16,1-10-11-16,-3-4 4 15,1-13-4-15,2-10-67 16,-7-8-75-16,3-6-91 16,-8 0-35-16</inkml:trace>
  <inkml:trace contextRef="#ctx0" brushRef="#br0" timeOffset="204826.41">23350 7674 356 0,'0'0'360'0,"0"0"-224"16,0 0-7-16,0 0-49 16,0 0-29-16,0 0-25 15,0-20-26-15,29 20 11 16,16 0 25-16,10 0-7 16,10 0-1-16,11-6-15 15,-5-9-2-15,-11 2-10 16,-9-1 6-16,-17-5-6 15,-18 2 4-15,-16-1-4 16,0-1-1-16,0 6-8 16,-27 3-2-16,-2 6-7 15,-2 4 15-15,4 0-4 0,4 0 4 16,15 5-1-16,1 5-4 16,7 1 5-16,0-2-6 15,0 2 8-15,15-3 4 16,10 2-3-16,6-2-1 15,5-3 11-15,-12 4 0 16,1-2 4-16,-2 5-6 16,-8 2-3-16,-1 3 2 15,-6 5-3-15,1 3-5 16,0-2 3-16,-4 3-1 16,-3-3 2-16,2-6-4 15,3 0 4-15,-5-8-2 16,2-3-2-16,3-4 4 15,-4-2 0-15,-1 0 0 16,7 0 6-16,4-2 10 0,5-18-10 16,7-6-3-16,-6-3-7 15,8-3 0-15,-7-1 0 16,3 5 3-16,-10 8-5 16,-7 8 2-16,2 6 0 15,-8 6-1-15,0 0-5 16,2 0-2-16,0 7 4 15,7 18 3-15,-1 3 0 16,13 2 1-16,-3 0 0 16,1-5-1-16,6-4 3 0,2-5-2 15,-7-7 0 1,4-6 2-16,3-3-1 0,0 0 1 16,0-10-1-16,-5-10 1 15,0-4 1-15,-8-5-1 16,-8 3-2-16,-4-7-2 15,-2 5-6-15,0 4-7 16,-8 7 2-16,-13 13-3 16,2 4 0-16,-8 0 12 15,4 23 4-15,7 4 0 16,10 10 0-16,6-1-8 16,0 0 8-16,14-3 2 15,15-4-2-15,11-6 0 0,4-11-1 16,1-9 2-1,11-3 5-15,-6 0-4 0,2-10 1 16,-7-10 2-16,-7-6-5 16,-14-6 8-16,-6-8-6 15,-16-3-1-15,-2 3 0 16,0 3-1-16,-13 13 0 16,-1 7 0-16,-1 14-11 15,-1 3 6-15,3 0 2 16,2 14 1-16,9 9-5 15,2 8 10-15,0-1-3 16,17 4 1-16,10-1 2 16,4 1-3-16,-2-5 5 15,-2-7 4-15,-4-3 2 0,-15-8-2 16,-1-5-6-16,-7-2 0 16,0-2-3-16,-23-2 0 15,-17 0 0-15,-11 0 0 16,-18 0-51-16,-12-10-84 15,-10-12-40-15,-5-4-332 16</inkml:trace>
  <inkml:trace contextRef="#ctx0" brushRef="#br0" timeOffset="204978.66">23881 7316 985 0,'0'0'48'0,"0"0"-42"15,0 0 8 1,0 0-3-16,120-37-11 0,-69 37-2 16,13 0-75-16,13 0-501 15</inkml:trace>
  <inkml:trace contextRef="#ctx0" brushRef="#br0" timeOffset="205168.94">25753 7720 1272 0,'0'0'24'15,"0"0"-2"-15,0 0 26 16,0 0-18-16,0 0-26 16,0 0-4-16,-27 0-42 15,27-6-213-15,0-5-647 16</inkml:trace>
  <inkml:trace contextRef="#ctx0" brushRef="#br0" timeOffset="-160492.6">15951 7024 892 0,'0'0'39'0,"0"0"-7"16,0 0-24-16,0 0 50 15,0 0-12-15,132-22-3 16,-92 26-12-16,-9 22 3 16,-6 11-9-16,-12 9-8 15,-11 10-3-15,-2 6 8 16,-17 8-11-16,-19 6 2 16,-9 3-3-16,-3 4-2 0,0-4 3 15,13-10-3 1,10-14-2-16,14-9-6 0,11-12 0 15,0-8 0-15,25-4 1 16,6-8 3-16,13-3-2 16,8-9-2-16,2-2 3 15,-6 0 1-15,-5-4-4 16,-7-13 2-16,-13 2 1 16,-7 2-3-16,-9 3 1 15,-7 3 6-15,0 4-2 16,-2 1 1-16,-21 2-5 15,-6 0-1-15,-4 25 0 16,-7 17-1-16,0 13-3 0,7 15 4 16,4 3 0-16,13 4-1 15,7-4-4-15,9-2-2 16,0-3 4-16,23-2 1 16,0 0-1-16,2-4 3 15,-9-6 3-15,-7-6 0 16,-9-6-3-16,-2 0 0 15,-34-9 0-15,-11-1-1 16,-7-4-4-16,-1-6-15 16,10-8-14-16,5-10-55 15,18-6-41-15,9-14-63 16,11-34-300-16</inkml:trace>
  <inkml:trace contextRef="#ctx0" brushRef="#br0" timeOffset="-160073.96">16667 7772 1015 0,'0'0'100'15,"0"0"-66"-15,0 0 43 16,0 0-26-16,0 0-26 15,0 0-5-15,-127 74-3 0,113-50-9 16,10-4-7 0,2-6 2-16,2-5-3 0,0-6-1 15,4-1 0-15,14-2 1 16,13 0 0-16,7 0 3 16,7-10 1-16,1 1 2 15,4 0-3-15,-15 7 2 16,3 2-3-16,-9 0-2 15,-4 9-1-15,-7 15-4 16,-9 8 5-16,-9 4 1 16,0 4-1-16,-27 0 1 15,-11-5-1-15,-3-3-4 16,-3-3-6-16,0-7-7 16,1-8-13-16,8-12-23 0,1-2-80 15,12-8-46-15,-1-26-250 16</inkml:trace>
  <inkml:trace contextRef="#ctx0" brushRef="#br0" timeOffset="-159876.65">16640 7781 156 0,'0'0'813'16,"0"0"-730"-16,0 0-6 15,0 0 36-15,147-35-52 16,-93 29-23-16,2 2-10 15,-12 0-20-15,-4 0-8 16,-9 2-5-16,-2-2-25 0,2 2-29 16,6 0-70-16,-6-1-42 15,-2 3-115-15,-3 0-223 16</inkml:trace>
  <inkml:trace contextRef="#ctx0" brushRef="#br0" timeOffset="-159285.43">17423 7640 784 0,'0'0'175'0,"0"0"-95"16,0 0 27-16,0 0 12 15,0 0-64-15,0 0-14 16,20-66-4-16,-20 64-16 0,-12 2 5 16,-7 0-17-16,-12 7 0 15,-8 22-9-15,-1 11 5 16,-2 10-5-16,8 4 0 15,6 4 0-15,3-3-3 16,16-4 0-16,4-6-7 16,5-7 5-16,0-6-11 15,14-8 9-15,13-8 3 16,2-9-1-16,13-7 0 16,0 0 4-16,3-12 1 15,4-11-1-15,-13-3 1 16,-12-1 1-16,-10 2 1 15,-12-1 4-15,-2 3-5 16,-2 6-1-16,-27 3-5 16,-7 6 1-16,1 8-5 0,-6 0-1 15,3 0-8-15,9 13 2 16,11 0-5-16,7-5 7 16,11-5-7-16,0 1 2 15,11-4 19-15,20 3 0 16,10-3 4-16,1 0 0 15,-4 0-1-15,-4 2 6 16,-10 3 0-16,-8 6-4 16,-10 3 0-16,-4 5 1 15,-2 8 7-15,0 5 1 0,-17 2-2 16,-12 4 3 0,-2-2-12-16,0-2 4 0,4-4-5 15,4-7-2-15,9-6-2 16,10-7-5-16,2-3-18 15,2-7-30-15,0 0-94 16,12-11-28-16,21-17-245 16</inkml:trace>
  <inkml:trace contextRef="#ctx0" brushRef="#br0" timeOffset="-159120.18">17813 8000 929 0,'0'0'157'0,"0"0"-97"16,0 0 49-16,0 0-51 0,0 0-28 16,0 0-29-16,4-10-1 15,-4 10-61-15,0-1-147 16,-4 1-261-16</inkml:trace>
  <inkml:trace contextRef="#ctx0" brushRef="#br0" timeOffset="-157758.78">16785 8207 56 0,'0'0'208'16,"0"0"-145"-16,0 0 4 15,0 0 28-15,0 0-23 16,0 0-18-16,7 0-4 15,-7 0 11-15,0 0 15 0,0 0-28 16,-5 0-25 0,-13 0-15-16,-1 0-1 0,-6 0-5 15,-2 0 4 1,2 0 4-16,1 0-4 0,-2 0 0 16,-1 0-4-16,0 0-1 15,7 0 6-15,-3 0-6 16,8 0 2-16,-1-8 2 15,3-2-4-15,2 0 8 16,6-1 2-16,1-4 1 16,4-2 4-16,0 0-6 15,0-1-3-15,0 0 7 16,16 0 8-16,1 2-2 16,1 4-9-16,5 2-6 0,-4 6 3 15,4 4-8-15,-3 0-1 16,-7 4 1-16,3 18-2 15,-7 4 1-15,-5 6 1 16,-4 0-15-16,0 0-30 16,0-2-14-16,-13-8-116 15,7-10-327-15</inkml:trace>
  <inkml:trace contextRef="#ctx0" brushRef="#br0" timeOffset="-78210.56">12873 10014 575 0,'0'0'119'0,"0"0"-27"15,0 0-26-15,0 0-1 16,0 0-4-16,0 0-14 16,0 0-14-16,11-38-8 15,-4 30-8-15,6 0 9 16,-2 1-8-16,5 2 1 16,2 3-10-16,4 2 1 0,5 0-5 15,2 0 1 1,0 18-3-16,-7 8 8 0,-2 8-9 15,-11 11-2-15,-9 13 11 16,0 9 12-16,-22 14-10 16,-16 4-5-16,-7-1 6 15,-6-1-1-15,2 0-3 16,-3-7-1-16,17-4 3 16,4-6-5-16,13-10-7 15,18-4 0-15,0-5-1 16,20-9 0-16,15-6 0 15,17-6 2-15,4-8-1 16,6-8 2-16,-2-10-3 16,3 0 2-16,-12 0-1 0,-9-13 4 15,-13-4 2-15,-8-1-4 16,-19 2 7-16,-2 2 15 16,-7 0 0-16,-22 4-6 15,-5 6-8-15,-10 4-7 16,-8 4-5-16,-4 30 2 15,-3 18-1-15,3 16-1 16,5 6 0-16,7 11 1 16,7 1-3-16,10 4-2 15,12 4-2-15,13 8 3 16,2 1 1-16,0 1 3 16,17 0-1-16,6-9 1 15,-3-3-3-15,-5-6-1 0,-1-5-2 16,-7-10 7-16,-7-8-10 15,0-10 5-15,0-8 1 16,-15-11 6-16,-6-4-2 16,-8-4 3-16,-11-4-2 15,-5-3-1-15,-6-7 0 16,-12 0 0-16,-1-12-22 16,-5 0-66-16,2-19-136 15,18-23-252-15</inkml:trace>
  <inkml:trace contextRef="#ctx0" brushRef="#br0" timeOffset="-75945.69">13738 11652 703 0,'0'0'95'15,"0"0"-55"-15,0 0 20 16,0 0 3-16,0 0-21 16,0 0-12-16,57 91-3 15,-28-91 14-15,12 0 9 0,-1-21-21 16,0-12-10-16,1-14-11 16,-6-6-6-16,-6-10-1 15,-6-5-1-15,-10-4-1 16,-7 4 1-16,-6 15-1 15,0 17 2-15,0 16-1 16,-17 20 0-16,-8 0-1 16,-4 24-3-16,-4 18 2 15,8 6 0-15,9-6-9 16,12-6-3-16,4-11 5 16,4-9 3-16,16-4 2 15,7-8 3-15,2-2 2 0,-2-2-6 16,0 0 5-16,-10 0 0 15,-1 0 9-15,-5 0-3 16,3 4-2-16,-10 6-1 16,7 4 7-16,1 6 6 15,-6 2-11-15,5 3-2 16,-2 0 0-16,0 3-3 16,2-6 0-16,5-2-1 15,4-8 2-15,-2-6-5 16,-1-3 8-16,10-3-2 15,2-3-2-15,2-21 2 16,8-7 4-16,-6-10-2 16,3-8-2-16,-7-2 3 0,-10-5-1 15,-5 8-4 1,-12 12 2-16,-2 18 3 0,0 9 0 16,-2 9 14-16,-23 5-14 15,-4 24-5-15,0 18-3 16,9 4 1-16,9 6-10 15,11-1-7-15,0-12-16 16,11-5-38-16,18-13 18 16,7-9 1-16,4-13 17 15,4-4 33-15,8-1 4 16,-5-28 1-16,2-6 16 16,-12 0-4-16,-8-2 5 0,-13 2 9 15,-16 1 4 1,0 8 10-16,-4 5 4 0,-16 10-13 15,-3 9-3-15,4 2-19 16,-6 4-10-16,7 24 2 16,3 6-2-16,6 3-2 15,9-2-2-15,0-3-5 16,0-6 2-16,11-8-12 16,4-6 5-16,3-10 7 15,-5-2 0-15,3 0 7 16,2-12 7-16,0-10 17 15,-4-6-3-15,-6 0 3 16,3 2-17-16,-7 6 1 16,2 8-2-16,-6 6 4 15,0 3-10-15,0 3-2 0,0 0 0 16,0 7-4-16,0 15-2 16,4 0 5-16,7 2-15 15,5-6 10-15,3-4 1 16,6-5 4-16,0-6 1 15,4-3 1-15,2 0 1 16,0-14 3-16,0-16 7 16,0-7-2-16,-2-4 8 15,-6-11-15-15,-10-10 9 16,-9-13-10-16,-4-7 11 16,0 0-10-16,0 10 5 15,0 21-4-15,0 24 7 0,-2 15-4 16,-2 12 5-16,-3 0-10 15,5 22 0-15,-5 28-4 16,7 18-2-16,0 7-2 16,0 8 3-16,11-2-18 15,14-11 12-15,-3-10-18 16,2-16-24-16,14-16-47 16,7-14-34-16,9-14-23 15,6 0-44-15,5-30-207 16</inkml:trace>
  <inkml:trace contextRef="#ctx0" brushRef="#br0" timeOffset="-74773.63">15726 10752 622 0,'0'0'143'0,"0"0"-17"0,0 0-55 16,-120-37 1-16,91 57-20 15,4 25-17-15,12 23-3 16,13 19 3-16,0 10 2 15,7 6-11-15,22 0 4 16,4-8-4-16,-2-12 3 16,-2-14-6-16,-4-14-11 15,-5-17-12-15,0-12 2 16,-6-12-2-16,1-14 1 16,1 0-1-16,3-12 7 0,10-26-3 15,10-13-2 1,-8-12-2-16,2 2 3 0,-8 15-3 15,-8 20-5 1,-5 19 5-16,-12 7 0 0,0 0-6 16,0 18 4-16,0 14 0 15,0 9 2-15,7 2 1 16,-1-3-1-16,7-6 0 16,3-6-1-16,-1-6 1 15,1-10 0-15,5-6-2 16,-4-6 1-16,3 0 1 15,7-21 4-15,0-14-4 16,4-9 0-16,-4-10-2 16,-3-3 1-16,-6 8 1 15,-5 12-2-15,-3 17-3 0,-6 16 0 16,-4 4-7-16,0 0 9 16,0 18-8-16,0 9-3 15,0 9 13-15,0-3 1 16,0 0 0-16,0-1 0 15,11-8 0-15,-3-6-1 16,8-6 1-16,-3-6-1 16,8-6 0-16,-1 0 1 15,2-14 2-15,2-16-1 16,1-2 1-16,2-2-2 16,-12 0 3-16,-1 7-7 15,-3 9 11-15,-7 10-14 0,-2 7 11 16,4 1-9-16,-4 0 5 15,0 15-1-15,0 15-3 16,9 3 4-16,-5 1 1 16,6-5 0-16,-3-2 2 15,-3-8-3-15,6-6 1 16,-8-5 4-16,7-8-3 16,3 0 2-16,5-10 10 15,8-18 1-15,9-8-8 16,-3-4-1-16,1-3-3 15,0 7-3-15,-7 8 3 16,-10 10-2-16,-11 12 0 16,2 6-1-16,-4 0-7 15,0 0 7-15,5 20-1 0,7 8 3 16,-1 2-1-16,1 0-1 16,-1-6 0-16,-1-2-3 15,-3-7 2-15,2-7-1 16,1-4 2-16,1-4 0 15,3-6 3-15,9-20 0 16,4-10-2-16,5-4 0 16,-5-6 0-16,-2 1 1 15,-2 1-1-15,-7 6-1 16,-5 8 0-16,-6 9 0 16,-6 9 0-16,-3 1 0 15,0 2-2-15,0 4-4 16,-3-2 4-16,-10 7-3 0,-5 0-5 15,-6 0-2-15,4 9 5 16,-3 11 2-16,8 4-1 16,8 4 0-16,7 4 6 15,0 0-2-15,3 2-2 16,14-4 1-16,8-2 2 16,2-6-4-16,4-5 4 15,2-10-3-15,7-7-4 16,-5 0 4-16,4-1 3 15,-10-17-21-15,-5-5-14 16,-8 0-40-16,-12-8-49 16,-4 1-132-16,-4 2-253 15</inkml:trace>
  <inkml:trace contextRef="#ctx0" brushRef="#br0" timeOffset="-74505.19">16071 11008 642 0,'0'0'390'0,"0"0"-348"16,0 0-35-16,0 0 97 15,0 0-32-15,0 0-38 16,29 49-12-16,-17-42-8 0,1-4-2 15,3-3-12-15,1 0 0 16,4-3-16-16,-8-17-23 16,-8 1-55-16,-5 2-53 15,0 6-23-15,-31 4-111 16</inkml:trace>
  <inkml:trace contextRef="#ctx0" brushRef="#br0" timeOffset="-74361.93">15539 11076 844 0,'0'0'92'0,"0"0"-90"16,0 0 8-16,167 11 10 15,-78-23-20-15,14-16-19 16,6-4-180-16,-4 2-440 16</inkml:trace>
  <inkml:trace contextRef="#ctx0" brushRef="#br0" timeOffset="-72830.22">18147 11255 607 0,'0'0'164'16,"0"0"-54"-16,0 0-54 15,0 0-4-15,0 0-9 16,0 0 23-16,25 2 2 16,-12 1-30-16,1-3-11 15,1 0-4-15,3-11 0 16,4-12-3-16,-4-9-7 16,-5 1-3-16,-1-5-9 15,-8 2-1-15,-4 5 0 16,0 6 0-16,0 11 1 15,0 6-1-15,-16 6-4 16,3 0 3-16,-12 16-3 16,3 21-4-16,2 9-3 15,11 0-8-15,7 0 9 0,2-9 2 16,0-7 1-16,7-7 1 16,17-12 6-16,5-8-2 15,0-3 4-15,6-11-2 16,6-19 0-16,5-9 0 15,4-2-1-15,-4-1 2 16,-5 9-1-16,-10 8 0 16,-2 11-1-16,-16 12 1 15,-3 2 0-15,-6 8-3 16,-4 25 3-16,0 4-2 16,0 1 2-16,0-2-1 0,-12-6 1 15,6-6 0 1,-3-7 2-16,9-10-2 0,-2-3-1 15,2-4 1-15,0 0 2 16,0 0-1-16,0-22-1 16,15-11 0-16,12-12 1 15,0-2 0-15,0 1-1 16,-10 13 2-16,-5 13 3 16,-8 10-3-16,-4 6 2 15,0 4 10-15,0 0-6 16,0 9-8-16,0 16 0 15,-9 11-1-15,7 0 1 16,2 0 0-16,0-2 3 16,0-5-10-16,15-5 6 0,8-8 1 15,-3-9-2-15,4-7 1 16,5 0 1-16,0-10 2 16,0-20 0-16,-2-6-1 15,-9-4 0-15,-5-4 1 16,-4 0 1-16,-4 5 0 15,-5 14-3-15,0 11 10 16,0 12 3-16,0 2 0 16,-10 32-10-16,0 23-3 15,-1 15 0-15,3 15 3 16,8 10-2-16,0 5-1 16,0-2 0-16,10-4-4 15,5-9 0-15,-1-15-2 0,-5-17-10 16,-5-16 6-16,-2-21 7 15,0-11 3-15,-2-5-1 16,0-14-3-16,0-30-6 16,0-19 2-16,0-16-1 15,-4-13 3-15,-9-16-3 16,8-5-11-16,5 8 3 16,0 14 14-16,2 27-1 15,14 20 4-15,-1 18-8 16,-1 12 4-16,1 10-1 15,1 4-1-15,7 0 2 16,-4 21 2-16,-3 16 2 16,-5 5 1-16,-11 8 0 0,0-4-1 15,-4-2 1-15,-23-6-1 16,-4-9 0-16,2-7-2 16,2-10-48-16,5-12-100 15,10 0-199-15</inkml:trace>
  <inkml:trace contextRef="#ctx0" brushRef="#br0" timeOffset="-72043.86">19228 11284 627 0,'0'0'107'0,"0"0"32"16,0 0-54-16,0 0-23 0,0 0-12 15,0 0-5-15,70-41-13 16,-53 7-21-16,-1-7 0 16,-3-5-7-16,-7-3 5 15,0 8-8-15,-6 10 2 16,0 15 3-16,0 10-2 16,-12 6 11-16,-10 2-15 15,2 23 0-15,-5 10-1 16,10 2-6-16,10 7 7 15,5-5-7-15,0 0 5 16,0-4-3-16,16-5 4 16,13-6-1-16,0-6 2 0,11-10-1 15,0-8 2-15,5 0 6 16,1-11-6-16,6-21 10 16,-5-9 5-16,-7-3 0 15,-16-7-9-15,-6 0-4 16,-16 1-6-16,-2 9 0 15,0 14 1-15,-11 15-2 16,-6 10-3-16,-6 2-13 16,3 4-5-16,-1 14-8 15,11 4-11-15,1-4 23 16,9-1-9-16,0 0 2 16,0-2 17-16,15-6 7 15,3 1 4-15,5-3 0 0,-6 4 3 16,6-2 6-16,-5 6-1 15,-1-4 8-15,1 6 6 16,4-2-5-16,-4 2 1 16,7-1 25-16,-8 0-19 15,4-4-15-15,-11-1 0 16,2-2-6-16,-1-5 2 16,-7-4 2-16,4 0 0 15,-4 0-4-15,9-6 6 16,3-15-3-16,-1-12-6 15,8-7-2-15,-3-3 1 16,2 2-4-16,-6 11 3 0,-10 12-3 16,-4 12 3-1,-2 6 0-15,0 2-1 0,0 24-1 16,0 6 3-16,0 3 1 16,7-3-1-16,7-6-3 15,1 0 4-15,-1-9-1 16,-1-7-3-16,1-8-47 15,-1-2-24-15,5-4-44 16,-1-24-163-16</inkml:trace>
  <inkml:trace contextRef="#ctx0" brushRef="#br0" timeOffset="-71854.58">19957 10805 810 0,'0'0'97'16,"0"0"-85"-16,0 0 15 16,0 0 18-16,0 0-24 15,0 0-15-15,18-29-6 16,-5 13-36-16,-10 5-81 16,-1 11-192-16</inkml:trace>
  <inkml:trace contextRef="#ctx0" brushRef="#br0" timeOffset="-71127.34">20243 11101 963 0,'0'0'110'15,"0"0"-39"-15,0 0 16 16,0 0-31-16,0 0-31 15,0 0-6-15,0 2-7 16,8-16-5-16,3-8-5 16,5-6 0-16,-5-3 0 15,-1 2-2-15,-6 5-1 16,-4 5-6-16,0 8 2 16,0 7-4-16,-2 4 2 15,-19 0-8-15,1 0 4 0,-4 18 4 16,4 7 4-16,7 5-15 15,-1 6 10-15,12 1 0 16,2 1 7-16,0-7-10 16,2 1 10-16,23-11-5 15,-8-5-2-15,8-7 3 16,-1-9-6-16,10 0 0 16,-1-21-2-16,8-9-27 15,-1-6 20-15,-9-4-16 16,-4 0 4-16,-12 1 4 15,-10 7 24-15,-1 13 3 16,-4 6 2-16,0 13 1 16,0 0 6-16,-7 14-8 15,-2 14 0-15,7 9 0 0,2 1-1 16,0 2 1-16,23 1 12 16,-6-10-2-16,1-4 4 15,5-10-4-15,-8-8-2 16,3-9-1-16,5 0 21 15,-2-11-6-15,6-17-7 16,0-6 2-16,0-4-1 16,-9-1-5-16,-5 6-5 15,0 8 9-15,-6 11-12 16,-2 11-1-16,-5 3 4 16,0 2-6-16,0 22-1 0,0 6 1 15,0 3 1 1,0 2 0-16,2-3 0 0,9-4 1 15,5-6-1-15,-1-8-1 16,1-6-4-16,3-8-33 16,16 0-64-16,-2-12-32 15,11-16-78-15,1-4-51 16</inkml:trace>
  <inkml:trace contextRef="#ctx0" brushRef="#br0" timeOffset="-70745.7">21159 10832 620 0,'0'0'207'0,"0"0"-113"16,0 0-40-16,0 0 17 0,0 0-11 15,0 0-6-15,-87 82-12 16,82-43-9-16,5 1-8 16,0 2-11-16,9-6-7 15,11-6-1-15,5-4 0 16,2-10-4-16,2-4 0 15,0-12 1-15,0 0-1 16,4-4 3-16,3-22-5 16,-5-6-2-16,-4-6-4 15,-8-6 0-15,-5-9 2 16,-5 1-1-16,-9 9-8 16,0 14 12-16,0 17-5 15,-11 12 6-15,-9 0 4 0,-3 22-2 16,6 12-1-1,3 9 7-15,14-2-5 0,0 5-2 16,4-5 4-16,21-5-5 16,8-6-6-16,6-10-26 15,19-10-101-15,22-10-71 16,15 0-177-16</inkml:trace>
  <inkml:trace contextRef="#ctx0" brushRef="#br0" timeOffset="-70364.04">22532 11018 903 0,'0'0'60'16,"0"0"-33"-16,0 0 23 16,0 0 16-16,0 0 0 0,178 3-23 15,-82-7-24 1,7-12-5-16,6 0-4 0,-6 2 1 15,-16 1 4-15,-30 1-8 16,-21 6-3-16,-23 1-4 16,-13-5-6-16,0-3-19 15,-24 0-55-15,-14-1-75 16,-2 1-53-16,-3 4-104 16</inkml:trace>
  <inkml:trace contextRef="#ctx0" brushRef="#br0" timeOffset="-70047.58">23009 10764 685 0,'0'0'124'15,"0"0"-67"-15,0 0 24 16,0 0 0-16,0 0-20 16,0 0-11-16,125 18-13 15,-94-2-27-15,0-2 0 16,2 0 3-16,1-1-3 15,-5-1 3-15,0-3-7 16,-7 2-4-16,1-5 0 16,-12-1-2-16,-7-2 5 15,-2-2 10-15,-2 7 5 16,0 7-5-16,-17 8 3 16,-22 9 4-16,-7 8-21 15,-6 0-1-15,2 3-1 0,-2-3-27 16,7-2-69-16,14-9-145 15,9-9-451-15</inkml:trace>
  <inkml:trace contextRef="#ctx0" brushRef="#br0" timeOffset="-67695.52">24367 10550 1005 0,'0'0'89'16,"0"0"5"-16,0 0 7 16,0 0-49-16,0 0-31 15,0 0-12-15,-96 72 6 16,67 2-11-16,11 16-4 16,5 2 2-16,13-6-2 15,0-15-7-15,19-19-10 16,24-20-5-16,12-18 15 0,17-14 3 15,11-14 2 1,1-30 2-16,-8-14-4 0,-11-11 7 16,-28-7-3-16,-14-14 1 15,-23-8 2-15,-7 1-2 16,-26 15-1-16,-12 21-1 16,-1 26 0-16,-8 23-2 15,-4 12 3-15,0 12-13 16,2 23 1-16,12 9-11 15,17-1-7-15,11-1-12 0,16-1-4 16,0-5 16 0,31-6 14-16,16-4 10 0,11-6 6 15,7-2-1-15,-7-1 1 16,-2 0 5-16,-10 3 13 16,-13 1-1-16,-10 6 15 15,-5 5-2-15,-9 2-5 16,-3 9-5-16,-1 1-8 15,-5 0-4-15,0-4-7 16,2-6-1-16,2-8 0 16,8-10-3-16,1-7-6 15,7-9 3-15,7 0 0 16,6-21 1-16,7-13 5 16,1-8 3-16,1-12-3 15,-4-8 1-15,-7-8 3 0,-4 4-2 16,-11 19 0-16,-12 19 8 15,-2 19 0-15,-2 6 2 16,0 3-12-16,0 8 4 16,0 24-4-16,0 8-5 15,0 6 5-15,0 0 0 16,0-4 4-16,0-5-3 16,11-9-1-16,5-10 0 15,1-10 0-15,6-8 0 16,6 0 5-16,2-20 5 15,9-14-5-15,1-9 1 16,-8-5-1-16,-4-2-4 0,-4-2 0 16,-10 6 0-1,-9 16 5-15,-1 14-5 0,-5 12-1 16,0 4-10-16,0 7 7 16,0 27-5-16,0 7-5 15,0-1 6-15,0-2-13 16,3-6-20-16,16-8-25 15,10-8 21-15,7-10 30 16,-1-6 1-16,8 0 3 16,-1-14 1-16,-1-14 8 15,-6-2 0-15,-12-6 1 16,-12-4 3-16,-11 3 15 16,0 2-4-16,0 12 16 0,-23 11-11 15,-4 12 7-15,3 0-16 16,-10 17-6-16,7 15-3 15,4 3 0-15,2 6 1 16,8 1-2-16,10-4-1 16,3-3-4-16,0-8-11 15,12-7 7-15,8-9 7 16,4-10 2-16,3-1 4 16,4-4 7-16,-2-20 11 15,2-3-9-15,-6-6-2 16,-2 1 4-16,-8 0-2 15,-6 4 3-15,-2 10-3 0,-7 7-6 16,0 8 5 0,0 3-8-16,0 0-4 0,0 6 0 15,0 17-5-15,0 6 4 16,0 3 1-16,8-1-7 16,13-4 7-16,6-3 7 15,2-5-7-15,0-10 2 16,0-6-2-16,2-3 1 15,0-7 0-15,0-18 7 16,-2-11-6-16,-5-7 1 16,-1-15 0-16,-7-18-1 15,-8-18 0-15,-1-17-2 16,-1-1 0-16,-4 14 0 16,-2 15 1-16,0 25-1 15,0 23 5-15,-2 12-2 0,-4 13-3 16,-1 10 0-16,1 0-3 15,-2 33-1-15,2 29-1 16,4 22 2-16,2 8 2 16,0 4 0-16,0-1 2 15,8-10-2-15,13-4 2 16,-1-14-1-16,7-12 0 16,0-15 2-16,-1-16-1 15,-4-14-1-15,1-10 3 16,4 0-3-16,2-25 1 15,6-14-1-15,1-9-4 16,-5-8 4-16,-2-6 0 0,-2 8 0 16,-12 15 0-1,-1 20-2-15,-14 19 2 0,0 0-4 16,0 14 2-16,0 20 0 16,0 7 2-16,-2 5-2 15,2-1 2-15,0-5 0 16,8-6 0-16,13-4 4 15,8-9-3-15,0-12 0 16,2-9 0-16,9 0 1 16,-3-20-2-16,-1-18 5 15,-2-10-4-15,-8-14 0 16,-1-16-1-16,-7-19 0 16,-3-17 0-16,-3-18-3 0,-6 0-6 15,-6 19 9 1,0 29 0-16,-2 35 0 0,-18 26 1 15,-3 14 1 1,2 9-2-16,-2 21 0 0,3 31 1 16,9 23-4-16,9 20 3 15,2 10 0-15,0 1 1 16,17-8 7-16,6-10-3 16,-3-9 3-16,3-17 8 15,-6-14-11-15,-1-18 2 16,-5-14 2-16,-3-14-7 15,6-2 4-15,6-12-4 16,4-20-1-16,5-7 1 16,3 0 2-16,-8 7-4 0,-3 11-2 15,-6 14 1-15,-13 7-5 16,2 2-4-16,4 28 6 16,-4 12 4-16,7 0 3 15,-5-1-3-15,8-8 0 16,1-8 0-16,6-6 0 15,1-11 0-15,7-6 0 16,7-2 1-16,4-6 2 16,0-17 0-16,2-4-1 15,-4-7-1-15,-5-4-1 16,-8 8 1-16,-7 9-1 0,-11 11 0 16,-3 10-1-1,-4 5 1-15,0 31 0 0,0 16 0 16,-15 17 2-16,-3 14 2 15,2 10-4-15,-4 7-1 16,6-8 1-16,6-7-1 16,1-20 0-16,3-17 1 15,2-16-16-15,2-15 0 16,0-17-11-16,0 0-13 16,0-24-66-16,-8-16-28 15,2-13-44-15,-17-13-105 16</inkml:trace>
  <inkml:trace contextRef="#ctx0" brushRef="#br0" timeOffset="-67469.11">26616 10335 910 0,'0'0'68'15,"0"0"-55"-15,0 0 28 16,0 0 59-16,169 0-36 16,-99 0-43-16,-4-4 1 15,-3-6-18-15,-19-2-4 16,-15 0-13-16,-20 2-46 16,-9-2-32-16,-7 0-110 0,-33 0-303 15</inkml:trace>
  <inkml:trace contextRef="#ctx0" brushRef="#br0" timeOffset="-67227.72">26429 10208 752 0,'0'0'126'15,"0"0"-78"-15,0 0 57 16,0 0-30-16,0 0-31 15,140 60-9-15,-107-60-20 16,-2-1-4-16,-8-15-1 0,-15-6-10 16,-8-4-5-16,0 4-12 15,-8 0-34-15,-19 10-18 16,0 7-26-16,3 5-113 16,10 0-324-16</inkml:trace>
  <inkml:trace contextRef="#ctx0" brushRef="#br0" timeOffset="-67011.34">27962 10515 1236 0,'0'0'85'0,"0"0"-44"16,0 0 24-16,0 0-22 15,0 0-24-15,0 0-16 16,4 0-3-16,1 0-40 16,-2 0-49-16,-3 0-140 15,0 0-497-15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11T08:24:50.972"/>
    </inkml:context>
    <inkml:brush xml:id="br0">
      <inkml:brushProperty name="width" value="0.05292" units="cm"/>
      <inkml:brushProperty name="height" value="0.05292" units="cm"/>
      <inkml:brushProperty name="color" value="#FF0000"/>
    </inkml:brush>
  </inkml:definitions>
  <inkml:trace contextRef="#ctx0" brushRef="#br0">13278 5851 752 0,'0'0'51'0,"0"0"37"0,0 0-15 15,0 0-23-15,0-116 11 16,2 98 0-16,-2 1-11 16,0 6-4-16,0 0 6 15,0 4-27-15,0 2-6 16,0 3 0-16,0 2-4 15,0 0-8-15,0 0 1 16,0 9-8-16,-2 33-2 16,-6 20 2-16,-1 18 0 15,5 7-1-15,-1-2 1 0,5-6 0 16,0-11-1-16,0-15-2 16,0-21-8-16,0-13-30 15,0-12-9-15,0-7-52 16,0-7 20-16,0-29-80 15,11-14-236-15</inkml:trace>
  <inkml:trace contextRef="#ctx0" brushRef="#br0" timeOffset="816.11">13252 5641 560 0,'0'0'55'16,"0"0"25"-1,0 0 70-15,0 0-42 16,0 0-47-16,0 0-7 16,0-38-24-16,0 38-15 0,7 0-9 15,26 0 0-15,11 0 7 16,19 0 10-16,13 0-3 16,11 0-12-16,13 0-7 15,10 0-1-15,12-4 1 16,9-9-1-16,8 1 0 15,-10 2 1-15,-6 0-1 0,-9 4 1 16,-19 0 0-16,-3 1 0 16,-21 0 0-16,-22 1 5 15,-20 1-5-15,-12 0 3 16,-9 1 8-16,-6 2 17 16,-2 0 6-16,0 0-21 15,0 0-11-15,0-2 11 16,2 2-2-16,-2 0-6 0,0 0 0 15,0 0 4-15,7 0-7 16,-1 12-1-16,3 20 7 16,0 12-2-16,2 14 8 15,-2 9-5-15,-2 7-1 16,0-2-8 0,-3-2 2-16,-2-10-3 15,0-10 1-15,0-13-2 16,-2-11 1-16,5-10-1 0,-3-10 2 15,-2-3 0-15,0-3-1 16,0 0 0-16,0 0 4 16,0 0 0-16,0 0 1 15,-2 0-1-15,-13 0-4 16,-12 0-2-16,-4 0-1 16,-19 0 2-16,-14 0-2 15,-21 0 2-15,-20 9-7 16,-13 8 7-16,-13 3-6 15,-14-3 3-15,-7 4 2 0,19-8 0 16,19-5 2-16,25-2-1 16,26-6 1-16,23 0 2 15,14 0-2-15,3-2 0 16,7-6-2-16,3 0-2 16,7-1 3-16,-4 4 1 15,-1-3-1-15,3 4-1 16,-2-2-9-16,6 3 3 15,-3 3-2-15,7 0-4 0,0 0-9 16,0-3-15 0,-4-1-33-16,-5-1-6 15,7-2-16-15,-1-3-55 16,3-2-189-16</inkml:trace>
  <inkml:trace contextRef="#ctx0" brushRef="#br0" timeOffset="1352.16">13435 5770 659 0,'0'0'83'16,"0"0"34"-16,0 0-9 15,0 0-50-15,0 0-7 16,0 0-6-16,7 0-8 16,15 0-12-16,20 0-8 0,2 0-1 31,6 0-6-31,1 0-5 0,-2 0-4 15,-6 0-1-15,-8-3 0 16,-18 3-7-16,-5 0-53 16,-12 0-23-16,0 0-9 15,-12 0-45-15,-7 10-37 16,-8-3-65-16,2 2 13 16,8-6 225-16,1 2 1 0,5-3 147 15,7 0 34-15,-1-2-59 16,0 0-9-16,3 4-21 15,2 3-32-15,0 5-13 16,-2 14-3-16,2 3 4 16,0 5-6-16,0 4-29 15,0-1-1-15,0-1-4 16,0-7-7-16,0-7-2 0,0-5-16 16,0-9-74-16,11-8-79 15,9 0-126-15</inkml:trace>
  <inkml:trace contextRef="#ctx0" brushRef="#br0" timeOffset="1536.2">13950 5854 666 0,'0'0'197'0,"0"0"-128"16,0 0-17-16,0 0-34 15,0 0 10-15,0 0 12 16,-16 112-27-16,5-79-2 15,2-3-8-15,-2-6-3 16,2-7-1-16,7-9-51 16,2-8-82-16,0 0-146 15</inkml:trace>
  <inkml:trace contextRef="#ctx0" brushRef="#br0" timeOffset="1800.23">13896 5859 118 0,'0'0'488'0,"0"0"-384"16,0 0 43-16,0 0-42 15,0 0-75-15,0 0-13 16,29-38-11-16,5 38 18 16,1 12 7-16,3 9-2 15,-5 4-11-15,-8 1-6 16,-7-2-1-16,-11 2 4 16,-7-2-5-16,0 1-2 0,-13-1 1 15,-16-2-4-15,-8 0 0 16,-5-4-4-16,0-7 1 15,4-2-2-15,2-9-40 16,9 0-61 0,12-2-73-16,13-20-140 15</inkml:trace>
  <inkml:trace contextRef="#ctx0" brushRef="#br0" timeOffset="2320.3">14221 5925 263 0,'0'0'451'16,"0"0"-398"-16,0 0 77 16,0 0-25-16,0 0-35 15,0 0-2-15,0 92-17 0,0-71-11 16,0-6-6-16,-4-2-8 16,-3-7-17-16,5-4 1 15,2-2-7-15,0 0 0 16,0 0 9-16,0-21-7 15,0-7-5-15,0-5-6 16,2-1-4-16,9 3-3 16,5 9 9-16,-3 6-4 0,1 10 2 15,-1 6 2-15,-1 0-4 16,-4 6 0-16,3 18 6 16,3 7 2-16,-1-1 0 15,-3 0 1 1,-6-5 5-16,-2-4-3 15,-2-9 9-15,0-7-2 16,0-2 1-16,0-3-1 16,0 0 21-16,0-4-2 0,0-19-1 15,2-9-26-15,7-8-2 16,3 1 0-16,5-2 0 16,1 13-2-16,-1 10 1 15,-3 10 1-15,-3 8-7 16,0 0 2-16,1 22 4 15,-6 12-1-15,-4 2-1 16,3 5 3-16,-5-4-4 16,0-1-6-16,0-4-7 0,0-6-26 15,0-7-41-15,0-9-18 16,0-10-93-16,0 0-188 16</inkml:trace>
  <inkml:trace contextRef="#ctx0" brushRef="#br0" timeOffset="2736.35">14696 5895 684 0,'0'0'118'15,"0"0"42"1,0 0-66-16,0 0-44 16,0 0-24-16,0 0-8 15,0 39 18-15,-8-3 37 16,-11 3-35-16,4-2-13 15,6-5-12-15,0-11-9 16,5-7-1-16,4-7-1 0,0-5-2 16,0-2 4-16,0 0 5 15,0-25 6-15,13-10-14 16,7-11-1-16,7-7 0 16,-2 2 0-16,4 4 0 15,-5 10 0-15,-2 16-1 16,-8 10 1-16,-10 11 0 15,-2 0-4-15,3 0-1 16,-3 20 0-16,2 11 5 0,-2 3 0 16,6 6 0-1,-4-2 1-15,-2-2-1 0,0-6 0 16,3-3-1-16,-3-12-13 16,-2-4-40-16,0-7-60 15,0-4-38-15,0 0-41 16,0-10-160-16</inkml:trace>
  <inkml:trace contextRef="#ctx0" brushRef="#br0" timeOffset="2816.36">14696 5895 749 0</inkml:trace>
  <inkml:trace contextRef="#ctx0" brushRef="#br0" timeOffset="2968.39">14696 5895 749 0,'-66'75'170'0,"66"-75"-82"0,0 0-5 0,0 0-44 16,4 0-20-16,21 0 1 15,6 0 6-15,2 0-9 0,5 0-15 16,-7 0-1-16,-2 0-1 16,-11 0 0-16,-5 0 0 15,-3 0-24-15,-8 0-34 16,-2 0-4-16,0 0-16 16,0 0-37-16,0 0-51 15,-10 1-53-15</inkml:trace>
  <inkml:trace contextRef="#ctx0" brushRef="#br0" timeOffset="10630.82">20193 5588 1002 0,'0'0'67'0,"0"0"-21"16,0 0 30-16,0 0-2 15,0 0-44-15,0 0-18 16,0 0-12-16,0 115 7 16,0-36 1-1,10 10-2-15,1-2 1 16,-7-11-5-16,0-14-2 15,1-18-1-15,-5-20 1 0,2-14 0 16,0-10-14-16,-2 0-4 16,0-8-3-16,0-22-78 15,0-16-6-15,-11-12 29 16,7-11-7-16,-3-8 5 16,1 4-8-16,-4 9 52 15,6 14 26-15,0 15 8 16,-1 16 57-16,5 8 74 15,-2 6-30-15,0 0-26 0,2 5-18 16,0-2-8-16,0 2-25 16,0 0-1-16,0 0-6 15,4 0-6-15,30 0 3 16,12-2 9-16,14 0-3 16,19-1 0-16,8-4-10 15,6-1 1-15,7-1-8 16,8-8-3-16,-2-3 0 0,6-2 1 15,6-2-1-15,7 2 1 16,6 3-1-16,10 0 1 16,-12 9 0-1,-4 2-1-15,-18 4-3 16,-11 4 3-16,-21 0 5 16,-17 0-5-16,-19 0-3 15,-22 4 1-15,-13-2-1 16,-4 0 2-16,0 0 1 0,0 0 1 15,0 2 0-15,0 7 2 16,0 3 0-16,-4 11 4 16,-2 13-3-16,-5 8 2 15,-1 12 4-15,1 8-4 16,7 9 4-16,-6 1-5 16,6 0-4-16,4-4 2 15,0-9-3-15,0-9 1 16,0-14 0-16,0-12-1 0,0-14 0 15,2-9 0-15,-2-2 2 16,0-3-1-16,0 2 0 16,0-2 2-16,-2 0 7 15,-13 0-4-15,-16-8-6 16,-10-1 2-16,-12 2-6 16,-17 3 2-16,-19 4 2 15,-26 0-2-15,-32 0-1 0,-36 14 3 16,-18 6 0-1,-4 2 3-15,9 0-2 16,38-2-1-16,28-6 7 16,42-4-7-16,20-5-5 15,28-3 3-15,20-2 1 16,9 0 1-16,9 0 0 16,2 0-11-16,0-11 3 15,0-5-17-15,17-2-21 0,20 0-67 16,-4 1-108-16,-4 0-251 15</inkml:trace>
  <inkml:trace contextRef="#ctx0" brushRef="#br0" timeOffset="12327.04">20623 5849 662 0,'0'0'155'16,"0"0"-33"-16,0 0-26 15,0 0-6-15,0 0-46 16,0 0-18-16,-58 12 5 16,32 10-2-16,2 7-4 15,-1 0-11-15,9 5-6 16,12 2-3-16,4-1-3 16,0-3-2-16,4-6 0 0,16-6 0 15,18-8 0-15,5-10-12 16,15-2-35-16,9-6-10 15,6-18-8-15,1-6 3 16,1-2 25-16,-5 0 24 16,-24 6 9-16,-17 4-1 15,-18 5 5-15,-11 7 6 16,0 3 47-16,-24 4-6 16,-10 3-16-16,-6 0-2 0,3 3-13 15,-5 18 6-15,5 5-2 16,10 1-8-16,10 3-7 15,5-2 0-15,8 0-2 16,4-4-3-16,0-4-3 16,12-6 2-1,15-10 0-15,4-4 0 16,6-2 1-16,12-28 8 16,-4-8-3-16,-3-8-3 0,-9-2 2 15,-6-5 8-15,-11-3 1 16,-9-2 7-16,-7 0-2 15,0 8-2-15,-7 8 3 16,-9 10-10-16,5 11-3 16,5 11 4-16,-4 6-6 15,8 4-3-15,-2 0-1 16,-7 25-4-16,7 17 2 0,-1 11-2 16,5 8 3-16,0 3 1 15,20-6 0-15,2-4-1 16,5-8-3-16,0-12 1 15,0-7-8-15,-1-13-13 16,-4-11 4-16,3-3 1 16,2-5-8-16,2-25-73 15,2-8 8-15,-6-5 22 16,-8-5-38-16,-5 2-19 0,-8 4 93 16,-4 6 30-16,0 12 4 15,0 6 63-15,0 8 50 16,0 8-46-1,-6 2-34-15,-6 0 6 16,3 0 2-16,3 25-22 16,-4 6 8-16,8 5 2 15,2 1-2-15,0-4-10 16,0-5 10-16,0-8-2 0,4-9-9 16,2-7-7-16,-4-4 12 15,-2 0 11-15,4 0-17 16,7-11-9-16,5-16 0 15,1-8-3-15,4-3 0 16,-5 4-1-16,-1 5-2 16,-4 8 3-16,-4 9-3 15,0 7 0-15,-7 5-3 0,2 0 0 16,0 0-2-16,2 19 5 16,7 9-1-16,1 0 2 15,-6 0-2-15,5-6 2 16,-1-5 0-16,-6-12 0 15,-2-3-1-15,0-2 2 16,3 0 4-16,-3 0 14 16,4-21 9-16,6-11-24 15,1-9 1-15,3-2-4 0,-3 6-1 32,-1 8 0-32,-8 16-1 0,0 7 0 15,-4 6-1-15,5 0-1 16,-3 7-12-16,4 22 10 15,8 8 1-15,9 1 6 16,5-1-4-16,3-7 1 16,1-10-4-16,4-6 2 15,-3-8 1-15,9-6 1 0,1 0 0 16,1-26 2-16,1-4-2 16,-5-4 2-16,-13-4-1 15,-12 1 0-15,-1-2 1 16,-14 4 4-16,0 7-6 15,-2 9 2-15,-23 6-2 16,-4 9 0-16,-9 4 1 16,0 0-1-16,-2 17 0 0,4 11-2 15,12 4-5-15,3 8 7 16,15 0-1-16,6-1 1 16,0-7-1-16,0-9 0 15,2-5-2-15,12-10 1 16,1-8 1-16,10 0 1 15,4-10 6-15,2-18-4 16,-2-8 2 0,-4-2 3-16,-8 2-6 0,-3 6 6 15,-10 8-4-15,-2 11 3 16,-2 8 1-16,0 3-3 16,0 0-4-16,0 8 0 15,0 18-5-15,0 10 2 16,0 4 3-16,0-2-1 15,0-4 0-15,0-8 1 16,11-6-1-16,3-8-4 16,-1-10-18-16,12-2-9 0,10-2-29 15,19-26-117-15,4-5 31 16,0-2-77-16,-4-2-272 16</inkml:trace>
  <inkml:trace contextRef="#ctx0" brushRef="#br0" timeOffset="12439.06">22478 5697 357 0,'0'0'469'0,"0"0"-356"16,0 0-55-16,0 0-7 0,0 0-1 16,0 0-37-16,-36 6-13 15,36-6-11-15,0 0-154 16,0 0-324-16</inkml:trace>
  <inkml:trace contextRef="#ctx0" brushRef="#br0" timeOffset="22440.35">27835 5141 573 0,'0'0'64'0,"0"0"33"15,0 0 69-15,0 0-60 16,0 0-21-16,0 0-21 16,0 0-15-16,4-34 0 15,-4 46-28-15,5 28-7 16,1 26 32-16,4 23-18 16,-4 15-5-16,3 15-9 0,3 3-5 15,-6-2-3 1,3-10-4-16,-7-21-2 0,-2-29-2 15,2-23-6-15,-2-18-15 16,0-12 2-16,2-4-7 16,-2-3-43-16,0 0-52 15,0-25-5 1,0-11-228-16</inkml:trace>
  <inkml:trace contextRef="#ctx0" brushRef="#br0" timeOffset="23448.48">27829 5101 580 0,'0'0'78'0,"0"0"-26"16,0 0 99-16,0 0-39 15,0 0-56-15,0 0-7 16,-23-18-20-16,23 18 11 16,0 0-11-16,0 0-10 15,16 4 6-15,22 1 32 16,22-2-33-16,22-3-10 16,25 0 4-16,22 0-7 15,16-14-6-15,20-1 3 0,18-5-6 16,20-1 1-16,25-4 1 15,19-2-3 1,25-4 0-16,9 3-1 16,6 9 0-16,-8 5-1 15,0 10 2-15,-30 4 15 16,-26 0-6-16,-35 0-9 0,-46 0 0 16,-33 2-1-16,-28 0 2 15,-28-2-1-15,-26 0 0 16,-9 0 0-16,-7 0 1 15,-1-7 3-15,2-2 0 16,1 0-1-16,1 2 3 16,-5 0 2-16,-1 6-2 15,-3 1 1-15,-2 0-1 16,-3 0-3-16,0 0-3 16,2 0-1-16,9 4-3 0,-3 30 3 15,13 17 2-15,-1 18-2 16,-5 24 6-16,1 28-4 15,-9 17 0-15,-3 11 1 16,5-7-3-16,-5-11 0 16,8-23 0-16,-8-26 0 15,0-24-3-15,-2-22 3 0,1-11 1 16,-3-6 0-16,2 2-2 16,-2-7 1-16,0-5-2 15,0-2 1 1,0-5 1-16,0 0-1 15,0-2 1-15,0 0 2 16,0 0 2-16,0 0-1 16,-9 0-2-16,-13 0-1 15,-14-6-1-15,-15 1 1 0,-25 2-7 16,-24 1 0-16,-24 2-4 16,-24 0 9-16,-19 0 1 15,-27 0-2-15,-11 0-1 16,-16 0 0-16,-9 5-1 15,8 4-3-15,-8-1 7 16,7-4-5-16,11-2 1 16,7 1 5-16,14-3 0 0,6 0 1 15,13 0-1-15,9 0-3 16,16 0 2-16,8 0 2 16,15 0-1-16,15 0 0 15,20 3 0-15,24-1-1 16,29-2 1-16,23 0 0 15,13 0 0-15,0 0-3 16,0 0-2-16,0 0-11 16,11 8-13-16,5 8 4 0,4 0-66 15,2 4-42 1,7 0-45-16,0-4-121 16</inkml:trace>
  <inkml:trace contextRef="#ctx0" brushRef="#br0" timeOffset="24808.66">28849 5576 655 0,'0'0'66'0,"0"0"-46"15,0 0 110-15,0 0-20 16,0 0-38-16,0 0-12 0,0 0-1 16,25-38-4-16,-19 11-32 15,2-5 1-15,-8-6-3 16,0 1-4-16,0-4-12 16,-27 3-2-16,0 4-2 15,-9 4 3-15,-2 12-4 16,9 13-6-16,-5 5 2 15,11 0-14-15,-4 21 3 16,4 11-5-16,7 5-9 0,10 3 11 16,6-2 5-16,0 4-3 15,14 2 15-15,15 1-3 16,6-1-2-16,5-5 6 16,3 0-3-16,-3-6 3 15,-16-4-2-15,-6-1 0 16,-18-4-15-16,0-1-1 0,-18-2 12 15,-18-5 5-15,-4-7-3 16,0-6 4-16,5-3 0 16,8 0 5-1,9-20 0-15,7-9 5 16,9-2 12-16,2-3-21 16,0 3-1-16,17 2-2 15,24 4-14-15,3 3-5 16,14 4-19-16,9 4-5 0,-3 0-12 15,8 0-30-15,-3 2-57 16,0-2 63-16,-5 4 6 16,-12-4 64-16,-19 4 10 15,-12-2 1-15,-21-1 9 16,0 6 84-16,0-3 31 16,-9 1-20-16,-3 2-53 15,-1 3 1-15,4 4-9 16,-4 0-5-16,-2 0-17 0,1 20-13 15,1 12 0-15,1 8 2 16,8 2-4-16,4 0 10 16,0-3-8-16,20-7 6 15,9-9-6-15,0-6-3 16,2-13-1-16,3-4 13 16,-3-4 11-16,0-22-16 15,-6-6-3-15,-12-5 0 0,-9 2 1 16,-4-7-3-16,0-2-6 15,-25 3-1 1,-10 7-8-16,-3 10-13 16,-4 14-13-16,-1 10-33 15,8 0-38-15,6 10-98 16,14 12-187-16</inkml:trace>
  <inkml:trace contextRef="#ctx0" brushRef="#br0" timeOffset="25248.71">29735 5492 706 0,'0'0'96'16,"0"0"22"-16,0 0-20 15,0 0-19-15,-25-120-38 0,25 94-5 16,13 4-16-16,14 3 0 15,6 3-10-15,7 5-1 16,5 4-2-16,-1 7-4 16,-3 0 6-16,-10 11-5 15,-11 14-2-15,-18 10-2 16,-2 6-2-16,-13 6 2 16,-29 2 2-1,-12 2-1-15,-4-5 4 0,-2-4-1 16,16-10 12-16,5-9 3 15,20-11 1-15,9-6-3 16,8-6 2-16,2 0 0 16,0 0-2-16,0 0-8 15,0 0-1-15,18 0-5 16,18-11-2-16,11-1-2 16,6 3-6-16,-2 0-19 0,1 4-9 15,-4 1-32-15,2 2-52 16,-8-1-107-16,-7 1-137 15</inkml:trace>
  <inkml:trace contextRef="#ctx0" brushRef="#br0" timeOffset="25520.75">30307 5545 886 0,'0'0'82'0,"0"0"-79"15,0 0 39-15,0 0 0 16,0 0-25-16,0 0 4 16,-13-4 1-1,13 5-2-15,0-1 10 16,0 0-5-16,0 0 10 16,0 0 2-16,0-5-7 0,0-10-20 15,0 1-1-15,0 2-7 16,0 4-2-16,-16 2-31 15,1 6-42-15,1 0-24 16,1 0-76-16,11 2-174 16</inkml:trace>
  <inkml:trace contextRef="#ctx0" brushRef="#br0" timeOffset="25824.79">30608 5325 814 0,'0'0'88'0,"0"0"11"15,0 0 13-15,0 0-23 16,0 0-45-16,0 0-12 0,0-20-31 16,0 61 5-16,0 17 13 15,0 8 15-15,4 5-20 16,-1 1-5-1,2-5 3-15,-3-4-11 16,0-10-1-16,-2-10-1 16,2-13-12-16,0-13-19 15,5-12-44-15,-3-5-31 16,6 0-4-16,-4-22 28 0,3-14-241 16</inkml:trace>
  <inkml:trace contextRef="#ctx0" brushRef="#br0" timeOffset="26088.82">30749 5314 723 0,'0'0'141'0,"0"0"-49"16,0 0-8-16,0 0 2 16,0 0-35-16,0 0-36 15,0 3-14-15,0 29 16 16,8 14 25-16,2 3-14 15,1 6-4-15,-5-4-8 16,3-2-1-16,-2-6-12 16,0-8-3-16,-1-8 0 15,-4-7 0-15,3-9-9 0,-3-3-27 16,3-8-71-16,4 0-24 16,-5 0-15-1,5-19-141-15</inkml:trace>
  <inkml:trace contextRef="#ctx0" brushRef="#br0" timeOffset="26624.9">31029 5213 814 0,'0'0'129'0,"0"0"-68"16,0 0 53-16,0 0-26 15,0 0-49-15,0 0-27 16,0 3-9-16,0 42 8 16,0 22 30-16,0 9-19 0,9-1-3 15,-2-2-8-15,4-12-7 16,-2-13-1-16,5-12-2 16,-1-12 1-16,-9-10-2 15,3-8 1-15,-2-6 1 16,-1 0 7-16,7-3 3 15,7-18-8-15,5-9-3 16,-2-3-1-16,6 1 0 16,-2 6-7-16,-3 8 3 15,3 11-5-15,-6 7 6 16,2 0-5-16,-4 5 5 16,-1 19 1-16,-1 8-2 15,-3 0 4-15,-3 4 0 16,-5-1 0-16,-4-7 1 15,0-7-1-15,0-4 0 16,-11-5 0-16,-18-4 9 16,-6-1 0-16,-15-7 1 0,2 0-6 15,3-3-4-15,-2-17 8 16,7-4-7-16,2-2-1 16,11 0-9-16,10 0-4 15,5 8-9-15,12 1-30 16,0 8-52-16,23-1-68 15,19 0-167-15</inkml:trace>
  <inkml:trace contextRef="#ctx0" brushRef="#br0" timeOffset="26848.92">31774 5735 1039 0,'0'0'56'0,"0"0"-51"16,0 0 78-16,0 0-24 0,0 0-37 16,0 0-13-16,-22 3 5 15,22-3-3-15,0 0-4 16,0 0-7-16,0 0-9 16,0 0-49-16,-5 0-30 15,-11 0-91-15,-13 0-285 16</inkml:trace>
  <inkml:trace contextRef="#ctx0" brushRef="#br0" timeOffset="62341.53">7797 7347 474 0,'0'0'101'0,"0"0"-13"15,0 0-5-15,0 0 37 16,0 0-39-16,0 0-31 15,-2 0-9-15,2 0-3 16,0 0 2-16,0 0-8 16,0 0 10-16,0 0-21 15,0 0 12-15,0 0-12 0,0 7-12 16,0 32-6-16,7 20 12 16,3 22 9-1,11 22 3-15,-13 5-16 16,6 8-3-16,-5-5-5 15,0-7 3-15,-4-9-4 16,-1-18-4-16,-2-13 1 16,-2-17 1-16,5-15 0 15,1-12-8-15,1-10-20 0,0-8-18 16,-3-2-39-16,9 0-4 16,3-22-30-16,6-17-147 15,-2-11-170-15</inkml:trace>
  <inkml:trace contextRef="#ctx0" brushRef="#br0" timeOffset="65029.87">7719 7347 615 0,'0'0'79'0,"0"0"-76"16,0 0 21-16,0 0 26 15,0 0-2 1,0 0-14-16,-7-8 20 0,7 4 3 16,0 0-4-16,0-2 3 15,9 0-23-15,1 2-12 16,-4 0-4-16,3 1-8 16,-7 3 7-16,0 0-9 15,-2 0-1-15,0 0-4 16,4 0-1-16,6 0 0 15,7 0 0-15,4 0 1 16,3 0-2-16,5 5 0 0,7-2 4 16,4 0-4-16,9-1 0 15,5 0 0-15,6 0 0 16,7 1 0-16,8-3 0 16,12 0 0-16,13 0-1 15,14 0 1-15,4-3 0 16,5-6-2-16,-1 4-2 15,13-1-5-15,-2 3 5 0,0 0 2 16,10 0 1-16,7 3-2 16,-5 0 1-16,0 0 2 15,-1 0-5-15,-3 0-3 16,0-1 5-16,1 1-4 16,-4-2 3-1,2 2 4-15,1 0-2 16,-7 0 2-16,6 0 0 15,5 0-2-15,5 0 1 0,-3 0-2 16,0 0 2-16,-7 0-7 16,-3 0 8-16,-4 0 0 15,-2 3 0-15,-5 6-2 16,-7-1 2-16,5 0 0 16,-9-1 0-16,1 0 1 15,0-2 0-15,0 2-1 16,7-1 1-16,-5-2 0 15,-5 0-1-15,-10-2-3 0,4 0 2 16,-4 0 1-16,1-2-4 16,-1 0 2-16,-5 0-4 15,0 0-1-15,-7 0 3 16,5 0-3-16,-7 0 7 16,3-2-1-16,-12 0 1 15,3-1 0-15,-3 0 0 16,-2 0 0-16,9 2 0 0,-1-1 0 15,6 0 1-15,-5 0-2 16,-2-3-4-16,-3 3 3 16,10 1 1-1,-1-1-13-15,9 2 7 16,3 0-2-16,2 0 6 16,-1 0 3-16,6 0 1 15,-3 0-1-15,4 0 0 16,-4 0 2-16,6 0-2 0,11-2 0 15,5 2 0-15,2 0 0 16,3 0 0-16,-2 0-2 16,-8 0-1-16,1 0 2 15,4 0 1-15,-4 0 0 16,-7 0 1-16,7 4 0 16,-5 2-1-16,3 0 0 15,-3 0 1-15,6 0 0 16,1 0-1-16,6 2 0 0,-2-2 2 15,6 2-2-15,-6 0-2 16,3 0 2-16,4 2-4 16,-4-2 4-16,2 0 1 15,-5 4-1-15,-1 0 1 16,-10-2-1-16,5 1 4 16,0-4-2-16,2 3-2 15,0-2 1-15,-3 0-1 0,-1-4 0 16,-3 1-2-1,3-1 4-15,-5 0-3 16,0 0 2-16,-4 0 0 16,-4 1 0-16,-6 2 4 15,4-2 0-15,-6-1-5 16,-2 3 2-16,1-4-2 16,1-3 0-16,8 3 4 15,-2-1-3-15,0-2-1 0,-10 0 0 16,-9 0 0-16,-2 0 0 15,-3 0-3-15,-1 0 3 16,-7 0 0-16,-3 0 0 16,8 0 0-16,-8 0 0 15,12 0 1-15,2 3-1 16,4 4 0-16,7 1 0 16,2-2 0-16,3 4 3 15,4-2-3-15,0 2 2 0,4-1-2 16,1 3 0-16,-12-5 0 15,-9 1 1-15,-2-4-2 16,1 0-1-16,-8-1 2 16,1 0 0-16,-3 1 0 15,-6-2 0-15,-3 1 0 16,1 3 2-16,-3-4-2 16,-7 5 0-1,0-2 0-15,1-2 1 0,-12-1 1 16,2 0 0-16,-1 0-1 15,-7-2 1-15,-1 0-2 16,-4 0 1-16,-4 0-1 16,8 0 1-16,8 0 0 15,1 0-1-15,5 0 1 16,2-2 0-16,-4-2-1 16,-7 1-1-16,0-2 1 0,-11 1 0 15,2-1 2-15,0-2 6 16,3-1-8-16,5 0 1 15,15-2-1-15,4 2 2 16,11-2-2-16,0-3 0 16,2 6 1-16,-6-3-1 15,-5 1-1-15,-18 2 1 16,-9-2 2-16,-15 4-2 16,-4-1 0-16,-17-1 0 0,3 2 2 15,5-3-2-15,-6-3 1 16,11-1-1-16,-4 3 0 15,-7-1 0-15,0 2 1 16,-4-1 4-16,-4 6-1 16,0 1 14-1,0 2 3-15,0-3-14 16,0 3-7-16,0-2 4 16,0 2 1-16,0 0-2 0,0 0 4 15,0 0-6-15,0 0 0 16,0 0-1-16,0 0-2 15,0 0 0-15,0 0 2 16,0 5 2-16,0 4 4 16,0 1 1-16,0-4-2 15,0 1 1-15,0-2-5 16,0 2-1-16,0 2 5 0,0 2-4 16,0 2 2-16,0 4 3 15,0 3 3-15,0 3-1 16,0 6 12-16,4 0-10 15,1 6-4-15,-1 1-1 16,-2 3 5-16,6 0-2 16,-6 1 0-16,-2 1-6 15,0 0 10-15,0 2-12 16,0-5 7-16,0-4-3 0,0-2 9 16,0-2-4-16,0 4-1 15,0 6-1-15,0 7-1 16,0 4-6-1,0 10 3-15,0-3 1 16,0-2-1-16,4-8 1 16,-2-10-3-16,3-10 2 15,-5-7-3-15,0-6 0 16,0 6 2-16,0 1-2 0,0 0 0 16,0-5-3-16,0-5 1 15,0-1 2-15,0-5-2 16,0-5-6-16,0-1-15 15,-5 0-13-15,3 0-42 16,-4 0-43-16,-13-4-69 16,-3-11-250-16</inkml:trace>
  <inkml:trace contextRef="#ctx0" brushRef="#br0" timeOffset="67926.23">7808 8464 666 0,'0'0'6'15,"0"0"-5"-15,0 0 0 16,0 0 22-16,0 0 19 16,0 0 5-16,-13 21 17 15,13-16-31-15,0 4 3 16,11 0 3-16,9 1-24 15,5-4 4-15,6-4-4 16,0-2-1-16,9 0-5 0,2 0-7 16,8-4 5-16,1-7-1 15,5-1 3-15,4-1 4 16,3 3 0-16,1 2-8 16,5 2-4-16,0 2 1 15,5-1-2-15,3 5 0 0,15 0 0 16,1 0 2-16,13-3-2 15,4-1-1-15,11-1 1 16,1 0 2-16,8-4-2 16,8 4 5-16,5 1-4 15,2-2 0-15,5 0-2 16,-1 0-5 0,7 1 6-16,6 0 4 15,8-2-4-15,3 0 0 16,4-1 0-16,3 0 1 15,15 2-1-15,-2-1 0 0,8 2 3 16,-5-1-2-16,-7-1 3 16,6 3 1-16,-10 1 1 15,-7 1-1-15,-7 0 5 16,1 2-6-16,0 0-1 16,-5 0 4-16,-3 0-5 15,4 0 1-15,-10 4-2 16,-2 3-1-16,-2 1 3 15,-3 2-3-15,6 1 0 0,-3 0 1 16,2 2-1-16,6 0 6 16,8-1-2-16,1 1-4 15,10-1-2-15,-3 4 2 16,3-2-1-16,-5 2 3 16,0 5-1-16,1-4 2 15,-6 3-3-15,5 1 1 16,-2-4 0-16,2 1 2 0,2 0-3 15,-6-4-4-15,0-2 3 16,1 1 1 0,-1-1 1-16,-2 0 0 15,-1 0-1-15,3-1 1 16,4 0 2-16,-3-3-1 16,8-2-1-16,-5-3 0 15,0 4 2-15,5-3-2 0,-7 0 2 16,-3 1 2-16,1-2 0 15,-2-1-1-15,-1 0 1 16,-6 0-1-16,-5-2-3 16,-2 0 1-16,-9 3 1 15,1-3-2-15,-2 0 1 16,-5 7 1-16,2 0-2 16,-8 0 1-16,6 1 0 15,-1 1 2-15,3-1-4 16,-5 1 0-16,0-1 1 0,-4 1-1 15,-7-2 0-15,-2 1-3 16,-5 2 3-16,1-3 0 16,-7 5 2-16,-8-3-1 15,-3 1-1-15,-3 2 2 16,-6 3 0-16,-7-1 1 16,-2-2-2-16,-3 3-1 15,-2-1 2 1,3-2 1-16,-1 0-3 0,5-3 0 15,-11 0 0-15,2 0-2 16,-11-1 2-16,-2-2 0 16,4-1-1-16,-5-2 1 15,3 1 0-15,3-1 0 16,-4 0 3-16,1-2-2 16,4 2-1-16,-1-2 3 15,1 3 2-15,4-1-5 0,-1-2 3 16,4 1-1-16,-4 2-1 15,-5-1 2-15,-7-1 3 16,-2 1-4-16,-2-3 3 16,-2 2-4-16,2-2 0 15,2 2 3-15,5 1-4 16,-3 1 0-16,3-4 2 0,-7 0-1 16,-2 2-1-16,-5-2 0 15,-2 0 0-15,-2 0-1 16,4 0 1-16,-2 0 0 15,5 0 0-15,-4 0 2 16,2 0-2-16,2 0 2 16,-8 0-2-16,1-2 4 15,-3-2-3-15,-5-3 1 0,-6 2-2 16,-6 0 1 0,-5 0 0-1,-6 1 1-15,-10 1-1 0,1-1 4 16,0 3-1-16,2-4 1 15,-3 2-2-15,1-2-2 16,2 3 2-16,-2-1 0 16,-3 3 1-16,3-4 2 15,-5 2-1-15,2-1 2 16,4 1-2-16,-6 0-2 16,0 2-1-16,0-1-1 0,0 1 0 15,-2 0 0-15,0 0-1 16,0 0 1-16,2 0-2 15,-2 0 2-15,5 0 0 16,-5-2-1-16,0 2 3 16,0 0-2-16,0-3-1 15,0 3 3-15,0-2-1 16,0 2-1-16,0 0 0 16,0 0 1-16,0 0-2 0,0 0 3 15,0 0-1-15,0 0-2 16,0 0 2-16,0 0-2 15,0 0-1-15,2 0 1 16,-2 0 0 0,0 0 0-16,0 0 0 15,0-2-1-15,2 0 1 16,2 0 3-16,4-2-3 16,5 0 0-16,-5 3-2 0,8-2 0 15,-3 1 2-15,6 2-2 16,-4 0 2-16,-1 0-2 15,-8 0 2-15,-2 0-1 16,1 0-1-16,-3 0 2 16,-2 0 0-16,0 0 0 15,0 0 0-15,0 0 3 16,0 0-6-16,0 0 6 0,0 0-2 16,0 0-1-16,0 0-2 15,0 0 2-15,0-2 1 16,0 2-1-16,0-3 2 15,0-6-2-15,0 2 0 16,3-5-1-16,-3 1 1 16,0-1 0-16,0-2 0 0,0 0 0 15,0-2 0 1,0-4 0-16,0 3-2 0,0-3-5 16,0 5 2-16,0-1 4 15,0 0-3 1,0 0-3-16,-3-3-4 15,-4 1-11-15,3-1-10 16,-2 3-17-16,-5 0-15 16,-5 3-29-16,3 3-73 15,-12 1-204-15</inkml:trace>
  <inkml:trace contextRef="#ctx0" brushRef="#br0" timeOffset="77671.5">8462 7710 635 0,'0'0'107'0,"0"0"30"16,0 0-32-16,0 0-25 16,0 0-29-16,0 0-19 15,0 0-9-15,4 51 1 16,5-2 24-16,-1 8-21 15,0 4-11-15,-6 1-7 0,-2-5-7 16,0-7-2-16,-7-11-33 16,0-12-67-16,-2-15-57 15,5-12-153-15</inkml:trace>
  <inkml:trace contextRef="#ctx0" brushRef="#br0" timeOffset="78103.56">8275 7945 827 0,'0'0'160'0,"0"0"-150"15,0 0 26 1,0 0-14-16,0 0 10 16,0 0-13-16,89 24 4 15,-41-24-15-15,10 0-6 16,9-8-2-16,-5-14 0 0,-4-1-1 15,-10-1-3-15,-17 4-3 16,-14 1-5-16,-13-1 12 16,-4 6 0-16,0-5 0 15,0 3 5-15,-10 2 1 16,-3 2 5-16,-1 3 7 16,7 2 17-16,3 5 7 15,2 0 14-15,2 2-29 16,0 0-21-16,0 0-4 0,0 11 0 15,0 18 1-15,0 7 5 16,0 3 2-16,11-4-7 16,0 2 4-16,-4-5-6 15,-3-4-1-15,-2-6-1 16,-2-6 0-16,5-7-31 16,-3-4-62-16,0-5-56 15,2 0-51-15,6-6-176 0</inkml:trace>
  <inkml:trace contextRef="#ctx0" brushRef="#br0" timeOffset="78527.62">9215 7689 45 0,'0'0'793'16,"0"0"-712"-16,0 0 15 15,0 0 5-15,0 0-18 16,0 0-8-16,-31-71-26 16,13 68-23-16,-5 3-13 15,-6 0-4-15,5 0-6 16,-4 7-3-16,1 11 0 16,6 4-2-16,7-1 2 15,12-1-2-15,2 3 1 0,0 0-2 16,0-2-1-16,16 4 4 15,11-6 1-15,2 0-1 16,7 2-2-16,1-3 2 16,-1-2 3-16,-5 0-2 15,-13-2-1-15,-7 0 0 16,-11-3 0-16,0 3-4 16,-11-2 4-1,-20 2 0-15,-11 0 3 0,-12-3-2 16,5-4-2-16,5-5-3 15,5-2-10-15,18 0-34 16,7-10-81-16,14-14-25 16,0-5-191-16</inkml:trace>
  <inkml:trace contextRef="#ctx0" brushRef="#br0" timeOffset="79223.7">9658 7682 582 0,'0'0'126'0,"0"0"-3"15,0 0 19-15,0 0-54 16,0 0-15-16,0 0-5 16,-58-46 1-16,45 42-19 0,-3 3-28 15,-1 1-2-15,-3 0-1 16,1 0-6-16,0 9-11 15,1 13 5-15,3 7-5 16,3 6 4-16,5 3-4 16,7 5-3-1,0-1 2-15,14-5-1 16,12-5 4-16,5-3-4 16,8-9 0-16,3-8 0 0,12-10-3 15,8-2-22-15,5-2 9 16,-3-23-32-16,1-2-47 15,-14-3 0-15,-9-2 10 16,-7 0 37-16,-14 6 7 16,-9 0 15-16,-10 3 26 15,-2 5 2-15,0 2 23 16,-12 2 24-16,2 2 15 0,-1 4 5 16,3 1-11-16,4 6-1 15,4 1-15-15,0 0-15 16,0 0-10-16,0 0-8 15,0 0-8-15,0 0-2 16,0 0 1-16,0 0 0 16,0 14 6-16,0 5-4 15,0 2 8-15,0-1-3 16,0-4-4-16,0-2-2 0,0-2 2 16,0-2 0-16,0 4-2 15,0 4-1-15,0 2 0 16,0 8 0-16,0-2 1 15,0-1-1 1,0-7-1-16,0-6 1 16,0-7-2-16,0-2 2 15,0-3-14-15,0 0-5 16,0 0-14-16,0-5-17 0,0-10-74 16,0-7 8-16,0 0-114 15,0-3-259-15</inkml:trace>
  <inkml:trace contextRef="#ctx0" brushRef="#br0" timeOffset="79791.78">10158 7689 374 0,'0'0'107'15,"0"0"-40"-15,0 0 14 16,0 0-11-16,0 0 32 16,0 0 14-1,-2-21-47-15,-5 19 6 16,-6-2-25-16,-8 2 4 15,2 2-20-15,-10 0 2 16,-8 0 0-16,6 8-12 16,-4 10-13-16,1 6 2 15,14 2-11-15,-2 4 4 0,11-3 1 16,6-1-7-16,5-3 0 16,0-2-2-16,5 1 2 15,17-3 4-15,9 0 2 16,5-2-6-16,-1 0-1 15,8-3 1-15,-7-2 0 16,-1-1 3-16,-6 2-3 16,0-5 0-16,-8 0-2 0,-13-2 2 15,-8 2-2-15,0 2 1 16,-4 4 1-16,-25 0 4 16,-11 1-3-16,-7-1 5 15,-5-1-5-15,6-6 1 16,-1-2-2-16,7-5-3 15,2 0-9-15,9-7-22 16,13-18-50-16,16-6-46 16,0-8-103-16,29-3-269 15</inkml:trace>
  <inkml:trace contextRef="#ctx0" brushRef="#br0" timeOffset="80039.81">10450 7652 935 0,'0'0'90'0,"0"0"15"0,0 0-15 15,0 0-40-15,0 0-20 16,0 0-2-16,-5 104-14 16,5-56 7-16,5 6-4 15,4-5-14-15,4-6 1 16,-6-8-8-16,-3-12-4 15,0-8-34-15,-4-11-53 16,0-4 0-16,0 0 6 0,0-21-164 16,-6-13-150-16</inkml:trace>
  <inkml:trace contextRef="#ctx0" brushRef="#br0" timeOffset="80279.84">10387 7636 629 0,'0'0'221'16,"0"0"-63"-1,0 0-39-15,0 0-19 16,0 0-48-16,0 0-22 0,81-28-12 16,-19 48 4-16,5 9-11 15,-5 5 3-15,-4 7-1 16,-8-1-4-16,-17-4-5 16,-18-4 1-16,-15-2-5 15,0-5-5-15,-35-4 1 16,-21 2-1-16,-15-4-15 15,-10-3-38-15,-1-1-99 16,15-10-33-16,4-5-163 0</inkml:trace>
  <inkml:trace contextRef="#ctx0" brushRef="#br0" timeOffset="82305.78">8065 7539 540 0,'0'0'97'16,"0"0"-42"-16,0 0 58 0,0 0 3 15,0 0-67-15,0 0 40 16,44 109-21-16,-28-37-18 15,-1 6 15-15,1 5-15 16,-5-3-27-16,-2-6-10 16,-2-8-10-16,-5-16 0 15,-2-12-3-15,5-16 2 16,-5-10-2-16,2-7-1 16,-2-5 1-16,2 0 0 15,-2 0 2-15,0-20-2 16,0-17-10-16,-4-17-6 0,-17-12-2 15,6-8-11-15,-5-3 1 16,4 7 16-16,5 8 4 16,2 12 4-16,5 6 4 15,4 10 0-15,-2 4 1 16,2 6-1-16,0 3 2 16,0 6 0-16,0 3 0 15,4 2-2-15,5 3 0 0,4 6 0 16,1 1 3-1,6 0-1-15,4 0-1 16,7 0 7-16,8 0-5 16,5 8 16-16,12 0-1 15,10-1-8-15,13 0 4 16,5-1-2-16,7-2 0 16,0-3-6-16,8 2-2 15,1-3-2-15,0 0 0 0,8 0-1 16,-2 0 1-16,6 0 0 15,-2-4-1-15,-2-4 0 16,2 4 0-16,-6-1 0 16,-5 3-1-16,-11-1-5 15,-5-2 4-15,-2 0 0 16,-4-3 0-16,2-1 1 16,-6 1 0-16,-8-2 1 0,0 2-1 15,-7-2 1-15,-1 5 0 16,6-1-1-16,15 3 1 15,2 3-1-15,5 0 2 16,1 0-2-16,-5 0 1 16,-10 0-1-16,-9 0 1 15,-10 0-1-15,-17 0 0 0,-6 0 0 32,-15 0 2-32,-12 0-2 15,-2 0 1-15,0 0 1 0,0 0 5 16,0 0 3-16,0 0-4 15,0 0 9-15,0 0-4 16,0 0-11-16,0 0 4 16,0 0-2-16,0 0 2 15,7 4-4-15,-1 5 1 0,8 2 3 16,-1 7-3-16,3 3 2 16,-3 1 2-16,8 7-5 15,-6 2 2-15,-1 8-1 16,1 2 3-16,-1 1 1 15,3 8-3-15,-1 0-2 16,-3 4 9-16,-1-1-8 16,-6-3 1-16,-4-6-2 15,3-7-1-15,-5-4 1 16,0-8 0-16,0-4-1 16,0-3 1-16,0-2-1 15,0-1 1-15,0-6 0 16,0-1-5-16,0-4-2 15,0-2-3-15,0-2 6 16,0 0 0-16,0 0-4 16,-5 0 1-16,-3 0 7 0,-19 0 0 15,-12 0 0 1,-9-3-3-16,-17-4 2 0,-7 1 1 16,-15 2-20-16,-1 1 14 15,-9 0-5-15,6 3 7 16,-5 0 1-16,11 0-3 15,-1 0-5-15,1 0 3 16,0 0-2-16,3 0 0 16,-8 0 1-16,9 0 8 0,-4 0 1 15,4 0 2-15,4 0 0 16,0 0-2-16,2 0-1 16,-1 0 1-16,7 0 0 15,2-4 0-15,9 2 0 16,7 0 0-16,1-2 0 15,2 4 0-15,-4 0 0 16,-4 0 1-16,-2 0-1 0,-4 0 0 16,-3 0 0-1,1 0 0-15,-5 3 0 16,-1 0 0-16,1-1 0 16,9 0 0-16,0-2 0 15,4 0 0-15,3 2 0 16,-5 1 0-16,-2-2 3 15,0-1-3-15,6 0 1 16,7 0-1-16,9 0 2 0,5 0-2 16,-3 0 3-16,12-4-3 15,1 0-3-15,6 2 3 16,1 0 0-16,3 2 2 16,1-1-4-16,1 1 2 15,7 0 0-15,0 0 0 16,-1 0 2-16,-2 0-4 15,-4 0 0-15,0 0 1 16,5 0 0-16,-2 0-2 0,6 0-16 16,-2 0-59-16,0 0-20 15,-1 0-81-15,3 0-175 16</inkml:trace>
  <inkml:trace contextRef="#ctx0" brushRef="#br0" timeOffset="84994.14">12831 7714 700 0,'0'0'100'0,"0"0"26"15,0 0-34-15,0 0-1 16,0 0-14-16,0 0-26 15,0 0-15-15,-4-6-22 16,-2 38-7-16,6 10 16 16,0 8-4-16,0-1-7 0,0-3-5 15,0-2 1 1,0-2-7-16,0-4 1 0,0-8-2 16,0-8 0-16,0-8-1 15,0-7 1-15,6-7-5 16,-4 0-16-16,-2 0 8 15,0 0 13-15,0-20 1 16,0-13-1 0,-14-9-2-16,-3-10 0 0,-4-4 4 15,3-5-4-15,3 8 2 16,1 7 0-16,3 5 0 16,5 7 0-16,-1 5 3 15,4 5-6-15,1 5 3 16,2 4 0-16,0 8 2 15,0-2-2-15,0 5-2 16,0 0 1-16,5 3-4 16,15 1 2-16,2 0 3 15,7 0 1-15,2 0 2 16,9 0-3-16,3 0 1 0,10 1-1 16,9-1 1-16,12 0 5 15,22 0 2-15,16 0-5 16,15-5 1-16,6-5-1 15,10 2 5-15,2-1-8 16,7-1 1-16,-10 2 0 16,-8 0-1-16,-18 1 2 15,-14-1-1-15,-10-2-1 0,-16 1 5 16,-14 4-5-16,-9-3 0 16,-6 3 1-16,-9 1-1 15,-7 0 1-15,-10 2 0 16,-6-4 0-1,-1 2 0-15,-8 0 4 16,5 0 2-16,-6 2 0 16,4 0 0-16,-5 1-2 15,-4 1-5-15,2 0 0 0,-2 0 0 16,0 0 0-16,2 0 6 16,5 0-6-16,-2 3-1 15,4 19 1-15,-3 9 8 16,5 5-3-16,-1 10-3 15,-4 6 5-15,-4 6 3 16,3 4-9-16,-5-2 1 16,0-4-2-16,0-6 0 15,0-5 0-15,0-8 0 0,0 2 4 16,0-7-6-16,0-4 2 16,-5-6 0-16,3-6-1 15,0-4 0-15,0-4 1 16,2-2-1-16,-2-3-2 15,-3-3 1-15,5 0 2 0,-5 0 2 16,-8 0-2-16,-5 0 2 16,-8-5-2-16,-13-3 0 15,-3 1 0-15,-3 2 0 16,-5 1-1 0,-17 1-1-16,-18 3-4 15,-18 0 5-15,-15 0 0 16,-11 0-1-16,-9 0-1 15,-5 0 1-15,2 0-4 16,6 0 1-16,6 0 0 16,15 0 4-16,4 3-1 0,19-1 1 15,6 2 0-15,7-1 1 16,14 2-2-16,6-1 2 16,6 0-1-16,10 3 3 15,9-4-2-15,8 1 0 16,9-2 0-16,12 1 0 15,4-3 0-15,0 0 1 0,0 0-1 16,0 0 0-16,0 0 0 16,0 0 0-16,0 0-1 15,-2 0 1-15,2 0 0 16,0 0 0-16,-7 0-3 16,5 0-28-16,-10 0-19 15,-1 0-47-15,7-3-40 16,4-13-132-16,2-6-292 15</inkml:trace>
  <inkml:trace contextRef="#ctx0" brushRef="#br0" timeOffset="85610.21">13317 7722 440 0,'0'0'226'16,"0"0"-182"-16,0 0 56 16,0 0-1-16,0 0-26 15,0 0-7-15,-72-12-9 16,34 12-1-16,-6 4-11 15,-1 17 4-15,1 2-24 16,5 7-10-16,8 6-10 0,7 5 2 16,15 1-3-16,9 0-4 15,0-2 0-15,4-6 0 16,21-6 2-16,6-8 0 16,10-10-2-16,5-8 1 15,1-2-1 1,2-5 0-16,-6-15-2 15,-12-1-6-15,-12-1-6 16,-17 4 6-16,-2 0 6 0,-4 1-3 16,-23 4 5-16,-2 3-9 15,-2-1 0-15,5 8-5 16,4 3 5-16,3 0 4 16,13 0-2-16,4 0-2 15,2-2-4-15,0 0-15 16,0 2-19-16,18-3 3 15,8 3 44-15,5 0-2 0,3 0 3 16,-6 5-1-16,1 12 1 16,-6 8 2-16,-7 3-2 15,-12-1 2-15,1 4-2 16,-5-1 2-16,0 0-3 16,0-5-4-16,-7-8 0 15,7-7-80-15,0-10-180 16,0 0-124-16</inkml:trace>
  <inkml:trace contextRef="#ctx0" brushRef="#br0" timeOffset="86074.27">13608 7726 884 0,'0'0'106'16,"0"0"-69"-16,0 0 2 0,0 0-9 15,0 0 8-15,-17 110-11 16,17-68-18-16,2 1-2 16,9-6-4-16,-2-5-3 15,0-5-3-15,-7-7-27 16,5-10-48-16,-5-4-9 16,0-6-83-16,-2 0 0 0,2-18 10 15,-2-9-30-15,0-2 98 16,-2-5 92-16,-11-3 11 15,-3 1 102-15,3 3 54 16,7 4-28-16,-2 5-24 16,6 4 28-16,2 3-53 15,0 6-46-15,0-1-25 16,0 4-1-16,14 2-8 16,8 4-7-16,7 2 1 15,0 0-4-15,-5 2 5 16,1 14-4-16,-10 2 2 0,-5 2-3 15,-10 0-1-15,0 2 0 16,-10 0 1 0,-18-2 4-16,-1-2-4 15,2-8-36-15,9-3-53 16,7-7-113-16,11 0-27 16</inkml:trace>
  <inkml:trace contextRef="#ctx0" brushRef="#br0" timeOffset="86314.31">13996 7718 722 0,'0'0'229'16,"0"0"-167"-16,0 0 28 0,0 0-35 16,0 0-38-16,0 0 2 15,-58 66-5-15,56-28 4 16,2 3-14-16,0 0 1 15,0-2-5-15,0-8 0 16,0-5-31-16,0-6-44 16,0-13-19-16,0-7-30 15,0 0-105-15,2-12 1 16,5-14-226-16</inkml:trace>
  <inkml:trace contextRef="#ctx0" brushRef="#br0" timeOffset="86658.36">13947 7836 226 0,'0'0'191'16,"0"0"-55"-16,5-126-46 15,8 94 17-15,10 4 12 16,-4 6-45-16,8 4-38 16,4 5 2-16,-2 8-9 15,-2 5 4-15,0 0-19 16,-9 0-6-16,-3 18-5 16,-8 4-1-16,-7 2 1 0,0 3-1 15,-13 2-2-15,-14-1 4 16,-6 0-3-16,-3-6 0 15,5-4-2-15,6-6-1 16,7-8 1-16,7-4 1 16,9 0 0-16,2 0 9 15,0 0 6-15,0-4-5 0,9-2-9 16,15 6 0-16,10 0-1 16,1 0 4-16,-4 16 5 15,10 10-7-15,-3 4 7 16,-3 0-4-16,1-3-2 15,-7-3-3-15,-9-8-21 16,5-9-85-16,-6-7-36 16,4 0-442-16</inkml:trace>
  <inkml:trace contextRef="#ctx0" brushRef="#br0" timeOffset="87090.4">14667 7610 665 0,'0'0'278'0,"0"0"-228"15,0 0 28-15,0 0-3 0,0 0-21 16,0 0-6-16,14-64 0 16,-14 51-9-16,0-3-16 15,-7 5-17-15,-13-3 2 16,0 1-8-16,-7 5 2 15,-4 4-2-15,-5 4-2 16,5 0 1-16,0 12-4 16,4 11 4-16,14 3-2 0,8 3 0 15,5 4 1-15,0-3-2 16,18 0-6-16,18-3 10 16,1-4 3-16,6-5-3 15,-1 0 0-15,-1 0 1 16,-10-2-1-16,-2-2 1 15,-14 0-1 1,-6-2-1-16,-7 0 1 16,-2-1 2-16,0 5 0 0,-26-5 0 15,-17 3 4-15,-3-2-6 16,-10-3-2-16,7-7-26 16,0-2-76-16,8 0-80 15,10 0-169-15</inkml:trace>
  <inkml:trace contextRef="#ctx0" brushRef="#br0" timeOffset="87834.51">18756 8031 792 0,'0'0'99'0,"0"0"-27"16,0 0 6-16,0 0-22 15,0 0-25-15,0 0-8 16,-7-2-6-16,7 20 0 15,0 10 32-15,0 4-18 0,0 4-13 16,0-4-9-16,0-4-3 16,0-3-3-16,0-10-3 15,5-1-9-15,-1-10-44 16,9-4-43-16,3 0-18 16,1-8-169-16,6-17-291 15</inkml:trace>
  <inkml:trace contextRef="#ctx0" brushRef="#br0" timeOffset="88370.57">18827 7820 703 0,'0'0'215'16,"0"0"-143"-16,0 0 8 16,0 0-15-16,0 0-20 15,0 0-35-15,-20 7 11 16,20-2-7-16,0 2-11 0,0-6 2 15,0-1-2-15,0 0 2 16,0 0-4-16,5 0 10 16,-1-12-3-16,-2-4 1 15,-2 2-2-15,0 0-5 16,0 5 1-16,0 6-3 16,-2 3-9-1,-14 0-48-15,3 0-19 16,-1 14-39-16,8 7-110 0,6-1-190 15</inkml:trace>
  <inkml:trace contextRef="#ctx0" brushRef="#br0" timeOffset="89338.7">19146 7878 943 0,'0'0'64'0,"0"0"28"0,0 0 1 16,0 0-41-16,0 0-39 16,0 0-13-16,-18 19 1 15,18 20 6-15,0 8 3 16,0 5-1-16,6 0 2 16,2-8-7-16,-4-7 0 15,-2-16-1-15,-2-5-2 0,2-10 2 16,-2-3-1-16,0-3-1 15,0 0 1-15,5 0 9 16,-5-20-6-16,0-6-4 16,0-9 0-1,0-8-1-15,0-4 0 16,0-6 1-16,0 3-1 16,0 9 0-16,0 7-1 15,0 11 3-15,0 9-2 0,0 6 0 16,2 7 0-16,-2 1 0 15,2 0-6-15,2 0-2 16,8 9 2-16,1 17 6 16,5 8 0-16,-3 5 0 15,6-1-1-15,-8-4 1 16,1-8 2-16,-6-6-2 16,1-8 0-16,-5-8 0 0,-1-1 0 15,4-3 0-15,4 0 0 16,0-15 5-16,11-11 1 15,5-7-4-15,-5 0 0 16,1-1 0-16,-4 3-2 16,2 9-2-16,-13 10 2 15,-1 8 1-15,-4 4-1 16,-3 0-5-16,2 20-6 16,7 14 9-16,-3 5 0 0,5 0 2 15,3 2 2-15,1-10-2 16,-1-8-9-16,-3-9-41 15,-5-8-48 1,10-6 39-16,9 0-14 16,4 0-161-16,9-18-64 15,-5-8 8-15,-4-2 213 16,-11-2 77-16,-5 0 73 16,-6 0 81-16,-7 7 59 0,0 6-71 15,0 6 29-15,0 8-32 16,0 3-27-16,-5 0-39 15,1 0-48-15,-7 14-17 16,4 14 30-16,0 6-10 16,5 4-12-16,2-2-7 15,0-2-7-15,0-4-1 16,9-12-1-16,5-4 4 0,1-4-4 16,1-6 3-16,11-4-2 15,-6 0 4-15,6-2-1 16,-2-22 1-16,-5-6-3 15,-9-6 1-15,-9 0-3 16,-2 4 0-16,0 4 0 16,-19 7-10-16,-8 12-7 15,0 7-17-15,-2 2-37 16,2 3-34-16,7 22-43 0,9-1-107 16,11-2-143-1</inkml:trace>
  <inkml:trace contextRef="#ctx0" brushRef="#br0" timeOffset="90010.78">20303 8041 755 0,'0'0'223'0,"0"0"-143"16,0 0 17-16,0 0 3 15,0 0-36-15,0 0-35 16,-105-84-15-16,83 84-14 15,-7 5 1-15,9 22-1 16,-3 4 2-16,8 6-4 16,11-4 2-16,4 1-4 15,0-5 0-15,0-5-17 0,4-6 9 16,13-8 11-16,6-10-2 16,4 0 3-16,4-8 2 15,0-19 1-15,2-7 3 16,3-7-3-16,-5-7 0 15,-6-5 4-15,-7-5 4 16,-7-6-5-16,-7-4 5 16,-2 10-6-1,-2 15-2-15,0 14 1 0,0 19 8 16,0 10-3-16,0 0-9 16,-13 14-6-16,-3 20 3 15,1 12 4-15,11 6-2 16,4 5 2-16,0-1-1 15,0-5 0-15,15-2 0 16,1-8 0-16,11-12-4 16,0-7 4-16,6-10-1 15,5-10 0-15,-3-2-2 0,5-2-1 16,1-21 2-16,-8-3-5 16,-4-7 5-16,-12-1 0 15,-7-3 0-15,-10 3 2 16,0 5 0-16,0 8 0 15,0 9-2-15,-12 12-1 16,-5 0 2-16,-1 8-1 16,-7 22 1-16,6 11 2 0,5 8 1 15,9 0 1-15,5 0-3 16,5-4-6-16,17-9 5 16,5-7 1-16,4-14-18 15,-2-9-10-15,-2-6 2 16,-3 0 12-1,-6-12-84-15,-7-8-132 16,-11-1-368-16</inkml:trace>
  <inkml:trace contextRef="#ctx0" brushRef="#br0" timeOffset="91667.01">18353 8329 456 0,'0'0'106'0,"0"0"-8"15,0 0 27-15,0 0 41 16,0 0-74-16,0 0-26 0,8-38 7 16,-8 10-2-1,0-6-18-15,0-6-24 0,0-8-12 16,0-8-8-16,0-6-4 16,-4-4-4-16,-6 4 0 15,6 9 2-15,-5 13-2 16,7 10-1-16,0 7 0 15,2 10 1-15,0 5-1 16,0 4 0-16,0 4-3 0,0 0 2 16,0 0 1-16,0 0-9 15,13 0 8-15,18 4 1 16,10 8 4-16,12 0-4 16,12 0 1-16,17-4-2 15,19-5 3-15,12-3 0 16,12 0-1-16,9 0 0 15,4-7 1-15,0-5-2 0,-4-2 3 16,-12 0-1-16,-10 0-1 16,-12 0 3-1,-6 0-3-15,-7 5 0 16,-9-2-1-16,-3 1 2 16,-3 2-2-16,-3 2-1 15,0 0 1-15,-2 1 3 16,-7-2-3-16,-6 1-1 15,-7-1 0-15,-1 2 1 0,-5 3-2 16,-8-3 4-16,1 3-4 16,-10 1 2-16,2-3 0 15,-1-1 0-15,4 1-1 16,0 3 1-16,0-3 0 16,-2 1 0-16,-2 2 0 15,-5-1 1-15,-7 0 2 16,-2 2-6-16,-4 0 7 15,2 0-4-15,-5 0 2 0,5 0-1 16,-5 0 4-16,8 0-3 16,-6 5-2-16,5 14 3 15,1 1 4-15,-1 6 2 16,-5 4-1-16,6 6-1 16,-6 7-1-16,1 8-3 15,-5 3 5-15,2 6-1 16,6 3 0-1,-4 1 8-15,7-2-1 0,1-6-11 16,1 2-2-16,-3 2 11 16,-1-5-12-16,0-6 0 15,-6-12-3-15,-1-9 7 16,5-4-7-16,-3-6 4 16,3-4-2-16,-6-5-1 15,-3-6 2-15,0-3 4 16,0 2-3-16,0-2 6 0,0 0-1 15,0 0-3-15,0 0-1 16,0 0 0-16,-5 0-2 16,-10-10 0-16,-12 3-4 15,-2-2 0-15,-13 7-2 16,-16 2-3-16,-12 0-3 16,-3 0-1-16,-16 0 9 15,-16 11-6-15,-4 1-3 16,-5 1 1-16,3-5 0 0,8-2 0 15,5-1 4-15,2-2 5 16,1-1-6-16,-13 0-4 16,4-2 9-16,1 0-2 15,7 0 5-15,11 0 1 16,14 0-2 0,4 0 4-16,9-4-4 15,9 3 1-15,-4-6-2 16,4 3-2-16,-5-2-2 0,-4 2 4 15,2-2 2-15,-1-1 2 16,8 2 0-16,7-2 0 16,3 0-1-16,10 1 0 15,2 0 1-15,1 0-1 16,-1 0 0-16,-2 2-1 16,-2 0 1-16,0 0-1 15,2 1 0-15,-4-2-5 0,-4 1 2 16,8 1 3-16,1 2-6 15,1 0 7-15,11-2 0 16,1 0 1-16,1 2 0 16,3 1-1-16,7-2 0 15,0-1 0-15,-4 3 4 16,6 0-3-16,2 0 1 16,0-1 1-16,0 1 3 15,0-2 2-15,0 2-5 0,0 0-3 16,0 0 0-16,0 0 0 15,0 0-8-15,0 0-20 16,0 0-6 0,0-2-35-16,0-4-23 15,0-3-122-15</inkml:trace>
  <inkml:trace contextRef="#ctx0" brushRef="#br0" timeOffset="94139.32">23335 8097 665 0,'0'0'23'16,"0"0"27"-16,0 0 54 16,0 0 5-16,0 0-33 15,0 0-16-15,0 0-26 16,-54-50-22-16,38 84-3 0,5 18 5 15,5 12 6-15,-3 11-6 16,6 9-11-16,3-4 2 16,-2-2-1-16,-3-12-2 15,3-19-2-15,-2-15 0 16,4-16 0-16,0-10 1 16,0-6-1-16,0 0 5 15,-9 0 9-15,3-27-4 0,-10-14-10 16,-7-17 0-16,4-12 1 15,-8-5-2-15,2-2 1 16,3 5 0-16,-1 8 4 16,6 8-3-16,3 16-1 15,3 10 2-15,5 10 2 16,-1 12 13-16,5 2-4 16,2 6-10-16,0 0-3 15,0 0-3-15,0 0-4 0,0 0-1 16,17 8 6-16,12 8 1 15,11 1-1-15,12-2 2 16,8-4 0 0,13-2-2-16,16-9 2 15,14 0 5-15,16-9-5 16,5-17 0-16,10 1 3 16,-7-1-1-16,-18 6-2 15,-22 6 0-15,-24 6-1 0,-30 4-1 16,-15 0 1-16,-9 4-1 15,-7 0 1-15,-2 0 1 16,2 0 0-16,5 0-1 16,-5 0-2-16,10 16 6 15,-4 11-3-15,3 8 1 16,3 9 1-16,-1 8 4 16,1 8-5-16,1 8 8 0,1 11-2 15,3 2-2-15,2-4-2 16,-3 1-2-16,4-11 2 15,-4-6 0-15,0-4-2 16,-1-13 4-16,-6-7-5 16,-1-11-2-16,-8-6 2 15,-2-11 0-15,0-5 2 16,0 0 1-16,0-4 8 16,-14 0-7-16,-15-4 7 0,-13-14-8 15,-12-4-3 1,-8 0-4-16,-11 2 3 15,-23 4 1-15,-16 9-8 16,-8 4 6-16,-9 3-6 16,4 0 1-16,13 0 6 15,19 8-2-15,10 1 2 16,21-2 0-16,8-3 0 16,16 0-7-16,16-4-14 0,9 0 12 15,6 0-1-15,7 0-3 16,0 0-23-16,0 0-22 15,0-10-76-15,0-9-177 16,0-2-315-16</inkml:trace>
  <inkml:trace contextRef="#ctx0" brushRef="#br0" timeOffset="95707.52">23406 8361 363 0,'0'0'401'0,"0"0"-341"16,0 0 2-16,0 0 22 15,0 0-19-15,0 0-10 16,-36-50-7-16,22 50-25 15,-1 0-16-15,-1 12 3 16,1 11-8-16,4 7 0 16,6 1 1-16,5 3-3 15,0 1-1-15,0-5 0 16,25-8-4-16,6-5-5 0,10-12-12 16,5-5 7-16,12 0 2 15,-2-19-7-15,0-13 3 16,-10 3 3-16,-8-1 8 15,-9 6 4-15,-18 0 2 16,-4 6 1-16,-7 4-1 16,0 1 4-16,-9 10 17 15,-9 1-6-15,1 2-14 0,-6 0 0 16,3 16 2-16,5 12 5 16,3 6-5-16,1 6 1 15,11-1-4-15,0 0 3 16,0-5-3-16,13-10-1 15,12-5 0 1,-3-12-1-16,7-7 1 16,5 0 1-16,-3-19 0 15,-2-18 0-15,-4-11 0 0,-10-2 2 16,-13-4-1-16,-2-2 1 16,-2-2 1-16,-25-2 2 15,-2 5-5-15,0 9 0 16,5 11 2-16,8 18-2 15,7 8 6-15,3 9 3 16,4 0-9-16,-1 11-16 16,-2 22 13-16,5 8 2 15,5 7 1-15,17 6-1 0,14 6 1 16,-5-4 0-16,-2-4 1 16,2-5-1-16,-2-13 0 15,0-5-1-15,-2-14 1 16,-7-9-1-16,3-6-6 15,-10-2 5-15,3-24-1 16,-1-8-2-16,-4-4 2 16,-11-4 3-16,0 6 1 0,0 6-1 15,0 10-1-15,0 13 1 16,-2 6 1-16,2 1-1 16,-5 0-1-16,3 1-14 15,2 19 14 1,0 9 0-16,0 5 1 15,0 2 0-15,14-4 0 16,-3-6 4-16,2-12-3 16,-9-8-1-16,6 0 4 0,-8-6-1 15,4 0 8-15,3 0-8 16,3-1 2-16,-4-22 3 16,3-3-5-16,-1-3-3 15,1 3 1-15,-7 6 1 16,2 11-2-16,0 6 0 15,-4 3-3-15,-2 0 0 16,4 0-2-16,5 21 5 16,-1 3-2-16,2 6 7 0,3-3-4 15,-4-10-1-15,-4-7-4 16,-1-3 4-16,-2-7 6 16,-2 0-5-16,7 0 11 15,-1-13 17-15,4-13-20 16,1-6-9-16,-9 2 1 15,2 7 2-15,3 11-3 16,-5 5 0-16,-2 5-1 0,0 2 0 16,5 0-8-16,4 12-1 15,-3 17 10 1,7 2 0-16,3-1-3 16,5-7 3-16,-4-8-2 15,3-5-1-15,3-8 3 16,-8-2-3-16,10-2 1 15,-5-23 4-15,-3-1-3 16,-1-6 1-16,-9-1-2 0,-7 5 2 16,0 1-1-16,0 8 1 15,-13 6-3-15,-3 9-2 16,0 4-2-16,-4 0-4 16,0 22 11-16,5 13 0 15,-1 5 1-15,5-1-1 16,9-2 0-16,2-11 2 15,0-6-2-15,0-8 0 16,0-6 0-16,6-6 0 0,7 0 0 16,3-4 0-16,7-20 1 15,-8-8 2-15,3-2-3 16,-5 6 0-16,-4 6 1 16,-4 7 0-16,-3 10 0 15,-2 5 2-15,0 0 0 16,0 0-3-16,0 20-4 15,0 6 4 1,2 4 1-16,7-2-1 0,2-3 2 16,3-6-2-16,-6-7 0 15,8-2 0-15,4-8 0 16,2-2-4-16,14 0-15 16,-5-19-121-16,2-10-298 15</inkml:trace>
  <inkml:trace contextRef="#ctx0" brushRef="#br0" timeOffset="97691.78">27939 7798 625 0,'0'0'49'0,"0"0"-12"15,0 0 79-15,0 0 19 16,0 0-60-16,0 0-23 15,0 0-29-15,0-10-15 16,0 61 5-16,0 17 12 16,0 15-6-16,0 8-5 15,8 3 3-15,5 3-6 16,-2-5-2-16,-4-8-4 16,2-16-4-16,-3-18-1 0,1-18-1 15,-5-15 1-15,1-12 0 16,-1-5-11-16,-2 0-8 15,0-24 8-15,0-24-38 16,0-18 7-16,0-18 8 16,-12-13 24-16,-3-1-10 15,-1-1 13-15,1 10 6 16,5 6 1-16,4 18 0 16,4 10 0-16,-7 13 5 15,5 12 5-15,2 10 7 16,-4 8 5-16,6 4-7 15,0 4-2-15,0 4-2 16,0 0-3-16,0 0-7 16,23 0-1-16,18 0 0 15,7 7 5-15,23 4 9 16,18 3-8-16,23-4 11 0,25 1 3 16,21-2 0-16,18-1-3 15,20-2-9-15,18-4 0 16,8-2-4-16,13 0-4 15,-1 0 3-15,5-6-6 16,4-8 3-16,-8-2 0 16,9 2 0-16,-8 2 5 15,-15 3-5-15,-9 9-3 16,-30 0 2-16,-23 0 1 0,-30 0 2 16,-29 0 2-16,-33 0 1 15,-20 0 1-15,-23 0 4 16,-11 0 3-16,-5 0 13 15,-4 3-4-15,-2-3-3 16,-2 2-2-16,0-2-2 16,0 0-2-1,0 0-3-15,0 0-3 16,0 0-4-16,0 2 0 0,0-2 1 16,0 2-4-16,0-2 0 15,0 0 0-15,0 0 0 16,0 0 3-16,0 0-3 15,0 0-6-15,0 0 5 16,0 0 1-16,0 0 0 16,0 0 1-16,0 0 2 15,0 0-2-15,0 0 1 16,0 0-2-16,0 0 1 0,0 0 1 16,0 0-2-16,0 0 1 15,0 0-1-15,0 0 0 16,0 0 2-16,0 0-1 15,0 0 1-15,0 0-2 16,0 0 2-16,0 0 2 16,0 0-4-16,0 0 0 15,0 0-2-15,0 0 0 0,0 0 0 16,0 0 2-16,0 0 2 16,0 0 0-16,0 0-2 15,0 0 0-15,0 0-1 16,0 0-4-1,0 0 5-15,0 0-3 16,0 0-18-16,0 0-10 16,-12 3-35-16,-7 2-56 15,-6 3-19-15,-8-4-72 0,-5-4-91 16</inkml:trace>
  <inkml:trace contextRef="#ctx0" brushRef="#br0" timeOffset="101676.3">28074 8731 224 0,'0'0'127'0,"0"0"-43"15,0 0 22-15,0 0-15 16,0 0-11 0,0 0-24-16,-25 2 33 15,23-2-17-15,2 0-17 16,0 0-9-16,0 0-6 16,0 0-28-16,0 0 3 15,0 0 0-15,13 0-6 16,16 0 12-16,14 0 18 0,7 2-23 15,20-2 9 1,17 0-4-16,22 0 1 0,22 0-1 16,21 0-8-16,20 0 1 15,8 0-7-15,7 0-4 16,-4 0 4-16,-4 0-6 16,-19 0 1-16,-9 0-2 15,-8 0-1-15,-8 0 1 16,-4-4 0-16,-4-1 0 15,0 3 3-15,-11 0-2 16,-2 2-1-16,-14-1 0 0,-7 1 0 16,-10 0 2-16,-14-2-2 15,-13 0-3-15,-19 0 3 16,-3-1 0-16,-7 3 0 16,-3 0 0-16,1-2 1 15,0 2-1-15,-12-2 0 16,1 2-1-16,-6 0 0 15,-8 0 2-15,0 0-3 16,0 0-5-16,0 0-40 16,0-5-70-16,0-5-23 15,0-5-168-15,0-2-283 16</inkml:trace>
  <inkml:trace contextRef="#ctx0" brushRef="#br0" timeOffset="102420.39">31968 7932 485 0,'0'0'11'0,"0"0"-9"0,0 0-2 15,0 0 0-15,0 0 2 16,0 0-1-16,0-100 1 16,0 92 34-16,0 0 14 15,2 0-22 1,-2 2 15-16,2-1-1 16,-2 0 6-16,2 1 18 15,3-2-8-15,-2 0-15 16,3 0-19-16,1-1-6 0,-1 2 4 15,1 1 2-15,-7 5 2 16,0 1 9-16,0 0 0 16,0 0-10-16,0 0-14 15,5 7-9-15,1 26 1 16,3 20 11-16,0 19 14 16,-4 14 0-16,-3 17 3 0,0 3-13 15,2 0-2-15,1-1-9 16,1-12-1-16,-1-14-5 15,2-10-1-15,0-18 1 16,-1-9-1-16,3-7 2 16,-5-11-2-16,1-7 0 15,0-8 0-15,-5-6 0 16,0 0 0-16,0-3 0 0,0 0 0 16,0 2 2-16,0-2-2 15,0 0 0-15,0 0 2 16,0 0-2-16,0 0-5 15,0 0 0 1,0 0 0-16,0 0-8 16,-19 0 2-16,-12-2 7 15,-13-8-4-15,-22 0 5 16,-13-2-3-16,-19 0-4 0,-14 0 3 16,-8-2-4-16,2 4 5 15,-3-1-5-15,17 10 11 16,21-3 0-16,19 4 0 15,24 0-2-15,13-2-34 16,13 2-20-16,8 0-21 16,-1-4-16-16,3-3-136 15,-6 0-277-15</inkml:trace>
  <inkml:trace contextRef="#ctx0" brushRef="#br0" timeOffset="103604.55">28682 8303 592 0,'0'0'104'15,"0"0"-94"-15,0 0 39 16,0 0 88-16,0 0-58 16,0 0-20-16,0-17 11 0,0-4-49 15,0-6-11-15,0-12-2 16,-18 1-3-16,-9-1-5 16,-8 2 0-16,-3 10 0 15,-2 10-2-15,4 8-2 16,-2 9 2-16,7 0-11 15,6 7-11-15,12 18 10 16,9 1-15-16,4 11 0 16,6-1 27-16,28 2-5 0,9 3 6 15,5-1-2-15,-1 0 1 16,-5-2-2-16,-8 0 2 16,-14-6-12-16,-11-9-3 15,-9 0 0-15,0-7 5 16,-9-6-27-16,-22-1 35 15,0-9 4 1,-5 0-24-16,9-3 9 16,9-17 14-16,12-6 1 0,6-9-2 15,2 3 2-15,29-5-8 16,16 4-5-16,8 6 8 16,5 3 3-16,3 6 2 15,-3 0 3-15,-6 6 5 16,-7 5-1-16,-9 3 5 15,-16 4-6-15,-7 0-3 16,-5 0-2-16,-6 16-1 0,-2 2 4 16,-2 8 2-16,0 5 2 15,0 0-2-15,0 6 5 16,0-4-6-16,7-1 3 16,6-11 1-16,-4-5-3 15,4-7 3-15,8-9 3 16,-4 0 21-16,8-11 8 15,-1-17-17-15,3-6-15 16,-4-6-3-16,-8 0 2 16,-13-3-4-16,-2 3-2 15,-4 5 4-15,-25 4-6 0,-9 9 0 16,-2 12-11-16,-9 10-48 16,-1 0-42-1,13 10-117-15,1 11-115 16</inkml:trace>
  <inkml:trace contextRef="#ctx0" brushRef="#br0" timeOffset="104060.61">29650 8243 470 0,'0'0'428'0,"0"0"-376"16,0 0-1-16,0 0 31 16,0 0-25-16,0 0-20 15,-41-90-14-15,59 80-13 16,11 3-9-16,5 2 0 16,3 5 2-16,-1 0-3 15,-2 0 0-15,-10 12-1 16,-6 8 1-16,-14 11 0 15,-4 3-1-15,-15 5 2 0,-23 5 0 16,-9 3 1 0,0-3-3-16,5-5 2 15,2-4-2-15,6-12 2 16,15-8-1-16,7-9 2 16,10-4-1-16,2-2 4 15,0 0 10-15,0 0 4 16,0 0-10-16,5 0 0 15,21 0-6-15,7-4-3 0,17-8-6 16,-1 0-15-16,16 3-39 16,1-2-47-16,5-1-68 15,-1 3-95-15,-10 0-371 16</inkml:trace>
  <inkml:trace contextRef="#ctx0" brushRef="#br0" timeOffset="104236.63">30221 8340 912 0,'0'0'127'0,"0"0"-100"16,0 0 26-16,0 0-25 16,0 0-28-16,0 0-8 15,-16-51-73-15,16 51-158 16,0 0-350-16</inkml:trace>
  <inkml:trace contextRef="#ctx0" brushRef="#br0" timeOffset="104524.67">30535 8177 846 0,'0'0'156'0,"0"0"-108"15,0 0 41-15,0 0-11 16,0 0-44-16,0 0-28 16,-16-4-6-16,16 38 0 15,0 12 10-15,0 8 3 16,0 4-5-16,0 1-8 16,0-1 1-16,0-6-1 15,0-8 0-15,0-12-2 0,0-11-46 16,0-10-25-16,0-8-5 15,2-3-37-15,12-3-168 16,-1-22-226-16</inkml:trace>
  <inkml:trace contextRef="#ctx0" brushRef="#br0" timeOffset="104804.71">30668 8267 449 0,'0'0'237'0,"0"0"-183"16,0 0 48-16,0 0 31 15,0 0-52-15,0 0-18 16,16-41-5-16,-16 41-5 16,2 0-12-16,-2 0-24 15,0 0-10-15,5 2-7 0,-3 27 1 16,4 17 6-1,2 12 8-15,-8 7-10 0,0-1-1 16,0-4-4-16,0-7-21 16,0-11-73-16,0-16-86 15,13-12-214-15</inkml:trace>
  <inkml:trace contextRef="#ctx0" brushRef="#br0" timeOffset="105852.84">31141 8356 226 0,'0'0'155'0,"0"0"-84"16,0 0 1-16,0 0-15 15,0 0-22-15,0 0 6 16,0 0-1-16,0 0 8 16,2 0-5-16,-2 0 34 15,0 0-6-15,0-5-15 16,0-4-6-16,0-4-34 0,-4-1-8 16,-12-3-3-16,-9 2 9 15,-1 4-12-15,-1 2 0 16,-2 7-2-16,5 2-1 15,-3 0-5-15,2 4 4 16,6 17 2-16,5 4 0 16,1 8 4-16,5 1-4 15,8 2 0-15,0-4 0 0,8-6-2 16,13-6 2 0,6-8 2-16,10-8-2 15,0-4 0-15,10-2 2 16,-2-18 1-16,-10-4-2 15,1-2 14-15,-16 2 6 16,-7 2-8-16,-3 1 1 16,-6 3 26-16,-4 9-5 15,0 3-2-15,0 3 12 0,0 3-22 16,0 3-20-16,0 25 1 16,-14 18-1-16,-5 20-2 15,0 13-1-15,1 6 4 16,1 1-1-16,1-5-3 15,3-7-3-15,-3-8 2 16,1-11 2-16,-12-14 1 16,-4-11-2-16,-7-11-5 15,-9-10 1-15,-7-9 1 0,-6 0 1 16,2-21-31-16,-5-18-8 16,5-9-77-16,8-13-35 15,7-11-352-15</inkml:trace>
  <inkml:trace contextRef="#ctx0" brushRef="#br0" timeOffset="107349.03">28321 6597 788 0,'0'0'87'15,"0"0"-20"-15,0 0-27 16,0 0-4-16,0 0-15 15,0 0-20-15,0 0 18 16,9 143 15-16,-5-51-14 16,-2 8-3-16,-2-4-13 15,0-11-3-15,0-16-2 16,0-13-21-16,0-15-35 16,0-17 7-16,0-14-12 15,0-10-135-15,0 0-109 16</inkml:trace>
  <inkml:trace contextRef="#ctx0" brushRef="#br0" timeOffset="108661.21">28317 6613 575 0,'0'0'150'0,"0"0"-65"16,0 0 2-16,0 0-33 15,0 0-22-15,0 0-6 16,2-16-1-16,29 16-13 16,15 0 3-16,20 0-1 15,16 0 1-15,11 0 1 16,19 0-8 0,8 0 3-16,7 0-1 15,14 0-2-15,4 0-6 0,7 0 1 16,-6 4-1-16,-1-1-4 15,-4 4 5-15,-3-3-6 16,-8-4 2-16,-10 0 1 16,-9 0 1-16,1 0 0 15,-6-4 0-15,4 2 19 16,4 2-4-16,-8 0-14 16,6 0 4-16,-5 2 3 15,-11 6-7-15,-11-2-2 0,-12-4 1 16,-13-2-1-16,-4 0 2 15,-14 0-1-15,-2 0-1 16,-6 0 1-16,0 0 3 16,-8 0-2-16,-6-3 1 15,-2 0 5-15,-9 1-1 16,-3 2 1-16,-1 0 0 16,0 0 1-16,-1 0-7 0,3 0-2 15,6 0 2-15,3 0-3 16,4 0 2-16,2 5 0 15,-6 0 2-15,-1-1-3 16,-3-1 1 0,-10-3 1-16,0 3-2 15,-2 1 2-15,2 2 3 16,0 4-1-16,5 6-1 16,-3 6 0-16,6 10 0 0,-4 17 1 15,1 5 7-15,1 9-5 16,2 0 0-16,1-7 3 15,-5-4-6-15,0-5 0 16,0-10-2-16,0-2 2 16,-1-5-3-16,-5-5 0 15,2 0 0-15,-2-1 0 16,0 0 0-16,0-4 0 16,0 0 1-16,2-4-1 0,-2-4 0 15,0-4-3-15,0-2 0 16,0-4 3-16,0 0-8 15,0-1 4-15,0 2 0 16,0 0 2-16,0-3-8 16,0 0-3-16,0 0 1 15,0 1-12-15,-11 1 10 16,-16 0 7-16,-8 0-9 0,-10 0-1 16,-11 0-7-16,-9-2 4 15,-8 3-7 1,-10-3 5-16,-8 0-5 15,-7 0 6-15,-9 0 9 16,-16 0 7-16,-2-3-2 16,1-1 6-16,8 0 1 15,-3 2-2-15,11 2 0 16,-8-1 0-16,2 1 2 0,1-6 1 16,7 3-1-16,11-1 5 15,-1 0-5-15,9 1 0 16,11-2 0-16,9 1 3 15,7 4-2-15,6 0 0 16,-1 0 1-16,-5 0 7 16,0 9-9-16,-19 0 2 15,2-4 3-15,-4 1-4 16,5-6 1-16,9 0-1 0,7 0 5 16,6 0-1-16,4-7 4 15,-2-1-9-15,3-2 2 16,5 4 1-16,-12 0-3 15,2 0 1-15,1-3-1 16,2 2 2-16,9-1 0 16,-1-3 3-16,9 2-3 15,5-2 1-15,5 2-2 0,4-1-1 16,6 2 2 0,6 2 0-16,-1 1-1 15,4 2 3-15,3 3-4 16,-5 0-2-16,7-2 0 15,0 2 1-15,0 0-4 16,0 0-12-16,0 0-34 16,0 0-67-16,0 0-152 15</inkml:trace>
  <inkml:trace contextRef="#ctx0" brushRef="#br0" timeOffset="109509.31">28927 6836 565 0,'0'0'67'0,"0"0"-33"15,0 0 56-15,0 0 23 0,0 0-39 16,0 0-36-16,0 0-24 16,-16-105 5-16,-5 85 5 15,-8 4-17-15,-5 6-7 16,-4 4-1-16,0 6-2 15,5 0-1-15,-3 12 1 16,9 12-3-16,7 4 4 16,9 3-5-16,9 5 3 0,2 0 2 15,9 0 1-15,22 2-3 16,14-5 4-16,3 2 0 16,8-5-2-16,0-2 2 15,-4 0 0-15,-10-3-1 16,-20-6 1-16,-13-3 0 15,-9-1-1-15,-9-1-10 16,-28-4-10-16,-13-2 15 16,-6-7-11-16,5-1-20 0,9 0 26 15,13 0 3-15,14-5-3 16,7-13-3-16,8-7 9 16,0-6-15-16,25-2-23 15,10 0 20 1,13 0 21-16,5 5-8 15,2 5 10-15,8 0 3 16,-12 7 15-16,-1 4 27 16,-15 5-13-16,-8 4-17 0,-12 3-10 15,-5 0 2-15,-10 0-6 16,0 3 5-16,0 20 26 16,0 3-10-16,-10 6-20 15,4-4 2-15,6 2-3 16,-5-4-1-16,5-6 0 15,0-1 0-15,0-8 1 16,5-4 0-16,9-6 0 0,1-1-1 16,1 0 2-16,3-18-2 15,2-5 3-15,-13-4 0 16,-1-5 2-16,-7 0-2 16,0-4-2-16,-22 2-1 15,-5 8 0-15,-6 10-16 16,-10 12-98-16,-1 4-79 15,1 0-246-15</inkml:trace>
  <inkml:trace contextRef="#ctx0" brushRef="#br0" timeOffset="109973.37">29496 6960 585 0,'0'0'144'0,"0"0"-129"16,0 0 74-16,0 0 3 16,0 0-64-16,0 0-10 15,-60-108-11-15,64 98-1 16,19 2 0-16,3 2-6 15,3 3-3-15,0 3 3 0,-7 0 0 16,-1 3-2-16,-8 18 2 16,-9 5 0-16,-2 6 4 15,-2 5-4-15,0-2 0 16,-19 6-3-16,-10-2 8 16,2-8-6-16,0-6 1 15,4-8 0-15,6-4-1 16,3-5 3-16,8-4-1 15,-3 0-1-15,9-2 0 16,0-2 2-16,0 0 1 16,0 0-3-16,13 0-2 15,14-4 2-15,6-5-2 16,3 1 0-16,7 0-18 16,1 1-55-16,3-2-82 15,7 4-46-15</inkml:trace>
  <inkml:trace contextRef="#ctx0" brushRef="#br0" timeOffset="110141.39">30020 7066 769 0,'0'0'192'0,"0"0"-181"16,0 0 10-16,0 0 13 0,0 0-34 15,0 0-20-15,-25-42-112 16,25 40-209-16</inkml:trace>
  <inkml:trace contextRef="#ctx0" brushRef="#br0" timeOffset="110437.43">30265 6854 141 0,'0'0'759'16,"0"0"-717"-16,0 0-35 16,0 0 14-16,0 0-20 15,0 0 0-15,-2 78 5 16,2-26 0-16,0 4-3 0,0 3 1 15,4-9-2-15,0-7-2 16,1-8-1-16,0-9-30 16,1-9-47-16,1-12-48 15,4-5-10-15,-2 0-228 16</inkml:trace>
  <inkml:trace contextRef="#ctx0" brushRef="#br0" timeOffset="110709.47">30450 6916 750 0,'0'0'54'16,"0"0"21"-16,0 0 19 16,0 0-49-16,0 0-25 15,0 0-16-15,0-10-4 0,0 32 0 16,6 10 2-16,6 7 12 15,-3 7-4-15,1-3-2 16,-2 1 4-16,-2-3-5 16,1-7 1-16,-3-3-2 15,-2-6-3-15,3-11-3 16,-5-2-8-16,2-6-59 16,1-5-95-16,1-1-214 15</inkml:trace>
  <inkml:trace contextRef="#ctx0" brushRef="#br0" timeOffset="111677.59">31123 7108 408 0,'0'0'128'16,"0"0"-113"-16,0 0 40 16,0 0 65-16,0 0 10 15,0 0-54-15,18-8-46 16,-14-4-11-16,1-6-3 0,-5 0 13 16,0-2-11-16,0-1 7 15,-7 4-5-15,-9 1-8 16,-3 5-10-16,-4 9 0 15,1 2-4-15,-10 0 0 16,8 19 2-16,-2 11 1 16,8 6-1-16,5 4 0 15,1-3-1-15,12-3 0 16,0-8 1-16,0-6 0 16,0-10 1-16,12-8-1 0,5-2 2 15,8 0 4-15,4-15-1 16,2-8-2-16,0-5 0 15,-2 2 2-15,-4-1 1 16,-12 9 8-16,-5 6 5 16,-2 6 8-1,-4 4-3-15,-2 2-11 16,0 0-13-16,0 16-6 0,0 12 6 16,0 2 6-16,0 2-5 15,0-8-1-15,4-1 0 16,5-3 1-16,5-5 0 15,1 2-1-15,-1-5 0 16,-6-4-3-16,7-6-64 16,4-2-40-16,5 0-84 15,10-14-312-15</inkml:trace>
  <inkml:trace contextRef="#ctx0" brushRef="#br0" timeOffset="111829.61">31493 7236 769 0,'0'0'235'0,"0"0"-229"16,0 0 5-16,0 0 61 16,0 0-22-16,0 0-38 15,0-3-10-15,0 1-4 0,-11 0-22 16,-6-3-109-16,-8 0-323 16</inkml:trace>
  <inkml:trace contextRef="#ctx0" brushRef="#br0" timeOffset="123775.16">4788 8141 432 0,'0'0'203'0,"0"0"-163"15,0 0 39-15,0 0 63 16,0 0-67-16,0 0-29 15,0 0-9-15,-29 24-2 16,17-24-1-16,-3 0 3 16,-1 0-15-16,1-2-5 15,-1-10 14-15,5 0-4 16,2-3-16-16,5-2 6 0,4-1-9 16,0-2 5-16,0 4-8 15,2-2-2 1,16 0-2-16,6 7-2 15,3-1-1-15,2 12 0 16,-2 0 1-16,2 6 1 16,-7 25-5-16,-4 4 5 15,-7 10 1-15,-11 1 0 16,0-2-1-16,-15-3 0 0,-21-4 0 16,-5-5 3-16,-3-6-2 15,-1-7 3-15,3-15-4 16,2-4 3-16,7 0-1 15,6-6 5-15,2-12-1 16,15-3-6-16,2 2-3 16,8 0 1-16,0 7-3 15,16 4 1-15,13 8-2 0,11 0 5 16,5 0 1-16,6 18 3 16,2 3-3-16,-3 1 0 15,-8 0-1-15,-9-4-2 16,-10-2-34-16,-8-7-56 15,-3-2-57-15,-2-7-136 16,11 0-355-16</inkml:trace>
  <inkml:trace contextRef="#ctx0" brushRef="#br0" timeOffset="123935.19">5258 8151 972 0,'0'0'129'0,"0"0"-83"16,0 0 64-16,0 0-52 16,0 0-54-16,0 0-2 15,-23-24-2-15,23 24-64 0,0-3-129 16,0 1-193-16</inkml:trace>
  <inkml:trace contextRef="#ctx0" brushRef="#br0" timeOffset="124303.23">5513 7949 502 0,'0'0'425'0,"0"0"-359"0,0 0 53 16,0 0-48-16,0 0-2 16,0 0-38-16,-61-28-15 15,54 35-13-15,3 15-2 16,-1 5-1-16,5-1 2 15,0 0 2-15,7 0-3 16,13-3-1 0,5 2 1-16,4-4-1 0,6 0 5 15,3-1 2-15,-2-2-3 16,-5-2 4-16,-4-4-5 16,-9 0 0-16,-12-2-2 15,-1 0 0-15,-5 0 0 16,0 2 1-16,-27 2-1 15,-11 3-1-15,-6-3 0 16,-3-4-14-16,-5-5-20 16,2-2-70-16,2-3-43 0,6-3-118 15,9-21-295-15</inkml:trace>
  <inkml:trace contextRef="#ctx0" brushRef="#br0" timeOffset="124479.25">5463 7916 726 0,'0'0'139'0,"0"0"-65"0,123-44 37 16,-74 35-35-16,-5 0-28 15,4 1-27-15,-9 2-10 16,-10 2-4-16,-8 1-7 16,-13 3-11-16,-5 0-131 15,-3 0-129 1,0 7-518-16</inkml:trace>
  <inkml:trace contextRef="#ctx0" brushRef="#br0" timeOffset="125135.34">6415 7878 736 0,'0'0'80'16,"0"0"25"-16,0 0-7 15,0 0-22-15,0 0 6 16,0 0-1-16,9-51-45 16,-20 51-12-16,-14 0-7 15,-11 0-5-15,-1 17 5 16,-7 9-8-16,-4 8 2 15,6 7-11-15,9 3 6 0,8 2-5 16,7-3-1-16,18 1-1 16,0-9 1-16,16-5-1 15,20-9-2 1,10-6-6-16,8-7 9 16,-3-8-5-16,3 0-1 15,-6-3 3-15,-12-18-3 16,-9-1 6-16,-13-2 2 15,-14 2-1-15,0 0 1 0,-21 0 1 16,-10 5-4-16,-9 5 1 16,-7 10-4-16,1 2 1 15,1 0-3-15,11 7 2 16,12 0-10-16,11 0 7 16,9-3-9-16,2-3-1 15,0 4-11-15,19-3 2 16,18-2 23-16,0 0 3 15,13 0 1-15,-6 0 0 0,-2 2-1 16,-6 6 0-16,-2 7 7 16,-11 2 14-16,0 5-10 15,-11 6 0-15,-8 0-4 16,-4 2-2-16,0 0-5 16,-4-4 0-16,-10 0 2 15,1-8-2-15,3-5-17 16,4-5-49-16,6-8-62 0,0 0-170 15,0 0-252 1</inkml:trace>
  <inkml:trace contextRef="#ctx0" brushRef="#br0" timeOffset="125287.37">6767 8253 632 0,'0'0'429'0,"0"0"-385"0,0 0 34 15,0 0 3-15,0 0-49 16,0 0-31-16,9-15-1 16,-9 10-109-16,0 0-346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11T08:28:16.208"/>
    </inkml:context>
    <inkml:brush xml:id="br0">
      <inkml:brushProperty name="width" value="0.05292" units="cm"/>
      <inkml:brushProperty name="height" value="0.05292" units="cm"/>
      <inkml:brushProperty name="color" value="#FF0000"/>
    </inkml:brush>
  </inkml:definitions>
  <inkml:trace contextRef="#ctx0" brushRef="#br0">10572 6125 561 0,'0'0'2'0,"0"0"10"15,0 0 52-15,0 0 6 16,0 0 25-16,0 0-13 15,0 0-35-15,0 0 0 16,0 0-1-16,0 0-6 0,0 0-7 16,0 0 5-1,0 0-4-15,0 0 0 16,0 0 4-16,0 13-1 16,-6 6-10-16,-9 6-1 15,-6 5-11-15,-1 8 1 16,-7 7-14-16,-7 2 5 15,-4 7-5-15,-5 4 5 16,-1 3-7-16,-8-1 1 0,3 1-2 16,-3 5 2-1,-3-1-2-15,-3 8 2 0,-3-4-1 16,5-2 4-16,0-5-2 16,2-12-2-16,11-7-2 15,12-13 2-15,11-14-2 16,15-11 2-16,7-2-2 15,0-3-2-15,0 0 1 16,0 0 0-16,0 2 1 0,0 1 0 16,0-1 0-16,0 1-1 15,0-1-9-15,0-2-15 16,0 0-19-16,0 0-18 16,0 0-16-16,0 0-23 15,0 0 2-15,0-12-142 16,2-7-191-1</inkml:trace>
  <inkml:trace contextRef="#ctx0" brushRef="#br0" timeOffset="448.06">9739 6978 621 0,'0'0'116'0,"0"0"-5"0,0 0 4 16,0 0-43-16,0 0-16 16,0 0-12-16,-9-6-6 15,9 6-16-15,0 0 3 16,0 0-7-16,0 0-4 16,-3 0-4-16,-1 14 1 15,-5 11 9-15,-7 2 4 16,-1 5-11-16,-6 2-6 15,4 3-6-15,-4 0 0 16,-1 0 3-16,1-2-4 0,4 0 0 16,-2-9 0-16,15-6 5 15,-2-12-1-15,8-5 1 16,0 0 0-16,0-1 1 16,0-2 3-1,0 0 3-15,0 0-9 16,0 0 8-16,27 0-6 15,18-10 0-15,9-6-3 0,6 0 0 16,-3 0-2-16,-1 0-22 16,0 1-35-16,-9 4-85 15,2 2-128-15,-4 4-656 16</inkml:trace>
  <inkml:trace contextRef="#ctx0" brushRef="#br0" timeOffset="2152.27">10682 6198 505 0,'0'0'101'16,"0"0"-20"-16,0 0 23 16,0 0-4-16,0 0-38 15,0 0-23-15,-2-2 4 16,2 2-8 0,0 0-7-16,22 0 5 15,6 0 14-15,11 4-6 0,3 8-8 16,3 0-16-16,3 6-1 15,8 1 1-15,7 7-6 16,-1 1 3-16,7 1-11 16,3 7 0-16,1-1 0 15,14 4-3-15,11 1 4 16,7 4-3-16,6 4-1 16,7 0-2-16,7 3 2 0,14 6 4 15,10 2 1-15,7-1-4 16,4-3 7-16,-1-1-4 15,-10-4 1-15,-13-3 2 16,-18-2-4-16,-20-5 0 16,-17-9-3-16,-27-4 3 15,-23-10-3-15,-16-2-2 16,-11-7 2-16,3-2-4 0,-5-1 4 16,-2-2 0-16,0-1 1 15,0-1-1-15,0 0 4 16,0 0-4-16,0 0 0 15,0 0 2-15,0 2-2 16,0-2 0 0,0 0 2-16,0 0-2 15,0 0 0-15,0 0 0 16,0 0 0-16,0 0 0 0,0 0-7 16,0 0 5-16,0 0-9 15,0 0 9-15,0 0-10 16,-15-3-22-16,-6-8 3 15,6 4-5-15,-1-3 3 16,3-5-8-16,-1 0 9 16,1-1-3-16,5-6 5 15,-6 0 13-15,5 0 13 16,5-3 3-16,2 9-2 0,2 4 3 16,0 4 1-16,0 2 9 15,0-2 1-15,0 6 12 16,0 2 4-16,0 0-3 15,0 0-6-15,0 0-5 16,0 0-6-16,0 0-4 16,6 0 2-16,9 16 13 15,10 2 5-15,0 2-6 0,-3 7-4 16,5-2 3-16,-5 1-6 16,0 2-4-16,5-2-1 15,-2 1-5-15,2-2 3 16,-6-4 3-1,6-3-4-15,-2-8-1 16,-9-7 0-16,-3-3 3 16,-9 0-2-16,-4 0 2 15,0 0-2-15,0 0 7 0,0 0 4 16,-27-1-4-16,-17-3-7 16,-18 4-2-16,-19 0 0 15,-4 0-1-15,8 16 0 16,17 0-6-16,17-2-20 15,21-3-96-15,15-10-43 16,7-1-274-16</inkml:trace>
  <inkml:trace contextRef="#ctx0" brushRef="#br0" timeOffset="6752.87">21968 6220 184 0,'0'0'389'16,"0"0"-338"-16,0 0-17 15,0 0-5-15,0 0 21 16,0 0 19-16,0 0-11 15,0 4-15-15,0-2-2 16,0 1-11-16,0-3-1 16,0 0-6-16,0 0 1 0,0 0-9 15,0 0-2 1,0 0-1-16,0 0-3 16,0 0-3-16,0 0 0 15,0 0-2-15,0 0-2 16,0 0-2-16,0 0 1 15,2 3-1-15,-2 1 3 16,5 0-3-16,-3-2 0 16,-2 0 0-16,2 0 0 0,-2 1 0 15,0-2 0-15,0 1 0 16,0 0 1-16,0 0-1 16,2-2 0-16,-2 2 0 15,0-2 0-15,2 3 0 16,-2-3 0-16,0 0 0 15,0 0 1-15,0 0-2 16,0 0 1-16,0 0 0 16,0 0 1-16,0 0-1 0,0 0 0 15,0 0 0-15,0 0 0 16,0 0 0-16,0 5 0 16,5-3 0-16,-1 5 1 15,-1-2-1-15,6 2 0 16,-7 1 0-16,2 1 0 15,3-1 0 1,-5 2 0-16,0-2 1 16,1 3-1-16,4-2 0 0,-3-3 0 15,-2 3 0-15,0 0 0 16,0-1 1-16,3 5-1 16,-1 1 1-16,-4 2 1 15,5 1-1-15,4 6 1 16,-9 0-1-16,4 6 4 15,3 0-1-15,-1 3-3 16,4 1 3-16,1 3-4 0,-5 4 2 16,8 1 1-16,-3 2-3 15,-3-2 1-15,6-1-1 16,-1 3 1-16,1-2 4 16,-1 2-2-16,-1 2-3 15,3-3 0-15,-2 5-4 16,-6-3 4-16,4-1 5 15,0 0-3-15,3-4-3 16,1-2 1-16,-5-2 0 0,-2-3 0 16,3 2 0-16,1-7 0 15,-8 0-1-15,7-4 1 16,-7-3-3-16,8 1 3 16,-8-6 0-1,5-1 4-15,-5-2-7 16,6-1 6-16,-4-2-5 15,3 3 2-15,5 1 0 16,-1-1 0-16,0 4 0 0,3-2 2 16,-5 3-2-16,7-2 0 15,-7-1 0-15,-4-6 1 16,4-2-2-16,-9 0 2 16,2 2 0-16,5 1-1 15,-4 3 0-15,4-1-1 16,-5 3 1-16,5-2 0 15,-7 0 1-15,8 0-1 0,-6-1 3 16,-4-2-6-16,2-1 6 16,0 0-5-16,0 2 3 15,5 3-1-15,-5 1 0 16,0-1 0-16,0-3-1 16,-2-1 2-16,0-4 0 15,0-2-1-15,0-3-1 16,0 0-1-16,0 0-1 15,-2 0 1-15,-13 0-7 0,-1-4-9 16,-6-6-1-16,2-3 2 16,4 2-10-1,1-4-4-15,-1 3 5 16,1 0 14-16,1 0 4 16,3-1 6-16,-2 7 0 15,3-1 2-15,2 1 1 16,-3 2 1-16,-3 4 9 15,3-2-1-15,3 2 5 0,-4 0 5 16,12 0-6-16,-2 0 3 16,2 0-6-16,0 0-6 15,0 0-1-15,0 0-1 16,16 12 23-16,5 4 1 16,4 2-14-16,2 0 2 15,-7 0-5-15,2 0 1 16,-4 1-5-16,5-1 4 0,-6-2-2 15,-1-5-5-15,-1 2 2 16,1-5-4-16,-3-1 4 16,-1-1 2-16,-1-6 2 15,-7 0 13-15,8 0-8 16,-6 0 7-16,5 0-2 16,3 0-1-16,-3-9-9 15,5-7 4-15,-1-3-10 16,-1-4 7-16,5-3-9 0,4-1 2 15,-8 6-1 1,3 2-4-16,-7 9 2 16,-4 4 0-16,-2 3 0 15,-3 3-1-15,-2-3-1 16,0 1-9-16,0 2-12 16,0 0-16-16,2 0-19 15,2 0-58-15,5 0-38 16,5 0-157-16,-1 0-99 0</inkml:trace>
  <inkml:trace contextRef="#ctx0" brushRef="#br0" timeOffset="6912.89">23036 7833 648 0,'0'0'161'16,"0"0"-101"-16,0 0-19 15,0 0 46-15,0 0 11 0,0 0-28 16,0 0-24-16,0 0-21 15,0-3-25-15,-2-15-63 16,-12-1-115-16,-6 0-397 16</inkml:trace>
  <inkml:trace contextRef="#ctx0" brushRef="#br0" timeOffset="8265.07">17587 5600 723 0,'0'0'222'0,"0"0"-192"16,0 0 2-16,0 0-13 15,0 0-1-15,0 135 57 16,0-47-10-16,0 10-22 16,0-2-9-16,0-7-18 15,0-15-16-15,0-18 3 0,-6-17-2 16,-3-12 0-16,7-13-1 16,0-8-8-16,2-6-42 15,0-8-12-15,0-28-62 16,0-20-118-16,0-16 47 15,0-12-79-15</inkml:trace>
  <inkml:trace contextRef="#ctx0" brushRef="#br0" timeOffset="8817.14">17572 5641 566 0,'0'0'100'16,"0"0"25"-16,0 0-13 16,0 0-33-16,0 0-14 15,0 0-26-15,31-65-21 16,9 65 3-16,18 0-4 15,25 0 9-15,15 5 8 16,20 2-15-16,11 1-1 16,14-1-2-16,4-2-8 0,7-3-1 15,-11-2-5-15,-14 0-2 16,-27 0 0-16,-19 0-1 16,-27 0-2-16,-25 0-1 15,-14 0 3-15,-7 7-11 16,-6 10 3-16,5 8 9 15,-5 11 5-15,8 12-5 16,-3 10 1-16,-3 12 5 16,5 6 4-16,-6 6 1 0,2-3 2 15,-5-7-10-15,0-10-2 16,0-12 0-16,-2-8 0 16,0-8 2-16,0-7-2 15,0-8-2-15,0-8 1 16,0-4 0-1,0-2 0-15,-20-3 0 16,-16-2 8-16,-8 0-6 16,-16 0-2-16,-10-11 4 0,-18-3-4 15,-24-4 0-15,-19 1 0 16,-24-2 0-16,-14 0 0 16,-5 0-4-16,14 1 3 15,15 2 0-15,29 3 1 16,36-1-5-16,26 2-2 15,30 3-2-15,13 3-10 16,11 1-25-16,0-2-3 0,0-5-16 16,11 0-45-16,13-2-91 15,12 1-90-15</inkml:trace>
  <inkml:trace contextRef="#ctx0" brushRef="#br0" timeOffset="9129.18">17890 5731 967 0,'0'0'75'15,"0"0"14"-15,0 0 0 16,0 0-48-16,0 0-31 0,0 0-8 16,0 94 11-16,0-28 0 15,0 2-9-15,0-3 0 16,0-7-1-16,0-10-3 16,0-12-1-16,0-11-13 15,0-8-62-15,0-15-22 16,0-2-66-16,0-14-183 15</inkml:trace>
  <inkml:trace contextRef="#ctx0" brushRef="#br0" timeOffset="9385.2">17867 5773 727 0,'0'0'128'0,"0"0"-26"15,0 0-42-15,0 0-30 16,0 0-3-16,0 0-3 15,113-61-11-15,-78 61 1 0,-4 5-10 16,-6 11-2 0,-7 6-2-16,-9 0 1 15,-9 2-1-15,0-2 0 16,-23 0 4-16,-10-2 2 16,-11-6-1-16,-8-4-5 15,6-4-21-15,7-6-67 16,16 0-15-16,11-4-142 15,12-13-285-15</inkml:trace>
  <inkml:trace contextRef="#ctx0" brushRef="#br0" timeOffset="9609.24">18232 5831 899 0,'0'0'141'16,"0"0"-53"-16,0 0-14 0,0 0-44 15,0 0 19-15,0 0-18 16,-43 120-22-16,39-81 2 16,4 0-4-16,-2-6-3 15,-5-8-4-15,5-6-1 16,2-9-10-16,0-4-81 16,-2-6-60-16,2 0-122 15,-10-14-380-15</inkml:trace>
  <inkml:trace contextRef="#ctx0" brushRef="#br0" timeOffset="9881.28">18125 5782 854 0,'0'0'132'0,"0"0"-19"16,0 0-41-16,0 0-35 0,0 0-1 15,0 0-10 1,160 7-3-16,-104 27-11 0,0 6 4 15,-5 4 1-15,-9 2-6 16,-13-4-9-16,-15-3 2 16,-14-3-3-16,-16-2 0 15,-31-5 3-15,-18-3-2 16,-6-7-2-16,5-9-1 16,1-10-4-16,20 0-35 15,10-6-46-15,14-22-50 0,21-2-125 16,0-4-260-16</inkml:trace>
  <inkml:trace contextRef="#ctx0" brushRef="#br0" timeOffset="10169.32">18901 5869 618 0,'0'0'320'0,"0"0"-240"16,0 0 44-16,0 0-29 16,-114-66-33-16,100 66-26 15,-1 0-23-15,-10 18-6 16,3 15-3-16,-4 10-1 16,8 7-3-16,9 7 4 15,9-1-4-15,0-6 6 0,24-8-6 16,23-12-4-16,15-18 4 15,23-12-3-15,11 0-15 16,8-28-75-16,2-14-144 16,-15-7-295-16</inkml:trace>
  <inkml:trace contextRef="#ctx0" brushRef="#br0" timeOffset="10985.42">18854 6379 499 0,'0'0'103'0,"0"0"29"16,0 0 27-16,0 0-96 15,0 0-21-15,0 0-19 16,0 80 50-16,0 6-3 0,0 26-22 16,0 20 2-16,0 13-11 15,0-5-13-15,0-15-22 16,-9-21-2-16,9-18 2 15,-2-18-4-15,2-15-1 16,0-15-1-16,0-12 2 16,-2-8 0-16,2-11-1 15,-2-4-10-15,-4-3-30 0,0 0-43 16,-5-10-20 0,-7-17-138-16,-4-2 7 15,6 0-161-15</inkml:trace>
  <inkml:trace contextRef="#ctx0" brushRef="#br0" timeOffset="11193.45">18611 7360 586 0,'0'0'114'0,"0"0"34"16,0 0-17-16,0 0-49 16,0 0-40-16,0 0-20 15,0 5-13-15,27 27 23 16,2 8 1-16,2 2-11 15,-4-4-7-15,-5-5-12 16,0-8-3-16,-4-4-1 16,-3-11-33-16,8-6-65 0,1-4-57 15,10-6-207-15</inkml:trace>
  <inkml:trace contextRef="#ctx0" brushRef="#br0" timeOffset="11337.47">19047 7415 863 0,'0'0'147'0,"0"0"-70"16,0 0-36 0,0 0-1-16,0 0 2 15,-75 137-27-15,50-102-14 0,8-2-1 16,5-8-64-16,10-10-202 16</inkml:trace>
  <inkml:trace contextRef="#ctx0" brushRef="#br0" timeOffset="11505.49">19146 7680 966 0,'0'0'99'0,"0"0"-88"15,0 0-11-15,0 0-16 16,0 0-145-16,0 0-615 15</inkml:trace>
  <inkml:trace contextRef="#ctx0" brushRef="#br0" timeOffset="12785.66">7882 9566 562 0,'0'0'31'16,"0"0"-1"-16,0 0 29 15,0 0 52 1,0 0 28-16,0 0-74 15,0 0-33-15,2-29-21 16,5 67-4-16,-1 23 31 16,3 22 9-16,5 16-3 0,1 13-7 15,1 10-7 1,-1 1-20-16,-1-9-6 0,-10-18-3 16,3-17 2-16,-5-18-3 15,0-15-1-15,-2-16-3 16,2-12-10-16,-2-9-65 15,6-9-36-15,-4-9-94 16,0-30-148-16</inkml:trace>
  <inkml:trace contextRef="#ctx0" brushRef="#br0" timeOffset="15602.02">7875 9494 22 0,'0'0'638'16,"0"0"-618"-16,0 0 23 16,0 0 35-16,0 0-18 15,0 0-24-15,-7-9-18 16,28 9 17-16,3 0-3 15,14 0-1-15,4 4-7 16,5 1 3-16,7 2-16 16,1-2-1-16,5 2-4 0,6-3-2 15,5-1-3-15,6 0-1 16,8-3 0-16,11 0 1 16,13 0-1-16,7 0 4 15,18-5-3-15,4-2-1 16,14-1 0-16,17-1 3 15,23 5 11-15,16 3 17 16,14 1-24-16,5 0-6 16,3 0 1-16,13 5 5 15,-2 7-3-15,6 5-3 0,5 1 9 16,7 0-10-16,9-4-1 16,-4 2-3-16,6-2 4 15,0 0 1-15,8 2 1 16,8-2 0-16,8-2-2 15,-2 0-4 1,-4-1 3-16,-3 1 1 0,-6 3 1 16,-5-1 4-16,-4 1-5 15,-3-1-1-15,-3-3-3 16,-6 1 4-16,-7 0 2 16,6 2 0-16,-3 3-1 15,1-3-1-15,1 0-2 16,-5 1-1-16,4 0 2 15,-10 1 1-15,0 4 5 16,-4-2-4-16,-2 0-1 0,-8-2 0 16,-1 2-2-16,-7-1 2 15,-3 4 0-15,-1-3 2 16,6 0-2-16,0 0 1 16,3-2-1-16,4-2 0 15,-3-1-2-15,1 2 1 16,-1 0 1-16,-9 0 0 15,6 4 2-15,-8-6-1 16,-6 1 0-16,0 0-1 16,-13-5-7-16,-6 0 7 0,1 2 2 15,3-1-2-15,-8-1 1 16,10 2 0-16,-10-1 2 16,-2-2-3-1,-2-2-2-15,-9-2 1 16,-7 1 1-16,-8-3 0 15,-7 3 0-15,-9 0 1 0,-7-3 0 16,-9 3 0 0,3-1 0-16,-7-2 2 0,2 2-3 15,-9-2 0-15,-6 0 0 16,-10 0-2-16,-2-2 2 16,-13 0-4-16,-2 0 4 15,-12 0 5-15,-3 0-4 16,-10 0-1-16,0 0 1 0,-7 0 0 15,1 0 1-15,-9 0-1 16,-5 0-1-16,-11 0 3 16,-7 0-1-16,-9 0 4 15,-2 0 2-15,1 0 10 16,-6 0-2-16,3 0 2 16,0 0-14-16,-2 0 1 15,-7 0 5-15,0 0-4 0,0 0 0 16,0 0 0-1,0 0-6-15,0 0 4 0,0 0-1 16,0 0-2-16,0 0-1 16,0 0 0-16,0 0-1 15,0 0-2 1,4 14 1-16,-2 12 2 16,-2 10 0-16,0 8 2 15,0 6 4-15,0 6-4 0,-2-2 1 16,-2-3 2-16,-3-5-1 15,2-5-3-15,3-6 4 16,0-1-4-16,2-2-1 16,0 0 5-16,0-2-4 15,0-3 2-15,0-1-3 16,0-5 0-16,0-2 0 16,0-7 2-16,-2-3 0 15,2-2-2-15,0-1 0 0,-5 1-2 16,5 4 5-16,-2 1-3 15,0 0 4-15,0-1-2 16,2 1-2-16,-2-3 1 16,-3-1 2-16,5-2-2 15,-2-3 0-15,2-3-2 16,0 3 1-16,0-3 0 16,0 0 2-16,0 2-2 15,0-2 0-15,0 0 0 0,0 0 0 16,0 0 0-16,0 0 1 15,-2 0-1 1,-1 2 0-16,1 0-2 16,-3 2 2-16,1 0 2 15,2 2-1-15,0-2-1 16,-7 1 1-16,2-3-1 16,-4 3 0-16,0-1 2 15,-3-1-2-15,-1-3 0 16,-5 6 2-16,-7-5-1 0,-2 3 0 15,0 0-1-15,-7-2 0 16,-6 4 1-16,-9 0-3 16,-12 0 3-16,-13 3-1 15,-10-7 0-15,-15 4 0 16,-8-3 0-16,-9-3 3 16,-16 0-2-16,-8 0 0 15,-14 0-1-15,-3 0 0 16,-12 0-1-16,-1-9-1 0,-13-2 0 15,-4-4 2-15,-10-2 1 16,-9-3 1-16,-10 2 0 16,0 2 0-16,-14-5-1 15,-2 2-2-15,4-1 0 16,-4-2-1-16,5 2 4 16,-8 0-1-16,1 0 2 15,7 0-3-15,1 1 0 16,3 1-3-16,7 0 3 15,-1 2-2-15,3 0 2 16,-3 0 3-16,1 1-2 16,6 0 2-16,-4 1-3 15,9-1-3-15,1 1 2 16,1 2 0-16,9-1 2 0,5 0 0 16,1 2-1-1,-2-3 0-15,7 2 1 0,3 2-1 16,1-2 0-16,9 2-1 15,-9 1-1-15,8-3 1 16,-1 3 2-16,2-2 0 16,1 4 1-16,-5-1 0 15,4-1 0-15,0 4-2 16,3-4-3-16,9 4 2 16,-1-1-1-16,-4-1 1 0,5 0 1 15,-1 0 0-15,-2 0 2 16,3 0 0-16,1 3 1 15,-3 0-3-15,-3 0 0 16,6 3-2-16,1-4 2 16,2 1-2-1,-2 3 0-15,2-3 2 16,2-3 3-16,7 3-3 0,-7 0 0 16,7 0 0-1,-2 2 3-15,-1-1-3 0,7 0-1 16,8 3 0-16,4-2 1 15,-4 2-3-15,8 0 3 16,7 0 3-16,-5 0-3 16,7 0 0-16,2 0 2 15,5 0-2-15,-3 0 0 16,7 0 3-16,-4 0-2 0,-3 0 2 16,4 0-3-16,10 0-4 15,5 0 4-15,1 2 0 16,-2 3-1-16,7-4 0 15,0 1-1-15,2-2 2 16,4 0 0-16,-2 0 0 16,-2 0 0-16,-2 0 4 15,1 2-4-15,-4 0-1 0,5 1 1 16,2-2 0-16,0 1 2 16,5 0 1-16,-4 1-2 15,-1-3-1-15,2 1-1 16,-2 2-2-1,8 1 3-15,-6 3 0 16,-2 0 0-16,0-2-3 16,1 1 3-16,6 1-1 15,-3-2 1-15,6 2 0 0,2-4 2 16,1 4-3 0,3-5 2-16,2 2 3 0,-5 0-4 15,8-3 0-15,-3-1 0 16,3 3 0-16,1-3 3 15,3 0-2-15,-2 0 0 16,-1 0 0-16,5 0 2 16,7 0-3-16,9 0 0 0,8 0 8 15,14-3-2-15,9 2 7 16,7-2-1-16,1 3-7 16,3 0 0-16,0 0-5 15,0 0 1-15,0 0-1 16,0-1 0-16,0 1 1 15,0 0-1-15,0-2 1 16,0 2 1-16,0 0-2 16,0 0 2-16,0 0-1 0,0 0-1 15,0 0-2-15,0 0-1 16,0 0-16-16,-7-16-40 16,-10-21-249-1</inkml:trace>
  <inkml:trace contextRef="#ctx0" brushRef="#br0" timeOffset="17282.23">4992 9830 694 0,'0'0'177'16,"0"0"-113"-16,0 0-7 0,0 0 13 15,0 0-12-15,0 0-7 16,0 0-33-16,21-53-5 16,6 43-6-1,8 6 1-15,3 4-5 16,0 0-1-16,0 0 0 16,-7 11-2-16,-8 6-2 15,-12 7-6-15,-11 7 4 16,0 1 4-16,-25 4 6 0,-13-2-6 15,-2-6 8-15,2-5-7 16,9-8-1-16,9-7 0 16,6-4 1-16,10-4 0 15,2 0 0-15,2 0 3 16,0 0 2-16,0 0-6 16,0 0-4-16,6 0-11 15,15-4 8-15,8-2 1 0,11 1 6 16,3 5 0-16,-4 0 0 15,-5 3 0-15,-7 14-1 16,-9 2 1-16,-14 7-1 16,-4 2-1-16,-2 3 2 15,-29 0 8-15,-10-1 4 16,-3-4-4-16,-3-8-7 16,0-7 6-16,2-9-1 15,5-2 4-15,3 0-10 0,3-14 0 16,3-13-7-1,7-4-50-15,10-10-27 16,14-3-79-16,5 3-162 16</inkml:trace>
  <inkml:trace contextRef="#ctx0" brushRef="#br0" timeOffset="17914.32">5800 9726 740 0,'0'0'144'0,"0"0"-53"16,0 0 4-16,0 0-18 16,0 0-17-16,0 0-5 0,0-19 4 15,-21 19-39-15,2 0-11 16,-10 0-8-16,-4 12-1 15,-6 12 2-15,3 8 0 16,1 8-2-16,6 6 0 16,6 7-1-16,15 3 0 15,6-4 1-15,2-2-2 16,0-7 2 0,24-11-3-16,12-6 1 0,4-9 0 15,7-9 0-15,-3-8-11 16,1 0 3-16,-9-9-7 15,-12-16 4-15,-9 1 4 16,-5-1 6-16,-8-1 1 16,-2 3 2-16,0 0 0 15,-20 11-11-15,-7-1-5 16,0 9 1-16,0 4 10 16,6 0 4-16,2 0 0 0,13 0-1 15,2 0 0-15,4 0 1 16,0 0-4-16,0 0-11 15,10 0-2-15,13 0 13 16,6 0 4-16,2 0 1 16,-2 4 0-16,0 14 2 15,-7 2-2-15,0 6 0 16,-8 9 0-16,-3 0 0 0,-7 3 8 16,-4-4 1-16,0-2-1 15,0-7 1-15,0-5-2 16,-4-7-5-16,0-8-2 15,4-3-30-15,0-2-94 16,0 0-106 0,4-24-379-16</inkml:trace>
  <inkml:trace contextRef="#ctx0" brushRef="#br0" timeOffset="18074.34">6248 10080 677 0,'0'0'349'0,"0"0"-306"16,0 0-12-16,0 0 9 16,0 0-23-16,0 0-11 15,-9-2-6-15,9-7-64 16,-7-4-205-16</inkml:trace>
  <inkml:trace contextRef="#ctx0" brushRef="#br0" timeOffset="19482.52">8599 9784 498 0,'0'0'101'0,"0"0"-41"16,0 0 42-16,0 0 21 15,0 0-51-15,0 0-44 16,0 0-20-16,0-23 5 15,5 29-11-15,2 14 10 16,0 4 2-16,-1-3 7 0,3 1-10 16,-4-8 4-16,-3-6-6 15,0-3-5-15,-2-5-1 16,0 0 5-16,0 0 2 16,0 0 14-16,7-5 15 15,-1-10-25 1,8-2-11-16,1-2-3 15,1 8 0-15,-3 3-1 16,3 3-4-16,-3 5 0 0,8 0 4 16,-6 2-6-16,5 16 6 15,3 5-1-15,-2-2 0 16,0 2 2-16,-1-7 0 16,-3-6 0-16,-3-6-1 15,-1-4 3-15,1 0-1 16,-3-8 5-16,-2-19 2 15,-5-5-4-15,-2-1 4 0,-2-1 1 16,0 6 0-16,-4 1 2 16,-11 7-11-16,-6 8-7 15,6 9-3-15,-5 3-16 16,-1 13-23-16,6 15-52 16,11 0-98-16,2 2-202 15</inkml:trace>
  <inkml:trace contextRef="#ctx0" brushRef="#br0" timeOffset="19746.55">9181 9872 383 0,'0'0'286'15,"0"0"-231"-15,0 0 86 0,0 0-35 16,0 0-43-16,0 0-1 16,-19-16-8-16,19 16-11 15,0 0-24-15,0 0 1 16,0-2-8-16,24 2-10 16,12-5-2-16,8 0 0 15,-1-2-3-15,-3 5-112 16,-16 0-160-16</inkml:trace>
  <inkml:trace contextRef="#ctx0" brushRef="#br0" timeOffset="21298.75">9884 9656 736 0,'0'0'120'0,"0"0"-33"15,0 0 8-15,0 0-12 16,0 0-26-16,0 0-27 16,-25-13-21-16,11 23-1 15,6 10 0-15,-3 8-7 16,7 4 4-16,4 7 9 0,0 0-11 16,0 1 1-16,2-1-2 15,15-5-2-15,1-8 0 16,7-11-1-16,4-8-5 15,2-7 5 1,5 0-1-16,1-24-2 16,3-6-3-16,-3-2-5 15,-9 0 12-15,-6 3 3 16,-8 5-2-16,-7 4 8 0,-3 8-1 16,-4 4-3-16,0 7 13 15,0-2-4-15,0 3-14 16,0 0 0-16,0 18-19 15,0 17 17-15,0 6 2 16,-2 3 1-16,2-3-1 16,0-9-4-16,0-8-4 15,0-12-41-15,0-8-8 16,-2-4-24-16,-3 0 19 0,3-23-29 16,2-9-39-16,-2-3 87 15,-3-2 43-15,-2-2 3 16,5 4 16-16,0 3 43 15,2 9-26-15,0 6 12 16,0 5-28-16,0 8-2 16,4 4-12-16,17 0-3 15,-1 0 14-15,6 19-13 0,-1 4 2 16,-3 5-3-16,-7-2 1 16,-9-1-1-1,-6 0 0-15,0-4 1 16,-19-3-2-16,-10-3 3 15,-4-2-4-15,0-4-1 16,4-4-8-16,8-5-124 16,13 0-74-16,8-2-358 15</inkml:trace>
  <inkml:trace contextRef="#ctx0" brushRef="#br0" timeOffset="21850.83">10437 9810 672 0,'0'0'198'0,"0"0"-146"16,0 0 16-16,0 0-2 15,0 0-39-15,0 0-7 0,-21 36-4 16,13-6 4-16,-1-4-1 16,4-4-9-16,0-7-2 15,3-8-4-15,2-3-1 16,0-4-2-16,0 0 11 15,0 0 0-15,0-11 16 16,0-12-17-16,0-5-10 16,9-2-1-16,7 0 0 0,2 5-3 15,2 8 0 1,4 6-2-16,1 8-1 16,0 3 4-16,-4 0-5 15,0 9 6-15,-3 17 0 16,-7 2-2-16,-7 2 3 15,-4 3 3-15,0-9-3 16,0-7 1-16,0-5-1 16,0-5 6-16,0-7-1 0,0 0-2 15,-2 0 19-15,-5-8 5 16,3-15-19-16,0-4-5 16,4-5-3-16,0 4-4 15,0 2 4-15,6 10-10 16,7 7-3-16,3 9-2 15,4 0 1-15,0 9 6 16,3 14 1-16,-4 7 5 16,-1 2 2-16,-5 1 0 0,-1-1-11 15,-8 0 4-15,5-6-26 16,-9-1-12-16,0-13-47 16,0-5-36-16,0-7-150 15</inkml:trace>
  <inkml:trace contextRef="#ctx0" brushRef="#br0" timeOffset="22250.88">10925 9868 632 0,'0'0'203'0,"0"0"-80"16,0 0-23-16,0 0-15 16,0 0-26-16,0 0-28 15,0-8-27-15,-2 29-2 16,-7 10 18-16,-3-2 4 15,4-2-15-15,1-5-2 16,2-8-4-16,3-7 1 0,2-4-4 16,0-3 0-16,0 0 9 15,0-3 3-15,0-23-3 16,0-8-8-16,0-7-1 16,7-4 0-16,6 5-2 15,1 8 2-15,-3 11-1 16,-5 12 1-16,-6 9 0 15,9 0-1-15,3 4-9 16,5 22 9-16,8 13 1 0,-1 5 0 16,-1 6 0-16,-6-4 0 15,-7-4 0-15,-8-8 0 16,-2-8-4-16,0-8-21 16,-4-9-54-1,-10-9-29-15,-7 0-62 16,0-15-171-16</inkml:trace>
  <inkml:trace contextRef="#ctx0" brushRef="#br0" timeOffset="22386.9">10840 9907 731 0,'0'0'174'0,"0"0"-106"16,0 0-8-16,0 0-29 16,0 0-30-16,0 0-1 15,114-5 1-15,-50 5-1 16,-1 4-98-16,-26-4-163 15,-12 4-398-15</inkml:trace>
  <inkml:trace contextRef="#ctx0" brushRef="#br0" timeOffset="24211.14">8827 10124 649 0,'0'0'123'15,"0"0"-27"-15,0 0-21 16,0 0-56-16,0 0-14 0,0 0 3 16,11 111 2-16,-2-59 6 15,0-4 7-15,-2-4-20 16,-5-5-1-16,-2-13-1 15,0-6 2-15,0-8-1 16,0-7-2-16,0-5 3 16,0 0-1-16,0 0 6 15,0-12 2-15,-4-13-7 16,-7-8-4-16,1-6 5 0,4-5-4 16,-1 3 0-16,5 7-2 15,2 5 2-15,0 10 0 16,0 0 6-16,0 8-3 15,9 0-3-15,9 1 0 16,6 6-3-16,7 1-4 16,3 3-6-16,-3 0-1 15,3 0-33-15,-13 5-44 0,-5 7-124 16,-5-1-193 0</inkml:trace>
  <inkml:trace contextRef="#ctx0" brushRef="#br0" timeOffset="24579.18">8825 10314 714 0,'0'0'160'0,"0"0"-142"16,0 0 20-16,0 0-33 15,0 0-2-15,0 0-6 16,131-33 0-16,-77 15-28 15,2 2-120-15,-8 2 14 16,-5 0-72-16,-14 2-2 16,-14 1 112-16,-6 4 98 15,-9 0 1-15,0 1 119 0,0 3 53 16,0-2-35-16,0 5-55 16,0 0-26-16,-4 0-23 15,-1 7-10-15,3 16 20 16,2 10-5-16,0 3 13 15,0-1-33-15,0 3 7 16,0-6-24-16,2-7 0 16,3-4-1-1,-5-9-2-15,0-5-28 0,0-7-105 16,0 0 12-16,0-7-287 16</inkml:trace>
  <inkml:trace contextRef="#ctx0" brushRef="#br0" timeOffset="24827.21">9143 10160 334 0,'0'0'217'0,"0"0"-117"16,0 0-22-16,0 0 11 0,0 0-41 15,0 0-30-15,36-36 9 16,-7 56-18-16,4 7-1 16,-4 0-4-16,0 6 1 15,-8-6-3-15,-13 2-1 16,0-2 2-16,-8-8-1 15,0-1 3-15,-10-4-5 16,-17-2 7-16,0-4-7 16,-1-4 0-16,6-4-35 0,1 0-87 15,15 0-33-15,4-15-255 16</inkml:trace>
  <inkml:trace contextRef="#ctx0" brushRef="#br0" timeOffset="25035.24">9451 10261 420 0,'0'0'246'0,"0"0"-133"0,0 0 17 15,0 0-85-15,0 0-32 16,0 0 15-16,0 76 2 16,-2-39-21-16,2 4 13 15,-5-3-11-15,3-2-9 16,2-6 1-16,-4-6-3 15,2-10-11-15,2-14-73 16,0 0-141-16,0-11-136 0</inkml:trace>
  <inkml:trace contextRef="#ctx0" brushRef="#br0" timeOffset="25315.28">9415 10186 659 0,'0'0'109'16,"0"0"19"-16,0 0-56 15,0 0-42-15,0 0-13 16,0 0-3-16,67-18 9 0,-22 26-15 16,1 10 5-16,4 9 0 15,-10-1-10-15,-11 2 3 16,-15-2 0 0,-12-2-6-16,-2 2 2 15,-7-5 7-15,-22 0-4 16,-7-5 4-16,-4-7-6 15,-2 0 0-15,3-6-3 16,6-3-3-16,9 0-36 0,8-12-53 16,16-9-78-16,0-4-84 15</inkml:trace>
  <inkml:trace contextRef="#ctx0" brushRef="#br0" timeOffset="25835.34">10073 10281 574 0,'0'0'62'0,"0"0"-11"16,0 0 64-16,0 0-27 15,0 0-12-15,0 0-26 16,-62 42-8-16,33-26-10 16,2-4-19-16,0-3-5 15,7-2-7-15,0-5 1 0,11-2 1 16,2 0-3-1,7-6-24-15,0-17-30 0,0-6 11 16,23-7 21 0,4-3-1-16,-3 1 9 15,8 4 10-15,-9 5 4 16,2 2-2-16,-9 8 2 16,-7 4 5-16,-7 10 7 15,-2 0 4-15,0 5 5 16,0 0-13-16,-2 0-4 15,-11 0-4-15,-3 0-3 0,5 12 1 16,-1 6 1-16,1 5 1 16,9-2 0-16,2 1 0 15,0 3-2-15,0 0 7 16,0 1-7-16,15 5 5 16,6-1-3-16,-1-1 3 15,3 2 5-15,-4-3 5 16,-1-2 5-16,-5-2-7 0,-3-6-1 15,-8-2 4-15,-2-6 2 16,0-1-9-16,-10-4-3 16,-9-1 0-16,-12-4-4 15,-6 0-58-15,6-7-9 16,5-14-89-16,10-11-192 16</inkml:trace>
  <inkml:trace contextRef="#ctx0" brushRef="#br0" timeOffset="26251.4">10613 10074 53 0,'0'0'859'15,"0"0"-823"-15,0 0-25 16,0 0 17-16,0 0 4 0,0 0 0 15,69 0 10-15,-34 0-22 16,3 0-6-16,3 0-13 16,-6-5-2-16,-6-8-7 15,-7 0-44-15,-10 2-17 16,-12 1-18-16,0-1-28 16,0 6 0-16,-21 1 6 15,4 4-89-15,-6 0 59 0,7 0 118 16,3 0 21-16,9 0 74 15,0 9 114-15,4 4-97 16,0 9-35-16,0 1 0 16,0 9 2-16,0-2-2 15,2 1-11-15,0 1-11 16,0 0-4 0,-2-2-13-16,0-7-17 15,0-5 5-15,0-6-5 0,2-10-98 16,7-2-166-16</inkml:trace>
  <inkml:trace contextRef="#ctx0" brushRef="#br0" timeOffset="26467.42">11045 9964 762 0,'0'0'167'16,"0"0"-158"-16,0 0-8 15,0 0 18-15,0 0 17 16,0 0-23-16,0 134-5 16,0-101-7-16,0-8-1 15,0-6 0-15,0-9-12 16,0-9-96-16,0-1-99 0,0-5-202 16</inkml:trace>
  <inkml:trace contextRef="#ctx0" brushRef="#br0" timeOffset="26715.46">11027 9948 667 0,'0'0'106'0,"0"0"-19"15,0 0-30-15,0 0-41 16,0 0-8-16,0 0 15 16,60 20 2-16,-29 4-10 0,-4 8-2 15,-2 4-5-15,-10 0 1 16,-10-1 3-16,-5-7-1 15,0-2-9-15,-9-3 9 16,-20-2-2-16,-13-6-4 16,0-5-5-16,3-3-4 15,8-7-31-15,6 0-35 16,12-7-59-16,9-16-100 16,4-3-218-16</inkml:trace>
  <inkml:trace contextRef="#ctx0" brushRef="#br0" timeOffset="26955.5">11330 10052 607 0,'0'0'133'0,"0"0"-81"0,0 0 28 16,0 0-41-16,0 0 8 15,0 0 1 1,0 83-16-16,0-47-3 15,0-2-7-15,0 1-8 16,0-5-11-16,0-3-2 16,0-8 1-16,-4-7-2 15,-3-3-43-15,5-9-44 0,2 0-97 16,0 0-58-16</inkml:trace>
  <inkml:trace contextRef="#ctx0" brushRef="#br0" timeOffset="27195.52">11317 10050 607 0,'0'0'103'16,"0"0"-33"-16,0 0 44 15,0 0-34-15,0 0-38 16,0 0-4-16,58-24-19 0,-22 41-3 16,-1 9 1-16,7 1-2 15,-5 4-5-15,-8-4 4 16,-14 0 3-16,-11-1-8 15,-4-2-2-15,-17 1-2 16,-30 0-2-16,-16-1-3 16,-6-4-12-16,-5-6-110 15,3-8-152 1,5-6-498-16</inkml:trace>
  <inkml:trace contextRef="#ctx0" brushRef="#br0" timeOffset="29963.88">8524 9617 552 0,'0'0'41'15,"0"0"24"-15,0 0 1 16,0 0 26-16,0 0-47 0,0 0-12 16,0-7-2-16,0 7-16 15,0 0-1-15,0 0-8 16,2 9-5-16,0 23 9 16,7 14 16-16,3 13 9 15,1 8-9-15,3 12 1 16,-3 4-13-16,-5-2-7 15,4-3 3-15,-10-10-8 0,5-13 1 16,-3-13-3-16,-2-8 0 16,0-12-1-16,-2-6 1 15,5-11 1-15,-3-2-1 16,-2-3 1-16,0 0 2 16,0 0-3-16,0 0 1 15,0 0 5-15,0 0-3 16,0 0 0-16,0-4-3 15,0-12-9-15,0-6-3 16,0-9 12-16,0-6-11 0,-7-11 3 16,5-8 3-16,0-4-5 15,0 0-1 1,0 4 1-16,-5 7 4 16,7 3 4-16,-4 6 2 15,4-1 0-15,0 4 0 16,0 4 0-16,0 3 0 15,0 1 1-15,0 8-1 0,0 4 0 16,0 4 1-16,0 6-1 16,0 2 3-16,0 3-3 15,0 0 2-15,0 2-1 16,0 0-1-16,0 0-1 16,4 0-4-16,7 0 5 15,7 0 0-15,2 0 2 0,2 0-1 16,12 0-1-16,1 4 1 15,10 1 1-15,9 2 1 16,6-3 6-16,7 2 0 16,4-2-1-16,3 2-6 15,-3 2-1-15,-2 1-1 16,-7-2 0-16,-2 3 2 16,3-2-2-16,-3 2 0 15,2-2 1-15,10-2-1 16,-1 0 1-16,10 2-1 0,-4 1 2 15,2-1 1 1,-8-3-2-16,-7 4-1 16,1-2 0-16,-3-1 3 15,-2-2-3-15,-4-2 6 16,0 1-2-16,-9-3-3 16,4 4 0-16,-6-3 1 15,-1-1 0-15,1 2 0 0,-3 1-1 16,3-3 4-1,4 1-3-15,-2 2 0 0,-1-2 0 16,2 2 0-16,-9-2-2 16,4 3 1-16,-1-4 7 15,0 2-6-15,-1-2-1 16,-1 4 1-16,0-1-1 16,-2 1 7-16,4-3-6 0,-6-1 4 15,-1 0-2-15,-6 0 4 16,0 0-8-16,0 0 1 15,7 0 3-15,-5-5-2 16,0 0-1-16,10 0-1 16,-8 1 1-16,5-3-2 15,-7 3 4-15,-2 1-6 16,-6-1 2-16,-4-1 1 16,-1 3 0-16,3-1-1 15,-4 1 1 1,1-3 1-16,-3 1-1 0,-3 1-1 15,-1 0 0-15,-9 1 1 16,-2 0-6-16,0 0-17 16,0-1-10-16,-6 0-24 15,-1 3 8-15,1 0 8 16,0 0-35-16,6 0-33 16,0 0 31-16,-2 0 45 0,2 0 24 15,0 0 1 1,0 0 7-16,0 0 1 0,0 0 6 15,0 0 26-15,10-4 26 16,1 3 6-16,-3-4-13 16,2 5 0-16,-6 0-13 15,3 0-12-15,-3 0-10 16,0 0-1-16,-4 0-9 0,7 0 11 16,-4 0-2-1,-1 10 2-15,0 5 2 0,0-1 4 16,5 7-3-16,-5 2 8 15,0 7-12-15,0 8 4 16,5 3-5-16,-5 10 10 16,1-1-2-16,-1 2-8 15,-2-2 7 1,0-2-14-16,2-2-1 0,5-3 2 16,-3-3-2-1,-2-2 3-15,7 0-10 0,-4-3-1 16,6-4 1-16,-9-2 1 15,7 0-1-15,-5 0 1 16,-1-8-1-16,-3-3 0 16,5-6 0-16,-5-5 0 15,0-3 0-15,0-3 0 16,0-1 0-16,0 0 3 16,0 0 3-16,0 0-6 0,0 0-2 15,0 0-7-15,-5-12-1 16,-11 0 4-16,1 0 1 15,-10 1 2-15,1-2-5 16,-12 1-1-16,-5 2-2 16,-5 3-6-16,-10-2 8 15,0 3-4-15,-2 1 2 0,2-4 6 16,-1 5 1 0,-1 0-3-16,-4 0-4 0,-8-1 5 15,-5 2 3-15,-6-1 3 16,-4 0-2-16,1 0 4 15,6 2-7 1,3 2 5-16,3 0 0 16,7-2 1-16,-4 2 4 15,3 0-5-15,-6 0 0 16,-4 0 1-16,-4 0-1 0,-3 0 0 16,1 0 7-16,4 0-7 15,-1 0 0-15,8 0 0 16,9 0 6-16,-5 0-6 15,9 2 0-15,0 0-3 16,-4-2 3-16,-7 3 0 16,-3-3 0-16,-10 3 0 15,-3-1 0-15,7 0 0 16,-2 0 0-16,8-2 3 0,10 0-1 16,2 0-1-16,7 0-1 15,6 0-1-15,5-6 1 16,1 3 4-16,1-4-4 15,0 5-3-15,-5 0 3 16,8 2 0-16,-3 0 0 16,-1-2 4-16,3 2-3 15,3-4-1-15,-1 1 0 0,3-2 0 16,-1-2-1-16,-2 5-1 16,-4-1 0-1,9 1 2-15,0-2 0 16,4 1 3-16,0-4-3 15,5 3-3-15,2 0 3 16,6 2 0-16,10 0-6 16,4 0 1-16,0 2-19 0,0 0-27 15,0-4-17-15,0-3-43 16,0 2-203-16,4-4-61 16</inkml:trace>
  <inkml:trace contextRef="#ctx0" brushRef="#br0" timeOffset="31556.09">11843 10011 710 0,'0'0'110'16,"0"0"-74"-16,0 0 21 15,0 0 34-15,0 0-26 16,0 0-36-16,0 0-9 16,-11-7-6-16,49 7 6 15,11 0 8-15,16 4-3 16,1-1-16-16,3 0-7 0,-2 1 3 15,-13-2-4-15,-17 0 4 16,-8-2-5-16,-13 2-1 16,-7-2 0-1,-7 0-3-15,-2 2-14 16,0-2 7-16,0 0 2 16,0 0-4-16,-13-4 0 15,-3-12-7-15,-3 2 3 16,-4-4 4-16,5 0 1 0,1 3 0 15,3 1 11-15,3 5 1 16,0 1 2-16,6 4 4 16,3 0 3-16,2 0 7 15,0 1-4-15,0 1-5 16,0 1 5-16,2 1-10 16,18 0 0-16,16 0 4 15,-3 0 1-15,10 6-3 0,1 8-2 16,1 4 6-1,4-2-8-15,-4 0 1 0,-5-2 4 16,-9-2-2-16,-11-6-3 16,-9-1 0-16,-9-2 0 15,-2-1-2-15,0 0 2 16,0-2 13-16,0 0-3 16,-17 0-4-16,-16 0-6 15,-8 2 0-15,-3 12 2 0,-6 7-2 16,6 2-1-1,-3 7-6-15,9-2 6 16,9-3-10-16,13-3-49 16,12-8-38-16,4-10-113 15,14-4-80-15</inkml:trace>
  <inkml:trace contextRef="#ctx0" brushRef="#br0" timeOffset="31900.12">12661 9793 882 0,'0'0'42'0,"0"0"-15"0,0 0 56 15,0 0-28-15,0 0-29 16,0 0-25-16,-15 21 0 15,15 21 14-15,0 9 3 16,13 16-6-16,5 7 2 16,-3 6 2-16,1-1 0 15,-5-4 1-15,-2-8-14 16,-7-13-1 0,-2-8-2-16,0-16 4 15,0-10-4-15,0-9-4 0,0-10-35 16,0-1-7-16,0 0-39 15,0-26-145-15,-9-15-174 16</inkml:trace>
  <inkml:trace contextRef="#ctx0" brushRef="#br0" timeOffset="32852.25">12655 9777 556 0,'0'0'75'16,"0"0"-31"-16,0 0 52 16,0 0 17-16,0 0-40 15,0 0-37-15,0 0-14 16,0-28-4-16,8 28-9 0,19 0 14 16,4 0-2-1,19 3 4-15,10 2-3 0,7-1 0 16,13-2 6-16,16 0-11 15,10-2 8-15,21 2-14 16,8 0 1-16,2 1 0 16,4-1-8-1,-2-1-2-15,-4 1-2 16,-8 0 3-16,-4 0-1 0,-14 3-2 16,-4-2 0-16,-16 4-1 15,-13-2 1-15,-16-3 0 16,-11 2 0-16,-16 0 1 15,-6 0-1-15,-9 0 0 16,-7-4 0-16,-9 2 0 16,-2-2-1-16,0 0 1 15,0 0 4-15,0 0 0 16,0 0-3-16,0 0 1 0,0 0 3 16,0 0 4-16,0 0-4 15,0 0 0-15,0 0-3 16,0 0 0-16,0 7-2 15,2 9-4-15,4 5 4 16,-6 16 1-16,2 5 4 16,-2 8-5-16,2 11 1 15,-2 1-1-15,0 3 2 0,0 0 0 16,0-5-2-16,0-7 0 16,0-8 0-16,2-13 0 15,-2-8 0-15,2-9 0 16,0-2 0-1,3-3 1-15,-5-4-1 16,2-4 1-16,-2 1-1 16,0-3 0-16,0 0 0 15,0 1 3-15,0 3-3 0,-17 0 5 16,-12 1-2-16,-10-4-3 16,-3 1 0-16,-10-2 2 15,2 0-2-15,-18 0 1 16,-5 0-1-16,-14 0-1 15,-11 0-3-15,-16 0-7 16,-2 0 11-16,-11 0-12 16,-2-3 6-16,2 1 3 15,7-3 1-15,4 5 2 0,6-2 1 16,12 0-1-16,18 0-1 16,11 1-4-16,11-2 4 15,2 1 1-15,3 2 0 16,6-2 1-16,5 2-1 15,3-1-1-15,10 1-1 16,3 0-11-16,8 0-9 16,5 0 2-16,6 0 0 0,0 0-13 15,5 0-12-15,0 0-37 16,2-9-23 0,0-3-159-16,0-2-303 15</inkml:trace>
  <inkml:trace contextRef="#ctx0" brushRef="#br0" timeOffset="33484.33">12699 9962 357 0,'0'0'251'0,"0"0"-193"0,0 0 17 15,0 0 39-15,0 0-54 16,0 0-24-16,58 0-9 16,-23-6 2-16,8-6-6 15,6-2-5-15,2-2-10 16,1 2-4-16,-12 4-4 15,-18 1 0-15,-9 9-12 16,-11 0-14-16,-2-3-7 0,0 3-11 16,-6 0-42-16,-17 0-49 15,6 0 41-15,-8 0 38 16,10 0 27-16,1 0 28 16,6 0 1-16,1 0 23 15,7 0 18-15,-3 0-4 16,3 5-16-16,0 7 5 15,0 11 63-15,0 5-10 16,0 11-21-16,0 4-29 0,10 3-17 16,-4 0 3-16,1-7-15 15,-1-8 4-15,-3-6-4 16,-3-9 0-16,0-8-7 16,0-8-151-16,0 0-148 15</inkml:trace>
  <inkml:trace contextRef="#ctx0" brushRef="#br0" timeOffset="33844.37">13415 9922 642 0,'0'0'64'15,"0"0"-5"-15,0 0 76 0,0 0-56 16,0 0-34-16,0 0-10 16,-52-62 0-16,35 62-16 15,-8 0-10-15,-4 1-8 16,2 19 4-16,5 3-4 16,2 3-1-16,11 6 1 15,2-2-1-15,7 2 0 16,0 1 0-16,7-1 0 15,15-4 0-15,12-7-1 0,3-7 1 16,6-7 0-16,1-7 0 16,8 0-10-16,-6-5-20 15,4-14-29-15,-13-3-38 16,-8-1-137 0,-13-1-138-16</inkml:trace>
  <inkml:trace contextRef="#ctx0" brushRef="#br0" timeOffset="34996.54">13216 9936 235 0,'0'0'161'16,"0"0"-49"-16,0 0-31 16,0 0 11-16,0 0-10 0,0 0 18 15,0-18-25-15,0 18-24 16,0 0-9-16,0 0-6 15,0 0-21-15,0 26-13 16,0 12 18-16,5 12 16 16,-3 4-13-16,9-2-14 15,-9-4-1-15,0-8-5 16,3-10-2-16,-5-9-2 0,0-9-4 16,4-8-37-16,-2-4-56 15,-2 0-75-15,3-18-97 16</inkml:trace>
  <inkml:trace contextRef="#ctx0" brushRef="#br0" timeOffset="35337.03">13194 9918 570 0,'0'0'100'16,"0"0"-15"-16,0 0 56 15,0 0-76-15,0 0-33 16,0 0-18-16,0 0-6 15,38-8 12-15,-5 8 6 16,7 0-5 0,1 9-10-16,-1 4 0 15,-5 6 0-15,1 4-3 16,-14 7-8-16,-1 2 5 0,-15 6-2 16,-6 5 0-1,0-1 3-15,0-1-4 0,-20-1 4 16,-14-5-2-16,-3-8 1 15,-3-4-2-15,-3-8 0 16,3-6 1-16,7-9-4 16,2 0-7-16,10-12-34 15,6-16-47-15,15-6-26 16,0-1-164-16,0 3-236 16</inkml:trace>
  <inkml:trace contextRef="#ctx0" brushRef="#br0" timeOffset="35578.37">13622 10052 569 0,'0'0'208'15,"0"0"-130"-15,0 0 16 0,0 0-31 16,0 0-7-16,0 0-29 15,0-6-21-15,13 3-4 16,14 0-2-16,6-6 1 16,10 0-1-16,1-2-28 15,4-3-58-15,-6-3-164 16,-7 1-153 0</inkml:trace>
  <inkml:trace contextRef="#ctx0" brushRef="#br0" timeOffset="36018.42">14179 9819 716 0,'0'0'103'16,"0"0"-41"-16,0 0 24 15,0 0-19-15,0 0-40 16,0 0-8-16,38-102 7 15,-38 88-5-15,0 0-14 16,-9 5-6-16,-9 2 0 16,-6 7-1-16,2 0-1 15,-3 0-3-15,0 12 4 16,4 6-1-16,2 5 1 0,11-2-2 16,6 4-1-16,2 3 3 15,0 2-3-15,17 4 3 16,10 0-1-16,2-2 1 15,2-2-3-15,-6-2 3 16,-5-2 0 0,-7-2 4-16,-11-5-4 15,-2 0 0-15,0-6 0 16,-2-4 4-16,-25-1-2 0,-6-6 0 16,-7-2-2-16,-1 0-8 15,12-7-59-15,10-10-14 16,9-11-64-16,8-6-68 15,2 0-248-15</inkml:trace>
  <inkml:trace contextRef="#ctx0" brushRef="#br0" timeOffset="36226.46">14436 9784 708 0,'0'0'152'16,"0"0"-32"-16,0 0-11 15,0 0-65-15,0 0-19 16,0 0-25-16,0 26 0 16,0 10 8-16,0 4-7 15,0 1 4-15,-3 0-5 0,-4-5 0 16,7-9-15-16,-2-8-82 16,2-12-74-16,0-7-133 15</inkml:trace>
  <inkml:trace contextRef="#ctx0" brushRef="#br0" timeOffset="36514.49">14364 9803 625 0,'0'0'89'0,"0"0"-6"16,0 0 27-16,0 0-51 15,0 0-16-15,0 0-13 16,94-31-14-16,-59 38 7 15,2 15-6-15,-4 5-8 16,-4 1-4-16,-12 2 7 16,-7-2-11-16,-10-1 0 0,0 0 3 15,-23-3 2-15,-12 0 3 16,-15-4-6-16,1-8-3 16,-4-4 0-16,10-8-23 15,14 0-31-15,14-6-35 16,9-16-77-16,6-9-29 15,0 4-248-15</inkml:trace>
  <inkml:trace contextRef="#ctx0" brushRef="#br0" timeOffset="37018.56">14752 9835 723 0,'0'0'131'0,"0"0"-106"15,0 0 60-15,0 0-21 16,0 0-3-16,0 0-22 16,-33 118-9-16,26-101-11 0,5-2-4 15,0-8-7-15,2-5-6 16,0 1 0-16,0-3 3 16,0 0-1-16,0-17 10 15,0-10-14-15,0-7-15 16,0 1 10-16,2 5 2 15,7 3-2-15,-5 13-1 16,7 6 4-16,-4 5-6 0,4 1 7 16,0 0-6-16,1 9 4 15,-6 14 3-15,3-1 4 16,-5-2-4-16,-4-2-3 16,2-5 3-16,-2-5 2 15,0-1 0-15,0-7 2 16,0 0 3-16,0 0 12 15,0-2-1-15,0-18-13 16,0-4-5-16,0-3-8 16,12 3 6-16,-1 5-2 15,-5 7-1-15,2 7-4 16,-4 5-2-16,0 0-2 16,5 14 5-16,-5 15 0 15,4 3 1-15,-4-2-54 16,7-2-49-16,7-4-124 15,6-10-79-15</inkml:trace>
  <inkml:trace contextRef="#ctx0" brushRef="#br0" timeOffset="37338.6">15124 9818 742 0,'0'0'187'15,"0"0"-133"-15,0 0 4 16,0 0-35-16,0 0-1 15,0 0-2-15,-75 68-7 0,65-47-6 16,8 4-2-16,-2-9 2 16,2-6-3-16,2-6 0 15,-5-2 3-15,5-2 5 16,0 0 12-16,0-6 14 16,0-16-25-16,0-4-13 15,0-3-3 1,5 4-1-16,6 4 3 15,2 11-6-15,-2 8 2 0,-1 2-3 16,-4 9-2-16,5 17 10 16,-7 2-2-16,2 2 1 15,-6-2 0-15,0-4-32 16,0-7-62-16,0-5-58 16,0-12-162-16</inkml:trace>
  <inkml:trace contextRef="#ctx0" brushRef="#br0" timeOffset="37482.61">14879 9924 731 0,'0'0'190'0,"0"0"-155"15,0 0-6-15,0 0-28 16,0 0-1-16,143-10 0 16,-72 2-123-16,-2-3-225 15</inkml:trace>
  <inkml:trace contextRef="#ctx0" brushRef="#br0" timeOffset="38178.68">17641 10048 574 0,'0'0'83'0,"0"0"-22"15,0 0 87-15,0 0-44 16,0 0-37-16,0 0-20 16,85-70-22-16,-83 108-16 15,2 20 12-15,3 20 26 16,-7 9-24-16,0-5-3 16,0-6-14-16,0-6 1 15,0-12-7-15,0-10 0 0,0-11 0 16,-2-18 0-16,-3-6-7 15,5-12-51-15,0-1-29 16,0-3 3-16,0-26-125 16,0-9-148-16</inkml:trace>
  <inkml:trace contextRef="#ctx0" brushRef="#br0" timeOffset="39258.85">17686 9970 182 0,'0'0'480'15,"0"0"-428"-15,0 0 27 16,0 0 11-16,0 0-40 16,0 0-25-16,29-6-2 0,9 6 30 15,8 0-9-15,14 0-8 16,21 0-3-16,8 0 2 15,15 0-1-15,17 1-17 16,1 2 5-16,17 3-13 16,2 2-1-16,3 2-5 15,3 0 1 1,-4 4-4-16,-7 1 0 16,-14 2 1-16,-10 4-1 0,-23-6-2 15,-16 2 2-15,-17-8 0 16,-6-1 0-16,-17-2 0 15,-4-2 0-15,-2-1 2 16,-8 1-2-16,4-4-3 16,-7 0 3-16,-3 0 2 15,-7 0 1-15,4 0-2 16,-6 0 5-16,3 0-5 0,-5 0 1 16,0-3 3-16,-2 2-4 15,0-2 6-15,0 3 6 16,0 0-13-16,0 0-3 15,0 0 3-15,0 0 0 16,0 0-4-16,0 19 4 16,0 9 0-16,2 9 1 15,3 12 1-15,-3 6-2 16,1 10 0-16,-3 7 2 0,0 0 1 16,0 2 0-16,2-5-3 15,0-11 0-15,5-14 0 16,-3-12 1-16,-2-10 1 15,5-7-2 1,-5-3 6-16,1-3-6 16,-3-4-1-16,0 1-2 15,0-5 3-15,0-1 1 16,0 0 4-16,0 0 1 0,-14 0-5 16,-13 0 2-16,-6-8-3 15,-9-5 0-15,-12-4 0 16,-4 1 0-16,-13-2 0 15,-16 2 0-15,-13 0 0 16,-14-3-3-16,-13 5 1 16,-5-3 0-16,3 2-6 15,2 1 8-15,2 5-5 0,7-3 4 16,11 4-3-16,-2 2 0 16,6 0 1-16,-8 3 2 15,1 3 1-15,6 0 0 16,5 0-3-16,20 0 3 15,7 0-1-15,17 0 1 16,12 0 0-16,7 0-1 16,16 0 1-16,5 0 5 15,3 0-5-15,10 0 0 0,2 0-4 16,0 0-14-16,0 0 0 16,0 0-28-1,0 0 2-15,0 0-15 16,0 0-48-16,4 0-89 15,10-7-67-15</inkml:trace>
  <inkml:trace contextRef="#ctx0" brushRef="#br0" timeOffset="40683.03">18052 10194 636 0,'0'0'188'15,"0"0"-111"-15,0 0-15 16,0 0-17-16,0 0 2 0,0 0 5 15,-12 74-23-15,10-41-7 16,2-3-6-16,0-1-3 16,0-4-8-1,0-3-2-15,0-4-2 16,0-4-2-16,4-6 4 16,0 2-3-16,8-6 0 15,1 0-3-15,10 0 3 16,-1-4 0-16,5 0 0 0,2 0-2 15,0 0-23-15,0-4-28 16,-3-4 2-16,-10-2-32 16,-3 2-51-16,-8 1-71 15,-5 2 3-15</inkml:trace>
  <inkml:trace contextRef="#ctx0" brushRef="#br0" timeOffset="40891.06">18089 10379 556 0,'0'0'102'16,"0"0"-13"-16,0 0 65 15,0 0-74-15,0 0-36 16,0 0-16-16,-14-10-25 16,24 8-3-16,7-2-1 15,12 1-1-15,2-6-34 0,1 1-49 16,-8-2-103-1,1-4-32-15</inkml:trace>
  <inkml:trace contextRef="#ctx0" brushRef="#br0" timeOffset="41091.08">18029 10186 589 0,'0'0'195'16,"0"0"-85"-16,0 0-26 15,0 0-10-15,0 0-32 16,0 0-30-16,38-46-11 16,-1 38-1-16,11 0 4 15,-6 4-8-15,-6 2-51 16,-3 2-58-16,-9 0-175 16,-6 0-268-16</inkml:trace>
  <inkml:trace contextRef="#ctx0" brushRef="#br0" timeOffset="41515.14">18459 10173 593 0,'0'0'129'0,"0"0"2"0,0 0 8 15,0 0-25-15,0 0-36 16,0 0-35-16,-15-31-29 16,10 41-10-16,-2 24-3 15,7 11 4-15,0 5-3 16,0-5 0-16,0-4 1 16,0-9-3-16,0-10 0 0,0-6-39 15,0-9-17-15,0-2-29 16,0-5-69-16,0 0-125 15,0-10-177-15</inkml:trace>
  <inkml:trace contextRef="#ctx0" brushRef="#br0" timeOffset="41779.18">18370 10198 435 0,'0'0'188'0,"0"0"-138"15,0 0 52-15,0 0 13 16,0 0-75-16,0 0-27 15,25-20 17-15,8 28-6 16,5 16-1-16,2 5 10 16,2 2-18-16,-4 4 3 15,-11-3-6-15,-11 0 5 16,-16-4-13-16,0 0 11 0,-4-2-3 16,-33-4-8-16,-7 0-1 15,-3-6-3-15,-2-3-3 16,11-10-51-16,4-3-60 15,15 0-147-15,5-14-369 16</inkml:trace>
  <inkml:trace contextRef="#ctx0" brushRef="#br0" timeOffset="42363.25">18889 10243 761 0,'0'0'102'0,"0"0"-1"16,0 0-14-16,0 0-52 15,0 0 0-15,0 0-6 16,-113-35-11-16,84 35 1 15,2 11-10-15,3 10 1 16,1 6-6-16,8 5-2 16,1 6-1-16,12-1 5 15,2 2-5-15,0-5-1 0,16-5 0 16,11-2 0-16,1-11 0 16,3-8-1-16,8-8 1 15,-6 0 5-15,-2-2-1 16,-4-13 2-16,-12-6-4 15,-8 1 6-15,-7 0-4 16,0 1 1-16,-11 2-5 16,-16 5-5-16,-2 6-3 15,0 4 6-15,2 2-4 0,8 0-4 16,5 0-7 0,7 0-8-16,7 6-4 15,0 2-5-15,5-2-1 16,15-1 25-16,9 0-1 15,0 2 9-15,0 0 4 16,-2 3-4-16,-8 4 4 16,2 6-3-16,-13 2 2 15,2 2-1-15,-10 2 5 0,0 1-4 16,0-6 2-16,-12 2-3 16,-1-5-8-16,4-8-75 15,4-8-218-15</inkml:trace>
  <inkml:trace contextRef="#ctx0" brushRef="#br0" timeOffset="42715.28">19159 10299 70 0,'0'0'671'0,"0"0"-574"15,0 0 22-15,0 0-35 16,0 0-14 0,0 0-26-16,-11-20-9 0,11 20-11 15,0 0-18-15,-2 14 0 16,0 12 27-16,0 6-12 16,0 3-4-16,-4 2 4 15,6-1-17-15,0-5 5 16,0-2-6-16,8-2 5 15,5-9-6-15,0-4-2 16,3-7 0-16,2-5-3 16,6-2-3-16,0 0-22 0,10-7-46 15,-5-13-54-15,0-5-19 16,-11 0-119-16,-9-2-195 16</inkml:trace>
  <inkml:trace contextRef="#ctx0" brushRef="#br0" timeOffset="42915.31">19142 10393 660 0,'0'0'138'15,"0"0"-18"-15,0 0-44 16,0 0-36-16,0 0-20 16,0 0-13-16,60-16 2 15,-18 11-9-15,-2-2 0 16,-7-1-4-1,-6 0-31-15,-9-4-21 0,-5 1-93 16,-5 1-78-16,-8-1-249 16</inkml:trace>
  <inkml:trace contextRef="#ctx0" brushRef="#br0" timeOffset="43067.34">19130 10249 642 0,'0'0'91'15,"0"0"35"-15,0 0-27 16,0 0-71-16,0 0-27 0,0 0-1 16,158-27-8-16,-86 20-145 15,-12 0-149-15</inkml:trace>
  <inkml:trace contextRef="#ctx0" brushRef="#br0" timeOffset="44627.54">22503 10281 618 0,'0'0'69'0,"0"0"25"16,0 0 37 0,0 0-39-16,0 0-10 0,0 0-19 15,-9-52-34-15,7 66-23 16,-7 25-3-16,4 19 9 15,5 17 0-15,0 7 4 16,0 3-14 0,0-3 7-16,0-4-8 15,3-10 0-15,-3-13-1 16,0-10 0-16,0-16-2 16,0-11-20-16,0-8-39 0,0-10-47 15,0 0-22-15,0-10-87 16,0-22-329-16</inkml:trace>
  <inkml:trace contextRef="#ctx0" brushRef="#br0" timeOffset="45459.65">22434 10299 396 0,'0'0'218'0,"0"0"-183"15,0 0-3-15,0 0 55 16,0 0-5-16,118-26-24 16,-78 26-15-16,7 0-13 15,13 4 1-15,9 6-6 16,14 0 0-16,6 0-13 0,11-3 3 16,14 0-6-16,13-2 2 15,14 4 1 1,1-1-7-16,3 0-1 15,-2 4-3-15,-10-1 1 16,-8 0 1-16,-20 1-6 16,-18-2 3-16,-14-4 0 0,-8-1-1 15,-7-5 1 1,-2 0 0-16,-12 3-4 0,-3 1 4 16,-6-2 1-16,-8 1 1 15,-5 2-2-15,-6-3 0 16,-3 2 0-16,-8-1 1 15,-1-3 4-15,1 0 6 16,-5 0 14-16,0 0-5 16,0 0 1-16,0 5-4 15,0 7-7-15,0 10-8 0,0 10 19 16,0 10-7-16,-7 9-10 16,0 3 5-16,-6 6 0 15,2 2-3-15,-1-4-2 16,6-6-2-16,-7-3-2 15,5-7 2-15,2-9-6 16,-3-4 8-16,5-12-4 16,2-5 0-16,0-5 2 15,-8-3-2-15,1-2 4 16,-7-2-2-16,-5 0 2 16,-20 0-4-16,-3 0-6 15,-14 0-7-15,-13-2 5 16,-14-7-5-16,-15 4 5 15,-16-4 4-15,-11 4-16 16,1-2 2-16,9 4 15 16,-7-2-4-16,2 4-5 15,-5 1 6-15,-2 0 5 0,2 0-7 16,7 0 1-16,8 0 2 16,14 0 5-16,13-2 2 15,23 0-1-15,8 0 0 16,14 0-1-16,9 2-2 15,2 0 2-15,2 0 3 16,10 0-3-16,-6 0-2 16,15 0 2-16,-4 0 0 0,12 0-15 15,0 0-55-15,0-3-26 16,0-6-73-16,0-6-110 16</inkml:trace>
  <inkml:trace contextRef="#ctx0" brushRef="#br0" timeOffset="45899.7">22708 10421 455 0,'0'0'165'16,"0"0"-129"-16,0 0-13 15,0 0 50-15,0 0 2 16,0 0-24-16,0-10-17 16,0 10 1-16,0 0-5 15,0 0 0-15,0 0-4 16,0 0-2-16,-2 0 1 15,-14 4-18-15,-4 11 4 0,0 8-5 16,7 3-1-16,3 8 0 16,8 1-3-16,2 2-2 15,0 0 0-15,16-5-1 16,11-6-1-16,9-6 1 16,-3-10-7-1,9-6-15-15,3-4-18 16,1 0-28-16,-1-20-77 15,-3-8-17-15,-6-7-98 0</inkml:trace>
  <inkml:trace contextRef="#ctx0" brushRef="#br0" timeOffset="46131.73">23034 10469 531 0,'0'0'113'0,"0"0"-55"16,0 0 82-16,0 0-33 15,0 0-58-15,0 0-7 16,-25-18-17-16,25 18-16 0,0 0-9 15,0 0 0 1,0 0 0-16,0 2 1 0,2 10 0 16,5-4 1-16,-3 2 1 15,1-3-2-15,2 0 3 16,-5-1-1-16,-2-4-2 16,0-2-1-16,0 0-1 15,0 0-9-15,0 0-30 0,0 0-43 16,0 0-216-1</inkml:trace>
  <inkml:trace contextRef="#ctx0" brushRef="#br0" timeOffset="47499.91">23125 10672 106 0,'0'0'696'0,"0"0"-637"16,0 0 13-16,0 0-11 15,0 0-25-15,0 0-15 16,-29-82-3-16,15 70 8 16,1 2-12-16,-3 3 5 15,3 6-15-15,-5 1-1 0,1 0 2 16,-6 4-5-16,6 10-1 15,-1 4 1-15,7 4-1 16,-3 0-1-16,14 2 0 16,0 1-2-16,0-4 0 15,6-3 1-15,17-4-3 16,4-7 2-16,4-7 4 16,7 0 5-16,-1-25 4 0,2-10-2 15,-6-6-2 1,-6-6-2-16,-5 1 0 0,-13-2-1 15,-2 0 1 1,-5 7-3-16,-2 6 5 16,0 12-2-16,0 8 9 15,0 13 0-15,0 2-10 16,0 0-2-16,0 4-8 16,-9 21 3-16,0 8 4 0,0 9-1 15,9 6-3-15,0-1-7 16,0 1-7-16,18-9 9 15,4-6 1-15,7-11-8 16,-4-10-10-16,4-12-12 16,0 0 10-16,2-7 20 15,-2-16 8-15,0-7-3 16,-11 0 4-16,-7-3 0 16,-7 2 2-16,-4 2-2 15,0 11 9-15,0 8 12 0,0 6 18 16,0 4-14-16,0 0-20 15,-2 0-5-15,-7 18-1 16,3 8-1-16,4 6 2 16,2 3 3-16,0-3 4 15,0-4-7-15,2-8 9 16,4-8-8-16,1-7 1 16,-5-5 5-16,7 0 10 15,-7 0 17 1,12-7-7-16,-6-15-11 0,11-2-16 15,-4-2 0-15,-8 3 2 16,6 5-2-16,-2 6-1 16,-9 8 0-16,8 4-1 15,-8 0-10-15,0 0-14 16,7 16 24-16,-5 9 2 16,8 0 2-16,-8-1 0 0,5-5-1 15,-5-7 0-15,-2-4-2 16,0-6 2-16,0-2 4 15,4 0 10-15,-4 0 26 16,2-15-18-16,5-4-14 16,-5-3-7-16,8 0-1 15,-8 3-1-15,3 7 0 16,-5 6 0-16,0 6-7 0,0 0-28 16,5 0 4-16,-2 23 2 15,8 0 29-15,3 7-1 16,3-3-6-16,6-5 3 15,4-4-16-15,2-8 9 16,5-8 2-16,-1-2-4 16,2 0 8-1,-6-4-2-15,-2-13 5 16,-10-2 2-16,-7-3 3 0,-10 0 1 16,-2 0 4-16,0 1-1 15,-20 7-2-15,-5 9 3 16,-4 5-8-16,2 0 3 15,-2 0 1-15,2 18-4 16,8 8-1-16,3 4 1 16,7-2-2-16,7-5-4 15,2-2 4-15,0-7 2 0,2-8-3 16,11-3 3-16,8-3 1 16,-3 0 12-16,9-15-3 15,-1-5-2-15,-6 0-3 16,0 0 1-16,-7 5 2 15,-1 8-6-15,-8 2-1 16,-4 5-1-16,0 0 0 16,0 0-2-16,0 17-1 15,0 5 3-15,0 6-1 0,5-5 0 16,-3 0-6 0,9-7-23-16,-7-4-10 0,10-5-35 15,-1-7-90-15,3 0-152 16</inkml:trace>
  <inkml:trace contextRef="#ctx0" brushRef="#br0" timeOffset="48732.07">24217 10636 352 0,'0'0'427'16,"0"0"-337"-16,0 0 11 15,0 0-4-15,0 0-42 16,0 0-11-16,-24-49-20 16,24 44-22-16,4-2-2 0,14 5-3 15,7 0 3 1,-6 2-4-16,2 0-3 0,-8 0 5 16,-7 16-5-16,-3 5 6 15,-3 0 1-15,0 7 2 16,-7 1 0-16,-17-3 3 15,4 0-1-15,-7-4-4 16,9-4 0-16,0-3 1 16,10-8 3-16,0-2-4 0,8-3 0 15,0-2-3-15,0 0-5 16,0 0-33-16,23 0-38 16,8 0 33-1,9-11-34-15,3-3-63 16,-1-1 23-16,1-3 100 15,-8 1-15-15,-4-3-65 16,-8 0 15-16,-17 2 85 16,-6 4 54-16,0 2 31 15,0 4 24-15,-2 4-12 0,-7 1 4 16,-2 3-38-16,0 0-32 16,1 5-15-16,4 12-7 15,-3 10 2-15,9 1 1 16,0 0-10-16,0 1 2 15,5-8-3-15,5-4-1 16,9-10 0-16,-4-3-1 0,1-4 1 16,4 0 10-16,0-11-3 15,-2-6 6-15,-12-4 4 16,-6-4 12-16,0 1 3 16,-2-5-8-16,-16 4-19 15,-4 3-5-15,0 8 0 16,4 8-3-16,5 3 3 15,2 3-20-15,3 0-13 16,8 0-13-16,0 5 7 0,0 2 13 16,14 0 0-1,9-3-32-15,5-4 35 16,-1 0 22-16,0 0 1 16,-3 0 4-16,-1 0 1 15,-4 0 28-15,-3 0-9 16,-7 6-13-16,-5 1 0 15,-4 7 5-15,0 6 12 16,0 1 0-16,0-1-9 0,0 2-5 16,-2-4-6-16,0 0-6 15,2-4 1-15,0-2-2 16,0-4 1-16,0-4-2 16,12-4 0-16,3 0 2 15,5 0 3-15,5-7 2 16,1-10-5-16,-8-3 6 15,-5-2-6-15,-10-3 2 16,-3 2 2-16,0 0 2 0,-7 2-1 16,-17 5-7-16,4 4 0 15,-7 5-2-15,6 3 2 16,13 3-7-16,1 1-4 16,7 0-5-16,0 0-26 15,11 0-4-15,14 0 25 16,4 1 14-1,4 10 7-15,3 1-1 0,-5 2 1 16,0 4 2-16,-4-1 3 16,-7 4-3-16,-7 4 5 15,-1-2-3-15,-1 0-1 16,-5 3 0-16,4-5 7 16,-4-7-9-16,1-5 5 15,-7-7-4-15,2-2 4 16,0 0 27-16,2-1 29 15,3-19-13-15,-7-10-45 0,3-4 17 16,-3-4 16-16,0-1-16 16,-3 4-11-16,-12 5-4 15,-8 10-6-15,4 6 0 16,-4 11-9-16,1 3-48 16,-1 0-34-16,8 14-34 15,11 4-167-15</inkml:trace>
  <inkml:trace contextRef="#ctx0" brushRef="#br0" timeOffset="48892.09">25372 10805 1097 0,'0'0'92'0,"0"0"-81"15,0 0-11-15,0 0-3 16,0 0-14-16,0 0-66 15,-87 0-101-15,85 0-472 0</inkml:trace>
  <inkml:trace contextRef="#ctx0" brushRef="#br0" timeOffset="50996.37">23684 8853 613 0,'0'0'80'0,"0"0"35"16,0 0 1-16,0 0-51 16,0 0-26-16,0 0-7 15,0 4-10-15,0 30-7 16,2 16 49-16,3 16-3 15,0 7-28-15,-3 7-9 16,-2 4 0-16,0 2-8 16,0-2-13-16,0 3 5 15,0-1-5-15,-2-5 3 0,-8 3-4 16,2-4-1-16,-5 2-1 16,-3 1 0-16,-3-6 0 15,4-7 0-15,1-9 1 16,4-13-1-1,-3-12 0-15,1-9-1 16,1-10 1-16,9-7 0 16,0-6-2-16,2-2-2 15,0-2-10-15,0 0-4 0,-7 0-2 16,2-10-16 0,-8-13-49-16,2-6 22 0,-3-4 8 15,4-4 2-15,-9-5 12 16,4 2 10-16,-1 6 22 15,-1 5 9-15,1 9 0 16,3 2 2-16,-1 4 2 16,1 2 10-16,1 6 14 0,8 3 6 15,2 1 16-15,0 2-15 16,2 0 2-16,0 0-14 16,0 0-3-16,0 0-1 15,0 0-1-15,0 0-5 16,0 14 10-16,8 15 15 15,15 5-8-15,4 7-12 16,2-2-6-16,2 3 3 16,0-2-4-16,0-3-3 0,-2-5-6 15,-4-4-2-15,-8-6 0 16,-3-5 0 0,-3-8 3-16,-5-7-3 15,2-2 0-15,-4 0 0 16,5 0 4-16,7-14 3 15,3-18-3-15,8-6-4 16,4-12 2-16,7-6-4 16,5 5 1-16,-1 10 0 0,-1 12-1 15,-22 14-5-15,-3 8 5 16,-7 3-25-16,-7 1-23 16,9 0-59-16,-2 1-9 15,11 0-56-15,-4-2-117 16</inkml:trace>
  <inkml:trace contextRef="#ctx0" brushRef="#br0" timeOffset="51148.38">24139 10031 50 0,'0'0'780'16,"0"0"-686"-16,0 0-62 15,0 0 27-15,0 0-17 16,0 0-42-16,0 0-36 15,0 0-82-15,0-3-277 0</inkml:trace>
  <inkml:trace contextRef="#ctx0" brushRef="#br0" timeOffset="58685.36">18133 9571 634 0,'0'0'102'0,"0"0"-1"16,0 0-7 0,0 0-13-16,0 0-8 0,0 0-23 15,0 0-5-15,12-74 13 16,-12 70-11-16,0 0-21 15,0 1-4-15,0 3-13 16,0 0-1-16,0 0-6 16,0 13-2-16,0 17-3 15,0 10 3-15,0 1 0 16,0 0 1-16,2-10-1 16,7-4 0-16,-7-5 3 0,12-6-3 15,-3-2 0-15,7-3-2 16,-1-8-2-16,8-3-5 15,4 0-31-15,-2 0-55 16,-8-6-29-16,2-10-36 16,-13-2-117-16,0 2-214 15</inkml:trace>
  <inkml:trace contextRef="#ctx0" brushRef="#br0" timeOffset="58869.39">18167 9682 609 0,'0'0'60'16,"0"0"7"0,0 0 18-16,0 0-26 15,0 0-13-15,0 0-12 16,-7 0-13-16,7-2-11 0,14-5-8 16,13-1-4-16,4-4-17 15,5-2-59-15,-3-3-93 16,-6-2-36-16</inkml:trace>
  <inkml:trace contextRef="#ctx0" brushRef="#br0" timeOffset="59061.41">18194 9472 596 0,'0'0'112'0,"0"0"23"15,0 0-42-15,0 0-38 16,0 0-24-16,0 0-31 15,7-24-1-15,31 22-28 16,6 2 12-16,3 0-65 16,5 0-81-16,-4 0-11 0,-8 4-218 15</inkml:trace>
  <inkml:trace contextRef="#ctx0" brushRef="#br0" timeOffset="59245.43">18484 9601 874 0,'0'0'100'15,"0"0"-48"-15,0 0 15 0,0 0-26 16,0 0-24-16,0 0-17 16,-14 0-24-16,41-2-57 15,6-2-46-15,6-1-125 16,-4 0-296-16</inkml:trace>
  <inkml:trace contextRef="#ctx0" brushRef="#br0" timeOffset="59813.51">18916 9518 548 0,'0'0'102'0,"0"0"-41"16,0 0 33-16,0 0 8 16,0 0-17-16,0 0-44 0,-11-56 0 15,2 56-25 1,-11 0-3-16,-2 0-13 16,-7 12 1-16,0 13 2 15,2 3 2-15,2 6-2 16,10 0-2-16,11 0 1 15,4 0-2-15,0-6-1 16,17-4 0-16,12-8 0 16,0-4 0-16,4-8-1 0,2-4 2 15,-4 0-1-15,-10 0 4 16,0-9-2-16,-15-3-1 16,-6 0 5-16,0-3 8 15,-4 3-9-15,-23 2-4 16,-2 4-6-16,0 3 5 15,-2 3-3-15,4 0 0 16,14 0-4-16,4 0-2 0,9 0-24 16,0 3-17-16,18 3 29 15,4-1 12-15,7 0 5 16,0 2 4-16,-4 0 1 16,-8 6 0-16,-1-1 0 15,-7 9 0-15,-7 4 3 16,-2 3-2-16,0 4 6 15,0-3-5-15,-6 0-2 16,-5-9-1 0,-1-4 1-16,8-8-14 0,4-8-66 15,0 0-125-15,0-10-102 16</inkml:trace>
  <inkml:trace contextRef="#ctx0" brushRef="#br0" timeOffset="60261.57">19090 9578 637 0,'0'0'108'16,"0"0"-53"-16,0 0-2 15,0 0-23-15,0 0 18 16,0 0-17-16,0 104-12 16,0-69-13-16,7-3-2 15,-3-6 3-15,0-8-4 16,4-8-2-16,-8-3-1 15,2-7 2-15,-2 0 6 0,0 0 7 16,0-12 11-16,0-11-25 16,0-3-1-16,0-4-1 15,0-2 0-15,0-2-9 16,0 3 10-16,0 2 0 16,2 7 0-16,11 6 0 15,3 5-7 1,-1 2 5-16,8 3-1 15,-5 2 3-15,1 2-2 16,2 2 0-16,-13 0 4 0,1 0-4 16,-9 6 1-16,0 12 1 15,0 4 2-15,0 4 1 16,-19-4-2-16,-6 0 1 16,-4-5-2-16,2-5 0 15,0-7 0-15,12-3-19 16,1-2-76-16,12 0-143 15,2-4-238-15</inkml:trace>
  <inkml:trace contextRef="#ctx0" brushRef="#br0" timeOffset="60813.64">19431 9578 603 0,'0'0'113'0,"0"0"-48"15,0 0 37-15,0 0-50 0,0 0 2 16,0 0-1-16,-9 87-28 16,3-55-7-16,-8-3-6 15,3-6-9 1,3-3 0-16,-2-8-1 16,6-4-2-16,4-6 0 15,0-2-5-15,0 0-22 16,0-14 7-16,0-16-23 0,4-6 26 15,8-4 15-15,1 0 2 16,0 4 0-16,-2 5 1 16,9 11 2-16,-4 5 3 15,0 4-3-15,-1 6 5 16,-2 5-7-16,3 0-1 16,-3 0 0-16,1 7 0 15,-5 14 0-15,-7 2 2 16,-2 3 5-16,0-1-1 0,-11-1-3 15,-12-6 0-15,1-4 0 16,-2-3 2-16,8-8-2 16,1 1 2-16,10-4-1 15,0 2-2-15,5-2 0 16,0 0 1-16,0 3 0 16,0 2-3-16,10 3 0 0,7 6 9 15,10 0-1 1,2 3 0-16,0-4-7 0,-2 1 0 15,4-4-1 1,0 1-1-16,5-10-36 16,-5-1-52-16,2 0-216 15,3 0-232-15</inkml:trace>
  <inkml:trace contextRef="#ctx0" brushRef="#br0" timeOffset="61133.68">19933 9585 673 0,'0'0'99'16,"0"0"23"-16,0 0-10 16,0 0-51-16,0 0-14 15,-33-104-12-15,19 95-11 16,3 4-4-16,-5 5-17 0,1 0-3 16,-1 0-1-1,1 12 0-15,3 8-4 0,3 1-1 16,9 8 5-16,0 0-1 15,21 0 2-15,2 0 0 16,12-2 0-16,-12 1 0 16,2-2 1-16,-2-1 4 15,-17-4-2-15,-6-5 0 16,0 1 3-16,0-3-6 16,-31-5 7-16,-15 2-1 0,-22-9-6 15,-12-2-49 1,-7-2-66-16,0-30-145 15</inkml:trace>
  <inkml:trace contextRef="#ctx0" brushRef="#br0" timeOffset="62133.82">15008 5929 430 0,'0'0'155'16,"0"0"-68"-16,0 0 39 0,0 0-36 15,0 0-32-15,0 0-17 16,-4-2-1-16,2 2-3 16,2 0-15-16,0 0-7 15,0 0 0-15,0 0-10 16,0 0-4-16,0 0 2 15,0 0-1-15,0 2-1 16,8 8-1-16,6 0 1 0,-1 2 2 16,5 2-5-16,3 3 2 15,-2 0 0-15,-1 2 0 16,5 1-1-16,-6-2-1 16,-1 0-25-1,6-1-40-15,-4 4 2 16,0-3-99-16,4-2-22 15,-4-1-117-15</inkml:trace>
  <inkml:trace contextRef="#ctx0" brushRef="#br0" timeOffset="62293.83">15377 6246 230 0,'0'0'107'0,"0"0"-16"16,0 0-5-16,0 0-30 15,0 0-6-15,0 0-24 16,0 34-1-16,0-32-23 15,0-2-1-15,0 2-1 16,2 1-60-16,0-3-98 16,0 1-270-16</inkml:trace>
  <inkml:trace contextRef="#ctx0" brushRef="#br0" timeOffset="62461.85">15492 6457 548 0,'0'0'38'16,"0"0"13"-16,0 0 6 16,0 0-7-16,0 0-37 15,0 0-12-15,18 28-1 16,-3-20-52-16,-1-2-88 16,-1 2-273-16</inkml:trace>
  <inkml:trace contextRef="#ctx0" brushRef="#br0" timeOffset="62661.88">15811 6720 545 0,'0'0'55'16,"0"0"-33"-16,0 0 51 16,0 0-3-16,0 0-14 15,0 0-27-15,15 29-22 16,-3-14-7-16,1-1-18 15,5-1-90-15,7 3-42 0,1 1-312 16</inkml:trace>
  <inkml:trace contextRef="#ctx0" brushRef="#br0" timeOffset="62821.9">16163 7034 555 0,'0'0'66'0,"0"0"6"0,0 0 30 15,0 0-13 1,0 0-41 0,0 0-24-16,5 66-24 0,4-53-2 15,-3-2-33-15,-4 6-147 16,7-1-53-16</inkml:trace>
  <inkml:trace contextRef="#ctx0" brushRef="#br0" timeOffset="63029.93">16324 7406 254 0,'0'0'304'16,"0"0"-223"-16,0 0 7 15,0 0 25-15,0 0-35 16,0 0-28-16,25 101-20 16,-17-83-14-16,3-2-13 15,3 0-3-15,-3-1-1 16,-3 0-31-16,11 2-54 15,-4 3-115-15,3 1 9 16,-2 4-15-16</inkml:trace>
  <inkml:trace contextRef="#ctx0" brushRef="#br0" timeOffset="63197.95">16578 7798 319 0,'0'0'126'16,"0"0"-6"-1,0 0-26-15,0 0-16 16,0 0 31-16,0 0-49 0,22 60-28 15,-15-51-19-15,-3-2-10 16,10 4-1-16,-5-4-4 16,1 5-25-16,11-2-107 15,-1 3-16-15,7 0-101 16</inkml:trace>
  <inkml:trace contextRef="#ctx0" brushRef="#br0" timeOffset="63365.97">16921 8087 366 0,'0'0'132'0,"0"0"-13"16,0 0-39-16,0 0 4 16,0 0-11-16,0 0-20 15,0 42-33-15,0-38-17 16,0 4-3-16,3 2 0 16,1 2-32-16,-2 2-126 15,9 0-26-15,0 2-217 16</inkml:trace>
  <inkml:trace contextRef="#ctx0" brushRef="#br0" timeOffset="63566.01">17088 8346 68 0,'0'0'573'16,"0"0"-549"-16,0 0 67 15,0 0 16-15,0 0-43 0,0 0-31 16,9 72-15-1,-7-54-10-15,10-1-5 0,-6 0-3 16,7-1-7-16,3 0-35 16,7 2-78-16,-6-2-19 15,6 3 3-15,-6 0-113 16</inkml:trace>
  <inkml:trace contextRef="#ctx0" brushRef="#br0" timeOffset="63750.02">17251 8715 49 0,'0'0'417'0,"0"0"-308"15,0 0-55-15,0 0-4 16,0 0-17-16,0 0 4 16,9 55-8-16,-2-50-7 15,-3 1-19-15,-2 0-3 16,7-2 0-16,-2 2-42 16,4-2-31-16,2 0-13 0,1 5-44 15,1 0 10 1,1 3 9-16</inkml:trace>
  <inkml:trace contextRef="#ctx0" brushRef="#br0" timeOffset="64310.09">17412 8985 182 0,'0'0'127'0,"0"0"-119"16,0 0 140-16,0 0-53 16,0 0-20-16,0 0-25 0,13 105-4 15,-11-94-16 1,2 2-10-16,3-5-16 0,-2 1-2 15,4-9-2-15,-3 0-22 16,8 0-25-16,-1 0-5 16,0 0 0-16,3 5-33 15,-7 1-48-15,-3 4 51 16,4 0 48-16,-6 8 34 0,3 5 1 16,-1-2 160-16,-2 4-161 15,4-8-6-15,-8-2 6 16,0-3 26-16,2 2 32 15,-2-2-19-15,0-3-8 16,4-1 0-16,1-4 3 16,-1 0-16-16,0-2-18 15,8 0-4-15,-3 3-29 16,1 0 7-16,2 4-5 0,8 2 8 16,2 8 23-1,7 0 0-15,7 5 0 16,-12 1-64-16,-3-5-96 15,-15-4 155-15,1-4-8 16,-7 0-52-16,0-5 60 16,0 2-2-16,0-3-54 15,0 2 61-15,0-2 19 16,0-3 46-16,0 4 110 0,0 0-68 16,0 2-40-1,0-1-16-15,0 2-29 0,0 0-15 16,0-3-3-16,0 0 5 15,2 0-7-15,2-4-2 16,6 1-12-16,-6-2-14 16,3 4-46-16,-5 0-127 15,-2 2-55-15</inkml:trace>
  <inkml:trace contextRef="#ctx0" brushRef="#br0" timeOffset="64750.16">17643 9682 844 0,'0'0'66'0,"0"0"-39"16,0 0 2-16,0 0 25 15,0 0 5-15,0 0-13 16,108 0-2-16,-71 9-4 15,3-1-3-15,1 0-11 16,-6 0-12-16,-1-2-3 16,-12 2-7-16,0-4-3 0,-8 1-1 15,-8-1-2-15,-4-4 1 16,-2 0 1-16,5 0-8 16,-5 0-24-16,0 0-51 15,2 0-13-15,0-2-73 16,3-17-168-1</inkml:trace>
  <inkml:trace contextRef="#ctx0" brushRef="#br0" timeOffset="65046.18">18085 9465 739 0,'0'0'65'0,"0"0"-22"16,0 0 35-16,0 0-21 15,0 0-8-15,0 0-9 16,-27-26-12-16,27 26-5 16,0 0-3-16,0 0-1 0,0 0-3 15,0 0 1-15,0 0-5 16,0 14-7-16,0 14 25 16,-2 6 6-16,-8 6-16 15,2 4-8-15,-3-2-7 16,-3-3-4-16,1-5-1 15,-3-8-1-15,3-10-53 16,0-9-94-16,1-7-267 0</inkml:trace>
  <inkml:trace contextRef="#ctx0" brushRef="#br0" timeOffset="67958.57">15042 7746 302 0,'0'0'177'16,"0"0"-124"-16,0 0 19 0,0 0-6 15,0 0 14-15,0 0 1 16,5 0-13-16,-5 0-20 15,0 0-13-15,0 0-1 16,0 0-9-16,0 3-1 16,0 4-9-16,0 1 0 15,4 6-5-15,5 1 10 16,5 2-1-16,-4 5 6 16,11 0-12-16,-4 5 14 15,3 0-10-15,12 4-7 16,-1-1 0-16,4 7 4 15,7-4-1-15,10 6-5 16,4 0 6-16,6 0-4 16,9 0-2-16,3-1 1 15,4 1 0-15,-11-4-6 16,0 9 0-16,-9 0-1 16,-7 1 0-16,-6 5-2 0,-3-4 0 15,-5 0 2-15,4 7-1 16,5-2 2-16,8 3-3 15,2 3 1-15,0-3-2 16,2 1 2-16,-5-6 0 16,-4-5 2-16,-2-4-2 15,-9-4-1-15,0-1 1 16,-5-1-1-16,0-1 0 0,6 0 0 16,3-1 1-16,-4-2-1 15,-1-2-3-15,4-2 3 16,-1 1 0-16,3 1 0 15,1 5 1-15,3 1-1 16,-3 1 0-16,4-5-1 16,-13-6 1-16,3 0 0 15,-7-2 0 1,0 5 0-16,-2-1-4 0,0 1 4 16,-2 1 0-16,2-4 0 15,2 3 0-15,0-4 0 16,5 1 1-16,-5 2 0 15,0 1-1-15,5-4 0 16,-5 4-1-16,0 0 1 16,-4 2 1-16,0 3-1 15,-5 2-1-15,3 2 1 16,-1-4 1-16,-4 1 0 0,3-6-1 16,-6-3 4-16,6 3-8 15,-5-5 6-15,-3-2-3 16,1-4 2-16,-7-4 1 15,-1-2-2-15,0-2 2 16,-4 0-2-16,5-3 0 16,-7-2 0-16,0-1 0 15,0 0 1-15,-2-1-1 0,0 2-1 16,0-3 1 0,0 0 0-16,0 0 1 0,0 0-3 15,0 0 4-15,0 0-1 16,0 0-1-16,0 0-4 15,0 0-8-15,-4 0-12 16,-9-8-27 0,-5-2-10-16,-5 2 11 15,6-4-19-15,-10-1-3 0,0-1 20 16,-2-2 3-16,-2 2 17 16,0-6 12-16,-3 3 16 15,3-4 4-15,2-3 0 16,2 0 0-16,5 2 10 15,-3-3 1-15,1 6 14 16,6 3-2-16,2 2 12 16,3 8-3-16,7 1 12 15,1 2-9-15,3 3-12 0,2-4 1 16,0 4-5-16,0 0-2 16,0-2 3-16,0 2-7 15,0 0 6-15,0 0-15 16,0 0 4-16,13 6 0 15,10 11 19-15,-1 4-1 16,9 2-9-16,5-2-1 16,-5-1-9-16,2 1 2 0,5-2-6 15,-7-1-1-15,5-1 0 16,-7-3 0-16,-5-6 0 16,-1-3-2-16,-8 2 1 15,-3-5 0 1,-8-1 1-16,-2-1 1 15,-2 0-2-15,0 0 1 16,0 0 2-16,0 0 3 16,0 0 4-16,0-1 10 0,0-17-17 15,5-9-1-15,-3-3-1 16,0-12 1-16,0-5-2 16,-2-2-1-16,2 1 1 15,0 8-1-15,4 12 1 16,-6 4-1-16,0 10 0 15,0 4-3-15,0 5 3 16,0 1 0-16,0 4-9 16,0 0-9-16,0 0-14 0,0 0-37 15,0 0-63-15,2 9-52 16,0 3-162-16</inkml:trace>
  <inkml:trace contextRef="#ctx0" brushRef="#br0" timeOffset="70462.89">28159 10479 503 0,'0'0'69'0,"0"0"-10"16,0 0 34-16,0 0 62 15,0 0-68-15,0 0-35 16,0 0 8-16,6-35 0 15,-6 35-24-15,0 9-27 16,0 23-2-16,0 14 12 16,0 17 17-16,0 9-20 15,0 9-4-15,0 8 0 0,9 0-4 16,-1-6-2-16,2-10-6 16,1-9 0-16,-7-12 2 15,0-11-3-15,2-12 2 16,-6-9-2-16,0-7-3 15,0-6 3 1,2-3-29-16,-2-1 3 16,0-3-15-16,0 0 3 15,0 0 8-15,0-17-58 0,-14-11-58 16,3-10-70-16,5-6-226 16</inkml:trace>
  <inkml:trace contextRef="#ctx0" brushRef="#br0" timeOffset="72015.09">28259 10539 708 0,'0'0'49'0,"0"0"-9"16,0 0 34-16,0 0 15 15,0 0-33-15,0 0-24 16,0-42-12-16,0 40-14 16,20 0-1-16,20 2-2 0,14-3 1 15,4 3 15-15,8 0 4 16,12 0-12-16,2 0 0 16,16 0 5-1,14 3-1-15,8 3-2 16,11 0 13-16,16 2-18 15,7 3 8-15,-1 0-2 16,3 4-9-16,-2 0-5 16,-5 2 2-16,1-2-2 0,0 2 1 15,-3-2-2-15,0 1 2 16,-4-1 2-16,-8-1-1 16,-4 1-1-16,-6-4-1 15,-7-1 2-15,-14-2-2 16,-5 0 0-16,-11-2 1 15,-1 0 3-15,2 0-2 16,2-1 1-16,-2 2-2 16,-8 4 9-16,-2-4-5 0,-8-1 1 15,-9 2 3-15,-6-3-4 16,-7-2-4-16,-5 3 1 16,0-3 1-16,-1 2 4 15,-4-1-6-15,1 1 1 16,-5 2 0-16,1-1-2 15,-14-2 0-15,-4-4 5 16,-7 3-5-16,-5-3 3 0,-2 0-2 16,0 1 1-1,-2-1 3-15,0 0 0 16,0 2-3-16,0-2 0 16,0 2 0-16,0 5 2 15,5 0-3-15,-3 7 7 16,3 2-3-16,-3 8 2 15,2 3-1-15,3 2 2 16,2 9 0-16,-3 0-4 0,2 7 2 16,-4 1-1-16,0-1 0 15,3 6-1-15,-1-3-1 16,2 1-2-16,0-1-1 16,-1-6 1-16,1 0 2 15,-2-2-3-15,-2-4 0 16,2 3 0-16,-1-4 1 15,-3 5-1-15,-2-1-1 16,0-3 1-16,0-3-4 0,0-6 10 16,0-3-6-16,0-7 0 15,0 0 0-15,0-7 0 16,0-3 0-16,0-2 1 16,0-1-1-16,0-1 0 15,0-3 0-15,0 0-1 16,0 0 2-1,0 0-2-15,0 0 2 16,0 0 0-16,0 0 1 0,0 0-2 16,-2 0 3-16,-9 0-3 15,-7 0 0-15,-11-12-3 16,-7-1-10-16,-8-3 12 16,-10-1-13-16,-6 1 8 15,-4 3-2-15,-8 1 2 16,1 2-5-16,-6-2 11 15,0 5-8-15,-4-2 5 0,-6 3 2 16,-4-2 0-16,-9-1 1 16,-2 0-1-16,-8 0 0 15,-2-1 1-15,-1-1 0 16,4 5 3-16,0-9-2 16,10 5-1-16,8-2-6 15,4 4 6-15,1 7-2 16,-1-6 1-16,2 6 1 0,0 1 0 15,-2-5 1-15,-7 3 0 16,3-3-1-16,-7-2 4 16,2-1-4-16,3-2-2 15,6-2 2-15,2 3 0 16,0-3 1-16,7-2-1 16,-7-1 0-1,-2-2-2-15,-4 0-2 16,-3 1 4-16,-1-2-1 0,1 2 0 15,5-2-3-15,-5-1 4 16,7 4 1-16,2-3-1 16,7 4-1-16,9 0 1 15,7-3 0-15,6 6-2 16,5-1 2-16,8 1 4 16,12 7-4-16,11 0 0 15,9 3 0-15,9-2 0 16,2 1 1-16,0 2-2 0,0-2-1 15,0 2 0-15,0-2-1 16,0 2 3-16,0-2 0 16,0 2 0-16,0 0-1 15,0 0 1-15,0 0 0 16,0 0-2-16,0 0 1 16,0 0-3-16,0 0-7 15,0-1-11-15,0-4-18 16,0-3-72-16,0-1-69 15,2-3-105-15,16-5-268 0</inkml:trace>
  <inkml:trace contextRef="#ctx0" brushRef="#br0" timeOffset="72879.2">28809 10983 669 0,'0'0'93'0,"0"0"-68"16,0 0 21-16,0 0 62 15,0 0-34-15,0 0-28 0,52-23-7 16,-46 13 0-16,1-8-1 15,-3-2-7-15,-4-6-11 16,0 0 5-16,0 2-3 16,-15 6-12-16,-8 2-1 15,-6 2-9-15,-4 4 0 16,-7 4 0-16,5 6 0 16,-4 0 0-16,10 0-2 15,5 12 0-15,6 9-1 0,12 6 3 16,6 5-3-1,0 3-2-15,10 2-1 16,28 3 5-16,14 2 1 16,1-3-1-16,5 1 1 15,-9-8 0-15,-14-6-2 16,-10-6 2-16,-13-6 0 16,-12-2-6-16,0 1 2 15,-29-8 4-15,-12-1 1 0,-5-4 1 16,3 0-2-16,1-2-1 15,11-16 0-15,4-5 1 16,14-9 0-16,13 3-3 16,0-3-2-16,13 2-12 15,24 3-10-15,17 3 2 16,13 8 9-16,-3 1 2 16,6 4-4-16,-12 4 6 0,-14 5 4 15,-10 0 7-15,-18 2-6 16,-14 0 7-16,-2 0 2 15,0 0-2-15,0 0-5 16,0 0 5-16,0 4 2 16,-9 14 9-16,0 4 4 15,-2 4-9-15,9 2 3 16,2 4-4 0,0-2-5-16,0 0 4 0,19-5-3 15,6-11-1-15,-5-3 5 16,9-10-5-16,0-1 3 15,7-5 6-15,-7-21 1 16,0-4 5-16,-16-4 7 16,-11-4 3-16,-2-5-4 15,-7 0-1-15,-24 4-12 16,-2 5-6-16,-5 12-1 0,5 13-1 16,-3 9-10-16,5 0-54 15,9 3-30-15,1 17-43 16,17 0-119-16,4 2-199 15</inkml:trace>
  <inkml:trace contextRef="#ctx0" brushRef="#br0" timeOffset="73311.25">29576 10968 773 0,'0'0'89'0,"0"0"1"15,0 0 16-15,0 0-33 16,-53-103-33 0,53 89-1-16,0 3-10 15,17-1-23-15,12 3-5 16,7 6 0-16,7-1-1 0,-6 4 0 16,-3 0 0-16,-5 2-2 15,-9 18-2-15,-11 4 4 16,-7 4 0-16,-2 4 2 15,-2 5 1-15,-21-2-1 16,-6 0 7-16,-2-3-9 16,2-4 2-16,0-8 1 15,2-3 2-15,10-6-1 16,5-8 4-16,8 0 4 0,4-3-1 16,0 0 0-16,0 0-2 15,0 0-9-15,4 0-1 16,23 0 0-16,9-6 1 15,4-2-6-15,2 0 5 16,3 1-43-16,4 4-51 16,2-1-1-16,7 2-62 15,0 0-208-15</inkml:trace>
  <inkml:trace contextRef="#ctx0" brushRef="#br0" timeOffset="73583.3">30276 11099 928 0,'0'0'49'0,"0"0"-22"0,0 0 55 16,0 0-38-16,0 0-29 16,0 0-3-16,-13-3 4 15,13 3-6-15,0 0 3 16,0 0-11-16,8-6 21 15,4-3-6-15,-3-1 3 16,-5-2-17-16,-4 2 9 16,0 0-8-16,0 3-4 0,-9 5-24 15,-13 2-49-15,4 0-22 16,-2 0-71-16,8 11-164 16</inkml:trace>
  <inkml:trace contextRef="#ctx0" brushRef="#br0" timeOffset="73999.36">30738 10948 541 0,'0'0'133'15,"0"0"-45"-15,0 0 53 16,0 0-38-16,0 0-28 16,0 0-19-16,0-16-11 15,0 16-8-15,0 0-12 16,0 8-12-16,0 24 1 15,0 13 19-15,0 9-8 16,0 6-2-16,0 0-5 0,0-2-18 16,0-6 6-16,0-11-6 15,0-7-5-15,-2-12-2 16,2-8-26-16,0-7-37 16,0-7-80-16,2 0-25 15,13-12-119-15,3-16-230 16</inkml:trace>
  <inkml:trace contextRef="#ctx0" brushRef="#br0" timeOffset="74303.39">30909 11023 714 0,'0'0'194'0,"0"0"-122"15,0 0 49-15,0 0-24 16,0 0-42-16,0 0-34 15,0-17-11-15,0 41-2 16,2 13 14-16,2 6 7 0,4 6-2 16,-6 1-12-16,2-2-6 15,-2-9 3-15,3-7-8 16,-5-10-4-16,2-8 1 16,2-6-5-16,-2-7 5 15,-2-1-1-15,0 0 4 16,0 0-4-16,0 0 0 15,0 0-12-15,0 0-20 16,0 0-35-16,0-5-123 0,0-9-141 16,0-1-274-16</inkml:trace>
  <inkml:trace contextRef="#ctx0" brushRef="#br0" timeOffset="76415.66">31729 11159 600 0,'0'0'118'0,"0"0"17"15,0 0-21 1,0 0-35-16,0 0-27 0,0 0-2 16,0-20-13-16,0 17-8 15,7 3-10-15,4 0-10 16,2 0-1-16,5 15-1 15,-2 9 7-15,-2 6-3 16,-6 4-1-16,-8-1-2 16,0-5 1-16,0-5-3 15,-8-3-3-15,-6-5 6 16,3-8-4-16,4-3 4 0,3-4-1 16,4 0-6-16,0 0 4 15,0 0 0-15,0-15-6 16,0-9 0-16,0-6-4 15,9-1 1-15,18 0 2 16,2 8-2-16,4 5 2 16,-2 10-2-16,-2 6-1 15,-2 2 4-15,-5 0 0 0,-2 7-2 16,-4 13 2-16,-5 4-2 16,-5 3 2-16,-6 4 0 15,0-4-1 1,0 1 1-16,-4-7-3 15,-9-5-3-15,-7-4-46 16,-1-7-54-16,-6 0-48 0,4-5-243 16</inkml:trace>
  <inkml:trace contextRef="#ctx0" brushRef="#br0" timeOffset="77399.78">28060 9160 638 0,'0'0'68'16,"0"0"-1"-16,0 0 15 16,0 0-4-16,0 0-31 15,0 0-21-15,-9 43 34 0,3 8 7 16,-3 11-25-16,9 8 2 15,0 4-17-15,0 5-2 16,0-3-15-16,0-6 4 16,7-8-12-16,-5-13 1 15,-2-15 0-15,0-13-2 16,0-11 0-16,0-6-2 16,0-4-9-1,2 0-33-15,0 0-25 0,-2-14 7 16,2-22-24-16,0-14-22 15,3-12-66-15,-3 0-48 16</inkml:trace>
  <inkml:trace contextRef="#ctx0" brushRef="#br0" timeOffset="78615.95">28072 9232 247 0,'0'0'24'0,"0"0"57"16,0 0 63-1,0 0-41-15,0 0-27 0,0 0 17 16,0-76-27-16,17 68-25 16,12 2-5-16,12 2-6 15,3-1 6-15,12 3-1 16,8 2-2-16,17 0-9 16,6 0 11-16,15 0 4 0,14 2-7 15,13 5-8 1,7 3-9-16,9 0 2 0,13 2-12 15,3 0 3-15,4 4-8 16,-12-2 3-16,-1 4-3 16,-5-1 4-1,-4 0-4-15,-7-1 1 16,-16-5 2-16,-2-2-3 16,-8-4 1-16,-10-5 0 0,-4 0-1 15,-16 0 0-15,3 0 0 16,-3 0 4-16,-2 0-3 15,2 0-1-15,-8 0-4 16,-6 0 3-16,-1 0 2 16,-9 7 0-16,0-2-1 15,-10 2 0-15,-1-3 1 16,-3 0 2-16,-1-2-2 16,-1 1 0-16,-3-2 1 15,3 3 8-15,3-2-3 16,-3 3-4-16,-7-3 10 0,-4-1-13 15,-9-1 5-15,-4 2 8 16,-12 0-5-16,-1-2-4 16,-3 0 9-16,0 0-1 15,0 0-4-15,0 2-4 16,0 1-1-16,0 1-3 0,0 1 1 16,7 5-1-1,-3 7 5-15,2 5 3 0,1 5-2 16,0 4-3-16,0 5 10 15,-3 0-12 1,2 6 7-16,3 4-6 16,1 6 3-16,1 2-5 15,-1 7 1-15,2-7 2 16,-3 2-3-16,-1 0 4 16,0-6-2-16,-6 0-2 0,0-7 0 15,-2-11 4-15,0-6-4 16,0-6 0-16,0-8 0 15,0-5 1-15,0-2 1 16,0-5-2-16,0 0 1 16,0 0 1-16,0 0 0 15,0 0 4-15,-2 0-1 16,-16-10-5-16,-7-7-2 16,-2 0-3-16,-6-4-2 0,-7 1-2 15,-9 3-9-15,-22-2-3 16,-14 5-3-16,-15 4 6 15,-14 0-2-15,-9 3 8 16,-6 2-4-16,-12-2 8 16,-8 2-1-16,-7-1-3 15,2-4 7-15,5 4-7 0,7 1-4 16,5 2 9 0,13 3 7-1,12 0 0-15,5 0 0 0,12 0 0 16,-2 0-1-16,6-2 2 15,-5-2 0-15,-2-1 0 16,2-2-1-16,1 7 5 16,1-5-5-16,16 5-3 15,2-3 3-15,9-3 0 16,0 4 1-16,-2-7-2 0,0 4 0 16,-5 1 0-16,-1-2 1 15,-6 2 4-15,1 2-4 16,-4-3 0-16,5 5 2 15,8 0-2-15,13 0 2 16,11 0-2-16,14 0 0 16,18 0 1-16,1 0-1 15,14 0 1-15,0 0-1 0,0 0-7 16,0 0-51-16,0 0-21 16,14-3-29-16,7-7-171 15,4-4-83-15</inkml:trace>
  <inkml:trace contextRef="#ctx0" brushRef="#br0" timeOffset="79450.72">28789 9541 870 0,'0'0'50'0,"0"0"-41"15,0 0 66-15,0 0-6 16,0 0-22-16,0 0-17 16,0-98 5-16,0 80-10 15,0-5-1-15,0 2-13 16,0 3 2-16,-15-1-3 15,-12 5-4-15,-2 3-5 16,-7 6 4-16,1 5-1 16,-6 0-3-16,10 0 1 0,4 5-1 15,12 10-1 1,8 2-7-16,7 4 5 0,0 4-6 16,9 4 7-16,24 3-3 15,17 9 3-15,-2-3 1 16,6 3 1-1,-5-2-1-15,-11-3 0 16,-13-7-3-16,-12-4 2 16,-11-11-9-16,-2-6-10 0,0-4 1 15,-27-4 1 1,-4 0 15-16,-7 0 1 0,9-7-1 16,2-18 0-16,10-3 1 15,3 0-7-15,10-2-3 16,4 2-13-16,0 5 9 15,29 3 2-15,6 5-10 16,10 3-7-16,4 1 6 16,0 8-7-16,1-1 16 15,-8 4 10-15,-11 0 6 16,-9 0-2-16,-9 0 2 16,-6 0 0-16,-7 0 2 15,0 2-2-15,0 12 10 16,0 6 17-16,-5 4-6 0,-3 6-7 15,6 0-4-15,2 0-5 16,0-2 1-16,0-4 2 16,4-6-3-16,14-4-4 15,2-9 3-15,2-5 0 16,5 0 3-16,2-12 5 16,0-13 0-16,-4-3 2 15,-6-4 6-15,-9-4 15 16,-8-5-28-16,-2-5 13 15,-2 7 8-15,-23 4-27 16,-8 14-1-16,-6 11-4 16,-3 10-28-16,0 0-17 15,6 12-38-15,7 11-65 0,16 1-215 16</inkml:trace>
  <inkml:trace contextRef="#ctx0" brushRef="#br0" timeOffset="79878.13">29467 9549 245 0,'0'0'600'0,"0"0"-509"16,0 0-7-16,0 0 13 15,0 0-41-15,0 0-10 0,-27-80-19 16,36 71-22-16,20 2-5 15,6 2 0-15,6 5-3 16,-5 0-1-16,-3 0 4 16,-6 0 0-16,-12 17 0 15,-3 4 4-15,-12 8-8 0,0 7 10 16,-6 0-5-16,-22 1-1 16,-8 0 5-16,0-7-3 15,1-6 1-15,6-8 3 16,11-5-1-1,5-8 8-15,2-1 2 16,9 0-8-16,2-2-2 16,0 0-3-16,0 0 0 0,0 0-2 15,4 0-4-15,21 0 1 16,8 0-2-16,13-2 2 16,2-2-18-16,2 3-50 15,6-3-34-15,0 1-4 16,2-1-100-16,-4 2-217 15</inkml:trace>
  <inkml:trace contextRef="#ctx0" brushRef="#br0" timeOffset="80070.14">30142 9711 969 0,'0'0'144'16,"0"0"-101"-16,0 0 62 15,0 0-57-15,0 0-29 16,0 0-18-16,-18-54-1 0,18 54-55 16,0 0-94-16,0 0-117 15,18 0-430-15</inkml:trace>
  <inkml:trace contextRef="#ctx0" brushRef="#br0" timeOffset="80342.19">30566 9549 958 0,'0'0'116'0,"0"0"-60"0,0 0 67 16,0 0-71-16,0 0-38 16,0 0-11-16,-18 38 9 15,18 11 11-15,0 0-12 16,4 1-7-16,1 1-1 15,2-9-3-15,-7-6 1 0,0-5-1 16,2-10-6-16,-2-7-12 16,2-10-25-16,0-4-77 15,5 0-5-15,4-10-21 16,2-14-168-16,6-8-290 16</inkml:trace>
  <inkml:trace contextRef="#ctx0" brushRef="#br0" timeOffset="80606.22">30749 9590 734 0,'0'0'149'0,"0"0"-65"15,0 0 1-15,0 0-33 16,0 0-14-16,0 0-25 16,0 43 24-16,2-5 18 15,4 5-17-15,1-5-14 16,0-3-4-16,0-1-7 15,-5-8-7-15,0-1-3 0,0-7 5 16,0-8-6-16,-2-4-2 16,0-5 1-16,0 2-2 15,0-1 1-15,0-2-7 16,0 0-22-16,0 0-36 16,0 0-51-16,0-8-47 15,0-18-265-15</inkml:trace>
  <inkml:trace contextRef="#ctx0" brushRef="#br0" timeOffset="81126.28">31226 9649 853 0,'0'0'142'0,"0"0"-110"16,0 0 59-16,0 0-26 15,0 0-9-15,0 0-34 16,-10-8-16-16,10 8-4 16,-8 24-2-16,3 5 26 15,1 6-14-15,-2-1-1 16,6 1 2-16,-10-5-2 16,8 0-2-16,0-2-6 15,2-4 4-15,0-7-5 16,0-5-2-16,0-7 1 0,0-3 0 15,0-2-1-15,0 0 0 16,0 0 1-16,0 0 2 16,2-2 1-16,25-18 2 15,4-4-6-15,11-4-2 16,-1 5-9-16,-4 9 0 16,-3 7 9-16,-18 4-4 15,-1 3 2-15,-9 0 3 0,4 0-3 16,-4 17 3-16,1 5 1 15,-1 7 2-15,0 5-2 16,-6-1 4-16,0-3 3 16,0-2 0-16,0-6-1 15,0-6-5-15,0-3 3 16,0-10-3 0,0-1-1-16,-10-2-1 15,6 0-33-15,-5 0-14 0,3-5-137 16,6-9-243-1</inkml:trace>
  <inkml:trace contextRef="#ctx0" brushRef="#br0" timeOffset="81326.32">31810 10008 126 0,'0'0'1192'0,"0"0"-1170"0,0 0-15 16,0 0 51-16,0 0-28 15,0 0-15-15,0-11 1 16,0 8-2-16,0 3-13 16,0 0-1-16,0 0-32 15,-2 0-30-15,-12 0-90 16,-10 0-217-16</inkml:trace>
  <inkml:trace contextRef="#ctx0" brushRef="#br0" timeOffset="85910.9">4877 11767 553 0,'0'0'107'15,"0"0"-72"-15,0 0 63 16,0 0-8-16,0 0-35 15,0 0-31-15,0 0-12 16,9-49-6-16,18 38-1 16,4-2 0-16,2 5 2 0,1 8 14 15,-5 0-13-15,-5 7-6 16,-6 18 1-16,-9 10-3 16,-9 5 2-16,0 4-2 15,-22 2 4-15,-12-4-4 16,-3-3 2-16,-4-10-1 15,5-7 0-15,3-8 2 16,8-6-2-16,8-6 0 16,7-2 8-16,6 0-5 0,2 0-2 15,2-8 5-15,0-6-7 16,6 0-10-16,21 4 4 16,11 5 1-1,7 2 4-15,-1 3 1 16,1 0 0-16,-5 11 1 15,-4 8 0-15,-12 5-1 16,-5 1 0-16,-13-4 0 16,-6 4 0-16,0-6 3 0,-20 3 6 15,-12-3 10-15,-5-3-7 16,-7-4 1-16,-4-6 4 16,-1-6-2-16,3 0-14 15,6 0 1-15,3 0-4 16,8-13 2-16,10-8-20 15,7-2-18-15,12-1-34 16,0 1-85-16,21 1-101 0</inkml:trace>
  <inkml:trace contextRef="#ctx0" brushRef="#br0" timeOffset="86102.93">5463 11969 792 0,'0'0'132'0,"0"0"-93"16,0 0 15-1,0 0 5-15,0 0-40 16,0 0-19-16,-22-26-8 16,17 22-40-16,5 0-62 15,0-1-182-15</inkml:trace>
  <inkml:trace contextRef="#ctx0" brushRef="#br0" timeOffset="86526.99">5688 11743 577 0,'0'0'154'16,"0"0"-106"-16,0 0 47 15,0 0-7-15,0 0-65 0,0 0-15 16,-44 8-4-16,37 24 1 16,7 2-2-16,0-2-2 15,0 2 7-15,5-4-6 16,8-6 2-16,3-6-2 16,-1-6 1-16,7-6 6 15,1-3 7-15,6 0 4 16,0-1 6-1,0 0-10-15,0 3-9 0,-5 0 4 16,-4 7-9-16,-4 2-1 16,-7 6 0-16,-9 2 3 15,0 6 0-15,0 0 0 16,-25 1 0-16,-6-2 3 16,-5-4-4-16,-1-5-3 15,-4-8-4-15,3-6-21 16,3-4-37-16,4-12-40 15,8-22-169-15,6-10-213 0</inkml:trace>
  <inkml:trace contextRef="#ctx0" brushRef="#br0" timeOffset="86711.01">5731 11747 680 0,'0'0'138'0,"0"0"-70"16,0 0-11-16,0 0 7 0,0 0-2 15,147-26-18-15,-92 17-19 16,5 5-9-16,-2 1 0 16,-10 1-14-16,-15 2-2 15,-17 0-32-15,-12 0-74 16,-4 2-155-16,0 5-205 16</inkml:trace>
  <inkml:trace contextRef="#ctx0" brushRef="#br0" timeOffset="87367.1">6838 11748 704 0,'0'0'105'16,"0"0"-34"-16,0 0 12 16,0 0-5-16,0 0-47 15,0 0-16-15,-50-26 3 16,15 47 19-16,0 4-2 16,-3 5-12-16,5 9-2 15,2 3-12-15,4 9-5 0,4 4 0 16,10 6-2-16,11 3 0 15,2-1-2-15,2-4 2 16,30-9-2-16,3-12 0 16,7-12 1-1,1-9-1-15,3-17 0 16,-1 0 0-16,-5-12 0 16,-9-11-3-16,-4-3-11 15,-16 3 10-15,-11-2-1 0,0 1-4 16,-17 3 1-16,-21 3 5 15,-9 7-11-15,-5 3-3 16,4 6 12-16,5 2 4 16,14 0 0-16,14 0 2 15,13 0-2-15,2 0-5 16,0 0-16-16,0 0-5 16,17-2 19-16,12 0 8 15,5 2 0-15,2 0 1 0,-7 0 0 16,0 10 2-16,-8 12 3 15,-5 8 3-15,-3 6 13 16,-1 5 11-16,-3 5-16 16,-9-2 2-16,0-3-8 15,0-6-3-15,0-7-8 16,0-5 0-16,-5-7-20 16,1-4-51-16,4-5-31 0,0-7-162 15,0 0-200-15</inkml:trace>
  <inkml:trace contextRef="#ctx0" brushRef="#br0" timeOffset="88047.19">7895 11497 469 0,'0'0'30'0,"0"0"33"16,0 0 16-16,0 0-16 15,0 0 0-15,0 0-18 16,-20 43 44-16,18 15-21 15,2 17-23-15,0 17-12 16,9 8 2-16,11 6 3 16,2 6-2-16,3 5-6 15,-5-3-3-15,6-4-12 16,-8-9-8-16,3-16-4 0,-8-12-1 16,1-18-2-16,-10-14-1 15,0-13 1-15,-4-10 0 16,0-8-39-16,0-6-23 15,0-4-23-15,0 0-21 16,0-9-95-16,0-24-169 16</inkml:trace>
  <inkml:trace contextRef="#ctx0" brushRef="#br0" timeOffset="91359.62">7940 11630 182 0,'0'0'325'16,"0"0"-283"-16,0 0 4 16,0 0 18-16,0 0 7 15,0 0-4-15,-5-6-9 0,5 6-13 16,0 0-5-16,0 0-16 16,0 0-9-16,0 0-10 15,0 0 0-15,0 0-3 16,0 0 9-1,0 0-9-15,0 0 7 16,0 0 5-16,0 0-8 16,0 0 1-16,0 4 4 15,7 1-11-15,13 0 10 0,9 1-9 16,6 2 12-16,17-1-8 16,4-2-1-16,4-1-3 15,2 0-1-15,3 3-2 16,-3-2 2-16,3 4 0 15,-5-2 0-15,0 3 1 16,-6 1-1-16,-5 1 1 16,4-2-1-16,3 0 2 0,6-2-2 15,10-4 0-15,8-1 8 16,11-3-6-16,21 0 7 16,13 0-6-16,20 0 57 15,15 0-19-15,0 0-39 16,-3 0-1-16,-1 0-2 15,-6 0-1-15,-4 0 2 16,3 0 0-16,-1 0-1 16,-8 0 1-16,0 0 5 0,3 5-5 15,0 1 1-15,4 0 0 16,7-2 2 0,0 1-3-16,0 2-2 15,-5 1-2-15,-4-3 4 16,5 4 0-16,-13 1 3 15,6-3-5-15,-3 4 5 16,3-2-3-16,4-2 0 16,16-2 2-16,4 0 0 0,12-3-2 15,-1 0 0-15,5-2 0 16,-2 2-6-16,-4 4 12 16,6-2-8-16,-11 4 4 15,0 2-1-15,2-3 1 16,1 5-1-16,10-5-1 15,12 0 0-15,-1 0-5 16,0-3 5-16,12 3 0 0,-10-2 1 16,-2 4-1-16,2 0 0 15,-3-1 0-15,-8 0 0 16,-2 2-1-16,-9-2 1 16,-3 0 1-16,6 0-1 15,-3-2-1-15,0 0 1 16,3 1 2-16,1-4-2 15,3-3 2-15,-2 0-2 16,-4 2 1-16,-3-2-2 16,3 2-1-16,-5 1 1 15,-6-1-3-15,4 0 4 16,-1 1 5-16,1 1-3 16,4-1 1-16,-3 1-3 15,1-1 1-15,0-3-4 16,-5 2 2-16,-5 0 1 15,6-2 0-15,-8 0 0 16,-6 0 3-16,-7 0-3 0,-4 0 3 16,4 0 1-16,3 0 4 15,-8 0 2-15,-2-2-5 16,-4-2 3-16,5-1-5 16,-3 2 4-16,2 1-7 15,3 2 8-15,0 0-7 16,-3 0 0-16,1 0 1 15,-8 0 0-15,1 0-1 0,2 0 1 16,-7 0 1-16,1 0-6 16,-3 0 4-16,2 0-1 15,0 0 1-15,-1 0-1 16,1 2-2-16,2 3 2 16,1-2 5-16,-3 3 0 15,2 1-3 1,-4-2 0-16,-2 2 1 15,1-1 0-15,-11-3 1 0,-10 2-7 16,2-4 5-16,-4 2-2 16,-3-3 2-16,0 0-2 15,-9 0 0-15,-6 0 1 16,-9 0 2-16,-9 0-1 16,-11 0 4-16,-10 0-4 15,-10-3 4-15,-9 2 0 16,-11-2 1-16,-12 1 5 15,0 2 1-15,-4 0 2 0,0 0-4 16,0 0-6-16,0 0-3 16,0 0 0-16,0 0-1 15,0 0-1-15,5 0-1 16,-5 0 1-16,2 0 0 16,4 0 0-16,15 0 0 15,1 0-2-15,14 0 2 16,-1 0 1-16,4 6 1 0,-11 0-2 15,-1 1 1-15,-5-5-1 16,-6 1 0-16,-7-3 0 16,-5 2 0-16,1-2 0 15,-5 3 0-15,0-3-1 16,0 1-1 0,0 2 2-16,0-3-1 15,0 0 1-15,0 5 0 16,0 6 0-16,0 5 3 0,-11 3-1 15,9 4-2-15,-5 0 3 16,4 0-1-16,1 5 0 16,2 6 0-16,0 6 3 15,0 4 1-15,0 8-3 16,0 6 3-16,7 5-2 16,2 5 0-16,2 1 0 15,-7 6 1-15,1-2-1 16,0 1-2-16,-5 2-1 0,0 6 1 15,0 3-2-15,0 0 3 16,0 4 1-16,0-9-3 16,-8-2 1-16,2 3-1 15,-3 1 0-15,3-1-1 16,-8 3 4-16,5-9 1 16,5 0-5-16,-8-3 8 15,8-3-6-15,-7 4-2 0,2 1 0 16,0 1 0-16,2-2 1 15,1-2 3-15,-3-1-3 16,5-3 1 0,-6 2 0-16,6 4 1 15,0-3-3-15,-7 0 0 16,1-6 1-16,4-6-1 16,-3-3 0-16,3-4 0 15,-6-6 0-15,3-5 1 0,1-4 3 16,-2-10-4-16,6-3 1 15,-5-6-1-15,7-9-1 16,0-1 1-16,2-6 0 16,0-1 1-16,-2 0 3 15,2 0-4-15,0 0 5 16,0 0-3-16,0 0 4 16,-8 0-4-16,4 0 0 0,-5 0-2 15,3-8 0-15,-6-2 0 16,-1 0-1-16,-3 0 1 15,-8-2-1-15,-5 2 0 16,-4-4 1-16,-21 0 0 16,-8-2-3-16,-19 0-1 15,-10-4 0-15,-19 2 4 0,-7 0-1 16,-6-2 1 0,-5-1 2-16,-9-1-2 0,-6-2 0 15,-11-2 1 1,-6 0-1-16,2-2-4 15,-12 0 4-15,-6 0-4 16,-9-1 4-16,-11 3 0 16,-3-1 5-16,-6-1-5 15,-9 4 0-15,4-4 1 16,-4-1-1-16,10 3-5 16,1 1 5-16,-7-1-1 0,5 1 1 15,-5 1 1-15,-6 2 3 16,2 2-4-16,-4 0 0 15,-5 1-1-15,4-2-2 16,-1 3 1-16,-5-2 2 16,-1 1 2-16,4 0 3 15,-3-4-5-15,1 4 0 16,8-3-3-16,4 1 3 0,1-1-2 16,-3 0 0-16,-5-2 2 15,-1 2 6-15,-8 0-5 16,1-2-2-16,-3 2-1 15,3 1 2-15,-5-2-2 16,2 3 2-16,-3-3 0 16,-6 2 4-16,0-1-4 15,5 0 0-15,5 0 0 16,3 0-2-16,4 1 0 16,-1 1 2-16,4 4 0 15,-6 3 4-15,9-1-3 16,-4 5-1-16,0 1 0 15,14 2-2-15,-4 0 2 16,7 3 0-16,6 3 0 16,6 0 0-16,4 0 0 15,6 0 3-15,3 0-3 16,7 0-1-16,3 5 0 0,4 3-1 16,0 0 2-16,2 3 0 15,2 1 1-15,1 2-1 16,-4-1 2-16,3 1-2 15,1 0 3-15,5 0-3 16,6 1-4-16,3-2 3 16,-3 1 1-16,10 1 0 15,-2-3-1-15,-1 2 1 0,6 0 0 16,-2 0 0-16,-4 0 3 16,4 0-3-16,-6 0 0 15,3 2 1-15,1-2-1 16,6-2-2-16,3 0 2 15,3 0-1 1,2 0 1-16,7-2 0 16,-2 0 1-16,1 1-1 15,4-2-2-15,-1-1 2 16,4 0 3-16,-2-1-3 0,4-2 5 16,2-1-5-16,10 0-2 15,18-4 1-15,4 3-2 16,16-3 3-16,4 0-1 15,11 0 1-15,10 0 0 16,6 0 2-16,9 0-2 16,6 0 0-16,1 0 0 0,13 0 0 15,-2 0 0-15,2 0 0 16,0 0 0-16,0 0 0 16,0 0 0-16,0 0 0 15,0 0 0-15,0 0-1 16,0 0 2-16,0 0-1 15,0 0 0-15,-2 0 0 16,-3-3-1-16,-2-3-3 0,7-1-3 16,-4 2-1-1,0-1-3-15,-5-2-24 0,-3-5-9 16,6-1-23-16,-5-3-75 16,9-5-88-16,2-6-205 15</inkml:trace>
  <inkml:trace contextRef="#ctx0" brushRef="#br0" timeOffset="92327.75">8047 12605 463 0,'0'0'88'15,"0"0"-63"1,0 0-6-16,0 0 27 0,0 0 5 16,0 0 17-16,0 0 33 15,0-4-37-15,2 4-25 16,4 12-8-16,6 20 33 16,1 16-17-16,3 20 1 15,-3 18-2-15,5 15-1 16,0 9 3-16,-2 8-16 15,-3 3-11 1,-2 0 0-16,2 0-11 0,1-13-2 16,-5-9-7-16,-5-11 0 15,-4-13 2-15,0-8 0 16,0-9-3-16,0-13 0 16,0-9 1-16,0-14 0 15,0-14-1-15,0-6-2 16,0-2-1-16,0 0-9 15,-4-5 0-15,-5-17-12 0,4-7-30 16,-4-1-38-16,9-1 3 16,-2 9-12-16,2 6 17 15,0 8 9-15,0 6 41 16,0 2 24-16,0 0-8 16,0 0 18-16,0 15 0 15,0 6 35-15,0 2 8 0,-2-2 14 16,0-4-2-1,-5-5-8-15,7-7-19 0,0-2-18 16,0-3-6-16,0 0-4 16,0 0-20-16,0 0-64 15,7-20-68-15,8-2-61 16</inkml:trace>
  <inkml:trace contextRef="#ctx0" brushRef="#br0" timeOffset="98144.49">8840 12238 524 0,'0'0'101'0,"0"0"-39"16,0 0 15-16,0 0 37 0,0 0-51 15,0 0-14-15,-17-95 2 16,17 93-10-16,0 2-5 16,0 0-7-16,0 0-4 15,0 0-11-15,0 2 3 16,0 28-12-16,0 18 32 16,0 17 1-16,0 17-20 15,0 18 6 1,-2 15-13-16,2 11 2 0,-2 8-5 15,-4 8-5-15,6 6 2 16,0 7-4-16,0-4 0 16,0-5 1-16,0-7-2 15,12-12 0-15,-3-10 0 16,-5-19-1-16,-2-22 0 16,-2-18 0-16,0-23-3 15,0-15-16-15,0-12-18 0,0-8-19 16,0-12-13-16,0-32-37 15,0-18-134-15,-11-19-22 16</inkml:trace>
  <inkml:trace contextRef="#ctx0" brushRef="#br0" timeOffset="99328.65">8821 12441 615 0,'0'0'2'16,"0"0"5"-16,0 0 19 15,0 0 40-15,0 0 1 16,0 0-8-16,-2-67-8 16,2 65-13-16,0 2-8 15,0 0-9-15,0-1-8 16,0-2-4-16,19-2-7 16,21-4 12-16,16-1 13 0,10 0 2 15,19-2-2-15,16 2-11 16,8 0 0-16,11 1 10 15,21 4-20-15,11 1-1 16,4 0 3-16,4 4-5 16,1 0-1-16,-3 0 0 15,-2 0-1-15,-9 0 3 16,-5 0-4-16,-5 4 0 16,-8 5 4-16,-9-2-4 0,-6-2 0 15,-5 0 0-15,-6-1 1 16,-14 0 0-16,-2-4-1 15,-14 2 2 1,-4-2-2-16,-11 0 6 16,-6 0-1-16,-10 0 5 15,-13 0-7-15,-9 0 4 16,-7-4 1-16,-11 4 6 16,4 0-4-16,-6-2 1 0,0 2-1 15,0 0-5-15,0 0-1 16,0 0-4-16,4 4 1 15,0 20-1-15,5 14 12 16,-3 8-4-16,2 8-4 16,-6 11 1-16,-2 7 1 15,0 11-3-15,0 4 0 16,0 5 0-16,-10 0-3 0,6-5 1 16,0-5-1-16,-1 3 1 15,3-8-1-15,0-4 0 16,0-9 4-16,0-15-4 15,2-6-4-15,0-8 3 16,0-8 1-16,0-8 0 16,0-7 0-16,0-7 0 15,0-3 0-15,0-2 4 16,0 0-4-16,-10 0-3 0,-3 0 2 16,-16 0-4-16,-11 0-16 15,-9 0 0 1,-11 0 7-16,-9 0 0 15,-14 0-2-15,-6 0-5 16,-2 0 11-16,-1 2 10 16,3 3-10-16,0-3 1 15,-5 1-2-15,1 4 5 16,-12-3 2-16,-11 1 4 0,-4 4 0 16,-17-2 0-16,0 4 1 15,-2-3-1-15,6-1 3 16,10 1-2-16,7 1 0 15,4-3 0-15,10 0 1 16,0-1 1-16,3-2-6 16,3 3 3-16,1-3-1 15,1 4 1-15,3 3 0 0,8-2 0 16,10 4-2-16,8-3 3 16,16 3-1-16,9-5 0 15,7-1 0-15,6-2 0 16,2-1-1-16,5-3 1 15,0 3-2-15,4-3-13 16,8 0-15-16,-2 0 5 16,1 0-12-16,7 0-36 15,-2-8-36-15,0-10-113 16,-1-5-109-16</inkml:trace>
  <inkml:trace contextRef="#ctx0" brushRef="#br0" timeOffset="99672.69">9056 12576 861 0,'0'0'64'0,"0"0"-59"15,0 0-3-15,0 0 19 16,0 0 41-16,0 0-24 16,43 119-23-16,-23-75 3 15,-11 1-10-15,6-6-7 16,-8-4-1-16,-7-10-4 15,0-7-22 1,0-6-52-16,0-9-76 16,0-3-59-16,-7 0-247 0</inkml:trace>
  <inkml:trace contextRef="#ctx0" brushRef="#br0" timeOffset="100048.74">8985 12759 616 0,'0'0'136'15,"0"0"-68"-15,0 0 0 16,0 0-25-16,0 0-18 16,0 0-14-16,121-54 0 0,-63 42-4 15,4-1 2-15,-2-4-8 16,3-1 0-16,-14 0 4 16,-11 1-5-16,-16 3-3 15,-11 2 3-15,-11 1 4 16,0 0-1-16,0-1-3 15,-16 0 0-15,-1 3 0 16,-4-2 1-16,6 6 0 16,6 0 2-16,2 3 11 0,5 2 12 15,2 0-11-15,0 0-11 16,0 0-4-16,0 24 0 16,2 10 2-1,12 7 7-15,3 3-6 16,-3 0 0-16,-1-2 0 15,-2-4-3-15,-1-6-3 16,-2-7-17-16,3-8-53 0,3-9-51 16,1-8-117-16</inkml:trace>
  <inkml:trace contextRef="#ctx0" brushRef="#br0" timeOffset="100480.8">10011 12504 560 0,'0'0'165'16,"0"0"-81"-16,0 0 22 15,0 0-38-15,0 0-10 16,0 0-17-16,-123-80-16 16,103 80-14-16,-3 0-6 15,8 0-3-15,-1 6-2 16,12 8 0-16,0 4-3 15,4 3 2-15,0 0-4 0,2 4 5 16,16 1-3-16,7 2 3 16,1-1 2-16,5 0-2 15,-2-1 0 1,-2 0 1-16,-5-6-1 16,-7 2 0-16,-5-6 0 15,-6 0 0-15,-4 0 0 16,0-2 2-16,-20-2 16 15,-18 2 7-15,-9-3-6 0,-6-6-14 16,-3-5-1-16,5 0-3 16,7 0-1-16,8-12 0 15,9-10-3-15,13 0-35 16,8-2-12-16,6 4-42 16,0 0-35-16,18 5-116 15,15-2-190-15</inkml:trace>
  <inkml:trace contextRef="#ctx0" brushRef="#br0" timeOffset="100832.85">10387 12471 210 0,'0'0'16'15,"0"0"10"-15,0 0 123 16,0 0-26-16,0 0-58 16,0 0 30-16,0-45 19 15,0 45-37-15,0 0-21 16,0 4-27-16,0 24 3 0,7 11 32 15,2 7-32-15,0 2-18 16,-5 0-10-16,3-4-3 16,-7-6-1-16,0-8-14 15,0-6-62-15,0-12-81 16,0-8-69-16,0-4-215 16</inkml:trace>
  <inkml:trace contextRef="#ctx0" brushRef="#br0" timeOffset="101096.88">10374 12448 226 0,'0'0'551'0,"0"0"-453"15,0 0-63-15,0 0-9 16,0 0 4-16,0 0-3 16,140 7-2-1,-86 17 1-15,-5 3-10 16,2 8-8-16,-17-1 4 0,-8 0-3 15,-14-2 5-15,-12-2-3 16,-10-1-6-16,-25-3 11 16,-14 1-5-16,-9-7-11 15,0-6-19-15,2-8-12 16,14-6-14-16,13 0-32 16,13-14-58-16,14-16-91 15</inkml:trace>
  <inkml:trace contextRef="#ctx0" brushRef="#br0" timeOffset="101312.9">10987 12521 864 0,'0'0'55'16,"0"0"-25"-16,0 0 24 15,0 0 7-15,0 0-4 0,-42 126-36 16,30-80 5-16,6 0-17 15,-3-4-3-15,2-4-6 16,5-6-17-16,-3-11-55 16,5-7-49-1,0-12-115-15,0-2 8 16</inkml:trace>
  <inkml:trace contextRef="#ctx0" brushRef="#br0" timeOffset="101576.93">10914 12576 597 0,'0'0'92'0,"0"0"-14"16,0 0 32-16,0 0-40 16,0 0-42-16,0 0 1 15,82-100-1-15,-47 96-7 16,8 3-7-16,-5 1 7 16,-9 0-8-16,-9 0-12 0,-7 9-1 15,-13 3 3-15,0 7-2 16,-2 0 14-16,-29 3 15 15,-11-1-17-15,-12-3-10 16,-2-4-3-16,0-4-18 16,12-6-22-16,13-4-28 15,11 0-53-15,13 0-113 16,7-10-241-16</inkml:trace>
  <inkml:trace contextRef="#ctx0" brushRef="#br0" timeOffset="102033">11676 12499 366 0,'0'0'553'0,"0"0"-499"16,0 0-11-16,0 0 25 0,0 0-18 15,-116 58-2-15,75-22-9 16,10 4-7-16,3-5-14 15,6-3-7-15,1-6-8 16,10-9-3-16,7-7 0 16,4-5 1-16,0-4-1 15,0-1 0-15,0 0 0 16,0-1 2-16,0-22 0 0,13-7-2 16,3-7-2-16,1-9 2 15,6 0 0-15,-6 11 0 16,4 7 0-16,-11 12 0 15,0 9 1-15,-6 6-1 16,-4 1 0-16,7 0-1 16,-1 10 1-16,10 16 0 15,-1 8-2-15,-3 3 3 16,1 1-1-16,-11-1 0 0,6-3 0 16,-6-4 1-1,-2-6-2-15,0-6-23 16,0-6-52-16,0-8-33 15,-18-4-89-15,-3 0-148 16</inkml:trace>
  <inkml:trace contextRef="#ctx0" brushRef="#br0" timeOffset="102201.02">11361 12615 704 0,'0'0'194'0,"0"0"-164"16,0 0-7-16,0 0-5 15,0 0-15-15,0 0-2 16,139-2-1-16,-62-1-4 16,8 2-37-16,0 1-71 15,-12 0-26-15,-10 0-13 0,-18 0-102 16</inkml:trace>
  <inkml:trace contextRef="#ctx0" brushRef="#br0" timeOffset="102265.03">11957 12633 157 0,'0'0'124'15,"0"0"15"-15,0 0-93 16,-118 44-34-16,57-36-12 15,-1 2-77-15</inkml:trace>
  <inkml:trace contextRef="#ctx0" brushRef="#br0" timeOffset="102961.12">9253 13101 659 0,'0'0'116'0,"0"0"-57"0,0 0 7 15,0 0 19-15,0 0-11 16,0 0-43-16,0-43-10 16,0 65-12-16,0 14 23 15,4 12 13-15,5 2-30 16,-3 2-3-16,4-4-10 15,-6-9 2-15,3-9-3 16,-3-9-1-16,-4-10 3 16,2-8-2-16,-2-3 1 0,0 0 4 15,0 0 6-15,0-14 3 16,-4-19-10-16,-9-12-3 16,-3-5 1-16,1-1-2 15,3 0 0-15,8 7-1 16,4 12 1-16,0 9-1 15,2 6 0-15,16 7 0 16,-1 2 0-16,8 6-5 0,0 2-9 16,2 0-29-16,4 0-38 15,0 12-30-15,0 4-38 16,-2 2-137 0</inkml:trace>
  <inkml:trace contextRef="#ctx0" brushRef="#br0" timeOffset="103161.15">9257 13253 939 0,'0'0'25'0,"0"0"-25"15,0 0 0-15,0 0 3 16,134-73-3-16,-70 59-13 15,4 4-32-15,3 2-108 16,-7 0-58-16,-8 1-295 0</inkml:trace>
  <inkml:trace contextRef="#ctx0" brushRef="#br0" timeOffset="103361.17">9812 13114 658 0,'0'0'206'0,"0"0"-139"16,0 0-5-16,0 0-3 15,0 0-18-15,-58 118-16 0,58-74-10 16,0 3-5-16,4-3-7 16,10-7 0-1,-3-2-3-15,-7-12-10 16,2-12-31-16,-2-8-35 16,-4-3-37-16,2-5-65 15,-2-25-17-15,0-12-166 16</inkml:trace>
  <inkml:trace contextRef="#ctx0" brushRef="#br0" timeOffset="103561.2">9758 13138 288 0,'0'0'204'0,"0"0"-89"16,0 0 9-16,0 0-9 15,0 0-60-15,0 0-37 16,48-60 2-16,-15 64 3 16,0 20-2-16,3 3 1 15,-7 8-5-15,-7 4-9 16,-11-2 8-16,-8 3-3 15,-3-1 1-15,-7-4-11 0,-24-2-3 16,-3-3-2-16,-3-12-35 16,3-7-36-16,12-11-115 15,7 0-56-15</inkml:trace>
  <inkml:trace contextRef="#ctx0" brushRef="#br0" timeOffset="103769.22">10185 13189 778 0,'0'0'87'15,"0"0"-36"-15,0 0 15 16,-29 113-14-16,17-66-21 16,4-1-21-16,1-4-5 15,0-10-5-15,0-5 0 16,7-12-34-16,0-9-66 0,0-6-140 15,0-2-153-15</inkml:trace>
  <inkml:trace contextRef="#ctx0" brushRef="#br0" timeOffset="104009.26">10073 13114 664 0,'0'0'158'15,"0"0"-96"-15,0 0-30 16,0 0-10-16,0 0 1 0,0 0 7 15,114 19 4-15,-65 7-5 16,-4 11-13-16,-10 1 14 16,-6 4 4-16,-18-2-8 15,-11 1-17-15,0-6-3 16,-29 0 0 0,-11-7-6-16,-3-10-8 15,1-10-39-15,9-8-51 16,4 0-49-16,14-22-99 0,7-10-254 15</inkml:trace>
  <inkml:trace contextRef="#ctx0" brushRef="#br0" timeOffset="104529.32">10733 13346 554 0,'0'0'80'16,"0"0"16"-16,0 0 47 15,0 0-76-15,-145 121-32 16,87-103-27-16,9-6-2 16,5-6-3-16,10-6-1 15,18 0 2-15,14-7-4 16,2-22-6-16,2-5-29 16,27-4 4-16,11-4 23 15,5 1 5-15,-3 5 1 0,-1 0 2 16,-10 6 0-16,-7 4 2 15,-10 6 5-15,-10 4 1 16,-4 4 18 0,0 2-12-16,-4 2 9 15,-12 4-18-15,-4 4-5 16,6 0 7-16,1 0-3 16,7 4 2-16,2 11-1 15,4 6-3-15,0 4 3 0,0 3-4 16,6 4 15-16,9 4 6 15,10 0-2-15,0 6 5 16,-1-3 3-16,3 2-13 16,-5-1 2-16,-2-5-4 15,-7-2 6-15,-3-3-10 16,-8-4 3-16,-2-4-5 16,0-3-3-16,-16-3-3 0,-11-2-2 15,-2-7-40-15,0-7-39 16,0 0-57-16,7-2-144 15,6-20-308-15</inkml:trace>
  <inkml:trace contextRef="#ctx0" brushRef="#br0" timeOffset="105161.4">11154 13029 635 0,'0'0'187'16,"0"0"-120"-16,0 0-9 15,0 0-27-15,0 0 24 16,0 0 3-16,0 107-21 0,0-59 8 16,5 2-2-16,-3 3-18 15,-2-3-19-15,0-8-6 16,0-8-9-16,0-10-52 15,0-6-28-15,0-11-25 16,-2-7-151-16,-10 0-263 16</inkml:trace>
  <inkml:trace contextRef="#ctx0" brushRef="#br0" timeOffset="105353.43">11043 12985 69 0,'0'0'912'0,"0"0"-849"16,0 0-47 0,0 0 11-16,0 0-2 15,0 0-19-15,80-11-6 0,-31 11 2 16,3 4-2-16,6 2-15 16,4-2-78-16,7 0-107 15,2-2-66-15</inkml:trace>
  <inkml:trace contextRef="#ctx0" brushRef="#br0" timeOffset="105569.46">11669 12994 795 0,'0'0'131'0,"0"0"-83"16,0 0 31-16,0 0-14 16,0 0-22-16,-57 107-10 15,57-63 5-15,0-3-25 16,0 2-6-16,0-4-6 15,6-9-1-15,-4-7-1 16,5-10-37-16,-7-8-55 0,2-5-15 16,-2 0-12-16,0-20-110 15,0-15-216-15</inkml:trace>
  <inkml:trace contextRef="#ctx0" brushRef="#br0" timeOffset="105785.49">11583 12948 467 0,'0'0'254'16,"0"0"-163"-16,0 0-40 16,0 0 2-16,0 0-7 0,0 0-12 15,100 36 7-15,-73-11-13 16,-3 9-4-16,-9-2-6 16,-8-1 2-16,-7-1 5 15,0 2-7-15,-17 0-10 16,-17-6 0-16,-2-3-8 15,0-11-29-15,7-7-44 16,8-5-72-16,9-3-160 16</inkml:trace>
  <inkml:trace contextRef="#ctx0" brushRef="#br0" timeOffset="106001.52">11961 12946 922 0,'0'0'115'16,"0"0"-114"-16,0 0 20 0,0 0 49 16,0 134-13-16,7-81-19 15,-3 5-20 1,1-7-8-16,-5 4-4 16,0-13-6-16,0-6-2 15,0-10-57-15,0-16-43 16,0-6-46-16,0-4-133 15</inkml:trace>
  <inkml:trace contextRef="#ctx0" brushRef="#br0" timeOffset="106265.55">11948 12925 718 0,'0'0'148'15,"0"0"-102"-15,0 0-22 16,0 0 13-16,0 0 16 15,0 0-13-15,142-13-12 16,-99 35 0-16,-1 3-5 0,-11 6-5 16,-4 1-14-16,-16 4 1 15,-11-4 3-15,0 2-5 16,-31-4 1-16,-18 0 1 16,-4-6-2-16,-10-3-3 15,12-10-14-15,2-7-39 16,13-4-25-16,10-2-101 15,8-19-295-15</inkml:trace>
  <inkml:trace contextRef="#ctx0" brushRef="#br0" timeOffset="106425.57">12106 13214 972 0,'0'0'106'15,"0"0"-97"-15,0 0-9 0,0 0 3 16,0 0-3-16,0 0 0 16,-31 8-103-16,17-8-238 15</inkml:trace>
  <inkml:trace contextRef="#ctx0" brushRef="#br0" timeOffset="107177.67">13464 10239 742 0,'0'0'139'15,"0"0"-87"1,0 0-31-16,0 0 39 16,0 0 25-16,-58 110-15 0,4-54-17 15,-8 10-17 1,-21 11 2-16,-8 8-15 0,-11 12 0 15,-19 3-13-15,-9 5-7 16,-14 1 0-16,-3 1-3 16,-5 2 0-16,9-5 0 15,16-9 1-15,23-13 0 16,19-12 3-16,29-11-4 16,11-9 0-16,14-13-3 15,14-11-7-15,5-12-7 0,10-10-6 16,2-4-24-16,0 0-19 15,5-18-14-15,19-19-42 16,9-12-37-16,-2 2-69 16,-4 4-83-16</inkml:trace>
  <inkml:trace contextRef="#ctx0" brushRef="#br0" timeOffset="107473.7">11883 11304 532 0,'0'0'103'15,"0"0"-92"-15,0 0 16 16,0 0 61-16,0 0 11 0,0 0-38 16,-2-4-24-1,-3 4 3-15,3 1 7 0,-2 8-13 16,2-4-20-16,2-1-7 15,0-2-2-15,0-2-1 16,0 0-1-16,0 0-3 16,0 0 0-16,0 0-1 15,0 0-34-15,0 0-48 0,0 0-51 16,0-6-54-16,6 1 56 16,-4-4-184-16</inkml:trace>
  <inkml:trace contextRef="#ctx0" brushRef="#br0" timeOffset="107673.73">11883 11304 593 0</inkml:trace>
  <inkml:trace contextRef="#ctx0" brushRef="#br0" timeOffset="107929.76">11883 11304 593 0,'56'-7'72'0,"-56"7"-6"0,0 0 45 0,0 0-43 16,0 0-35-16,0 4-15 15,0 23 5-15,0 10 27 16,-13 10-10-16,-8 9-12 15,2 5-9-15,-8 6 2 16,-4 5 1-16,-6 4-3 16,-5-1-6-16,-2-5 0 0,-1-6 4 15,-6-6-8-15,2-5 8 16,6-13-16-16,10-13 2 16,11-8 2-16,8-7-5 15,10-8 0-15,2-2-4 16,2 0 4-16,0-2-6 15,0 0-34-15,0 0-21 16,0 0-24-16,0 0-42 16,4-4-109-16,10-16-184 15</inkml:trace>
  <inkml:trace contextRef="#ctx0" brushRef="#br0" timeOffset="108345.82">11475 11648 476 0,'0'0'362'0,"0"0"-269"0,0 0-40 16,0 0 10-16,0 0-30 15,0 0 17-15,-4 91 6 16,17-29-5-16,7 6-22 15,7 2 0-15,-4-1-13 16,-6-8-1-16,-1-7-6 16,-5-4-2-16,-5-9 0 15,4-8-3-15,-8-13-2 0,0-8 4 16,-2-9-6-16,0-3 0 16,2 2 4-16,-2-2-3 15,7 0 2-15,9 0 1 16,3-8-4-16,19-14-2 15,7-4 0 1,9-2-5-16,2 0-13 16,3-1-20-16,4 3-24 15,0 5-37-15,-5 3 16 0,-12 1-39 16,-8 4-179-16,-14 6-254 16</inkml:trace>
  <inkml:trace contextRef="#ctx0" brushRef="#br0" timeOffset="108457.84">12275 12055 1008 0,'0'0'89'0,"0"0"-65"0,0 0-8 15,0 0-16-15,0 0-25 16,0 0-130-16,14-16-584 16</inkml:trace>
  <inkml:trace contextRef="#ctx0" brushRef="#br0" timeOffset="110826.14">18916 10672 671 0,'0'0'26'15,"0"0"53"-15,0 0 29 16,0 0-28-16,0 0-37 15,0 0-17-15,0-3-7 16,-2 35 23-16,0 14 18 16,2 5-21-16,0 11 1 15,0 10-14-15,0 7-4 0,0 9-5 16,0 4-3 0,0 2-3-16,0 7 5 15,0 5-4-15,0-4-2 16,0 4-5-16,4-5-4 15,-4-4 2-15,0 6 5 16,0-3-4-16,0 0 3 16,0-5-7-16,0-13 5 15,-11-10-4-15,5-11-1 0,-6-13 3 16,10-14-4 0,-5-10 2-16,5-12-1 0,2-7 0 15,0-2 0-15,0-3 4 16,0 0 1-16,0 0-5 15,0 0 0-15,0-18-8 16,-4-5-13-16,-6 0-9 16,4 2-33-16,-5 4-65 15,7 7-36-15,-4-2-115 0,6 5-216 16</inkml:trace>
  <inkml:trace contextRef="#ctx0" brushRef="#br0" timeOffset="111234.19">18646 12412 673 0,'0'0'146'16,"0"0"-73"-16,0 0 36 16,0 0-13-16,0 0-18 15,0 0-53-15,-13-22-6 16,18 27-14-16,19 16 14 15,12 11 10-15,-3 3-12 16,7 3-6-16,-11-2-2 16,0-2-6-16,-4-6 6 0,-1-2-5 15,1-6 0-15,0-2-2 16,-8-6 0-16,-3-7-1 16,-10-5 3-16,5 0-3 15,-5 0 10-15,7-17 10 16,5-15-6-16,-3-6-4 15,3-2-4-15,-1 0-4 16,1 6-1-16,-5 6-2 0,1 10 1 16,-8 8-2-1,-2 6 1-15,3 1-15 0,-5 3-20 16,0 0-50-16,0 7-99 16,0 14-9-16,-25 7-169 15</inkml:trace>
  <inkml:trace contextRef="#ctx0" brushRef="#br0" timeOffset="111626.25">18056 12897 819 0,'0'0'116'0,"0"0"-84"15,0 0 40-15,0 0 5 16,0 0-36-16,0 0-28 16,-10 33 7-16,10 17 52 15,0 10-31-15,0 13-16 16,10 5-15-16,-8 6 0 15,0 4-7-15,0-1 0 0,-2-6-3 16,5-12-4-16,-3-18-2 16,-2-18 5-16,2-19-17 15,-2-12-23-15,0-2 10 16,0 0-26 0,0-11-21-16,-9-19-98 15,-1-20-45-15,-2-12 75 16,1-23-133-16</inkml:trace>
  <inkml:trace contextRef="#ctx0" brushRef="#br0" timeOffset="112506.36">17989 12948 526 0,'0'0'53'0,"0"0"-3"16,0 0 35-16,0 0 45 16,0 0-38-16,0 0-38 15,0-47 4-15,11 47-21 16,4 0 3-16,12 0 19 15,12 7-18-15,5 3-13 0,5 2-7 16,20-6 6-16,18-3-7 16,25-3 7-16,23 0-14 15,21 0-7-15,14-9-2 16,3 4-4-16,-7 5 0 16,-17 0 2-16,-24 0-4 15,-29 2 4-15,-25 5-5 16,-24-2 3-16,-18 2 0 0,-14-3-1 15,-10 0-1-15,-5 0 2 16,5-3-1 0,-5 2 2-16,2-1 0 15,-2-2 1-15,0 2 6 16,2 0 1-16,-2-2 2 16,2 3-4-16,0 2 4 15,5 3-4-15,-3 0-4 16,1 0 2-16,4 6-1 0,-5 1 2 15,3 6 2-15,-3 9 2 16,6 8-8-16,-6 10 6 16,-2 11 0-16,5 9-3 15,-7 6 0-15,0 9-1 16,0-4-1-16,0 1-2 16,0 5 0-16,0-5-1 15,0-10-2-15,0-5-4 16,0-14 6-16,2-7 0 0,0-5 0 15,-2-11 0 1,0-10 4-16,0-8-8 0,0-8 3 16,0-2 1-16,2 0 2 15,-2 0 4-15,0 0-2 16,0 0 1-16,0 0-2 16,-17-5-3-16,-22-8-3 15,-7 1 0 1,-12 3 2-16,-13 4-2 0,-14 0 0 15,-13 5-2-15,-16-2 1 16,-13 2-1-16,-7 0 4 16,-13-2-4-16,-2 1-2 15,11-3 7-15,13-1-3 16,15 1 6-16,23 0-6 16,14 4 0-16,6-1 2 15,7-2 0-15,4 2 0 0,11-3-1 16,12-2-3-16,9 2 1 15,6-3 3-15,7 5 0 16,-1-1 0-16,8 1-8 16,2 2 5-16,-5-3 0 15,3 1-6-15,2 0-3 16,-8 1-5-16,6-4-16 16,-5 1 0-16,5 0-12 0,2 3 7 15,0-3-38-15,-6 1 3 16,6-1-61-16,-2-3-148 15</inkml:trace>
  <inkml:trace contextRef="#ctx0" brushRef="#br0" timeOffset="112978.42">18256 13055 866 0,'0'0'74'0,"0"0"-60"16,0 0 52-16,0 0 46 15,0 0-45-15,0 0-19 0,-13-23-24 16,13 23-5-16,0 0-5 15,0 0-1-15,0 14 6 16,4 15 16-16,7 4-10 16,-1 11-8-16,-4 4-8 15,3 5 2-15,-7 1 1 16,8-4-9-16,-4-3 0 16,-2-10-3-16,5-5 1 0,1-6-1 15,-4-10 1-15,5-4-2 16,-5-5 0-16,4-2 1 15,3-5 0-15,3 0-3 16,1 0-5 0,10 0-10-16,0-10-11 15,4-11-11-15,-2-4-29 16,-2 4-76-16,-10 0-17 16,-5 5-100-16,-12 6-140 0</inkml:trace>
  <inkml:trace contextRef="#ctx0" brushRef="#br0" timeOffset="113178.45">18328 13360 602 0,'0'0'173'0,"0"0"-84"16,0 0 11-16,0 0-3 0,0 0-36 15,0 0-36-15,2-29-19 16,25 19 1-16,6-2-4 15,7-2-3-15,-4-2-41 16,-3-2-60-16,-6-1-56 16,-13-1-101-16,-10 1-235 15</inkml:trace>
  <inkml:trace contextRef="#ctx0" brushRef="#br0" timeOffset="113362.47">18299 13055 888 0,'0'0'69'16,"0"0"-46"-16,0 0 41 15,0 0-56-15,0 0-8 16,0 0-18-16,116-49-23 0,-63 47-75 16,3 0-113-16,4 2-153 15</inkml:trace>
  <inkml:trace contextRef="#ctx0" brushRef="#br0" timeOffset="113546.49">18818 13002 639 0,'0'0'224'0,"0"0"-108"15,0 0-17-15,0 0-26 0,0 0-19 16,0 0-17-16,-14 38-14 16,10-10-1-16,4 2-4 15,0 0-4-15,0 1-7 16,0 1-7-16,0-5 0 15,0-3-5-15,0-1-31 16,0-9-81-16,0-10-64 16,0-4-189-16</inkml:trace>
  <inkml:trace contextRef="#ctx0" brushRef="#br0" timeOffset="113834.53">18720 13032 588 0,'0'0'248'0,"0"0"-159"16,0 0-25-16,0 0-10 15,0 0-29-15,0 0-15 0,71-32 12 16,-31 32 10-16,-1 8-18 16,-8 13 2-16,-4 5-7 15,-10 6-5-15,-6 2 4 16,-11-1 0-16,0 4 4 15,0-3 10-15,-22-5-13 16,-7-3-2-16,-6-1 0 16,-8-7-7-16,3-8-29 0,7-9-55 15,8-1-44-15,12-9-90 16,8-19-165-16</inkml:trace>
  <inkml:trace contextRef="#ctx0" brushRef="#br0" timeOffset="114370.6">19286 13046 865 0,'0'0'102'16,"0"0"-31"-16,0 0 27 15,0 0-34-15,0 0-32 16,0 0-4-16,-73-30-10 15,48 30-7-15,0 18-3 16,6 6-5-16,-4 8 1 16,13 6-2-16,0 8 1 0,10 1-2 15,0 0 0-15,0-3-1 16,20-5 0-16,5-9 0 16,2-14 0-16,2-6-2 15,-3-10 2-15,-4 0-5 16,1-3 1-16,-8-18-3 15,-5-4 6-15,-10 0 1 16,0-6 2-16,-14 5-1 0,-13 6-1 16,-2 4-5-16,-2 8-5 15,-3 5 0-15,15 3 10 16,1 0-6-16,9 0 5 16,9 0-4-16,0 0-8 15,0 1-7 1,0 8 3-16,23-4 12 15,0 2 1-15,6 3 1 16,5 1 3-16,-12 5 0 0,1 7 0 16,-10 5-4-16,-9 2 4 15,-2 2 0-15,-2 0 1 16,0-3 4-16,0-2-5 16,-4-5-9-16,-5-8-60 15,9-10-79-15,0-4-140 16,0-4-196-16</inkml:trace>
  <inkml:trace contextRef="#ctx0" brushRef="#br0" timeOffset="114658.64">19474 13108 637 0,'0'0'231'0,"0"0"-149"15,0 0 14-15,0 0-7 16,0 0-33-16,0 0-18 15,-14 16 2-15,8 10-13 0,-3 6-2 16,-1 4 1-16,8 2-10 16,2 1 0-16,0-1-13 15,0-2 13 1,7-4-15-16,7-6 4 16,3-6-4-16,1-2-1 15,-5-7 0-15,3-6-5 16,-1-3-15-16,8-2-18 15,-5 0-21-15,-1-10-58 0,-1-10-77 16,-9-6-177-16</inkml:trace>
  <inkml:trace contextRef="#ctx0" brushRef="#br0" timeOffset="114834.66">19402 13302 946 0,'0'0'79'0,"0"0"-66"16,0 0 6-16,0 0-4 16,0 0-8-16,134-63-7 15,-85 46-5-15,-12 2-65 16,-5 2-116-16,-14-1-88 16</inkml:trace>
  <inkml:trace contextRef="#ctx0" brushRef="#br0" timeOffset="115010.68">19431 13068 813 0,'0'0'167'16,"0"0"-145"-16,0 0 7 16,0 0-2-16,0 0-15 15,0 0-4-15,114-20-8 16,-76 20-9-16,-5 0-62 0,-15 0-169 15,-7 12-211-15</inkml:trace>
  <inkml:trace contextRef="#ctx0" brushRef="#br0" timeOffset="116178.83">18158 13668 745 0,'0'0'172'0,"0"0"-152"16,0 0 10-16,0 0 21 16,0 0-7-16,0 0-22 0,0 23 6 15,14-18-3-15,-1-3-2 16,5-2-10-16,-3 0-4 15,-1 0 0-15,-5-7-7 16,-7-7-1-16,-2 3 4 16,0-1-5-16,0 1-5 15,-16 6 4 1,-6 3-2-16,2 2-1 16,-5 0 0-16,6 14-1 0,-6 6 1 15,9 4 1-15,3 3 3 16,9-1-2-16,4 3 1 15,0-3 1-15,4-3-2 16,11-6 1-16,10-3 1 16,0-6 4-16,-3-6-3 15,0-2-1-15,-8 0-8 16,-8 0 4-16,-4 0 2 16,-2 0 2-16,0 0 9 0,0-2-7 15,-17 2-4-15,-3 0-1 16,-5 0-2-16,0 8 4 15,6 10-2-15,1 1 3 16,9-2 3-16,5-2-3 16,4 1-1-16,0-5-2 15,4 0 0-15,11-3 3 16,14-5 0-16,0-3 3 0,0 0-3 16,0 0-4-16,-2-11-1 15,0-11-21-15,-12-1 19 16,3-2 5-16,-7-1 2 15,-1 1 0 1,-8 1 6-16,-2 4-2 16,0 4-1-16,0 6 5 15,0 6 21-15,0 4-4 16,0 0-10-16,0 0-15 0,0 0 0 16,0 9 0-16,0 14 1 15,4 1 4-15,7 2 7 16,5-2-6-16,-3-2 3 15,-1-5 1-15,-6-7-8 16,1-8 7-16,-3 1-3 16,-2-3 8-16,0 0-14 15,5 0 6-15,-2-3 4 16,4-20 17-16,-3-7-20 0,3-7 5 16,-4-4-12-16,-1-3 0 15,5 4 0-15,2 12-1 16,-6 14-4-16,-3 7-10 15,-2 7-13-15,0 0-54 16,7 5-35-16,-3 14 19 16,9 4-102-16,3 0-165 15</inkml:trace>
  <inkml:trace contextRef="#ctx0" brushRef="#br0" timeOffset="117378.99">18729 13740 707 0,'0'0'155'16,"0"0"-79"-16,0 0 26 16,0 0-4-16,0 0-23 15,0 0-17-15,-33-42-26 0,24 42-23 16,-3 11-4-16,-3 13-4 16,8 7 2-16,-4 3-3 15,9 2 2-15,2-2-2 16,0-6 0-16,0-6 0 15,13-6-3-15,-4-6 3 16,4-8-2-16,3-2-2 16,4 0 4-16,-2-17 6 15,-3-10-6-15,-1-3 1 0,-14-2 6 16,0 0-7-16,0 0-1 16,0 2 0-16,-18 8-4 15,-4 10 5-15,4 8-1 16,0 4 0-16,3 0-7 15,6 0-12-15,4 6 0 16,5 8-19-16,0 5-16 16,3 0-11-1,16-3-25-15,12-7-19 0,7-4-28 16,3-5 40-16,3 0 41 16,-5-8 53-16,-6-13-13 15,-9 0-33-15,-10-4 50 16,-10 2 40-16,-4-2 47 15,0 2 23-15,0-1-19 16,-4 3-22-16,-5 8-19 16,-3 3 19-16,10 6-14 0,0 1-3 15,2 3-7-15,-2 0-20 16,2 0-10-16,0 12-12 16,0 15 0-16,0 5 11 15,0 8 7-15,0 4-12 16,0 0 8-16,4 0-7 15,0-4-8-15,1-6 2 16,-2-8 1-16,-1-8-5 16,0-8-2-16,0-6 2 0,3-4 4 15,-1 0-1-15,0-6 0 16,5-14 0-16,3-8-2 16,-4 0-2-16,3 0-5 15,1 8 3-15,-8 5-3 16,-2 10 3-16,3 5 3 15,-5 0-1 1,2 0-11-16,0 2 1 16,0 16 11-16,10-1 0 0,-1 9 1 15,-3-3-1-15,4 0-6 16,1-3 6-16,-1-8 6 16,-6-5-6-16,3-7 0 15,-7 0-5-15,10 0 4 16,-4-12 1-16,3-10 12 15,5-4-11-15,-5-4-1 16,-2 2 0-16,-4 8 0 0,-1 6 0 16,-4 8 1-16,0 6-1 15,0 0-6-15,0 0 3 16,0 18-5-16,0 8 8 16,7 0-1-16,1 0 1 15,11-3 0-15,-2-8 0 16,1-5-9-16,0-8 2 15,6-2-5-15,-1-4-19 16,-1-19 21-16,5-10-6 0,-10-3 8 16,-1-6 5-16,-5-2 0 15,-9-2 3-15,-2-4 6 16,0-1-6-16,0 10 1 16,-8 6 10-1,-1 15 12-15,7 12 3 16,2 6-1-16,0 2-19 15,0 0-6-15,0 4-4 16,0 22 2-16,0 11 1 0,0 2 1 16,0 5 0-16,13 3 5 15,3-3-5-15,-1-2 1 16,-1-6-4-16,1-8-7 16,-1-8-65-16,-3-10-12 15,-5-10-68-15,1 0-118 16,-7-12-112-16</inkml:trace>
  <inkml:trace contextRef="#ctx0" brushRef="#br0" timeOffset="117763.04">19348 13673 589 0,'0'0'150'0,"0"0"-76"16,0 0 44-16,0 0-47 16,0 0-51-16,0 0-18 15,21-46 5-15,12 45 5 16,5-1 4-16,0 2-6 15,0 0 6-15,-9 0 13 0,-2 5-12 16,-14 6-11-16,-9-1 7 16,-4-1 0-1,0-2 18-15,0-1 14 16,0-5-19-16,0 1 7 16,0-2-3-16,0 0-4 15,0 0-10-15,0-16-11 16,0-10-5-16,0-2-8 15,10 1 7-15,9 3-9 0,4 9 6 16,-5 10 4-16,-5 5 0 16,0 0 0-16,-4 3 0 15,2 15-1-15,1 0 1 16,-8 2-1-16,-2 1-2 16,-2-2-12-16,0-1-22 15,0 1-19-15,-2-7-70 16,-12-3 5-16,6-4-82 0,-6-3-81 15</inkml:trace>
  <inkml:trace contextRef="#ctx0" brushRef="#br0" timeOffset="117947.06">19616 13698 492 0,'0'0'171'15,"0"0"-88"-15,0 0 22 16,0 0-37-16,0 0-12 16,0 0 50-16,-11 20 5 15,24-17-31-15,5 0-21 16,3-1-25-16,-4-2-14 15,12 0-13-15,0 0-7 16,11 0-2-16,5-8-29 16,1-1-49-16,8 1-99 15,-7 3-99-15,-5-2-178 16</inkml:trace>
  <inkml:trace contextRef="#ctx0" brushRef="#br0" timeOffset="118067.08">20108 13686 646 0,'0'0'364'0,"0"0"-256"15,0 0-36-15,0 0 20 16,0 0-74-16,0 0-18 16,-52-16-2-16,52 14-35 15,-8 0-121-15,6-2-236 16</inkml:trace>
  <inkml:trace contextRef="#ctx0" brushRef="#br0" timeOffset="119083.21">24001 13700 156 0,'0'0'0'0,"0"0"-37"0</inkml:trace>
  <inkml:trace contextRef="#ctx0" brushRef="#br0" timeOffset="123131.73">28483 12504 679 0,'0'0'113'15,"0"0"-71"-15,0 0-25 16,0 0 33-16,0 0 1 16,0 0-10-16,0 0 14 15,-50 159-9-15,40-63-2 16,10 19 0-16,0 20-10 0,0 27-3 15,0 1-16 1,2 4 0-16,4-14-8 0,-2-23-4 16,-2-19-2-16,0-22 1 15,3-18-2-15,-3-25 0 16,-2-20-3-16,0-14-2 16,0-10-17-16,0-2-25 15,0 0-11-15,0-16-17 16,-7-18-172-16,-9-12-74 15</inkml:trace>
  <inkml:trace contextRef="#ctx0" brushRef="#br0" timeOffset="124595.92">28626 12596 672 0,'0'0'3'0,"0"0"8"15,0 0-2-15,0 0 45 16,0 0 40-16,0 0-32 0,-22-21-41 15,22 21-14-15,18 0 9 16,22 0 2-16,22 0 24 16,23 0 1-16,23 0-9 15,16 0 5-15,28 0-9 16,21 4 13-16,22 6-13 16,19 4-14-16,6 2 3 15,12 4-7-15,5 4-5 16,8 2-1-16,4 4-6 15,1 0 3-15,-7 2-3 16,-13 1 0-16,-21-1-2 16,-15-2 2-16,-20-5 0 15,-22 1-1-15,-21-5 0 16,-17-3 2-16,-16 0 1 16,-7-5 2-16,-10-1-4 15,-8-4 0-15,-4 1-2 16,-9-3 2-16,-2 0 0 15,-2 2 0-15,-9-2 1 0,-7 2-1 16,-13-4-1-16,-10-2 1 16,-5 0 6-16,-10-2-4 15,-2 0 1-15,0 0-1 16,0 0 3-16,0 4-3 16,0 8-2-16,0 8 0 0,0 9 7 15,0 6 2-15,0 14-4 16,0 10-1-16,-12 8 10 15,-1 5-12-15,-5-2 4 16,1 2 7-16,-6-2-6 16,3 3-4-16,7-1 5 15,2-4-4-15,6-4 1 16,0-4-5-16,1-3 1 16,0-7 0-1,-1-2-1-15,1-6 0 0,-2-6 0 16,-2-7 0-16,4-6 0 15,-5-7-1-15,7-4 1 16,-2-8-1-16,2-1 1 16,2 0 0-16,-6 1 0 15,4-2-1-15,0 2-1 16,0-2 0-16,2 0 1 16,-2 1 0-16,2-2-1 15,0-1-1-15,0 2-1 16,-3-2 3-16,3 2 0 0,-4 0 1 15,-2 3 0-15,-4 0-1 16,-3-1 1-16,-3 3 0 16,-8-4 0-16,-7 1-2 15,-10-1 1-15,-9 0-5 16,-6 3 0-16,-11-2-1 0,0 0-1 16,-4-1 1-1,2-1 5-15,-1-1-11 0,-5 3 1 16,-8 1-3-16,-6-2-5 15,-11 2 1-15,0-4 0 16,-8-1 17-16,2 0-2 16,-8 0 2-1,2 0 0-15,8 0-2 16,6-6 4-16,6 3 2 16,10 1-2-16,1 2 1 0,4 0-1 15,-2 0 0-15,6 0-3 16,-3 0 3-16,0 0 0 15,0 0 0-15,-1 4-5 16,-2-1 5-16,3 1 0 16,5 1 5-16,4-3-9 15,3-1 4-15,1-1 0 16,1 2 6-16,-6-2-6 16,2 0 0-16,-12 0 0 15,0 0 0-15,-3 0-1 0,4 0 1 16,-10-5 0-16,2-7 5 15,-7-2-2-15,-1-1-1 16,4 1 3-16,-5 0-5 16,11-6 0-16,4 2 5 15,0 0-5-15,8 2-3 16,7 7 3-16,-3 0 5 0,7 3-4 16,2 4 1-16,2-2-2 15,11 4 1-15,3 0 3 16,17 0-3-16,10 0 0 15,10 0-1 1,5 0 0-16,0 0-3 16,0 0 0-16,0 0-7 15,0 0-10-15,0 0-45 16,0-10-32-16,0-8-21 16,0-14-236-16</inkml:trace>
  <inkml:trace contextRef="#ctx0" brushRef="#br0" timeOffset="125540.05">29150 13029 545 0,'0'0'193'0,"0"0"-106"16,0 0-46-16,0 0 41 15,0 0 3-15,0 0-14 16,-2 0-2-16,2-17-31 16,0-3-25-16,0-6-11 0,-9-6 5 15,-2-1 1-15,-7-3-6 16,-4 4 0-16,-12 4-2 16,-10 7-1-16,-7 9-3 15,-12 5-4-15,5 7 5 16,9 0 0-16,11 14-7 15,9 8-2-15,16 2-3 16,13 9-3-16,0 0-1 16,25 8 13-16,19 3-2 15,14 0 2-15,4 0 2 0,3 5 4 16,-5-3 1-16,-8 0-1 16,-21-2-1-16,-14-5-7 15,-12-6 1-15,-5-5 5 16,-16-5-2-16,-21-4 2 15,-13-6 2-15,-1-10 0 16,9-3 1-16,2 0-1 0,13-23 5 16,11-12 1-1,16-14-6-15,0 0-16 16,20-2 5-16,20 7 4 16,12 2-5-16,6 8 3 15,-2 4 7-15,6 9 0 16,0 1 3-16,3 8-1 15,-7 3 2-15,-14 6 2 16,-17 3-3-16,-15 0 8 16,-12 0-4-16,0 3-5 0,0 13 7 15,-21 9 9-15,-1 4-5 16,-3 5-9-16,10 4 0 16,1 0-2-16,5 1 2 15,9-6-2-15,0-8 0 16,0-10 1-16,0-8 5 15,14-7-3-15,10 0 6 16,10-7 0-16,4-17-2 0,0-6 7 16,-16-7 8-1,-7 0 9-15,-10-1-1 0,-5 2-9 16,0 1-3-16,-11 4-7 16,-16 3-8-16,-6 3-2 15,-7 10-2-15,-3 7-12 16,3 6-28-1,5 2-44-15,6 0-10 16,6 14-36-16,12 0-186 0</inkml:trace>
  <inkml:trace contextRef="#ctx0" brushRef="#br0" timeOffset="125996.11">29748 13029 750 0,'0'0'147'16,"0"0"-104"-16,0 0 38 16,0 0 19-16,0 0-45 15,0 0-44-15,-23-58-8 16,48 53-3-16,8 1-2 15,5 1 2-15,3 3 5 16,-8 0 1-16,-2 0 0 0,-4 12 1 16,-2 9-7-16,-19 9-2 15,-4 3-4-15,-2 4 4 16,-8 4 3 0,-29 0-1-16,0 2 2 15,-10-4 0-15,-2-4-1 16,2-7 5-16,5-8-6 15,8-13 8-15,14-2 12 0,11-5-1 16,7 0 17-16,2 0-4 16,0-14-29-16,7 0-3 15,22-4 0-15,4 0 5 16,10 2-5-16,10 1-1 16,-6 8-9-16,-1 2-42 15,-1 5-51-15,2 0-72 16,-2 0-151-16</inkml:trace>
  <inkml:trace contextRef="#ctx0" brushRef="#br0" timeOffset="126188.13">30443 13280 439 0,'0'0'609'0,"0"0"-566"15,0 0-5-15,0 0 48 16,0 0-63-16,0 0-23 16,-45-84-56-1,39 84-66-15,-1 0-227 16</inkml:trace>
  <inkml:trace contextRef="#ctx0" brushRef="#br0" timeOffset="126844.22">30720 13029 653 0,'0'0'35'0,"0"0"-31"0,0 0 8 16,0 0 46-16,0 0-45 15,0 0-11-15,-13-13 21 16,13 13 20-16,0 0-3 16,0 0-3-16,0 0 7 15,0 0 9-15,0 0-11 16,0 0 2-16,0 0-2 16,0 0-11-16,0 0-1 15,0 0-15-15,0 0-3 0,0 0-3 16,0 0-3-1,0 0 4-15,0 0-4 16,0 0 1-16,0 0-5 16,0 0 0-16,0 0 1 15,0 0-3-15,0 0 3 16,0 0 3-16,0 0 4 16,0 0-8-16,0 0-1 15,0 0 1-15,0 0-1 16,0 0 8-16,0 0-9 0,0 0 8 15,0 0-5-15,0 0 0 16,0 0-3-16,0 0 0 16,0 20 2-16,-6 10 1 15,4 12 0-15,-2 9 1 16,4 16 4-16,-2 4 0 16,2 3 3-16,0-8-5 0,0-10-3 15,0-10 3-15,0-16-1 16,0-12-3-16,0-8 0 15,0-10-1-15,0 3-1 16,0-3 2-16,0 0 2 16,0 0-4-16,0-7-9 15,0-17-24-15,0-8-47 16,0-2-71 0,0 2-4-16,6 2-189 0</inkml:trace>
  <inkml:trace contextRef="#ctx0" brushRef="#br0" timeOffset="127316.28">31370 13080 614 0,'0'0'115'16,"0"0"-53"-16,0 0 58 16,0 0-27-16,0 0-21 15,0 0-18-15,-19-51-21 16,-4 51-11-16,-6 5 1 0,-4 19 7 16,-3 8-3-16,5 11-14 15,2 13 5-15,4 9-5 16,7 14-10-16,5 1 7 15,7-2-6-15,6-12-2 16,0-9 0 0,31-12-4-16,4-13 0 15,5-9 1-15,1-16-6 16,-3-7 7-16,-9 0 0 0,-5-20 3 16,-13-1-2-16,-9-1 4 15,-2-3 1-15,-4 6-6 16,-27 2 2-16,-9 9-4 15,-7 8 1-15,-11 0 1 16,4 3-32-16,8 12-13 16,17 5-50-16,8 0-28 15,21 1-90-15,0-5-89 16</inkml:trace>
  <inkml:trace contextRef="#ctx0" brushRef="#br0" timeOffset="127852.35">31959 13615 797 0,'0'0'124'16,"0"0"-104"-16,0 0 30 16,0 0 47-16,0 0-51 15,-87-118-22-15,58 104 3 16,2 4 5-1,5 4-11-15,0 4-11 16,2 2-7-16,4 0-3 16,-2 6-1-16,8 8 1 15,-4 4 2-15,5 4-2 0,9 2-2 16,0 0 0-16,0-1 1 16,9-5 0-16,9-6 0 15,6-5 1-15,5-7 1 16,2 0 8-16,5-11 0 15,-2-18 5-15,-3-3-3 16,-4-6-7-16,-10-6 1 16,-3-5-4-16,-8-9 13 15,-6-7-8-15,0-2-5 0,0 9 2 16,-4 14 9-16,-6 19-1 16,4 16 0-16,4 9-1 15,0 0-10-15,-7 2 0 16,-5 28-5-16,-3 18 5 15,1 22 6-15,3 19-1 16,6 9 0-16,5 2 6 16,2-5-6-16,0-10-5 0,0-15 0 15,0-15-3-15,0-15-13 16,0-20-47 0,0-14-73-16,0-6-61 15,0-6-312-15</inkml:trace>
  <inkml:trace contextRef="#ctx0" brushRef="#br0" timeOffset="128956.49">28981 13909 624 0,'0'0'130'0,"0"0"-19"15,0 0-23-15,0 0 42 16,0 0-35-16,0 0-25 15,9-45-43-15,-9 45-17 16,0 24-8-16,0 10 4 0,0 6 4 16,0 0-6-1,0-4 0-15,0-8-3 0,0-10-1 16,0-6-1-16,4-12 1 16,0 0 0-16,4 0 0 15,-2 0 10 1,3-23-10-16,2-5-3 15,-6-2 1-15,-3-1-4 16,-2 5-4-16,2 2 5 0,-2 8-3 16,7 7 5-16,-1 4-22 15,5 3-26-15,12 2 6 16,-3 0 34-16,7 0 1 16,0 4 10-16,-6 14 0 15,2 4 4-15,-5 3-4 16,-5 1 1-16,-4-2 1 15,-4 2 4-15,-1-7 4 0,3 2-2 16,-3-9-3-16,5-3-2 16,-2-4 6-16,2-5-3 15,6 0 6-15,3 0 1 16,7-6-12-16,2-14 3 16,2-3 1-16,-10-4-4 15,4-6 3-15,-15 4-3 16,0-5 1-16,-8 9 1 15,0 4 1-15,0 4-4 0,-12 7-1 16,-1 2 1 0,-7 2 0-16,1 3 0 0,2 3-3 15,1 0 0 1,5 0-2-16,3 3 2 16,3 7-4-16,5-2 3 15,0 3-2-15,0-2 3 16,20-1-4-16,7-2 2 15,4-3 1-15,10 0 0 16,-4-3-6-16,1 0 5 0,-5 0-14 16,-8 0-24-16,-10 0-19 15,-5 0 5-15,-8 0 3 16,-2 0-108-16,0 0-90 16</inkml:trace>
  <inkml:trace contextRef="#ctx0" brushRef="#br0" timeOffset="129252.53">29527 13631 839 0,'0'0'42'16,"0"0"-37"-16,0 0 22 15,0 0 40-15,0 0-6 16,0 0-26-16,-18 107-4 0,22-83-11 15,17-7-8-15,1-10-6 16,0-7 2 0,5 0 3-16,-7-4-1 15,3-16-3-15,-10-2-4 16,-11 0 5-16,-2 0-8 16,0 8-1-16,-15 4-28 15,-14 8-32-15,0 2-23 16,0 0-123-16,6 14-131 0</inkml:trace>
  <inkml:trace contextRef="#ctx0" brushRef="#br0" timeOffset="130956.75">29683 13912 679 0,'0'0'145'0,"0"0"-59"15,0 0-7-15,0 0-18 0,0 0-42 16,0 0-3-16,0 45 43 15,2-12-1-15,5 3-19 16,-1 0-24-16,2-5 0 16,-4-11-5-16,0-11-8 15,1-2 1-15,-3-7 5 16,2 0 0-16,6 0 6 16,5-16 2-16,3-10-13 0,4-6 4 15,0-1-7-15,-6 5-5 16,-3 6 2-16,-4 8 3 15,-5 9 3-15,-1 5-3 16,-3 0-10-16,0 0-1 16,0 4 1-16,0 15 10 15,0 6 0 1,5-1 4-16,-1-2-4 16,5-5-4-16,-5-6 4 0,0-3 3 15,4-8 4-15,-4 0-5 16,7 0 6-16,7-4 1 15,7-13-4-15,4-4-2 16,-1-5 1-16,-1 0-1 16,-9 5-1-16,-7 8 0 15,-4 4-2-15,-5 9 1 16,-2 0-6-16,0 0-2 16,0 0 2-16,0 7-3 0,0 11 7 15,0 3 2-15,5 2 1 16,-3-4-2-16,4-1 1 15,1-6 0-15,-3-3-1 16,6-7 0-16,-8-2-1 16,6 0-1-16,6 0 2 15,4 0 4-15,0-9-4 16,-1 0-4-16,-5-3 1 0,-1 5-3 16,-9 2 4-16,0 1-8 15,0 4-1-15,-2 0-3 16,0 0 12-16,0-3-6 15,0 3 5 1,0-4 3-16,0 0 0 16,0 1 0-16,0-1 1 15,0-3 0-15,0 0-1 16,2 0 1-16,-2 1 5 0,0 2 1 16,0 0 4-16,2 3 0 15,-2 1-3-15,0 0-1 16,0 0-3-16,0 0-3 15,0 0 0-15,0 0-1 16,6 0-4-16,-4 1-3 16,4 20 7-16,5 3 3 15,5 0-1-15,4 0 1 16,0-2-3-16,5-6 0 0,-6-6-3 16,4-7-11-16,1-3-18 15,10 0-42-15,-5-1 1 16,4-17 12-16,-6-4 23 15,-7-7 13-15,-9 1 8 16,-4 0 13-16,-7 2 4 16,0 6 40-16,-9 1 8 15,-9 2-16-15,-6 5-3 0,4 4 3 16,-5 8-12-16,0 0-5 16,4 3-7-16,-4 16 5 15,7 8-8 1,3 4 2-16,1-1 2 15,9 1-2-15,5-5-6 16,0-2 8-16,0-6-5 16,11-6-1-16,7-8-1 15,5-4 7-15,4 0 1 0,4-4 13 16,7-18-17-16,-1-5 1 16,1 0-5-16,-4-4 4 15,-5 1-4-15,-9 4-1 16,-12 8 2-16,-2 7 0 15,-6 8 6-15,0 3-7 16,0 0-1-16,0 0-1 16,0 16-7-16,0 18 6 15,0 9 1-15,0 1 1 0,15-3 0 16,3-4 1-16,7-11-2 16,-6-10-8-16,-1-11 6 15,2-5 2-15,7 0 3 16,-5-23-3-16,7-7 2 15,-2-4-5-15,-4-2 2 16,-8-6-2-16,-1 2 2 16,-8 4 2-16,3 11 0 0,-7 13 3 15,-2 8-1 1,0 4-3 0,0 0 0-16,0 6-12 0,6 22 7 15,15 12 5-15,-1 3 3 16,16 3 0-16,6-2 4 15,3-4-6-15,1-8-2 16,-1-6-2-16,-9-12 1 16,-12-8-11-16,-4-6-14 0,-6 0-72 15,1-16-4-15,-6-6-3 16,2-2-80-16,-2-3-166 16</inkml:trace>
  <inkml:trace contextRef="#ctx0" brushRef="#br0" timeOffset="131196.78">31409 13902 828 0,'0'0'121'15,"0"0"-91"-15,0 0 42 16,0 0-9-16,0 0-11 16,0 0 30-16,-145 131-45 15,91-80 5-15,2 2-26 16,4-3 3-16,1-4-13 15,5-6-6 1,8-8-1-16,12-14-6 16,11-6-18-16,11-10-23 0,0-2-69 15,11-8-74-15,20-17-151 16</inkml:trace>
  <inkml:trace contextRef="#ctx0" brushRef="#br0" timeOffset="131380.81">31638 14115 1006 0,'0'0'176'0,"0"0"-164"15,0 0 24-15,0 0 52 16,0 0-42-16,0 0-27 16,0 0-15-16,0-2-4 15,0 2-12-15,-11-5-44 16,-9 0-179-16,-14-2-388 15</inkml:trace>
  <inkml:trace contextRef="#ctx0" brushRef="#br0" timeOffset="133429.07">7882 14884 565 0,'0'0'66'0,"0"0"-15"16,0 0 5-16,0 0-13 15,0 0 40-15,0 0 4 16,0 113-17-16,0-41-9 15,0 13-13-15,0 15 5 16,0 6-10-16,0 7-27 16,11-2 0-16,0-9-7 15,3-15-9-15,-1-17 5 0,-2-9 1 16,-2-13-5-16,-5-14 1 16,3-12-1-16,-7-14-1 15,2-2-3-15,-2-6-5 16,5 0-16-16,-5 0-34 15,0-22-45-15,0-12-51 16,0-9-68-16,0-6 61 16,0-2-314-16</inkml:trace>
  <inkml:trace contextRef="#ctx0" brushRef="#br0" timeOffset="138013.67">7762 14829 157 0,'0'0'503'0,"0"0"-441"16,0 0-40-16,0 0-3 15,0 0 32-15,0 0-8 16,0-4-16-16,0 4-15 16,0 0-11-16,6 0 1 0,21 0 23 15,11 4 5-15,13 6-9 16,14-3-1-16,4 4 7 15,7-3-9-15,4-1-2 16,0 4-7-16,5-3-7 16,4-2 2-16,1 1-2 15,-4-2-3-15,-6-3 2 16,1 0 1-16,-10-2-2 16,-2 0 3-16,3 0-2 0,3 0 4 15,12 0 4-15,18 0 11 16,18 0-14-16,19 0 23 15,19 0-8-15,8 0-18 16,5 5-3-16,0 10 4 16,4-1-3-16,-2 1-2 15,-2 5 0-15,0-5 1 16,-5 1 6 0,5 0-6-16,7-4 0 0,2-2-1 15,6-4 1-15,0-4 1 16,-1 0 0-16,4-2-2 15,-5 0-2-15,-7 0 3 16,1 0 7-16,-5 0-7 16,9 2 3-16,-2-2 3 15,4 0-5-15,2 0 3 16,-1 0-4-16,6 0-4 0,-3 0 4 16,2 0 5-16,-11 0-3 15,10 0-4-15,-7 0 5 16,-5 0-3-16,3 3 1 15,-11-3-1-15,1 0 0 16,1 0-1-16,3 5 1 16,-5 2 2-16,-6-3-2 15,11 3 0-15,-6-1 0 16,1 3 0-16,2-4 4 0,-5 1-4 16,-6 1-1-16,6-5 1 15,-8 7 0-15,8-5 1 16,-6 3 0-16,8-1-2 15,12-1 1-15,0 2 0 16,9-6 2 0,10 8-1-16,4-4-2 15,1 4 0-15,9 0 1 16,-4 0 4-16,4 0-3 0,2 2 0 16,-6-3 3-16,10 0-4 15,-16-4-3-15,4 2 1 16,-5 0 2-16,-4-3 0 15,-3 0 5-15,3 5-4 16,-3-4 2-16,-8 1 6 16,4-2-8-16,-16-1 7 15,3 4 2-15,-7-2-5 0,-3 0-2 16,-11 0 1-16,1-1 5 16,2 3-9-16,-10-3 9 15,5 1-6-15,-4 1-3 16,-2-3 0-16,-7 3 3 15,2-1-3-15,-2 2 1 16,-2 2-2-16,-1 2 3 16,-3 1-2-16,1 3 8 15,-4-2-7-15,5 2-1 0,-1 3 1 16,-6-2-3-16,-3 1 3 16,-6 0-1-16,-2-2 0 15,-7-2 1 1,-12 1-1-16,-5-1 0 15,-6 1 0-15,-3-2-3 16,-13-2 3-16,6 0 5 16,-12-2-4-16,-13-1 0 15,-4-1-1-15,-21-2 2 0,-6-3-2 16,-16 0 5-16,-9 0-2 16,0 0 11-16,0 0 1 15,1 0-3-15,6 0-11 16,-5 0 2-16,5 0-1 15,0 0-1-15,-4 0-1 16,-1 0 0-16,0 0 0 16,-4 1 0-16,0-1 2 0,0 0-2 15,0 5 1-15,5 5-2 16,-3 6 3-16,0 10-1 16,2 4-1-16,-2 7 3 15,-2 7 2-15,0 5-4 16,0 5 1-16,0 0 2 15,-8 4 5-15,-3 0-8 16,-3-3 0-16,-3-1 0 16,-1-1 8-16,-2-2-9 0,2-5 0 15,5-2 1 1,-1 2 0-16,1-1-1 16,-1-1 0-16,1-3 0 15,7-6 1-15,-6-5 0 16,8-4 0-16,-5-1-1 15,5 2 0-15,4-5 0 16,-2 0 0-16,2 1 2 16,0-3 7-16,0 2-5 0,0 2 4 15,0-6 1-15,0 3 3 16,0-7-2-16,-6 1-5 16,6-3-2-16,0 0-1 15,0 0-2-15,0-5 1 16,0-2-1-16,0-1 0 15,0 0 0-15,0-2 2 16,0 0-2-16,-2-2 2 0,2 0-1 16,0 0 1-16,-2 0 1 15,2 0-2-15,-2 0 2 16,2 0-2-16,0 0 0 16,-2 0 0-16,2 0-1 15,-7 0 0-15,1 0 0 16,-8 0-2-16,-13 0 1 15,-15 0-8-15,-14 0-3 16,-8 0 5-16,-13 0 3 16,0 0-1-16,-10-2 4 15,-15-8-4-15,-19 0 0 16,-11-2 2-16,-10-6 3 16,-5 4 0-16,-9-4 1 15,0-2 1-15,-3-4-2 16,-1 2-5-16,-7 4 5 15,-5 0 0-15,-11 4 1 16,-4 0-1-16,-7-2 0 0,-16 6 0 16,-6 1 2-16,-2 0-2 15,-9 0 0-15,-1 0 0 16,-1-5-1-16,-1-3 0 16,2 5 0-16,-1-2 2 15,3-1 4-15,8-2-3 16,-5-1-2-16,14 4-3 15,-1 2 3-15,5 3 0 0,5 0 0 16,1 1 1-16,-3 2 3 16,5-3-4-16,-1 4 0 15,6-7 0-15,7 3-2 16,-2-4 1-16,6-1 1 16,-2 4-1-16,7-6 3 15,-5 2 3 1,3 0-4-16,3-4 0 15,-6 1-1-15,7 2 0 0,0-2 0 16,-7 3 0-16,3 2 1 16,-1-1 0-16,6-1-1 15,-5-1 5-15,-3-1-5 16,7 3 7-16,-7-6-7 16,10 5 0-16,8 1 0 15,-4 1 0-15,4 7-1 16,3-1 1-16,6 4 1 15,0 2 1-15,5 0 0 0,-1 0-2 16,5 0 0-16,10 0 0 16,-2 0 0-16,8 0 0 15,0 0 0-15,2 0-1 16,-1 0 1-16,9 0 0 16,-5 0 0-16,9 0 0 15,-1 0 0-15,0 2 2 16,0 4-2-16,-9-1 0 0,3 0 0 15,-1 2 0-15,3-4 0 16,4-1-2-16,2 4 3 16,-6-2-1-16,4 1 0 15,2 0-1 1,-4-3 1-16,0 5 0 16,-3-6 0-16,5 1 1 0,3 0 1 15,-1 0-2 1,-4 0 0-16,-2-2 0 0,-3 0 0 15,5 0-1-15,-3 0 0 16,5 0 1-16,0 0-1 16,3-4 1-16,-5 0 0 15,2 1 0-15,-7-2 1 16,1 3-1-16,-1 0 0 16,-4 0 0-16,-3 2 2 15,1 0-1-15,0 0-1 16,2-1 0-16,3-4-1 0,3 3 0 15,3 0 1-15,-5 2-1 16,7-2 1-16,2-2-2 16,4 4 2-16,0-2 2 15,8-1-1-15,3 3-1 16,10-5 0-16,7-2 1 16,6 0-1-16,5 0 1 15,2-2 0-15,3 1 0 0,6-2-1 16,7 2-1-16,4-1 0 15,11 2 0 1,5 1 1-16,2 2 0 16,6-2 0-16,0 0 0 15,5 0 0-15,1 0-1 16,0 4 2-16,4-1-1 16,-3-2 0-16,3 3 0 15,1 0 0-15,1-1 0 0,3 3 0 16,2-1 0-16,1-3 0 15,5 4 0-15,0 0 0 16,2 0 0-16,0 0-1 16,0 0-1-16,0 0-1 15,0-2 1-15,0 2-5 16,0 0 4-16,0 0-2 16,0 0-18-16,0-2-15 0,4-4-18 15,5-6-65-15,-7-12-105 16,-2-12-340-16</inkml:trace>
  <inkml:trace contextRef="#ctx0" brushRef="#br0" timeOffset="138957.79">5089 15198 909 0,'0'0'73'0,"0"0"0"15,0 0-10-15,0 0-12 16,0 0-6-16,0 0-11 15,0 0-24-15,-2 74 46 16,-14-14-22-16,-5 3-16 16,0 0-7-16,-4-6-2 0,0-11-2 15,7-12 1 1,7-14-7-16,5-12 0 0,6-6-1 16,0-2 6-16,0 0-3 15,0 0-2-15,11-17 4 16,16-8-1-16,12-3-4 15,11 6-2-15,1 4-3 16,0 10 3-16,-4 3-3 16,-3 5-14-16,-3 0-4 15,-10 0 3-15,-2 0-23 0,-9 5-6 16,-8-4-16-16,-6-1 4 16,-6 0 0-16,0 0 40 15,0-16-10-15,0-1 24 16,-13-5 7-16,-3-1 9 15,-2 1 14 1,-2-3 23-16,4 2 2 16,-1 5 15-16,3 4-2 15,5 2-18-15,5 8-11 16,2 0-2-16,2 4-10 0,0 0-11 16,0 4-6-16,0 21-3 15,0 14 3-15,0 7 9 16,0 2 2-16,6 2-5 15,1 3-7-15,-1-9-2 16,-6-7-1-16,6-5-1 16,-2-15-34-16,0-5-17 15,5-10-57-15,5-2-120 0,7-5-88 16</inkml:trace>
  <inkml:trace contextRef="#ctx0" brushRef="#br0" timeOffset="139533.84">6003 15086 638 0,'0'0'273'16,"0"0"-167"-16,0 0-44 16,0 0 36-1,0 0 2-15,0 0-51 16,-52-57-20-16,39 57-9 15,-11 0-16-15,-1 4 9 16,0 20-8-16,-2 6-2 0,4 12-3 16,2 9 0-1,3 11 0-15,12 8 6 0,6 1-6 16,0-4-1-16,10-9-1 16,19-11 2-16,8-15-5 15,-4-12 3-15,5-12 0 16,-3-8 2-16,-1-2-3 15,-1-23-2-15,-6-6 1 0,-11-7-2 16,-14-1 6-16,-2 0-5 16,-12-2 4-16,-17 11-11 15,-6 6-2-15,-3 15 1 16,-2 9 0-16,2 0 13 16,4 0 3-16,15 9-3 15,7 2-5-15,10-5 2 16,2 1 0-16,10-3-16 15,13 0 14-15,13 1 3 0,0-2 4 16,0 1 3-16,-5 6-3 16,-2 6-2-1,-2 2 17-15,-8 10 10 16,4 4-10-16,-12 4-3 16,-4 3-2-16,-7 0 2 15,0 2-1-15,0-4-13 16,-2-6-1-16,-10-4-2 15,4-6-5-15,5-7-41 0,3-10-40 16,0-4-135 0,21 0-180-16</inkml:trace>
  <inkml:trace contextRef="#ctx0" brushRef="#br0" timeOffset="139661.87">6448 15605 1046 0,'0'0'119'0,"0"0"-119"15,0 0-56-15,0 0-70 16,0 0-209-16</inkml:trace>
  <inkml:trace contextRef="#ctx0" brushRef="#br0" timeOffset="140325.96">8468 15198 358 0,'0'0'217'16,"0"0"-158"-16,0 0 25 16,0 0 66-16,0 0-56 15,0 0-5-15,-33-89-23 16,33 89-17-16,-2 0-5 16,2 4-17-16,0 27-16 15,0 11 39-15,0 14-8 16,2 4-19-16,4 1-8 0,1-2-2 15,0-2-10-15,-5-12-3 16,-2-8-7-16,0-5-8 16,0-10-48-16,0-10-70 15,0-11-36-15,-7-1-101 16,-2-1-303-16</inkml:trace>
  <inkml:trace contextRef="#ctx0" brushRef="#br0" timeOffset="140742.01">8234 15325 795 0,'0'0'142'15,"0"0"-89"-15,0 0 12 16,0 0-22-16,0 0-19 16,0 0-10-16,107-41 0 0,-49 39 1 15,7-1-8-15,-3-2-6 16,-6-2 0-16,-10 2-1 15,-12-3 0-15,-16 1-1 16,-5 2 1-16,-8-1 0 16,-5 0 4-16,0-4 0 15,0-2 3-15,-5-2-1 16,-10 2 13-16,-1-2 18 16,3 4-15-16,4 3 7 0,2 1 3 15,7 6-10-15,0 0-11 16,0 0-11-16,0 0 0 15,0 18-3-15,0 13 3 16,9 11 2-16,6 4 1 16,-1 2 5-16,4 2-4 15,-9-1 3-15,0-10-2 16,-7-3-5-16,0-10 0 16,0-6-10-16,3-9-23 15,-1-3-57-15,0-8-128 0,8 0-135 16</inkml:trace>
  <inkml:trace contextRef="#ctx0" brushRef="#br0" timeOffset="141198.07">9056 15244 515 0,'0'0'475'16,"0"0"-383"-16,0 0-12 15,0 0-16-15,0 0-24 16,0 0-20-16,-33-43-10 16,18 40-3-16,-3-1 0 15,-3 4-7-15,-5 0 3 16,6 0-9-16,-3 0 6 0,4 15-2 16,-1 6 2-16,1-1 0 15,13 9-1-15,-1-6 1 16,7 9 0-16,0-3-4 15,13 0 2-15,12-1 2 16,2-7 0-16,6 0 5 16,3-3-5-16,-1-4 0 15,-6 0 2-15,-8-3-2 0,-7-4 1 16,-12 1-1-16,-2-4 4 16,0 5 4-1,-2 1-3-15,-25-1 20 16,-10 4-11-16,-7-1-14 15,-3-7 2-15,7 4-2 16,2-7 0-16,14-2-24 16,3 0-20-16,13-11-41 15,8-10-37-15,0-9-206 0,18-3-153 16</inkml:trace>
  <inkml:trace contextRef="#ctx0" brushRef="#br0" timeOffset="141478.1">9311 15252 596 0,'0'0'365'0,"0"0"-268"0,0 0-12 16,0 0 20-16,0 0-39 16,0 0-37-16,0-8-17 15,0 16-7-15,0 22 5 16,0 13 18-16,0 6-5 15,0 6-3-15,0-4-10 16,0 3-4-16,0-9-6 16,0-5 0-1,0-8-6-15,0-12-23 0,0-11-9 16,0-2-15 0,0-7-38-16,0 0-29 0,0-1-4 15,0-22-219-15</inkml:trace>
  <inkml:trace contextRef="#ctx0" brushRef="#br0" timeOffset="141774.15">9228 15238 637 0,'0'0'198'16,"0"0"-133"-16,0 0-25 16,0 0 27-16,0 0-8 15,0 0-29-15,87-51-5 16,-45 51 15-16,1 0-6 15,-1 13 9-15,-2 3-16 16,-13 4-6-16,-7-2-3 16,-13 2-16-16,-7 0 11 0,0 2-5 15,-13-1 3-15,-14 2-3 16,-6-5 1-16,-6-1-7 16,1-8-2-16,5-4-17 15,8-5-29-15,8 0-61 16,13 0-6-1,4-11-54-15,0-4-182 16</inkml:trace>
  <inkml:trace contextRef="#ctx0" brushRef="#br0" timeOffset="142262.21">9966 15272 118 0,'0'0'821'0,"0"0"-702"16,0 0-40-16,0 0 14 0,0 0-21 16,0 0-41-16,2-5-22 15,-2 20 2-15,0 11 12 16,0 6 1-16,-2 6-10 16,-13 2-6-16,-6 0-8 15,-1-1 4-15,0-7 0 16,6-9-4-16,5-6-1 15,5-9 1-15,-2-6 0 16,8-2 1-16,-2 0 3 0,0 0-1 16,0-18-3-16,0-10-5 15,2-13 4-15,0-7 1 16,16-13-1 0,10 3-2-16,3 5-3 15,-2 14 5-15,-3 18 0 16,-10 10 1-16,-3 8-2 15,-7 0 1-15,5 3-2 16,-5 0 0-16,10 6 0 16,-1 19 2-16,1 5 1 0,-1 8-2 15,-3 5 2-15,-2 3 7 16,-3 0-6-16,-5-5-1 16,0-7 0-16,0-9-7 15,0-6-33-15,-5-6-35 16,-11-8-92-16,1-5-41 15,1 0-245-15</inkml:trace>
  <inkml:trace contextRef="#ctx0" brushRef="#br0" timeOffset="142454.24">9806 15412 948 0,'0'0'202'16,"0"0"-163"-16,0 0 16 15,0 0-20-15,0 0-29 0,0 0-4 16,64-17 2 0,-17 14-4-16,9 1 0 15,-1-2-26-15,3-2-146 16,0-2-67-16,5-1-269 16</inkml:trace>
  <inkml:trace contextRef="#ctx0" brushRef="#br0" timeOffset="142654.26">10559 15372 1188 0,'0'0'79'0,"0"0"-52"16,0 0 18-16,0 0 16 16,0 0-30-16,0 0-27 15,0 0-3-15,13 0-1 16,1 0-24-16,1 0-5 0,1 0-64 15,-5 0-107-15,-9 0-205 16</inkml:trace>
  <inkml:trace contextRef="#ctx0" brushRef="#br0" timeOffset="155303.26">8111 15200 53 0,'0'0'498'15,"0"0"-415"-15,0 0-3 16,0 0 10-16,0 0-19 0,0 0-19 16,0 0-27-1,0-56 19-15,0 41 0 16,0 1 12-16,0 0-6 15,0-4-7-15,0 1-13 16,0 0-5-16,-2 1-8 16,0 8 6-16,2 6-9 15,-2 2-5-15,2 0 5 16,0 0-14-16,0 18-2 16,0 32-6-16,0 27 8 0,6 17 6 15,4 16-2-15,-4-2-4 16,3-4 0-16,0-11-1 15,0-12 3-15,2-20-2 16,-2-8 1-16,-3-16 1 16,-1-10-2-16,0-11 0 15,-3-9 0-15,0-4-3 16,-2-3 2-16,0 0 1 0,0 0-5 16,0-22-8-16,0-9-12 15,-4-6 9-15,-3-4-3 16,2 0-8-16,3-2-8 15,2 1 15-15,-2 2 4 16,-3-2-1-16,5-2 12 16,-4 3 1-1,0 2 4-15,-1-6 0 16,-2 3 3-16,-2 0-2 0,7 2-2 16,-4 0 2-16,1 2-1 15,5 2 2-15,-2 2-1 16,0 6 3-16,0 6 0 15,-1 2 9-15,3 3-5 16,0 4-7-16,0-3 8 16,0 5-4-16,0 3-1 15,0 1-4-15,0 1 12 0,0 3-6 16,3-3-2-16,3 4 4 16,-1-1-3-16,1 0-4 15,3-1 10-15,0 4-4 16,9 0-2-16,4 0-2 15,5 0 2-15,6 0 2 16,9 0 0-16,14 7-3 16,9 4 1-16,11 1 0 15,9-1-2-15,6-6-1 0,9-1 1 16,12-1-2-16,5 0 4 16,7 1-4-16,-4 1-1 15,5-1 2-15,-7 1-3 16,-5 1 3-1,3 5 0-15,-2-2-2 16,0 2-1-16,-7 1 0 16,-5-3 1-16,-3 4-1 15,-6-8 1-15,-6 9 0 0,-5-5-3 16,-8 0 3-16,-7-3 0 16,-5-3-1-16,3 2 1 15,-7-2 5-15,-9-2-4 16,0-1-1-16,-11 0 1 15,2 0-1-15,-11 0 0 16,-8 0-1-16,-11 0 1 16,-3 0 2-16,-3 0 1 15,-4 0-2-15,0 0 0 0,0 0 2 16,0 0 3-16,0 0-4 16,0 0-2-16,0 3-1 15,0 9-1-15,0 12 3 16,2 8-1-16,3 18 2 15,-5 6 4-15,0 7-2 16,0 4-1-16,0 6-2 16,0-3 0-16,0 0 0 0,-5-6-1 15,3-2 0-15,-2-3 1 16,2-7 1 0,2-10-4-16,0-6 0 15,0-9 2-15,0-10 0 16,0-1 0-16,0-11 1 15,0 1-1-15,0-6 0 16,0 0 0-16,0 0 1 16,-5 0-1-16,1 0 0 0,-10 0 0 15,-11-13 0-15,-6-3-2 16,-4 4-1-16,-7 0 2 16,-10 4-4-16,-8 0 5 15,-11-1-3-15,-12 2 1 16,-6-1-3-16,-11-1 5 15,-2 0-6-15,1-1 6 16,1 0-2-16,2 2 3 16,2-2-2-16,-7-3 2 0,3 1-3 15,0-1 3-15,1-1-2 16,8-3 0-16,-3 3 0 16,7-1 1-16,-2 2 0 15,5-1 1-15,1 2-1 16,5 7 0-16,5-4 0 15,8 3 0-15,7 0 1 16,7 3-1 0,4 1 1-16,4-3-2 0,6 5 0 15,-1-2 1-15,5 0 0 16,6 2 4-16,4 0-4 16,5 0 0-16,5 0 0 15,2 0 0-15,-5 0 1 16,1 0-2-16,-3 0 2 15,3 0-2-15,-1 2 1 16,-5 5-1-16,4 0 2 0,-8 0-1 16,-4 2 0-16,0-1 1 15,0-4-1-15,9 0 0 16,3 0 1-16,3-4 0 16,3 3 1-16,2-3-1 15,7 0-1-15,0 0-1 16,2 0 1-16,0 0-3 15,0 0 0-15,0 0-11 16,0 0-55-16,0 0-44 0,0 0-78 16,11 0-229-16</inkml:trace>
  <inkml:trace contextRef="#ctx0" brushRef="#br0" timeOffset="157079.51">13180 15213 860 0,'0'0'47'0,"0"0"-8"16,0 0 13-16,0 0 4 15,0 0-11-15,0 0 10 16,-24 110-19-16,6-73-7 0,7 1-5 16,2-4-4-16,0-4-15 15,7-4-3-15,2-7 3 16,0-6-5-16,0-4-1 15,0-4 0-15,0-2-1 16,11-2 0 0,5-1-2-16,8 0-29 0,7 0-46 15,8 0-26 1,-4 0-59-16,7-5-180 0</inkml:trace>
  <inkml:trace contextRef="#ctx0" brushRef="#br0" timeOffset="157383.53">13386 15337 819 0,'0'0'37'15,"0"0"-33"-15,0 0 49 16,0 0 18-16,0 0-33 15,0 0-34-15,-44-14-4 16,44 14-6-16,21 0 6 16,17 0 20-16,3 0-3 15,3 0-7-15,3 0-9 0,-3 0 3 16,1-5-4-16,-7 1 0 16,-16 1-20-16,-4 3-45 15,-18 0-17 1,0 0-23-16,-9 0-29 15,-18 0-136-15</inkml:trace>
  <inkml:trace contextRef="#ctx0" brushRef="#br0" timeOffset="157599.56">13515 15311 166 0,'0'0'447'0,"0"0"-375"16,0 0-25-16,0 0 50 15,0 0-37-15,0 0-17 16,16 21-2-16,1 1 2 15,-1 7-7-15,-1 3-13 0,-1 6-2 16,-7 1-3 0,-3 2-10-16,-4-4-5 0,0-2 0 15,0-7-3-15,0-7-56 16,4-12-66-16,8-9-151 16,1 0-274-16</inkml:trace>
  <inkml:trace contextRef="#ctx0" brushRef="#br0" timeOffset="157927.6">13878 15311 719 0,'0'0'141'0,"0"0"-82"16,0 0 19-16,0 0 22 15,0 0-36-15,0 0-27 16,-19-27-18-16,7 37-5 15,-1 14 1-15,-3 6-6 16,5 5-3-16,-1 8 1 0,10-3-2 16,2 1 2-16,0-5 1 15,0-4-5-15,8-2-2 16,9-7 0-16,1-2-1 16,9-11 0-16,-3 0 0 15,3-6 0-15,-3-4-3 16,3 0-5-16,2 0-30 15,-4-14-51-15,0-3-15 16,-6 0-38-16,-3-1-95 0,-14 2-292 16</inkml:trace>
  <inkml:trace contextRef="#ctx0" brushRef="#br0" timeOffset="158111.62">13865 15552 692 0,'0'0'191'0,"0"0"-154"16,0 0 4-16,0 0 1 16,0 0-32-16,0 0-9 15,20-7-1-15,16 0 7 16,6 2-1-16,0-8-6 16,-1 1-20-16,-8-4-84 15,-4-3-118-15,-18 0-52 16</inkml:trace>
  <inkml:trace contextRef="#ctx0" brushRef="#br0" timeOffset="158279.65">13818 15369 819 0,'0'0'87'16,"0"0"-47"-16,0 0 10 15,0 0-32-15,0 0-18 16,0 0 1-16,101-55-2 15,-68 49-4-15,-4 0-107 0,-5 0-289 16</inkml:trace>
  <inkml:trace contextRef="#ctx0" brushRef="#br0" timeOffset="159991.87">13170 15751 762 0,'0'0'156'15,"0"0"-62"-15,0 0-31 16,0 0 0-16,0 0-15 15,0 0-30-15,-7 58-6 16,2-5 8-16,5 7-3 16,0 1-8-16,0 0-5 0,0-9-1 15,0-8-3 1,0-12 0-16,0-10-1 0,0-10-7 16,0-10-65-16,0-2-70 15,0-5-80-15,0-28-188 16</inkml:trace>
  <inkml:trace contextRef="#ctx0" brushRef="#br0" timeOffset="160191.87">13093 15793 616 0,'0'0'161'16,"0"0"-52"-16,0 0-38 15,0 0 13-15,0 0-25 16,0 0-40-16,16-68-11 15,18 60-3-15,1 3 0 16,10 2-5-16,4 3-7 0,-4 0-27 16,-12 0-54-16,-4 0-111 15,-14 0-283-15</inkml:trace>
  <inkml:trace contextRef="#ctx0" brushRef="#br0" timeOffset="160375.91">13189 15901 811 0,'0'0'134'0,"0"0"-128"15,0 0-5-15,0 0 0 16,0 0 0-16,0 0-1 16,128-6-2-1,-80-8-60-15,6-4-122 16,-7-2-67-16</inkml:trace>
  <inkml:trace contextRef="#ctx0" brushRef="#br0" timeOffset="160559.94">13581 15731 551 0,'0'0'159'0,"0"0"-40"16,0 0-19-16,0 0-28 16,0 0-13-16,0 0-44 15,-21 7-7-15,21 25-1 16,0 3 1-16,0 5-6 15,0 2 0-15,2-2 0 0,2-4-4 16,3-5 1-16,-3-9-82 16,-2-9-60-16,-2-13-118 15</inkml:trace>
  <inkml:trace contextRef="#ctx0" brushRef="#br0" timeOffset="160847.99">13479 15745 610 0,'0'0'183'0,"0"0"-113"0,0 0 2 16,0 0-13-1,0 0-31-15,0 0-15 16,50-18-1-16,-13 32-2 16,10 10 0-16,-2 2-7 15,-8 4 1-15,1 2 0 16,-18-2-4-16,-9-1 3 15,-11-5 1-15,0-1-4 0,-17-6 10 16,-16-1-4-16,-8-6 2 16,-1-4-8-16,4-2-3 15,5-4-13-15,8 0-29 16,11-4-29-16,12-10-85 16,2-4-104-16</inkml:trace>
  <inkml:trace contextRef="#ctx0" brushRef="#br0" timeOffset="161088.01">14025 15825 902 0,'0'0'101'16,"0"0"-45"-16,0 0 23 15,0 0-8-15,0 0-44 16,0 0-17-16,-37 23-9 15,35 15 4-15,2 3-3 16,0 3-1-16,0 5 0 16,0-8-1-16,0-6-2 15,0-9-39-15,0-10-54 16,0-9-40-16,0-7-142 16,0-5-247-16</inkml:trace>
  <inkml:trace contextRef="#ctx0" brushRef="#br0" timeOffset="161360.04">13936 15747 667 0,'0'0'189'15,"0"0"-121"-15,0 0-8 16,0 0-23-16,0 0-20 16,0 0-4-16,74-16 1 15,-34 34-5-15,2 3 6 0,-4 0-8 16,-6 4-2-16,-13-4-2 15,-5 1-3-15,-14 0 12 16,0 3-5-16,-7-4 14 16,-24 0-7-16,-9-6 4 15,-4-2-18-15,-4-6 2 16,13-2-2-16,6-5-57 16,11 0-68-1,11-7-155-15,7-6-402 16</inkml:trace>
  <inkml:trace contextRef="#ctx0" brushRef="#br0" timeOffset="161928.12">14630 15828 877 0,'0'0'107'0,"0"0"-67"0,0 0 14 15,0 0 0-15,0 0-34 16,0 0-16-16,-92 9-3 16,61 2-1-16,2-4 0 15,2 1 0-15,7-4 0 16,7-4 0-16,4 0-1 16,7 0 1-16,2 0-7 0,0-12-19 15,0-2 3-15,4-4 20 16,18-3 1-16,-2-2 2 15,7 2 0-15,2-4 0 16,-2 1 0-16,-4 4 6 16,-8 4-6-1,-9 2 3-15,-6 9 5 16,0 0 12-16,0 5 6 16,0 0 0-16,0 0-1 15,0 0-10-15,0 0-8 0,0 0-1 16,-4 0-4-16,-3 5-2 15,3 10 5-15,4 2-1 16,0 4 1-16,0 5 1 16,11 2 1-16,7 2-2 15,-1 2 4-15,4 0-2 16,-5 3-5-16,-5 0 5 16,-5-1-4-16,-6-3 0 15,0-4 1-15,0 0 0 16,-13-5 0-16,-7-6-4 0,-3-6 0 15,-4-10-29-15,6 0-54 16,-2-2-65-16,9-26-219 16</inkml:trace>
  <inkml:trace contextRef="#ctx0" brushRef="#br0" timeOffset="162240.16">14912 15557 971 0,'0'0'68'16,"0"0"-54"-16,0 0 35 16,0 0-3-16,0 0-29 0,0 0-13 15,-6-9-1-15,6 18-2 16,2 9 18-16,12 3 2 15,-5 11-3-15,-3 3 3 16,-2 5-16-16,1 4 2 16,-5 0-3-16,0-2 0 15,0-3-2-15,0-5-2 16,0-8 1-16,0-6-1 16,0-10-3-16,0-9-78 0,-5-1-30 15,-1 0-26-15,-7-4-170 16</inkml:trace>
  <inkml:trace contextRef="#ctx0" brushRef="#br0" timeOffset="162464.19">14825 15587 925 0,'0'0'114'16,"0"0"-79"-16,0 0-2 15,0 0 6-15,0 0-9 16,0 0-19-16,137-40-3 16,-89 36-8-16,8-1-5 15,-2 5-54-15,0-1-53 16,-3 1-45-16,0-3-69 0,-8 2-152 16</inkml:trace>
  <inkml:trace contextRef="#ctx0" brushRef="#br0" timeOffset="162656.22">15381 15507 656 0,'0'0'255'16,"0"0"-170"-16,0 0 8 16,0 0-9-16,0 0-30 15,0 0-41-15,-7 13-10 0,7 26 5 16,0 9 10-16,0 4 2 16,0 1-10-16,0 0-8 15,0-7 3-15,0-9-5 16,0-13-2-16,-5-9-30 15,3-8-91-15,2-7-70 16,0 0-328 0</inkml:trace>
  <inkml:trace contextRef="#ctx0" brushRef="#br0" timeOffset="162928.25">15367 15497 857 0,'0'0'174'15,"0"0"-137"-15,0 0-21 16,0 0 1-16,0 0-4 16,0 0 9-16,103 41 4 0,-48-9-6 15,-5 1 0-15,-8 1-16 16,-10-5 9-16,-17-2-11 16,-13-3 6-16,-2-6-6 15,-9 3 14-15,-24-4-3 16,-8-3-7-16,-3-4-4 15,1 0-2-15,10-8-6 16,9-2-57-16,12 0-35 16,12-16-101-16,0-12-233 0</inkml:trace>
  <inkml:trace contextRef="#ctx0" brushRef="#br0" timeOffset="163152.28">15911 15579 255 0,'0'0'675'16,"0"0"-563"-16,0 0-86 16,0 0-4-16,0 0 43 0,0 0 9 15,2 107-39-15,-2-68-14 16,0 3-11-16,0-2 5 16,0-4-15-16,0-5 2 15,0-6-2-15,0-6-5 16,-2-7-13-16,-4-8-84 15,-3-4-70-15,-1 0-144 16,6-2-278-16</inkml:trace>
  <inkml:trace contextRef="#ctx0" brushRef="#br0" timeOffset="163456.31">15799 15555 645 0,'0'0'191'0,"0"0"-129"15,0 0 0-15,0 0 5 16,0 0-12 0,0 0-22-16,152-25 1 15,-111 40 7-15,-4 9-10 16,-1 3-10-16,-16 11-4 15,-7 1-2-15,-13 3 0 16,0-1 0-16,-8-4-13 0,-32-1 5 16,-14-3-6-16,-8-5-1 15,-7-6-87-15,-3-11-105 16,-1-7-257-16</inkml:trace>
  <inkml:trace contextRef="#ctx0" brushRef="#br0" timeOffset="164160.41">12703 15079 630 0,'0'0'87'15,"0"0"-54"1,0 0 62-16,0 0-4 0,0 0-44 15,0 0-34-15,14 50-7 16,-12 22 29-16,9 18 3 16,-4 11-20-16,2 6 12 15,-5-1-13-15,3-8-9 16,-1-14-3-16,-3-16-2 16,4-11-2-16,-7-17-1 15,0-12 0-15,0-10-3 16,0-8-17-16,0-10-68 0,0 0-68 15,0-28-68-15,0-18-385 16</inkml:trace>
  <inkml:trace contextRef="#ctx0" brushRef="#br0" timeOffset="166144.67">12786 14962 376 0,'0'0'283'15,"0"0"-262"-15,0 0-6 16,0 0 101 0,0 0-48-16,0 0-46 15,0-41-12-15,0 41-1 0,0 0-3 16,12 0 1-16,17 0 11 15,10 0 14-15,17 0 9 16,13 0-11-16,16 0-12 16,17 0 0-16,19 0 9 15,10-5-13-15,10 0 0 16,2 1-2-16,6 1 0 16,-2 3 0-16,0 0-9 15,-2-3 7-15,-7 3-5 0,-2 0-2 16,-4 0-2-16,-9 0-1 15,-8 0-1-15,-8 0 1 16,-7 3 4-16,-19 0-4 16,-17 1 0-16,-14 0 0 15,-17-4-3-15,-6 0 3 16,-10 0 3-16,6 0-1 16,-3 0 3-16,2 0 3 0,-2 0-3 15,-2 0 0-15,4 0-4 16,-4-4 3-16,-3 0-3 15,1 1 0-15,-5 3 2 16,1 0-3 0,-8 0 2-16,7 0-1 15,-2-3-1-15,-2 1 0 16,6 0 1-16,1-3-1 16,-3 4 0-16,-3-3 0 0,4 4 1 15,-10 0 0-15,7 0-1 16,-3 0 0-16,8 0 0 15,6 0 0-15,0 0-1 16,5 0 1-16,-4 0 1 16,4 0-1-16,-2 0 0 15,-3 0 0-15,4 0 0 16,-4 8 0-16,3-2 0 16,-3 0 0-16,-3-2-1 0,6 0 1 15,2-1-2-15,-4 4 4 16,8-2-3-16,-2 2 2 15,-2-3 1-15,-7 0-2 16,-9-2 0-16,-3 1 0 16,-4-3 0-16,3 3 0 15,2 1 0-15,-3 1 2 16,5 0-1-16,0 3 1 0,-2-1 2 16,-3-1-4-16,5 9 2 15,-5 5 1 1,5 11 1-16,-4 4 2 15,4 8 7-15,-7 5-5 16,-2 4-4-16,2 0 2 16,-2 6-2-16,0 0-2 15,0-1 3-15,0-3-3 16,2-4 1-16,-2-4 0 0,0-6 1 16,0-4-3-16,0-4 2 15,0-3-2-15,0-6 0 16,5 0-1-16,-3-6 0 15,0-3 2-15,2-2-1 16,4 0-1-16,-4-2 0 16,-2 7 0-16,0-3 1 15,3-1 2-15,-5 1-3 16,0-2 0-16,0-1 1 0,0-3-2 16,0 0 2-16,0-3-1 15,0 1 0-15,0 1 1 16,0-6-3-16,0 4 4 15,0-5-2-15,0 5 0 16,0 2 2-16,0-3-3 16,0-2 2-16,-7 6-2 15,3-4 2 1,-10 2 3-16,-1-2-4 0,-8 0 0 16,3 0 1-16,-6-2-1 15,-3 1 0-15,-2-3 0 16,-8 3 0-16,4 3-1 15,-5-3-4-15,0 4 5 16,-3-3-1-16,1 2-2 16,-1 0 2-16,-1-2 1 15,-10 3 2-15,-6 0-2 0,-4-2-4 16,-5 0 4-16,-5 1-2 16,3-2 1-16,2-4-2 15,-1 2 3-15,1-2 0 16,7 0 0-16,-5 0 0 15,3 0 0-15,-1 0 0 16,0 2-2-16,-2-2-2 16,-2 2 4-16,-2-2-2 15,-1 2 1-15,3-2-2 0,5 0 3 16,-3 0-2-16,11 0 2 16,5 0-1-16,-1 0 2 15,8 3-2-15,-3-3 1 16,3 6 0-16,-4-5 1 15,11 1 0 1,-5 0-1-16,1 0-4 16,-3 0 4-16,-6 1 1 15,4-1 3-15,1 1-4 0,5-3 0 16,-2 0 0-16,4 0-2 16,-4 0 2-16,2 0 0 15,-1 0 0-15,-1 0 0 16,0 0 1-16,-7 0-1 15,-3 0 1-15,-2 0-2 16,4 0-1-16,-6 0 2 16,2-3 0-16,10-2 2 0,1 1-2 15,8-1 0-15,-1-4 0 16,1 7 0-16,-1-6 0 16,3 0 0-16,-4 3-1 15,6-2 1-15,0 2 0 16,2 0 1-16,2-1-1 15,3 4 0-15,8 1 0 16,3-2 0-16,7 3 1 16,-2-2-1-16,6 2 0 0,2 0 0 15,-2 0 0-15,2 0 0 16,0 0 1-16,0 0-1 16,0 0-2-16,0 0 2 15,0-4 0 1,0 4 1-16,0 0-4 15,0 0 4-15,0 0-1 16,0 0 1-16,0 0 0 16,0 0-1-16,0-2 1 0,0-4-1 15,0-4 1-15,0-4-2 16,4-6 0-16,8-4 0 16,-3-7 1-16,-3-5-7 15,3 1 4-15,-4-6-5 16,-3 5-23-16,-2 2-47 15,0 4-76-15,0 6-169 16</inkml:trace>
  <inkml:trace contextRef="#ctx0" brushRef="#br0" timeOffset="168496.97">21964 15607 808 0,'0'0'104'16,"0"0"-70"-16,0 0-20 15,0 0 20-15,0 0-1 16,0 0 29-16,0 163 5 15,0-88-39-15,0 3 13 16,0-1-15-16,6-7-14 16,1-7-5-16,-7-8-3 15,4-6-3-15,-2-12-1 0,3 0 0 16,-5-11 0-16,0-8 0 16,2-8-45-16,0-10-58 15,-2 0-31-15,0-36-75 16,0-12-241-16</inkml:trace>
  <inkml:trace contextRef="#ctx0" brushRef="#br0" timeOffset="169409.09">21952 15511 643 0,'0'0'110'0,"0"0"-52"16,0 0 12-16,0 0-1 16,0 0-26-16,0 0-23 15,40-24-4-15,-1 24 2 0,9 0 5 16,26 3 1-16,20 4 5 16,14-5 4-16,22 1 2 15,20-3 0-15,8 0-13 16,16 0-9-16,11 0-1 15,4 0-2-15,0 0-6 16,6 0 6-16,-4 2-6 16,-8 1-3-16,-7 2 2 0,-13 3-3 15,-22 2-1-15,-21-2 1 16,-22 2-3-16,-27-1 1 16,-26-5 4-16,-18 0 1 15,-14-4-3-15,-11 0 2 16,0 0-2-16,-2 0 4 15,0 0 0-15,0 0 0 16,0 0 6-16,0 0-6 16,0 1 6-16,0 3-8 0,0 13-2 15,0 7 2-15,0 12 5 16,0 10-6-16,0 6 3 16,0 8-1-1,0 7-3-15,0 1 1 16,0 0 0-16,0-1-1 15,0-2 0-15,0-7 0 16,0-14 0-16,4-5 0 16,4-11 2-16,-6-5-4 0,2-4 2 15,1-3-1-15,-5-6 0 16,2-2 2-16,-2-6 0 16,0-2 0-16,0 0-1 15,0 3 0-15,-9-3 0 16,-18 0 0-16,-8 5 0 15,-8-5 0-15,-15 0-5 16,-13 2 1-16,-23 0 0 0,-11 0 1 16,-10 1 1-16,-15 2-6 15,-12-1 1-15,-12-1 4 16,-5-3-13-16,-8 0 4 16,2 0 0-16,-6 0 6 15,-1 0 2-15,12 0 3 16,12 0 1-16,28 0 0 15,16 0 0-15,12 0 1 16,16 0-1-16,5 0 1 0,1-1 1 16,10-5-1-1,14 1-1-15,6-2-2 16,13 0-4-16,13 4-3 16,10-1 5-16,4 4-11 15,0 0-16-15,0-2-9 16,0-4-16-16,0-4-31 15,0-4-67-15,2-3-118 16,0 2-205-16</inkml:trace>
  <inkml:trace contextRef="#ctx0" brushRef="#br0" timeOffset="170215.64">22498 15686 199 0,'0'0'505'0,"0"0"-428"16,0 0-69-1,0 0 71-15,0 0 20 0,0 0-24 16,9-27-42-16,-9 9-18 16,0-6 6-16,0-5 12 15,0 0-14-15,-11 0-15 16,-7 7 2-16,1 4-6 16,-6 7 3-16,4 5-6 15,-4 6 3-15,-2 0-6 16,3 6 5-16,7 14-3 15,3 10-2-15,8 2 1 0,4 0-21 16,0 3 7-16,20 2 12 16,13-2 5-16,3 0-2 15,4-3 0-15,-9-4 0 16,-6-4 3-16,-14-6-7 16,-4 0-10-16,-7-6-10 15,0-2 19-15,-27-4 8 16,-2-6 0-16,-4 0 1 0,6 0-1 15,2-18 0-15,10-6 1 16,3-4-3-16,12-4-1 16,0 2 0-16,12 2 0 15,21 3-5-15,5 4 2 16,7 3 6 0,-1 10 1-16,-4 4 0 15,-7 4 0-15,2 0 0 16,-14 2 0-16,4 14 0 0,-11 5 0 15,-1 0 0-15,-7 5-1 16,1-1 1-16,-4 1 0 16,-1 1 0-16,0-7 3 15,7-1-1-15,-3-7 2 16,3-7 1-16,7 0 1 16,-3-5-2-16,5 0 4 15,7-7 5-15,-8-15-1 16,-1-5-3-16,-3-2 1 15,-11-2-2-15,-2 0 3 16,0 4-5-16,-17 2-4 16,-14 9-2-16,-7 4-2 15,-7 4-10-15,5 8-49 16,7 0-32-16,4 0-137 16,13 10-239-16</inkml:trace>
  <inkml:trace contextRef="#ctx0" brushRef="#br0" timeOffset="170626.92">23071 15613 732 0,'0'0'134'0,"0"0"-109"0,0 0 36 16,0 0 39-16,0 0-38 15,-33-114-32-15,37 102-19 16,19 1-11-16,-1 5 0 16,10 4 0-16,-9 2 5 15,0 0-4-15,-7 2-2 16,-3 20-4-16,-11 6 5 0,-2 13-5 16,0-1 5-16,-4 0 3 15,-19-1-3-15,2-4-1 16,-2-6 1-16,7-8 5 15,3-7-5-15,9-3 3 16,-4-8-1-16,8-3-1 16,0 0 0-1,0 0 3-15,0 0-3 16,10-2 1-16,19-14-4 0,6 2-5 16,15-3-34-16,-2 2-28 15,6 3-56-15,2 7-109 16,-12 2-170-16</inkml:trace>
  <inkml:trace contextRef="#ctx0" brushRef="#br0" timeOffset="170770.94">23553 15712 809 0,'0'0'162'0,"0"0"-139"15,0 0-16-15,0 0 9 16,0 0-16-16,0 0-22 15,-4-71-76-15,6 61-148 16</inkml:trace>
  <inkml:trace contextRef="#ctx0" brushRef="#br0" timeOffset="171026.97">24103 15504 854 0,'0'0'141'0,"0"0"-84"16,0 0 31-16,0 0 12 16,0 0-70-16,0 0-20 15,-58 11-6-15,52 26-3 0,-5 14 4 16,11 5-2-16,0 2-1 16,0 0-1-16,7 0-1 15,-3-10 0-15,0-7-3 16,5-11-45-16,-5-12-57 15,6-12-42-15,3-6-112 16,3-5-193-16</inkml:trace>
  <inkml:trace contextRef="#ctx0" brushRef="#br0" timeOffset="171387.02">24328 15577 181 0,'0'0'544'15,"0"0"-453"-15,0 0-39 16,0 0 32-16,0 0 6 16,0 0-36-16,-2-39-24 0,0 39-11 15,-5 0-3-15,1 17-11 16,-10 12-2-16,-6 14 5 16,4 3 0-1,5 4-4-15,8 2-2 16,3-2 1-16,2-6-3 15,0-5 0-15,5-11-3 16,8-10 2-16,5-6-3 16,-3-12 4-16,8 0 0 0,-8 0 1 15,1-14 2-15,-5-4 1 16,-11-3 4-16,0 3-8 16,-15 4-2-16,-19 2-28 15,0 8-18-15,-4 4-19 16,7 0-28-16,6 0-158 15,10 0-147-15</inkml:trace>
  <inkml:trace contextRef="#ctx0" brushRef="#br0" timeOffset="171827.08">24689 15689 866 0,'0'0'88'0,"0"0"-67"0,0 0-14 16,0 0 6-1,0 0 29-15,0 0-22 16,-52 34-9-16,56-28-6 16,23-4 5-16,2-2-2 15,2 0-1-15,2-8-4 16,1-12-2-16,-10-3 4 15,-4 0-3-15,-8-1 1 16,-12-1 7-16,0 1-4 0,-10 9-1 16,-12 7-3-16,-2 4-1 15,-10 4 2-15,-1 4-3 16,-6 19 4-16,8 10 0 16,4 4-2-16,6 0 7 15,17 3-2-15,1-1-6 16,5 4 9-16,5-6-9 15,17-4 2-15,16-4 1 0,5-9-1 16,-1-8-1-16,4-8-2 16,-3-4-6-16,-10 0-50 15,-10-7-52-15,-21-7-148 16,-2 0-205-16</inkml:trace>
  <inkml:trace contextRef="#ctx0" brushRef="#br0" timeOffset="172427.15">23020 16133 498 0,'0'0'125'16,"0"0"-68"-16,0 0 66 16,0 0-13-16,0 0-51 15,0 0-23-15,-13-11-14 16,13 22-17 0,0 18 11-16,0 7 14 15,0 4-8-15,0-4-14 16,0 1-3-16,0-7-2 0,0-6-5 15,0-8 2-15,0-10 0 16,0-6-2-16,0 0 1 16,0 0-8-16,0-22-7 15,0-11 10-15,0-11 6 16,0-7 3-16,0-7-2 16,0-1-1-16,0 9 0 15,0 14 3-15,0 14-3 0,0 10 0 16,2 4-2-16,2 4-3 15,5 2 4-15,5 2-23 16,1 0-22-16,1 2-8 16,4 16-106-16,0 2-55 15</inkml:trace>
  <inkml:trace contextRef="#ctx0" brushRef="#br0" timeOffset="172555.17">23020 16133 717 0</inkml:trace>
  <inkml:trace contextRef="#ctx0" brushRef="#br0" timeOffset="172811.2">23020 16133 717 0,'43'61'75'0,"-48"-61"-65"0,5 0 56 0,0-3-22 16,7-2-43-16,8 1-1 15,14-1 0-15,-2 0-3 0,2 3 3 16,4-2-1-16,3 0-3 15,-7 0 0-15,-9 0 4 16,-7 4 0-16,-3-4 0 16,-8 4 0-16,-2 0 18 15,0 0 20-15,0 0 0 16,0 0-3-16,0 0-13 16,0 0-3-16,0 0-19 15,-7 0 2-15,5 0-1 0,-1 0-1 16,3 0 4-16,-2 0 0 15,0 0-4-15,-7 0-1 16,3-2-7-16,-13-1-36 16,9 3-32-16,-9-3-104 15,4-1-79-15</inkml:trace>
  <inkml:trace contextRef="#ctx0" brushRef="#br0" timeOffset="173539.3">23029 15986 689 0,'0'0'202'0,"0"0"-160"16,0 0 26-16,0 0 21 0,0 0-45 15,0 0-30-15,0 6-9 16,0 31 0-16,0 14 30 15,0 5 1-15,0 2-20 16,7-3-5-16,6-16-1 16,-6-4 1-16,2-15-10 15,-7-12 0-15,2-3 3 16,3-5-4-16,-3 0 1 16,8 0 0-16,3-15 9 0,3-15-4 15,5 0-5-15,-6-4 0 16,-1-1 0-16,-3 14 0 15,-1 7-1-15,-6 7 0 16,3 7-1-16,-5 0-1 16,8 0-3-16,1 14 1 15,2 6 2-15,3 2 1 16,3-1 1 0,-6-6 0-16,1-1 0 0,-3-6 0 15,-7-4 0-15,4 1 1 16,-6-5-1-16,7 0 3 15,1-10 0-15,-4-15 4 16,1-3-5-16,0 1-1 16,-6-8-1-16,-3 5 3 15,0 5 1-15,0 10-4 16,-3 7 5-16,-4 5-5 0,5 3-2 16,2 0-16-16,0 0-14 15,0 0-36-15,0 9 11 16,9 5 2-16,9-4 6 15,0 3 19-15,6-1 27 16,-2-3-4-16,1 2 7 16,-10-4-1-16,1 1 1 15,-10 3 0-15,0-2 0 16,3-1 0-16,-7 7 10 0,0-1-3 16,2 1 3-16,-2 3 7 15,2-2-8-15,-2-2-2 16,0-5-5-16,0-7-2 15,0-2-3-15,0 0-68 16,0 0-129 0,0-18-215-16</inkml:trace>
  <inkml:trace contextRef="#ctx0" brushRef="#br0" timeOffset="173819.33">23482 15923 681 0,'0'0'175'16,"0"0"-148"-16,0 0-14 16,0 0 32-16,0 0-5 15,0 0-2-15,-5 58-11 0,25-39-5 16,7-7-8-16,2-7-8 16,-2-5-4-16,-6 0 5 15,2 0-6-15,-9-9 4 16,-10-7-3-16,-4 0 9 15,0 6-11-15,-18-2-12 16,-11 12-11-16,2 0-28 16,1 0-18-16,6 14-79 15,6 10-47-15,5 0-203 0</inkml:trace>
  <inkml:trace contextRef="#ctx0" brushRef="#br0" timeOffset="174907.47">23751 16162 693 0,'0'0'258'15,"0"0"-169"-15,0 0-30 0,0 0-14 16,0 0-14-16,0 0-22 16,-7 24 2-16,5 2 16 15,2 9 1-15,0-8-19 16,0-3-4-16,0-7-2 15,0-9-1-15,0-4-2 16,2-4 3-16,5 0 0 16,0-16 10-16,6-11-3 0,10-8-8 15,-6 2-2-15,3-1 0 16,-1 6 5-16,-4 7-3 16,-9 12-2-16,4 5-1 15,-6 4 1-15,5 0-3 16,-1 6 1-16,6 18 2 15,7 6 0-15,-4-2 1 16,-1 1 1-16,-1-10-2 16,-3-5 0-16,-6-8 2 0,1-3-1 15,-7-3 4-15,0 0 9 16,4 0 0 0,5-14 4-16,5-9-16 15,3-3 3-15,1 1-4 16,3 2-1-16,-11 5-1 15,-1 13-1-15,-5 2-4 16,4 3-2-16,-6 0-4 16,9 6 0-16,3 14 8 0,5 8 4 15,6 1-1-15,6-5-1 16,0 1 1-16,-2-11 1 16,0-4-3-16,-2-8 2 15,0-2-1-15,0-3 2 16,0-20-5-16,-6-4 5 15,2-2 1-15,-17-1 2 16,-1 0-1-16,-5 5 0 0,0 2 0 16,-9 13-2-16,-6 8-2 15,-3 2-6-15,-7 0 2 16,-2 15 2-16,8 10 1 16,-2 2 3-16,13-1 4 15,-2-5-4-15,10-3-2 16,0 1 2-16,0-6-3 15,10-5 3-15,5-4 2 16,1-4-1-16,-1 0 9 16,3-5 2-16,-1-15-6 15,6-1 0-15,-3 1-4 16,-2 3 2-16,-9 5 1 16,0 3-2-16,-9 7 0 15,0 2-2-15,0 0-1 16,0 0-1-16,2 9-2 15,7 8 1-15,2 5 3 0,2 0-1 16,1-4 2-16,-1-4-2 16,-2-5 0-16,-1-7-1 15,-6-2 1-15,2 0 4 16,5-2-2-16,5-16 2 16,5-6-4-16,-6-5 0 15,1 5 4-15,-5-2-4 16,-1 4 0-16,0 8-1 15,-6 5 1-15,3 9 0 0,-3 0 0 16,8 0-3-16,1 20 0 16,2 12 3-16,10-1 2 15,-5-1-1-15,5-7-2 16,-8-2 0-16,-3-5 0 16,-1-5 0-16,-11-6-7 15,2-5-28 1,4 0-34-16,-6 0-62 15,4-16 32-15,1-4-37 0,-5 1-65 16,-2-2-88-16</inkml:trace>
  <inkml:trace contextRef="#ctx0" brushRef="#br0" timeOffset="175075.49">24839 16166 554 0,'0'0'109'15,"0"0"-71"-15,0 0 40 16,0 0 42-16,0 0-63 15,0 0-4-15,-123 76 2 0,102-44-15 16,-6 5 9-16,4-2-22 16,3 0-21-16,5-7-6 15,1 2-6-15,12-12-113 16,2-13-193-16</inkml:trace>
  <inkml:trace contextRef="#ctx0" brushRef="#br0" timeOffset="177811.84">25740 15841 681 0,'0'0'86'15,"0"0"-58"-15,0 0 32 0,0 0 20 16,0 0-43-16,0 0-24 16,0 0-8-16,-25 54 12 15,25 5 30-15,0 13-19 16,0 4-7-16,9 6 1 16,-7-1-10-16,-2-7 2 15,0-6-5-15,0-10-4 16,0-15-5-16,-7-14-1 15,1-11 1-15,6-14-1 0,0-4-15 16,0 0-45-16,0-34-53 16,0-12-179-16,0-17-34 15</inkml:trace>
  <inkml:trace contextRef="#ctx0" brushRef="#br0" timeOffset="178627.96">25753 15802 498 0,'0'0'122'16,"0"0"-79"-16,0 0 39 15,0 0 34-15,0 0-45 16,0 0-36-16,0-21-13 16,0 21-17-16,18 0 15 15,24 0-7-15,7 0 6 0,16 0-1 16,6 3 3-16,7 4 9 15,7-1-12-15,11 1-3 16,4-2 1-16,14 2-7 16,2 2-9-16,9-1 5 15,-9 4 0-15,0-2 4 16,-18 0-4-16,-21-1 1 16,-17-2-4-16,-19-1 1 15,-16-3-3-15,-12 1 0 0,-11-3 1 16,0-1-1-16,-2 0 2 15,0 0 3-15,0 0 0 16,0 0 9-16,0 0 1 16,0 0 0-1,0 0-1-15,0 0-4 16,0 0-3-16,0 4-6 16,0 9 0-16,0 7 0 15,0 11 3-15,0 12-1 16,-4 12 0-16,-7 6 1 0,1 13-3 15,2 11 4-15,-5 3-4 16,-1 8 1-16,-1-6 2 16,1-8-4-16,1-15 2 15,3-18-1-15,4-14 0 16,4-12-1-16,-5-11 1 16,7-1 0-16,-2-8-1 15,2-3 1-15,0 0-1 0,-2 0 3 16,0 0 2-16,-8 0 3 15,-7 0-4-15,-12-14-4 16,-7 2 0-16,-9-3 0 16,-11-2-1-16,-6 3-3 15,-13 2 2-15,-12 1-1 16,-19 2 1-16,-11 2-9 0,-9 0 6 16,2 2 5-1,1 0-7-15,14 3 5 0,6-1 2 16,14 3-2-16,14-5-2 15,17 1 0 1,20-1-1-16,20 1 5 16,9 0 0-16,9 4 0 15,0-2-7-15,0-1-10 16,0-1-8-16,0 1-10 16,17-6-36-16,6 4-4 0,6-6-42 15,-2 6-128-15,0-2-141 16</inkml:trace>
  <inkml:trace contextRef="#ctx0" brushRef="#br0" timeOffset="179804.11">29146 14119 576 0,'0'0'68'15,"0"0"-53"-15,0 0-12 16,0 0 50-16,0 0 67 15,-127 72-39-15,54-34-39 16,-12 3-13-16,-16 5 21 0,-4 3-17 16,-13 6-4-16,-11 5-12 15,-16 6 11-15,-2 4-8 16,-18 8-6-16,-9 8 2 16,-2 1-11-16,-3 1 1 15,2-3 1-15,-2-12-7 16,5 0 10-1,-4-5-3-15,-7-2 2 16,11 0-4-16,3-6-1 16,12-2 8-16,11-3-8 0,24-3-2 15,13-6-1-15,17-3-2 16,18-5 5-16,14-1-4 16,4-5 1-16,4-6-1 15,8 3 0-15,-2-5 0 16,13-2 1-16,6-5-2 15,6-6 1-15,10-2-2 16,9-4 2-16,2-3-2 16,2-2 1-16,0 0 0 0,0 0-2 15,0 0 3-15,0 0 2 16,0 0-2-16,0 0-8 16,0 0-16-16,0 0-13 15,0 0 9-15,0 0-18 16,0-16 8-16,2-11-41 15,15-5-9-15,8-8-63 0,4 5 40 16,9-6-26 0,-4 5-86-16,-1 2 59 0</inkml:trace>
  <inkml:trace contextRef="#ctx0" brushRef="#br0" timeOffset="180196.16">25354 15607 43 0,'0'0'125'16,"0"0"-65"-16,0 0 16 15,0 0 29-15,0 0 5 16,0 0-28-16,45-91-38 15,-45 90 19-15,-4 1 2 0,-8 0-2 16,-3 0-13-16,-1 0-15 16,-5 5-13-16,2 20 8 15,-6 3 1-15,0 6 2 16,1 6-6-16,-10 4-6 16,5 3 11-16,-2 5-19 15,2-5 0-15,2 3-3 16,8-5 0-16,1-9-8 15,7-10 4-15,0-8-4 0,8-6-1 16,3-7-1 0,0-5-2-16,0 0 2 0,0 0 0 15,14 0 3-15,26-5 22 16,9-9 4-16,13-4-12 16,5 2-13-16,2 2-3 15,3 4 1-15,1 3-1 16,-2 7 1-16,-1 0-1 15,-12 0-1-15,-14 0-3 0,-13 5-20 16,-8-1-17-16,-17 4-19 16,3-4-20-1,-4 0-35-15,2-4-115 16,-3 0-126-16</inkml:trace>
  <inkml:trace contextRef="#ctx0" brushRef="#br0" timeOffset="180380.19">26045 16029 587 0,'0'0'375'0,"0"0"-344"16,0 0-20-16,0 0 17 16,0 0 22-16,0 0-23 15,-31-17-27-15,2 5-35 16,0-7-88-16,2-3-217 0</inkml:trace>
  <inkml:trace contextRef="#ctx0" brushRef="#br0" timeOffset="183244.56">3958 16895 396 0,'0'0'313'0,"0"0"-172"16,0 0-56-16,0 0-31 16,0 0-18-16,0 0-24 15,0 0-3 1,0 41 11-16,0 3 30 0,-15 9-18 16,-5-4-20-16,-5 0 8 15,1-7-13-15,-1-8 0 16,5-12-3-16,7-7-3 15,6-8 2-15,2-7-2 16,5 0 8-16,0 0 1 16,0 0 2-16,0-12 2 15,21-3-8-15,-1 0-5 16,9 1-1-16,2 5 0 0,11 4-2 16,2 1 2-16,6 4 1 15,-3 0-1-15,-5 0 3 16,-4 0-3-16,-9 0-1 15,-9 0-7-15,-9 0-12 16,-9 0 4-16,-2-6 16 16,0-6-1-16,0-7 1 15,-4 2-1-15,-9-5 1 0,-3-2 2 16,-4 2 1-16,4 0 2 16,1 4 6-16,3 5-4 15,8 8 5-15,2 2 8 16,2 3 1-16,0 0-16 15,-2 0-5-15,0 25-7 16,2 13 7 0,0 18 0-16,0 2 2 15,6 0-2-15,12 0 0 0,0-12-1 16,0-5-3-16,-1-9-74 16,-1-20-54-16,1-12-164 15,2 0-393-15</inkml:trace>
  <inkml:trace contextRef="#ctx0" brushRef="#br0" timeOffset="183716.61">4813 16834 970 0,'0'0'44'16,"0"0"-30"-16,-139 8 16 15,99 24 11-15,4 10-2 16,5 10-13-16,9 9-5 16,12-3-8-16,10-5-8 0,0 2-3 15,23-15 0-15,8-5-2 16,0-8 0-16,3-13 0 16,-7-9-3-16,-1-5 1 15,-3 0 2 1,-10-14 5-16,-3-13-1 15,-10-1-1-15,0-2 0 16,-21-1-3-16,-10 4-6 16,-2 8-1-16,-1 3 6 0,7 9-5 15,7 3 5-15,9-1 1 16,9 3-1-16,2 2-8 16,0 0-33-16,11 0-29 15,18 0 54-15,4 18 16 16,7 9 1-16,-6 3-1 15,0 6 1-15,-11 8 5 16,-9-3-4-16,-5 2 8 16,-9-7-6-16,0-4-1 0,0-1 2 15,-13-9-4-15,1-8-3 16,6-11-52-16,4-3-109 16,2-7-153-16</inkml:trace>
  <inkml:trace contextRef="#ctx0" brushRef="#br0" timeOffset="184108.67">5102 17069 95 0,'0'0'653'16,"0"0"-527"-16,0 0-50 16,0 0-34-16,0 0-30 15,0 0 38-15,-4 94 2 16,-1-54-14-16,-1-4-8 15,-2 0-7-15,6-9-6 16,-2-10-4-16,4-5-4 0,0-10-6 16,0-2 0-16,0 0 11 15,0-14 1-15,0-18 3 16,0-16-18-16,0-10 0 16,0-6 2-16,9 2-2 15,7 13-1-15,-3 17 1 16,-2 16-1-16,0 12 0 15,0 4-1-15,7 8 2 16,11 29 2-16,2 2 1 0,1 10-3 16,-6-1 0-16,-7-6-2 15,-13-4 0-15,-6-6-5 16,0-9-51-16,0-2-31 16,-16-15-48-16,-9-6-159 15,-8 0-157-15</inkml:trace>
  <inkml:trace contextRef="#ctx0" brushRef="#br0" timeOffset="185692.87">5021 17212 694 0,'0'0'115'15,"0"0"-96"-15,0 0-9 16,0 0-6-16,0 0 17 16,0 0 16-16,135 3-24 15,-77-3-4-15,6 0-6 16,3 0 3-16,-5-10 2 15,-6-4-4-15,-14 0 3 0,-15 2-7 16,-15-2 6-16,-12 0 8 16,0 5 31-16,0 0 2 15,-23 7-22-15,-4 2-8 16,-2 0-2-16,-2 0-13 16,0 20 13-16,8 2-14 15,8 5 7-15,13 4-8 16,2-1-3-16,0-2 0 15,22-6 3-15,5-8 0 0,2-6 7 16,0-8-3-16,0 0 6 16,4-22 0-16,6-10 14 15,-4-10-1-15,-4-4-7 16,-4-7-10-16,-14-2 13 16,-11-6-11-1,-2 3 1-15,0 8 7 16,-6 14-10-16,-5 18 6 15,4 9-4-15,2 9-6 0,3 0-2 16,-2 5-6-16,2 27-11 16,-3 12 17-16,5 14 1 15,0 2 0-15,18-3 2 16,4-5-3-16,3-8 0 16,0-10-3-16,-4-10 6 15,-3-10-1-15,-7-10-2 16,-9-4-1-16,6 0 1 0,0-14 11 15,3-14-3-15,1-9-6 16,-6-4 2-16,-3-3-1 16,-3 8-3-16,0 7-3 15,0 13 3-15,0 12-1 16,0 4-7-16,0 0-1 16,0 27 1-16,0 9 4 15,8 9 4-15,6 0 1 16,1-2-1-16,1-6 0 0,-1-11 0 15,-3-8 0-15,-10-9 5 16,-2-9-3-16,5 0 8 16,-3-5 8-16,4-22 6 15,3-12-23 1,5-11 8-16,-1 0-9 16,1-4 0-16,-1 11 2 15,-7 17-2-15,-1 12 0 16,-2 14-8-16,-3 0-16 0,0 14 4 15,6 16-12-15,5 6-36 16,9 3-43-16,9-5-32 16,9-4 4-16,7-12 9 15,-3-4 60-15,0-11 49 16,-9-3 20-16,-6 0 1 16,-9 0 18-16,-9-9 19 15,-7-3 35-15,-2-2 58 0,0 0-48 16,0-2-30-16,-8 0-7 15,-11 2-12-15,4 2-5 16,-3 1 4-16,-1 4-7 16,0 7-10-16,3 0-13 15,1 0-1-15,2 4-1 16,-1 13-1-16,6 8-3 16,3 1 1-16,5 1 3 15,0 2 0-15,0-5-3 0,5 2 3 16,10-12 0-16,1 0 1 15,-5-10 2 1,0-4 2-16,2 0 5 16,10-6 13-16,-4-15 0 15,8-10-18-15,-6 4 1 16,-6-4-2-16,-6 2-1 16,-9 4 3-16,0 3-4 15,0 6-3-15,0 6 1 0,0 10-9 16,0 0-7-16,-4 0-7 15,-6 17 17-15,2 11 2 16,1 2 3-16,7 2 0 16,0-1 1-16,0-4 0 15,0-6 0-15,7-7 0 16,-3-8 0-16,0-6 1 16,4 0-1-16,3 0 5 0,6-15 7 15,5-11-9-15,7-1 0 16,-6 1-1-16,-3 0-2 15,-7 6 1-15,-2 3-4 16,-6 8 3-16,-5 9-1 16,0 0-1-16,0 0-8 15,0 21-5-15,0 10 14 16,0 3 1-16,0-4 0 16,0 0 2-16,0-8-1 15,0-7-1-15,0-8 0 16,0-7 1-16,0 0 11 15,0 0 12-15,7-4-10 16,10-14-2-16,6-4-9 16,-1 1-2-16,1-2-1 15,-6 0 4-15,-5 14-4 16,-4 1 1-16,-5 8-6 16,-1 0 0-16,-2 12-20 0,2 16 21 15,0 4 4-15,-2 0-5 16,4-6-29-16,3-6-23 15,0-6 5-15,6-6-6 16,-2-8-13-16,1 0-12 16,8-4-49-16,4-20-10 15,-4-4-26-15,3-4-67 16</inkml:trace>
  <inkml:trace contextRef="#ctx0" brushRef="#br0" timeOffset="186492.97">6838 17066 384 0,'0'0'193'16,"0"0"-78"-16,0 0 28 15,0 0-78-15,0 0-39 16,0 0-2-16,0 0 4 16,-33 86-2-1,24-45 4-15,9-3-10 16,0 1-3-16,0-2 3 0,7-7-2 16,11-4 6-16,-1-3-12 15,6-14-11-15,-1-3 3 16,3-6-2-16,-1 0 1 15,7-6-1-15,0-15 2 16,-2-4-4-16,-2-5 3 16,-9-4-1-16,-11 2-2 15,-7 3-9-15,0 8 4 16,-9 9 3-16,-9 10 2 0,-5 2 0 16,6 0-3-16,-1 23-2 15,5 0-1-15,4 7 4 16,9-2-2-16,0-2 3 15,0-2-1-15,22-4-11 16,7-6-11-16,4-4 1 16,8-7-1-16,5-3 20 15,4-3-1-15,-2-17 5 0,-3-6 3 16,-3-1-3-16,-8-2 1 16,-10-3 7-16,-3-4-4 15,-13 5-1-15,-8 4 2 16,0 8 2-16,-2 10 21 15,-18 9-5 1,-6 0-13-16,-5 9-2 16,2 22-5-16,4 3-3 15,9 0 1-15,7 0-1 0,9-5-5 16,0-3 5-16,0-9-1 16,5-2 0-16,5-13-4 15,11-2-8-15,-1 0 13 16,7-25 9-16,2 2-2 15,-3-12 0-15,1 0 9 16,-5-14-1-16,5-9 0 16,-6-13-4-16,0-15-10 15,-5 1 2-15,-5-2-3 0,-7 12 1 16,-4 24-1-16,0 23 4 16,0 19 11-16,0 9-8 15,-4 16-7-15,-11 27-9 16,-3 13 7-16,5 12 3 15,5 4-1-15,8 8 8 16,0-5-1-16,0-11 9 16,0-8-4-16,6-14 0 0,0-12-9 15,3-12-2-15,-5-10 0 16,-2-6-1-16,6-2-2 16,0-2-62-1,7-20-39-15,6-5-124 16,-3-2-181-16</inkml:trace>
  <inkml:trace contextRef="#ctx0" brushRef="#br0" timeOffset="188509.24">9322 16591 638 0,'0'0'98'16,"0"0"5"-16,0 0-49 15,0 0-16-15,0 0-1 0,0 0-12 16,2-8 0-16,-2 8-10 15,0 0 10-15,0 0 0 16,0 0-5-16,0 0-1 16,0 0-3-16,0 16-5 15,0 12 23-15,0 8-1 16,-4 5-7-16,-15-1 0 16,2 0-14-16,-3-1 1 0,7-2-4 15,-1-7-1-15,10-8-5 16,-1-5 0-16,5-10-1 15,0-2 2-15,0 0-1 16,0-1-3-16,21 0 3 16,8 0 7-16,8 0-4 15,3 2-4-15,3-4 2 16,-5 1-4 0,-3-3-2-16,-6 0-11 0,0 0-24 15,0 0-68-15,0-5-46 16,0-5-116-16,5-2-222 15</inkml:trace>
  <inkml:trace contextRef="#ctx0" brushRef="#br0" timeOffset="188957.29">9864 16704 901 0,'0'0'81'0,"0"0"-30"16,0 0 7-16,0 0-1 16,0 0-27-16,0 0-14 15,8-9-13-15,26 9 3 16,13 0-2-16,1 0-2 0,2 0-2 16,-7 0 0-16,-12 0-1 15,-14 0-19-15,-8 3-14 16,-9-3-21-16,0 0-11 15,-9 0 3-15,-20 0 3 16,0 0-38 0,2 4 51-16,8-2 35 15,5 3 12-15,5-2 0 16,5-1 0-16,2 2 5 0,0 4 18 16,2 10 62-16,0 3-22 15,0 16-9-15,0 1-18 16,0 5 3-16,0 4-9 15,0-1-11-15,0-2 2 16,0-3-13-16,-6-9-4 16,0-8-4-16,-3-8-2 15,7-12 1-15,2-4-53 16,0 0-99-16,2-10-214 0</inkml:trace>
  <inkml:trace contextRef="#ctx0" brushRef="#br0" timeOffset="189261.33">10350 16694 930 0,'0'0'108'0,"0"0"-67"16,0 0-33-16,0 0-1 15,0 0 60 1,0 0-13-16,0 117-19 15,0-80-15-15,0-2 2 16,0-6-10-16,0 0-5 16,4-8-3-16,0 4 0 15,-2-10-3-15,10 3 1 16,-3-5-2-16,-3-3 0 0,8-5 0 16,-1-1 0-16,3-4-5 15,10 0-39-15,-1 0-60 16,2-9-36-16,-7-10-54 15,-11 1-244-15</inkml:trace>
  <inkml:trace contextRef="#ctx0" brushRef="#br0" timeOffset="189461.36">10298 16922 746 0,'0'0'189'0,"0"0"-152"15,0 0-17-15,0 0 15 16,0 0-5-16,0 0-18 16,116-14-10-16,-71 6-1 0,-3-2-1 15,-6-4-15-15,-14-2-62 16,-7-2-82 0,-15-6-83-16</inkml:trace>
  <inkml:trace contextRef="#ctx0" brushRef="#br0" timeOffset="189645.37">10316 16633 237 0,'0'0'682'0,"0"0"-626"16,0 0-29-16,0 0 28 16,0 0-10-16,145-34-33 15,-103 33-9-15,6-4-3 16,-4 5-4-16,3 0-53 15,4 0-84-15,2 10-124 16</inkml:trace>
  <inkml:trace contextRef="#ctx0" brushRef="#br0" timeOffset="189845.41">10869 16820 1037 0,'0'0'115'15,"0"0"-32"-15,0 0-50 16,0 0 5 0,0 0-21-16,0 0-10 0,104 0-7 15,-59 0-1-15,-5 3-8 16,-4-3-37-16,-4 0-105 16,-6 0-65-16,-4 0-433 15</inkml:trace>
  <inkml:trace contextRef="#ctx0" brushRef="#br0" timeOffset="190389.48">11700 16744 703 0,'0'0'127'0,"0"0"-68"16,0 0 2-16,0 0 18 15,0 0-30 1,0 0-24-16,-15 35 5 15,-23 6 23-15,-5 3-9 16,6 0-19-16,-3-4-7 0,4-8-7 16,14-10-10-16,6-8 4 15,9-10-2-15,7 0-3 16,0-4 9-16,0 0 2 16,2-22 2-16,27-14-3 15,11-12-9-15,3-1 1 16,1 0-2-16,-1 3-1 15,-3 8 1-15,-13 11 0 0,-7 13 0 16,-7 13 1-16,-4 1-3 16,-5 4-6-16,10 29 8 15,-3 15-2-15,-7 3 3 16,-2 5-2-16,-2-6 1 16,0-6 0-16,0-9-14 15,0-12-51-15,0-9-47 16,-4-11-29-16,-11-3-45 15,-8 0-50-15</inkml:trace>
  <inkml:trace contextRef="#ctx0" brushRef="#br0" timeOffset="191925.68">11562 16929 448 0,'0'0'155'0,"0"0"-71"16,0 0-13-16,0 0 7 15,0 0-59-15,0 0-14 16,71-11 18-16,-8 11 5 0,9 0-12 15,-6 0-15-15,5 0 4 16,-8 0-3-16,-10 0 5 16,-11 0 7-16,-7-6 2 15,-18-6-1-15,-13 0-13 16,-4-4 6-16,0 0 2 16,-21 0-8-16,-6 4 2 15,-4 4-3-15,2 8 0 16,2 0 8-16,4 0-7 0,5 17-2 15,7 6 2-15,9 7 1 16,2 2 3-16,0 0-2 16,2-1 1-16,25-8 0 15,0-5-5-15,6-11 6 16,3-7 6-16,-1 0 23 16,8-22 8-16,-5-13-26 15,-5-5-6-15,-4-4 2 16,-4-6 2-16,-12-8-10 0,-9-7 1 15,-2 2-1-15,-2 10-7 16,0 19 4 0,0 19-4-16,0 15-1 15,-4 1-5-15,-11 31-7 16,-3 18 13-16,5 11 1 16,6 1 2-16,7 1-1 15,0-5 0-15,7-10 1 16,10-11 0-16,1-13 3 0,-5-12-3 15,-1-6 7-15,1-6 25 16,5-6 26-16,7-20-32 16,1-9-25-16,-4-2 6 15,5 2-8-15,-11 3 5 16,-1 9-3-16,-6 7-2 16,-4 8 0-16,-5 8 0 15,0 0-2-15,0 4-11 0,0 22 9 16,0 14 4-16,0 8 2 15,7-2-2-15,-1-6-2 16,1-8 2-16,-3-11 2 16,1-11-2-16,-3-6 0 15,3-4 3-15,1 0 4 16,7-23 17-16,3-9-9 16,9-6-15-16,-8-3 2 15,-1 0-2-15,-1 4-7 16,-3 8-3-16,-3 11-6 15,-5 12-10-15,-2 6-29 16,0 0-73-16,8 6-24 16,3 22 33-16,5 0-34 15,6 0-19-15,3-6-158 16,0-12 260-16,-3-1 70 16,1-9 170-16,-2 0 44 15,-2 0-85-15,2-9-36 0,-3-5 8 16,-7 0-37-16,-9-2-12 15,1 0 21-15,-5 0-37 16,0 2-2-16,0 6 14 16,-9 6-22-16,-8 2-21 15,-6 0-5-15,-6 10 0 16,2 14 0-16,3 7 0 16,3 2-6-16,6 1 6 0,9-4 0 15,-1 1 1-15,7-11 6 16,0-8-9-16,0-8 5 15,0-4 8-15,20 0 34 16,9-4-8-16,6-13-25 16,1-7-9-16,0-2 0 15,-7-4-1 1,0-4 4-16,-3 0-5 16,-10 5 0-16,-1 12-1 0,-7 5-1 15,-8 12 0-15,0 0 1 16,0 0-18-16,0 3-5 15,0 16 13-15,0 13 10 16,0 2 2-16,0-1 0 16,0 0 0-16,0-8-1 15,0-4 0-15,0-12 0 16,0-5-1-16,0-4 2 16,6 0 6-16,9 0 9 0,8-21-2 15,-1-1-15-15,3-6 4 16,-3 7-4-16,-2-2 0 15,-4 3 2-15,-3 8 3 16,-9 4-5-16,1 6-4 16,-5 2 3-16,0 0-7 15,0 12-11-15,0 15 19 16,0 2 1-16,0 0-1 0,0-5 0 16,0-6 2-16,0-9-1 15,0-4 0-15,0-3 1 16,0-2 0-16,0 0 1 15,18-2 8 1,9-15-9-16,6-5 0 16,-2 0 0-16,3 4 1 15,-12 4-2-15,-2 7-1 16,-9 0-4-16,0 7 2 0,-4 0-3 16,0 12-3-16,-3 10 8 15,5 2-1-15,-5 2 1 16,1-6-1-16,0-8-7 15,-3 0-52-15,7-10-35 16,-1-2-27-16,13 0-109 16,-2-14-164-16</inkml:trace>
  <inkml:trace contextRef="#ctx0" brushRef="#br0" timeOffset="192757.79">13689 16784 483 0,'0'0'298'0,"0"0"-147"16,0 0-97-16,0 0 3 0,0 0-21 16,0 0-27-16,0 0 15 15,-29 50 6-15,18-20-2 16,4 1-14-16,0 3 1 16,7-5-12-1,0-7 3-15,0 0-2 16,0-5-1-16,9-5-2 15,11-5 4-15,5-7-4 16,6 0 4-16,2 0 2 16,7 0-6-16,1-12-1 15,1-12 4-15,1-2-4 0,-3-9-4 16,-9-2-6-16,-16 5-28 16,-10 2 12-16,-5 8 20 15,0 13 6-15,-14 0 1 16,-6 9-1-16,-6 0-1 15,-1 9 0-15,9 14 0 16,5 3-1-16,8 4-3 16,5-2-3-16,0 4 5 0,18-6 2 15,9-3 0-15,6-2-3 16,5-7 4-16,5-5 1 16,5-5-1-16,4-4 0 15,-1 0 0-15,5 0 1 16,-3-16 1-16,-8-9-1 15,-3-5-1-15,-13-5 0 16,-4-2-12-16,-21 5 1 16,-4 6 6-16,0 10 5 0,-13 6 6 15,-16 10 1 1,-4 0 2-16,-4 8-4 16,14 18 6-16,2 6-10 15,7 4 6-15,12 8 1 16,2-2-2-16,0-3 8 15,2-9-4-15,19-11-5 0,-1-7-4 16,5-9 0 0,4-3 28-16,4-6 2 0,3-20-3 15,-1-10-13-15,1-8 7 16,-1-9-7-16,10-10-8 16,4-14-7-16,-2-11-6 15,-9-6-1-15,-14 11 1 16,-11 21 0-16,-5 28 6 15,-6 25 0-15,-2 9 0 16,0 13-2-16,-29 32-11 16,-14 25 13-16,-3 15 1 0,-2 6 0 15,15-3-1-15,6-6 1 16,8-12-1-16,5-12-2 16,5-9 2-16,5-19-1 15,2-14-3-15,-3-16-59 16,0-2-43-16,-8-36-90 15</inkml:trace>
  <inkml:trace contextRef="#ctx0" brushRef="#br0" timeOffset="193125.83">13577 16212 671 0,'0'0'165'16,"0"0"-73"-16,0 0-5 15,0 0 13-15,0 0-19 16,0 0-45-16,4-14-27 15,4 51-6-15,-4 14 36 16,-2 9-3-16,-2 7-15 0,0-7-15 16,0-8-1-16,0-8-4 15,0-14-1-15,-2-12 0 16,-2-11-8-16,-6-4-27 16,-3-3-46-1,-3-3-53-15,1-16-63 16,-5-3-130-16,-3 0-80 15</inkml:trace>
  <inkml:trace contextRef="#ctx0" brushRef="#br0" timeOffset="193461.87">13307 16445 440 0,'0'0'176'16,"0"0"-29"-16,0 0 25 16,0 0-89-16,0 0-31 15,0 0 15-15,66 22 11 0,-29 12-36 16,3 6-18-16,2-3-5 15,-5-2-6-15,-6-4-1 16,-2-12 1-16,-12 0-4 16,-3-7-1-16,-5-8-4 15,-7-4 1-15,2 0 2 16,10 0 9-16,3-8 11 16,10-19-16-16,9-5-3 15,-1-12-1-15,8-6-5 16,1 2-2-16,-8 8 2 15,-16 16-2-15,-4 12 1 0,-14 8-1 16,-2 4 0-16,0 0-4 16,0 0-5-1,0 0-8-15,-6 7-24 16,-21 20-7-16,-6 4-111 16,6 3-196-16</inkml:trace>
  <inkml:trace contextRef="#ctx0" brushRef="#br0" timeOffset="195254.11">22828 16449 709 0,'0'0'89'0,"0"0"-56"16,0 0 16 0,0 0 1-16,0 0-10 15,0 0 4-15,-20-52-12 16,18 52-13-16,0 10-13 15,-3 26 5-15,3 15 19 16,2 7-8-16,0 2-2 0,0-4-11 16,0-3-7-16,0 0 1 15,0-9-2-15,-4-8 0 16,-3-7-2-16,0-12-2 16,-4-1-45-16,-2-5-40 15,-5-6-67-15,3-3-91 16,-12-2-88-16</inkml:trace>
  <inkml:trace contextRef="#ctx0" brushRef="#br0" timeOffset="195574.15">22467 16876 623 0,'0'0'149'0,"0"0"-35"15,0 0-58-15,0 0-14 16,0 0 11-16,0 0-18 15,27 2-4-15,4 24 4 0,0 11 0 16,3 2-19-16,-5 7-8 16,-7-6 0-1,3-5-4-15,-8-5-1 16,6-10-1-16,-7-8-2 16,1-12 5-16,8 0 4 15,4-9-2-15,11-12-2 16,-3-11-5-16,2-4 1 15,-1-9 1-15,-5 3 0 0,-4 3-2 16,-9 4-6 0,-7 19 0-16,-4 6-22 0,-9 8-24 15,0 2-30-15,0 0-72 16,-4 10-187-16</inkml:trace>
  <inkml:trace contextRef="#ctx0" brushRef="#br0" timeOffset="196222.24">21875 17140 847 0,'0'0'98'16,"0"0"-66"-16,0 0 19 15,0 0-12-15,0 0-25 16,0 0 4-16,4 58 20 15,-2-21-9-15,0 1-2 0,3-6-15 16,-3-4-3-16,0-8-3 16,-2-10 1-16,0-4-7 15,0-6 6-15,0 0 4 16,0 0 15-16,4-2 11 16,6-17-17-16,1-6-15 15,2 4-2-15,-2-2-2 0,0 14 0 16,1 0-2-1,-8 9 2-15,3 0-6 0,-1 0 2 16,5 18 0-16,5 5 4 16,0 3 0-16,1-5 0 15,4-1 0-15,-6-6 0 16,3-6 0 0,-3-8 0-16,6 0 0 15,1 0 1-15,1-22 3 16,-4-6 1-16,-3-4-2 0,-9-2-3 15,-7-2 1-15,0 4-3 16,-9 6-8-16,-7 11 2 16,-1 8-11-16,-4 7-43 15,3 0-30-15,5 22-45 16,9 2-69-16,4 2 0 16,0 1-226-16</inkml:trace>
  <inkml:trace contextRef="#ctx0" brushRef="#br0" timeOffset="196406.26">22307 17349 181 0,'0'0'361'16,"0"0"-264"-16,0 0 9 16,0 0 47-16,0 0-90 15,0 0-31-15,4 25-5 16,-4-4 12-16,0-3-13 16,0 9 0-16,0-5-12 0,0-4-12 15,0-4-1-15,2 0-2 16,3-10 1-16,-1-4-52 15,8 0-78-15,-4-4-138 16,5-23-355 0</inkml:trace>
  <inkml:trace contextRef="#ctx0" brushRef="#br0" timeOffset="196694.3">22309 17165 700 0,'0'0'146'15,"0"0"-106"-15,0 0 10 16,0 0-15-16,0 0-22 16,0 0 12-16,-20 16 9 15,20-4-2-15,9-7-7 16,13 2-10-16,0-7 1 16,1 0 4-16,-4 0-4 0,2-19 2 15,-7 4 5 1,-10-4-4-16,-4 4-13 0,0 5-6 15,0 2-7-15,-14 6-35 16,-1 2-14-16,-3 0-22 16,5 10-30-16,3 14-127 15,10 0-172-15</inkml:trace>
  <inkml:trace contextRef="#ctx0" brushRef="#br0" timeOffset="197846.45">22683 17258 666 0,'0'0'242'0,"0"0"-166"15,0 0-9-15,0 0 9 16,0 0-25-16,0 0-37 0,-17-19-11 16,3 41 2-16,3 2 3 15,7 2 4-15,0-4 2 16,-2 0-10-16,6-8 2 15,0-6-3-15,0-4 0 16,0-4 2-16,0 0 24 16,0 0 12-16,0 0-23 15,0-14-2-15,6-10-11 16,0-8-2-16,5-4-3 0,3 0 0 16,-1 4 0-16,0 6 0 15,-6 14-2-15,4 6 1 16,-7 6-2-16,6 0-3 15,3 6 1-15,2 18 3 16,1 6-2-16,-3 5 3 16,3 0 1-16,-3-3 0 15,1-4 0-15,-8-7 0 0,1-9 0 16,-3-7 7 0,4-5-7-16,-4 0 0 15,9-1 2-15,3-20 3 16,11-5-4-16,-8-3 1 15,6-6-1-15,-5-5 1 16,-5 4-2-16,4 4 2 16,-13 12-2-16,1 9 0 15,-5 8 0-15,-2 3-5 16,0 0-6-16,0 17-4 0,0 15 12 16,7 6 1-16,6 5 2 15,12 1-8-15,8-2-1 16,5-8-18-16,5-8 4 15,1-9-1-15,12-11 13 16,2-6-1-16,2 0-8 16,-4-4 17-16,-12-15 3 15,-13-8 0-15,-8-6 5 0,-19-4 1 16,-4-4 1-16,0 10-1 16,-2 2 0-16,-12 12 1 15,-3 14 1-15,-12 3-4 16,-9 3-8-16,-3 23 4 15,8 8-1-15,4 5 0 16,12 5 1 0,5-4 0-16,10-8-3 15,2 0 3-15,0-11 3 16,0-11-3-16,14-5-1 16,3-5 1-16,8 0 11 0,6-14 10 15,0-12-18-15,2-6 0 16,1-3 8-16,-5-2-8 15,-9 2-3-15,-5 3 2 16,-3 13-1-16,-8 7 0 16,-4 8-1-16,0 4-2 0,5 0-2 15,-5 4-8-15,0 20 5 16,4 4 7-16,0 0 1 16,12 1 0-16,5-5-1 15,-4-5 0-15,1-6 1 16,-3-9-1-16,-1-4 1 15,8 0 5-15,-4-13-2 16,9-8-1-16,-7-4 1 16,2-5-2-16,-6 1 3 0,-1-5-4 15,-3 2 2-15,-1 11-2 16,-9 9 1-16,0 7 1 16,-2 5-3-16,0 0-4 15,6 7-3 1,4 21 4-16,7 9 3 15,8 7 2-15,6-5-2 16,5-3 0-16,-5-4 4 16,-2-9-4-16,-7-10-7 0,-1-9-36 15,-6-4-75-15,1 0-28 16,-1-8-113-16,-3-15-17 16,-8 0-94-16</inkml:trace>
  <inkml:trace contextRef="#ctx0" brushRef="#br0" timeOffset="198046.47">24153 17256 382 0,'0'0'246'0,"0"0"-165"16,0 0-12-16,0 0 51 15,0 0-40-15,0 0-15 16,-108 67-13-16,86-39-10 16,2 2-6-16,2 0-7 15,5-1-4-15,-3-3-13 16,5-6-9-16,5-4-3 15,4-6-2-15,2-7-73 16,0-3-69-16,15 0-135 0,14-3-60 16</inkml:trace>
  <inkml:trace contextRef="#ctx0" brushRef="#br0" timeOffset="198494.54">24442 17193 742 0,'0'0'193'16,"0"0"-109"-16,0 0-3 0,0 0 22 16,0 0-45-16,0 0-22 15,18-85-13-15,-7 73 0 16,7-2-13-16,9 5-4 16,2 2-6-16,7 7 3 15,-7 0 0-15,-10 3-2 16,-3 15-1-16,-7 6-2 15,-9 5 1-15,0 4 2 0,-9 1-1 16,-20-2 0-16,-4 2 1 16,-12-2 0-16,3-4 0 15,2 1 0-15,9-8 1 16,4-5 1-16,11-7-4 16,9-6 3-16,7-3-3 15,0 0 1-15,0 0 0 16,9 0-6-16,30 0 6 15,16 0 5-15,14 0-4 0,9 0-1 16,-4 0 1 0,-7 0 0-16,-21 0 1 15,-13 0-3-15,-17 0 1 16,-9 0 0-16,-7 0-1 16,0 0-16-16,-27 0-20 15,-17 0-100-15,-14 0-87 16,0 0-162-16</inkml:trace>
  <inkml:trace contextRef="#ctx0" brushRef="#br0" timeOffset="199510.66">22594 17762 646 0,'0'0'189'0,"0"0"-151"0,0 0 11 15,0 0 23-15,0 0-1 16,0 0-16-16,10 0 5 16,-6-13-2-16,-4-6-36 15,2-3-10-15,-2-6 0 16,0-2 0-16,-6-1-9 16,-19 8-2-16,-4 11-1 15,-2 6-4-15,2 6 1 0,-5 0 0 16,12 21-1-16,-3 8 2 15,10 5 1-15,13 2-2 16,2 1 1-16,2-6-1 16,29 1 2-16,7-1 0 15,4-9 1 1,-4 4 0-16,-2-2-2 16,-7-9 2-16,-16-4 0 15,-9-7-2-15,-4 1 0 0,0-2-2 16,-13-3-5-16,-18 0 9 15,-7 0 0-15,2 0-1 16,-4-12 0-16,11 1 1 16,12-3 1-16,7-1 0 15,10-3-1-15,0 0-2 16,23-4-18-16,10 4 2 16,12 0 4-16,8 1 13 15,3 2-9-15,2 1 3 0,-4 2 7 16,-10 7 0-16,-11 3 0 15,-10 0 0-15,-9 0 0 16,-14 2 2-16,0 0-1 16,0 0 6-16,0 0-7 15,0 11-1-15,0 10 1 16,-10 2 1-16,10 0 3 16,0 4-2-16,0-5-4 0,0 0 4 15,4-5-5-15,12-6 6 16,7-8-2-16,-4-3 0 15,8 0 3 1,2-2-4-16,-4-17 0 16,0-6 5-16,-17-4 3 15,-1-2-1-15,-7-5-6 16,-2 0 0-16,-23 4-1 16,-1 15-5-16,-1 6-4 0,-2 11-16 15,2 0-28-15,7 2-30 16,7 19-48-16,13-2-174 15</inkml:trace>
  <inkml:trace contextRef="#ctx0" brushRef="#br0" timeOffset="199926.71">23198 17749 677 0,'0'0'194'0,"0"0"-129"15,0 0 9-15,0 0 4 16,0 0-34-16,0 0 1 16,-11-81-6-16,20 78-25 15,16-4-8-15,4 3-5 16,2 4-2-16,-2 0 1 0,-2 4 0 16,-6 10 7-1,-7 5-5-15,-5-2 0 16,-9 5-2-16,0 6 3 15,0-3-1-15,-23-1-1 16,2-2 0-16,-6 4 3 16,2-8 3-16,5-1-4 15,3-6 0-15,5-3 3 16,3-2 6-16,5-5-9 0,4-1 0 16,0 0 1-16,0 0-4 15,0 0-6-15,13 0 5 16,7 0 1-16,9 0 0 15,9 0-11-15,5 0-36 16,3 0-37-16,8-3-39 16,-7-1-65-16,4 4-129 15</inkml:trace>
  <inkml:trace contextRef="#ctx0" brushRef="#br0" timeOffset="200206.75">23707 17844 776 0,'0'0'163'16,"0"0"-131"-16,0 0 9 15,0 0-13 1,0 0-14-16,0 0 6 0,-16 34-3 16,16-17-1-16,0-8-6 15,0 2-5-15,5-7-2 16,8-4 3-16,0 0 14 15,3-10-1-15,2-9-9 16,-5-2-5-16,-9-2-1 16,-4 4-4-16,0-1-11 15,0 6-47-15,-8 5-55 0,-6 8-154 16,7 1-316-16</inkml:trace>
  <inkml:trace contextRef="#ctx0" brushRef="#br0" timeOffset="200494.79">24064 17672 851 0,'0'0'188'0,"0"0"-114"15,0 0-17-15,0 0-7 16,0 0-26-16,0 0-17 15,0 0-7 1,0 31 8-16,0 4 18 16,0 8-8-16,-8-1-5 15,2 0-3-15,-3 2-8 16,3-5-1-16,-6-2-1 0,5-11 0 16,5-8-1-16,0-10-28 15,2-4-67-15,0-4-90 16,0 0-130-16</inkml:trace>
  <inkml:trace contextRef="#ctx0" brushRef="#br0" timeOffset="200870.84">24496 17658 830 0,'0'0'192'0,"0"0"-120"15,0 0-31-15,0 0-4 16,0 0-2-16,0 0-4 16,-129 66-10-16,102-28-2 0,4 5-1 15,13-2-16-15,0 0 6 16,10-1-7-16,0-7-1 16,0-8 0-1,14-4-3-15,11-8 3 16,-8-9 0-16,10-4 5 15,-7-3-2-15,3-16 1 16,-8-5 0-16,-9-5-3 16,-6 4 1-16,0-1-2 0,0 7 0 15,-21 10-5-15,-8 5 3 16,-12 4-8-16,3 4-11 16,-2 17-33-16,7 4-33 15,8 1-52-15,16-5-121 16,7 0-285-16</inkml:trace>
  <inkml:trace contextRef="#ctx0" brushRef="#br0" timeOffset="205180.9">31125 14534 122 0,'0'0'66'0,"0"0"-38"15,0 0 27-15,0 0 64 16,0 0-31-16,0 0-31 0,0 0 1 16,0 0-10-16,0 0-9 15,0 0 0-15,0 0-3 16,0 0 0-16,0 0-9 15,0 0 0-15,0 0 3 16,0 0-6-16,0 0-2 16,0 0-13-1,0 0 10-15,0 0-7 16,0 0-2-16,0 0 6 0,0 0-2 16,0 0-6-16,0 0 4 15,0 0-1-15,0 0-2 16,0 0 2-16,0 0-11 15,0 0 7-15,0 0 1 16,0 0 6-16,0 0-13 16,0 0 6-16,0 0-1 15,0 0-1-15,0 0 1 0,0 0-1 16,0 0-3-16,0 0 1 16,0 0-3-16,0 0 9 15,0 0-9-15,0 0 5 16,0 0 2-16,0 0 0 15,0 0-3-15,0 0 2 16,0 0 0-16,0 0 2 16,0 0-7-16,0 0 1 15,0 0 1-15,0 0 3 0,0 0 1 16,0 0 10-16,0 0-8 16,0 0-9-16,0 0 3 15,0 0 6-15,0 0-6 16,0 0-3-1,0 0 7-15,0 0-3 16,0 0-4-16,0 0 9 16,0 0 2-16,0 0-3 15,0 0 0-15,0 0 0 0,0 0-7 16,0 0-1-16,0 0 1 16,0 0-1-16,0 0 4 15,0 0-9-15,0 0 4 16,0 0 1-16,0 6 1 15,0 6-1-15,4 8 0 16,-1 0 1-16,-3 2 0 16,5 0 1-16,-5 1-1 15,2 2-1-15,0 2 3 16,2 1-1-16,1 3-1 16,-3 8 2-16,0-2 1 15,-2 8-1-15,2-3 9 16,0-4-7-16,-2 2 2 15,6-2-3-15,-6-1-3 0,0-1 3 16,0 0 7 0,0 0-8-16,0 2-1 0,0 0 5 15,0-6-6-15,0 0 2 16,0-8 1-16,0 1 9 16,0 4-13-16,0 3 7 15,0 3-2-15,0 1-1 16,0-3 5-16,-6 2-9 15,6 1 3-15,0-1-3 16,-2-6 1-16,2 0-1 16,0-8 7-16,0-1-5 15,0 2-1-15,0 0-1 16,0 4 1-16,0 2 2 0,0 2-3 16,0 2 0-1,0-1 1-15,0-5 2 0,0-2-3 16,0 2 0-16,-2 0 0 15,-2-2 1-15,4-2-1 16,-5-6 1-16,5-2-1 16,-2 0 0-16,-2 0 0 15,2 1 1-15,-3 0-1 16,2 1 0-16,3 4-6 16,-2 1 12-16,0-2-12 15,0 1 12-15,0 1-6 16,-3-3 1-16,3-4-1 0,0 3 0 15,0 0 0-15,2 3 0 16,-2 1 0-16,2 2 0 16,0-1 0-16,-5 6 1 15,0-2-1-15,3 0 0 16,-2 2-1-16,4-2 1 16,-5 1 1-16,5-4-1 15,-2 0 0-15,2-4 1 16,0-3-1-16,0 2-1 15,0-1 1-15,0 1 0 16,0 0 0-16,0-6-1 16,0-2 2-16,0-3-1 15,0 4 1-15,0-2-1 16,0 3 0-16,0 2 0 16,0-2 0-16,0 3 0 0,0-3 0 15,0-2 0 1,0-1 1-16,0 0-2 0,0 3 1 15,0-1 0-15,0 3 0 16,0 3 0-16,-4 3 1 16,2 1-1-16,-7 0 0 15,6 2 0-15,-1-1 0 16,-5 0 0-16,5-1 0 16,-3-1 0-16,2 1 0 15,3-1 0-15,-3 0 0 16,3 0-1-16,0-2 2 15,0 2-2-15,-2-4 1 0,-1 0 0 16,1-2 0-16,2 4 1 16,2-1-1-16,0-2-1 15,0 4 1-15,0 0 0 16,0-1 0-16,0 1 0 16,-3 3-1-16,3-5 0 15,0-3 0-15,-5 7 1 16,5-5-3-16,-4 0 3 15,4-6 0-15,-2-4 0 16,2-2-5-16,0-4 3 16,0 4 2-16,0 0 0 15,0 10 0-15,0 0-1 16,0-2-7-16,0-2-2 0,0-2 7 16,0-4-5-1,0 1 0-15,0 2 4 0,-2-5 3 16,0 6 1-16,-3-4 0 15,3 1-1-15,0-5 0 16,2 0 1-16,0 3 0 16,0-3 0-16,0 0-8 15,-4 0 5-15,4 0 3 16,-10 0-1-16,6 0 1 16,-5-8-2-16,3-1 1 15,-4 0-1-15,6-3 1 16,-9 1-4-16,3 2 0 0,-1-3 3 15,1 0-1 1,-4 2 2-16,1 2 1 0,-3 0-1 16,-2 2 1-16,7-1 0 15,-2 2 1-15,1-2-1 16,3 4 1-16,3 3 5 16,4-2-6-16,-5 0 5 15,5 2 3-15,2 0-4 16,0-2 1-16,0 2-1 15,0 0-3-15,0 0 2 16,0 0-3-16,0 0 1 16,4 0-1-16,9 6 3 15,3 9 10-15,-3-1-12 16,1 1 11-16,1 2-12 16,-1-3 2-16,-1 3-2 0,0-7 0 15,-1 2 0 1,-1-7-1-16,-3 6 3 0,0-8-4 15,0 0 5-15,3-1-6 16,3-2 3-16,-1 0-2 16,5 0 2-16,-3-10 2 15,4-4-1-15,-4-4 0 16,-1-6-1-16,6-4 2 16,2-2-1-16,7-2-2 15,-5 5 1-15,-3 5-2 16,-6 9 2-16,-3 6-4 15,-10 4-3-15,-2 3-12 0,0 0-17 16,0 0-37-16,-25 8-75 16,-8 7-86-16,-3 6-216 15</inkml:trace>
  <inkml:trace contextRef="#ctx0" brushRef="#br0" timeOffset="206102.25">30038 17774 499 0,'0'0'364'15,"0"0"-299"-15,0 0-58 16,0 0 22-16,0 0 72 16,0 0-23-16,0-8-35 15,0 7 18-15,0-15 2 16,0-3-12-16,-5-11-39 16,-6-5-7-16,-7-2-2 15,-6 5-1-15,-5 2 0 16,-2 10-1-16,-6 3-1 15,8 17-2-15,1 0 2 0,1 0-3 16,-2 21 1-16,2 2-1 16,3 12-3-16,9-1 4 15,3 1-4-15,12 4-1 16,0-3 4-16,20 0-11 16,18 5 8-16,9-1 4 15,4 0 2-15,-2-1-1 16,-3-2-10-16,-7-3 2 15,-15-6-8-15,-10-6-10 16,-12-8 6-16,-2 4 9 16,-9-9 12-16,-20 3 0 15,-6-10 2-15,-8-2 1 16,1 0 7-16,6-11 10 16,7-19 1-16,11-10 0 0,14-6-12 15,4-6-9-15,0 6 0 16,20 3 0-16,16 11 0 15,10 5 0-15,8 6-5 16,4 7-2-16,2 4 1 16,-2 2-15-16,0 2-16 15,-4-2-32-15,-10 2-10 16,-4 0 1-16,-20 0 30 16,-7 2-12-16,-8-1 30 15,-5-4 30-15,0-3 12 16,0 2 38-16,0 4 23 15,0 2 2-15,0 0-18 16,0 4 2-16,-3 0-27 0,1 0-21 16,-2 7-8-16,-1 14 1 15,5 5-4-15,0 0 0 16,0 1 0-16,7-6-1 16,9-5 0-16,1-7-5 15,1-5 5-15,3-4 0 16,6-4 1-16,-4-23 2 15,0-5 0-15,-5-4 4 16,-9-3-3-16,-7-2 1 16,-2 1 3-16,0 12 2 15,-4 6-9-15,-19 5-9 16,-2 14-12-16,2 3-20 16,-2 0-45-16,9 3-92 15,9 16-188-15</inkml:trace>
  <inkml:trace contextRef="#ctx0" brushRef="#br0" timeOffset="206493.97">30649 17522 1088 0,'0'0'97'0,"0"0"-91"16,0 0 48-16,0 0 6 0,0 0-40 15,0 0-20 1,17-70 0-16,8 75 0 0,-7 18 0 16,-3 3 0-16,-3 2 0 15,-10 4-2-15,-2-2-2 16,0 2 1-16,-10-6 3 16,-7 0 3-16,-1-8-2 15,3-4-1-15,-6-6 9 16,13-2-2-16,-2-4 19 15,8-2-3-15,0 0-2 16,2 0-6-16,0 0-9 16,0 0-6-16,0 0-3 15,0 0 1-15,16 2 2 16,3-2 0-16,6 0-15 16,4 0-30-16,4 0-24 0,8 0-128 15,1-4-97-15,2 1-89 16</inkml:trace>
  <inkml:trace contextRef="#ctx0" brushRef="#br0" timeOffset="206677.24">31152 17610 1059 0,'0'0'219'0,"0"0"-202"15,0 0-14-15,0 0 19 0,0 0 4 16,0 0-23-1,-44-24-3-15,44 24-24 0,0 0-84 16,0 10-126 0,15 0-262-16</inkml:trace>
  <inkml:trace contextRef="#ctx0" brushRef="#br0" timeOffset="206923.4">31324 17556 731 0,'0'0'385'0,"0"0"-315"16,0 0-40-16,0 0 36 16,0 0-29-16,0 0-31 15,-16-4-1-15,16 32 1 16,0 6 11-16,2 10-13 16,3-4-3-16,-3 2 1 0,3-3-2 15,-5-11-1 1,0-6-21-16,2-10-22 15,0-9 38-15,0-3-74 16,5 0-66-16,2 0-14 16,2-5-97-16,0-11-202 15</inkml:trace>
  <inkml:trace contextRef="#ctx0" brushRef="#br0" timeOffset="207211.44">31504 17529 882 0,'0'0'126'0,"0"0"-88"16,0 0 48-16,0 0 23 15,0 0-55-15,0 0-23 16,13 5-7-16,-6 25 17 16,0 5-11-16,0 8-14 0,-5 1 7 15,0-4-12-15,0 0-7 16,-2-4-2-16,7-1-2 15,-5-7-1-15,-2-10-8 16,3-11 8-16,-1 0-5 16,0-5-25-16,3-2-6 15,-1 0-28-15,0 0-93 16,3 0-93 0,0-12-409-16</inkml:trace>
  <inkml:trace contextRef="#ctx0" brushRef="#br0" timeOffset="208059.55">31924 17724 827 0,'0'0'177'16,"0"0"-160"-16,0 0 7 15,0 0 73-15,15-116-41 16,-9 95-28-16,-2 4-13 16,2 3 13-16,-6 2 4 15,0 6-20-15,0 2-9 16,-2 4 12-16,-14 0-5 0,-11 6-10 16,-4 15 2-16,-1 5 2 15,3 6 5-15,5-3-6 16,4 5-3-16,6-4 1 15,6 2 1-15,8-6-1 16,0-3-1 0,0-5 0-16,4-6 1 15,14-8-1-15,2-4 0 16,9 0 0-16,0-8 3 0,-2-11 1 16,2 0-1-16,-9 0-3 15,-5 1 6-15,1 2 9 16,-5 0-4-16,-7 8 6 15,1 2-13-15,-2-1 5 16,-3 7-6-16,0 0 9 16,0 0-5-16,0 0 0 15,0 0-2-15,0 0 5 0,0 0-10 16,0 0 8-16,0 0-5 16,0 0 0-16,0 0-1 15,0 0 3-15,0 0-4 16,0 0 7-16,0 0-7 15,0 0 0-15,0 0 4 16,0 0-4-16,0 0 1 16,0 0-1-16,0 0 5 15,0 0-6-15,0 0-1 0,0 0 1 16,0 0 0-16,0 0 1 16,0 0-3-16,0 0 1 15,0 0-2 1,0 0 3-16,0 0-6 15,0 7 5-15,0 7 1 16,0 0-1-16,0 2 0 16,0 0 1-16,0-4 2 15,0 4-2-15,0-4-1 0,0-3-2 16,2 0-3-16,2-2 1 16,3-6-4-16,1-1-5 15,8 0-2-15,2 0-11 16,6-13 5-16,-1-5-27 15,-3 4-7-15,2-4-43 16,-4-1-19-16,-1 3-12 16,2 2-79-16,-9 2-41 0</inkml:trace>
  <inkml:trace contextRef="#ctx0" brushRef="#br0" timeOffset="208475.6">32396 17540 784 0,'0'0'118'15,"0"0"-108"-15,0 0 55 16,0 0 42-16,0 0-19 15,0 0-26-15,22-88-12 16,-26 85-16-16,-12 3-11 16,-1 0-20-16,-2 3 10 0,-1 14-9 15,-2 6 8-15,2 5-4 16,2 0-2-16,5 4 2 16,11 2-5-16,2-3-3 15,0-8 0-15,2-5 0 16,25-10 1-16,4-8 4 15,11 0-4-15,7 0 0 0,1-14-1 16,-8-8-2-16,-13 4-8 16,-9 2 10-16,-16 2 0 15,-4 6-9-15,-4-4-22 16,-27 0-41-16,-12 4-103 16,-1 4-124-16</inkml:trace>
  <inkml:trace contextRef="#ctx0" brushRef="#br0" timeOffset="209451.73">33174 17599 237 0,'0'0'675'16,"0"0"-608"-16,0 0-37 15,0 0 35-15,0 0 24 16,0 0-6-16,-49 87-30 0,31-47-26 15,-2 0-4-15,-5 1-2 16,-8-6-20-16,0-4 3 16,-1-5-4-16,7-6-38 15,9-16-93-15,18-4-142 16,0 0-592-16</inkml:trace>
  <inkml:trace contextRef="#ctx0" brushRef="#br0" timeOffset="210307.84">33450 17668 845 0,'0'0'173'0,"0"0"-127"0,0 0 6 16,0 0 18-16,0 0-22 15,0 0-41-15,7-78-4 16,-1 58-1-16,4 0-1 16,-4-4 5-16,-4 0-4 15,-2 2 0-15,0 4-2 16,0 4 2-16,-10 7 5 16,-11 7-4-16,-3 0-2 15,-3 7-1-15,-4 16 0 0,2 12 0 16,4 0-2-16,8 2 2 15,3-5 0-15,11 0 0 16,3-9 0-16,0-6-3 16,17-8 3-16,3-6-1 15,6-3 1-15,1-5 1 0,2-24 6 16,-2-3-2 0,-5-4-1-1,-1 0 0-15,-9-5-1 0,-5 2 2 16,-3-7-5-16,-4 2 0 15,0-5 0-15,0 3 2 16,0 2-2-16,-4 9-2 16,-3 9 0-16,3 15 4 15,0 9-4-15,4 2 2 16,-4 0-11-16,-2 20 6 16,0 2 4-16,1-2 1 0,3 3 0 15,0-11 0-15,2-3 0 16,0-3 0-16,0-6-2 15,0 0 2-15,0 0 0 16,0 0 1-16,0 0-1 16,0 0 0-16,0 0 0 15,0 0 2-15,0 0-2 16,0 0-1-16,2 0 0 0,-2 0 1 16,0 0 0-16,0 0-1 15,0 2-5-15,0 4 3 16,2 3 3-16,3 0 0 15,-3-1 0-15,2 6-1 16,-4 1 1-16,6-3 0 16,-6 2 1-1,0 2 0-15,4 3 0 16,0 4-1-16,0-1-2 0,-1-5 2 16,-1-2 0-16,-2-7 0 15,0 1 2-15,2-6-1 16,2-3-1-16,-4 0-3 15,5 0 0-15,-5 0-9 16,0 0-47-16,5 0-41 16,-1 0-28-16,0-4-100 15,-1 4-75-15</inkml:trace>
  <inkml:trace contextRef="#ctx0" brushRef="#br0" timeOffset="211387.98">33018 17596 145 0,'0'0'142'0,"0"0"32"0,0 0-43 16,0 0-39-16,0 0-23 16,0 0 0-16,-16 0-29 15,12-4-4-15,2-4-12 16,2-6-1-16,0 0-17 15,0-2 6-15,0 2 23 16,0 0-3-16,0 5-5 16,0 4 1-16,0 1 5 0,0 4-16 15,-13 0-16-15,-6 0 0 16,-1 12-1-16,-7 11 0 16,6 9 0-16,7-1 1 15,-6 3 3-15,11-2-3 16,9-8 2-16,0-2 0 15,0-3-2-15,0-12 1 16,9-2 0-16,6-5 2 0,6 0 9 31,6-12 11-31,4-13 5 0,0-5-17 16,7-2 2-16,-16 0-4 16,-2 1 1-16,-13 10 1 15,-3 3-11-15,1 8 7 16,-5 1-1-16,0 9 8 15,0 0-6-15,0 0-9 0,0 0-3 16,0 19 1 0,0 8 0-16,-7 4 3 0,7 3-1 15,0-2 0-15,0-6-1 16,7-4 1-16,8-8-2 16,3-4-10-16,4-5-23 15,0-5-38-15,-2 0-45 16,-3-11-90-16,-15-9-119 15</inkml:trace>
  <inkml:trace contextRef="#ctx0" brushRef="#br0" timeOffset="211628.01">32639 17766 723 0,'0'0'223'0,"0"0"-176"0,0 0 43 15,0 0 69-15,0 0-87 16,0 0-29-16,78 49-19 16,-78-13-11-16,-6 10-8 15,-40 5-5-15,-22 4-3 16,-17-6-135-16,0-8-477 0</inkml:trace>
  <inkml:trace contextRef="#ctx0" brushRef="#br0" timeOffset="213332.24">7637 17684 113 0,'0'0'24'16,"0"0"-4"-16,0 0 29 16,0 0 5-16,0 0-14 0,0 0-33 15,-54 102-7-15,52-91 0 16,-2-8-156-16</inkml:trace>
  <inkml:trace contextRef="#ctx0" brushRef="#br0" timeOffset="213676.28">7563 17846 483 0,'0'0'144'0,"0"0"-85"15,0 0-23-15,0 0 19 16,0 0 21-1,0 0-19-15,-4 0-29 16,4 0-2-16,0 0-8 16,-5 5-7-16,5 22-8 0,0 22 10 15,0 27 20-15,0 26 0 16,0 12-20-16,0 4 2 16,9-7-3-16,-3-12-8 15,0-15-2-15,-2-17 2 16,0-16-4-16,1-17-2 15,1-15-5-15,-4-6-25 16,5-9-58-16,-2-4-41 16,-1 0-84-16,5-22-110 0</inkml:trace>
  <inkml:trace contextRef="#ctx0" brushRef="#br0" timeOffset="214644.4">7577 17851 499 0,'0'0'83'16,"0"0"-20"-16,0 0 21 0,0 0-7 16,0 0-14-16,0 0-10 15,0-7-18-15,0 7-6 16,0 0-7-16,0 0-4 16,11 0-4-16,20 0-4 15,13 0 6-15,24 0 0 16,23 0-5-16,24 0-1 15,22 2-9-15,16 8 7 16,10-5-7 0,2 3 2-16,0 0-3 0,0 2 0 15,0 0 5-15,-7-3 19 16,-13 4 9-16,-25-1-25 16,-24-4-1-16,-36 2-7 15,-24-6 0-15,-22-2 0 16,-14 0 2-16,0 0 7 15,0 0 7-15,0 0 2 0,0 0-11 16,0 0-5-16,0 0-2 16,0 0 3-16,0 0-3 15,0 0 0-15,0 0-3 16,0 0 3-16,0 0 0 16,0 0 0-16,0 0 1 15,0 0 1-15,0 0-2 16,0 0 0-16,0 0 0 15,0 0 2-15,0 0-2 0,2 0 5 16,-2 0-5-16,4 0-3 16,5 4 2-16,5 18 1 15,8 22 2-15,14 18 2 16,-1 14 6-16,15 10-8 16,0 2 12-16,8-1-12 15,5-7 3 1,-3-10 0-16,-4-7-1 15,-7-14 2-15,-9-14 0 16,-11-15-6-16,-12-8 0 0,-7-7 0 16,-8-5 0-16,-2 0 1 15,0 0 0-15,0 0 1 16,0 0-2-16,0 0 0 16,0 0-13-16,0 0-19 15,-14 0-38-15,-1-5-21 16,-5 1-8-16,0 4-29 0,4 0-131 15,-4 0-155-15</inkml:trace>
  <inkml:trace contextRef="#ctx0" brushRef="#br0" timeOffset="-214108.23">7804 18927 580 0,'0'0'107'0,"0"0"-40"16,0 0-8-16,0 0-4 16,0 0-7-16,0 0-15 15,-69-5-19-15,46 6 4 16,5 7-5-16,5-4 18 16,5 1-10-16,5-5 5 15,3 4-8-15,0-4-7 0,-2 0-1 16,2 0-6-16,0 0-1 15,0 0-3-15,0 0 8 16,0 0-3 0,0 0-5-16,26 4-8 15,30 5 8-15,27 1 11 16,26 3 4-16,23 5 0 16,15-4-10-16,9 0 3 15,4-6 6-15,-2-8 1 0,-11 4-7 16,-6 6 4-16,-25-10-5 15,-20 0-6-15,-25 0-1 16,-28 0 0-16,-24 0 1 16,-11 0-1-16,-6 0 0 15,-2 0 0-15,0 0 0 16,0 0-7-16,0 0-32 16,0 0-5-16,4 0-30 0,3 0-4 15,8 0-3-15,7 0-21 16,5 0-42-16,9 0 23 15,2 0-109-15</inkml:trace>
  <inkml:trace contextRef="#ctx0" brushRef="#br0" timeOffset="-213724.18">10171 18776 254 0,'0'0'199'0,"0"0"-153"16,0 0-26-16,0 0 7 15,0 0 21-15,0 0-10 16,0 0 3-16,108-83 15 0,-100 71 10 16,1 6-22-16,-3-3-13 15,0 6-13-15,-6-1 6 16,0 4 7-16,0 0 4 15,0 0 0-15,-6 0-8 16,-27 30-10-16,-25 16 5 16,-28 16 26-16,-24 10-5 15,-19-1-19-15,-12-21 7 16,6-16-10-16,5-20-19 0,21-4 1 16,24-10-2-16,21 0 1 15,23 0-2-15,17 0-10 16,24 0-42-16,0 0-70 15,0 0-77-15,24 0-528 16</inkml:trace>
  <inkml:trace contextRef="#ctx0" brushRef="#br0" timeOffset="-212740.05">7741 18065 281 0,'0'0'201'0,"0"0"-134"16,0 0 26-16,0 0-6 15,0 0 24-15,0 0-43 16,11-50-27-16,-11 50-13 15,8 14-18-15,-4 22-5 16,5 16 48-16,-5 6-22 16,-2 2-14-16,2-7-6 0,-4-18-10 15,0-12 8-15,0-13-9 16,0-8 1-16,0-2 1 16,6 0 7-16,-2 0 0 15,0-16 11 1,3-12-8-16,1-7-12 15,4 4 0-15,-1 2 1 16,-5 8 0-16,2 8-1 16,-8 10 0-16,4 3-1 0,-2 0-1 15,7 8-20-15,7 9 22 16,1 9 2-16,8 1 0 16,2-8-2-16,2 2 0 15,-2-10 1-15,-6-4-1 16,2-7 0-16,-3 0 1 15,-5-20 6-15,6-13 1 16,-5-1-2-16,-5-7-3 0,-11 0 0 16,0-7-3-16,0 4 1 15,-11-2 2-15,-12 9-3 16,1 11-8-16,-1 5-15 16,4 17-13-16,-2 4-27 15,5 2-64-15,8 21-95 16,8 12 86-16,0 1-137 15</inkml:trace>
  <inkml:trace contextRef="#ctx0" brushRef="#br0" timeOffset="-212099.97">8562 17909 681 0,'0'0'127'0,"0"0"-30"16,0 0-46-16,-114-19 6 15,83 19-16-15,-3 25-21 0,7 3 4 16,8 8-2-16,5 5-12 16,10 3-5-16,4-3-2 15,0-5 2-15,18-4-5 16,6-10 0-16,0-10 1 16,12-7-6-16,0-5 3 15,2 0-15-15,4-5-25 16,-4-12-20-16,-2-5-15 15,-5-5-48-15,-4 1-5 16,-12-2 50-16,1 2-35 16,-9 5 13-16,-5 0 68 15,-2 5 34-15,0 2 71 16,0 4 21-16,0 2 17 16,0 4-54-16,0-1 29 15,-4 5 58-15,4 0-80 16,0 0-24-16,0 0-10 15,-5 0-9-15,3 9-19 0,-1 21 14 16,1 9 5-16,2 8-10 16,0 11 1-16,0 1 6 15,0-1 8-15,5 0-3 16,2-6-14-16,-5-8-2 16,0-6-3-16,-2-7 4 15,0-10-6-15,2-7-32 16,-2-5-37-16,0-7-56 0,2-2-116 15,-2-7-78-15</inkml:trace>
  <inkml:trace contextRef="#ctx0" brushRef="#br0" timeOffset="-211803.93">8722 18029 630 0,'0'0'179'0,"0"0"-90"15,0 0-14-15,0 0 0 16,0 0-33-16,0 0-34 16,2-18-7-16,27 18 3 15,12 22 29-15,5 10-22 16,6 8 2-16,-1 9 8 16,0-1 8-16,-10-2-3 15,-14-3-24-15,-19-4-2 16,-8 0 0-16,-14-7-6 0,-23 1-19 15,-13-9-10-15,-5-2-26 16,-3-14-15-16,0-8 16 16,9 0-12-16,7-20-54 15,13-14-30-15,13-5-137 16</inkml:trace>
  <inkml:trace contextRef="#ctx0" brushRef="#br0" timeOffset="-211123.84">9241 18168 601 0,'0'0'212'0,"0"0"-94"15,0 0-62-15,0 0 17 0,0 0-14 16,0 0-35-16,-15 17-11 15,1 24 5-15,1 10 14 16,5 4 0-16,3-6-13 16,5 2-4-16,0-10-4 15,0-16-9-15,0-7-1 16,0-10-1-16,0-3 0 16,0-5 2-16,0 0 4 15,0-9 2-15,0-17 2 0,0-15-9 16,0-11-1-16,0-12-2 15,7-3-3-15,-1-5-7 16,7 5 3-16,-1 17-5 16,1 16 12-16,-1 16 2 15,1 14-3-15,-3 4 0 16,4 0-2-16,-1 16 3 16,1 16 2-16,-1 10 0 0,-6 1 1 15,-2 1 0-15,-3-8 0 16,-2-12-1-16,0-7 3 15,0-5-1 1,0-9 6-16,0-3 5 16,0 0 2-16,0 0-4 15,0 0 0-15,0-10-4 16,0-21-7-16,11-10-3 16,5-3 2-16,1 0-14 0,1 11 8 15,4 15-1-15,-6 10-4 16,-3 8 3-16,-1 4 4 15,-6 22 2-15,3 6 3 16,-2 4 0-16,-2-1 0 16,-3 2-1-16,-2-2-3 15,0-7-2-15,0-6-33 16,0-5-22-16,2-2-13 16,0-11-56-16,5-4-115 0,3 0 44 15,11-14-273-15</inkml:trace>
  <inkml:trace contextRef="#ctx0" brushRef="#br0" timeOffset="-210763.79">9859 18115 370 0,'0'0'137'15,"0"0"-6"-15,0 0-6 16,0 0 31-16,0 0-81 0,0 0-17 16,-6 22-17-1,-17 23 22-15,1 11 8 16,-1-3-41-16,6-7-1 15,3-5-10-15,3-15-6 16,5-8-4-16,6-10-8 16,0-8 1-16,0 0-1 15,0 0-1-15,0 0 0 16,0-12 3-16,8-20 3 0,13-12-6 16,-2-19 3-16,-3 1-3 15,7-1-7-15,-4 7 0 16,-5 19 4-16,-3 17-3 15,-2 16 4-15,-4 4-4 16,1 10-4-16,7 26 5 16,1 12 5-16,-5 3 1 15,-3 2-1-15,-6-9-8 16,0-3-34-16,0-7-63 16,0-12-36-16,0-12-176 0,0-10-117 15</inkml:trace>
  <inkml:trace contextRef="#ctx0" brushRef="#br0" timeOffset="-210603.78">9764 18253 686 0,'0'0'243'16,"0"0"-144"-16,0 0-60 0,0 0-20 16,0 0-18-16,0 0 0 15,87-27-1-15,-37 23 0 16,4 1-9-16,-14 3-80 15,-9 0-1-15,-21 3-207 16</inkml:trace>
  <inkml:trace contextRef="#ctx0" brushRef="#br0" timeOffset="-208891.55">11384 17858 235 0,'0'0'357'0,"0"0"-277"16,0 0 21-16,0 0 5 15,0 0-38-15,0 0-12 16,0-12-3-16,0 12-11 0,0 0-11 15,0 0 5-15,2 0-27 16,40-2-3-16,30 2 1 16,28-2 20-16,18 2-9 15,25 0 9-15,15 0-11 16,12 0-7 0,3 0 0-16,1 9-2 15,-4 5-7-15,-16-2 0 16,-21-2 0-16,-19 0 2 0,-29-6-1 15,-25-1 1-15,-20-3-2 16,-17 0 0-16,-17 5-3 16,-6-5-16-16,0 0-20 15,0 4-9-15,-35 2-3 16,-21 2-44-16,-23-4-57 16,-10 6-98-16,-4-8-94 15</inkml:trace>
  <inkml:trace contextRef="#ctx0" brushRef="#br0" timeOffset="-208043.45">11344 17869 216 0,'0'0'131'0,"0"0"-31"16,0 0-35-16,0 0-4 16,0 0-5-16,0 0-15 0,4 0 4 15,-4 0-5-15,0 0 10 16,0 0-9-16,0 0-10 15,0 4-8-15,0 24-5 16,0 26 39-16,0 32 5 16,0 29-26-16,0 20-6 15,0 8-4-15,0-12-13 16,0-3-2-16,-2-19 1 16,-2-12-10-16,-6-24-1 0,6-33 6 15,-5-14-6-15,7-26 0 16,-2 10 0-16,-4-10 2 15,8 0-2-15,0 0-1 16,0 0 0-16,-2 0-5 16,-4 0-19-16,-3 0-85 15,3 0-26-15,-2-4-38 16,8-10 52 0,0-1-143-16</inkml:trace>
  <inkml:trace contextRef="#ctx0" brushRef="#br0" timeOffset="-207515.38">11261 18990 124 0,'0'0'25'16,"0"0"-25"-16,0 0 24 15,0 0 28-15,0 0 46 16,0 0 38-16,0-2-37 16,0 2-16-16,0 0 9 15,0 0 1-15,0-3-20 16,0 3-29-16,0-1-3 0,0-3-7 16,0 0-14-16,27-5-4 15,13 4 14-15,16-4-3 16,20 1 4-16,20 3-10 15,15 0 3-15,13 5-5 16,15 0 9 0,4 0-8-16,1 14-15 15,-5 6 2-15,-21-1-5 16,-18-1-2-16,-26-4 0 0,-16-4 0 16,-20-6 2-16,-19 0-1 15,2-4-2-15,-7 10 1 16,-6-10 0-16,5 0 3 15,1 0-2-15,-5 0-2 16,-7 0-3-16,2 0 0 16,-4 0 3-16,0 0-9 15,0 0-6-15,0 0 2 0,0 0-27 16,0 0-10-16,0 0 0 16,0 0-39-16,2 0-59 15,3 0-124-15</inkml:trace>
  <inkml:trace contextRef="#ctx0" brushRef="#br0" timeOffset="-206579.26">13199 17839 540 0,'0'0'111'16,"0"0"-48"-16,0 0-21 16,0 0 38-16,0 0-30 15,0 0-33-15,-7 22 11 16,29 18 26-16,9 7-10 15,12 20-7-15,3 9-16 16,12 1-1-16,2 3 7 16,3-8-11-16,-5-11 7 0,-9-6-9 15,-5-15 5-15,-6-4-6 16,-11-10-6 0,-7-4 0-16,-4-3-2 15,-3-4-1-15,-4-3-1 16,-5-3-1-16,-2-5-1 15,4 0-2-15,-4-4 2 16,-2 0-1-16,0 0 2 16,0 0-4-16,0 0 4 0,0 0-2 15,0 0 0-15,0 0 1 16,0 0-1-16,0 0 1 16,0 0-1-16,0 0 0 15,0 0 0-15,0 0-1 16,0 5 0-16,0 0 1 15,0-1 1-15,0-1 0 16,0-3 0-16,0 0-1 0,0 0 1 16,0 0-1-16,0 0 2 15,0 0 0-15,0 0 3 16,0 0-3-16,-16 7 1 16,-26 5-3-16,-23 6 1 15,-13 17 1-15,-20 9-1 16,-16 5-1-16,-4 1 1 15,2 3 1-15,7-8 0 16,13-4-2-16,18-15-2 16,5-12-1-16,10-10 6 15,18 6-3-15,12-10 0 16,8 0 0-16,12 0 0 16,9 0 0-16,4 0 0 15,0 0-9-15,0 0 3 16,0 0-8-16,0 0-15 15,0 0-20-15,0 0-4 16,0 0-14-16,4 0-35 0,7 0-83 16,-7 0-13-16</inkml:trace>
  <inkml:trace contextRef="#ctx0" brushRef="#br0" timeOffset="-202410.72">11585 17858 717 0,'0'0'95'0,"0"0"-17"15,0 0-57-15,0 0-15 0,0 0 13 16,0 0 32-16,55 136-6 15,-46-69-17-15,2-1-17 16,-2 1-8-16,-7-13 3 16,-2-4-6-16,0-13-9 15,0-3-47-15,0-13-68 16,0-10-100-16,-4-11-128 0</inkml:trace>
  <inkml:trace contextRef="#ctx0" brushRef="#br0" timeOffset="-201954.66">11504 18115 437 0,'0'0'228'0,"0"0"-135"0,0 0-12 16,0 0 0-16,0 0-45 16,0 0-29-16,11-54-6 15,20 50 1-15,12-6 0 16,6 4-2-16,0-6 0 15,-7 2 5-15,-3-6-5 16,-16 2-5-16,0-1 5 16,-11-2 6-16,-10 1-5 15,-2 0 3-15,0 0 9 16,0 4-3-16,-10-2-9 0,-3 0 6 16,5 3-7-16,-6 4 3 15,5 2-1-15,3 1 1 16,-2 4 8-16,8 0 4 15,0 0-6-15,0 0-6 16,0 4 1-16,0 23 1 16,0 9 9-1,0 10-2-15,10 5 8 0,5 12-15 16,-1-5 2-16,-1 0 4 16,-7-10-8-16,-4-7-3 15,6-13 0-15,-8-7-2 16,2-7-27-16,0-5-53 15,0-9-70-15,7 0-116 16,-3-9-260-16</inkml:trace>
  <inkml:trace contextRef="#ctx0" brushRef="#br0" timeOffset="-201506.6">12215 17939 634 0,'0'0'134'0,"0"0"-45"15,0 0-11-15,0 0-26 16,0 0-1-16,0 0-18 16,-22-66-17-16,4 62-4 15,-4 0-9-15,-5 4-1 16,-1 0 1-1,1 0-3-15,2 13-3 16,5 4 3-16,7 3-4 16,3 0 0-16,10 4-1 0,0 0 5 15,0-1-2-15,23 8-6 16,-1-4 8-16,5-4 3 16,2 7-3-16,0-2-4 15,0-1 4-15,0-1 2 16,-9-2-1-16,-4-6 0 15,-10 4 2-15,-6-5 3 16,0 2-4-16,0-1 12 16,-29-4-3-16,-2-2-8 0,-11-5 2 15,-3-2-3-15,5-5-2 16,7 0-23-16,10 0-17 16,7-17-34-16,10-9-56 15,6-8-61-15,0-5-142 16</inkml:trace>
  <inkml:trace contextRef="#ctx0" brushRef="#br0" timeOffset="-201290.57">12549 17971 562 0,'0'0'113'15,"0"0"-20"-15,0 0 20 16,0 0-55-16,0 0 18 15,0 0-29-15,-8 151-7 16,1-101-21-16,1 4-11 0,-2-6-4 16,6-4-4-16,-2-8-2 15,2-9-46-15,-3-4-45 16,5-5-134-16,0-13-74 16</inkml:trace>
  <inkml:trace contextRef="#ctx0" brushRef="#br0" timeOffset="-201002.53">12463 18041 50 0,'0'0'715'15,"0"0"-599"-15,0 0-72 16,0 0-12-16,0 0-5 16,0 0 10-16,65-35-19 15,-30 54 7-15,7 11-10 16,-6 8 4-16,-7 9-5 15,-7-2-6-15,-13 0-8 0,-9-5 1 16,0-4 3-16,-4-5 5 16,-30 1-8-1,-1-7-2-15,-9-4-1 16,-6-9-32-16,8 0-12 16,8-11-27-16,5-1-81 15,12 0-60-15,8-10-287 16</inkml:trace>
  <inkml:trace contextRef="#ctx0" brushRef="#br0" timeOffset="-200786.5">12891 18182 684 0,'0'0'222'0,"0"0"-183"16,0 0-3-16,0 0 16 0,-62 106-4 15,48-57-14-15,5 6-22 16,7-7-2-16,2 2-9 16,0-9-1-16,0-7 0 15,0-8-19-15,0-11-65 16,0-8-43-16,0-7-158 16</inkml:trace>
  <inkml:trace contextRef="#ctx0" brushRef="#br0" timeOffset="-200506.47">12790 18127 222 0,'0'0'617'0,"0"0"-494"16,0 0-90-16,0 0-7 15,0 0-14-15,0 0 2 16,97-44-4-16,-55 48 3 0,0 19 5 15,-7 4-8-15,-8 4-10 16,-11 5 1-16,-5-5-1 16,-11 4 3-16,0-5 1 15,-23 0 4-15,-14-6-8 16,-14-2-11-16,-7-8-21 16,9-6-36-16,7-8-38 15,13 0-82-15,13-8-9 16</inkml:trace>
  <inkml:trace contextRef="#ctx0" brushRef="#br0" timeOffset="-200034.4">13201 18041 639 0,'0'0'204'16,"0"0"-111"-16,0 0-9 15,0 0-8-15,0 0-39 16,0 0-13-16,-9 2-21 16,4 33 0-16,-2 14 14 15,5 6-7-15,0-2-5 16,2 0 9-16,-2-9-14 16,-2-7 0-16,-1-11-1 15,3-11 1-15,2-9-9 0,0-6-4 16,0 0 3-16,0 0 8 15,0-15 1-15,0-17-1 16,0-17 2-16,0-6 0 16,0-3 1-16,7-4-1 15,-1 8 0-15,-2 10 1 16,8 17 0-16,-5 10 1 16,-1 11-2-16,3 3 0 0,-2 3 0 15,4 0 0-15,2 12 0 16,3 23 0-16,1 5 0 15,-3 6 1-15,1 7-1 16,-5-11 0 0,-6-2 1-16,-4-11-1 15,0-4-15-15,-2-9-41 16,-18-6-47-16,-3-10-147 16,-6 0-160-16</inkml:trace>
  <inkml:trace contextRef="#ctx0" brushRef="#br0" timeOffset="-199874.39">13072 18161 854 0,'0'0'91'0,"0"0"-79"16,0 0 8-16,0 0 32 16,0 0-35-16,135 0-17 0,-79 0-8 15,2-5-72-15,-2-10-223 16</inkml:trace>
  <inkml:trace contextRef="#ctx0" brushRef="#br0" timeOffset="-199394.32">15296 17890 685 0,'0'0'98'0,"0"0"-26"16,0 0-26-16,0 0-8 0,0 0-21 16,0 0-7-16,0 147 53 15,0-51-32-15,-2 15-5 16,-7-3 5-16,4-6-15 15,3-13-9-15,-2-13-1 16,-3-10-3-16,5-20-3 16,2-16 0-16,0-12-1 15,0-12-13-15,0-6-31 16,0 0-41-16,13-32-28 16,3-9-144-16,-1-19-226 15</inkml:trace>
  <inkml:trace contextRef="#ctx0" brushRef="#br0" timeOffset="-198538.22">15234 17899 585 0,'0'0'117'16,"0"0"-3"-16,0 0-41 15,0 0-16-15,0 0-17 16,0 0-5-16,-9-12-8 15,9 12-16-15,28 0-8 16,24 8 30-16,20-1 11 16,16 4-9-16,24-8-18 15,8 2 1-15,17-1-11 0,5-2 9 16,1 2-4-16,4 1-6 16,-2 2 2-16,-14-5 13 15,-6 8-18-15,-23-5 0 16,-15 0 2-16,-17-5-3 15,-28 0-1-15,-22 0-1 16,-9 0 3 0,-9 0 3-16,3 0-1 15,-5 0 4-15,0 0-9 0,0 0 3 16,0 0-2-16,0 0-1 16,0 0 6-16,0 0-1 15,0 0 2-15,0 0-1 16,0 0-3-16,0 0-6 15,0 0 3-15,0 0-1 16,0 0 1-16,0 0 0 16,0 0-4-16,0 0-2 0,0 0-6 15,0 0 1-15,0 0 1 16,0 0-4-16,0 0-2 16,0 0 2-16,0 0 2 15,-5 0-2-15,-1 0-10 16,-6-3-42-16,1 1 21 15,-2-1 6-15,9-1 5 16,-6 4 4-16,8-5 12 16,2 0 14-16,0 3 0 0,0-4 4 15,0 2 0-15,0 4 3 16,0 0 8-16,0 0 24 16,0 0-15-16,0 0-3 15,0 0-10 1,12 0 13-16,3 8 5 15,14 13 21-15,2 16-22 16,5 9 10-16,5 16 6 16,-2 6-10-16,3 11-9 0,1-3-8 15,-1-3 2-15,0-8-8 16,-1-2-4-16,1-10-1 16,1-2 1-16,-10-12-2 15,-6-16-2-15,-12-6 3 16,-4-12-4-16,-11-1-2 15,0-4-3-15,0 0-3 16,0 0-16-16,-2 0-42 16,-22-9-52-16,-12-10 15 15,-11 1-22-15,-6 2-128 0,-12 2-365 16</inkml:trace>
  <inkml:trace contextRef="#ctx0" brushRef="#br0" timeOffset="-197938.13">15398 18761 554 0,'0'0'95'16,"0"0"-75"-16,0 0-14 15,0 0 15-15,0 0 39 16,0 0 15-16,-42 66-9 16,38-56-24-16,-10 1-6 15,-3-4 10-15,-8 3-19 16,-4-6-5-16,-2 0-11 15,2 0-6-15,11 2 8 0,7-3-5 16,9-3 7-16,0 0 10 16,2 0 10-16,0 0-12 15,0 0-2-15,2 0-13 16,27 0-3-16,17 0 7 16,24 5 4-16,14 3 6 15,15 1-8-15,7-4-2 16,12 9 1-16,9-1 5 0,3-4-11 15,-3 4-1 1,-13-3-4-16,-10-2-1 16,-12 0-1-16,-28-2 0 15,-12-6 0-15,-23 4 5 16,-16-4-5-16,-9 0 0 16,-4 0 0-16,0 0-1 15,0 0 0-15,0 0 0 16,0 0 0-16,0 0-3 15,0 0-11-15,0 0-14 0,8 0-27 16,2 0-99-16,15 0 15 16,4-4-144-16,2-2-100 15</inkml:trace>
  <inkml:trace contextRef="#ctx0" brushRef="#br0" timeOffset="-197522.08">17427 18727 488 0,'0'0'108'16,"0"0"-60"-16,0 0 1 15,0 0 11 1,0 0-13-16,0 0-11 0,100-100-10 15,-98 86 15-15,-2 6-6 16,0 0 1-16,0 3 18 16,0 4-14-16,0-1-3 15,0 2-6-15,0-2-9 16,0 2-7-16,0 0-5 16,0 0-3-16,0 0-7 15,-13 0 4-15,-18 21-3 0,-18 11 9 16,-22 17 16-16,-21 1 0 15,-12 2-11-15,-26-6-6 16,-10-6-3-16,8-4-6 16,14-5 1-16,24-9-1 15,23-12-8-15,27-2-17 16,15-8-31-16,15 0-43 16,14-27-79-16,0-7-151 15</inkml:trace>
  <inkml:trace contextRef="#ctx0" brushRef="#br0" timeOffset="-197091.2">15668 18127 462 0,'0'0'126'0,"0"0"-58"15,0 0 16-15,0 0 46 16,0 0-43-16,0 0-15 16,9-8-21-16,-9 8-3 15,0 8-27-15,0 26-6 16,-9 17 31-16,-2 13 0 0,7 2-24 16,-8 4-17-16,6-9-4 15,-5-14-1-15,-3-2 0 16,1-13-39-16,7-10-60 15,-2-8-50-15,6-12-109 16,2-2-1-16</inkml:trace>
  <inkml:trace contextRef="#ctx0" brushRef="#br0" timeOffset="-196686.97">15539 18434 461 0,'0'0'143'15,"0"0"-47"-15,0 0 21 16,0 0-16-16,0 0-51 0,0 0-24 15,-11-33-13-15,35 30-2 16,19 3 11-16,1 0 2 16,10 0-14-16,4 0-4 15,-10 0-6-15,4-3 0 0,-17-6 1 16,-8 4 5-16,-6-7 1 16,-15 1-5-1,1-5 5-15,-5 2-6 16,-2-8 1-16,0 0 1 15,0 3-6-15,-2 2 8 16,-7 2-2-16,0 4-2 16,5 3 7-16,-1 1 0 15,3 7 25-15,2 0-3 0,0 0-20 16,-5 0-10-16,3 24 2 16,2 19-2-16,0 3 14 15,0 12-2-15,0 0-7 16,0-9 4-16,0-3-9 15,0-17 1-15,0 0-5 16,0-13 4-16,2-6-70 16,5-6-24-16,7-4-60 0,1-4-203 15</inkml:trace>
  <inkml:trace contextRef="#ctx0" brushRef="#br0" timeOffset="-196278.91">16297 18265 585 0,'0'0'126'0,"0"0"-25"16,0 0-21-16,0 0-10 15,23-102 5 1,-23 84 2-16,0 4-35 16,-21 0-24-16,-1 2-5 15,-14 5-13-15,3 7 5 16,-5 0-5-16,7 3 1 15,4 15-1-15,5 4 2 16,9 5-1-16,3 0-1 0,10 0-2 16,0 3 2-16,12-3-3 15,19 8 3-15,7-3 3 16,6 0 17-16,3 2-6 16,-5-6 0-16,-3 0-2 15,-16-6-4-15,-2-4-4 16,-17-6-1-16,-4 2 1 0,0 3-2 15,-6-3 9 1,-26 0-11-16,-7-4 7 0,-4-2-7 16,-6-8-1-16,8 0-37 15,18 0-24-15,0 0-40 16,19-23-89-16,4-8-115 16</inkml:trace>
  <inkml:trace contextRef="#ctx0" brushRef="#br0" timeOffset="-195838.86">16515 18276 655 0,'0'0'178'0,"0"0"-69"16,0 0-43-16,0 0-17 16,0 0 3-16,0 0 6 15,29 105-15-15,-24-54-2 16,-5-3-19-16,0-8-9 0,0-3-9 15,0-12-3-15,0-2-1 16,0-9 0-16,0-10-10 16,0-4-14-16,0 0-7 15,0 0 11-15,0-8 19 16,0-18-7-16,0-15-16 16,0-13 15-16,0-13 9 15,4-2 0-15,6 2-4 16,0 11 4-16,13 15 2 15,-6 10 0-15,10 9-1 0,2 8 5 16,0 11 0-16,0 1 6 16,-6 2-8-16,-4 2-4 15,-5 15-4-15,-12 10 0 16,-2 3 4-16,0-2 5 16,-14 4-5-1,-14-2 0-15,-6-8 2 0,-6-4-2 16,7-4-10-1,6-4-43-15,4-6-38 0,15-2-81 16,8-2-88-16,0 0-243 16</inkml:trace>
  <inkml:trace contextRef="#ctx0" brushRef="#br0" timeOffset="-195398.8">17072 18274 600 0,'0'0'176'0,"0"0"-28"16,0 0-47-16,0 0-17 16,0 0-37-16,0 0-25 15,-29 49 3-15,1 0 16 16,-4-3-25-16,4-6 4 16,-1 0-17-16,0-4 3 15,11-13-5-15,7-6 0 0,1-9-1 16,10-3 0-16,0-5 0 15,0 0-1-15,0-5 1 16,8-17-3-16,9-14 3 16,6-8 0-1,-1-6-1-15,7-4 0 16,-3 1-1-16,-1 9-1 16,-5 17 5-16,-7 10-4 15,-3 13 0-15,-8 4 2 16,0 0 1-16,2 9-1 0,7 21-1 15,-1 6 1-15,-2 12 1 16,3-4-1-16,1-2 0 16,-8-2-1-16,3-4 2 15,-5-9-2-15,-2-5-34 16,0-5-52-16,0-5-50 0,-7-9-91 16,-3-3-82-16</inkml:trace>
  <inkml:trace contextRef="#ctx0" brushRef="#br0" timeOffset="-195222.78">16939 18488 639 0,'0'0'257'16,"0"0"-173"-16,0 0-27 16,0 0-21-16,0 0-26 0,0 0-10 15,20-8-7-15,22 13 0 16,16 2-8-1,11-2-127-15,1-5-202 16</inkml:trace>
  <inkml:trace contextRef="#ctx0" brushRef="#br0" timeOffset="-194270.66">19001 17953 387 0,'0'0'203'0,"0"0"-76"15,0 0 21-15,0 0-66 16,0 0-16-16,0 0-19 16,0 76-21-16,0 0 55 15,0 21-37-15,0 11 2 16,0-2-25-16,0-6-2 15,0-8-15-15,9-15 2 16,-3-13 0-16,6-11-6 16,-8-14 0-16,5-11-1 0,-5-7-19 15,-2-12-35-15,6-5-55 16,-4-4-21-16,-4 0-44 16,0-30-84-16</inkml:trace>
  <inkml:trace contextRef="#ctx0" brushRef="#br0" timeOffset="-193422.54">19070 17890 655 0,'0'0'92'0,"0"0"0"16,0 0-71-16,0 0 22 0,0 0 7 16,0 0-19-16,0-5 6 15,0 5 3-15,0 0-3 16,0 0 0-16,0 0-17 16,0 0 2-16,0 0 1 15,16 0 4-15,19 0-14 16,21 0 26-16,22 0-16 15,15 0-13-15,17 2 3 16,4 10-2-16,4-2 2 0,7 2-8 16,-7-2-4-1,-5 4-1-15,-3-2 1 0,-19-2 4 16,-8-6-8 0,-21 4 4-16,-20-4-1 15,-13-2 0-15,-13 2 1 16,-9-4-1-16,-5 0 0 15,-2 0 0-15,0 0 0 0,0 0 2 16,0 0 3-16,0 0-4 16,0 0 0-16,0 0-1 15,0 0 3-15,0 0-7 16,2 0 4-16,-2 0 0 16,0 0 0-16,0 0 0 15,0 0 1-15,0 0-3 16,0 0 2-16,0 0 0 15,0 0 0-15,0 0 0 0,0 0 1 16,0 0-1-16,0 0 0 16,0 0 0-16,0 0 0 15,0 0 0-15,0 0 1 16,0 0-1-16,0 0-1 16,0 0 1-16,0 0 0 15,4 0-3-15,5 10 3 16,7 8 0-16,2 6 4 15,6 13-4-15,5 9 0 0,0 7 0 16,2 5 5-16,5 4 2 16,-2-5-5-1,4 5 1-15,-3-5 1 16,5-1-4-16,3-6 9 16,-3-10-7-16,-13-10-1 15,-7-10-1-15,-9-12 0 16,-9 0 0-16,0-7 0 0,-2-1 0 15,0 0-5-15,0 0-7 16,0 0-9-16,0 0-23 16,-25 0-36-16,-10 0-61 15,-7 5-70-15,-5 2-166 16</inkml:trace>
  <inkml:trace contextRef="#ctx0" brushRef="#br0" timeOffset="-192326.4">19226 18906 437 0,'0'0'66'16,"0"0"-40"-16,0 0 18 15,0 0 19-15,0 0 0 16,0 0 25-16,-24 0-4 16,21 0-20-16,-4 0-6 15,-1 7-6-15,-3 7-9 0,-12-1 0 16,3 4-3-16,-5-2-17 15,6-7-8-15,1 2-4 16,7-6-5-16,4 0-6 16,7-4 1-16,0 0 1 15,0 0 4-15,0 0 1 16,0 0 11-16,7 0-8 16,20 0 0-16,19 0 6 15,12 0 2-15,18 0-4 0,16 0-3 16,1 12-2-1,3 2-4-15,-5-4 9 0,-8-6-8 16,-12 6 2-16,-11-10-5 16,-8 0-3-16,-10 0 5 15,-7 0-4-15,1 0 0 16,-3 0-2 0,6 0 2-16,-4 0 3 15,3 0-3-15,-9 0-1 16,0 0 0-16,-11 0 2 15,-5 0-1-15,-4 0-1 0,-7 0 0 16,0 0 0-16,8 0 0 16,-4 0 1-16,5 0-2 15,-6 0 1-15,4 0 0 16,2 0 0-16,-3 0 0 16,4 0-1-16,1 0 1 0,1 0 0 15,-3 0 0-15,7 0 1 16,-3 0 0-16,8 0-1 15,-3 0 1-15,2 0-1 16,-2 0 1-16,-2 0-1 16,-7 0-1-16,-2 0 1 15,-7 0 1-15,0 0-1 16,-2 0 2-16,0 0 2 16,0 0 0-16,0 0-4 0,2 0 0 15,1 0 4 1,4 0-4-16,-5 0 1 0,-2 0 3 15,0 0-1-15,0 0 2 16,0 0-1 0,0 0 4-16,0 0 0 15,0 0-7-15,0 0 4 16,0 0-1-16,0 0-8 16,4 0 3-16,11 0 0 15,8 0-1-15,8-10 0 0,12-8-12 16,-1-8 12-16,7-1-2 15,2 0-1-15,-8 5 3 16,1-1 2-16,-6 5 1 16,-9 4-1-16,-11 0 0 15,-12 6 1-15,4 1 0 16,-10 4 4-16,0 0-5 0,0 3-11 16,0 0 7-16,0 0-4 15,0 0-14-15,0 0-11 16,0 0-10-16,0 0-22 15,0 0-32-15,-20 0-58 16,-3 6-147-16,-2-6-312 16</inkml:trace>
  <inkml:trace contextRef="#ctx0" brushRef="#br0" timeOffset="-191758.33">19385 18185 704 0,'0'0'174'0,"0"0"-112"16,0 0-7-16,0 0 20 16,0 0-16-16,0 0-22 15,0-36-26-15,0 36-6 16,0 23-4-16,0 12 8 15,0 11 19-15,0 1-2 16,2-1-12-16,2-6-1 16,7-4-3-16,1-5-8 15,-6-10 4-15,5-7-1 0,-2-4-2 16,-4-6 1 0,4 2-1-16,-3-2 4 15,-2 0-4-15,6-4 0 16,-1 4-2-16,-1-4 4 15,6 0-1-15,3 0 1 16,6 0-5-16,2 0 1 16,4 0-2-16,-6-4 3 15,9-1-1-15,-8-4-1 0,3 1-15 16,-2-1-36-16,-10-2-64 16,1-1-37-16,-5-6-148 15</inkml:trace>
  <inkml:trace contextRef="#ctx0" brushRef="#br0" timeOffset="-191358.28">19721 18279 741 0,'0'0'200'0,"0"0"-149"15,0 0 25-15,0 0 12 16,0 0-27-16,0 0-42 15,29-48-19-15,7 43 3 16,4 1 0 0,5 1 0-16,-3 1-3 0,-7 2-19 15,-6-1-25-15,-11 1-6 16,-9 0 2-16,-9 0 9 16,0 0 9-16,0 0 4 15,0 0-5-15,-16 0 16 16,-1 3-2-16,-6 4 10 15,10 2 5-15,4 4 2 16,0 1 5-16,5 3 21 16,-3 6 1-16,5 9 5 0,2 6-1 15,0 5 0 1,0 0-15-16,0 1-7 0,9-3-8 16,-3-10 1-16,3-8-2 15,-4-1 0-15,-1-6-17 16,3-11-67-16,-3-5-82 15,5 0-153-15</inkml:trace>
  <inkml:trace contextRef="#ctx0" brushRef="#br0" timeOffset="-191022.23">20174 18253 825 0,'0'0'115'0,"0"0"-77"16,0 0 11-16,0 0-5 0,0 0-18 16,0 0-14-16,0 63 49 15,-2-19-9-15,-6 11-7 16,6-4-12-16,0-1-6 16,2-6-2-16,0 2-14 15,0-7-9-15,0-9 3 16,0-7-4-16,6-4-1 15,15-6 2-15,1-4-1 16,7 3-1-16,9-7 0 0,-5 0 0 16,3-5-9-16,-5 0-21 15,-4 0-20-15,0-5-61 16,-9-12-24-16,-7 5-23 16,-7-8-138-16</inkml:trace>
  <inkml:trace contextRef="#ctx0" brushRef="#br0" timeOffset="-190830.2">20207 18551 727 0,'0'0'118'16,"0"0"-50"-16,0 0-41 15,0 0-16-15,0 0-9 16,0 0 1-16,73-27-3 15,-25 23 0-15,-13-1-45 0,1-8-112 16,-16-4-2-16,-16-6-235 16</inkml:trace>
  <inkml:trace contextRef="#ctx0" brushRef="#br0" timeOffset="-190646.18">20087 18156 681 0,'0'0'245'0,"0"0"-189"16,0 0-40-16,0 0-2 16,0 0-9-16,0 0-4 15,27 3 2-15,15 10-3 16,9-3-1-16,16-2-66 16,4 0-139-16,12-2-233 15</inkml:trace>
  <inkml:trace contextRef="#ctx0" brushRef="#br0" timeOffset="-189942.09">22209 18141 586 0,'0'0'113'0,"0"0"-67"15,0 0-36-15,0 0 47 16,0 0 31-16,0 0-31 16,-14 0-1-16,14 0-21 15,0 0 14-15,0 0 11 0,23 0-5 16,12 0-17-16,21 0-3 15,11 0-11-15,-5 0-18 16,5 0 1-16,-9 0 1 16,-9-5-1-16,-9 5-1 15,-2-5-2-15,-16 1-3 16,-1 4 0-16,-13 0 2 16,-3 0-3-16,-5 0 0 15,0 0-2-15,0 0-5 16,0 0-5-16,0 0-16 0,-7 0-20 15,-13 4-8-15,-16 10-25 16,1 4-51-16,-7 4-114 16,1-3 11-16</inkml:trace>
  <inkml:trace contextRef="#ctx0" brushRef="#br0" timeOffset="-188909.96">22242 18020 551 0,'0'0'102'0,"0"0"-54"15,0 0 45 1,0 0 12-16,0 0-47 16,0 0-21-16,0-9-16 15,0 9 5-15,11 0 9 16,27 14 16-16,18 4 14 16,18 8-16-16,19 3-15 0,16-8-3 15,21 1-18-15,10-4 0 16,14 0-2-16,-5-5-5 15,3 1-1-15,-7-1-2 16,-10 1 1-16,-7-1-2 16,-13 3 4-16,-18-6 2 15,-24-6-7-15,-19-1-1 16,-27-1 5-16,-14-2-5 0,-13 0 0 16,0 0 0-16,0 0 0 15,0 0 1-15,0 0 2 16,0 0 3-16,0 0-7 15,0 0 2-15,0 0-1 16,0 0 0-16,0 0 0 16,0 0 0-16,0 0 0 15,0 0 0-15,0 0 0 16,0 0 2-16,0 0-2 0,0 0 0 16,0 0 0-1,0 0 2-15,0 0-2 16,0 0 0-16,0 0 1 15,0 0-1-15,0 0 1 16,0 0-4-16,0 0 6 16,0 0-4-16,0 0 2 15,0 0 0-15,0 0 4 16,0 0-8-16,0 0 7 0,0 0-8 16,0 5 3-16,10 9 1 15,9 6 1-15,1 4 1 16,7 3 0-16,-3 2-1 15,5 5 7-15,2 7-3 16,2 2 2-16,4 6-3 16,-6 1 2-16,0 1 2 15,-2 0-2-15,0-7-6 0,-3-3 3 16,-1-12-1-16,-7-5-2 16,-1-6 0-16,-3-5-1 15,-3-8 3-15,-9-1-3 16,0-4 1-16,0 0 0 15,-2 0-2-15,0 0 0 16,0 0-13-16,0 0-8 16,0 0-12-16,0 0-22 15,-21-5-79-15,-15-2-30 16,-2 1-112-16,-13 1-121 16</inkml:trace>
  <inkml:trace contextRef="#ctx0" brushRef="#br0" timeOffset="-187509.77">22271 18127 375 0,'0'0'157'15,"0"0"-74"-15,0 0-26 16,0 0 25-16,0 0 35 16,0 0-36-16,13-34-26 0,-13 34-1 15,0 17-25-15,9 34-12 16,3 28 40-16,-4 13-1 16,1 16-19-16,3 0-8 15,-4-1-16-15,3-6 6 16,1-8-3-16,-1-11-8 15,-5-25-2-15,6-21-3 16,-8-22-3-16,5-4 1 0,-9-10 0 16,0 0-1-16,2 0 0 15,0 0-3-15,0 0 2 16,-2 0-5-16,0 0 1 16,0 0 2-1,0 0-4-15,0 0-5 16,0 0 0-16,0 0 5 15,0 0 2-15,0 0-2 16,0 0 3-16,0 0 2 0,0 0 2 16,0 0 1-16,0 0 1 15,0 0-2-15,0 0 0 16,0 0 1-16,0 0 2 16,0 0 2-16,0 0 5 15,8 0-1-15,9 0-1 16,14 0 2-16,19 0 1 15,10 0-7-15,13 0 7 16,12 0-4-16,13 0 9 0,7 0 0 16,6 0-5-16,7 0-7 15,5 0 2-15,-3 0-2 16,-4 0 3-16,-6 0-6 16,-10 0-1-16,-13 0 5 15,-12 0-5-15,-19 0 0 16,-11 0-1-16,-21 0 3 15,-10 0 0-15,-10 0-2 0,-4 0 2 16,0 0-2-16,0 0 0 16,0 0-2-1,0 0 0-15,0 0 0 16,0 0 1-16,0 0-5 16,0 0 6-16,0 0-1 15,0 0 1-15,0 0-2 16,0 0 1-16,0 0 1 15,0 0-1-15,0 0-1 0,0 0 2 16,0 0 0-16,0 0 0 16,0 0 0-16,0 0-1 15,0 0 1-15,0 0 0 16,0 0-1-16,0 0 0 16,0 0 0-16,0 0 1 15,0 0 0-15,0 0-1 16,0 0 2-16,0 0-2 15,0 0 2-15,0 0-1 0,0 0 0 16,0 0-1-16,9 0 1 16,13 0-1-16,14 0 1 15,7 0 0-15,1-4 0 16,3-18-1-16,2-10-4 16,-6-5 3-16,-10 14-7 15,-6 4 9-15,-6 7 0 16,-9 8-2-16,-10 0 0 0,3 4 4 15,-5 0-2 1,0 0 0-16,0 0-8 16,0 0-5-16,0 0-6 15,0 0-4-15,0 0-10 16,0 0-22-16,0 0-31 16,0 0 3-16,-9 0-50 15,-5 0-128-15,-1 0-158 16</inkml:trace>
  <inkml:trace contextRef="#ctx0" brushRef="#br0" timeOffset="-186677.67">22598 18462 475 0,'0'0'120'16,"0"0"-31"-16,0 0-10 16,0 0 29-1,0 0-20-15,0 0-21 16,-4-81-15-16,4 81 1 16,0 0 2-16,0 0-17 15,0 0-22-15,0 13-10 0,0 20 3 16,0 14 13-16,0 8-5 15,0 3-1-15,0-5-15 16,0 0 1-16,0-11 3 16,0-10-5-16,0-8 0 15,0-8 0-15,0-8 0 16,0 0 0-16,0-8 0 16,0 0 1-16,0 0 0 0,0 0 1 15,2 0 4-15,16 0-1 16,11 0-1-16,9-4 2 15,7-4-6-15,-1-6-5 16,1 4-36-16,-9-1-21 16,-9 0-62-16,-8-1-50 15,-3 6-159-15</inkml:trace>
  <inkml:trace contextRef="#ctx0" brushRef="#br0" timeOffset="-186125.59">22880 18508 642 0,'0'0'177'16,"0"0"-117"-16,0 0-11 15,0 0-3-15,0 0 7 16,0 0-25-16,-4-10-13 16,4 10-3-16,0 0 0 15,4 0-3-15,23 0-5 16,4 0 12-16,7 0-9 0,-3-6-6 16,-4 2-2-16,-6 1 1 15,-10-2-14-15,-3 1-27 16,-10 2-17-16,-2 1-21 15,0-2-39-15,0 3-57 16,-9 0-21-16,-9 0-28 16,0 0 178-16,3 0 46 15,3-2 117-15,6 2 39 16,-3 0-50-16,9-2-19 16,0 2 32-16,-2 0-11 15,2 0-48-15,0 0-30 16,0 0-9-16,0 19 14 15,0 11 16-15,0 3-30 16,0 6 2-16,4-3-4 16,5 4 7-16,-7-5-6 15,0 0-9-15,-2-7-7 16,0-4 3-16,0-4-7 0,0-6-7 16,0 1-66-16,5-8-55 15,8-7-168-15,1 0-206 16</inkml:trace>
  <inkml:trace contextRef="#ctx0" brushRef="#br0" timeOffset="-185805.56">23299 18529 685 0,'0'0'213'0,"0"0"-149"16,0 0-14-16,0 0-14 15,0 0-1-15,0 0 9 16,-43 62-8-16,41-30-3 16,2 4 17-1,0 0-21-15,0-1-9 0,0-9-17 16,11 3 12-16,1-7-11 16,-4-6-3-16,1-2 6 15,-4-6-7-15,4-4-5 16,2-2 5-16,5 2 0 15,1-4 0-15,12 0-6 16,-2 0-43-16,2 0-47 16,-7-7-27-16,-2-10-54 15,-8-3-106-15</inkml:trace>
  <inkml:trace contextRef="#ctx0" brushRef="#br0" timeOffset="-185589.53">23223 18744 820 0,'0'0'152'0,"0"0"-93"15,0 0-15-15,0 0 2 16,0 0 10-16,0 0-45 16,33-23-6-16,3 14-5 15,-1 0-4-15,6 1-33 16,-3-2-45-1,-7-3-46-15,-9-4-81 16,-11-1 61-16,-9 4-244 16</inkml:trace>
  <inkml:trace contextRef="#ctx0" brushRef="#br0" timeOffset="-185389.5">23223 18512 622 0,'0'0'205'15,"0"0"-134"-15,0 0-16 16,0 0 2-16,0 0-26 16,0 0-28-16,67-27-3 0,-22 27 0 15,1 0-1-15,8 0-17 16,-12 0-25-16,-6 5-30 16,-7 3-146-16,-5 5-12 15</inkml:trace>
  <inkml:trace contextRef="#ctx0" brushRef="#br0" timeOffset="-185173.47">23620 18637 282 0,'0'0'530'16,"0"0"-415"-16,0 0-75 15,0 0 20-15,0 0-6 16,0 0-24-16,-9 12-4 15,36-6 7-15,2-2-25 16,6 0-8-16,3-1-32 0,2-3-60 16,7 0-60-16,5 0-64 15,-2-7-18-15</inkml:trace>
  <inkml:trace contextRef="#ctx0" brushRef="#br0" timeOffset="-184709.41">24093 18531 481 0,'0'0'197'0,"0"0"-59"16,0 0-22-16,0 0-35 15,0 0-26-15,0 0-33 16,-10-15-12-16,8 35-7 16,-5 14 38-16,-1 11 4 15,-6 3-2-15,-1 1-18 16,-1 0-1-16,-2-8-5 15,9-6-12-15,-2-17-5 0,7-6-1 16,-1-6 1 0,3-6 0-16,2 0 2 15,0 0 6-15,0-18 0 16,11-14-10-16,9-15 1 16,5-2-1-16,1-12 1 15,1 1-1-15,2 1 1 16,-2 9-2-16,-7 11 0 15,-7 21 1-15,-1 12 0 0,-12 4 0 16,0 2 7-16,0 0-7 16,2 18-4-16,7 20 4 15,-3 12 1-15,3 13 2 16,-6-5-1-16,1 0-1 16,-2-8-1-16,5-6 0 15,-7-10 0-15,0-10-5 16,0-10-21-16,0-7-29 15,0-7-91-15,0 0-58 0,0-4-216 16</inkml:trace>
  <inkml:trace contextRef="#ctx0" brushRef="#br0" timeOffset="-184525.39">24056 18666 744 0,'0'0'213'0,"0"0"-137"15,0 0-9-15,0 0-23 0,0 0-20 16,0 0-11-16,12-7-8 16,23 7 11-16,15 0-9 15,-2-4-5-15,4 0-2 16,-3-7-81-16,2 8-72 16,3-6-128-16,-5 4-179 15</inkml:trace>
  <inkml:trace contextRef="#ctx0" brushRef="#br0" timeOffset="-184317.36">24666 18610 1025 0,'0'0'199'15,"0"0"-128"-15,0 0-33 16,0 0-7-16,0 0 4 0,0 0-21 15,-21-5-12-15,19 5-2 16,2 0-3-16,-2 0-11 16,-14 0-53-16,-13 0-177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11T08:32:49.511"/>
    </inkml:context>
    <inkml:brush xml:id="br0">
      <inkml:brushProperty name="width" value="0.05292" units="cm"/>
      <inkml:brushProperty name="height" value="0.05292" units="cm"/>
      <inkml:brushProperty name="color" value="#FF0000"/>
    </inkml:brush>
  </inkml:definitions>
  <inkml:trace contextRef="#ctx0" brushRef="#br0">1470 546 353 0,'0'0'123'0,"0"0"-46"15,0 0 12-15,0 0-7 16,0 0 33-16,0 0-24 16,0 0-15-16,21 7-8 15,-19-7 14-15,-2-14-21 0,0-8-22 16,0-10-28-16,-25-4-7 15,-17 4 8-15,-12 6-9 16,-4 12-3-16,-2 14 11 16,10 0-3-1,2 1-8-15,11 24 2 16,14 7-5-16,12 6-3 16,11 10 5-16,0 3-3 15,27-4 4-15,9 0 2 0,6-5-2 16,7-6-2-16,5-4 1 15,8-8-4-15,-7-5 4 16,-1-4 0-16,-19-5-2 16,-12 0 3-16,-17 2-1 15,-6 2-5-15,-6 6 6 16,-30 3 0-16,-13 1 7 16,-11-2-2-16,0-3-5 15,-1-1 1-15,9-6 0 0,6-3-1 16,13-9-1-16,8 0-13 15,10 0-3-15,11-7-15 16,4-15-59-16,0-4-19 16,19-6-152-16,20 1-167 15</inkml:trace>
  <inkml:trace contextRef="#ctx0" brushRef="#br0" timeOffset="504.06">1767 567 707 0,'0'0'172'16,"0"0"-24"-16,0 0-35 16,0 0-32-16,0 0-45 0,0 0-25 15,-40 36-1-15,24 10 25 16,-1 8-15-16,-4 1-2 15,1-3-12-15,-2-4 7 16,2-6-10-16,0-7-2 16,2-8 0-16,10-8-1 15,0-14 3-15,8-3-2 16,0-2 1-16,0 0 3 0,0-21 4 16,5-11-8-16,11-11 1 15,4-9-1-15,4-4-1 16,-2-8 1-16,3 1-1 15,-7 15 0-15,0 11 1 16,-7 20 0-16,-6 11 0 16,-1 3 0-16,-4 3 0 15,4 0-1-15,7 19-5 16,3 17 5 0,1 8 3-16,-1 9-3 0,-3-5 1 15,-3-2-1-15,0-2 0 16,-4-12 0-16,1-4-9 15,-3-8-5-15,-2-8-25 16,0-2-11-16,0-8-56 16,0-2-47-16,-11 0 36 15,-14-10-190-15</inkml:trace>
  <inkml:trace contextRef="#ctx0" brushRef="#br0" timeOffset="656.08">1530 798 112 0,'0'0'588'15,"0"0"-476"-15,0 0-49 16,0 0-20-16,0 0-14 16,0 0-23-16,72 4 1 15,-18-4-7-15,11-6-1 16,1-12-114-16,1-4-134 0</inkml:trace>
  <inkml:trace contextRef="#ctx0" brushRef="#br0" timeOffset="1016.13">2072 502 639 0,'0'0'169'0,"0"0"-27"0,0 0-46 16,0 0-35-16,0 0-10 15,0 0-7-15,-4-7-15 16,4 17-9-16,0 12 20 15,0 6-10-15,0 7-4 16,-6 6 0-16,-5 5-7 16,-5 3-5-16,-3-4-8 15,6 3 1-15,3-11-7 0,4-5 0 16,4-6 1-16,2-5-1 16,0-8-5-16,0-3 4 15,18-3 0-15,7-7-5 16,11 0 6-16,4 0-17 15,5 0-16-15,-3-17-9 16,-3 1-36-16,-10-4-58 16,-6 2 1-16,-9 1-159 15,-12-4-273-15</inkml:trace>
  <inkml:trace contextRef="#ctx0" brushRef="#br0" timeOffset="1232.13">1997 782 709 0,'0'0'196'15,"0"0"-93"-15,0 0-33 0,0 0-55 16,0 0-5-16,0 0 30 16,118-12-20-16,-67 2-11 15,-4 2-6-15,-7-6-3 16,-11-7-40-16,-4 2-31 15,-7-3-30-15,-12-1-60 16,-6 1-72-16,0-1-207 16</inkml:trace>
  <inkml:trace contextRef="#ctx0" brushRef="#br0" timeOffset="1400.16">1987 515 597 0,'0'0'119'0,"0"0"57"16,0 0-53-16,0 0-53 15,0 0-19-15,0 0-37 16,4-18-11-16,40 9-3 16,16-10 0-16,9 6 0 0,5 1-124 15,1-2-91-15,10-1-152 16</inkml:trace>
  <inkml:trace contextRef="#ctx0" brushRef="#br0" timeOffset="1784.23">3131 23 707 0,'0'0'111'16,"0"0"-13"-16,0 0-1 15,0 0-42-15,0 0 22 16,0 0-29-16,12-13-10 15,-12 13-23-15,0 0-7 16,0 6 1-16,0 30 28 0,0 25-6 16,-14 20 3-16,-26 27-9 15,-9 21 0-15,-16 12-6 16,-6-1-6-16,-1-10-6 16,10-16 0-16,14-14-5 15,11-21-2-15,16-23-4 16,11-18-2-16,3-18 4 15,7-12 2-15,0-8-2 16,5 0-3-16,20-5-10 16,8-24-10-16,2-9-37 15,8-11-78-15,-1-6-116 16,3-6-312-16</inkml:trace>
  <inkml:trace contextRef="#ctx0" brushRef="#br0" timeOffset="2152.27">3123 439 717 0,'0'0'176'0,"0"0"-88"15,0 0-24-15,0 0-19 16,0 0 1-16,0 0 3 15,-7 66 13-15,3-23-15 0,-4 6-9 16,-2-3-19-16,-1 5-5 16,-1-1 2-16,-1-9-15 15,4-4 15-15,-2-8-14 16,6-6 8-16,1-9-8 16,2-2-2-16,2-10 2 15,0-1-2-15,0-1 1 16,2 0-1-1,23 0 0-15,10 0 3 0,12-7 3 16,6-7-6-16,8 0-8 16,-3 0-13-16,-5 4-22 15,-4 0-38-15,-8 0-81 16,-4 0-56-16,1 1-386 16</inkml:trace>
  <inkml:trace contextRef="#ctx0" brushRef="#br0" timeOffset="2648.34">3443 502 667 0,'0'0'150'0,"0"0"-19"15,0 0-54-15,0 0-34 16,0 0-16-16,0 0 5 16,27-5-1-16,14 3-1 15,9-3-2-15,6 0-18 16,2-1-7 0,-4 0-3-16,-10 2 0 15,-15 0-36-15,-11 2-39 16,-11 0-6-16,-7-3 7 0,0 2-19 15,-23 3-78-15,0 0 11 16,-4 0-74-16,-2 0 151 16,6 0 83-16,5 3 172 15,7 8-11-15,3 3-52 16,0 4-2-16,4 6 8 16,2 8-44-16,-1 0-12 15,3 7 10-15,0 6-10 0,0 1-12 16,0 5-6-16,3-5-31 15,-3-4 4-15,0-4-13 16,0-8-2-16,0-4-2 16,0-7-69-16,6-12-21 15,8-7-126-15,6 0-181 16</inkml:trace>
  <inkml:trace contextRef="#ctx0" brushRef="#br0" timeOffset="2968.39">3985 555 835 0,'0'0'154'16,"0"0"-37"-16,0 0-38 16,0 0-34-16,0 0-15 15,0 0 16-15,-2 86-3 0,2-50-19 16,0 0-2-16,0 4-9 15,0-3-11-15,0-5 0 16,4-3-1-16,8-6-1 16,-1-3 0-16,3-5 0 15,1-3 0-15,1-7 3 16,3-1-7-16,4-2 3 16,4-2-10-16,2 0-24 0,2-2-17 15,-4-12-48-15,-8-6-78 16,-5-4-92-16,-12-2-220 15</inkml:trace>
  <inkml:trace contextRef="#ctx0" brushRef="#br0" timeOffset="3160.41">3934 752 724 0,'0'0'207'16,"0"0"-112"-16,0 0-38 15,0 0-34-15,0 0-8 16,0 0-2-16,82 0 14 16,-26 0-20-16,2-6-7 15,-6-9-11-15,-10-8-65 16,-18-1-42-16,-11 2-107 16,-13-10-187-16</inkml:trace>
  <inkml:trace contextRef="#ctx0" brushRef="#br0" timeOffset="3336.43">3854 449 709 0,'0'0'219'16,"0"0"-106"-16,0 0-19 0,0 0-43 16,0 0-8-16,137-46-30 15,-79 39-13-15,-4 4-2 16,-9 3-74-16,-3 0-103 15,-8 0-282-15</inkml:trace>
  <inkml:trace contextRef="#ctx0" brushRef="#br0" timeOffset="4080.53">5673 439 420 0,'0'0'166'0,"0"0"-42"16,0 0 63-16,0 0-67 16,0 0-20-16,0 0-63 15,-9 5-23-15,-11 41 3 16,-3 15 23-16,-1 6-17 15,6-1-3-15,0-4-11 16,3-10-4-16,3-14-4 16,6-11-2-16,6-16 0 15,0-8 1-15,0-3 2 0,0 0 1 16,2-19 5-16,16-15-2 16,-1-10-4-16,8-16-2 15,-2-8 0-15,-3-10 0 16,-3 6 1-16,4 14 3 15,-8 19-4-15,-4 20 2 16,-4 10-2-16,-1 9 0 16,0 0-11-16,5 36-2 0,3 16 13 15,-2 14 6-15,1 9-6 16,-1-4-3-16,-2-2 1 16,1-10 1-16,-5-16-75 15,2-11-33 1,-6-12-18-16,0-10-91 15,0-10-82-15</inkml:trace>
  <inkml:trace contextRef="#ctx0" brushRef="#br0" timeOffset="4536.58">5505 756 699 0,'0'0'145'15,"0"0"-50"-15,0 0-47 16,0 0-25-16,0 0-11 15,0 0 7-15,56 0 10 16,0 0 7-16,11-4-21 16,7-10-5-16,-5-12-9 0,-7-2 4 15,-15-3-4-15,-16-3-1 16,-18 7 0-16,-8 2 1 16,-5 6-2-16,-5 8-15 15,-19 8 5-15,-3 3 3 16,3 0 6-16,-1 7 0 15,11 9 2-15,8-1-3 16,6-6 3-16,0 2 0 0,0-4-10 16,2 2 10-16,16-2 1 15,2 1 1 1,2-1 7-16,1-2-8 16,-4 1 1-16,-5 6 13 15,-1 2-15-15,-3 10 4 16,-2 2 6-16,3 4-3 15,-3 1 10-15,-4-4 6 16,-2-2-15-16,-2-1-6 0,2-6-1 16,0-4-1-16,3-6-15 15,3-6-38-15,8-2-63 16,9 0-103-16,6-19-117 16</inkml:trace>
  <inkml:trace contextRef="#ctx0" brushRef="#br0" timeOffset="5616.72">6244 521 706 0,'0'0'196'15,"0"0"-84"-15,0 0-39 16,0 0-33-16,0 0 2 16,0 0-7-16,-94 105-6 15,87-67-6-15,7 0-17 16,0-2-2-16,0-3 9 15,7-4-10 1,15-10-3-16,7-4 0 0,6-11-1 16,10-4 1-16,11 0 0 15,2-24 0-15,0-6-2 16,-9-10-17-16,-16-8 6 16,-10-10-3-16,-17-20-1 15,-6-1 10-15,0-4-44 16,-4 1 20-16,-19 21 29 15,8 11 2-15,-1 18 2 0,5 19 22 16,3 12 8-16,0 1-32 16,0 15 2-16,-1 21-2 15,7 19 10-15,2 7 3 16,0 12 12-16,15 4-8 16,10-4 3-16,-1-6-13 15,1-12 2-15,2-9-5 16,-8-18-3-16,0-9 1 15,-11-11-1-15,-1-6 0 0,0-3 1 16,6 0 10-16,3-9-12 16,6-15 3-16,-4-2 0 15,-1-9-2-15,-3 6-1 16,-5 2 0-16,-5 10 1 16,-4 12-3-16,2 5-5 15,-2 0 1 1,0 0-25-16,2 13 15 15,6 10 16-15,-2 4 5 0,7 0-5 16,3 1 0-16,5-3-4 16,-2-5 7-16,4-8-3 15,-5-7 2-15,1-5 6 16,-5 0-4-16,6 0 15 16,0-8-11-16,-2-13-4 15,-5-1 0-15,0-5-5 16,-5 3 6-16,-6 0-2 0,-2 6-3 15,0 4-4-15,0 10-1 16,0 0-1-16,0 4-6 16,0 0-18-16,0 6 1 15,0 16 22-15,0 8 6 16,0 2-3-16,6-2-2 16,15-1 6-16,-4-12 4 15,1-2-2-15,-3-7-1 16,6-5 2-16,-3-3-2 0,1 0 13 15,6-23-7-15,-2-7-4 16,-4-5 3-16,-5-11-2 16,-12-12 3-16,-2-9-6 15,0-12 1 1,-4-4-2-16,-17 4-1 16,6 3 1-16,-5 15 0 15,4 17-1-15,3 19 1 16,6 13 0-16,3 12-1 0,2 0-3 15,-3 23-13-15,5 29 17 16,0 16 8-16,0 15-2 16,7 5-5-16,17 4 7 15,5-5-3-15,0-12 6 16,0-14-11-16,0-15 2 16,0-14-2-16,-4-12 1 15,-1-8-1-15,1-8 0 0,1-4 1 16,-1 0-1-16,-5-20-20 15,-11-11-74-15,-9-4-28 16,0-11-145-16,-22 1-107 16</inkml:trace>
  <inkml:trace contextRef="#ctx0" brushRef="#br0" timeOffset="5824.75">6910 469 128 0,'0'0'618'16,"0"0"-451"-16,0 0-67 16,0 0-56-16,0 0-17 15,0 0 11-15,65-16-3 16,-7 12-32-16,4-4 1 16,1 4-4-16,-10 0-2 15,-11 1-43-15,-13-3-29 0,-16-5-69 16,-13-4-160-16</inkml:trace>
  <inkml:trace contextRef="#ctx0" brushRef="#br0" timeOffset="6000.78">6761 356 756 0,'0'0'165'16,"0"0"-58"-16,0 0-75 15,0 0-11-15,0 0-21 16,0 0-8-16,71-5-84 16,-38 5-149-16,-2 0-319 15</inkml:trace>
  <inkml:trace contextRef="#ctx0" brushRef="#br0" timeOffset="6464.83">7365 645 422 0,'0'0'255'0,"0"0"-199"0,0 0 66 15,0 0-19-15,0 0-35 16,0 0-12-16,38 12 12 15,-16-12-20-15,7 0-6 16,-1 0-22-16,11-14-6 16,-6-3-6-16,-4-1-6 15,-4-3 7-15,-8 6-7 16,-5-4 7-16,-8 0-9 0,1 2 3 16,-5-1 1-16,0 2-4 15,-5 9 0-15,-11-2-5 16,-6 7 2-16,-4 2-1 15,-3 0 4-15,2 20 1 16,9 6-1-16,3 6 1 16,7 8-1-1,8 3 0-15,0 4 0 16,2-7 0-16,19-1 4 0,8-9-4 16,6-7-1-16,6-9 1 15,1-5-11-15,2-9-35 16,3 0-43-16,1-2-55 15,-2-16-118-15,1-5-150 16</inkml:trace>
  <inkml:trace contextRef="#ctx0" brushRef="#br0" timeOffset="7897.02">7978 502 594 0,'0'0'198'15,"0"0"-48"-15,0 0-54 16,0 0-12-16,0 0-22 15,0 0-14-15,-123 44-15 16,107-7-9-16,3 1 3 0,9 5-4 16,2-4-9-1,2 2-6-15,0-5-5 0,15-8-3 16,14-6 3-16,9-8-3 16,9-10-2-16,7-4 1 15,-2 0-1-15,6-20-18 16,-6-8-13-16,-10-8 10 15,-11-11 2 1,-6-15 1-16,-11-13-11 16,-10-14 17-16,-4 1-1 0,0 4 6 15,-12 8 9-15,-7 18 4 16,1 11 13-16,5 24 5 16,3 9 21-16,6 11-21 15,4 3-7-15,-2 0-15 16,-3 22-12-16,5 20 12 15,0 15 7-15,0 13-3 16,14 8 7-16,8 4 6 16,0 0-16-16,3-4 5 15,-2-16-3-15,-2-13-3 0,2-9 1 16,-5-15-1-16,-3-8 1 16,-1-9-2-16,-3-8 2 15,0 0 0-15,7 0 1 16,4-14 6-16,0-9-8 15,-2-3 0-15,-1-8 1 16,-9 1-1-16,1 5 0 16,-1 3 0-16,-6 16-1 0,-2 6-6 15,-2 3 6-15,0 0-6 16,0 0-5-16,0 11 4 16,0 8 8-1,7 7 4-15,-1 1-4 16,4-1 1-16,1-4-1 15,-1-7 0-15,2-6 0 16,-1-6-4-16,-5-3 4 16,8 0 5-16,6 0-2 0,0-9 6 15,7-11-9-15,-7-2 1 16,4-6 0-16,-6-7 0 16,-7 3-1-16,1 0 0 15,-6 10 0-15,-6 9 0 16,0 10 0-16,0 3-2 15,0 0-11-15,0 0-1 16,0 12 5-16,0 14 8 16,0 5 2-16,0-2-1 0,0 1 0 15,0-5 2-15,13-8-6 16,1 2 6-16,1-16-2 16,4-3 8-16,1 0-2 15,4 0-6-15,-2-9 0 16,7-18 0-16,-6-1 3 15,-6-8-3-15,-1-4-4 0,-5 0-10 16,-7-2-17-16,-4 8-18 16,0 8 11-1,0 14 36-15,-13 4-5 16,-11 8-5-16,-3 0 11 16,5 0 1-16,4 6 0 15,9 6 0-15,7-1 12 16,2-2-11-16,0-3 0 15,0 5-2-15,15-2 2 16,12 1 1-16,-2 0 4 0,-4-7 0 16,4 4-1-16,-7-5 5 15,-5 1-10-15,-1 0 1 16,-8 3-1-16,1 6 6 16,-1 2-4-16,-4 8 1 15,0 1 3-15,0 3 1 16,0-1-7-16,0 0 8 0,4-5 2 15,4-2-10 1,-2-6 8-16,5-4-8 0,7 0 1 16,7-6 6-16,3-2-1 15,11 0-2-15,3 0-2 16,3-14-2-16,-1 0 5 16,-4-11-3-16,-16-3-2 15,-5-4 0-15,-11-6-4 16,-8 0-3-1,0-2-6-15,0 8-3 0,-2 14-8 16,-16 12 8-16,-4 6 10 16,2 6-5-16,-3 22 11 15,8 6 5-15,6 3-2 16,9 3 1-16,0 1-1 16,3-2-2-16,16-5 8 15,4-5-8-15,-1-6 1 16,5-7 1-16,-3-9-2 15,-2-2 1-15,5-5-2 0,0 0-2 16,0 0-25-16,-2-2-46 16,-6-12 14-16,-12-6-73 15,-7-4-126-15,-13-6-112 16</inkml:trace>
  <inkml:trace contextRef="#ctx0" brushRef="#br0" timeOffset="8129.05">7793 386 682 0,'0'0'106'0,"0"0"3"0,0 0-16 16,0 0-18-16,0 0-62 15,0 0-13-15,116-72-18 16,-12 55-5-16,19 0-37 16,2 6-93-16,-11 2-41 15,-27 4-304-15</inkml:trace>
  <inkml:trace contextRef="#ctx0" brushRef="#br0" timeOffset="9649.25">793 1474 382 0,'0'0'221'0,"0"0"-183"0,0 0-16 16,0 0 0-16,0 0 8 15,0 0 10-15,-4 0-9 16,20 0 5-16,15 0 43 16,9 0-19-16,8 0-8 15,10 0-19-15,10 0-10 16,9-11-8-16,19 1-5 0,9 1 2 16,14 0-2-16,10 4 1 15,8-2-1-15,4 3-7 16,6 2 6-16,3 2 2 15,-1 0-6-15,11 0-4 16,10 0 2-16,1 0 5 16,12 0-5-16,-5 0-2 15,-3 0-1-15,1 0 0 16,-5 2 3-16,-1 0 2 16,-10-2-3-16,1 2-2 15,-5 1 2-15,-2-3-1 16,-5 1 1-16,-5-1 2 15,-5 0-4-15,-8 0 0 16,-1 0-2-16,-5 0 2 16,-7 0 2-16,-3 0 0 15,-3 0-2-15,-4 0 0 16,-6 0 0-16,-2 0 1 16,3 0-1-16,3 0 2 0,2 0-1 15,-6 0-1-15,-8 0 2 16,-5 0-2-16,2 0 0 15,5 0 0-15,7 0-4 16,1 0 4-16,4 0 0 16,-6-1 0-16,-2-4 0 0,-1 3 1 15,-11 0-1-15,-9-1 0 16,-6 3 0-16,-8-5 3 16,0 3 1-16,4 0-4 15,7-1 1-15,1 1-1 16,8 0 1-16,-2-1 0 15,-1 1 4-15,-4-2-5 16,-5 3-4 0,4-2 4-16,-11 1 9 15,5 0-8-15,1 1 2 0,-1-3-1 16,0-1 1-16,6 2-1 16,-9-4 3-16,3 0 1 15,-1-2 0-15,-5-1-4 16,-3-2 0-16,-2 2 4 15,3 0 1-15,-5 3-3 16,-7 2 4-16,-7 3-6 16,8-2-1-16,-4 3 2 0,8-2 3 15,0 3 5 1,-6 0-9-16,-8 0-2 0,-5 0 2 16,-10 0 2-16,-4 0-3 15,-15 0-1-15,-3 0 0 16,-3 0-5-16,1 0 10 15,-3 0-6-15,0 0 1 16,0 0-8-16,0 0 6 16,0 0-5-16,0 0-43 0,-3 8-48 15,-8 1 8-15,2 3-47 16,9-9-146-16</inkml:trace>
  <inkml:trace contextRef="#ctx0" brushRef="#br0" timeOffset="9825.27">10211 1333 785 0,'0'0'79'0,"0"0"-26"16,0 0-14-16,0 0-9 15,0 0-11-15,0 0-19 16,-11 0-42-16,13-14-305 15</inkml:trace>
  <inkml:trace contextRef="#ctx0" brushRef="#br0" timeOffset="13465.75">517 2118 656 0,'0'0'123'15,"0"0"10"-15,0 0-64 16,0 0-17-16,0 0-5 15,0 0-24-15,-3 1-15 0,14 33-1 16,7 11 14-16,0 4 6 16,-2 2-9-16,-3-7-14 15,1-9-1 1,-6-8-3-16,-1-10 0 16,-5-8-2-16,1-4 0 15,-3-5-9-15,0 0-3 16,0 0 6-16,0 0 8 15,0-7 1-15,0-12 0 0,0-4 0 16,0-3 2-16,0-3-3 16,0 0 0-16,0 0 1 15,0 3-1-15,0 5 0 16,7 3 0-16,-1 8-1 16,-2 1 1-16,-1 9 0 15,-1 0 0-15,-2 0 3 16,0 0-3-16,0 0 0 15,0 7-13-15,-7 7 13 0,-13 3 1 16,-4 5 1-16,-3 0 2 16,-4 5-3-16,4-6 2 15,0-4-1-15,7-5-2 16,5-4-6-16,3-6 6 16,10-2 5-16,0 0-3 15,0 0 15-15,-1-2-3 16,3-10 0-16,0-4-8 0,0 2 14 15,0 0 2 1,0 3 7-16,5 4-9 16,9-2-5-16,-1 6 0 15,9-1-14-15,7 4 1 16,2 0 0-16,3 2 0 16,-3 12-2-16,0 0-1 15,-6 0-1-15,-1-2-44 16,-6-3-120-16,-4 0-107 0,-6-7-508 15</inkml:trace>
  <inkml:trace contextRef="#ctx0" brushRef="#br0" timeOffset="42018.07">1553 2037 505 0,'0'0'94'0,"0"0"-22"15,0 0 60-15,0 0-19 16,0 0-15-16,0 0-14 0,0 0-12 15,0 0-8-15,7-84-23 16,-29 84-20-16,-9 0-15 16,-12 0-4-16,-6 28-2 15,-7 16 3-15,3 16-3 16,5 14-2-16,13 9 1 16,16-3-2-1,16-6-10-15,3-18 0 16,18-14-4-16,19-11-11 0,11-14 3 15,10-8-15-15,4-9 1 16,-2 0-6-16,-2-23-1 16,-16-7-6-16,-15-1 22 15,-18-1 20-15,-9 3 9 16,-5 3 0-16,-26 2-8 16,-6 10 2-16,-3 2 7 15,-1 6 4-15,12 6 5 16,7 0-1-16,13 0 4 0,4 0-9 15,5 0-3-15,0 0-2 16,0 0 2-16,12 0 0 16,10 0 4-16,9 2 0 15,2-2-2-15,-2 2 2 16,-4 1-4-16,-6 14 4 16,-8 3 1-16,-4 8 8 15,-4 11 14-15,-5 0 3 16,0 10-15-16,0 2-2 0,0 2-11 15,-3-5 2-15,-6-6-4 16,2-9-2-16,5-10-20 16,2-17-71-1,0-6-152-15,2-16-70 16</inkml:trace>
  <inkml:trace contextRef="#ctx0" brushRef="#br0" timeOffset="43236.44">1713 2386 646 0,'0'0'75'0,"0"0"-63"16,0 0 17-16,0 0 13 16,0 0-11-16,0 0-10 15,0 44 15-15,18-44-2 0,5-9 9 16,0-12-27-16,-4-9-10 15,-3-2 4-15,-9-1-4 16,-7-4 0-16,0 8-1 16,0 10 1-16,0 9 5 15,-7 6 1-15,-3 4 1 16,2 0-13-16,-3 4 0 16,-3 21-7-16,-1 8 7 0,5 6-2 15,4 5 1-15,6-3-2 16,0-1 3-1,0-8-5-15,6-10 4 16,8-4 0-16,1-12 0 16,2-6 0-16,3 0 1 15,2-9 3-15,0-13-1 16,1-7-2-16,-6-3 1 16,-1-6 1-16,-5 4-1 0,-5 4 4 15,-3 7-4-15,0 15 0 16,-3 7 5-16,0 1-6 15,0 0-1-15,2 12-10 16,2 18 9-16,0 10 2 16,5 0 0-16,5 2 2 15,-1-9-2-15,1-8 4 16,-1-8-2-16,-5-12 0 16,0-3 0-16,-6-2 6 0,4 0 24 15,7-10 42-15,6-16-48 16,1-1-16-16,2-2-7 15,-4-7-3-15,-1 2 1 16,-3 6-1-16,-3 7 4 16,-7 14-4-16,-1 7-2 15,-3 0-15-15,2 0 3 16,3 28 4 0,-1 6 10-16,5 1 2 0,2 0-1 15,-2-9-1-15,4-3-2 16,-1-12 2-16,-4-2 3 15,-1-6-3-15,5-3 3 16,0 0 11-16,11-14-4 16,4-12-6-16,-3-4 4 15,-2-2-8-15,-8-14 0 16,-5-3 5-16,-9 1-5 16,0 8 0-16,0 19-6 15,-5 10 5-15,-11 11-13 16,-3 0 12-16,-4 13-6 15,3 21 5-15,3 5-2 0,5 10 1 16,10-1-1-16,2-6-2 16,0-4 4-16,8-10 1 15,15-5 1-15,8-10 1 16,3-11 0-16,4-2 2 16,4 0 3-16,2-20 1 15,-3-7-5-15,-5-8 1 16,-14-5 4-16,-11-6-2 15,-7-2-3-15,-4 0 17 16,0 6-6-16,-2 14-4 16,-9 11 1-16,2 7-7 15,6 9 7-15,1 1 0 16,-2 0-9-16,0 0-2 0,-1 0-2 16,3 0 2-1,2 7-10-15,0 4 6 0,0-1 5 16,7-1-7-16,6 0 8 15,1 3 0-15,-2-1 2 16,0 6-2-16,1 4 0 16,-6 2 1-16,0 7 5 15,-3 2-3-15,1-2 0 16,1-4-2-16,-1-8 1 16,-1-8 2-16,0-6-4 0,-1 0-2 15,4-4-5-15,-1 0 2 16,9 0-36-16,10-18-30 15,8-8-47-15,4-12-193 16,-2-8-222-16</inkml:trace>
  <inkml:trace contextRef="#ctx0" brushRef="#br0" timeOffset="45036.67">2975 2314 342 0,'0'0'98'16,"0"0"7"-16,0 0 30 15,0 0 19-15,0 0-53 16,0 0-21-16,34-41-9 15,-32 20-5-15,-2 0-4 0,0 2-26 16,0 1-25-16,-11 4 6 16,-1 3-6-16,-3 8-6 15,-3 3-2-15,-1 0-3 16,-4 23-2-16,-2 12-1 16,3 5-2-16,7 1 5 15,6 5-4 1,7-9-6-16,2-4 10 15,0-12-4-15,0-11-4 0,4-2 7 16,9-8 0-16,5 0 1 16,4 0 2-16,5-22 2 15,2-7-1-15,-2 0-3 16,-5-5 1-16,-1-2-3 16,-6 8 3-16,-9 5-1 15,-4 11 5-15,-2 11-1 16,0 1-8-16,0 0-2 15,0 8-3-15,0 16 2 0,0 3 7 16,0 6-1-16,0-3-2 16,0-2 3-16,10-3 0 15,1-11 0-15,2-5 0 16,-6-5 3-16,2-4-2 16,-1 0 1-16,6 0 2 15,4 0 0-15,2-18-1 16,0-3-3-16,-2-2 0 0,-4-5-2 15,-4 0-6-15,-3 3-5 16,-7 2-3-16,0 11-9 16,0 1-9-16,0 4-32 15,0-6-8 1,0-4 27-16,0-6 31 16,-2-3 16-16,-3-6 0 15,1-5 7-15,-5-7 20 16,2-9 20-16,-4-7-20 0,0-1-9 15,2 6-9-15,0 13 12 16,5 13 12-16,2 12 4 16,0 8 3-16,2 8-28 15,0 1-6-15,0 11-6 16,0 27-5-16,0 22 5 16,4 12 11-16,7 13-4 15,-2 5-4-15,0 2-1 16,2-5-2-16,3-11-1 0,1-16 1 15,-1-18-1-15,-4-14-2 16,-1-16-1-16,-3-8 2 16,4-4 1-16,3-6 1 15,10-20 2-15,6-11-1 16,-5-10-1-16,3-1 0 16,-7 0 0-16,-4 5 0 15,-6 16 0-15,-5 10-1 0,-3 14 1 16,-2 3-4-16,0 0 0 15,0 13-24 1,0 16 24-16,0 5 4 16,0 2 0-16,5 0 0 15,4-2 0-15,2-6 0 16,3-5 2-16,-4-9 2 16,-1-7-1-16,3-7-1 15,3 0 4-15,7-2 5 0,7-22-4 16,0-4-7-16,-2-9 4 15,-7 5-3-15,-8 1-1 16,-4 4 5-16,-4 15-2 16,-4 5 0-16,0 7-3 15,0 0-7-15,0 7-18 16,0 22 23-16,0 9-1 16,0 6-9-16,0-4-1 15,5-2-10-15,11-9 14 0,1-8 7 16,1-5 3-16,5-14-1 15,-2-2 1-15,4 0 3 16,2-24 1-16,-4-8-2 16,-6-6 4-16,-8-8 4 15,-9-6 1-15,0-1-4 16,-11 2 0-16,-18 10-6 16,-5 13-2-16,-1 10 3 0,4 13 8 15,4 5-3 1,0 1-7-16,8 23-2 15,5 4-2-15,9 2-3 16,5 7 5-16,0-5 1 16,14-4-5-16,8-2 4 15,2-8 1-15,3-4-3 16,7-12 3-16,-1-2 3 16,5-7-1-16,2-22-2 0,0-1 0 15,0-6-1-15,-7 10-3 16,-6 4 3-16,-6 8 1 15,-13 5-1-15,-3 8 1 16,-5 1 1-16,0 0-1 16,0 19-10-16,0 13 10 15,0 4 4-15,0 3 1 16,0-3 5-16,0-8-9 16,5-6 9-16,4-9-9 0,-3-10 2 15,3-3-1-15,2 0 10 16,12-8 9-16,10-22-5 15,5-6-12-15,0-10-1 16,-5-2-1-16,-6-2-2 16,-2 1 0-16,-5 15-2 15,-1 12-2 1,-5 16 1-16,-7 6-6 16,-5 12-14-16,-2 23 18 0,0 11 4 15,0 4 0-15,0-3-2 16,0 2-8-16,0-8 8 15,0-10 1-15,6-7-8 16,1-14 9-16,-4-8-2 16,3-2-9-16,-6-4-6 15,3-18-35-15,-3-12-45 16,-3-6-34-16,-28-5-130 0,-16-2-195 16</inkml:trace>
  <inkml:trace contextRef="#ctx0" brushRef="#br0" timeOffset="45220.68">3571 2002 901 0,'0'0'61'16,"0"0"-19"-16,0 0-8 15,0 0-13-15,0 0-18 16,0 0-3-16,42-17-36 15,-31 8-126 1,-11-2-141-16</inkml:trace>
  <inkml:trace contextRef="#ctx0" brushRef="#br0" timeOffset="45388.71">2897 2019 892 0,'0'0'154'15,"0"0"-122"-15,0 0 1 16,0 0-33-16,0 0-9 0,192-43-5 16,-73 23-80-1,-4 1-167-15,-8-1-221 0</inkml:trace>
  <inkml:trace contextRef="#ctx0" brushRef="#br0" timeOffset="46236.82">5507 2215 470 0,'0'0'74'0,"0"0"33"16,0 0 46-16,0 0-36 0,0 0-49 15,0 0 14 1,48 12 1-16,-40-31-24 16,-6-5-25-16,6-7-13 15,-8 4-3-15,0-2-10 16,-2 7 1-16,-14 7-6 15,-3 4 0-15,4 8-2 16,-5 3-1-16,-3 14-6 16,0 18 2-16,2 9 4 0,8 7-7 15,8 2-3-15,5-8 9 16,0-5-7-16,0-9 6 16,2-12 0-16,10-7 2 15,-1-9 0-15,5 0 9 16,3-19-2-16,6-15-6 15,0-8 7-15,-3 0-8 16,-7 7 2-16,-3 6 1 0,-8 8-1 16,1 11-2-16,-5 6 8 15,0 4-8-15,2 3-8 16,4 22-7-16,4 16 13 16,3 5-4-16,5 0 5 15,-1-4-37-15,8-9-47 16,4-14 1-16,0-12-27 15,11-7-109 1,-5-1 4-16,8-29-177 0</inkml:trace>
  <inkml:trace contextRef="#ctx0" brushRef="#br0" timeOffset="46964.92">5951 2167 554 0,'0'0'113'0,"0"0"60"15,0 0-62-15,0 0-21 16,0 0-17-16,0 0-13 0,-60-80-15 15,45 73-12 1,-1 2-7-16,-7 5-13 0,4 0-5 16,-4 0-2-16,-1 14-6 15,1 12-3-15,6 7 3 16,3 0 0-16,5 6-4 16,9-5-1-16,0-3 5 15,5-4-6-15,15-9 4 16,5-6 2-16,4-10-1 15,2-2 1-15,7-20 5 0,1-19-4 16,-1-7 3-16,-7 1-3 16,-6-6 5-16,-13-3-6 15,-10-4 10-15,-2-4-9 16,-7-2-1-16,-15 10 2 16,-1 12-2-1,10 17 0-15,4 18 0 0,2 7-2 16,5 0-1-1,-2 24-13-15,2 17 9 0,2 18 1 16,0 1 3-16,22 4 1 16,2 0 2-16,5-5 3 15,-2-6-3-15,2-8 0 16,-4-15-3-16,-5-10 3 16,-7-11 3-16,-7-9-2 15,8 0 4-15,-1-21 17 16,3-14-12-16,6-8-9 15,-8-6-1-15,-3-1 2 0,-3 3 0 16,-2 16 0-16,-4 9 0 16,-2 17-1-16,0 5-2 15,0 0-2-15,0 7-10 16,0 25 6-16,2 8 7 16,4 9 0-16,10 5-1 15,-3-7 1-15,6 0 1 16,-4-13 0-16,-7-10-1 0,2-12 3 15,-6-9 1-15,-2-3-3 16,5-3 16-16,7-28 20 16,1-15-22-1,5-8-12-15,-5-1-5 16,-1 2 2-16,-1 7-15 16,-8 17 5-16,-5 14-14 15,2 15-20-15,-2 0-72 16,4 10-90-16,1 16-38 0,10 8 44 15</inkml:trace>
  <inkml:trace contextRef="#ctx0" brushRef="#br0" timeOffset="47805.02">6667 2276 538 0,'0'0'206'0,"0"0"-57"15,0 0-47-15,0 0-19 0,0 0-19 16,0 0-34-16,15-95 1 15,-15 67-2-15,0 2-9 16,0 0-7-16,0 5-8 16,0 4 6-16,-8 9-9 15,-1 4 7-15,2 4-9 16,-6 0-6-16,-8 0 4 0,6 14-3 16,-5 13 4-1,2 7 1-15,7 2-4 0,4 1-2 16,7 3-3-1,0-9 8-15,0-5-3 16,5-5 4-16,8-8 0 16,-2-3-6-16,0-8 6 15,3-2 5-15,3-8-1 16,8-21 2-16,0-5-5 16,-3-3 2-16,-4-1 3 0,-7-3-6 15,-4 5 1-15,-3 9 7 16,-4 15-5-16,0 3-3 15,0 9-1-15,0 0-3 16,0 0-7-16,0 21 9 16,0 8 1-16,2 9 1 15,3 1 0-15,3-3 1 16,2-4-1-16,1-9 0 0,-3-10 0 16,0-5-4-16,-2-8 7 15,3 0-3-15,5-5 8 16,5-20 8-16,6-8-12 15,-3 1-2-15,-2 1-1 16,-2-1-1-16,-2 6 3 16,-7 9 0-16,-3 12-3 15,-6 5-1-15,2 0-5 16,1 0-4-16,-1 15 4 16,4 16 5-1,6 3 1-15,-1 2-4 0,3-2 4 16,-1-8 7-16,-5-10-7 15,-6-7 2-15,6-7-1 16,-6-2 0-16,2 0 10 16,7-11 13-16,7-15-17 15,3-9-5-15,0 3 4 0,2 0-6 16,-3 2 1-16,-5 8-1 16,-3 9-3-16,-5 4 2 15,-3 9-9-15,-2 0-4 16,0 12-1-16,5 14 10 15,2 6 5-15,-2 0 1 16,-3 0-1-16,3-4-2 16,-3-3-21-16,2-11-12 15,4-7-23-15,5-7-16 16,8 0-30-16,6-9-43 16,0-11-25-16,0-9 26 0,-9 2-77 15</inkml:trace>
  <inkml:trace contextRef="#ctx0" brushRef="#br0" timeOffset="49581.25">7423 2083 323 0,'0'0'218'16,"0"0"-86"-16,0 0 34 16,0 0-57-1,0 0 3-15,0 0-27 16,-5-66-5-16,5 66-31 0,-2 0-25 16,-7 0-23-16,0 14 5 15,-2 10-6-15,0 10 2 16,4 3-4-16,7 3 0 15,0 0 1-15,0 0 1 16,7-6 1-16,11-9-1 16,4-4-5-16,2-7 3 15,10-8 0-15,1-6-4 0,6 0-2 16,-3-24-6-16,-5-6-8 16,-6-5 9-16,-9 0 10 15,-11-2 1-15,-7 2 0 16,0 4 3-16,0 11-1 15,-3 8 2-15,-6 8 7 16,-2 4-9-16,0 0-5 16,-3 2 3-16,1 20-2 0,9 9 1 15,2 7 0 1,2 3 0-16,0 1 3 0,2-5-3 16,13-5 0-16,3-9 3 15,-5-11-2-15,8-5-4 16,-4-7 6-1,3 0 3-15,5-22 2 16,2-10-1-16,0-6-1 16,-10-2 8-16,-1 1-8 15,-9 2-1-15,-5-2 1 16,-2 11 0-16,0 8-3 0,0 12 3 16,0 8 14-16,0 0-17 15,0 0-2-15,-7 25-3 16,3 4 4-16,4 12-2 15,0 0 2-15,0 2 1 16,4-4 1-16,16-2 3 0,-2-11 3 16,-7-11-6-1,-4-6 2-15,0-9-1 0,1 0 8 16,8-12 11-16,11-14-10 16,-3-8-9-16,-4-5 2 15,3 4-5-15,-8-3 2 16,1 7-1-16,-5 12 1 15,-5 8-1-15,-6 10-3 16,0 1-2-16,0 0-8 16,0 7 11-16,0 15-2 0,0 8 0 15,0 0 8-15,10 1-7 16,1-4 3 0,-3 0 0-16,6-11 0 15,-7-6 1-15,-3-6-1 16,0-4 3-16,1 0 4 15,9-2 10-15,6-16-11 16,2-8-5-16,2-4-1 16,-3-4 2-16,-4-1-2 0,-1 5-1 15,-3 8-1-15,-9 8-5 16,4 10 3-16,-6 4 1 16,-2 0-6-16,0 0-3 15,2 18 1-15,0 13 11 16,5 4 0-16,1 4 5 15,6-7-5-15,6-2 0 0,-2-8-6 16,0-10 6-16,-3-4 0 16,1-6 2-16,6-2 6 15,-2-10-7-15,5-17 1 16,-8-7-1-16,-1-1 0 16,-9-4 1-16,-5-1 1 15,-2 7 1-15,0 2-4 16,0 11-3-16,-9 10-6 15,-4 8 9-15,4 2-9 16,-6 0-6-16,-1 17 4 0,5 10 9 16,4 7-7-1,7 5 8-15,0 3 1 16,0-3-5-16,11-4 2 16,2-5 3-16,5-10-2 15,3-8 1-15,0-7 0 16,8-5 1-16,0 0 6 15,10-15-4-15,-6-16-2 16,5-2-2-16,-7-5-1 16,-2 2 3-16,-12-1 0 0,4 5 1 15,-9 10-1-15,-8 10 0 16,0 6 1-16,-4 6-1 16,0 0-5-16,0 0 2 15,0 18-3-15,0 8 6 16,0 6 1-16,0 1 7 15,0 1-6-15,2-7 10 0,9-9 2 16,-3-2-5-16,-2-14-8 16,-4 1 11-16,5-3-1 15,6 0 7-15,5-18-8 16,2-8-6-16,5-6-1 16,-8-1-2-16,4-1-1 15,0-3 0-15,0-1-4 16,-1 9-11-16,-5 12 4 15,-3 8 4-15,-10 9-11 16,-2 0 5-16,0 2-11 16,2 22 15-16,0 10 9 15,9 7-5-15,5-2 10 16,4 1-10-16,4-5 3 16,-1-9 2-16,-3-11 4 15,0-3-2-15,-2-12 0 16,2 0 6-16,2-17 7 15,-2-12-4-15,3-8-9 16,-4-4 5-16,-3-9 4 0,5-6-1 16,-6-8 0-16,-9-6-8 15,-1-4-4-15,-5 8 2 16,0 16-3-16,0 18 1 16,0 18 2-16,-5 14 0 15,-1 0 0-15,-7 12-5 0,-1 23 5 16,3 11 0-1,9 11-7-15,2 1 7 0,0 5 3 16,15-5 2-16,8 3-5 16,-1-4 0-16,7-8-1 15,-2-6 1-15,-3-14 0 16,-4-9-16 0,-7-8-20-16,-3-12-35 15,-4 0-13-15,3-13-13 0,-7-15-119 16,-2-5-125-16</inkml:trace>
  <inkml:trace contextRef="#ctx0" brushRef="#br0" timeOffset="49845.28">9019 2019 719 0,'0'0'216'0,"0"0"-120"0,0 0-32 15,0 0 8-15,0 0-4 16,0 0-30-16,124 0-7 16,-52 0-13-16,-3 0-11 15,-9 0 0-15,-4 0-7 16,-7 0 1-16,-14-6-1 16,-6 0 1-16,-13 1 3 0,-3 0-8 15,-11 1 0-15,-2-1-9 16,0 2-17-16,-15 1-92 15,-16 0-43-15,-9 2-151 16</inkml:trace>
  <inkml:trace contextRef="#ctx0" brushRef="#br0" timeOffset="52413.62">10804 2007 674 0,'0'0'44'0,"0"0"3"0,0 0 22 16,0 0 5-16,0 0 3 16,0 0-1-16,-51 53-9 15,2-21-38-15,-2-6-6 16,-3-5-13-16,-4-3-6 16,4-8-4-16,8-6 10 15,8-4-10-15,9 0 1 16,13-5 10-16,8-18-8 0,8-9 2 15,0-8-5-15,2-4 0 16,20-2 0-16,12 0 0 16,1-3 0-16,-4 5-4 15,-2 4 4-15,-2 11 8 16,-14 4-6-16,-5 8 1 16,-8 5 0-16,0 1 6 15,0 8 9 1,-6 3-10-16,-11 0-6 15,-10 0 4-15,0 15-6 0,-2 11-2 16,5 6 0-16,6 0 0 16,16 5-3-16,2 0 2 15,0 2 1-15,22 1 1 16,11-1 1-16,10 2 0 16,3 3 1-16,10 2-1 15,0 5 1-15,-4-4 0 16,-8 2-1-16,-15-1-1 0,-11-8 1 15,-16-2 1-15,-2-4 0 16,-14-10 1-16,-17 0-1 16,-13-8 1-16,-1-4-2 15,1-3-6-15,8-9-60 16,14 0-24-16,13-21-84 16,9-19-153-16</inkml:trace>
  <inkml:trace contextRef="#ctx0" brushRef="#br0" timeOffset="52949.68">11288 2065 163 0,'0'0'450'16,"0"0"-391"-16,0 0 72 15,0 0-54-15,0 0-17 16,0 0-3-16,29 34 18 16,-6-53-10-16,8-15-37 15,2-3-10-15,1-11-12 16,-5-4 2-16,-8-1-5 16,-11 2 1-16,-6 6 0 15,-4 9-2-15,0 10 1 0,-4 10-3 16,-12 7-6-16,-4 7-1 15,2 2-19-15,2 0 10 16,3 5 10-16,4 15-7 16,7 1 2-16,2 0 2 15,0-3 4-15,0-1 0 16,9-6 2-16,11-1 3 16,4-2 7-16,-4 3-7 0,5-1 0 15,-2 0 2-15,-6 6 4 16,1 2 3-16,-5 6 10 15,-1 2-1 1,-8 1-4-16,5 2 8 16,-7-3-18-16,2-4 6 15,1-6-10-15,0-7 0 16,-3-4 0-16,2-3-1 16,5-2-38-16,9 0-24 15,9 0-25-15,9-22-54 0,1-7-87 16,1-8-237-16</inkml:trace>
  <inkml:trace contextRef="#ctx0" brushRef="#br0" timeOffset="53501.77">11872 1907 607 0,'0'0'62'0,"0"0"70"0,0 0-22 15,0 0-52-15,0 0 0 16,0 0-17-16,-2 10-6 15,2-10 34-15,0 0 10 16,6-14-40-16,8-6-35 16,-5-4 9-16,-5-2-6 15,-4 2-4-15,0-1-2 16,0 5 6-16,-13 2-6 0,-1 10-1 16,-1 8-8-1,-3 0 0-15,1 10-4 16,-6 20 6-16,3 8-6 15,7 6 11-15,3 3-1 16,10-5-2-16,0-3 2 16,0-8 0-16,0-9 2 15,12-8 0-15,-1-9-1 16,-3-5 1-16,11 0 5 0,3-19 6 16,3-9-6-16,-6-2-3 15,4-2 0-15,-12-5 2 16,-4 2-1-16,-7-2 0 15,0 8-3-15,0 10 3 16,0 7-3-16,0 10-1 16,0 2-3-16,0 0-9 15,0 25 7-15,0 10 3 16,0 6 3-16,0-1-1 0,4-5 1 16,7-6-1-16,3-7-1 15,-1-6-15-15,5-10-37 16,4-6-22-16,7 0-18 15,4-6-61-15,10-15-45 16,-7-2 26-16,-7 0-247 16</inkml:trace>
  <inkml:trace contextRef="#ctx0" brushRef="#br0" timeOffset="54613.91">12227 1898 501 0,'0'0'74'16,"0"0"28"-16,0 0 23 15,0 0-29-15,0 0-34 16,0 0-9-16,4 15-6 16,5-15 42-16,-1 0 2 15,2-12-52-15,-4-6-27 0,1-2-4 16,-7 2 2-16,0-4-4 16,0 1-2-16,-15 6 2 15,-8 5-6-15,1 8-10 16,-5 2 8-16,-2 3-4 15,3 20-5-15,1 7 2 16,11-1-1-16,6 4 4 16,8 4-1-16,0-8-2 15,0 0 7-15,8-4-4 0,13-7 2 16,1-8 2-16,5-8 2 16,-3-2 2-16,5-9 2 15,0-18-4-15,0-4 10 16,-9-8-2-16,3-5-1 15,-15-7-1 1,-1-9-2-16,-7-10-1 16,0-3-3-16,-2-2 1 15,-19 10-2-15,6 19-1 0,1 19 2 16,8 15 0-16,-3 10-2 16,5 2-2-16,-6 4-12 15,6 24-2-15,0 16 12 16,4 7 2-16,0 11-2 15,8 8 5-15,15-1 1 16,-3 5-1-16,5-5 1 16,-6-10 1-16,2-8-1 0,-3-17 0 15,-5-10 0-15,-9-10 0 16,6-8 1-16,-8-6 5 16,0 0 12-16,9-11 11 15,2-18-16-15,3-5-13 16,-5-2-5-16,-4-2 5 15,2 6-11-15,-7 10-1 16,0 9-10-16,-2 13 11 16,0 0-11-16,0 0-24 0,0 23 21 15,7 3 25 1,-3 1 4-16,1 2-4 0,6-2 0 16,0-6 0-1,3-5 7-15,-6-2-6 16,3-10 8-16,1-4 11 15,1 0 11-15,7-2 10 16,5-18-27-16,-1-4-14 16,-2-2 3-16,1-3 0 0,-10 1 0 15,-6 3 0-15,0 5-3 16,-5 10-5-16,-2 6 0 16,0 4-10-16,0 0-31 15,0 14 2-15,0 10 41 16,0 6-3-16,0 0 5 15,0-2 1-15,4-4 2 16,12-4-2-16,-3-8 0 0,5-6 6 16,4-6-6-16,-4 0 16 15,7-9 13-15,-6-12-9 16,-3-7-14-16,-5-4-6 16,-9-3 12-16,-2-4-6 15,0-3-6-15,-8 1 5 16,-13 11-5-16,4 12-2 15,-3 13-4-15,-1 5 2 16,2 0 4-16,1 21-6 16,0 7-1-16,13 4 7 15,5 3-5-15,0-1 5 16,10-4 0-16,9-6 0 16,4-8-4-16,-3-8 9 15,-5-3-6-15,3-5 1 16,5 0-10-16,-6-13-33 15,-3-11-26-15,-3-2 5 16,-11-8-45-16,0-3-103 0,-15 1-12 16</inkml:trace>
  <inkml:trace contextRef="#ctx0" brushRef="#br0" timeOffset="54773.93">12520 1712 602 0,'0'0'117'16,"0"0"27"-16,0 0-14 15,0 0-37-15,0 0-11 0,0 0-25 16,-17-12-39-16,17 8-18 16,17 0-5-16,10 0-26 15,2 1-79-15,-2 0-70 16,-11-1-238-16</inkml:trace>
  <inkml:trace contextRef="#ctx0" brushRef="#br0" timeOffset="56846.18">13228 1930 55 0,'0'0'895'0,"0"0"-878"15,0 0 11-15,0 0 4 16,0 0 12-16,0 0 17 16,131-93-26-16,-109 62-5 15,1 7 11-15,-12 5-23 16,-5-1-6-16,1 6 4 0,-5 4-10 15,1 3-4-15,-3 7 0 16,0 0-2-16,0 0-14 16,0 21-9-16,0 10 19 15,0 10 4-15,0 5 0 16,0-6 2-16,13-4-2 16,-2-12 1-1,-2-8 4-15,2-7-5 16,-2-9 1-16,-3 0 2 0,12-3 16 15,7-19-1-15,4-4-18 16,-4-4 2-16,-8-2 1 16,-1 0-3-16,-5-1 3 15,-2 8-3-15,-2 7-1 16,-5 7 1-16,-2 10-4 16,0 1 3-16,0 0-22 15,0 5 7-15,0 20 4 16,0 4 6-16,7 6 6 0,-1-3 5 15,6-6-4-15,-6-7 1 16,5-6 2-16,-4-8 0 16,-3-5 7-16,-1 0 0 15,10 0 16-15,2-9-7 16,12-11-17-16,-2-4 0 16,-5-3 1-16,3 1-4 15,-10 2 0-15,-5 4 0 0,4 6-4 16,-10 6-1-16,0 4 3 15,-2 4-1-15,5 0-12 16,-3 2 3-16,2 22-5 16,5 4 17-1,-2 2 0-15,6 2 0 16,3-9 1-16,-3-8-1 16,1-4 1-16,-5-7 0 15,-5-4 3-15,5 0 3 0,7-4 16 16,6-19-5-16,4-6-14 15,1-7-3-15,-11-8 4 16,-1-9-3-16,-3-10-2 16,-10-16 2-16,-2-6-7 15,0 2-2-15,-2 8 2 16,-14 15 2-16,-1 21 3 16,3 13-7-16,3 19 7 15,7 7-4-15,-2 0-11 0,4 28 1 16,2 23 4-16,0 16 10 15,0 14 0-15,29 1 1 16,2 0-1-16,8-4 0 16,-1-10 1-16,-3-11-1 15,1-11 0-15,-5-10 1 16,-9-13-1-16,-1-9 0 16,-8-9 0-16,-5-5 2 0,11 0-2 15,-3-10 1-15,3-14 3 16,-3-10-3-1,-3-7-1-15,-11 0-2 16,-2-3-2-16,0 7-1 16,0 11 4-16,-6 10-1 15,-5 11-4-15,-3 0-11 16,1 5 12-16,-1 0-1 16,1 0 0-16,7 24-3 0,4 6-1 15,2 8 2-15,0 3 6 16,8-5 1-16,15 0 1 15,-6-11 0-15,8-4-1 16,-3-9 1-16,2-8 0 16,1-4 10-16,4 0 3 15,0-20-6-15,-2-9-1 16,-7-3-5-16,-5-6 3 16,-5 0-4-16,-10 3-4 0,0 4 3 15,0 13-7-15,-12 11 6 16,-3 7-20-16,-3 0 1 15,3 0 5-15,3 0 4 16,3 3 2-16,9 6 4 16,0-2-9-16,0 3 12 15,0 0 0-15,13 2 3 16,1-2-2 0,9 0 2-16,-6 1 0 0,1 0 4 15,-3 1-3-15,-1 2-1 16,-3 4 0-16,0-2-4 15,-4 3 4-15,2-5 4 16,-5-1-4-16,0-1-3 16,3-1 3-16,-2-5 3 15,-5-4 5-15,7-2-3 16,-3 0 1-16,0 0 1 0,10-8 31 16,-1-13-22-16,2-4-6 15,-1-10 0-15,-1-2-9 16,-3-16 0-16,-6-5-1 15,-4-7-1-15,0-4-1 16,0 4-6-16,-14 12 4 16,-1 8 1-16,-1 20 3 15,5 11 3-15,-2 11 7 16,6 3-10-16,-4 0-2 0,0 17 2 16,4 12-4-16,2 10 8 15,5 7 2-15,5 5-1 16,15 6 1-16,11 4 0 15,3 4 14-15,1 3-19 16,2 0 13-16,-4 2 1 16,-2-1-4-1,-9-2-10-15,-8 6 4 16,-8 1-5-16,-6-1 0 16,0-5-19-16,0-6 11 0,-13-8 1 15,-1-10-30-15,1-12-42 16,4-14-5-16,2-8 10 15,7-10 33-15,0 0 5 16,0-3 34-16,0-20-2 16,16-5 4-16,-1-12 2 15,10-6 7-15,-9-18 8 0,4-6-1 16,-14 1-2-16,-1 9 34 16,-5 13-11-16,0 10 0 15,-11 5-7-15,-14 4 10 16,-4 4-7-16,0 8-27 15,-2 3 5-15,5 1-5 16,1 7-6-16,9 1 0 16,5 0 0-16,11 4 0 15,0 0 3-15,0-4-3 0,0-2-1 16,0-8-18-16,23-2-33 16,8-5-9-16,11 2 21 15,7 1-43-15,14 1-70 16,-1 2-40-1,-2 3 89-15,-4 1-261 16</inkml:trace>
  <inkml:trace contextRef="#ctx0" brushRef="#br0" timeOffset="57294.25">15261 1748 491 0,'0'0'137'16,"0"0"-86"-16,0 0 35 15,0 0 78-15,0 0-90 16,0 0-32-16,-29-26-8 15,19 9-11-15,1-3 6 16,3 1-5-16,-5 7 9 16,6 2 1-16,-6 4-19 0,0 4-6 15,-5 2-8-15,1 0-1 16,-10 12-4-16,7 14 1 16,3 5 1-16,1 7-5 15,12-1 1-15,2 2 6 16,0-3-3-16,0-10 1 15,14-6-4-15,-1-8 5 16,3-8 1-16,-1-4-2 16,3 0 2-16,7-7 2 0,-1-12 0 15,-4-8 2-15,3 0-1 16,-13-1 1 0,1 1 0-16,-3 8-1 15,-6 2 3-15,-2 9-2 16,0 6-1-16,0 2-3 15,0 0-3-15,0 0-5 16,0 12 0-16,0 13 0 16,0 3 1-16,0-1 6 0,6-3-27 15,10-4-35-15,6-6 3 16,-2-7-59-16,7-7-77 16,-2 0-24-16,4-14-239 15</inkml:trace>
  <inkml:trace contextRef="#ctx0" brushRef="#br0" timeOffset="57766.31">15550 1627 610 0,'0'0'182'0,"0"0"-8"15,0 0-60-15,0 0-13 16,0 0-30-16,0 0-36 16,-54-37-24-16,39 60-8 15,-1 10 1-15,3 6 3 16,7 0 0-16,6 0 9 15,0-1-11-15,0-2-4 0,2-6 2 16,15-2-3 0,1-9 3-16,9-3-6 15,2-11 3-15,7-5-5 16,-1 0-3-16,8-8-12 16,-3-12 8-16,-7-8-6 15,-4-2 6-15,-6-6 0 16,-15 0 7-16,-1 3 3 15,-7 9-3-15,0 10 5 16,0 13 7-16,-15 1-5 0,-10 0 0 16,5 14-1-16,-2 11-1 15,8 8 0-15,8 3-2 16,1 3 4-16,5 0-3 16,0-7 1-16,22-6-2 15,5-6 2-15,4-8 0 16,0-8-1-16,12-4-14 15,-7 0-42-15,-3-9-24 0,-6-8-34 16,-14-5-32-16,-13-6-48 16,0-2-142-16</inkml:trace>
  <inkml:trace contextRef="#ctx0" brushRef="#br0" timeOffset="58102.36">13851 1511 186 0,'0'0'368'0,"0"0"-300"16,0 0-9-16,0 0-3 15,0 0 24-15,0 0-11 16,29-12-35-16,14 9-8 16,20-5 17-16,10 0-22 15,7 0-15-15,2-1-1 16,-10 4-5-16,-20 0-5 0,-23 1-47 15,-27-1-103-15,-2-1-32 16</inkml:trace>
  <inkml:trace contextRef="#ctx0" brushRef="#br0" timeOffset="58278.38">13452 1416 907 0,'0'0'102'16,"0"0"-79"-16,0 0 52 16,0 0-26-16,0 0-49 15,0 0-10-15,27-35-67 16,0 35-82-16,-12 0-315 16</inkml:trace>
  <inkml:trace contextRef="#ctx0" brushRef="#br0" timeOffset="59830.58">16765 1791 189 0,'0'0'470'15,"0"0"-398"-15,0 0 21 16,0 0-4 0,0 0 2-16,0 0-47 15,18-33-35-15,-18 11 2 0,0 0 14 16,0 0 26-16,0 1-35 16,-4 0 0-16,-19 3 15 15,-4 6-3-15,0 5-15 16,-6 7-6-16,0 0-7 15,-5 14 0-15,3 18 0 16,0 7-1-16,16 7 0 16,7 1-2-16,6-3 3 15,6-5 0-15,0-8 2 0,2-11-3 16,14-13 1-16,-3-4 0 16,5-3 0-16,9-3 12 15,4-20 9-15,5-7-11 16,-1 0-6-16,-6 0-2 15,-2 7 2-15,-12 7-2 16,-1 6 2-16,-10 8-2 16,-4 2-2-16,0 0-2 15,7 5-9-15,-1 18 4 0,6 9 6 16,1 3-7-16,5-3-18 16,9-6-46-16,4-6-23 15,9-10-4 1,0-10-47-16,7 0-79 15,-3-7-152-15</inkml:trace>
  <inkml:trace contextRef="#ctx0" brushRef="#br0" timeOffset="60630.68">17296 1731 520 0,'0'0'145'0,"0"0"-7"16,0 0-15-16,0 0-42 15,0 0-14-15,-52-109-3 16,34 97-19-16,-8 10 12 15,-1 2-37-15,-2 0-18 16,0 22 3-16,-2 7-4 16,6 10 1-16,9 1-2 0,8 2 3 15,8-3-2-15,0-6-1 16,0-8 0-16,6-7 1 16,12-8-1-16,7-8 0 15,0-2 3-15,6-9 7 16,2-20-4-16,7-9-6 15,2-4 1-15,-8-4 2 16,-6-9-2-16,-5-3-1 16,-17-6 6-16,0-5-6 0,-6 7-3 15,0 15 1 1,0 15 2-16,0 18 0 16,-8 14-2-16,4 3-12 15,-7 32-22-15,-1 16 33 16,8 12 2-16,4 7-2 15,0 4 2-15,14-4 0 16,11-5 1-16,4-10 0 16,0-14-1-16,-1-14 2 0,-8-13-1 15,1-11 0-15,-11-3 3 16,9-3 0-16,0-23 5 16,4-3-5-16,-3-10-3 15,-1 1 3-15,-5-2-1 16,-5 4-2-16,-5 8 4 15,4 10-3-15,-6 12 0 16,0 6-1-16,-2 0-7 0,0 9-9 16,0 24 5-16,2 11 11 15,9 7 0-15,3-3 2 16,-1-4-1-16,3-10 1 16,-3-10-1-16,-7-12 1 15,1-6 9-15,-5-6-8 16,1 0 25-16,4 0 6 15,-1-23-1 1,10-11-26-16,1-9-6 0,4-7 1 16,-4-4-1-16,6 3-1 15,-3 13-5-15,-5 10 4 16,-5 21-1-16,-6 7-1 16,-4 0-26-16,0 12-5 15,4 22 30-15,7 5-5 16,3 5-21-16,1 5-40 15,12-9-9-15,0-4-46 16,4-12 38-16,-2-12-13 0,2-8-5 16,-4-4-28-16,0 0-107 15</inkml:trace>
  <inkml:trace contextRef="#ctx0" brushRef="#br0" timeOffset="61494.8">18167 1842 244 0,'0'0'268'0,"0"0"-148"16,0 0-23-16,0 0-10 15,0 0-20-15,0 0-2 0,0-2-15 16,0 2-2-16,0-2 7 16,3-1 11-16,-1-8 3 15,0-3-34-15,5-4-11 16,-7-4-2-16,0 0-2 16,0-4-5-1,0 2-8-15,-9 4-7 16,-9 4 0-16,-5 8 0 15,4 6-10-15,-8 2 9 0,0 0-1 16,2 19-2-16,5 6-2 16,3 10 0-16,5 2 1 15,3 5 0-15,9-1-1 16,0-6 4-16,0-8 2 16,9-10 0-16,3-5 0 15,-6-10 1-15,7-2 1 16,5 0 3-16,7-14 8 15,4-9-10-15,-2-5 4 0,0-2-4 16,-10 0-3-16,-3 0 3 16,-10-1-2-16,1 9-1 15,-5 10 0-15,0 7-3 16,0 5-6-16,0 0 0 16,0 0-23-16,0 12 18 15,0 9 6-15,0 5 8 16,0 2 3-16,0-1-3 0,0-8 0 15,0-7-6-15,0-7 6 16,2-5 7-16,0 0-3 16,9 0-1-16,5-9 18 15,4-11-21 1,9-1 0-16,5-2 0 16,-11 4 0-16,2 0-2 15,-7 4 1-15,-3 5-1 16,-5 3-6-16,-8 7-7 0,0 0-4 15,3 10-6-15,-5 17 18 16,2 6 7-16,-2 4 5 16,2-6 0-16,0 0 2 15,-2-13 0-15,0-6 12 16,0-7-11-16,2-5-5 16,0 0 11-16,3 0 6 15,2-7 2-15,6-15-7 0,10-8-15 16,-1-4 0-16,4-1-4 15,6-1-3-15,-6 6-8 16,1 11-6-16,-11 8 13 16,-5 11-13-16,-7 0 0 15,-4 23 8-15,2 12 13 16,4 6 0-16,-6-6 1 16,4-3-1-16,-2-8-5 15,7-10 1-15,-3-6-17 0,6-5-68 16,5-3 6-16,10-3-16 15,2-17-59 1,2-7 4-16,3-6-9 16,-12-3-119-16</inkml:trace>
  <inkml:trace contextRef="#ctx0" brushRef="#br0" timeOffset="63495.06">18903 1656 160 0,'0'0'217'16,"0"0"-63"-16,0 0-19 15,0 0 11-15,0 0-33 0,0 0-12 16,17-92-7-16,-21 92-58 15,-13 24-26-15,-8 10-1 16,9 8 15-16,3 2-8 16,1 3 4-16,12-6-4 15,0-4-8-15,0-3-1 16,0-10-3-16,14-5-4 0,1-6 3 16,6-9 1-1,1-4-2-15,14 0 9 0,8-10 6 16,5-11-17-16,3-6 0 15,-10-4-3-15,-9-6 2 16,-6-4-9-16,-11 1 5 16,-7 10-11-16,-9 11 2 15,0 7 11-15,-7 12-6 16,-11 0-5-16,-2 3 8 16,-2 20-5-1,4 4 6-15,7 5 2 0,7 6 0 16,4-1-6-16,0-1 9 15,8-7 0-15,15-3 1 16,4-9-2-16,-1-7 2 16,3-8 0-16,4-2 13 15,1 0 3-15,6-22-12 0,2-4-2 16,-1-2-3 0,-8-2-1-16,-6-2-1 0,-10-3 2 15,-8 9 0-15,-4 5-1 16,0 7 1-16,-5 9 0 15,0 5 0-15,0 0-1 16,0 2-9-16,0 18 3 16,0 10 7-16,-5 7 0 15,5-2 3-15,0 1 8 16,0-5-3-16,5-5 10 0,1-11-12 16,3-5 7-16,-7-8-8 15,0-2 4-15,8 0 5 16,7 0 6-16,3-17-6 15,14-7-14-15,-5-2 1 16,0-2-1-16,-7-2-1 16,0 5-2-1,-6 8 0-15,-10 6-5 16,-1 11 5-16,-5 0-9 0,0 0 12 16,0 0-9-16,0 23 5 15,0 4 4-15,4 4 3 16,1 1-2-16,2-8-1 15,-3-6 9-15,0-9 1 16,3-7-8-16,-5 1 6 16,-2-3-1-16,2 0 6 15,10 0 4-15,5-12-6 16,8-10-10-16,4-7-1 0,-2-1 0 16,0 4-4-16,-7 8-5 15,-7 4 5-15,-9 10-12 16,1 4 10-16,-5 0-7 15,0 0-7-15,5 22 9 16,-3 7 10-16,9 0 1 16,0 2 1-16,5-4-1 15,1-3-2-15,-1-7 2 0,2-7 5 16,-3-6-3-16,8-4-1 16,2 0 4-16,-2-6-3 15,2-17-1-15,0 0 3 16,-12-9-4-1,-6-6 0-15,-7-3-7 16,0 4-1-16,0 2-5 16,-7 16 1-16,-4 10 12 15,-4 9-24-15,-1 0 14 0,1 0 1 16,-1 19 1-16,7 4 4 16,7 7-4-16,2 7 5 15,0 0 3-15,0-2 0 16,13-5 4-16,5-7-4 15,-1-6 0-15,8-7 1 16,0-5 1-16,4-5 18 16,4 0-3-16,5-3-10 0,-3-15-5 15,4-5-2-15,-10 0-7 16,-8-5 4-16,0-1 2 16,-15 10-1-16,3 5 1 15,-9 9 1-15,0 4-3 16,0 1-3-16,0 0-2 15,0 8-8-15,0 13 16 0,0 8 0 16,0-2 0 0,0-2 3-16,0-4 1 0,0-4 0 15,12-5 5-15,-6-6 3 16,3-2 0-16,-2-4 0 16,6 0 18-1,3 0-13-15,8-16-16 16,-4-4 1-16,3-2-2 15,-4-5-3-15,4 0-4 16,-7 1-10-16,-5 5-2 0,-5 7-6 16,1 9 4-16,-7 5 3 15,0 0-13-15,0 0 0 16,0 18 15-16,3 10 11 16,-1 4 3-16,9-5 2 15,2 2 6-15,3-7-5 16,-1-7 2-16,1 0 1 15,2-9 1-15,2-1 8 16,-4-5 6-16,3 0 15 16,8-19-18-16,-2-9-3 0,-3-6-7 15,3-6-1-15,-10-10 1 16,-1-11-3-16,-5-9-1 16,-7-8-2-16,-2-9 2 15,0 5-3-15,-9 12 1 16,-3 20 0-16,6 24 0 15,-5 18 0-15,4 8 1 16,-4 11-1-16,-4 26-8 0,1 18 7 16,3 10 1-1,11 14-5-15,0 2 5 16,0 9 3-16,13-5 0 16,5-4-3-16,2-13 5 15,0-10-4-15,7-14 0 16,-2-12 0-16,-8-11 1 15,3-16-2-15,3-5 3 16,4 0 8-16,0-24-4 0,4-12-7 16,-2-4-3-16,-14-10-5 15,-2-2 7-15,-10 2-7 16,-3 10-2-16,0 15 8 16,-16 15-3-16,-7 10-2 15,4 0 4-15,-8 7 1 16,9 12-1-16,5 4 2 0,6-1 0 15,7 2-3 1,0 0 0-16,9-2 4 0,16 4 0 16,2-4 4-16,4 2 0 15,-3-2 6-15,-1-2 4 16,-7-2-4-16,-4-4-4 16,-5-2-3-16,-11-3 0 15,0-2-3-15,0 0 3 16,-18-2 0-16,-26-3-3 15,-19-2-26 1,-13 0-82-16,-4-16-41 0,0-12-145 16,1-7-135-16</inkml:trace>
  <inkml:trace contextRef="#ctx0" brushRef="#br0" timeOffset="63687.08">20577 1596 744 0,'0'0'149'0,"0"0"-105"16,0 0 9-16,0 0-11 15,0 0-2-15,156 2-16 16,-85 6-19-16,3-1-5 16,6-2-20-16,-4-1-80 15,5 1-181-15,-6-2-230 0</inkml:trace>
  <inkml:trace contextRef="#ctx0" brushRef="#br0" timeOffset="63895.11">21883 1965 68 0,'0'0'1077'16,"0"0"-1032"-16,0 0-8 15,0 0 34-15,0 0-22 16,0 0-15-16,-8 0-29 16,8 0-5-16,0 0-7 15,0 0-40-15,0 0-78 16,-12 0-207-16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11T08:35:29.372"/>
    </inkml:context>
    <inkml:brush xml:id="br0">
      <inkml:brushProperty name="width" value="0.05292" units="cm"/>
      <inkml:brushProperty name="height" value="0.05292" units="cm"/>
      <inkml:brushProperty name="color" value="#FF0000"/>
    </inkml:brush>
  </inkml:definitions>
  <inkml:trace contextRef="#ctx0" brushRef="#br0">561 3326 692 0,'0'0'114'15,"0"0"-83"-15,0 0 4 16,0 0-11-16,0 0-15 16,0 0 5-16,0 0 9 15,41 26-9-15,-35-11 0 0,5-3 0 16,-2-2 11-16,-4-3 0 16,-1 0-17-16,-4-5-3 15,0-2 0-15,2 0 0 16,-2 0 12-16,0 0 20 15,0 0 25-15,0-10-4 16,0-13-50-16,-4-4-3 0,0 1-4 16,-1 1 7-1,5 6-1-15,-2 2-2 0,2 5 1 16,-3 6 2-16,1 3 2 16,2 3-2-16,0 0-2 15,0 0-2-15,0 0-1 16,0 0-3-16,0 0-3 15,0 0-1-15,0 13 2 16,0 10 2-16,12 5 2 0,-4 4-2 16,-1-1 1-16,-3-3-2 15,1 1 2-15,0-5 0 16,-1-6-1 0,-2-5 0-16,0-6-1 15,-2-2-4-15,0-5-16 16,0 0 1-16,0 0 7 15,0 0 5-15,0 0-1 16,0 0-4-16,0-17-20 0,-4-3 2 16,0-4-14-16,-1 0 32 15,5 0 0-15,0 1 0 16,0 5 13-16,0 4 3 16,0 9-2-16,0 2 3 15,0 1 21-15,-7 2 15 16,-13 0-16-16,-4 0-20 15,-7 2-3-15,-3 13-1 16,7-1 2-16,3-3 0 16,5 0-2-16,9-6 1 0,5-3 1 15,5-2 3-15,0 0 7 16,0 0 8-16,0 0-6 16,15 0-1-16,18 0-7 15,8 0 4-15,1-2-8 16,6 2-2-16,-11 0 0 15,-5 0 0-15,-12 5-72 16,-16 2-111-16,-4 0-254 0</inkml:trace>
  <inkml:trace contextRef="#ctx0" brushRef="#br0" timeOffset="1424.16">735 3260 472 0,'0'0'108'15,"0"0"-64"-15,0 0 4 16,0 0-16-16,0 0-10 16,0 0-4-16,58-2-6 15,-52 2 3-15,2 0-3 0,-4 0-1 16,0 0 6-16,-1 0 14 16,-3 0 6-16,0 0-13 15,0 0 2 1,0 10 8-16,-13 9 4 15,-24 4 13-15,-11 5-6 16,-4 1-31-16,3-5 1 16,13-5-11-16,12-4-4 15,8-5-2-15,8-6-3 16,8-2-65-16,0-2-190 16,19 0-92-16</inkml:trace>
  <inkml:trace contextRef="#ctx0" brushRef="#br0" timeOffset="4776.6">2770 3069 768 0,'0'0'52'16,"0"0"-46"-16,0 0 7 15,0 0-4-15,0 0 25 16,0 0 5-16,103 7-21 16,-76-7-18-16,-5 0-21 0,-11 0-218 15,0 0-218-15</inkml:trace>
  <inkml:trace contextRef="#ctx0" brushRef="#br0" timeOffset="5408.7">2907 3391 515 0,'0'0'105'0,"0"0"2"16,0 0-4-16,0 0-67 15,0 0 6-15,0 0-7 16,29-133 1-16,-21 92 0 0,-3-8-20 16,-1-3-5-16,-2-2-3 15,-2 6-4-15,0 9 1 16,0 17 7-16,0 13-3 16,0 6-4-1,0 3-3-15,0 0-2 16,0 0-12-16,0 0-16 15,0 0-10-15,0 22 21 16,-4 9 12-16,-1 5-1 0,3 0-3 16,-4-2-67-16,-1-2-44 15,0-5-21-15,-4-2-268 16</inkml:trace>
  <inkml:trace contextRef="#ctx0" brushRef="#br0" timeOffset="6784.87">1787 3345 430 0,'0'0'83'16,"0"0"-21"-16,0 0 11 16,0 0-17-16,0 0 12 15,0 0 12-15,5 0-20 16,-5 0-15-16,2 0 5 16,-2 0-24-16,0 0-13 15,0-4-2-15,0 1-3 16,0-1-7-16,0 1 0 15,0 0 0-15,0 1-1 16,0 0 1-16,0 2-1 16,0 0 0-16,0-1-5 15,-2 1 5-15,2 0 0 16,0 0 0-16,-2 0-6 16,2 0 6-16,-3 0 1 15,3 0 0-15,0 0-1 16,0 0-4-16,0 0 1 0,0 0 2 15,0 0 1-15,0 0 1 16,-2 0 0-16,2 0 1 16,0 0-1-16,0 0 8 15,0 0 4-15,0-2-5 16,2-9 20-16,16-7 9 16,9-10-11-16,4-6 2 15,5-8-13-15,-5-4-4 0,-2-8-4 16,-5-9-2-1,-8-4-1-15,-7 2 0 0,-7 7 1 16,-2 14-5-16,0 12 0 16,-9 11 0-16,-7 8 0 15,1 11-5-15,1 2-12 16,-3 0-15-16,-1 24 6 16,3 16 17-1,5 15 1-15,8 17 8 0,2 6 0 16,0 6 0-16,18-4-2 15,-3-4 6-15,1-10-4 16,-3-12 0-16,-1-14 0 16,-1-15-1-16,-3-10 5 15,-2-8-5-15,-2-5 3 16,-2-2-2-16,7 0 2 16,7-23 17-16,1-13-6 15,8-9-5-15,0 0-8 0,-3 7 0 16,2 13 0-16,-4 13-2 15,-4 9-8-15,-5 3-1 16,-4 0-7-16,-1 23 16 16,4 4 1-16,-2 5 2 15,3-2-1-15,-1-4 0 16,3-4 0-16,-3-5 3 16,4-5-2-16,-1-8 0 0,-5-4-1 15,3 0 6-15,-3 0 3 16,8-11-3-16,-3-8 9 15,3-8-13-15,-3 1 4 16,-4 3-6-16,0 6 1 16,-6 8-1-1,-3 4 0-15,0 5-5 16,0 0-21-16,4 17 11 16,2 12 12-16,6 7 0 0,3 1 3 15,3-5 2-15,2-6-2 16,-2-8 0-16,-3-8-1 15,-1-9-17-15,-1-1-14 16,1-5-20-16,-1-24 0 16,-4-8-33-16,-9-8-42 15,0-5-104-15,-13-6-257 16</inkml:trace>
  <inkml:trace contextRef="#ctx0" brushRef="#br0" timeOffset="6992.9">2360 3018 462 0,'0'0'127'0,"0"0"-85"16,0 0 79-16,0 0-31 16,0 0-48-16,0 0-13 15,-14 109 4-15,24-102 1 16,-1-5-5-16,2-2 6 0,2 0 0 16,5-14 0-16,2-8-27 15,-7 2-8-15,-3 4-26 16,-6 4-29-1,-4 10-56-15,0 2-115 16,0 0-233-16</inkml:trace>
  <inkml:trace contextRef="#ctx0" brushRef="#br0" timeOffset="8433.09">2955 3250 731 0,'0'0'108'16,"0"0"-19"-16,0 0-5 15,0 0-32-15,0-108-3 16,-9 91-8-16,1 5-7 0,-4 5-20 16,-1 5-9-16,-3 2-5 15,-6 0-16-15,-4 20 15 16,-6 12-4-16,3 8 5 15,7 4 1-15,7 3-1 16,5-8-6-16,10-5 3 16,0-10 1-16,0-8 1 15,2-9 0-15,14-7-8 0,7 0 9 16,6-15 8 0,4-14 0-16,3-10 7 15,-9-1-4-15,-3-2-4 16,-4 2 8-16,-6 4-4 15,-6 9 3-15,-3 13 0 16,-3 11-1-16,-2 3-5 16,0 0-8-16,0 22-3 15,-5 22 3-15,-11 20 7 0,3 12-7 16,3 21 0-16,-2 9-1 16,1 8 1-16,0-7 0 15,-3-21-1-15,4-24-35 16,0-27 30-16,1-15 4 15,1-15 2-15,-1-5 0 16,-3-10 0-16,1-28-6 16,3-16-15-16,3-16-11 15,5-15 22-15,0-6-1 0,9-1 3 16,20 2-4-16,9 10 2 16,4 5 4-16,5 6-6 15,-1 9 8-15,-3 4 4 16,-5 8-1-16,-9 2 2 15,-9 3-2-15,-9 7 2 16,-7 2 2-16,-4 10-3 16,0 4 4-1,0 6 6-15,0 6 7 0,-10 4-8 16,1 4-4-16,-5 0-4 16,-1 14-2-16,1 16-3 15,3 6 4-15,11 9 0 16,0 5 5-16,0 1-1 15,15 4 6-15,6-1-2 16,1-2 10-16,0-4 0 16,-6-5-2-16,-5-13-14 0,-5-9 2 15,0-8-4-15,-2-9 3 16,-2-4-3-16,0 0 9 16,5 0-7-16,7-26 7 15,1-13-9-15,1-1-5 16,1 3-12-16,-1 14-13 15,-1 9 1-15,1 12 18 16,-3 2-7-16,1 2 4 16,-3 18 3-16,0 9 7 0,3 0 4 15,-1 4 0-15,5-3 2 16,-1-6-2-16,1-5 1 16,3-9-1-16,-4-5 4 15,-1-5 5-15,-1 0 4 16,8-10 11-1,-1-18-6-15,1-11-12 16,-4 1-5-16,-5-6 0 16,-12 2 7-16,-2 6-8 0,0 12-5 15,0 14-6-15,0 10-2 16,-9 0-8-16,-9 17 13 16,-2 12-2-16,5 2 7 15,5 4 0-15,10-1-3 16,0-1 4-16,0-6-3 15,21-4 3-15,6-5 2 16,6-6-3-16,5-10 3 0,2-2 3 16,-2 0-2-16,-2-24-1 15,1-7 10-15,-6-5-1 16,-2-2-6-16,-8 3-3 16,-15 4 0-16,-6 9-2 15,0 9-9-15,0 12 10 16,-15 1-11-16,-10 0-6 15,1 14 9-15,3 5-2 16,8-2 7-16,9-3 0 0,4-6 1 16,0-1-9-16,0-2 9 15,9-3 1-15,9 3-3 16,6-5 5 0,-2 0 5-16,1 0-5 15,-3 0 1-15,-3 0 3 16,2 5-3-16,-4 3 1 15,-1 4 4-15,-1 4-2 16,-3 5 2-16,2 1-5 0,-1 2 8 16,-5-2-6-16,2-4-1 15,-2-6-2-15,1-6 0 16,4-5 0-16,9-1-38 16,5 0-109-16,10-19-301 15</inkml:trace>
  <inkml:trace contextRef="#ctx0" brushRef="#br0" timeOffset="10001.29">4859 3423 470 0,'0'0'165'0,"0"0"-122"15,0 0 91-15,0 0-38 16,0 0-34-16,0 0 14 16,29-46-24-16,-27 21-5 15,-2-4-16-15,0-3-11 16,0-3-8-16,-11 3-8 15,-9 8-3-15,0 6-2 0,-2 7-4 16,-3 11-2-16,3 0-17 16,-3 0 5-16,1 21-5 15,6 4 11-15,4 6 11 16,8-1-11-16,6 1 13 16,0-3-3-16,4-6 2 15,19-4-6-15,3-11 7 16,6-4 0-16,7-3 5 0,4-5 10 15,6-25 14-15,0-12-22 16,-5-10 4-16,-1-6-6 16,-1-8-4-16,-13-8 4 15,-10-5-1-15,-13 1-4 16,-6 10 0-16,0 17 0 16,0 19 1-16,-4 20 5 15,-7 10-3 1,-5 2-3-16,-5 21-6 0,2 21 1 15,1 14 5-15,11 8 1 16,7 7-1-16,0 3 0 16,18-1 1-16,8-2-1 15,6-6 1-15,1-7 2 16,6-12 1-16,0-12 0 16,3-15 1-16,1-10-4 15,6-9 8-15,2 0 6 16,5-24-15-16,-2-9 2 0,-14-1 1 15,-9-6 0-15,-15-2 1 16,-12 3 0-16,-4 2-4 16,0 11-9-16,-2 8 8 15,-16 12-14-15,-7 6 4 16,-4 0 1-16,-2 6 7 16,2 17 1-16,2 8 2 15,6 4 0-15,7-2-1 0,7 2 0 16,7-7 1-16,0-6 0 15,0-6-2-15,9-8 2 16,5-6-4-16,3-2 4 16,8 0 1-16,2-12 3 15,2-12-1-15,0-5 0 16,-5-5-1 0,3-2-4-16,-10 2 1 15,-3 7-8-15,-7 10 3 0,-5 11-7 16,-2 6 7-16,0 0-17 15,0 18 5-15,0 12 13 16,0 8 5-16,0 2 3 16,0-2-1-16,9-4-4 15,9-7 5-15,4-11-6 16,2-9 3-16,5-7-2 16,2 0 2-16,4-12 6 15,-2-14-2-15,0-8 4 0,1-6-4 16,-7-10 3-16,-6-7 5 15,-7-10-3-15,-10-5-4 16,1 4-5-16,-5 10-4 16,0 13 4-16,0 15 0 15,0 16 6-15,-7 10-6 16,-4 4 0-16,-5 0-6 16,3 24 1-16,2 14 4 0,4 11 1 15,7 9 2-15,0 6 1 16,0 2-3-16,11 0 3 15,7-6 1-15,7-5-3 16,6-9 3 0,7-13-4-16,4-7 7 15,3-12-7-15,4-11-2 16,-5-3 2-16,6-5 0 16,-6-18-6-16,-2-7 6 0,-1-9-1 15,-12-5-2-15,-10-4 3 16,-14 0 0-16,-5 9 0 15,0 10 0-15,-5 12 0 16,-14 14 0-16,-6 3-6 16,-2 6 1-16,0 17 5 15,5 9 2-15,4 5 0 16,10-1 1-16,6-2 0 16,2-6-2-16,0-6 0 0,0-9 3 15,13-7 0-15,2-6 1 16,5 0 10-16,5 0 2 15,-3-23-7-15,7 0-3 16,-3-3-6-16,-3 3 2 16,-7 9-3-16,-10 6-5 15,3 8 3-15,-7 0-13 16,-2 16-9-16,0 13 24 0,0 5 1 16,0-2 0-16,8-6-1 15,-2-9-22 1,3-6-42-16,-1-8-6 15,4-3 6-15,-3-3 16 16,-1-20-111-16,-3-8-73 16</inkml:trace>
  <inkml:trace contextRef="#ctx0" brushRef="#br0" timeOffset="10177.32">5646 2907 1005 0,'0'0'81'0,"0"0"-60"16,0 0 19-16,0 0-40 15,0 0-4-15,125-4-2 16,-23 4-37-16,18 0-124 0,3 0-205 16</inkml:trace>
  <inkml:trace contextRef="#ctx0" brushRef="#br0" timeOffset="10681.39">7482 3284 951 0,'0'0'69'0,"0"0"-45"16,0 0 41-16,-148 40-24 15,101-26-9-15,-1-2 3 16,13-2-14-16,-1-1-15 16,14-6 0-16,5-1-4 15,10-2 4-15,7 0-6 0,0-2-1 16,0-21-28-16,26-13 13 16,15-7 9-16,5-3 0 15,8 2-1-15,-3 2-6 16,-9 4 5-16,-6 5 9 15,-16 9 0-15,-13 6 2 16,-7 5 14-16,0 3-15 16,-20 7-1-16,-4 3 0 15,-10 0-2-15,3 17 4 0,2 10-1 16,4 10-1-16,9 7 4 16,12 3-1-16,4-1 0 15,0 3 0-15,25-5 2 16,6 1 4-16,0-4 2 15,7 0 1-15,-2-2-10 16,-8-2 2 0,-5-4-2-16,-15-4-1 15,-8 0-2-15,0-4-2 0,-31 1 1 16,-17-1-42-16,-17-6-73 16,-7-6-217-16</inkml:trace>
  <inkml:trace contextRef="#ctx0" brushRef="#br0" timeOffset="12033.55">9070 3333 655 0,'0'0'205'0,"0"0"-150"16,0 0-1-16,27-111-4 15,-16 60-2-15,0-7 6 16,-2-7-10-16,0-9-31 15,-3-7-2-15,1 7-11 16,-2 7 4-16,-3 12-3 0,-2 13-1 16,0 14-3-16,0 10 1 15,0 11 2-15,0 7 0 16,0 0-12-16,0 20 0 16,-7 21 10-16,0 15 2 15,7 9 0-15,0 10 3 16,0 0-2-16,0-3-1 15,14-9 0-15,1-7 3 16,-1-10 1-16,-1-17-3 0,-4-12 1 16,-2-10 1-16,2-7 0 15,2 0 13 1,9-24 12-16,9-10-17 16,0-10-9-16,0-2 0 15,-7 2-1-15,-4 11-1 16,-7 11 0-16,-4 12 0 15,-5 10-2-15,-2 0-7 16,5 17-29-16,-5 17 38 0,2 5 0 16,0 4 2-16,2-4-2 15,5-2-1-15,5-8 1 16,-1-10 1-16,1-6 1 16,1-12-4-16,1-1 4 15,1-4 6-15,6-20 1 16,-7-8 1-16,-5-4-10 15,-11-8 5-15,0 1-5 0,-9-5-1 16,-16 11-3-16,1 13-2 16,1 13-8-16,-1 11-6 15,2 0 4-15,-5 14 13 16,0 12-1-16,2 5 2 16,12 1-3-16,7-3-4 15,6 2 6-15,0-5 2 16,6-4-1-16,21-9-2 15,2-6-4-15,5-7 5 16,1 0 1-16,7-16 1 16,3-9 1-16,-1-2-6 15,1 3 6-15,-5 0 3 16,-15 8-2-16,-10 3-1 16,-10 10 1-16,-5 3-1 15,0 0-2-15,0 5-14 16,0 18 9-16,0 5 7 15,0-1 5-15,0-1-5 0,0-5 0 16,0-10 4-16,5-4 3 16,-3-7-4-16,4 0 17 15,3 0 23-15,9-12 1 16,-1-12-26-16,8-2-16 16,-2 0 4-16,-1 3-4 15,-7 3-2-15,1 10 0 16,-5 6-2-16,-9 4-2 0,-2 0-13 15,5 17-2-15,-3 11 19 16,5 4 0-16,4-3 0 16,7 0 4-16,4-7-4 15,0-9 0-15,5-8 0 16,2-5 0-16,0 0 8 16,9-16-4-1,0-12 0-15,-5-2 2 16,-6-8 3-16,-9-4-2 0,-14-8 7 15,-4 2-11-15,0 7-3 16,-18 11 0-16,-8 16-6 16,4 12-25-16,-5 2-62 15,4 6-36-15,10 16-125 16,11 2-183-16</inkml:trace>
  <inkml:trace contextRef="#ctx0" brushRef="#br0" timeOffset="13601.76">10744 3230 648 0,'0'0'143'16,"0"0"-57"-16,0 0 12 15,0 0-9-15,0 0 12 0,0 0-46 16,98-56-34-16,-65 24 0 15,1-4 4-15,-12-8-3 16,3-14-11-16,-12-11-11 16,-6-1 5-16,0 4-4 15,-7 14-1 1,0 14 1-16,0 14-2 16,0 12 1-16,-7 7-10 15,-2 5-7-15,-4 12-8 0,-3 21 6 16,3 17 18-16,4 12-9 15,9 6 10-15,0 1-1 16,0-1 0-16,15-6 1 16,6-6-8-16,-2-8 7 15,6-10-23-15,2-8-20 16,-3-12-12-16,12-12 31 16,-1-6-51-16,8 0 21 15,1-24-77-15,-4-3 22 0,-1-12 48 16,-12-3 28-16,-10-4 34 15,-13 2 7-15,-4 8 44 16,0 10 31-16,0 11 34 16,-19 10-34-16,-6 5-38 15,-4 0-24-15,0 8-2 16,0 18 1-16,2 8-9 16,12 4-4-16,1 2-3 0,10 1 2 15,4-7-1-15,0-5-1 16,0-7 3-16,11-10-2 15,7-5-1 1,2-7 0-16,4 0 14 16,5-15 0-16,-2-8-7 15,2-8-9-15,0-4 0 16,-4 2 2-16,-5-4 2 16,-7 8-2-16,-9 9-3 0,1 11 8 15,-5 8-8-15,0 1-8 16,0 4-3-16,-7 19 9 15,-6 9 2-15,-1 6 0 16,12-3 1-16,2 1-1 16,0-2 1-16,14-8-1 15,13-5 0-15,4-11 1 16,7-9-1-16,2-1 1 16,-1-6 1-16,4-20 9 0,-5-6-6 15,-5-4 2-15,1-10 4 16,-12-9-8-16,5-14 7 15,-12-12-3-15,-3-11-7 16,-8 0 3-16,-4 10-2 16,0 19-1-16,0 22 17 15,-16 16 4-15,1 13-4 16,-5 10-12-16,-2 2-4 0,2 0-1 16,-1 27-4-1,8 14 4-15,11 12 0 16,2 9 0-16,0 6 2 15,2 1-2-15,20-1 1 16,3-9 1-16,-3-5-2 16,5-7 2-16,-4-15-1 15,-6-8-1-15,1-11 1 16,-3-8 1-16,6-5-2 0,1 0 2 16,5-16 3-16,-1-12-1 15,1-5-4-15,-5-8 0 16,-1-8-1-16,-8 3-1 15,-7 9-9-15,-4 11 8 16,-2 15-4-16,0 9 1 16,-2 2-7-16,-15 2-1 15,-8 21 11-15,5 4 1 16,7 9 0-16,4 3 2 0,7 1-3 16,2-2 2-16,0-5-2 15,11 2 2-15,11-9 1 16,5-6 0-16,-1-6-1 15,3-10-5-15,2-4 6 16,6 0 4-16,-4-16-1 16,3-6 3-1,-5-4-6-15,-9-9-6 16,-2 0-1-16,-8 0-4 0,-8 6-2 16,-2 11 9-16,-2 7-2 15,0 11 3-15,0 0-2 16,0 0-9-16,-4 12 12 15,-6 11 1-15,4 3 1 16,1 4 2-16,5-5-1 16,0-1 1-16,0-5 0 15,0-7 3-15,0-6-2 0,11-4 0 16,-1-2 6-16,7 0 13 16,3-8-7-16,7-10-10 15,0-7-2-15,0-1 2 16,0-6-4-16,-3 5 0 15,-6 11-1-15,-7 8-8 16,-7 8-4-16,-4 0-15 16,0 3-3-16,0 22 25 15,0 9 4-15,0 1 1 0,0 2-1 16,2-4 1-16,10-8-2 16,1-4-38-16,7-12-57 15,9-6-21-15,7-3-23 16,6-5 30-16,1-17-274 15</inkml:trace>
  <inkml:trace contextRef="#ctx0" brushRef="#br0" timeOffset="14265.84">12842 2939 589 0,'0'0'117'16,"0"0"40"-16,0 0-96 15,0 0-25-15,0 0 20 16,0 0-11-16,-105 95-11 15,98-57-13-15,3 3-7 16,4-4 4-16,0-5-4 16,0-6-10-16,6-5 5 0,8-10-8 15,1-5 6-15,3-6 0 16,5 0 13-16,2-4 1 16,-4-16-10-16,8-2-1 15,-4-7-9-15,-5 0 1 16,2 0 0-16,-8 8-2 15,-8 9 0-15,-6 8 0 16,0 4-9-16,0 0 1 16,0 5-13-16,0 18 14 0,-4 3 7 15,0 3 1-15,4 0 0 16,0-7-1-16,0-3 1 16,4-10 0-1,0-5-1-15,10-4 1 16,-1 0 1-16,5 0 12 15,8-13-5-15,-1-4 2 16,2-3-4-16,0-4 12 16,4 0-2-16,0 0-6 0,-4 5-2 15,-12 8-2-15,-10 11 19 16,0 0-8-16,-3 14-17 16,2 26 0-16,-2 18 23 15,0 15-1-15,-2 16-9 16,0 12-6-16,-4 9-6 15,-23-5-1-15,0-14-1 16,-4-24-2-16,-2-27-4 0,4-18 0 16,4-16 5-16,0-6 1 15,8-2 3-15,-5-27 0 16,2-9-3-16,11-17-1 16,4-15 1-16,5-17-5 15,9-11-1-15,24 8-15 16,8 13-18-16,-1 22 5 15,-9 20 11-15,-13 13 9 16,-18 4-42-16,0 0-103 0,-27-2-147 16,-20-6-419-1</inkml:trace>
  <inkml:trace contextRef="#ctx0" brushRef="#br0" timeOffset="14561.88">11390 2502 881 0,'0'0'72'0,"0"0"41"0,0 0-21 16,0 0-37-16,0 0-27 16,0 0-9-16,70 0-15 15,-5 12-4-15,19 4-3 16,17 0-88-16,5 1-150 16,-3-4-395-16</inkml:trace>
  <inkml:trace contextRef="#ctx0" brushRef="#br0" timeOffset="16250.1">14179 2965 574 0,'0'0'65'0,"0"0"-22"15,0 0 66-15,0 0-27 16,0 0-7-16,0 0 14 16,14 0 8-16,-10-9-17 15,7-8-59-15,2-1-13 16,-1 4 6-16,-8 7-8 16,5 2-6-16,-7 3 0 0,0 2-2 15,1 0 0-15,6 0-5 16,-3 5 0-16,5 16 3 15,-1 8 4-15,-4 3 0 16,-4-3 1-16,3-4-1 16,-3-4 3-16,0-12-3 15,-2-4 0-15,0-2 1 16,2-3 0-16,0 0 12 16,10 0 1-16,3-17 4 15,12-8-4-15,2-9-13 0,0 0 3 16,-4 2-4-16,-10 9 0 15,-3 9 4-15,-8 10-3 16,-2 4-2-16,-2 0-5 16,2 2-6-1,7 24 6-15,-4 8 5 16,8 7 2-16,0-3-2 16,-1-8 2-16,3-3-1 15,-3-13 0-15,1-2 2 0,1-9-2 16,3-3 3-16,3 0-2 15,7-12 9-15,2-11-8 16,-5-3-1-16,-8-6 1 16,-12 1-1-16,-4-3-1 15,0 3-1-15,0 11-11 16,-15 8 5-16,-5 8-20 16,-5 4-7-16,8 0-14 15,3 0 14-15,5 2 6 0,9 5 4 16,0 0-4-16,0 2 11 15,23-6-5-15,8-3-7 16,7 0 16-16,4 0 13 16,1 0 0-16,-4 0 0 15,-3-5-4-15,-11 3 4 16,-17-1 5-16,-6 3-5 16,-2 0-4-16,0 0 4 0,0 18 3 15,0 8 2-15,0 5 5 16,0-3-7-1,0-5 6-15,0-3-4 16,0-9-4-16,7-5 4 16,9-6 9-16,2 0 18 15,11-5 0-15,9-19-8 16,-5-1 1-16,7-5-3 16,-9-7-7-16,-2-2 2 0,-6-11-3 15,-10-7-12-15,-6-5-1 16,-7-1-1-16,0 10 2 15,-2 14-2-15,-12 15 2 16,10 19-2-16,-5 5-3 16,-5 10-31-16,1 26 32 0,-1 16 1 15,12 6 2 1,2 4-1-16,2-2 0 16,21-6 0-16,4-6-1 0,-5-12 1 15,5-7-1-15,-1-12-1 16,-8-8 2-16,7-9-30 15,0 0-14-15,-4-12-11 16,6-17-20-16,-2-7 14 16,-7-8-22-16,-5-10 12 0,-9-5 60 15,-4-4 10-15,5 7-1 16,-5 8 2 0,0 18 57-16,0 12 15 15,0 10 13-15,0 6-8 16,0 2-48-16,-7 0-13 15,-8 28-14-15,1 14 6 16,-1 11 9-16,3 10 4 16,10 1 2-16,2 0 19 15,0-8-9-15,0-8-18 16,0-12-4-16,0-11-6 0,2-11-1 16,6-9-3-16,-6-5 8 15,4 0 8-15,14-12 5 16,9-13-8-16,5-10-12 15,-3 3 0-15,-2 2-1 16,-7 9-1-16,-6 7-4 16,-7 14 4-16,-7 0-11 0,0 17-11 15,0 17 21-15,2 9 0 16,8-3 1-16,1-2-1 16,10-9 1-16,-5-8-2 15,-7-9-5-15,-5-8-27 16,1-4-35-16,-2-2 4 15,-5-18 1-15,0-8-32 16,-5-5-63 0,-33-4-95-16</inkml:trace>
  <inkml:trace contextRef="#ctx0" brushRef="#br0" timeOffset="16434.12">14848 2743 84 0,'0'0'635'15,"0"0"-508"-15,0 0-20 16,0 0-85-16,0 0 1 0,0 0 7 16,170-5-7-1,-91 2-20-15,6-1-1 0,-4-1-4 16,-23 4-9-16,-25 1-54 16,-22-2-129-16,-11-2-49 15</inkml:trace>
  <inkml:trace contextRef="#ctx0" brushRef="#br0" timeOffset="16594.16">14802 2687 344 0,'0'0'478'16,"0"0"-421"-16,0 0 26 16,0 0-59-16,0 0-19 15,0 0-5 1,-10 0-35-16,24 0-218 15,15 0-169-15</inkml:trace>
  <inkml:trace contextRef="#ctx0" brushRef="#br0" timeOffset="17834.3">16409 2953 848 0,'0'0'6'0,"0"0"13"16,0 0 36-16,0 0-9 16,0 0-16-16,0 0-8 15,21 90-1-15,2-90 4 16,4 0 4-16,2-20-2 15,-2-7-10-15,-6-10-8 0,2-5-8 16,-11-6-1-16,-6-11-12 16,-6-6 9-16,0 0 3 15,0 4-5-15,0 15-8 16,-12 15 13 0,6 17-1-16,-3 6 1 15,7 8-7-15,0 0-1 16,-2 21 7-16,-4 19-3 15,4 13 4-15,4 12 3 16,0-3 0-16,0-4 1 0,2-2-1 16,8-5 0-16,-2-7-2 15,5-8 0-15,-1-10 3 16,-6-10-4-16,5-9 4 16,3-7-2-16,8 0 1 15,2 0 0-15,15-20 4 16,-1-9-7-16,-5-10-20 0,0-9 1 15,-6-3-6 1,-6 0-2-16,-15 15 3 0,-6 12 12 16,0 14 12-16,0 10 0 15,-18 0-2-15,-9 8 2 16,0 18 2-16,8 6 3 16,5 6-1-16,12 2-3 15,2 0 0-15,0-1 10 16,4-5-6-16,14-8 5 15,9-6-5-15,2-8 6 0,2-10 0 16,7-2 12 0,2 0-4-16,3-18-12 15,-8-10-1-15,-8-5-5 16,-8-4-1-16,-11-8-7 16,-8 4 4-16,0 4-2 15,0 8 0-15,-10 14 2 16,2 9-6-16,-5 6-3 0,-3 0 9 15,5 6-5-15,2 14 0 16,9 4 3-16,0 5 0 16,7-2 3-16,12 1-7 15,10 1 5-15,0 0 3 16,-2 0-3-16,2-2 4 16,-2-2 0-16,-9-1 2 15,-9-6-2-15,-7-2 0 16,-2 0-5-16,0-6 5 15,-2 0 1-15,-14 0-1 0,1-6 2 16,-4-1-1-16,6-3 0 16,9 0-1-16,2 0 0 15,2-7-1-15,0-15-3 16,2-2-14-16,23-8-22 16,1-4-8-16,7-5 5 15,8-3-5-15,5 0-18 16,-3 0 50-1,1 6 16-15,-13 4-3 0,-10 8 3 16,-17 6 10-16,-4 4 12 16,0 10 45-16,-15 4-45 15,-12 2-12-15,-2 0 4 16,0 15 11-16,0 8-10 16,13 3-7-16,3 0 2 15,9-2-2-15,4 1-6 0,0-6 7 16,0 0 1-1,17 2-1-15,3-3 5 0,7-1 2 16,2-3 3-16,0-3-8 16,-4 0-8-16,-12-1 2 15,-9 0 1-15,-4 1-6 16,0 5 3-16,-15 0 0 16,-26 3-3-16,-5-3-28 0,-10-5-84 15,2-8-302-15</inkml:trace>
  <inkml:trace contextRef="#ctx0" brushRef="#br0" timeOffset="18978.46">18075 2488 283 0,'0'0'523'15,"0"0"-438"-15,0 0 28 16,0 0-43 0,0 0-9-16,0 0-15 15,-13-21-22-15,-7 47-17 16,-9 9-5-16,3 13-2 0,6 3 1 16,9 2 1-16,6-4-2 15,5-5 0-15,0-7 2 16,9-5-2-16,15-12 0 15,5-9 0-15,4-9 0 16,10-2 0-16,9 0 6 16,-4-20-1-16,4-5-2 15,-12-6-2-15,-9 1-1 16,-11-1-4-16,-9 6 4 0,-7 6 6 16,2 10-5-16,-6 6-1 15,0 3-11-15,0 3-13 16,0 23 17-16,-12 6 5 15,10 4 2-15,2-2-1 16,0-5 1-16,0-3 0 16,14-11 0-16,3-5-3 15,1-5 2-15,4-5 2 16,-2 0 0-16,5-15 8 0,-7-13 0 16,-3-2-6-16,-4-8-3 15,-11-6 8 1,0-2-8-16,-2-5 0 15,-22 10-7-15,-1 9 2 16,7 11 4-16,1 15-9 16,1 6-4-16,5 0 5 15,-1 14 2-15,10 13 5 0,2 0 1 16,0 5-4-16,29-1 5 16,9-3-2-16,7-7 0 15,11-4 2-15,2-10 0 16,2-7 0-16,-2 0 8 15,-3-1-8-15,-14-22 1 16,-12 0 0-16,-16-5 0 16,-9-1 3-16,-4 4-4 15,-4 3-3-15,-21 8 0 0,-2 7-17 16,3 7 17-16,4 0-1 16,2 5 1-16,5 14 2 15,11 3-2-15,2 5-3 16,0-3 5-16,19 0-3 15,8-2 4-15,-2-5 1 16,-1 4 0-16,3-3-1 16,-4-2 2-16,-10 1 6 0,-7 3-4 15,-6-3-3 1,0 1 1-16,0 0 0 16,-11-1 1-16,-13-3-1 15,-12-9-2-15,5-5-15 16,0 0-71-16,13-5-129 15,13-21-120-15</inkml:trace>
  <inkml:trace contextRef="#ctx0" brushRef="#br0" timeOffset="19250.49">19282 2404 779 0,'0'0'109'15,"0"0"-1"-15,0 0-79 16,0 0-27-16,0 0 13 16,0 0 14-16,-42 142-13 0,30-91 0 15,5-3-3-15,7-2-6 16,0-2-2-16,0-2-4 16,0-9 0-16,0-4-1 15,5-6 1-15,4-8-1 16,2-4 0-16,5-8-15 15,6-3-48 1,-4 0-24-16,7-14-104 16,-8-12-10-16</inkml:trace>
  <inkml:trace contextRef="#ctx0" brushRef="#br0" timeOffset="19434.5">19113 2609 629 0,'0'0'88'0,"0"0"91"16,0 0-117-16,0 0-38 0,0 0-12 16,0 0-4-16,60-3 12 15,2 3-10-15,16 0-10 16,9 4-43-16,4 3-157 16,5 0 18-16,-9 1-187 15</inkml:trace>
  <inkml:trace contextRef="#ctx0" brushRef="#br0" timeOffset="19602.54">19863 2767 845 0,'0'0'147'16,"0"0"-4"-16,0 0-45 16,0 0-52-1,0 0-14-15,0 0-30 16,-8 0-2-16,3 0-26 15,-1-3-162-15,-8 0-252 0</inkml:trace>
  <inkml:trace contextRef="#ctx0" brushRef="#br0" timeOffset="21746.81">712 4187 791 0,'0'0'91'0,"0"0"-65"16,0 0-1-16,0 0 21 15,0 0-1-15,0 0-23 16,0 42-2-16,0-4 13 15,6 8-16-15,0 4-4 16,5-1 9-16,3-3-13 16,7-7-7-16,-2-8 2 15,-6-11-4-15,3-8 0 0,-16-8 0 16,0-4 1-16,4 0 4 16,-4 0 8-16,4 0 5 15,-2-22 1-15,1-13-5 16,4-9-14-16,0-3 0 15,-1 2 1-15,0 5-1 16,4 10-1-16,-1 6 0 16,-1 10 0-16,-1 6 1 15,-5 3 2-15,-2 5 1 0,0 0-2 16,0 0-1-16,0 0-1 16,0 0-5-1,-7 7-2-15,-17 11 8 16,-16 8 1-16,-4-2 4 15,-1 0-5-15,3-5 3 16,11-1-3-16,2-4-1 16,4-7 0-16,4 2 1 15,11-8 3-15,3-1-1 0,7 0 0 16,0 0 4-16,0 0-1 16,0 0-5-16,0 0-2 15,0 3-5-15,20 0 1 16,11 4 6-16,14-5 0 15,3-2-1-15,16 0-5 16,-4 0-119-16,-10-2-122 16</inkml:trace>
  <inkml:trace contextRef="#ctx0" brushRef="#br0" timeOffset="29899.87">1696 4167 186 0,'0'0'662'16,"0"0"-595"-16,0 0 36 15,0 0-5-15,0 0-23 16,0 0-39-16,0 0-33 16,0 28 0-16,0 27-3 15,-2 16 5-15,0 3-3 16,-3 1-1-16,0-7-1 0,-1-13 1 15,-1-14-1 1,1-19-1-16,1-12 1 16,3-10 5-16,-5 0 1 15,0-26-6-15,3-18-1 16,4-16-11-16,0-10 12 16,2-8-2-16,21-11 2 15,8-3 0-15,6 3 0 16,11 9 0-16,0 21-1 0,-5 21-2 15,-14 18-6-15,-7 20 7 16,-10 0-5-16,-6 23-2 16,-4 21 2-16,-2 13-1 15,-4 4 8-15,-30 1-1 16,-13 1 1-16,-4-10-1 16,-6-2 0-16,-1-12 1 15,4-13 3-15,7-10 0 16,13-11-2-16,13-5-1 0,7 0 5 15,7 0 2-15,3-4-7 16,4-4-1-16,0 2-5 16,0 3-9-16,13 3 12 15,14 0-1-15,6 3-2 16,5 26 6-16,0 10 1 16,0 6 0-1,-3 5-1-15,1-3 0 16,-3-1 2-16,-1-2-2 0,-1-11 0 15,-4-8 0-15,-3-16-1 16,3-9 1-16,2 0-2 16,2-24-2-16,5-12 2 15,-7-10-7-15,-7-5 9 16,-9-2 5-16,-13-5-5 16,0 5-3-16,0 11 3 15,-10 14 3-15,-7 12 0 0,2 14-1 16,-3 2-2-16,-1 2-11 15,-2 24 10-15,5 8-1 16,8 6 3-16,8 1-1 16,0-2 0-16,6 0-2 15,21-8 0-15,4-2-1 16,12-12 5-16,6-10-2 16,6-7 0-16,6 0 0 15,1-21 4-15,0-14-4 0,-6-1 1 16,-12 0-1-16,-9 0 2 15,-18 1-1-15,-13 5 6 16,-4 6-3-16,-4 6 0 16,-21 6-3-1,-8 12-1-15,-3 0-2 16,-1 12-4-16,3 18 1 16,5 6 5-16,7 5 0 15,9-5-1-15,11 0 1 0,2-9 2 16,0-6-2-16,6-7 0 15,11-8 0-15,6-6 4 16,4 0 3-16,6-6 9 16,1-17-11-16,-1 0-1 15,-4 0 5-15,-7 6-8 16,-6 6-1-16,-7 8 0 16,-7 3 0-16,-2 0-9 0,0 28 1 15,0 21 8-15,0 9 5 16,-4 14 4-16,-10 8-6 15,3-3-1-15,-5-1-1 16,5-6-1-16,-1-21-1 16,2-13 1-16,8-17 0 15,0-14 0-15,2-5 2 16,0 0 2-16,0-19-4 16,8-10-9-16,15 1 9 0,-1 8-1 15,3 7-1-15,0 6 1 16,1 5-11-1,7 2 7-15,-1 0-6 16,-1 0-10-16,3 2-37 16,-11-2-51-16,6 0-93 15,0-5-149-15</inkml:trace>
  <inkml:trace contextRef="#ctx0" brushRef="#br0" timeOffset="32500.21">2813 4430 884 0,'0'0'63'0,"0"0"-44"16,0 0 13-16,0 0 22 0,0 0-18 16,-18 134-1-16,18-105-14 15,0-4-3-15,11-5 2 16,0-8-8-16,-2-8-1 15,2-4-7-15,5 0 3 16,4-2-2-16,4-20 7 16,1-7-8-16,-1 0-2 0,-3-1 1 15,-8 2-2-15,-2 7 0 16,-4 9-1 0,-5 9-1-16,0 3-4 15,-2 0-12-15,0 2-1 16,2 22 8-16,1 6 10 15,5 3 0-15,0-2 1 16,5-4-1-16,0-6 2 16,0-8-2-16,3-6 0 15,0-7 4-15,4 0-1 16,4-7 7-16,3-14-1 0,2-7-2 16,-2-2-7-16,-3-2 2 15,-3 1-1-15,-6 3 0 16,-4 9-1-16,-6 7 0 15,-3 5-2-15,-2 7-4 16,0 0-8-16,0 7-4 16,-2 15 14-16,-3 4 2 0,2 7 1 15,3 0 1-15,0 1 0 16,6-6 1-16,9-3 1 16,5-6-2-16,0-9 6 15,2-6-2-15,1-4 3 16,1 0 6-16,3-21 6 15,1-8-18-15,-1-3 0 16,-4-4 0-16,-5-2-2 16,-7-5-4-1,-9 6-15-15,-2 4-8 0,0 13-14 16,0 12 27-16,-15 8 5 16,-1 0-14-16,-3 3 15 15,4 6-4-15,7 4 11 16,3-6-1-16,5 0-7 15,0-2 5-15,0-1-6 16,7 1 5-16,10-4 4 16,1 1 4-16,1 3-4 15,-4-2 5-15,1 4-4 0,-3 2 3 16,0 5 1-16,1 4 2 16,-1 7-1-16,-2 3-4 15,4-2 2-15,-1 1-1 16,-3-8 1-16,2-5 4 15,1-4 3-15,-3-4 9 16,1-6-4-16,3 0 16 16,5-6-6-16,7-14-10 0,0-6-10 15,-1-2-1-15,-4-2-1 16,-4-5-2-16,-7 3-15 16,-6-2 2-16,-5 4-8 15,0 9-5-15,0 10 6 16,-11 11 9-1,-5 0-8-15,-4 11 14 16,-2 19 1-16,1 6 2 16,8 4 2-16,7 2 0 0,6 0-1 15,0-4 1-15,9-4 0 16,13-8 4-16,5-6 1 16,2-11 3-16,4-9-2 15,3 0-2-15,-1-3 9 16,7-23-6-16,-5 0-7 15,-2-4 3-15,-6-2-2 16,-9 2-1-16,-2 2 0 0,-12 6 0 16,-1 6 0-16,-5 8 0 15,0 5 0-15,0 3 0 16,0 0-7-16,0 16 7 16,0 14 1-16,0 5 4 15,0-1 4-15,0-4 8 16,9-4-10-16,0-10 11 0,0-5-1 15,-3-6 17-15,4-5-2 16,0 0-12-16,3 0 4 16,6-16-10-16,3-8-11 15,-1-2 3-15,2-4-4 16,-2 2 0 0,-3-1-2-16,-1 7 1 15,-5 7-2-15,-8 8 1 16,1 7-4-16,-5 0-2 15,2 3-9-15,2 16 13 0,5 8 2 16,0 0 0-16,0 2 2 16,4-5 2-16,-6-6-4 15,4-5 0-15,-4-6 7 16,-1-5-1-16,4-2-1 16,3 0 4-16,7-9 3 15,5-16-3-15,8-8-6 16,0-2-2-16,1 1-1 0,-7 4 1 15,-8 6-2 1,-5 12-5-16,-10 5 2 0,-2 7-2 16,-2 0-7-16,0 15 6 15,0 10 7-15,0 5 3 16,5-4-3-16,1-3-1 16,4-8 0-16,-2-4 1 15,3-7 0-15,1-4 2 16,1 0 0-16,5-7 1 15,7-14 0-15,1-7 2 0,1-4-3 16,-5-3-2 0,-6 1 1-16,-9 0 0 15,-3 6-1-15,-4 7-3 16,0 10-2-16,0 9-1 16,0 2-8-16,0 0-2 15,-13 22 13-15,-3 6 1 16,5 8 2-16,7 3 4 0,4-5-4 15,0 0 0-15,11-7-6 16,11-4 6-16,4-5 2 16,6-9 0-16,4-4-4 15,-1-5 8-15,5-8-2 16,5-21 3-16,4-4-1 16,-2 1 0-16,-5 0 0 15,-11 2-2-15,-13-1-2 16,-5 8 2-16,-8 4-2 15,-5 9-1-15,0 10 1 0,0 0-2 16,-3 5-5-16,-12 19 2 16,-1 7 3-16,5 4 0 15,7-4 3-15,4-1 0 16,0-7-2-16,0-7-1 16,0-4 2-16,4-6-2 15,5-6 7-15,1 0 0 0,5 0 0 16,3-12-4-1,1-10-2-15,0-2 3 16,-2-5-4-16,-3 1 0 16,-3-2-3-16,0 6 0 15,-4 9-12-15,-3 6 5 16,-2 9 7-16,-2 0-9 16,0 13 1-16,0 10 11 15,7 5 0-15,0-2 1 16,2-2-1-16,2-3 0 0,3-7 0 15,-4-6 0-15,3-2 1 16,3-6 5-16,3 0 5 16,4-6 0-16,6-18-5 15,5-3-1-15,0-7 1 16,-3-4-5-16,-5-11 7 16,1-16-5-16,-4-11-3 15,-7-4-3-15,-8 4-4 16,-6 10 3-16,-2 15 2 0,0 21-3 15,0 14 3-15,0 9-4 16,-2 7-1-16,-14 17 0 16,-3 24-1-16,-2 18 7 15,11 12 1-15,7 5 1 16,3 2-1 0,0-6 0-16,5-7 0 15,10-9-1-15,3-13 1 16,5-6 0-16,-2-11 0 0,6-8 0 15,0-12-80-15,2-6 80 16,4 0 17-16,1-24 5 16,-1-9-6-16,6-4 1 15,-6-6-13-15,0-6-1 16,-11 0 1-16,-10 7-4 16,-10 12-5-16,-2 12 5 15,0 14-1-15,-23 4-5 0,-4 2 2 16,4 20-4-16,4 6 8 15,9 2 0-15,4-2 1 16,6 0 0-16,0-3 1 16,10-6-1-16,5 0-1 15,3-6 2-15,-3-1 2 16,-1 1-2-16,1-3 0 0,-8 0-2 16,-2-2 0-1,-5 0-1-15,0-1 0 0,-12 4-3 16,-17-6-43-16,-8 2-58 15,-13-7-48-15,-5 0-125 16,-7 0-265 0</inkml:trace>
  <inkml:trace contextRef="#ctx0" brushRef="#br0" timeOffset="32708.23">5293 4018 716 0,'0'0'297'0,"0"0"-258"16,172-10 40-16,-76 8 36 15,9 0-64-15,0 2-18 16,-14-4-16-16,-22-3-13 16,-28 4-4-16,-22 0-12 0,-19-2-17 15,0 3-46-15,-40 2-117 16,-20 0-178-16</inkml:trace>
  <inkml:trace contextRef="#ctx0" brushRef="#br0" timeOffset="33092.28">3256 3946 903 0,'0'0'23'16,"0"0"-12"-16,0 0 36 16,0 0 15-16,0 0-29 0,0 0 9 15,0 58-6-15,4-58-11 16,12 0-1-16,3-11-4 16,-6-6-19-16,-7-1-1 15,-6 4-46-15,-19 12-49 16,-33 2-85-16,-20 6-139 15</inkml:trace>
  <inkml:trace contextRef="#ctx0" brushRef="#br0" timeOffset="34380.44">909 5179 639 0,'0'0'148'16,"0"0"-67"-16,0 0-30 16,0 0 0-16,0 0 1 15,0 0 6-15,96-6 1 16,-47 6-12-16,0 0 0 15,2 0-14-15,3 0-9 16,4 0-13-16,-2 0-1 16,1-3-1-16,1-5-3 15,-4-4-2-15,-1 5-4 16,-1 2 2-16,-6-2-1 16,-4 7-1-16,-3 0 0 15,-4 0-1-15,3 0 1 16,5 0-1-16,1 10 1 15,8 2 0-15,0-3 0 16,2-5 0-16,0-4 0 0,-3 0-2 16,-4 0 1-16,-4 0-4 15,-6 0 5-15,-1 0-2 16,-7 0-3-16,4 0-1 16,1 0-1-16,3 0 7 15,4 1-1-15,1 7 0 16,5 4 0-16,11 4-1 15,2 1 2-15,1-4 0 16,-9-1 0-16,-4-3-1 16,-11-7 1-16,1-2 0 0,3 0 0 15,-1 0 2-15,7-2-4 16,1-10 1-16,6-2 1 16,2 3 0-16,0 3-1 15,-1 5 1 1,-2 3 0-16,-1 0 0 15,-3 0 0-15,4 15-1 0,-1 6 1 16,-1 1 0-16,0 2-1 16,-2-2 0-16,-1 0 1 15,-2-5 0-15,-4-3 1 16,-6-7 3-16,2-7-7 16,0 0 7-16,-3 0-6 15,8-22 2-15,3-6-15 16,8-4-10-16,11-4-14 15,9-7 0-15,3 1 18 16,4 8-51-16,-4 10 15 16,-3 12 25-16,-9 12 26 0,-9 0 6 15,-8 0 0-15,-7 10 0 16,-8 2 5-16,-8-4-2 16,-10-2 4-16,-1 0 5 15,1-6 1-15,3 0 14 16,16 0 2-16,12 0 7 0,12 0 7 15,11 0-25-15,3 0-12 16,-5-10-5-16,-3-2 1 16,-8-6-4-16,-2-2-3 15,-6 2-19 1,4 3 24-16,4 10-7 16,6 5 2-16,0 0 3 15,1 0 2-15,-3 5 0 16,-6 8 0-16,-8-1 7 0,-7 0-6 15,-16-3-1-15,0-4 12 16,-7-1-5-16,-3-4-7 16,5 3 14-16,6-3 1 15,12 0-13-15,13-9 2 16,11-7-2-16,12-4-2 16,8 7 0-16,7-2 3 15,-2 4-7-15,-8 4 3 16,-14 2 1-16,-21 2-4 0,-15 3-9 15,-20 0-28-15,-7 0-50 16,-27 2 15-16,-29 14-143 16</inkml:trace>
  <inkml:trace contextRef="#ctx0" brushRef="#br0" timeOffset="35284.57">755 6021 371 0,'0'0'291'0,"0"0"-223"16,0 0-13-16,0 0 53 16,0 0-41-16,0 0 18 15,-40 0-12 1,40 0-9-16,0 0-24 16,0 0-8-16,0 0-20 0,20 0-12 15,38 0 0-15,25 0 2 16,17 0-1-16,3 0 0 15,-19 0 3-15,-20 0-4 16,-16 3-5-16,-22 1-20 16,-15 0-33-16,-6 2-25 15,-5 4-19-15,0-1-115 16,-7 0-286-16</inkml:trace>
  <inkml:trace contextRef="#ctx0" brushRef="#br0" timeOffset="47500.51">2683 5963 693 0,'0'0'109'0,"0"0"-69"15,0 0 44-15,0 0-9 0,0 0-35 16,0 0 4-16,0 0-2 16,-40-116-6-16,3 85-12 15,-3-1-5-15,-1 11-8 16,1 5-7-16,5 7-4 16,-1 9-1-16,2 0-4 15,3 27 3-15,7 9-5 16,12 8 6-16,10 6-10 0,2 4 0 15,20 1 1-15,16-2 3 16,11 0 5-16,2-9-7 16,0-4-7-16,-11-8 11 15,-11-9-4 1,-15-8 6-16,-7-4-6 16,-5-4 3-16,-9 2 6 15,-26 2 7-15,-9-3 1 16,-8-6-8-16,3-2 1 15,7 0-1-15,13 0 3 16,10 0 1-16,11-5-3 0,8 2 4 16,0 1-5-16,0 0-3 15,6 0-7-15,21 2 10 16,13 0 3-16,7 0-2 16,7-2 1-16,4 2 4 15,4-5-6-15,-2-6 0 16,-9-3 2-16,-8-2 0 0,-14-2 2 15,-12-2-3-15,-5 4 4 16,-8 2 6-16,-4 3-4 16,0 2 12-16,0 4 7 15,0 4-10-15,0 1-15 16,0 0-1-16,0 8-8 16,-2 19-10-16,2 2 9 15,0 0-7-15,0-6-6 0,9-4-17 16,4-10-27-1,3-7-5 1,4-2-36-16,-3-6-88 0,2-22-56 16</inkml:trace>
  <inkml:trace contextRef="#ctx0" brushRef="#br0" timeOffset="47740.54">2868 5939 724 0,'0'0'57'0,"0"0"-46"16,0 0 28-16,0 0 28 16,0 0-41-16,0 0 9 15,18 81-2-15,-9-80-9 16,-2-1-9-16,-2 0-7 16,-1 0 1-16,0-1 3 15,-2-13-7-15,-2 1-5 0,0 8-15 16,0 0-45-16,0 5-39 15,0 0-115-15,0 14-293 16</inkml:trace>
  <inkml:trace contextRef="#ctx0" brushRef="#br0" timeOffset="48716.66">3052 6133 696 0,'0'0'236'0,"0"0"-141"0,0 0 12 15,0 0-55-15,0 0-32 16,0 0-9-16,0 12-6 16,0 7 1-16,0 1-3 15,0-6-2-15,0-6 5 16,0-4-5-16,0-4 0 16,0 0-1-16,0 0-1 0,8-7 1 15,7-14 13 1,4-5-3-16,1-2-10 0,-3 1-4 15,-1 10 4-15,-3 3-6 16,-2 10-7-16,-1 4-12 16,-2 0 3-16,8 6 11 15,6 16-7-15,3 2 15 16,4-2 3-16,4 0-2 16,-4-6 1-16,2-8 0 0,0-8-13 15,1 0 5-15,-8-2 9 16,3-18 2-16,-10-4 1 15,-3-5 6-15,-9 0-2 16,-5-1 2-16,0 2 0 16,0 6-5-16,-13 5 14 15,-1 11-14 1,-1 6 5-16,-6 0-9 16,1 14-9-16,1 17 1 15,5 5 0-15,9 0-3 16,5 1-4-16,0-6 6 0,0-7 1 15,16-9 4-15,-3-8 0 16,-2-7 4-16,5 0 0 16,-1 0 7-16,4-19 27 15,-1-4-17-15,-3 0-9 16,-1 6 3-16,-8 5 5 0,-4 6 4 16,-2 4-4-16,0 2-8 15,0 0-8-15,5 28-14 16,-1 18 14-16,3 26 2 15,-5 20-1-15,1 9-1 16,-1 5-10-16,-2-18-39 16,0-21-58-16,0-23 99 15,-10-21 8-15,-9-16 0 16,-10-7 18-16,-4-12-2 0,1-25-12 16,3-14 0-16,13-14-4 15,10-7-2-15,6-11 1 16,0-2 1-16,25-1-2 15,12 3-7 1,7 5-15-16,8 3-16 16,-1 5 1-16,3 2 17 15,-5 5 5-15,-14 0 14 16,-10 5 1-16,-17 10 2 0,-8 8 3 16,0 10 12-16,-6 11 31 15,-7 11-5-15,-5 8-6 16,-2 0-17-16,2 27-15 15,2 17-1-15,7 12 4 16,9 6 4-16,0 3 2 16,0 6-3-16,14-5 9 15,1-6-10-15,2-7-4 0,2-7-4 16,-3-10-3-16,-1-10-2 16,3-10-47-16,3-12-35 15,3-4-70-15,0-17-255 16</inkml:trace>
  <inkml:trace contextRef="#ctx0" brushRef="#br0" timeOffset="49044.71">3997 6099 651 0,'0'0'46'15,"0"0"-1"-15,0 0 61 16,0 0-37-16,0 0-22 15,0 0-9-15,35 37 2 16,-12-48-14-16,-4-10-3 16,2-5-15-16,-11-4-5 15,-10-2-3-15,0-1-3 16,0 9-3-16,-4 9 4 0,-9 8-2 16,-7 7 1-16,-3 10 2 15,-2 22-9-15,2 10 10 16,7 7 1-16,11-1 6 15,5 0-7-15,0-2 5 16,23-4 9-16,6-8-8 16,4-8-6-16,11-10 0 0,14-12-17 15,19-4-40-15,21-10-127 16,8-19-195-16</inkml:trace>
  <inkml:trace contextRef="#ctx0" brushRef="#br0" timeOffset="50516.9">5089 6078 830 0,'0'0'75'16,"0"0"-64"-16,0 0 66 16,0 0-20-16,0 0-27 0,0 0 4 15,-10-58-15-15,22 44-1 16,-1 1 0-16,0 3-3 16,-2 6-1-16,-4 3-7 15,-3 1 0-15,-2 0-7 16,4 0-8-16,5 15 8 15,0 12 3-15,2 1 3 16,-2-1-3-16,-2-5 0 0,0-6-2 16,-5-5-1-16,0-7 0 15,0-4 1-15,0 0 6 16,3 0 7-16,4-18-4 16,2-14-10-16,4-10-14 15,6-1 1-15,-3 5-13 16,-1 10 17-16,-1 14 6 15,-5 8-8 1,-2 6 4-16,2 0 2 0,4 20-3 16,-1 11 6-16,6 4 2 15,-4 1 0-15,1-3 6 16,-1-8-1-16,0-6-1 16,-5-9 20-16,-7-6-8 15,1-4-13-15,-1 0 12 16,6-2 2-16,5-22-1 15,3-8-11-15,-1-5 0 16,-1 4-5-16,-5 2 0 0,-7 11 1 16,2 13-1-16,-4 5 0 15,-2 2-4-15,0 0-8 16,2 17-4-16,2 13 14 16,7 7 4-16,1-1 1 15,3-2-3-15,3-9 2 16,-3-4 1-16,6-8 0 15,-6-8-2-15,3-5 0 0,2 0 6 16,4-26 1-16,-1-6-3 16,-5-7 1-16,-7 0 5 15,-11-4-8-15,0 1-2 16,0 4 0-16,-13 14 3 16,-5 11-5-1,-7 13 1-15,-4 0-6 16,0 13-1-16,2 15-14 15,5 9-21-15,18-2-26 0,4 2-14 16,9-5-11-16,24-8-11 16,13-12-53-16,8-9 49 15,8-3 38-15,6 0 65 16,-3-22 2-16,-3-2-22 16,-14 1 25-16,-7-2 47 15,-17 2 55-15,-10 2-2 16,-14 1 41-16,0 3-62 15,-2 3 3-15,-19 3-16 16,-1 3-23-16,-7 6-18 0,-5 2-6 16,1 0-10-16,0 21-4 15,4 6 1-15,6 4-5 16,8-1 6-16,11 0-6 16,4 0 2-16,0-4-2 15,6-7 2-15,15-2-3 16,8-12 5-16,0-5 0 0,4 0 6 15,0-19-8-15,5-15 10 16,-3-8-9-16,1-6 1 16,-9-10-5-1,-7-5 0-15,-11-13 3 16,-9-10-6-16,0 2 2 16,0 11 0-16,-2 19 0 15,-5 24 1-15,-4 17 0 16,6 13-8-16,-6 0 8 0,5 27-15 15,4 19 11-15,2 19 4 16,0 8 0-16,6 4 1 16,19 1-1-16,2-2 0 15,6-5 0-15,3-13-1 16,3-14 1-16,4-14 4 16,-3-18-1-16,4-12 0 15,-1 0 5-15,-1-32-4 16,-3-8-8-16,-8-8-2 0,-7-10-11 15,-10-5-16-15,-12 3-25 16,-2 7 8-16,0 21 15 16,-9 20 6-16,-13 12-4 15,-5 9 24-15,0 24 9 16,2 8 5-16,10 5 8 16,11 2 6-16,4 0-2 15,0-2-6-15,17-4 11 0,12-7-8 16,4-6 3-1,5-7-3-15,1-14-14 16,-2-8-17-16,11 0-54 16,4-23-95-16,6-12-383 15</inkml:trace>
  <inkml:trace contextRef="#ctx0" brushRef="#br0" timeOffset="51164.98">7677 5763 641 0,'0'0'39'15,"0"0"42"-15,0 0 69 16,0 0-98-16,0 0 11 16,0 0-13-16,46 53 4 0,-17-53 5 15,2-13-19-15,4-9-19 16,-7-4-8-16,-6-3-6 15,-8 0 2-15,-12-5 1 16,-2 0-3-16,0 4-7 16,-9 7-2-16,-11 9 2 15,0 12 0-15,-5 2-5 16,-2 6-3-16,-2 23 7 16,8 10 0-16,5 12-3 0,11 2 4 15,5 5 4-15,0-7-4 16,19-7 0-16,4-10 1 15,14-10-1-15,-2-10-3 16,14-11-6-16,9-3-21 16,6-11-58-1,15-19-44-15,-6-6-56 16,-3-6-26-16,-12-9-178 16</inkml:trace>
  <inkml:trace contextRef="#ctx0" brushRef="#br0" timeOffset="51677.04">8364 5444 617 0,'0'0'92'16,"0"0"24"-16,0 0-28 16,0 0-49-16,0 0-4 15,0 0 26-15,-52 129-11 16,52-70-1-16,0 1 0 0,0-3-5 16,0-10-24-16,0-15-11 15,0-13-8-15,0-12 0 16,0-7 1-16,0 0 6 15,0 0 6-15,0-15 6 16,0-15-17-16,0-14-3 16,0-6-1-16,0-11 0 15,0-2-6-15,0 9 5 16,0 11-10-16,0 16 3 0,0 18 7 16,0 7 0-16,5 2 2 15,-1 0-2-15,2 20-6 16,8 18 8-1,11 14 2-15,-1 6 2 16,-2 3-4-16,7 1 4 16,-2-6-3-16,2-5 1 15,-4-14 1-15,-8-15 1 16,-3-10-3-16,-5-10 2 0,-3-2 0 16,1 0 4-16,2-30 15 15,0-13-12-15,-3-18-7 16,2-11 2-16,-8-17-5 15,0-13 0-15,0-4-12 16,0 7-5-16,0 23 0 16,-8 28 3-16,2 26-16 15,-3 18-29-15,0 4-24 0,-2 36-72 16,4 19-48-16,3 11-35 16</inkml:trace>
  <inkml:trace contextRef="#ctx0" brushRef="#br0" timeOffset="52053.1">8890 5620 672 0,'0'0'62'0,"0"0"73"15,0 0-34-15,0 0-30 16,0 0-6-16,0 0-16 15,-34-21-26-15,20 40-10 16,-1 16 4-16,-3 4 0 16,5 7 0-16,7 0-5 15,0-2-7-15,6-7 1 0,0-5-2 16,0-12 1-16,10-8-1 16,1-7 2-16,3-5-3 15,3 0-2-15,3-21 21 16,7-11-15-16,-10-7-3 15,-3-7 0-15,-7-5-4 16,-7-3 0-16,0 5-13 16,-7 13-7-16,-7 14-22 0,-5 14-19 15,-6 8-28-15,-2 0-19 16,11 20-99-16,3 6-64 16</inkml:trace>
  <inkml:trace contextRef="#ctx0" brushRef="#br0" timeOffset="52797.18">9239 5791 588 0,'0'0'122'0,"0"0"47"16,0 0-56-16,0 0-36 15,2-116-14-15,-15 102-10 16,0 3-12-16,-3 7-29 15,1 4-11-15,-7 0-1 16,-5 17-1-16,0 9 1 16,4 4 0-16,10 4-3 0,7 0 0 15,6-2 5-15,0-2-4 16,0-5 2-16,11-8 0 16,9-5 4-16,4-10-1 15,3-2 0-15,6-5 9 16,6-18-7-16,-4-9 4 15,3-6-6-15,-7-6 0 16,-4-8-2-16,-7-10 10 0,-5-11-7 16,-5-7-4-16,-8-7-1 15,-2 6-1-15,0 10-2 16,0 23 4-16,0 26-5 16,-5 17-4-16,-8 5 7 15,-3 27-15 1,1 21 15-16,2 17-2 15,5 5 8-15,8 0-5 16,0 0 5-16,16-3-5 0,2-5 5 16,2-6 0-16,0-8 0 15,2-10 0-15,-2-13 1 16,3-8 12-16,-6-11-15 16,4-6-1-16,3 0 2 15,12-9 2-15,-1-16-3 16,4-8 0-16,-13-8 0 15,-4-7-2-15,-1-6 0 16,-15-1-2-16,-6 10-2 0,0 10-4 16,0 15 4-16,0 13-3 15,-16 7-4-15,-10 0-1 16,-3 11 7-16,0 19 3 16,7 10 0-16,9 6 2 15,7 1 3-15,6-1-1 16,0-7 3-16,12-7 3 15,3-6 0-15,12-5-2 0,0-10 0 16,6-6-2-16,1-5-3 16,1 0 0-16,-4 0-1 15,-4-12-41-15,-11-4-52 16,-9 0-22 0,-7 0-133-16</inkml:trace>
  <inkml:trace contextRef="#ctx0" brushRef="#br0" timeOffset="56813.71">9986 5217 99 0,'0'0'627'0,"0"0"-517"16,0 0 7-16,0 0-27 16,0 0-30-16,0 0-14 15,0 0-19-15,0-11-27 0,0 57 2 16,0 19 19-16,0 18-3 15,9 7-4-15,-7-2-8 16,2-3-4-16,-4-13-2 16,0-14-2-1,0-16-3-15,0-14-23 16,0-12-38-16,-6-9-14 16,-3-7-53-16,5-11-125 15,-5-25-247-15</inkml:trace>
  <inkml:trace contextRef="#ctx0" brushRef="#br0" timeOffset="57293.77">9988 5209 662 0,'0'0'30'16,"0"0"72"-16,0 0-14 16,0 0-45-16,0 0-12 0,67-114 2 15,-38 102-8-15,0 8-4 16,2 4 0-16,-2 0-7 15,-2 8-10-15,-4 14-4 16,-8 10-2-16,-9 6 2 16,-6 7 0-16,0 5 0 15,0-4 1-15,-19 0-1 16,-4-8-2-16,1-8 2 16,0-6 1-16,8-8 0 0,1-8-1 15,11-4 0-15,2-4 2 16,0 0 6-16,0 0-1 15,0 0-2 1,2 0-5-16,11 0-1 16,12 0 0-16,8 0 1 15,7 16 0-15,5 10 2 16,-3 6-2-16,-3 7 1 0,-13 3-2 16,-10-1-10-16,-16-2 8 15,0-3 3-15,-25-6 2 16,-15-1 4-16,-16-10-5 15,3-7-1-15,-3-10 4 16,7-2-3-16,4-4 8 16,14-20-9-16,2-6-7 15,4-3-4-15,10-1-49 16,13 7-65-16,2 8-172 0</inkml:trace>
  <inkml:trace contextRef="#ctx0" brushRef="#br0" timeOffset="58197.89">11152 5063 592 0,'0'0'67'0,"0"0"79"16,0 0-27-16,0 0-49 15,0 0-20-15,0 0-7 16,-22 15-15-1,-5 36-8-15,0 28 32 16,5 20-24-16,9 15-5 16,3 7-9-16,10 1-5 0,0-2-4 15,12-9-3-15,15-16-2 16,13-23-26-16,9-21-69 16,11-19-25-16,16-23 32 15,11-9-124-15,2-21-202 16</inkml:trace>
  <inkml:trace contextRef="#ctx0" brushRef="#br0" timeOffset="58477.93">11671 5261 696 0,'0'0'258'15,"0"0"-234"-15,0 0 65 16,0 0-12-16,0 0-48 0,0 0-26 16,-28 14 6-16,28 48-5 15,11 15 9-15,4-1-6 16,1-2-2 0,-3-2-5-16,-6-8 0 15,-2-14-21-15,-3-13-46 16,-2-17-21-16,0-14-33 15,0-6-124-15,0-10-266 16</inkml:trace>
  <inkml:trace contextRef="#ctx0" brushRef="#br0" timeOffset="58933.99">11618 5282 118 0,'0'0'609'15,"0"0"-528"-15,40-119 28 16,-13 94-64-16,2 4 15 15,4 8-16-15,-4 8-7 0,0 5-13 16,-2 0-7-16,-2 20-10 16,-10 16-7-16,-6 15-1 15,-9 4 1-15,0 6 5 16,-5-1-3-16,-22-6-2 16,-2-8-1-16,-2-6 0 15,2-12-1-15,14-12 0 16,4-8 4-16,8-4-2 15,3-4 1-15,0 0 0 0,0 0 4 16,8-16-5-16,9 0-2 16,10 2-10-1,6 7 5-15,0 7 6 16,6 0 2-16,-8 17-2 16,7 10 1-16,-5 4 0 15,-4 3 0-15,-6 0-1 16,-15-2-1-16,-8-3 2 15,0-3 1-15,-18-6 7 0,-22-4 3 16,-6-6 2-16,-10-6-1 16,0-4-12-16,9 0 0 15,3-18-3-15,6-14-24 16,16-4-28-16,13-5-61 16,9 2-146-16,13 3-185 15</inkml:trace>
  <inkml:trace contextRef="#ctx0" brushRef="#br0" timeOffset="59966.12">12470 5541 656 0,'0'0'71'15,"0"0"45"-15,0 0-22 16,0 0-42-16,0 0-10 15,0 0-12-15,-25-41-9 16,12 15-4-16,-7-6-10 16,-1-1 12-16,2 6-12 15,-4 5-3-15,7 10 2 16,-5 12-6-16,-6 0 0 16,-10 12-2-16,2 23 2 15,4 14 0-15,4 6 0 16,12-2-2-16,8 1 0 0,7-10 2 15,0-5 0-15,9-11 0 16,9-10 0-16,-1-12-5 16,6-6-1-16,-1 0 6 15,10-26 8-15,-1-9-1 16,-4 0-4-16,-6-2-2 16,-7 2 8-16,-5 4-7 0,-5 7 0 15,-2 12 4-15,-2 8-6 16,0 4-1-16,0 0-9 15,0 11-8-15,0 14 17 16,0 8 1-16,0-1 2 16,0 1-2-16,14-6 0 15,1-5 3-15,6-7 6 16,1-6-5 0,2-9-4-16,5 0 0 15,2-14 11-15,0-13-2 16,4-7-7-16,-14-4 3 0,0-4 2 15,-13-8-4-15,-6 2 0 16,-2 6-3-16,0 14 0 16,0 16-5-16,0 10-4 15,-8 2 8-15,-5 11-12 16,-1 18-7-16,5 9 6 16,9 2-6-16,0 0 12 15,13 1 0-15,12-8 8 0,0-5-3 16,-3-3 3-16,2-5 0 15,-6-5 1-15,-7-4-1 16,-6-2 0-16,-5 0-1 16,0-1-1-16,0 4 0 15,-14 0 0-15,-8-2 4 0,-5 0-4 16,3-4 5-16,8-4-6 16,10-1 3-16,6-1 0 15,0 0-6-15,0 0-13 16,15-15-32-16,9-7 39 15,8-4 11-15,3-4 1 16,-4 0 2 0,8-2 2-16,-6-3-1 15,-6 2 9-15,-10-4-6 16,-5 3 9-16,-10 2-8 0,-2 6 0 16,0 10-2-16,-2 8 5 15,-12 8-6-15,-3 0-4 16,-1 0-2-16,3 18 2 15,1 11 3-15,7 6-1 16,7 5 9-16,0 1 7 16,0-2 3-16,15-2-2 15,10-5-8-15,-5-10-2 0,5-6-7 16,6-10-2 0,11-6-9-16,14-2-45 0,17-20-50 15,10-9-163-15,-7-1-313 16</inkml:trace>
  <inkml:trace contextRef="#ctx0" brushRef="#br0" timeOffset="60678.21">13872 5618 1024 0,'0'0'16'0,"0"0"20"15,0 0 0 1,0 0-20-16,66-124 24 0,-39 80-6 16,-4-6-14-16,-6-8-11 15,-1-6-8-15,-7 6-1 16,-9 8 0-16,0 11-2 15,0 19-12-15,-23 6 13 16,2 12-8-16,-6 2-9 16,2 9-12-16,7 18 12 15,9 9-11-15,9 5 4 16,0 0 1-16,27 3 19 0,6-3 4 16,7-1 0-16,3-2-1 15,-3-6-5-15,-9-6 7 16,-15-6 2-16,-7-6-2 15,-9-2-10-15,0-3 0 16,-21 0 10-16,-2-1 4 0,-4-2-3 16,2 0-1-16,11-6-8 15,12 3 0-15,2-3 7 16,0 0-1 0,2-3-34-16,21-13 10 15,8-8 17-15,4-2 8 16,15-4 1-16,-4-10 3 15,6-8 1-15,-1-12 11 16,1-8 3-16,-8-4 6 16,-13 1-2-16,-8 9-5 0,-15 10-5 15,-8 9-3-15,0 14 11 16,0 11 15-16,0 12-17 16,0 6 5-16,-2 0-23 15,-4 20-24-15,-6 28 24 16,1 18 0-16,7 15 0 15,4 9 0-15,0-5 1 16,0-1 3-16,0-19-4 0,15-11 0 16,3-16-1-1,-2-12-4-15,4-13-17 0,0-13-38 16,-3 0-16-16,6-13-171 16,-7-19-189-16</inkml:trace>
  <inkml:trace contextRef="#ctx0" brushRef="#br0" timeOffset="60854.24">14237 5147 742 0,'0'0'64'16,"0"0"13"-16,0 0-3 16,0 0-74-16,0 0 10 15,0 0-8-15,158-9-2 16,-73 18 0-16,4 6-28 15,3 0-164-15,-12-1-65 0</inkml:trace>
  <inkml:trace contextRef="#ctx0" brushRef="#br0" timeOffset="62398.43">15060 5388 433 0,'0'0'328'0,"0"0"-251"16,0 0 46 0,0 0-80-16,0 0-8 0,0 0 16 15,20-81 9-15,-18 56-24 16,-2-5-7-16,0-1-9 16,-16 4-14-16,-13 4 4 15,-11 9-10 1,-2 14-1-16,-3 0-2 15,3 14-1-15,7 21-3 0,-2 11 5 16,16 2-1 0,7 3 2-16,7 0 0 0,7-9 1 15,5-7-1-15,17-8 1 16,7-11-6-16,7-13 6 16,6-3 9-16,5 0-2 15,2-25-3-15,2-1 6 16,-8-6-8-16,-12 2-2 15,-6-2 0-15,-12 0-1 16,-11 6 1-16,-2 9-7 0,0 8 5 16,0 6-12-16,-11 3 14 15,-5 5-11-15,1 21-4 16,1 10 10-16,12 4 5 16,2 2 4-16,4-2-3 15,21-4-1-15,6-8 0 16,7-5 1-16,-2-11-1 0,6-12 0 15,0 0 4 1,-1-15 7-16,-6-14-4 0,1-9-4 16,-7-8-1-16,-4-12 3 15,-10-20 2 1,-6-15-5-16,0-12-2 16,-9-9 2-16,0 1-2 15,0 16 4-15,0 12-2 16,-9 29-2-16,4 24 5 15,-4 18-5-15,5 14-2 16,-2 0 0-16,-13 34-15 0,4 22 14 16,1 21 3-16,10 11 1 15,4 8 0-15,0 8 0 16,2 4 2-16,14-8-1 16,8-5 10-16,1-23-3 15,-3-20-5-15,5-14 0 0,-2-18-3 16,-4-11 4-16,6-9-3 15,10 0 13-15,-4-23-9 16,9-11-5-16,-11-4 1 16,-2-3-2-16,-8 0-1 15,-8 7 0-15,-9 10-9 16,-4 12 8-16,0 7-6 16,0 5-8-16,0 0 7 15,-4 23-5-15,-9 12 14 0,1 8 0 16,10-1 8-1,2-4-5-15,0-6-1 0,4-4 3 16,10-5-2 0,1-11-2-16,1-7 0 15,1-5 3-15,8 0 4 16,4-10 4-16,0-9-12 16,0-8-1-16,-2-1 1 15,2-4-6-15,-6 3-4 0,-13 2-7 16,-3 8-2-16,-7 12 9 15,0 7-7-15,0 0-11 16,-7 7 11-16,-11 19 16 16,1 11 0-16,1-1-1 15,9-5 4-15,7-2-3 16,0-9 2-16,9-6-1 16,7-6 0-16,9-8-6 15,2 0 2-15,2-12-2 0,-6-8-3 16,0-6 5-16,-19-1-10 15,-4-5-4-15,0-5-5 16,-17 1-31-16,-16 5 1 16,-8 12 18-16,1 12 18 15,0 7 7-15,9 0 0 16,4 0 6-16,11 7 4 16,16 0-2-16,0 2 0 15,0-3-2-15,27 2-6 16,11 1 10-16,9-2 0 15,1 3 13-15,6-1-5 16,-2 6 9-16,-10 2 2 16,-4 2 17-16,-2 3 7 15,-17-2 8-15,-3 7 6 16,-5-8-17-16,-7-3 3 16,-4-6-23-16,0-5-17 15,0-1 4-15,-4-4-3 16,-9 0 1-16,1 0-4 0,8 0-1 15,2-17-10-15,2-2-10 16,2-12-18-16,27-7 14 16,10-4 10-16,5 3-11 15,3 10 4-15,-7 15 15 16,-9 14 6-16,-14 0 1 0,-3 17 11 16,-3 18 14-16,-9 3-6 15,-2 2-13-15,0 2 11 16,0 1-2-16,-11-6-7 15,-7-2-9-15,-9-10-1 16,1-6-31-16,-7-7-53 16,-1-10-58-16,-2-2-136 15</inkml:trace>
  <inkml:trace contextRef="#ctx0" brushRef="#br0" timeOffset="62734.49">15940 5027 901 0,'0'0'70'0,"0"0"20"15,0 0-22-15,0 0-44 0,0 0 17 16,0 0-13-16,-2 10-23 16,2-6-2-16,0-2-3 15,0-2-28-15,11 0-54 16,5 0 31-16,-5-9-67 15,-9-10-116 1,-2-3-168-16</inkml:trace>
  <inkml:trace contextRef="#ctx0" brushRef="#br0" timeOffset="62910.5">15051 4865 884 0,'0'0'45'0,"0"0"9"15,0 0 9-15,0 0-59 16,0 0-1-16,167-20 9 16,-39 9-12-16,20 3-53 15,7 5-67-15,-7-1-87 0,-7-1-290 16</inkml:trace>
  <inkml:trace contextRef="#ctx0" brushRef="#br0" timeOffset="63198.54">16540 4532 508 0,'0'0'435'15,"0"0"-396"-15,0 0 32 16,0 0-50-16,0 0 35 15,129 124 17-15,-60-38-25 16,5 13-11-16,-3 22-3 16,-13 14-10-16,-20 1-7 0,-31-6-6 15,-7-21-11-15,-47-22-17 16,-26-22-116-16,-28-12 107 16,-20-15-176-16,-3-12-23 15</inkml:trace>
  <inkml:trace contextRef="#ctx0" brushRef="#br0" timeOffset="64350.68">17741 5522 656 0,'0'0'84'0,"0"0"-4"16,0 0 28-16,0 0-57 15,0 0 0-15,0 0-2 16,10 6-8-16,-4-6-14 15,5-8 9-15,3-13-15 0,1-4-12 16,-3-1-5-16,-6 2-1 16,-6 6 2-16,0 4-4 15,0 8-1-15,0 3-4 16,0 3 4-16,0 0 0 16,0 0-5-16,0 15-7 15,0 13 12-15,0 6 0 16,0-6 4-16,0-3-3 15,0-10 4-15,7-5 5 0,-5-7-7 16,2-3 4-16,10 0 4 16,1-16 15-16,10-10-12 15,-3-9-10-15,3-1-3 16,-3 0 2-16,-6 4-1 16,-3 6-2-1,-9 9-1-15,-1 10 1 16,-3 7 0-16,0 0-11 15,0 10-11-15,0 16 20 0,0 8 2 16,9 2 1-16,-3-4 3 16,3-4-1-16,-2-10-1 15,4-10-1-15,-9-4 2 16,7-4 2-16,-3 0 5 16,10-16 10-16,9-12-11 15,-2-6-9-15,-4-2-1 16,-1 2-1-16,2 4 1 15,-13 9 0-15,2 12 0 16,-7 7-2-16,-2 2-9 0,2 8-15 16,0 22 12-16,5 6 15 15,2 3 2-15,4-6-1 16,3-3-1-16,2-8 0 16,-9-10-3-16,2-7-27 15,0-5-51-15,1-7 2 16,-8-21-36-16,-4-7-129 0,0-11-182 15</inkml:trace>
  <inkml:trace contextRef="#ctx0" brushRef="#br0" timeOffset="64606.71">17681 4988 581 0,'0'0'252'15,"0"0"-215"-15,0 0 57 16,0 0-20-16,0 0 1 16,0 0-2-16,47 41-22 15,-34-41-36-15,3 0-1 16,-3-14-2-16,1-8-4 16,-3-4-8-16,-11 6-4 15,0 3-19-15,0 5-21 0,0 10-28 16,-11 2-10-16,-3 2-71 15,1 21-167-15</inkml:trace>
  <inkml:trace contextRef="#ctx0" brushRef="#br0" timeOffset="64966.77">19188 5049 482 0,'0'0'557'0,"0"0"-505"16,0 0 87-16,0 0-123 15,0 0-10-15,0 0 2 0,0 55 21 16,-4-6-6-16,-3 9-4 15,3 5-1-15,-6-5-4 16,4-4-7-16,-1-8-1 16,7-11-5-16,0-8 0 15,0-8-1-15,0-10 0 16,23-6-6-16,8-3 6 16,15 0-9-16,15 0 9 0,1-12-40 15,7-13-61-15,-6-7-109 16,-3-6-207-16</inkml:trace>
  <inkml:trace contextRef="#ctx0" brushRef="#br0" timeOffset="65358.82">19728 5069 1002 0,'0'0'99'0,"0"0"-28"16,0 0 35-16,0 0-100 16,0 0-6-16,0 0 14 15,135-16-9-15,-65 16-3 16,-10 0-2-16,-7 0 0 16,-12 0-33-16,-24 0-45 0,-13 0-16 15,-4 0 34-15,-4 0 13 16,-25 0-1-16,-13 0-38 15,-3 0 12-15,5 0 66 16,7 4 8-16,4 6 24 16,6 6 39-16,8 5 5 15,11 8-20-15,-4 9 4 16,8 7-10-16,0-2-9 0,0 2-1 16,0-3-16-16,12-6-13 15,-1-2-6-15,-5-9-25 16,4-8-78-16,3-5-84 15,3-10-278-15</inkml:trace>
  <inkml:trace contextRef="#ctx0" brushRef="#br0" timeOffset="65742.87">20646 5078 709 0,'0'0'323'0,"0"0"-265"16,0 0 90-16,0 0-116 15,0 0-4-15,0 0-6 16,-27-15-9-16,14 39-5 0,-3 13 3 16,1 1-4-16,-1 6 9 15,-4-1-15-15,0 1 0 16,2 0 3-16,-4-1 0 15,2-5-3-15,7-6-1 16,1 0 0-16,10-3 0 16,2-8-4-16,0 1 3 15,25-3-1-15,6 0 2 0,4-5-4 16,7-3-1-16,1-6-9 16,1-5 2-16,4 0-14 15,-11 0-20-15,1-7-40 16,-9-9-18-1,-11-7-16-15,-7-5-119 16,-9-2-154-16</inkml:trace>
  <inkml:trace contextRef="#ctx0" brushRef="#br0" timeOffset="65942.89">20519 5386 830 0,'0'0'96'0,"0"0"17"15,0 0-61-15,0 0-17 16,0 0-5-16,0 0-12 16,71-4 4-16,-26 4-6 15,9 0-16-15,-8-7-12 0,-1-5-44 16,-7-3-28-16,-13-5-29 16,-15-6-59-16,-5-5-92 15</inkml:trace>
  <inkml:trace contextRef="#ctx0" brushRef="#br0" timeOffset="66134.92">20452 5020 737 0,'0'0'281'0,"0"0"-167"16,0 0 13-16,0 0-108 15,0 0 7-15,123-13-2 16,-63 13-11-16,9 0-10 15,0 0-3-15,-7 0 0 16,4 0-27-16,-18-2-48 16,-3 2-119-16,-5 0-130 0</inkml:trace>
  <inkml:trace contextRef="#ctx0" brushRef="#br0" timeOffset="66334.95">21680 5360 1136 0,'0'0'99'15,"0"0"-17"-15,0 0-13 0,0 0-45 16,0 0 4-16,0 0-18 16,-4 0-10-16,2 0-6 15,-9 0-41-15,-3 0-46 16,-11 0-243-16</inkml:trace>
  <inkml:trace contextRef="#ctx0" brushRef="#br0" timeOffset="67991.16">1065 7011 757 0,'0'0'131'16,"0"0"-89"-16,0 0 3 15,0 0 21-15,0 0-12 16,0 0-15-16,-62 0-8 16,91 0-19-16,13 0 17 0,16 13 17 15,11-5-34-15,2 0-12 16,0-2-6-16,1-2-147 15,-11-2-60-15,-13-2-400 16</inkml:trace>
  <inkml:trace contextRef="#ctx0" brushRef="#br0" timeOffset="68303.2">2238 6984 1064 0,'0'0'51'0,"0"0"-35"16,0 0 24-16,0 0-5 0,0 0-31 15,0 0 1-15,-12 162 41 16,12-55-26-16,4 5-10 15,0 2 3-15,-4-1-6 16,0-14-6-16,-6-15-2 16,2-20-8-16,2-26-22 15,2-18-3-15,0-20-70 16,0 0-39-16,12-30-126 0,-2-21-147 16</inkml:trace>
  <inkml:trace contextRef="#ctx0" brushRef="#br0" timeOffset="68551.23">2271 7159 208 0,'0'0'496'16,"0"-107"-362"-16,0 73-34 15,0 6-17-15,7 8-35 16,1 3 4-16,6 4-6 0,9 3-28 16,5 0-7-16,10 10 4 15,4 0-2-15,-2 12-2 16,-3 21-2-16,-14 13-7 15,-9 2-2-15,-14-1 0 16,0-3 0-16,-31-5 1 16,-10-9-1-16,-5-6-3 15,-3-6-17-15,7-6-36 16,11-8-45-16,8-4-63 0,12-4-126 16</inkml:trace>
  <inkml:trace contextRef="#ctx0" brushRef="#br0" timeOffset="69047.3">2703 7187 609 0,'0'0'121'16,"0"0"20"-16,0 0-18 16,0 0-33-16,0 0-27 15,0 0-30 1,54-67-1-16,-43 39-10 15,-5 0-4-15,0 1 0 16,-6-2-2-16,0 5-6 16,0 7-6-16,-8 12-4 15,-3 5 0-15,-5 0 0 0,-5 10 0 16,-4 18 0-16,-2 10-8 16,5 2 3-16,9 2 1 15,11-5-1-15,2-9-1 16,0-6 2-16,10-8 1 15,6-8-1-15,2-4 3 16,2-2 2-16,3-7 5 16,0-15 10-16,6-5-7 15,-4-5-3-15,0-3-5 0,0-1 4 16,-6 8-2-16,-3 10-3 16,-7 10 0-16,-5 8 0 15,-4 0-5-15,0 8-5 16,0 20 3-16,3 8 7 15,-1 0-2-15,5-3-2 16,-1-8-28-16,5 0-38 16,7-10-23-16,9-6-12 0,9-7-29 15,9-2-24 1,3 0-43-16,4-21-162 16</inkml:trace>
  <inkml:trace contextRef="#ctx0" brushRef="#br0" timeOffset="69447.35">3314 7031 207 0,'0'0'182'0,"0"0"10"16,0 0-13-16,0 0-26 16,0 0-91-16,0 0 6 0,-64 6-13 15,45 31-5-15,4 6-9 16,13 3-20-16,2-5-12 16,0 0 6-16,15-7-8 15,10-6 5-15,2-7-12 16,8-12 4-16,8-9 0 15,3 0-3-15,10-16 5 16,-2-14-1-16,-5-8-5 16,-4-6-1-16,-10-8-2 0,-10-10 3 15,-8-15-3-15,-7 0 0 16,-10 11 1-16,0 19 2 16,0 21 4-16,0 17-1 15,0 9 6-15,-7 0 2 16,-7 27-10-16,1 16 1 15,2 18 0-15,8 7 5 16,3 2-2 0,0 0-1-16,12-5-4 0,3-9 0 15,1-13 0-15,-1-8 0 16,2-17-28-16,-2-14-24 16,7-4-158-16,3-11-51 15,4-20-159-15</inkml:trace>
  <inkml:trace contextRef="#ctx0" brushRef="#br0" timeOffset="69719.38">4041 6824 919 0,'0'0'109'0,"0"0"-61"16,0 0 26-16,0 0-46 15,-125 34 2-15,85-6 2 16,0 7-6-16,2 2-10 15,7 4-8-15,6-3 5 16,10-9-13-16,11 1 4 0,4-6-6 16,2-2 2-16,29 2 0 15,15-1 4-15,8-3 15 16,6-5-4-16,-6-1-7 16,-8-5-8-16,-10-3 0 15,-18-3-20 1,-7-1-59-16,-11 3-126 15,0-3-179-15</inkml:trace>
  <inkml:trace contextRef="#ctx0" brushRef="#br0" timeOffset="71159.57">4199 7066 472 0,'0'0'100'16,"0"0"-77"-16,0 0 75 15,0 0 36-15,0 0-40 16,0 0-31-16,41 22-3 15,-33-22-28-15,7 0-6 16,-1 0-6-16,5-11-9 16,-4-14 2-16,-7-2-10 15,0 1-2-15,-8 1 2 16,0 4-1-16,0 9-2 16,-12 5-7-16,-3 3-5 15,-3 4 9-15,-1 0-4 0,2 18 2 16,1 10 1-16,5 7 3 15,7 4 0-15,4-1 1 16,0 1 0-16,17-3 0 16,10-9 1-16,4-6-1 15,3-10-1-15,0-9 1 16,6-2 4-16,2-7 0 16,5-25 0-16,1-8 3 0,-2-9-7 15,-11-2 1-15,-6-10 4 16,-13-2 7-16,-9-4-3 15,-7 1-6-15,0 9-1 16,-3 13-1-16,-6 16-1 16,2 14 5-16,3 10 6 15,2 4-11 1,-2 0-1-16,-1 18-13 16,3 22 14-16,2 22 12 0,0 11-7 15,9 5-4-15,13 2 7 16,0-6-2-16,0-12 0 15,-1-12-3-15,-4-11-3 16,-3-13-1-16,-5-12-21 16,1-10-22-16,2-4-33 15,-1-11-64-15,-5-18-147 16</inkml:trace>
  <inkml:trace contextRef="#ctx0" brushRef="#br0" timeOffset="71319.59">4531 6886 804 0,'0'0'96'0,"0"0"-71"15,0 0-1-15,0 0-15 16,0 0-11-16,0 0 2 0,168 0-4 16,-79 0-77-16,15 0-168 15,19 0-311-15</inkml:trace>
  <inkml:trace contextRef="#ctx0" brushRef="#br0" timeOffset="72431.73">5949 7347 785 0,'0'0'290'0,"0"0"-260"16,0 0 14-16,0 0-10 16,56-104-20-16,-16 64 8 15,7-9 9-15,-3-2-12 16,-6-6-14-16,-13-5 8 0,-17 8-13 16,-8 12-4-16,0 12 0 15,-13 18-5-15,-16 10-1 16,0 2 5-16,-2 0-2 15,2 21-2-15,4 16-1 16,17 7-3-16,8 2-9 16,0 0 12-16,24-2 9 15,14-4-1-15,7-3 2 0,-1-6-6 16,8-2 6-16,-8-8-2 16,-11-3-2-1,-4-3 4-15,-17-6-14 16,-10 2-9-16,-2-2-9 15,-14-3 28-15,-17 2 3 16,-11-1-20-16,-1-5-18 16,10-2 0-16,6 0 11 15,18 0-7-15,7-4-2 0,2-12-45 16,14-4 8-16,17-4 48 16,11-4 6-16,0-2-16 15,3 2 26-15,-5 2 10 16,-9 1 15-16,-6 5 68 15,-10 2 14-15,-7 4-37 16,-6 6-3-16,-2 4 24 16,0 4-2-16,0 0-5 15,0 0-27-15,0 0-31 0,-2 22-15 16,-8 14 1-16,6 5 3 16,4 0 4-16,0-3 0 15,0-6-1-15,9-9-2 16,4-9-3-16,0-10-2 15,-3-4 2-15,1 0 0 16,3-4 10-16,7-21-6 16,4-4-2-1,4-7-5-15,2-6-1 0,-2 3 0 16,-6 6-1-16,-8 10 1 16,-6 13-3-16,-9 10 0 15,0 0 0-15,5 12-18 16,-3 19 18-16,4 9 4 15,5-4 1-15,3-4-1 16,-1-8 3-16,5-6-3 16,-1-8 0-16,2-8-1 0,3-2 1 15,5 0 3-15,4-12 0 16,-2-8-1-16,-2-2-2 16,-14-4 0-16,-9-3 0 15,-4 4-1-15,0 1-3 16,-20 3-20-16,-4 9-12 15,2 8-16-15,1 2 14 16,11 2-16-16,3 0 4 16,5 0 46-16,2 0-52 0,0 0 16 15,19 0 10-15,10 0 15 16,7 0 13-16,5 0 2 16,-4 0 6-16,1 2 19 15,-5 6 16-15,-4 7-18 16,-4 2 12-16,-2 4 0 15,-8 2 18 1,-1 3-20-16,-6-5-12 16,-6-5-6-16,3-8-15 0,-5-7-7 15,0-1-18-15,0 0-3 16,0-1-76-16,0-19-75 16,0-8-134-16</inkml:trace>
  <inkml:trace contextRef="#ctx0" brushRef="#br0" timeOffset="72647.75">7077 6902 775 0,'0'0'161'15,"0"0"-124"-15,0 0 32 16,0 0-13-16,0 0 15 16,0 0-16-16,-9 0-21 15,9 0-25-15,0 0-5 16,7-7 2-16,4-8 0 15,0-2-6-15,-4 1-26 16,-5 5-19-16,-2 3-31 0,0 4-8 16,0 4-14-16,0 0-200 15,0 1-279-15</inkml:trace>
  <inkml:trace contextRef="#ctx0" brushRef="#br0" timeOffset="72879.78">7554 6874 933 0,'0'0'118'15,"0"0"-1"-15,0 0-25 16,0 0-56-16,0 0-26 16,0 0 25-16,0 146-11 15,0-84-7-15,0-3-2 16,0-10-15-16,0-8-8 15,0-14-41-15,-2-8-55 0,-10-11-75 16,6-8-47-16,-7 0-73 16</inkml:trace>
  <inkml:trace contextRef="#ctx0" brushRef="#br0" timeOffset="74191.95">7340 7088 689 0,'0'0'124'0,"0"0"-78"15,0 0 1-15,0 0-15 0,123-31-11 16,-69 26-18-16,6 1 2 16,-2 1-4-1,-5-4-1-15,-4-3-7 16,-13 2-9-16,-12-1 4 16,-11 2 12-16,-11 3-4 15,-2-2 4-15,0 2-11 16,-10 4 11-16,-9 0 7 15,0 0 16-15,1 14 15 0,3 10-2 16,5 5 9-16,6 4-19 16,4 1-13-16,0 1 9 15,0-7-7-15,20-4-9 16,5-6 2-16,8-9 2 16,7-7-6-16,9-2 3 15,7-5-4-15,1-23-3 16,1-6-8-16,-4-3 4 0,-9-9-4 15,-7-12 1-15,-9-10 5 16,-14-8-20-16,-11 2 17 16,-4 16-3-16,0 19 8 15,0 21 5-15,0 10 26 16,0 8-9-16,-2 0-19 16,-9 8-1-16,-4 26 0 15,10 15 20-15,3 9-2 16,2 8 4-16,0 0-9 15,0-4 9-15,7-8 6 16,6-8-11-16,0-14-7 16,-1-9-3-16,-6-13-9 15,1-9-1-15,-1-1 1 16,10 0 2-16,9-19 9 16,4-9-11-16,2-5-8 15,3 1-3-15,-10 4-4 0,0 8-10 16,-12 11 8-16,-8 6 5 15,-4 3-1-15,0 6-7 16,0 19 10-16,0 2 10 16,0 2 2-16,2-2 0 15,11-5 2-15,3-5 6 16,9-6-9-16,2-11 2 16,6 0 2-16,7 0 2 15,0-15-2-15,1-9-2 0,-8-5-1 16,-6-3-1-16,-12-3 1 15,-11-8 0-15,-4 3-2 16,0 10-8-16,-6 10-4 16,-17 14 4-16,-3 6 6 15,2 3 2-15,-3 20-3 16,2 7 1 0,10 4 1-16,5 3 0 15,6 0-1-15,4 3 1 0,0-3 1 16,18-7-3-16,11-2 0 15,11-10-41-15,18-6-11 16,15-9 7-16,19-3 45 16,3 0-54-16,2 0-23 15,-11-10 65-15,-12-11 13 16,-18-6-7-16,-20-8-23 16,-28 0 14-16,-8 5 18 15,-6 7 12-15,-34 6 59 0,-16 11-20 16,-6 6-4-16,-3 0 12 15,16 11 13-15,11 12-24 16,11 3-28-16,19 4-17 16,2 5 4-16,6-2-4 15,0-2-3-15,21-5 0 16,1-6-1-16,5-8-5 16,9-9 6-16,1-3 0 0,6-3 8 15,4-20-3-15,-8-4-4 16,2-7 7-16,-12-9 8 15,0-15-3-15,-5-19 4 16,-6-26-12-16,-7-15-5 16,-6-5-4-1,-5 21-2-15,0 28 6 16,0 32 2-16,-5 23 12 16,-6 19 2-16,-2 0-16 0,-7 29-1 15,2 24-1-15,5 19 2 16,8 13 6-16,5 8-1 15,0 3 5-15,13-9-10 16,3-12 3-16,2-16-3 16,-2-17-3-16,-3-19 2 15,-4-9-32-15,4-11-5 16,-6-3-12-16,-1 0-21 16,-3-15-75-16,2-5-63 0,-5-2-359 15</inkml:trace>
  <inkml:trace contextRef="#ctx0" brushRef="#br0" timeOffset="75912.19">9970 7090 936 0,'0'0'74'0,"0"0"42"0,0 0-34 15,0 0-47-15,66-116-9 16,-29 66 1 0,5-4-9-16,1 4-11 15,-1-6-3-15,-6 1-3 16,-12 5-1-16,-11 6-7 15,-3 16 2-15,-10 12-6 16,0 8-4-16,-4 8 15 16,-19 0-10-16,-2 10 0 15,3 21 2-15,11 6-6 0,9 7 3 16,2 4 9-16,6-2-3 16,23-1 4-16,0-6 1 15,5-4-1-15,-7-6 1 16,-5-8 0-16,-9-7 2 15,-11-6-2-15,-2 0 0 16,0 0-8-16,-8-2 8 16,-21 1 0-16,-7-4 0 15,3-1 0-15,8-2-4 0,9 0 3 16,12 0-3-16,4 0 4 16,0 0-3-16,2-12-27 15,20-4 20-15,14-2 9 16,11-4 1-16,7 0-2 15,6 0 2-15,-1-2 0 16,5 3 6 0,-16-1 16-16,-15 0-11 15,-8-2-4-15,-16 2-5 0,-9 0 6 16,0 2-2-16,0 4 7 16,-20 8-6-16,-2 8-6 15,-3 0-1-15,0 6-4 16,6 18 4-16,5 9 0 15,10 4 1-15,4 6 6 16,0 3-2-16,20-5 1 16,9-2-1-16,2-9-3 0,9-6 8 15,0-13 17-15,5-11-22 16,1 0 8-16,4-11-5 16,-3-17-5-16,-7-5-3 15,-9-11 1-15,-14 0-2 16,-9-4 0-16,-8 1-1 15,0 6-4-15,-8 14-12 16,-9 12 0-16,-6 10 17 16,6 5-9-16,-3 0-2 0,-1 7 10 15,13 12 1-15,-1-3 0 16,9 2-4-16,0-1 3 16,0 2-1-16,15-1 0 15,6-2 3-15,3-3 0 16,3-2 0-1,-1-3 0-15,-1 0 4 0,-3 1-4 16,1 8 1-16,-8 0 0 16,-3 2 1-16,-6 3 3 15,-4 0 4-15,5-2 3 16,-3-2-4-16,-2-10-5 16,-2-4 4-16,0-4-5 15,0 0 6-15,8 0-2 16,-2 0 5-16,5-14 3 15,7-10-8-15,2-10-6 16,2-2 1-16,5-4 0 0,-2 5-1 16,-6 13-10-16,-3 10 5 15,-9 10 1-15,-5 2-1 16,0 0-6-16,-2 11-2 16,2 17 5-16,8 4 8 15,-4 3 1-15,7 0-1 16,1-7 3-16,-1-8 3 15,-3-10-5-15,-4-10 1 0,1 0-1 16,1 0 7-16,2-6 2 16,1-14-4-16,-3-8-1 15,4-6-4-15,-8-1 2 16,1-1-3 0,-3 3-3-16,0 3-11 15,-2 7 0-15,0 13-5 16,0 8-10-16,0 2-19 15,0 0-19-15,0 2 25 0,0 12 40 16,4 5 2-16,10 1 4 16,6-1 0-16,2 1 1 15,14 1-1-15,-1-4 17 16,2-2 5-16,-6-3-3 16,-2-2-10-16,-10-3 8 15,2 2 4-15,-15-1-8 16,3 0-1-16,-9 1-10 0,2 0-5 15,-2-3-1-15,0-2-2 16,3-2 0-16,-1-2-40 16,-2 0-41-16,9 0 26 15,-3-9-62-15,5-14-138 16,-3-9-211-16</inkml:trace>
  <inkml:trace contextRef="#ctx0" brushRef="#br0" timeOffset="76160.22">11674 6557 646 0,'0'0'84'0,"0"0"42"16,0 0-16-16,0 0-29 16,0 0-12-16,0 0-12 15,2 32-25-15,11-32-2 0,8 0-6 16,-4-11-8-16,-1-6-13 15,-5-3 2-15,-7 2-5 16,-4 3-10-16,0 6-9 16,0 7-28-16,-13 2-24 15,-5 0-33-15,3 20-38 16,-1 6-131-16</inkml:trace>
  <inkml:trace contextRef="#ctx0" brushRef="#br0" timeOffset="76912.31">12017 6720 712 0,'0'0'165'16,"0"0"-57"-16,0 0-23 16,0 0-18-16,0 0-2 15,0 0-40-15,-45-47-19 16,28 58-2-16,-4 13-2 15,6 3 5-15,6 4-6 16,0 5 3-16,5 2-4 16,4 2-3-16,0 0 2 15,0-7 1-15,8-4-1 16,17-7 2-16,2-10 6 16,6-8-5-16,5-4-1 15,7 0 2-15,-1-16-1 16,-1-9-1-16,-3-4 1 0,-11-3-4 15,-4-6 0-15,-10-2 0 16,-9 3 0-16,-6 8 2 16,0 11 0-16,0 7-3 15,-2 11-10-15,-13 0 13 16,-3 7-1-16,0 16-2 16,9 7 5-16,2 7-2 15,7 3 4-15,0 2-4 0,11-6 4 16,14-4-3-16,6-13 1 15,8-6 3-15,7-13-2 16,10 0 6-16,4-4 6 16,2-17-12-16,1-8 5 15,-14-1-4 1,-9-8-3-16,-11-6 2 16,-11-7-3-16,-7 1-1 15,-11 8-10-15,0 12 5 0,-2 15-15 16,-23 10 18-16,3 5-2 15,-5 0-3-15,5 12 7 16,8 10 1-16,8 4 0 16,6 1 1-16,0 3 0 15,16 0 4-15,5 5-2 16,11 0 0-16,-3-3 12 16,0-2 8-16,-5-7-5 0,-3-4-10 15,-15-3 3-15,-4-7-9 16,-2-2 1-16,0-3-3 15,-6 2 1-15,-21 0 10 16,-11-2-11-16,-2-4-3 16,-7 0-35-16,12 0-25 15,-2 0-97-15,16-6-222 0</inkml:trace>
  <inkml:trace contextRef="#ctx0" brushRef="#br0" timeOffset="77088.34">13510 6999 1087 0,'0'0'65'0,"0"0"12"0,0 0-52 15,0 0-25-15,0 0-42 16,0 0-117-16,-77-17-321 15</inkml:trace>
  <inkml:trace contextRef="#ctx0" brushRef="#br0" timeOffset="82297">802 8392 597 0,'0'0'168'0,"0"0"-108"15,0 0 20-15,0 0-5 16,0 0-16-16,0 0-17 15,0 0 0-15,-9-9-10 16,9 9-11-16,12 0-3 16,23 0 3-16,11 5 4 15,13 2-6-15,-6 0-5 16,7-2-5-16,5-2-1 16,0-1 0-16,-1 0 0 15,1-2-5-15,-7 0-2 0,-7 0 0 16,-15 0-1-16,-14 0-4 15,-15 0-3-15,-5 0-4 16,-2 0 0-16,0 0 0 16,0 6-27-16,-20 7 15 15,-6 2-54-15,-1 1-43 16,8-10-95 0,13-4-160-16</inkml:trace>
  <inkml:trace contextRef="#ctx0" brushRef="#br0" timeOffset="84169.26">2842 8480 733 0,'0'0'65'15,"0"0"45"-15,0 0-16 0,0 0-15 16,0 0 5-16,0 0-25 16,0 0-27-16,109-119-10 15,-78 72-13-15,-2 3-7 16,-4 5-1-16,-7 15 3 16,-10 12-4-16,-3 6 3 15,-3 6-3-15,-2 0-1 16,0 5-5-16,0 24-9 15,0 18 15-15,0 6 2 0,0 5 0 16,2-12-2-16,10-9-9 16,3-15-14-16,-1-11-38 15,3-11-27-15,6-15-86 16,-6-27-211-16</inkml:trace>
  <inkml:trace contextRef="#ctx0" brushRef="#br0" timeOffset="84433.3">3021 7971 942 0,'0'0'59'0,"0"0"-50"16,0 0 23-16,0 0-14 15,0 0 22-15,0 0 18 16,31 10-22-16,-5-10-14 0,5-9 0 15,3-16-22-15,-6-4-1 16,-12 1-10-16,-9 6-10 16,-7 7 11-16,0 6-10 15,-13 7-29-15,-8 2-37 16,4 14 8-16,1 20-100 16,12 11-29-16,4 3-191 15</inkml:trace>
  <inkml:trace contextRef="#ctx0" brushRef="#br0" timeOffset="85497.43">3350 8211 908 0,'0'0'111'0,"0"0"-8"16,0 0 12-16,0 0-72 16,0 0-18-16,0 0-12 15,0 3-9-15,0 25 0 0,5 9 11 16,1 4-6-16,1-12-6 15,-3-4-2-15,0-13-1 16,1-8 0 0,-3-4 7-16,5 0-5 15,4-2 0-15,7-22-1 16,11-11-1-16,5-5-3 16,1 7-3-16,-1 5 6 15,-5 8 0-15,-5 13-5 0,-9 7-7 16,-1 0 2-16,1 7-6 15,-1 18 7-15,1 5 8 16,2 3 0-16,-2-6 1 16,3-1-1-16,1-6 1 15,0-11 0-15,-3-9 3 16,3 0-1-16,4-20 8 16,3-15 5-16,1-6-6 15,-3-3-8-15,-1-5 6 0,-3-4-7 16,-7-2 0-16,-1-6-1 15,-8 2 1-15,-4 11 0 16,0 17-4-16,0 17 1 16,0 9-2-16,0 5 0 15,0 2-17-15,-6 30-10 16,-6 16 27-16,5 14 7 16,7 6-5-16,0 4 6 0,2-2-6 15,19 1 1 1,6-10 2-16,4-4 1 15,2-13 1-15,5-14-2 16,0-18 7-16,2-12-5 16,2-2-1-16,6-28 2 15,-4-10-3-15,-9-4-1 16,-10-7-8-16,-19 3 0 16,-1 9 0-16,-5 4-18 0,0 14 13 15,-13 10 4-15,-8 11-11 16,2 0-2-16,-4 11 12 15,5 18 11-15,5 7 0 16,11 8 2-16,2 2 1 16,0-1-2-16,19-9 6 15,13-10-2-15,2-8 21 16,4-12-1-16,4-6 8 16,3-3-16-16,3-26-2 0,4-7-12 15,-8-8 2-15,-8-2-5 16,-10-4 0-16,-8 4 0 15,-11 5-7-15,-7 9-10 16,0 18 16-16,0 9-7 16,-17 5-15-16,-10 0 15 15,2 9-6 1,0 11 10-16,8-1-1 16,10-2 3-16,7-1 1 0,0-2-2 15,0-3 3-15,7-4 4 16,10 5-1-16,4-3 3 15,1 0-4-15,0 3 2 16,-2 0-3-16,-4 5 1 16,4 0-2-16,-4 9 2 15,-3 1 0-15,1 1-3 16,-1 0 2-16,0-4-1 0,-2-4 3 16,-2-4-3-16,0-9 1 15,-2-2-2-15,2-5-12 16,-1 0-33-16,2 0 21 15,1-22-23-15,-5-10-42 16,-6-6-42-16,0-6-157 16</inkml:trace>
  <inkml:trace contextRef="#ctx0" brushRef="#br0" timeOffset="85689.46">3662 8061 957 0,'0'0'97'0,"0"0"-91"15,0 0 7-15,0 0-1 16,0 0-7-16,0 0 19 0,200 0-24 16,-94-3-52-16,2-4-113 15,6 1-192-15</inkml:trace>
  <inkml:trace contextRef="#ctx0" brushRef="#br0" timeOffset="86849.6">5064 8197 679 0,'0'0'142'0,"0"0"-62"15,0 0 26-15,0 0-53 16,0 0-4-16,0 0 0 16,-24-18-21-16,9 38-15 0,-4 12-2 15,5 9 7-15,8 2-5 16,4 0-2-16,2-6-11 16,0-6 2-16,8-11 2 15,15-8-4-15,4-8 1 16,2-4 1-16,4 0 6 15,-2-26-5-15,-2-6 9 16,-2-8-6-16,-14-1-6 0,-10 4 0 16,-3-4 0-16,0 10 0 15,-22 4 0-15,-7 11-3 16,-5 10 2-16,1 6-6 16,0 0 5-16,6 0-5 15,6 17 2-15,13 0-2 16,8 1-9-16,0 3-18 15,15-7-8 1,23-5-2-16,9-5 1 0,7-4 15 16,-1 0 11-16,-2-2 14 15,-8-9 3-15,-10-3 9 16,-13 4 5-16,-9 1 19 16,-2 4 12-16,-9 2 4 15,0 3 5-15,0 0-20 16,0 0-14-16,0 4-20 15,0 30 0-15,-2 23 12 16,-7 19 5-16,0 14-4 0,4 8-4 16,5 5-3-16,0-6-6 15,0-4 0-15,0-15 0 16,0-17-32-16,0-22 32 16,0-16-2-16,0-18-38 15,5-5-75-15,4-9 13 16,2-26-99-16,0-17-24 15,-4-12-19-15</inkml:trace>
  <inkml:trace contextRef="#ctx0" brushRef="#br0" timeOffset="87081.63">5390 8267 725 0,'0'0'121'16,"0"0"-36"-1,0 0 11-15,0 0-47 16,0 0 10-16,57-102 2 15,-26 102-25-15,10 0-10 0,-3 0-6 16,-3 20-14-16,-10 6-4 16,-12 1 0-16,-8 5-2 15,-5-2 0-15,0-2 0 16,-20-2-4-16,-16-4-6 16,3-3-28-16,-6-8-35 15,10-5-33-15,10-6-35 16,5 0-141-16</inkml:trace>
  <inkml:trace contextRef="#ctx0" brushRef="#br0" timeOffset="89697.97">5586 8328 685 0,'0'0'142'16,"0"0"-67"-16,0 0-21 15,0 0-7-15,0 0-2 16,0 0 28-16,47 0-9 0,-23-14-32 15,-2-4-18-15,7-3 2 16,-2-5-10-16,-4-2-5 16,-8 2-1-1,-9-1-6-15,0 2 3 16,-6 6-6-16,0 6 8 16,0 9-12-16,-6 4-22 15,-4 0 22-15,-9 6 7 16,6 17 2-16,9 2 2 0,2 3-3 15,2 2 5-15,0 3 6 16,15-6-5-16,8-3 7 16,6-5-2-16,2-12 9 15,9-7 9-15,0 0 7 16,9-14-14-16,-2-12-9 16,-3-6-1-16,-3-4-5 15,-12-3-2-15,-12-4-7 16,-10 3-13-16,-7 6-10 0,0 8-2 15,-20 12 16-15,-9 9-26 16,2 5 23-16,1 0 2 16,5 9 16-16,8 1-6 15,9-4 6-15,4 2-2 16,0 0 3-16,0-3 2 16,19 4 11-16,6-3 8 15,2-2-8-15,0 4-1 0,-5-2-2 16,-2 6-1-16,-2 1-8 15,-5 6 3 1,5 6-1-16,-3 1 10 16,1-3 5-16,3 3-7 15,-9-2-3-15,3-3-7 16,-3-3 1-16,-4-9-2 16,7-1 0-16,10-6-2 15,2-2-7-15,6 0 8 0,4 0-11 16,1-18 0-16,2-3 5 15,-2-4 6-15,-5-1-7 16,-6-6 7-16,-8 0-2 16,-13-3 0-16,-4 3 1 15,0 6-1-15,-2 5 3 16,-17 9-3-16,-6 8-9 16,-6 4 10-16,0 0-2 15,-3 20 4-15,10 8 0 0,1 2 0 16,5 2 1-16,7 0 5 15,11 2 1-15,0-2 0 16,0-2-2-16,4-9-1 16,10-6 9-16,1-8-2 15,4-7 11-15,5 0-3 16,2-11-6-16,3-11-11 16,-2-6 3-1,-4 2-6-15,-10-2 2 0,-4 3 0 16,-4 4-1-16,-5 5-1 15,0 7 0-15,0 6-1 16,0 3-9-16,0 0 5 16,0 8-3-16,-9 16 7 15,4 6-1-15,5 4 3 16,0 0 0-16,0-1 3 16,5-6-3-16,12-4 2 0,6-9-2 15,4-10 8-15,6-4 8 16,5-3-11-16,1-18-4 15,4-9 2-15,-5-1 1 16,-5-5-2-16,-6-8 3 16,-6-12-4-16,-11-14 2 15,-3-10-3-15,-7-9-8 16,0 1 5-16,0 12 1 16,-2 18 4-16,-9 18-2 0,2 16 0 15,0 12-4-15,2 8 2 16,-1 4 0-16,1 0-3 15,-5 29-2-15,10 17 6 16,2 12 1-16,0 14 1 16,7 6 6-1,13 6-5-15,-2-4 10 16,2-5-4-16,0-10 2 16,-2-11-2-16,0-11-4 0,-8-15-4 15,4-13-1-15,-5-8 1 16,-3-7-1-16,13 0-7 15,-1-16 1-15,-1-13 0 16,-3-5-10-16,-5-4 7 16,-9-2-23-16,0 2 7 15,-5 8 0-15,-15 8-14 16,-7 11 9-16,0 8 27 0,-2 3-2 16,3 0 1-16,10 3 5 15,8 12 1-15,8 2-1 16,0 0 2-16,4-1-1 15,21-2 2-15,6-3 2 16,4-6 8-16,7-5-4 16,-1 0-7-16,-5 0-1 15,-3 0-2-15,-4-10 2 16,-4 4-1-16,-6 0 2 0,-7 2 3 16,-6 4-2-16,-1 0 1 15,-5 0 2-15,2 16 6 16,0 8 9-1,0 3-5-15,2 1-11 16,4-3 0-16,-2-4 7 16,1-6-2-16,-1-4 5 15,4-7-9-15,1-4 3 16,4 0 7-16,5 0-13 0,5-18 9 16,2-8-7-16,4-5-2 15,0-9-2-15,0-10 2 16,-2-10-2-16,0-13-1 15,0-11-15-15,-9-3 0 16,-4 2 3-16,-10 10 8 16,1 14 2-16,-7 16 2 15,0 19 0-15,0 15 0 0,0 6-1 16,0 5-1-16,0 9-10 16,0 24 1-16,-2 17 11 15,2 13 3-15,0 9 3 16,0 6-4-16,0 4 8 15,2 3 2-15,10-9-1 16,-2-9 4-16,-1-16-3 16,1-9-7-16,0-12-4 15,-1-9 3-15,-5-11-4 0,6-10-5 16,-4 0 4-16,13-9-8 16,0-18 2-1,8-5-7-15,-2-5-22 16,-1 0 5-16,-4 5 9 15,-11 9-8-15,0 11 21 16,-9 10 4-16,0 2 5 16,0 0 2-16,-2 5 4 15,-9 15 5-15,4 3-8 0,7 1 16 16,0 6-8-16,0-3-1 16,11-6 1-16,2-3 6 15,8-8-15-15,-2-8 15 16,8-2 7-16,2 0-8 15,2-22-15-15,0-4-1 16,6-8-3-16,-8-6 1 16,-3-7 2-16,-6-16-7 0,-2-7 2 15,-5-10-9-15,-2 2 0 16,-8 8 1-16,-3 11 11 16,0 17 2-16,0 16 4 15,-7 14 9-15,0 6-4 16,5 6-9-16,-2 0 0 15,-3 20 1-15,0 18-1 16,3 14 11-16,4 9 0 16,0 10 7-16,0 6-7 15,0-3-2-15,9-5 6 16,4-11-6-16,0-5 2 16,1-13-8-16,-1-14 0 15,-9-12-3-15,6-10 0 16,-4-4 3-16,7-1-2 15,8-17-2-15,1-9-8 16,1-3-3-16,-6 6 2 16,-3 4-2-16,-10 8 7 0,1 7-2 15,-5 5 4-15,2 0 3 16,0 7-9-16,0 13 9 16,0 4 6-16,5-2 1 15,2-2-3-15,4-6 5 16,1-5-7-16,1-9 5 15,10 0 4-15,4-2-7 16,4-17 2-16,5-3-3 0,0-4-3 16,0-2-1-16,-2 0 1 15,-3 6 2-15,-10 10-2 16,-10 9-1-16,-9 3-3 16,-4 0 4-16,0 17 1 15,0 15 16-15,-13 14 2 16,-7 19-4-1,-5 25-6-15,-6 14-2 16,-3 10-7-16,3-11-9 0,12-26-71 16,5-16 57-16,7-27 23 15,5-10 0-15,2-14-5 16,0-10-7-16,-2-6-22 16,2-22-106-16,-6-11-21 15,-13-8-150-15</inkml:trace>
  <inkml:trace contextRef="#ctx0" brushRef="#br0" timeOffset="89922">7942 7936 1031 0,'0'0'113'16,"0"0"-81"-16,0 0 31 15,0 0-37-15,171-41-6 0,-92 36-4 16,-6 3-7-16,-6-1-9 16,-16 0-1-16,-13 2-15 15,-20-2-19-15,-18-3-79 16,0-1-14 0,-20-5-259-16</inkml:trace>
  <inkml:trace contextRef="#ctx0" brushRef="#br0" timeOffset="90058.02">7820 7758 387 0,'0'0'600'15,"0"0"-580"-15,0 0-3 16,0 0-14-16,0 0-3 16,0 0-54-16,2-22-187 15</inkml:trace>
  <inkml:trace contextRef="#ctx0" brushRef="#br0" timeOffset="90234.04">7193 7720 1107 0,'0'0'113'0,"0"0"-106"15,0 0 32-15,0 0-39 0,0 0-7 16,0 0-59-16,-11-6-112 15,24 12-199-15</inkml:trace>
  <inkml:trace contextRef="#ctx0" brushRef="#br0" timeOffset="91330.19">9801 7860 905 0,'0'0'72'0,"0"0"-8"15,0 0 30-15,0 0-60 16,0 0-16-16,0 0 9 0,-66 93-3 16,52-49-16-16,9 0 0 15,5-7-5-15,5-11-2 16,17-8 7-16,5-11-8 15,4-7 0-15,11 0-1 16,-1-26 1-16,-8-6 0 16,-6-10 0-16,-12-2 0 15,-10-2-1-15,-5-1 0 16,-9 9 1-16,-18 11-5 16,-4 8 4-16,-7 15-1 15,9 4-6-15,0 0 2 0,9 8 2 16,11 12-25-16,9 2 1 15,0 1-7-15,34-5-4 16,5-5 6-16,17-7-7 16,2-6 3-16,5 0 18 15,-12-15 3-15,-7-14-6 0,-8-5 19 32,-11-7-3-32,-9 0 6 15,-10-1 8-15,-6 0 14 0,0 5 27 16,0 10-8-16,-11 7 8 15,2 12 9-15,-2 8-23 16,-2 0-12-16,-1 0-9 16,3 24-8-16,5 10 10 15,3 10-10-15,3 11 9 16,0 6-6-16,0 11 4 16,3 10-3-16,3 7 3 0,3 8-1 15,-7 10 18-15,-2 4-23 16,0 0-3-16,0-2-4 15,0-12 0-15,0-12 2 16,0-16-4-16,0-13-7 16,0-16 7-16,7-14-16 15,2-18-9-15,11-8-10 16,2-6 10-16,5-28 24 0,-2-14-4 16,-8-8 6-16,-13-6 1 15,-4-5-3-15,0 5 7 16,-21 4-1-16,-8 7 4 15,-7 5 3-15,-2 7-2 16,-2 5-5 0,0 2 0-16,7 1-2 15,4 8-1-15,15-4 0 16,14-3-1-16,0 0-17 16,24-2-61-16,30 1-46 0,17-1 2 15,18 5-172-15,9-4-284 16</inkml:trace>
  <inkml:trace contextRef="#ctx0" brushRef="#br0" timeOffset="92226.3">10851 7953 711 0,'0'0'123'0,"0"0"-110"15,0 0 59-15,0 0-27 16,0 0 15-16,0 0 4 16,38 8 4-16,-11-11-18 15,4-15-25-15,3-4-11 16,-3-6-9-16,-10-2 0 0,-2-2-3 16,-13 0 8-16,-6 6-4 15,0 5-1 1,0 8-5-16,-13 5 0 15,-3 8 0-15,-3 0-3 16,-4 8 3-16,-4 22-6 16,9 4 6-16,5 6 0 0,9 5 0 15,4-3-4 1,0-2 1-16,20-7 3 0,11-4 1 16,9-11 0-16,4-8 1 15,10-9 3-15,0-1-5 16,4-5 7-16,-2-23 2 15,-1-7 2-15,-2-5-6 16,3-6-1-16,-11 0 0 16,-9 0-2-16,-23 6-2 15,-13 10-3-15,0 10 2 0,-31 16 2 16,-16 4-1-16,-4 4 0 16,-3 30-6-16,2 8 5 15,17 6 0-15,10 3 0 16,12-5-1-16,13-6 0 15,0-10 2-15,0-6 0 16,21-14 0-16,2-6 2 16,14-4 8-16,5 0 1 15,7-20-4-15,7-5 1 0,-3-2-5 16,-8 1-1 0,-7 4-2-16,-16 5 2 15,-7 10 8-15,-8 3-7 16,-7 4-2-16,0 0-1 15,-2 22-3-15,-20 22 3 16,-5 18 9-16,5 14-8 16,-1 14 4-16,-2 9-2 0,8 0-1 15,-1-9 0-15,5-20-2 16,4-24 0-16,9-20-1 16,0-15 0-16,0-9 2 15,0-2 0-15,0-8 1 16,7-18-2-16,15-10-8 15,6-8 0-15,1 4 8 0,6 4-6 16,-9 10 0 0,-4 18-4-16,1 8 8 0,-6 0-12 15,1 17 12-15,5 12 0 16,-1-1 2-16,0-2 0 16,-2-8-3-16,5-7-13 15,0-11-17-15,-4 0-70 16,8-13-63-16,-6-20-67 15,-5-8-69-15</inkml:trace>
  <inkml:trace contextRef="#ctx0" brushRef="#br0" timeOffset="92826.38">11876 7830 796 0,'0'0'78'16,"0"0"-3"-16,0 0-11 15,0 0-50-15,0 0 53 0,0 0-13 16,-29 141-5-16,29-101-17 16,12-4-6-16,5-8 2 15,-1-10-13-15,9-8-4 16,-1-10 5-16,7 0-2 16,10-13-2-16,1-13-5 15,5-7-5-15,-9-5-2 16,-3-6-1-16,-8 3 1 15,-9 10-2-15,-7 8 2 16,-9 15-1-16,-2 6 0 0,0 2-8 16,0 2-1-16,0 26 4 15,-11 6 6-15,4 7 0 16,5-1 0-16,2-2 4 16,0-8-3-16,7-9-1 15,6-9 4 1,2-7 0-16,8-5 4 0,-3 0-2 15,7-12 4-15,0-10-10 16,-3-7 2-16,-2-4-5 16,1-9 1-16,-5-1 1 15,-7 3-1-15,-5 10-4 16,-1 16 3-16,-5 8 0 16,0 6-3-16,0 0 6 15,0 3-9-15,-7 20 1 16,3 8 7-16,4 6-1 15,0 3 2-15,0 1 2 16,17-3-1-16,10-9 2 0,2-5 0 16,2-10-2-16,6-7-1 15,0-7 2-15,5 0-2 16,8-12-30-16,-8-14-80 16,-7-10-35-16,-10-12-91 15,-11-10-128-15</inkml:trace>
  <inkml:trace contextRef="#ctx0" brushRef="#br0" timeOffset="92954.4">12588 7606 899 0,'0'0'48'16,"0"0"-23"-16,0 0 44 16,0 0-57-16,0 0-12 15,0 0-57-15,27-7-4 0,13 22-217 16</inkml:trace>
  <inkml:trace contextRef="#ctx0" brushRef="#br0" timeOffset="93562.47">12958 7870 945 0,'0'0'67'15,"0"0"56"-15,0 0-63 0,0 0-41 16,0 0 22-16,0 0 7 16,-27 120-21-16,25-79-20 15,2-1 7-15,0-8-11 16,0-8 0-16,0-10-2 16,0-6-1-16,0-6 0 0,0-2 4 15,0 0 1-15,6-4-3 16,10-14 6-16,6-10-8 15,-4-4 1 1,0-5-4-16,2-1 1 16,-4 5-3-16,-5 3 3 15,-5 7 1-15,-6 12 1 16,2 2 0-16,-2 7-5 16,0 1 5-16,0-2-1 0,0 3 1 15,0 0 6-15,0-1-6 16,0 1 0-16,0 0-1 15,0 0 1-15,0 0 3 16,0 0 0-16,0 0-1 16,0 0 5-16,0 0 7 15,0 0-9-15,0 0 9 16,0 0-14-16,0 0-2 0,0 9 2 16,-2 26-2-16,-11 19 4 15,7 14-2-15,-4 16 6 16,-3 16-4-16,2 6-2 15,-5-3 1-15,1-9-1 16,1-22-7-16,1-15-3 16,6-15-15-16,-2-18 12 15,9-13-15-15,0-11-22 16,0 0-64-16,0-9-52 0,2-26-174 16,10-9-76-16</inkml:trace>
  <inkml:trace contextRef="#ctx0" brushRef="#br0" timeOffset="95410.71">13043 7953 703 0,'0'0'141'15,"0"0"-40"-15,0 0-12 16,0-111-41-16,0 96 9 0,4 4 18 16,11 3-33-16,8 7-37 15,1 1 9-15,12 0-12 16,-3 9 7-16,-4 17 2 15,-2 4-9-15,-14 6-2 16,-11 1 0-16,-2-5-1 16,-6-1 1-16,-21-4 0 15,-9-7-2-15,5-6 2 16,2-5 0-16,12-6-3 16,1-3-6-16,7 0-11 0,7-3 6 15,2-18-15-15,0-9-11 16,9-8-13-16,15-1-1 15,14 7 20-15,2 9 4 16,7 6 29-16,-3 9 1 16,-3 6 8-16,-8 2 17 15,-6 0 11 1,-2 0-7-16,-8 0 4 0,-5 10-19 16,-10 4 5-16,5 2-4 15,-5 1 12-15,0-2-5 16,0-2-3-16,-2-5-6 15,0-7 3-15,0-1-9 16,0 0 0-16,2 0 10 16,5 0-5-16,7-19 11 15,7-10-23-15,4-7 0 0,6 0-4 16,0 2-4-16,-4 7 1 16,-2 10-3-16,-12 9 6 15,-8 8 0-15,-3 0 0 16,0 0 3-16,5 16-2 15,-3 12 3-15,-2 4 7 16,3 3-3-16,-3-3 6 16,3-10 1-16,-1-7-3 15,1-8 0-15,-3-7-4 0,-2 0 5 16,4 0 10-16,7 0-7 16,5-16 2-16,7-4-12 15,6-9-2-15,0 0 0 16,0-4-1-16,0 3-6 15,-10 10 1 1,-3 6 0-16,-7 11-1 16,-9 3 1-16,0 0-2 15,0 0 1-15,2 17 5 0,0 12 2 16,7 3 1-16,-2 1 0 16,6 2 1-16,3-9 2 15,-1-7-1-15,6-5-2 16,-4-7-1-16,3-7 5 15,14 0 3-15,-1-3-4 16,5-15-1-16,-2-4-2 16,-9-4 4-16,-5-1-5 15,-11-10-9-15,-2 2 8 16,-7 3-21-16,-2 11 18 0,0 10-4 16,-4 11-15-16,-19 0 7 15,1 6 6-15,0 13 6 16,4 8-1-16,7 2 4 15,7 5 1-15,4 0 0 16,0 1-2-16,2-5 4 16,13-4-2-16,10-9 4 15,-3-4-4-15,5-5 3 0,7-8 4 16,1 0-7-16,5-7 6 16,5-14-6-1,-3-4 0-15,-4-2 0 16,-5-5-2-16,-4-5 2 15,-9 3-11-15,-1 5 6 16,-11 9 3-16,-1 13 0 16,-7 5 2-16,0 2-3 0,0 0-2 15,0 20-7-15,0 10 12 16,-9 4 6-16,7 1 3 16,2-4-9-16,0-2 6 15,0-7 7-15,0-8 2 16,0-9-7-16,0-2-4 15,4-3 12-15,11 0-2 16,10-3-6-16,2-16-1 16,4-3-6-16,0-5-1 0,7-3 0 15,-7-2-10-15,0 4-3 16,-4 7 3-16,-13 10 2 16,-3 8 3-16,-11 3 1 15,2 0-4-15,-2 14 0 16,0 12 8-16,2 9 0 15,0 4 0-15,8-3 5 16,-4-5 3-16,7-5-2 0,-1-6-3 16,1-8 1-1,1-3 2-15,1-9 9 16,12 0-4-16,6-4-5 16,9-18-2-16,10-4-4 15,-5-9 0-15,-5-11 1 16,0-18-1-16,-3-14 0 15,-10-17 0-15,-6-11-8 16,-2-1 4-16,-17 10-6 16,-4 21 10-16,0 27 0 0,0 25 0 15,-15 24-3-15,-14 0-3 16,-9 31 4-16,2 28-5 16,7 14 7-16,12 10 2 15,8 9-2-15,9 0 2 16,0-5-2-16,4-4 0 15,18-10-1-15,5-13-1 0,-5-16 0 16,5-13 2-16,-2-16-2 16,-4-11 2-16,12-4 0 15,0 0 3-15,2-19-3 16,3-11-9-16,0-6 8 16,-7-7 0-16,-6-8 0 15,-5 3-3-15,-16 6 1 16,-4 16 1-16,0 10-2 15,-2 10-5-15,-14 6 7 16,-3 0-4-16,-2 2 4 16,5 18 2-16,10 4 0 15,6 3 4-15,0 2-2 16,0 1-2-16,2 2 8 16,16 3 0-16,-3-2 0 15,6 2 0-15,3 1 6 16,-1-3-14-16,-6-2 2 15,-5-9-2-15,-12-9-1 0,0-1 1 16,-16-3-9-16,-20-3 0 16,-9-6-15-16,-1 0-64 15,-10-4-105-15,-4-21-71 16,2-10-505-16</inkml:trace>
  <inkml:trace contextRef="#ctx0" brushRef="#br0" timeOffset="95602.74">14937 7546 857 0,'0'0'110'15,"0"0"-31"-15,0 0 5 16,0 0-34-16,127-5-15 16,-49 16-18-1,14 7-7-15,-1-1-10 16,-8 0-7-16,-1 1-61 0,-2-4-73 15,3-2-185-15</inkml:trace>
  <inkml:trace contextRef="#ctx0" brushRef="#br0" timeOffset="95802.77">16542 7990 919 0,'0'0'179'15,"0"0"-92"-15,0 0 29 16,0 0-62-16,0 0-11 16,0 0-18-16,0 0-18 15,0-1-7-15,0-7-40 16,0-1-48-16,-16-1-192 16,-13-2-493-16</inkml:trace>
  <inkml:trace contextRef="#ctx0" brushRef="#br0" timeOffset="97018.93">927 9721 752 0,'0'0'147'16,"0"0"-69"-16,0 0 5 15,0 0-5-15,0 0-14 16,0 0-31-16,-20-6-14 16,20 6-9-1,4 0-8-15,30 0-2 16,19 0 6-16,16 0 0 0,7 2-1 16,0 0-3-16,-10-2-1 15,-12 0-1-15,-18 0-2 16,-18 2-9-16,-12-2-16 15,-6 2-6-15,0 1-10 16,-6 2-1-16,-17 2-43 16,-8-3-52-16,2-4-132 15,2 0-195-15</inkml:trace>
  <inkml:trace contextRef="#ctx0" brushRef="#br0" timeOffset="99643.26">2632 9370 648 0,'0'0'18'16,"0"0"-7"-16,0 0 60 16,0 0 7-16,0 0-7 15,0 0-12-15,29-5-2 0,-16-18-31 16,6-5-12-1,-6 2 3-15,-3 4-8 0,0 8 2 16,-6 4 1-16,-2 8 2 16,-2 2-13-16,5 0-1 15,1 9-15-15,6 20 15 16,3 9 2-16,-1 4 5 16,1 2-5-16,1-6-1 15,-3-6 0-15,-4-7 0 0,-2-11-1 16,-5-8 1-16,3-6 4 15,-3 0 7-15,6-4 5 16,6-20 4-16,1-10-18 16,6-5 0-16,-4 1 1 15,-1 4-3-15,-1 6 0 16,-5 12 0-16,-6 9-1 16,-2 7-1-16,1 0-1 0,1 0-18 15,5 26 19 1,2 3 1-16,8 5 7 15,-2 0-1-15,1-6-3 16,-1-3 3-16,-3-11-4 16,-3-8 8-16,-5-5-1 15,-1-1-6-15,2 0 9 16,2-9 3-16,6-17 2 16,5-6-15-16,-4-3-1 0,-3 5 5 15,-4 4-5-15,-5 10 1 16,-1 7-2-16,-3 7-2 15,0 2 1-15,0 0-12 16,5 9-10-16,3 19 20 16,3 7 3-16,5-3 3 15,-1-2-3-15,4-7 1 16,-1-6-1-16,1-10 5 0,-1-3-5 16,3-4 2-16,3 0 3 15,0-7 2-15,1-11-6 16,-2-7 4-16,-8-1-4 15,-4-2-1-15,-6-4 1 16,-5-3-1-16,0 4-6 16,0 9 4-16,-5 8-2 15,0 11 0-15,1 3-3 16,-5 0 4-16,-4 29-12 16,-1 7 13-16,6 4 0 15,8 3-1-15,0-5 3 16,2-2-6-16,20-4 0 15,4-8-17-15,5-7 3 16,6-9-22-16,3-8-38 16,11 0 6-16,2-5-111 15,3-19-22-15</inkml:trace>
  <inkml:trace contextRef="#ctx0" brushRef="#br0" timeOffset="101331.48">3881 9290 489 0,'0'0'374'0,"0"0"-312"16,0 0 6-16,0 0 5 15,0 0-40-15,0 0-13 0,-58 32-3 16,51-6-3-16,7 8-4 16,0 0 10-16,2 3-13 15,18-5 5-15,7-4-7 16,2-6-3-16,0-6-1 15,2-10-1-15,2-6 1 16,-2 0 1 0,6-25 0-16,-2-10-2 15,1-9 0-15,-7-3-1 0,-9-5 1 16,-13-2-13-16,-7-11 0 16,0-6 6-16,-19-3 7 15,-1 8 0-15,-2 15 3 16,6 22 14-16,12 17 10 15,0 10 4-15,4 2-17 16,0 2-14-16,0 31 0 16,0 17 1-16,0 17 8 15,6-1-4-15,17 1 7 0,-1-1-4 16,2-7 1-16,1-7 6 16,-1-8-8-16,-5-9 14 15,-2-16-10-15,-7-8-5 16,-4-9-3-16,-2-2-3 15,7 0 0-15,10-17 0 16,5-11 12-16,8-5-10 16,-5-4-2-16,-7 5-4 0,-4 10 4 15,-10 10 0-15,0 9-14 16,-4 3 9-16,0 0-17 16,3 11 2-16,2 13 20 15,4 4 2 1,0 3-2-16,3-1 3 15,7-6-3-15,-2-5 0 16,4-4-3-16,-4-5 6 16,5-8-6-16,1-2 2 0,2 0 1 15,7 0 0-15,-5 0-1 16,-2-5 1-16,-7 3-4 16,-4-3-5-16,-5 1-9 15,-1 1-32-15,-6-1-14 16,-2 0-11-16,1 1 0 15,2-6 10-15,-3 0-32 16,3-1 28-16,-1-6 42 16,-1 0 22-16,-1-3-1 0,3-3 6 15,0-2 27-15,-3-4 19 16,-2 3 12-16,-2 1-20 16,0 4 10-16,0 3-3 15,-10 5 4-15,-4 4-19 16,-4 8-3-16,-6 0-14 15,1 0-3-15,-4 14-6 16,6 12 5-16,0 6 9 0,7 8-9 16,8 5-5-16,4-3-3 15,2-3 1 1,0-7 0-16,8-8 1 16,8-7-2-16,5-9 0 15,-2-8 7-15,4 0-1 16,4-4 7-16,4-18-6 15,-2-6 3-15,0-4-11 16,-9-4 10-16,-2 0-5 0,-8-1-5 16,-10 8 5-16,0 6-5 15,0 11 0-15,0 10-3 16,0 2 0-16,0 0 0 16,0 6-3-16,-6 18 3 15,-3 8 2-15,5 2 1 16,4 1-1-16,0-5 1 15,2-4 0-15,15-5 1 16,-1-5-1-16,3-9 2 0,-2-5-1 16,3-2 4-16,7 0-1 15,2-21 2-15,2-2-3 16,-2-4-3-16,-2-1 0 16,-3-3-2-16,-4 0-1 15,-7 5 0-15,-5 10 2 16,-4 9 1-16,-4 2 0 15,0 5-12 1,0 0-6-16,0 5 15 0,0 20-2 16,-4 10 5-16,2 4 2 15,2 1 0-15,0-3 1 16,0-5 6-16,0-13-5 16,0-8-3-16,0-7 11 15,0-4 0-15,2 0 3 16,4 0-4-16,3-4-11 15,9-19 15-15,5-3-8 0,0-6-7 16,4 2 4-16,0 4-4 16,-4 5-8-16,-4 8 4 15,-3 9-2-15,-5 4-10 16,-1 0-4-16,-2 13 5 16,1 10 15-16,5 5 5 15,-1 0-3-15,1 1-2 16,1-5 5-16,-1-6 3 15,-6-6-5-15,1-6 4 0,-3-3 4 16,-1-3-3-16,0 0 2 16,8 0-9-16,7-13 13 15,2-8-10-15,5 2-4 16,-5-6 0-16,5 1 0 16,-2 2 0-16,-10 7-3 15,-3 6-1 1,-8 9-4-16,0 0 3 15,-1 2-8-15,3 23 8 0,4 2 5 16,0 1 1-16,1-1 1 16,3-5-2-16,-1-6 0 15,3-6 0-15,-1-7-12 16,1-3-12-16,4 0-66 16,0-21-35-16,1-7 4 15,-11-4-130-15,-1-8-157 16</inkml:trace>
  <inkml:trace contextRef="#ctx0" brushRef="#br0" timeOffset="101547.51">5795 9085 637 0,'0'0'237'0,"0"0"-225"16,0 0 11-16,0 0 10 15,0 0 12-15,0 0-1 16,-16 57 4-16,37-57-5 0,-3 0-22 15,-1 0-10-15,-3-11-11 16,-5 2-9-16,-5 2-24 16,-2 6 0-16,-2 1-21 15,0 0-50 1,5 17-143-16,6 12 76 16,14 7-272-16</inkml:trace>
  <inkml:trace contextRef="#ctx0" brushRef="#br0" timeOffset="102475.63">6357 9334 951 0,'0'0'56'0,"0"0"-9"16,0 0 46-16,0 0-25 15,-98-104-25-15,67 100-16 0,-3 4-15 16,10 0-4-16,-1 12-7 15,10 16-1-15,4 4 0 16,11 2-1-16,0 2 1 16,9-2-1-16,15-1-11 15,10-6 2-15,-1-3 0 16,0-2 8-16,1-5 1 16,-10-3 0-16,-6-4 1 15,-9-2-2-15,-9-1-5 0,0-2-5 16,-18 4 12-16,-20 0-5 15,-13-1 2 1,0-4-11-16,8-2-6 16,10-2 3-16,10 0-1 15,17-11-8-15,4-8 11 16,2-5-33-16,13-5 8 16,23 4 18-16,15-1 19 15,7 3-5-15,2 5 8 0,-2 6 0 16,-11 4 5-16,-7 8 39 15,-13 0-18-15,-10 0-2 16,-7 8 8-16,-4 14-15 16,-6 0 15-16,0 5-13 15,0-4-5-15,0-2 1 16,0-6-4-16,-2-4-3 16,-2-7-3-16,4-2-3 0,0-2 6 15,0 0 3-15,0-6-8 16,0-14-3-16,6-7-7 15,13 0-12-15,4-1 0 16,6 1-9-16,0 12 2 16,5 4 9-16,-5 11 13 15,-2 0 4-15,-5 0 0 16,-4 16 1-16,-5 4 5 16,-2 4-1-16,-9 1 4 15,-2-4 8-15,0-4 0 16,0-8 1-16,0-4-4 15,0-3 2-15,0-2-2 16,0 0 8-16,0 0-5 16,0-7-15-16,0-12-2 15,0-8-7-15,12-2-1 16,11 0-3-16,5 3-2 16,1 9-8-16,0 6 1 0,-5 9 14 15,-3 2 6-15,-6 0 2 16,1 13 0-16,-5 4 0 15,-2 2-1-15,-2-4 3 16,-1 4-1-16,1-3 7 16,-5-4-1-16,2-1 4 15,-4 1-4-15,0 0 0 16,0-1-3-16,0-5-2 0,0-2-4 16,0-4 1-16,0 0-1 15,0 0-9-15,0 0-9 16,0 0-61-16,0-8-107 15,0-6-232-15</inkml:trace>
  <inkml:trace contextRef="#ctx0" brushRef="#br0" timeOffset="104075.84">8319 9344 889 0,'0'0'75'0,"0"0"-13"0,0 0 1 16,0 0-4-16,0 0-7 16,0 0-5-16,127-114-19 15,-82 70-15-15,-3-4-10 16,-9-3-1-16,-10 3-2 15,-17 11-1-15,-6 6-5 16,0 17-1-16,-13 10 6 16,-14 4-3-16,-4 11-3 15,-2 22-2-15,6 8-1 0,11 4-4 16,14 0-18-16,2-5-4 16,11-5 31-16,18-3 1 15,13-3 4-15,-2-5 0 16,-9-2 5-16,-2-4-3 15,-15-4 1-15,-7-2 0 16,-7 1-6-16,0-2 6 16,-16 1-3-16,-13-2 1 0,-5-1-1 15,5-5 0-15,12-4-4 16,5 0 0-16,8 0-2 16,4 0 3-1,0-4-16-15,12-17-23 16,21-2 10-16,13-6-3 15,10 0 3-15,11 3-2 16,-5-3 22-16,-6 1 12 16,-11 4 2-16,-16-2-1 0,-7 4-1 15,-10 1 3-15,-10 5 4 16,-2 7 13-16,0 4 15 16,0 5-14-16,-7 0-20 15,-9 0 0-15,-6 10-1 16,0 17 2-16,6 7 4 15,5 4 5-15,11 1-10 16,0-2 6-16,15-4-1 16,14-4 5-16,7-7 0 0,9-10 10 15,1-8-4-15,8-4 3 16,4-5 5-16,2-23-15 16,-2-9-2-16,-2-5-7 15,-18-6 2-15,-9-2 5 16,-16-8-7-16,-6-4 2 15,-7 1 2-15,0 10 1 16,0 14 7-16,-7 16-5 0,0 16 0 16,5 5-8-1,-4 2-3-15,-1 24-2 16,0 9 5-16,5 13 0 16,2-1 1-16,0 8 5 15,9-5-3-15,6-5-2 16,6 1 0-16,-4-15 1 15,3-7-1-15,3-9 4 16,-3-13-5-16,2-2 5 0,3 0 1 16,-1-14-3-16,5-18 1 15,-4-5-1-15,-8-5-2 16,-3-9 3-16,-5 0-4 16,-5-4 2-16,-4 11 3 15,0 10-2-15,0 17 2 16,0 8 5-16,0 7 1 15,0 2-5-15,-2 0-6 16,-9 20-2-16,-3 19 2 0,6 12 0 16,-1 12 5-16,4 9-2 15,3 8-3-15,-3 8 2 16,-1 6-1-16,-1 7-2 16,-1-1 1-16,0-1 0 15,4 0 0-15,4-12-2 16,0-14 2-1,0-15-1-15,4-27 0 16,17-11 1-16,1-18-12 0,7-2 0 16,9-6 4-16,2-22 2 15,-5-8-3-15,-8-8 7 16,-9-6-3-16,-13-4-3 16,-5-3 2-16,-11 3 5 15,-28 1-3-15,-9 2-6 16,-15 10-2-16,1 4 12 15,0 9 0-15,4 3 2 0,10 6 1 16,17 3 2-16,11 5 0 16,13-1-2-16,7-2 6 15,14-3-9-15,30-1-37 16,19-3-18-16,24 2-30 16,20 1-56-16,8-1-126 15,-1 1-141-15</inkml:trace>
  <inkml:trace contextRef="#ctx0" brushRef="#br0" timeOffset="104739.92">10308 9278 317 0,'0'0'379'0,"0"0"-338"0,0 0 86 16,0 0-44-16,0 0 1 16,0 0-1-16,13-60-11 15,-13 60-44-15,0 2-26 16,-13 25 3-16,-6 10 3 16,9 9-7-16,4 5 8 15,6-1-7-15,0-9-1 16,27-7 2-16,2-9-3 0,0-13 0 15,7-11-5-15,2-1 6 16,2-7-1-16,-2-17 0 16,-9-8-4-16,-11-6-3 15,-9-3-1-15,-9-5-5 16,0-3 1-16,-21 6-19 16,-12 5 7-16,-9 12 13 15,-7 12-3-15,2 12 4 16,4 2 4-16,14 5-9 0,14 18 7 15,13 7-57-15,2 0-11 16,23-4-15-16,23-5-13 16,10-10 22-1,4-5 52-15,0-6 24 16,-6 0-3-16,-8-2 9 16,-3-10 16-16,-14-3 31 15,-9 1 63-15,-12 5-19 16,0-1-27-16,-6 6 17 0,-2 2-12 15,0 2-8-15,0 0-40 16,0 13-21-16,0 25 0 16,-2 21 24-16,-6 16 2 15,0 11-18-15,3 4-3 16,1 2 1-16,2-3-6 16,0-13-4-16,-3-11 4 15,3-14-1-15,-1-17-6 0,1-15-29 16,2-18-33-16,0-1-25 15,0-22 3-15,0-20-179 16,0-9-199-16</inkml:trace>
  <inkml:trace contextRef="#ctx0" brushRef="#br0" timeOffset="104987.96">10730 9272 630 0,'0'0'107'0,"0"0"15"0,0 0-51 16,0 0-31-1,0 0-1-15,124-83 13 16,-89 83-9-16,3 17 9 16,-5 15 3-16,-8 4-31 15,-12 4-17-15,-13-1-6 16,0-4 2-16,-17-2 2 16,-17-8-4-16,-2-2 0 15,-6-9 1-15,4-8-2 0,7-6-44 16,6 0-46-16,23-8-26 15,2-20-41-15,2-11-159 16</inkml:trace>
  <inkml:trace contextRef="#ctx0" brushRef="#br0" timeOffset="105211.98">11324 8897 839 0,'0'0'114'16,"0"0"11"-16,0 0-34 15,0 0-36-15,0 0-38 16,0 0 31-16,0 128-18 16,-9-66-17-16,-1 7 8 15,4-1-12-15,-3-4-7 16,7-4 0 0,-4-6-2-16,-2-13-14 0,6-12-43 15,-2-11-78-15,2-14-42 16,-3-4-137-16,-3-1-262 15</inkml:trace>
  <inkml:trace contextRef="#ctx0" brushRef="#br0" timeOffset="105516.02">11054 9256 921 0,'0'0'63'0,"0"0"50"15,0 0-29-15,0 0-67 16,0 0-16-16,136-48 12 15,-58 46 11-15,9 2 14 16,-4 0-18-16,-17 0 0 16,-16 12-9-16,-27 2-7 15,-9 8 3-15,-5 2-6 16,-9 10 14-16,0 2-10 0,0 2 3 16,-11-3 2-16,-3-6-8 15,1-5 1-15,9-9-3 16,-6-5-9-16,8-6-20 15,2-4-40-15,0 0-51 16,0-9-16 0,0-20-245-16,10-10-255 15</inkml:trace>
  <inkml:trace contextRef="#ctx0" brushRef="#br0" timeOffset="105772.06">11515 9032 712 0,'0'0'166'0,"0"0"-115"16,0 0 14-16,0 0-12 16,0 0-10-16,0 0 10 0,-67 21-8 15,67-14-7-15,14-6-16 16,12-1-9-16,15 0-5 16,-3-1-3-16,-5-13 2 15,-8-3-7-15,-17 3-4 16,-8 1 4-16,0 1-8 15,0 3-2-15,-21 7-7 16,-6 2-42-16,-2 0-19 16,6 6-44-16,7 12-119 15,3-4-208-15</inkml:trace>
  <inkml:trace contextRef="#ctx0" brushRef="#br0" timeOffset="107612.29">11859 9060 730 0,'0'0'76'0,"0"0"-40"16,0 0 4-1,0 0 18-15,0 0-6 0,0 0 8 16,-43 136-13-16,39-97-20 16,4-4 0-16,0-7 5 15,0-12-10-15,0-4-4 16,0-10 3-16,0-2-4 15,4 0-3-15,12-6-2 16,9-18 0-16,4-6-10 16,-3-3 0-16,1-4-2 0,-5-1-3 15,5 0-4-15,-12 10 0 16,-1 9-1 0,-10 12 5-16,-4 7-2 15,0 0-10-15,0 5 1 16,0 21 14-16,0 11 8 15,0 3-4-15,11-1-4 16,-1-2 5-16,3-5 8 16,3-6-4-16,-3-10 5 0,1-6-3 15,-8-6-1-15,9-4-4 16,8 0 0-16,6-6 7 16,4-14-3-16,7-6-4 15,-1-4-3-15,-4-4-1 16,-6-6-1-16,-2 0-1 15,-10 6 0-15,-3 11 2 16,-5 14-2-16,-9 4-5 16,0 5 3-16,0 0-13 0,0 5-1 15,0 21 9-15,4 10 6 16,3 1 1-16,11 1 0 16,4-1 0-16,16-3 1 15,6-8 0-15,10-8-1 16,4-9 0-16,2-9 0 0,7 0 3 15,-5-3 0-15,-6-17-2 32,-11-3 1-32,-9-4 0 0,-15-4 1 15,-5-6-2-15,-7-4 3 16,-9 6-4-16,0 3 3 16,-11 10-3-16,-18 11 2 15,-6 11 4-15,-13 0-3 16,2 8 4-16,-3 21-2 15,7 3 0-15,8 4-3 16,16-2 2-16,7-2-2 0,11-2 2 16,0-6-2-16,11-6 1 15,16-4 1-15,4-6 1 16,7-8-3-16,5 0 4 16,1 0-2-16,-4-15-2 15,-4-6-2-15,-8-1 0 16,-5-4-1-16,-5 0 1 0,-5-4-6 15,-9 0-1 1,4 9 3-16,-6 5 3 0,-2 12-5 16,0 4-6-16,0 0-6 15,0 13-3-15,0 15 18 16,0 9 3-16,0-2 0 16,0 2 0-16,0-5 0 15,15-1 1 1,5-7 0-16,7-7-1 0,0-8 0 15,-1-6-3-15,6-3 3 16,-1 0 3-16,9-5-3 16,0-11 2-16,-7-6-2 15,3-2 0-15,-9-5 0 16,-5-8 0-16,1-13 0 16,-4-8 2-16,-1-13-2 15,3-9 1-15,-6 1 3 16,-1 12-2-16,-1 17-2 15,-7 19-2-15,-6 16 2 0,0 7 7 16,0 6-3-16,0 2-2 16,0 0-2-16,0 0 0 15,0 0 0-15,0 0-1 16,0 0 0-16,0 0-1 16,0 0 1-16,0 6-1 15,0 6 2-15,0 0 0 16,0 4 1-16,-4 2-2 15,-7 10 3-15,7 7 4 0,-6 11-2 16,4 3-1-16,-3 6-1 16,7-8-1-16,0-3 0 15,0-9 0-15,2-11-1 16,0-10-4 0,0-8 3-16,0-4 2 15,0-2 4-15,0 0-5 16,0 0 0-16,0 0 1 15,0 0 1-15,2 0 0 0,4-5 0 16,3 2-2-16,-5-2-3 16,-4 5 2-16,0 0 0 15,0 0 1-15,0 5-7 16,0 15 5-16,0 6 2 16,2-2 0-16,6 2 0 0,-2-6 0 15,7 0 0 1,-1-6 0-16,-1-4 0 0,3-4 1 15,-6-4-1-15,10-2 2 16,-2 0-1-16,2 0 1 16,-1-8 0-16,4-7-1 15,-2-8 0-15,-1-1-2 16,-2-4 1-16,6-2-1 16,-6 0 1-16,-5 3-1 0,-5 12 0 15,-4 4 1-15,4 6 0 16,-6 5-3-16,0 0 0 15,0 0 1-15,0 12-5 16,0 14 7 0,0 4 2-16,4-2 5 15,5-1-4-15,-1-4-3 16,6-5 0-16,-1-6 0 16,1-7 0-16,1-5-18 15,1 0-11-15,11 0-13 16,-1-17-88-16,-1-3-28 0,-3-6-102 15,-9-6-136-15</inkml:trace>
  <inkml:trace contextRef="#ctx0" brushRef="#br0" timeOffset="107804.32">14007 8969 729 0,'0'0'127'0,"0"0"-33"0,0 0-34 15,0 0-3-15,0 0 15 16,0 0-4-16,-31 41-32 15,31-32-16-15,0-3-1 16,0-4-4-16,10-2-9 16,0 0-4-16,11 0-2 15,-6-3-6-15,-1-11-26 16,-10-4-50-16,-4-1-25 16,-4-1-51-16,-27 2-142 15</inkml:trace>
  <inkml:trace contextRef="#ctx0" brushRef="#br0" timeOffset="107992.73">13375 8881 870 0,'0'0'114'0,"0"0"-68"16,0 0 19-16,0 0-40 15,0 0-14-15,125 0-11 16,-61 0 0-16,7 0-47 15,1 0-51-15,1 8-44 0,-4 10-87 16,-11 0-205-16</inkml:trace>
  <inkml:trace contextRef="#ctx0" brushRef="#br0" timeOffset="108529.14">14110 9124 704 0,'0'0'194'15,"0"0"-144"-15,0 0 71 16,0 0-9-16,0 0-32 16,0 0-39-16,13 0-36 15,14-5 13-15,-4 1-13 0,-1 3 6 16,-7-2 2-16,-1 3-3 16,-5 0 0-16,-7 0-2 15,-2 0-8-15,0 15 0 16,0 3 3-16,-2 4 1 0,-14 3-3 15,-6 2 2-15,6-1-2 16,3-2-1-16,-1-2-2 16,8-5 1-16,-1-2 0 15,5-5-2-15,2-2 0 16,0-2 2 0,0 1-6-16,0 0-6 15,11 3 6-15,7 1 3 16,-5-2 4-16,3 3-5 0,-3 7 4 15,-4 0-9-15,-5 6 7 16,-1 3 1-16,-3-1 0 16,0 0 2-16,0-1-2 15,0-2 2-15,-9-4-4 16,-4-4 4-16,-10-4 0 16,3-4 0-16,-9-4 0 15,-7 0 0-15,1-4-1 0,-7 0-8 16,3 0-6-16,6 0-9 15,7-5 5-15,8-15-42 16,9-3-18-16,9-7-24 16,0-9-28-16,24-4-90 15,19-3 46-15,8-3-29 16</inkml:trace>
  <inkml:trace contextRef="#ctx0" brushRef="#br0" timeOffset="110097.34">14522 9206 496 0,'0'0'7'0,"0"0"112"15,0 0 80-15,0 0-68 16,0 0-14 0,101-110-12-16,-101 99-32 15,-2-1-39-15,-16 4-5 16,-3 3-3-16,4 2-15 16,-10 3-3-16,-4 0-6 15,-2 23 3-15,-3 7-1 0,3 8-2 16,4 3-2-16,4 0 5 15,13-5-5-15,10-6-1 16,2-7 1-16,0-8 0 16,0-5 0-16,21-8-1 15,1-2 1-15,9 0 9 16,9-6-4-16,0-15-3 16,1-5-4-16,-6 1 0 0,3-8 2 15,-5 1-5-15,-6-3-7 16,-9 11 2-16,-7 8 8 15,-9 12 2-15,-2 4-4 16,0 0-2-16,0 0 2 16,-4 9-3-16,-19 14 6 15,8 5 2-15,9-2-1 16,3-1 0-16,3 1-1 16,0-9 0-16,9-2-1 0,18-3-2 15,0-10-9 1,11-2 11-16,-1 0 2 15,3-14 0-15,-1-9-1 16,-6-5 1-16,-6-6 0 16,-1-8 3-16,-6-10-1 15,5-16-2-15,-8-13 0 16,-1-5 0-16,-5-6-4 16,-6 5 1-16,-5 15 3 0,0 18 0 15,0 23 2-15,-5 14-2 16,-6 13-2-16,3 4-3 15,-4 12-3-15,-1 26 1 16,-3 18 5-16,3 11-2 16,4 8 4-16,7 4 0 15,2 2 2-15,0-5 1 16,0-11-3-16,13-10-7 0,12-9 7 16,4-12 3-16,2-14-3 15,7-8 0-15,-1-10-27 16,6-2-22-16,-3-2-35 15,-9-16 50-15,-4 1 7 16,-12-4 17-16,-1-4 10 16,-12-1 0-16,5-1 3 15,-5 3 0-15,-2 5-3 16,0 9 4-16,0 5 0 16,2 5-2-16,-2 0-2 15,0 4-1-15,0 17 1 16,0 12 25-16,0 3 0 15,0 0-8-15,0-4-3 16,0-5 2-16,12-8-3 16,1-9 6-16,-1-4-4 15,5-6 4-15,5 0-7 16,5 0-2-16,9-12-4 0,-3-2-6 16,-2-2 0-16,3 0 0 15,-5-5 1-15,-7 2-1 16,-9 4 0-16,-3 3-2 15,-8 9 2-15,-2 3 0 16,0 0 0-16,0 0-6 16,0 0-5-16,0 18 11 15,0 4-1-15,-5 4 4 0,5-2 0 16,0 0-1-16,0-4 0 16,0-6-2-16,0-4 5 15,7-5-3-15,8-5 1 16,10 0 5-16,2 0-3 15,2-3-1-15,-2-13 1 16,-8-4-5 0,-3-4 0-16,-7-3-6 15,-9-4-8-15,0-1-2 0,-29 6-28 16,-15 6 14-16,-12 8-6 16,0 8 18-16,2 1-4 15,14 3 22-15,11 0-4 16,14 0 4-16,8 0-5 15,7 0 5-15,0 0 0 16,7 0-11-16,21 0-2 16,22 0 11-16,1 0-18 15,5 0 10-15,-3 0 9 0,-10 17 2 16,-8 3 7-16,-1 4 0 16,-12-3 17-16,-9 6-8 15,-3-3 1-15,-10-2 9 16,0-3-12-16,0-6 0 15,0-5-1-15,-6-2 8 16,2-1-3-16,4-5 0 16,0 0-12-16,0 0 7 0,0 0 0 15,0-12-11-15,4-13-3 16,21-5-16-16,11-5 12 16,9-4-11-16,6 2-21 15,2 14 11 1,-1 11-7-16,-13 12 28 15,-3 0 4-15,-16 17 11 16,-8 10 6-16,-10 5-16 16,-2 3 8-16,0 6 19 0,0-3 6 15,-2-6-32-15,-16-8 2 16,0-6-4-16,-2-6-4 16,-2-8-14-16,-7-4-66 15,-7 0-51-15,-5-4-127 16,-3-18-133-16</inkml:trace>
  <inkml:trace contextRef="#ctx0" brushRef="#br0" timeOffset="110361.37">15479 8872 829 0,'0'0'150'15,"0"0"-79"-15,0 0 0 16,0 0-22-16,0 0 8 0,0 0-12 16,-38 35-23-16,38-21-15 15,0 0 7 1,0-5-13-16,0-4 4 16,0-5 2-16,9 0-7 15,-5 0-5-15,3-2-4 16,-5-18-11-16,-2-8-54 15,-2-8-62-15,-36-4-50 16,-18-6-115-16</inkml:trace>
  <inkml:trace contextRef="#ctx0" brushRef="#br0" timeOffset="110649.4">14480 8499 325 0,'0'0'600'0,"0"0"-540"15,0 0 17-15,0 0-5 16,0 0-18-16,0 0-18 0,131-14-16 16,-32 14-11-16,3 0-1 15,-2 0-7-15,-4 0 4 16,-20 1-2-16,-22 3-1 16,-18 0 3-16,-28-1-5 15,-8-3 0-15,0 2 0 16,0-2-3-16,0 0-5 15,0 9-22 1,0 3-10-16,0 4-5 0,0 0-30 16,0 2-34-16,0-4-104 15,0-2-92-15</inkml:trace>
  <inkml:trace contextRef="#ctx0" brushRef="#br0" timeOffset="113801.82">16825 9385 879 0,'0'0'79'0,"0"0"-44"0,0 0 3 16,0 0-8-16,0 0-20 16,0 0-2-16,0 0 7 15,0 59-6-15,-17-20-6 16,-24 1-3-16,-19-6-111 16,-20-8-307-16</inkml:trace>
  <inkml:trace contextRef="#ctx0" brushRef="#br0" timeOffset="118714.45">13965 9636 214 0,'0'0'37'0,"0"0"-25"0,0 0 31 16,0 0 49-16,0 0-8 16,0 0-22-16,0 0-18 15,0 0-2 1,0 0-7-16,2 0 11 15,7-3 26-15,-4-6-10 16,6 4-18-16,-7-4-14 0,7 2-7 16,3-6-13-16,3-2 7 15,12-11-11-15,14-8-4 16,13-7 0-16,9-5-4 16,6 0 0-16,5 3-27 15,-3 6-77-15,-2 5-86 16,-19 11-240-16</inkml:trace>
  <inkml:trace contextRef="#ctx0" brushRef="#br0" timeOffset="128923.78">17527 8937 861 0,'0'0'67'16,"0"0"-9"-16,0 0 27 16,0 0-13-16,0 0-12 15,0 0-16-15,0 0-22 16,-2-30-12-16,-13 48-6 0,-10 18 0 15,5 13 2-15,0 6-4 16,6 6-2-16,10-5 6 16,4-10-6-1,0-10-1-15,27-12-8 16,6-14-14-16,12-10-18 16,8-5 31-16,-1-27-3 15,-5-11-3-15,-16-3-4 16,-16-2 12-16,-15-5 8 0,0 4 11 15,-18 3-5-15,-20 9 7 16,3 17 7-16,-5 10-5 16,1 10-8-16,8 0-7 15,10 16-1-15,7 12-1 16,7 7 1-16,7 2-6 16,7-1-30-16,26-3-24 15,10-9 8-15,11-9-9 0,3-6 38 16,-1-9 12-16,-3 0-6 15,-5-6 18-15,-13-12 4 16,-8-1-1-16,-14 3 48 16,-4 2 13-16,-7 6 16 15,-2 4-4-15,0 4-28 16,0 0-24-16,0 0-16 16,0 14-5-16,0 25-3 15,0 20 0-15,0 19 5 0,0 7 6 16,0 9-11-1,0 0-1-15,0-4 1 16,0-15 0-16,0-15-17 16,0-18-21-16,0-18-51 15,0-16-21-15,0-8-23 16,0-18-150-16,0-22-239 16</inkml:trace>
  <inkml:trace contextRef="#ctx0" brushRef="#br0" timeOffset="129179.81">17886 9080 767 0,'0'0'132'0,"0"0"-63"15,0 0 43-15,0 0-50 16,0 0 2-16,0 0-33 16,18-102-16-16,7 102-5 0,6 1-9 15,-4 22 13-15,-3 4-12 16,-8 4 1-16,-14-1-2 15,-2 2-1-15,0-6-4 16,-20 0 4-16,-9-9-4 16,-9-2-8-16,0-9-16 15,5-6-38-15,2 0-52 16,6 0-53-16,11-18-206 16</inkml:trace>
  <inkml:trace contextRef="#ctx0" brushRef="#br0" timeOffset="131244.07">18152 9131 836 0,'0'0'133'0,"0"0"-75"0,0 0 17 15,0 0-10-15,0 0-24 16,0 0 2-16,53 2-25 15,-26-7-3-15,4-15-13 16,5-6-1-16,-9-5 2 16,-6-5-4-16,-2 2 1 15,-13 4-5-15,-6 9 2 16,0 6-3-16,0 9 3 0,-15 4-4 16,-1 2 5-16,-11 0-1 15,10 6 3-15,-6 18 0 16,10 3-1-16,8 2-2 15,5 0 3-15,0-1-1 16,2-3 0-16,21-3 0 16,1-8 0-1,12-7 0-15,5-7 1 16,3 0 0-16,5-14 0 0,6-12 3 16,-8-9 3-16,-5-5 0 15,-8 1 0-15,-16-2 1 16,-16 9 3-16,-2 10-10 15,0 10-1-15,-20 6 0 16,-2 6 1-16,2 0-3 16,5 0-4-16,1 9-6 15,3 5 7-15,9 1-2 16,2-1 2-16,0-2-1 0,0 0 6 16,6-4-2-16,17 1 0 15,-6 0 2-15,1-1-1 16,5 2-1-16,-6 2 3 15,-3 2-4-15,-3 4-1 16,-3 3 5-16,4-1 1 16,-1 2 0-16,4 1-2 15,-1-5-2-15,1-1-2 0,-1-5-17 16,3-8-19-16,8-4-30 16,4 0 18-16,9-4 13 15,5-13 27-15,-8-10 8 16,1-6-10-1,-7-6 3-15,-7-3 3 16,-7 3 0-16,-5 7 9 16,-10 12 8-16,0 10 19 15,-14 7 34-15,-11 3-16 0,-3 0-4 16,-4 15-25-16,-1 11 2 16,-1 8-2-16,13 0-5 15,5 5 5-15,7-5-8 16,7-3-5-16,2-4-1 15,0-8-2-15,4-7-6 16,9-7 4-16,8-5 2 16,-1 0 8-16,6-20-1 15,3-12-6-15,-2-5 6 0,0-4-7 16,-7 1 2-16,-5 5 3 16,-1 13 4-16,-14 10-5 15,0 10 6-15,0 2-2 16,0 0-8-16,0 11-9 15,-4 16 6-15,-6 4 2 16,8-4 0-16,2 2-3 16,0-6-19-16,0-2-2 0,14-7 13 15,3-7 0-15,10-7-15 16,2 0 6 0,9-10 20-16,-2-20 1 15,4-5 0-15,-2-9 12 16,-5-7-1-16,-6-4 9 15,-7-10-4-15,-5-9-3 16,-1-9-9-16,-5-3 5 16,-9 7-9-16,0 16 0 0,0 17 10 15,-11 17 20-15,-5 15-19 16,3 4-9-16,1 10-2 16,4 0-2-16,-1 9-4 15,-1 28 0-15,6 20 4 16,4 17 2-16,0 4-1 15,0 6 1-15,4-4 0 16,15-1 1-16,-1-7-1 16,6-3-1-16,-2-11 0 0,5-12-1 15,0-12 2-15,-12-17-1 16,1-10-5-16,-1-7-5 16,1-2 6-16,9-23-2 15,2-4 3-15,-6-3-1 16,2-3-4-16,-3 1-4 15,0 4-1-15,-11 9 2 16,0 10 0-16,-7 10-2 0,-2 1-8 16,0 0 6-1,0 19 6-15,0 8 10 16,0 2 0-16,0 3 6 16,0 0 1-16,0-4 13 15,0-2-10-15,9-6 13 16,0-7-6-16,4-5 2 15,8-8 1-15,-2 0 5 16,13-8 8-16,4-17-22 0,-1-4-6 16,3-10-4-16,-5 1-1 15,-8 1 3-15,-9 2 0 16,-12 13-2-16,-4 10 3 16,0 11 4-16,0 1-2 15,-9 0-6-15,-6 19 0 16,-6 9-3-16,13 9-3 15,1-5 3-15,7-1 2 16,0-2-15-16,7-7 0 0,11-7-1 16,8-6 3-16,3-6-5 15,2-3-1-15,2-3 15 16,2-15 3-16,-14-7 2 16,-5-3 1-16,-9-2 3 15,-7 0 5-15,0 2 0 16,-13 6 11-1,-14 7-14-15,-6 8-6 16,-4 5-1-16,6 2 1 0,2 0 0 16,14 0-1-16,4 0 0 15,11 0 0-15,0 0-7 16,0 0-2-16,24 2-9 16,9-2-2-16,12 0-1 15,7 0 12-15,-4 0 7 16,6 5 3-16,2 6 1 15,-10 5 27-15,-5 6-7 0,-10 2-18 16,-8 2-1-16,-15 1 23 16,-3-5-2-16,-5-4-8 15,0-4-5-15,-13-6 4 16,-8-4-2-16,5-2-2 16,8-2-1-16,-1 0-4 15,9-5 1-15,0-15-6 16,0-4-9-16,13-10-5 15,16-4 5-15,16 0-1 0,-1 5-8 16,1 14 3-16,-7 13 4 16,-9 6 8-16,-12 0 3 15,6 8 0-15,-5 16 4 16,-1 4-4 0,-1 2-6-16,-7 0 6 15,-3-4-3-15,-6-1-12 16,0-6-9-16,-6-5 2 15,-17-3-15-15,0-9-47 0,-6-2-118 16,-8 0-225-16</inkml:trace>
  <inkml:trace contextRef="#ctx0" brushRef="#br0" timeOffset="131508.1">19620 8664 1058 0,'0'0'128'0,"0"0"-111"15,0 0 38-15,0 0-25 16,0 0-8-16,0 0 22 16,0 0-22-16,10 32-12 0,-6-28-7 15,3-1-3 1,-3-3 0-16,-2 0-5 0,0 0-28 15,3-18-9-15,-5-1-45 16,0 2-75 0,-32 0-60-16,-12 5-88 15</inkml:trace>
  <inkml:trace contextRef="#ctx0" brushRef="#br0" timeOffset="131748.15">19068 8560 792 0,'0'0'185'0,"0"0"-164"16,0 0 28-16,0 0 6 16,0 0 6-16,149 0-8 15,-73-2-27-15,14-4-16 16,1 0-3-16,7 5-1 16,-13 1-6-16,-23 0 0 0,-20 0 0 15,-24 0 0-15,-9 0-12 16,-9 0-30-16,0 0-31 15,0 0-7-15,-14 0-12 16,-1 0-164-16,-1 12-203 16</inkml:trace>
  <inkml:trace contextRef="#ctx0" brushRef="#br0" timeOffset="134508.5">21123 9029 281 0,'0'0'169'0,"0"0"-87"15,0 0 4-15,0 0-29 0,0 0 15 16,0 0 27-16,0 0-37 16,2-4-21-16,-2 4 1 15,0 0-5-15,0 0-5 16,0 0-1-16,0 0 6 15,0 0 4-15,-4-1-24 0,-8-12 0 16,6-3-16 0,-5 0 0-16,9 1 2 0,2-5-1 15,0 8-2-15,0-2 0 16,0 5 0-16,4 6 6 16,9 0-5-16,3 3 2 15,7 0-2-15,-6 27 4 16,-3 8-3-16,-14 10 5 15,0 2-7 1,-14 4-4-16,-28-3-71 16,-12-6-132-16,-8-8-731 0</inkml:trace>
  <inkml:trace contextRef="#ctx0" brushRef="#br0" timeOffset="137476.87">21879 8756 644 0,'0'0'170'15,"0"0"-73"-15,0 0-12 16,0 0-16-16,0 0-15 15,0 0 4-15,0-5-6 16,0 5-20-16,0 0 0 16,0-4-7-16,0-4-8 0,9-9-5 15,-1-5-7-15,8-2-3 16,2 2-1-16,-2 6-1 16,-8 6-1-16,2 4-1 15,-4 6 1-15,1 0-2 16,4 16 1-16,0 21 2 15,2 7 1 1,-1 2 1-16,-3 0-2 16,-5-10 5-16,5-9-5 15,-7-10-4-15,0-9 4 0,-2-8 0 16,2 0 7-16,8 0-6 16,3-25 12-16,5-14-11 15,1-9 0-15,10-4 1 16,0-2-1-16,3 8 0 15,-8 14-2-15,-8 11-3 16,-5 15 3-16,-2 6-3 16,-2 6-3-16,4 27 4 0,2 9-2 15,-1 4 4-15,-4 0 0 16,1-6 1-16,3-8-1 16,-8-8 0-16,0-9 1 15,3-10 0-15,-7-3 3 16,2-2 2-16,12-10 7 15,-1-19-4-15,7-14-5 16,5-7-4-16,2 1-1 0,-1 3 1 16,-4 14-1-16,-1 10 1 15,-13 16-1-15,-3 6-2 16,-3 10-2-16,0 22 2 16,0 9 3-1,3 1 0-15,4 0-10 16,4-4-7-16,5-7-4 15,9-8-10-15,4-9-7 16,7-10 1-16,7-4-18 0,1-8-8 16,-1-18 31-16,-5-3 7 15,-9 0 21-15,-8-1 4 16,-12 0 2-16,-9-4 10 16,-2 1 30-16,0-1 3 15,0 6 8-15,-15 7-17 16,-1 4 2-16,-5 10-21 15,4 7 3-15,-3 0-14 16,-5 19-6-16,1 13-5 0,6 4 5 16,5 3 1-16,6 2-1 15,7-3 0-15,0-1-1 16,0-8 1-16,4-3-2 16,12-11-1-16,4-9 5 15,4-6-2-15,3 0 4 16,4-26 1-16,6-6-3 15,-9-8 5-15,-4-1-5 16,-1-5 5-16,-10 6-6 0,-8 10 7 16,-5 10-6-1,0 15-1-15,0 5-1 16,0 0 0-16,0 11-2 16,-5 19 0-16,-6 7 2 15,9 6 0-15,2-2 0 16,0-2 0-16,0-4 1 15,11-12-1-15,3-2 1 0,-6-13-2 16,8-8 2-16,8 0 2 16,5-17 8-16,10-14-9 15,-6-8 1-15,-2-7-3 16,-4-2 1-16,-5 3-1 16,-6 8 3-16,-12 13-3 15,-2 12 2-15,-2 12 0 16,0 0-2-16,0 8-3 15,-2 22 3-15,-4 6-1 0,1 3-2 16,5-3 3-16,0-4 0 16,7-4-4-16,8-8 1 15,1-5 0-15,-1-10-10 16,12-5-13-16,2-2-24 16,2-24-46-16,0-9-4 15,-8-6-30-15,-12-8-56 16,-11-1 9-1,0 3-191-15</inkml:trace>
  <inkml:trace contextRef="#ctx0" brushRef="#br0" timeOffset="137604.9">23210 8318 345 0,'0'0'355'16,"0"0"-228"-16,0 0-7 16,0 0-17-16,0 0-52 15,0 0 0-15,-54-99-51 16,54 97-1-16,0 2-39 0,13 0-82 15,1 21-113-15,1 11-83 16</inkml:trace>
  <inkml:trace contextRef="#ctx0" brushRef="#br0" timeOffset="139589.16">23441 8736 963 0,'0'0'90'0,"0"0"13"16,0 0 5-16,0 0-70 16,0 0-21-16,-4-114 0 15,20 86-4-15,-5 6-5 16,-7 8-6 0,0 6 0-16,-4 6 1 15,0 2-3-15,0 0 0 16,5 0-1-16,-3 16 1 0,-2 10 0 15,7 8 0-15,0 1 1 16,-3-4-1-16,5 0 0 16,-7-9 1-16,0-7-3 15,1-8 5-15,-1-2-2 16,3-5 0-16,-1 0 1 16,2-3 9-16,8-21-7 15,8-9-3-15,-4-9-1 0,7 1 1 16,-10 0-1-16,-1 12 3 15,-8 15-3-15,-1 9-3 16,-5 5-5-16,2 7 4 16,-2 18 3-16,4 11 2 15,8 5-1-15,1-2 1 16,3 1 1-16,-3-8-2 16,5-5-2-16,-5-7 2 15,-2-10-1-15,5-9 1 16,-1-1 1-16,10 0 2 0,4-19-2 15,2-8 0-15,-4-7-2 16,-7-4 1-16,3-8-2 16,-10-12 0-1,-5-8-2-15,2-4-2 16,-8-2-1-16,-2 6 2 16,0 3 0-16,0 5 3 15,-16 4-1-15,1 2-2 0,-10 8 3 16,7 10 2-1,3 12 0-15,1 10 1 0,12 8 3 16,-7 4-4-16,5 6-1 16,2 28-3-16,2 20 3 15,0 14 1-15,2 10 1 16,19 8 1-16,8 9 0 16,8 1 0-16,-2-8-1 0,5-11 2 15,2-17 0-15,-3-12-3 16,-6-14-1-16,-4-16 0 15,-2-9 1-15,0-9-9 16,-3 0 8-16,0-17-11 16,3-15-3-16,-2-7 1 15,-5-6 8-15,-7-5 0 16,-2-1-4-16,-9 12-4 16,-2 8 6-16,0 15 6 0,0 12-2 15,0 4 4-15,-11 0-1 16,1 20 1-1,-2 8 0-15,3 9 0 16,9-2-1-16,0 2-7 16,0-2 7-16,7-5-11 15,9-5 2-15,-1-6 10 16,7-10-7-16,1-7 0 16,4-2 4-16,2-2 3 0,6-21-1 15,5-12 1-15,0-5-4 16,-1-6 2-16,-10 0 2 15,-12 3 3-15,-5 13 0 16,-8 13 5-16,-4 8 12 16,0 9-10-16,0 4-10 15,0 22 3-15,-2 11-4 16,0 2 2-16,2 3 7 0,0-2-5 16,0-6-1-16,0-7 8 15,4-10-1-15,0-10 7 16,1-7 5-16,-1 0 10 15,8 0 5-15,3-24-13 16,7-7-16-16,5-6 1 16,-3-3-8-16,3 3 1 15,-11 7 3-15,-3 11-4 16,-7 10-5-16,0 9 1 16,-6 0 1-16,2 7-9 15,-2 19 4-15,2 6-1 16,-2 2-15-16,4-1 7 15,5-1-20-15,7-3-18 16,-1-9-11-16,12-6 4 16,4-7 30-16,9-7 12 15,5 0 11-15,-1-19-10 16,-3-8 4-16,-8-1 15 0,-8-2 2 16,-8 0 5-16,-7-2 4 15,-10 2 17-15,0 6 18 16,0 8 2-16,-16 8-19 15,-5 6-4-15,2 2-19 16,-6 0-5-16,5 22-2 16,-3 6 1-16,8 2-4 15,2 2 4-15,6-2-4 0,5-3 3 16,2-3-2 0,0-10-2-16,0-5 5 0,16 0 5 15,1-9 11-15,8 0-3 16,-1-2-3-16,1-14 5 15,0-7-9-15,-6 1 3 16,2-1 1 0,-6-4-2-16,-1 11-8 15,-10 4 2-15,0 10 1 0,-4 2-3 16,0 0-9-16,0 2 8 16,-2 18 1-16,-2 4 0 15,-3 2 0-15,7-4-10 16,0-1-15-16,0-6 4 15,7-7 11-15,8-3 4 16,5-5 6-16,3 0 3 16,6-6-3-16,0-15-1 15,0-1 1-15,-2-2 5 0,-6-2-4 16,-5 0-1-16,-5 8 5 16,-2 2-4-16,-6 12 2 15,-3 4-3-15,0 0-2 16,0 17-2-16,0 7 4 15,0 6 6-15,0 3-3 16,0-2 6-16,0-5-2 16,0-6-6-16,0-8 0 0,0-6 6 15,9-6-1-15,1 0 7 16,11-10 8-16,8-14-13 16,4-10-4-16,3-2-1 15,-3-5 1 1,-2 5-1-16,-2 8-2 15,-6 12-1-15,-15 11 0 16,-1 5-4-16,-7 0 0 16,0 14 0-16,0 9 4 0,3 7-2 15,-1 0-1-15,0-1-3 16,5-5-11-16,-5-7-15 16,2-6-38-16,7-8-15 15,7-3-29-15,11 0-81 16,9-15-96-16</inkml:trace>
  <inkml:trace contextRef="#ctx0" brushRef="#br0" timeOffset="140029.22">26085 8514 97 0,'0'0'700'0,"0"0"-589"16,0 0 16-16,0 0-23 15,0 0-53-15,0 0-34 16,0 0 13-16,-65 31-2 15,57 0-7-15,-1 6-7 16,7-3-12-16,2 0-4 0,0-5 4 16,0-3-2-16,13-6 0 15,7-1-4-15,9-9 1 16,9-10 2 0,8 0-3-16,14 0-5 15,3-24 9-15,-1-6-2 16,-6-8 0-16,-9-10-2 15,-11-3-2-15,-14 0 2 16,-11 7 4-16,-9 15 1 0,-2 17 10 16,-8 12 8-16,-26 0-6 15,-3 22-13-15,-13 12 4 16,5 9 1-16,12 1 8 16,4 4-9-16,18-7-2 15,9 0-2-15,2-9-1 16,6-6-3-16,23-8 0 15,11-9-5-15,7-9-4 16,5 0-21-16,-4-11-53 0,0-12-7 16,-17-3-38-1,-14-1-122-15,-17-2-194 0</inkml:trace>
  <inkml:trace contextRef="#ctx0" brushRef="#br0" timeOffset="140461.26">23954 8194 568 0,'0'0'40'15,"0"0"10"-15,0 0 56 0,0 0 22 16,0 0-52-16,0 0-10 16,-83 46-15-16,83-41 15 15,29-1-14-15,21-1-22 16,21-3-11-16,18 0-15 16,12 0-4-16,1-7-37 15,-15 2-102 1,-22 3-124-16,-41 2-470 15</inkml:trace>
  <inkml:trace contextRef="#ctx0" brushRef="#br0" timeOffset="142077.47">27028 8689 726 0,'0'0'85'0,"0"0"-31"16,0 0 30-16,0 0-15 15,0 0-15-15,0 0-1 16,0 0-1-16,-5 0-19 0,30 0-24 16,15 0 4-16,20 0-13 15,12-11 5-15,8 1-4 16,-2-1 3-16,-9 1-4 15,-15 3-3-15,-21-1-5 16,-15 3-18-16,-13-2-3 16,-5 0 2-16,-10-2-23 15,-18-1-18 1,-6 0 1-16,-8 2-54 0,6-2-25 16,9 4 99-16,9-4 33 15,12 5 14-15,1-2 10 16,5-3 39-16,0 4 47 15,0-2 1-15,0 0-46 16,0 4 4-16,0 1 4 16,0-2 1-16,0 5-8 15,0-2-10-15,0 0-8 16,0 2-24-16,0 0-4 0,21 0-5 16,10 7-1-16,9 10 2 15,5 3 4-15,1 3-6 16,-1-6 0-16,-5-1 0 15,-15-2-2-15,-10-5 2 16,-13-5 1-16,-2-1-1 16,0 4-2-16,-27 4 2 15,-15 5 7-15,-14 5-5 0,-4 2-1 16,4 1-1-16,8 1-10 16,12 1-68-16,18-6-64 15,18-4-149-15</inkml:trace>
  <inkml:trace contextRef="#ctx0" brushRef="#br0" timeOffset="142893.59">28591 8358 721 0,'0'0'113'0,"0"0"2"15,0 0 0-15,0 0-44 16,0 0-40-16,0 0-24 15,-45 132 30-15,16-40-14 16,0 2-6-16,9 0-1 16,2-4-8-16,5-11-3 0,1-11-4 15,4-15-1-15,8-23 0 16,0-12 1-16,0-12 1 16,0-6-2-16,0 0 6 15,16-22 3-15,15-17-9 16,7-4 1-16,8-10-2 15,3 5-3-15,1 8-4 16,-4 16 0-16,-3 19-11 0,-10 5-1 16,-6 11 12-16,-12 19 4 15,-10 10 4 1,-5 4 1-16,0 1-1 16,-20-4 1-16,-7-9 0 15,-8-5 1-15,-8-13 6 16,-9-7 7-16,0-7 0 15,-4 0-6-15,6-16-9 16,17-9-9-16,16-5-31 0,17-6-92 16,0-9-164-16</inkml:trace>
  <inkml:trace contextRef="#ctx0" brushRef="#br0" timeOffset="143893.72">29193 9144 794 0,'0'0'139'0,"0"0"-99"16,0 0 47-16,0 0-12 16,0 0-50-16,0 0 15 15,71-133-10-15,-69 95-12 16,-2 2 0-16,0 6-11 15,-13 9 4 1,-14 14-9-16,-8 7-2 0,-10 0 0 16,-2 18-2-16,7 15 3 15,2 6-1-15,11 2 0 16,7-1 0-16,9-3-1 16,9-6 1-16,2-5-1 15,0-13 2-15,13-4 0 16,16-9 6-16,2 0-2 15,12-6-5-15,1-18 3 0,-1-6 1 16,-3-8-1-16,-5-3 0 16,-4 4-2-16,-10 2 0 15,-8 12 1-15,-11 14-1 16,-2 7-1-16,0 2-6 16,-7 0-2-16,-12 23 3 15,-8 9 5-15,9 2-2 16,5-1 0-16,9-3 0 15,4-6 1-15,0-6 1 0,0-7-1 16,15-6 1-16,7-5 2 16,14 0 4-16,10-21-3 15,6-6-1-15,-7-6 2 16,-3-6-4-16,-9-7 2 16,-8-4-2-1,-12-5 0-15,-11 9-11 16,-2 7 2-16,0 13 1 15,-7 13-3-15,-1 13-44 0,-6 0-11 16,7 13 32-16,3 13 9 16,4 6 2-16,0 8-1 15,23-1 20-15,6 7-4 16,-5-5 7-16,0-3 1 16,1-8 1-16,-11-3-1 15,-8-10-1-15,-6-5 1 16,0-1 0-16,-11-5 2 0,-21 2 8 15,-8-6 1-15,3 2 4 16,-5-4-11-16,13 0 5 16,15 3-5-16,7-3 0 15,7 0-4-15,0 0-1 16,25-5-6-16,13-13 4 16,9 0 1-16,6-7 1 15,3-4 0-15,-5-8 1 16,-2-1 0-16,-11-4 0 0,-4 0 0 15,-15 2 6-15,-5 8-5 16,-12 9 5-16,-2 11 24 16,0 12 7-1,-18 0-7-15,-18 12-26 16,-3 21 21-16,-1 9 4 16,3 4-1-16,16 2-6 15,7-4-8-15,12-1-11 16,2-8 6-16,0-4-4 0,4-9-5 15,21-8-2-15,4-6 2 16,8-6-21-16,19-2-71 16,9 0-58-16,1-6-151 15,4-19-409-15</inkml:trace>
  <inkml:trace contextRef="#ctx0" brushRef="#br0" timeOffset="144565.81">30182 9087 629 0,'0'0'87'0,"0"0"9"16,0 0 54-16,0 0-39 15,0 0-27-15,0 0-12 16,76-9-35-16,-29-19-28 16,-4-5 1-16,-4-8-3 15,-1-12-1-15,1-3-2 0,-10-2-4 16,-14 5 0-16,-9 14 1 15,-6 12-1 1,0 18 0-16,0 6-8 16,-6 3-8-16,-17 0 3 15,-4 25 12-15,10 7-4 16,5 6 2-16,12 5-2 16,0 4-8-16,12-1 11 15,15 0-3-15,6-6 2 0,1-3 1 16,-5-8-1-16,-7-5 6 15,-7-10-4-15,-10-5 2 16,-5-9-2-16,0 0-6 16,-13 0 4-16,-28 0 3 15,-1 0 0-15,2-4 0 16,13-3-1-16,11 4-11 16,12 1-1-16,4-5-5 0,0-3 1 15,16-9-41-15,17-8 37 16,14-5 10-16,4-8-6 15,9-4-4-15,7-9 3 16,5-8 4-16,1-7 1 16,-8-6 3-16,-14 3 10 15,-17 9 1-15,-24 16 15 16,-10 14 37-16,0 12 5 16,0 12 0-16,-21 8-27 15,-6 4-24-15,-2 32 4 16,0 17 8-16,6 8-5 15,8 9 5-15,6-2-15 16,9 1 7-16,0-5-5 16,0-6-1-16,0-4-1 15,2-10-1-15,7-11-3 16,2-12-11-16,0-10-29 16,-1-11-84-16,-8 0-18 0,0-8-220 15</inkml:trace>
  <inkml:trace contextRef="#ctx0" brushRef="#br0" timeOffset="146142.01">30537 8703 784 0,'0'0'154'0,"0"0"-63"0,0 0-30 16,0 0-19-16,114-8-32 15,-41 13-2-15,10 7-4 16,-8 0-1-16,1-1-3 15,-3-6 0-15,-3-5-6 16,-7 0-2-16,-15-5-3 16,-7-15 4-1,-15-2 4-15,-12 2 6 16,-8 6-1-16,-4 4 13 0,-2 6 14 16,-2 1 8-16,-25 3-28 15,-10 0 0-15,-11 22-2 16,2 14 4-16,6 8-2 15,4 1 3-15,9-3 2 16,10-4-5-16,3-6-7 16,14-3 2-16,0-12-1 15,0-7 2-15,0-8-2 16,9-2 12-16,18 0-4 0,9 0-2 16,1-12-3-16,3-10-2 15,1-10-4-15,3-8 0 16,-1-4-2-16,-10 5-8 15,-9 8 3-15,-14 14 6 16,-6 14 0-16,-4 3-5 16,0 0-1-16,0 0 4 15,-4 14-5-15,-8 18 7 0,-3 4-1 16,6 6 2-16,9 1-3 16,0-6 7-16,0-3-8 15,2-8 4-15,11-6 0 16,10-8-2-1,4-10 4-15,-6-2-2 16,14 0 3-16,-6-18-1 16,-1-12 3-16,1-7-5 15,-9-14 0-15,3-14-5 0,-1-15 3 16,0-21-17-16,-2-18 7 16,3 3-4-16,-15 14 6 15,-3 25 9-15,-5 29 1 16,0 20 3-16,0 14 3 15,0 12-1-15,0 2-5 16,-13 16-4-16,-3 28-2 16,-2 23 6-16,9 19 2 15,9 12 9-15,0 8 3 0,0-3-3 16,9-9-9-16,9-9 9 16,-2-12 0-16,-1-15-8 15,-4-20-1-15,0-13 4 16,-4-15-1-16,-3-8-5 15,6-2 13-15,5 0-9 16,12-17 10-16,4-12-13 16,2-10-1-16,3-7-2 0,-9 3-8 15,-9 14 4-15,-7 9 6 16,-7 16 6 0,-4 4-6-16,0 0-13 15,0 0 3-15,0 21 8 16,0 11 2-16,-4 11 1 15,-3 1 0-15,5-1 7 16,2-8-5-16,0-4-1 16,0-9 0-16,0-10 3 0,4-6 3 15,5-5-1-15,9-1-5 16,9 0 9-16,4-5-9 16,0-16 3-16,0-4-5 15,1-8-1-15,1-1 0 16,-6 4-2-16,-8 8-3 15,-7 10-4-15,-10 12 10 16,-2 0-3-16,0 0-7 16,0 8-2-16,0 18 12 0,0 13 0 15,-6 0 0-15,4-2-4 16,-4-7 4-16,6-6 0 16,0-6 4-16,0-9-4 15,0-2-2-15,0-5 2 16,14-2 2-16,-3 0 3 15,7-6-1-15,-7-16-4 16,-7-7 0-16,-4-3-11 0,0-4 1 16,0 2-6-1,-8 6 5-15,-5 5-1 16,1 6-5-16,6 8 4 16,1 2 5-16,5 5 7 15,0 2-6-15,15 0-29 16,16 0 24-16,8 6 12 15,5 14-4-15,4 10 4 16,-2 8 14-16,1 7 4 0,-3 3 0 16,-10-2 2-16,-10-6-14 15,-10-4 19-15,-10-12-4 16,-4-5-6-16,0-12-4 16,0-5-4-16,0-2 2 15,-11 0 2-15,-2 0-3 16,4-6 2-16,7-14-6 15,2-4-1-15,2-2-3 16,27-11-5-16,11 2 4 0,6 5-6 16,1 7-5-16,-9 14 7 15,-13 9 3-15,-9 0-2 16,-5 0 1-16,0 15-2 16,-4 11 5-16,-7 6 0 15,0 3-1-15,0 0 1 16,-14-3 2-1,-3-3 0-15,-8-3-2 16,3-9-4-16,-12-5-1 0,3-5-34 16,-4-7-64-16,-4-4-42 15,1-25-208-15</inkml:trace>
  <inkml:trace contextRef="#ctx0" brushRef="#br0" timeOffset="146350.04">32289 8712 845 0,'0'0'92'0,"0"0"-84"15,0 0 67-15,0 0 14 16,0 0-25-16,0 0-33 16,-22 24-18-16,22-17-5 15,8-3-8-15,6-4-13 16,1 0-83-16,-3-4-62 15,-12-20-198-15</inkml:trace>
  <inkml:trace contextRef="#ctx0" brushRef="#br0" timeOffset="146510.04">31393 8360 514 0,'0'0'465'0,"0"0"-457"0,0 0 6 15,116 8 36-15,-10 10-27 16,31 3-23-16,6 11-15 16,4-6-99-16,-7-1-190 15</inkml:trace>
  <inkml:trace contextRef="#ctx0" brushRef="#br0" timeOffset="146718.07">33747 9041 1088 0,'0'0'75'0,"0"0"-45"16,0 0 44-16,0 0-30 16,0 0-30-16,0 0-14 0,0 0-5 15,0 10-59 1,-2-1-200-16,-21-5-424 0</inkml:trace>
  <inkml:trace contextRef="#ctx0" brushRef="#br0" timeOffset="156887.4">1027 10909 648 0,'0'0'181'0,"0"0"-105"15,0 0 9-15,0 0-4 16,0 0 4-16,0 0-13 16,0 0-18-16,0 0-33 15,-4-12 4 1,2 12-3-16,2 0 2 15,-2 0-7-15,2 0-9 16,0 0-3-16,2 0-4 0,29 0 1 16,15 3 1-16,17 6 0 15,13 0-3-15,-1 3 2 16,2 1-2-16,-11-1 0 16,-12 0 2-16,-16-4-3 15,-18-4 1-15,-14-2-1 16,-3 0 0-16,-3 0 0 15,0 3 0-15,-3-1-2 16,-10 5-15-16,2-8-31 0,4 1-27 16,7-2-96-16,0 0-180 15</inkml:trace>
  <inkml:trace contextRef="#ctx0" brushRef="#br0" timeOffset="161624.01">3234 10604 554 0,'0'0'75'15,"0"0"-22"-15,0 0 74 16,0 0-40-16,0 0-38 16,0 0 13-16,24-5-7 15,-16-4 13-15,-2-6-28 16,-2-3-11-16,-4-2 3 16,0-4-17-16,0 0-13 0,-14 4 7 15,-5 4-5-15,-1 7 3 16,-5 9-7-16,-8 0-5 15,-3 11-2 1,-4 22 7-16,3 4 0 16,8 6 0-16,6-1-1 15,11-2-7-15,10-6 5 16,2-6 3-16,0-10-3 16,16-8 0-16,15-10-1 0,7 0 0 15,14-22 4-15,6-22 7 16,0-11-6-16,-5-3 3 15,-11-4-3-15,-8 0 12 16,-16-3 2-16,-7 0 2 16,-11-3-11-16,0 10-1 15,0 8 8-15,0 17-5 16,-9 17-6-16,4 10 3 0,3 6-5 16,0 0-6-16,-3 25-5 15,1 24 6-15,2 22 2 16,2 7 3-16,0 0-5 15,6 0 5-15,13-6-9 16,5-3-6-16,0-11 12 16,3-12 2-16,0-11-3 15,0-10 4-15,-3-15-1 16,1-10-1-16,2 0 2 0,4-16 2 16,0-20 4-1,-2-6-6-15,-3-5 2 16,-10 3-1-16,-9 2 0 15,-7 9 4-15,0 4-5 16,0 13-1-16,-7 10-5 16,-7 6-2-16,-3 0-2 15,-6 24-5-15,3 12 4 16,7 9 5-16,11 2-8 0,2 4-6 16,2-5 14-16,23-7 0 15,6-8 6-15,2-11-5 16,11-13 1-16,4-7 4 15,-1 0 0-15,-1-29 1 16,-4-9 3-16,-3-4 2 16,-10-2-2-16,-8 0-1 15,-9 4 20-15,-7 6-3 0,-3 11 2 16,-2 11-2-16,0 8-3 16,0 4-5-16,0 4-12 15,0 26-5-15,-11 23 5 16,-1 19 3-16,8 12-2 15,4 8-1-15,0 0 3 16,0-1-3-16,2-7 1 16,10-13-2-1,-4-16-1-15,-1-21-1 0,-3-16-1 16,-2-14 1-16,-2-4-8 16,0-18-9-16,0-24 2 15,0-16-5-15,0-13 6 16,0-13 6-16,0-10 7 15,0-11 4-15,0 6 1 16,0 9-1-16,0 18 0 16,5 19 4-16,11 17 1 15,2 11-3-15,4 11-2 0,7 7-3 16,4 7 2-16,6 2 1 16,-4 29 0-16,-4 6 0 15,-8 7-4-15,-17 6 0 16,-6-6 3-16,-2-1 1 15,-27-5 0-15,-10-10 3 16,-3-7 3-16,3-3-6 16,5-11 2-16,7-7 0 0,11 0 4 15,8-2-2-15,3-21-4 16,5-2 0-16,0-7-2 16,25 2-1-16,13-3-1 15,18 1 3-15,10 3-1 16,10-4 2-16,4 0 0 15,-7-2 1 1,-7-2-1-16,-18-4 0 16,-10-1 0-16,-15-4 2 0,-12-4 5 15,-11-3-2-15,0 2 9 16,-3 5 7-16,-14 7-10 16,-1 13 5-16,7 12-7 15,2 6-3-15,7 5 4 16,2 3-10-16,-5 9-1 15,-2 27-1-15,5 18 1 16,2 12 2-16,0 9 1 16,0 0-2-16,12 2 1 0,3-7 4 15,1-6-3-15,-3-2-2 16,-2-9 0-16,-4-9-4 16,2-10 4-16,-5-17 4 15,1-8-3-15,-3-9-1 16,7 0 0-16,2-18 0 15,10-14 0-15,0-8-1 16,6 2-13-16,0 7 9 0,0 12 1 16,-5 10 3-16,-7 8-8 15,-1 1 2-15,-3 1 2 16,0 24-2-16,1 5 2 16,1 3 4-1,5-1 1-15,-3-3 0 16,1-7 1-16,-1-8-1 15,1-7 3-15,1-7 1 16,4 0-2-16,1-3 14 0,1-20-6 16,-4-9-8-16,0-3 3 15,-11-4-3-15,-8-3 8 16,0 3-2-16,-13-4-7 16,-16 9 0-16,0 7-1 15,-4 13 0-15,0 14 0 16,-2 0-6-16,4 0 4 15,9 11-1-15,6 12-8 16,12 1-1-16,4 1-8 0,0 4 18 16,23-6-2-16,12-1-1 15,9-5-4-15,1-10 8 16,9-7 1-16,-8 0-2 16,4-1 6-16,-6-17-5 15,-3-3 1-15,-6 3 0 16,-10 0 0-16,-8 7 1 15,-8 4 1-15,-7 3 2 0,-2 4-3 16,0 0-2-16,0 0-5 16,0 16 0-1,0 10 5-15,0 4 1 16,0 0-4-16,12 0 10 16,7-6-11-16,10-7 10 15,0-9-9-15,2-8 8 16,8 0-4-16,1-5 3 15,0-18-1-15,3-3 0 0,-4-3 0 16,-10 3 11-16,-4 2-4 16,-10 0 8-16,-7 6 0 15,-4 4 5-15,-4 6-16 16,0 8 4-16,0 0-6 16,0 2-4-16,0 28 0 15,0 19-1-15,0 18 2 16,-14 16 2-16,-1 11 0 15,-8 9-3-15,7 2-2 0,3-4 2 16,7-17 3-16,4-22-3 16,2-24-30-16,-2-18 30 15,2-16 3-15,-5-4-2 16,-4-6 7-16,0-26-8 16,-7-8-10-16,3-10 8 15,4-8 2-15,9-14 0 16,0-12 0-1,11-9-1-15,20 5 0 0,14 14-3 16,0 18 2-16,0 13 2 16,-1 14 0-16,-2 7-2 15,1 10 2-15,-1 3-1 16,-7 9 4-16,-4 0-3 16,-2 12 0-16,-4 15 0 15,-7 3 0-15,-3-1 6 16,-3 0-2-16,-5-5 2 0,-5-6 3 15,0-9-1-15,-2-4-4 16,0-5 6-16,4 0 3 16,7-5 3-16,12-20-1 15,6-10-11-15,8-11-4 16,8 4-2-16,-3 6-1 16,-8 8 2-16,-10 15-1 15,-5 6 0-15,-11 7 0 16,-1 0-1-16,-1 2-4 0,2 22 6 15,0 6 1-15,-1 5 1 16,2-5-1-16,0-2 1 16,0-5 0-16,-3-6 1 15,-2-8-2-15,0-4 5 16,-2-5-5 0,0 0 6-16,4 0 3 15,13-20-1-15,4-12-1 16,6-10-5-16,5-2-4 0,-1 1 0 15,1 6 2-15,-5 11 0 16,-9 14 0-16,-12 7-3 16,-2 5 2-16,-4 0-5 15,2 14 3-15,3 12-1 16,-1 9 5-16,6-1-1 16,1 4 6-16,3-2-5 15,-1-6-1-15,3-6 0 0,-3-8-4 16,4-6 10-16,0-8-6 15,1-2 1-15,12-6-1 16,-1-16 2-16,0-10-1 16,-6-3-1-16,-7-2 3 15,-7-5-3-15,-5 3-7 16,-6 9-2-16,0 8-5 16,-2 12-1-16,-15 8 0 15,-4 2-1-15,-1 2 10 0,-3 18 6 16,8 6-9-16,3 4 4 15,10 2 2-15,4 1 0 16,0-4-1-16,6 0 4 16,19-8 0-1,6-6-8-15,4-7 0 16,6-8 4-16,1 0 0 16,3-6 0-16,2-16-3 15,-8-9-5-15,0 2 3 0,-10-4 5 16,-7 4 1-16,-6 4 1 15,-8 7 4-15,-1 9-4 16,-5 8 2-16,-2 1 0 16,0 0-5-16,0 18 5 15,0 12 4-15,0 6 9 16,3 2 6-16,10 1-15 16,5-5 3-16,4-4 9 0,0-12-10 15,-3-8-5-15,-2-10 0 16,3 0 4-16,7-7 8 15,2-16-6-15,2-7-4 16,-4-7 2-16,-3 3-1 16,-4 5 5-16,-6 7-8 15,-1 8 10-15,-6 7-6 16,-5 7-5-16,0 0 0 16,-2 0-2-16,4 16 2 0,4 9 3 15,-2 1-3-15,5-3 2 16,1 3 0-1,3-5-1-15,1-8-1 16,3-1-1-16,6-10 1 16,4-2 2-16,9-3 1 15,0-21-1-15,2-9-2 16,0 0 0-16,-7-9 1 16,4-9-4-16,-4-7 2 0,-2-15-3 15,-2-8 0-15,-5-7-7 16,-6 11 3-16,-9 21 8 15,-7 22 0-15,-2 30-1 16,0 4-4-16,-19 32 0 16,-15 21 1-16,5 12 6 15,5 7-2-15,5-1 1 16,17-5 0-16,2-6-1 0,0-10 0 16,2-8-1-16,17-7-2 15,-2-13-2-15,3-10-30 16,1-12-80-16,-2 0-34 15,4-20 67-15,-3-8-177 16,-5-7-129-16</inkml:trace>
  <inkml:trace contextRef="#ctx0" brushRef="#br0" timeOffset="161816.04">7913 10279 967 0,'0'0'177'16,"0"0"-116"-16,0 0 12 16,0 0-30-16,0 0-20 15,0 0-1-15,0 0-15 16,140 0-7-16,-82 0-4 0,-2 0-38 16,-11 0-45-16,-1 0-164 15,4 0-276-15</inkml:trace>
  <inkml:trace contextRef="#ctx0" brushRef="#br0" timeOffset="162512.13">9754 10839 880 0,'0'0'77'0,"0"0"-40"16,0 0 15-16,0 0-5 15,0 0-9-15,0 0-23 16,-142-20-11-16,59 17-2 16,3-6-3-16,9 2 2 15,19-3 2-15,23-2 3 0,25-6 0 16,4-7-6-16,20-7 0 16,24-7-1-16,21-3-2 15,9 2 2-15,1 0 1 16,-1 8 0-16,-11 5 5 15,-28 9-5-15,-20 8 5 16,-9 2 29-16,-6 5 18 16,-8-2-26-16,-23 5-21 0,-9 0-5 15,-4 0 0-15,-1 20 0 16,7 10 7-16,9 6-6 16,9 8 0-16,9 5 1 15,7 1-2-15,4 2 4 16,4 0 4-1,23 4-1-15,6 2 3 16,5 0-9-16,2 4 8 16,-2-1 15-16,0-3-11 0,-7-3-5 15,-6-9-2-15,-12-7-6 16,-13-4 1-16,0-7 1 16,-25-6 1-16,-23-3 2 15,-10-2-3-15,-11-7-2 16,-1-5-2-16,1-5-5 15,7 0-10-15,8-3-18 16,12-22-25-16,13-6-76 0,13-10-44 16,12-3-293-16</inkml:trace>
  <inkml:trace contextRef="#ctx0" brushRef="#br0" timeOffset="169190.49">11087 10415 685 0,'0'0'121'0,"0"0"-80"16,0 0 2-16,0 0 9 15,0 0-8-15,0 0 16 16,0 0-23 0,-42 122-11-16,28-69-10 15,6 0 4-15,3-2-3 16,5-3-10-16,0-6 13 16,11-8-13-16,14-8-6 15,6-7 4-15,2-11 5 0,15-8 7 16,3 0-12-16,2-25 7 15,1-9-6-15,-9-4-5 16,-12-1 0-16,-16 7 3 16,-8 3-1-16,-9 5-1 15,0 10 12-15,0 6-8 0,-4 8-1 16,-14 0-5-16,0 0-1 16,-1 15-1-16,-2 11 1 15,10 5-1-15,6 4 0 16,5 4 1-16,5-6-1 15,19 0-4-15,3-9 5 16,4-8 1-16,10-8-1 16,-5-8 1-16,1 0-3 15,3-11 3-15,-9-15 0 0,-8-3 0 16,-12-3 0-16,-11 0 0 16,0 0 7-16,-7 4-7 15,-24 6-3 1,-9 6 2-16,-3 11-6 15,-1 5-2-15,-1 0 9 16,5 7-14-16,13 3 11 16,12-5-2-16,11 0 2 15,4-5 1-15,0 0-4 0,4 0-9 16,32 0 2-16,13 0 13 16,2 0 5-16,5 0-3 15,-5 0-4-15,-7 7 1 16,-3 7 1-16,-12 3 7 15,-7 1 3-15,-13 0-6 16,-9-2 1-16,0 0 3 16,0-2 1-16,0-2 5 15,0-7-9-15,-5-2 11 16,1-3-10-16,-3 0 5 0,5 0 0 16,-4-8 4-16,1-13-12 15,5-11-3-15,0-5-5 16,11-5-3-16,16 3 7 15,6 10-4-15,7 11 4 16,-1 9-3-16,-11 9 4 16,-6 0-1-16,-8 0-4 15,-1 21 1-15,-4 4 5 16,-2 4-1-16,0 3 1 16,-3-2-1-16,-2-7 7 15,7-3-7-15,-2-9-5 16,2-7 4-16,4-4 1 15,7 0 1-15,16-8 2 16,11-19-1-16,8-8 2 16,-1-8 1-16,-5-4 0 15,-11-7-5-15,-9-11 3 16,-9-6-1-16,-11-1 0 0,-9-9 2 16,0 10-2-16,-7 10-2 15,-11 15 3-15,-7 19-2 16,8 9-1-16,-3 10 0 15,-1 6 0-15,13 2-6 16,1 0 6-16,3 0 2 0,4 9-1 16,0 20-1-1,0 14 4-15,0 8 3 0,6 6 2 16,15 2 2-16,-2 4 1 16,-3 3-7-16,-3 6 6 15,1 11-1-15,-12 8-3 16,0 8-6-16,-2 4 1 15,0-2-1 1,0-2-1-16,-2-9 0 16,-2-13-4-16,4-14-6 15,0-17-1-15,0-14-6 0,0-11-1 16,6-16 7-16,15-5-5 16,0 0 0-16,13-15 14 15,2-15 4-15,-5-9-6 16,3-5 6-16,-13-7-2 15,-7-2 6-15,-7-5-4 16,-7 0 1-16,-5 2 8 16,-24 3-9-16,-6 9 2 15,-12 5-2-15,-6 10-1 0,-3 5 1 16,0 10-2-16,9 4 3 16,7 4 1-16,15 4-4 15,10 0-1-15,13 0 1 16,2 2-2-16,0-2-2 15,0 0-7-15,22-2 4 0,14-3 6 16,8-5-6-16,12-2 7 16,-4-6 0-16,-4 1-7 15,-3-1 2-15,-5 4 4 16,-9 6 1-16,-6 3 0 16,-12 6 1-16,-9 1-3 15,6 0-1 1,-4 18 3-16,1 14 0 15,-1 2 2-15,6 1 1 0,1 0-2 16,3-9-1-16,-3-2 1 16,3-7-1-16,-3-8 0 15,0-4-12-15,5-5-57 16,0 0-110-16,9-23 35 16,-7-7-77-16,-12-8-164 15</inkml:trace>
  <inkml:trace contextRef="#ctx0" brushRef="#br0" timeOffset="169366.51">12655 10363 936 0,'0'0'95'0,"0"0"-33"16,0 0 39-16,0 0-39 15,0 0-45-15,0 0-17 16,-11-81 0-16,15 80-20 0,18 1-78 15,9 0-23-15,10 26-19 16,5 7-161-16</inkml:trace>
  <inkml:trace contextRef="#ctx0" brushRef="#br0" timeOffset="172062.87">13145 10701 534 0,'0'0'447'0,"0"0"-371"16,0 0 14-16,-7-104-7 16,5 68-50-16,-2-1-4 15,-8 1-1-15,6 1-15 16,-7 7-8-16,-3 8-2 16,-7 10 3-16,4 8-6 15,-15 2-6-15,0 8 6 16,-6 16-3-16,3 6 3 0,3 0-1 15,12 4-2 1,7 2 1-16,7-1 1 0,8-6 0 16,0-6 2-16,12-8-1 15,7-4 1-15,10-7 0 16,7-4 0-16,5 0 4 16,3-10-3-16,3-10 6 15,-3-3-8-15,-1 5 2 0,-5 0 0 16,-9 4 0-16,-12 9 4 31,-5 1-3-31,-8 4-1 0,-2 4-2 16,5 29 0-16,-3 18 3 15,-4 16 4-15,0 14-6 16,0 8 0-16,0 2-1 16,-2 0 0-16,-15-5-3 15,-8-13-15-15,-4-12-2 0,2-18 0 16,0-18 7-16,12-15 9 15,-3-10 4-15,5 0 2 16,-3-23-2-16,3-15-4 16,3-11 3-16,10-12-1 15,0-11-1-15,14-11 2 16,22-10 1-16,13-2 3 16,9 8-3-16,9 19 0 15,-5 17-2-15,-8 20 2 0,-10 14 0 16,-13 10 0-16,0 4 4 15,-4 3-4-15,-2 0 0 16,-8 0 3-16,-1 19 0 16,-3 4-3-16,-3 3 4 15,-6 5 6-15,-4-5-9 16,2-3 0-16,3-9 3 16,-3-3 0-1,2-7-2-15,-4-1-2 0,10-3 1 16,-2 0 0-1,15-7 0-15,6-18 9 0,9-9-10 16,-1-10 5-16,1-3-8 16,-5-3 7-16,-4 7-2 15,-6 11-2-15,-12 14-5 16,-4 8 5-16,-5 6 0 16,-2 4 0-16,0 0 0 0,0 11-1 15,0 18 0-15,-4 9 1 16,1 4 0-16,3-1 0 15,0-5-1-15,9-6 0 16,16-9-2-16,-1-7 4 16,5-7-1-16,0-7 6 15,4 0 1-15,8-14-6 16,1-12 3-16,-2-11-1 16,-6-2-2-16,-8-10 4 15,-8 3-5-15,-9 0 0 16,-7 11 2-16,-2 10-2 0,0 9 0 15,-15 8-3-15,-10 6-4 16,5 2-4-16,-2 0 5 16,4 0 1-1,7 0 2-15,7 4-1 16,4-1-9-16,0 0 7 16,0 1-1-16,2 2 3 0,13-2 3 15,8 4 2 1,-3 2 1-16,-3-1-2 0,4 0 0 15,-6 5 0-15,-1 2 5 16,-6 10-1-16,3 4 1 16,-1 6 0-16,-6 2-2 15,0-4 2-15,7-1-4 16,-1-5-1-16,3-7 0 16,-5-4 0-16,13-5 2 0,-1-9 0 15,9-3-2-15,2 0-4 16,9 0 3-16,2-21 0 15,3-5 1-15,-3-5-1 16,-6-2-1-16,-12-6 1 16,-1-1 1-16,-12 2 0 15,-6 9 1-15,-5 6-1 16,0 11-1-16,-16 8 1 0,-11 4-2 16,0 0 1-16,-2 8-1 15,-2 16 0-15,-2 8 2 16,6 4 0-16,5 0 0 15,13-1-3 1,2-7 1-16,7-6 1 16,0-8 1-16,0-6-2 15,0-6 2-15,11-2-1 16,9 0 2-16,7-7 1 16,0-13 2-16,2 3-3 0,-2-6 0 15,-8 2 0-15,2 0-1 16,-13 5 0-16,2 6 0 15,-8 6 0-15,-2 4 2 16,0 0-2-16,0 0-3 16,0 0-3-16,0 21 3 15,0 7 3-15,0-3-1 0,2 1 1 16,11-1 0-16,1-4 0 16,1-4-1-16,6-7 1 15,-6-5 0-15,1-5-2 16,-1 0 0-16,3 0 2 15,9-21 3-15,0-4-2 16,2-7 0-16,2-10 0 16,-2-9 4-16,7-16-2 15,-5-7 5-15,-4-9-8 0,-10-6 0 16,-7 2 1-16,-10 12-1 16,0 17-5-1,-8 21 5-15,-5 19 2 16,-1 10-2-16,10 5 0 15,-5 3-1-15,7 0-3 16,-4 32 2-16,-4 21-2 16,10 17 4-16,0 10 4 0,0 5-1 15,12-5-2-15,3-4 5 16,1-7-6-16,-3-11 3 16,3-11-3-16,-3-10 3 15,-1-13-3-15,-6-11 0 16,5-8 1-16,-7-5-1 15,8 0 1-15,5 0-3 16,4-10 4-16,-1-12-4 16,9-4 1-16,-7-2-1 0,-2 0-2 15,-2 8 3 1,-7 8 1-16,-4 6-1 0,-7 6 1 16,0 0 0-16,0 0-2 15,0 19 4-15,0 12-2 16,0 1 1-16,0-2 0 15,0-2-1-15,10-2-3 16,4-6 3-16,5-8 0 16,-4-8 2-16,1-4-1 15,3 0 2-15,6-9 1 16,6-11-2-16,-2-3-2 16,0-3 5-16,0-2-8 15,-12 0 4-15,2 5-1 16,-13 7 1-16,-2 9-1 15,2 4 1-15,-6 3-2 16,0 0 0-16,0 4 0 16,-6 18 0-16,2 5 1 0,4 1-3 15,0-1 4 1,0-2-3-16,0-7 2 0,16-6 0 16,-3-4 0-16,1-8 0 15,8 0 0-15,0 0 1 16,5-12-1-16,0-10-2 15,-10-2 2-15,1-2 1 16,-9-3 2-16,-9 4-3 0,0 2 0 16,0 3-4-16,-19 8 3 15,-6 7-11-15,-6 5 9 16,2 0-2-16,6 0 4 16,8 0-5-16,8 0 6 15,7 0-2-15,0 1-6 16,0 1 5-1,20 0-2-15,11 1-8 16,12-2 11-16,3-1 2 16,6 0 0-16,-6 3 0 15,-1 4 1-15,-9 5-1 0,-16 3 0 16,-7 4 1-16,-11 4-2 16,-2 0 2-16,0 1 4 15,0-1 4-15,-2-7 5 16,-11-4 5-16,8-4-5 15,1-6-4-15,4-2 1 0,0 0 2 16,0 0-6-16,0 0-3 16,7-18-2-16,15-8-2 15,9-6 1-15,12-3-1 16,5 1 0-16,8 10-5 16,-9 9 2-16,-9 12 3 15,-13 3 0-15,-17 0-9 16,-3 21 6-16,-5 5 3 15,0 3 0-15,0 4 0 0,-9-1 0 16,-2-4 0-16,2-5-3 16,0-6-1-16,-4-8-8 15,-1-9-24-15,-6 0-18 16,-4 0-77-16,-7-12-81 16,-10-11-181-1</inkml:trace>
  <inkml:trace contextRef="#ctx0" brushRef="#br0" timeOffset="172294.89">15519 10240 884 0,'0'0'108'0,"0"0"-45"15,0 0 11-15,0 0 16 16,0 0-38-16,0 0-27 15,-71 65-11-15,71-61-6 0,0-2-8 16,0-2 2-16,13 0-4 16,3-9-15-16,-3-14-36 15,-11-3-70-15,-2-8-28 16,-22 0-136-16,-27-2-146 16</inkml:trace>
  <inkml:trace contextRef="#ctx0" brushRef="#br0" timeOffset="172454.92">14623 10020 114 0,'0'0'848'0,"0"0"-779"16,0 0 2-1,0 0 9-15,0 0-37 16,0 0-29-16,71-2 1 16,27 2-15-16,29 0-9 15,20 0-123-15,9 6-19 16,-4 8-167-16</inkml:trace>
  <inkml:trace contextRef="#ctx0" brushRef="#br0" timeOffset="172654.94">16771 10569 1105 0,'0'0'81'0,"0"0"-71"16,0 0-9-16,0 0-1 16,0 0 0-16,0 0-4 15,0 2-82-15,0-2-158 16</inkml:trace>
  <inkml:trace contextRef="#ctx0" brushRef="#br0" timeOffset="189137.08">9750 14592 642 0,'0'0'22'0,"0"0"40"16,0 0 52-16,0 0-21 16,0 0-17-16,0 0-11 15,0 0-6-15,0-51-17 16,0 51-17-1,0 0-4-15,0 27-11 16,-7 25-6-16,-11 31 5 0,-6 29 17 16,2 20-17-16,-1 14 3 15,3 15-1-15,0 0-3 16,4-11-8-16,1-6 1 16,-1-16-1-16,5-13 0 15,-3-15-1-15,10-19-10 16,0-20 3-16,-3-25-2 15,7-14-31-15,0-16-42 16,0-6-24-16,0-6-4 0,-2-21-166 16,-2-12-228-16</inkml:trace>
  <inkml:trace contextRef="#ctx0" brushRef="#br0" timeOffset="190393.24">9884 14552 529 0,'0'0'63'15,"0"0"-10"-15,0 0 32 0,0 0 44 16,0 0-62-16,0 0-18 16,-33-12 1-16,10 12-29 15,-4-2 5-15,-2 0-1 16,7 0-8-16,2-3 3 16,13 5 11-16,0-5 11 15,3 1-10-15,-2 0-19 16,-4-3-6-16,1 6 0 0,5-1-1 15,4 2 8-15,0 0-4 16,0 0-9 0,0 0 0-16,0 0-1 15,0 0-2-15,18 0-4 16,24 0 6-16,16 0 11 16,23 0-11-16,10 3 3 15,14-3-3-15,15 0 3 16,11 0 3-16,12-1-4 0,-4-12-1 15,-10 3 1-15,-18 1 0 16,-24-1-1-16,-27 2-1 16,-29 4 2-16,-15 1 4 15,-16 3-6-15,0 0 10 16,2-1 1-16,-2 1-6 16,0 0-5-16,0 0 4 15,0 0-4-15,0 0 2 16,5 0-2-16,-5 0 0 15,2 0-3-15,-2 0 6 16,0 0-5-16,0 0 4 0,2 0-3 16,-2 0 1-16,0 0-8 15,0 4 8-15,0 22 3 16,0 11-1-16,0 14 3 16,0 14-2-16,0 14 1 15,0 24 1 1,0 19-1-16,0 16-3 15,0 5 1-15,0 2-4 0,0-6 1 16,0-8 1-16,0-11 0 16,0-18 5-16,0-5-5 15,0-15 0-15,0-14 0 16,0-14 0-16,0-16 0 16,0-14 0-16,0-14 0 15,0-8-1-15,0-2 1 0,0 0 2 16,0 0 1-16,0 0 3 15,0 0-5-15,-2-12 0 16,-7 0 1-16,5 2-2 16,-6 0 0-16,2 1 0 15,-1-2 1-15,-7 1-1 16,-9 2-3-16,-6 0 2 16,-17 1-2-16,-17 2 2 15,-18 1-2-15,-17 2 3 0,-22 2 0 16,-23 0 0-16,-18 0 3 15,-17 0-3-15,-3 14 0 16,9 0 3-16,24 1-3 16,32-3-3-16,33-1 2 15,29-3 1-15,30-4 0 16,10-1-3 0,14-3 3-16,2 0 0 15,0 0-6-15,0 0 2 0,0 0-1 16,13 0-11-16,12 0 14 15,6 0-1-15,2 0-21 16,-4 0-38-16,-4 0-76 16,-14 0-30-16,-11 0-210 15</inkml:trace>
  <inkml:trace contextRef="#ctx0" brushRef="#br0" timeOffset="192689.53">11168 15378 486 0,'0'0'244'0,"0"0"-162"15,0 0-14-15,0 0-11 16,0 0-4-16,0 0-12 0,0 0-18 16,-21-12-5-16,21 12-6 15,0 0 2-15,0 0 3 16,7 0-15-16,20 0-2 16,9 0 14-16,17 0-6 15,9 0 0-15,21 0-4 16,2 0-3-16,4-6 5 15,-2 4-4-15,-16-2 0 16,-8 1-1-16,-18 3 0 0,-24 0-1 16,-7 0 3-16,-14 0-3 15,0 0 0-15,0 0 4 16,0 0-1-16,0 0 0 16,0 0 11-16,0 0 4 15,0 0 10-15,0-3 1 16,0-8-7-16,-9-10-18 15,-11-11 0-15,4-8 0 0,-3-13-4 16,-2-14 0-16,3-20 0 16,3-5 0-16,3 2-1 15,8 14 1 1,4 19 0-16,0 21 1 16,0 14 1-16,0 8-1 15,-2 9 0-15,2 5 5 16,0 0-2-16,0 0-4 15,0 0 0-15,-5 0-4 0,5 0-2 16,0 0 3-16,0 9 2 16,7 5 1-16,11 2 0 15,-1-2 2-15,18 2-3 16,2-1 3-16,19-5-4 16,24-2 4-16,13-6-2 15,28 1 1-15,15-3-1 16,20 2 2-16,11 5 2 15,7 0 3-15,2 1-6 0,3 3 2 16,-7-3 6-16,-12-1-8 16,-15-4-2-16,-16 1 3 15,-22-4-2-15,-25 0 0 16,-17 2 1-16,-24-2-1 16,-22 0 1-16,-5 0-1 15,-12 0 0-15,-2 0 2 16,0 0-1-16,0 0 1 0,0 0 1 15,0 0 3 1,0 0-1-16,-14-13-5 16,-5-1-13-16,-6 2-18 15,-4-3-11-15,4-2-65 16,1-1-1-16,-3-1-51 16,0-5-64-16,3-1 8 15,2-1-79-15</inkml:trace>
  <inkml:trace contextRef="#ctx0" brushRef="#br0" timeOffset="192993.58">13818 14543 192 0,'0'0'159'0,"0"0"-27"16,0 0-47-16,0 0 0 16,0 0 7-16,0 0 34 15,-51-55-55-15,51 55-35 16,0 0-24-16,0 0-8 16,7 14-1-16,12 13 31 15,18 8 0-15,0 1-9 16,5-3-3-16,8-2-7 0,-4-4 4 15,-1-6-5-15,-1-4 0 16,-8-6-1-16,-9 0-1 16,-11-8-3-16,-10 1 0 15,-6 4 2-15,0 9 0 16,-11 11 1-16,-22 14 12 16,-23 9-5-1,-13 0-8-15,-9-3-9 16,-7-2-2-16,10-6 0 0,7-7-1 15,15-5-49-15,8-15-106 16,10-13-134-16</inkml:trace>
  <inkml:trace contextRef="#ctx0" brushRef="#br0" timeOffset="195561.91">7860 13226 922 0,'0'0'47'15,"0"0"32"-15,0 0-27 16,0 0-27-16,0 0-17 16,0 0-2-16,13 76 13 0,-2-21 6 15,7 3-9-15,-2-8-5 16,1-7-4-16,-1-14-2 16,2-7-3-16,-3-12-1 15,8-10 3-15,-4 0-1 16,16-23 5-1,0-18-2-15,-4-9-2 16,-2-6 0-16,-7 0 0 16,-10 6 0-16,-8 11-1 0,-4 15 3 15,0 11-4-15,0 10 13 16,0 3-5-16,0 8-10 16,0 24-5-16,0 16 5 15,0 5 0-15,0-1 1 16,4-4 0-16,10-7-1 15,1-15 0-15,4-9 0 16,-2-13-2-16,3-4 2 0,5-9 6 16,8-26 0-16,1-14-4 15,-1-12 4-15,-8-3-4 16,-8 0 1-16,-10 3-1 16,-2 15 4-16,-5 16-2 15,0 14 3-15,0 12-1 16,0 4-5-16,-16 9-1 15,-2 25-7-15,2 10 6 16,14 7-2-16,2 2-2 0,0-2 4 16,18-10-3-16,11-7-1 15,7-8 2-15,-5-4 2 16,-2-8 0-16,-7-6 1 16,-13-3 0-1,-2-4 1-15,-7 3-2 16,0-4 3-16,0 4-4 15,-13-4 2-15,-16 3 0 16,-8 2 1-16,8-1-1 0,10 1-2 16,10-2 0-16,6-3 1 15,3 0-1-15,0 0-7 16,10 0-20-16,19-2 17 16,13-18 12-16,7-4 2 15,4-8-2-15,-4 0 0 16,-4-2 1-16,-5-1-1 15,-13 1 1-15,-12 5 0 16,-5 2 2-16,-10 8 5 0,0 0 2 16,0 6-4-16,0 6 3 15,-10 3-9-15,-3 4 0 16,-3 0-6-16,1 16 4 16,1 11 0-16,3 4-1 15,11 3 0-15,0 3 1 16,0 1 2-16,13-4-1 15,12-6 1-15,8-5-2 0,10-12 2 16,6-8 2-16,2-3-2 16,3 0 4-1,-8-26 2-15,-3-6-2 16,-14-5-3-16,-9-1 6 16,-13-3-4-16,-7 4-3 15,0 4 3-15,-12 8-1 16,-10 9 6-16,0 7-8 15,0 9-4-15,1 0-3 0,8 0 6 16,7 4 1-16,-2 6-2 16,8 1 2-16,0-4-4 15,0 1 1-15,6-1 0 16,9-4 3-16,3 4 0 16,-1-2 2-16,-3 2-2 15,1 3 0-15,1 4-2 16,2 4 2-16,-2 12 0 0,-3 5 4 15,-4 8-3-15,0 1 3 16,-3-1 3-16,3-8-1 16,3-7-4-16,-1-6 0 15,0-10-1-15,7-4-1 16,4-8-2-16,5 0-23 16,6-20-133-16,9-14-215 15</inkml:trace>
  <inkml:trace contextRef="#ctx0" brushRef="#br0" timeOffset="196874.08">9828 13166 715 0,'0'0'78'15,"0"0"-6"-15,0 0-12 16,0 0-32 0,0 0 5-16,0 0 13 15,0 0-13-15,-22 95-22 0,28-76 10 16,12-4 3-16,7-10-12 15,-1-5 2-15,3 0 12 16,2-16 11-16,-5-10-14 16,1-6-18-16,-10 0 0 15,-5-3-1-15,-10 2 4 16,0 5-5-16,0 5 5 16,0 12-8-16,-8 7 2 15,-7 4-6-15,2 0 4 0,-3 15 0 16,-2 16 0-16,5 5-1 15,4 4 0-15,9 7 1 16,0-4-1-16,0 4 2 16,18-8-1-16,2-2 0 15,-2-9 0-15,2-8-2 16,-6-8 1-16,-8-5 1 16,-4-2 0-16,-2-3 0 0,0-2 5 15,0 0 4-15,0 0 1 16,-6 0-9-16,-17 0 0 15,-4 0-1-15,-4 14-2 16,-4 6 0-16,-3 11 2 16,5 4-2-1,8 5 3-15,7 1-2 16,16-4 1-16,2-3-2 16,6-9-2-16,25-4-3 0,14-9 6 15,13-7-6-15,11-5 7 16,4-10 1-16,8-20 1 15,-5-6-2-15,-9-2 0 16,-21-3-3-16,-17 1 7 16,-15 2-3-16,-14 4 10 15,0 5-6-15,-20 8 2 16,-16 13 2-16,-1 8-3 16,-11 0-5-16,6 22-1 0,6 5 1 15,8 8-6-15,5 2 6 16,17-3-1-16,4-1 0 15,2-5-1-15,0-7 1 16,8-9-1-16,12-6-1 16,7-6 2-16,2 0 1 15,6-13 4-15,2-13-3 16,-2 1 0-16,-8-1-2 0,-10 6 1 16,-3 1 4-16,-12 9-3 15,3 4 3-15,-5 6-5 16,0 0-1-1,0 11-3-15,-5 18 1 16,-9 9 3-16,4 9 0 16,-3 5 0-16,1 2 0 15,3-3 3-15,3-4-3 16,-2-11-2-16,6-13 1 0,0-12 1 16,2-8 0-16,0-3 3 15,0 0-3-15,0-7-4 16,0-16 2-16,12-9 1 15,3-3 1-15,5 5 0 16,-5 6-1-16,6 12 1 16,-5 12-3-16,-3 0-1 15,0 10 0-15,-4 16-1 16,4 4 2-16,-1 0 1 0,-1-5-5 16,-5-10-33-16,5-6-19 15,1-9-36-15,1 0-20 16,5-19-34-16,-3-13-14 15,-3-4 68-15,-8-8-107 16,-4 1-2-16</inkml:trace>
  <inkml:trace contextRef="#ctx0" brushRef="#br0" timeOffset="197410.15">10499 13543 144 0,'0'0'250'16,"0"0"-120"0,0 0-39-16,0 0-17 15,-40-110 40-15,40 107-12 16,0 0-34-16,0 3-22 15,0 0-30-15,0 8-9 16,0 16 34-16,0 5-8 0,0-2 5 16,0-1-18-1,0-3 4-15,11-7-6 0,-2-7-6 16,-3-2 2-16,6-7-14 16,1 0 11-16,9-11 10 15,12-13-13-15,-1-6 0 16,-4-2-7-16,-2 0 2 15,-11 6-3-15,-5 8 2 16,-9 10 5-16,-2 8-7 16,0 0-7-16,0 0 6 15,0 22-5-15,0 6 4 0,0 0 4 16,0 2 0-16,0-4-2 16,0-4-3-16,9-4 3 15,-3-10 1-15,-1-4-1 16,4-4 1-16,6 0 3 15,3-12 11-15,11-9-2 16,5-8-10 0,-5 1-3-16,-7-2 4 15,-9 4-4-15,-1 8 0 0,-8 11 3 16,-4 4-3-16,0 3-3 16,0 3 1-16,0 24-7 15,0 5 6-15,-4-1 3 16,1-2 0-16,3-5-1 15,0-8-9-15,0-8-24 16,0-4-27-16,0-4-23 16,0 0-58-16,3-23-21 0,1-9-76 15,-4-9-197-15</inkml:trace>
  <inkml:trace contextRef="#ctx0" brushRef="#br0" timeOffset="197634.18">10788 13154 638 0,'0'0'79'0,"0"0"18"0,0 0-20 16,0 0-36 0,0 0-26-16,0 0 4 0,-46 39 1 15,46-32 6-15,4-2-1 16,7-5 0-16,3 0 9 16,-3 0 2-16,1-9-13 15,-6-1-23 1,-4 3 3-16,-2 4-3 15,0 1 0-15,0 2-54 16,0 0-9-16,0 19-35 16,-8 6-124-16,-2 8-136 0</inkml:trace>
  <inkml:trace contextRef="#ctx0" brushRef="#br0" timeOffset="197890.21">10887 13372 729 0,'0'0'191'16,"0"0"-90"-16,0 0-27 0,0 0-30 16,0 0-26-16,0 0-14 15,15 67 37-15,-8-5-2 16,0 15-16-16,0 7 0 16,-5 12-3-16,-2 0-15 15,0-2-2-15,0-9-2 16,0-19-2-16,-7-18-26 15,3-20-49-15,4-16-14 16,-3-12-3-16,3-7 0 0,0-24-178 16,0-13-177-16</inkml:trace>
  <inkml:trace contextRef="#ctx0" brushRef="#br0" timeOffset="199594.43">10911 13427 593 0,'0'0'128'0,"0"0"13"15,0-104-49 1,0 83-5-16,0 7-33 0,5 5-5 16,10 2-24-16,8 7-9 15,4 0-6-15,4 0 3 16,2 19-4-16,-2 9-2 16,-6 2-5-16,-10 2-2 15,-13-4 0-15,-2-2-4 16,0-4 4-16,-24-3 4 15,-4-2 0-15,-7-5 0 0,4-4-3 16,7-8-1-16,8 0-39 16,10 0-12-16,6-22-16 15,0-7-37-15,6 0-6 16,23 3-47-16,9 3 74 16,3 8 31-16,-4 3 21 15,3 1 31-15,-11 8 20 16,-13 1 33-16,-7 0 12 15,-7 2 19-15,-2 0 15 0,0 0-41 16,0 16-35 0,0 13 35-16,0 5 1 15,0 7-17-15,0-1 1 16,0-2-8-16,0-6-17 16,0-8-10-16,0-8 1 15,0-6-7-15,0-5 1 16,0-5-1-16,0 0 9 15,2-9 0-15,12-14 0 0,1-12-9 16,8-7 1-16,-6 0-3 16,6 2-1-16,-5 8 1 15,-5 12 0-15,-2 11-1 16,-6 9 1-16,-1 0-4 16,-4 17-7-16,2 12 11 0,9 6 1 15,-9 0 0-15,8-3-1 16,-6-5 2-16,3-6 2 15,-3-11 0-15,-2-5 0 16,-2-5 3-16,2 0 7 16,5 0 9-16,0-12-1 15,8-12-14-15,8-6-8 16,-3-2 2-16,4 0-1 16,-6 9-1-16,-5 6-1 0,-5 8 0 31,-4 9 1-31,-4 0-4 0,2 0 2 15,0 11-9-15,7 13 6 16,-3 4 5-16,8 1 2 16,-3-2 1-16,1-4-2 15,-1-8-1-15,-3-7 0 16,4-4 2-16,-3-4-1 16,6 0 3-16,3-4-3 0,2-16 6 15,5-6-7-15,-8-1 0 16,2-2 1-16,-9 3-1 15,1 6 1-15,-9 10-1 16,4 6 0-16,-6 4 0 16,0 0-3-16,0 0 0 15,0 0-3-15,0 0 2 16,0 8 4-16,0-5-4 16,0 2 8-16,0-5-4 15,0 0 2-15,0 0-2 0,0 0-3 16,0 0 1-16,0-12-2 15,0-7-5-15,0 6 8 16,0 1-2-16,0 5-6 16,0 7-2-16,-6 0 5 15,-2 0 0 1,-3 17 2-16,-3 5 2 16,5 9-2-16,7 1 3 15,2 3 1-15,0-1 0 0,0-6 1 16,16-4-1-16,-1-7 0 15,6-8-9-15,-2-6 9 16,8-3 7-16,4 0-4 16,12-23 1-16,-1-2-3 15,0-10-1-15,-5 2-3 16,-8-8 3-16,-8 4 8 16,-5 6-8-16,-9 9 4 15,-3 8-4-15,-4 9 5 0,0 5-9 16,0 0 4-16,0 11-11 15,0 16 11-15,0 4 0 16,-2-1 2-16,2-2-1 16,0-5 2-16,0-8 1 15,0-9-2-15,0-3 4 0,0-3 3 16,4 0 1-16,12-3 6 16,7-17-8-16,3-6-2 15,1-6-5-15,2-3-1 16,-5-2 0-16,3 3 0 15,-12 8 1-15,-1 10-1 16,-14 12 0 0,0 4-1-16,0 0-8 15,0 24 1-15,0 8 8 16,0 8 1-16,2-2-1 16,9-4 0-16,3-1 0 0,-1-10-1 15,1-9 1-15,-1-5 0 16,3-9 4-16,1 0-3 15,10-11 7-15,0-19-6 16,0-6-2-16,-5-10 2 16,0-8-2-16,-4-16 9 15,-5-10-9-15,3-11-3 16,-5 4 3-16,-9 8 0 0,-2 17 1 16,0 25 0-16,0 19-1 15,0 17 3-15,0 1-3 16,-15 18-7-16,-5 22 6 15,7 16 0-15,5 7 1 16,8 6 1-16,0 5-1 16,8-1 0-16,7-7-1 0,5-8 3 15,3-12-4 1,-4-16-2-16,-3-12-5 0,-3-14-27 16,1-4-60-16,-7-12-27 15,-3-19 1 1,-4-10-158-16,0-8-282 15</inkml:trace>
  <inkml:trace contextRef="#ctx0" brushRef="#br0" timeOffset="199818.46">12258 13068 761 0,'0'0'166'0,"0"0"-103"15,0 0-6-15,0 0-13 16,0 0 0-16,114-8 9 15,-41 8-5-15,2 0-25 16,-1 0-15-16,-5 0-4 16,-13 0 6-16,-14 0-7 0,-17 0-3 15,-19 0 0-15,-6 0-5 16,0 2-75-16,-17 6-17 16,-10 6-38-16,-8-2-400 15</inkml:trace>
  <inkml:trace contextRef="#ctx0" brushRef="#br0" timeOffset="201338.66">7902 14021 320 0,'0'0'211'16,"0"0"-100"-16,0 0 47 16,0 0-27-16,0 0-43 15,0 0-3-15,0-99 5 0,0 98-31 16,-5 1-21-16,-3 0-14 15,-13 5-11 1,2 26-9-16,-10 11-1 16,2 11 0-16,7 8-2 15,11 3 0-15,7-2-1 16,2-5-1-16,6-10-2 16,23-11-2-16,13-10-27 15,8-13-60-15,8-13-54 0,6 0-33 16,-1-27-181-16</inkml:trace>
  <inkml:trace contextRef="#ctx0" brushRef="#br0" timeOffset="201754.71">8145 13987 630 0,'0'0'80'0,"0"0"18"15,0 0-13-15,0 0-33 16,0 0-17-16,0 0 1 16,-13-7-13-16,8 7-18 15,5 9 11-15,-4 15 9 16,2 6 2-16,2 3-11 16,0 8-2-16,0-4-7 15,0 2 4-15,6-7-6 16,7-6-3-16,3-7 0 15,-5-8-2-15,5-5-3 16,-1-6 3-16,10 0 3 16,0-3 4-16,4-16-1 15,-8-5-5-15,2-2 1 16,-7-4 1-16,-7-1 1 16,-5-3 0-16,-4 1-2 0,0 1 4 15,0 6-6-15,-2 8-5 16,-7 6-5-16,2 5-6 15,0 4-18-15,1 1-24 16,4 2-61-16,2 0-136 16,0 0-132-16</inkml:trace>
  <inkml:trace contextRef="#ctx0" brushRef="#br0" timeOffset="202098.76">8499 13939 795 0,'0'0'127'15,"0"0"-92"-15,0 0 1 16,0 0 0-16,0 0-14 0,0 0 10 16,0 76 10-16,-2-39-22 15,0 2-5-15,2 3 8 16,-2-2-3-16,2-1-2 15,0-8-8-15,0-7 2 16,0-4-1-16,0-8-10 16,0-6 2-16,6-2-2 15,3-4 0-15,5 0 0 16,3 0 1-16,8 0 0 16,4 0-2-16,2 0 0 0,-2-10-28 15,-6 0-55-15,-4 0-4 16,-5 1-23-16,-10 0-124 15,1 1-15-15</inkml:trace>
  <inkml:trace contextRef="#ctx0" brushRef="#br0" timeOffset="202346.79">8526 14099 553 0,'0'0'124'15,"0"0"-85"-15,0 0 71 16,0 0-14-16,0 0-56 16,0 0-19-16,-16-16-21 15,39 16 3-15,6 0-2 0,4 0 13 16,0 0-10-16,1 0-4 16,-5 0-1-16,-7 0-14 15,-6 0-54-15,-5-7-115 16,-11-3 41-16,0 1-202 15</inkml:trace>
  <inkml:trace contextRef="#ctx0" brushRef="#br0" timeOffset="202538.81">8510 13944 334 0,'0'0'424'16,"0"0"-316"-16,0 0-22 15,0 0-29-15,0 0-27 16,0 0-30-16,25-18 0 15,20 16 2-15,3 0-2 16,6-4-4-16,-2 2 0 16,-2-4-59-16,2 0-55 0,-7-2-28 15,-12-2-66-15</inkml:trace>
  <inkml:trace contextRef="#ctx0" brushRef="#br0" timeOffset="202770.84">8863 13758 479 0,'0'0'289'0,"0"0"-210"16,0 0 11-16,0 0 12 0,0 0-39 15,0 0-23-15,-21-34-24 16,35 34-1-16,20 2 6 16,3 24-6-16,17 12 6 15,-6 16 7-15,6 11-6 16,-11 8 2-16,-21 2-11 15,-22-3-3-15,0-4-10 16,-36-7-1-16,-20-3-14 16,-10-9-67-16,-12-5-72 0,-9-12-177 15</inkml:trace>
  <inkml:trace contextRef="#ctx0" brushRef="#br0" timeOffset="203378.92">7897 13880 592 0,'0'0'68'0,"0"0"6"16,0 0 69-16,0 0-73 15,0 0 1-15,0 0-34 16,-31-16-14-16,6 47-16 16,2 15 3-16,-4 17 4 15,4 12 3-15,5 5-9 16,7 0 0-16,7-3-8 15,4-3 0-15,0-10-9 0,27-12-86 16,19-18-141-16,19-19-328 16</inkml:trace>
  <inkml:trace contextRef="#ctx0" brushRef="#br0" timeOffset="205323.17">14279 14305 585 0,'0'0'45'0,"0"0"6"16,0 0 88-16,0 0-42 15,0 0-33-15,0 0 15 0,0-100-18 16,0 98-8-16,0 2 0 16,0 0-22-16,0 9-31 15,0 32 0 1,-2 27 0-16,-7 31 3 15,7 21 7-15,2 16 5 16,0 13-10-16,0-7-2 16,0-8-2-16,2-19-2 15,11-23-3-15,-1-17 4 0,-3-14 2 16,-5-15-2-16,-4-16-24 16,2-7-62-16,-2-16-25 15,0-7-74-15,0-3-121 16</inkml:trace>
  <inkml:trace contextRef="#ctx0" brushRef="#br0" timeOffset="206531.34">14320 14200 569 0,'0'0'11'0,"0"0"17"15,0 0 29-15,0 0 49 16,0 0-9 0,0 0-32-16,0-51-7 15,0 51-14-15,0 0-21 16,0 0-9-16,0 0-1 15,0 0-4-15,15 0-3 16,26 0 27-16,16 5 2 16,26-5-14-16,18 0 16 0,16 0-20 15,26 0-1-15,17 0-1 16,25-7-10-16,20-1 0 16,19 2-5-16,9 2 0 15,18 2 3-15,-6 2-2 16,2 0-1-16,-4 0 1 15,-14 2-1-15,-11 8 0 16,-21 0-1-16,-27 0-2 16,-26-3 6-16,-19-2-6 0,-20-1 6 15,-11-4-6-15,-14 0 5 16,-11 0-2-16,-11 0 2 16,-4 0-2-16,-12 0 0 15,-7 0-2-15,-1 0 3 16,-14 0-1-16,-7 0 4 15,-9 0-4-15,2 0 8 16,-4 0 4 0,-2 0-2-16,0 0 0 0,0 0-8 15,0 0 0-15,0 2-4 16,2 14 2-16,0 8 0 16,-2 17 0-16,0 10 2 15,0 12 1-15,-2 13-2 16,-21 8 2-16,1 12-3 15,-3 10 10-15,-3 5-7 16,8-1 1-16,-3-8 2 0,8-8 0 16,1-15-5-16,3-7-1 15,5-2 2-15,-4-8-2 16,4-2 1-16,-3-9-1 16,7-5 2-16,0-10-2 15,2-9-2-15,0-6 2 16,0-9 0-16,0-4 5 15,0-5-5-15,0-1 0 16,0-2 0-16,0 0 0 0,0 0 1 16,0 0-1-16,-12 0-6 15,-5 0 6-15,-19 0 2 16,-9 0-2-16,-13 0-1 16,-11-13-1-16,-7 1-5 15,-15-4-1 1,-14 2 0-16,-9-4 8 15,-17-2-8-15,-10 0 2 16,-10-1 1-16,-16 3 3 16,-5 0 4-16,-4 0-2 0,3 0 0 15,5 3-2-15,8-2 1 16,6 1-2-16,11 4 3 16,0-2 4-16,3 2-4 15,6 2 1-15,1-5-2 16,-2 4 2-16,8-4 1 15,9-2 0-15,16 2-2 0,13-2-5 16,18 0 5-16,6 2 0 16,7 1 0-16,9 6-2 15,7 1-5-15,5 4 5 16,16 1 0-16,-2 2 0 16,7 0 1-16,3 0-18 15,-3 0-18-15,1 0 7 16,-1 0 5-16,1 0-1 15,-1 0 1-15,1 2-8 0,-4-2-12 16,9 0-25-16,-1 0-9 16,1 0-68-16,-1-12-23 15,7-8-259 1</inkml:trace>
  <inkml:trace contextRef="#ctx0" brushRef="#br0" timeOffset="207019.39">14833 14454 493 0,'0'0'169'0,"0"0"-99"16,0 0 11-16,0 0 4 16,0 0-20-16,0 0-14 15,19-22-21-15,-19 38-14 16,0 16 12-16,0 10 18 0,0 2-14 15,0 6-6-15,-2 0 4 16,-7 1-11 0,7-3 5-16,2-2-16 15,0-6 10-15,0-4-11 16,13-7-7-16,3-6 8 16,9-3-5-16,-1-12-1 15,7-2 1-15,10-6-2 16,7 0 5-16,8 0-6 0,-7-11-10 15,-7-4-23-15,-4-2-56 16,-18 0-12-16,-1 1-47 16,-17-2-136-16,-2 0-216 15</inkml:trace>
  <inkml:trace contextRef="#ctx0" brushRef="#br0" timeOffset="207227.42">15008 14703 688 0,'0'0'115'16,"0"0"-72"-16,0 0-5 16,0 0-6-16,0 0-18 15,0 0 29-15,66-12-14 16,-31 12-21-16,11 0 1 16,2-5-8-16,-4 1-1 15,-9-6-28-15,-4 0-22 16,-6-4-103-16,-15-1-9 15,-10-2-172-15</inkml:trace>
  <inkml:trace contextRef="#ctx0" brushRef="#br0" timeOffset="207427.45">15068 14439 620 0,'0'0'136'15,"0"0"-38"-15,0 0-17 0,0 0-9 16,0 0-8-16,0 0-34 15,-29-51-20-15,58 45-8 16,14 1-2-16,8 4-4 16,0-1-3-16,10 2-44 15,-10 0-33-15,3 0-85 16,-10 0-59-16</inkml:trace>
  <inkml:trace contextRef="#ctx0" brushRef="#br0" timeOffset="207643.48">15510 14674 541 0,'0'0'400'16,"0"0"-372"-16,0 0-7 0,0 0 39 15,0 0-14-15,0 0 26 16,89 2-33-16,-35-2-16 15,1 0-18-15,-1-4-5 16,-7-2-3-16,-14-1-43 16,-8 2-60-16,-16-4-118 15,-7 2-300-15</inkml:trace>
  <inkml:trace contextRef="#ctx0" brushRef="#br0" timeOffset="208091.53">16067 14578 829 0,'0'0'82'16,"0"0"-42"-16,0 0 39 15,0 0-27-15,0 0 12 16,0 0-25-16,0-44-29 15,2 44-10 1,6 12-8-16,-2 17 8 16,1 4 5-16,-1 4 1 15,6 7 1-15,-1-4 1 16,-1-1-2-16,9-7 3 0,1-7 1 16,2-11-3-16,2-10 7 15,14-4 1-15,5-2 16 16,1-27-13-16,3-3-11 15,-5-8 3-15,-8-4 2 16,-14-2-4-16,-18-4-1 16,-2 2-4-16,0 10-1 15,-15 12-2-15,-5 9 0 16,-3 12-6-16,8 5-11 16,1 0-36-16,1 10-59 0,13 11-57 15,0 4-67-15,0-6-194 16</inkml:trace>
  <inkml:trace contextRef="#ctx0" brushRef="#br0" timeOffset="208411.57">16623 14512 582 0,'0'0'218'16,"0"0"-116"-16,0 0 3 15,0 0-13-15,0 0-30 16,0 0-8-16,0-32-30 16,0 32-13-16,0 0-7 15,0 3-4-15,0 22 0 0,0 10 16 16,0 9 3-16,0 2-3 16,0 0-6-16,0-3-9 15,0-3 8-15,0-5-8 16,0-7 0-16,0-10-1 15,0-8-2-15,0-6-3 16,0-3-1-16,0-1-24 16,0 0-57-16,0 0-19 15,0-12-43-15,0-13-224 0</inkml:trace>
  <inkml:trace contextRef="#ctx0" brushRef="#br0" timeOffset="208651.6">16563 14446 653 0,'0'0'116'15,"0"0"26"1,0 0-39-16,0 0-21 16,0 0-22-16,0 0-22 15,6-23-18-15,23 23-2 16,7 0-6-16,3 0-2 15,2 0-10-15,-1 2 0 16,-7 3-1-16,-8-1-6 16,-8-1-28-16,-5 4-75 0,-8-1-80 15,1-2-96-15,-5 4-283 16</inkml:trace>
  <inkml:trace contextRef="#ctx0" brushRef="#br0" timeOffset="209307.69">16854 14492 636 0,'0'0'245'0,"0"0"-163"16,0 0 26-16,0 0-30 0,0 0-36 15,0 0-23-15,0-2-10 16,0 20-3-16,0 12 22 16,0 7 8-16,0 6-19 15,-4-2-6-15,-5-2 2 16,3-3-8-16,-2-8-3 15,6-6-2 1,0-6 1-16,2-5-1 16,0-7 0-16,0-3 2 0,0-1-2 15,0 0 0-15,0 0 7 16,0-5-7-16,0-18 0 16,0-8 0-16,0-8-4 15,0-5-1-15,0-2 5 16,4 5 0-16,10 4 2 15,1 7-2-15,10 4 0 16,-5 6-2-16,7 4 2 0,4 4-2 16,-2 3-1-16,5 6 3 15,-13 3 0-15,4 0-5 16,-9 0 3-16,-5 17 2 16,-9 3 0-16,-2 3 0 15,0 3-4-15,-27-3 4 16,-4 0 1-16,-9-5 4 15,-4-2-5-15,1-3 3 16,10-8-6-16,4-3 3 0,14-2 0 16,7 0 1-16,6 0 3 15,2-4-4-15,0-5 0 16,0 0-1-16,0 3-3 16,12 6 3-1,5 0 1-15,3 0-1 16,5 4 3-16,0 16-2 15,-6 4 2-15,6 2 0 16,-5 4-2-16,4 0 0 0,1 1 0 16,-5-8-1-16,7-5 1 15,-4-5-3-15,-2-12-38 16,4-1-81-16,2 0-57 16,0-14-80-16,-5-9-38 15</inkml:trace>
  <inkml:trace contextRef="#ctx0" brushRef="#br0" timeOffset="209723.74">17309 14514 663 0,'0'0'189'0,"0"0"-99"15,0 0 13-15,0 0-14 16,0 0-39-16,0 0-35 16,0-12-8-16,-7 42 12 15,1 8 21-15,-6 2-10 16,-1 0-15-16,0-1 2 15,-1-6-8-15,8-8 5 0,-6-10-12 16,12-9 9-16,-2-4-6 16,2-2 3-1,0 0 17-15,0-13 11 16,0-15-19-16,0-10-11 16,2-5-3-16,12-7-3 15,1 0 0-15,1 6 1 16,-3 11-2-16,-1 16 1 15,-10 11-1-15,0 6-1 0,0 0 2 16,5 6 0-16,1 22-6 16,4 12 4-16,1 8 2 15,-1-2 2-15,-6-3-2 16,1-4-2-16,-5-8-1 16,-2-9-11-16,0-8-13 15,0-9-20-15,0-5-17 16,0 0-88-16,-13-2-57 0,-12-17-205 15</inkml:trace>
  <inkml:trace contextRef="#ctx0" brushRef="#br0" timeOffset="210339.84">17180 14642 212 0,'0'0'378'16,"0"0"-283"-16,0 0 33 16,0 0-2-16,0 0-43 15,0 0-52-15,0 0-31 16,42-28 1-16,14 27-2 0,8-2 2 15,10 0 3 1,8-4-4-16,-8-1 0 16,-5-2-3-16,-24-2 3 15,-21 0 3-15,-12-3-1 16,-12 8 12-16,0 0 26 16,0 2 9-16,0 3-9 15,0 2-8-15,-5 0-17 16,-9 7-7-16,1 16-6 0,4 9 4 15,-2 2 2-15,11-2-3 16,0 2-1-16,0-6-2 16,0-10 0-16,0-1-2 15,0-13 1-15,0-3 0 16,0-1 0-16,0 0 1 16,0 0 9-16,0-15-1 15,0-11-6-15,0-9-4 0,0-5 4 16,0-4-4-16,0 4 0 15,11 8 0-15,-6 14 6 16,-3 10-5-16,0 8 1 16,-2 0 1-16,7 0-3 15,-3 12-3-15,10 16 3 16,-1 6 1-16,5 2-1 16,2 2 0-1,2-4-1-15,5-3 1 0,-2-9 3 16,-4-12 0-16,4-9-1 15,-2-1 6-15,-1-10 10 16,5-17-1-16,-1-12-3 16,-6-11-3-16,-1-12 0 15,-11-2-2-15,-6 1-9 16,-2 14 0-16,0 16 0 16,-4 11-5-16,-12 17-17 15,-1 5-41-15,-6 0-137 0,8 0-318 16</inkml:trace>
  <inkml:trace contextRef="#ctx0" brushRef="#br0" timeOffset="211187.93">14883 14372 577 0,'0'0'101'16,"0"0"-26"-16,0 0 16 15,0 0-27-15,0 0-8 16,0 0 2-16,-31-10 11 15,31 10-10-15,-6 0-21 16,-1 0-5-16,5 0 1 16,0 0-15-16,2 0-7 15,4 2-12-15,40-2-2 0,33 0 2 16,16 0-78 0,5 0-95-16,-17 0-174 15</inkml:trace>
  <inkml:trace contextRef="#ctx0" brushRef="#br0" timeOffset="-210723.81">14351 15409 656 0,'0'0'187'0,"0"0"-114"0,0 0-44 16,0 0 7-16,0 0 22 16,0 0-1-16,0 0-18 15,0-14 0-15,0 14-1 16,0 0 6-16,0 0-16 15,0 0-9-15,0 0-3 16,0 0-3-16,0 0 1 0,0 0-3 16,0 0 2-16,0 0-2 15,0 0 4-15,0 0 3 16,0 0-7-16,0 0 1 16,0 0-2-16,0 0-9 15,0 0 5-15,15 0-3 16,35 0 0-16,16 0 2 15,21 0-5-15,7 0-3 0,-9-7-14 16,-21 2-37-16,-24 5-54 16,-26 0-180-16,-14 0-520 15</inkml:trace>
  <inkml:trace contextRef="#ctx0" brushRef="#br0" timeOffset="-209755.68">14447 15340 480 0,'0'0'137'0,"0"0"-85"15,0 0 0-15,0 0 20 0,0 0-4 16,0 0-14-1,-116-26-31-15,107 26-9 16,5 0-3-16,-4 0 4 16,8 0-11-16,0 0 8 15,-2 0-4-15,2 0 0 16,0 0 11-16,0 0 8 16,0 0-2-16,0 2 8 15,0 5 20-15,2 0-14 0,21 0-5 16,6 2 3-1,16-1-13-15,12-4-5 0,17 1-1 16,11 1-7-16,2-5-2 16,5 5-7-16,-6 1 0 15,-4 2-1-15,1-1 0 16,-18 1-1-16,-16-2-4 16,-18-3 3-16,-16-4-9 0,-8 2-13 15,-7-2 14-15,0 0-4 16,0 0-20-16,0 0-35 15,-9 0-41-15,-6 7-60 16,-3-6-203-16</inkml:trace>
  <inkml:trace contextRef="#ctx0" brushRef="#br0" timeOffset="-207377.86">18528 14682 442 0,'0'0'96'0,"0"0"-11"15,0 0 7-15,0 0 39 16,0 0-51-16,0 0-29 15,0 0-4-15,-13-2-3 0,13 1 1 16,-2 1 5-16,2 0-6 16,-2 0-14-16,2 0 0 15,0 0-18-15,0 0-3 16,13-3-4-16,36 1 8 16,36 0 7-16,28-4-4 15,26-2-7-15,21 0-5 16,14-2-3-16,13 3-1 0,-2 2 3 15,-9 3-2-15,-24 2-1 16,-36 0 1-16,-31 0 6 16,-43 0-7-16,-24 0 0 15,-16 0-1-15,-2 0 3 16,0 0 0-16,0 0-2 16,0 0-2-1,0 0-8-15,0 0-10 16,0 0-3-16,0 0-28 0,2 0-57 15,7 0-31-15,4 0-115 16,7 0-158-16</inkml:trace>
  <inkml:trace contextRef="#ctx0" brushRef="#br0" timeOffset="-205689.64">20407 14071 559 0,'0'0'30'16,"0"0"16"-16,0 0-2 15,0 0 78-15,0 0-17 16,0 0-45-16,0-60 3 16,0 60-22-16,0 0 12 15,0 0-18-15,-2 15-11 0,-4 32-13 16,-5 19 28-16,-1 21-11 16,6 22-4-16,-1 7-11 15,5 5-6-15,-8-2 0 16,6-10-3-1,0-8-4-15,-3-19-2 16,5-25-1-16,2-18-8 16,0-17 1-16,0-11-36 15,0-10-39-15,0-1-1 0,0-18-8 16,0-23-212-16,0-22-260 16</inkml:trace>
  <inkml:trace contextRef="#ctx0" brushRef="#br0" timeOffset="-204729.52">20318 14066 617 0,'0'0'26'15,"0"0"-6"-15,0 0 17 16,0 0 89-16,0 0-41 15,0 0-33-15,25-91-7 16,-21 88-15-16,10-1-7 16,11 0-9-16,8 0 0 0,20 2-3 15,9 1 12-15,21 1-9 16,10-2 12 0,19 0-9-16,17-1 8 15,14 1-4-15,15-2-8 16,10-1-2-16,-1-2-4 15,-14 4-6-15,-10-2 1 16,-20 3 4-16,-21 2-5 16,-15 0-1-16,-18 0 0 0,-20 0-2 15,-11 0 2-15,-9 0 0 16,-4 0 3-16,-9 0-3 16,-3 0 1-16,-9 0 4 15,0-1 2-15,1 1 0 16,-5 0 16-16,0 0-8 15,0 0-4-15,0 0-6 16,0 0 0-16,0 0-2 0,3 0-2 16,-3 13 1-16,6 15 9 15,3 14-1-15,-5 15-8 16,5 15 2-16,-2 16 12 16,2 14-6-16,-7 11-2 15,-2 3-8-15,0 6 8 16,0-3-7-16,0-8 0 15,0-16 0-15,0-15 0 16,0-18-1-16,0-12 0 16,7-9 0-16,-3-14 0 15,-1-7 0-15,-1-9 0 16,0-5 0-16,3-4 1 16,-5-2-1-16,0 0 0 15,0 0 0-15,0 0 0 16,0 0 0-16,0 0-2 15,0 0-3-15,-9 0-3 16,-9 0 7-16,-22 0 1 0,-7 0-3 16,-18 0 1-16,-11 0 1 15,-12 0 0-15,-11 0-5 16,-12 0 0-16,-5-4 1 16,-13-6 4-16,-10-2-4 15,-8-2 3-15,-7 0 2 16,5 0 4-16,9 0-4 15,12 2-1-15,28-1-3 0,25 4 4 16,17 2 0-16,13 0 1 16,16 2 0-16,2 4 1 15,3 1-1-15,-3 0 0 16,5 0-1-16,-3 0-2 16,2 0 2-16,15 0 0 15,1 0 1 1,7 0-2-16,0 0 0 15,0 0-1-15,0 0 2 0,0 0-7 16,0 0-7-16,0-4-25 16,0-3-64-16,0-4-109 15,0-5-111-15</inkml:trace>
  <inkml:trace contextRef="#ctx0" brushRef="#br0" timeOffset="-204289.46">20893 14364 778 0,'0'0'78'0,"0"0"-48"0,0 0 29 15,0 0 37-15,0 0-16 16,0 0-11-16,0-31-35 16,0 31-11-16,0 0 5 15,0 22-7-15,-2 13 1 16,-9 9-3 0,5 2-16-16,-6 3 7 15,8 0-3-15,-1-5-1 16,3 0-3-16,2-6-1 0,0-3-2 15,0-8 1-15,7-5-1 16,11-3-2-16,1-3 1 16,10-10 1-16,10 2-3 15,-6-8-1-15,7 0-16 16,0 0-15-16,-9-12-22 16,6-8-54-16,-14-1-33 15,0 2-76-15,-10-4-72 16</inkml:trace>
  <inkml:trace contextRef="#ctx0" brushRef="#br0" timeOffset="-204081.43">20905 14620 694 0,'0'0'108'0,"0"0"-77"15,0 0-9-15,0 0 28 0,0 0-14 16,0 0-16-16,4-6-12 15,21 6 2-15,13-1-3 16,-1-5-1 0,3-3-6-16,1-2-14 15,-10-1-63-15,-4-1-88 16,-14-1-24-16,-11-2-252 16</inkml:trace>
  <inkml:trace contextRef="#ctx0" brushRef="#br0" timeOffset="-203657.38">20847 14432 687 0,'0'0'67'15,"0"0"-52"-15,0 0 11 16,0 0 30-16,0 0-27 16,0 0-15-16,127-82-10 15,-71 71-4-15,4 1 0 0,2 2-5 16,5 3-68-16,-9 5-50 15,-9 0 41-15,-9 0-52 16,-13 0-36-16,-12 0 40 16,-5 0 67-16,-8 0 63 15,-2 0 61-15,0 0 123 16,0 0 18-16,0 0-44 16,0 0 19-16,0 0-81 0,0 0-27 15,0 0-6 1,0 5-19-16,-10 9-11 15,6 13-16-15,0 11 13 16,-1 13-16-16,5 6 5 16,0 3-13-16,0 0-1 15,0-2-3-15,0-4 2 16,0-6-7-16,0-10 3 16,0-9-1-16,0-12-30 0,0-6-32 15,0-11-32-15,0 0-5 16,0-20-30-16,-4-18-225 15</inkml:trace>
  <inkml:trace contextRef="#ctx0" brushRef="#br0" timeOffset="-203401.35">21350 14377 595 0,'0'0'54'16,"0"0"-21"-16,0 0 33 0,0 0 33 15,47-107-44-15,-26 98-11 16,0 6-27-16,6 3 4 15,2 0 21-15,2 0-29 16,-4 0 3-16,-2 15-7 16,-14 3-5-16,-9-2-4 15,-2 5 13 1,0 2-6-16,-29 3 5 16,-11 2-3-16,-2-1-9 0,-1-5-14 15,8 0-34-15,8-6-40 16,12-8-115-16,5-4-15 15</inkml:trace>
  <inkml:trace contextRef="#ctx0" brushRef="#br0" timeOffset="-202977.29">21809 14413 558 0,'0'0'85'0,"0"0"-53"16,0 0 91-16,0 0-12 15,0 0-39-15,0 0-21 16,8-74-9-16,-8 72 0 16,-8 2 5-16,-7 0-20 15,-5 0-26-15,-9 13 5 16,-5 11 4-16,3 10 0 0,2 9 4 16,4 6-3-16,6 3-3 15,5 3-2-15,12-6-6 16,2-1 2-16,0-5-2 15,27-11 1 1,2-11-1-16,4-10 0 16,10-11 0-16,3 0 3 15,4-14 4-15,-6-7-1 16,-13-1-6-16,-6 7 2 0,-14 5 0 16,-6 1 7-16,-5 6-9 15,0-2 3-15,0 5-3 16,0-1-5-16,-12 1-27 15,1 0-14-15,5 0-44 16,-2 0 33-16,4 9-10 16,4 1-28-16,0 0-110 15,0-1-72-15</inkml:trace>
  <inkml:trace contextRef="#ctx0" brushRef="#br0" timeOffset="-201289.08">20198 12731 802 0,'0'0'122'16,"0"0"-37"-16,0 0-15 16,0 0 24-16,0 0-34 15,0 0-22-15,0-14-18 16,0 20-15-16,0 22-1 0,-9 10 17 15,5 12-8-15,-3 7-9 16,7-5-3-16,0-3 2 16,0-6-3-16,9-8 0 15,9-9-2-15,11-6 1 16,11-13-3-16,8-7-27 16,8 0-23-16,2-14-67 15,-4-10-46-15,-21-2-136 16,-12 0-356-16</inkml:trace>
  <inkml:trace contextRef="#ctx0" brushRef="#br0" timeOffset="-201105.05">20205 12908 828 0,'0'0'79'0,"0"0"-41"15,0 0 45-15,0 0-29 0,0 0-24 16,0 0-30-16,0 0-7 15,17-18 6 1,33 11 0-16,0-2-26 16,4-1-75-16,-11-4-70 15,-14-1-78-15</inkml:trace>
  <inkml:trace contextRef="#ctx0" brushRef="#br0" timeOffset="-200905.03">20145 12703 817 0,'0'0'58'0,"0"0"-23"16,0 0 7-16,0 0-16 16,0 0-26-16,0 0 0 15,113-61-9-15,-66 60-41 0,-3-1-146 16,-7 2-127-16</inkml:trace>
  <inkml:trace contextRef="#ctx0" brushRef="#br0" timeOffset="-200536.97">20571 12749 882 0,'0'0'85'15,"0"0"-22"-15,0 0-15 16,0 0-11-16,0 0-21 16,0 0-8-16,33 58 41 15,-16-18-11-15,6 3-13 16,-5-3 1-16,-5-8-13 16,-2-10-6-16,-6-10-2 0,-1-8 3 15,1-4-5-15,-3 0 11 16,0 0-7-16,2-3 15 15,8-23 13-15,1-9-25 16,5-10-9-16,-3 1 1 16,-4 1 0-16,-6 6-2 15,0 13-1-15,-5 12-8 16,0 7-33-16,0 5-15 16,2 0-85-16,4 23-32 0,10 3 19 15,8 0-72-15,13-2-172 16</inkml:trace>
  <inkml:trace contextRef="#ctx0" brushRef="#br0" timeOffset="-199024.78">21067 12862 590 0,'0'0'158'16,"0"0"-52"-16,0 0-10 16,0 0-18-16,0 0-9 0,0 0-4 15,0 0-7-15,-47-65-31 16,43 65-13-16,-7 2-9 15,0 18-5-15,4 7 1 16,-2 3-2-16,7 2 3 16,2-4-2-16,0-5 0 15,0-4-2-15,16-9-3 16,6-6 6-16,0-4-1 0,7-2 3 16,-2-22-2-16,0-5-1 15,-8-7 2-15,-5 0 2 16,-7-4-2-16,-7-1-1 15,0 6 1-15,-5 5-1 16,-5 11 0-16,-9 10-1 16,1 7-12-16,1 2 5 15,-6 0 2-15,5 14-4 16,5 6-12-16,9 3 6 0,4 1-12 16,0-3 9-16,0-1 10 15,17-3-3-15,10-8 8 16,12-7 2-1,-4-2-1-15,7-2 2 16,1-21 0-16,-1-7 2 16,-2-5-1-16,-9-2 0 15,-6-2 2-15,-7-5-2 16,-12-2 3-16,3 0 5 0,-9 6-9 16,0 10 8-16,0 13 8 15,0 13-5-15,0 4 9 16,0 0-20-16,0 11-10 15,0 19 4-15,0 13 6 16,0 10 6-16,0 1-5 16,12 4 0-16,3-6 4 15,1-2-1-15,1-8 1 0,4-12 11 16,-11-9-11-16,2-10 8 16,-1-8-12-16,0-3 6 15,5 0 11-15,1-11-4 16,10-13-1-16,0-2-6 15,-5-1-5-15,-1 0 2 16,-4 10-4-16,-5 4 3 16,-10 9-3-16,2 4 0 0,-4 0-5 15,0 0 2-15,2 18-4 16,3 10 7-16,-1 4 1 16,0-1 2-1,6-4-3-15,-6-6-1 16,5-10 1-16,-7-4 2 15,0-7-1-15,0 0-1 16,5 0 13-16,0-14-4 16,4-14 2-16,7-6-11 15,-3-4 0-15,4 1 5 0,-6 5-4 16,-5 11-2-16,4 9 2 16,-12 5-3-16,0 7 4 15,0 0-6-15,0 0 3 16,2 0-6-16,5 14 2 15,1 8 5-15,8 2 1 16,7 0-1-16,4-4 1 16,1-6-1-16,3-6 0 0,3-8-1 15,0 0 2-15,-1 0 1 16,-4-14-1-16,-2-9-1 16,-10-3 3-16,-3-6-1 15,-3 1-1-15,-11 4-1 16,0 8 2-16,0 9-2 15,0 8 0-15,-21 2-13 16,0 0 13-16,-4 12-8 16,-2 14 8-16,7 8-1 15,7 3-6-15,9 1-12 16,4-2 7-16,0-4-16 16,19-8-10-16,20-8-7 15,7-11 9-15,14-5 12 16,14 0 4-16,4-16 7 15,-12-10 10-15,-12-4 3 16,-14 0-3-16,-22-5 6 16,-11 2-2-16,-7 6 20 0,-5 6 31 15,-19 7 3-15,-14 12-13 16,-14 2-25-16,2 5-6 16,-4 20-1-16,9 8-9 15,14 2 4-15,9-1-1 16,15 1 6-16,7-3-10 15,0-6 0-15,14-4 0 16,15-8-1-16,2-11 1 0,9-3 2 16,7-3 0-16,-1-24-1 15,-1-6-1-15,-3-8 1 16,-6-5 2-16,-9-10 3 16,-9-9-1-16,-3-4 0 15,-3 3-4-15,-10 13 1 16,-2 21 2-1,2 16 8-15,-2 10-3 16,0 6-9-16,0 0 0 0,-2 31-4 16,-14 16 4-16,3 18 2 15,1 7 0-15,8 6-2 16,4 0 3-16,-2-6-3 16,2-4-9-16,0-11-7 15,0-8-39-15,22-17-39 16,20-6-60-16,23-21-70 15,9-5-93-15</inkml:trace>
  <inkml:trace contextRef="#ctx0" brushRef="#br0" timeOffset="-198784.75">23258 12579 964 0,'0'0'90'15,"0"0"-35"-15,0 0-2 0,0 0-37 16,0 0-11-16,0 0 42 16,0 150-22-16,0-80-6 15,5 0 0-15,-5-2-13 16,0-5-2 0,0-15-8-16,0-9-23 15,0-18-55-15,2-13-46 16,3-8-43-16,6-6-143 15</inkml:trace>
  <inkml:trace contextRef="#ctx0" brushRef="#br0" timeOffset="-198520.72">23337 12573 859 0,'0'0'73'0,"0"0"-23"15,0 0 38-15,0 0-18 16,0 0-33-16,0 0-24 15,71-102-9-15,-26 102-4 0,8 0 5 16,-6 5 4-16,-7 20-3 16,-9 4-3-16,-17 5 6 15,-14-2-7-15,0-1 0 16,-29-1-2-16,-16-7 0 16,-9-3-2-16,3-5-9 15,6-4-51-15,14-6-46 16,18-5-82-16,13 0-129 0</inkml:trace>
  <inkml:trace contextRef="#ctx0" brushRef="#br0" timeOffset="-198056.65">23850 12735 677 0,'0'0'203'16,"0"0"-125"-16,0 0 38 0,0 0-21 15,0 0-23-15,0 0-26 16,8-58-16-16,-8 40-11 16,0 4-8-16,-4 2-8 15,-6 6-3-15,-3 6-7 16,-7 0 0-16,-4 12 7 16,0 10 0-16,-1 6 1 15,9 2-2-15,5 4 0 16,9-3-1-16,2 3 1 0,0-6 1 15,0-9 0-15,0-3-2 16,13-9 2-16,5-7 0 16,9 0 2-16,6-7 0 15,5-15 2-15,-3-5-3 16,2-1 4-16,-8-1-3 16,-5 5 0-16,-13 4-2 15,-2 8 5-15,-9 8-2 0,0 4 5 16,0 0-4-1,0 4-4-15,-11 16-7 16,-5 8 7-16,3 6 0 16,7-2 1-16,-2 0-3 15,8-1 0-15,0-9-20 16,0-6-17-16,12-11-34 16,15-5-49-16,8 0-30 15,7-9-184-15</inkml:trace>
  <inkml:trace contextRef="#ctx0" brushRef="#br0" timeOffset="-197608.6">24282 12625 874 0,'0'0'77'16,"0"0"30"-16,0 0 7 16,0 0-50-16,0 0-40 15,0 0-6-15,-58 34-1 0,45-2-6 16,-1 6-2-16,12 3 3 15,2-2-11-15,0-2 0 16,0-5 0-16,11-9-1 16,9-2-2-16,7-13 2 15,8-8-1-15,5 0-3 16,12-21 4 0,-5-10-8-16,-3-10-1 15,-4-7 5-15,-9-8 1 0,-2-14 3 16,-11-4-1-16,-5 0 1 15,-5 14 0-15,-8 17 1 16,0 19 3-16,0 14 2 16,0 10-1-16,-12 0-5 15,1 19 5-15,-7 18-6 16,5 14 3-16,9 7-2 16,-1 6 10-16,5 2-10 0,0-6 1 15,0-6 2-15,0-11-3 16,7-11-3-16,-5-13 2 15,2-10-38-15,3-9-40 16,5 0-27-16,3-16-55 16,5-15-197-16</inkml:trace>
  <inkml:trace contextRef="#ctx0" brushRef="#br0" timeOffset="-196856.5">24814 12506 659 0,'0'0'162'15,"0"0"-61"-15,0 0 16 16,0 0-42 0,0 0-7-16,0 0-35 15,-42-2 7-15,13 24-10 16,-4 2-14-16,4 1-2 0,0-4 0 16,2 4-13-16,4-7-1 15,15-3 0-15,-3-8-3 16,11-5 3-16,0 0-4 15,0-2 4-15,0 0 0 16,13 0-2-16,14 0 1 16,4 0 2-16,0 0-2 15,-2 8 7-15,-2 4-6 16,0 3 0-16,-10 0 1 0,6 1-1 16,-5-1 0-16,-3-6-1 15,3-1 1-15,5-4 1 16,-8-1-1-16,7-3-2 15,-1 0 0-15,-2-9 2 16,4-11-6-16,-8-6-6 16,3-4-5-16,-7-1-6 15,3-4 10-15,-14 5 5 0,0 7 7 16,0 12 2-16,0 6-3 16,-9 5 2-16,-9 0-4 15,0 7 4 1,-8 15 1-16,10 8-1 15,3 2 0-15,3 4 0 16,10 1-1-16,0-8 3 16,2-2-4-16,23-8-1 15,6-9 2-15,7-8 1 0,5-2 1 16,3-4-1-16,6-20 5 16,-5-8-5-16,-7-4 1 15,-5-10 1-15,-8-10-2 16,-4-6 2-16,-10-7 0 15,-5 7-2-15,0 12 0 16,-8 16 3-16,0 16 1 16,0 15 3-16,-5 3-7 15,-11 0 3-15,-4 25-3 0,5 16 1 16,1 6 1-16,5 11-2 16,9 4 3-16,0-1-1 15,0-6-2-15,0-9 0 16,11-7 5-16,1-13-10 15,-1-7 5-15,-7-12-26 16,8-7-55-16,-6 0-14 16,5-14-76-16,3-14-147 15</inkml:trace>
  <inkml:trace contextRef="#ctx0" brushRef="#br0" timeOffset="-196648.47">25088 12443 843 0,'0'0'113'0,"0"0"-47"16,0 0-24-16,0 0-32 0,0 0 30 15,166 5 12-15,-79 2-42 16,-2-2-3-16,-10 3-4 16,-15 0-2-16,-18 1-1 15,-17-5-1-15,-21 1-31 16,-4 0-109-16,-2 0-4 15,-15 2-179-15</inkml:trace>
  <inkml:trace contextRef="#ctx0" brushRef="#br0" timeOffset="-195408.31">25991 12421 902 0,'0'0'114'0,"0"0"-86"0,0 0 64 15,0 0 0-15,0 0-43 16,0 0-14-16,7-19-28 16,-27 29 0-16,-2 14 2 15,-5 11-4-15,0 2-1 16,2 5-1-16,4 1-2 15,5-3 0-15,5-2-1 16,9-4 1-16,2-4-2 16,0-7 2-16,13-8-2 0,5-9 1 15,9-4 0-15,8-2 0 16,3 0 0-16,2-9 2 16,-4-14-1-16,-2 0-1 15,-10-3 0-15,-4-1 1 16,-6 9 0-16,-10 4 1 15,-4 6-1-15,0 6 1 16,0 2-2-16,0 0-12 0,-2 0 2 16,-14 11 10-16,1 12 0 15,1 3 0-15,5 2-3 16,5-1-3-16,4 0-5 16,0-4 3-16,0-8-2 15,15-3 6 1,3-5 1-16,7-5 3 15,-4-2 1-15,4 0-1 16,0-18-34-16,-5-7 34 0,0-5-1 16,-11-3 1-16,0-2 4 15,-9-1-4-15,0 6 0 16,-2 4-4-16,-19 11 4 16,0 10-13-16,-2 5 10 15,3 0 0-15,-1 0 2 0,13 14 1 16,1 6-3-1,7 1 3-15,0 2 2 0,0 0-2 16,23-3-1-16,4-6 1 16,2-7 0-16,13-7-6 15,2 0 6-15,1 0 1 16,11-14 1-16,-8-8-1 16,4-2 3-16,-5-6-3 15,-9-2-1-15,-17-3 4 16,-7 4 1-16,-12 4 2 15,-2 11 5-15,0 5-12 0,-16 7-4 16,-5 4-1-16,-4 0 5 16,5 0 3-16,2 1 0 15,9 10-6 1,2 1 0-16,7-5-5 16,0 2 4-16,0-2 3 15,0 1 0-15,14-1 1 0,-1-1 1 16,3 1-1-16,-3 2 0 15,-2 1 1-15,3 4-1 16,-8-1 0-16,1 6 2 16,-3 0-2-16,-4 2 2 15,0-1 1-15,0 0 4 16,0-1-4-16,0 0 5 16,0-3-5-16,0-6 1 15,0-2 1-15,0-2-3 16,14-6 3-16,9 0 1 15,0 0-2-15,12 0 3 0,-4-6-7 16,2-12 2-16,3-8 0 16,-1-10 0-16,3-9-1 15,-7-1 1-15,-6 5 1 16,-17 12-3-16,-2 14 1 16,-6 10-3-16,-10 5 1 15,-17 0-2-15,-6 12 6 0,-9 15-3 16,6 4 6-16,12 6-6 15,3 1-7 1,15 4 6-16,6-2 1 16,0-1 0-16,8-7-5 15,17-8 4-15,4-9-6 16,-2-7-13-16,-2-8-17 16,-10 0-18-16,-1 0-4 15,-14-5-14-15,0-9-110 16,-10 0-247-16</inkml:trace>
  <inkml:trace contextRef="#ctx0" brushRef="#br0" timeOffset="-193456.06">22454 14674 521 0,'0'0'93'0,"0"0"-38"15,0 0 63-15,0 0 3 16,0 0-50-16,0 0-8 15,0 0-21-15,-16-15 9 0,16 15-26 16,0 0-5 0,36 0-11-16,22 0 29 0,31 12-13 15,27-3-6-15,25 2-5 16,8-2-6-16,7-1-2 16,-2 2-2-16,-14 1-3 15,-33-1 2-15,-26-5-3 16,-39-2 0-16,-27-3 0 0,-12 0 2 15,-3 0 1 1,0 2-3 0,0-2-3-16,0 0-49 0,4 3-77 15,5 6-22-15,11 2-5 16,16-3-112-16</inkml:trace>
  <inkml:trace contextRef="#ctx0" brushRef="#br0" timeOffset="-190823.72">23840 14783 285 0,'0'0'149'15,"0"0"-44"-15,0 0-12 16,0 0-7-16,0 0 31 16,0 0-42-16,-9-17-22 15,9 12 13-15,0-9 5 0,0-4-34 16,0-8-6-16,0-5-2 15,5-8-7-15,9-2-9 16,5-10-7-16,14-2-1 16,17-1 0-16,8 3-3 15,11 11-2-15,3 8 0 16,-10 10-4-16,-4 10 3 16,-5 10 1-16,-10 2-2 15,-1 0-6-15,-11 21 8 0,-2 4-3 16,-4 8 5-16,-10-1-2 15,-6-5 0-15,-2-1-1 16,-3-7 1-16,-2-7-5 16,3-6 10-16,-5-4-8 15,2-2 6-15,-2 0 5 16,4 0 1-16,8-24 18 16,5-10-5-16,14-10-12 15,10-9-1-15,13-7-5 16,6-6 5-16,13 0-6 15,21-1-3-15,8 7-2 16,16 9 2-16,10 7 5 16,-3 18-2-16,-10 9-2 15,-14 14 11-15,-16 3-9 16,-12 8 4-16,-15 17-7 16,-14 1 0-16,-13 0 0 0,-8 1-2 15,-5-3 2 1,-5-5 0-16,-1 0 0 0,-8-8-1 15,0-2 1-15,1-4 0 16,-5-1 1-16,0-4-1 16,0 3-5-16,2-3 5 15,9 2 0-15,9-2 5 16,20 0-8-16,18 0 8 0,20 0-10 16,27 0 6-16,11 4-2 15,13 14 1-15,1 9 0 16,-8 12 1-16,-9 7 1 15,-7 4 0-15,-19 4-2 16,-23-1-1-16,-15-6 0 16,-25-5 0-16,-10-10 1 15,-9-6 0-15,-5-6-4 16,0-8 4-16,0-3-1 0,0-7 1 31,-7 1 0-31,7-3 1 0,0 0 8 16,0 0-7-16,0 0 8 15,0 0-5-15,2-9-3 16,20-11-2-16,12-4 0 16,15 4-1-16,2 6 1 15,14 12 0-15,-1 2-3 16,5 4 2-16,-1 20 1 0,-10 8-2 16,-16 4 2-16,-13 9 0 15,-21 6-7-15,-8 5 6 16,0 10 0-16,-22 3 1 15,-9-3 6-15,-9-5-6 16,0-6-1-16,7-11 1 16,-6-7 0-16,10-13-1 15,5-9-1-15,10-8 1 0,8-6 1 16,4-1 0-16,2 3 6 16,0-3-4-16,0 0 3 15,0 0-5-15,0 0-3 16,0 0 3-16,0 1-6 15,2 6-1-15,9 7-1 16,5 6 6-16,-1 16 2 16,3 6 0-1,-9 10-1-15,-5 9 0 0,-4 8-3 16,0 5 0-16,-29 5-3 16,-15-3 5-16,-8-4-4 15,-8-6 3-15,-4-11-7 16,-7-7 10-16,-12-14 0 15,-4-10 3-15,-11-13-2 16,0-8 0-16,7-3 1 16,6-12-1-16,14-12 6 15,13-5-6-15,15-4 0 0,14-1 5 16,14-3-6-16,6 9-4 16,9 6 4-16,0 10 1 15,0 7-1-15,0 5-1 16,0 0-2-16,0 0-2 15,11 14 4-15,2 13 1 16,-8 5-1-16,-5-1-1 16,0-1 0-16,0 2 2 15,-18-2-2-15,-11-2 2 0,-9 2-4 16,-9-6 3-16,-11-4 1 16,-13-4 2-16,-10-10-1 15,-4-6-1-15,-6 0 1 16,-7-8 0-1,-4-18 0-15,2-4-1 16,1-4 0-16,12-4 3 16,7-3-1-16,12 2-4 0,-2-2 3 15,14 3-2 1,3 6-2-16,12 7 3 0,18 8 3 16,4 8-2-16,15 4-1 15,4 5-3-15,0-2 2 16,0 2-2-16,0 0 1 15,0 0 2-15,0 0 0 16,0 0-5-16,0 0 2 16,0 0-1-16,0 0 4 0,0 0 5 15,0 0-5-15,0 0 1 16,0 0-3-16,-6 0 2 16,-13 0-2-16,-5-7-1 15,-16-8 3-15,-12-2-1 16,-10-7-3-16,-5-1-8 15,-4-1-3-15,1-4 13 16,6 2-4-16,6-1-10 0,7 4 0 16,15 0 13-16,14 3-1 15,15 2-6-15,7 0-9 16,0 0-5 0,3-1-9-16,21 2 15 15,7 1 9-15,10 0-1 16,-4 4 5-16,5-1 4 15,1 0 1-15,1 3 1 16,-4-4 0-16,-6 1-1 16,-12 4 0-16,-8 0 1 0,-14 4 1 15,0-1 1-15,-2-1 5 16,-32 5-8-16,-11 3-3 16,-13 1 1-16,-11 0 2 15,-4 0 5-15,1 0-5 16,8 4 0-16,-1-3 0 15,5-1 1-15,4 0 0 16,0-1 0-16,6-20 0 0,-4-5 1 16,2-7 2-16,8-6 0 15,1-5 4-15,8-5-7 16,6-4 6-16,2 1-1 16,2 4-3-16,8 9 1 15,3 11 4-15,3 9-7 16,7 2 8-16,2 7-1 15,2 0-8-15,0 4 0 16,0-3-1-16,2 0-9 0,13 4-10 16,3-2-21-1,5 2-1-15,-2 5-74 16,4 0-146-16,0 0-116 16</inkml:trace>
  <inkml:trace contextRef="#ctx0" brushRef="#br0" timeOffset="-188759.45">25187 14572 741 0,'0'0'39'16,"0"0"-15"-16,0 0-11 16,0 0 30-16,0 0 21 15,0 0-36-15,53-118 10 16,-41 87-14-1,-8 1-7-15,-2 4 11 0,-2 4-7 16,0 9 1-16,-4 2 14 16,-19 6-22-16,-6 5-14 15,-4 0 0-15,2 0-3 16,-5 19 2-16,16 5 0 16,5 5-3-16,5 3 0 15,10 2 2-15,0 0-3 16,12 0 5-16,17-1 0 15,2-1 0-15,7-6 0 16,-9-3 0-16,-7-3 2 0,-9-2 0 16,-6-6-2-16,-7-2-1 15,0-2-6-15,-20 0 7 16,-13-3 0-16,-10-4 4 16,-1-1-5-16,6 0 5 15,9 0 1-15,11 0-5 16,9 0 2-16,9 0-4 0,0-4 2 15,13-3-11-15,27-4-9 16,14-1 11-16,6 0 8 16,12-4-3-16,-3 0 4 15,-5-2 0-15,-8 0 0 16,-12 1 0 0,-10-4 1-16,-14 1 1 15,-7 0 2-15,-10-2-1 16,-3 3 1-16,0 4-2 0,-12 7-2 15,-7 5 4-15,-1 3-8 16,-7 0 4-16,-2 19 0 16,2 7-4-16,12 6 3 15,1 2 1-15,14 3-5 16,0-2 5-16,0 3 5 16,18-7-5-16,7-3 0 15,4-10-2-15,4-10 2 0,7-8 0 16,6 0 0-16,6-25 2 15,-3-8-2-15,0-2 1 16,-15-1 1-16,-10-2 0 16,-17 1 2-16,-7 0-2 15,0 8-4-15,-12 10 1 16,-5 9 1-16,-1 10-3 16,0 0-4-16,5 0 2 15,0 16 1-15,10 4-4 0,3 2-7 16,0-5 12-16,5 3-6 15,14-6 9-15,4-2 0 16,2-1 2 0,-8-1-2-16,3-2 3 15,1 2-2-15,-11-3-1 16,-3 5-4-16,0 1 4 16,-2 1 5-16,-3-2-1 15,-2 0 0-15,2-4-1 0,0-5-1 16,-2-2-1-16,2-1 2 15,5 0 4-15,-1 0 13 16,10-10-2-16,-1-6-16 16,8-4 3-16,-5-4-5 15,5 0 0-15,-6 2 2 16,1 5-1-16,-3 8-1 16,-6 5 0-16,-4 4-3 15,2 0-3-15,-7 0 5 0,4 13 1 16,5 12 0-16,-2 8 2 15,4 2 1-15,2 1-2 16,-1-6 4-16,-4-10-1 16,1-8 3-16,-5-6-6 15,6-6 9-15,-6 0 23 16,7 0 20-16,5-20-31 16,-1-6-13-16,1 0-3 0,1-3-2 15,4-6-3 1,-3 3 0-16,-1 3 0 15,-3 6 0-15,-5 12-1 16,-5 8 0-16,-2 3-4 16,-2 0 4-16,5 0-5 15,-3 3-6-15,0 18 11 16,10 1-1-16,-4 2 1 16,11-4 0-16,-2 0 1 0,5-9 0 15,3-2 2-15,0-9-3 16,4 0 3-16,-3-4 0 15,5-15-1-15,-4-2 2 16,-7-3-3-16,-4-1 2 16,-7-4 4-16,-9 3-6 15,0 3 1-15,0 8-2 16,0 4-3-16,-9 11-4 0,-5 0 1 16,-1 0 5-16,-3 24 1 15,2 7-1-15,5 4 0 16,7 4 1-16,4 6-1 15,0-6 2-15,15-1 0 16,17-8-1-16,4-10 2 16,3-5-2-16,13-14 3 15,4-1-1-15,4-4 2 16,-3-22-1-16,-3-2-1 16,-13-11 0-16,-10-2 0 15,-16-5-2-15,-11 0 0 16,-4 5-1-16,-2 7 2 15,-15 13-2-15,-10 9 0 16,2 8-7-16,5 4 8 16,-5 0 0-16,8 2 0 15,5 12-1-15,8 0-5 16,4-2 5-16,0 0-2 0,0-3 3 16,4-2 1-16,14-1 1 15,3-2 0-15,0-4-2 16,0 3 3-16,-1-3-1 15,-3 3-2-15,-3 1 0 16,-5 1 1-16,-3 12-1 16,-1 5 0-16,-5 8 6 15,0 5-2-15,0-1-3 0,0-1 12 16,0-6-5-16,0-8-4 16,0-5-1-16,0-7-1 15,0-7 3-15,0 0-3 16,14 0 6-16,17 0-3 15,11-11 14-15,9-8-13 16,12-4-4 0,-5 1-1-16,-2 2 6 15,-12 4-5-15,-15 4-1 0,-11 1 4 16,-7 6-4-16,-11 3-1 16,2 0 0-16,-2 2-1 15,0 0-8-15,0 0-31 16,-11 9-42-16,-9 12-20 15,-11 4-51-15,-9-2-168 16</inkml:trace>
  <inkml:trace contextRef="#ctx0" brushRef="#br0" timeOffset="-187527.29">25358 14891 596 0,'0'0'339'0,"0"0"-252"16,0 0-58-16,0 0 23 15,0 0 42-15,-27 132-31 0,12-68-27 16,4 0-19-16,4 1-4 16,0-5 0-16,3-4-12 15,0-5 3-15,4-8-2 16,-2-11 0-16,2-10-2 16,0-12-22-16,0-6-43 15,0-4-50 1,0-6 21-16,4-24-133 15,7-13-130-15</inkml:trace>
  <inkml:trace contextRef="#ctx0" brushRef="#br0" timeOffset="-187255.25">25274 15034 503 0,'0'0'111'0,"0"0"-28"16,0 0 33-16,0 0-26 15,0 0-18-15,0 0-14 16,0 0-38-16,49-93-3 0,-18 93-5 15,10 0 15-15,-4 6-14 16,1 9-7-16,-9-1 0 16,-4 5-5-16,-17 1-1 15,-6-1 0-15,-2 1 0 16,-6-3 10-16,-23-2-9 16,-9-4 2-16,1-3-3 15,-4-1-5-15,5-6-10 16,12-1-39-16,6 0-1 0,11 0-19 15,7 0-93-15,0 0-88 16</inkml:trace>
  <inkml:trace contextRef="#ctx0" brushRef="#br0" timeOffset="-187031.23">25760 15083 785 0,'0'0'126'15,"0"0"-19"-15,0 0-18 16,0 0-30-16,0 0-34 16,0 0 13-16,-47 90-17 15,32-43-12-15,1 3 3 16,3-4-6-16,5-4-5 16,-6-5-1-16,5-14 0 15,7-7-44-15,0-9-79 0,0-7-20 16,0 0-87-16,0-25-47 15</inkml:trace>
  <inkml:trace contextRef="#ctx0" brushRef="#br0" timeOffset="-186743.19">25655 15037 572 0,'0'0'123'16,"0"0"-15"-16,0 0 7 15,0 0-36-15,0 0-18 0,0 0-35 16,14-40-10-16,17 63 2 15,9 8 8 1,4 4-3-16,1 3-5 16,-5 1 6-16,-11-2-7 15,-13-5-14-15,-12-6-1 16,-4-2 0-16,-4-4 7 16,-25-2 10-16,-14-4 1 15,-10-6 0-15,-3 0-14 0,7-4-6 16,7-4-2-16,11 0-37 15,6 0-34-15,13-8-32 16,10-10-15-16,2 2-188 16</inkml:trace>
  <inkml:trace contextRef="#ctx0" brushRef="#br0" timeOffset="-186191.12">26176 15124 666 0,'0'0'160'16,"0"0"-57"-16,0 0 9 15,0 0-30-15,0 0-45 16,0 0-26-16,0 8-6 16,-8 28 14-16,-3 5-3 15,1 2-7-15,4-4 1 16,-1-5-8-16,3-11 1 15,2-8-2-15,0-8 0 16,2-7 0-16,0 0 7 16,0 0 4-16,0-19-1 15,0-14-10-15,0-9-1 16,2-8 0-16,4-3 0 16,5 4-1-16,1 14 2 0,-6 12 0 15,1 12 2-15,-7 7-3 16,0 4-4-16,2 0 3 15,4 15-7-15,6 19 8 16,3 6 2-16,6 0-1 16,-6-2 0-16,5-6-1 15,-2-6-1-15,2-11 1 16,-6-4 1-16,-1-11 1 0,3 0 10 16,3-11 6-16,6-18 1 15,6-9-5-15,-2-11-4 16,0-7-1-16,-2-6-6 15,-2-2 1-15,-10 7-3 16,-10 13 0-16,-5 21-1 16,0 17 0-16,0 6-5 15,-18 6-59 1,-13 32-18-16,4 5-79 0,4 6-132 16,17 6-256-16</inkml:trace>
  <inkml:trace contextRef="#ctx0" brushRef="#br0" timeOffset="-185791.07">26761 15258 758 0,'0'0'157'15,"0"0"-93"-15,0 0 37 16,0 0 13-16,0 0-57 15,0 0-29-15,-72-54-10 16,45 54-11-16,-2 16-1 16,2 8-2-16,8 2-2 15,5 2-2-15,12-1 0 0,2 2 0 16,0-5 0-16,7-2 0 16,15 0 2-16,7 0-1 15,0-4 0-15,4-4-1 16,-4-2 0-16,-6-1 0 15,-10-2 1 1,-6 2 1-16,-7-4 0 16,0 4-1-16,-2-1-1 15,-29 0 4-15,-14-2 2 0,-13-3-4 16,-11-2-1-16,-2-3-2 16,-1 0-25-16,3-4-76 15,9-20-114-15,8-6-403 16</inkml:trace>
  <inkml:trace contextRef="#ctx0" brushRef="#br0" timeOffset="-185615.04">26857 15454 694 0,'0'0'0'0,"0"0"-56"16,0 0-207-16</inkml:trace>
  <inkml:trace contextRef="#ctx0" brushRef="#br0" timeOffset="-182854.68">23208 15233 868 0,'0'0'86'16,"0"0"-39"-16,0 0 24 16,0 0-4-16,0 0-9 0,0 0-22 15,-145-39-11-15,102 39-14 16,-1 4 4-16,1 14 1 15,3 6-7-15,0 3-4 16,11 6-2-16,4-1 0 16,10 2-3-16,10-2 0 15,5-4-1-15,0-1 1 16,29-5-2-16,10-3 4 0,5-2-3 16,3-8 2-16,1 1 0 15,2-6 0-15,-17-4-1 16,-6 0 0-16,-14 3 0 15,-9-3 1-15,-4 1 0 16,0 4-1-16,0 0-1 16,-19 8-2-1,-19 5 3-15,0-1 8 16,-2 4-8-16,0-7 1 0,1 0-1 16,10-2 0-16,10-6-1 15,5-3 1-15,12-3 0 16,2 0-4-16,0 0 9 15,0 0-10-15,0 0 5 16,0 0-1-16,0-3-4 16,6-6 0-16,10-4-20 15,7 0 4-15,-8 4-1 16,1 1 11-16,-5 4-2 0,-7 2 8 16,-2 2-3-16,-2 0 5 15,0 0-4-15,0 0-5 16,5 0-16-16,-2 0 14 15,-1 0 10-15,0 0 4 16,5 0-2-16,-5 3 2 16,-2 6 5-16,0 1-4 15,0-3-1-15,0 1 0 0,-11 4 1 16,-12-1-1-16,-8-1 1 16,-4 1 10-16,-10-6-6 15,-11-1-3-15,-7-4-2 16,-1 0 0-1,6 0-5-15,9-2-3 16,18-14-38-16,17-2-16 16,14-4-32-16,0 2-168 15,29-1-145-15</inkml:trace>
  <inkml:trace contextRef="#ctx0" brushRef="#br0" timeOffset="-182086.58">23448 15305 406 0,'0'0'87'0,"0"0"-54"15,0 0 28-15,0 0 18 16,0 0 10 0,0 0 4-16,16-23 4 15,-16 20-8-15,0 3 5 16,0 0-9-16,0 0-28 15,-7 0-14-15,-13 0-20 16,-11 0-10-16,-7 12-8 16,5 15 8-16,-3 5-10 0,14 4 4 15,1 4-7-15,13 0 0 16,1-2 1-16,7-4-1 16,0-2-1-16,2-6 1 15,20-7-2-15,7-6 0 16,2-8 0-16,10-5 2 15,-6 0-4-15,1-10 4 16,-7-8 1-16,-11-4-1 16,-9 0 0-16,-9-1 2 0,0 4-1 15,-14-1-1-15,-17 1-7 16,-9 12-3-16,-10 2 8 16,6 5 2-16,7 0 0 15,1 0-1-15,18 0 1 16,9 0-2-16,7 0-17 15,2 2-1-15,2 1 4 16,23-1 13 0,8 2 1-16,5-3-1 0,2 6 3 15,-7-2 0-15,-4 5 0 16,-4 0 0-16,-9 4 0 16,-10 5-1-16,1 2 1 15,-7 8 0-15,0 4 4 16,0 2-2-16,-7 0-2 15,1-2 0-15,-6-3 3 16,6-4-3-16,-3-6 2 0,5-4-2 16,1-6-30-16,3-6-99 15,0-4-21-15,0 0-74 16,0 0-69-16</inkml:trace>
  <inkml:trace contextRef="#ctx0" brushRef="#br0" timeOffset="-181782.54">23624 15641 606 0,'0'0'231'0,"0"0"-151"16,0 0-8-16,0 0-23 15,0 0-13 1,0 0-8-16,0-7-1 15,0 20 5-15,0 5 15 16,0 6-21-16,0 2-5 0,0 3 4 16,0-3-8-16,-4 1 1 15,-1-3-16-15,5-4 0 16,0-6 0-16,0-4-2 16,0-3-4-16,7-7-18 15,7 0-45-15,3 0-78 16,3-17-42-16,1-5-142 15</inkml:trace>
  <inkml:trace contextRef="#ctx0" brushRef="#br0" timeOffset="-181502.51">23709 15398 535 0,'0'0'358'0,"0"0"-308"16,0 0-19-16,0 0 16 16,0 0-17-16,0 0 22 15,-9 34-30-15,9-25-13 16,0-6-6 0,0-3 5-16,0 0 2 15,2 0 4-15,9-18 9 16,1-2-20-16,-8 2-3 15,-4 8-6-15,0 6-21 0,-14 4-65 16,-19 0-177-16</inkml:trace>
  <inkml:trace contextRef="#ctx0" brushRef="#br0" timeOffset="-178438.11">23156 15274 245 0,'0'0'262'0,"0"0"-215"15,0 0-29-15,0 0 31 16,0 0 0-16,0 0 39 0,23-22-2 16,-21 20-37-16,-2 2-5 15,0-3-12-15,0 3 8 16,0 0-3-16,0 0-11 15,0 0 3-15,0 0 9 16,0 0 0-16,0-3 1 16,0 3-1-16,-12-4-22 15,-3-3-12-15,-3 4-3 16,1-1 7-16,-6 2-6 0,-2-1 8 16,1 0-4-16,-3 1 0 15,-2-1 0-15,3 2-4 16,1 1 0-16,7-3 3 15,3 2-4-15,1-3 4 16,1 4-1-16,-1 0-2 16,1 0 0-16,-3 0 0 15,-1 0 1-15,-6 0-2 0,5 0 1 16,-4 0-2-16,2 8 0 16,2 0 0-16,-2 4 2 15,0-2-2 1,5 2 1-16,-6 0 0 15,5 1 0-15,3-1-1 16,7-1 1-16,2 3 0 0,-4-2-1 16,6-3 1-1,2 2-1-15,0-1-3 0,0-2 3 16,0 0 1-16,0-2 1 16,0 0 4-16,14 3-5 15,-3-4 1-15,7 3 4 16,7-1-3-16,3-2 8 15,4 1-2-15,-4 0-5 16,1 0 1-16,-4-3 1 0,-7 4-4 16,1-2 2-16,4 0-4 15,-7 1 2-15,9 0-2 16,-8-1 1-16,8 0 0 16,-7-1 0-16,-3 2-1 15,-2-2 0-15,-6-1 1 16,2-1-1-16,-7 1 1 15,5 2-1-15,-5-4 1 16,0 2-1-16,0 1 1 16,1-3-1-16,4 3 0 0,-3 2 0 15,5 2 0 1,-5 1 0-16,-2-5 1 16,1 4-1-16,-1-2 0 15,-2-1 0-15,0 6 0 16,0-4 2-16,0 4-2 15,0 1 2-15,0-2-1 16,0 1-1-16,-7 2 1 16,-4-3-1-16,-2-2 2 0,-3 4 0 15,1-6-1-15,-3 6-1 16,-7-3 1-16,0-2 1 16,2 0-1-16,-4-2-1 15,0-1 0-15,2-2 0 16,7-2 1-16,-4 0-1 15,2 0 9-15,-7 0-8 16,0 0 0-16,5-6 5 16,-4 1-5-16,-1-2 5 0,9 2-4 15,-5 0-1-15,8 1 0 16,1-1 0-16,1-1-1 16,7 3 1-16,-4-1 0 15,6 0 2-15,-5 0-3 16,7 2 0-16,0-2 0 0,2 4 0 15,-7 0 0 1,5-2 1-16,0-1-1 16,-1 3-1-16,3 0-2 15,0 0 3-15,0 0 3 16,0 0-3-16,0 0-1 16,0 0-2-16,0 0 2 15,0 0-1-15,0 0-4 16,0 0 0-16,0 0 2 15,0 9 4-15,12 5-1 16,3 0 1-16,1-2-1 0,3-3 1 16,6 2-5-16,4-7 5 15,2-2-1-15,8-2 1 16,1 0 0-16,2 0 1 16,-7 0-1-16,-4-8 3 15,-6-1-2-15,-5-3-1 0,1-1 1 16,-8 1 2-16,3 0-1 15,-5 0-2-15,-5-2 0 16,3 4 0-16,-4 0 2 16,-1 0 0-16,1-1-2 15,-3 3 0-15,-2-1 0 16,0 3 1-16,0-2-2 16,0 0 1-1,0 1-1-15,0 2 0 16,0-2 1-16,0 6 0 15,0-6 0-15,-2 1 1 16,-5 1-2-16,3-2 0 0,-8 2 0 16,6-3 1-16,-8 1 0 15,1 2 0-15,-2-2 0 16,-4 6-1-16,3-2-1 16,-1 2 1-16,-1-4 1 15,-4 1 6-15,2 0-6 0,-7 0-1 16,9-1 1-16,-2 0 1 15,2 1-1-15,5-2 0 16,1 2 0-16,6 0 1 16,2 0 0-16,-3 0 0 15,3-2 0-15,2 2 0 16,-4 1-1-16,4 2 2 16,2-1-2-16,0 2 0 15,0-2 0-15,0-2 3 0,0-1-4 16,0 0 2-16,0-2 0 15,0-6-1-15,2 3-4 16,19-4 1-16,-1 2 3 16,5-2 0-16,6-1 0 15,0 1 0 1,7 2-1-16,-5-5 2 16,3 9 0-16,-5-2-1 15,2 4 1-15,3 0 3 0,-3 2-4 16,8 4 0-16,-1 0-1 15,-3 0 1-15,4 0-1 16,-3 0 0-16,-11 8-1 16,-10-2-3-16,-1 4 1 15,-12-4-21-15,3-2-13 16,-7 8-27-16,0-2-50 16,0 4-76-16,-13-1-145 15</inkml:trace>
  <inkml:trace contextRef="#ctx0" brushRef="#br0" timeOffset="-176837.9">19574 14787 263 0,'0'0'343'16,"0"0"-250"-16,0 0 38 16,0 0-25-16,0 0-20 0,0 0-5 15,0 0-17-15,0-11-20 16,0-3 4-16,0 1-16 16,0-2-16-16,-14 6 8 15,-5 1-11-15,-8 3 3 16,-4 5-9-16,-7 0-2 15,4 0-4-15,-2 18-1 16,7 4-2-16,10 2 2 0,5 2 0 16,5 6 0-16,9 1-2 15,0 1 2 1,11 1 2-16,14-6-2 0,6 1 0 16,4 0-1-16,8-1 1 15,-3-1 1-15,0-5-1 16,-13-1 0-16,-9-5-1 15,-14-2 1-15,-4-2 0 16,0-1 0-16,-6-1 1 0,-21-2 2 16,-13 0 1-16,-5-4 1 15,1-3-4-15,-8-2 4 16,5 0-5-16,-6 0 2 16,6-4 1-1,7-12-2-15,11 0-1 16,11-5 0-16,5 3 0 15,9 5-5-15,4-4-5 16,0 3-26-16,13 4-33 0,22 5-71 16,19-2-9-1,6 7-45-15,9 0-12 0,3 0-225 16</inkml:trace>
  <inkml:trace contextRef="#ctx0" brushRef="#br0" timeOffset="-176565.86">19763 15089 981 0,'0'0'114'16,"0"0"-42"-16,0 0-4 15,0 0-14-15,0 0-25 16,0 0-8-16,0 52 11 16,0-7 5-16,0 2-20 15,0 10 6-15,0-5-5 16,0-2-13-16,0-8-3 15,0-10-3-15,-2-8 2 0,2-10 0 16,0-7-1-16,0-6-1 16,0-1-1-1,0 0-2-15,0 0-27 16,0-10-42-16,0-13-6 16,0-8-176-16,0-2-340 15</inkml:trace>
  <inkml:trace contextRef="#ctx0" brushRef="#br0" timeOffset="-173309.45">23292 12562 285 0,'0'0'110'16,"0"0"-56"-16,0 0 12 15,0 0-20-15,0 0-11 16,0 0-1-16,0 0 14 16,0-1-9-16,0 1 20 0,0 0-9 15,0 0-3-15,0 0-1 16,0 0 7-16,0 0 6 15,0-2-2-15,0-5 17 16,0-4-20-16,0-4-33 16,16-5-15-16,3-1-6 15,12-4 0-15,8 4-3 16,1 3-24-16,2 3-65 16,-11 6-61-16,-6 2-186 0</inkml:trace>
  <inkml:trace contextRef="#ctx0" brushRef="#br0" timeOffset="-171133.17">12306 15406 236 0,'0'0'87'0,"-113"70"-79"0,91-56-16 15,15-10-59-15,7-4 37 16,0 0-118-16</inkml:trace>
  <inkml:trace contextRef="#ctx0" brushRef="#br0" timeOffset="-171037.15">12306 15406 44 0,'-162'42'0'16</inkml:trace>
  <inkml:trace contextRef="#ctx0" brushRef="#br0" timeOffset="-170525.09">12098 15342 249 0,'0'0'232'0,"0"0"-111"15,0 0-36-15,0 0 37 16,0 0-3-16,0 0-32 0,13-46-15 15,-13 46 4-15,0 0-22 16,0 0-16-16,0 0-19 16,0 29-4-16,0 15 27 15,0 7 2-15,0 8-27 16,0-4-16-16,0-1 8 16,0-8-6-16,0-7-2 15,2-9-2-15,6-8 0 0,4-9-2 16,3-4 3-16,-1-9-12 15,1 0-7-15,12-3 7 16,2-24 0-16,0-10 4 16,0-6 8-16,-8-3-4 15,-11-8-1-15,-1-3 4 16,-7-1 2-16,-2 14-2 16,0 8 2-16,0 17 1 15,0 7 2-15,0 6 5 0,0 6-5 16,0 0 2-16,0 0-3 15,-4 15-1 1,-3 19-4-16,5 12 4 16,2 12 0-16,0 3 1 15,0-1 0-15,15 2-2 16,6-8-1-16,-1-8-1 16,5-6 0-16,-6-12 0 15,6-8-14-15,-5-12-29 0,7-4-79 16,1-4-86-16,9-4-138 15</inkml:trace>
  <inkml:trace contextRef="#ctx0" brushRef="#br0" timeOffset="-169989.02">12661 15851 673 0,'0'0'54'0,"0"0"-36"16,0 0 48-16,0 0 30 15,0 0-22-15,0 0-13 16,0-86-17-16,0 86 7 15,0 0 3-15,0 0-21 16,0 0-11-16,0 0-5 16,0 5 1-16,0 18-7 15,-2 12 20-15,2 2-13 16,0 4-5-16,0-3-10 16,0-6 3-16,0-5-6 0,11-4 0 15,-2-8 1-15,4-6-1 16,1-9-1-16,6 0 0 15,0-4-2-15,5-20 2 16,-4-6-7-16,2-5 8 16,-5 3 6-16,-7 2-6 15,-7 14 2-15,-2 9 0 16,-2 7-1-16,0 0 2 0,0 2-1 16,0 23-1-16,0 12 0 15,0 7-1-15,0-2 0 16,0-3-4-16,10-8 1 15,9-4-25-15,10-15-69 16,5-12-34-16,-1 0-128 16,-2-29-512-1</inkml:trace>
  <inkml:trace contextRef="#ctx0" brushRef="#br0" timeOffset="-168708.85">9980 14263 179 0,'0'0'108'16,"0"0"-25"-16,0 0 0 16,0 0 16-1,0 0-17-15,0 0-26 16,4-95 10-16,-2 81 5 15,-2 1 1-15,0 1-13 16,2 3-12-16,-2 2 2 16,0 2-3-16,0 4 8 0,0 1 1 15,0 0-21-15,0 0-25 16,0 30-8-16,0 16 4 16,0 10 11-16,0 4 1 15,0-2-13-15,0-3 0 16,0-13-3-16,0-4 0 15,0-14-2-15,0-11-3 16,0-8-7-16,0-3-7 16,0-2 11-16,0 0-5 0,0-7 6 15,0-18 2-15,0-13 4 16,0-10-1-16,0-11 2 16,0-11 0-16,0-7-1 15,0 4-2-15,0 10 2 16,0 21-1-16,0 16 3 15,0 12-1-15,0 10-1 16,0 3 7-16,0 1 4 0,0 0-11 16,0 17 0-1,0 29-1-15,0 17 1 16,0 7 0-16,0 3 5 16,7-6-2-16,-1-4-3 15,2-15 0-15,-4-13 3 16,-2-11-5-16,0-13 2 15,-2-5-1-15,5-6 1 16,-5 0 4-16,0-15-1 0,0-16 1 16,0-12-4-16,0-8 0 15,0-12-1-15,-5-7-3 16,1-3-6-16,-2 8 1 16,0 12 1-16,4 18 5 15,-2 16 3-15,-3 15 0 16,5 4 0-16,0 0 0 15,-4 25-6-15,1 22-1 16,0 18 6-16,5 8 0 0,0 4 1 16,0-7-1-16,2-5 1 15,8-9-90-15,-4-15-65 16,-4-12-213-16</inkml:trace>
  <inkml:trace contextRef="#ctx0" brushRef="#br0" timeOffset="-166316.54">9986 15416 441 0,'0'0'300'0,"0"0"-225"15,0 0-66-15,0 0-8 16,0 0 28-16,0 0 31 0,-13 154-32 16,13-97-5-16,0-4-2 15,0 2 2-15,0-9-8 16,0-8 0-16,0-9-12 15,0-15 0-15,0-7-1 16,0-4 0-16,0-3 2 16,5 0 4-16,-5-7 5 15,0-21 18-15,0-12-24 16,0-8-7-16,0-10 1 0,0-6-2 16,0-2 0-16,0 7 1 15,-5 14 2-15,5 10 1 16,0 19-2-16,0 10 3 15,0 1 5-15,0 5 2 16,0 0-8-16,0 0-3 16,0 0-10-16,13 9 10 15,16 9 4-15,13 1-4 0,14-2 1 16,11 0-1-16,11-5 2 16,16-9 1-16,8-3-3 15,3 0 0 1,4 0 1-16,-8-6-1 15,-10-3 1-15,-6 0-1 16,-18 4 2-16,-21 1-2 16,-15 4-2-16,-17-3 2 15,-12 3 2-15,-2 0 2 0,0 0-4 16,0 0 0-16,0 3 7 16,0 16-5-16,0 12 5 15,0 9 12-15,0 4-1 16,-2 6-2-16,0 2-7 15,-2 0-5-15,1-2-1 16,-2-4-2-16,3-10 1 16,2-9-2-16,-2-9 0 15,0-10 0-15,0-4 0 0,2-4 3 16,-7 0 1-16,-7 0 8 16,-13-7-7-16,-12-12-4 15,-24-10 0-15,-8 1-1 16,-18-2 0-16,-7 6 0 15,-9 2 1-15,1 12-1 16,-6 3-1-16,6 7-3 16,5 0 1-16,5 0-6 0,21 0-26 15,17 0-24-15,25 0-17 16,18 0-3 0,13-2-63-16,0-16-243 15</inkml:trace>
  <inkml:trace contextRef="#ctx0" brushRef="#br0" timeOffset="-165460.43">10227 14800 573 0,'0'0'102'16,"0"0"-71"-16,0 0-11 16,0 0 16-16,0 0 42 15,0 0-15-15,-11 162-39 16,11-99-5-16,-5-2 4 15,5-10-8-15,0-8-2 16,0-19-5 0,0-8-6-16,0-10 4 0,0-6 1 15,0 0 28-15,-2 0 25 16,0-22 1-16,-5-14-48 16,1-13-13-16,-1-7 1 15,2-8-1-15,1-8 0 16,-1-2 1-16,1 8 0 15,2 9-1-15,0 16 7 16,2 10-4-16,0 9 5 0,0 10-5 16,0 6 1-16,0 2 0 15,0 4-4-15,0 0-5 16,15 0-14-16,18 4 19 16,12 11 0-16,18 0 2 15,3 3-2-15,8-4 3 16,6-3-3-16,3-2 0 15,-5-6 2-15,-5-3-1 16,-6 0-2-16,-20 0 3 0,-13 0-2 16,-19 0 2-16,-8 0-4 15,-7 1 4-15,0 2-2 16,0 2 1-16,0 5-2 16,0 12 5-16,0 17-3 15,0 7 1 1,-5 12-1-16,-4 2 12 15,9-2-12-15,-2-4 8 16,0-8-8-16,0-6 0 0,0-12-1 16,-5-7-1-16,5-11 1 15,-10-1 5-15,-1-2-2 16,-9-7 4-16,-16 0-3 16,-20 0-2-16,-20-8 0 15,-16-10-2-15,-15-4-3 16,0 0 2-16,1 4-17 15,17 3 2-15,11 7-37 0,22 4 24 16,7 4-29-16,11 0-31 16,4 0-42-16,16 12-83 15,7 4 33-15,6 1-66 16</inkml:trace>
  <inkml:trace contextRef="#ctx0" brushRef="#br0" timeOffset="-164948.36">10113 15634 362 0,'0'0'506'0,"0"0"-444"0,0 0 2 15,0 0 11-15,0 0-8 16,0 0-38 0,-6-17-24-16,6 17-5 15,0 0-19-15,0 0-61 16,0 0-63-16,0 0-148 16,0 0-309-16</inkml:trace>
  <inkml:trace contextRef="#ctx0" brushRef="#br0" timeOffset="-164788.34">10113 15634 653 0,'129'20'174'0,"-133"-20"-118"16,-3 0 0-16,7 0-4 16,0-3-30-16,0-1-22 0,0-1-60 15,9 0-116-15,9 1-153 16</inkml:trace>
  <inkml:trace contextRef="#ctx0" brushRef="#br0" timeOffset="-164644.33">10532 15637 634 0,'0'0'82'0,"0"0"-40"15,0 0 4 1,0 0-46-16,0 0-3 15,0 0-152-15,-6-20-167 16</inkml:trace>
  <inkml:trace contextRef="#ctx0" brushRef="#br0" timeOffset="-164460.3">10771 15611 653 0,'0'0'157'16,"0"0"-99"-16,0 0 21 15,0 0-12-15,0 0-41 16,0 0-20-16,-4-3-6 16,4 3-49-16,4 0-120 15,13 0-83-15,10 0-133 0</inkml:trace>
  <inkml:trace contextRef="#ctx0" brushRef="#br0" timeOffset="-164316.28">11002 15677 681 0,'0'0'100'0,"0"0"-43"16,0 0 16-16,0 0-30 15,0 0-31-15,0 0-12 16,0 0-114-16,23-2-125 16,4-2-252-16</inkml:trace>
  <inkml:trace contextRef="#ctx0" brushRef="#br0" timeOffset="-164172.28">11226 15729 558 0,'0'0'153'15,"0"0"-61"-15,0 0-27 16,0 0-14-16,0 0-29 0,0 0-11 16,-81 0-11-16,81 0-63 15,0 0-196-15</inkml:trace>
  <inkml:trace contextRef="#ctx0" brushRef="#br0" timeOffset="-163820.22">10461 15741 529 0,'0'0'95'16,"0"0"-75"-16,0 0-11 16,0 0 17-16,0 0 32 15,0 0-14-15,38 0-34 16,-21 0-10-16,8 0-77 0,4 0-139 16</inkml:trace>
  <inkml:trace contextRef="#ctx0" brushRef="#br0" timeOffset="-163660.22">10896 15773 670 0,'0'0'139'16,"0"0"-117"-16,0 0 22 16,0 0-11-1,0 0-26-15,0 0-7 16,-14 0-114-16,32-3-240 15</inkml:trace>
  <inkml:trace contextRef="#ctx0" brushRef="#br0" timeOffset="-163508.18">10896 15773 810 0,'122'-3'50'16,"-126"3"-36"-16,2 0 19 15,2 0-33-15,-2 0-34 16,-8 0-184-16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11T08:40:45.422"/>
    </inkml:context>
    <inkml:brush xml:id="br0">
      <inkml:brushProperty name="width" value="0.05292" units="cm"/>
      <inkml:brushProperty name="height" value="0.05292" units="cm"/>
      <inkml:brushProperty name="color" value="#FF0000"/>
    </inkml:brush>
  </inkml:definitions>
  <inkml:trace contextRef="#ctx0" brushRef="#br0">2904 1113 801 0,'0'0'54'16,"0"0"37"-16,0 0-3 15,0 0 6-15,0 0-30 16,0 0-27-16,0 0-24 16,-4 16-9-16,4 56-3 0,0 28 14 15,0 22 3 1,0 15-9-16,0-1-5 15,0-6-3-15,0-15-1 16,0-19 1-16,0-14-1 16,11-20-1-16,-5-16-19 15,3-19-94-15,-2-15 69 16,-2-12-87-16,1 0-57 0,1-32-142 16</inkml:trace>
  <inkml:trace contextRef="#ctx0" brushRef="#br0" timeOffset="768.1">2868 926 616 0,'0'0'46'15,"0"0"19"-15,0 0 58 16,0 0-49-16,0 0-36 16,0 0-17-16,-22-16-12 15,22 16-7-15,9 0 12 16,14 8 13-16,12 0 6 16,9 1-3-16,20-9 1 15,13 0 1-15,14 0-3 16,12 0-7-16,4 0-4 15,-1-9-9-15,-2-1-2 16,-11 4-5-16,-14 2 2 16,-22 4-3-16,-14 0 0 15,-21 0-1-15,-13 0-2 0,-5 0-3 16,-4 6 5-16,0 8 5 16,0 10-5-16,0 7 9 15,0 4 3-15,0 13-6 16,0 7-1-16,0 9 5 15,0 10 0-15,0 8-5 16,0 9 1-16,0 7 4 16,0 10-10-16,0 0 3 0,0-1-2 15,0-5-1-15,0-9 2 16,0-12 3-16,0-9-10 16,0-15 5-16,0-15 0 15,0-10 1-15,0-14-1 16,0-8 0-16,0-5 1 15,0-2 0-15,0-3-1 16,2 0 7 0,-2 0-6-16,0 0 7 0,0 0-4 15,-18-3-3-15,-13-6 3 16,-13 1-4-16,-19 4 0 16,-17 2-5-16,-18 2 3 15,-14 0 2-15,-8 0-1 16,-3 2 5-16,12 2-4 15,18 1 3-15,21 0-2 16,23-3 0-16,23-2-1 16,12 0 0-16,11 0-5 0,3 0 4 15,0 0 1-15,0 0-1 16,0 0-2-16,0 0-22 16,0 0-26-16,3-7-92 15,11-8-254-15</inkml:trace>
  <inkml:trace contextRef="#ctx0" brushRef="#br0" timeOffset="1480.16">3347 444 220 0,'0'0'202'0,"0"0"-92"16,0 0-27-16,0 0-14 16,0 0 11-16,0 0-2 15,21-17-22-15,-15 31-11 16,3 21 17-16,1 14-12 15,-4 6 41-15,-2 6-27 0,1-3-30 16,-1-8-14-16,1-3-17 16,6-12-3-16,2 0 0 15,7-15-39-15,7-14-231 16</inkml:trace>
  <inkml:trace contextRef="#ctx0" brushRef="#br0" timeOffset="4320.56">2525 3182 199 0,'0'0'165'0,"0"0"-83"16,0 0 23-16,0 0-42 15,0 0-2-15,0 0-4 16,0 0 49-16,0 0-9 16,-4-20-35-1,1 20-2-15,3 0-1 16,0 0-44-16,0 18-14 16,0 14 3-16,0 8 25 15,5-1-18-15,13-2 6 0,-1-5-11 16,10-10-5-16,-2-6 8 15,-3-9-8-15,-2-7-1 16,-6 0 0-16,3-9 10 16,1-18 10-16,-3-11-4 15,1-6-9-15,-9-3 1 16,-3 3-8-16,2 4 0 16,-6 11 10-16,0 15-9 0,0 5 4 15,0 9-3-15,0 0-2 16,0 12-11-16,0 18 2 15,0 12 9-15,8 0 2 16,7 1-2-16,3-10 0 16,5-2 0-16,-1-9 0 15,-2-10 0-15,-2-6 0 16,-1-6 1-16,2 0-1 16,-2-18 7-16,3-10-3 0,-4-9 2 15,2-1 0-15,-7-1-1 16,-6-4 0-16,-5 1 2 15,0 8-2 1,0 5-1-16,0 15-4 16,-5 5 4-16,0 6-4 15,3 3-5-15,-4 3-2 16,-1 20-8-16,1 9 15 16,3 3-2-16,3 3 1 0,0-4 1 15,18-4-3-15,9-5 1 16,-1-6-3-16,6-5-2 15,-1-4 2-15,0-3-3 16,-2-6-1-16,-4 1-2 16,-12 1-7-16,-7 1 3 15,-6 4-3-15,0 2-5 16,0 1 14-16,-11 6 1 0,-11-2-8 16,-7 1-19-16,0-3 21 15,3-3-11-15,8-3 11 16,9-7-6-16,7 0 18 15,2 0 0-15,0 0-4 16,17-23-29-16,16-3 20 16,6-8 15-16,7-4 3 15,2-3-3-15,-6 2 1 16,-9 2 14-16,-11 4 15 0,-11 6 6 16,-9 3-7-1,-2 4 20-15,0 4-16 16,-13 6-14-16,-3 5-5 15,1 5 0-15,-3 0-14 16,1 10-3-16,1 15 1 16,7 7 0-16,9 0-5 15,0 3 3-15,0-6 4 16,19-1 2-16,8-3-2 0,7-10-5 16,0-5 4-16,-1-10 2 15,5 0-1-15,2-7 10 16,-3-20-8-16,2-5 8 15,-8-4-5-15,-8-1 7 16,-8-2-3-16,-9 3-1 16,-6 7-6-16,0 4 0 15,0 13 0-15,-6 6-2 0,-7 6-2 16,-3 0-15-16,-2 6 9 16,3 10 1-16,6-2-4 15,-1 0-6-15,10-2 13 16,0 1-3-16,0-6 6 15,0 0-1-15,10 2 1 16,1-1 1-16,0 1 0 16,5 3 3-1,-3 1-3-15,0 6 0 0,0 1 0 16,-1 1 1-16,-3 5 0 16,-1-1 4-16,-1-4-5 15,0-3-3-15,0-1 3 16,-1-8 0-16,3-3-62 15,3-6-87-15,7-1-117 16,8-26-310-16</inkml:trace>
  <inkml:trace contextRef="#ctx0" brushRef="#br0" timeOffset="5304.68">3974 2975 869 0,'0'0'77'0,"0"0"-62"16,0 0-12-16,0 0 27 0,0 0 5 15,0 0-20-15,21 29 9 16,-6-29 13-16,3 0 4 16,-1-15-4-16,1-4-17 15,-5-3-8-15,-3-3-2 16,-10 2-7-1,0 0 7-15,0 5-7 16,0 4 1-16,-10 8-4 16,0 4-1-16,-1 2-3 0,-3 2-9 15,-1 22 6-15,3 6 7 16,8 3-1-16,4 0 1 16,0-3-6-16,4-3 3 15,12-5 2-15,3-8-3 16,0-2 3-16,-3-7-3 15,-3-2 1-15,-7-3 2 16,-4 0 0-16,-2 0 1 16,0 0 10-16,0 0 7 0,0 0-9 15,0 0-2-15,-8 0-4 16,-8 0-2-16,-2 9-7 16,-4 23 4-16,-3 5 3 15,8 4 0-15,7-2-1 16,6-5-4-16,4-4 5 15,0-5-2-15,10-7 2 16,11-10-3-16,12-8-7 0,8 0 6 16,8-17 4-16,4-10 4 15,-1-6-2-15,0-3-1 16,-10 2 2 0,-11 0 1-16,-16 2-2 15,-12 4 8-15,-3 5-9 16,0 9 4-16,-18 11-4 15,-3 3-1-15,-3 0-6 16,-4 12 2-16,-5 13-2 0,8 10 3 16,2 0 3-16,9 0 0 15,12-3-1-15,2-6 0 16,0-6-2-16,0-8 3 16,0-6 0-16,7-3 0 15,6-3 0-15,2 0 3 16,8-18 13-16,2-9 1 15,-1-1-9-15,1 2-6 16,-8 4 6-16,-5 6-8 0,-8 7 3 16,-4 6-3-16,0 3 0 15,0 10-8-15,0 24 4 16,-6 12 4-16,-4 10 1 16,6 6 0-16,0-1-1 15,4-5 1-15,0-10-2 16,0-10 2-16,0-14-2 15,0-10-5-15,0-10-10 0,0-2 15 16,8-2-2-16,11-15 3 16,-2-3-1-1,3 6 0-15,-4 5 0 16,4 6-3-16,0 3 2 16,-2 0-9-16,2 0 5 15,2 7-26-15,-1-2-59 16,-6-5-48-16,3 0-161 15,-7 0-258-15</inkml:trace>
  <inkml:trace contextRef="#ctx0" brushRef="#br0" timeOffset="5848.76">4576 3042 809 0,'0'0'72'0,"0"0"-64"0,0 0 12 16,0 0 19-16,0 0-10 16,-16 112 0-16,16-84-5 15,10-5-14-15,1-11 2 16,-3-3 1-16,-6-6 1 16,8-3 20-16,1 0 20 15,-3-12 15-15,13-11-40 16,-6-5-15-1,-1-2-3-15,-1 0-5 0,-7 5-1 16,2 8-2-16,-4 8-2 16,-2 9-1-16,-2 0-5 15,2 0-3-15,3 11-3 16,3 15 11-16,2 4 3 16,1-2-1-16,3-2-2 15,-4-6 1-15,1-8 0 16,1-3 1-16,-6-9-2 0,3 0 1 15,5 0 1-15,5-19 5 16,8-8-1-16,-2-6-3 16,-3-1-2-16,-4-1 3 15,-4 8-3-15,-8 8 0 16,-2 10 1-16,-4 7-4 16,0 2-5-16,0 4-3 15,3 18 4-15,3 6 6 16,-1 0 0-16,4-4 0 0,-3-8-6 15,-1-8-42-15,-1-6-19 16,0-2-6-16,4-5-54 16,-6-18-120-16,-2-9-192 15</inkml:trace>
  <inkml:trace contextRef="#ctx0" brushRef="#br0" timeOffset="6072.78">4853 2837 842 0,'0'0'61'0,"0"0"-55"16,0 0 14-16,0 0 13 15,0 0-5-15,0 0-10 16,8 51-6-16,8-51 7 16,-1 0-5-16,8 0 4 15,-8-7-7-15,-3-5-9 0,-10 5-2 16,-2 2-1-16,0 3-41 15,-7 2-68-15,-9 0-146 16,3 8-171-16</inkml:trace>
  <inkml:trace contextRef="#ctx0" brushRef="#br0" timeOffset="6296.81">5079 3032 665 0,'0'0'262'15,"0"0"-231"-15,0 0-9 16,0 0 56 0,0 0 22-16,32 142-36 15,-23-84-25-15,-4 11-20 16,-5 4-10-16,0 0-9 16,0-9-7-16,0-12 4 15,0-14-2-15,-5-12-62 0,1-12-25 16,-1-10-29-16,2-4-150 15,1-7-213-15</inkml:trace>
  <inkml:trace contextRef="#ctx0" brushRef="#br0" timeOffset="6544.85">5077 2965 729 0,'0'0'107'16,"0"0"-62"-16,0 0 2 15,0 0-12-15,0 0-19 16,0 0 0-16,70-17 18 16,-39 39-15-16,-7 2 2 15,-6 3-15-15,-9 4-6 16,-9-5 1-16,0 0 2 16,-4-3-1-16,-17-6-2 0,0-2-12 15,2-10-74-15,9-5-49 16,3 0-75-1,4-18-230-15</inkml:trace>
  <inkml:trace contextRef="#ctx0" brushRef="#br0" timeOffset="7753">5280 2985 627 0,'0'0'109'15,"0"0"-56"-15,0 0 59 16,0 0-54-16,7 115-1 15,-3-83-16-15,-2-5-12 16,4-6-10-16,-2-9 5 16,-2-4-13-16,-2-8 3 15,2 0-1-15,5 0 39 16,1-9-8-16,4-14-18 0,3-7-22 16,-1-4-2-16,-1 4-1 15,-2 4 1-15,-1 12-1 16,-8 8 0-16,0 6-1 15,-2 0-9-15,0 0-3 16,0 20 10-16,2 6 2 16,2 0 1-16,1 1 0 15,-1-2 1-15,3-6-3 16,0-6 6-16,-1-6-9 16,-1-6 9-16,-1-1-5 15,6 0 2-15,0-7 5 16,9-12 4-16,0-9-8 15,1-2-3-15,-7 0 3 16,3 2 3-16,-5 1-6 16,-9 13 0-16,6 7-1 15,-8 4 1-15,2 3-11 16,0 0-8-16,-2 10 4 0,2 9 13 16,3 3 0-16,1-3 2 15,1-1-1-15,2-7-2 16,0-3-4-16,-3-4 4 15,6-4-1-15,-1 0 0 16,4 0 2-16,3-18 2 16,0-5-4-16,-5 0 3 15,0-3 1-15,-5 0-3 0,-8 2 3 16,0 3-3-16,0 7-3 16,-2 6 4-16,-10 8-10 15,-1 0-13-15,-1 7 12 16,1 15 11-16,4 3-2 15,5 1 3-15,4 2-9 16,0-1 0 0,0-5-10-16,11-6 11 15,0-3 6-15,3-10 2 0,-4-3-11 16,9 0 8-16,0-6 0 16,1-16 8-16,1-2-4 15,-2-2 1-15,-1 0 4 16,-5-1-4-16,1 7 0 15,-7 4 1-15,-3 11 1 16,-2 5 0-16,-2 0-3 16,5 4-6-16,-1 18 6 15,1 4 7-15,2-1-6 0,1 0 5 16,1-7-2-16,-2-4-1 16,4-8-3-16,-9-3 7 15,7-3 7-15,1 0 25 16,0-13 7-16,3-13-29 15,3-4-4-15,0-7-2 16,-3-5-6-16,0-8 0 16,3-4-5-16,-7 3 0 0,-5 10 0 15,-4 15 1-15,0 14-1 16,0 12-1-16,0 0-5 16,0 1-5-16,0 18 8 15,0 3 3 1,0 4 0-16,0 2 2 15,6-2-2-15,7 2 0 16,2-2 2-16,1-4-1 16,-1-4-1-16,-3-8 2 0,-2-2-2 15,-5-6-1-15,-3-2 1 16,1 0 0-16,-1 0 11 16,-2-18-4-16,0-5-3 15,0-6 1-15,0-3-4 16,0-2 0-16,-16 6 0 15,5 6-1-15,4 10 0 16,0 12 0-16,-1 2-19 16,-5 24 0-16,-3 6 15 0,5-4-37 15,1-2-39-15,8-6-19 16,0-9-99-16,0-8-347 16</inkml:trace>
  <inkml:trace contextRef="#ctx0" brushRef="#br0" timeOffset="7921.02">5824 2809 317 0,'0'0'634'0,"0"0"-628"16,0 0-4-16,0 0 5 15,169-78 0-15,-111 52-7 16,0 1-1-16,-15 0-75 15,-14 1-279-15</inkml:trace>
  <inkml:trace contextRef="#ctx0" brushRef="#br0" timeOffset="8969.16">3872 1480 600 0,'0'0'107'0,"0"0"-70"15,0 0 38 1,0 0-1-16,0 0-34 15,0 0-10-15,-3 4-9 0,30-3 23 16,18-1 27-16,19 0-13 16,19 0-13-16,19-5-4 15,23-8-18-15,18 2-14 16,6-1 13-16,5 2-17 16,-4 2-5-16,-3 3 3 15,-1 1 2-15,-1 3-4 16,9-3 0-16,12-1-1 0,23-2 2 15,25-2 3-15,16 1-2 16,11 5-3-16,-8-1 0 16,-17 4 0-16,-17 0 1 15,-25 0 5-15,-30 0-6 16,-23 0 0-16,-28 5 0 16,-19-3 0-16,-16-2 3 15,-9 0 0-15,-13 0-3 0,-12 0 2 16,-8 0-1-16,-12 0 3 15,3 0 12-15,-3 0 1 16,-2 0-8-16,4 0-3 16,-2 0-2-16,0 0 0 15,-2 0-4 1,7-2-1-16,-5 2-1 16,2-1 2-16,-4-2 0 15,0 3 0-15,-2 0-1 16,0 0-1-16,0 0 0 0,0 0-2 15,0 0-4-15,0 0-13 16,0 3-27-16,-18 17-29 16,-16-1-85-16,-3-4-218 15</inkml:trace>
  <inkml:trace contextRef="#ctx0" brushRef="#br0" timeOffset="9769.26">8138 1095 483 0,'0'0'4'15,"0"0"1"1,0 0-3-16,0 0 67 15,0 0 0-15,0 0-22 16,-71-58 34-16,71 55-8 16,0 3-8-16,0 0-18 15,0 0-22-15,0 8-16 16,0 28-9-16,2 25 19 16,18 21 26-16,0 20-4 0,3 19-5 15,-1 11-7-15,-2 0-4 16,-2-5 0-16,-7-11-17 15,-2-21-2-15,2-11-5 16,-2-20 0-16,-5-16 0 16,-2-17-1-16,0-15 1 15,-2-7-1-15,0-9 0 16,0 0-9-16,0-22-28 0,0-27-96 16,-8-21-84-16,-10-16-142 15</inkml:trace>
  <inkml:trace contextRef="#ctx0" brushRef="#br0" timeOffset="11121.44">8180 1018 722 0,'0'0'15'0,"0"0"84"15,0 0-5-15,0 0-28 16,0 0-17-16,0 0-8 16,-28-20-15-16,28 20-12 0,0 0-9 15,0 0 2-15,11 0-2 16,24 0 2-16,21 0 27 16,27 0 2-16,21-2-14 15,25-8-4-15,14-2-6 16,9 0-2-16,8 5-9 15,1-1 9-15,8-1-10 16,3 1 6-16,9-1-6 16,10-2 1-16,19 1 1 0,10-2-2 15,4 4 4-15,-4 2 0 16,-17 2-4 0,-11 4 1-16,-20 0 2 0,-24 0-2 15,-18 0 1-15,-30 0-2 16,-31 0 0-16,-30 4 0 15,-18-1 1 1,-7-3 4-16,-3 0 6 16,0 0 3-16,-4 0-3 15,4 0-2-15,-7 0 2 0,5 0 7 16,-6 0-9-16,-1 0-3 16,-2 0-1-16,0 0 0 15,0 0-4-15,0 0-2 16,7 0 1-16,-3 9 0 15,5 11-2-15,2 9 3 16,2 15-1-16,1 11 0 16,-3 17 2-16,-9 16 2 0,0 9 3 15,-2 15 0-15,0 11 2 16,0 1 5-16,-8 1-8 16,1-5-2-16,0-6 1 15,0-8-3-15,5-8 0 16,2-15 1-16,0-19-1 15,0-15-2-15,0-12 0 16,0-13 1-16,0-10-2 0,0-5 2 16,0-4-1-16,0-2 0 15,0-3 0-15,0 0 2 16,0 0 3-16,0 0-3 16,0 0 5-1,-2 0-1-15,-14 0-6 16,-10-3-2-16,-10-2 2 15,-13-6 1-15,-15 5-1 16,-15 2-3-16,-19-1-1 16,-11 5 3-16,-16 0-8 0,-15 0-3 15,-21 0-2-15,-10 0 2 16,-12 0 7-16,3 0 1 16,8 0 2-16,7 0 4 15,2 0-3-15,-6 0 2 16,-10 0-2-16,3 0 2 0,2 0-2 15,14 0 2 1,10 0-2-16,30 0-2 16,26 0 3-16,41 0 6 0,26 0-6 15,18 0 4-15,9 0-4 16,0 0 0-16,0 0 1 16,0 0-1-16,0 0-4 15,0 0 3-15,0 0 1 16,0 0 0-16,0 0 2 0,0 0 0 15,0 0-1-15,-2 0-1 16,2 0 0-16,0 0 0 16,-2 0 0-1,-5 0-1-15,-4 0-1 16,-7 0 1-16,0 0-3 16,-7 0-1-16,6 0-2 15,1 0-4-15,2 0 0 16,-2 0 1-16,10-3 3 0,-4 3 0 15,1 0 2 1,-3-4 3-16,1 2 0 0,-5-4-3 16,-1 2-3-16,-2 0 6 15,-8 0-3-15,7-1 4 16,-7 2-1-16,-5-3-1 16,5 1-5-16,-2-4 8 15,-2 6-2-15,4-6 2 0,2 5 0 16,5 2 5-16,11-3-5 15,2 4 1 1,5 1-2-16,4-2 1 0,0 2-5 16,0-2-43-16,0-2-44 15,0-8-37-15,8-2-191 16,17-10-228-16</inkml:trace>
  <inkml:trace contextRef="#ctx0" brushRef="#br0" timeOffset="11633.5">8475 1417 400 0,'0'0'106'0,"0"0"-37"16,0 0 23-16,0 0-3 16,0 0 34-16,0 0-46 15,0-49 19-15,0 49-1 0,0 0-30 16,0 0-31-16,0 0-21 15,0 15-12-15,0 14 3 16,0 10 9-16,-5 4 1 16,5 1-1-16,0-2 0 15,0-4-2-15,0-4-3 16,0-4-3-16,0-6 4 16,0-4-9-1,7-6 4-15,-3-6-2 16,-2-4-1-16,1-1 0 15,4-3-1-15,-3 0 2 0,5 0-2 16,9 0 1-16,9 0 2 16,6-4-3-16,11-9-6 15,10 1-43-15,-7 3-40 16,0 0-92-16,-12 1-75 16,-19 0-163-16</inkml:trace>
  <inkml:trace contextRef="#ctx0" brushRef="#br0" timeOffset="11801.52">8468 1680 821 0,'0'0'90'0,"0"0"-30"16,0 0 33-16,0 0-28 16,0 0-42-16,0 0-23 0,23-18-4 15,21 6 4-15,5-2-4 16,2-2-113-16,-8-3-57 15,-12 2-91-15</inkml:trace>
  <inkml:trace contextRef="#ctx0" brushRef="#br0" timeOffset="11985.55">8426 1462 805 0,'0'0'58'0,"0"0"19"15,0 0 2-15,0 0-48 16,0 0-30-16,0 0-2 16,86-27 1-16,-28 23-10 15,0 3-130-15,-2 1-131 16,-4 0-229-16</inkml:trace>
  <inkml:trace contextRef="#ctx0" brushRef="#br0" timeOffset="12161.57">8827 1569 861 0,'0'0'91'16,"0"0"-54"-16,0 0 58 15,0 0-14-15,0 0-49 16,0 0-10-16,-22 3-22 0,44-3-23 16,16 0 18-16,7-3-80 15,1-4-63-15,-2-5-141 16,-3-3-216-1</inkml:trace>
  <inkml:trace contextRef="#ctx0" brushRef="#br0" timeOffset="12553.62">9143 1460 660 0,'0'0'69'0,"0"0"80"0,0 0-43 15,0 0-14-15,0 0-26 16,0 0-9-16,-6-22-31 15,6 22-18-15,0 6-8 16,0 17-3-16,0 9 3 16,2 7 8-16,7-3-5 15,0-4 0-15,6-4-2 16,-1-8 1-16,-3-6 2 16,0-8 2-16,3-6-5 0,1 0 8 15,3-3 10-15,5-18 0 16,-2-7-8-16,0-4-9 15,-8-3 5-15,-6 1-5 16,-5-2-1-16,-2 0 6 16,0 6-7-16,0 6 0 15,-4 6 0-15,2 9 0 16,-6 2 0-16,8 5-3 16,0 2 2-16,0 0 0 15,0 0-25-15,0 0-27 16,-2 0-41-16,0 6-35 15,0 5-121-15,2-4-292 16</inkml:trace>
  <inkml:trace contextRef="#ctx0" brushRef="#br0" timeOffset="12921.67">9521 1344 632 0,'0'0'116'0,"0"0"4"16,0 0-20-16,0 0-9 0,0 0-29 15,0 0-37-15,2-25-22 16,4 41 1-16,-1 5 16 16,3-1 13-16,0-5-13 15,-4-3-3-15,0 1-15 16,-4-6 5-16,5 4 2 15,-1 1-7-15,-2 0 0 16,-2 2 1-16,0 2-3 16,0-5 1-1,0 1-1-15,0-3 0 0,0-3 0 16,0-2-1-16,2-2 6 16,-2-2-8-16,0 0 3 15,0 0-40-15,0 0-55 16,0 0-23-16,-13 0-93 15,-7-16-79-15</inkml:trace>
  <inkml:trace contextRef="#ctx0" brushRef="#br0" timeOffset="13009.68">9521 1344 635 0</inkml:trace>
  <inkml:trace contextRef="#ctx0" brushRef="#br0" timeOffset="13129.7">9521 1344 635 0,'-70'-34'91'0,"63"27"52"0,7 2-48 0,0 3-7 15,0-1-20-15,0-1-8 16,0 2-38-16,14 0-18 0,15-2-2 16,5 4-3-16,3 0 1 15,-1 0-7-15,-3 0-76 16,-2 3-70-16,-2 2-132 16,0-3-277-16</inkml:trace>
  <inkml:trace contextRef="#ctx0" brushRef="#br0" timeOffset="13721.78">9839 1319 718 0,'0'0'150'16,"0"0"-54"-16,0 0 0 16,0 0-31-16,0 0-44 15,0 0-20-15,-17 44 12 16,17-7 34-16,2 4-14 15,9 2-8-15,-5-1-8 16,-4-4-5-16,6-6-9 0,-6-6 0 16,0-10-2-16,-2-6 1 15,0-8-1-15,2-2 2 16,-2 0-1-16,0-11 10 16,0-15-6-16,-12-6-4 15,2-7-4-15,-1-9 2 16,-1-5-6-16,8-3 5 15,4 4-1-15,0 10-2 0,0 10-7 16,20 11 7 0,3 6 1-16,-2 5 2 0,6 8-1 15,-9 2-2-15,4 0 4 16,-6 12 0 0,-7 12-2-16,-5 6 2 15,-4-2-1-15,0 4 2 16,-22-6-1-16,-7 2 1 15,5-5-1-15,-5-10 0 16,2-2 0-16,6-8 2 16,6-3-1-16,11 0 2 0,2 0 1 15,2 0-2-15,0 0 2 16,0 0-4-16,0 0-4 16,4 0-3-16,13 0 0 15,10 10 7-15,7 6 0 16,-1 5 0-16,1-1 0 15,2 0-1-15,-3-5-7 0,3-3-75 16,1-7-70-16,6-5-97 16,-3 0-146-16</inkml:trace>
  <inkml:trace contextRef="#ctx0" brushRef="#br0" timeOffset="14113.83">10283 1291 757 0,'0'0'149'15,"0"0"-34"-15,0 0-9 16,0 0-57 0,0 0-45-16,0 0 1 15,-29 78 23-15,19-35 3 16,8-2-3-16,-2 2-7 16,-3-5-5-16,1-8-4 15,-3-10-2-15,6-10-4 16,1-3-4-16,0-7 2 0,2 0 8 15,0 0 17-15,0-23 1 16,0-9-23-16,0-8-7 16,2-8 0-16,12-3-3 15,3 5 2-15,-1 12 1 16,-3 14 0-16,-3 9 0 16,-6 8-4-16,5 3 1 15,-1 0-5-15,11 20 4 16,1 11 3-16,-1 6 0 0,6 1 0 15,-7-1-7-15,-5-4-18 16,1-4-18-16,-5-5-33 16,-7-6-60-16,-2-9-39 15,0-9-133-15,-18 0-302 16</inkml:trace>
  <inkml:trace contextRef="#ctx0" brushRef="#br0" timeOffset="14681.9">10242 1509 436 0,'0'0'184'0,"0"0"-90"15,0 0 30-15,0 0-27 16,0 0-49-16,0 0-23 16,23-44-14-16,28 30-11 15,14 1-3-15,6-6 3 16,5 3-1-16,-3-2 1 16,1 2 0-16,-16 6 0 15,-18 2 0-15,-17 4 0 0,-17 2 0 16,-6 2 4-16,0 0 6 15,0 0 8-15,0 16-4 16,-8 14-5-16,-6 10 42 16,1 3-7-16,3 1-3 15,6-5-27-15,2-6 5 16,2-7 0-16,0-12-8 16,0-6-2-16,0-7-1 15,0-1 3-15,0 0 15 16,0-9 18-16,0-20-18 0,0-6-24 15,6-8-2-15,4-3 2 16,-4-1-1-16,1 10 0 16,1 9-2-16,-2 14 1 15,-4 12 0-15,0 2-5 16,2 0-1 0,5 12-9-16,7 16 15 0,1 4 1 15,-1 3-1 1,6-6 0-16,-2-3 1 15,-4-5-1-15,-1-7 0 0,-3-5 2 16,-3-9-2-16,2 0 2 16,0-9 2-16,2-14 1 15,0-6 1-15,-3-7-4 16,-10-6 3-16,0-1-3 16,0 3-2-16,-14 6-5 0,-1 10-6 15,1 12-19-15,5 10-15 16,3 2-102-16,-3 0-162 15,-3 2-446-15</inkml:trace>
  <inkml:trace contextRef="#ctx0" brushRef="#br0" timeOffset="15978.07">12055 1688 260 0,'0'0'341'16,"0"0"-240"-16,0 0 37 0,0 0-35 15,0 0-2-15,0 0-10 16,-27-20-5-16,25 20-29 16,-3 0-18-16,5 0-23 15,0 0 0-15,0 0-16 16,19 0-1-16,33 0 1 15,42 0 7-15,36 0 0 16,30 0 2 0,19 0-3-16,3-9-6 0,10 4 1 15,-14-5-1-15,-12 0 0 16,-24 3 0-16,-22-4-1 16,-20 8-1-16,-26 0 2 15,-22 3 0-15,-33 0-2 16,-9 0 2-16,-10 0 0 15,0 0 2-15,0 0-2 16,0-2-13-16,-3 0-9 0,-6 2-12 16,9-2-31-16,0-1-81 15,0-6-40-15,9-5-228 16</inkml:trace>
  <inkml:trace contextRef="#ctx0" brushRef="#br0" timeOffset="17202.22">14073 1293 670 0,'0'0'30'0,"0"0"90"16,0 0-16-16,0 0-30 15,0 0 6 1,0 0-5-16,-19-99-21 15,19 96-14-15,0 3-14 16,0 0-13-16,0 0-9 0,0 0-4 16,0 30 1-16,0 24-1 15,0 20 7-15,0 21 2 16,-2 9-3-16,-2 0-3 16,-8-5 3-16,8-12-5 15,2-16-2-15,-3-15 4 16,5-16-6-16,0-14 3 15,0-14 0-15,0-9 0 0,0-3 0 16,0 0 4-16,0-21 5 16,5-16-3-16,1-12-3 15,8-13 0-15,-5-10-1 16,-3-16-2-16,-6-11 0 16,0-5-1-16,0-1 1 15,-6 11 2-15,-7 12-2 16,-1 13 0-16,1 18 1 15,1 4 1-15,6 11-1 0,-1 7-1 16,5 9 0-16,2 8 1 16,0 8 2-16,0 4-3 15,0 0-1 1,0 0-1-16,0 0-1 16,0 0-3-16,2 7 4 15,25 9 1-15,4 4 1 16,19-1 0-16,7-5 1 15,17-3-1-15,13-3 2 0,15-5 0 16,10-3-2-16,4 0 0 16,1 0 0-16,13-4 1 15,10-13-1-15,17 2 0 16,12-4 0-16,5 7-2 16,-5 0 2-16,-10 7 1 15,-28 0-1-15,-27 3 1 16,-32 2 1-16,-30 0-2 0,-19 0 1 15,-17 0 0-15,-1 0-1 16,-5 0 0-16,0 0 0 16,0 0 6-16,0-2-6 15,0 2 1-15,0 0-1 16,2 0-2-16,2 0 0 16,-1 11 2-16,8 9 1 15,-7 11-1-15,5 11 2 16,-7 8 2-16,0 13 0 0,-2 13-2 15,0 12 5 1,0 9-4-16,-13 5-3 16,-2-2 3-16,6-6-3 15,0-12 5-15,7-5-5 16,2-11 2-16,0-1-4 16,0-7 2-16,0-9-2 15,0-10 1-15,0-11 1 16,0-9 0-16,0-2 5 0,0-9-10 15,0-4 6-15,0-3-1 16,0-1 4-16,0 0-3 16,0 0 0-16,-11 0-1 15,-16-5 0-15,-4-5 0 16,-12-2 0-16,-15-5-1 16,-19 2-2-16,-31 1 1 15,-21 6-2-15,-25-2 0 0,-20 10 4 16,-19 0 1-16,-15 0-1 15,-6 0 0-15,2 0-2 16,21 3-2-16,21 5 4 16,41-1 3-16,31-2-2 15,35 2-1-15,23-5-2 16,13-1 2-16,21-1 0 16,4 0 0-16,2 0-1 15,0 0-1-15,0 0-5 16,0-1-6-16,18-16-10 15,13-7-23-15,9 0-37 16,4 0-43-16,1-2-30 16,-3 0-188-16</inkml:trace>
  <inkml:trace contextRef="#ctx0" brushRef="#br0" timeOffset="17602.28">14420 1400 922 0,'0'0'26'16,"0"0"16"-16,0 0 42 0,0 0 11 15,0 0-44-15,0 0-30 16,0-15-17-16,0 42 9 15,0 9 1-15,0 4 6 16,0 4 2-16,0 0-8 16,0-2-7-16,0-1 4 15,0-4-4 1,0-4-2-16,0-7 2 16,0-6-6-16,0-4 4 0,4-6-3 15,10-5-1-15,8 2 0 16,0-7 1-16,7 0-2 15,5 0 2-15,-1 0-2 16,-4-8-7-16,-4-5-37 16,-3 3-31-16,-7-6-75 15,-3 2-61-15,-12-2-201 16</inkml:trace>
  <inkml:trace contextRef="#ctx0" brushRef="#br0" timeOffset="17794.3">14493 1652 95 0,'0'0'674'0,"0"0"-561"16,0 0-1-16,0 0-1 16,0 0-25-16,0 0-20 15,-53-32-35-15,53 28-30 16,9 1-1-16,16-4-1 0,8-1-4 16,7 0-10-16,-5-1-51 15,2 2-52-15,-16-3-10 16,-7-4-104-16,-14-2-44 15</inkml:trace>
  <inkml:trace contextRef="#ctx0" brushRef="#br0" timeOffset="18186.34">14391 1431 439 0,'0'0'246'16,"0"0"-131"-16,0 0 10 15,0 0-29-15,0 0-57 16,0 0-4-16,-11-28-35 15,42 18-5-15,11 2-2 16,14 3-26-16,0 1-69 16,4 4-62-16,-4 0-2 15,-7 0-2-15,-16 0 37 16,-13 0 28-16,-9 0 97 0,-9 0 6 16,-2 0 204-16,0 0-17 15,0 1-52-15,0 5-14 16,-4 4-48-16,-7 9-12 15,-3 7-9-15,10 8 8 16,0 5-2-16,4 5-10 16,0 2-15-16,0-5-15 15,0-3-3-15,0-4-15 0,0-8 4 16,0-6-3-16,4-7-2 16,-2-8-3-1,-2-3-63-15,5-2-75 16,4-3-2-16,-7-19-94 15,0-13 36-15,-2-5-94 16</inkml:trace>
  <inkml:trace contextRef="#ctx0" brushRef="#br0" timeOffset="18362.37">14765 1488 53 0,'0'0'287'0,"0"0"-106"0,-4-105-42 16,4 85-3-16,0 6-32 16,14 4-63-16,5 4 4 15,6 6-13-15,2 0-5 16,-3 0-11-16,1 12-8 15,-3 6 5-15,-8 2-10 16,-10 2-2-16,-4 0 0 16,0-1 1-16,-25-4 0 15,-2-1-2-15,6-1-30 0,-2-5-78 16,9-10-176-16</inkml:trace>
  <inkml:trace contextRef="#ctx0" brushRef="#br0" timeOffset="18634.41">15280 1402 364 0,'0'0'420'0,"0"0"-305"16,0 0-18-16,0 0-22 16,0 0-17-16,0 0-12 15,-115-25-13-15,74 50-17 16,8 4-3-16,4 7 3 15,9 3-4-15,17-6-8 16,3 0-3-16,12-7 1 16,21-11-2-16,19-10 3 0,8-5 4 15,9-8-5-15,4-21-1 16,-3-4-1-16,-17-6-66 16,-24-5-84-16,-27-9-101 15</inkml:trace>
  <inkml:trace contextRef="#ctx0" brushRef="#br0" timeOffset="19650.54">13704 269 604 0,'0'0'7'15,"0"0"31"-15,0 0 76 16,0 0-27-16,0 0-32 16,118-9-21-16,-89-7-4 15,-4-2-6-15,-7 0-9 16,-5 2 5-16,-11 2-8 15,-2 0 20-15,0 2-26 16,0 4 9-16,-6 4-1 0,-17 4-14 16,2 0-1-16,-6 4 1 15,0 16-1-15,4 1 0 16,5 6 0-16,12 1 1 16,1-2 0-1,5 2-1-15,0-3 2 16,11-6 1-16,3-2-2 15,-1-7 1-15,-3-3-1 16,-6-6 1-16,-4-1 3 0,0 0-2 16,0 0-2-16,0 5-7 15,-2 10 6-15,-19 2 1 16,1 12 4-16,-7 5-4 16,8 4 0-16,-2 0-4 15,17-6 8-15,4-5-8 16,0-5 4-16,2-9 0 15,25-3-3-15,4-4 3 0,11-6-1 16,8 0-1-16,-1-16-3 16,-9-8-10-16,-7-1-2 15,-10-6 8-15,-15-4 0 16,-1-2 5-16,-7 1 4 16,0 5 0-16,0 8 0 15,0 8 0-15,0 7 3 16,0 7 6-16,0 1-5 15,0 0-4-15,-2 0-4 0,2 8 0 16,0 17 4-16,0 14 2 16,0 2 0-1,0 4 11-15,9-6-3 16,4-4 0-16,-2-6 4 16,-1-8 2-16,-4-4 0 15,-4-9 9-15,0-7 0 16,3-1 7-16,-1-4 26 15,0-20-19-15,8-10-32 0,-1-9-1 16,-7 0 0-16,4-4-5 16,-8 1 2-16,0 7 0 15,0 8-3-15,0 16-5 16,0 12-10-16,0 3-57 16,0 3-107-16,8 15-105 15,5 0-16-15</inkml:trace>
  <inkml:trace contextRef="#ctx0" brushRef="#br0" timeOffset="21266.75">14310 477 590 0,'0'0'81'16,"0"0"28"-16,0 0 12 16,0 0-54-16,0 0 10 15,0 0-23-15,-19-91-5 16,17 90 1-16,2 1-31 15,-2 0-19-15,-6 0-6 16,2 11 2-16,-5 8 4 16,2 3 0-16,4 8-1 15,-4 0 1-15,7 7-1 16,2-6 2-16,0-4 0 16,0-4 0-16,0 2 0 15,0-1-1-15,9 0 0 16,5 0 3-16,3-6-2 0,1-8 2 15,5-4 5-15,-2-6-6 16,4 0 1-16,-7 0 8 16,2-16-9-16,-4-11 10 15,-12-5-7-15,-4-12 4 16,0-2-5-16,0-1-2 16,-17 4-1-16,-8 8-1 15,5 10-1-15,-3 9-2 0,6 14 0 16,-1 2 0-16,5 0-3 15,1 4 2-15,1 6 2 16,11 4-5-16,0 6 5 16,0 0-1-16,0 1 1 15,7-6-2-15,11-4 1 16,1-4 2-16,10-7-1 16,8 0 2-1,-4-4 4-15,7-20-4 0,-2-6 0 16,-3-3 0-16,-6-1 0 15,-6 2 1-15,-15 1 0 16,-2-6 2-16,-6-3-3 16,0-2 0-16,0 13 2 15,-8 8-2-15,4 11 3 16,2 10-3-16,-5 0-5 16,3 8-17-16,-8 21 14 15,8 13 8-15,-3 5 0 0,7 8 0 16,0 6-2-16,0-1 2 15,0-3 11-15,13-10-9 16,1-10 8-16,-1-13 2 16,-1-4-1-16,-6-9-10 15,3-8 2-15,3-3 7 16,1-2 7-16,0-22-2 16,1-4-15-16,-6-4 5 0,1-2-2 15,-4 2 1-15,4 3-3 16,-5 8-1-16,-4 13 0 15,2 8-1-15,-2 0-6 16,0 0-4-16,7 24-1 16,0 10 4-1,2 2 8-15,4 1 7 16,1-8-6-16,-6-7-1 16,3-6-2-16,-6-6 2 0,0-4 5 15,-3-6-2-15,2 0 6 16,3-18-1-16,-1-10-7 15,6-5-1-15,-8-1 0 16,5 1 6-16,-5-3-6 16,4 6 0-16,-4 10 0 15,-2 9 0-15,-2 8 0 16,2 3-5-16,5 0-6 16,-1 10 4-16,6 14 7 0,3 5 0 15,3-2 0-15,9 2 0 16,2-6 1-16,0-2-1 15,-1-12 1-15,1-2 2 16,-2-7-1-16,-2 0-1 16,-5-9 0-16,-7-14 1 15,1 2 0-15,-14-9 4 16,0-5-3-16,0 3-3 0,0 6-2 16,-7 11 0-16,-6 10 0 15,-8 5-5-15,6 3-4 16,-3 21 3-1,3 4 8-15,5 2-4 16,10 6 4-16,0-7-7 16,8 3 6-16,13-11-10 15,14-4-7-15,4-7-14 16,8-9 24-16,2-1 5 0,-2 0 2 16,-7-3-5-16,-9-12-10 15,-8 0 12-15,-17-3 4 16,-6-5 4-16,0 2 0 15,0 2 0-15,-4 3-4 16,-10 10 2-16,1 6 3 16,-3 0-5-16,1 2 0 15,-1 25 0-15,3-1 0 16,4 6 0-16,9-5 0 0,0-5 0 16,0 1 1-16,13-7 0 15,8-8 1-15,-2-7 11 16,8-1 22-16,2-12-13 15,0-17-9-15,-2-11-4 16,-2-5-5-16,-6-5 1 16,-5-4 0-16,-10-10-4 15,-2-8 1-15,-2 0-2 0,0 1 1 16,-2 23 0 0,-4 18 0-16,-1 14-1 15,7 16 0-15,-3 0-8 16,1 9-6-16,0 28 5 15,0 19 9-15,2 14 0 16,0 10 0-16,0 6 3 16,0-3-2-16,6-9-1 15,17-10 0-15,6-13 0 0,4-16-9 16,10-14-35-16,10-15-72 16,3-6-19-16,4-9-192 15</inkml:trace>
  <inkml:trace contextRef="#ctx0" brushRef="#br0" timeOffset="21698.8">15956 328 680 0,'0'0'109'0,"0"0"13"16,0 0-79-16,0 0-39 16,0 0-1-16,0 0 25 15,2 160 31-15,9-99-22 16,0-2 34-16,-1-5-30 15,-4-10-29-15,-4-12-2 16,5-9-8 0,-5-13-2-16,0-10 0 15,-2 0 3-15,0 0-2 0,0-24-1 16,0-11-58-16,-2-18 29 16,-15-19 13-16,-4-10 5 15,3-8-5-15,3 6 15 16,8 18 1-16,7 16 0 15,0 17 1-15,0 15-1 16,5 7 2-16,8 11 7 16,5 0-4-16,2 0 0 0,6 25-3 15,3 5-1-15,-6 6 5 16,-9 7-4-16,-12-6 1 16,-2-1-3-16,0-3 1 15,-25-5 1-15,-4 0-1 16,-2-8-2-16,-5-6-1 15,12-6-79-15,8-8-104 16,9-1-218-16</inkml:trace>
  <inkml:trace contextRef="#ctx0" brushRef="#br0" timeOffset="22634.93">16210 573 496 0,'0'0'89'16,"0"0"16"-16,0 0 50 16,0 0-49-16,0 0-29 0,0 0-31 15,71-25-13-15,-61 0-7 16,-6-3-7-16,-2 0 12 16,-2 0-8-16,0 2-13 15,-4 9-5-15,-10 4-10 16,-1 11 5-16,-6 2-4 15,4 0-12-15,-3 12 15 16,-3 12-1-16,8 8 2 0,5 7-1 16,8-4-6-16,2-1 7 15,0-8 0-15,2-10 0 16,10-4 3-16,1-10-3 16,1-2 10-16,1 0 4 15,1-7-4-15,8-14-3 16,-8-1-4-16,1-4 2 15,-1-2-3-15,-3 2 0 16,-3 6 0-16,-6 6-1 0,-4 9-1 16,0 5-1-16,0 0-3 15,0 0-20-15,0 25 3 16,2 5 21 0,5 5-1-16,-3-4-2 15,10-9 1-15,-1-1-19 16,3-10-52-16,6-9 13 15,-2-2-1-15,3 0-72 16,-3 0-57-16,-3-15 86 0,-1-8-80 16,-5 0 102-16,-2-2 71 15,-7-1 11-15,-2 2 190 16,0-2-47-16,0 6-42 16,0 8 46-16,0 3-57 15,0 8-16-15,0-1-14 16,0 2-21-16,-2 0-20 15,-5 0-6-15,3 6-6 0,-5 17-4 16,2 6 3-16,3 7 0 16,4 1 7-16,0-2 3 15,0-3-1-15,9-7-6 16,11-6 1-16,0-3-4 16,9-5 2-16,0-6-1 15,9-5-1-15,-1-1-4 16,4-23 2-16,-10-9-3 15,-2-4 1-15,-7-4 1 0,-8-17-3 16,-10-6 5 0,-4-7-5-16,0 0 1 15,0 13 1-15,-4 12-1 16,0 21-2-16,-4 13 2 16,6 12-6-16,-2 0-3 15,-5 14-6-15,5 22 10 16,-4 14 0-16,8 12 6 15,0 5-4-15,0 5 3 0,3-4-1 16,6-11 4-16,4-8-4 16,-9-13-2-16,6-10 1 15,-6-9 0-15,3-11-35 16,-3-6-72-16,8 0-31 16,3-5-96-16,3-17-249 15</inkml:trace>
  <inkml:trace contextRef="#ctx0" brushRef="#br0" timeOffset="23355.03">16970 327 674 0,'0'0'147'16,"0"0"-29"-16,0 0-32 16,0 0-46-16,0 0-16 15,0 0-16 1,-112 28 7-16,104 3-10 0,-1 10 0 15,9-1-4-15,0 0 13 16,0 1-13-16,13-12 12 16,16 2-10-16,0-8 1 15,9-6-2-15,-5-6 3 16,8-6 1-16,-8-5-1 16,9 0-4-16,1-5 0 15,-3-14 4-15,-7-6-5 16,-6-3 6-16,-14-2-4 0,-3-8 3 15,-10 0 6-15,0 1-7 16,0 8-2-16,-19 10 0 16,-1 9-4-16,1 10 1 15,-6 0-6-15,0 0 5 16,8 17 1-16,3 4-3 16,10 8 3-16,4 8-1 15,0-4 1-15,0 4-2 0,16-7 3 16,1-11 2-16,10-2 2 15,2-8-3-15,-2-6 6 16,2-3 2-16,2 0 2 16,2-3-4-16,3-13-2 15,-3-8-3 1,-4-8 3-16,-6-6-3 16,-8-11 4-16,-10-6-2 15,-5-6-2-15,0 2 1 0,0 10-3 16,-7 12 0-16,-2 16 0 15,3 12-1-15,-1 9-3 16,5 0 4-16,-10 3-12 16,6 25 6-16,-3 11 6 15,7 15 0-15,2 2 0 16,0 9 0-16,2 4 2 16,20-8 0-16,-2-2 0 15,5-11 4-15,-3-9-6 0,2-11 0 16,1-6 0-16,-7-12 0 15,-7-8-3-15,-5-2-12 16,6 0-64-16,-3-15-55 16,-7-11-88-16,-2-10-48 15</inkml:trace>
  <inkml:trace contextRef="#ctx0" brushRef="#br0" timeOffset="23595.06">17365 418 615 0,'0'0'124'15,"0"0"7"-15,0 0-33 16,0 0-22 0,0 0-36-16,0 0-10 15,-42-8-19-15,50 11-6 0,30 8 41 16,7 4 2 0,10-3-15-16,-6-2-24 0,-1-4-7 15,-13-3 0-15,-8 0 1 16,-12 0-3-16,-8-3-1 15,-4 0 0-15,-3 0 1 16,0 0-21-16,0 0-35 16,-14 0-17-16,-11 0-59 15,6 0-194-15</inkml:trace>
  <inkml:trace contextRef="#ctx0" brushRef="#br0" timeOffset="25283.27">18156 546 639 0,'0'0'116'0,"0"0"27"0,0 0-62 16,0 0-7-16,0 0-39 16,0 0-16-16,-94 7-9 15,61 27 9-15,6 9-4 16,9 0-3-16,5 4-4 15,11-6-1-15,2-4-4 16,0-9-2-16,4-6-1 0,21-5 1 16,2-10 3-16,4-7-4 15,7 0 16-15,1-2-15 16,9-14 3-16,-6-4-1 16,-7-2 3-16,-6-5-2 15,-6 2 2-15,-15-5-3 16,2-2-3-16,-8 10 6 15,-2 5-2 1,0 11-4-16,0 6-6 16,0 0-4-16,-4 20 1 15,-8 13 7-15,-1-1-4 0,13 1 4 16,0 1 2-16,0-9 3 16,0-1-1-16,17-4-2 15,8-8 4-15,2-6-4 16,-7-6 6-16,7 0 12 15,0-4-9-15,-3-12 10 16,-6-8-19-16,-5-5 11 16,-8 0-10-16,-5-5-1 0,0-5 1 15,-14-1-2-15,-8 6-5 16,-2 10-1-16,-3 11 6 16,7 13-10-16,-1 0 4 15,4 3 4-15,3 15-2 16,8 4 5-16,1 5-3 15,5-1 1-15,0 2-4 16,25-5 6-16,11-3 0 16,-1-8 1-16,8-7 1 0,-1-5 3 15,0 0-1-15,3-2-4 16,-3-13 3-16,-11-2-3 16,-4-8 3-16,-13 4-2 15,-10-12 3 1,-4 1-1-16,0-2-3 15,-7 6-3-15,-17 10 0 16,-5 4 0-16,7 11-6 16,-1 1 2-16,6 2-2 0,5 0 9 15,3 7-7-15,7 7 3 16,2-7 1-16,0 4 3 16,0-1-6-16,11-4 1 15,7 1 3-15,7-4 2 16,4-1 0-16,-10 3 2 15,2 0 3-15,-8 2-5 16,-8 1 0-16,4 2-1 0,-5 4-2 16,-2 1 3-16,0 7 1 15,5-1 0-15,-3-3-1 16,-4 2 1-16,5-5-1 16,2 2 2-16,-5-9-2 15,2-1 3-15,7-6 3 16,1-1-3-16,3 2 10 15,3-2 2-15,5 0-3 16,-4 0-2-16,6-10-5 0,-9-8-2 16,-1-4 1-16,-1-6 0 15,-5-4-2 1,-7-7 1-16,-2 1-3 16,0 7-1-16,0 8-3 15,-9 13 3-15,-3 10-6 16,2 0 3-16,-4 3 0 15,3 20 2-15,2 7-1 16,7-2 1-16,2 12 4 0,0-6-1 16,9-5 0-16,9-3 1 15,1-12 2-15,6-5-3 16,2-2 0-16,2-7-1 16,4 0-1-16,3 0-46 15,-5 0-98-15,-2 0-55 16,-13-4-278-16</inkml:trace>
  <inkml:trace contextRef="#ctx0" brushRef="#br0" timeOffset="26139.38">16538 1685 210 0,'0'0'198'0,"0"0"-136"16,0 0 3-16,0 0 2 15,0 0-6-15,-125-35 12 16,109 31 4-16,1 4-26 16,-1-2 10-16,3 2-14 15,-1 0-5-15,5 0 3 16,5 0-1-16,4 0-11 0,0 0-15 15,0 0-6-15,0 0 3 16,27 0-13-16,26 0 12 16,36 0 32-16,29 0-24 15,38 0 1-15,25 0-16 16,24 0-1-16,21 0 0 16,-4 0-6-16,1 0 3 15,-24 8-3-15,-37 2 0 0,-25 2 3 16,-42-1-3-16,-26-6 4 15,-24 1-8-15,-19-4 4 16,-8-2-2-16,-7 0-5 16,7 0-8-1,5 0-2-15,6-4-21 16,0-8-54-16,13 1 0 16,2-8-27-16,10 1-81 15,2 0-20-15</inkml:trace>
  <inkml:trace contextRef="#ctx0" brushRef="#br0" timeOffset="28323.67">19161 1417 678 0,'0'0'49'16,"0"0"27"-16,0 0-26 0,0 0-22 15,0 0-20-15,0 0-5 16,-13-19-3-16,13 19-10 15,0 0 6-15,0 0 1 16,0 0 3-16,0 0 0 16,0 4-1-16,0-4 1 15,0 0 3-15,0 0-2 16,0 0 5-16,0 0 7 0,0 0 14 16,0 0 2-16,0 1 5 15,0-1-2-15,0 0-14 16,0 0-1-16,0 0-2 15,0 0-6 1,0 0 0-16,0 0 6 16,0 0 10-16,0 0 6 15,0 0 7-15,0 0-7 16,0 0 0-16,0 0-8 0,0-10-8 16,0-3-6-16,0-6 3 15,0-3-4-15,0-7-6 16,11 3 1-16,12-1-3 15,6 5-1-15,4 6-1 16,9 2 2-16,1 6 0 16,1 5 0-16,-1 3-1 15,-5 0 0-15,-7 0-2 16,-4 15 2-16,-12 5-2 16,-9 3 2-16,-3-2-1 0,-3-3 2 15,0 1 0-15,0-8 1 16,0-5 1-16,0-6 0 15,0 0 3-15,0 0 3 16,0-8 6-16,0-13-5 16,5-10-9-16,12-3 2 0,8-5-2 15,8 0-2-15,14 1 1 16,11 4-2-16,9 6-3 16,6 10 6-1,3 6 0-15,4 7-4 16,-8 5 3-16,-3 0 1 15,-11 19 0-15,-12 5 0 16,-5 1 0-16,-12 0-3 16,-14-2 3-16,-1-6 0 15,-14-6-1-15,0-2 0 16,0-2 1-16,0-7-5 0,0 0 7 16,0 0-2-16,2 0 7 15,-2 0-3-15,9 0 5 16,5-7-9-16,3-11 2 15,16-6-2-15,19-6 2 16,8-2-5-16,13 4 3 16,12 5-4-16,2 10 1 15,-2 9-6-15,2 4 9 16,-5 0 0-16,-10 19 0 0,-1 12-1 16,-13 5 1-16,-9 4 0 15,-9 1-5-15,-2 2 5 16,-11-2 0-16,-7-8 0 15,-7-3 3-15,-4-10-3 16,-6-8 0-16,-3-5-1 0,2-5 1 31,-2-2 1-31,0 0-1 16,2 0 1-16,2 0-1 0,9 0 0 16,14 0 0-16,9 0 1 15,7 0-1-15,1-2 0 16,1 2 0-16,-1 0 0 15,-2 7 0-15,5 20-1 16,3 8 1-16,-4 12 0 16,3 9 3-16,0 8-2 0,-4 10-2 15,-10 5 1-15,1 6 0 16,-9 5 1-16,-19 3-1 16,-8-7-6-16,-15-7 6 15,-30-13-6-15,-5-20 6 16,-2-12-3-16,6-12 3 15,1-10 0-15,7-5-2 16,9-7 2-16,13 0 3 0,7 0-3 16,9 0 0-1,0 0-3-15,0-3-4 0,0-3 3 16,0 3-7-16,9 3 3 16,-7 0 3-16,10 0-5 15,-6 7 6-15,5 19 1 16,-1 8 3-1,-8 8 0-15,-2 11-2 16,0 7 2-16,-27 3-2 0,-4 0 1 16,-12 1 1-16,-8-4-2 15,-7-6 1-15,-4-4-1 16,-8-10 0-16,11-11 2 16,1-11-2-16,4-9 4 15,-2-7-1-15,-4-2 0 16,-9 0-1-16,2-2 0 15,2-15 2-15,10-9-4 16,1-3 4-16,21 4-2 0,6-1 0 16,11 11 0-16,12 5-1 15,-1 6-2-15,5 4 3 16,0 0-1-16,0 0 0 16,-4 0-8-16,-10 0 1 15,-5 0 2-15,-8 2 5 16,-9 6 1-16,-7-1-3 15,4-6 3-15,-9-1 0 16,2 0 1-16,-3 0 2 0,0 0-4 16,2-12 1-16,-5-8 0 15,4-6-6-15,-8-4 6 16,-2-7 3-16,-2-4-3 16,-5-9 0-1,5-1 0-15,2 2-2 16,14 4 5-16,5 10-2 15,18 4 0-15,0 7 1 0,15 7-2 16,-4 5 2 0,8 5-2-16,2 3 1 0,-2 4 1 15,0 0-2-15,-3 0 0 16,3 0-3-16,-2 0-10 16,-8 0 4-16,-3 0 9 15,-5 0 0-15,-7 2 6 16,-4-2-5-16,-7 0 4 0,-4 0-5 15,-3-2 4-15,-6-19 0 16,4-2-3-16,-2-9 3 16,0-1-3-16,9-7 5 15,2-8-2-15,4-5-2 16,10-6-1-16,2 4 3 16,10 9-3-16,8 11 0 15,2 7-1-15,2 6-1 16,0 8 1-16,0 2-3 0,4 4-2 15,8 3 4-15,-10 4 1 16,0 1-2-16,-2 0 0 16,0 0 1-1,0 0 1-15,0 0-3 16,0 0 2-16,0 0 1 16,0 0 3-16,0-4 6 15,-9-4-2-15,-11-5-4 16,0-6-1-16,-5-6 2 0,6-6 2 15,-2-3 0-15,7-3-2 16,8-3-3-16,-3-2-1 16,7 4 0-16,2 1 0 15,0 4-1-15,11 5 0 16,14 2-3-16,8 4 1 16,8 5 0-16,-8 3-3 15,3 7 1-15,-12 2 5 0,-6 5-20 16,-10 0-57-16,2 0-22 15,-4 10-8-15,5 2-115 16,-9 0-60-16</inkml:trace>
  <inkml:trace contextRef="#ctx0" brushRef="#br0" timeOffset="30483.94">20203 1472 702 0,'0'0'127'0,"0"0"-18"0,0 0-7 15,0 0-31-15,0 0-6 16,0 0-24-16,-58-91-19 16,27 91-18-16,-8 0 4 15,10 0-6-15,0 4-2 16,7 14 3-16,13 2-1 16,2 1-2-16,7 0-4 15,0 2 3-15,25-3-4 0,6 0 5 16,9 0 7-16,3-4-7 15,-1 4 2-15,-2-3 0 16,-11-5 2-16,-11 2-3 16,-9-5-2-16,-9-1-1 15,0 4-2-15,-9 0 4 16,-20 0 0-16,-2 0 4 0,-9-2 1 16,7-6-5-16,-2-2 4 15,16-2-4-15,5 0 1 16,5 0 1-16,9 0-1 15,0 0 4-15,0 0-5 16,0 0-2 0,19 0 0-16,4 0 2 15,16-12-1-15,3 1 2 16,3-3-1-16,1-3 6 0,2 1-6 16,-11-2 0-16,1-1 2 15,-11 2 0-15,-11-3 1 16,-14 4 0-16,-2-2 0 15,0 2 0-15,0 1-3 16,-12 8 0-16,6 0 0 16,-5 7-4-16,-3 0-4 15,1 0 3-15,1 9 3 16,4 11 1-16,3 5 1 0,5 5-4 16,0-3 3-16,9-1 2 15,14 0-2-15,8-8 2 16,0-4-1-16,0-9 7 15,7-5-5-15,-7 0 6 16,8 0 0-16,-8-17 1 16,-4-3-4-16,-14-1-3 15,-7-5 2-15,-6 3 1 16,0 0-2-16,0 6-2 0,-2 5-1 16,-11 4 0-16,1 6-4 15,1 2-3-15,3 0-3 16,-2 0 1-1,6 4 0-15,4 8-2 16,0-1 7-16,0 1 3 16,2 2 0-16,12-3 1 15,5 1 0-15,6 2 0 0,-9-2 0 16,6 0 1-16,-6 0 0 16,-3 0 0-16,-4-2-1 15,0 2 0-15,-7-3-2 16,0 4 2-16,3-5 1 15,-5-4 1-15,0-2-2 16,0-2 2-16,0 0 3 16,0 0 2-16,0 0 4 15,2 0 7-15,3-14-3 16,4-10-15-16,-1-2 0 16,6-4 0-16,-1 0 0 0,2 6 0 15,-3 6 0-15,-8 7 0 16,3 10-1-16,-7 1 0 15,0 0-2-15,2 0-7 16,8 12 5-16,-6 8 5 16,11 4 0-16,-1 2 0 0,1-4 0 15,-1-1 0-15,-1-9 2 16,-7-7 0 0,2-3 0-16,-6-2-1 15,7 0 13-15,-1-2 7 16,6-15-13-16,1-6-8 15,-1 0 4-15,-1-2-3 16,-2 1-1-16,1 3 1 16,-6 8-1-16,-4 6 1 0,3 4-1 15,-5 3-1 1,0 0-5-16,4 0-4 0,-2 0 4 16,12 14 5-16,-1 2 1 15,7 3 0-15,5 0 0 16,2-3 0-16,-3-7 1 15,-4-2 1-15,5-7-1 16,-7 0 2-16,-3 0-1 16,1 0 1-16,-5-14 1 0,0-4-2 15,-9-1 0-15,-2 0-2 16,0 4 0-16,0 6-1 16,0 3-1-16,0 6 1 15,-13 0-6-15,-1 0 1 16,1 10 3-16,2 12 0 15,4 4 1-15,5 2 2 16,2 2-3 0,0-2 3-16,5-2 0 0,10-6-1 15,10-4 1-15,-3-8 1 16,14-6 0-16,-1-2 3 16,7 0-1-16,-1-5-2 15,-1-16 4-15,-11-1-5 16,-2-2 1-16,-12-2-1 15,-8-2 4-15,-7 2-4 16,0 6 0-16,0 2-1 0,-9 7-1 16,-6 8 0-16,-6 3 1 15,6 0-6-15,1 0 3 16,8 0 3-16,4 3-1 16,2 5-1-16,0 1 0 15,0 1-2-15,4-3 5 16,11 0 0-16,5 1 1 15,1 2-6-15,-4 2 6 16,-1 2-1-16,-5 0 3 0,1 0-3 16,-8 2 0-16,0-2 2 15,3 4-2-15,-3-4 0 16,0-4-3-16,4-1 4 16,-2-7-1-16,7 0 3 15,8-2-1 1,-1 0 5-16,9 0-2 15,0-9-5-15,-3-1 0 16,-6 1-1-16,-13-2 1 0,-7 2-14 16,-11 9-45-16,-36 0-101 15,-22 0-72-15,-18 5-178 16</inkml:trace>
  <inkml:trace contextRef="#ctx0" brushRef="#br0" timeOffset="30803.99">19931 2017 671 0,'0'0'101'0,"0"0"21"16,0 0-66-16,0 0-9 16,0 0-37-16,0 0 33 15,15 98 10-15,-11-42-18 16,-4-3-19 0,0-9-6-16,0-10-10 15,5-10 0-15,-5-10-2 16,2-10-8-16,1-4-89 15,-1 0-29-15,0-25-173 0</inkml:trace>
  <inkml:trace contextRef="#ctx0" brushRef="#br0" timeOffset="31068.03">19933 1918 59 0,'0'0'642'0,"0"0"-491"15,0 0-36-15,0 0-16 16,0 0-36-16,0 0-40 0,-2-25-18 15,31 39 9-15,4 11 24 16,5 6 1-16,-5 3-30 16,-6 0-3-16,-10-5-1 15,-5 3-4-15,-12-5 2 16,0 2-4-16,0-4 2 16,-16-2 2-16,-11-4 0 15,-4-4-3-15,-7-7 0 16,5-7 0-16,4-1-57 0,2 0-41 15,14-9-108-15,11-20-189 16</inkml:trace>
  <inkml:trace contextRef="#ctx0" brushRef="#br0" timeOffset="31212.05">20276 1921 119 0,'0'0'0'15</inkml:trace>
  <inkml:trace contextRef="#ctx0" brushRef="#br0" timeOffset="32012.14">20013 1976 241 0,'0'0'97'16,"0"0"47"-16,0 0-32 15,0 0-57-15,0 0 42 16,0 0 7-16,-7-53-35 16,5 48-25-16,0 4 3 0,-7-2-3 15,7 2-19 1,-1-2-10-16,-6 3-7 0,7 0-6 15,0 0 8-15,-2 0-10 16,-1 0 0-16,3 0 1 16,0 0-3-16,0 0 0 15,2 0 2 1,0 0-2-16,-3 0 6 16,-4 0-8-16,3 0 4 0,2 0-11 15,-5 0-22-15,3 0 15 16,2 0 9-16,-1 0 9 15,-4 0 0-15,5 0 3 16,0 0-3-16,0 0 0 16,0 0 5-16,-7 0 3 15,5 4-1-15,-8 21 5 16,-1 7-2-16,11 14 14 16,2 6 11-16,0 6-5 15,0 3-16-15,0-7 14 0,4-7-1 16,7-6-10-16,-5-11-8 15,4-6-7-15,-8-6-2 16,5-8 1-16,-5-1 4 16,0-4-5-16,0-1 0 15,-2 1-1-15,2-5-22 16,-2 3-52-16,0-3-33 0,5 0-48 16,-3 0-174-16</inkml:trace>
  <inkml:trace contextRef="#ctx0" brushRef="#br0" timeOffset="32300.18">20303 1969 754 0,'0'0'162'16,"0"0"-61"-16,0 0-29 15,0 0-16-15,0 0-28 16,0 0-23-16,0 54-1 16,0 4 27-16,0 9 8 15,0 0-14-15,0-2-15 16,0-11-3-16,0-8-3 0,2-17-4 16,0-8 0-16,-2-11-6 15,0-6-16-15,0-4-73 16,0 0-38-16,0 0 4 15,0-12-218-15</inkml:trace>
  <inkml:trace contextRef="#ctx0" brushRef="#br0" timeOffset="32548.22">20249 1976 607 0,'0'0'146'15,"0"0"-13"1,0 0-68-16,0 0-35 15,0 0-16-15,0 0 22 16,127 21-1-16,-82 9-1 16,-5 3-13-16,-11-1-19 15,-16-3 7-15,-8 2-9 0,-5-6 5 16,-7 6-5-16,-33-8 7 16,-6 2-4-16,-8-8-3 15,9-6-3-15,5-7-89 16,13-4-69-16,14 0-188 15</inkml:trace>
  <inkml:trace contextRef="#ctx0" brushRef="#br0" timeOffset="33084.28">20673 2053 826 0,'0'0'125'15,"0"0"-34"-15,0 0-38 16,0 0-33-16,0 0-12 16,0 0 15-16,6 120 26 0,-4-63-24 15,-2-3 2 1,0-4-13-16,0-12-5 16,0-12-7-16,0-12 0 15,0-8 1-15,0-6-3 16,0 0 8-16,0-6 6 15,0-18 3-15,0-13-17 16,0-9 2-16,0-15-1 16,8-16-1-16,5-3 0 0,5 4 0 15,-5 16 0-15,0 23-2 16,1 21 2-16,-10 9 0 16,3 7-1-16,-1 0-11 15,10 23 7-15,7 16 5 16,-6 5 1-16,8 5 0 15,-3 6 0-15,5-8-1 16,0-6 1-16,-8-8 0 16,0-16-1-16,-13-9 0 0,3-8 0 15,0 0 10-15,9-16 25 16,0-17-27-16,-1-13-7 16,-1-5 0-16,-5-1 2 15,-9 5-1-15,-2 12-2 16,0 10-7-16,0 18-24 15,-11 7-34 1,-7 9-122-16,3 23 16 16,1 5-137-16</inkml:trace>
  <inkml:trace contextRef="#ctx0" brushRef="#br0" timeOffset="33404.33">21248 2284 677 0,'0'0'207'16,"0"0"-97"-16,0 0-35 0,0 0-11 16,15-108-24-16,-15 94 19 15,-9 4-37-15,-10 10-15 16,-13 0-7-16,-4 12-1 16,3 20 1-16,0 2 0 15,8 4-1-15,12-1 0 16,11-6-1-16,2-4-3 15,6-4 5-15,28 0 2 0,1-6 1 16,12 3-2-16,5-2 2 16,-10-1-3-1,-11-4 1-15,-8-5 1 0,-19-4-2 16,-4 0-4-16,-18-1-15 16,-36-2 1-1,-21 1-114-15,-23-2-105 16,-5 0-254-16</inkml:trace>
  <inkml:trace contextRef="#ctx0" brushRef="#br0" timeOffset="34084.41">20390 2400 51 0,'0'0'266'0,"0"0"-123"16,0 0-33-1,0 0-41-15,0 0-4 16,0 0-16-16,0-4-18 16,0 4 2-16,0 0 27 15,0 0-11-15,0 0-19 16,0 0 5-16,0 0-2 0,0 0-13 15,-2-2 7-15,-8 0-13 16,6-1-14-16,0 2 5 16,-3-1-1-16,5 2-3 15,0 0 6-15,-6-2-6 16,4 0 0-16,2 0 0 16,-7 2-1-16,7 0 2 15,2 0 3-15,0 0-5 16,0 0 3-16,0 0 8 0,0-3 7 15,0 2 3-15,0 1 5 16,0 0 3-16,0 0-4 16,0-2-10-16,9-6 4 15,9 2-11-15,11-3-6 16,11 0-1-16,2-3 1 16,-4-1-1-16,0-4 3 15,-11 1-3-15,-12-4-1 16,1-2 0-16,-5-3-10 0,-9-1-11 15,-2 4-58 1,0 8-41-16,-11 7-43 16,-11 2-400-16</inkml:trace>
  <inkml:trace contextRef="#ctx0" brushRef="#br0" timeOffset="34884.51">20258 2388 409 0,'0'0'138'16,"0"0"-47"-1,0 0-17-15,0 0 0 0,0 0-18 16,0 0-18-16,22-6-6 15,-8 0-8-15,1 0-11 16,6-1 13-16,-4 0 6 16,-1-1-13-16,1 2-2 15,2-2-2-15,-9-2 7 16,4 0-1-16,-1 1-6 16,-1 4 7-16,-8-2 8 0,5 6-9 15,-9-6-2-15,4 6-11 16,3-5 2-16,-5-2-3 15,-2-1 0-15,3 0-1 16,-1-1 2-16,5-2 3 16,-5-1 2-16,0-3-2 15,-2 3-3-15,0-2 4 16,0 1-11-16,0 5 0 16,0-6 2-16,0 6 0 0,0 2-2 15,0-1 0-15,0 3 1 16,-2-4 7-16,0 1-6 15,-3 0-2-15,1 0 2 16,-1 2 1-16,-6-1-4 16,9 2 2-1,-7-4-5-15,5 0 3 16,-6 1 0-16,2-2 0 16,-3 4 0-16,-3-2 6 0,1 0-12 15,-1 2 12-15,-1 0-5 16,1-3-1-16,3 6 0 15,-5-1-7-15,3 2 7 16,-3 2-2-16,3 0 0 16,-3 0 2-16,1 0-2 15,-1 0 2-15,1 12-3 16,2-3-7-16,-1 8-48 16,12-1-61-16,2 0-59 0,0 0-151 15</inkml:trace>
  <inkml:trace contextRef="#ctx0" brushRef="#br0" timeOffset="35588.61">20349 1949 223 0,'0'0'255'0,"0"0"-191"0,0 0-18 16,0 0-6-16,0 0-11 16,0 0-5-16,-6-8 2 15,6 8 16-15,0 0 27 16,0 0-3-16,0 0-19 15,0 0-3-15,6 0-6 16,8 0 3-16,1 0-13 16,6 0 1-16,-3 8-6 15,-3-2-13-15,12 2 8 0,-5 0-6 16,0 4-8-16,-2 0 1 16,1 0-3-1,-13 0 1-15,3-2-2 16,1 2-1-16,-6 2 3 15,3 2-3-15,-7 2 0 16,0 2 1-16,-2 2 0 16,0 4-1-16,0-3 2 15,0 3-1-15,-4-2 0 0,-5 0 3 16,-1-2-4-16,-4-2 0 16,-4-4 3-16,2-4-1 15,3 0 0-15,-5-4-2 16,3-4 0-16,-1 2-1 15,-2-4 0-15,-6 0-16 16,6-2-88-16,-7 0-49 16,-2 0-209-16</inkml:trace>
  <inkml:trace contextRef="#ctx0" brushRef="#br0" timeOffset="36420.71">20309 1995 397 0,'0'0'198'16,"0"0"-107"-16,0 0 34 16,0 0-37-16,0 0-44 15,0 0-3-15,5-4-15 16,-5 4-11-1,0 14-12-15,0 15 1 16,0 18 35-16,2 7-3 0,-2 0-8 16,0 4-5-16,0-9-12 15,0-5-4-15,0-8-6 16,0-8-1-16,0-8-1 16,0-6 1-16,0-6 2 15,0-6-2-15,0-2-2 16,0 0-2-16,0 0 2 15,0 0 0-15,0-10-9 16,0-10-9-16,0-4 20 0,0-7-2 16,0-10 2-16,0-8 0 15,-2-2-6-15,-3-7 2 16,3 7-9-16,2 11 13 16,-2 10 0-16,2 10 0 15,0 6 0-15,0 4 1 16,0 6 4-16,0 0-4 15,-2 1 2-15,2 3 9 0,0 0-12 16,0 0-2-16,0 0 1 16,0 17-3-16,-2 21-2 15,0 11 6-15,2 7 0 16,0-1 2 0,0-2 2-16,0-11-8 15,0-6 2-15,0-7-5 16,0-10-124-16,0-7-183 15</inkml:trace>
  <inkml:trace contextRef="#ctx0" brushRef="#br0" timeOffset="39781.15">17269 1835 731 0,'0'0'65'15,"0"0"14"-15,0 0-12 16,0 0-28-16,0 0-1 0,-134-33-17 15,108 33-8-15,-9 19 6 16,12 2-11-16,-2 4 6 16,0-1-2-16,7 2-2 15,7-1-3-15,7-2 1 16,0 0-3-16,4-4-3 16,0-1-2-16,6 3 0 15,21-7 6-15,4 3-3 0,11-2-2 16,1-8 2-16,-1 3 1 15,-2-1-4-15,-9-1 2 16,-13 1-2-16,-4 1 0 16,-5 2-2-16,-9 4 2 15,0 5 2-15,0 5 3 16,-23 0 1-16,-4 4 4 16,-4-6-1-16,0-5 3 15,0-4 1-15,-5-7 9 0,5-2-8 16,0-3 15-16,0-3-15 15,6 0-5 1,0 0 6-16,10 0-2 16,1-11-6-16,10 2-5 15,-2 4-2-15,6-2 2 16,0 4-2-16,0 1-9 16,0 2-28-16,0-2-49 0,2-3-49 15,20 3-87-15,14-3-76 16</inkml:trace>
  <inkml:trace contextRef="#ctx0" brushRef="#br0" timeOffset="40469.24">17630 1939 709 0,'0'0'130'16,"0"0"-21"-16,0 0-14 16,0 0-13-16,0 0-13 15,0 0-15-15,-2-46-32 16,-12 44 3-16,-11 2-17 16,2 0-2-16,-14 0-4 0,2 19 3 15,-3 6-1 1,-4 3-2-16,11 4 1 15,0 4-2-15,6 4-1 16,9 2 0-16,5-3 0 16,9 0 0-16,2-4-4 15,0-7 1-15,13-4 3 16,5-9-2-16,7-3 2 16,2-5-7-16,4-7 7 0,0 0-4 15,5 0-2-15,-5-14 3 16,-14-2 3-16,-3 4 0 15,-10-1 0-15,-4-2 2 16,0 0 3-16,-4 0-5 16,-21 4-3-16,-6 8 0 15,2 3 0-15,-9 0 2 16,9 0-1-16,9 5-1 0,7 2 3 16,9-2-11-16,-2 0 4 15,6-5-8-15,0 0-2 16,0 0-5-16,12 0 9 15,15 0 8-15,2 0 6 16,2 0-1-16,5 0 2 16,-7 0-1-16,-7 0-1 0,0 4 0 31,-10 16-1-31,-6 2-1 0,-4 1 0 16,-2 5-8-16,0 3 9 15,0-2 1-15,0-2-2 16,-4-7 2-16,2-4 0 15,2-1-1-15,0-10 1 16,0-1-88-16,0-4-37 16,2 0-102-16,23-2-153 15</inkml:trace>
  <inkml:trace contextRef="#ctx0" brushRef="#br0" timeOffset="40709.25">17842 2201 664 0,'0'0'204'16,"0"0"-115"-16,0 0 11 16,0 0-39-16,0 0-32 15,0 0-23-15,-10 33-1 0,6-1 18 16,-2 2-1-16,1-3-9 16,5 1-5-16,0-9 0 15,0 0-7-15,0-11 1 16,7-1-4-16,-1-8 2 15,6-3-3 1,3 0-23-16,8-3-76 16,-3-20-27-16,4 0-157 0,-8-5-235 15</inkml:trace>
  <inkml:trace contextRef="#ctx0" brushRef="#br0" timeOffset="40965.3">17940 2019 225 0,'0'0'621'0,"0"0"-522"16,0 0-1-16,0 0-26 15,0 0-32-15,0 0-31 0,-23-10 2 16,23 20-9-16,0 5 12 16,0-6-6-16,0-3-8 15,5-4 0-15,2-2 8 16,2 0-1-16,-3-5 4 15,6-10-11-15,-10-3-10 16,-2 7-35-16,-5 4-20 16,-35 7-46-16,-18 0-261 0</inkml:trace>
  <inkml:trace contextRef="#ctx0" brushRef="#br0" timeOffset="42021.44">12993 1953 806 0,'0'0'66'16,"0"0"-6"-16,0 0 23 16,0 0-12-16,0 0-9 15,-122-58-18-15,82 58-8 0,-5 0-8 16,-4 0-14-16,4 6 2 15,3 7 0 1,9 3 0-16,6-4-14 16,7 5 3-16,9-3-3 15,1 6-2-15,10 0 0 16,0 6 2-16,0 2-5 16,14 2 3-16,9 0-1 15,8-2 1-15,7-2-4 0,6 1 4 16,1-4 1-1,-5 0-1-15,-11-6-1 0,-11 1 0 16,-12-7 1-16,-1 1-1 16,-5-2 0-16,0 4 1 15,-7-2 0-15,-15 0 7 16,-12 0-6-16,1-4 2 16,-7-4 2-16,-1 0-4 15,8-4 0-15,0 0 6 16,4 0-1-16,2-4-3 15,2-10-3-15,6 2 7 0,-2-2-2 16,13 4-3-16,-2 4 0 16,4 0-1-16,1 3-1 15,5 3 0-15,0 0-4 16,0 0-23-16,0 0-30 16,0 0-110-1,0 7-155-15,14 5-163 16</inkml:trace>
  <inkml:trace contextRef="#ctx0" brushRef="#br0" timeOffset="42901.55">13062 2180 623 0,'0'0'51'0,"0"0"36"16,0 0 17-16,0 0-27 15,0 0-11-15,0 0-2 16,0 0 3-16,0 0 0 0,0-3-25 16,2-12-7-16,8-8-33 15,1-1 0-15,2-2 8 16,-2 2-9-16,2 5 4 15,1 2 4-15,-5 5-2 16,-7 4 3-16,0 8-9 16,-2-2 4-16,0 2-5 15,0 0-2-15,0 0-2 16,0 18-2-16,0 17 6 0,0 16-3 16,0 5 3-16,0 3 8 15,0-7-8-15,0-8 2 16,0-12-1-1,0-9-1-15,0-6-5 16,0-9 5-16,0-1 0 16,0-2 0-16,0-1 4 15,-13-1-2-15,-3 0-2 16,3-3 4-16,-5 0 0 0,1 0 0 16,-6 0 1-16,5 0-5 15,3 0 1-15,1 0-2 16,3 0 3-16,9 0-2 15,2 0 3-15,0 0-2 16,0 0 1-16,0 0-2 16,4 0-11-16,25 2 5 15,13 2 2-15,14-4 4 16,2 0-2-16,-2 0-44 16,-14 0-116-16,-11 0-99 0,-21 0-416 15</inkml:trace>
  <inkml:trace contextRef="#ctx0" brushRef="#br0" timeOffset="44213.71">4836 1792 518 0,'0'0'360'0,"0"0"-316"0,0 0 56 16,0 0-36-16,0 0-29 16,0 0-22-16,0 6-10 15,0 24 13-15,5 6 16 16,4 5-7-16,0-2-9 15,5-2-10-15,1-4 2 16,1-6-6-16,1-11 1 16,4-8-1-16,1-8-2 0,4 0 1 15,5-8 6-15,4-15-6 16,-2-6 2 0,-4-3-3-16,-12-2 3 15,-1-4-2-15,-9 0 4 16,-7-4-1-16,0 1 2 15,0 9 0-15,0 8 1 16,0 12 8-16,0 10-3 16,0 2-7-16,0 0-5 0,0 0-3 15,0 12-1-15,0 17 0 16,0 11 4-16,0 6 0 16,6 0 4-16,5 1-4 15,5-4-1-15,0-5 1 16,-1-6-1-16,4-10 0 15,-4-4 1-15,3-9-49 0,7-9-97 16,8 0-47-16,0 0-132 16,-4-12 37-16</inkml:trace>
  <inkml:trace contextRef="#ctx0" brushRef="#br0" timeOffset="44581.77">5457 1973 690 0,'0'0'153'0,"0"0"-63"32,0 0-13-32,0 0-34 0,0 0-29 15,0 0 1-15,-16 58 15 16,16-22-4-16,0-2-19 16,0-2 0-16,0-6-3 15,14-8-2-15,-4-10-2 16,9-4 0-16,0-4 3 0,1 0-2 15,7-16 7-15,-2-9-7 16,-1-5 1-16,-4 1 1 16,-2-3 2-16,-7 4 6 15,-4 10 7-15,-3 6 10 16,-4 8-5-16,0 4 3 16,0 0-14-16,0 16-11 15,0 19 0-15,0 18 7 16,12 0-8-16,7-2 0 15,10-7 0-15,8-13 0 16,2-20-20-16,8-11-183 0,4-19-254 16</inkml:trace>
  <inkml:trace contextRef="#ctx0" brushRef="#br0" timeOffset="49894.46">12026 1354 615 0,'0'0'129'15,"0"0"18"-15,0 0-47 0,0 0-6 16,0 0-18-16,0 0-23 15,0 0-4-15,0 0-24 16,2 0 1-16,-2 0-11 16,0 0-6-16,2 0-7 15,0 0 0-15,12 0-2 16,1 0-9-16,14 0-5 16,14 0-61-16,1 0-137 0,8 0-182 15</inkml:trace>
  <inkml:trace contextRef="#ctx0" brushRef="#br0" timeOffset="50118.49">12432 1337 859 0,'0'0'111'0,"0"0"-7"15,0 0-5-15,0 0-39 16,0 0-32-16,0 0-15 15,-5 0-9-15,5 0-4 16,0 0-4-16,2 0-37 16,14 0-73-16,9 0 15 15,4 0-69-15,2-2-96 16,-2 0-271-16</inkml:trace>
  <inkml:trace contextRef="#ctx0" brushRef="#br0" timeOffset="50278.51">12688 1301 546 0,'0'0'147'16,"0"0"10"-16,0 0-61 15,0 0-28-15,0 0-22 16,0 0-19-16,11-8-10 16,-4 8-17-16,6 0-4 0,5 0-55 15,8-2-81-15,9 0-151 16</inkml:trace>
  <inkml:trace contextRef="#ctx0" brushRef="#br0" timeOffset="50486.54">13020 1285 786 0,'0'0'110'15,"0"0"-5"-15,0 0-25 16,0 0-29-16,0 0-27 15,0 0-16-15,38 0-4 16,-22 0-8-16,1 0-9 16,1 0-69-16,7 0-29 15,4 0-126-15,0 0-160 16</inkml:trace>
  <inkml:trace contextRef="#ctx0" brushRef="#br0" timeOffset="50678.57">13377 1298 520 0,'0'0'248'16,"0"0"-105"-16,0 0-34 16,0 0-17-16,0 0-20 15,0 0-9-15,0 0-29 16,0 0-13-16,13 0-11 0,16 0-10 16,2 0-2-1,0 0-5-15,-4 0-9 16,-6 0-58-16,-6 0-81 15,5 1-77-15,3 3-186 16</inkml:trace>
  <inkml:trace contextRef="#ctx0" brushRef="#br0" timeOffset="50854.59">13695 1342 381 0,'0'0'501'0,"0"0"-394"16,0 0 17-16,0 0-39 15,0 0-29-15,0 0-44 16,-2 0-10-16,2 0-4 16,14 0-21-16,3 0-102 15,17 0-47-15,-3 0-185 0</inkml:trace>
  <inkml:trace contextRef="#ctx0" brushRef="#br0" timeOffset="50998.6">14007 1349 742 0,'0'0'148'0,"0"0"-31"16,0 0-45-1,0 0-33-15,0 0-25 0,0 0-14 16,0 0-57-16,10 0-67 16,-2 0-216-16</inkml:trace>
  <inkml:trace contextRef="#ctx0" brushRef="#br0" timeOffset="51134.62">14007 1349 635 0,'43'49'201'0,"-47"-58"-192"0,-4 5-9 16,2-1-7-16,-3-2-227 15</inkml:trace>
  <inkml:trace contextRef="#ctx0" brushRef="#br0" timeOffset="70878.73">383 5079 552 0,'0'0'348'16,"0"0"-274"-16,0 0 39 15,0 0-34-15,0 0-19 16,0 0-28-16,0 0-10 0,2-1-10 16,-2 27-9-16,3 8 9 15,1 3 10-15,0 4-22 16,1-5 4-16,1-9-1 16,4-6 3-16,-6-11-4 15,-2-6 0-15,0-4 0 16,-2 0 0-16,5 0 0 15,6-21 13-15,7-11-5 0,6-8-6 16,3-2-4-16,-4 4-5 16,-6 4 5-1,-1 14-2-15,-9 11 2 16,-5 4 0-16,-2 5-3 16,0 0 2-16,0 0-17 15,4 14 4-15,2 6 14 16,8 6 5-16,1-2-4 15,-1-4-1-15,-1-6 0 0,-2-6 0 16,1-4 2-16,1-4-5 16,5 0 6-16,7-9 0 15,4-18-1-15,11-2-1 16,-5-5 2-16,-8 3-3 16,-7 4-4-16,-17 4 4 15,-3 8 0-15,0 7-1 16,0 7 1-16,0 1-9 15,0 0-9-15,-3 0-1 0,-6 18 5 16,4 4-2-16,5 2-14 16,0 0 7-16,21-2 12 15,6-2 6-15,6 1-5 16,-2-5 0-16,0-3-7 16,-6-3 16-16,-8-1 0 15,-9-4-3-15,-6 1 4 16,-2 1-14-16,0 2 1 15,-14 4 13-15,-11-2 5 16,-4-1-5-16,6-2-2 16,2-4-10-16,10-4 1 15,9 0-3-15,2 0 0 16,0 0-14-16,0 0 8 16,13-12-17-16,16-7 15 15,7-4 15-15,7 2 2 16,5-8 0-16,-1 3 3 0,-2 2 4 15,-6-1 7-15,-12 4-6 16,-11 3 15-16,-9 4 11 16,-7 2 4-16,0 0 0 15,-5 5-16-15,-13 6 10 16,1 1-10-16,-3 0-17 16,1 13-6-16,4 6 3 15,7 8 0-15,5-1-2 16,3 7 1-16,0-5 3 0,9-4-1 15,11-2 0-15,2-5 2 16,3-8 5-16,6-9 2 16,4 0 3-16,1-1 1 15,5-22 8-15,-2-5-2 16,-3-6-1 0,-5 2-7-16,-8 3 2 15,-13 2-5-15,-10 5 0 0,0 4-2 16,0 6-4-16,-10 6 7 15,-3 4-5-15,1 2-2 16,-1 0-3-16,7 0-1 16,-4 0-4-16,6 4 7 15,1 4-3-15,3 0 3 16,0-6-3-16,0 2 2 16,0 2 2-16,7-2 0 15,7 3 0-15,-1 0 3 0,3 1 3 16,-1 6-3-16,-1 1 9 15,-3 4 0-15,0 3-1 16,-4 0-4-16,-1 3 0 16,-1-4-4-16,-5-2-2 15,0-9-1-15,0-2-18 16,0-7-79-16,4-1-86 16,10 0-172-16</inkml:trace>
  <inkml:trace contextRef="#ctx0" brushRef="#br0" timeOffset="71934.87">1952 4904 866 0,'0'0'76'0,"0"0"-20"15,0 0 7-15,0 0-4 16,0 0-23-16,0 0-9 16,70 9-4-16,-41-26-12 15,-3-5 6-15,-2-3-5 16,-3-1-11-16,-10 1 6 16,-7 5 3-16,-4 6 11 0,0 6 1 15,-2 2-2-15,-11 6-10 16,-3 0-4-16,-4 2-6 15,2 21-1-15,3 0-1 16,5 5 0-16,10 1-4 16,0-2-8-16,0 0 9 15,8-6-5-15,11-4 0 16,4-7 4-16,1-5 6 0,-2-5 0 16,3 0 1-16,-1 0 4 15,-3-7-4-15,-6-7 1 16,-5 3-1-1,-8-1 0-15,-2 3 7 16,0 0-2-16,-12 8-5 16,-13 1 11-16,-6 0-11 15,-4 17-1-15,1 14-4 16,5 5 4-16,10 1-2 16,5 2 0-16,10-6-1 0,4 0 1 15,0-5-7-15,22-10-5 16,11-7-1-16,9-9-1 15,10-2 8-15,2 0 2 16,-2-17 1-16,0-3 5 16,-7-2 6-16,-12 1-5 15,-11 0 0-15,-15 1 4 16,-7 3 8-16,0 2 13 0,-9 4-14 16,-15 8 13-16,-3 3-24 15,-4 0 3-15,2 10-2 16,4 12-2-16,5 2-1 15,9 2-2-15,3 2 3 16,4-5 3-16,4 2-3 16,0-6-5-16,0-5 0 15,16-6 5-15,3-7 0 16,2-1 2-16,2 0-1 16,-1-11 1-16,3-8-2 15,-3-2 0-15,-2 0 1 16,-7 5 3-16,-3 4-2 15,-8 8-1-15,-2 4 3 16,0 0-2-16,0 0-2 16,0 26 0-16,-2 17 5 15,-14 13 2-15,-7 10 3 16,1 4 0-16,2-6-10 0,2-16 0 16,9-20 0-16,5-17 0 15,4-11 0-15,0 0 0 16,0 0 2-16,0 0-2 15,2-19 5-15,16-3-2 16,2-6 3-16,2 6-4 16,1 6-2-16,-6 10-5 15,3 6-3-15,-7 0-4 0,3 9 11 16,1 8-2-16,-9-2-10 16,3-1-9-16,-2-2-7 15,-2-9-18-15,4-3-30 16,0 0-44-16,5-3-96 15,2-18-136-15</inkml:trace>
  <inkml:trace contextRef="#ctx0" brushRef="#br0" timeOffset="72518.95">2654 5008 827 0,'0'0'163'15,"0"0"-71"-15,0 0 8 16,0 0-47-16,0 0-15 16,0 0 4-16,-46 91-8 15,46-57-13-15,0-1-4 0,2-8-3 16,16-7-7-16,4-3-5 16,2-11 0-16,1-4 0 15,4 0 4-15,-4 0-2 16,2-17-3-16,2-9-1 15,-3-4-2-15,-2-4-1 16,-3 2-4-16,-8 6 5 16,-2 9 2-16,-6 8 0 0,-5 9-2 15,0 0 0-15,0 0 1 16,0 6-9-16,0 17 10 16,0 3 0-16,0 7 1 15,0-3 1 1,0-1-2-16,8-7-2 15,6-7 1-15,-1-3 1 16,2-10-2-16,-1-2 2 16,-1 0 1-16,5 0-1 0,-5-18 0 15,10-5-1-15,-5 0-3 16,-1-3 3-16,-5 6-6 16,-10 4 5-16,5 8 1 15,-7 6-3-15,0 2 4 16,0 0-7-16,0 5 0 15,0 15 1-15,0 3 6 16,4 1-1-16,8-4 1 16,-3-3-1-16,3-8-1 0,2-6-16 15,-1-3-23-15,6 0-4 16,-4-14-52-16,1-15-1 16,-3-3-29-16,-7-6-97 15,-6-3-49-15</inkml:trace>
  <inkml:trace contextRef="#ctx0" brushRef="#br0" timeOffset="72734.98">3107 4812 186 0,'0'0'483'0,"0"0"-367"15,0 0-24-15,0 0-34 16,0 0-9 0,0 0 12-16,-40 51-25 15,40-42 10-15,0-4-8 16,0-3-13-16,6-2-5 15,4 0-5-15,3 0-2 16,0-2-7-16,-4-8-5 0,-4 1-1 16,-5 4-16-16,0 1-32 15,0 4-59-15,-19 0-21 16,-5 7-219-16</inkml:trace>
  <inkml:trace contextRef="#ctx0" brushRef="#br0" timeOffset="73047">3266 5097 903 0,'0'0'91'0,"0"0"0"15,0 0-15-15,0 0-29 16,0 0-30-16,0 0 1 15,-48 111 17-15,46-37-11 0,2 10 0 16,-2 10-7 0,0-6-3-16,-2-4-9 15,-4-13-5-15,4-17-3 16,-3-18-17-16,7-16-7 16,0-12-159-16,0-8 176 15,0-5-39-15,0-24-58 16,0-11-85-16,0-7 30 15,0-8-111-15</inkml:trace>
  <inkml:trace contextRef="#ctx0" brushRef="#br0" timeOffset="73263.05">3250 5075 670 0,'0'0'116'16,"0"0"-3"-16,0 0-53 15,0 0-17-15,0 0-8 16,0 0-3-16,100-16 16 0,-80 38-18 15,-4 4 6-15,-12 3-2 16,-4-2-12-16,0-1-11 16,-14-2 14-16,-15-4-13 15,-6-6-12-15,-3-7-4 16,3-7-50-16,6 0-103 16,8-9-76-16,13-12-555 15</inkml:trace>
  <inkml:trace contextRef="#ctx0" brushRef="#br0" timeOffset="74687.23">3515 5075 469 0,'0'0'211'0,"0"0"-150"16,0 0 87-16,0 0-54 15,0 0-9-15,0 0-11 16,-20-29 4-16,20 29-55 0,0 0 4 15,0 5-19-15,0 17-3 16,0 9 12-16,4 1 5 16,0-6-4-16,-2-6-16 15,4-8 7 1,-4-7-8-16,0-5 6 16,0 0-6-16,0 0 8 15,5-1-2-15,5-18 0 16,1-10 1-16,5-4-7 0,-3-1 1 15,3 4-2-15,-5 11 0 16,-2 8 0-16,-6 11-2 16,-3 0-1-16,5 6-6 15,1 18 8-15,1 8 1 16,1-2 1-16,0 2 0 16,-3-4-2-16,3-9 4 15,-2-5-3-15,-1-6 8 0,-3-7-5 16,-2-1 2-16,3 0-1 15,2 0 2-15,4-11 8 16,5-13-10-16,-1-5 1 16,-1-3-5-16,-1 3 0 15,-5 10-3-15,0 9-1 16,-6 8 3-16,0 2-6 16,0 0-3-16,3 5-4 0,5 18 11 15,2 7 2-15,1 1-3 16,3 3 4-16,-1-7 5 15,1-5-5 1,6-8-1-16,-2-5 1 16,3-9 0-16,2 0 1 15,-2-9-1-15,0-13 0 16,-7-2-4-16,-3-2 4 16,-7-6 1-16,-6-4-1 15,0 0-7-15,0 4-8 0,0 13-6 16,-2 10 4-16,-9 9 1 15,-3 0-2-15,-1 16 9 16,5 8-2-16,2 8 1 16,8 2 4-16,0-1-1 15,8 1-2-15,11-9 9 16,4-5-2-16,-1-4 2 16,2-7 0-16,3-9 5 0,4 0-1 15,-2-9 4-15,0-12-8 16,0-4 3-16,-2-1-1 15,-2 3 0-15,-5-3-1 16,-5 6 1-16,-11 5 0 16,3 7-2-16,-7 6 0 15,0 2 0-15,0 0-2 16,0 10 2-16,0 14 0 16,0 6 0-16,0 6 0 0,0-2 1 15,0-5 13 1,5-7-10-16,4-11 7 15,-1-2-4-15,-1-9 2 16,2 0 16-16,4 0-7 16,6-18-9-16,2-8-1 15,2-8 1-15,-1-2-6 16,1-1-2-16,-4 3 0 0,2 6-1 16,-8 10-1-16,-6 11 0 15,-3 7-1-15,-4 0-4 16,3 3-1-16,1 17 6 15,2 6-3-15,4 3 8 16,-1-3-6-16,1-3 2 16,6-7 0-16,-3-4 0 15,1-5 1-15,-1-7 6 16,0 0-4-16,3-14-2 0,0-14 8 16,2-5-9-16,-4-5 0 15,-2-4 4-15,1-8-3 16,1-12-1-16,1 3-1 15,-5 13-10-15,-6 19 11 16,-4 18 4-16,0 9-1 16,0 12-4-16,0 26 4 15,5 21-1 1,1 5 4-16,1 6-6 0,2-4 11 16,2-9-10-16,0-12-1 15,1-13-7-15,-2-18-19 16,2-14-15-16,-3-5-22 15,-5-30-90-15,-4-9-131 16,0-4-412-16</inkml:trace>
  <inkml:trace contextRef="#ctx0" brushRef="#br0" timeOffset="74823.25">4581 4975 870 0,'0'0'83'15,"0"0"22"-15,0 0 37 16,0 0-63-16,162 22-62 15,-84-38-17-15,5-18-41 16,-5-6-172-16,-10-9-281 0</inkml:trace>
  <inkml:trace contextRef="#ctx0" brushRef="#br0" timeOffset="75703.37">590 294 655 0,'0'0'260'16,"0"0"-131"-16,0 0-4 15,0 0-48-15,0 0-32 16,0 0-17-16,-15-72-1 0,-4 62-3 16,0 3-17-16,-1 1 5 15,-9 6-8-15,2 0-4 16,-4 0-2-16,-1 16 1 16,8 2 0-16,9 1-1 15,12 6-4-15,3-4-13 16,0 5-1-16,22-1-4 15,14-1 11-15,9-4 1 16,6-4 4-16,-5-1 6 0,-3 0-9 16,-14 1 9-16,-9 2 3 15,-11 0-2 1,-9 0-6-16,0 4 7 16,-31 0 9-16,-14 5 9 15,-3-6-12-15,-6 1-6 16,11-5-3-16,10-5-4 15,8-12-13-15,12 0-63 0,11-14-36 16,2-18-82-16,0-7-147 16</inkml:trace>
  <inkml:trace contextRef="#ctx0" brushRef="#br0" timeOffset="76103.42">745 274 601 0,'0'0'247'0,"0"0"-144"0,0 0-22 16,0 0-23-16,0 0 22 16,0 0-2-16,0 143-40 15,0-95-13-15,0-4 7 16,-6-2-18-16,2-10-7 16,4-12-5-16,0-12-1 15,0-6-1-15,0-2 1 0,0 0 4 16,0-4 2-1,-4-20 0-15,1-6-4 16,1-12 0-16,2-4-1 16,0-8-2-16,0-4 0 15,7 8 1-15,1 11 0 16,0 20-1-16,-4 12-1 16,-2 7 1-16,0 0-2 15,5 8-7-15,5 17 4 16,9 15 5-16,6-1-1 15,-2 7 2-15,-3 3-2 0,-11-6-17 16,-4-6-30-16,-5-4-32 16,0-16-79-16,-2-9-56 15,-2-8-178-15</inkml:trace>
  <inkml:trace contextRef="#ctx0" brushRef="#br0" timeOffset="76271.42">614 497 730 0,'0'0'118'0,"0"0"-60"16,0 0-43-16,0 0 5 15,0 0 9-15,114-6-17 16,-47-9-12-16,2-2-11 16,-1-3-64-16,-4-2-144 15,-20-2-13-15</inkml:trace>
  <inkml:trace contextRef="#ctx0" brushRef="#br0" timeOffset="76519.47">1114 292 618 0,'0'0'221'15,"0"0"-47"-15,0 0-50 16,0 0-47-16,0 0-37 16,0 0-24-16,-9 35-1 0,2-3 21 15,3 4-19 1,2 2 1-16,0 2-5 0,2 0-6 15,0-4 4-15,0-8-11 16,2-6 0-16,6-6-2 16,6-8 2-16,1 4-8 15,6-4-3-15,1-8-22 16,4 0-11-16,6-17-53 16,-4-14-67-16,-1-1-95 15,-8 6-153-15</inkml:trace>
  <inkml:trace contextRef="#ctx0" brushRef="#br0" timeOffset="76719.5">1090 444 506 0,'0'0'356'0,"0"0"-289"0,0 0-25 16,0 0-18-16,0 0 11 15,0 0-15-15,98 3-13 16,-61-15-7-16,-6-5-42 16,-4 0-102-16,-6-6-88 15,-13 1-144-15</inkml:trace>
  <inkml:trace contextRef="#ctx0" brushRef="#br0" timeOffset="76887.52">1117 301 656 0,'0'0'250'16,"0"0"-137"-16,0 0-19 16,0 0-25-16,0 0-56 15,0 0-13-15,33-21-23 16,7 10-55-16,9 0-33 0,5 8-127 16,10-1-167-16</inkml:trace>
  <inkml:trace contextRef="#ctx0" brushRef="#br0" timeOffset="77671.62">1885 349 671 0,'0'0'160'16,"0"0"-59"-16,0 0-2 15,0 0-3-15,0 0-33 16,0 0-10-16,31-22-18 16,-26 8-10-16,-3-1 1 15,-2 1-3-15,0 0-1 0,0 2-7 16,-11 2-9-16,-7 2 3 16,-2 4-7-16,-4 4-2 15,-5 0-2-15,0 12-2 16,2 17 2-16,4 0-3 15,8 3 2-15,9 3-5 16,6-3 3-16,0-4 2 16,0-8-1-16,8-10 2 15,5-8 2-15,3-2-1 16,3 0 1-16,2-18 5 0,2-6-5 16,-1 2 1-1,-4-6-2-15,0 4 2 16,-7 3 3-16,-5 6-4 15,-1 8 0-15,-5 7 0 16,0 0 0-16,0 0-5 16,0 0 3-16,0 14-3 15,0 6 5-15,0 5 0 16,7-5-4-16,6 0 2 0,3-4 0 16,1-4 2-16,-1-6 4 15,1-6-4-15,4 0 1 16,-1 0 7-16,0-21-7 15,-2-1 0-15,0-2 1 16,-3-3 1-16,-1 2-2 16,-5 2-1-16,-5 0 2 0,-4 9-5 15,0 2 3-15,0 4 0 16,0 4 0-16,0 4 0 16,-4 0-6-16,2 0 6 15,2 0-2-15,0 0-2 16,0 4 0-16,0 12 4 15,0 2 2-15,2-1 2 16,13 2 1-16,1-2 2 16,2 3 3-1,-5 0-5-15,-2-9-5 16,-1 4 2-16,-2-5-1 0,-4-4-1 16,1 3-5-16,-5-4 4 15,2 2-35-15,0-6-44 16,6-1-102-16,2 0-50 15,9-1-213-15</inkml:trace>
  <inkml:trace contextRef="#ctx0" brushRef="#br0" timeOffset="78239.7">2434 202 712 0,'0'0'237'0,"0"0"-87"15,0 0-19-15,0 0-67 16,0 0-30-16,0 0-12 15,-88 41-5-15,78-7-5 16,3 2 5-16,5 2 1 0,2-3-14 16,0-3 7-16,0-6-10 15,0-7-1-15,7-6 0 16,8-6-6-16,5-7-9 16,3 0 6-16,6-4-6 15,4-20-8-15,0-4-3 16,1-6 1-1,-5-7 0-15,-9-6-10 16,-7-10 6-16,1-6 13 16,-3 8 13-16,-5 13-1 0,-2 18 4 15,-4 18 20-15,0 4 22 16,0 2-1-16,0 6-28 16,-4 24-11-16,-7 16-1 15,0 6 10-15,6 6-6 16,3-1 7-16,2-7-5 15,0-7 0-15,0-11-3 16,4-13-1-16,6-9 0 0,-1-10 0 16,1 0 1-16,9 0 11 15,10-18-8-15,2-6 3 16,2-7-10-16,-6 4-5 16,-7 1 3-16,-4 13-2 15,-10 7-2-15,1 6-12 16,0 0-8-16,-1 21 9 15,3 7 12-15,3 4 1 16,-1 0-7-16,-1-4-32 16,4-2 21-16,-1-8-56 0,-1-6-14 15,-3-6 5-15,-9-6-50 16,0 0-121 0</inkml:trace>
  <inkml:trace contextRef="#ctx0" brushRef="#br0" timeOffset="78631.73">187 923 857 0,'0'0'150'0,"0"0"-79"0,0 0 67 15,0 0-58-15,0 0-49 16,0 0-18-16,31 0 0 16,54 0 31-16,44-7-16 15,47-6-5-15,47-2-13 16,29-3 1-16,8 4-11 16,-21 0-2-16,-34 8 1 15,-40 0 2-15,-45-2-2 16,-33 5-3-16,-37-2-2 0,-25 5-12 15,-21 0-14-15,-4 0 0 16,-10 0 16 0,-27-4 6-16,-15 4-15 15,-5-2-25-15,-9 0-60 16,4 2-44-16,4-6-121 16,3 2-218-16</inkml:trace>
  <inkml:trace contextRef="#ctx0" brushRef="#br0" timeOffset="79471.85">3405 52 109 0,'0'0'571'16,"0"0"-437"-16,0 0 3 15,0 0-30-15,0 0-2 16,0 0-29-16,-6-30-37 16,-5 52-20-16,-7 22-17 15,-5 15 3-15,-1 6-2 0,4 1 5 16,0-7-8-16,3-7 2 15,1-11-7-15,7-15 2 16,7-6-32-16,2-17-40 16,0-3-83-16,13 0-152 15,14-28-230-15</inkml:trace>
  <inkml:trace contextRef="#ctx0" brushRef="#br0" timeOffset="79767.89">3655 94 105 0,'0'0'740'0,"0"0"-637"16,0 0-8-16,0 0-32 0,0 0 3 16,0 0-39-16,16-4-14 15,13 4-6-15,15 0 15 16,14 0-4-16,12-10-12 15,1 2-3-15,-9-2-3 16,-8 0 1-16,-23 6-4 16,-18 0-1-16,-11 4-10 15,-2 0-6-15,0 0-8 16,0 0-52-16,-13 0 6 0,-13 0-61 16,-3 0-99-16,2 2 3 15</inkml:trace>
  <inkml:trace contextRef="#ctx0" brushRef="#br0" timeOffset="80135.92">3905 88 495 0,'0'0'154'16,"0"0"-16"-16,0 0-27 15,0 0-27-15,0 0-34 16,0 0-15-16,0-8-30 16,0 8-4-16,0 0-1 15,0 0-9-15,0 0-31 0,0 0-28 16,-2 4-58-16,-5 6-68 16,0 0-248-16</inkml:trace>
  <inkml:trace contextRef="#ctx0" brushRef="#br0" timeOffset="80904.03">3903 60 120 0,'0'0'94'0,"0"0"-10"16,0 0 13-16,0 0-16 16,0 0-11-16,0 0-8 15,0-16-19-15,2 14 21 16,-2-2 30-16,7 0-31 15,-5 2-15-15,0 0-16 16,0 2-6-16,-2-2-14 0,2 2-12 16,1-2 0-16,3 2-4 15,4-3-3-15,-2 2-14 16,1 1-18-16,1 0-36 16,0 0-53-16,1 0 30 15,-1 0-39 1,-2 0-76-16</inkml:trace>
  <inkml:trace contextRef="#ctx0" brushRef="#br0" timeOffset="81568.12">3903 60 200 0,'129'-38'203'0,"-129"38"-95"0,0-2-22 16,0 0-21-16,0 2 14 16,0-2 23-16,0 2-32 15,0 0-29-15,0 0-1 16,0 0-7-16,0 0-13 15,0 0-3-15,0 0-9 0,0 0 13 16,0 0-11-16,0 0 5 16,0 0-3-16,0 0-4 15,0 0 3-15,0 0-2 16,0 0-5-16,0 0-4 16,0 0 1-16,0 0 2 15,0 0-1-15,0 0-1 16,0 0 2-16,0 0 0 15,0 0-1-15,0 0 4 16,0 0-5-16,0-2 14 16,0-1-9-16,0 2 9 0,0 1-9 15,0 0-4 1,0 0 9-16,0 0 1 16,0 0-2-16,0 0 8 15,0 0-4-15,0 0-3 16,0 0-5-16,0 0-1 15,0 0-5-15,-2 1-2 0,-4 30 0 16,-2 11 2-16,-3 6 4 16,5 5-3-16,-6-7-1 15,-1-3-4-15,2-7 4 16,2-11 6-16,2-5-5 16,5-10-1-16,0-8-3 15,2 0 3-15,0-2 2 16,0 0 0-16,0 0-2 0,0 0 2 15,0 0 2 1,0 0-4-16,0 0 1 0,13 0-1 16,12-2 0-16,6 0 2 15,6 2-2-15,2 0-1 16,-1 0 0-16,-1 0 1 16,1 8-5-16,-1 2 4 15,-6-2-1-15,-4 2-34 16,-8-6-59-16,-1-4-84 0,-3 2-96 15,4-2-342 1</inkml:trace>
  <inkml:trace contextRef="#ctx0" brushRef="#br0" timeOffset="82008.17">4493 216 906 0,'0'0'108'16,"0"0"29"-16,0 0-40 16,0 0-46-16,0 0-35 15,0 0 1-15,-4-14-17 16,35 10-4-16,19 0 3 16,5 0 1-16,3-1 0 15,-2 0 0-15,-7 1-1 0,-9 2-22 16,-15-2-14-16,-15 4-37 15,-10-2-29-15,0 0 74 16,-4 0-18-16,-19-2-50 16,0 0 6-16,0 4 61 15,5 0 30-15,3 0 0 16,5 0 25-16,4 0 28 16,-1 0 2-16,5 0-1 15,0 12-18-15,2 12 2 16,0 10 7-16,0 9 0 15,0 1-3-15,0 6-4 16,0-3-27-16,0-6 6 16,0-1-11-16,0-12-2 15,0-6-4-15,0-6-1 16,0-13-18-16,0 0-70 16,6-3-96-16,5 0-185 15</inkml:trace>
  <inkml:trace contextRef="#ctx0" brushRef="#br0" timeOffset="82296.2">4917 150 663 0,'0'0'231'0,"0"0"-105"16,0 0-25-16,0 0-37 0,0 0-17 15,0 0-18-15,0 24-13 16,0 12 8-16,0 9 5 15,0 1-12-15,0 0-8 16,2-4 0-16,7-1-2 16,3-6-4-16,1-7-2 15,-2-4 1 1,9-7-4-16,4-8 2 16,3-6-1-16,9-3-12 0,-3 0-21 15,-2-21-26-15,-4-5-87 16,-9-6-21-16,-11-5-148 15</inkml:trace>
  <inkml:trace contextRef="#ctx0" brushRef="#br0" timeOffset="82488.23">4964 319 748 0,'0'0'125'16,"0"0"-44"-16,0 0-17 15,0 0-40-15,0 0-6 16,0 0 6-16,76 4-21 16,-52-4-3-16,1-7-41 15,-10-7-92-15,-8-1-122 16,-7-3-315-16</inkml:trace>
  <inkml:trace contextRef="#ctx0" brushRef="#br0" timeOffset="82648.25">4964 319 827 0,'-103'-95'119'0,"103"95"-35"16,7-8-59-16,26-2-25 0,10-4-4 16,5 2-61-16,8 0-129 15,-4 3-150-15</inkml:trace>
  <inkml:trace contextRef="#ctx0" brushRef="#br0" timeOffset="83176.33">5579 141 971 0,'0'0'167'15,"0"0"-36"-15,0 0-72 16,0 0-17-16,0 0-26 15,0 0-3-15,-4 53-2 16,2-13 16-16,0 3-8 16,-4-4-11-16,6-6-6 15,0-5-2-15,0-10 5 0,0-10-5 16,0-4 0-16,0-4-2 16,0 0 6-1,0 0-1-15,0 0-3 16,0-6-7-16,0-6 7 15,0-8 2-15,0-11-2 16,0-1 1-16,0-11-1 16,8-4-2-16,-2 4 0 15,1 4 1-15,-1 11 0 0,1 6-1 16,-2 7 1-16,-1 2 1 16,-4 5 1-16,7 6-1 15,-5 0 1-15,-2 2-1 16,0 0 0-16,0 0 1 15,0 0-1-15,4 4-9 16,10 17 4-16,-1 14 5 16,3 9 2-16,-1 0 2 15,-4 0-3-15,1-6 0 0,-8-7-1 16,3-5-3-16,-5-6 3 16,-2-4-3-16,0-6-21 15,0-4-9-15,0-3-22 16,0 0-26-16,-2-3-101 15,-16 0-181-15</inkml:trace>
  <inkml:trace contextRef="#ctx0" brushRef="#br0" timeOffset="83632.39">5521 258 283 0,'0'0'590'0,"0"0"-495"16,0 0 13-16,0 0-19 15,0 0-40-15,0 0-33 16,81-30-5-16,-33 24-8 16,4-4-3-16,-4 0 0 0,6-2 0 15,-7-2 0-15,-11 2 0 16,-9-2 6-16,-14 5-5 16,-7 4 1-16,-6-4-2 15,0 4 0-15,0-1 0 16,-13-2-9-16,-2 8-2 15,-1 0 10-15,5 0-1 16,2 0-1-16,2 2-2 16,5 6 4-16,2 1 0 0,0-4-4 15,0 3-4-15,0-4 9 16,2 2 0-16,12 0 20 16,-1 2-11-16,-2 1-1 15,3 0-5-15,-6 3-1 16,11 4 3-16,-9 2-5 15,1 5 6 1,-1-1-6-16,-4-3 1 16,-4 2 0-16,3-3-1 0,-3-4-7 15,0-7-20 1,5 0-48-16,6-7-82 0,6 0-185 16,12 0-130-16</inkml:trace>
  <inkml:trace contextRef="#ctx0" brushRef="#br0" timeOffset="84216.46">6257 173 560 0,'0'0'190'0,"0"0"-4"16,0 0-55-16,0 0-17 15,0 0-26-15,0 0-46 16,-25-39-18-16,10 39-13 16,-3 18-10-16,0 10-1 15,2 2 0-15,3 4 0 16,13 2 0-16,0-3-5 15,0-8 2-15,0-3-5 16,18-5-21-16,2-9-5 0,7-8-1 16,6 0 4-16,5-8-27 15,2-14-2-15,-2-6 20 16,-2-2 24-16,-3-7 9 16,-6-4-5-1,-7-2 12-15,-7-3 0 16,-4 4 7-16,-9 14 5 15,0 8 15-15,0 12 50 16,0 8-19-16,0 0-7 0,0 0-36 16,-2 14-11-16,-9 20-3 15,-3 8 18-15,3 6 0 16,7 1 1-16,2-8 0 16,2 0-18-16,0-18 11 15,0-7-9-15,0-9-2 16,0-7 1-16,0 0 2 15,0 0 6-15,15 0-5 0,5-10-1 16,7-11-2-16,-4-1-3 16,-4 5-3-16,-3 5 3 15,-5 5-3-15,-7 7-4 16,1 0 6-16,-2 0-3 16,-1 15 0-16,2 9 4 15,-4 3-1-15,2 1 1 16,-2-2 0-16,3-6 0 15,1-3-5-15,2-5-29 0,4-6-34 16,5-6-91-16,12 0-111 16,11 0-282-1</inkml:trace>
  <inkml:trace contextRef="#ctx0" brushRef="#br0" timeOffset="84376.48">6939 367 446 0,'0'0'495'0,"0"0"-340"0,0 0-22 16,0 0-66-16,0 0-28 16,0 0-21-16,-18-20-18 15,7 15-4-15,-5 5-32 16,-11 0-75-16,-6 0-160 16,-11 0-423-16</inkml:trace>
  <inkml:trace contextRef="#ctx0" brushRef="#br0" timeOffset="86056.7">2084 726 727 0,'0'0'166'0,"0"0"-89"0,0 0-7 16,0 0-9-16,0 0-12 15,0 0 9-15,49 35 0 16,-20-16-34-16,4-3-1 16,8-7-11-16,3-4-6 15,10-5 3-15,6 0-3 16,6 0-3-16,5-14-2 16,4-2 7-16,-4-4-8 15,-5 2 4-15,-3 0 3 0,-10 4-4 16,-3 0 2-16,-8 3 0 15,-11 3 0-15,-6 7-5 16,-9 1 7-16,-6 0-6 16,1 0 0-16,-1 0 0 15,-2 0 3-15,8 1 2 16,0 6 1-16,2-3-6 16,3-3 2-16,2-1-1 0,4 0 3 15,6 0 0-15,3 0 1 16,1-12-2-16,-3-8-4 15,-2 1 6-15,-6 0-5 16,-8 3 2-16,-3 7-3 16,-5 5 1-1,-4-1-1-15,-2 3 0 16,3-1-1-16,5-3-2 16,3 6 3-16,7 0 0 0,5 0 2 15,4 0-4-15,1 3 2 16,-1 3 0-16,4-4 4 15,-1-2-4-15,-3 0 3 16,-2 0-2-16,0 0 2 16,-2 0-3-16,2-11 0 15,0 0 2-15,-2-6-2 16,-3 5 0-16,-2 1 0 16,-2 5-3-16,3 2 3 0,-2 2 3 15,0 2-3-15,4 0-1 16,-1 0-2-16,3 0 5 15,2 0-2-15,2 12 0 16,9 2 1-16,0-3-1 16,5-4 0-16,3-2 1 15,2-5 0-15,4 0 0 16,2 0-1-16,-6 0 1 0,2-11-2 16,-8-7 1-16,-1 4 0 15,-1-1-1-15,-5-2 1 16,0 2 0-1,-4 4 0-15,-4 3-2 16,-4 1 2-16,-6 7 0 16,4 0-2-16,-3 0 2 15,4 0-5-15,1 7 5 16,6 7 2-16,0 0-1 0,2 0-1 16,1-5 1-16,-3 2-1 15,0-5 0-15,-2-2 1 16,2-4 0-16,6 0-1 15,-2 0 0-15,3 0 3 16,2-6-3-16,-4-4 0 16,0-4 0-16,-5 4 2 15,-4 3-2-15,-8 1 0 16,-1 3-4-16,-5-1 4 0,8 4 0 16,-3 0 0-16,6 0-1 15,3 0 1-15,4 7 0 16,4 4 1-16,2-1-2 15,-4-4 1-15,-2-1 0 16,-8-5 0-16,-2 0 1 16,4 0-1-16,2 0 0 15,2-3 0-15,4-6-1 0,5 0 6 16,3-3-4 0,1 4-1-16,-2 2 0 15,-2 6-1-15,-2 0 0 16,-1 0 1-16,3 0-3 15,-3 0 1-15,6 0 3 16,3 6-1-16,8 12 0 16,6-4-2-16,2 2 2 15,-9-6 0-15,-8-2 0 0,-14-4-1 16,-5-1 1-16,-11-2-2 16,-2-1-2-16,-7 0 0 15,-4 0-8-15,0 0-6 16,0 0-7-16,0 0-21 15,0 0-47-15,-6 0-267 16</inkml:trace>
  <inkml:trace contextRef="#ctx0" brushRef="#br0" timeOffset="90977.34">230 5522 768 0,'0'0'84'0,"0"0"-42"16,0 0 28-16,0 0-24 16,0 0-3-16,0 0-2 0,0 0 11 15,0 0-11-15,115 54-9 16,-75-44 1-16,5-1 0 15,-2-5-19-15,1-3 6 16,3-1 3-16,-1 0-7 16,1 0-3-16,6 0-5 15,10-4 2-15,4-1 0 16,2-2-4-16,-7 4 3 16,-10-2-2-16,-10 5-2 15,-2 0 0-15,-4 0 2 0,0 0-3 16,-3 0-2-16,-2 0 1 15,5 2 3 1,1 1-4-16,-1 0-1 16,5 1 1-16,-4 0 2 15,-6 0-1-15,1-4 1 16,-5 0-1-16,2 0-1 16,4 0 1-16,2 0 1 0,6-8-2 15,-1-2 1-15,0-2-3 16,1 0-1-16,-2 3 1 15,-3 1 4-15,-3 5-4 16,-2 1 2-16,-6 2-1 16,0 0-1-16,0 0-4 15,-2 0 4-15,6 0 0 16,2 0 7-16,6 0-7 16,-4 0 1-16,3 0 4 0,-3 0-5 15,0 0 1-15,1-10-1 16,-3-1-1-16,0-1 1 15,3 1 1-15,1 2-1 16,-1 2-5-16,4 2 4 16,6 5 1-16,1-3 6 15,8 3-6-15,-4 0-3 16,3 0-2-16,4 0 7 0,-10 0-2 16,6 0 0-1,-4 3-2-15,-5-3 1 16,3 3-2-16,6-3-5 15,8 0 0-15,5 0-6 16,7 0-1-16,1-3-10 16,-7-6 11-16,-1 4 3 15,-7-2 9-15,-2 2-12 16,-7-2 10-16,4-1-7 0,-1 3 10 16,-3 0 1-16,0 3-2 15,0 2 2-15,-2 0 0 16,-3 0 1-16,-4 0-1 15,-1 10 0-15,-4 0-1 16,-6 2-1-16,-2-5 2 16,-5 2-3-16,-2-4 0 15,5 2 2-15,4-5-1 16,4 1-7-16,7-3 1 0,9 0 4 16,7-12-5-16,9-13 8 15,-1-3-3-15,-6-4-18 16,-7 4 20-16,-4-1-4 15,-11 8 6-15,-3 3 3 16,-8 6-2-16,-3 12 1 16,-2 0 2-16,2 0 5 0,3 4-9 31,0 9 17-31,4 6-11 0,0-1 3 16,2-6-3-16,0-6 1 15,0-4-5-15,5-2 2 16,-3 0-3-16,7-11 0 15,1-6-1-15,-4 4-6 16,-8 4 1-16,-16 2-11 16,-13 7-19-16,0 0-62 15,-46 0-231-15,-28 0-360 0</inkml:trace>
  <inkml:trace contextRef="#ctx0" brushRef="#br0" timeOffset="91817.45">485 6074 374 0,'0'0'387'0,"0"0"-329"16,0 0 22-16,0 0-29 16,0 0-10-16,0 0 10 0,5 42 13 15,-1-13-18-15,6 2-21 16,-6-1-2-16,2-7-21 16,-3-3-2-16,-1-8 0 15,0-5-11-15,4-7-40 16,4 0 1-16,7-12-12 15,12-20-65-15,7-8-110 16,0-6-77-16</inkml:trace>
  <inkml:trace contextRef="#ctx0" brushRef="#br0" timeOffset="92177.5">720 5916 225 0,'0'0'363'16,"0"0"-264"-16,0 0 24 15,0 0-22-15,-118-62-9 16,84 62-57-16,-4 0 13 15,0 23-7-15,-6 9 1 0,3 8-7 16,6 8-12-16,3 3-6 16,15 2-1-16,5 0-6 15,12-4-10-15,0-8-7 16,7-7 7-16,25-10 3 16,3-6 0-16,10-10-3 15,2-8 2-15,6 0-3 16,2-16 4-16,1-16-1 0,2-6 1 15,-12-4-2-15,-15-1 8 16,-14-1-5-16,-17-3 3 16,-4-8 13-16,-30-1-5 15,-11 6-15-15,-3 10 2 16,3 17-4-16,5 12-3 16,-4 11 5-16,-1 0 0 15,-7 20-30-15,4 18-32 16,10 5-57-16,11-5-66 15,22-2-312 1</inkml:trace>
  <inkml:trace contextRef="#ctx0" brushRef="#br0" timeOffset="93713.7">1319 5971 603 0,'0'0'200'0,"0"0"-172"0,0 0 44 15,0 0-36-15,0 0 33 16,0 0 14-16,58 130-14 16,-51-89-31-16,0-7-15 15,-7-10-7-15,0-12-10 16,0-7-3-16,0-5-1 16,2 0 8-16,-2 0 6 15,0-9 13-15,0-19-3 0,-2-10-26 16,-10-7 0-16,3-4 0 15,5-7 1-15,0-1 0 16,4 8 1-16,0 12-2 16,0 16 0-16,0 10 0 15,0 10 1-15,0 1-3 16,8 0 1-16,11 21 0 0,5 16 1 16,7 5 2-16,-2 1 0 15,-1 2-1-15,-3-10 0 16,0-2-1-1,-5-13 1-15,-7-8-2 16,-6-6 1-16,-5-6 0 16,3 0 0-16,2 0 0 15,6-11 3-15,5-10 2 16,2-9-1-16,-3-1-3 0,2 6-1 16,0 4 0-16,-5 9-2 15,-3 8-2-15,-3 4 1 16,0 0-1-16,3 19 3 15,-1 9-1-15,2 2 1 16,-3 2-4-16,-1-4 5 16,2-9 0-16,-1-5 3 15,-5-6-6-15,0-5 3 0,-1-3-1 16,4 0-2 0,2 0 3-16,6-12-1 0,5-15 1 15,0 0 0-15,0-2 1 16,-2 5 2-16,-5 4-2 15,-3 8-1-15,-6 8-4 16,-4 2 3-16,0 2-1 16,0 0 0-16,2 20-10 15,2 13 4-15,3 2 6 16,5-3-4-16,1-3-5 16,1-7-2-16,1-6 2 15,-2-8 4-15,1-6 2 16,-2-2 4-16,5 0 0 15,0-20 1-15,-3-4 0 16,-3-2 4-16,-7-2-1 16,-4 0 2-16,0-5-5 15,0 6-2-15,-13 3 2 0,-5 5-3 16,-2 13-1 0,2 6-37-16,-2 0 6 0,0 10 12 15,4 10-7-15,3 2-13 16,11-4-7-16,2 0-15 15,0-6-20-15,19-5-54 16,18-7 42-16,7 0-60 16,8-12-181-16</inkml:trace>
  <inkml:trace contextRef="#ctx0" brushRef="#br0" timeOffset="94313.77">2365 5755 448 0,'0'0'155'0,"0"0"-34"16,0 0 30-16,0 0-42 15,0 0-38-15,0 0-37 16,0 0-25-16,-38-14 0 0,26 62 30 31,8 5-7-31,4 5-12 0,0 0-7 16,0-2-8-16,0-8 5 16,0-6-2-16,0-10 12 15,2-14-5-15,-2-8 18 16,0-8-22-16,0-2-5 15,4 0 0-15,2-4 0 16,7-16-1-16,2-9-5 16,5 0 3-16,5 2-3 0,2 6-2 15,0 6-5-15,-6 8-1 16,0 4-2-16,-3 3 1 16,-1 0-12-16,-1 18 21 15,-7 5-5-15,-7 3-2 16,-2 0 2-16,-4-2 5 15,-15-2 0-15,-4-4 3 16,-4-6 7-16,2-4-5 0,0-5 3 16,5-3-7-16,7 0 0 15,4 0-1-15,7-15-24 16,2-5 6-16,0-6-5 16,24-5-42-16,12 4 4 15,9 3-3-15,2 4 18 16,1 8 2-1,-3 7 33-15,-3 5-2 16,-8 0 13-16,-10 0 7 0,-7 3 1 16,-9 12 10-16,-1 8 15 15,-3-3 12-15,-2 4-5 16,0-2 1-16,0-7-10 16,1-3-22-16,0-5-9 15,-1-5-3-15,2-2-22 16,3 0-35-16,3-12-27 15,4-17-171-15,1-2-144 0</inkml:trace>
  <inkml:trace contextRef="#ctx0" brushRef="#br0" timeOffset="94553.8">2793 5835 679 0,'0'0'139'15,"0"0"-39"-15,0 0-38 16,0 0 2-16,0 0-11 15,0 0-11-15,-29 86-15 16,29-75-24-16,0-6 5 0,10-5-2 16,0 0-3-16,5-2 3 15,-1-20 1-15,-1-2-3 16,-7 0 0 0,-6 1-1-16,0 4-3 15,-4 3-13-15,-13 5-26 16,-1 4-31-16,-1 7-6 15,13 0-77-15,4 0-186 0</inkml:trace>
  <inkml:trace contextRef="#ctx0" brushRef="#br0" timeOffset="94817.84">2973 5767 682 0,'0'0'199'0,"0"0"-73"16,0 0-11-16,0 0-28 0,0 0-37 15,0 0-25-15,0-17-11 16,2 48-6-16,14 13 18 16,-3 14 1-16,-2 5-4 15,-1 2-10-15,-2-4 5 16,-1-9-13-16,-3-12-5 16,1-16-3-16,0-12-19 15,-3-9-15-15,2-3-22 16,7 0-25-16,5-25-86 0,9-8-94 15,-1-6-75-15</inkml:trace>
  <inkml:trace contextRef="#ctx0" brushRef="#br0" timeOffset="95129.88">3174 5979 587 0,'0'0'98'15,"0"0"60"-15,0 0-71 16,0 0-19-16,0 0 0 0,0 0-17 15,-3 49-1-15,6-48-20 16,10-1-3-16,5 0-7 16,6-1-5-16,3-20-6 15,0-3 0-15,-7-4-8 16,-7 0-1-16,-8-2 5 16,-5 4-2-16,0 2-2 15,-9 8-1-15,-11 8-7 0,0 8 1 16,0 0 4-16,-7 16 4 15,2 19 1-15,1 7-3 16,8 5-2-16,10 1-4 16,6 3-11-16,0-3-18 15,11-8-56-15,32-8-42 16,23-11 20-16,21-21-55 16,9 0-142-16</inkml:trace>
  <inkml:trace contextRef="#ctx0" brushRef="#br0" timeOffset="95457.93">4052 5682 1064 0,'0'0'6'16,"0"0"102"-16,0 0-51 16,0 0-9-16,0 0-6 15,0 0-12-15,-3-19-23 16,3 55-4-16,0 14 7 16,14 17 7-16,-5 0-1 0,-5 1 6 15,1-5-15-15,-5-3-7 16,0-10-2-16,-5-15-8 15,-5-8-34-15,-1-13-22 16,1-11-51-16,4-3-60 16,1-5-155-16</inkml:trace>
  <inkml:trace contextRef="#ctx0" brushRef="#br0" timeOffset="96778.09">3956 6009 688 0,'0'0'158'16,"0"0"-66"-16,0 0 27 15,0 0-45-15,0 0-28 16,0 0-24-16,20-38-9 16,14 28-11-16,5 0 14 15,4-4-7-15,-3 0-8 16,-4 0-1-16,-7-2 1 16,-7 2-1-16,-9 0 4 0,-5 3 1 15,-6-1-4-15,-2 3 3 16,0 4-4-16,0 0 0 15,-12 5 4-15,1 0 1 16,-2 5-5-16,-1 14-2 16,6 5 1-16,1 5 1 15,7 0 6-15,0 1-6 16,0-1 0-16,20-3 4 0,4-6-2 16,3-6-1-16,7-9 0 15,3-5 6-15,6 0-7 16,-3-12 1-16,0-12 2 15,-11-3-1-15,-9-4 0 16,-5-1 3 0,-7 2-5-16,-6 2-3 15,-2 4 0-15,0 12-3 16,-2 4 2-16,-8 6-10 0,6 2 13 16,0 0-6-1,1 0 3-15,3 0 4 0,0 0 0 16,0 0 0-16,0 0-7 15,0 0 7-15,0 2 0 16,13 6 2-16,-1 1 2 16,3 3-3-16,-1 1 1 15,-3 6 0-15,1-2-2 16,-1 5 1-16,-3 0 3 0,1 1-3 16,0-5 8-16,-2-2-4 15,-3-6-3-15,-2-8 3 16,-2-1-3-16,7-1-2 15,-2 0 4-15,6-3-1 16,2-16 0-16,3-6-1 16,-3-1-2-16,1-5-6 15,-3 1 6-15,0-4 0 0,-2 2 4 16,-3 8-4-16,1 8 0 16,-5 9 0-16,0 7-3 15,-2 0 3 1,0 0-7-16,0 5 7 15,0 19 4-15,0 5 8 16,0-3-2-16,0 3-3 16,0-9 9-16,6-3-7 15,0-8 0-15,-6-4-1 0,0-5 1 16,0 0 1-16,0 0 14 16,4 0-7-16,3-13 0 15,5-8-9-15,-2-5-8 16,3-1 1-16,1 1-6 15,-3 4 10-15,-5 7-8 16,2 10 4-16,-6 3-2 16,0 2-3-16,0 0-3 15,5 5 1-15,-1 20 4 0,1 5 2 16,0-2 4-16,0 0-4 16,-1-5 0-16,1-7 1 15,-3-4 0-15,1-9-1 16,-3-1 0-16,1-2 2 15,5 0 0-15,1-2 0 16,5-13 1-16,-1-8 1 16,3 0-8-16,-5-2 2 15,-1 3 1-15,2 4-5 16,-3 6-1-16,-7 10-1 16,0 2 2-16,-2 0 3 15,0 0-4-15,0 6-2 16,0 14 5-16,0 8 4 15,2-3 0-15,4-6 0 16,-2-3 0-16,0-5 2 16,-2-9 2-16,3-2-1 0,3 0-3 15,6 0 2-15,3-17 1 16,6-7-2-16,0 0-1 16,-4 0 0-16,-3 4-1 15,-5 6 0-15,-4 6-1 16,-5 4 2-16,1 4 0 15,-3 0-7-15,0 10-1 16,2 16 7-16,0 4-3 16,4-2 4-16,3-1 0 0,1-10-1 15,-2-5 1-15,-1-6-11 16,1-6-11-16,4 0-9 16,3-14-37-16,1-11-91 15,-7-5-44-15,-5-2-133 16</inkml:trace>
  <inkml:trace contextRef="#ctx0" brushRef="#br0" timeOffset="97042.13">5147 5610 434 0,'0'0'303'0,"0"0"-196"16,0 0 5-16,0 0-13 15,0 0-10-15,0 0-28 16,-45 65-13-16,45-55-23 15,6-4-11-15,4-5-6 16,-1-1-5-16,4 0 0 0,1-3 4 16,-4-11-7-16,4-2-1 15,-9 3 0-15,-5 6-1 16,0-1-5-16,0 4-12 16,0-1-35-16,-3 5-47 15,-8 0 15-15,-2 0-64 16,1 7-127-16,3 9-216 15</inkml:trace>
  <inkml:trace contextRef="#ctx0" brushRef="#br0" timeOffset="98098.26">5245 5757 902 0,'0'0'87'15,"0"0"54"-15,0 0-45 16,0 0-37-16,0 0-23 0,0 0 7 16,17 50-13-16,-15-26-9 15,4 2-2-15,-2-2-8 16,-2-2-11-16,2-4-1 16,1-7 1-16,-3-6 0 15,-2-3 2-15,2-2-2 16,0 0 1-16,6 0-2 15,0-14 1-15,3-8-2 0,3-6-17 16,1-5 7-16,3-4 2 16,4 7 1-16,-4 8-1 15,-2 14-3-15,-7 8 7 16,-3 0-1-16,1 2 2 16,-3 21 5-16,1 0-2 15,-2 3 0-15,1 0 2 16,0 0 0-16,5-2 1 15,3-6 0-15,-2-4-1 0,3-6 2 16,3-6-4-16,7-2-6 16,8 0-4-16,9-20-14 15,2-4 2 1,-1 0-20-16,-4-3 10 16,-8-6 0-16,-2-3 16 15,-4 1 18-15,-8-4 1 16,-9 6 0-16,-1 9 0 15,-5 9 9-15,0 8 21 0,0 7-4 16,-5 0-24-16,-14 11 5 16,-6 19 17-16,-4 6 0 15,7 5-6-15,7-4-2 16,3 1-3-16,5-2-10 16,7-8 1-16,0-8 0 15,0-8-2-15,0-5-3 16,19-7 4-16,-2 0-4 0,5-9 8 15,5-15-7-15,-2-2 2 16,-6-3-3-16,-5 2-2 16,1-4-1-16,-5 2 3 15,-6 7-2-15,3 6 2 16,-5 10-1-16,-2 6 0 16,0 0-9-16,0 6 4 15,0 20 6-15,0 8 1 16,-2-1-1-16,2 2 4 0,0-3-4 15,0-9-16 1,0-2 15-16,11-7 1 16,9-12 0-16,7-2-3 15,2-7 0-15,4-23 2 16,1-5 1-16,-3-7 0 16,-2-2 5-16,-7-9-1 15,-2-6-3-15,0-8-1 16,-7-1 1-16,-3 3-2 0,-6 12 4 15,-4 21 2-15,0 15 11 16,0 17-14-16,-2 0 5 16,-10 29-7-16,-3 17 7 15,2 10 7-15,3 7 0 16,6 0-8-16,4-5 3 16,0-5 6-16,0-7-14 15,0-10 3-15,0-9-4 0,0-6-4 16,2-11-8-16,12-6-11 15,1-4-11-15,1 0-2 16,10 0-110-16,-3-9 54 16,-7 0-56-16,-10 9-112 15,-6-3-208-15</inkml:trace>
  <inkml:trace contextRef="#ctx0" brushRef="#br0" timeOffset="104747.12">6905 5506 483 0,'0'0'66'16,"0"0"6"-16,0 0 84 15,0 0-23-15,0 0-45 16,0 0-5-16,0 0 9 16,5-27-34-16,-5 27-24 0,0 11-17 15,-20 24-12-15,-13 23 21 16,-3 13 0-16,5 6-13 15,8-1-2-15,15-6-6 16,8-8-5-16,0-9 0 16,8-13-6-16,30-6-38 15,16-14-31-15,19-10-88 16,16-10-188-16</inkml:trace>
  <inkml:trace contextRef="#ctx0" brushRef="#br0" timeOffset="105411.21">7245 5534 467 0,'0'0'154'0,"0"0"-39"16,0 0 35-16,0 0-67 15,0 0-25-15,0 0-6 16,-6 0 1-16,6 0-17 15,19 0-13-15,18 0 17 16,15 0-16-16,6-2-10 16,2-2-5-16,-2 1-8 15,-6 3-1 1,-15 0-1-16,-8 0-5 0,-16 0-45 16,-6 0-70-16,-7 0 12 15,0 0 9-15,-22 0-105 16,-14 0 94-16,-6 12-157 15,0-7 79-15,5 1 189 16,14-4 124-16,2 0 16 16,8 0 25-16,8-2-32 15,3 0 44-15,2 0-64 16,0 0-25-16,0 0 0 0,0 0-30 16,0 0-21-16,0 0-13 15,0 0-9-15,7 0-6 16,0 5-6-16,1 7 12 15,6 9-2-15,-3 14 5 16,-7 9-9-16,3 11-2 16,-5 8 12-16,-2-3-11 15,0-4-8-15,0-6 3 0,-2-12-3 16,-5-10 0-16,7-10-15 16,0-7-45-16,0-11-23 15,0 0-75-15,9-4-218 16</inkml:trace>
  <inkml:trace contextRef="#ctx0" brushRef="#br0" timeOffset="105763.26">7860 5542 745 0,'0'0'200'0,"0"0"-113"15,0 0 63-15,0 0-67 16,0 0-45-16,0 0-20 0,-14-5-5 16,7 22 1-16,-6 12 8 15,5 5-2-15,-4 2-5 16,1 3-5-16,-1 0-1 16,10-3-3-16,-2-2-5 15,4-4 6-15,0-4-7 16,0-6 0-16,0-4 0 15,12-4-1-15,5-1 1 16,8-6 0-16,4 1 0 16,4-6 0-16,5 0-3 0,0 0-25 15,-4-2 3-15,-3-11-24 16,-4-4-17-16,-8 1-82 16,-7 0-35-1,-12 0-144-15</inkml:trace>
  <inkml:trace contextRef="#ctx0" brushRef="#br0" timeOffset="106003.29">7779 5699 778 0,'0'0'137'15,"0"0"-27"-15,0 0 1 16,0 0-53-16,0 0-27 15,0 0-11-15,89-17-12 16,-39 13 0-16,-2-3-4 16,-5 0-3-16,-7 0-2 0,-7-1-13 15,-11 0-53-15,-12-2-59 16,-1-1-7-16,-5 1-114 16,0-1-194-16</inkml:trace>
  <inkml:trace contextRef="#ctx0" brushRef="#br0" timeOffset="106195.31">7851 5479 819 0,'0'0'98'0,"0"0"25"15,0 0 4 1,0 0-61-16,0 0-39 16,0 0-8-16,-16-5-19 15,30 5 0-15,19 0 0 16,11 0 0-16,14 0-5 15,-2 0-71-15,2-2-63 16,-9-6-37-16,-11-3-130 0</inkml:trace>
  <inkml:trace contextRef="#ctx0" brushRef="#br0" timeOffset="106547.36">8149 5061 758 0,'0'0'92'0,"0"0"10"16,0 0 18-16,0 0-40 0,0 0-43 16,0 0-13-16,-13 10-15 15,46 26 15-15,19 14 14 16,6 6-15-16,4 5-4 16,7 1 1-16,-9-3-11 15,-8 2 1-15,-12-4-2 0,-13-6-3 16,-12 3-3-16,-8-1 5 31,-7-2-4-31,-12 2-2 0,-19-3 4 16,-15-4-2-16,-6-1 1 15,5-12-4-15,1-7 2 16,6-6-2-16,1-6-7 16,16-7-10-16,2-6-28 15,7-1-16-15,14 0-25 0,0-20-125 16,8-11-274-1</inkml:trace>
  <inkml:trace contextRef="#ctx0" brushRef="#br0" timeOffset="106747.39">8956 5691 855 0,'0'0'141'0,"0"0"-93"0,0 0 59 16,0 0-22-16,0 0-46 16,0 0-23-16,0 0-7 15,0 0-9-15,0 0-5 16,0 0-94-16,-2 0-262 16</inkml:trace>
  <inkml:trace contextRef="#ctx0" brushRef="#br0" timeOffset="114365.9">648 6595 359 0,'0'0'89'0,"0"0"-48"16,0 0 35-16,0 0-17 15,0 0 17-15,0 0 19 16,0 0-35-16,29-63-9 15,-29 60-3-15,2 3-8 16,0 0-8-16,3 17-15 0,2 27-17 16,-5 19 47-16,0 15-11 15,-2 6-12-15,0 5-12 16,0-5-11-16,0-10 1 16,2-12 3-16,3-13-5 15,1-15-3-15,6-10 3 16,5-10-3-16,4-9-4 15,-3-5-12-15,6 0 6 16,-8-23 9-16,-1-14 4 0,-1-4 0 16,-12-9 0-16,-2-3 4 15,0-1-3-15,-25 2 2 16,-15 10 3-16,-5 7-4 16,-3 9 7-16,5 11 1 15,5 5-6-15,7 8-4 16,6 2-2-1,6 0-8-15,5 2 7 16,5 8-4-16,3-3 6 0,6 0-7 16,0-1-2-16,0-6-12 15,2 0 7-15,17 0 1 16,10-6 8-16,14-20 5 16,6-6-16-16,11-4 7 15,0 2-2-15,-8 3 8 16,-12 9 3-16,-20 8 0 15,-11 6 2-15,-9 8 3 16,0 0 6-16,0 0 10 0,0 3-20 16,-13 20 1-16,-3 7 0 15,7 9 0-15,9-1-1 16,0-2 0-16,0-2 1 16,18-7-1-16,-1-4 0 15,6-9-1-15,-5-8 1 16,2-6 0-16,0 0 2 15,-1-24 1-15,2-9 0 0,-5-1 1 16,-10-3 4-16,-6 1 9 16,0 2 12-16,-6-1-5 15,-14 7-7-15,-3 7-5 16,1 6-3 0,4 10-2-16,-2 2-7 15,7 3-3-15,-3 0-7 16,3 10 5-16,4 12 3 15,7 4-1-15,2 2 0 0,0 0 0 16,19-3 0-16,11-6 3 16,3-3 0-16,2-9-1 15,4-7 0-15,-1 0 1 16,-1-21 2-16,-3-5-1 16,-3-1 3-16,-9-6-2 15,-6 7-1-15,-11 1 4 16,-5 5 3-16,0 8-4 0,-8 5 4 15,-7 5-8 1,-3 2-8-16,3 0-3 0,4 6 2 16,1 4 9-16,8 6-2 15,2-4-3-15,0 2 5 16,0 0 0-16,9 1-1 16,3-3-1-16,1 1 2 15,-2 1-3-15,2 2 3 16,0 4 0-16,3 5 2 0,-5 1-1 15,3 0-1-15,-1-4-1 16,-1-5-37 0,3-6-23-16,5-9-45 15,5-2-160-15,6-4-307 16</inkml:trace>
  <inkml:trace contextRef="#ctx0" brushRef="#br0" timeOffset="115294.01">1725 6802 716 0,'0'0'69'16,"0"0"11"-16,0 0-5 16,0 0-52-16,0 0 3 15,0 0 15-15,19 23 33 0,8-41-12 16,2-11-26-16,0-6-14 15,-2-6-17-15,-4 1 0 16,-10 3-5-16,-9 4 0 16,-4 10 7-16,0 5-5 15,-17 4-2-15,-6 9-9 16,3 5-8-16,-2 0-17 16,4 11 5-16,5 7 10 15,3 2 11-15,8-4 3 16,2-2 0-16,0-1 1 15,8-6-3-15,7-2 4 16,5-2 0-16,0-1 2 16,0-2 1-16,3 0 1 15,-4 0 0-15,1 0-1 16,-1 2 2-16,-6 2-1 16,1 6-1-16,-6 4 1 15,-1 4 1-15,-1 4 4 0,2 5-5 16,-4-1 4-16,0-1-2 15,3 1-3-15,1-4 0 16,0-3 3-16,3-5-2 16,-3-4-1-16,6-4 0 15,3-6-3-15,4 0 2 16,6 0-2-16,2-18-5 16,2-10 3-16,-2-2 4 0,0-5-13 15,-8 2 10-15,-2 0-17 16,-11 1 21-16,-6 8 3 15,-2 4-3-15,-2 11 1 16,-17 2 1-16,-8 7 2 16,2 0 4-16,-2 0-8 15,5 19 3-15,5 4 1 16,1 7 3 0,7 2-1-16,7 3-4 0,2-3 1 15,0-6 0-15,2-4-1 16,13-9-1-16,1-6 1 15,2-7 0-15,0 0 4 16,0-10 13-16,1-16 2 16,-1-6-10-16,3-2 3 15,-6 0-8-15,-1 3 2 16,-5 4-7-16,-5 4 0 16,-4 9 6-16,0 8-1 0,0 6-4 15,0 0-2-15,0 0-9 16,0 17-11-16,0 9 20 15,0 7 0-15,0 1 1 16,11 1 0-16,3-8-1 16,3-8 1-16,-1-5-1 15,-1-10-2-15,1-4 0 16,0 0 0-16,1-14-1 0,6-9 1 16,-4-1-47-16,4-1-46 15,-1 3-47-15,-1 4-113 16,6 1-69-16</inkml:trace>
  <inkml:trace contextRef="#ctx0" brushRef="#br0" timeOffset="116414.16">2830 6725 531 0,'0'0'171'0,"0"0"-21"16,0 0-19-16,0 0-59 15,0 0-8-15,0 0-1 16,0-63-12-16,-6 42-23 16,-12 4 0-16,-4-3-15 15,-3 6-1-15,1 7 0 16,-3 7-3-16,-2 0-8 0,-5 0-2 16,-3 21 1-16,-1 4-2 15,5 1-1-15,14 6 1 16,13-2-1-16,6 0-1 15,0-2 4-15,13-3 0 16,12-5-2-16,8-6 2 16,2-11 4-16,-1-3-4 15,7 0 2-15,-6-25-4 0,3-8 5 16,-5-3 0-16,-4 1-3 16,-8-6 2-16,-4-1-1 15,-8-5 2 1,-4-8 0-16,-5 1 0 15,0 1-3-15,0 14 0 16,-5 11 2-16,-2 13-2 16,3 9-3-16,-1 6 3 15,1 0-1-15,2 10-11 0,-5 22 11 16,5 12-2-16,2 11 1 16,0 1 4-16,2 4-2 15,16 0 0-15,0-3-1 16,-3-5 1-16,1-8 0 15,-1-8 1-15,-1-10-2 16,-1-12 1-16,-1-10-2 16,-1-4 2-16,5-8 2 15,3-18 2-15,4-11-2 0,-1 0-2 16,-2-4 1-16,-2 3 0 16,-7 6-1-16,-4 9 0 15,-3 14 1-15,-4 7-2 16,0 2 0-16,0 4-10 15,0 20 4-15,0 12 7 16,0 4 0-16,0 6 1 16,0-1-1-16,11-7 0 0,3-6 0 15,-1-10 0 1,-2-10-2-16,1-8 2 16,-2-4-1-16,3 0 1 15,6-19 6-15,1-10-3 16,1-7-2-16,0-1 1 15,-3 0-2-15,-5 2-1 16,-1 9 1-16,-8 8 2 16,-2 11-2-16,-2 7-2 0,0 0-1 15,0 1-4-15,0 22 2 16,0 9 3-16,0 6 1 16,0-2 1-16,5 2 0 15,10-7 0-15,1-7 0 16,4-7-2-16,2-11 2 15,0-6 1-15,1 0-1 16,-1-16 0-16,0-12 1 16,1-6 3-16,-7-4-3 15,-3-2 2-15,-7-1-2 0,-6-1-1 16,0 4 1-16,-6 6 0 16,-15 10-2-16,-4 13 1 15,0 9-11-15,-2 0 2 16,-2 19 8-16,6 11 1 15,10 2-2 1,6 2 1-16,7 3 1 16,0-9-3-16,14-2 2 0,5-10 0 15,6-8-1-15,-3-8-1 16,5 0-2-16,-2-13-18 16,-6-15-50-16,4-4-30 15,-5-6-45-15,-11-1-98 16,-7-4-258-16</inkml:trace>
  <inkml:trace contextRef="#ctx0" brushRef="#br0" timeOffset="116574.18">3089 6453 954 0,'0'0'63'16,"0"0"19"-16,0 0 25 15,0 0-74-15,0 0-21 16,0 0-11-16,-4 1-1 15,37-1-2-15,5-1-60 16,4-13-185-16,-6-4-689 0</inkml:trace>
  <inkml:trace contextRef="#ctx0" brushRef="#br0" timeOffset="120766.73">4061 6786 486 0,'0'0'116'0,"0"0"-84"15,0 0 51-15,0 0 3 0,0 0-64 16,0 0 10-16,5-2 51 16,3 11-32-16,4 0-13 15,-1-6 13-15,-3-3 12 16,8 0-9-16,4 0-6 16,2-23-15-16,5-7-10 15,2-5-21-15,0-5 8 16,-6-1-5-16,-6-5 6 15,-3-5-11-15,-10-7 3 16,-4-2-5-16,0 2 2 0,0 11 0 16,-2 13 1-16,-4 16-1 15,-2 12 1 1,4 6-1-16,2 0-9 16,-5 26 4-16,-1 14 0 15,8 15 3-15,0 5 1 16,0 0 1-16,15 0 1 15,7-4 0-15,5-8-1 0,2-8 0 16,0-8 0-16,-5-11 2 16,-1-10 1-16,-1-7-1 15,1-4-1-15,4-1 4 16,2-24-1-16,-1-9-3 16,-4-4 0-16,-8-4-2 15,-3-4 2-15,-13 6-2 16,0 6-7-16,0 16-3 0,0 13 5 15,-6 5-8-15,-17 9-11 16,-1 14 25-16,-2 3 0 16,10-1 1-16,5-6-1 15,11 2 0-15,0-7 0 16,0-3-1-16,2-4 0 16,11-5 1-16,5-2 0 15,-1 0 1-15,6 0-1 16,0 0 3-16,-3-9-2 0,-1 2-1 15,-7 5 0 1,-3 0 0-16,-3 2 0 16,-1 0 0-16,1 0-2 15,-1 8 2-15,4 8-1 16,-5 5 2-16,3 3 0 16,-1-1-1-16,-3 2-1 15,6-6 1-15,0-1 1 16,-1-6-1-16,8-1 0 0,9-10-15 15,8-1-17 1,9 0-19-16,8-19-26 0,-4-9-7 16,-5-4 12-16,-12-5-10 15,-12-5-40-15,-13 1 75 16,-4 2 47-16,0 8 13 16,-15 8 107-16,-5 9 2 15,-5 7-54-15,-1 7-4 0,2 0-12 16,-3 15-22-16,2 12-12 15,5 6 11-15,7 1-15 16,11 0 3-16,2 3-3 16,0-4-4-16,0-7 2 15,10-3-8-15,4-9 1 16,-1-9-3-16,5-5 0 16,2 0 4-1,2-7 4-15,5-17-6 0,-2-7 2 16,-2-1-3-16,-8-4-3 15,-5 2 0-15,-4 0 1 16,-4 6 4-16,-2 10-5 16,0 11 2-16,0 7-2 15,0 0-4-15,0 5-9 16,-12 16 13-16,1 8 0 16,5 5 0-16,6-2 0 15,0 0-1-15,0-2 0 0,13-8 1 16,7-7 1-16,0-10-1 15,2-5-1-15,1 0 1 16,4-12 0-16,2-12 4 16,-5-6-2-16,4 1-2 15,-7 3 2-15,-3-3-1 16,-5 5 0-16,-7 6 0 16,2 8-1-16,-8 8 1 0,0 2-1 15,0 0-2-15,0 10-6 16,0 14 7-16,0 2 1 15,0 2 1-15,0 5 0 16,0-8 0-16,0-4 4 16,2-4-1-1,2-9-3-15,3-6 0 16,-3-2 2-16,3 0 3 16,4-2 6-16,7-20 5 0,0-4-12 15,0-4 1-15,-1-4-5 16,4 0-1-16,-6 0 1 15,-1 8-3-15,-6 10 2 16,-3 10 0-16,-3 6 0 16,-2 0-6-16,0 6-6 15,0 15 9-15,0 6 3 16,0 1 0-16,6 2 2 16,8-4-2-16,1-4 0 0,4-5-4 15,1-12 4-15,-1-5 5 16,4 0-4-16,4-8 3 15,4-16 2-15,0-6 3 16,-2-3-7-16,-4-2-1 16,-8-2 2-16,-7 0 0 15,-8 8-3-15,-2 10 2 16,0 12-5-16,-2 7-1 0,-14 0 0 16,-5 11 4-16,6 7 0 15,4 1 0-15,6-2-3 16,5 1-2-16,0 2 4 15,5-2 1 1,13-2-2-16,2 2 4 16,3-4-2-16,-4 2 0 15,-3-4 1-15,-3-1-1 16,-1-4 1-16,-6-1-2 0,-1 4 0 16,-5-4 1-16,0 6-1 15,0-2 0-15,-7 0 0 16,-9 1 0-16,-1-6-4 15,3-3-15-15,3-2 0 16,5 0 3-16,0-6 4 16,6-14-9-16,0-6-30 15,0-8-13-15,14 0 26 16,11 0 22-16,2 7 1 0,2 8 7 16,-5 7 6-16,-6 6 3 15,-5 6 0-15,-6 0 3 16,-5 0 12-16,5 14 7 15,-5 6 9-15,2 4 15 16,3 2-8-16,-5 2-9 16,3-4-4-16,-3-4-5 15,1-6-8-15,-1-6-2 0,-2-4 0 16,0-1-4-16,2-3 4 16,2 0 4-1,5-5-1-15,5-17 7 16,5-6-17-16,4-7-3 15,4-2-1-15,-1 2 1 16,-1 8 0-16,-8 10-1 16,-3 12-2-16,-9 5-1 15,-1 0-2-15,0 3-1 0,1 18 5 16,-1 4-2-16,1 0 8 16,-3 5-6-16,3-1 4 15,-1-4-2-15,-2-5 0 16,2-7 2-16,-1-8-1 15,-1-2 1-15,2-3 1 16,-1 0 0-16,6 0 11 16,-3-21-11-16,13-3-1 15,0-2 2-15,-3 0-3 0,1 2-1 16,-1 4-1-16,-3 6-5 16,-1 6 5-16,-1 8-1 15,-5 0-6-15,2 1 0 16,0 20 8-16,-1 3 0 15,-1 1 0-15,6 1 0 16,1-3 0-16,-2-9 1 16,1-5-1-1,-4-4 0-15,-3-5 0 0,4 0 2 16,2 0 3-16,2-19 2 16,5-2-5-16,-3-2-1 15,1-3 2-15,3-3-3 16,-4-1 1-16,1 4-1 15,-8 7 0-15,1 11-3 16,-5 8-1-16,-4 0-4 16,0 7-1-16,5 13 9 0,-5 4 0 15,5 2 0-15,-1 2 0 16,1-2 1-16,1-4-2 16,3-4 2-16,-2-7-2 15,0-8 2-15,1 1 0 16,4-4 1-16,5 0 2 15,6-12 4-15,4-10-3 16,-6-4-3-16,2 0 1 16,-7-4-3-16,-3-4 3 0,-1 2-3 15,-10 6 1-15,0 7 0 16,-2 10-1-16,0 6-1 16,0 3-3-16,0 0-8 15,0 0 5-15,-8 7 5 16,2 9 1-1,2 2 0-15,4-2-3 16,0-1 4-16,0-1-1 16,0 1-2-16,14 0 3 0,-4-4 0 15,8-1 1-15,-7 0-1 16,7 0 0-16,-2 0 0 16,-3 0 2-16,-4-1-2 15,-2 2-1-15,-3 1-1 16,-4 0 2-16,0 2-1 15,0 0 1-15,-13 3-4 16,-9-3 3-16,1-3-3 0,6-3-18 16,3-8 10-16,8 0-8 15,2 0 14-15,2-9-5 16,0-14 2-16,0 1 4 16,11-3-2-16,13-4-1 15,15 0 3-15,3 0 5 16,4-3-2-16,6 1 2 15,-1-1 0-15,-4 4 0 16,-11 9 0-16,-14 1 0 0,-13 4 2 16,-9 5 3-16,0 0 5 15,0 5-1-15,-22 4-8 16,-5 0-1-16,-2 0 0 16,2 12 3-1,7 3 1-15,2 3 0 16,16-1-1-16,2-2-2 15,0 4 1-15,0-3 0 16,7 0 2-16,11-2 1 0,-3 0 0 16,5-3-3-16,-2 1 2 15,2 2-4-15,3-3 2 16,-8 3-2-16,-6-7 0 16,0 5 2-16,-9-3-2 15,0-4-2-15,0 7 2 16,-16-3 0-16,-8 2-2 15,-5-6 2-15,4 2-3 0,1-7-3 16,11 0 3-16,7 0 2 16,6 0-1-16,0 0-6 15,0-11 3-15,19-7-8 16,5-4 9-16,10-4-2 16,-3 4-1-16,0-2 5 15,-6-3 2-15,-8 6-2 16,-3-3 2-16,-10 6 0 15,3 8 4-15,-5 6-1 0,-2 4 12 16,0 0-2-16,0 0-9 16,0 0-4-1,0 14 0-15,0 4 4 16,0 3 0-16,0 3 0 16,6 1 3-16,4-4-6 15,-1 0 2-15,-1-8 2 16,2-1-2-16,-4-7-1 15,5-3-1-15,1-2 3 0,3 0 0 16,3 0 4-16,4-14-5 16,5-6 1-16,-3-4 2 15,-1 0-4-15,-6 0-2 16,-5 2 0-16,-6 10 1 16,-6 4-1-16,0 6 2 15,0 2-2-15,0 0-4 16,0 7 1-16,0 12 2 0,-8 5 2 15,0 4-1-15,8 2 0 16,0-2 0-16,0-2 1 16,0-6-1-16,12-4 0 15,-3-6 0-15,-1-6-3 16,2-4 3-16,1 0 0 16,3 0 8-16,1-16-8 15,1-2 2-15,-5-5 3 16,-5-1-5-16,-4 1 1 15,-2-3 1-15,0 2 0 16,0 5-2-16,-4 6-2 16,-11 5-3-16,-3 8 0 15,-1 0-5-15,2 0 10 16,3 0-2-16,6 6 3 16,3-3-2-16,5 4 1 15,0-4-4-15,0 1 2 16,13-1 2-16,14-1-1 0,2 2 2 15,0-3 1-15,-2 3-2 16,0 3-2-16,-2 1 2 16,-6 2 3-16,1 4-1 15,-7 2-1-15,1 2 1 16,-5 0 5-16,-5-2-1 16,-2-4-2-16,-2-4-3 15,0-4 1-15,0-1-1 0,0-3 1 16,0 0 6-16,0 0-3 15,0 0 5-15,0-11-10 16,0-10 1-16,0-5-1 16,8-6-1-16,13-5 0 15,18 2-5-15,1 10-2 16,-7 9 2 0,-8 11 4-16,-10 5-3 15,1 0 3-15,-1 19-3 0,1 8 5 16,-3 6 0-16,-3-3 2 15,-6 2 0-15,0-2-2 16,-4-6-4-16,0-6 4 16,0-6 0-16,0-8-9 15,-18-4-17-15,-8 0-19 16,-3-9-64-16,-9-14-26 16,0-1-74-16,-4-2-211 15</inkml:trace>
  <inkml:trace contextRef="#ctx0" brushRef="#br0" timeOffset="120942.75">7374 6256 804 0,'0'0'220'0,"0"0"-114"16,0 0 22-16,0 0-70 0,0 0-36 15,0 0-14-15,0 0-8 16,-5-16-5-16,1 14-18 15,-10-2-67-15,-8-1-264 16</inkml:trace>
  <inkml:trace contextRef="#ctx0" brushRef="#br0" timeOffset="121158.78">6662 6208 831 0,'0'0'201'0,"0"0"-128"15,0 0 72-15,0 0-89 16,0 0-34-16,0 0-18 16,-9-24-4-16,9 24-2 0,0 0-13 15,0 0-86-15,-4 4-193 16</inkml:trace>
  <inkml:trace contextRef="#ctx0" brushRef="#br0" timeOffset="121894.87">3997 6413 622 0,'0'0'155'0,"0"0"-22"15,0 0-12-15,0 0-4 16,0 0-49-16,0 0-18 16,-54-14-28-16,60 14-20 15,30 0 8-15,20 0-9 0,13 0-1 16,11 0 0-16,7 0-67 16,0-8-189-16,-7-4-454 15</inkml:trace>
  <inkml:trace contextRef="#ctx0" brushRef="#br0" timeOffset="125431.33">372 7766 465 0,'0'0'181'0,"0"0"-65"16,0 0 14-16,0 0-56 15,0 0-12-15,0 0-9 16,0 0 18-16,-49-83-32 16,49 71-4-16,0 1-17 0,0 1-12 15,0 2-4-15,7 2 0 16,3 2-2-16,4 4-1 16,1 0-4-1,-1 6 2-15,-3 18-2 16,-2 4-1-16,-9 6 5 15,0 3 0-15,0 0 1 16,-13-2 3-16,-10-3-2 16,6-9-1-16,3-4 2 0,5-12-1 15,5-5-1-15,4-2 2 16,0 0 1-16,0 0-3 16,0-3-13-16,22-13-44 15,9-11-31-15,10-3 5 16,3 0-46-16,1-5-99 15,-8 0 40-15,-5-2-79 16</inkml:trace>
  <inkml:trace contextRef="#ctx0" brushRef="#br0" timeOffset="125767.37">525 7470 560 0,'0'0'112'16,"0"0"33"-16,0 0-66 15,-142-33-22-15,99 33-26 16,-3 15 9-16,-3 16-10 15,-1 7-2-15,8 8 8 16,9 7-14-16,8 4-13 0,8 6-1 16,7 1 3-16,10 0-6 15,0-5-4 1,19-9 2-16,16-10-2 16,9-10 2-16,12-13-4 15,9-16 2-15,4-1 1 16,7-12 1-16,-4-21 3 15,-3-10 4-15,-9-6-7 16,-2-2 1-16,-18-2 2 0,-20-1-6 16,-20-4 4-16,-25-4 3 15,-37-1-7-15,-14 8-6 16,0 8-3-16,12 20-22 16,6 21-24-16,8 6-77 15,11 6-162-15</inkml:trace>
  <inkml:trace contextRef="#ctx0" brushRef="#br0" timeOffset="127935.65">1676 7892 141 0,'0'0'34'16,"0"0"-17"-16,0 0 21 15,0 0 33-15,0 0 25 16,0 0-63-16,4-38 5 15,-2 24 34-15,0 1-1 16,-2 2 36-16,3 7 23 16,-3 4-47-16,0 0-11 15,0 0-29-15,0 0-21 0,0 21-17 16,0 18 4-16,0 10 11 16,9 7-5-16,4-2 0 15,3-4-4-15,3-9-7 16,2-10-3-16,1-13 2 15,3-10-2-15,-3-8-1 16,5 0 13-16,2-11 3 0,2-24 7 16,2-9-2-16,0-8-3 15,-4-4-5-15,-6-2 0 16,-9 0-12-16,-12 1 2 16,-2 10-3-16,0 10-1 15,0 16-5-15,-2 12-18 16,-3 9-71-1,-2 0-71-15,1 16-160 16,1 9-173-16</inkml:trace>
  <inkml:trace contextRef="#ctx0" brushRef="#br0" timeOffset="128631.74">2392 7726 187 0,'0'0'373'16,"0"0"-310"-16,0 0 94 16,0 0-55-16,0 0-62 15,0 0-8-15,2 14-14 16,2 27 24-16,5 14 12 0,0 9-6 15,2 8-20-15,-4-1-9 16,-5-7-8 0,0-14-10-16,0-10-1 15,-2-18-2-15,7-8 0 16,0-9-2-16,8-5-66 16,12 0-66-16,14-24-148 15</inkml:trace>
  <inkml:trace contextRef="#ctx0" brushRef="#br0" timeOffset="128975.79">3000 7796 854 0,'0'0'72'0,"0"0"43"16,0 0-19-16,0 0-46 15,0 0 1-15,0 0-7 16,-47-76-10-16,30 71-17 16,-4 5-3-16,1 0-12 15,-4 3 1-15,-1 21 1 16,3 6-3-16,1 8-1 16,8 2 3-16,9 2-3 15,4-2 0-15,0-5-1 0,2-8 1 31,23-6-1-31,6-9-5 0,5-8 0 16,6-4-13-16,9 0-25 16,5-8-62-16,0-15-114 15,-5 2-154-15</inkml:trace>
  <inkml:trace contextRef="#ctx0" brushRef="#br0" timeOffset="129247.82">3414 7749 631 0,'0'0'246'16,"0"0"-153"-16,0 0 44 15,0 0-44-15,0 0-29 16,0 0-29-16,-73-34-12 16,48 43-8-16,1 16-8 0,0 12 6 15,6 5-4-15,9 4-8 16,9 3 3-16,0-5-3 15,2-4-1-15,25-10 0 16,8-6-1-16,15-14-1 16,12-10-8-16,5 0-20 15,2-10-59-15,-3-14-156 16,-1-5-289 0</inkml:trace>
  <inkml:trace contextRef="#ctx0" brushRef="#br0" timeOffset="130239.96">3833 7856 247 0,'0'0'232'16,"0"0"-137"-16,0 0 12 15,0 0 41-15,0 0-60 16,0 0-26-16,3-2 4 16,6 2 1-16,8 0-15 15,15 0 8-15,8 0-25 0,9 0-19 16,7 0 0-16,0 0-14 16,-3 0 4-16,-9 2-5 15,-10 0-1-15,-12-2 0 16,-3 0 0-16,-9 2-1 15,5-2-17-15,-1 3-12 16,-1-3-26-16,-1 0-8 16,-3 0-14-16,-5 0-6 15,-2 0-48-15,-2 0-90 16,0 0-280-16</inkml:trace>
  <inkml:trace contextRef="#ctx0" brushRef="#br0" timeOffset="130944.04">4926 7650 226 0,'0'0'12'16,"0"0"-11"-16,0 0 4 15,0 0-4 1,118 7 5-16,-98-7 6 15,0 0-12-15,-6-1-1 16,-6-7-12-16,-8 5-72 0</inkml:trace>
  <inkml:trace contextRef="#ctx0" brushRef="#br0" timeOffset="131432.1">5000 7515 625 0,'0'0'112'0,"0"0"34"16,0 0-37-16,0 0-36 16,0 0-22-16,0 0-23 15,-8-2-16 1,8 30-10-16,0 14 3 16,0 7 16-16,0-1-11 15,0-4-5-15,8-7-4 16,5-8 3-16,3-9-1 0,-1-11-2 15,-1-9 0-15,3 0 10 16,6-21 27-16,8-16-11 16,0-10-14-16,-2-5 1 15,-4-4-8-15,-10 2-4 16,-11 4-1-16,-4 9 0 16,0 15-1-16,0 14-1 15,0 12-8-15,-2 0-33 16,-9 24-45-16,3 10-43 0,3 5-123 15,5-7-342-15</inkml:trace>
  <inkml:trace contextRef="#ctx0" brushRef="#br0" timeOffset="132112.2">5314 7680 595 0,'0'0'174'0,"0"0"-84"15,0 0 4 1,0 0-31-16,0 0-13 16,0 0 11-16,-2 2 2 15,2-2-11-15,0 0-12 16,8-18-7-16,15-4-20 16,-1 0-11-16,0 1 1 15,-6 8-2-15,-3 2 1 16,-3 6-2-16,-6 2-1 0,-2 3 0 15,0 0-10-15,0 19 9 16,7 10 2-16,-2 6 0 16,0 1 1-16,-1-7 0 15,1-4-1-15,-1-7-3 16,2-10 3-16,-4-4 6 16,0-4-5-16,1 0 5 15,3-9 4-15,13-16 0 16,-3-5-3-16,1 1-7 0,4-3 2 15,-5 2-2-15,-5 9 2 16,-2 5-1-16,-6 8-2 16,-3 8-2-16,-2 0-5 15,9 8 2-15,-5 16 6 16,10 10-4-16,-3 0 8 16,7-1-4-16,2-1 0 0,0-9 0 15,-3-7 2 1,-5-12-2-16,1-4 1 15,1 0 1-15,1-8 7 16,5-16-3-16,1-8-1 16,-2-2-3-16,-3-1-2 15,-1 4 1-15,-5 3 0 16,-6 7 0-16,-4 12-1 16,0 9-1-16,0 0-7 0,5 14-3 15,-1 18 4-15,0 6 5 16,5 0 2-16,7-4 0 15,-3-8-2-15,3-6-3 16,-1-10-1-16,1-10-29 16,-1 0-24-16,8-22-101 15,2-12-24-15,-5-8-107 16,-7-6-152-16</inkml:trace>
  <inkml:trace contextRef="#ctx0" brushRef="#br0" timeOffset="132344.23">5914 7333 701 0,'0'0'108'0,"0"0"-26"16,0 0-22-16,0 0-7 15,0 0-7 1,0 0-11-16,-50 92-1 16,55-85-6-16,6-7 3 0,2 0 4 15,3-7-12-15,4-11-15 16,-4-3-4-16,-5 4 2 15,-7 2-10-15,-4 6 4 16,0 3-26-16,0 6-38 16,-9 0-28-16,-6 6-92 15,-5 16-161-15</inkml:trace>
  <inkml:trace contextRef="#ctx0" brushRef="#br0" timeOffset="133528.37">5972 7583 773 0,'0'0'82'16,"0"0"13"-16,0 0-11 0,0 0-19 16,0 0-22-16,0 0-7 15,73-22-10-15,-53 51 2 16,5 6-9-16,-6 6-7 15,4-4 4 1,-3 0-15-16,-5-7 5 16,-1-12-6-16,-1-6 2 15,-8-10-1-15,-1-2-1 16,-2 0 10-16,0 0 19 0,4-16 7 16,-2-14-29-16,2-6-4 15,3-6 0-15,3-5-3 16,3 2 0-16,3 7-1 15,-7 10 0-15,-5 14 1 16,0 7-4-16,-4 7 4 16,4 0-5-16,5 21-6 15,3 7 8-15,1 2 1 0,-1 0 2 16,-1-5 0-16,3-4 1 16,-1-7 0-16,-4-5 0 15,3-8-1-15,-1-1 2 16,5 0 1-16,2-12 3 15,2-12-6-15,-2-7 1 16,-7-2 1-16,1-4-1 16,-7-2-1-16,-5 4 0 15,-2 5-3-15,0 13 1 0,0 10-5 16,0 7 1-16,-11 0-3 16,-5 16 7-1,5 10-1-15,7 7 1 16,4 0 3-16,0 3-2 15,0-3 2-15,17-3-1 16,1-5 0-16,9-2 0 16,2-11 1-16,0-6-1 15,7-6 3-15,-3 0 1 0,-2-24 2 16,5-5-4-16,-7-2-2 16,-2-7 1-16,-9 2-1 15,-12-2 3-15,-6 5-5 16,0 11 2-16,0 7-3 15,-2 10-6-15,-12 5-2 16,1 0 2-16,7 0 3 16,-4 5 2-16,10 7-1 0,0 1 3 15,0-1-1-15,0 2-2 16,5 0 4-16,6 0 1 16,10 0 0-16,-4-2 0 15,6 2 0-15,-1 3 0 16,-5 1 0-16,6 2 0 15,-6 0 1-15,-1-1 0 16,-1 0-1-16,-1-5 1 16,-1-2-1-16,-1-7 0 0,-1-2 2 15,0-3 2 1,5 0 4-16,2-8 2 16,1-14-2-16,8-6-5 15,-4-6-1-15,-1-7-1 16,-7-2-1-16,-4-10 0 15,-8 3-1-15,-3 8 0 16,0 10-1-16,0 15-3 16,0 14 0-16,-9 3 0 0,-2 0-1 15,-3 12 5-15,3 10-2 16,7 2 2-16,4 4-1 16,0 0 2-16,6 0 0 15,15 0-3-15,-2-4 6 16,-1-2-3-16,5-1 1 15,-6-6 1-15,-3-1 1 16,-3-3-3-16,-7-4 2 0,-4 0-2 16,0-1 2-16,0-2-2 15,0 2-3-15,-15-2 3 16,-14 3 0-16,-4-7-15 16,-3 0-25-16,0 0-72 15,0 0-62-15,5-9-196 16</inkml:trace>
  <inkml:trace contextRef="#ctx0" brushRef="#br0" timeOffset="134296.47">7697 7567 294 0,'0'0'381'0,"0"0"-338"16,0 0 85-16,0 0-53 15,0 0 1-15,0 0-21 16,0-3-4-16,-3-11 12 16,1-7 2-16,-2-2-37 15,-5-4 6-15,-4 3-12 16,-5 1-4-16,-7 4-15 15,-6 5 3-15,-7 10-6 0,-5 4-1 16,1 0 0-16,3 18 1 16,0 14-3-16,8 4 3 15,7 4 1-15,12 3-1 16,8-8 1-16,4-1-7 16,0-7 10-1,16-10-5-15,6-8 2 16,2-9 0-16,5 0 2 15,9-6 3-15,1-18 2 0,-2-7-4 16,-3 2-3-16,-10-3 0 16,-11 4-1-16,1 2 5 15,-12 8-4-15,-2 5-1 16,0 8-3-16,0 5 3 16,0 0-5-16,0 14-5 15,-9 15 10-15,2 7-1 16,7 3 1-16,0 0-2 15,7-8 2-15,13-3 0 0,5-10 1 16,2-11-1-16,2-7 1 16,2 0 7-16,2-12-7 15,5-20 6-15,-7-1-1 16,-4-6-4-16,-7-3-2 16,0-8 0-16,-11-10 1 15,-2-8-1-15,-7 0-1 16,0 10-2-16,0 17 3 0,-9 19 0 15,0 22-1-15,-2 0-3 16,0 25-7-16,-1 23 9 16,4 12 2-1,8 8 1-15,0-1 2 16,8-1-2-16,15-8-1 16,-1-9 2-16,5-14-2 15,-3-11 3-15,-6-11-3 16,-3-10-27-16,1-3-50 0,5-8-212 15</inkml:trace>
  <inkml:trace contextRef="#ctx0" brushRef="#br0" timeOffset="135032.57">8809 7103 840 0,'0'0'62'15,"0"0"44"-15,0 0-27 16,0 0-49-16,0 0-20 16,0 0 61-16,16 154-25 15,-12-95-29-15,5 2-7 0,-5-11-1 16,1-7-7-16,-5-11 0 15,3-9-3-15,-3-10 2 16,0-5-2-16,0-6-31 16,0-2-34-16,-8 0-17 15,-11 0-28-15,-4-9 48 16,3-1 19-16,3 5 11 16,-4 2 32-1,8 3 1-15,2 0 6 0,0 8 24 16,-1 11 9-16,8 0-3 15,4 4 8-15,0-3-19 16,0-2-8-16,22-4 0 16,7-4-2-16,13-6-8 15,1-4 3-15,11 0-8 16,-8-23-2-16,4-4-12 16,-15-4-58-16,-18-1-38 0,-7-8-113 15,-10-6-197-15</inkml:trace>
  <inkml:trace contextRef="#ctx0" brushRef="#br0" timeOffset="135192.59">8642 7171 756 0,'0'0'115'0,"0"0"-8"16,0 0-28-16,0 0-42 0,0 0-26 15,0 0-10-15,113-43 0 16,-61 37-1-16,-3 1-2 15,-5 3-68-15,6 2-97 16,-10 0-128-16</inkml:trace>
  <inkml:trace contextRef="#ctx0" brushRef="#br0" timeOffset="136000.7">9083 7319 642 0,'0'0'112'0,"0"0"25"16,0 0-25-16,-11 110-40 16,11-81 2-16,0 3-10 15,0-11-29-15,0-4-9 16,0-7-16-16,0-7 3 0,0-3-4 16,0 0-9-16,0 0 14 15,7-8 1-15,9-15-4 16,1-8-9-16,-1-3 2 15,6 4-4-15,-6 6 1 16,-5 7 4-16,-2 10-5 16,-2 5-5-16,-3 2 4 15,5 10-8-15,5 18 7 16,-1 6 1-16,3 3 1 0,1-5 0 16,-1-6 0-16,1-6 0 15,-1-11 0-15,-3-5-1 16,3-4 1-1,-3 0 2-15,12-24 3 16,-7-7-3-16,4-8-2 16,-4 0 2-16,-3-7 0 15,-5-9 1-15,-6-6-3 16,-4-9 0-16,0-2 3 0,0 10-3 16,0 14-2-16,-6 18 2 15,1 16 0-15,2 7-2 16,1 7-3-16,-7 0-4 15,5 29 2-15,-2 13 5 16,1 6 1-16,5 8 1 16,0 1 0-16,20 2 0 15,0-1 0-15,3 0 0 0,-2-12 0 16,4-9 0-16,-5-11 0 16,-5-10 0-16,6-8-2 15,-5-8 2-15,3 0-1 16,10-12 1-16,-2-13 0 15,-2-10-5-15,-5-3 5 16,-7-6-6-16,-4-2 0 16,-9 4-4-16,0 8 4 15,-9 15 0-15,-9 14-1 0,-1 5-7 16,-8 0 13 0,4 22-5-16,6 10 5 15,5 6 1-15,12 5 0 16,0 1 1-16,14-7-1 15,15-5 0-15,7-9-1 16,1-9 0-16,3-11-1 16,-1-3-3-16,-8-2-68 15,-7-20-49-15,-4-8-2 0,-11-4-100 16,-7-4 5-16</inkml:trace>
  <inkml:trace contextRef="#ctx0" brushRef="#br0" timeOffset="136160.72">9344 7163 587 0,'0'0'174'0,"0"0"-79"15,0 0 2-15,0 0-20 16,0 0-54-16,0 0-10 16,71 1 5-16,1-1-18 15,6-7-12-15,9-4-106 16,-2-1-200-16</inkml:trace>
  <inkml:trace contextRef="#ctx0" brushRef="#br0" timeOffset="138297">10111 7339 618 0,'0'0'71'15,"0"0"64"-15,0 0-34 16,0 0-43-16,0 0 11 16,0 0-3-16,47 15-2 0,-32-34-20 15,-1-3-20-15,-5-4-9 16,-7 0 12-16,-2-2-6 16,0 4-14-16,-18 2 5 15,-6 8-10-15,-3 7-2 16,-2 7-6-16,-2 0 6 15,-2 21-2-15,-2 11 3 16,12 6-2-16,4 0-2 0,19 2 1 16,0-6 0-16,0-4 0 15,11-6 1-15,5-10 0 16,7-7 0-16,-2-7 2 16,8 0 0-16,-2-12 2 15,-2-9-1-15,-5-1 4 16,-7 0-5-1,-4-3 2-15,-4 6 2 16,-3 3-1-16,3 5 0 0,-5 8 5 16,0 3-9-16,0 0-4 15,0 20-6-15,0 18 9 16,-5 17 1-16,3 13-1 16,2 10 5-16,0 10-4 15,0 1 0-15,0-2-2 16,0-13 1-16,0-17-4 15,0-19-2-15,0-17-7 16,0-20 7-16,0-1 7 0,-5-8 6 16,-4-20-6-16,-4-8-5 15,-3-4 4-15,8-6 1 16,3-5-3-16,5-5 3 16,0-4-3-16,11 0 2 15,20 3-2-15,10 5-1 16,10 4-2-16,2 0 2 15,10 5 1-15,-5-3 2 0,-12 9-1 16,-15 4 2-16,-8 10 0 16,-17 3 4-16,-6 5-3 15,0 4-1-15,0-1-5 16,0 6 1 0,-15 1-1-16,-1 5 2 15,1 0 1-15,-1 0-1 16,7 0 2-16,5 7-1 15,2 1 1-15,2 0-1 0,0 2 1 16,0 0 1-16,11 2 0 16,5 0 3-16,1 2-1 15,1 0-2-15,-3 0 0 16,-1 4 3-16,1 4-1 16,-1 2-1-16,-1 2-1 15,-1 0 3-15,1-2-2 16,-2-4-1-16,3-6 1 15,-4-2-1-15,9-6 0 0,3-6 0 16,7 0 4-16,7 0-3 16,-1-15 4-16,5-10-4 15,-7-3 0-15,1-6 1 16,-10-8-2-16,-1-2-6 16,-19 1-1-16,-4 7 6 15,0 14-7-15,-6 10 2 16,-21 10 0-16,-11 2 1 0,1 0 3 15,0 17 2-15,4 9-1 16,6 2 0 0,10 4 1-16,5 0 0 15,10 0 2-15,2-3 2 16,0-8 4-16,4-3 1 16,12-10-2-16,-1-4 5 15,10-4 3-15,2 0 1 16,-5-18-5-16,5-4-6 0,0-2-5 15,-12 0 0-15,1 0 0 16,-3 4 2-16,-6 6-2 16,-5 6-1-16,1 7-1 15,-3 1-12-15,0 0 1 16,0 9 4-16,0 17 6 16,0 6 2-16,0 2 1 15,0 2 0-15,4-4 1 16,9-4-2-16,10-7 1 0,-1-7 0 15,4-10 0-15,3-4 1 16,10 0 2-16,-4-21-1 16,5-9 5-16,-2-5-6 15,-7-8 2-15,-4-5-3 16,-9-6 2-16,-5-8-2 16,-1-10 0-16,-10-7 1 15,-2 1 0 1,0 3-1-16,0 22 0 0,0 16 3 15,-10 21-3-15,8 11-1 16,-2 5-3-16,0 0-1 16,-3 28 1-16,3 14 3 15,2 10 0-15,2 7 1 16,0 7 0-16,0-1 0 16,6 3 0-16,7 1 0 15,1-7 0-15,1-6 0 0,8-10 1 16,-5-14-1-16,9-9 0 15,-8-14 1-15,8-9 0 16,4 0-1-16,7-17 1 16,3-10-1-16,-8-4 1 15,-6-2-1-15,-12-4 0 16,-11 3-7-16,-4 5 6 16,0 11-5-16,-4 10-5 15,-19 8-1-15,2 0 4 0,-6 23 5 16,2 6 0-16,9-1-5 15,14 2 7-15,2 0-2 16,0-4 3-16,2-4-6 16,27-2 6-16,14-6-8 15,9-8 1-15,7-6 4 16,1 0 0 0,-2-3 1-16,-4-17 2 15,-9-5 1-15,-7-1-1 0,-9-4 1 16,-10 2-1-16,-7-2 4 15,-12 2-1-15,0 6 1 16,-4 6 4-16,-23 10-6 16,-9 6-2-16,0 1 0 15,-2 26 2-15,5 6 0 16,8 4 1-16,12-5-2 16,7-2 3-16,6-5-1 0,0-4 2 15,4-7-4-15,13-8 5 16,6-6 1-16,-1 0 12 15,12-10-6-15,-3-18 0 16,0-7-7-16,0-11-2 16,-2-5 4-16,-2-9-2 15,-2-7-4-15,-8-5-2 16,-5-7-1-16,-8-2 1 16,-4 9 2-16,0 22-1 0,0 20-1 15,-4 21 1-15,-8 9-1 16,-1 27-9-16,-3 23 7 15,1 18 2-15,3 9 0 16,12 3-4 0,0-5 3-16,0-2 1 15,16-10 4-15,5-5-4 16,-4-15 0-16,-3-15 0 16,-3-10-7-16,-5-12-14 0,-4-6-14 15,0 0-26-15,-2-10-71 16,0-17-183-16,-8-6-328 15</inkml:trace>
  <inkml:trace contextRef="#ctx0" brushRef="#br0" timeOffset="138561.03">11018 7060 746 0,'0'0'280'15,"0"0"-224"-15,0 0 23 16,0 0-13-16,0 0-37 16,143-10-5-16,-56 10 0 15,5 0-15-15,-8 0-4 16,-4 0-3-16,-22 0-1 0,-16 0 0 16,-19-2-1-16,-19 2-6 15,-4 0-6 1,0 0-19-16,-19 0-16 15,-18 0-63-15,-5 0-86 16,0 0-315-16</inkml:trace>
  <inkml:trace contextRef="#ctx0" brushRef="#br0" timeOffset="140425.28">1217 8485 593 0,'0'0'32'0,"0"0"72"16,0 0 47-16,0 0-63 16,0 0-11-16,0 0-20 15,-38-32-24-15,11 35-17 16,-4 26-9-16,-7 10 9 15,-3 9-7-15,8 4 10 0,6 2 3 16,10-1-7-16,10-3 0 16,7-10-9-16,0-6-4 15,9-12 0 1,14-6-1-16,6-12 2 16,6-4-3-16,5 0 0 15,2-6 0-15,3-16 5 16,-5-7-4-16,-5 0 3 15,-6-3-2-15,-6 2 1 0,-7 3-2 16,-10 10 5-16,-1 5-5 16,-5 5 6-16,0 7-1 15,0 0-3-15,0 0-3 16,0 21-6-16,-5 7 6 16,1 4 0-16,4 0 0 15,0-6 0-15,0-4-2 16,13-4 3-16,5-9-2 15,2-4 1-15,7-5-1 0,2 0 1 16,2-7 1-16,4-14 0 16,0-2-1-16,-7-6 3 15,-4 0-2-15,-5 2 1 16,-9-1-2-16,-5 2-2 16,-5 5 1-16,0 7-4 15,0 7 0-15,0 5 2 16,-7 2-4-16,-6 0 1 0,-1 0-3 15,4 12 5 1,3-5-1-16,5 0-4 16,2-3-1-16,0-4 6 15,0 0-6-15,0 0-2 16,6 0-5-16,10 0 17 16,2-2 5-16,0-5-5 15,-1 4-2-15,-3-1 1 16,-3 4-1-16,2 0 0 0,-3 0-5 15,2 9 6-15,-3 13-2 16,1 5 3-16,-6 3-3 16,0-2 2-16,1 2 1 15,-3-4 0-15,2-6 1 16,4-6 1-16,-6-5-2 16,2-4-3-16,-2-5 1 15,3 0-1-15,3-5-83 16,0-20 12-16,0-5-69 0,-8-4-108 15</inkml:trace>
  <inkml:trace contextRef="#ctx0" brushRef="#br0" timeOffset="140681.31">1326 8340 695 0,'0'0'74'0,"0"0"9"15,0 0 11-15,0 0-18 16,0 0-31-16,0 0-6 16,-29 82 3-16,44-82-13 15,3 0 6-15,5 0-16 16,-1-8-16-16,-4-8 7 16,-5 6-7-16,-9 3 1 15,-1 0-4-15,-3 7-17 0,0 0-24 16,0 0-56-16,0 7-22 15,0 14-162-15,0 9-247 16</inkml:trace>
  <inkml:trace contextRef="#ctx0" brushRef="#br0" timeOffset="141601.41">2010 8640 810 0,'0'0'105'16,"0"0"-4"-16,0 0 16 15,0 0-26 1,0 0-38-16,0 0-27 16,-4-48-3-16,-7 48-17 15,-1 21-4-15,-3 6 0 0,-1 11-2 16,7 1 1-16,3 0 1 15,6-2-2-15,0-7 0 16,0-6-1-16,6-2 1 16,13-12 0-16,2-3-2 15,6-7 5-15,4 0-2 16,5-12-1-16,2-15-5 16,-2-1 3-16,-3-4 2 0,-6 1-5 15,-4-1 2-15,-11 4 3 16,-5 10 1-16,-3 6-1 15,-4 10-3-15,0 2 1 16,0 0-3-16,0 0-12 16,0 21 15-16,0 9 2 15,0 4 0-15,0-2-1 16,0 1 1-16,0-8 3 16,14-4-3-16,-1-7 2 0,1-9 1 15,1-5 3-15,3 0-5 16,5-7 10-16,3-18 3 15,3-3-13 1,2-4-1-16,-2 1 5 16,-4-1-4-16,-7 3 2 15,-7 5-3-15,-3 12 1 16,-5 3-1-16,-3 9-8 16,0 0 1-16,0 0-4 0,0 21 7 15,0 3 2-15,-3 2 4 16,3 0-2-16,0-3 0 15,0-2 0-15,14-3 0 16,7-6 1-16,-2-5-1 16,12-7 0-16,-2 0 3 15,7-7 4-15,2-20-5 16,-6 0 2-16,-3-7-3 0,-8-3-1 16,-3-5 2-16,-9-6 0 15,-9-8-2-15,0-6 0 16,0 7-1-16,0 14 0 15,-2 14 0-15,-7 16 1 16,3 6-4-16,-2 3-6 16,2 2 8-16,2 0-3 15,-3 14 1-15,3 17 3 16,4 10 1-16,0 12 0 0,0 4 1 16,4-4-1-1,7-2 0-15,5-8 0 16,-1-11 0-16,-1-7 0 15,-3-9-4-15,0-9-11 16,-2-7-25-16,2 0-67 16,0 0-35-16,-2-12-49 0,0-3-135 15</inkml:trace>
  <inkml:trace contextRef="#ctx0" brushRef="#br0" timeOffset="143545.68">2654 8761 377 0,'0'0'121'0,"0"0"-39"15,0 0 5-15,0 0 31 16,0 0-29-16,0 0-24 16,0 0 0-16,0-3-1 15,0-6-9-15,0-7-23 16,0-2-4-16,0-4-2 16,0-5-6-16,0 6-12 0,0-4-4 15,0 6 3-15,0 2 0 16,0 7-7-16,0 6 3 15,0 4-3-15,0 0-6 16,0 0 4-16,0 6-5 16,0 19-6-16,0 6 13 15,3 5 0-15,8-1 0 16,0-3 0 0,-2-9-5-16,2-6-38 0,0-7-18 15,-2-6 8-15,0-4-40 16,2 0-115-16,-1-7-99 15</inkml:trace>
  <inkml:trace contextRef="#ctx0" brushRef="#br0" timeOffset="143801.71">2583 8368 601 0,'0'0'100'15,"0"0"-33"-15,0 0 31 16,0 0-40-16,0 0-13 16,0 0-13-16,-20 76-7 15,20-67-10-15,5-4-1 16,1-5-3-16,3 0 6 16,0 0 2-16,0 0-17 15,4-12-2-15,-4 2-3 0,-2 1-64 16,-2 2-6-16,-5 3-166 15,4 4-258-15</inkml:trace>
  <inkml:trace contextRef="#ctx0" brushRef="#br0" timeOffset="144217.76">2857 8480 760 0,'0'0'186'0,"0"0"-134"16,0 0 49-16,0 0-40 15,0 0-32-15,0 0-1 16,-56 26 1-16,54-18-7 0,0 2-18 16,2-6 7-16,0-1-9 15,0-3 0-15,0 0-2 16,0 0-1-16,0 0 1 15,0 0 3-15,0 0-2 16,0 1 0-16,0-1 0 16,0 0-1-16,0 0 0 15,0 0 0-15,0 0-7 0,-2 0 3 16,-3 0 2-16,3 0 1 16,2 0 2-16,0 0 1 15,0 0 2-15,0 0-1 16,0 0-3-1,15-6-13-15,17-6 5 16,11-3 8-16,5 1-21 16,6 1-95-16,-3-1-16 15,-2 0-141-15</inkml:trace>
  <inkml:trace contextRef="#ctx0" brushRef="#br0" timeOffset="145433.93">3949 8301 693 0,'0'0'164'16,"0"0"-57"-16,0 0 22 15,0 0-25-15,0 0-54 16,0 0-37-16,-62-8 1 0,22 29-8 16,5 11 7-1,0 8-10-15,14 6-1 0,5 2-1 16,9 0-1-16,7-6 0 16,0-8 0-16,27-7-2 15,11-11-4-15,16-13 2 16,10-3-2-16,5 0-10 15,1-23-3-15,-8-3-2 16,-18-1 15-16,-13 1 6 16,-14 9 0-16,-13 0 1 15,-4 5 1-15,0 2 6 16,-12 3-1-16,-12 7-3 16,-5 0-4-16,0 12 0 15,-2 17 1-15,4 5 4 16,7 2 6-16,7-1-6 15,9-5 5-15,0-5-3 16,4-6-5-16,0-9 1 16,0-4-1-16,14-6-1 15,7 0 1-15,5-18 9 0,5-14 3 16,0-3-6-16,-6-7-8 16,-3 5 7-16,-6 0-6 15,-7 5 3-15,-3 14-4 16,-3 8 4-16,-3 8-3 15,0 2-1-15,0 0-1 0,0 14-8 16,0 16 6-16,0 6 3 16,0 0 0-16,0-2 0 15,4-6-1-15,16-1 0 16,5-14 1-16,2-4-3 16,4-9 3-16,5 0 0 15,1-21 5 1,3-8 0-16,-6-8-5 15,0-6 0-15,-15-1 1 0,-3-2 2 16,-7 5-1-16,-9 9-1 16,0 8 0-16,0 10-2 15,-13 7 0-15,-10 7-3 16,5 0-1-16,3 0 4 16,-1 13-6-16,7 1 6 15,7 0 0-15,2 0-4 16,0 0 5-16,0-3 1 15,11 6-1-15,7-1 0 0,-3-2 1 16,1 2 0-16,3 0 0 16,-4 0 0-16,-2 5 0 15,1-2 0-15,-6 3 1 16,1-2-2-16,-2 3 0 16,-2-3 0-16,1-6-2 15,3-2-9-15,5-4-55 16,8-8-117-16,14 0-105 0,12 0-293 15</inkml:trace>
  <inkml:trace contextRef="#ctx0" brushRef="#br0" timeOffset="145897.97">5087 8453 514 0,'0'0'189'0,"0"0"15"15,0 0-70-15,0 0-17 16,0 0-49-16,-152-102-22 0,109 102-7 15,6 0-25-15,-1 17 1 16,7 10-7-16,8 5-4 16,7 5 0-16,10 5-4 15,6-3 0-15,0-4 0 16,0-5 0-16,14-8-1 16,7-7 1-16,6-13 0 15,6-2 3-15,6-9 2 16,-1-23 3-16,2-10-3 15,-7-8-4-15,-4-4 4 0,-9-4-2 16,-2-6 5-16,-13-9-4 16,-5-7-3-16,0-4 1 15,-10 6-1-15,-7 18 1 16,1 18-2-16,3 22 0 16,-1 12 0-16,-3 8-3 15,1 0-2-15,-2 32 4 16,2 13-1-16,14 15 1 0,2 7 1 15,0 7 0-15,18 2 1 16,2 3-1 0,2-1 0-16,-3-8 1 15,-2-8 2-15,-1-14-3 16,-3-16 1-16,-4-12-1 16,-2-11-3-16,-3-9-32 15,11 0-51-15,6-19-220 16</inkml:trace>
  <inkml:trace contextRef="#ctx0" brushRef="#br0" timeOffset="146082.01">5557 8531 1052 0,'0'0'196'15,"0"0"-126"-15,0 0 3 0,0 0-37 16,0 0-16-16,0 0-15 15,-13 0-5-15,11 0-12 16,-8 0-69-16,-15 0-95 16,-6 0-433-16</inkml:trace>
  <inkml:trace contextRef="#ctx0" brushRef="#br0" timeOffset="148146.26">5962 7936 581 0,'0'0'69'0,"0"0"-13"0,0 0 59 15,0 0-39-15,0 0-36 16,0 0 30-16,-31 154 19 16,-2-50-18-16,-5 17-17 15,-14 17-17-15,2 5-9 16,-10 0-12-16,-8-8 0 15,3-12-5-15,5-12-6 16,12-16-1-16,9-26-4 0,20-25 0 16,10-20 0-16,9-13 0 15,0-9-11-15,0-2-19 16,24-9-25-16,14-28-39 16,15-12-62-1,3-11-64-15,2-7-335 16</inkml:trace>
  <inkml:trace contextRef="#ctx0" brushRef="#br0" timeOffset="148746.34">6636 8197 577 0,'0'0'141'0,"0"0"-61"15,0 0 37-15,0 0-48 0,0 0 12 16,0 0-20-16,-25-84-18 16,7 75-8-16,-4 8-22 15,-4 1-6 1,-3 1-2-16,-2 24 3 16,4 5-8-16,4 5 0 15,10-1 0-15,8-2 0 16,5-3-3-16,0-3 0 15,18 1-7-15,11-5 6 0,9-5 4 16,5-6 3-16,3-1-2 16,-1 0 3-16,-5 0-3 15,-11 4 0-15,-14-2-1 16,-5 4 1-16,-10 0 0 16,0 1 3-16,-16 2 5 15,-16-3 8-15,-7-2-4 16,-9-2-1-16,6-8-6 15,7-4 1-15,4 0-5 0,6 0-1 16,9-14-2-16,9-3-4 16,7-8-38-16,0 1-57 15,7-5-8-15,26 6-34 16,10-1-132-16,9 1-294 16</inkml:trace>
  <inkml:trace contextRef="#ctx0" brushRef="#br0" timeOffset="148994.37">6973 8229 761 0,'0'0'182'16,"0"0"-74"-16,0 0 44 16,0 0-81-16,0 0-43 15,0 0-9-15,0-3-10 16,0 29 0-16,0 11 11 0,0 6-11 15,0 3-4-15,0 0-3 16,4 0-2-16,-2-5 0 16,0-12-1-16,3-9-21 15,1-11-37-15,8-9-95 16,3 0-87-16,8-17-141 16</inkml:trace>
  <inkml:trace contextRef="#ctx0" brushRef="#br0" timeOffset="149594.46">7204 8171 763 0,'0'0'184'15,"0"0"-75"-15,0 0-9 16,0 0-44-16,0 0-30 16,0 0 7-1,-7 64-3-15,7-20-19 16,0 5 8-16,0-3-8 0,0-6 1 15,-2-8-8-15,0-8-1 16,2-12 1-16,-2-6 0 16,0-6 3-16,2 0 6 15,-2-6-3-15,2-18-9 16,0-10-1-16,0-7 0 16,0-6 1-16,0-6-2 15,0-1 3-15,10 8-5 0,4 10 2 16,-5 16 1-16,0 10-1 15,-5 8 0-15,2 2-9 16,8 2 10-16,1 24-6 16,-1 8 6-16,1 6 0 15,4 3 0-15,-6-3 2 16,3-4 0-16,-8-11-1 16,6-4-1-16,-7-11 1 0,-3-7 0 15,0-3 9-15,5 0-1 16,7-27-2-16,9-9-7 15,4-7 0-15,4-3 1 16,-4-3-2-16,-2 4 2 16,-10 9-1-1,-7 13 0-15,-8 16 0 16,-2 7 0-16,0 6-2 16,0 27-2-16,0 13 4 0,0 9 5 15,0-1-3-15,0 2-2 16,0-3 0-16,4-7 1 15,-4-10-2-15,0-10-5 16,0-9-24-16,0-12-34 16,-14-5-82-16,-9 0-248 15</inkml:trace>
  <inkml:trace contextRef="#ctx0" brushRef="#br0" timeOffset="150306.56">6514 8511 436 0,'0'0'159'15,"0"0"-74"-15,0 0 33 16,0 0-38-16,0 0-33 0,0 0 3 16,-4-3 7-1,4 3-13-15,0 0 9 16,0 0-10-16,0 0-8 15,0-2-4-15,0 2-15 16,0 0-5-16,0 0-1 16,0 0-4-16,0 0 1 15,0 0-4-15,0-2 3 16,0-3 6-16,0 3-1 0,0-3-8 16,-4 3-3-16,-7-2 4 15,-2 4-4-15,-7 0-7 16,0 0-20-16,0 2-30 15,4 16-75-15,5 4-132 16</inkml:trace>
  <inkml:trace contextRef="#ctx0" brushRef="#br0" timeOffset="164132.34">8580 8342 844 0,'0'0'94'0,"0"0"-41"16,0 0 52-16,0 0-19 15,0 0-37 1,0 0-18-16,0 0-13 16,-18-13-11-16,20 13-4 0,23 0-2 15,14 0 3-15,13 0 7 16,4-1-5-16,6-5-2 15,-4-5 0-15,-2 0-3 16,-12 2 0-16,-8 0-1 16,-16 2 0-16,-9 6 0 15,-9-1 1-15,-2 0 3 16,0-7-4-16,0-3 0 16,-2-4-8-16,-13-2-1 0,-3 2 0 15,0-1 4-15,2 3 5 16,1-1 2-16,1 5-2 15,6 0 0-15,1 4 2 16,5 3 9-16,-1 1-3 16,3-1 3-16,0 3-8 15,0 0-1-15,0 0-2 16,0 0-4-16,7 0 2 0,15 0 1 16,5 10 2-16,2 2 2 15,0-2-1-15,-2 2-3 16,-7 2 4-16,-7 0 1 15,-9 2-4 1,-4 6 0-16,0 6 1 16,-13 8 4-16,-22 4-3 15,-10 3-2-15,3-1-1 16,4-7-37-16,9-12-18 0,13-7-91 16,12-16-71-16,4 0-338 15</inkml:trace>
  <inkml:trace contextRef="#ctx0" brushRef="#br0" timeOffset="164932.44">9787 8025 864 0,'0'0'105'15,"0"0"-40"-15,0 0 70 16,0 0-59-16,0 0-40 16,0 0-15-1,-15-12-8-15,15 31-10 0,0 20 1 16,21 12 24-16,0-2-17 16,8-1-5-16,5-7-3 15,-3-10-2-15,-4-8-1 16,-3-9 0-16,1-13 2 15,2-1 1-15,0-9 1 16,8-25 3-16,-1-10 2 16,-3-7 1-16,-9-1-6 0,-9 0 1 15,-13 4-3-15,0 6 0 16,0 10-2-16,-8 12-4 16,-6 10-11-16,5 10-9 15,3 0-27-15,1 8-41 16,5 18-98-16,0-2-72 15,18 0-300-15</inkml:trace>
  <inkml:trace contextRef="#ctx0" brushRef="#br0" timeOffset="165364.5">10561 7940 758 0,'0'0'150'0,"0"0"-75"15,0 0 46 1,0 0-35-16,0 0-31 16,0 0-12-16,-62-54-15 0,46 54-10 15,3 0-12-15,-3 14 1 16,3 9-6-16,2 1-1 16,6 3 0-16,5 2 0 15,0-3 0-15,0 0 0 16,5-3-5-16,19-6 5 15,1 1-4-15,4-4 3 16,2-5 1-16,0 4 0 0,-4-5 0 16,-7 0 1-1,-5 0-1-15,-3-2-1 0,-10 4 1 16,-2 2 4-16,0 4-4 16,-20 2 7-16,-18 3-4 15,-5-2 2-15,-3-1-4 16,-8-4-1-16,10-1 0 15,3-10 1-15,10-3-1 16,4 0-15-16,14 0-20 0,13-13-55 16,0-8-111-16,13-3-68 15,28-1-38-15</inkml:trace>
  <inkml:trace contextRef="#ctx0" brushRef="#br0" timeOffset="165588.54">10784 7972 827 0,'0'0'180'16,"0"0"-101"-16,0 0 57 15,0 0-64-15,0 0-29 16,0 0-20-16,-9-11-12 16,9 31-8-16,0 12 7 15,5 10 7-15,3 2-10 16,4 0-6-16,-1-2 1 15,-5-8-2-15,4-6-19 0,-6-8-27 16,9-10-54-16,1-10-105 16,1 0-165-16</inkml:trace>
  <inkml:trace contextRef="#ctx0" brushRef="#br0" timeOffset="166164.6">11070 7972 913 0,'0'0'174'0,"0"0"-88"16,0 0-14-16,0 0-34 16,0 0-10-1,0 0-1-15,-27 106-11 16,27-67-13-16,0 1 2 16,0-6 0-16,0-8-2 15,0-5 0-15,0-12-1 16,-2-3-2-16,2-6 1 15,0 0 3-15,-2-1 2 0,-4-23 0 16,4-9-5-16,2-9-2 16,0-7 2-16,0 0-3 15,0 1 1-15,0 12 0 16,12 10-1-16,1 13-1 16,1 9-2-16,-3 4 3 15,2 0-3-15,3 11 5 16,0 15 3-16,-1 3-2 0,-9 6-1 15,6 0 0-15,-10-4 3 16,3-4-1-16,-3-8-1 16,-2-7 3-16,0-8 1 15,0-4-3-15,2 0-2 16,0 0 7-16,0-10 2 16,7-15-6-16,5-10-2 15,1-1-1-15,5 0 0 16,9 10-5-16,-4 9 2 15,-8 14-2-15,-1 3 1 16,-3 0 3-16,-1 10 1 16,1 17-1-16,-1-1 3 15,-6 7-3-15,5 1 2 16,-9 0-2-16,-2-2-2 16,0 0 0-16,0-6-16 15,0-7-26-15,0-8-28 16,0-8-101-16,0-3-178 0</inkml:trace>
  <inkml:trace contextRef="#ctx0" brushRef="#br0" timeOffset="166444.65">11446 7798 814 0,'0'0'92'16,"0"0"-12"-16,0 0 37 15,0 0-29-15,0 0-41 16,0 0-22-16,16-24-14 16,24 24 4-16,14 1-1 15,2 24 2-15,3 7-7 16,-1 10 3 0,-9 9-2-16,-7 1-2 15,-15 6-3-15,-19 2-3 0,-8 2-2 16,-29 2 0-1,-37 4-12-15,-25 3-60 0,-24-1-118 16,-22-1-295-16</inkml:trace>
  <inkml:trace contextRef="#ctx0" brushRef="#br0" timeOffset="166948.71">9473 7816 182 0,'0'0'497'15,"0"0"-396"-15,0 0 13 16,0 0-17-16,0 0-18 15,0 0 3-15,7-48-24 16,-7 48-7-16,0 0-18 16,0 0-12-16,0 22 2 15,0 21-20-15,0 24 29 16,0 22 1-16,14 11-23 16,7 8 0-16,16 6-1 0,9 5-8 15,12-11-1-15,9-14 0 16,9-18-4-16,9-26-47 15,11-21-34-15,4-23-150 16,-7-6-345-16</inkml:trace>
  <inkml:trace contextRef="#ctx0" brushRef="#br0" timeOffset="172677.46">10688 8552 856 0,'0'0'26'0,"0"0"45"16,0 0 34-16,0 0-7 15,0 0-38-15,0 0-15 0,0 0-22 16,0-16-6-16,0 60-13 15,5 25 4-15,11 22 29 16,-1 12-10-16,3 7-15 16,-3-2-10-16,-3-5-1 15,-1-15 4-15,-5-16-4 16,-4-14-2-16,6-15 0 16,-8-15-14-16,2-9-7 0,-2-8-14 15,0-5-15-15,0-5-32 16,-2-1-39-16,-19 0-45 15,3 0-141 1</inkml:trace>
  <inkml:trace contextRef="#ctx0" brushRef="#br0" timeOffset="172909.48">10470 9344 600 0,'0'0'202'16,"0"0"-85"-16,0 0-18 15,0 0-26-15,0 0-29 16,0 0-16-16,33 24 39 16,9 5-25-16,12 2-9 0,-2 1-15 15,-1-2 0-15,-9-3-12 16,-6-5-6-16,-14-4 0 16,-1-4-7-16,-4-7-38 15,-1-7-51-15,1 0-122 16,10-7-119-16</inkml:trace>
  <inkml:trace contextRef="#ctx0" brushRef="#br0" timeOffset="173085.51">11014 9382 456 0,'0'0'538'16,"0"0"-465"-1,0 0 16-15,0 0-21 16,0 0-38-16,0 0-9 15,-103 83-11-15,74-54-10 16,3-3-1-16,-3-3-74 16,2-7-174-16,0-11-660 0</inkml:trace>
  <inkml:trace contextRef="#ctx0" brushRef="#br0" timeOffset="180014.4">6395 10171 821 0,'0'0'86'15,"0"0"-7"-15,0 0 0 16,0 0-27-16,0 0-29 16,0 0-11-16,0 0 26 0,34 90 4 15,-24-49-18 1,1 0-7-16,3-10-7 16,-3-6-4-16,1-6 2 15,-4-12-5-15,-1-5 0 16,1-2 6-16,6-6 17 15,9-22 5-15,6-14-19 16,2-7-3-16,-2 0-6 16,-7-1 1-16,-4 9-1 0,-9 15 3 15,-5 12-1-15,-2 10 2 16,-2 4-4-16,3 0-3 16,4 10-10-16,1 18 5 15,8 9 5-15,4-1 0 16,7 0 1-16,-3-7-2 15,5-7 2-15,0-7-1 16,-4-11 0-16,-3-4 0 0,2-10 0 16,-1-22 6-16,2-10-5 15,-4-6 0-15,-5-5 0 16,-7 1 2-16,-7 2-3 16,-2 10 0-16,0 10 0 15,0 12-1-15,-4 11 1 16,2 7-3-16,-3 0-1 15,-1 5-7 1,-2 22-2-16,8 2 3 0,0 5 3 16,0 0-5-16,19-3 5 15,5-2-3-15,1-3 0 16,0-8-9-16,-8-4 8 16,-3-2 1-16,-10-2 7 15,-4 4 3-15,0 1-1 16,-4 2 1-16,-19 2 1 15,3-5 0-15,-3-4-1 16,6-2 0-16,5-6 2 0,4 0-2 16,6-2-3-16,-3 0 2 15,5 0-2-15,0-4-8 16,7-14-11-16,20-6-1 16,10-6 4-16,8-2-1 15,6-7 3-15,-2-1 9 16,-1 2 7-16,-6-4-2 15,-11 6 1-15,-11 4 2 0,-11 4 9 16,-7 7-6-16,-2 1 7 16,0 8-4-16,-2 11 13 15,-16 1 0-15,-2 0-19 16,-2 26-4-16,-1 6 4 16,6 8 1-1,5 2-1-15,12 2 3 16,0-3-3-16,0-6 1 15,18-8 0-15,9-12-1 0,0-8 0 16,4-7 5-16,5 0 8 16,1-25 9-16,1-15-8 15,-5-4-4-15,4-6-2 16,-16 0-6-16,0 4-2 16,-10 2 1-16,-9 6-1 15,-2 9 3-15,0 10-2 16,-2 10-1-16,-16 9-1 15,2 0-1-15,-1 9 0 0,1 8 1 16,5 0-3-16,9-3 1 16,2 0-4-16,0-2 2 15,0-2 0-15,9-2 3 16,7-3 2-16,-1 4 0 16,3-1 0-16,-3 1 0 15,1 3 2-15,-1 3-3 16,1 2 2-16,-3 6 5 0,6 3-4 15,-2 2-1-15,-1-1 5 16,-3 4 5-16,3-7 10 16,-3-5-21-1,-1-5 0-15,5-7-1 16,3-3-22-16,9-4-3 16,13 0-75-16,10-7-84 15,4-20-142-15</inkml:trace>
  <inkml:trace contextRef="#ctx0" brushRef="#br0" timeOffset="180774.5">8354 10014 881 0,'0'0'75'15,"0"0"4"-15,0 0 8 0,0 0-27 16,0 0-33-16,0 0-9 15,-4-3-5-15,4 3 0 16,0-3 4-16,0-1-4 16,0-8 1-16,6-6 4 15,8-3-10-15,1 0-4 16,-1 7 8-16,-3 3 0 16,-9 6 2-1,-2 5-7-15,0 0-1 0,0 0-6 16,5 0-3-16,4 12 0 15,6 18 2-15,1 8 1 16,4 4 0-16,-2-4 0 16,-5-2-1-16,-1-7 1 15,-4-9-2-15,1-8-4 16,-5-11-17-16,4-1-21 16,-2-6-20-16,5-28-101 0,1-14-155 15,-6-8-177-15</inkml:trace>
  <inkml:trace contextRef="#ctx0" brushRef="#br0" timeOffset="181030.54">8433 9605 820 0,'0'0'96'16,"0"0"-32"-16,0 0 3 0,0 0-8 15,0 0-13-15,0 0-15 16,-50 42-19-16,50-40 7 15,12-2-5-15,5 0 5 16,-1-4 0-16,6-14-8 16,-4-4-7-1,-7 2-3-15,-7 4-1 16,-4 2-1-16,0 8-5 16,0 6-17-16,0 0-35 0,0 15-96 15,0 16-50-15,0 5-137 16</inkml:trace>
  <inkml:trace contextRef="#ctx0" brushRef="#br0" timeOffset="183606.87">8669 9858 804 0,'0'0'187'0,"0"0"-134"15,0 0 5-15,0 0-2 16,0 0 28-16,15 116-44 15,-6-79-7-15,-2-8-5 16,0-5-12-16,-5-10-14 16,0-6 3-16,0-5-4 15,-2-3 0-15,0 0 4 16,7-3 3-16,-3-17 6 0,6-8-11 16,-2-6-2-16,3 0-1 15,1 3-2-15,-1 4-1 16,-5 13 1-1,-4 8-1-15,4 6 1 16,-2 0-7-16,2 8 0 16,7 16 9-16,3 8 0 15,7-3 1-15,-4 0-1 16,6-9 0-16,-7-6-1 0,-3-10-1 16,-1-4 0-16,-1 0 2 15,3-16 5-15,-3-14-5 16,8-6 1-16,-13-4-4 15,1-4 2-15,-7-2 1 16,-2-7 1-16,0 1-1 16,0 6 0-16,-13 10 1 15,1 14 0-15,4 10-1 0,1 6 0 16,7 6 0-16,-2 0-2 16,-4 0 1-16,1 18-2 15,0 14 3-15,5 8 4 16,0 9-3-16,0 6 2 15,2 10 3-15,14 11-2 16,5 12 1-16,-4 7 1 16,1 3 3-16,-5-2-9 15,-1-6 0-15,-6-2 3 0,1-9-3 16,-5-11-2 0,0-15-2-16,-2-9-17 15,2-17 5-15,3-8-24 16,0-12 1-16,-1-5-23 15,3-2-28-15,1 0 5 16,4-24 41-16,-3-7 29 16,-3-13 15-16,-4-4 0 15,-2-3 4-15,0 0 0 0,-2 8 11 16,-15 6-5-16,-6 5 15 16,1 4 8-16,-5 1 3 15,-2 1-10-15,0 5-5 16,4-2-18-16,6 4 5 15,7 1 0-15,3 0-2 16,9 0-3-16,0-4-3 16,7-5-4-16,18 1-9 0,8-2-19 15,0 5 8-15,8 0 6 16,-10 7 11-16,0 2 3 16,-4 6 2-16,-12 4 2 15,-1 2 0-15,-14 2 0 16,5 0-2-16,-5 0 1 15,0 16 1-15,0 10 9 16,0 4 6-16,0 2-3 16,0-1 0-16,2-8-3 15,4-2-8-15,5-6 8 16,1-6-8-16,1-6 4 16,3-3 3-16,3 0 26 15,6-23-5-15,0-12-10 16,-1-4-13-16,1-7-5 15,-12-3 1-15,-9-1 7 16,-4 0-7-16,0 2 13 16,-15 8-14-16,-12 8 3 0,5 13-2 15,-7 12 0-15,2 7-1 16,2 0-1-16,6 7 0 16,7 17-1-16,8 8 0 15,4-1 0-15,0 3 0 16,16-4-2-16,11-7 3 15,4-4 1-15,0-9-1 16,2-10 0-16,5 0 4 0,2-8 4 16,1-20-1-16,-4-6 0 15,-1-2-4-15,-14 0 2 16,-9 1-3-16,-11 5-1 16,-2 5-1-16,0 4-4 15,-2 9 2-15,-13 10-4 16,-5 2-2-1,-1 0 3-15,2 20 0 16,1 0-4-16,5 0-10 0,11-4-6 16,2-6 3-16,0-1 11 15,4-4 3-15,13 3 2 16,8-1 5-16,0-2 1 16,-1 0 3-16,1 1-2 15,-8 0-1-15,-3 6 1 16,-3 0 1-16,-2 2 3 15,0 3 1-15,2 0 3 16,-2-2-7-16,0-6 3 0,-2-4 1 16,-1 0 2-16,3-5 0 15,7 0 1-15,4 0 2 16,4-19-3-16,7-4-7 16,-2-9 1-16,0 0-4 15,0-5 0-15,-4-1-2 16,-7 8-3-16,-3 9 6 15,-4 6 0-15,-8 11-2 0,-1 4-4 16,3 0 7-16,-5 12-12 16,4 19 12-16,0 3 4 15,3 4-4-15,0-4 4 16,0-6-3 0,-1-5-2-16,3-11 5 15,-3-5-2-15,0-7 1 16,2 0 10-16,5-2 11 15,8-18-13-15,3-8-9 0,1-1 0 16,2 0-2-16,-3 0 3 16,-4 5-2-16,-4 9-1 15,-7 5 0-15,-3 10 0 16,-4 0-7-16,5 1 2 16,0 22 5-16,0 7 3 15,-1 6 5-15,3 0 0 16,-3-7 3-16,8-2-8 15,-5-13 3-15,-5-6-5 0,-2-6 1 16,4-2 5-16,2 0 7 16,13-16 6-16,0-10-11 15,6-6-6-15,0 0-2 16,0-5 0-16,-7 11 0 16,-5 6 0-16,-1 8-2 15,-12 10 0-15,-2 2-1 16,5 0-7-16,-3 0 6 0,4 17 2 15,3 5 1-15,-2 4 0 16,4 1 3 0,4-4-3-16,-1-3-4 15,7-5 0-15,-2-6 0 16,1-7 2-16,12-2-1 16,-3 0 0-16,4-14-2 15,-4-8 5-15,0-6-9 16,-2-2 7-16,-8-1-4 0,2 2 6 15,-13 2-10-15,-8 5 9 16,0 6 0-16,0 11-4 16,-13 5 3-16,-11 0-1 15,-10 5 3-15,3 20-4 16,0 5 7-16,6 3-3 16,3-1 0-16,9 0 1 15,4-8-7-15,7-7 8 16,2-7-4-16,0-8 1 0,0-2 1 15,4 0 4-15,21-6 9 16,4-17-10-16,2-1 2 16,-5-1-3-16,1 0 7 15,-9 6-3-15,-3 3-4 16,-5 7 6-16,-6 7-3 16,-4 2-4-16,0 0 2 15,0 0-6-15,0 14 6 0,7 6-6 16,1 5 7-1,2-2-3-15,3 0-1 16,3-3 1-16,-1-2-1 16,14-7 0-16,2-6 1 15,9-5-1-15,3 0 0 16,-12-14-2-16,0-12 2 16,3-4 2-16,-10-4-2 15,3-5 4-15,-12-3-4 0,-3-10 1 16,-10-4 1-16,-2 2-2 15,0 6 0-15,0 15-2 16,0 16 2-16,-14 10 1 16,4 7-1-16,-11 5-1 15,2 25 1-15,-4 12 0 16,9 6 2-16,8 6 2 16,6 2-3-16,0-1-1 15,0-7 0-15,0-4 0 0,6-10 0 16,6-8-1-16,-3-11-1 15,-5-8-7-15,0-7-8 16,-4 0-21-16,10-2-5 16,-4-18-94-16,5-9-69 15,3 3-183-15</inkml:trace>
  <inkml:trace contextRef="#ctx0" brushRef="#br0" timeOffset="184054.95">11313 9587 817 0,'0'0'161'16,"0"0"-87"-16,0 0 30 15,0 0-17-15,0 0-46 16,0 0-22-16,-25 37 14 16,3-5-8-16,-7-3-7 0,2 0-4 15,-2-3-8-15,5-5-6 16,1-1 0-16,12-8 0 15,2-5 0-15,7-7-3 16,2 0 3-16,0 0-5 16,0 1-1-16,11 4 4 15,11 0 2-15,5 2 0 16,0 0-1-16,0 0 1 16,2 3 0-16,-8-1 0 0,6 0 0 15,-6-1 0-15,-5 0-1 16,-8-3 0-16,3-3 1 15,-9 1 0-15,-2-1-9 16,0-2 9 0,0 0-2-16,0 0-6 15,0 0-1-15,0 0-5 16,0 0-13-16,0 0-10 16,0 0-26-16,0 0-23 0,0 0 23 15,0 0-13-15,0 0-12 16,0 0-48-16,-4-5 10 15,0-2-38-15,-1-4-158 16</inkml:trace>
  <inkml:trace contextRef="#ctx0" brushRef="#br0" timeOffset="184847.03">11195 9796 89 0,'0'0'147'0,"0"0"-119"15,0 0 6 1,0 0-20-16,0 0-14 15,0 0-1-15,-21-31-2 16,21 26-4-16,0-2 7 16,0-1 1-16,0-2-1 15,0-2 2-15,0-2 0 16,0-4 118-16,0 2-17 0,7 0-42 16,-5 4-3-16,-2 1 2 15,0 2-24-15,0-1 11 16,0-2 12-16,0 2-17 15,2-2 2-15,1 0 2 16,-1 5 7-16,3 2-10 16,-3-2-5-16,-2 7 14 15,0 0-14-15,0 0-2 0,0 0-22 16,0 0-7-16,0 5-3 16,0 21-2-16,0 8 18 15,0 10-6-15,0 2-7 16,-7 3 1-16,2-4 0 15,-6-4-4-15,7-7-4 16,2-8 1-16,2-9 0 16,0-6-1-16,0-5-2 15,0-6-1-15,6 0-3 16,17 0-4-16,-1-9 1 16,4-12 9-16,3-2-4 15,-6-4 3-15,-3-8 1 16,5 1 1-16,-6-4-1 15,2 6 2-15,-8 9 5 16,-6 6-5-16,-5 11 5 16,0 6 7-16,-2 0-10 15,0 0-3-15,0 14-1 0,0 12 0 16,-6 5 6-16,6 1-4 16,0 1 1-16,0-3-3 15,0-6 0-15,0-4 0 16,4-13-2-16,9-3 0 15,3-4-14-15,6 0 1 16,-2-11-23-16,5-10-26 16,-8-6-79-16,-5-5-21 0,-1-4-110 15</inkml:trace>
  <inkml:trace contextRef="#ctx0" brushRef="#br0" timeOffset="185095.07">11453 9444 559 0,'0'0'302'16,"0"0"-244"-16,0 0-9 0,0 0 15 15,0 0 34-15,0 0-20 16,-20 27-48-16,20-22-6 16,0-2-21-16,11-3 10 15,2 0-10-15,5 0 13 16,-2-7-12-16,-3-5-4 15,0-2-13-15,-5 7-9 16,-4 3-30-16,-2 4-64 16,-2 0-19-16,0 0-149 0,0 18-58 15</inkml:trace>
  <inkml:trace contextRef="#ctx0" brushRef="#br0" timeOffset="185951.17">11669 9564 808 0,'0'0'165'0,"0"0"-82"0,0 0 16 16,0 0-23-16,0 0-46 15,0 0-10-15,-26 53 11 16,10-14-10-16,1-4-13 16,3 0-8-16,10-9 0 15,2-4-1 1,0-10-6-16,0-5-4 15,6-4-2-15,15-3 3 16,-3 0 10-16,1-9 3 0,2-13-2 16,-8-1 3-16,-4-5 0 15,-2-4-2-15,-5 3 0 16,-2 3-1-16,0 4-1 16,0 7 1-16,0 10 0 15,-2 1 0-15,2 4-1 16,0 0 0-16,0 0-9 15,0 0-12-15,13 0-2 16,9 0 17-16,5 4 6 0,-2 8 0 16,-6 1-1-16,-5-1 3 15,-1 5-3-15,-9 0 3 16,2 0 5-16,-6 4 5 16,0-4 0-16,0-2 6 15,0-6-10-15,-10-2 2 16,6-7-6-16,-3 0 10 15,5 0 1-15,2 0-11 0,0-11-3 16,0-11-2-16,0-5-2 16,11-4-3-16,14-7-2 15,4 3-5 1,0 4 4-16,-5 13 0 16,-2 12 7-16,-8 6-1 15,-3 0 2-15,-5 12 0 16,2 10 2-16,-6 2 2 15,4 5 1-15,-4-3 0 0,7-3 2 16,3-5-4-16,-4-4 6 16,11-6 0-16,0-8-6 15,4 0 7-15,6-2 7 16,4-20-3-16,0-4-6 16,5-8-7-16,-7-3 3 15,-2-9-2-15,0-3-1 16,-2-2 0-16,-11 5-3 15,-14 13-1-15,-2 14 4 0,0 15-2 16,-16 4-2-16,-15 18 0 16,-11 22 4-16,-1 11-3 15,8 3 3-15,13 0-1 16,10-8-2-16,12-8 3 16,0-10 3-16,5-5-3 15,13-11 0-15,-1-1-8 16,1-9-22-16,1-2-21 0,-9 0-18 15,1-13-50 1,-11-6-38-16,0-3-171 16</inkml:trace>
  <inkml:trace contextRef="#ctx0" brushRef="#br0" timeOffset="186143.2">10846 9833 891 0,'0'0'42'15,"0"0"-35"-15,0 0-1 16,0 0 33-16,123 11-32 16,-74-13-7-16,1-15-118 15,-17 3-411-15</inkml:trace>
  <inkml:trace contextRef="#ctx0" brushRef="#br0" timeOffset="186615.26">6373 11319 560 0,'0'0'403'15,"0"0"-369"-15,0 0-27 0,0 0 3 16,0 0-3-16,0 0 12 15,46 91 10-15,-30-43-22 16,-3-2-5-16,1-7-2 16,-3-10-28-16,1-9-49 15,-2-16-36 1,-5-4-127-16,-5-16-157 16</inkml:trace>
  <inkml:trace contextRef="#ctx0" brushRef="#br0" timeOffset="186863.29">6366 11226 592 0,'0'0'103'0,"0"0"21"16,0 0-27-16,-22-116 11 16,22 103-28-16,27-1-35 15,4 4-5-15,11 1-1 16,1 9-22-16,-6 0-5 16,1 3-11-16,-15 20 0 0,-15 9 0 15,-8 9 1-15,-4 1-1 16,-32 0-1-16,-7-2 0 15,-3-8-1-15,4-9-17 16,6-11-20-16,7-12-19 16,11 0-5-16,7-31-32 15,11-13-62-15,0-6-84 16,20-2-141-16</inkml:trace>
  <inkml:trace contextRef="#ctx0" brushRef="#br0" timeOffset="187239.34">6691 10878 534 0,'0'0'124'16,"0"0"61"-16,0 0-69 15,0 0-27-15,0 0-38 16,0 0-18-16,-40 34 6 16,27 4-1-16,9 2-16 0,4 5-6 15,0-4 1-15,0 2-2 16,15-9-2-16,-2-7-2 15,-1-13-3-15,-4-3-4 16,-3-11-4-16,-3 0 3 16,5 0 4-16,6-16 7 15,3-14-3-15,10-7-9 16,-5 2-2-16,1 3 0 0,-9 7-1 16,-1 12-2-16,-6 11-6 15,1 2 0-15,-1 3-7 16,8 23 14-16,1 11 2 15,4 4-1-15,-4 2 1 16,1-3 0-16,-3-5-11 16,-4-6-27-16,4-9-26 15,-2-12-72-15,5-8-26 16,1 0-130-16</inkml:trace>
  <inkml:trace contextRef="#ctx0" brushRef="#br0" timeOffset="187879.42">7182 11090 814 0,'0'0'95'15,"0"0"-27"-15,0 0 10 0,0 0-43 16,0 0-21-16,0 0 51 16,15 57-22-16,-6-31-8 15,3 1-18-15,-1-6 4 16,-5-7-11-16,-2-2-10 15,4-8 1-15,-8-4 6 16,4 0-7-16,5 0 1 16,9-20 2-16,7-14-1 15,8-4-2-15,0-2 0 0,3 2-10 16,-5 8 6-16,0 8-3 16,-4 10-1-16,-10 10 6 15,2 2-2-15,-9 10 4 16,4 16 0-16,1 4 1 15,-3 2 4-15,1-6-2 16,-1 0 2-16,-1-11 3 16,-5-2-1-16,1-6-1 15,-2-7 8-15,-1 0-7 16,5 0 6-16,4-11 5 16,7-13-11-16,5-5-5 15,0 0-2-15,-4 3-1 16,0 4 0-16,-11 6 1 15,2 10-1-15,-10 6-2 16,3 0-1-16,1 18-2 16,6 10 5-16,5 6 2 15,1-3-1-15,5-4 0 0,3-8 0 16,-4-6 0-16,1-11 0 16,-3-2 0-16,2-6 3 15,0-20 2-15,-3-8-5 16,-11-2 4-16,-8-4 0 15,0 0-3-15,-8 2 1 16,-27 4 1-16,-7 7-3 16,-2 11-10-16,-1 13-10 0,10 3-11 15,10 3-18-15,10 20-80 16,13 4-56-16,2-3-170 16</inkml:trace>
  <inkml:trace contextRef="#ctx0" brushRef="#br0" timeOffset="188047.45">8399 11105 793 0,'0'0'196'0,"0"0"-154"16,0 0 123-16,0 0-73 16,34 133-41-16,-34-92-21 15,-29 3-15-15,-9-3-15 16,-7-5-29-16,1-14-164 15,3-12-671-15</inkml:trace>
  <inkml:trace contextRef="#ctx0" brushRef="#br0" timeOffset="189247.6">9101 10960 559 0,'0'0'92'0,"0"0"-29"16,0 0 74-16,0 0-49 16,0 0-10-16,0 0 9 0,-4 4-13 15,4-10-11-15,4-17-30 31,19-3-24-31,-4-3-3 0,4 5-6 16,-3 8 1-16,-7 6-1 16,-4 4 2-16,-5 6-4 15,-1 0 2-15,2 10-1 16,1 21 1-16,1 13 5 16,-1 0 10-16,-1-3-12 15,0-8-2-15,-3-11 0 16,0-10 1-16,0-9-1 0,-2-3-1 15,2 0 8-15,-2 0 15 16,9-23-7-16,3-7-13 16,1-10 0-16,5-1-3 15,1 1-6-15,-3 6 6 16,-3 10-10-16,-6 10 6 16,-2 10 2-16,-3 4-14 15,5 10 7-15,1 20 9 0,6 8 0 16,-3 0 0-16,0-1-6 15,-4-7 2-15,2-6-13 16,-3-8-17-16,5-10-26 16,1-6-66-16,5 0-4 15,-1-20-80-15,7-10-92 16</inkml:trace>
  <inkml:trace contextRef="#ctx0" brushRef="#br0" timeOffset="189431.62">9569 10565 572 0,'0'0'123'16,"0"0"27"-16,0 0-62 16,0 0-51-16,0 0-17 15,0 0 46-15,-6 135 0 16,6-63-23-16,8 2-15 0,8 5 9 16,-5-3-15-16,-4-4-17 15,0-9-4-15,-3-14-1 16,5-17-23-16,-5-16-68 15,8-16-56-15,-3 0-161 16</inkml:trace>
  <inkml:trace contextRef="#ctx0" brushRef="#br0" timeOffset="189895.68">9787 10814 881 0,'0'0'103'0,"0"0"-86"15,0 0 7-15,0 0 71 16,0 107-32-16,12-60-20 16,1 0-21-1,3-5 9-15,-5-10-10 16,1-11-4-16,-4-9-11 0,-3-9-3 16,-1-3-3-16,5 0 9 15,0-20 4-15,13-12-11 16,0-11-2-16,1-1-1 15,-3 2 0-15,-7 8-4 16,-2 12 1-16,-7 11 0 16,4 8-1-16,-4 3-7 15,0 6 0-15,9 20 12 16,1 8 0-16,7-2 0 16,-2 0 0-16,4-7 0 0,-3-10 0 15,-3-7 0-15,6-8 0 16,-3 0 3-16,2-11 6 15,0-17-4-15,-3-9-2 16,-9-4 1-16,-3-6-2 16,-7 1-2-16,0 0-3 15,-17 8-6-15,-15 8-10 0,3 16-25 16,0 12-87-16,5 2-67 16,3 0-260-16</inkml:trace>
  <inkml:trace contextRef="#ctx0" brushRef="#br0" timeOffset="193344.13">10639 10872 479 0,'0'0'188'0,"0"0"-136"15,0 0 34-15,0 0-16 16,0 0 0-16,0 0-2 16,34 0-9-16,-12 0 1 15,7 0-16-15,6-8 2 16,6-14-15-16,1-8-22 16,3-6-2-16,-5-5 6 0,-7-5-8 15,-4-10 2 1,-6 3-7-1,-8-5-3-15,-11 3 1 0,-4 6 1 16,0 10 0-16,0 11 0 16,-2 14-7-16,-9 8 8 15,5 6 0-15,-8 2-9 16,1 25 8-16,1 10-2 16,4 10 3-16,8 8 0 0,0 10 6 15,0 0-2 1,8 4 9-16,8-9 3 0,-3-6-7 15,1-15 9-15,-1-10-15 16,-1-12 4-16,-8-12 6 16,-2-1-10-16,3-4 4 15,3 0 8-15,8-9-3 16,7-17-12-16,1-5 0 16,-2-2 0-16,-1 2-2 0,-6 7 0 15,-6 7-6-15,0 10 7 16,-7 7-2-16,0 0-8 15,-2 0-2-15,2 7 6 16,3 12 7-16,2 7 3 16,0-4-3-16,-1 0-1 15,3-4 1 1,0-4-2-16,2-6 2 16,-2-7 2-16,5-1 0 0,1 0 1 15,5-9 0-15,3-11 0 16,-4-2 2-16,-3-4-4 15,-1-1-1-15,-1 1 0 16,-1-6-4-16,-4 9 2 16,-7 5-2-16,1 10 2 15,-3 6 2-15,0 2-2 16,0 0-6-16,0 8 4 0,0 16-1 16,0 10 5-16,0 0 0 15,9-2 0-15,6-4 0 16,5-6-1-16,-4-5 1 15,4-8-1-15,0-6 0 16,5-3 0-16,2 0 1 16,-1-9 4-16,-2-11-4 15,-3-4-1-15,-6-6-1 16,-8-3-1-16,-7-4-2 16,0-1 5-16,-7 6-2 0,-17 7-10 15,-9 14 7-15,-4 6-3 16,0 5 1-16,1 0 1 15,7 2 6-15,9 11 0 16,11-3-3 0,5-1 2-16,4 1-7 15,0-3 6-15,4 0-1 0,19-2 2 16,-2-5 1-16,16 0 0 16,-2 0 0-16,3 0 0 15,2 0 2-15,-4 0-1 16,-5 0-1-16,-2 0 0 15,-5 4 1-15,-4 14 0 16,-9 1-1-16,1 2 0 16,-10-1 2-16,-2-3-1 15,0-4 5-15,0-3-2 16,0-6-1-16,0-2 2 16,0-2-1-16,0 0 5 0,0 0-1 15,0 0-1-15,2-16-7 16,3-6-1-16,5-8-4 15,11-3 0-15,-1-6-2 16,9 3-8-16,2 5-3 16,3 12 2-16,-7 8 6 0,-6 9 9 15,-3 2-2 1,1 0 1-16,-11 22 2 0,-6 4 9 16,-2 4 6-16,0-2-4 15,0-1 6 1,0-11-5-16,0-4 3 15,-2-6 3-15,2-6 1 16,0 0-4-16,0 0 5 16,0 0-14-16,0-18-1 0,0-8-4 15,0-8-2 1,15-7-4-16,12 2-5 0,2 1-2 16,5 9-2-16,-10 12 0 15,-1 14 6-15,-8 3 5 16,-3 0 1-16,-6 20 1 15,5 4 1-15,-7 2 0 16,8 2 2-16,-1-5 3 16,3-3-4-16,1-8 0 0,3-7 0 15,5-3 10-15,0-2-3 16,14-2 13-16,3-19-16 16,2-7 2-16,1-4-1 15,-8-5-1-15,-6-5 1 16,-2 1-6-16,-12 8 0 15,-3 8-2-15,-10 13 2 16,-2 12-1-16,-5 0-1 0,-19 7 3 16,-9 17-1-16,-2 8 0 15,14 6-2 1,5 3 2-16,9-1-1 16,7-4 2-16,0-6-2 15,9-7 1-15,11-6 0 16,9-11 1-16,2-6-1 15,7 0-9-15,0-9 1 16,-5-14-27-16,-6-5-11 0,-11-1-22 16,-12 1-140-16,-4-2-342 15</inkml:trace>
  <inkml:trace contextRef="#ctx0" brushRef="#br0" timeOffset="194048.22">9355 11927 682 0,'0'0'135'15,"0"0"-101"-15,0 0 48 0,0 0 2 16,0 0-8-16,0 0-6 16,85-12-17-16,-56-20-27 15,2-5-16-15,3-7-9 16,-10-2 0-16,-9 2 2 16,-3 3-3-16,-12 6 1 15,0 12-1 1,0 11-1-16,0 9-1 15,0 3 0-15,0 3 0 16,-6 24-4-16,-4 13 6 16,6 9 2-16,4 1-1 0,0-5 1 15,20-4 2-15,9-7-4 16,0-12 1-16,7-8-1 16,-1-14 0-16,3 0-7 15,5-19-19-15,-1-22-101 16,-7-10-10-16,-6-8-109 15,-20-5-97-15</inkml:trace>
  <inkml:trace contextRef="#ctx0" brushRef="#br0" timeOffset="194224.25">9498 11407 897 0,'0'0'120'0,"0"0"-78"0,0 0 36 15,0 0-35-15,0 0-43 16,0 0-7-16,42-28-51 16,-13 28-37-16,2 0-57 15,5 0-115 1</inkml:trace>
  <inkml:trace contextRef="#ctx0" brushRef="#br0" timeOffset="196240.51">10026 11775 777 0,'0'0'139'15,"0"0"-120"-15,0 0 72 16,0 0 25-16,0 0-37 16,0 0-52-16,0-54-17 15,-11 26 1-15,3-1 6 0,-11 1-10 16,4 6-5-16,-1 9-1 15,-4 10-1-15,-2 3 0 16,-5 0-1-16,3 17 1 16,-1 12-1-16,2 6 0 15,13 3-3-15,5 3 2 16,5-6-1-16,0-5 2 16,13-6 0-16,14-11-1 15,-2-6-4-15,8-7 6 0,-2 0 3 16,3-20-1-16,-1-13 0 15,-4-6 2 1,-6-7-1-16,-1-3 4 16,-9-5-1-16,-3-6-2 15,-8-9 0-15,-2-5-3 16,0 5 1-16,0 11-2 16,-10 17 0-16,6 19 2 15,0 12-2-15,-1 8 0 0,5 2-1 16,-4 2-5-16,0 26 5 15,-2 13-2-15,6 9 1 16,0 1 1-16,10 2 0 16,9-2 1-16,8 0-1 15,2-3 0-15,5-6 1 16,1-4 1-16,6-11 1 16,-6-12-1-16,3-12 0 15,-7-3 1-15,0-9 1 0,1-19-1 16,-8-2 2-16,1-9-1 15,-8 0-3-15,-7-8 0 16,-8-2-4-16,-2 8-5 16,0 12 7-16,-4 15-2 15,-10 11-3-15,-6 3 7 16,4 11-12-16,-1 15 12 16,3 8-4-16,10 4 1 15,4 3 0-15,0-4 1 16,6-2 1-16,19-6-2 15,0-9 3-15,-4-5 0 16,8-14 1-16,0-1 0 16,10-4-1-16,-6-22 8 15,7-6-7-15,-9-2-1 16,-2-2 1-16,-8 2 3 16,-8 2-5-16,-5 6 2 0,-8 12-2 15,0 8-3-15,0 6 3 16,0 0 0-16,0 6-8 15,0 17 9-15,0 9 0 16,0 5 0-16,0 1 0 16,0-4-2-16,0-2 2 15,0-8 5-15,3-10-5 16,4-6 7-16,-3-8 0 0,5 0 2 16,-3-11 8-16,10-10-5 15,5-9-10-15,-2-3-1 16,4-4-1-16,-3 2 0 15,-5-2-4-15,1 8-1 16,-7 12-3-16,-5 6 1 16,-2 10-3-1,-2 1-6-15,0 1 9 16,0 22 3-16,0 9 3 0,0 1 1 16,12 2 0-16,1-1 0 15,5-6 0-15,6-6 1 16,-6-8-1-16,7-8 5 15,-2-6 5-15,-2 0 3 16,2-14-3-16,-1-14 2 16,0-4-5-16,-6-8-3 15,2-4-3-15,-5-4 3 16,-4-13-4-16,-2-3 0 0,-7 0-2 16,0 9 0-16,0 16 0 15,0 20 0-15,0 10 1 16,0 9-1-16,-7 3-6 15,-4 29 6-15,2 9 1 16,7 13-5-16,2 4 3 16,0 2 3-16,2 1 0 15,11-9 2-15,3-3-2 0,4-8 1 16,-2-11 7-16,-1-6-3 16,-3-12-3-16,-5-8-2 15,5-4 2-15,1 0 1 16,3-16 7-16,4-8-10 15,-2-6-1 1,-2-2 0-16,-5 0-2 16,1 6-12-16,-5 8 13 15,-7 10-2-15,-2 8-6 16,0 0-1-16,0 4 1 0,0 16 7 16,0 10 2-16,2-2 0 15,7-2 0-15,5-1 1 16,5-8-1-16,8-2 1 15,0-10 0-15,4-5 0 16,-2 0-1-16,2-17 1 16,-2-14 2-16,-4-4 0 15,-5-3 0-15,-7-8 0 16,-2-13 5-16,-1-16 0 0,-4-11-7 16,-6 0 0-16,0 8-3 15,0 23 7-15,0 24-5 16,0 19 2-16,0 12 6 15,-11 0-7-15,4 32 1 16,-2 16-2-16,5 14 1 16,4 10 0-16,0 0 1 0,15 0-1 15,12-7 0-15,2-12 2 16,2-10 1-16,-2-13-2 16,-2-13 2-1,0-14-3-15,2-3 0 16,4-12 1-16,5-16 0 15,5-5-1-15,-8-2 0 16,-1-1 0-16,-14 3 0 16,-7 10 0-16,-9 8-2 0,-4 11 1 15,0 4-1-15,0 0-6 16,0 19 4-16,0 6 4 16,0 4-3-16,0-7 5 15,0-2-4-15,0-6 0 16,5-6 0-16,4-6 1 15,2-2-6-15,5 0 6 16,-1-6-2-16,10-12-3 16,-6 0-3-16,2 0 3 0,-7 1 0 15,-6 6 6-15,1 2 0 16,-7 9-1-16,-2 0 0 16,0 11 1-16,0 19 0 15,-4 10 9-15,-5 6-6 16,-5 8-3-16,3 5 0 15,1 4-1-15,-9 4-9 16,4-11-13-16,-1-10-185 0,1-18-70 16,3-14 257-1,4-14 21-15,-4 0-78 16,3-6-241-16</inkml:trace>
  <inkml:trace contextRef="#ctx0" brushRef="#br0" timeOffset="196488.54">11660 11165 972 0,'0'0'72'16,"0"0"-13"-16,0 0 19 15,0 0-17-15,0 0-15 16,0 0-20-16,145-36-17 15,-95 29-4-15,-8 0-4 16,-7 2-1-16,-6-2-10 0,-13 0-28 16,-11 0-34-16,-5 1-92 15,-10-1-96-15,-28 4-301 16</inkml:trace>
  <inkml:trace contextRef="#ctx0" brushRef="#br0" timeOffset="196664.56">11386 11163 802 0,'0'0'155'15,"0"0"-143"-15,0 0 45 16,0 0 2-16,0 0-32 16,0 0-27-16,11-2-26 15,-11-4-62-15,0-1-141 16,-11 2-431-16</inkml:trace>
  <inkml:trace contextRef="#ctx0" brushRef="#br0" timeOffset="196816.59">10697 11342 947 0,'0'0'179'15,"0"0"-166"-15,0 0-7 16,0 0 24-16,0 0-28 15,0 0-2-15,105-45-116 0,-76 35-207 16</inkml:trace>
  <inkml:trace contextRef="#ctx0" brushRef="#br0" timeOffset="198008.73">6547 12535 658 0,'0'0'38'15,"0"0"-23"-15,0 0 92 16,0 0-32-16,0 0-14 16,0 0 23-16,31-56-6 15,-31 45-9-15,0 0-18 16,0-2-24-16,-7 1-16 16,-11 2-7-16,-4 4-4 15,-3 6 5-15,-4 0-5 0,-2 2 1 16,0 19-1-1,-3 7 0-15,10 4 0 16,6 2-2-16,12-1-2 16,6 2 0-16,0-3 4 15,24-2-3-15,10 0 3 16,4-4-1-16,-1-2-2 16,-1-2 2-16,-14-3 1 15,-9-6 0-15,-5-5-13 0,-8 1 1 16,0 0 9-16,-8 1-9 15,-19 0 10-15,-12 1-3 16,-3-3-12-16,-6-1 9 16,11-4-6-16,8-3 1 15,8 0 13-15,13 0-2 16,8-13-2-16,0 4-17 16,8-2 7-16,26 2-5 0,11 0 13 15,4-1 4-15,4 0 2 16,-4-2 0-16,5-4 0 15,-8-2-2-15,-3-6 1 16,-5-2-11-16,-11 1 9 16,-10-1 3-16,-13 1 0 15,2 3 2-15,-6 4 16 16,0 5 2 0,-6 6 4-16,-4 4-15 0,1 3 14 15,0 0-11 1,0 9-9-16,2 17-3 0,3 7 8 15,4 8-6-15,0-2 2 16,4-4 1-16,17-7-5 16,-2-6-1-16,4-10-11 15,-3-7-26-15,2-5-28 16,0 0 19-16,5-17-72 16,-2-9-178-16,-3-4-217 0</inkml:trace>
  <inkml:trace contextRef="#ctx0" brushRef="#br0" timeOffset="199656.95">6986 12511 628 0,'0'0'193'15,"0"0"-161"-15,0 0 52 16,0 0 5-16,0 0-39 0,0 0-11 16,-90 34-2-16,84 2 4 15,-1 0-23-15,7 4 4 16,0-2-16-16,0-4-2 15,7-4-3-15,8-5-1 16,3-8 0 0,-2-7-1-16,8-7 1 15,-1-3-2-15,1 0-2 16,3-17-3-16,0-5-9 0,-2-6 0 16,-4 0 10-1,-5 0-3-15,-3 5-14 0,-6 2 16 16,-5 7 7-16,-2 8 3 15,0 6 2-15,0 0-3 16,0 0 0-16,-9 7-1 16,1 14 4-16,6 4-1 15,2 7 6-15,0-3-4 16,0-3 2-16,15-2-2 0,3-8-6 16,-3-4 2-16,1-8-2 15,2-4 3-15,0 0 8 16,2-14 4-16,-1-11-7 15,4-1-6-15,-5-3 0 16,-5 0-2-16,-3-3 0 16,-6 1 0-16,-2 7 0 15,-2 7-3-15,0 8-1 0,0 6 4 16,0 3-3-16,0 0 0 16,-4 12 0-16,-6 11-1 15,6 3 4-15,4 2-3 16,0-1 3-1,0-1 0-15,16-1-1 16,1-6-2-16,6-8 3 16,2-8 3-16,-1-3-2 15,5 0 7-15,-1-17-1 0,1-9-4 16,-4-6 1-16,-7-4-4 16,-5-3 0-16,-5 1 0 15,-6 3-8-15,-2 9 0 16,0 6-1-16,-14 9-4 15,-9 11 2-15,0 0-21 16,0 0 1-16,9 9 9 16,3 0-5-16,11 2 12 15,0-1-3-15,0-1 8 0,5 0 4 16,11 1 1-16,5 0 5 16,2 0-1-16,-3 2 2 15,3 0-2-15,-6 0 3 16,-1-2-3-16,-3 4 3 15,-1 3-4-15,-6-2 2 16,5 2 0-16,-4 2 2 16,-3-3-1-16,1 0 3 0,-3-6-2 15,3-4-2-15,-3-1 3 16,-2-4-1 0,4-1 6-16,-2 0 2 15,9 0 7-15,3-12-13 16,-3-3 4-16,1-5-6 15,-2-1 1-15,-3-4 4 16,-3-1-1-16,-2 1-4 16,-2 6 1-16,0 12-2 0,0 5-2 15,0 2 0-15,0 0 1 16,0 14 0-16,0 13 6 16,0 6-5-16,6-1 0 15,11 0 6-15,3-6-7 16,3-7-1-16,-4-10 1 15,2-9-1-15,3 0 1 16,1-6 6-16,-1-18-6 16,3-8 3-16,-7-4-2 0,-7-4-1 15,-3-6 0-15,-8-11 1 16,-2-8 7-16,0-10-5 16,0 0-1-16,-10 5-3 15,-1 21 2-15,3 17 7 16,-2 18-8-16,8 8 13 15,0 6-5-15,-5 0-8 16,5 7 1 0,-9 24 0-16,11 9 1 0,0 9 4 15,0 9 2-15,0 1-2 16,13 3-1-16,8-5 0 16,-4-5 1-16,-1-6 2 15,-1-8-8-15,1-8 2 16,-1-10 1-16,4-9-6 15,-1-11 3-15,1 0-1 16,4-7-5-16,4-17-2 0,-3-3-12 16,-2-2-6-16,-4 3 10 15,-5 9-5-15,-5 8-16 16,-4 9 15-16,-2 0-8 16,-2 14 19-16,0 14 11 15,0 4 0-15,0 2 2 16,0-6-3-16,0-4 2 15,0-6-2-15,4-11 1 16,7-6 0-16,5-1 3 0,7-6-3 16,6-20 0-16,6-6-3 15,-1 0 3-15,1-4 0 16,-6 0 6-16,-6 4 7 16,-8 7 13-16,-9 12 4 15,0 8-2 1,-6 5 8-16,0 13-11 15,-19 25 7-15,1 15-7 16,1 18-12-16,3 11-1 0,1 10-8 16,-1 11-2-16,-1 2 1 15,-1-6-2-15,-1-10 0 16,-2-18-1-16,0-25-86 16,-6-20 85-16,3-14 1 15,-12-12-56-15,5-3-124 16,-4-27-310-16</inkml:trace>
  <inkml:trace contextRef="#ctx0" brushRef="#br0" timeOffset="199928.98">7735 12508 160 0,'0'0'813'16,"0"0"-784"-16,0 0-27 16,0 0-1-16,0 0 31 15,131-2 4-15,-55 2-9 16,8 0-12 0,3 0-2-16,-4-12-13 15,-14-3-2-15,-22-4 1 16,-18 3-45-16,-29 2-43 15,0 5-12-15,-43 0-170 0</inkml:trace>
  <inkml:trace contextRef="#ctx0" brushRef="#br0" timeOffset="200201.02">7594 12332 725 0,'0'0'317'0,"0"0"-279"16,0 0 1-16,0 0 28 16,0 0-25-16,0 0-18 15,-6 5-8-15,6-5-4 16,2 0 6-16,16-3 10 16,-5-11-17-16,1-1 0 15,-10 0-8-15,-4 1 3 16,0 4-5-16,0 4-1 0,-20 6-28 15,-9 0-41-15,-2 28-134 16,-3 4-238 0</inkml:trace>
  <inkml:trace contextRef="#ctx0" brushRef="#br0" timeOffset="200697.09">8927 12475 632 0,'0'0'85'16,"0"0"28"-16,0 0-21 16,0 0-7-16,0 0-13 15,0 0-7-15,27-53-31 16,-20 74-22-16,4 25 11 16,0 15 18-16,0 10-28 15,-5 1-10-15,2-6-1 0,-6-7-2 16,2-12 0-16,1-8-16 15,-1-16-60-15,0-11-53 16,10-12-11-16,-3 0-161 16</inkml:trace>
  <inkml:trace contextRef="#ctx0" brushRef="#br0" timeOffset="202041.26">9168 12518 610 0,'0'0'117'0,"0"0"2"15,0 0-27-15,0 0-20 16,0 0-47-16,0 0-1 16,-40 51 16-16,11-19-16 15,-2 1-11 1,2-4-11-16,0-3-1 16,4-3 5-16,7-12-5 0,7-3-1 15,7-4 5-15,4-4-5 16,0 0 7-16,0-4 4 15,4-13-10-15,19-2 0 16,6 4-1-16,0 8 3 16,2 2-1-16,0 5 14 15,5 0-6-15,1 17-4 16,1 12 0-16,-4 0 0 16,6 1-6-16,-9-4-3 0,5-4 2 15,-7-8 1-15,-2-7 0 16,0-7 0-16,-3 0 1 15,-4-9 2-15,0-13-3 16,-5-5 0-16,-7-6-4 16,-6-3 4-16,-2-4-1 15,0-1-7-15,-18 3 5 16,-3 8-2-16,4 12-3 0,1 13 5 16,3 5-2-16,-3 0-8 15,1 21 10-15,4 8 1 16,8 3-8-16,3 2 7 15,0 0-1 1,14-1 4-16,8-8-2 16,7-4 3-16,5-9-5 15,-1-9 4-15,0-3 0 16,1 0 2-16,-3-15 3 0,-2-10 1 16,-2-1 1-16,-10-6-2 15,-1 2-1-15,-7-4-2 16,-7 5 0-16,0 6 4 15,-2 11-3-15,0 8 0 16,0 4-3-16,0 0-4 16,0 9-7-16,0 18 7 15,0 2 3-15,0 6 1 16,0-5-7-16,12-3 7 0,9-8 0 16,0-9-1-16,1-7 3 15,1-3 4-15,-2 0-2 16,6-20 12-16,0-6-5 15,-4-1-1-15,-4-4 8 16,-5 4 0-16,-10-4 0 16,1 4 3-16,-5 5-9 15,0 5 1-15,0 10 4 0,0 7-2 16,0 0-8-16,0 10-7 16,0 26 3-16,0 20-2 15,0 16 0 1,0 18 0-16,0 11 1 15,14 7-2-15,1-3 0 16,1-12 2-16,-10-14-2 16,-4-19 0-16,-2-18-2 15,0-18-7-15,-8-19-3 0,-15-5 6 16,-4-5-6-16,-2-24-8 16,0-4 6-16,7-9 14 15,-2-12 0-15,8-7 1 16,7-6-1-16,9-2 1 15,0 1-1-15,21 1 0 16,14 5 0-16,5 2 1 16,2 4-1-16,5 5 0 15,-3 5 0-15,4 5 0 0,-13 5 0 16,-10 7 0-16,-14 7 1 16,-7 11 0-16,-4 0 6 15,0 7-7-15,0 4-2 16,-15 0 1-16,-10 7 1 15,0 15 1-15,6 2-1 16,5-2-3-16,8-4 2 16,1-3-1-16,5-2 1 0,0-3 1 15,0-2-1 1,13 0 2-16,10-1 1 16,-3 2-2-16,2-1 1 15,0-2 0-15,3 0 1 16,-7 0 1-16,-3-2-1 15,-2 3-2-15,1-4 1 16,-7 3 5-16,-5 2-6 16,-2 2-4-16,0 4 4 0,0 0 7 15,-15 2-4-15,-10-4-1 16,-6-2-2-16,-5-6-1 16,5-4-13-16,-2 0-29 15,2 0-82-15,8-18-92 16,9-8-243-16</inkml:trace>
  <inkml:trace contextRef="#ctx0" brushRef="#br0" timeOffset="202201.28">10657 12673 1004 0,'0'0'186'16,"0"0"-130"-16,0 0-9 15,0 0-2 1,0 0-43-16,0 0-2 16,-75-24-51-16,48 14-163 0</inkml:trace>
  <inkml:trace contextRef="#ctx0" brushRef="#br0" timeOffset="-214599.43">17710 4375 264 0,'0'0'194'16,"0"0"-131"-16,0 0 31 15,0 0 0-15,0 0 11 16,0 0-26-16,0 0-3 16,0 0-14-16,0 0 5 15,0 0-2-15,2 0-22 16,-2 0-2-16,0 0-18 16,0 0-8-16,0 8-10 0,0 16-4 15,0 12 10-15,0 9-2 16,0 3-1-16,0 2-6 15,0 0 0-15,0-2 0 16,0-6-2-16,14-5 0 16,-1-8 0-16,5-9-22 15,9-8-1 1,2-8-19-16,9-4-40 16,1 0-48-16,4-14 11 0,-3-9-46 15,-13-4-75-15</inkml:trace>
  <inkml:trace contextRef="#ctx0" brushRef="#br0" timeOffset="-214367.4">17737 4659 109 0,'0'0'771'0,"0"0"-695"15,0 0 23-15,0 0-19 16,0 0-63-16,0 0-9 16,118-37-8-16,-60 23-2 15,-4-1-34-15,-8 4-55 16,-13 1-51-16,-10-5-115 0,-21 6-113 16</inkml:trace>
  <inkml:trace contextRef="#ctx0" brushRef="#br0" timeOffset="-214183.37">17757 4448 744 0,'0'0'81'0,"0"0"-3"16,0 0 29-16,0 0-20 0,0 0-12 16,0 0-39-16,0-65-28 15,44 50-8-15,8 2-1 16,-1 5-19-16,3-2-125 15,-8 3-88-15,-6-4-367 16</inkml:trace>
  <inkml:trace contextRef="#ctx0" brushRef="#br0" timeOffset="-213703.31">18316 4582 579 0,'0'0'120'0,"0"0"10"16,0 0-17-16,0 0-24 15,0 0-18-15,0 0-3 0,0-15-34 16,27 12-7-16,2-1-12 16,2 1-13-16,0 3-2 15,-4 0-12-15,-2 0-111 16,0 0-73-16,-6 0-297 15</inkml:trace>
  <inkml:trace contextRef="#ctx0" brushRef="#br0" timeOffset="-213207.25">18744 4383 499 0,'0'0'75'0,"0"0"9"15,0 0 76-15,0 0-82 16,0 0-2-16,0 0-3 15,-4-48-13-15,2 48-13 16,-3 0-25-16,3 16-11 16,2 14 6-16,0 10 7 0,0 6-8 15,13-4-4-15,1 1 2 16,6-9-3-16,2-7-10 16,5-8 2-16,0-9-3 15,-5-7 6-15,7-3 5 16,7-9 8-16,-5-19-9 0,2-5-1 31,-6-3-1-31,-9-4 0 16,-9-6-4-16,-9-4-2 0,0 1-1 15,0 2-1-15,-12 10-2 16,-1 12-9-16,5 13-12 16,-4 10-13-16,1 2-45 15,7 7-100-15,-3 16-38 16,7 0-208-16</inkml:trace>
  <inkml:trace contextRef="#ctx0" brushRef="#br0" timeOffset="-212687.18">19226 4371 709 0,'0'0'157'15,"0"0"-54"-15,0 0-1 16,0 0-20-16,0 0-37 0,0 0-18 15,101-38-9-15,-51 33-5 16,8-2-9-16,-2 3 0 16,-2 0-3-16,-10 0 1 15,-13 2-2-15,-15 0-15 16,-11 0-13-16,-5 0-3 16,-9 2-42-16,-22-2-42 15,-10 2-18-15,8 0-29 0,-3 0 82 16,16 0 59-16,5 0 21 15,4 0 8-15,6 0 56 16,-2 0 64-16,5 6-45 16,2 14-44-16,0 12 35 15,0 4-17-15,0 5-2 16,2 0-19-16,10 1-8 16,-1-2-16-16,-7-4-3 15,-2-5-7-15,0-9-2 16,-2-4-27-16,7-11-61 15,0-4-100-15,4-3-220 0</inkml:trace>
  <inkml:trace contextRef="#ctx0" brushRef="#br0" timeOffset="-212151.11">19859 4333 855 0,'0'0'134'0,"0"0"-27"15,0 0-42-15,0 0-42 16,0 0 18-16,-11 102-1 16,9-56-20-16,0 2 4 15,-6-2-8-15,4-5-12 16,-2-11-3-16,1-12-1 16,5-11-5-16,0-7-4 15,0 0 3-15,0-9 2 16,-2-21-5-16,0-4-8 0,2-9 9 15,0-5-1-15,0-6 2 16,2-1 3-16,11-1-3 16,5 13 4-16,5 11 1 15,-2 10-3-15,4 12 2 16,2 6 0-16,-2 4 3 16,-8 0 0-16,-3 2 0 15,-8 14 0-15,-1 5-1 16,-5-2-7-16,-5 3 8 15,-24 0 2-15,-8 0 0 16,-15 2-2-16,4-3 3 16,0-1-3-16,15-6 1 15,13-7 2-15,11-5-3 16,9 3 0-16,0 3 8 16,0 3-8-16,27 10 20 15,13 2 3-15,5 4-12 0,-1-3-2 16,3-2-7-16,-5-2 6 15,-2-4-8-15,-11-4-5 16,-4-4-7-16,-9-8-56 16,1 0-116-16,8 0-126 15</inkml:trace>
  <inkml:trace contextRef="#ctx0" brushRef="#br0" timeOffset="-211735.06">20463 4296 940 0,'0'0'119'0,"0"0"-8"16,0 0-64-16,0 0-9 15,0 0 5-15,-83 143-10 16,62-86 0-16,-8-3-10 16,-2-3-9-1,4-4-7-15,4-17-7 0,10-10 3 16,8-13 0-16,5-7-2 15,0 0 16-15,0-27 14 16,16-11-22-16,9-10-7 16,6-6-2-16,2-9 0 15,7 0 0-15,1 2 0 16,-8 17 0-16,-9 16-1 0,-8 16 0 16,-7 12-1-16,-5 0-2 15,3 17-3-15,4 22 7 16,0 13-1-16,-9 5 1 15,1 0 0-15,-3 2 0 16,0-6-3-16,0-8-21 16,0-13-16-16,-3-14-19 15,-8-8-4-15,-2-10-54 16,-3 0-76-16,-4 0-146 16,3-24-89-16</inkml:trace>
  <inkml:trace contextRef="#ctx0" brushRef="#br0" timeOffset="-211166.98">20376 4587 194 0,'0'0'131'16,"0"0"68"-16,0 0-49 15,0 0 30-15,0 0-74 16,0 0-36-16,-73-90-47 16,79 90-17-1,28 7 2-15,9 0-2 0,9-1-6 16,13-3-6-16,-3-3-1 16,8 0 4-16,-10 0 2 15,-11-14 2-15,-16-4 0 16,-10 0 8-16,-12-3 28 15,-4 4 17-15,-7 6 9 16,0 7-4-16,0 3-12 16,0 1-17-16,0 0-19 15,0 14-11-15,0 15 0 16,-12 11 7-16,8 4 0 16,2-3-3-16,-3-7 6 0,3-7-1 15,2-13-9-15,0-5 3 16,0-6-1-16,0-3 0 15,0 0 11-15,0-12 6 16,0-15-4-16,0-7-14 16,0-9-1-16,11-6 3 0,5-4-1 15,-1 3-2 1,-1 12-7-16,-1 15 6 0,-1 14-1 16,-10 9-2-16,9 0-2 15,3 24-8-15,1 12 14 16,3 6 0-1,-1 1 0-15,6-4 0 16,-5-4 1-16,6-9-1 16,-8-11 0-16,-3-10 1 15,3-5 0-15,-1-6 1 16,10-20 9-16,4-15-5 0,-5-4 0 16,-1-12-1-16,-10-3 1 15,-7 2-5-15,-6 8-1 16,0 13-3-16,0 19-5 15,-13 17-14-15,-5 1-33 16,-1 14-57-16,-8 20-104 16,2 8-157-16</inkml:trace>
  <inkml:trace contextRef="#ctx0" brushRef="#br0" timeOffset="-208694.66">17670 4949 583 0,'0'0'48'16,"0"0"-22"-16,0 0 28 15,0 0 12-15,0 0-33 0,0 0-22 16,0 12-7-16,0-11-4 16,0 4-4-16,0-3-21 15,0 0-47-15,4 0 7 16,-4-2-8-16,0 0-90 15</inkml:trace>
  <inkml:trace contextRef="#ctx0" brushRef="#br0" timeOffset="-207398.49">17572 5115 632 0,'0'0'131'15,"0"0"-20"-15,0 0-23 16,0 0-16-16,0 0-18 16,0 0-5-16,17-14-9 0,4 14-10 15,-1 0 7-15,7 0-6 16,4 0-3-16,3 6-11 16,-1 6 3-16,-2 0-2 15,-4 0-5 1,-2-2-1-16,-6 0 0 15,6-3-9-15,-5-4 5 16,7-1 0-16,4-2-3 16,9 0-5-16,2 0 7 0,3-5-7 15,-3-8 3-15,-9 3-1 16,-6 2-1-16,-11 2 1 16,-5 2 1-16,-4 4-3 15,-5 0 0-15,0 0 0 16,5 0 0-16,6 0 0 15,12 9 2-15,6 8 3 16,9 3-5-16,3-1 6 16,3-5 2-16,-1-5-5 0,-3-2-3 15,6-7 5-15,-13 0-3 16,5 0-2-16,-5-7 3 16,4-2-3-16,-1-5-3 15,-5 2 3-15,5 1-1 16,-5 3 1-16,-2 0 0 15,-2 3 0-15,-2 0-2 16,-4 3 3-16,-4 2-2 0,-5 0 0 16,6 0 1-16,2 0 0 15,5 2-1 1,2 8 3-16,4 1-1 16,10-6-1-16,1-1 0 15,6-4 3-15,-2 0-3 16,-5 0 2-16,-1-4-3 15,-9-10 2-15,3-2-1 16,-7 2 4-16,-2-2-4 0,-7 4 0 16,3 0 0-16,-6 0 0 15,-1 3 1-15,-1 0-2 16,1 7 2-16,-1-2-2 16,8 4 1-16,-5 0-2 15,9 0 2-15,1 0 0 16,6 0 0-16,4 0 1 15,0 0 0-15,-1 0-1 16,4 0 1-16,-1 0-2 0,-5 0 5 16,3-5-3-16,3-7-1 15,-8-2 1-15,-2-1-6 16,-2 1 9-16,-4 2-5 16,1 2 1-16,-6-2 0 15,3 4-1-15,-6 0 0 16,6 6-1-16,-5 2 1 15,9 0-2 1,2 0-2-16,2 6 4 0,11 8 1 16,-2 0-1-16,-4-2 1 15,2-4-2-15,-9-2 1 16,-2-5 0-16,-6-1 2 16,6 0-1-16,2 0 1 15,-2-3-1-15,2-6 0 16,0 0-2-16,-2-3-1 15,-2 4 1-15,-6-1-2 0,-1 1 0 16,1 5 4-16,-4 3 0 16,1 0 0-16,3 0-3 15,6 0 0-15,4 0 3 16,2 6-1-16,-2-1 2 16,-2-2-2-16,0-3 2 15,-10 0 0-15,-3 0 1 16,-1 0-2-16,-1 0-2 15,-8-6-4-15,0 0-6 0,1 2-11 16,-5 2-22-16,0-1-18 16,0 3-42-16,0-2-99 15,0-3-191-15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11T09:09:25.00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2320 7788 355 0,'0'0'156'15,"0"0"-85"-15,0 0-14 16,0 0 11-16,0 0 14 16,0 0-14-16,0 0-15 15,0 0-20-15,7 0 5 16,-7 0-6-16,0 0-7 16,0 0-3-16,0 0 4 15,0 0-6-15,-4 0-13 0,-8 0 6 16,-1 0-10-16,-3 0 3 15,3-2-3-15,3 2-3 16,2 0 2-16,3 0 1 16,3 0 6-16,2-2-5 15,0 2 9-15,0 0 5 16,0 0-3-16,0-2 7 16,0-5-14-16,23 0-2 15,12-3-5-15,14-4-1 16,9-1-1-16,10 1 1 15,-4 2 0-15,-11 0-2 16,-15 7-46-16,-18 2-27 0,-15 3-45 16,-5 0-180-1</inkml:trace>
  <inkml:trace contextRef="#ctx0" brushRef="#br0" timeOffset="845.45">2431 8351 436 0,'0'0'139'15,"0"0"-83"-15,0 0 5 0,0 0 14 16,0 0-13-16,0 0-32 15,0-9-16-15,0 7 4 16,0-1 4-16,0 2 0 16,-13-2-14-16,-5-1 5 15,-2 3-3-15,0 1-10 16,2-3 2-16,3 3 9 16,1 0 0-16,3 0 5 15,7 0 3-15,-3 0 2 16,7 0 2-16,0 0-3 15,0 0 5-15,0 0-1 16,0 0-7-16,0 0 1 0,0-2-8 16,5 2-5-16,16-1-2 15,8-3 8-15,7 0 1 16,7 1-9-16,9-1-1 16,-4 3-2-16,-1 1-2 15,-7-3-6-15,-15 3-45 16,-12 0-60-16,-6 0-69 15,-5 0-237-15</inkml:trace>
  <inkml:trace contextRef="#ctx0" brushRef="#br0" timeOffset="2011.48">2400 7867 213 0,'0'0'101'16,"0"0"-27"-16,0 0 0 15,0 0-11-15,0 0-16 16,0 0-13-16,0-4-8 0,0 1-3 16,0-1-13-1,0 1-4-15,0-4-4 0,0 0 4 16,0-2 0-16,0 1-3 15,0-2 11-15,0-2 0 16,0 0-4-16,0-1-2 16,0-1 26-16,0 5-9 15,0 1-4-15,0 2-4 16,0 0 2-16,0 2-7 16,0 2-5-16,0 0 5 15,0 2 1-15,0 0 0 16,0 0 4-16,0 0-11 15,0 28-3-15,9 15 9 16,5 15 4-16,3 7-5 16,1 7 9-16,1 4-7 15,2-1-4-15,-1-9-8 0,-4-10 0 16,0-9 4-16,-10-15-5 16,-2-9-1-16,-1-7-3 15,-3-9 2-15,0-3-6 16,0-4 0-16,0 0 0 15,3 0-14-15,-3 0-17 16,2 0 3-16,0-6-53 16,5-6-56-16,-1 2-126 15</inkml:trace>
  <inkml:trace contextRef="#ctx0" brushRef="#br0" timeOffset="2581.46">2338 8329 254 0,'0'0'200'0,"0"0"-110"15,0 0-33-15,0 0 4 0,0 0 6 16,0 0 5-16,-11 0-21 15,11 0-6-15,0 0-17 16,4 0-21-16,21 0-4 16,8 0 0-16,14 0-1 15,11 0-1-15,2-1 3 16,-2-2-7-16,-9 0 3 16,-11-1-18-16,-11 1-62 15,-10 2-57-15,-7 1 33 16,-10-3-39-16,0 3-69 15</inkml:trace>
  <inkml:trace contextRef="#ctx0" brushRef="#br0" timeOffset="3297.75">2427 7604 201 0,'0'0'51'16,"0"0"-23"-16,0 0 16 0,0 0 2 15,0 0 10-15,0 0-14 16,-42 0-3-16,30 0-2 16,4 2-13-16,-3 2 0 15,-1 0 0-15,6 0-4 16,-5-2 0-16,1 2-7 15,4-3 11-15,-3 2-7 16,5 0 2-16,-4-2 9 16,4 0-2-16,0 2 1 15,2-3-10-15,2 2 0 16,0 0-2-16,0-2 4 0,0 0 2 16,0 0-4-16,0 0-4 15,0 2-2-15,0 1-1 16,16 4 3-16,19-3 17 15,9 0-4-15,19-4-13 16,11 0 0-16,5 0-1 16,0 0-7-16,-8-3-5 15,-15-4-4-15,-14 2-23 16,-15 0-38-16,-20 3-53 16,-7 2-150-16</inkml:trace>
  <inkml:trace contextRef="#ctx0" brushRef="#br0" timeOffset="3969.94">2271 7788 336 0,'0'0'137'0,"0"0"-78"16,0 0-2-16,0 0 10 16,0 0-6-16,0 0 7 15,0 0-22-15,0-4-18 16,0-5-13-16,20-5-7 0,16-3 0 16,13-5-8-1,11 3 0-15,12-1-4 0,-8 7-16 16,-11 0-84-16,-12 6-43 15,-26 2-269-15</inkml:trace>
  <inkml:trace contextRef="#ctx0" brushRef="#br0" timeOffset="26908.01">6531 11187 577 0,'0'0'57'0,"0"0"-12"16,0 0 15-16,0 0 40 0,0 0-49 15,0 0-24-15,0 0-9 16,0 0-14-16,4-39-2 15,-2 33 3-15,4-3-4 16,0 1-1-16,-2-2 1 16,7-2 0-16,1-2-1 15,-3 1 1-15,-1 1 5 16,-1 0-5-16,0-1 2 16,-3-1-2-16,-1-3 1 15,-1 2 2-15,0 3-2 16,-2-1-1-16,0 3 4 15,0 0 3-15,0 2 14 0,0 0-21 16,0-2 1 0,0 2-2-16,0-2-2 0,-4 3 2 15,1-2 0-15,1 3 1 16,2-2-1-16,-2-1 0 16,0 4 0-16,0-4 0 15,2 4 0-15,-3-2 0 16,3 0 0-16,0 1 0 15,0 2 2-15,-5 0-2 16,5 0 1-16,0 2 1 16,0 2 3-16,0-2 5 15,0 2-2-15,-2 0-6 16,2 0 1-16,0 0-1 16,0 0 3-16,0 0-4 15,0 0-2-15,0 0 2 0,0 0-1 16,-2 0 2-16,2 0 0 15,-2 0 0-15,2 0-1 16,0 2 1-16,0 0 0 16,0 2-2-16,0 0 5 15,0 2 3-15,0 2-8 16,0 0 2-16,0 2 5 16,-2 4-3-16,0 0-1 15,2 4 3-15,-3 4-2 16,3 4-3-16,0 7 3 15,0 1-2-15,0 2 8 16,0 2-8-16,0-5 3 0,0 0-5 16,0-1-1-16,0-4 1 15,0-3 0-15,0 0 4 16,0-6-4-16,0-3 0 16,0-6 2-16,0-5-7 15,0-2 4-15,0-3 1 16,0 1 0-16,0-1 0 15,0 0 1-15,0 0 2 16,0 0-2-16,0 0 2 16,0 0-2-16,0 0 1 15,0 0 2-15,0 0-3 16,0 0 2-16,0 0 0 16,0-5-2-16,0-2-1 0,0 0 2 15,0-1-2-15,3 0-3 16,-3-3-2-16,0 5-10 15,0-1-12-15,0 0 3 16,0 1-16-16,0 5-3 16,0-2-15-16,0 3-13 15,0-3-39-15,0 2-3 16,0 0-100-16,0-4-124 16</inkml:trace>
  <inkml:trace contextRef="#ctx0" brushRef="#br0" timeOffset="28195.09">6537 11189 247 0,'0'0'129'15,"0"0"-84"-15,0 0 14 16,0 0 51-16,0 0-21 16,0 0-26-16,0 0 17 15,0-2-50-15,10-8 12 16,1-4-12-16,5-1-16 16,-1-2-1-16,5-4-13 15,0-2 17-15,0 0-5 16,-2-4 1-16,-3 1-11 15,-3 1-2-15,-5 1 14 16,-3 1-13-16,-2-2 4 0,-2 3-5 16,0 4 3-1,0 0-3-15,0 2 2 0,0 2-2 16,0 2 0-16,-11 3 0 16,6-3-1-16,-6 7-1 15,5-1-2-15,-1 0 3 16,0 4 1-16,5 0-4 15,-3 2 4-15,5 0 0 16,0 0 1-16,0 0-1 16,0 0 1-16,0 0 1 15,0 0 4-15,0 0-6 16,0 0 7-16,0 0-2 16,0 0-2-16,0 16 5 0,0 10 19 15,0 4-19-15,0 6 13 16,0 1-11-16,9 3 3 15,-6-3-4-15,-1 4-2 16,5-1-5-16,-1-2 0 16,1 2 3-16,2-2-3 15,0-3-1-15,0 0-1 16,-3-3 0-16,-1-2 0 16,4-2 0-16,-5-6 0 15,1-3 0-15,-3-6 0 16,0 0 0-16,-2-8 0 15,0-1 1-15,0-1-1 0,0-3 0 16,0 0 2-16,0 0-2 16,0 0 3-16,0 0 5 15,0 0-7-15,0 0 5 16,0 0-3-16,0-3-3 16,0-2 0-16,0-1-2 15,0 0 2-15,-4-3-1 16,-1 1-1-16,3 1 0 15,0-3 0-15,0 2-3 16,2-5 3-16,0 0-3 16,0-4 5-16,0-4 0 15,0-2 0-15,0-1 0 16,0-4 0-16,4 0 0 16,7 2-2-16,1-2 2 15,1 3 0-15,1 2 0 0,3 0 1 16,-1 4-1-16,1 1 1 15,4 2-1-15,-4 1-1 16,1 4-1-16,-2 3 0 16,-5 2 2-16,0 4 0 15,-4 2 0-15,2 0-4 16,-3 0 0-16,3 2 1 16,3 18 3-16,-4 2 0 15,-1 4 4-15,-1-2 1 16,2 0-4-16,-4-1-2 15,0 6 0-15,3 0 1 16,-3 2 3-16,0-2-2 0,4-2 2 16,-2-2 1-1,1-7-3-15,-1-3 0 0,2-3-1 16,-2-2 1-16,5-2-2 16,3-5-15-16,3-3-43 15,1 0-107-15,2-25-548 16</inkml:trace>
  <inkml:trace contextRef="#ctx0" brushRef="#br0" timeOffset="33875.54">11089 11287 75 0,'0'0'484'0,"0"0"-397"15,0 0-32-15,0 0 25 16,0 0 7-16,0 0-43 16,0 0-15-16,0 0-7 0,-17 0 5 15,5 0 17-15,4 0-22 16,-5 0-8-16,-3 0-9 15,-2 2 0-15,2 5 1 16,0-2 6-16,-1 1 2 16,3 1 2-16,3-3-9 15,9-3 4-15,2 1-4 16,0 0 1-16,0 0 7 16,18 1 3-16,31-1-4 15,21-2-10-15,18 0-3 16,15 0-1-16,9 0-7 15,-6 0-18-15,-21-7-58 16,-29 2-28-16,-41-3-121 0,-15-2-177 16</inkml:trace>
  <inkml:trace contextRef="#ctx0" brushRef="#br0" timeOffset="35139.53">11326 11161 317 0,'0'0'148'0,"0"0"-104"16,0 0-21-16,0 0-7 16,0 0 11-16,0 0-13 15,0 0 0-15,40 42-2 16,-31-42 0-16,4 0 10 16,1-3 10-16,-10-4 2 15,5-4 37-15,-7 6 7 16,-2-1-17-16,0 0-36 15,0 2-14-15,0 0 9 16,-11 4-20-16,-5 0-4 16,1 0-14-16,-3 0-36 15,-2 14-103-15,0 0-159 16</inkml:trace>
  <inkml:trace contextRef="#ctx0" brushRef="#br0" timeOffset="37669.65">10661 12637 261 0,'0'0'81'0,"0"0"-38"15,0 0 4-15,0 0 33 0,0 0-15 16,0 0-22-16,0-12 1 16,0 12 3-16,0 0 14 15,0 0 14-15,0 0-17 16,0 0-14-16,0 0-30 16,0 0 17-16,0 0-12 15,-2 0-3-15,-2 0-8 16,-5 0-1-16,0 0-6 15,0 0 8-15,3 0-9 16,-1 0 0-16,0 0-2 16,0 0 2-16,1 0 0 15,-1 0-5-15,1 0-10 0,-2 0 10 16,8 0 4 0,-2 0 0-16,0 0 1 0,0 0-3 15,0 0-1-15,-3 6 4 16,5-3 4-16,0 4-4 15,0-3-5-15,0 0 3 16,9-2 2-16,3-2 0 16,3 0 0-16,1 0-1 15,-1 0-6-15,-1 0 3 16,-1-6-2-16,-7-5 4 16,4 2-1-16,-8 1 3 15,-2 0 1-15,0 2 3 16,0 2 8-16,-7-2-7 15,-6 2 3-15,-3 2 2 16,3 2-8-16,0 0-2 0,-3 0 0 16,3 0 0-16,3 6-1 15,4 2-7-15,1 0-15 16,5-2-19-16,0-2-164 16,13 2-262-16</inkml:trace>
  <inkml:trace contextRef="#ctx0" brushRef="#br0" timeOffset="50247.89">16926 8277 620 0,'0'0'67'15,"0"0"22"-15,0 0 7 16,0 0-21-16,0 0-3 16,0 0-22-16,0 0-17 15,0-14-6-15,0 14-2 16,0 19-14-16,-2 27 1 15,-6 26 31-15,4 22-9 16,-7 15-23-16,5 7 4 16,-6-4-7-16,3-2-3 15,5 0-3-15,4-9 0 16,0-13-4-16,0-9-2 16,0-21 4-16,0-9 1 0,0-10-1 15,0-15-20-15,0-10 1 16,0-6-3-16,0-8-12 15,0 0-17-15,-4-17-27 16,-6-17-41-16,6-12-122 16,-7-5-60-16</inkml:trace>
  <inkml:trace contextRef="#ctx0" brushRef="#br0" timeOffset="51529.16">16935 8267 184 0,'0'0'292'0,"0"0"-265"16,0 0 2-16,0 0 43 15,0 0-6-15,0 0-22 16,-38 0 0-16,38 0 15 16,0 0-4-16,0 0-12 15,0 0-9-15,0 0-9 16,0 0 2-16,0 0-6 15,0 0-5-15,2-2-13 0,20 0 9 16,12 0 0-16,10-2 4 16,12 0 1-16,2 0-13 15,9-2-4-15,6 1 0 16,3-2 3-16,9 2-2 16,-12-2-1-16,-10 3 1 15,-24 4 1-15,-14 0-2 16,-15 0-5-16,-6-1 1 15,-4 1 2-15,0 0 1 16,0 0-1-16,0 0 1 16,0 0 1-16,0 0 4 15,0 0-1-15,0 0-4 0,0 0 4 16,0 0 0 0,0 0-3-16,0 0 0 0,0 0 1 15,0 0 4-15,0 0-5 16,0 3 7-16,0 8-7 15,0 3 7-15,0 4-2 16,0 5 8-16,0 14-6 16,0 8-2-16,0 17 2 15,0 10 3-15,0 7 4 16,0 7-8-16,0 3-3 16,4 1 3-16,7-1 0 15,-4-2 2-15,-4-5-8 16,-1-7 6-16,-2-11-3 15,0-11-3-15,2-4 0 16,-2-5 0-16,0-9 0 0,0-8 0 16,0-6 0-16,0-7-4 15,0-4 4-15,0-4-1 16,0-4 1-16,0 0 0 16,0 1 0-16,0-3 0 15,0 0-1-15,0 0-2 16,0 0 6-16,0 0-6 15,0 0 0-15,0 0-1 16,0 0 0-16,0 0 4 16,0 0-2-16,0 0-1 15,0 2 3-15,0-2 3 16,0 0-3-16,0 0-3 0,0 0 2 16,-4 0 1-16,-6 0-1 15,-5 3-3-15,1-1 8 16,-5 0-8-16,-8 1 4 15,-9-1-1-15,-2 1-5 16,-13-3-6-16,-9 0 7 16,-12 0 3-16,-10 0-2 15,-3 0 2-15,-2 0 2 16,2 0 0-16,12 0 1 16,3 2-1-16,24 4-1 15,6-2 0-15,20-2-3 16,11 0 4-16,7-2 0 15,2 0-2-15,0 0-1 16,0 0-3-16,0 0-4 16,0 0-6-16,0 0-11 0,0 0-15 15,0 0-35-15,0 0-126 16,0 0-73-16</inkml:trace>
  <inkml:trace contextRef="#ctx0" brushRef="#br0" timeOffset="52126.15">17410 8127 325 0,'0'0'78'0,"0"0"-62"16,0 0 35-16,0 0 23 16,0 0-8-16,0 0-20 15,0 62-12-15,0-52 5 16,0-4-5-16,0-4 0 15,2-2 2-15,-2 0 22 16,0 0 11-16,0 0 1 16,0 0-14-16,0-12-6 15,0-15-26-15,0-10 2 16,0-7 1-16,0-2-6 0,-2-2-15 16,-6 2-4-16,6 6 0 15,-2 7-1-15,-3 5-1 16,3 10-3-16,0 6-18 15,1 6-17-15,3 6-36 16,0 0-53-16,0 0-178 16,-5 17-287-16</inkml:trace>
  <inkml:trace contextRef="#ctx0" brushRef="#br0" timeOffset="53381.25">16725 7369 532 0,'0'0'84'0,"0"0"-15"16,0 0 27-16,0 0 26 15,0 0-54-15,0 0-22 16,11-27-17-16,-11 27-14 16,0 0 0-16,0 0-5 15,0 0 1-15,0 0-9 16,0 0 10-16,0 0-4 0,0 0 9 16,0 0-1-16,0 0 0 15,0 11-7-15,0 10 7 16,0 5 3-16,0 9-9 15,0 8-8-15,0 3 2 16,0 0-4-16,0-5 3 16,0-4-3-16,0-11 0 15,0-9 0-15,0-5 0 16,2-7-1-16,5-1 0 16,4-4-1-16,-2 0 3 15,5 0-2-15,-1 0-5 16,5 0-2-16,1-12-3 15,6 1-23-15,0-1-4 16,-3 1-14-16,1 2-22 0,-10 6-28 16,-9 3-119-16,-4 0-90 15</inkml:trace>
  <inkml:trace contextRef="#ctx0" brushRef="#br0" timeOffset="54092.4">16945 7315 318 0,'0'0'181'0,"0"0"-105"16,0 0 30-16,0 0-11 16,0 0-15-16,0 0-33 15,0-13-22-15,0 13-12 0,0 0 0 16,0 0-8 0,0 0 2-16,0 13 2 0,0 12 8 15,0 10 11-15,0 7-5 16,0 2-13-16,0 1-9 15,0-1-1-15,0-4 0 16,0 1 4-16,0-8-3 16,0-3-1-16,0-6 0 15,-2-4 5-15,-6-2-5 16,-6-6 1-16,-1-2-1 16,-4-6 0-16,0-4-5 15,-8 0-17-15,-2 0-26 16,-2-10-40-16,2-8-126 0,4-1-149 15</inkml:trace>
  <inkml:trace contextRef="#ctx0" brushRef="#br0" timeOffset="54492.07">17255 7307 643 0,'0'0'106'15,"0"0"-60"-15,0 0-8 16,0 0-7-16,0 0-2 15,0 0-4-15,0 12 11 16,0 11 18-16,0 9-6 16,0 0-20-16,0 6-9 15,0 1-6-15,0 2-6 16,-2 0 12-16,2-4-17 16,0-7 3-16,0-5-5 15,0-5 3-15,0-7-3 16,2-3-6-16,16-2 4 15,9-8-16-15,9 0-42 0,-1 0-46 16,6-17-125-16,-8-4 23 16</inkml:trace>
  <inkml:trace contextRef="#ctx0" brushRef="#br0" timeOffset="54722.5">17229 7560 646 0,'0'0'114'16,"0"0"-47"-16,0 0-13 15,0 0-7-15,0 0-17 16,0 0-1-16,38 0 14 16,-7-3-28-16,7-1-5 0,-3-3-4 15,-4-1-6-15,-4-2-41 16,-4-3-1-16,-15 1-70 15,-1 1-35-15,-7-2-56 16</inkml:trace>
  <inkml:trace contextRef="#ctx0" brushRef="#br0" timeOffset="54925.84">17226 7357 727 0,'0'0'126'15,"0"0"-32"-15,0 0-26 16,0 0-33-16,0 0-11 0,0 0-19 16,85-70-4-16,-40 58 1 15,-3 2-4-15,1 1-8 16,-5 2-64-16,-16 3-125 16,-11 4-179-16</inkml:trace>
  <inkml:trace contextRef="#ctx0" brushRef="#br0" timeOffset="57265.58">17537 8743 664 0,'0'0'255'0,"0"0"-231"16,0 0-22-16,0 0-1 15,0 0 19-15,113 0 10 16,-64 0-10-16,9 0-10 0,13 0-2 15,14 0-1-15,11 0-3 16,9 0-1-16,8 0 3 16,-6 0-6-16,-2 0 0 15,-14 0-1-15,-8 0 1 16,-23 0 5-16,-15 0-5 16,-19 0 0-16,-14 0-1 15,-10 0 1-15,-2 0 0 16,0 0 3-16,0 0 1 15,0 0-2-15,0 0 1 16,0 0 2-16,0 0 4 16,0 0 7-16,0 1-3 15,-25 11-7-15,-6 2-6 16,-13 9 3-16,-10 3 3 16,5 2-6-16,-5-1 0 0,6 5-5 15,0-6 5-15,15 1 0 16,2-7 4-16,6-2-2 15,12-5-3-15,7-8 2 16,4-1 3-16,2-1-3 16,0-3 8-16,0 0-2 15,0 0-3-15,0 3 13 16,10 1 1-16,19 3 19 16,19-2-15-16,4 2-7 15,20-5-4-15,22-2-1 0,6 0 1 16,2 0-7-1,10 0-4-15,0 0 1 0,2-11-1 16,3 1 2-16,-1-4-2 16,-2 2-2-16,-16 2 2 15,-13 0 16-15,-21 5-12 16,-12-2-2-16,-21 3-3 16,-14 1 3-16,-5 0-2 15,-12 3 0-15,2 0-1 16,-2 0-1-16,0 0-3 15,0 0-4-15,0 0-11 16,-12 0-14-16,-19 0-21 16,-13 0-53-16,-14 0-115 15,-13 3-253-15</inkml:trace>
  <inkml:trace contextRef="#ctx0" brushRef="#br0" timeOffset="57991.86">17851 8578 193 0,'0'0'29'16,"0"0"-13"-16,0 0 50 0,0 0 18 15,0 0 22-15,0 0-23 16,-23-42-3-16,23 38-16 15,0 3 7-15,0 1-6 16,0 0-21-16,0 0-7 16,0 0-2-16,-2 0-5 15,-7 0-18-15,-5 12 4 16,-3 9 10-16,-10 7-12 16,-4 0-4-16,0 2-5 15,-7-2 2-15,5 1-4 16,2-5-3-16,4-6 2 0,9-4 3 15,9-7-5-15,5-7 0 16,4 0 2-16,0 0-1 16,0 0 2-16,0 0 3 15,0 0 8-15,0 0 5 16,4 3-11-16,15 3 2 16,20 6 13-16,5 2-3 15,3 9-15-15,9 0-4 16,7 3-1-16,-13 3 0 15,2-3-21-15,-19 1-61 16,-15-7-50-16,-18-9-341 16</inkml:trace>
  <inkml:trace contextRef="#ctx0" brushRef="#br0" timeOffset="58742.25">19721 8819 249 0,'0'0'364'0,"0"0"-332"16,0 0-8-16,0 0 23 16,0 0 31-16,0 0-12 15,-18-3-23-15,18 3-8 0,0 0-11 16,11 12 44-1,9 7-31-15,16 1-16 0,2-1-8 16,11 2 7-16,-2-1-11 16,6-3 3-16,-8-4-6 15,-14 1-4-15,-4-2-1 16,-16-3-2-16,-9 1 2 16,-2 5 0-16,-11 6 11 15,-22 6 6-15,-21 5-8 16,-2-1-8-16,-2-2 1 15,0 3-3-15,5-7-44 16,6 1-97-16,1-8-258 16</inkml:trace>
  <inkml:trace contextRef="#ctx0" brushRef="#br0" timeOffset="59813.34">18542 9578 752 0,'0'0'74'0,"0"0"-40"16,0 0 28-16,0 0 9 15,0 0-8-15,0 0-19 16,0-14-16-16,0 14-5 16,-2 0-2-16,2 0-4 15,0 29-1-15,0 14 6 16,0 6-7-16,0 6-6 16,0-6-7-16,0-3-1 0,0-9-1 15,6-11 0-15,5-8 1 16,5-10-2-16,-3-6-7 15,5-2-5-15,7-4 13 16,2-20 0-16,2-9-13 16,-8-2 9-16,0-8-3 15,-8-6 4-15,-6-7 2 16,2 3 1-16,-7 5 0 16,-2 8 1-16,0 14-1 15,0 10 2-15,0 10 12 16,0 6 5-16,0 0 0 15,0 0-10-15,0 0-6 16,0 18-2-16,0 22-1 0,0 12 6 16,0 8-6-16,0 0-4 15,11 1 4-15,5-8 0 16,-1-7-1-16,1-7 0 16,-3-10-1-16,1-8-5 15,-3-8-46-15,-3-8-26 16,4-5-18-16,1 0 4 15,3-2-56-15,-1-14 26 16,1 0 33-16,-5 1 8 16,0 1 39-16,-8 3 43 15,-3 2 7-15,0 2 63 16,0 2 15-16,0 3 5 0,0 2 37 16,0 0-30-16,0 0-41 15,0 0-26-15,0 11-3 16,-10 11 8-16,6 3-12 15,4 2-10-15,0-1-6 16,0-6 1-16,9-4-7 16,9-6-1-16,0-5 0 15,8-5-2-15,1 0 3 16,2-17-3-16,0-7 0 16,-4-5 2-16,-5 2-1 15,-3-1 3-15,-3 2-1 16,-3 5 5-16,-9 10-5 0,0 4 6 15,-2 6 28-15,0 1-17 16,0 0 18-16,0 12-22 16,0 22-11-16,-4 14 2 15,4 8-4-15,0-1-1 16,0-4-1-16,14-12-16 16,3-13-67-16,8-18-40 15,-5-8-248-15</inkml:trace>
  <inkml:trace contextRef="#ctx0" brushRef="#br0" timeOffset="62941.84">22505 8441 181 0,'0'0'483'0,"0"0"-453"16,0 0-17 0,0 0 37-16,0 0 49 0,0 0-34 15,0 0-28-15,9-67-6 16,-9 58 0-16,0 2 0 15,-7-4-13-15,-8 4 4 16,-14-1-16-16,-11-2-5 16,-12 2 0-16,-10 1 6 15,-14 1-6-15,-8 3 6 16,-5-2-2-16,-3 3-5 16,5 2 1-16,-2 0 4 15,4 0-4-15,0 7-1 16,10 5 2-16,3 6 0 0,3 1-2 15,-2 6 4-15,-1 3-8 16,-3 4 3-16,-6 6 1 16,4 0 8-16,-6 0-8 15,12 0 9-15,1-4-8 16,13-2 9-16,8-6-10 16,-3-2 5-16,12 0-2 15,5-1 0-15,-6 0-1 16,10 1-2-16,0-2 0 15,4 1 0-15,5-2 0 16,8 0 1-16,8-1-1 16,-1 2 1-16,7-1 0 15,0 2 0-15,5 0 0 16,15-3 0-16,9 2 0 0,11-1 5 16,4-1 2-16,14-1-7 15,4-3 5-15,17-2 0 16,8-5-2-16,13-2-4 15,16-5 1-15,11 2-1 16,0-3 0-16,3 2 0 16,1-3 4-16,-2 0-4 15,5 0 2-15,6 0 0 16,12 0-2-16,-3-15 0 16,5 0-4-16,-11-4-3 15,-14-2 0-15,-13 0-2 16,-14-4-1-16,-13-1-1 0,-10-1 3 15,-19-3-3 1,-4 2 11-16,-14 2 1 0,-11 0-1 16,-6-3 0-16,-10 3 0 15,-10-3 2-15,-3 0-2 16,-2 4 3-16,0-1 1 16,-11-1 2-16,-14 3 1 15,-11-2-7-15,-1 1 4 16,-15-2-4-16,-8 1 0 15,-9 2 0-15,-14-3 1 16,-10 2 2-16,-14 1 0 16,0 1-3-16,-7 6 0 15,1 5 2-15,-3 6-2 16,6 2-1-16,10 4-7 16,11 0-37-16,16 0-39 0,1 4-73 15,16 10-123-15</inkml:trace>
  <inkml:trace contextRef="#ctx0" brushRef="#br0" timeOffset="64475.51">21406 9544 688 0,'0'0'142'16,"0"0"-64"-16,0 0-36 16,0 0-20-16,0 0 10 15,0 0-7-15,14-1 1 16,-8 7-3-16,7 0-3 0,1-2 0 15,6-2-11-15,0-2 7 16,7 0-1-16,-2 0-10 16,-4-14 3-16,4-2-6 15,-9 2 2-15,-5 3 1 16,-9-2-1-16,-2-1 0 16,0 0-3-16,-4-1 0 15,-19 4-2-15,-1 7-2 16,-5 4 1-16,-5 0 2 15,6 1-2-15,-6 16 0 16,0 4 1-16,11 6 1 16,0 1-1-16,7 4-2 15,12 0 3-15,4 2-2 16,0-5-2-16,10-3 2 16,17-5-3-16,12-7-13 0,1-8-11 15,6-6-26-15,6-4-5 16,-1-21-42-16,1-1-88 15,-8-3-54-15</inkml:trace>
  <inkml:trace contextRef="#ctx0" brushRef="#br0" timeOffset="65042.46">21812 9400 180 0,'0'0'443'0,"0"0"-382"16,0 0 26-16,0 0 49 15,0 0-60-15,0 0-19 16,-7-26-24-16,7 26-4 16,0 0-14-16,0 0 5 15,0 7-14-15,0 23 11 16,0 7 16-16,2 9-21 16,3 7-5-16,-5-5-4 15,0-2-3-15,0-5 0 16,0-8-21-16,0-10-20 15,0-12-8-15,0-8-8 16,0-3 11-16,0-3-14 16,-3-20-112-16,-1-9 59 15,2-5 54-15,-7-7 29 16,3-8 30-16,-6-3 32 0,3 2 5 16,3 4 16-16,-3 12 38 15,6 9 6-15,3 8-39 16,0 3-13-16,0 5 2 15,0 3-12-15,0 4-11 16,0 3 1-16,0 0-8 16,0 2-8-16,0-2 1 15,10 2-1-15,5 0 2 16,3 4 5-16,2 27-2 16,2 12-2-16,3 8 19 15,-5 3-8-15,-1-1-16 16,2-7-4-16,-7 1-2 0,-1-5 0 15,-5-10 2 1,2-11-3-16,-8-10-22 0,0-7-5 16,-2-4-5-16,0 0-19 15,0-6-14-15,0-20-64 16,0-8-168-16,0-4-234 16</inkml:trace>
  <inkml:trace contextRef="#ctx0" brushRef="#br0" timeOffset="65313.89">21952 9261 644 0,'0'0'78'15,"0"0"24"-15,0 0-5 16,0 0-5-16,0 0-15 0,0 0-21 16,-17-21-19-16,17 21-15 15,0 0-6-15,0 0-6 16,0 18-7-16,2 20 8 15,15 12 8-15,4 8-5 16,-4 0-6-16,-3 3-5 16,-10-6-1-16,-4-4-1 15,0-9-1-15,0-8-12 16,0-8-30-16,0-8-30 16,0-7-27-16,0-10-44 15,0-1-150-15,14-4-237 0</inkml:trace>
  <inkml:trace contextRef="#ctx0" brushRef="#br0" timeOffset="65576.39">22204 9406 747 0,'0'0'156'15,"0"0"-100"-15,0 0 25 16,0 0-2-16,0 0-32 15,0 0-23-15,-9-20-7 16,9 20-4-16,0 6-2 16,0 25-3-16,0 11-1 15,0 11 7-15,0 4-11 16,0-1-1-16,-2-7-2 0,-2-6-3 16,-7-9-39-16,3-7-22 15,4-11-41-15,4-13-80 16,0-3-178-16</inkml:trace>
  <inkml:trace contextRef="#ctx0" brushRef="#br0" timeOffset="66458.78">22176 9406 307 0,'0'0'121'16,"0"0"-40"-16,0 0 2 16,0 0-5-16,0 0 0 15,0 0 17-15,-8-21-21 16,8 14-20-16,0 1-8 16,0-1-5-16,2-2-6 15,12-3-6-15,9 4-9 0,1-2 5 16,0 3-18-16,5 4 3 15,5 3 0-15,-10 0-10 16,1 0 4-16,0 8 1 16,-12 16-5-16,-9 6 0 15,-4 8 0-15,0 1-8 16,-11-1 6-16,-16-2-6 16,-4-4-2-16,2-4 7 15,0-7 0-15,7-4 3 16,4-8 3-16,11-2-3 15,3-5-2-15,-1-2 0 16,5 0 1-16,0 0 0 16,0 0-13-16,14-4 11 15,10-4-6-15,7-1 6 16,12 2 3-16,1 5 0 0,1 2-6 16,-3 0 6-1,-4 0 0-15,-9 12-4 0,-11 12 4 16,-7 5 1-16,-7 2 0 15,-4 3 4-15,0-4-2 16,-19-4 7-16,-10-4-9 16,-9-8 7-16,-5-2-3 15,-5-7 2-15,-10-5-7 16,0 0 1-16,-5 0-1 16,14-21-1-16,5-5-10 15,3-6-20-15,12 0-76 16,5 4-129-16,6 2-233 0</inkml:trace>
  <inkml:trace contextRef="#ctx0" brushRef="#br0" timeOffset="67496.31">21698 8657 736 0,'0'0'128'0,"0"0"-80"16,0 0 11-16,-6-121 22 16,6 73-24-16,-2-8-8 15,-6-7-20-15,4-8 8 16,2-8-6-16,-5-4-6 15,3-8-8-15,2 7-9 16,2 8-1-16,-5 15-1 16,5 19 4-16,-5 14-4 15,1 12-5-15,4 4 2 0,-2 4-2 16,0 5-1 0,2 3-4-16,0 0-4 0,0 0-5 15,-5 0-5-15,5 0-7 16,-2 0-25-16,2 0-4 15,0 13 8-15,0 8-4 16,0-2-30-16,2 3-82 16,7 0-66-16</inkml:trace>
  <inkml:trace contextRef="#ctx0" brushRef="#br0" timeOffset="68573.92">21653 7715 24 0,'0'0'302'0,"0"0"-221"16,0 0-34-16,0 0-1 16,0 0 1-16,0 0 3 15,0-12-5-15,0 12-17 16,0 0-6-16,0 0 3 16,0 0 14-16,0 0 1 15,0 0 16-15,-4 5-15 0,-11 19-27 16,-10 10 6-16,-4 12 7 15,0 7-14-15,-2 7-9 16,0 5-2-16,-3 6 0 16,1-1 1-16,2-4-3 15,6-2 4-15,5-3-4 16,5-2 0-16,3-7 1 16,1 0-1-16,5-11-1 15,-4-5 1-15,8-12 0 16,-2-6-2-16,4-7 2 15,0-6 0-15,0-3 0 16,0 0-6-16,0-2-17 16,0 0-7-16,0 0-10 15,0 0-12-15,0 0-4 16,0 4 16-16,0-4 8 0,0 0-13 16,0 0-43-16,0 0-40 15,0 0 1-15,0 0 30 16,0 0-60-16</inkml:trace>
  <inkml:trace contextRef="#ctx0" brushRef="#br0" timeOffset="68976.6">21286 8590 478 0,'0'0'74'0,"0"0"-40"16,0 0 1-16,0 0 3 15,0 0-12-15,0 0 3 16,-9 0-3-16,9 2 25 15,4 4-11-15,19-1 21 16,-4-2-29-16,12 1-15 16,8-4 1-16,3 0-9 15,10 0-9-15,-4 0 12 16,8-2-7-16,-11-5-5 16,-5-4-1-16,-18 3-4 0,-9 4-3 15,-13-2-7-15,0 0-9 16,-4 0-48-16,-25-2-39 15,-4-1-17-15,-5-2-295 16</inkml:trace>
  <inkml:trace contextRef="#ctx0" brushRef="#br0" timeOffset="71055.81">21705 7488 585 0,'0'0'52'15,"0"0"-18"-15,0 0 42 16,0 0 30-16,0 0-43 16,0 0-25-16,2-3-13 15,7 3 0-15,2 0 1 16,9 0-5-16,9 12-11 16,-2 2 1-16,2 3 1 15,-2 3-7-15,-7-3-5 16,-7 1 0-16,-7-2-10 0,-6 3-39 15,0-1-45-15,-19-2-115 16,-20-2-109-16</inkml:trace>
  <inkml:trace contextRef="#ctx0" brushRef="#br0" timeOffset="71883.19">21703 7529 347 0,'0'0'131'0,"0"0"-46"0,0 0-14 16,0 0-26-16,0 0-7 15,0 0 33-15,-52-36-6 16,39 35-6-16,-1 1-10 16,-3 0-27-16,-3 0-14 15,-5 3 5-15,-4 17 5 16,2 6-10-16,3 5 0 15,4 3-8-15,7-4 0 16,1 0-5-16,12-6-38 16,0-6-103-16,18-11-108 0,18-4-238 15</inkml:trace>
  <inkml:trace contextRef="#ctx0" brushRef="#br0" timeOffset="72469.14">21493 7397 356 0,'0'0'176'16,"0"0"-116"-16,0 0-9 15,0 0-5-15,0 0 23 16,0 0 9-16,-15-2-49 16,-12 2-20-16,-2 11 14 15,-2 12-2-15,-6 5 0 16,2 10-4-16,2 3-15 16,-3 1 1-16,11 4 2 15,15-4-5-15,5-5-8 16,5-11-66-16,22-6-81 15,19-15 0-15,5-5-163 0</inkml:trace>
  <inkml:trace contextRef="#ctx0" brushRef="#br0" timeOffset="72916.89">21578 7365 525 0,'0'0'50'0,"0"0"-32"15,0 0 21-15,0 0 9 0,0 0 17 16,0 0 26-16,145 9-26 15,-90 10-24-15,1 5-17 16,2 11-13-16,-11 5-5 16,-9 4-2-16,-16 3-4 15,-13 2 0-15,-9-3-37 16,-9 0-93-16,-24-9-32 16,-3-10-168-16</inkml:trace>
  <inkml:trace contextRef="#ctx0" brushRef="#br0" timeOffset="73864.47">21618 7313 555 0,'0'0'124'0,"0"0"-101"16,0 0-10-16,0 0 49 15,129-8 33-15,-80 8-38 16,7 2-17-16,9 19-4 0,-3 5-3 16,5 9-13-16,-7 3-13 15,-4 2 2-15,-14 0-9 16,-22 1 0-16,-13-3-19 15,-7 1-35-15,-38-2-31 16,-14-8-109-16,-6-6-23 16</inkml:trace>
  <inkml:trace contextRef="#ctx0" brushRef="#br0" timeOffset="74111.84">21738 7229 602 0,'0'0'48'16,"0"0"-48"-16,0 0 6 16,0 0 15-16,125 21 25 15,-84 14-16-15,1 8 3 16,0 10 2-16,-11-1-17 15,-15-2-18-15,-14-5-33 16,-2-8-86-16,-16-6-90 16</inkml:trace>
  <inkml:trace contextRef="#ctx0" brushRef="#br0" timeOffset="75421.95">21935 8400 576 0,'0'0'63'0,"0"0"-45"16,0 0 9-16,0 0 45 15,0 0 10-15,0 0-27 16,-5 0-5-16,5 0-16 15,7-2-18-15,31-18 6 16,18-11 3-16,19-10-1 16,26-12-22-16,5-6 0 15,15-11 3-15,8-11 0 0,7-4-4 16,4 1 2-16,-8 5-2 16,-16 8 0-16,-22 13 3 15,-23 10 4-15,-24 12-7 16,-16 11 1-16,-11 11 2 15,-16 9-4-15,-2 3 1 16,-2 2 0-16,0-3-1 16,0 3-17-16,0 0-13 15,0 0-16-15,0 0 2 16,0 0-19-16,0 0-66 16,0 0-39-16,0 0-295 15</inkml:trace>
  <inkml:trace contextRef="#ctx0" brushRef="#br0" timeOffset="76606.85">23744 6735 532 0,'0'0'91'15,"0"0"-73"-15,0 0 20 0,0 0 28 16,0 0 7 0,0 0-21-16,7-7-19 0,-7 7 0 15,0 0-15 1,0 7 0-16,0 37-15 0,-7 29 42 16,-12 23-1-16,-10 16-26 15,-4 10-11-15,-8 4-1 16,-1 1-1-16,-1-10 2 15,3-15-7-15,11-20-1 16,14-20 1-16,-1-16 1 16,9-13-1-16,5-13-1 15,0-10 0-15,2-6-8 16,0-2-16-16,0-2-20 16,0 0 10-16,0-14 18 15,11-18-37-15,3-11-44 0,1-7-13 16,-2-9 20-1,5-4-35-15,0-10-32 0,4-4-22 16</inkml:trace>
  <inkml:trace contextRef="#ctx0" brushRef="#br0" timeOffset="77243.88">23651 6938 189 0,'0'0'31'15,"0"0"20"-15,16-124 50 16,-10 99 6-16,1 11-33 15,-5 6-12-15,0 5-5 16,0 0-11-16,-2 3-1 16,0 0-8-16,0 0-11 15,10 0-13-15,3 27 11 0,5 19 42 16,9 15-26-16,1 20-19 16,1 13-7-16,-2 4 6 15,-7 7 0-15,3-1-17 16,-6-7 7-16,1-6-9 15,5-8 0-15,-4-9-1 16,4-8 0-16,-5-5 0 16,-1-10 0-16,-3-8-1 15,-1-9 0-15,-4-11-1 16,3-6-2-16,-8-9-9 16,0-4-5-16,-2-4 1 15,3 0 3-15,-3 0 6 16,-2 0 2-16,0 0 3 0,0-12-1 15,0-2 4 1,-2 1 0-16,-18 0-2 0,-9-2 0 16,-7 3-23-16,-8-2 8 15,-10 1-5-15,-4 1 6 16,0 0 1-16,-7-1 8 16,1 5 7-16,4 4 1 15,-3 4 2-15,12 0-3 16,9 0 12-16,13 0-1 15,6 0-6-15,17 0 6 16,1 0 2-16,5 0-6 16,0 0-3-16,0 0 2 15,0 0-1-15,0 0 0 0,19 0-5 16,0 0 0-16,10 0 1 16,2-4 0-16,9-3-1 15,3-3 0-15,1-3-9 16,10 0-39-16,-7-4-36 15,6 2-21-15,-6-2 17 16,-3 3 11-16,-3 2-23 16,-10-2-112-16</inkml:trace>
  <inkml:trace contextRef="#ctx0" brushRef="#br0" timeOffset="77855.88">23869 7689 122 0,'0'0'69'0,"0"0"13"15,0 0 17-15,0 0-41 0,0 0-55 16,-113-3-3-16,95 3 0 16,5 0 0-16,3 3 0 15,4-3 1-15,-5 1 19 16,4-1 35-16,-4 0-23 16,4 0-14-16,1 0 4 15,2 0 4-15,4 0 6 16,-6-1-8-16,6-14-13 15,0-2-8-15,0-2-6 16,21-4 3-16,-1-2 0 16,9 2 5-16,0 2-5 15,-3 3-2-15,-6 3 2 0,-6 5 0 16,-5 4 2-16,-7 6 6 16,-2-2-3-16,0 0 18 15,-4 2-8-15,-23-1-15 16,0 1-3-16,-4 0 0 15,-7 0 3-15,5 0 1 16,-6 0-1-16,8 1 0 16,12 3 0-16,5-2 7 15,7-2-3-15,7 0 0 16,0 0 5-16,7-4-6 16,15-16-2-16,12-2-1 15,-3-2 0-15,-2 2 3 16,-7 1-2-16,-9 10-1 0,-3 3 3 15,-8 2 1-15,-2 2 36 16,0-2 0-16,0-3-40 16,-16 4 0-16,1-4 0 15,-10 6-2-15,7-1 2 16,3-1 0-16,1 5 1 16,12-1 1-16,0 1-2 15,2-7 0-15,0-2-14 16,4-5-32-16,14-4-1 15,5-2 8-15,-4-3-116 16</inkml:trace>
  <inkml:trace contextRef="#ctx0" brushRef="#br0" timeOffset="79472.48">23484 6449 585 0,'0'0'86'0,"0"0"-51"16,0 0 34-16,0 0 31 15,0 0-35-15,0 0-32 0,-2-2-11 16,-1 5 8 0,-6 21-3-16,-2 15 12 0,0 9 0 15,-2 8-25 1,2 4-2-16,6 1-12 0,5-3 0 16,0-5-5-16,18-10-27 15,15-11-19-15,17-10-14 16,-2-15-22-16,10-7-119 15,-2 0-98-15</inkml:trace>
  <inkml:trace contextRef="#ctx0" brushRef="#br0" timeOffset="79906.17">23700 6511 582 0,'0'0'47'0,"0"0"-39"16,0 0 36-1,0 0 14-15,0 0 0 0,0 0 9 16,-4-23-26-16,4 23-18 16,0 0-8-16,11 0-5 15,9 7-1-15,7 13-2 16,-1 6 6-16,-4 6-6 15,-3 2-4-15,-15-2-3 16,-4 2-1-16,0-8-12 16,-16 0-39-16,-15-4-35 15,-11-5-28-15,-3-7-2 16,5-9-254-16</inkml:trace>
  <inkml:trace contextRef="#ctx0" brushRef="#br0" timeOffset="80141.53">23524 6525 487 0,'0'0'42'0,"0"0"-25"16,0 0 25-16,0 0-7 16,0 0-3-16,0 0-3 15,0 0 16-15,44-5-12 16,-21 17 18-16,-5 5-5 15,3 0-25-15,0 6-8 16,-1-1-13-16,0 0-1 16,-11-5-13-16,0 0-114 0,-7-7 12 15,7-2-71 1</inkml:trace>
  <inkml:trace contextRef="#ctx0" brushRef="#br0" timeOffset="80515.17">23636 6617 570 0,'0'0'31'0,"0"0"-18"16,0 0 51-16,0 0-1 15,2 139 8-15,11-102-29 16,5-1-22-16,-1-5-12 16,-1-8-8-16,-3-11-45 15,-3-12-136-15,-6 0-274 0</inkml:trace>
  <inkml:trace contextRef="#ctx0" brushRef="#br0" timeOffset="81440.89">21319 8017 522 0,'0'0'74'0,"0"0"-43"16,0 0 21-16,0 0 47 15,0 0 19-15,0 0-44 16,-2 0-27-16,-7-2-9 16,-5-16-17-16,-1-8 4 0,-12-10-14 15,-8-11 6-15,-19-11-2 16,-15-11-14-16,-11-15 3 16,-16-11-3-16,-14-2 0 15,-3 3 1-15,-3 10 2 16,-2 17 2-16,16 19 9 15,10 17-4-15,28 11-1 16,17 10-4-16,20 6-1 16,14 1-4-16,5 3-1 15,8 0-9-15,0 0-8 16,0 0-20-16,0 0-16 16,0 4-26-16,12 4-22 15,-1-3-192-15</inkml:trace>
  <inkml:trace contextRef="#ctx0" brushRef="#br0" timeOffset="82082.95">19865 6846 503 0,'0'0'162'0,"0"0"-109"16,0 0 40-16,0 0 14 15,0 0-63-15,0 0-27 16,-23 14-3-16,2 8 10 15,3 8 3-15,5 6-9 16,2 2-2-16,6-2-7 0,5-1-3 16,0-4-4-1,2-4-2-15,16-8-1 0,5-3 1 16,2-7 0-16,-6-4 0 16,4-1-19-16,-7-4 1 15,-3 0-12-15,-5 0-51 16,2 0-103-16,-10 0-39 15</inkml:trace>
  <inkml:trace contextRef="#ctx0" brushRef="#br0" timeOffset="82559.77">19859 6788 340 0,'0'0'158'15,"0"0"-84"-15,0 0-23 0,0 0 10 16,0 0-8 0,0 0 7-16,4-17-14 0,-4 17-18 15,0 4 4 1,0 26 3-16,0 21 9 0,0 23 13 16,-4 18-17-16,-9 17-21 15,-7 10 1-15,-5 6 5 16,-2 3-11-16,1-7-11 15,6-16 1-15,-1-18 0 16,8-21-4-16,4-21 0 16,0-15-8-16,7-16-3 15,2-11-11-15,0-3-22 16,0-2-41-16,0-25-16 16,0-14-90-16,0-7-21 15,11-4-177-15</inkml:trace>
  <inkml:trace contextRef="#ctx0" brushRef="#br0" timeOffset="83395.12">19830 6812 162 0,'0'0'81'0,"0"0"-70"15,0 0 5-15,0 0 59 16,0 0 14-16,0 0-14 16,4-10-11-16,-4 10-14 15,0 0-1-15,0 0 2 16,2 0 2-16,-2 0 8 16,8 0-16-16,-6 0-18 15,2 0 7-15,3 0-11 16,-1 1-3-16,6 10-2 0,1 7 9 15,12 11-5 1,-3 17-8-16,7 17-1 0,7 15 0 16,-5 10-3-16,0 12 5 15,0 4-7-15,-6 1-5 16,0-7-2-16,-6-9 2 16,-3-18-2-16,-5-13-1 15,3-17-4-15,-10-15-4 16,3-10 4-16,-3-10 1 15,-4-6-6-15,0 0 3 16,0 0 0-16,0-4-2 16,0-15 4-16,0-1-8 0,-15-3 4 15,-10 3-4 1,-4 5 2-16,-2-2-1 0,-12 7-4 16,-3 2-4-16,-10 6 9 15,-4 2 6-15,-3 0 3 16,3 6 0-16,6 11 0 15,6 0 1-15,9-3 0 16,6 1 0-16,16-8 0 16,5-2-3-16,3-2-1 15,9-3 3-15,0 0-2 16,0 0-3-16,0 0 5 16,0 0 1-16,0 0 0 15,0 0 0-15,0 0 3 0,0 0-3 16,5 0 0-1,-1-1 0-15,-2-4-1 0,2 3 2 16,-4 2-2-16,6 0 1 16,-6 0-9-16,2-2-75 15,0-2-82-15,7-6-38 16</inkml:trace>
  <inkml:trace contextRef="#ctx0" brushRef="#br0" timeOffset="84010.25">19888 7409 583 0,'0'0'55'0,"0"0"-40"16,0 0 12-16,-100 115 8 16,86-96 23-16,1-9-5 15,11-3-32-15,2-7-15 16,0 0 7-16,4-3 13 16,25-21-12-16,13-10-10 15,12-8 2-15,0-4 4 16,-8 4-10-16,1 4 2 0,-9 9-1 15,-18 9-1 1,-9 8 0-16,-11 7 0 0,0 1 0 16,-13 0-20-16,-18 3-29 15,-10 1 13-15,-3 0 14 16,-10 7 14-16,8 15 7 16,1 0-1-16,3 4 2 15,9-6 3-15,8-4-2 16,12-8-2-16,13-8 2 15,0 0 6-15,6-10 0 16,30-18-4-16,10-6-2 16,10-4-1-16,2 0 0 0,-4 4 0 15,-19 3 0 1,-10 9 4-16,-14 8-3 0,-11 3 5 16,0 0-6-16,-27 4-18 15,-15 3-9-15,0-1 10 16,-5 5-8-16,7 0 19 15,7 0 1-15,8 5-9 16,7 3 1-16,11-7 2 16,7-1-8-16,0 0-97 15,23-12-150-15</inkml:trace>
  <inkml:trace contextRef="#ctx0" brushRef="#br0" timeOffset="84439.9">19801 6483 273 0,'0'0'265'16,"0"0"-216"-16,0 0 2 16,0 0 15-16,0 0 23 15,0 0-1-15,-11-21-20 16,5 21-39-16,-8 19-21 15,-11 17 22-15,1 12 19 16,2 6-18-16,6 4-4 16,9 0-14-16,7-4-12 15,0-6-1-15,12-10-8 16,17-11-18-16,-1-13-24 16,11-10-10-16,-2-4-34 15,1 0-106-15,-5-20-143 16</inkml:trace>
  <inkml:trace contextRef="#ctx0" brushRef="#br0" timeOffset="84741.4">19904 6575 359 0,'0'0'294'15,"0"0"-280"-15,0 0 1 16,0 0 60-16,0 0 3 16,0 0-43-16,0-32-21 0,0 32-4 15,15 0 1-15,12 2 15 16,4 18 0-16,5 7-10 16,-3 5-3-16,-6 3 2 15,-9 3-8-15,-7-2-7 16,-11 1 0-16,0-4-28 15,-40-4-16-15,-9-5-56 16,-9-10-91-16,3-10-248 16</inkml:trace>
  <inkml:trace contextRef="#ctx0" brushRef="#br0" timeOffset="85157.09">19863 6609 189 0,'0'0'320'16,"0"0"-253"-16,0 0-22 16,0 0 14-16,0 0-10 15,0 0 8-15,0-5-1 0,0 5-35 16,0 0-5-16,0 0-2 16,0 0-5-16,0 0-4 15,0 7 12-15,0 15 18 16,0 10-12-16,0 11-10 15,-4 5-7-15,4 3-3 16,0 0-3-16,0-7 0 16,12-10-15-16,7-12-43 15,10-10-47-15,9-12-55 16,0 0-154-16</inkml:trace>
  <inkml:trace contextRef="#ctx0" brushRef="#br0" timeOffset="85459.62">19988 6682 466 0,'0'0'92'0,"0"0"-81"0,0 0 22 16,0 0 23 0,0 0-21-16,0 0-12 0,0-7 1 15,3 7 17 1,10 4 40-16,-2 16-40 0,-7 9-26 16,-4 4-6-16,0 8-8 15,-2-3-1-15,-24-3-40 16,-10-3-115-16,-13-7-26 15</inkml:trace>
  <inkml:trace contextRef="#ctx0" brushRef="#br0" timeOffset="87941.49">23466 8608 427 0,'0'0'112'16,"0"0"-95"-16,0 0 2 15,0 0 29-15,0 0 0 16,0 0-16-16,0 0-2 16,0 0-18-16,0 0 1 15,0 0-10-15,0 0 3 16,0 0-5-16,0 0-1 15,0 0 1-15,0 0 1 16,0 0-1-16,0 0 0 16,0 0 1-16,0 0-1 15,0 0 0-15,0 0 6 0,0 0 1 16,0 0 3-16,0 0-4 16,0 0 3-16,0 0 1 15,0 0 4-15,0 0-4 16,0 0 1-16,0 0-1 15,0 0 5-15,0 0-3 16,0 0 3-16,0 0 0 16,0 0-4-16,0 0 1 15,0 0-11-15,0 0 3 16,0 0 2-16,0 0 0 16,0 0 3-16,0 0 5 15,0 0-5-15,0 0-1 16,0 0-1-16,0 0 9 0,0 0-8 15,0 0 6-15,0 0 6 16,0 0-6-16,0 0 2 16,0 0 2-16,0 0 0 15,0 0-5-15,0 0 1 16,0 0-9-16,16 0 4 16,10 2 4-16,17 5-4 15,3-4 8-15,8 4-5 16,6 1-7-16,11-3-2 15,14 5-4-15,11 1 6 16,7-1-5-16,1 1 4 16,1 2-5-16,6-3 0 0,5-3-3 15,7 2 3-15,11-4 1 16,8 2-1-16,12-4-4 16,-5 0 4-16,1 1 5 15,-3 0-5-15,-2 2 0 16,-7 2 3-16,-8-4-3 15,-17 1 0-15,-8-2 0 16,-11-1-2-16,-9-2 2 16,-12 2 0-16,-7-2 0 15,-10 0 1-15,-6 0 0 16,-17 0-1-16,-2 0 0 16,-8 0 0-16,-10 0-4 15,-7 0 4-15,-4 0 5 16,-2 0-5-16,0 0 3 15,0 0-1-15,0 0 1 0,0 0-3 16,0 0 1-16,0 0-1 16,0 0 0-16,0 0-1 15,0 0 1-15,0 0-7 16,0 0-4-16,0 0-20 16,-21 0-41-16,-8 2 14 15,-12 0-78-15,3-2-183 16</inkml:trace>
  <inkml:trace contextRef="#ctx0" brushRef="#br0" timeOffset="88639.69">26712 8356 758 0,'0'0'87'0,"0"0"-68"16,0 0 43-16,0 0-24 15,0 0-9-15,0 0-9 16,-5-10-8-16,18 47-3 16,12 24 39-16,2 26-8 15,2 17 6-15,-7 19-3 16,-2 16-13-16,-8 3-5 16,-12 1-17-16,0-15-7 15,0-17-1-15,-6-24-2 0,0-17-17 16,-5-26-8-16,7-13-16 15,-1-16-10-15,0-12 1 16,1-3-25-16,-7-20-31 16,0-30-166-16,-5-19-242 15</inkml:trace>
  <inkml:trace contextRef="#ctx0" brushRef="#br0" timeOffset="89493.1">26772 8368 828 0,'0'0'44'16,"0"0"-33"-16,0 0 13 16,0 0 4-16,0 0-2 15,0 0-15-15,122-43 1 16,-59 43 11-16,15 0 2 15,16 0-4-15,8 0-6 16,14 0-4-16,13 7 0 16,14 1 2-16,4-1-9 15,3 2 0-15,-1-5-4 16,3-3 1-16,4-1-1 16,2 0 0-16,0 0 0 15,-2 0 0-15,-13 0-6 16,-21 0 6-16,-12 0 0 0,-19 0 5 15,-13 0-5-15,-16 0 0 16,-15 0 0-16,-13 0 1 16,-14 3 1-16,-3 2 0 15,-3 4 3-15,-1 3 1 16,0 2 0-16,3 8 5 16,-1 0-5-16,6 8 5 15,-5 8-6-15,-3 6-5 16,-5 13 16-16,4 7-7 15,-3 11 6-15,-3 16-1 16,-6 9 1-16,0 6-4 16,0 3 2-16,0-7-12 0,0-10 8 15,-2-5-8 1,-2-12 1-16,-1-4-2 0,3-9 0 16,0-8-2-16,2-6 2 15,-2-10 0-15,2-6 1 16,-2-8-2-16,0-6-1 15,-4-5 1-15,2-8-2 16,2-2-8-16,0-1 0 16,-11-2-19-16,-10 0 15 15,-17 0 6-15,-18 0-6 16,-27 0-2-16,-24-14 6 16,-29-2-15-16,-25-5-7 15,-29-5 6-15,-22 1 22 0,-26-4 3 16,-16-2 3-1,-24 4-1-15,11-4 7 0,15 8-5 16,25 5 4-16,38 6-3 16,42 7 8-16,38 5-8 15,35 0-2-15,23 0 4 16,21 0-5-16,17 0-2 16,4 0 2-16,1 0 0 15,4 0-2-15,4 0 2 16,-5 0-1-16,5 0-1 15,0 0-10-15,0 0-42 16,2-9-32-16,0-5-98 16,0-9-270-16</inkml:trace>
  <inkml:trace contextRef="#ctx0" brushRef="#br0" timeOffset="89876.76">27127 8955 237 0,'0'0'699'0,"0"0"-675"15,0 0-13-15,0 0 20 16,0 0 1-16,0 0 8 0,0-23-14 15,0 32-10-15,0 19 1 16,0 16 38-16,0 8-28 16,0 1-3-16,0-3-15 15,2-3-2-15,6-1 3 16,3-9-4-16,5-3 3 16,7-8-9-16,-6-3 0 15,10-10 2-15,6-5-2 16,7-4-2-16,7-4-5 15,9 0-25-15,0 0-36 16,-3-12-2-16,-8-1 10 16,-16-5-124-16,-18-5-167 15</inkml:trace>
  <inkml:trace contextRef="#ctx0" brushRef="#br0" timeOffset="90079.08">27191 9166 894 0,'0'0'87'16,"0"0"-63"-16,0 0-2 16,0 0 30-16,0 0-2 15,0 0-28-15,25-24-21 16,15 15 0-16,8 0-1 16,-1-1-1-16,-9 2-63 15,-9-1-32-15,-13-3-84 0,-16 0-24 16,0 0-194-1</inkml:trace>
  <inkml:trace contextRef="#ctx0" brushRef="#br0" timeOffset="90272.43">27121 8935 708 0,'0'0'128'16,"0"0"-83"-16,0 0 16 15,0 0 17-15,0 0-22 16,0 0-47-16,23-61-8 15,24 54-2-15,13 0-12 16,9 4-24-16,-2 1-55 16,-5 2-58-16,-10 0-11 15,-8 0-88-15,-10 0-60 0</inkml:trace>
  <inkml:trace contextRef="#ctx0" brushRef="#br0" timeOffset="90475.85">27634 8851 478 0,'0'0'137'16,"0"0"-52"-16,0 0 51 15,0 0-40-15,0 0-34 16,0 0-16-16,-15-6-18 16,13 21-11-16,-5 24 13 15,4 15 29-15,3 10-19 16,0 2-11-16,0 1-13 16,0-7-10-16,0-9-5 15,0-10-1-15,0-9-18 16,0-10-38-16,0-8-36 0,0-7-23 15,0-7-171-15,8 0-269 16</inkml:trace>
  <inkml:trace contextRef="#ctx0" brushRef="#br0" timeOffset="90756.31">27480 8886 14 0,'0'0'950'0,"0"0"-918"15,0 0-6-15,0 0 2 16,0 0-10-16,0 0-8 16,148-75 1-16,-86 75 9 0,5 0-10 15,-9 12 2-15,-13 12 1 16,-10 8-9-16,-14 4-4 16,-21 2 5-16,0-1-1 15,-29-5-1-15,-27-6 5 16,-11-5-8-16,-5-5-8 15,1-7-8-15,9-6-25 16,10-3-32-16,23 0-57 16,23-7-168-16</inkml:trace>
  <inkml:trace contextRef="#ctx0" brushRef="#br0" timeOffset="91089.85">28388 8855 1014 0,'0'0'56'16,"0"0"-28"-16,0 0 0 16,0 0 27-16,0 0-1 15,0 0-29-15,-129-82-24 16,106 82 1-16,-2 14 3 15,2 15-4-15,-4 12-1 16,2 11 4-16,7 8 1 0,7 5-3 16,11 2 2-1,0 1-4-15,9-2 8 0,24-8-5 16,12-9 0-16,9-9 0 16,3-9-3-16,13-12-10 15,1-8-12-15,0-11-14 16,3 0-58-16,-14-15-88 15,-8-13-276-15</inkml:trace>
  <inkml:trace contextRef="#ctx0" brushRef="#br0" timeOffset="91265.11">29025 9336 1144 0,'0'0'119'16,"0"0"-109"-16,0 0-10 0,0 0-15 16,0 0-51-16,0 0-98 15,-33-17-320-15</inkml:trace>
  <inkml:trace contextRef="#ctx0" brushRef="#br0" timeOffset="97648.33">23883 6326 844 0,'0'0'120'15,"0"0"-98"-15,0 0-16 16,0 0 24-16,0 0 3 15,145 60-2-15,-105-25-15 16,-9 5-2-16,-6 2-14 0,-19 4 0 16,-6 2-3-16,-6 0-44 15,-33-4-114-15,-9-8-340 16</inkml:trace>
  <inkml:trace contextRef="#ctx0" brushRef="#br0" timeOffset="98140.05">23294 6275 639 0,'0'0'130'0,"0"0"-37"0,0 0-4 15,0 0 11-15,0 0-4 16,0 0-30-16,-4-17-22 16,-21 20-18-16,-13 27-5 15,-6 15 6-15,3 19-9 16,6 10-12-16,8 13 7 15,10 2-12-15,12-4-1 16,5-17-8-16,24-13-43 16,32-18-52-16,27-12-57 15,19-15-134-15</inkml:trace>
  <inkml:trace contextRef="#ctx0" brushRef="#br0" timeOffset="98734.05">23470 6254 678 0,'0'0'146'16,"0"0"-118"-16,0 0 21 15,0 0 14-15,-116 0-23 16,89 2-1-16,1 14-18 16,6 12-9-16,-3 14-3 15,8 15 3-15,6 11-11 16,2 8 6-16,7-2-7 15,0-2-1-15,0-9-69 0,27-13-147 16,13-12-419 0</inkml:trace>
  <inkml:trace contextRef="#ctx0" brushRef="#br0" timeOffset="99302.04">23811 6238 547 0,'0'0'156'0,"0"0"-90"16,0 0-2-16,0 0 11 15,0 0-23-15,0 0 6 16,31 37-15-16,-4 0-14 16,6 11-3-16,2 8 3 15,-4 9-17-15,-14 3-2 16,-10 0-10-16,-7-3-6 0,-27-12-42 16,-26-13-73-16,-9-10-175 15</inkml:trace>
  <inkml:trace contextRef="#ctx0" brushRef="#br0" timeOffset="117372.47">18243 6309 613 0,'0'0'56'15,"0"0"-30"-15,0 0 46 0,0 0 14 16,0 0-24 0,0 0-17-16,0 0-32 0,0 0 21 15,-11 0-3-15,11 0-5 16,0 0-12-16,0 0 11 15,0 0 2-15,0 0-8 16,0 0 5-16,0 0-1 16,0 0-3-16,0 0 0 15,0 0-9-15,0 0 0 16,0 0-5-16,0 0-2 16,0 0-1-16,0 0 0 15,0 0 2-15,0 0-4 16,0 0 2-16,0 0-2 15,0 0 0-15,0 0 0 0,0 0 1 16,0 0 0-16,0 0 1 16,0 0-2-16,0 0-1 15,0 0 1-15,0 0-1 16,0 0 1-16,0 0 0 16,0 0 1-16,0 0-2 15,0 0 0-15,0 0 1 16,0 0 0-16,0 0 0 15,0 0-1-15,0 0 1 16,0 0-1-16,0 0 0 16,0 0 2-16,0 0-2 15,0 0 0-15,0 0 0 16,0 0 0-16,0 0 1 0,0 0-1 16,0 0 3-16,0 0-2 15,0 0-1-15,0 0 0 16,0 0 0-16,0 0 1 15,0 0-1-15,0 0-1 16,0 0 1-16,0 0 1 16,0 0 0-16,0 0 0 15,0 0 1-15,0-5-1 16,0-4-1-16,0-8 0 16,0 0 3-16,0-2-3 15,0-6-5-15,0 2 4 16,11-3 1-16,-2 0 1 15,0 0-1-15,4 0-1 16,0 2 0-16,3 1-1 0,7 1 1 16,4-2-4-16,4 1 5 15,4-4 0-15,7 1 1 16,3 5 5-16,4-2-6 16,-2 5 1-16,-1 1-1 15,4 3 0-15,-4 3-3 16,-1 1 5-16,-1 2-2 15,1 2 0-15,-3 2-2 16,10-3 2-16,4 2 0 16,4 1 1-16,11 1-1 15,1 3 1-15,3 0 3 0,8 0-3 16,-8 0 3 0,6 0 2-16,-8 0-1 0,1 3-2 15,-5 3-3-15,2-4-1 16,1 1 1-16,-3 0 7 15,-5-1-5-15,5 0-1 16,1-2-1-16,-3 0 8 16,4 0-8-16,3 0 8 15,-3 0-8-15,-2 0 0 16,-9 0 2-16,-6 2-2 16,-7-2 0-16,-5 0-1 15,-9 0 1-15,3 0 1 16,-1 0-1-16,6 0 1 0,1-9 1 15,3 2 1-15,-3-7-2 16,0 4 1-16,-11-5-1 16,-2 3 0-16,-2 1 1 15,-13 0-2-15,-3 2 5 16,-7 3 2-16,-4-3-3 16,0 4 2-16,0-2-3 15,0 5 2-15,0 2-3 16,0 0 1-16,0-2-2 15,0 1-1-15,0 1 1 16,0 0 0-16,0 0-1 16,0 0 0-16,0 0 0 15,0 0 0-15,0 0 0 16,0 0-1-16,0 0 0 0,0 0-4 16,0 0 3-16,2 5-1 15,10 12 3-15,5 2 2 16,8 3-2-16,2 5 1 15,4-1-1-15,2 0 3 16,5 2-2-16,5-2 3 16,1-2-4-16,-1-2 1 15,1-6 4-15,0-3-3 16,6-6-2-16,-3-1 3 16,6-2 0-16,-2-2 4 15,3-2-7-15,-6 0 2 16,0 0-1-16,-6 0-1 0,-4 0 1 15,0 0 1-15,2 0-1 16,-3-4-1-16,2-1 2 16,7-4-4-16,4 3-1 15,-4-2 3-15,3 0 4 16,3 2-4-16,-8-1-2 16,3 0 0-16,-5 0 0 15,-2 2 2-15,1-1 3 16,-6 0-3-16,5-2 0 15,5 1 2-15,4-2-1 16,0 3 0-16,5-2-1 16,2 0 0-16,-8 2 3 15,4 2-2-15,-6 0 1 16,-1 0-1-16,4 4 1 16,-6 0-2-16,1-2 1 0,-1 2-1 15,-6 0 2-15,1 0 0 16,3 0-2-16,-10 0 2 15,9 0 0-15,-7 0-2 16,5 6-1-16,-7-2 1 16,0 2 0-16,0-2 2 15,3 1 3-15,0 0-5 16,-1 1 2-16,5 0-2 16,-5 0 3-16,3 0-2 15,-5 0-1-15,0 2 0 0,5 0 0 16,-5-1-2-1,0 0 2-15,0 3 5 0,-2-1-4 16,0-1 1-16,-2 1-2 16,2 3 0-16,0 0 3 15,-2 1-2-15,2-4 8 16,-2 1-1-16,0 2 1 16,-8 5-1-16,-1 1-7 15,3 2 9-15,-6 6-8 16,-1 2 4-16,1 2-2 15,-3 2-2-15,-4 0 3 16,3 0-3-16,1 0 2 16,-8-1 1-16,5-2-5 15,-5-7 0-15,3-5-1 16,-2-8 1-16,-3 1 1 0,0 0-1 16,5 1-1-16,-5-3 1 15,-2-3 0-15,2-3-9 16,-2 1-10-16,0-3-6 15,0 0-15-15,-25 0-19 16,-23 0-40-16,-24-3-107 16,-17-12-311-16</inkml:trace>
  <inkml:trace contextRef="#ctx0" brushRef="#br0" timeOffset="120305.26">21651 8645 599 0,'0'0'32'15,"0"0"-21"-15,0 0-9 16,0 0 54-16,0 0 32 16,0 0 12-16,0 0-40 15,70 19-30-15,-68-19 8 16,2 0-16-16,-4-19-4 0,0-8-9 15,-4-2-2-15,-23-5 2 16,-6-1 6-16,-10 0-14 16,-11-2-1-16,-6 1 0 15,1 5-1-15,-11 4 1 16,12 10-7-16,7 5 5 16,18 7 0-16,13 3-1 15,11-1 3-15,9 3 0 16,0 0-6-16,15 0-15 15,30 0 16-15,24 0 5 16,6 0 2-16,6 0-2 16,-8 0-19-16,-11 0 0 15,-10 0 18-15,-14-4-4 16,-20 3-1-16,-16-3 0 0,-2-1 2 16,-2 0-22-16,-27-3 3 15,-13-1 7-15,-1 4-2 16,-3 3 7-16,-2-3 11 15,13 3 1-15,6-2 0 16,11 3-1-16,7-2 0 16,11 2 1-16,0-6-1 15,0 0-11-15,11-6-16 16,11-2 0-16,7-5 13 16,9-3-6-16,-9 1-9 15,4-3 5-15,-6 4 5 0,-2 3 5 16,-14 2 14-1,-11 2 0-15,0 4-4 0,-34 2 4 16,-12 3-1-16,-21 5 0 16,-9 0 0-16,1 0 0 15,5 0 0-15,15 5 1 16,14 3 0-16,24-6 1 16,15 0 5-16,2-2-6 15,21 0-11-15,33 0 9 16,27-6-4-16,8-6 4 15,9 1 1-15,-9 6-4 16,-16 3 5-16,-15 2 0 16,-22 0 0-16,-22 0-2 15,-14 2 1-15,0 8-17 16,-27 2 18-16,-13 2-10 0,1-1-51 16,2-8-132-16</inkml:trace>
  <inkml:trace contextRef="#ctx0" brushRef="#br0" timeOffset="121362">22035 5336 917 0,'0'0'60'16,"0"0"-33"-16,0 0 30 15,0 0 4-15,0 0 9 16,0 0-16-16,4-34-27 0,-4 34-14 15,0 15-10 1,-2 16-3-16,-11 11 25 0,-1 6-19 16,3 4 3-16,4 0-2 15,-2-6-7-15,9-5 3 16,0-9-3-16,0-8 1 16,9-6-4-16,11-6 0 15,14-6 3-15,1-5 0 16,15-1-11-16,-1 0-14 15,2-13-44-15,-6-5-47 16,-12-2-49-16,-8-1-161 16</inkml:trace>
  <inkml:trace contextRef="#ctx0" brushRef="#br0" timeOffset="121570.35">22026 5520 772 0,'0'0'141'0,"0"0"-117"15,0 0-12-15,0 0-1 16,0 0-1-16,0 0-8 16,138-58 3-16,-95 42-5 15,-3 2-68-15,-9-4-142 16,-6-1-89-16</inkml:trace>
  <inkml:trace contextRef="#ctx0" brushRef="#br0" timeOffset="121771.72">22077 5196 767 0,'0'0'166'0,"0"0"-137"16,0 0 3-16,0 0-2 15,0 0-30-15,0 0-4 16,78-9 0-16,-22 9-16 16,2 0-68-16,-3 7-142 0,-1 7-130 15</inkml:trace>
  <inkml:trace contextRef="#ctx0" brushRef="#br0" timeOffset="121991.04">22452 5476 908 0,'0'0'119'0,"0"0"-78"16,0 0-2-16,0 0 16 16,0 0-19-16,0 0-19 15,24 6 0-15,7-4 4 16,12-2-10-16,-1 0-9 15,-1 0-2-15,-8 0-26 0,-6 0-83 16,-10-5-53-16,-3-7-177 16</inkml:trace>
  <inkml:trace contextRef="#ctx0" brushRef="#br0" timeOffset="122537.92">23042 5291 575 0,'0'0'158'0,"0"0"-41"16,0 0-15-16,0 0-16 15,0 0-19-15,0 0-10 0,0-3-30 16,0 3 3-16,0 1-17 15,0 22-11-15,0 11 3 16,0 8 16-16,0 4-17 16,0 4-1-16,16-4 0 15,6-7-3-15,7-9-1 16,-2-12 1-16,4-11 0 16,2-7 1-16,3 0 0 15,0-16 0-15,0-18 0 16,-7-6-1-16,-14-6 2 15,-1-6-2-15,-14-6 6 16,0-3-5-16,-8 5-1 16,-9 15-7-16,-1 10-1 15,3 15-38-15,-1 9-38 16,5 7-61-16,0 0-178 0</inkml:trace>
  <inkml:trace contextRef="#ctx0" brushRef="#br0" timeOffset="123354.36">23566 5242 210 0,'0'0'269'15,"0"0"-226"-15,0 0 10 16,0 0 21-16,0 0-26 16,0 0 2-16,0-9-2 15,0 9 0-15,0 0-14 0,0 0 4 16,0 0-7 0,0 0-4-16,0 0 3 0,0 0 0 15,0 0-3-15,0 0-12 16,0 0 0-16,0 0-6 15,0 0-3-15,0-2-5 16,0 2 4-16,0 0 3 16,0 0-5-16,0 0 2 15,0 0 5-15,0 0-4 16,0 0-5-16,0 0 3 16,0 0-2-16,0 0 2 15,0 0 10-15,0 0-9 0,0 0-1 16,0 0 0-1,0 0 0-15,0 0 7 0,0 0-3 16,0 0 4-16,0 0 2 16,0 0-7-16,0 0 4 15,0 0 3-15,0 0-10 16,0 0 5-16,0 0-3 16,0 0 0-16,0 0 7 15,0 0-11-15,7 0 1 16,15 0 4-16,9 0 3 15,10 0 3-15,-1 0-7 16,-3 0 1-16,6 0-3 16,-5 0-2-16,4 0-2 15,-9 0 1-15,-4-6 6 16,-6 1-7-16,-10 1-1 0,-8 1-5 16,-5 3 6-16,0 0-19 15,0 0-32-15,-16 0-61 16,-9 0-41-16,-2 0-10 15,6 3-53-15,3 9-66 16</inkml:trace>
  <inkml:trace contextRef="#ctx0" brushRef="#br0" timeOffset="123574.73">23813 5274 505 0,'0'0'191'0,"0"0"-84"0,0 0-2 15,0 0-33 1,0 0 0-16,0 0-20 0,0 28-24 15,0-1 29 1,10 7-4-16,-8 5-11 0,4 0-21 16,1-1-6-16,-7 1-6 15,0-5-8-15,0-8-1 16,0-4-3-16,0-7-24 16,2-8-40-16,2-2-44 15,8-5-37-15,3 0-161 16,10-9-287-16</inkml:trace>
  <inkml:trace contextRef="#ctx0" brushRef="#br0" timeOffset="123801.14">24085 5217 745 0,'0'0'233'16,"0"0"-185"-1,0 0-17-15,0 0 27 0,0 0-12 16,0 0-29-16,3 28-17 15,8 18 10-15,0 9 13 16,-7-1-3-16,-4-6-19 16,0-8-1-16,0-8-40 15,0-11-35-15,-2-5-13 16,0-11-6-16,2-5-64 16,-2 0 4-16,2-10-146 15</inkml:trace>
  <inkml:trace contextRef="#ctx0" brushRef="#br0" timeOffset="124170.83">24101 5404 199 0,'0'0'216'0,"0"0"-65"0,-18-145-47 16,16 111 6-16,2 8 28 16,0 9-62-16,0 2 9 15,2 7-26-15,10-1-4 16,3 9-22-16,1 0-13 16,11 0-10-16,0 0-5 15,1 16-5-15,-6 9 3 16,-8 1-1-16,-7 4-2 15,-7-3-4-15,0-3-2 16,-14-2 6-16,-12 0 3 16,-11-4-1-16,2-3-1 15,-5-2-1-15,9-6 1 16,15-7 2-16,3 3-3 0,13-3 2 16,0 0 4-16,0 0-2 15,0 0-4-15,6 11-1 16,19 1 1-16,4 9 3 15,9-1-1-15,-7 0 2 16,-4-2-4-16,-5-2-1 16,-4 0 0-16,-11-6-1 15,2-2-45-15,-7-1-48 16,9-7-77-16,5 0-300 16</inkml:trace>
  <inkml:trace contextRef="#ctx0" brushRef="#br0" timeOffset="124588.53">24594 5235 995 0,'0'0'118'0,"0"0"-64"16,0 0 19-16,0 0-28 16,0 0-15-16,0 0-18 15,-63 56-3-15,43-7 9 16,-4 1-9-16,6-6-1 15,3-6-5-15,1-6 0 16,5-11-2-16,5-8-1 16,2-6 1-16,2-7-1 15,0 0 2-15,0 0-1 0,0 0 2 16,0-23 6 0,6-11 1-16,9-10-9 0,6-12 0 15,-1-3 1 1,4 5 0-16,-6 10-1 0,5 16-1 15,-8 14-1-15,-8 7 0 16,2 7 1-16,-5 0-3 16,7 24-3-16,5 22 5 15,-5 7 1-15,1 2 0 16,-10-3-3-16,-2-8-4 16,0-10-27-16,0-8-18 15,0-8-42-15,0-6-21 0,-14-10-64 16,1-2-189-16</inkml:trace>
  <inkml:trace contextRef="#ctx0" brushRef="#br0" timeOffset="125239.55">24313 5456 257 0,'0'0'745'0,"0"0"-693"15,0 0-45-15,0 0-3 16,0 0-3-16,125-6 0 15,-63 2-1-15,5-4-2 16,-7-2-17-16,-4-4-59 16,-13-2-119-16,-3 1 40 15,-9 0 63-15,-9 3 94 16,-2-4 57-16,-16-2 39 0,-4 1 9 16,0 0 13-16,0 8-37 15,0 1-17-15,0 8 4 16,-2 0-12-16,0 0-19 15,-9 18-18-15,2 17 5 16,0 9 10-16,-2 0-10 16,2 0 0-16,2-6-17 15,-2-4-3-15,3-10-1 16,-1-10-1-16,3-7-2 16,4-6 0-16,0-1 1 15,0-1 6-15,0-24-7 16,0-12-5-16,0-10 2 15,11-8 6-15,0-6-5 16,5 1 2-16,-3 14-1 0,-4 15 0 16,0 18 0-16,-5 9 1 15,5 4-1-15,-5 0-6 16,8 14 6-16,3 16 1 16,3 10 0-16,-3 2 1 15,1 1 2-15,-3 0-3 16,1-7-3-16,-1-6 3 15,3-8 0-15,4-10 5 16,-4-4-2-16,4-8 5 16,2 0-1-16,0 0 9 15,5-22 1-15,0-8-11 16,-2-11 8-16,-4-12-3 16,-7-15 14-16,-5-11-17 0,-5 5-8 15,-4 14-1 1,0 19-4-16,0 24 4 0,-6 8-26 15,-7 9-6-15,-10 7-48 16,-4 21-84-16,3 9-225 16</inkml:trace>
  <inkml:trace contextRef="#ctx0" brushRef="#br0" timeOffset="126980.57">22081 5233 331 0,'0'0'143'0,"0"0"-96"16,0 0-2-16,0 0-1 15,0 0 9-15,0 0 0 16,0-24-14-16,0 23 25 15,0-1-10-15,0-5-16 0,0 4-13 16,0-6-12-16,0 4 9 16,-4-2-6-16,-3-1-6 15,1 3-2-15,4 0-4 16,0 1 2-16,-3 1-1 16,2 3 0-16,3 0-5 15,0 0 1-15,0 0-2 16,0 0 1-16,-2 21-27 15,-7 25-17-15,3 16-46 16,-3 10-104-16</inkml:trace>
  <inkml:trace contextRef="#ctx0" brushRef="#br0" timeOffset="130491.58">25169 9293 802 0,'0'0'149'0,"0"0"-93"16,0 0-15-16,0 0 18 16,0 0 29-16,0 0-28 15,4-49-19-15,-4 37-20 16,-11 0-4-16,-5-2 3 0,-3 6-18 15,-6 1 5 1,-2 5-5-16,3 2 1 0,-3 0-1 16,3 2 1-16,6 13-3 15,7 1-1-15,9 0 0 16,2 0-8-16,0 2 9 16,6 3-1-16,19-2 1 15,4 1 0-15,4-1 0 16,3-2-4-16,-1 3 3 15,-1-2-11-15,-12 2 8 16,-7-2 2-16,-7 0 2 16,-8-1-3-16,0-2 2 15,-10 2 0-15,-19-5 1 16,-4-3 0-16,-9-2 3 16,-1-2-3-16,-1-2 3 0,2-3-2 15,5 0 0-15,6 0-1 16,10 0-6-16,2 0-8 15,13-4-22-15,6-4-71 16,0 0-80-16,25 1-160 16</inkml:trace>
  <inkml:trace contextRef="#ctx0" brushRef="#br0" timeOffset="130705.95">25428 9416 1142 0,'0'0'187'0,"0"0"-130"16,0 0-30-16,0 0-8 15,0 0 25-15,0 0-9 16,-12 131-17-16,10-81-18 16,0 2-3-16,0-4-28 15,-5-3-7-15,3-13-36 16,-8-6-148-16,8-11-428 15</inkml:trace>
  <inkml:trace contextRef="#ctx0" brushRef="#br0" timeOffset="138791.74">17126 9381 324 0,'0'0'98'15,"0"0"-14"1,0 0-11-16,0 0-38 0,0 0-8 16,0 0-5-16,0 0 2 15,2-4-17-15,-2 4 6 16,0 0-3-16,0 0 2 15,0 0-2-15,0 0-4 16,0 0-4-16,0 0-2 16,0 0 0-16,0 0 0 15,2 0-1-15,6 0-6 16,-4 0-35-16,0 1-23 16,1-1-211-16</inkml:trace>
  <inkml:trace contextRef="#ctx0" brushRef="#br1" timeOffset="145696.04">17217 9226 653 0,'0'0'111'0,"0"0"-25"16,0 0-43-16,0 0 5 15,0 0 12-15,0 0-2 16,-79 32-6-16,36-8-11 16,-11 8 2-16,-4 14-1 0,-13 12-4 15,-14 17-15-15,-2 17-6 16,-1 12 1-16,7 14-10 15,19 11 2-15,10 4-5 16,21-4-3-16,16-8-2 16,15-10 2-16,0-14-7 15,19-6 5-15,8-13 0 16,0-18-2-16,-4-14-8 16,-8-16-27-16,-1-16-36 15,-10-12-58-15,-4-2-55 16,0-8-164-16</inkml:trace>
  <inkml:trace contextRef="#ctx0" brushRef="#br1" timeOffset="148524.69">14895 11386 667 0,'0'0'96'16,"0"0"-33"-1,0 0 5-15,0 0-8 0,0 0 16 16,0 0 6-16,0 0-25 16,111-56-28-16,-80 26-6 15,-2-7-13-15,-4 0-1 16,-11-4-8-16,-10 1 2 16,-4 5 3-16,0 10-5 15,0 11 1-15,-16 7-2 16,1 7-9-16,-8 0-3 15,5 0-7-15,-6 17 9 16,6 3-6-16,7-2 9 0,9-1 5 16,2 4-1-16,0-5 0 15,20 0 1-15,4 0 0 16,5 0 2-16,0-2 1 16,-2 2 1-16,0 2 2 15,-5 2 4-15,-4 2 0 16,-5 4 3-16,-6 1 0 15,0-1 1-15,-7-2-2 16,0-4-8-16,2-6-2 16,0-4-3-16,7-4-55 15,11-6-60-15,9 0-65 16,11-6-139-16</inkml:trace>
  <inkml:trace contextRef="#ctx0" brushRef="#br1" timeOffset="148972.51">15583 11318 780 0,'0'0'163'16,"0"0"-74"-16,0 0-16 16,0 0-36-16,0 0 2 15,0 0-16-15,-29-46-2 16,16 31-3-16,-3-2-14 16,3 3 3-16,5 5 3 15,-2 3-9-15,6 4-1 16,-3 2 0-16,5 0 0 15,-9 0-6-15,2 2 6 0,-6 20-6 16,-4 6 6 0,6 7 4-16,4 1-4 0,2-4-2 15,5-4 0-15,2-10 0 16,0-6 3-16,0-8-2 16,7-4-8-16,9 0 9 15,4-14 2-15,9-15 1 16,-3 0 8-16,1-2-8 15,-7 5 2-15,-7 6 3 16,-1 8 7-16,-10 7-3 16,-2 5 1-16,0 0-9 15,0 0-4-15,0 21-8 16,0 9 8-16,0 6 3 16,0-4-3-16,0-6 0 15,11-5-19-15,1-8-42 16,3-6-53-16,5-7-102 0,7 0-341 15</inkml:trace>
  <inkml:trace contextRef="#ctx0" brushRef="#br1" timeOffset="150137.37">15936 11261 587 0,'0'0'73'0,"0"0"-62"16,0 0-2-16,0 0 50 15,0 0 57-15,0 0-38 16,0 0-34-16,0 0-4 16,0 0 9-16,0 0-3 15,0 0 10-15,0-1-5 16,0-12-14-16,0-3-26 15,-11 4 8-15,-3 2-12 16,-1 4 1-16,-1 6-8 16,-7 0-2-16,2 0 2 15,-4 20-3-15,5 6 3 16,7 2 0-16,3 5 0 0,8-1 0 16,2-2-2-16,0-6-1 15,2-8 2-15,16-9 1 16,7-7-1-16,4 0 1 15,7-14 0-15,-1-22 4 16,1-5-2-16,-7-6 1 16,-9-5 1-16,-9-4-3 15,-7-7 1-15,-4-6 0 16,0-1 1-16,0 9-3 16,-4 14-3-16,-5 18 3 15,7 17-3-15,-4 8-1 16,-1 4-1-16,2 0-11 15,-4 28 6-15,3 12 7 16,6 13 0-16,0 7 2 16,0 5 0-16,15-2 1 0,3-1 1 15,-3-5-1-15,-1-10 0 16,-1-12 0-16,-3-12 0 16,-4-10 0-16,3-12-1 15,-3-1 1-15,10-4 2 16,7-22 7-16,-2-8-2 15,4-4-6-15,-7 1 1 16,0 4-1-16,-7 8 0 16,-2 5-1-16,-7 15 0 15,-2 5-5-15,0 0 4 16,0 8-7-16,0 21 2 0,0 8 5 16,0 6 1-1,0-3 0-15,2-7-1 0,10-5 1 16,-3-10 0-16,-3-7-1 15,7-9 1-15,1-2 0 16,1 0 2-16,1-19-2 16,7-8 1-16,-6-5 2 15,-1-1 0-15,-3 3-2 16,-1 5 0-16,-8 10-1 16,3 7 0-16,-7 6 0 15,0 2-2-15,2 0-3 16,-2 4-7-16,0 17 2 15,2 4 10-15,0 1 0 16,10 2-1-16,-6-8-1 0,5-3-1 16,3-8-2-16,1-6 5 15,-1-3 0-15,3 0 1 16,4-15-1-16,-6-9 1 16,1-6-1-16,-5 0 6 15,-5-6-6-15,-6-3 2 16,0 2-2-16,0 4 4 15,0 13-2-15,-15 8-2 16,1 10 0-16,-3 2-5 16,-1 0-7-16,-2 17 10 15,6 3 0-15,10 6 2 16,4 3-1-16,0 0 1 0,0 0-1 16,16-6 0-16,-1-7-1 15,-2-6 2 1,3-6-2-16,-1-4-1 0,-1 0-1 15,-1-7-21-15,-1-16-57 16,-8-3-18-16,-4-4-81 16,0-2-36-16,0 0-181 15</inkml:trace>
  <inkml:trace contextRef="#ctx0" brushRef="#br1" timeOffset="150279.59">16243 10999 703 0,'0'0'159'16,"0"0"-46"-16,0 0-55 16,0 0-33-16,0 0 6 0,0 0-24 15,5-20-7-15,4 17-22 16,-2-1-268-16</inkml:trace>
  <inkml:trace contextRef="#ctx0" brushRef="#br1" timeOffset="153121.31">17095 10979 703 0,'0'0'34'0,"0"0"101"16,0 0-48-16,0 0-8 15,0 0-5-15,0 0-15 16,-40-21-25-16,26 21-10 0,-5 0-17 16,-4 13 10-16,-2 15-10 15,6 5-3-15,7 10-4 16,8 1 1-16,4 5-1 16,0-6 0-16,16-7 0 15,3-6 0-15,13-11 0 16,-3-10-1-16,4-7 1 15,0-2 1-15,8-3 3 16,-3-17 2-16,-5-3-2 16,-6-3-2-16,-7 0 1 15,-7 4 2-15,-2 3-3 16,-6 4 1-16,-5 9-3 0,0 4 3 16,0 2-3-16,0 0-4 15,0 0-4 1,0 6 1-16,0 16 4 0,0 2 3 15,0 5-1-15,0-4 1 16,0-3 0-16,7-2 0 16,4-8-2-16,5-7 1 15,-1-5-2-15,3 0 3 16,7-13 0-16,-8-9 2 16,-5-6 2-16,-8-2 0 15,-4-5-3-15,0 4-1 16,-18 2-7-16,-9 6 5 15,0 9-5-15,8 10-2 16,-6 4-14-16,9 0 14 16,3 0-1-16,4 8 6 0,7 0-5 15,2 0 0-15,0-3 2 16,15 0-2-16,14-3 9 16,7-2-1-16,4 0 2 15,-4 0 0-15,2 0 5 16,-9 0 0-16,-7 2-2 15,-2 1 4-15,-11 8 4 16,2 1-6-16,-11 4-2 16,0 3 2-16,0 1-1 15,0-3-3-15,0-3-1 0,-4-6 4 16,-3-1-3 0,4-6-2-16,1-1 2 0,2 0 11 15,0 0-6-15,0-18-7 16,0-10-21-16,2 0 6 15,14-2 6-15,7 6-3 16,-2 8 0-16,4 6 5 16,0 6 6-16,-7 4 1 15,-5 0-2-15,1 7-1 16,-8 10 3-16,3 5 0 16,-9 0 1-16,2-2 2 15,-2-4-1-15,0-6 2 16,0-6 8-16,0-2-4 15,0-2 5-15,0 0 10 16,0 0-5-16,2-8 1 0,7-13-13 16,-4-4-6-16,6-3-2 15,0 4-2-15,1 4 3 16,-6 6-2-16,-4 9-10 16,0 5 10-16,-2 0-7 15,0 0-14-15,5 21 17 16,-3 7 7-16,2 1 0 15,6-3-7-15,-2-3-10 16,3-5 3-16,3-8 3 16,-1-6 3-16,1-4 3 15,1 0 1-15,-1-14-2 16,1-10 2-16,3-4 2 16,-5-2 1-16,3 0-2 0,-5 4 1 15,1 4 0-15,-10 10 0 16,0 5 1-16,-2 7 1 15,0 0 0-15,0 0-2 16,0 17 0-16,0 11 2 16,0 2 8-16,-2 0 3 15,2-2 3-15,0-6-1 16,0-6 3-16,0-6-3 16,0-6-5-16,0-4 5 15,0 0 3-15,0 0 23 16,0-12-11-16,0-11-19 15,13-4-8-15,-2-4 2 16,1 2-3-16,-6 0 2 16,5 8-2-16,-7 8-2 0,4 8-1 15,-8 3 2-15,0 2-5 16,2 0 3-16,0 6-13 16,4 17 15-16,3 3 0 15,5 3 1-15,-3-3 0 16,-3-2-4-16,4-6 4 15,-3-6 4-15,-3-5-4 16,2-4 0-16,-4-3 2 16,7 0 1-16,5-12 2 15,1-8-4-15,1-3 8 16,2-2-9-16,-2 4-1 16,-5 0 1-16,-1 7-4 15,-8 8 3-15,-4 3 1 0,0 3-3 16,0 0-4-16,0 0 0 15,0 19 7-15,0 0-5 16,0 4 5-16,4-3 0 16,1-2 0-16,1-6 0 15,-3-4-1-15,6-4 2 16,-5-4-1-16,7 0 1 16,5 0 4-16,-1-7-1 15,8-13 6-15,-5 1-10 16,-1 0-2-16,-3-4 2 0,-1 0 1 15,-1 6-1 1,-10 5 0-16,0 6-1 0,-2 6-7 16,0 0 7-16,0 0-2 15,0 0-8-15,0 8 5 16,0 12 5-16,0 4 1 16,0 0 0-16,7-2 5 15,-3-4-5-15,2-2-5 16,4-9 5-16,-1 0 0 15,-1-7 1-15,6 0 6 16,6 0 0-16,0-7-1 16,-2-10-3-16,4-3-2 15,-4-4 0-15,-3-2-1 16,-1 2-5-16,-12 2 2 0,-2 8 3 16,0 10 0-16,0 2-1 15,0 2-1 1,0 0-7-16,0 0-3 0,0 12 10 15,-4 12 1-15,0 1 2 16,4 0-1-16,0-4 0 16,0-7 2-16,4-2 0 15,9-3-2-15,1-7 2 16,1-2 5-16,5 0-2 16,7-4 2-16,9-16-4 15,-5-5-2-15,-2-4-1 16,-10-3 2-16,-3 0-6 15,-3 5 3-15,-3 9 1 0,-8 8-7 16,-2 8 6 0,0 2-1-16,0 0-9 0,0 0 0 15,0 21 8 1,-4 6 2-16,2 8-1 0,2-2 2 16,0 1-1-16,0-5 1 15,2-11-3-15,13-7 2 16,-1-6 1-16,1-5 0 15,3 0 0-15,4-5 1 16,-2-16 1-16,-6-4-1 16,-1 0 1-16,-7-1-1 15,3-1-1-15,-4 10 0 16,2 5 7-16,-7 8-7 16,0 4 0-16,0 0-1 15,0 0-3-15,0 16-7 0,0 9 11 16,0 1 2-16,0 1 2 15,0-7-2-15,0-6 0 16,0-6 3-16,0-7-3 16,0-1 5-16,0 0 8 15,0 0 7-15,0-9-3 16,13-13-16-16,3-6-1 16,-1 0-2-16,1 2 0 15,-3 4 1-15,-7 8-1 16,2 8-2-16,-6 3 0 15,0 3-4-15,0 0 2 16,5 21-6-16,-3 5 9 0,6-2 1 16,-6-4 0-16,5-4 0 15,-3-3-2-15,6-8 2 16,-1-5 3-16,5 0 1 16,1 0-2-16,6-16 3 15,1-7-3-15,3-4 0 16,-1-4-2-16,-8-1 1 15,-5 3 1-15,-1 7-2 16,-8 8 0-16,1 10-2 16,-5 4 2-16,0 0-12 15,0 8 0-15,0 17 11 16,0 8 1-16,0 1-1 0,0-2-1 16,0-5 2-16,0-6-1 15,4-5 1-15,10-10 0 16,-1-6 0-16,3 0-34 15,1-9-74-15,1-16-31 16,0-5-120-16,-11-7-53 16</inkml:trace>
  <inkml:trace contextRef="#ctx0" brushRef="#br1" timeOffset="153279.54">19315 10735 604 0,'0'0'143'0,"0"0"21"15,0 0-81-15,0 0-22 16,0 0-9-16,0 0-29 16,-13-21-2-16,13 15-21 0,0 1-14 15,9 3-38-15,-3 2-88 16,6 0-181-16</inkml:trace>
  <inkml:trace contextRef="#ctx0" brushRef="#br1" timeOffset="155273.7">19589 10890 833 0,'0'0'146'0,"0"0"-72"16,0 0-31-1,0 0-8-15,0 0 44 0,0 0-22 16,27-48-20-1,-27 46-15-15,0 2-13 0,-17 0-8 16,-8 0-1-16,7 14 0 16,-2 10 0-16,2 7-2 15,2 4 2-15,3 4-2 16,2-1 1-16,7-2 1 16,4-4-1-16,0-6 0 15,4-5-7-15,20-6-6 16,5-7 2-16,14-8 4 15,-1 0-4-15,3-4 9 16,-3-15 2-16,0-4 2 0,-8-3 0 16,-8 0-1-16,-3-3-2 15,-17 5 2-15,-6 2 7 16,0 8-6-16,-6 9-1 16,-19 5-5-16,-6 0 1 15,-5 1 3-15,3 20-1 16,4 7 1-16,4-1 0 15,8 4 1-15,5-3-1 16,8-4 0-16,4-3 1 16,0-4 0-16,0-5-1 15,4-7 1-15,12-5 0 16,9 0 2-16,2-7 7 16,2-13-8-16,-1-4 7 0,1-2-6 15,-9-1-1-15,3 1 0 16,-12 3 0-16,-7 5 0 15,-2 8-1-15,-2 6 2 16,0 4-6-16,0 0 1 16,0 0-9-16,0 16 12 15,0 8-1-15,-2 3 1 16,2 5 0-16,0-6 0 16,0 0 0-16,0-3 0 15,12-7 0-15,3-6 0 16,1-6 0-16,3-4 1 15,8 0 3-15,0-4 2 16,9-16-1-16,-5-6-3 16,-2-3 0-16,-9-12-2 0,1-10 1 15,-8-11 3-15,-7-9-4 16,-4-10 1-16,-2 0 2 16,0 8-3-16,0 12 1 15,-2 17 5-15,-2 18 3 16,-3 14-9-16,3 6-1 15,4 6-4-15,0 0 3 16,-2 18-8-16,2 22 5 16,0 18 5-16,0 13 0 15,0 5 1-15,11-1 0 16,-3 0 0-16,4-7-1 0,1-3 0 16,-1-14 0-16,-4-6 0 15,3-13 0-15,1-12 0 16,-10-10 0-16,7-8 1 15,-3-2 1-15,10 0 3 16,4-12-5-16,-2-8-4 16,-3-6-2-16,1-2 6 15,-3 2-1-15,1 4-2 16,-12 10-6-16,2 8 1 16,-4 4 7-16,0 0-1 15,0 0-6-15,0 6-12 16,0 15 17-16,0 2 3 15,0 5 1-15,0-4-1 16,0-1 0-16,9-3 0 0,3-8 3 16,-6-5-3-16,5-5 5 15,5-2 7-15,7 0 1 16,-2-12-5-16,6-8-4 16,0-3-2-16,2 0-2 15,0-3 2-15,-9 2 1 16,0 4-2-16,-14 6 0 15,2 8-2-15,-6 6 0 16,-2 0-2-16,0 0-5 16,0 20-1-16,0 6 6 15,0 3 6-15,0 2-3 16,0-1 0-16,11-4 0 0,7 0 1 16,11-8-1-16,4-4 1 15,7-9-1-15,-4-5 4 16,-7 0-2-16,-7-7 1 15,-4-9-2-15,-7-4 6 16,-9-3-5-16,-2 0-1 16,-4 0-1-16,-21 2-3 15,-8 7-4-15,-7 8-3 16,7 6 10-16,-4 0-1 16,18 0 0-16,-4 3 0 15,17 2-2-15,2 1 0 16,4-2 2-16,0 0-6 15,0-2 2-15,4 3 2 16,21-5 3-16,4 0 0 16,-6 3 0-16,2-1 0 0,2 2 10 15,-7 4 4-15,2 1-8 16,-2 2 4-16,1 1-6 16,-13 0-2-16,1-2 1 15,1-2 1-15,-6-2-2 16,-4-4-2-16,2 0 1 15,-2-2-1-15,0 0 3 16,0 0-3-16,0 0 8 16,4 0-3-16,5 0-2 15,5-11-3-15,1-12 0 0,3 1-2 16,7 1 1 0,-8 0-1-16,-1 7 1 0,-7 8-1 15,-5 2 0-15,-2 4 1 16,5 0-1-16,-4 0-5 15,6 1 5-15,-3 11 2 16,5 1 0-16,-4-1 1 16,4-3 0-16,2-4-1 15,5-3 3-15,5-2 6 16,4 0-1-16,4-9 1 16,-2-6-7-16,-3-2 1 15,-6-4-3-15,3-5 1 16,-15-4-1-16,1-2-2 15,-9 4-3-15,0 6-21 16,0 8 0-16,-13 11 16 0,-2 3-1 16,-1 0 7-16,0 17-3 15,3 5 6-15,6 2 0 16,5 0-1-16,2 0 2 16,0-2 0-16,0-5 0 15,11 0 2-15,3 1-2 16,-1 2 8-16,-2 0-3 15,-6-2 5-15,-3-2-7 16,-2-7-2-16,0 0-1 16,-20-5-7-16,-22-2-4 15,-14-2-99-15,-4 0-76 16,-5 0-280-16</inkml:trace>
  <inkml:trace contextRef="#ctx0" brushRef="#br1" timeOffset="155658.41">20351 10844 761 0,'0'0'201'0,"0"0"-133"16,0 0-42-16,0 0-1 15,0 0 23-15,0 0 13 16,-4 14-31-16,4-9-14 15,0-3-12-15,0 1 1 16,0-3 0-16,10 0-3 16,3 0-2-16,-5 0-47 15,2-5-56-15,-10-10-38 16,-2-1-127-16,-37 2-106 16</inkml:trace>
  <inkml:trace contextRef="#ctx0" brushRef="#br1" timeOffset="155812.66">19888 10786 678 0,'0'0'219'0,"0"0"-115"16,0 0-59-16,0 0-27 15,0 0 23-15,149 0 2 16,-68-8-43-16,-8-3-1 16,-15-2-37-16,-18 3-79 15,-28 1-112-15,-12 4-71 16</inkml:trace>
  <inkml:trace contextRef="#ctx0" brushRef="#br1" timeOffset="185371.29">21569 8949 247 0,'0'0'1'15,"0"0"9"-15,0 0 2 16,0 0 22-16,0 0-12 15,0 0-6-15,0 0-13 16,0 0-3-16,0 0-37 16,38 80-92-16</inkml:trace>
  <inkml:trace contextRef="#ctx0" brushRef="#br1" timeOffset="201526.24">19703 7203 98 0,'0'0'56'0,"0"0"-42"16,0 0-9-16,0 0-4 15,0 0-1-15,0 0 0 16,0 0 0-16,0 0 2 16,-9 0-2-16,5 0 0 15,2 0 0-15,-1 0-15 16,3 0-53-16</inkml:trace>
  <inkml:trace contextRef="#ctx0" brushRef="#br1" timeOffset="201903.91">19703 7203 232 0</inkml:trace>
  <inkml:trace contextRef="#ctx0" brushRef="#br1" timeOffset="202936.7">19703 7203 232 0,'14'1'127'0,"-14"-1"-65"0,0 0 23 0,0 0-2 16,0-1-16-16,0 1-2 0,0 0 28 15,0 0-28-15,0 0-7 16,0 0-21-16,0 0 7 16,0 0-12-16,0 0-12 15,0-3-2-15,0 3-6 16,0 0 4-16,0 0 1 16,0 0-2-16,-18 0-3 15,-9 0-9-15,-13 4-1 16,-5 11-1-16,-11 2 0 15,1 8-1-15,-5 1 4 16,2 0-3-16,2 1 0 16,4 0-2-16,13-1 0 0,1-2 1 15,11-2 0-15,0-4 0 16,9-1 0-16,5-1 0 16,-3-7 1-16,3 2-1 15,1-4 0-15,6 0 0 16,-3-2 2-16,7-2-2 15,0-2 0-15,2 2 3 16,0-3 2-16,0 0 8 16,0 0 5-16,-2 0 6 15,2 0-6-15,-5 0-4 16,5 0 1-16,0 0-4 16,0 0-4-16,0 0-3 15,0 0 1-15,0 0-1 16,0 0-2-16,0 0-1 15,0 0 0-15,0 2-1 0,9 1 2 16,6 2 2-16,12 1-2 16,2-2 5-16,0 4-7 15,-2-2 2-15,2-1 0 16,-2 3-2-16,-7-4-1 16,-3 3 1-16,-5-4 0 15,-1 2 0-15,-7-3 0 16,3 0-1-16,-5-2 0 15,-2 0 1-15,0 2 0 16,0-2 6-16,0 2-6 16,0-2 0-16,0 5 0 15,-13 5 0-15,-12 5 1 0,-8 2 4 16,-9 0-4-16,-3 3 1 16,-7-4-2-16,2 3 0 15,-6 1 1-15,-2 3 2 16,-5 1-3-16,1-1 1 15,2-2-1-15,0-1 0 16,-3 1-1-16,5-2 1 16,0 4-3-16,0-1 3 15,2-2 1-15,6 0-1 16,-2-2-1-16,5-1-1 16,5 0 2-16,4-1 0 15,11-3 2-15,9-1-3 16,3-1 1-16,1-1-1 0,1 1 1 15,1-4-1-15,6 0 0 16,-5-2 1-16,0 2 1 16,2-4 3-16,0 1-3 15,3 0 0-15,-1-2-1 16,2 0 0-16,-4 3 1 16,3-2-2-16,-3 1 1 15,4 1 0-15,3-5 0 16,-3 0 0-16,5 0 0 15,0 0-2-15,0 0-9 16,0 0 0-16,0 0-7 16,0 0-12-16,0 0-6 0,0 2-24 15,0-2 1 1,0 0-13-16,0 0-14 0,0 0-46 16,10-11-92-16,1-9-246 15</inkml:trace>
  <inkml:trace contextRef="#ctx0" brushRef="#br1" timeOffset="203370.44">18009 7954 567 0,'0'0'104'15,"0"0"-42"-15,0 0 35 0,0 0-20 16,0 0-25-1,0 0-3-15,0-4-11 0,0 4-12 16,0 0-5-16,0 0-11 16,0 21 4-16,0 2 18 15,-11 6-15-15,-5 3-11 16,-8-2 0-16,4 2 1 16,-5-2 2-16,2-4-6 15,4-2 2-15,1-2-3 16,3-3 0-16,1-4 3 15,5-3 0-15,3-3 3 16,0-6 0-16,6 2 1 16,0-5 0-16,0 0 5 15,0 0 2-15,0 0 0 0,0 0-5 16,10 0 0-16,19 0 9 16,13 0-4-16,5 0-11 15,9-5-2-15,-1 3-3 16,7-1-2-16,6-2-28 15,3-1-30-15,-4-6-87 16,-5-2-80-16,-10-4-534 16</inkml:trace>
  <inkml:trace contextRef="#ctx0" brushRef="#br1" timeOffset="204152.78">19360 6990 579 0,'0'0'102'16,"0"0"-22"-16,0 0 45 15,0 0-65-15,0 0-13 16,0 0 4-16,9-23-12 16,-9 23-2-16,0 0-10 15,0 0-8-15,4 0-10 16,12 5-3-16,6 7 17 15,12 3-6-15,8-3-9 16,4-5 0-16,10-1-1 16,-2-5 2-16,-5 2 4 15,-7 0 1-15,-11-3-6 0,-10 1-7 16,-15 1 1-16,-6-2 0 16,0 3 8-16,0 0-7 15,0 5-2-15,-13 10 2 16,-18 12-6-16,-10 15 5 15,-1 6-2-15,-1 6 5 16,10 1-5-16,4-2-13 16,5-6-62-16,10-5-86 15,12-11-140-15,2-15-378 16</inkml:trace>
  <inkml:trace contextRef="#ctx0" brushRef="#br1" timeOffset="205885.98">18771 7860 576 0,'0'0'84'0,"0"0"-52"16,0 0-2-16,0 0 15 16,0 0 49-16,0 0-22 15,0 0-16-15,-29-40-4 0,27 27-23 16,-5-6 5-16,1-5 4 16,-5-5-11-16,-7-6-11 15,-7-8 14-15,-6-4-6 16,-9-7-8-16,-1-5-1 15,6 3-2-15,4-4-7 16,4 2 7-16,3 2-13 16,10 1 5-16,-1 4 0 15,3 8-2-15,10 7 1 16,-2 8-4-16,-3 11 4 16,5 5 3-16,0 9-6 15,2 3 3-15,0 0-3 0,0 0-1 16,0 0 0-16,0 0 0 15,0 0 0-15,0 0 0 16,0 0 0-16,0 0 0 16,0 0 0-16,0 0-4 15,0 0 4-15,0 0-4 16,0 6-1-16,0 12 5 16,0 6 2-16,-12 1-1 15,6 0-2-15,-5 0 2 16,-1-4-1-16,6-5 0 15,-5 1 0-15,-3-9 0 16,10-3 0-16,-3 0 0 16,5-3 0-16,2 0 1 0,-2-2 2 15,2 0 0 1,0 0 0-16,-2 0-1 0,-5 0-1 16,2-12 2-16,5-5-3 15,-2 0 4-15,2-1-4 16,0 0 1-16,0-3 1 15,4 3 0-15,10 2 0 16,-1 1-1-16,-1 5 2 16,-4-1 0-16,1 5-1 15,5 4 4-15,-3 2-3 16,3 0-1-16,-1 0-2 16,2 5-3-16,5 10 3 0,7 3 7 15,2 3-6-15,0-5 0 16,0 0-1-16,0-6-1 15,0-2-5-15,-2-7-19 16,2-1-49-16,-16 0-138 16,-13-28-662-16</inkml:trace>
  <inkml:trace contextRef="#ctx0" brushRef="#br1" timeOffset="208274.01">19743 6565 515 0,'0'0'136'16,"0"0"-88"-16,0 0 17 16,0 0 44-16,0 0-20 15,0 0-21-15,0 0-20 16,2-8-8-16,-11 4 6 15,-10-3-11-15,-10 2-7 16,-12-2-1-16,-7 2-8 0,-22-1-9 16,-14 3 6-16,-13 3-6 15,6 0 3-15,2 14-6 16,9 11 1-16,8 1-3 16,3 2-1-16,5 2-3 15,6-6 1-15,11-2-1 16,18-6-2-16,13-6 0 15,10-5 0-15,-1-1-7 16,7-4 1-16,0 0-18 16,0 0-9-16,0 0-42 15,11-11-12-15,14-11-68 16,2-2-184-16</inkml:trace>
  <inkml:trace contextRef="#ctx0" brushRef="#br1" timeOffset="208687.69">18976 6471 675 0,'0'0'134'0,"0"0"-81"15,0 0 0-15,0 0-6 0,0 0 7 16,0 0-25 0,-42 17-2-16,9 10 7 0,-10 1 6 15,1 2-18-15,-5 1-6 16,-2 1-6-16,6-3-7 16,10-3-2-16,8-8 6 15,12-6-7-15,9-8 0 16,2 0 11-16,2-2-6 15,0 0 6-15,0 5-1 16,13-2 0-16,18 4 0 16,10 3 0-16,3 0-3 15,5 1-6-15,4 1 4 16,3 1-5-16,-9-3-8 16,-3 0-26-16,-12-2-92 0,-16-4-74 15,-16-5-399 1</inkml:trace>
  <inkml:trace contextRef="#ctx0" brushRef="#br1" timeOffset="210653.08">17483 6474 385 0,'0'0'436'0,"0"0"-403"15,0 0-8-15,0 0 38 16,0 0 0-16,0 0-9 16,-52-67-31-16,39 60-3 15,-3 3 1-15,-3 4-9 0,-6 0-10 16,5 0 4-16,-5 0-4 15,1 15 0-15,6 1-1 16,7-2 0-16,6 2 2 16,5-4-3-16,0 0 0 15,5 2 0-15,21-4 4 16,15 0 0-16,1-2-4 16,1-2 0-16,-5 2-3 15,-7-2 9-15,-14-3-12 16,-5 2 4-16,-12-3-6 15,0 4 4-15,-23 1 4 16,-19 5 2-16,-7-3-1 0,-1 1 0 16,13-3-1-16,10-2 0 15,12-1 1-15,6-2-1 16,6-2 0-16,3 0-2 16,0 0 2-16,5 0-11 15,29 0 7-15,14-8 0 16,8-9-1-16,11-2-1 15,-5 1-16-15,-8-3 22 16,-7 2 2-16,-9 3-2 16,-16 0 2-16,-9 0-1 15,-11 1 3-15,-2 4-1 16,0-3-3-16,-8 3 1 16,-13 8-2-16,4 3 1 15,-3 0-1-15,-3 0 1 16,6 7-2-16,1 7 0 0,3 4 1 15,1 3 1-15,12-2-1 16,0 2 0-16,0 0 1 16,14-2 2-16,15-5 0 15,9-4-1-15,4-7-1 16,3-3 2-16,-1 0-2 16,-1-5 8-16,-10-11-5 15,-2-4 0-15,-8 0 3 16,-10 0-4-16,-11-1 4 15,-2 2-2-15,0 3-2 16,0 2-2-16,-13 5 0 0,-3 5-1 16,1 4-1-16,-3 0-7 15,5 0 3-15,-1 2 1 16,5 9-7-16,9-1 5 16,0 0 7-16,0 0-2 15,7-2-4-15,11-1 6 16,-1 2 5-16,6-5-5 15,-5 4 0-15,-3-4 1 16,-6 2-1-16,-2-1 0 16,2 4 0-16,-5 1 2 15,0 4-1-15,3-2 1 16,-4-2-2-16,-1 0 0 16,0-5 0-16,0-5 0 15,-2 3 1-15,0-3 1 0,5 0 8 16,-1 0-1-16,5 0 9 15,5-12-13-15,1-6-2 16,1-2-1-16,-3 2-2 16,-7 4 3-16,4 1-3 15,-6 10 1-15,-4-1-1 16,2 4-1-16,-2 0-1 16,2 0-2-16,7 0-7 15,-5 14 9-15,8 6 2 16,1 4 0-16,-1-4 1 15,1-2 0-15,1-4 0 16,-1-8 1-16,-5-2 1 0,4-4 4 16,1 0 6-16,1 0 0 15,-1-18-5-15,-2-2-5 16,-4-4 2-16,-5 2-4 16,-2 0 1-16,0 1 2 15,0 8 6-15,0 1-4 16,-2 7 1-16,-3 4-4 15,3 1-1-15,2 0-2 16,0 0-6-16,0 0-2 16,0 0-2-16,20 0 6 15,5 0 3-15,2 0 1 16,-6 6 2-16,-3 0-2 16,-5 0 1-16,-1 2 2 15,-3 1 0-15,-7 5-3 0,0 3 2 16,-2 1-1-16,0 0-1 15,0-4 0-15,0-5 0 16,0-2-1-16,0-5-1 16,0-2-42-16,0 0-22 15,4-2-26-15,8-18-133 16,1-6-344-16</inkml:trace>
  <inkml:trace contextRef="#ctx0" brushRef="#br1" timeOffset="210909.47">18382 6341 646 0,'0'0'172'0,"0"0"-85"0,0 0-26 15,0 0 2-15,0 0-5 16,0 0-27-16,-16-3-16 16,16 3-5-16,0 0-2 15,0 0 3-15,6 0-7 16,8 0 3-16,-1-5-2 15,-7-6-5-15,4 3-5 16,-10 3 4-16,0 3-8 16,0-1-33-16,0 3 1 15,0 0-48-15,0 0-107 16,0 5-20-16,-5 8-151 16</inkml:trace>
  <inkml:trace contextRef="#ctx0" brushRef="#br1" timeOffset="211687.81">18382 6341 616 0,'148'63'146'0,"-145"-63"-19"15,-3 0-11-15,0 0-21 16,0 0-29-16,0 0-25 16,0 10-18-16,0 6 0 15,-3 4 9-15,-3 1-16 16,-3-6-11-16,9-4 0 15,0-3-3-15,0-5 2 16,0 0-4-16,0-3 5 0,0 0 1 16,0 0 5-16,2-8 10 15,16-14-21-15,4-9 3 16,3 2-3-16,-3 3 2 16,1 3-4-16,-8 11-1 15,-4 6 2-15,-6 2 0 16,6 4-5-16,-7 0-2 15,5 0-6-15,-2 4 5 16,6 9 0-16,1-1-2 16,-1 1 4-16,5-2-2 15,2-3-2-15,2-6 0 16,5-2 4-16,2 0-5 0,0 0 9 16,-7-10-6-16,-2-7 3 15,-6-2 6-15,-5-2 0 16,-5-1 5-16,-4 7-5 15,0 1 1-15,0 6-2 16,-15 8 4-16,-12 0-6 16,0 0 1-16,-4 17 0 15,2 7-1-15,2 4 0 16,9-2 3-16,7-4-5 16,9-5 2-16,2-6 0 15,0-4-3-15,0-5 6 16,17-2 0-16,10 0 2 15,2-13 1-15,0-6-2 0,-2-4 1 16,-9 4 6 0,-3 1 5-16,-3 3 6 0,-10 7-5 15,0 4 2 1,3 4-3-16,-5 0-13 0,0 0-2 16,0 24 1-16,-21 16 1 15,4 11 2-15,-8 7-1 16,7 0 0-16,-7 2-1 15,8-2 0-15,-12-5 1 16,4-10 0-16,3-12-1 16,-2-14 0-16,-1-12 3 15,1-5-3-15,-5-13 0 16,-7-23-1-16,7-7-32 0,2-14-44 16,14-5-58-16,13-6-153 15,0-11-342-15</inkml:trace>
  <inkml:trace contextRef="#ctx0" brushRef="#br1" timeOffset="212085.45">19262 6094 213 0,'0'0'620'15,"0"0"-565"-15,0 0-2 16,0 0-5-16,0 0-4 16,0 0-21-16,-7 36 17 15,7 5 20-15,0 4-27 16,-7 0-29-16,3 1-4 0,2-11-10 16,-7-5-27-16,7-10-3 15,-1-12-10 1,1-8-16-16,2 0-81 0,0-11-143 15</inkml:trace>
  <inkml:trace contextRef="#ctx0" brushRef="#br1" timeOffset="212522.2">19306 6028 597 0,'0'0'186'0,"0"0"-98"16,0 0-13-16,0 0-32 15,0 0 8-15,0 0-5 16,85 1-7-16,-72 11-11 16,-1 0-20-16,-8 7 3 0,-4-1-10 15,0 5 1-15,-2 4-2 16,-18-3 1-16,-9 0 1 16,0-4 3-16,-5-2-2 15,5-6-3-15,9-1 1 16,7-8-1-16,4-3-2 15,9 2-2-15,0-2-1 16,0 0 1-16,0 0-3 16,15 0-3-16,17 0 8 15,3 0 0-15,-2 7-2 0,2 0 4 16,-9 5-1 0,-4 3-2-16,-6 0 4 0,-5 3-2 15,-11-1-2-15,0 1-1 16,0-4 4-16,-27-7 0 15,-4 0 4-15,-7-6 0 16,3-1-4-16,-4 0 0 16,11 0-38-16,10-15-56 15,5-8-94-15,13 2-82 16</inkml:trace>
  <inkml:trace contextRef="#ctx0" brushRef="#br1" timeOffset="213572.01">19570 6261 663 0,'0'0'91'16,"0"0"-80"-16,0 0 42 15,0 0 27-15,0 0-25 16,0 0-15-16,62-73 6 15,-62 59-24-15,0 2 4 16,0 4-24-16,0 2 11 16,0 6-12-16,-12 0 0 15,-5 0-1-15,-8 0-2 16,5 14 1-16,-7 6 0 0,10 4 0 16,1-1 0-1,7 2 0-15,3-4 0 0,6 0 0 16,0-7 1-16,0-4-1 15,0-6 2-15,6-2 0 16,10-2 5-16,8 0-1 16,1-12 1-16,-3-7-6 15,3-4-1-15,-6 1 1 16,2 1-1-16,-8 0-5 16,-4 9 6-16,-2 7-5 15,-7 0 4-15,0 5-1 16,0 0-11-16,0 0-4 15,0 17 8-15,0 6 9 16,0 3 0-16,0-3 0 16,0 0 0-16,0-5 1 0,2-6-1 15,2-4 0-15,8-8 2 16,1 0 3-16,3 0-1 16,1-16 7-16,4-6-9 15,-6-4-1-15,1-2 1 16,-8-2-1-16,3 0 1 15,-1 2-2-15,-8 8-6 16,-2 8 3-16,0 6-3 16,0 6 0-16,0 0-14 15,0 0-2-15,-9 4 5 0,4 10 9 16,5 4 0 0,0 2 6-16,0 2-3 0,2-1 3 15,12 2 1-15,-1-2 2 16,1-7-1-16,-1 2 0 15,-7-5-1-15,2-3 1 16,-6-2 1-16,-2-3-1 16,0 0 1-16,0 1 3 15,-18 0 4-15,-5 0-1 16,6-2-5-16,3-2 2 16,5 0-4-16,9 0 0 15,0 0-1-15,0 0-1 16,0 0-10-16,19 0 7 15,2-2-2-15,8-8 5 16,8-2-4-16,-6-4 6 0,0-5 0 16,-2 2 0-16,-3-3 0 15,-8 0 5-15,-5-2 0 16,-5 0 0-16,-8 2 10 16,0 4-3-16,0 5-3 15,0 6-1-15,-10 4-5 16,-3 3-3-16,-1 0 0 15,3 9-2-15,3 13 2 16,-1 5 4-16,6 5 3 16,1 3 3-16,2 0-1 15,0-4-1-15,0-3-2 16,0-6-3-16,7-6 0 0,4-6-3 16,7-6-20-16,4-4-41 15,-2 0-99-15,5-7-242 16</inkml:trace>
  <inkml:trace contextRef="#ctx0" brushRef="#br1" timeOffset="214370.3">20405 6349 674 0,'0'0'123'16,"0"0"-67"-16,0 0 19 0,0 0 9 15,0 0 1-15,0 0-26 16,23-15-34-16,-3-7-2 16,4-3-2-16,-4-6-4 15,-2-1-13-15,-5-6-3 16,-4 0 0-16,-2 3-1 15,-2 8 2-15,-5 11-4 16,0 10-3-16,0 4-11 16,-21 2-8-16,1 0-4 15,-2 5 16-15,11 15 3 16,2 4-6-16,9 5-7 0,0 2 6 16,13-2 12-16,14 0 0 15,4-2-3 1,8-3 6-16,-8-4-4 0,-4-4 5 15,-10-4-1-15,-11-4 0 16,2-6 2-16,-8 1 0 16,0-2 1-16,0-1 5 15,-18 3 4-15,-14-2 2 16,1 2-5-16,2-2-6 16,11-1-2-16,5 0-1 15,11 0-9-15,2 0-6 16,0 0-11-16,15-4-5 15,16-8 1-15,10-3 15 16,-1 0-3-16,-5-1-4 0,3-4 14 16,-6-2 8-16,-4-2 0 15,-1-7 1-15,-9 2 0 16,-3-5 0-16,-3 0 3 16,-1 2 14-16,-9 2-2 15,-2 7 29-15,0 7-15 16,0 6-3-16,0 6-15 15,0 4-5-15,0 0-3 16,-2 0-3-16,-5 2 2 16,1 21 1-16,-4 5 18 15,6 10 1-15,4 3 8 16,-2 7-15-16,2 1 3 0,0 1 6 16,0-4-3-16,0-5-3 15,0-9-14-15,2-9-4 16,0-7-1-16,6-7-8 15,-6-6-13-15,0-3-53 16,4 0-13-16,3-3-25 16,3-18-220-16</inkml:trace>
  <inkml:trace contextRef="#ctx0" brushRef="#br1" timeOffset="214560.61">20693 6200 528 0,'0'0'191'0,"0"0"-75"16,0 0-8-16,0 0-29 16,0 0-11-16,0 0-30 0,65-9-26 15,-19 9-8-15,1 0-4 16,-5 0-23-16,-6 0-42 16,-7-5-65-16,-11 3-133 15,-2 2-245-15</inkml:trace>
  <inkml:trace contextRef="#ctx0" brushRef="#br1" timeOffset="-213309.43">21043 6330 638 0,'0'0'47'0,"0"0"12"16,0 0 26-16,0 0 6 15,0 0-39-15,0 0-9 16,64 3-2-16,-64-17 2 16,0-3 8-16,0 2-28 15,0 0-18-15,-2 4-3 16,-9 2 7-16,-3 1-9 16,-1 2-2-16,-3 4 0 15,3 2-1-15,-8 0-1 16,6 0 0-16,-3 10 0 15,1 5 4-15,9 6-2 16,1-1-1-16,4 0 1 0,5-1 1 16,0-6 1-16,0 0-1 15,5-6 1-15,8-2 4 16,12-5 0-16,-3 0 1 16,2 0-3-16,1-7 2 15,-5-7-1-15,-5-2-2 16,1-2 3-16,-3 1-4 15,-1 2 0-15,-10 7-2 16,0 4 1-16,-2 2 0 16,0 2 0-16,0 0-4 15,0 0 0-15,0 0-6 16,0 14 9-16,0 8 0 0,0-2 4 16,0 0-2-16,0-4 0 15,0-5 0-15,0-6 1 16,11 0-1-16,-1-5 9 15,-2 0 3-15,7-2 1 16,-1-17-8-16,-1-6 1 16,3-6-2-16,4-8 2 15,-2-4 3-15,9-9 5 16,-5-10-9-16,-2-3-3 16,-2 2-2-16,-9 8 0 15,-5 13-1-15,-4 14 1 16,0 14 0-16,0 5-2 15,-9 6-1-15,3 3-6 16,-8 0-2-16,1 10 1 16,1 22 4-16,8 10 6 0,0 10 0 15,-1 7 3 1,5 1-2-16,0 0 0 0,0-4 3 16,0-5 5-16,9-5 1 15,3-11-1-15,1-10-7 16,-7-8 10-16,6-9-10 15,-6-4 5-15,3-4-1 16,7 0 1-16,-1-10-3 16,1-9-4-16,-1-6-6 15,-3 2 4-15,1-1 2 0,-4 4-7 16,-4 6-1 0,-3 5 0-16,-2 9 1 0,0 0-6 15,0 0-7-15,0 0 4 16,0 6 7-16,0 11 7 15,0 6 2-15,-2 1-1 16,2-1 2-16,0-3-1 16,0-8 1-16,0-5-1 15,0-2 2-15,0-5 0 16,6 0 5-16,7 0-4 16,8-7 5-16,-4-8-8 15,1-6-1-15,3-1 0 16,-6-2-1-16,-1 2-3 15,-10 5 3-15,-2 5 2 16,0 7-2-16,-2 5 1 0,0 0-3 16,0 0-7-16,0 0-3 15,0 17 9-15,0 6 5 16,0 3-1-16,0-2 1 16,9-2 3-16,-3 1-2 15,4-7 4-15,3-7 5 16,1 0 1-16,1-9-7 15,5 0 5-15,1 0-5 16,-4-9-4-16,-1-4 0 16,-5-6 0-16,-7 1 2 15,-4-2-2-15,0-2-1 16,0 5-1-16,-11 2 1 0,-9 3-5 16,-7 5 3-16,5 7 0 15,2 0 1-15,8 0-1 16,10 0-4-16,0 0 6 15,2 0-4-15,0 0 0 16,12 0 5-16,15 0 0 16,4 9 2-16,0-4-1 15,7 2 2-15,-7-1 4 16,-2 6 11-16,-2 0 4 16,-10 4 6-16,-1 2-3 15,1 4 0-15,2 5-1 16,-3-4-6-16,-8-4 31 15,1-11-46-15,-9-6-2 16,0-2-1-16,0 0 1 16,0 0-1-16,0 0-3 0,0 0-4 15,2-2-2-15,7-15 9 16,0 0-16-16,9-3 9 16,0-1 7-16,2 5-6 15,0 7 1-15,-4 5-5 16,-1 4-1-16,-3 0 9 15,-6 8 0-15,3 11 0 16,-7 8-3-16,-2 1 0 16,0 2 4-16,0 0 1 15,-2-5 0-15,-11-4-1 0,-10-7 1 16,3-6-23 0,-9-8-49-16,0 0-19 0,3 0-78 15,-1-20-233-15</inkml:trace>
  <inkml:trace contextRef="#ctx0" brushRef="#br1" timeOffset="-213033">21435 6060 761 0,'0'0'186'16,"0"0"-159"-16,0 0 9 0,0 0 26 16,0 0-5-16,0 0-5 15,-2 6-25-15,2-2-8 16,2-2-13-16,2-2 1 16,6 0-7-16,1 0-13 15,-5 0-56-15,6-10-28 16,-12-4-53-16,0 0-139 15,0 0-257-15</inkml:trace>
  <inkml:trace contextRef="#ctx0" brushRef="#br1" timeOffset="-212893.78">21119 5988 686 0,'0'0'197'0,"0"0"-138"15,0 0 3-15,0 0-6 16,0 0-56-16,198 0-17 15,-95 0-133-15,-7 0-207 16</inkml:trace>
  <inkml:trace contextRef="#ctx0" brushRef="#br1" timeOffset="-199386.86">30263 8642 1028 0,'0'0'118'0,"0"0"-79"15,0 0 2-15,0 0-17 16,0 0 26-16,-114 135-10 16,89-63-7-16,14 14-15 15,11 8-2-15,0-1-11 16,13-9-5-16,26-16-7 15,7-16-26-15,12-24-65 16,11-22-108-16,7-6-224 0</inkml:trace>
  <inkml:trace contextRef="#ctx0" brushRef="#br1" timeOffset="-198981.12">30548 8731 673 0,'0'0'244'0,"0"0"-168"15,0 0 5-15,0 0-12 16,0 0-19-16,0 0-5 16,9-10-15-16,-9 38-4 15,2 8 15-15,3 7-10 16,1 6-11-16,1 1-6 16,-1-4 1-16,6-4-8 15,1-6 2-15,7-7-9 16,3-8 1-16,4-7-4 15,2-3-3-15,-8-9-21 16,4-2-17-16,0 0-13 16,-10-9-96-16,-6-6-47 15,-4-7-301-15</inkml:trace>
  <inkml:trace contextRef="#ctx0" brushRef="#br1" timeOffset="-198793.78">30541 8981 913 0,'0'0'186'0,"0"0"-128"16,0 0 9-16,0 0-58 15,0 0 10-15,0 0-8 16,172-44-4-16,-114 34-4 0,-5-4-3 16,-12 0-58-1,-12-4-99-15,-14-3-27 0,-15 1-42 16,0-1-70-16</inkml:trace>
  <inkml:trace contextRef="#ctx0" brushRef="#br1" timeOffset="-198644.5">30588 8751 776 0,'0'0'161'16,"0"0"-77"-16,0 0-18 16,0 0-25-16,0 0-29 15,0 0-12-15,20-15-1 16,27 15-1-16,5 0-24 15,-4 0-93-15,-1 0-155 16,-11 0-189-16</inkml:trace>
  <inkml:trace contextRef="#ctx0" brushRef="#br1" timeOffset="-198369.09">30882 8740 688 0,'0'0'283'0,"0"0"-207"15,0 0-17-15,0 0-12 16,0 0-17-16,0 0 21 15,0 107-8-15,18-61-17 16,3 5 1-16,-6 0-11 16,1-5 2-16,-3-9-4 15,1-11-7-15,-12-11-1 16,2-8-3-16,3-7 9 16,-3 0-1-16,12-16 14 0,3-16 8 15,4-8-13 1,-5-8-12-16,-9-3-8 0,-3 1-2 15,-1 10-5-15,-5 10-27 16,0 13-15-16,0 14-28 16,0 3-101-16,0 2-170 15</inkml:trace>
  <inkml:trace contextRef="#ctx0" brushRef="#br1" timeOffset="-196912.69">31241 8911 1042 0,'0'0'180'0,"0"0"-128"16,0 0 17-16,0 0-35 15,0 0-8-15,0 0-5 0,-13-22-21 16,7 24-3-16,-8 18 3 16,-1 10 1-16,5 0-1 15,10 1-1-15,0-4-4 16,0-5-1-16,4-5-5 15,17-10-4-15,1-7 3 16,1 0 5-16,-2-6 4 16,0-22 3-16,-6-6 2 15,-3-2-2-15,-12-3 3 16,0 4-2-16,-14 1 4 16,-13 8-4-16,-1 10-1 15,-3 10 0-15,-4 6 2 0,2 0-2 16,4 22-1-16,12 4-9 15,7 2 1-15,10 2-18 16,10-7-39-16,23-2-39 16,11-13 35-16,6-8-1 15,-1 0 27-15,2-20 11 16,-6-12 18-16,-3-3 15 16,-11-6 33-16,-4 1 50 15,-14-4-8-15,-2 0-9 16,-2 8-16-16,-5 7-20 15,1 15-3-15,-5 8-5 16,0 6 0-16,0 0-19 16,0 3-3-16,0 25-1 0,-9 16 1 15,5 5 5 1,4 10 1-16,0 3-1 0,2 2-3 16,16-6 5-16,4-7-2 15,-6-14-5-15,-3-16 0 16,3-11 2-16,-3-10-1 15,7-8 4-15,5-24 8 16,2-8-2-16,0-5 3 16,-10-1-5-16,-1 2 2 15,-5 8-5-15,-5 9-5 16,1 18-1-16,-7 6 0 16,0 3-2-16,0 0-5 15,0 15-4-15,0 14 11 0,0 5 0 16,0 1 0-16,0 0 0 15,0-8 0-15,0-5 0 16,5-9 1-16,-3-10-1 16,2-3-1-16,3 0 1 15,6-12 5-15,3-15-2 16,2-8 4-16,-3-2-6 16,-1 0 0-16,-1 7-1 15,-2 6 0-15,1 13-2 16,-10 6 1-16,0 5-6 15,0 0-4-15,5 8 4 16,-1 14 7-16,4 4-2 16,3 2 1-16,3 0-1 15,5-6 2-15,6-1 0 0,0-11 0 16,0-8-1 0,0-2-3-16,0-7 4 0,-3-19 0 15,0-4 5-15,-1-4-5 16,-13-2 3-16,-4 0-3 15,-6 8 3-15,0 8-2 16,0 12-1-16,-8 8-11 16,-11 0 7-16,-6 14 1 15,2 14 3-15,4 5 0 16,5 6-7-16,10 0-4 16,4-4-19-16,0 0-9 15,11-8-25-15,22-6-39 0,10-11-18 16,15-10 52-16,9 0 6 15,4-17 50-15,-9-10 13 16,-10-4 13-16,-21 1 34 16,-13 2 54-16,-16 1-26 15,-2 6 69-15,0 7-95 16,-22 8-24-16,-16 6-10 16,-5 0-15-16,1 18 7 15,7 10-7-15,1 4 0 16,14 6 0-16,7 7 2 15,8-3 2-15,5-5-4 16,0-3-3-16,9-11 0 0,13-11 0 16,5-10 1-1,2-2 2-15,6-11 4 0,2-19 4 16,-2-10-5-16,1-10-3 16,-7-8 18-16,-7-20-10 15,0-18 5-15,-2-8-12 16,-4 1 4-16,-5 25-5 15,-9 30 0-15,-2 28 1 16,0 19 7-16,0 1-5 16,-18 31-3-16,-6 27-2 15,-1 24 2-15,12 18 0 16,13 1 0-16,0-9 0 16,0-7-5-16,13-17 1 15,7-14 2-15,0-10 2 0,-6-14-75 16,-3-20-277-16</inkml:trace>
  <inkml:trace contextRef="#ctx0" brushRef="#br1" timeOffset="-196408.86">30827 9643 587 0,'0'0'458'15,"0"0"-399"-15,0 0-3 16,0 0-42-16,0 0 5 16,0 0 53-16,9 126-19 15,-5-44-24-15,-2 6-8 16,0-3 1-16,-2-1-13 16,0-17-6-16,-2-16-3 15,-9-16-62-15,7-21-75 16,1-14-11-16,3-7-11 15,0-32-224-15</inkml:trace>
  <inkml:trace contextRef="#ctx0" brushRef="#br1" timeOffset="-196175.45">30858 9711 615 0,'0'0'197'0,"0"0"-62"16,0 0-31-16,0 0-54 15,38-106-17-15,-13 91 0 16,4 6-11-16,0 6-1 15,4 3 2-15,0 0-5 16,1 0-12-16,-15 17-2 16,-5 3-1-16,-14 1 1 15,0 2-4-15,-18 0 0 16,-26-2 1-16,-12-3-1 16,0-4-36-16,10-4-20 15,12-8-62-15,12-2-102 16,8 0-361-16</inkml:trace>
  <inkml:trace contextRef="#ctx0" brushRef="#br1" timeOffset="-195747.75">31436 9699 953 0,'0'0'141'0,"0"0"-29"16,0 0-26-16,0 0-48 15,0 0-24-15,0 0-2 16,-50-100 3-16,28 86-2 16,-5 7-13-16,0 4 0 0,-2 3-2 15,-2 6 1-15,-3 20 0 16,3 3 1-16,4 3 0 16,12 5-1-16,9-2-1 15,6-6-5-15,0-2 5 16,0-8-1-16,17-6 2 15,8-11 1-15,4-2 0 16,6-11 4-16,6-19 10 16,-1-6-6-16,0-2-3 15,-11 5-1-15,-7 4 1 16,-9 12 5-16,-3 8-5 16,-8 6-5-16,-2 3 0 15,0 3-6-15,0 21-8 0,0 7 13 16,0 6-14-16,-2 0-22 15,2-6-51-15,0-4-73 16,17-11-44-16,10-11-118 16</inkml:trace>
  <inkml:trace contextRef="#ctx0" brushRef="#br1" timeOffset="-195331.13">31783 9605 851 0,'0'0'181'15,"0"0"-99"-15,0 0 40 16,0 0-60-16,0 0-20 0,0 0-16 16,-47-15-23-16,19 44 0 15,-2 3-3-15,10 4 0 16,4 6 0-16,10 1 0 16,6-4-2-16,0-3 1 15,6-9-1-15,25-8-15 16,8-8 2-16,5-9 0 15,8-2-4-15,-4-11-1 16,-1-19 7-16,-5-10 10 16,-5-6 3-16,-8-10 1 15,-8-6-1-15,-3-4 0 16,-7 6 3-16,-6 14 3 16,-5 15 17-16,0 17-8 0,0 13 4 15,0 1 3 1,-18 3-19-16,0 25-3 0,3 13 0 15,1 8 0-15,10 9 0 16,2 5 0-16,2-1-2 16,0-6 0-16,0-8-1 15,0-13-32-15,0-11-97 16,2-15-79-16,14-9-246 16</inkml:trace>
  <inkml:trace contextRef="#ctx0" brushRef="#br1" timeOffset="-194612.89">32369 9581 1078 0,'0'0'114'0,"0"0"-45"16,0 0-38-16,-113 6-22 16,59 10 16-16,3 3-9 15,-1 4-4-15,10-3-1 16,9 0-9-16,10-4 1 15,10-6 0-15,7-4-3 16,6-4-5-16,0 0 3 16,0-2-3-16,26 5 5 15,10 2 7-15,15 7-3 16,0 4 1-16,1 3 0 16,-4-1-1-16,-5 2-3 15,-7-3-1-15,-5 3 0 0,0 1 0 16,-2-5 2-16,-2-6-2 15,-2-7 5-15,-4-5-5 16,0 0-4-16,-3-3-7 16,-1-15 5-16,-3-7 2 15,-5-7 2-15,-7-2 2 16,-2-2 2-16,0 9-2 16,0 8-4-16,-5 15 3 15,-15 4 1-15,-2 0-1 16,-10 23 1-16,11 4-1 15,3 5 0-15,13 3-1 16,5 0 0-16,0 2 1 0,13-5 0 16,12-2-1-16,13-11-8 15,0-7 4-15,11-7 5 16,2-5 2-16,3-8 2 16,-8-22-3-16,-5-9 0 15,-10-10 1-15,-11-8 2 16,-4-9 1-16,-10-7 12 15,-6 1-6-15,0 14 8 16,0 14-6-16,0 27-2 16,0 11-1-16,-2 6-2 15,-14 0-7-15,-1 23 1 16,1 18-1-16,3 8 0 16,13 12 0-16,0 6 0 15,0-2 0-15,0-7 1 0,6-7-2 16,5-17 0-16,1-12-8 15,-4-12-26-15,3-10-22 16,3 0-83-16,1-22-5 16,-1-8-56-16,-5-10-156 15</inkml:trace>
  <inkml:trace contextRef="#ctx0" brushRef="#br1" timeOffset="-194407.58">32688 9633 703 0,'0'0'256'15,"0"0"-167"-15,0 0-18 0,0 0-20 16,0 0 8-16,0 0 1 16,94 20-27-16,-30-14-4 15,5-6-21-15,1 0 0 16,-6 0-7-16,-15 0 3 16,-18 0-4-16,-15 0 0 15,-16 0 0-15,-11 0-12 16,-40 0-39-16,-26 9-138 15,-12 5-222-15</inkml:trace>
  <inkml:trace contextRef="#ctx0" brushRef="#br1" timeOffset="-193110.3">31465 10553 772 0,'0'0'201'15,"0"0"-91"-15,0 0-21 16,0 0 5-16,0 0-46 0,0 0-14 16,-61-26-16-16,37 49-6 15,-5 5 1-15,2 12-5 16,2 4-7-16,5 8 0 16,5 2-1-16,8-3 4 15,7-5-8-15,0-7 1 16,11-11 3-16,14-12-5 15,8-7-2-15,5-9 5 16,7 0 2-16,1-27 0 16,-1-3 2-16,-7-7-1 15,-5-4-1-15,-4-1 0 16,-6 4 7-16,-8 11-2 16,-9 13-3-16,-3 13 2 0,-3 1-1 15,0 0-3-15,0 18 1 16,-3 11 0-16,-3 6 0 15,4 2-1-15,2 2 0 16,0 2 0-16,0-8 0 16,16-7-1-16,-1-3 1 15,3-11 0-15,5-11-3 16,0-1-1-16,4-8 4 16,2-20 2-16,-6-5-2 15,-6-6 5-15,-5-1-4 16,-12-8 5-16,0-3 0 15,0 4-4-15,-23 7 4 0,-6 11-4 16,-6 16-2 0,-3 10 0-16,-3 3-3 0,6 0-3 15,6 14 5-15,7 11-3 16,10 1-3-16,10 4-2 16,2 2 4-16,0 0 2 15,23-1 0-15,8-6 1 16,9-4-3-16,7-14 5 15,4-7-3-15,0 0 2 16,1-19 0-16,-2-15 1 16,0-3 0-16,-10-7 5 15,-11 0 1-15,-9-3-2 16,-9 8 12-16,-9 9-9 16,-2 8 0-16,0 9-3 15,-13 11-3-15,-12 2 2 0,-4 0-3 16,0 7-3-16,4 12 2 15,13-1-1-15,1 1-4 16,11-3-6-16,0-3-2 16,0-3 4-16,15 1-2 15,10-1 11-15,-5 0-1 16,2-1 2-16,-4-1 0 16,0 4 2-16,-3 2-1 15,1 3-1-15,-1 1 1 16,-1 2 1-16,-1 0-1 15,-2 0 2-15,-1 0-3 16,-4-2 0-16,1 0-4 0,-1-4 8 16,4-2-3-16,-6-4-1 15,5-4 0-15,1-4 2 16,9 0-2-16,1-4 1 16,5-16 2-16,1-4-1 15,-2-8 0-15,1-4-2 16,0-5 2-16,-6-5-1 15,-5 7 0-15,-8 11-1 16,-6 12 2-16,0 11 1 16,0 5 5-16,-17 0-2 15,-5 10-6-15,1 15 0 16,6 5-7-16,6 4 7 16,9 1-1-16,0 2 2 0,0-4-4 15,4 4 0 1,16-7 1-16,5-2 1 0,2-7-1 15,0-10-8-15,4-8 8 16,7-3-19-16,-1-7-46 16,4-19-73-16,1-8-24 15,-4-8-204-15</inkml:trace>
  <inkml:trace contextRef="#ctx0" brushRef="#br1" timeOffset="-192812.81">32643 10282 972 0,'0'0'173'0,"0"0"-140"0,0 0-2 15,0 0-20-15,0 0 13 16,0 0 32-16,110 67-9 16,-57-25-16-16,3 6 6 15,-1 10-2-15,-8 5 7 16,-13 3-15-16,-16 6-8 15,-18-2-11-15,0 1-1 16,-31-6-5-16,-12-7-2 16,-3-7 0-16,-13-9-4 15,4-12-1-15,1-10-9 16,8-10-19-16,17-6-21 0,6-4-31 16,23 0-113-1,0-14-193-15</inkml:trace>
  <inkml:trace contextRef="#ctx0" brushRef="#br1" timeOffset="-192621.49">33540 10997 1129 0,'0'0'275'0,"0"0"-202"15,0 0-53-15,0 0-9 16,0 0 16-16,0 0-15 15,2 0-12-15,-2 0-9 16,0 0-45-16,-2-11-53 0,-21-4-189 16,-2-3-766-16</inkml:trace>
  <inkml:trace contextRef="#ctx0" brushRef="#br1" timeOffset="-177600.81">20332 6682 673 0,'0'0'123'0,"0"0"-46"16,0 0-38-16,0 0 27 0,0 0 6 16,0 0-6-16,0 0-18 15,0 0 1-15,-27-5-3 16,27 5-17-16,0 0-3 15,27 0 0-15,21 5 2 16,20 2-7-16,14 1-5 16,-2-2-9-16,1-1-4 15,-8-2-2-15,-4-3 2 16,-7 0-3-16,-8 0 1 16,-11 0-1-16,-17 0 0 15,-10 0 0-15,-12 0 0 16,-4 0 0-16,0 0 0 15,0 0-11-15,0 0-1 16,0 0-13-16,0 0 1 0,0 0-25 16,0 0-58-16,-4 0-30 15,4 0-101-15,0 6-267 16</inkml:trace>
  <inkml:trace contextRef="#ctx0" brushRef="#br1" timeOffset="-177239.28">21420 6636 912 0,'0'0'52'16,"0"0"-43"-16,0 0 57 15,0 0-2-15,0 0 0 16,0 0-15-16,-5-32-22 16,5 32-18-16,0 0-6 15,16 25 14-15,8 3-6 16,10 9 0-16,-3-2-1 16,-2 6-9-16,0-6-1 15,-4-3 0-15,-6-6-1 16,-3-7 1-16,-5-6-2 15,-2-6-12-15,-6-3-22 0,-3-4-50 16,0 0 3 0,0 0-30-16,0-2-132 0,0-14-161 15</inkml:trace>
  <inkml:trace contextRef="#ctx0" brushRef="#br1" timeOffset="-176946.84">21663 6665 729 0,'0'0'117'16,"0"0"-27"-16,0 0 8 16,0 0-41-16,0 0 20 15,0 0-6-15,2-46-32 0,-2 46-14 16,0 0-11-16,0 0-3 16,-2 5 0-16,-25 18-11 15,-6 12 7-15,-6 4-3 16,8 4 0-16,4 0-4 15,1-3 0-15,8-5 2 16,5-10-2-16,3-5-4 16,6-11-5-16,4-4-11 15,0-5-26-15,2 0-55 16,27 0-25-16,11-5-55 16,7-13-169-16</inkml:trace>
  <inkml:trace contextRef="#ctx0" brushRef="#br1" timeOffset="-176497.18">21850 6898 448 0,'0'0'492'16,"0"0"-447"-16,0 0-6 15,0 0 11-15,0 0 13 16,0 0 4-16,-56-15-11 15,56 10-26-15,0 1-11 16,0 0-5-16,0-3-5 16,18 4-8-16,4-1-1 15,-2 2 0-15,3 2 2 16,-10 0-2-16,-5 0-1 0,0 16 0 16,-6 2 1-16,-2 6 0 15,0 4-2-15,-12-3 1 16,-15 2 1-16,-2-3 1 15,-4-3-1-15,4-6-1 16,0-3 1-16,7-2 0 16,11-6 0-16,2 0 1 15,7-2 1-15,0-2-2 16,2 0 2-16,0 0-2 16,0 0 0-16,18 0 3 15,22 0-3-15,8 0-1 16,6 0-8-16,-5 0-26 15,3-6-29-15,-6 0-26 16,6-4 5-16,-10 2-27 16,-11-4-193-16</inkml:trace>
  <inkml:trace contextRef="#ctx0" brushRef="#br1" timeOffset="-176019.48">22124 6685 870 0,'0'0'103'0,"0"0"-62"15,0 0 17-15,0 0 34 16,0 0-2-16,0 0-30 15,-31-8-21-15,31 8-2 16,0 0-15-16,0 0 1 16,0 0-4-16,0 0-7 15,25 0-8-15,35 0 0 16,24 0 6-16,19 0-7 16,1 0-3-16,6 0-4 15,-10 0 2-15,-11 0 2 16,-16 0 1-16,-21 0-1 15,-17 0 0-15,-12 0 0 16,-9 0 0-16,-12 0-3 0,0 0 1 16,-2 0 2-16,2 0-4 15,-2 0 3-15,0 0-1 16,0 0 0-16,0 0-3 16,0 0-2-16,0 0-4 15,0 0-10-15,0 0-2 16,0 2-3-16,0 3-22 15,0 0-52-15,0-3-93 16,0-2-168-16</inkml:trace>
  <inkml:trace contextRef="#ctx0" brushRef="#br1" timeOffset="-169797.5">22311 7118 630 0,'0'0'56'0,"0"0"-20"15,0 0-2-15,0 0 62 16,0 0-15-16,0 0-21 0,0 0-13 16,0 0-19-16,0-30-5 15,0 30 2-15,0 0-9 16,0 0-1-16,0 0-1 16,0 2 7-16,11 18-6 15,22 11 24-15,21 3-1 16,15 2-20-16,20 0-4 15,23-1-2-15,19-4 2 16,16-4-9-16,17-6 0 16,9-7-1-16,12-12-2 15,16-2 0-15,19-12 2 16,4-25-8-16,-4-14 1 16,-4-14-10-16,-17 2 11 15,-18 0 1-15,-33 8 1 16,-32 6 0-16,-33 5 1 0,-27 8 2 15,-25 4-2-15,-18 8 7 16,-5 7-8-16,-8 3 2 16,0 2-1-16,0 2-2 15,0 5-3-15,0 3-6 16,0 2-11-16,-8 0-37 16,2 0-76-16,-5 17-6 15,4 5-79-15,7-1-101 16</inkml:trace>
  <inkml:trace contextRef="#ctx0" brushRef="#br1" timeOffset="-166123.36">25813 6334 644 0,'0'0'132'15,"0"0"-65"-15,0 0-3 16,0 0 12-16,0 0 5 16,0 0-20-16,0 0-22 15,0-30-17-15,0 30 1 16,0 0-5-16,4 12-10 15,6 17 2-15,-2 8 26 16,1 6-23-16,1-3-8 16,-8-2-2-16,2-10 0 15,-2-10-3-15,3-6 1 16,-3-8-1-16,-2-4 1 16,0 0-1-16,0 0 9 15,0 0-8-15,0 0 5 0,0 0 2 16,2 0 1-16,-2-8 6 15,2-12-14-15,2-2-1 16,2 2 1-16,-6 8-1 16,0 3 0-16,0 4 1 15,0 1-1-15,0 0 4 16,0-3-8-16,0 3 3 16,-6-1-3-16,4 1-2 15,0-2 3-15,-2-1 3 16,4-3-2-16,-7 1-1 15,3-1 1-15,0 2 0 16,-4-2 2-16,4-1 0 0,2 4-5 16,-3-2 5-16,3 1 0 15,2 4 0-15,-2 0 4 16,2 2-3-16,0 0 0 16,0 1-1-16,0 1-5 15,0 0 5-15,0 0 4 16,0 0-4-16,0 0 0 15,0 0-2-15,0 0-1 16,0 0 2-16,0 0-2 16,0 0-6-16,0 0 9 15,0 0-2-15,0 8 5 16,0 1-3-16,0-3 0 16,0 1-1-16,2-3 1 0,-2-3-1 15,0-1-3 1,0 0 2-16,0 0-3 0,2 0-6 15,-2 0-33-15,5 0-64 16,-3 0-22-16,5-3-115 16,11-12-521-16</inkml:trace>
  <inkml:trace contextRef="#ctx0" brushRef="#br1" timeOffset="-162298.8">25802 6611 494 0,'0'0'141'15,"0"0"-82"-15,0 0-8 16,0 0 25-16,0 0-7 16,0 0-26-16,0-2-13 15,2 2 3-15,0-2 2 0,9-4 4 16,5-6-5-16,7-8-17 15,-4-10-3-15,4-4-7 16,-7-9 3-16,-1-1-1 16,-1-4 0-16,-8-3-2 15,1-7-7-15,-3 0 1 16,-4 0 6-16,0 14-6 16,0 13-1-16,0 14 0 15,0 12 0-15,-2 5-4 16,0 0-8-16,-9 0-2 15,-3 5 4-15,-1 26 7 16,-3 13-7-16,9 16 10 0,5 13 0 16,4 7 0-16,0 6 0 15,4-6 0-15,9-9 0 16,1-13 0-16,-3-12 0 16,5-17 0-16,-5-12 0 15,-7-10 0-15,0-4 0 16,1-3 5-16,0 0 22 15,8-10-4-15,0-16-9 16,5-9-2-16,-2 1-11 16,1 5-1-16,2 3 1 15,-11 11 4-15,3 7-6 16,-6 8 1-16,-5 0-12 16,7 0-3-16,-5 14 5 15,2 7 8-15,5 8 2 16,5-3-5-16,-1 0 4 0,3-6-8 15,1-3 6-15,6-8-2 16,-5-6 4-16,8-3-3 16,3 0 4-16,5-7 5 15,4-11-5-15,-1-6-6 16,-3 2 6-16,-5-2-13 16,-9 0 9-16,-7 1 4 15,-4-2 0-15,-9 3 0 16,0-1-2-16,0 8 2 15,0 3-1-15,0 3-2 0,-9 9-7 16,-2 0 2 0,-5 0-4-16,-3 7 3 0,3 14 5 15,1 4 3-15,1 7 0 16,9 0-1-16,5 0 2 16,0-3-1-16,0-4-7 15,11-9-13-15,10-5 8 16,-3-11 7-16,1 0 6 15,6-5 0-15,2-19 11 16,-9-6 7-16,-1 0-2 16,-3 0 2-16,-5 2 0 15,-3 5-1-15,-1 8 4 16,-5 5-13-16,0 8-6 16,0 2-2-16,0 0-11 15,0 3-15-15,-9 21 18 0,-4 9 2 16,-1 6 6-16,8-4-6 15,6 1 3-15,0-6 0 16,0-10 0-16,0-5-2 16,6-13 4-16,10-2 0 15,6-2 1-15,-2-18 5 16,5-11 1-16,0 1-6 16,-8-2 3-16,1 2 1 15,-7 6 6-15,1 8 5 16,-10 5-15-16,-2 8 2 15,0 3-2-15,0 0-3 16,0 0-2-16,0 14-6 0,0 10 11 16,0-1-4-1,0 0 4-15,2-3 0 0,0-8 0 16,0-6 0-16,5-6 1 16,-5 0 2-16,9 0 11 15,5-3 6-15,6-18-7 16,7-3-5-16,0-3-1 15,3 8-2-15,-9 1-3 16,0 6 2-16,-9 5-4 16,-6 5-2-16,-3 2-4 15,-1 0-11-15,0 23 17 16,4 5-3-16,-6 4-2 16,7-2-13-16,-5-10-2 15,7-3 2-15,-2-8 8 16,6-6 3-16,6-3 4 0,-1 0 0 15,4-15-1-15,3-9-4 16,0-2 8-16,-9 1 0 16,-5-1 1-16,-7 3-1 15,-6 0 5-15,0 8 9 16,0 3-1-16,-8 7 2 16,-17 5-14-16,-2 0-1 15,-6 17-1-15,-1 11-2 16,1 5 3-16,6 6 0 15,10-3-2-15,7-2 1 16,10-8 0-16,0-6 1 16,8-10-2-16,21-8-1 0,4-2 3 15,9-14 5-15,5-20-4 16,0-10 0-16,-12-5 4 16,-4 2 3-16,-8-7 11 15,-7-7-8-15,-5-4-5 16,-7-8-2-16,0 1 9 15,-4 8-6-15,0 18 4 16,0 18 3-16,0 18-10 16,0 10-4-16,0 0-7 15,0 15-10-15,-8 22 7 16,-8 15 8-16,5 12 1 16,7 8 0-16,4 4-3 15,0-2-10-15,0-2-2 0,0-9 6 16,2-9 1-1,14-12 4-15,-1-9 5 0,5-19-1 16,2-12 1-16,3-2 2 16,-1-16 2-16,3-17 9 15,0-2-12-15,-4-4 0 16,-6 0 3-16,1 6-2 16,-7 8 1-16,0 11-3 15,-8 11 0-15,-3 3-4 16,0 0-20-16,0 17 6 15,0 10 17-15,-10 7-3 16,6 2 0-16,4 3-7 0,0-6-15 16,4-1 10-16,23-3 6 15,13-11 5-15,7-9 5 16,5-9 29-16,-2 0-29 16,-9-24-4-16,-5-3 4 15,-19-5 3-15,-3-3 0 16,-14 1 15-16,0-6-2 15,-16 2-10-15,-22 6 0 16,-4 8-2-16,-7 14-4 16,-5 10 0-16,10 0-1 15,4 12 1-15,9 12-2 16,10 0-6-16,13 2 4 16,8 2 2-16,0-1-2 15,13-8 1-15,20-4 0 16,9-10 2-16,12-5-5 0,4 0 0 15,11-8 5-15,-4-10 1 16,-5 2 34-16,-9 0-34 16,-10-2 6-16,-15 6 0 15,-10 3 7-15,-8 6-1 16,-1 3-6-16,-7 0-6 16,0 0 0-16,0 14-13 15,0 16 13-15,0 10 4 16,0 3 3-16,0 0-5 15,5-6-2-15,-1-7 2 16,3-13 2-16,-3-9-4 0,3-8 4 16,2 0 2-16,6-3 14 15,8-24-5-15,4-5-10 16,2-5 7-16,0-4-4 16,0 3-8-16,0 4 3 15,-3 6 1-15,-6 9-4 16,-6 14-3-16,-5 1-6 15,-7 4 8-15,0 0-13 16,0 20 4-16,0 10 9 16,3 6 1-16,-3 0 0 15,3-3-3-15,4-3 3 16,4-9 0-16,3-7 3 16,-3-5 0-16,5-9 0 15,7 0 9-15,4-12 13 0,0-15-16 16,4 1-2-16,0-2-7 15,-4 0 14-15,-7 4-12 16,-4 7-1-16,-7 5 1 16,-1 3 0-16,-10 3-2 15,0 1 2-15,0-2-2 16,0-1 0-16,0-3-3 16,0-1-3-16,0 1 2 15,-12-1 4-15,3-2-5 16,1 2 5-16,-4-2 0 15,1 1 0-15,0 6-2 16,4 5 2-16,-2 0 0 16,3 2 0-16,-5 0-3 0,6 2-1 15,-6 16 4-15,9 6 2 16,2 8 3-16,0 3 6 16,0 2-2-16,15-1-7 15,5-8 2-15,5-8 0 16,2-7 2-16,2-8-4 15,0-5 2-15,0 0 2 16,-2-4 7-16,1-13-11 16,1-7-1-16,-2-3 3 15,-5-1-2-15,1 3 1 16,-6-1-3-16,-3 1 0 16,-10 1 0-16,-4 3 0 15,0 3 0-15,0 7-1 16,0 4-1-16,-13 7 0 0,-5 0-2 15,-2 11 2-15,-7 19-2 16,5 6 4-16,6 5-1 16,12 5 1-16,4-7 1 15,0-1-1-15,0-9-17 16,6-7-17-16,17-11-59 16,17-8-24-16,11-3-61 15,14 0-136-15,6-22-122 16</inkml:trace>
  <inkml:trace contextRef="#ctx0" brushRef="#br1" timeOffset="-161798.95">29590 6619 636 0,'0'0'238'15,"0"0"-221"-15,0 0 50 16,0 0-1-16,0 0-8 15,0 0-15-15,-125 68-26 16,55-60-3-16,-1-1-6 16,9-7 1-16,8 0-9 15,21 0 0-15,10 0 0 16,21-15 0-16,2-7 0 16,18-7-8-16,26-8-15 15,19 3 13-15,4 1 10 0,-2 1 1 16,-9 8 2-1,-14 5 0-15,-15 3 9 0,-17 2-8 16,-10 0 11-16,0 0-15 16,-10 6 0-16,-26 3 0 15,1 5 0-15,-8 0 2 16,5 9-2-16,7 12 2 16,8 10-2-16,10 3 0 15,8 0-1-15,5 4 1 16,3-1 1-16,21 2 1 15,7-1 2-15,0 3-4 16,-2-2 9-16,-4 2 7 0,0 3-2 16,-12-1-4-16,-10-4 0 15,-3-7-7-15,0-6-3 16,-23-8 1-16,-12-6-3 16,-8-3-17-16,-1-6-59 15,3-3-59-15,10 0-213 16</inkml:trace>
  <inkml:trace contextRef="#ctx0" brushRef="#br1" timeOffset="-160798.1">29991 6778 745 0,'0'0'173'0,"0"0"-118"16,0 0 25-16,0 0 17 16,0 0 7-16,0 0-65 15,24-75-17-15,3 37-15 16,7-3 1-16,-5-5-3 16,0-1-5-16,-6-3-5 15,0-3 4-15,-7 9-17 16,-7 10 10-16,-5 14 1 15,-4 12-2-15,0 8-13 16,0 0-8-16,-15 4-11 0,-8 19 22 16,3 5 1-16,7 6 5 15,11 0-4-15,2 2-6 16,0-2 13-16,19-4 2 16,8-2-4-16,4-4 10 15,3-4 1-15,-5-4 2 16,-9-4-2-16,-7-4-1 15,-8 2 2-15,-5-2 2 16,0 0-1-16,-9 4 0 16,-13-1-1-16,-5-2 13 15,5 0-11-15,1-5 3 16,13-4-3-16,-1 0-2 0,9 0 1 16,0-11-1-16,2-15-7 15,27-4-1-15,9 0-7 16,6 4 15-16,3 8 2 15,-7 8-2-15,-1 6 0 16,-10 4 2-16,-12 0 16 16,-3 4-17-16,-3 13-1 15,-11 6 2-15,0 3-2 16,0-2 0-16,0-2 0 16,-13-4-4-16,-1-8-12 15,1-6-39-15,3-4-65 16,8-4-130-16</inkml:trace>
  <inkml:trace contextRef="#ctx0" brushRef="#br1" timeOffset="-160588.78">30548 6399 840 0,'0'0'143'0,"0"0"-141"15,0 0 5-15,0 0 30 16,0 0 12-16,0 0-30 15,-24 10-7-15,24-10-9 16,0 0 7-16,11 0-10 16,6-9-8-16,1 0-64 15,-9 0 3-15,-5 9-22 0,-4 0-106 16,0 7-283 0</inkml:trace>
  <inkml:trace contextRef="#ctx0" brushRef="#br1" timeOffset="-157815.06">30827 6621 1051 0,'0'0'28'0,"0"0"18"16,0 0-10-16,0 0-1 15,0 0-12-15,-45-101-13 16,32 84 7-16,-3 7-8 15,1 5-9-15,-3 5 0 16,-9 0-5-16,0 2 0 0,0 16 3 16,8 5-2-1,-2 1 4-15,8 2-4 0,8-3 4 16,3-6 2-16,2-5-2 16,0-6-1-16,7-4 1 15,15-2 7-15,11 0 11 16,6 0-10-16,1-8 1 15,-3-6-2-15,-1 2 5 16,-9 2-3-16,-11 2 0 16,-3 4 2-16,-13 4-5 15,2 0-5-15,0 2-1 16,0 28-4-16,1 12 4 0,-1 19 6 16,-2 7-6-1,0 12 0-15,0-2 0 16,-7 0 0-16,-8-10-6 0,-1-14 2 15,1-10-6-15,1-15 9 16,-1-15-16-16,1-11 7 16,-1-3 10-16,2-5 3 15,-1-23-3-15,7-14-3 16,7-6 2-16,0-17 2 16,5-11 1-16,19-10-1 15,12-4-1-15,4 11-1 16,5 21-5-16,-3 23 0 15,1 15-3-15,-1 11 9 0,2 3-3 16,1 6 3 0,-5 0 2-16,-9 0-1 0,-9 15-1 15,-15 8-6-15,-7 7 5 16,0 7 1-16,-7-2 1 16,-11-3-1-16,1-7 5 15,3-11-3-15,5-4 9 16,1-8 3-16,8 0-4 15,0-2-7-15,0 0 15 16,0-25 4-16,13-10-12 16,5-6-4-16,9 1-3 15,4 6-3-15,-2 6 2 0,-2 12-3 16,-10 8 1 0,-1 8-2-16,-5 0-5 15,0 0 2-15,3 3 2 0,-8 18 3 16,3 4-11-16,0 2-5 15,-4 1 13-15,1-2-13 16,1-3 15-16,-3-7-7 16,8-5-3-16,-10-4-9 15,9-7 9-15,5 0-11 16,-1 0-9-16,12-13 3 16,2-8 4-16,-3-8 22 15,4-3 2-15,-8 0 14 16,0-2-11-16,-8 6 3 15,-8 6 1-15,-4 4 2 16,-2 10 13-16,0 3-15 0,-20 5-7 16,-11 0 0-16,-3 5-1 15,-1 15 0-15,4 6 2 16,4 4-1-16,12 2 2 16,-1 0-2-16,9-4 0 15,7-2 5-15,0-8-3 16,0-3 2-16,11-9 8 15,9-6 9-15,7 0-2 16,4-16-3-16,-2-9-10 16,3-1-2-16,-10-6-4 15,0 4 14-15,-4 2-3 16,-7 6-8-16,-5 12-3 16,-3 6 2-16,-3 2 0 15,0 0-2-15,0 0-6 16,0 0-3-16,0 8 1 0,0 12 8 15,-9 6-1-15,7 4 1 16,-3 1-1-16,5-2 0 16,0-3 0-16,0-4-1 15,9-8 2-15,9-5 3 16,5-8-1-16,3-1 0 16,6 0 2-16,-1-19-4 15,0-11 0-15,-7-9 0 16,-2-5 0-16,-1-8 2 15,-4-8-1-15,1-6 3 16,-5-2 1-16,-5 11-5 16,-8 13 0-16,0 20 0 0,0 11 0 15,-5 10-1-15,-6 3-5 16,-2 0 0-16,-6 25 1 16,9 12 2-16,-4 16-3 15,14 9 4-15,0 6 2 16,0 2 0-16,2-6 0 15,16-6 0-15,0-8 1 16,2-11 1-16,-2-15-4 16,-3-11 5-16,1-11-3 15,3-2 5-15,4-13-5 16,8-18-12-16,-4-7 5 16,0-8 7-16,-4-5 1 0,-4-18-1 15,-1-9 2-15,3-3-5 16,-8 11 6-16,-9 18-3 15,-4 23 1-15,0 13 8 16,0 9-9-16,0 7 0 16,-2 0-2-16,-9 7-2 15,2 25-3-15,2 15 2 16,5 15 5-16,2 8 3 16,0 3 0-16,0-3-3 15,9-2 8-15,2-11-5 16,0-8 4-16,1-12-7 15,-4-17 3-15,1-8-6 16,3-12 7-16,5 0 1 0,3-11 3 16,7-14-3-1,2-8-1-15,-2-6-1 0,4-5 0 16,-5 3-2-16,-6 7-1 16,-3 14 1-16,-13 12-2 15,-4 6 1-15,0 2-3 16,0 0-3-16,0 0-6 15,0 9-3-15,0 14 11 16,-4 7 4-16,-4 4-1 16,8 0-10-16,0 0 0 15,0-8 1-15,10-3-4 16,5-11-7-16,1-8 3 16,3-4 8-16,2-7 2 15,1-18-17-15,-2-5-11 16,-2 2 20-16,-5-2 7 0,1 1 9 15,-3 5 6-15,-4 6 2 16,-5 10 8-16,-2 6 9 16,0 2-24-16,0 0-1 15,0 7 0-15,-7 18 0 16,-6 3 11-16,-1 7 4 16,10-2 0-16,-3-4-5 15,5-5 4-15,0-11-10 16,2-8 1-16,0-5 4 15,0 0 21-15,0-2 13 16,6-21-9-16,15-5-26 16,-1-5-6-16,-3-6-2 0,6 6 0 15,2-2 1-15,-6 10-2 16,-1 10 0-16,-9 10-4 16,-5 5 4-16,-2 0-5 15,-2 9-9-15,6 14 14 16,-6 12-2-16,2-1 3 15,4 1 0-15,7-8-3 16,3-3-1-16,7-8 1 16,10-3 3-16,5-9-2 15,4-4-7-15,9 0 5 16,-3-21 4-16,-11-3 4 16,-3-1-2-16,-12-1 0 15,-11 0 4-15,-7 3-1 0,-4 6-5 16,-2 2 0-16,-25 9-5 15,-8 6 2-15,-7 0 2 16,-3 12-2-16,1 12 0 16,10 7 0-16,5-1 0 15,15-2 2-15,8-1-4 16,6-3-8-16,0-5 0 16,0-8 0-16,20-4 7 15,9-7 4-15,5 0 0 16,1-7 4-16,-2-12 5 15,-1-2 1-15,-8-4 19 16,1 0-12-16,-8 3-2 0,-1 4-2 16,-5 10-3-16,-9 4 9 15,-2 4-14-15,0 0-3 16,0 0-3-16,0 26 1 16,0 18 2-16,0 18 2 15,-4 8 3-15,0 11-2 16,-5 0-3-16,-3 0 2 15,-3-2-3-15,-3-9 1 16,0-9 0-16,3-10-2 16,2-5-2-16,-1-6 4 15,5-9-6-15,5-11 0 16,-4-12 6-16,0-8-1 16,-3 0 1-16,-7-23-1 0,3-13 0 15,-4-12 1 1,6-10 1-16,13-12 0 0,5-16-1 15,37-3-9-15,16 9-2 16,6 18 8-16,1 23-6 16,-7 18 7-16,-2 9 0 15,-7 7 0-15,-9 5-3 16,-13 0-26-16,-16 0-78 16,-11 0-56-16,-20 0-209 15</inkml:trace>
  <inkml:trace contextRef="#ctx0" brushRef="#br1" timeOffset="-157545.65">32381 6445 629 0,'0'0'450'16,"0"0"-436"-16,0 0-6 16,0 0 12-16,0 0 39 15,0 0-12-15,0 0-18 0,0 0-6 16,0 0 0 0,0 0-11-16,0-6-8 15,0-8-4-15,0-2-108 0,0-1-123 16,-27 4-360-16</inkml:trace>
  <inkml:trace contextRef="#ctx0" brushRef="#br1" timeOffset="-156735.25">30557 6395 261 0,'0'0'205'0,"0"0"-150"15,0 0 20-15,0 0 4 16,0 0 18-16,0 0-32 16,0-28 17-16,0 21-23 15,0 0 1-15,0 0-27 16,0 2-6-16,0 0 7 15,0-1-13-15,0 0-4 16,0 2-13-16,-7-2 2 16,-4 2-6-16,0 3 0 15,4 1 0-15,-4 0 0 16,7 0 0-16,-5 7 0 16,5 10 0-16,4 0-2 15,0 0 4-15,0-3-1 0,6-4-1 16,16-9 1-16,5-1 1 15,2 0 2-15,0 0-4 16,-7-8-30-16,-9 1 16 16,-13 0-3-16,0 2-28 15,-26-6-306-15</inkml:trace>
  <inkml:trace contextRef="#ctx0" brushRef="#br1" timeOffset="-155023.22">32418 6462 244 0,'0'0'116'0,"0"0"-49"16,0 0-16-16,0 0-30 0,0 0-11 15,0 0-3-15,0 0 40 16,-29-13 20-16,29 13-13 16,0 0-19-16,0 0 10 15,0 0-6-15,0 0 6 16,0 0-22-16,0 0 3 15,0 0-10-15,0 0-5 16,0 0 0-16,0 0 5 16,0 0 11-16,0 0 14 15,0 0 2-15,0-2-9 0,0-3 5 16,0 0-20 0,0-5-13-16,0-4 0 0,-2 0-3 15,-4 1 1-15,1 4-4 16,0 4 1-16,3 3-1 15,0 2 0-15,2 0-1 16,0 0-2-16,-5 0-2 16,3 0 2-16,-2 0-6 15,0 2 5-15,-6 10 2 16,6 0-2-16,4 1 0 16,0-4-3-16,0 0 1 15,0-8 2-15,0 1 4 16,0-2 0-16,7 0 6 15,4 0-5-15,0 0 3 16,-5-7 12-16,2-5 4 0,-6 1-16 16,0 0-2-16,-2 3 9 15,0 4-5-15,0-3-2 16,0 5-4-16,-2 1-2 16,-14 1-3-16,3 0-1 15,-1 0-10-15,5 0-8 16,0 14-17-16,0 4-31 15,5 6-37-15,-1 0-170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11T09:15:24.787"/>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0000"/>
    </inkml:brush>
  </inkml:definitions>
  <inkml:trace contextRef="#ctx0" brushRef="#br0">784 485 440 0,'0'0'663'15,"0"0"-553"-15,0 0-50 16,0 0 3-16,0 0-8 15,0 0-9-15,0 0-12 16,0-2-17-16,0 14-1 16,-6 12 14-16,-4 12 9 15,-1 4-19-15,-1 5-12 16,-2 4-6-16,3 0-2 16,-3-5 1-16,7-10 0 0,5-12-2 15,2-6 0-15,0-5-2 16,0-6 0-16,2-3-7 15,14 0-6-15,14-2 1 16,3 0-20-16,13 0-8 16,8-11-30-16,-3-6-7 15,0 2-89-15,-8 3-108 16,-8-1-353-16</inkml:trace>
  <inkml:trace contextRef="#ctx0" brushRef="#br0" timeOffset="260.44">824 703 439 0,'0'0'390'16,"0"0"-304"-16,0 0 19 15,0 0 2-15,0 0-29 16,0 0-23-16,-58-26-26 15,58 26-13-15,2 0-7 16,29 0-8-16,8-1 2 16,7 1 4-16,2 0-7 15,-15-3 1-15,0 1-2 16,-4-2-57-16,-2-1-143 0,-10-5-187 16</inkml:trace>
  <inkml:trace contextRef="#ctx0" brushRef="#br0" timeOffset="463.77">735 507 837 0,'0'0'198'16,"0"0"-131"-16,0 0 36 16,0 0-39-16,0 0-47 15,0 0-12-15,62-26 0 16,1 21-2-16,-1-2-3 15,-2 3-1-15,-6 2-40 16,-5 2-123-16,-7 0-124 16</inkml:trace>
  <inkml:trace contextRef="#ctx0" brushRef="#br0" timeOffset="712.18">1277 470 298 0,'0'0'775'0,"0"0"-664"16,0 0-28-16,0 0-21 16,0 0-22-16,0 0-25 15,-15 37 0-15,15-5 0 16,0 6 7-16,0 0-5 16,0 4-14-16,0 0-2 0,0-1 4 15,0-8-5-15,0-4-12 16,0-7-17-16,-4-10-11 15,2-2-26-15,0-10-102 16,2 0-125-16,0-4-416 16</inkml:trace>
  <inkml:trace contextRef="#ctx0" brushRef="#br0" timeOffset="987.65">1233 393 898 0,'0'0'124'16,"0"0"-58"-16,0 0 23 16,0 0-28-16,0 0-32 0,0 0-12 15,104-65-13-15,-71 65 5 16,-4 0 7-16,-6 14-11 16,-8 11 3-16,-11 3-6 15,-4 0 4-15,0 2-6 16,-17-6 8-16,-14 1-3 15,-7-6-4-15,-3-1 0 16,6-6-2-16,2-3-3 16,4-2-41-16,10-7-56 15,9 0-84-15,10 0-240 16</inkml:trace>
  <inkml:trace contextRef="#ctx0" brushRef="#br0" timeOffset="1314.16">1872 509 899 0,'0'0'198'16,"0"0"-127"-16,0 0 30 15,0 0-33-15,0 0-23 16,0 0-21-16,-107-32-10 15,86 32 0-15,0 14-2 0,-2 10-9 16,3 4-1 0,9 3-1-16,7 4 0 0,4-3 0 15,0 0 0-15,17-6 2 16,12-8-3-16,10-8-2 16,5-10-5-16,5 0-1 15,2-7-26-15,-2-22-29 16,-1 5-61-16,-11 0-98 15,1 4-354-15</inkml:trace>
  <inkml:trace contextRef="#ctx0" brushRef="#br0" timeOffset="1865.15">3073 210 315 0,'0'0'553'16,"0"0"-454"-16,0 0-6 0,0 0-14 16,0 0-23-1,-93 159 6-15,70-75-13 0,8 4 0 16,9-3-14-16,6-12-22 15,0-4-8-15,4-11 0 16,25-12-5-16,15-8-6 16,14-8-3-16,18-12-29 15,20-11-51-15,6-7-202 16</inkml:trace>
  <inkml:trace contextRef="#ctx0" brushRef="#br0" timeOffset="2819.88">3393 459 614 0,'0'0'221'0,"0"0"-119"16,0 0-6-16,0 0 9 15,0 0-21-15,0 0-35 16,0-6-24-16,0 6-12 15,0 0-7-15,0 12-3 0,0 14-2 16,0 8 5 0,0 6-3-16,0 1-1 0,0-2-2 15,0-4 1-15,0-5-1 16,6-9 0-16,7-5-3 16,5-5 2-16,5-8-7 15,4-3-16-15,6 0-13 16,0 0-64-16,-2-14-38 15,-6-6-161-15,-8-4-333 16</inkml:trace>
  <inkml:trace contextRef="#ctx0" brushRef="#br0" timeOffset="3022.22">3386 599 731 0,'0'0'252'0,"0"0"-225"15,0 0 3-15,0 0-1 16,0 0 8-16,0 0 27 16,107 0-44-16,-58-2-14 15,-1-8 1-15,0-3-7 16,-11-1-110-16,-12 0-41 16,-21-5-114-16,-4 3-209 15</inkml:trace>
  <inkml:trace contextRef="#ctx0" brushRef="#br0" timeOffset="3183.48">3376 418 415 0,'0'0'495'0,"0"0"-426"0,0 0 0 16,0 0-4-16,0 0-42 16,0 0-10-16,106-51-9 15,-58 40-3-15,-1 11-2 16,2 0-10-16,-6 3-130 15,-8 16-217-15</inkml:trace>
  <inkml:trace contextRef="#ctx0" brushRef="#br0" timeOffset="3598.13">3854 531 763 0,'0'0'176'0,"0"0"-125"16,0 0 33-16,0 0 15 16,0 0-33-16,0 0-30 15,-9-4-12-15,9 4-21 16,0 19 6-16,0 9-1 15,7 9 9-15,1 0-6 16,1-8-3-16,0-4-6 16,-4-10-1-16,-1-5 3 0,-2-7-3 15,0-3 4-15,1 0 23 16,1 0 6-16,8-18 15 16,-4-10-23-16,8-7-18 15,-5-1-8-15,0 3 4 16,-4 4-4-16,0 9-6 15,-1 12-18-15,1 8-26 16,5 0-47-16,-2 11-62 16,13 6-38-16,-2 4-180 15</inkml:trace>
  <inkml:trace contextRef="#ctx0" brushRef="#br0" timeOffset="5097.75">4184 613 736 0,'0'0'249'15,"0"0"-119"-15,0 0-3 16,0 0-63-16,0 0-8 16,0 0-17-16,-36-26-14 15,29 26-21-15,-2 7-3 16,3 8 1-16,-1 7-4 16,7 0-4-16,0 1 6 15,0-1-6-15,7-5 6 16,8-5-11-16,1-8 1 15,4-4 2-15,0 0 7 16,0-16 1-16,-5-10 4 16,1-1 1-16,-9-4-1 0,-7-1-1 15,0 0 0-15,0 0 1 16,-11 10-2-16,-7 6-2 16,1 9 0-16,0 5-7 15,2 2 3-15,6 0-10 16,7 11-9-16,2 9-15 15,0 0-2-15,24-2 2 16,7-6 7-16,5-4-12 16,3-8 9-16,-2 0-1 15,-1-5 27-15,-5-16 8 16,-2-2 3-16,-4-3 17 0,-6 1 11 16,-7-3 13-1,-10 2-3-15,-2-6 0 0,0 4-22 16,0 7-1-16,0 7 3 15,-4 14-11-15,-1 0-9 16,-4 10-1-16,0 25-7 16,-2 9 7-16,4 8 0 15,3 4 2-15,4-4-1 16,0-2 3-16,0-8-4 16,0-9 6-16,0-11-6 15,0-12 1-15,6-6-1 16,-1-4 0-16,6 0 2 15,7-11 20-15,6-17-4 0,5-7-9 16,2-2-8-16,-4 4 3 16,-6 6 0-16,-11 9-3 15,-3 10-1-15,-2 8-1 16,-5 0-6-16,2 0 2 16,0 12-5-16,3 16 9 15,-1 4 1-15,5 4 0 16,2 0 0-16,-2-8 5 15,-2-6-10-15,-1-8 5 16,-1-7-1-16,0-3 0 16,1-4-2-16,5 0 6 15,3-16 4-15,3-13-3 16,-1-1-2-16,-1-3-1 16,-3 0 7-16,-3 11-7 0,-5 10-1 15,-2 8 0-15,-2 4-5 16,0 0 1-16,0 0-3 15,2 11 4-15,3 8 2 16,4 10 1-16,4 0 0 16,3-2 0-16,-1-3-4 15,8-6 4-15,-5-10 0 16,-1-7 0-16,6-1-2 16,2-1 2-16,-4-19 5 15,4-7-2-15,-7-1 3 16,-7-3-5-16,-7-6 2 15,-4 8-2-15,0 10 3 16,0 10-4-16,-6 6-1 16,-9 3-5-16,-1 0 5 15,-3 17 2-15,6 6-2 0,5 5 1 16,6 2-7-16,2 2 5 16,2-2-1-16,19-6-14 15,12-2-16-15,11-10 5 16,12-7-5-16,10-5-63 15,5 0-19-15,-3-17-35 16,-18-5-69-16,-12 3 144 16,-15-1 30-16,-14 1 45 15,-4 3 66-15,-5 1 110 16,0-2-36-16,-8-1-27 0,-9 5-9 16,-6 0-17-16,1 5-37 15,-2 6-6-15,-1 2-25 16,3 0 1-16,-1 10-9 15,6 8-11-15,3 8 2 16,8 5-4-16,3-3 2 16,3 0-1-16,0-9-1 15,13-2-1-15,10-9-1 16,2-8-8-16,-1 0 10 16,10-8 4-16,-5-19-2 15,-5-5 6-15,0-5-3 16,-6-12 1-16,-5-11 0 15,-1-12 0-15,-10-18-1 0,-2 0 1 16,0 15-3 0,0 23 1-16,0 28 12 0,-2 20 10 15,-2 4-9-15,-6 8-15 16,-3 37-18-16,-3 21 18 16,3 21 0-16,5 8 0 15,5-5 1-15,3-7-1 16,0-18 0-16,0-14 0 15,3-15-12-15,12-14-34 16,5-17-18-16,9-5-122 16,13-9-289-16</inkml:trace>
  <inkml:trace contextRef="#ctx0" brushRef="#br0" timeOffset="5548.58">6485 298 869 0,'0'0'155'0,"0"0"-36"15,0 0-22-15,0 0-52 16,0 0-24-16,0 0-11 16,0 117 30-16,0-49-9 15,4 2-2-15,-2-5-6 16,-2-7-12-16,0-8-11 0,0-12-8 16,0-14-23-1,2-14-28-15,0-10-94 0,-2 0-140 16,0-27-368-16</inkml:trace>
  <inkml:trace contextRef="#ctx0" brushRef="#br0" timeOffset="5792.05">6448 337 763 0,'0'0'195'16,"0"0"-120"-16,0 0 27 15,0 0-32-15,0 0-16 16,152-74-16-16,-101 74-19 15,1 0-9-15,-10 11 5 16,-11 12-15-16,-13 0 3 16,-16 4-3-16,-2-1 2 0,-10-3-2 15,-33-2 3-15,-11-3-3 16,-4-6-1-16,5-4-27 16,8-8-37-1,16 0-58-15,14 0-29 0,13 0-144 16,2-4-256-16</inkml:trace>
  <inkml:trace contextRef="#ctx0" brushRef="#br0" timeOffset="6263.96">6975 537 397 0,'0'0'413'0,"0"0"-297"16,0 0 27-16,0 0-16 15,0 0-37-15,0 0-42 16,0-24-34-16,-2 2-4 16,-12 4 6-16,1 0-8 15,-1 7-4-15,-3 2 0 16,-4 7-2-16,-1 2-2 16,-4 0-2-16,-1 18 2 15,2 7-5-15,7 4 2 16,7 3 2-16,7 0-2 15,4-2-4-15,0-3 6 16,0-10 1-16,13-5 0 16,3-3-7-16,3-9 7 15,6 0 0-15,2 0 2 0,0-16-1 16,-5-5 3-16,5-5-3 16,-12 5 4-16,-4 1-4 15,-6 8 6-15,-5 7 2 16,0 3-6-16,0 2-3 15,0 0-4-15,0 0-11 16,0 16 9-16,0 4 4 16,0 4-2-16,5 1-15 15,3-3-18-15,5-4-29 16,10-7-63-16,4-7-31 0,4-4-185 16</inkml:trace>
  <inkml:trace contextRef="#ctx0" brushRef="#br0" timeOffset="6718.72">7253 497 709 0,'0'0'264'15,"0"0"-151"-15,0 0 14 16,0 0-46-16,0 0-27 16,0 0-29-16,-78-18-15 15,63 36-2-15,-1 4-1 16,5 2-4-16,4 5-1 15,5 0-2-15,2 0 0 0,0-4-1 16,5-3 0 0,14-5-1-16,1-9-1 0,9-8 3 15,0 0-7-15,3 0-2 16,1-22 6-16,0-5 3 16,-4-5-1-16,0-4 1 15,-4-8 0-15,-9-4-2 16,-7-4 2-16,-9-4 0 15,0 4 5-15,0 8-5 16,0 13 1-16,0 17-1 16,-2 13 6-16,-3 1-6 15,-2 8 0-15,0 21-3 0,3 15-1 16,0 10 4 0,4 9 4-16,0 1-2 0,0-2-2 15,6-3 0-15,3-12-2 16,-2-8 1-16,2-11-6 15,-3-12-21-15,3-12-24 16,3-4-114-16,3-7-115 16,5-19-211-16</inkml:trace>
  <inkml:trace contextRef="#ctx0" brushRef="#br0" timeOffset="7430.02">7606 459 627 0,'0'0'331'16,"0"0"-227"-16,0 0 16 0,0 0-52 16,0 0-22-16,0 0-17 15,-95-4-17-15,66 12 12 16,8 5-8-16,0 4-14 16,11 3 3-16,3 4-10 15,7 2 4-15,0-2 1 16,0-2 0-16,2 0 4 15,22-5-3-15,3-3-1 16,4-5-3-16,2-4 1 16,10-5 2-16,-3 0 1 15,3 0-1-15,-5-3-8 16,-3-11 7-16,-6 0 0 16,-8-1 1-16,-6-4 4 15,-11-5-3-15,-4 0 4 0,0-2-2 16,0 2 1-16,-6 4-3 15,-7 6 1-15,1 5 0 16,3 9-2-16,1 0-4 16,0 0-1-16,2 3 3 15,-1 15 0-15,5 6 2 16,2 4-1-16,0 2 1 16,4 5 0-16,19-5-1 15,4-4-3-15,2-6 3 16,6-8 0-16,3-6-1 15,2-6 2-15,5 0 0 0,-1-14 1 16,-3-10 1 0,-8-9 4-16,-8-4-1 0,-6-9 0 15,-10-12-2-15,-4-15 6 16,-5-6-2-16,0 7-1 16,0 11-5-16,0 22 13 15,0 20 3-15,-5 10 4 16,3 7-20-16,2 2-1 15,-7 5-6-15,1 30-9 16,-1 17 15-16,5 12-1 16,2 7-2-16,0-1 3 15,0-10 3-15,0-5-3 16,9-13-4-16,2-13-7 16,0-5-24-16,0-10-10 0,0-9-30 15,1-5-84-15,1 0-142 16,-4-21-321-16</inkml:trace>
  <inkml:trace contextRef="#ctx0" brushRef="#br0" timeOffset="7603.36">7891 421 749 0,'0'0'243'0,"0"0"-166"15,0 0 20-15,0 0-31 16,0 0-40-16,0 0-9 15,46 18 28-15,1-4-26 16,9-6-14-16,0 1-5 0,-3-2-16 16,1-3-179-16,-1 0-289 15</inkml:trace>
  <inkml:trace contextRef="#ctx0" brushRef="#br0" timeOffset="9097.02">9280 603 421 0,'0'0'216'0,"0"0"-64"15,0 0-19-15,0 0-34 16,0 0 15-16,0 0-17 15,0-18-34-15,0 16-18 16,0 0-8-16,0 2-9 16,0 0-8-16,0 0-9 15,-10 2-11-15,-3 18-2 16,-5 10 1-16,3 6 1 16,6 5 0-16,4-2 0 0,5-3-4 15,0-5-3 1,18-11 3-16,7-5-13 0,2-10 16 15,4-5 0-15,2 0 1 16,9-10-4-16,-4-17 2 16,-4-7 2-16,-5-5 0 15,-3-5 6-15,-10 1-6 16,-3 10 1-16,-5 10-2 16,-8 14 6-16,0 5-8 15,0 4 3-15,0 0-3 16,0 4-9-16,0 20 5 15,0 7 6-15,0 5 0 16,0 3-1-16,4-3 0 0,13-4 0 16,-1-8-1-16,9-10-2 15,-8-6 0-15,6-8 5 16,-5 0 0-16,-1-7 3 16,-3-14-1-16,-5-5 0 15,-9-2-1-15,0-6 3 16,-2-3-1-16,-21 5-3 15,-6 5-1-15,0 10-2 16,2 11-2-16,0 6-1 16,12 0-2-16,-1 0 7 15,12 10-5-15,4 4 0 16,0 4 2-16,0 4 3 0,14 0 0 16,7-1 0-1,13-5 1-15,0-4 4 0,-1-10-4 16,5-2 1-16,2 0 2 15,3-14-3-15,-8-9 8 16,5-3-5-16,-13-3-3 16,-9-4 8-16,-16 3-6 15,-2 0 2-15,0 9 1 16,-9 4-5-16,-6 9-5 16,-6 4 2-16,8 4-8 15,-3 0 6-15,10 0 1 16,4 0-6-16,2 4-1 15,0 6 8-15,0-1 0 16,8 2 3-16,15-2 0 16,-3-4 1-16,0 2-3 0,0-2 2 15,-5 2 0-15,-1-5 0 16,-1 5 0-16,-1 2-1 16,-6-4 1-16,3 3 0 15,-3 4 2-15,4 3-1 16,-6 3-1-16,3 1 0 15,-3-1 0-15,0-1 0 16,6-2 1-16,-6-6-2 16,9-1 2-16,-1-4 1 15,3-4 6-15,3 0-4 16,9 0 0-16,0-12 7 16,2-11-7-16,2-4-3 0,-3-6 6 15,-1-4-7-15,-4-6 1 16,-9 1-3-16,-8 4-3 15,-6 11 4-15,0 15-6 16,-16 5 2-16,-9 7-9 16,2 0 14-16,0 19 0 15,7 16 0-15,5 1 0 16,9 4-1-16,2 1 1 16,0-4 0-16,15-1 3 15,10-5-9-15,2-12 5 16,-3-4 1-16,3-14-1 15,2-1-11-15,-9 0-77 16,-4-12-106-16,-10-10-88 0,-6-2-276 16</inkml:trace>
  <inkml:trace contextRef="#ctx0" brushRef="#br0" timeOffset="9514.73">9515 356 479 0,'0'0'138'16,"0"0"-54"-16,0 0 40 16,0 0-48-16,0 0-3 15,0 0-15-15,0-1-22 16,-17 1-11-16,-3 0 14 15,-5 0-13-15,-1 18-1 0,-3 5 4 16,-12 11 3 0,-1 12-6-16,-3 5-12 0,8 9-4 15,3 5-10-15,16-4 0 16,18-6-47-16,0-11-139 16,20-16-209-16</inkml:trace>
  <inkml:trace contextRef="#ctx0" brushRef="#br0" timeOffset="10080.71">10526 120 527 0,'0'0'266'15,"0"0"-120"-15,0 0-32 16,0 0-46-16,0 0 3 16,0 0-53-16,-10-7-17 15,47 28 3-15,11 21 46 16,17 16-17-16,-1 14-13 0,2 8-2 16,-16 3 7-16,-14 3-3 15,-22-1-21-15,-14-5-1 16,-27-2-6-1,-33-6-26-15,-19-12-78 0,-9-14-201 16</inkml:trace>
  <inkml:trace contextRef="#ctx0" brushRef="#br0" timeOffset="13212.99">11941 255 657 0,'0'0'57'16,"0"0"73"-16,0 0-42 15,0 0 28-15,0 0-4 16,0 0-40-16,0 0-26 16,7-73-23-16,-34 85-5 15,-6 27-17-15,-10 12 13 16,3 17-7-16,7 7 10 16,8 3-13-16,12-2 0 15,6-8-4-15,7-9-1 16,0-11-1-16,29-12-5 0,12-9-36 15,9-8-12 1,15-11-94-16,0-8-185 0</inkml:trace>
  <inkml:trace contextRef="#ctx0" brushRef="#br0" timeOffset="14348.2">12273 319 810 0,'0'0'119'0,"0"0"-8"16,0 0-23-16,0 0-33 15,0 0 8-15,0 0-18 16,-82 90-30-16,82-46 13 16,0 2-22-16,0-6 11 0,7-5-17 15,10-1 3-15,1-9 1 16,7-6-8-16,-6-5 10 15,6-9-5-15,-5-5 1 16,7 0 2-16,0-9-3 16,0-10 2-16,-3-1-1 15,-4-2-1-15,-9-2-1 16,-6 2 3-16,-3 4 7 16,-2 4-9-16,0 8 0 15,0 6-1-15,0 0-3 16,0 0-12-16,0 0 8 15,0 17 7-15,0 4 0 0,0 5 3 16,0 1-3-16,11-4 1 16,5-2-1-16,-3-6-6 15,2-5 6-15,-1-7-3 16,-1-3 7-16,3 0-4 16,-1-11 0-16,6-9 7 15,-5-3-7-15,-10-2-2 16,-1-4-2-16,-5-4 2 15,0 3 0-15,-21 0 1 16,-6 7 1-16,6 11-7 16,-2 9 5-16,5 3-5 15,5 0 7-15,2 3-6 16,6 16 5-16,5 8-3 0,0 0-4 16,5-1 8-1,15-2-2-15,2-8 2 0,3-4-1 16,0-6 1-16,-4-6 0 15,8 0-4-15,-4-2 9 16,-5-16-2-16,2-6 0 16,-8-5-3-16,-8 3 0 15,-1-3 0-15,-5 5 1 16,0 5 0-16,-5 4-2 16,-1 5 2-16,-3 3-3 15,2 5 2-15,0 2-3 16,3 0-2-16,4 0-1 0,0 0-14 15,0 7 4-15,0 3-8 16,4 0 16-16,10 0 8 16,1 1 0-16,6-4 1 15,-6 1 0-15,-1 2-1 16,-8 0 0-16,3 2 2 16,-5 2-2-16,-2 2 3 15,-2 0 2-15,0 4 2 16,8-3 3-16,-4 3 3 15,5-6 0-15,-3-4-8 16,8-1 9-16,-1-3-10 16,3-1-4-16,-1-3 21 15,8-2-8-15,-1 0-5 16,7-7 1-16,7-8-7 16,-7-6 1-16,-2-2-2 0,-8-2 2 15,-7-3 1-15,-8-2-3 16,-4 2 0-16,0 9-1 15,0 2 0-15,-16 11-9 16,1 6 9-16,-1 0 2 16,-6 6-2-16,4 22 0 15,5 8-10-15,6 4 9 16,7 1 1-16,0-4 1 16,0-3 0-16,16-4-1 15,3-4-1-15,2-5 1 16,1-11-1-16,-1-6 0 15,-2-4-2-15,-1 0-11 0,-5 0-43 16,-1 0-64-16,-8-7-65 16,-4-5-161-16</inkml:trace>
  <inkml:trace contextRef="#ctx0" brushRef="#br0" timeOffset="15379.92">13662 479 635 0,'0'0'231'16,"0"0"-101"-16,0 0-29 15,0 0 6-15,0 0-58 16,0 0-29-16,0 0-9 16,11-72 3-16,5 51-6 15,-3 2 1-15,-1 3-7 0,-6 3 4 16,-4 8-4-1,0 5-4-15,5 0 1 0,-3 12 1 16,6 20 0-16,-4 8 0 16,1 4 0-16,-1-3 0 15,-6-6 4-15,8-9-4 16,-6-9 0-16,0-10 3 16,0-7-3-16,-2 0 0 15,4 0 8-15,7 0 12 16,3-14 18-16,9-10-30 15,-2-4-8-15,4-2 0 16,-7 4 2-16,2 5-2 16,-11 8-1-16,-2 9 0 15,-7 1 1-15,0 3-1 16,0 0-4-16,2 9 0 0,2 14 5 16,-2 9 0-16,10-1 2 15,-3 1 2-15,-1-3-4 16,3-10-1-16,3-3 0 15,-3-5 0-15,-4-6-8 16,6-3-11-16,0-2-33 16,10 0-12-16,-1-7-83 15,5-13-28-15,0-6-159 16,-10-13-254-16</inkml:trace>
  <inkml:trace contextRef="#ctx0" brushRef="#br0" timeOffset="15583.24">14237 132 637 0,'0'0'142'16,"0"0"43"-16,0 0-89 0,0 0-39 16,0 0-32-16,0 0-12 15,-4 123 44-15,15-58 2 16,-2 1-25-16,-2-1 0 16,-5-5-22-16,-2-4-8 15,0-5-4-15,0-10 0 16,0-6 0-16,0-14-13 15,0-6-31-15,0-11-94 16,0-4-106-16,17 0-225 16</inkml:trace>
  <inkml:trace contextRef="#ctx0" brushRef="#br0" timeOffset="16034.15">14416 451 821 0,'0'0'154'0,"0"0"-54"16,0 0-77-16,0 0-6 16,0 0 43-16,0 0-3 15,2 109-28-15,2-86-13 16,-4-7-1-16,2-6-11 16,0-8-4-16,3-2 3 15,-3 0 14-15,3 0-1 16,6-17 14-16,7-10-28 15,-5-5 0-15,10 2-2 0,-8 4 0 16,-9 10-8 0,4 8 5-16,-6 8-2 0,-2 0-5 15,7 14 4-15,3 14 6 16,3 3 0-16,3 1 0 16,-5-11 0-16,3-5 0 15,-1-7 0-15,-1-7-4 16,3-2 4-16,6 0 4 15,-5-13-3-15,2-9 4 16,-9-3-4-16,0-8 0 16,-11 1 5-16,0 2-5 15,0 7-1-15,-16 2-7 16,-3 13-14-16,-10 8 4 0,2 0-35 16,4 0-75-1,8 16-31-15,13 0-167 0</inkml:trace>
  <inkml:trace contextRef="#ctx0" brushRef="#br0" timeOffset="16296.6">14741 176 845 0,'0'0'96'0,"0"0"11"16,0 0-34-16,0 0 1 0,0 0-35 15,0 0-21-15,127 14-2 16,-89 39 13-16,2 6-3 16,3 13-8-16,-8 7 5 15,-6 5-2-15,-16 5-17 16,-13-7-4-16,-24-8-3 16,-36-12-14-16,-29-14-71 15,-27-8-115-15,-21-12-479 16</inkml:trace>
  <inkml:trace contextRef="#ctx0" brushRef="#br0" timeOffset="21180.76">3713 5709 643 0,'0'0'106'16,"0"0"0"-16,0 0-30 15,0 0-6-15,0 0-25 16,0 0-25-16,0 0-7 16,14 84 27-16,-3-10 11 15,5 25-4-15,-1 14-17 16,1 20-12-16,-3 11-5 15,-2 0-9-15,-6-1-2 16,-3-8-2-16,-2-15 6 16,0-14-6-16,0-18-2 15,-7-17 2-15,0-17-3 16,5-14-8-16,-2-15 8 0,2-8-22 16,2-13-39-16,0-4 3 15,0-4-14-15,0-25-26 16,0-12-148-16,0-10-127 15</inkml:trace>
  <inkml:trace contextRef="#ctx0" brushRef="#br0" timeOffset="22179.48">3787 5618 553 0,'0'0'89'15,"0"0"18"-15,0 0 32 16,0 0-70-16,0 0-11 0,0 0-6 16,-14-5-2-1,14 5-18-15,0 0-6 0,0 0-4 16,0 0 0 0,0 2-15-16,0 7 13 0,23 6 7 15,6-1-8-15,8-1-5 16,13-1-11-16,8-1 8 15,11-3-10-15,9-6 0 16,8-2 3-16,1 0 0 16,0 0-1-16,-8 0-3 15,-17 0 0-15,-20-2-1 16,-19 0-2-16,-15-1 6 16,-8 3-5-16,0 0 4 15,0 0 3-15,0 0-3 16,0 0-1-16,0 0 2 0,0 0 5 15,0 0 0-15,0 0-2 16,-2 0-1-16,-4 0-1 16,-5 0-3-16,-1 19-1 15,1 5 0-15,1 11 3 16,0 12-1-16,1 11-2 16,3 11 3-16,2 8-1 15,4 10 2-15,0 11-2 16,0 6 3-16,0 2-2 15,0-5-1-15,0-5-1 16,-4-6-1-16,0-2 0 16,2-5 0-16,-2-7 0 0,-1-10 0 15,1-10 0 1,0-8 0-16,4-7 0 0,0-7-4 16,0-10 4-16,0-5-11 15,0-4 8-15,0-5 2 16,0 2-2-16,2-2 1 15,-2 1 2-15,0 0-2 16,0-3 2-16,0-2-1 16,0-2 2-16,0-1-1 15,0-3 1-15,0 3-2 16,0-1 2-16,0-2 0 16,0 0 1-16,0 0-1 15,0 0 2-15,0 0-1 16,-4 0-2-16,-13 0 4 15,-3 0-4-15,-4-8 1 0,-5-6-1 16,-14-2 0 0,-3-2-5-16,-14-2 5 0,-10 1 1 15,-3 3 2-15,-6 9-6 16,6 4 3-16,4 3-2 16,11 0-1-16,11 3-1 15,7 6-21-15,18 2-29 16,7-1-67-16,10-6-179 15</inkml:trace>
  <inkml:trace contextRef="#ctx0" brushRef="#br0" timeOffset="22791.55">4213 5650 448 0,'0'0'233'15,"0"0"-128"-15,0 0 14 16,0 0 4-16,0 0-3 15,0 0-4-15,25-50-77 16,-10 10-15-16,3-9-3 16,-3-4-3-16,3-1-11 15,-5-1-7-15,-3 13-1 16,-6 13 1-16,-4 15 0 16,0 14-4-16,0 0-43 15,0 25-50-15,-14 15-141 16,6 9-403-16</inkml:trace>
  <inkml:trace contextRef="#ctx0" brushRef="#br0" timeOffset="24367.44">3511 7854 851 0,'0'0'106'0,"0"0"-47"15,0 0-5 1,0 0-9-16,0 0-17 0,0 0-20 16,-2 14-5-16,2 21 9 15,8 9 30-15,7 6-19 16,4 2-6-16,-4-6-3 15,5-8-9-15,-4-12-1 16,1-10-1-16,2-6 1 16,-2-10-2-16,1 0 0 15,7-3 6-15,2-23 4 16,-4-8 4-16,4-7 1 16,-8-1-2-16,-4-3-5 15,-6 0 4-15,-7-1-6 0,-2 1-4 16,0 11-1-1,-2 10 0-15,-7 12-3 0,0 8-1 16,0 4-15 0,1 0-21-16,-4 4-39 0,8 16-89 15,4 0-135-15,0-6-343 16</inkml:trace>
  <inkml:trace contextRef="#ctx0" brushRef="#br0" timeOffset="24734.12">4063 7775 642 0,'0'0'291'0,"0"0"-184"16,0 0-1-16,0 0-12 16,0 0-46-16,0 0-17 15,0-14-16-15,0 14-5 16,0 5-6-16,0 17 1 15,0 10-3-15,-6 6 8 16,-4 3-6-16,4-1-3 16,2 0 4-16,-1-2-4 15,3-4 6-15,2-7-6 16,0-6 0-16,0-3 0 16,0-6 2-16,7-2-3 15,11-2 2-15,-1-2-2 16,6-2 5-16,1-2-4 0,3-2 0 15,-1 0-1 1,3 0 0-16,-4 0-18 0,-5-8-27 16,1-7-31-16,-11 3-126 15,-3-8-171-15</inkml:trace>
  <inkml:trace contextRef="#ctx0" brushRef="#br0" timeOffset="24987.66">4061 7939 873 0,'0'0'170'15,"0"0"-81"1,0 0 19-16,0 0-51 0,0 0-25 16,0 0-23-16,-2-16-6 15,29 9 2-15,13-1 6 16,4 0-8-16,1-2 3 15,-5-2-5-15,-7 4-2 16,-10 1-8-16,-10 2-30 16,-10 0-33-16,-3-2-70 15,-6 0-93-15,-15-2-473 16</inkml:trace>
  <inkml:trace contextRef="#ctx0" brushRef="#br0" timeOffset="25180.01">4028 7756 932 0,'0'0'135'0,"0"0"-48"0,0 0 6 15,0 0-53-15,0 0-21 16,0 0-18-16,71-38 2 16,-31 30-3-16,-2 1-3 15,2 7-52-15,-2-3-130 16,-7 1-193-16</inkml:trace>
  <inkml:trace contextRef="#ctx0" brushRef="#br0" timeOffset="26448.25">7781 5851 700 0,'0'0'104'0,"0"0"-1"15,0 0-13-15,0 0-25 16,0 0-39-16,0 0-17 15,-21 142 41-15,11-41 1 16,1 17-11-16,-1 15-15 16,-2 7-1-16,3 2-18 15,3-3-1-15,-1-17-3 16,2-22-2-16,1-24 2 0,-1-22-2 16,5-22-2-16,0-14 2 15,0-9 0-15,0-9-29 16,0-14-22-16,9-27-70 15,7-21-45-15,-3-16-122 16</inkml:trace>
  <inkml:trace contextRef="#ctx0" brushRef="#br0" timeOffset="27363.95">7760 5946 638 0,'0'0'26'15,"0"0"94"-15,0 0-13 16,0 0-30-16,0 0 15 16,0 0 10-16,-35-51-39 15,35 51-31-15,0 0-7 16,0 0-7-16,14-2-12 15,24 2 5-15,20 0 4 16,16 0 2-16,14 2 1 16,13 8-9-16,13 2-1 15,9 0 4-15,6-6-12 0,6 3 0 16,4-4 1 0,-10 1 0-16,-6 2-1 0,-16 0 1 15,-18 0 1-15,-18 1-2 16,-21-2 0-16,-15 0 0 15,-10-3 0-15,-10-4 0 16,-6 0 1-16,-4 0 0 16,-5 0-1-16,0 0 3 15,0 0 2-15,0 0 3 16,0 0 7-16,0 0-7 16,0 0-4-16,0 1-2 15,0 1 0-15,0 3-2 16,0 13-1-16,0 12 1 15,0 16 1-15,0 22 2 16,-10 14 1-16,2 20 3 0,-1 10-3 16,2 17-2-16,-2 1 1 15,5-1-2-15,-1-10-1 16,1-14 0-16,2-12 1 16,0-13 0-16,-6-14-1 15,8-10 1-15,-2-10-1 16,0-7 0-16,0-6-1 15,-5-9 1-15,7-6 0 16,-2-5 0-16,2-9 0 16,0-3 3-16,0 2-8 15,0-2 4-15,-4-1 1 16,-6 0 0-16,-3 0 0 0,-11 0 2 16,-10 0-4-16,-8-9 2 15,-3 0-5-15,-13-2 0 16,-17-1-1-16,-19-2 2 15,-20-2-1-15,-20 1-5 16,-20-3 10-16,-10 2 0 16,-8-2 0-16,7 1 0 15,18-3 1-15,22 3-1 16,34 1-3-16,26 0 2 16,20 4 1-16,18 2 3 15,17 3-2-15,3 2 2 16,7 1-3-16,0-4-3 15,2-1 0-15,23-3-2 0,4 3-8 16,2 1-34 0,0 4-21-16,3 4-116 0,-5-2-102 15</inkml:trace>
  <inkml:trace contextRef="#ctx0" brushRef="#br0" timeOffset="27997.22">8061 6229 387 0,'0'0'198'0,"0"0"-169"0,0 0 34 16,0 0 36-16,0 0-12 16,0 0-38-16,-6 99-13 15,12-85 10-15,7-7 4 16,2-6 0-16,5-1-8 16,5 0 14-16,2-12-12 15,-3-6-25-15,0-4-3 16,-8-1-5-16,-7 4 4 15,-5-3-10-15,-4 2 0 16,0 4 7-16,0 2-11 16,-2 4-1-16,-15 7-3 0,-8 3 3 15,-6 0 0 1,-5 5-5-16,5 15 3 0,2 8 2 16,7 4-1-16,3 4-1 15,17 2 1-15,2 2 1 16,0-3 1-16,10-5-1 15,7-6 0-15,6-5-2 16,1-7 0-16,3-6-2 16,4-3-13-16,5-5-52 15,-1 0-92-15,3-13-71 16,-5-8-244-16</inkml:trace>
  <inkml:trace contextRef="#ctx0" brushRef="#br0" timeOffset="28715.5">8392 6168 608 0,'0'0'61'15,"0"0"89"-15,0 0-23 16,0 0-31-16,0 0-3 16,0 0-22-16,-9-43-41 15,9 48-26-15,-2 24-2 0,2 15-2 16,0 5 18-16,0 6-3 16,0-2-4-16,0-2 0 15,0-12-8-15,-2-8-3 16,-2-15 2-16,4-10-1 15,0-4 1-15,0-2-1 16,0 0 8-16,0-19 12 16,0-10-4-16,0-14-14 15,0-4-2-15,0-6 0 16,0-3 0-16,2 4-1 16,2 8 0-16,-2 7 0 15,5 11 2-15,0 9-3 16,-5 7 2-16,-2 4 2 0,0 6 2 15,0 0-4-15,0 0 1 16,5 0-2-16,3 4-6 16,3 20 5-16,5 10-2 15,2 9 5-15,0 8-2 16,0 2 3-16,-3-2-1 16,-3 0-2-16,-4-10 0 15,-1-6-1-15,-5-14 3 16,0-10-2-16,-2-8 2 15,0-3-2-15,2 0 0 16,-2 0 7-16,0-12 18 16,6-19-8-16,-6-14-14 15,0-9-1-15,0-10 2 16,0-10-1-16,0-4-4 0,0 10 1 16,0 10-5-16,0 17 2 15,0 17-3-15,0 12-6 16,0 8-19-16,2 4-14 15,0 6-68-15,0 26-54 16,2 11 5-16,5 1-261 16</inkml:trace>
  <inkml:trace contextRef="#ctx0" brushRef="#br0" timeOffset="29084.1">8729 6240 762 0,'0'0'165'0,"0"0"-47"15,0 0 1-15,0 0-47 16,0 0-35-16,0 0-22 16,-40-4-11-16,22 29 4 15,2 12-6-15,3 1 2 16,4 3-4-16,4-5 3 15,5-7-1-15,0-4-2 16,0-11-1-16,0-9 0 16,5-3 1-16,4-2 0 15,4 0 3-15,3-17 13 0,4-7-2 16,-6-9-6-16,-8 0-3 16,-4-2-5-16,-2-1 1 15,0 8-1-15,0 7-4 16,-8 10-14-16,-2 10-26 15,-1 1-58-15,3 3-94 16,3 20-118-16,5 2-289 16</inkml:trace>
  <inkml:trace contextRef="#ctx0" brushRef="#br0" timeOffset="29797.41">8894 6386 590 0,'0'0'211'0,"0"0"-76"16,0 0-17-16,0 0-22 16,0 0-30-16,0 0-24 15,-9-86-14-15,2 84-15 16,-4 2-12-16,-2 0 2 16,-3 0-6-16,-1 21 3 15,1 5-1-15,3 6-1 16,1 0 1-16,8-2 1 15,4-7-5-15,0-4 5 16,0-5 0-16,8-9-2 16,6-2-2-16,1-3 4 0,6 0 1 15,1-17 4 1,-2-8-2-16,0-4 1 0,-2-3 0 16,-7-5-2-16,0-4 4 15,-4-6-2-15,-2-4-1 16,-5-2-2-16,0 0-1 15,0 9 2-15,0 11-1 16,0 13-2-16,-5 10 0 16,3 5 1-16,-1 5-1 15,3 0 1-15,0 0-5 16,-2 18-2-16,2 15 4 16,0 9 3-16,0 4 0 15,0 3 0-15,5-1 2 16,6 1-2-16,0-6 1 15,-2-7-1-15,2-3 0 0,0-13 0 16,1-6 0-16,-4-9 0 16,1-5-4-16,3 0 8 15,-4 0 1-15,11-15-1 16,-9-12-2-16,-1-5-2 16,-5-6 6-16,-4-4-3 15,0 3-2-15,0 7 0 16,0 13-1-16,-8 9-5 15,-1 10 1-15,-5 0-8 16,-1 15 10-16,1 16 0 16,3 10 2-16,11 6 0 15,0 3 0-15,0 1 0 0,5-9 0 16,11-8-1 0,1-8-1-16,3-8-8 0,7-10-23 15,11-8-111-15,4 0-106 16,7-12-286-16</inkml:trace>
  <inkml:trace contextRef="#ctx0" brushRef="#br0" timeOffset="30095.96">9301 6176 686 0,'0'0'132'0,"0"0"-42"0,0 0 8 15,0 0-14-15,0 0 8 16,0 0-38-16,-15-14-33 16,15 14-9-16,0 0-9 15,0 22-2-15,0 11 12 16,0 11 2-16,0 7 2 16,0 0 1-16,0-1-1 15,0-9-3-15,0-5-14 16,0-6 2-16,0-11-5 15,0-7-3-15,0-6-39 16,0-6-32-16,-2 0-75 16,-2-16-43-16,-6-17-260 0</inkml:trace>
  <inkml:trace contextRef="#ctx0" brushRef="#br0" timeOffset="30583.89">9201 6198 560 0,'0'0'110'0,"0"0"49"15,0 0-31-15,0 0-40 16,0 0-24-16,0 0 8 16,11-74-40-16,10 68-9 15,3-1 6-15,3 4-16 16,-2 3-2-16,-6 0-3 16,-7 0-7-16,-3 0-1 15,-5 14-1-15,-4 9 1 0,0 3 2 16,0 3-1-16,-15 0 2 15,-8 3-2-15,-1-5-1 16,1-5 1-16,6-6 0 16,3-4-1-16,5-8 0 15,9-1 1-15,0-3 1 16,0 0-1-16,0 0 0 16,0 0-1-16,0 0 0 15,16 0 0-15,8 0 0 16,3 0 1-16,0 4 2 15,-5 7-6-15,1 1 4 16,-8 5-2-16,-1 1 2 16,-8 0-1-16,1 4 3 15,-7-2-3-15,0 1-1 0,-2-4 1 16,-19-2 2-16,-8-3 9 16,-2-5 7-16,-9-3-16 15,3-4-2-15,-4 0 1 16,3-6-1-16,5-14-5 15,6-2-34-15,2-2-70 16,12 2-103-16,9 3-414 16</inkml:trace>
  <inkml:trace contextRef="#ctx0" brushRef="#br0" timeOffset="33413.71">7808 5867 485 0,'0'0'80'0,"0"0"-21"16,0 0 16-16,0 0 22 15,0 0-37-15,0 0-25 16,0-10-8-16,2 7 19 15,8-2 14-15,1-5-3 16,-3-1-10-16,-1-6 1 0,-4-3-10 16,-3-1-13-1,0 0 4-15,0-4-10 0,-18-2-10 16,-7 1-9-16,-6 0 1 16,-3 5 0-16,-3 7-1 15,-4 7 0-15,-1 4-2 16,-2 3 2-16,-8 0-1 15,5 15 0-15,3 4 1 16,11 4 0-16,6 0 3 16,6 1-6-16,13 1 3 15,1-4 0-15,5 2 0 16,2-5 0-16,0-4 0 16,0-3 0-16,0-6 0 15,0-5 1-15,0 2 2 0,0-2 0 16,0 0 0-16,0 0 7 15,0 0 2-15,0-2 4 16,0-18-1-16,0-8-11 16,0-2-4-16,-12-2 0 15,-5 1-1-15,-12 0 0 16,-14 4 1-16,-12 9-2 16,-15 10 1-16,-5 8-2 15,-6 0 2-15,4 14 2 16,1 12-2-16,9 9 3 15,7 5-2-15,6 4 1 16,10 8-1-16,1 2-6 16,10 5 6-16,4 0 0 15,11 1 0-15,7-2 0 16,4-3 1-16,7-4-2 0,0-10 2 16,0-7-1-16,0-12 0 15,7-8-1-15,-3-9 1 16,0-5 0-16,-1 0 1 15,2 0 0-15,-3 0 1 16,0 0 4-16,-2-9-4 16,0-3 2-16,0-4-1 15,-9 2-1-15,-11 4-2 16,-9 6-4-16,-9 4 4 16,-11 0-1-16,-7 28 0 15,-11 6 2-15,3 8-5 0,4 4 3 16,4 7 1-16,9 5-1 15,7 2 0-15,6 6 0 16,10 2 1-16,11 9-1 16,6-2 1-16,7 0 0 15,0-3 1-15,2-8-1 16,18-8 0-16,7-6 0 16,4-9 2-16,0-11-2 15,2-6 0-15,-4-8 0 16,0-9 0-16,-2-4 1 15,-4-3-1-15,-5 0 0 16,-5 0-2-16,-4-10 2 16,-9 0 3-16,0 4-3 15,0 3-2-15,0 0 1 0,0 3-8 16,-11 0 7-16,-10 3-5 16,2 20 2-16,1 7 2 15,3 8 1-15,7 4-2 16,8 2-4-16,0 4 1 15,0 3 6-15,21-3-2 16,8 0-3-16,4-4 1 16,7-4 0-16,5-5 3 15,3-1 1-15,2-9-2 16,-1-5 3-16,-3-7 1 16,-3-6-1-16,-5-7 0 15,-7 0-2-15,-4 0-2 0,-5-7-7 16,-4-6 10-16,-2 3-3 15,-7 2-2-15,-3 2 6 16,-2 2-1-16,-4 4 0 16,0 0-4-16,5 0 2 15,2 0-2-15,8 0-7 16,6 16 1-16,10 2 3 16,2 6 2-16,9 5 6 15,5-3 1-15,5-1 1 16,-4-3-2-16,6-5 1 15,-8-9-1-15,4-8 0 16,-5 0 0-16,-5-3 0 16,2-17 0-16,-9-5-12 15,-2-3 10-15,-8-3-5 16,-9-1 6-16,-6 6 1 0,-3 4 0 16,-5 7 2-16,0 4-1 15,0 8-1-15,0 3 0 16,0 0-4-16,4 0-11 15,5 1-10-15,2 12 25 16,12 0-3-16,-4-1 3 16,6-2 7-16,4-4-5 15,0-3-1-15,0-3 1 16,2 0-2-16,5-15 6 16,-1-7-4-16,-1 1 0 0,-5-4-1 15,-5 1 2 1,-1-5 0-16,-10 0-2 0,-7 0 0 15,-6-1-1-15,0 7 5 16,0 1-4-16,-8 2-2 16,-3-2 1-16,-1 1 0 15,1-1-4-15,5 4 1 16,4 0-8-16,0 4-6 16,2 2-22-16,0 2-26 15,0-4-86-15,0-4-212 16</inkml:trace>
  <inkml:trace contextRef="#ctx0" brushRef="#br0" timeOffset="34097.89">6959 6292 263 0,'0'0'35'0,"0"0"119"16,0 0-46-16,0 0 6 15,0 0-5-15,0 0 29 16,-34-48-38-16,34 46-3 16,0 2-4-16,0 0-40 15,0 0-22-15,0 0-11 16,0 0-8-16,0 24-7 0,0 8 20 16,-2 8-8-16,-2 1 0 15,-5-2-11-15,2 2-5 16,-2-3 7-16,1-4-7 15,-1-8 3-15,-1-5-2 16,6-9-2-16,4-5 1 16,0-3-1-16,0-1 2 15,0-3 3-15,0 0 12 16,0 0-5-16,0 0 1 16,0 0-11-16,9 0-1 0,15 0 0 15,14 0-1 1,-4-5 0-16,6 3-4 0,-2-5-39 15,2 2-17-15,0-2-14 16,-2-5-70-16,-9-1-118 16,-4-6-166-16</inkml:trace>
  <inkml:trace contextRef="#ctx0" brushRef="#br0" timeOffset="34482.46">7202 6326 747 0,'0'0'173'0,"0"0"-74"16,0 0 11-16,0 0-2 0,0 0-50 16,0 0-35-1,-7-28-13-15,36 21 0 0,13-6-5 16,3 3 0-16,4 3-5 16,-11-2 2-16,-11 6-5 15,-14 0 3-15,-6 3-22 16,-7 0-14-16,0-2 10 15,0 0-4-15,-9 0-22 16,-11 2-2-16,0 0 43 16,2 0 6-16,5 0 5 15,1 0 14-15,4 0 6 16,3 21-7-16,3 9 15 16,2 5 1-16,0 6 1 15,0 1-10-15,2-2-1 0,5-4-8 16,-5-6-7-16,0-6-2 15,-2-6 3-15,2-6-5 16,-2-6-15-16,5-6-42 16,2 0-95-16,-3-4-93 15,5-21-208-15</inkml:trace>
  <inkml:trace contextRef="#ctx0" brushRef="#br0" timeOffset="34796.92">7498 6295 656 0,'0'0'191'0,"0"0"-60"16,0 0-4-16,0 0-10 0,0 0-43 15,0 0-37 1,0-23-14-16,0 23-16 0,0 20-4 16,-4 8 9-16,-8 6 5 15,8 3-3-15,0-3-3 16,-1 0-4-16,5-5-2 15,0-4-5-15,0-6 2 16,0-6-1-16,0-3 0 16,0-4-1-16,11-4-1 15,3 1 1-15,1-3 0 16,6 0-4-16,3 0-20 16,3-7-11-16,2-9-23 15,0-2-25-15,-5-2-93 16,-4 0-91-16,-6 2-353 0</inkml:trace>
  <inkml:trace contextRef="#ctx0" brushRef="#br0" timeOffset="34977.18">7546 6428 643 0,'0'0'197'16,"0"0"-105"-16,0 0 8 15,0 0-23-15,0 0-19 16,0 0-43-16,-27 0-15 15,48 0-7-15,8-1 5 16,12-3 2-16,-1-3-50 0,-7-2-55 16,-4-3-59-1,-8-4-134-15</inkml:trace>
  <inkml:trace contextRef="#ctx0" brushRef="#br0" timeOffset="35148.44">7454 6295 726 0,'0'0'198'16,"0"0"-125"-16,0 0 3 16,0 0-17-16,0 0-56 15,0 0 11-15,86-34-9 16,-43 23-5-16,-3 3-29 16,-9-2-98-16,-12 0-118 15,-15-2-319-15</inkml:trace>
  <inkml:trace contextRef="#ctx0" brushRef="#br0" timeOffset="36435.51">6213 5645 750 0,'0'0'88'16,"0"0"-4"-16,0 0-5 16,0 0-23-16,0 0 2 15,0 0 13-15,0 0-46 16,-37-117 0-16,37 83-19 15,18-4 9-15,11-2-13 16,0-2 10-16,7-4-2 16,4 0 1-16,3 2 3 15,1 4-3-15,5 4-6 0,3 5 8 16,3 7-6 0,3 0 3-16,7 4-9 0,0 6 8 15,1 4-8-15,-1 8 1 16,-3 2 0-16,-4 0 0 15,5 6 0-15,-3 10-2 16,-2 8 2-16,0 2-1 16,-4 1-1-16,-4 0 1 15,0-3-1-15,-4 0 2 16,-3 0-1-16,-1-5-1 16,-7-2 1-16,2-6-1 15,-2-5 6-15,-1-5-5 16,-1-1-1-16,0 0 3 15,-1-3 3-15,-8-9 0 0,1-6 5 16,-6-3 6-16,-5 2-9 16,-1-1-1-16,-3 3-4 15,-6 5 1-15,-4 7-1 16,0 0 0-16,2 3-3 16,-2 0 0-16,0 2 0 15,0-3 2-15,0 3 0 16,0 0-2-16,0 0 2 15,0 0-3-15,0 0 1 16,0 0-4-16,0 3 3 16,0 11 0-16,0 6 1 15,0 2 4-15,0 2-4 16,0 0 0-16,0-2 2 0,0 1 0 16,18-5-1-16,6 2 0 15,1 0-1-15,13-2 2 16,-1-1-1-16,6-3 0 15,1-5-1-15,-1-6 2 16,13 0 0-16,1-3 4 16,6 0-4-16,2 0-2 15,-5 0-1-15,5-8 1 16,-9 1 0-16,-8 2 1 16,-10-1-1-16,-11 3 2 0,-7 3-1 15,-2 0 0-15,-5 0-1 16,8 17 2-16,-2 9-2 15,4 6 0-15,-1 2 2 16,-2-1-1-16,-4-4-1 16,-3-3 7-16,-4-3-6 15,-2-7-1-15,-5-6 0 16,0-6 0-16,-2-3-5 16,0-1 10-16,0 0-10 15,0 0 2-15,0 0-20 16,-15 0-48-16,-19 0-88 15,-8-17-311-15</inkml:trace>
  <inkml:trace contextRef="#ctx0" brushRef="#br0" timeOffset="37398.11">6905 4257 689 0,'0'0'140'0,"0"0"-31"16,0 0-6-16,0 0-30 16,0 0-14-16,0 0-25 15,0-7-8-15,0 24-15 0,0 12 15 16,0 5-1-16,0 3-8 16,-4-1-4-16,-3 0-2 15,1-4-1-15,4-4-6 16,2-3 3-16,0-10-3 15,0-4-4-15,4-4 0 16,14-2 1-16,6-1 2 16,7-3-1-16,2-1-2 15,-4 0 0-15,8 0-26 16,-8 0-33-16,-5 0-76 16,-6-5-73-16,-12-7-189 15</inkml:trace>
  <inkml:trace contextRef="#ctx0" brushRef="#br0" timeOffset="37597.51">6939 4467 808 0,'0'0'148'16,"0"0"-66"-16,0 0 1 15,0 0-29-15,0 0-42 16,0 0-10-16,96-46-1 15,-63 37-1-15,-4-3-5 16,-4 1-101-16,-8-3-28 16,-5 0-145-16,-12-2-175 15</inkml:trace>
  <inkml:trace contextRef="#ctx0" brushRef="#br0" timeOffset="37775.83">6910 4211 655 0,'0'0'179'0,"0"0"-81"16,0 0-17-16,0 0-18 16,0 0-27-16,0 0-35 15,38-6 22-15,-5 6-11 16,7 0-12-16,-1 0-10 16,-2 0-100-16,5 0-110 15,-1 2-276-15</inkml:trace>
  <inkml:trace contextRef="#ctx0" brushRef="#br0" timeOffset="37979.18">7237 4368 852 0,'0'0'179'15,"0"0"-117"-15,0 0 36 16,0 0-32-16,0 0-42 15,0 0-9-15,52 0-15 16,-23-1 0-16,2 1-61 16,0-4-158-16,-2 2-197 15</inkml:trace>
  <inkml:trace contextRef="#ctx0" brushRef="#br0" timeOffset="38406.83">7608 4225 811 0,'0'0'107'15,"0"0"-8"-15,0 0 16 16,0 0-23-16,0 0-30 0,0 0-9 15,-7-36-17-15,7 36-13 16,0 0-7-16,-5 0-14 16,5 3-2-16,0 23-3 15,0 15 3-15,0 9 3 16,0-2-1-16,0-5-2 16,0-4 0-16,14-12 0 15,-5-10 0-15,2-4-1 16,0-10 1-16,2-3 2 15,10 0-1-15,4-6 3 16,2-17 2-16,2-10-5 16,-4-6-1-16,0-5 0 15,-8-3-1-15,-5 7 1 16,-5 11-13-16,-9 8-5 0,0 11-11 16,0 6-30-16,0 4-85 15,0 0-176-15</inkml:trace>
  <inkml:trace contextRef="#ctx0" brushRef="#br0" timeOffset="38751.41">8038 4249 645 0,'0'0'193'0,"0"0"-99"16,0 0 32-16,0 0-29 15,0 0-5-15,0 0-30 16,-20-31-19-16,20 31-17 16,0 0-18-16,6-1-4 15,23 1-3-15,10 0-1 16,3 0 1-16,0 0-2 15,-6 0-1-15,-2 0 0 16,-13 0-11-16,-9 0-36 16,-8 4-7-16,-4-2-73 15,0 0-8-15,-4-1-53 0,-19-1-60 16,3 0-102 0</inkml:trace>
  <inkml:trace contextRef="#ctx0" brushRef="#br0" timeOffset="38923.68">8038 4249 188 0,'131'-23'281'0,"-139"23"-108"16,1 0-9-16,2 0-50 15,1 9-44-15,-1 9-10 16,5 8-5-16,0 6 17 16,0 2-15-16,0 2-26 15,0 0-2-15,0-2-21 16,0-4-6-16,0-5-2 16,0-3 0-16,0-7 0 15,0-3-1-15,0-1-37 0,0-7-108 16,0-4-177-16</inkml:trace>
  <inkml:trace contextRef="#ctx0" brushRef="#br0" timeOffset="39546.71">8479 4273 532 0,'0'0'374'0,"0"0"-311"15,0 0 46-15,0 0-45 16,0 0-29-16,0 0-17 0,-2 38 30 16,2 2-11-16,-2 4-20 15,2 4 1-15,0-3-7 16,0-8-6-16,0-7-5 15,0-10 0-15,0-9 1 16,0-5 2-16,0-6-2 16,0 0 5-16,0-10 4 15,0-15-10-15,0-8-2 16,0-8 1-16,0-5 1 16,8-10 0-16,8-2 0 15,7 2 0-15,2 6-1 0,3 13-3 16,1 11 4-16,-5 9 0 15,-1 9 2-15,-8 3-2 16,-5 5-2-16,-4 0-4 16,-4 0-1-16,-2 7 4 15,0 7 3-15,0 1 1 16,-15 2-1-16,-12-2-1 16,-2 0 1-16,0-5 1 15,9-4 0-15,9-4 4 16,7-1-2-16,4 4-2 15,0 7 4-15,0 4-2 16,0 6 9-16,13 4-4 16,9 0 6-16,3-4 1 15,1 0-3-15,-4-6-9 0,1-4-3 16,-5-1 0-16,-7-6 0 16,-7-3-6-16,5-2-37 15,-2 0-36-15,2 0-210 16,2 0-185-16</inkml:trace>
  <inkml:trace contextRef="#ctx0" brushRef="#br0" timeOffset="40662.68">9130 4160 927 0,'0'0'144'0,"0"0"-43"16,0 0-9-16,0 0-52 15,0 0-17-15,0 0 5 16,-103 99 0-16,76-53-10 16,-1-2-5-16,6-4 5 15,-1-6-18-15,8-11 2 16,3-10-1-16,8-9 1 16,4-4 0-16,0 0 11 15,0-5 7-15,0-21-6 16,2-8-14-16,14-10-1 15,11-7 1-15,-1-3 0 16,5 0 0-16,-4 9 0 16,-4 13-1-16,-7 17 1 15,-10 8 0-15,-4 7-1 16,5 0-2-16,-1 13-3 0,6 19 5 16,1 9 2-16,-4 8 4 15,0-1-5-15,-2-2 0 16,-3-6-4-16,-4-10 4 15,0-5-33-15,0-11-15 16,0-9-8-16,0-5-31 16,-4 0-65-16,-10 0-7 15,-8-16-91-15,2-7 146 16,-7 0 97-16,0 1 7 16,2 4 22-16,6 4 54 0,5 7 2 15,8 2 22 1,1 5-17-16,5 0 4 0,0 0-54 15,0 0-27-15,16 0-5 16,18 2 5-16,3 2-4 16,5-2 3-16,3-2-8 15,4 0 3-15,0 0-7 16,3-8-10-16,-10-7 17 16,-11 0-4-16,-11 1 4 15,-7-3 0-15,-13 5 18 16,7-1 19-16,-7 3 26 15,0 6 5-15,0 2-33 16,0 0-1-16,0 2-15 16,0 0-6-16,0 6-13 15,-7 19 0-15,1 12 0 0,-3 5 2 16,2-2 10-16,0 1 0 16,5-7-2-16,-4-10 5 15,1-6-8-15,3-11-7 16,2-3 7-16,0-4-7 15,0 0 14-15,0 0 0 16,0-7 14-16,0-15-21 16,0-7-6-16,0-7-2 15,9-4 0-15,4-2-1 16,1 4 0-16,-6 12-1 16,6 12 2-16,-12 12-4 15,7 2 4-15,-5 0-1 0,3 12-6 16,0 14 8-1,4 10 0-15,-2 3 0 0,0-2 0 16,4 0 2-16,0-7-1 16,3-5 0-16,-1-8 0 15,-3-6 2-15,-3-6-3 16,-7-5 1-16,0 0 0 16,2 0 4-16,8-15 8 15,1-13-1-15,3-10 4 16,-1-10-5-16,6-16-2 15,-6-6 4-15,-6 4-11 16,0 9-1-16,-9 22 2 16,0 16 4-16,0 14 3 15,0 5-3-15,0 0-7 16,0 0-6-16,0 0-8 0,0 19-36 16,-13 13-23-16,1 3-30 15,6-7-237-15</inkml:trace>
  <inkml:trace contextRef="#ctx0" brushRef="#br0" timeOffset="42149.16">9286 6505 479 0,'0'0'246'0,"0"0"-177"15,0 0-15-15,0 0 14 16,0 0-17-16,0 0 20 16,0 0-11-16,27-15-22 15,2-8 0-15,11-7-14 16,7-4 7-16,18-6-9 16,12-9-3-16,17-7-10 15,18-11 6-15,12-16-3 16,32-14 3-16,27-14-11 0,29-7 5 15,24-1-5-15,5 6 0 16,-2 9 1-16,-10 7 4 16,-22 9-9-16,-6 4 4 15,-9 6-2-15,-16 8-4 16,-6 3 0-16,-12 5 2 16,-18 8 1-16,-18 4 0 15,-23 10 0-15,-32 13 2 16,-25 6 0-16,-24 9 7 15,-16 2 2-15,-2 2 12 16,0 4-14-16,0 1-8 16,0 3-2-16,0 0 0 15,0 0-9-15,0 0 2 16,0 0-33-16,-13 20-20 0,-14 6-42 16,-6 9-60-16,-19 0-123 15</inkml:trace>
  <inkml:trace contextRef="#ctx0" brushRef="#br0" timeOffset="57455.98">9440 6766 467 0,'0'0'355'16,"0"0"-285"-16,0 0-21 16,0 0 16-16,0 0-21 15,0 0-6-15,0 0-9 16,0 0-24-16,0 0 3 16,0 0 4-16,2 9 3 15,9 2-14-15,1 1 2 16,1 2-3-16,-4-1-7 15,9 4-47-15,0-1-25 16,1 0-68-16,2-2-133 16</inkml:trace>
  <inkml:trace contextRef="#ctx0" brushRef="#br0" timeOffset="57731.48">9808 7066 610 0,'0'0'63'16,"0"0"-48"-16,0 0 58 15,0 0-3-15,0 0-22 0,0 0-20 16,49 24-18-1,-38-18-3-15,-2 1 0 0,0-2-7 16,2 4-6-16,2-4-68 16,-1 4-104-16,-4-1-153 15</inkml:trace>
  <inkml:trace contextRef="#ctx0" brushRef="#br0" timeOffset="57966.94">10065 7245 551 0,'0'0'171'0,"0"0"-135"16,0 0 8-16,0 0 6 16,0 0-5-16,0 0-22 15,15 11-15-15,-9-9-7 16,-4 5 2-16,8-2 2 15,-6 0-10-15,3 2-8 16,-1 2-69-16,-4-4-85 16,8 6-121-16</inkml:trace>
  <inkml:trace contextRef="#ctx0" brushRef="#br0" timeOffset="58195.28">10329 7483 590 0,'0'0'131'0,"0"0"-94"16,0 0 30-16,0 0-21 16,0 0-15-16,0 0-8 15,8 19-23-15,-4-15-1 16,0 1-3-16,3 4-41 15,-3-1-120-15,-2 2-66 16</inkml:trace>
  <inkml:trace contextRef="#ctx0" brushRef="#br0" timeOffset="58438.73">10570 7682 485 0,'0'0'326'16,"0"0"-284"-16,0 0-6 15,0 0-8-15,0 0-8 16,0 0 9-16,20 9-26 16,-9-4-1-16,-1-1-3 15,-4-1 1-15,3 4-29 0,2-2-53 16,3 4-98-16,-4-1 33 15,4 2-223-15</inkml:trace>
  <inkml:trace contextRef="#ctx0" brushRef="#br0" timeOffset="58678.11">10762 7839 630 0,'0'0'81'0,"0"0"27"16,0 0 9-16,0 0-48 0,0 0-18 16,0 0-21-1,92 39-12-15,-86-31-10 0,5 5-4 16,-2 1-3-16,0 1-1 16,2 0-33-16,0-5-69 15,3-5-26-15,1-1-132 16,1 1-145-16</inkml:trace>
  <inkml:trace contextRef="#ctx0" brushRef="#br0" timeOffset="58865.43">11033 8035 558 0,'0'0'69'0,"0"0"-16"16,0 0 48-16,0 0-2 0,0 0-63 15,0 0-19-15,70 8 3 16,-59-8-15-16,-7 2-5 16,1 0-7-16,0 0-47 15,1 0-125-15,5 2-193 16</inkml:trace>
  <inkml:trace contextRef="#ctx0" brushRef="#br0" timeOffset="59097.78">11382 8173 326 0,'0'0'509'16,"0"0"-455"-16,0 0-37 15,0 0 20-15,0 0 7 16,0 0-17-16,13 24-24 15,-4-18-2-15,-2-2-1 16,-1 0-3-16,8 2-38 16,-5-2-40-16,-1-2-183 15</inkml:trace>
  <inkml:trace contextRef="#ctx0" brushRef="#br0" timeOffset="59346.21">11625 8325 442 0,'0'0'165'16,"0"0"-141"-16,0 0 17 16,0 0 14-16,0 0-22 15,0 0 24-15,62 36-39 16,-58-33-15-16,8-2-3 15,-10 2-1-15,5 1 1 16,-3-2-19-16,-2 0-61 0,7 14-24 16,3 2-128-1</inkml:trace>
  <inkml:trace contextRef="#ctx0" brushRef="#br0" timeOffset="59590.7">12032 8531 674 0,'0'0'131'0,"0"0"-108"15,0 0 20 1,0 0-8-16,0 0-3 0,0 0-22 15,16 24-10-15,-14-24-15 16,3 2-79-16,-1-2-97 16,-2 0-208-16</inkml:trace>
  <inkml:trace contextRef="#ctx0" brushRef="#br0" timeOffset="59849.18">12246 8708 837 0,'0'0'70'0,"0"0"-45"15,0 0 5-15,0 0-10 16,0 0-5-16,0 0-4 15,23 23-11-15,-19-19-7 16,-2 0-34-16,0 0-59 16,-2 2-138-16,8-4-359 15</inkml:trace>
  <inkml:trace contextRef="#ctx0" brushRef="#br0" timeOffset="60049.53">12246 8708 551 0,'108'125'318'0,"-100"-118"-248"15,4 2 4-15,-1 2-18 16,-5-6 9-16,4 2-11 16,-8-5-39-16,0 1-13 15,-2-3-4-15,0 0-46 16,0 0-110-16,0 0-251 15</inkml:trace>
  <inkml:trace contextRef="#ctx0" brushRef="#br0" timeOffset="60208.78">12385 8944 1098 0,'0'0'49'0,"0"0"-49"15,0 0-34-15,0 0-19 16,0 0-69-16,0 0-512 16</inkml:trace>
  <inkml:trace contextRef="#ctx0" brushRef="#br0" timeOffset="62177.96">13101 4025 648 0,'0'0'40'0,"0"0"52"15,0 0 3-15,0 0-30 16,0 0 0-16,0 0-36 16,0 0-22-16,4 9-3 0,-4 52 6 15,-2 29 52 1,-14 24-25-16,-9 21-5 0,-2 11-13 15,1 6-10-15,-3-5-2 16,5-11-6-16,1-8 2 16,8-15-2-16,1-18-1 15,3-16 0-15,7-25 0 16,-1-20-1-16,0-11-19 16,5-14-34-16,0-7-31 15,0-2-44-15,0-14-2 16,0-28-227-16</inkml:trace>
  <inkml:trace contextRef="#ctx0" brushRef="#br0" timeOffset="63111.53">13252 3896 508 0,'0'0'78'15,"0"0"-27"-15,0 0 16 0,0 0 6 16,0 0-12-16,0 0-24 16,-3-7-19-16,3 13-6 15,14 8 9-15,15 9 7 16,23-2 15-16,12-2-13 16,20-3 0-16,30-4 7 15,25-4-13-15,19 2 0 16,18-3-16-16,5 6-2 15,-3-1-2-15,-7 2-1 16,-10 0 0-16,-7 0 2 16,-23 0-3-16,-17-3-1 15,-27-6 2-15,-22 0-3 0,-25-1 0 16,-18-4 0-16,-9 1 0 16,-13-1 1-16,0 2-1 15,0 1 9-15,0-3 1 16,0 2-2-16,0 5-5 15,0 10-1-15,0 12 5 16,0 14 16-16,0 9-10 16,0 16-3-16,0 12 1 15,-4 17 5-15,4 11-3 16,-7 10-2-16,3 8-5 16,-8 5-4-16,4 4 6 15,-3-1-6-15,-1-9-2 16,1-6 1-16,9-13-1 0,-4-7 1 15,-4-13-2-15,6-14 1 16,-5-22-1-16,3-16 1 16,1-14 0-16,0-11 0 15,5-7-2-15,-4-2 1 16,-9 0 1-16,-12-14 0 16,-15-20-1-16,-18-7-7 15,-14-7-2-15,-14-2-1 16,-13 1-2-16,-14 5 1 15,-12 3-3-15,-13 5 4 16,-18 4-3-16,-2 1 5 16,-12 7-4-16,-2 4-7 0,1 0 2 15,8 6 17-15,9 2 2 16,23 0-1-16,17 4 0 16,27 2-4-16,25 0 4 15,22 2 3-15,17 2-1 16,17 0 0-16,6-1-2 15,0 0-2-15,0-5-6 16,0-2-22-16,13-6-70 16,5-5-40-16,0-2-128 15,2-1-330-15</inkml:trace>
  <inkml:trace contextRef="#ctx0" brushRef="#br0" timeOffset="64813.43">13272 4359 569 0,'0'0'68'16,"0"0"11"-16,0 0 25 15,0 0-32-15,0 0-14 16,0 0-26-16,0-34-27 16,2 12 16-16,2 0-8 15,-4-2 1-15,0 0 6 0,0 4-13 16,-13 4 5-16,-3 6-10 15,-10 3 3-15,4 2-5 16,-5 5-5-16,2 0 4 16,12 0-6-16,-3 17 0 15,12 4 1-15,4 4 1 16,0 7-3-16,4-1 4 16,14 5 4-16,9-2 0 15,7 0 0-15,-3-2-1 16,-4-2 1-16,-12-8 1 15,-9-5-1-15,-6-3 0 0,0-5 1 16,-8 1 5 0,-19-1 3-16,-9 0-8 0,7-4-2 15,0-1 1-15,12-4 0 16,5 0 3-16,12 0 2 16,0 0-5-16,0 0-10 15,0-6 2-15,29-6-1 16,7 0 7-16,13-3 1 15,3 0 1-15,-4-2 0 16,4 2 2-16,-15-3-2 16,1 1 0-16,-18 1 4 15,-1 0-2-15,-13 0 6 16,-6 2-3-16,0 0 6 16,0 5-3-16,0 2-5 15,0 5-2-15,-6-1 4 0,-4 3-10 16,-1 0 2-16,7 3-2 15,0 15 4-15,-1 5 0 16,5 0-5-16,0 3 5 16,0 0 0-16,13-2 1 15,3-3-4-15,6-6 4 16,-2-4 0-16,5-9 2 16,0-2 7-16,1 0 14 15,-2-17 8-15,3-7-22 16,-2-3-7-16,-10-4 2 15,-5-1-4-15,-10 4 1 16,0 4-2-16,0 6-6 0,-7 6-21 16,-9 7 23-1,3 5-21-15,-1 0-4 0,3 0 1 16,5 9 15-16,1 3 6 16,5 0 4-16,0 0-2 15,0-2-4-15,2-2 6 16,14 2 0-16,2-4 4 15,-1-1 0-15,6 2 11 16,-6-1 3-16,1 1-13 16,1 3 4-16,-4-1 2 15,-1 3 4-15,-1 4 2 16,-5-2-12-16,4 2 9 16,-8-2 2-16,5-5-2 0,-7-5-8 15,0-3 11 1,-2-1-7-16,2 0 18 0,10-4 11 15,3-15 0-15,8-9-29 16,-3-3-6-16,0 4 0 16,-2 0-4-16,-5 6 10 15,-6 10-6-15,0 8 0 16,-7 3-2-16,2 0-7 16,2 0-9-16,3 14 9 15,2 13 9-15,4 3 8 16,-2-4-5-16,3-3-2 15,-8-8 3-15,5-2 1 16,-1-8 15-16,-4-1-13 16,3-4-4-16,5 0 9 0,1-9 17 15,3-15-15-15,4-5-5 16,-6 0-9-16,-10-3 3 16,3 1-4-16,-6 7 3 15,-3 8-3-15,0 8 1 16,0 4 0-16,0 4-6 15,0 0-20-15,0 0-17 16,2 11 14-16,9 4 26 16,0 3 1-16,5-2 2 15,1-2 3-15,8-4-2 16,-3-4 5-16,3-3-1 16,4-3-2-16,-6 0 8 15,-4-7-2-15,-3-7-7 0,-3 0 0 16,-2 5 0-1,-6 0 0-15,-3 6 0 0,3 3 0 16,-5 0-2-16,0 0-12 16,0 17 3-16,0 12 9 15,0 3 0-15,0-1 1 16,6-2 3-16,7-7-4 16,-3-10 0-16,-4-6-1 15,5-6-13-15,3 0-37 16,1-24-52-16,1-9-238 15,-12-9-207-15</inkml:trace>
  <inkml:trace contextRef="#ctx0" brushRef="#br0" timeOffset="65009.78">14464 4145 590 0,'0'0'150'0,"0"0"-68"16,0 0 2-16,0 0-40 15,0 0 10-15,0 0-12 16,-4 0 5-16,11 0-12 16,6-6-25-16,0 1-10 15,-1 3-18-15,-8 2-60 16,5 0-80-16,-5 5-78 0,-4 15-182 16</inkml:trace>
  <inkml:trace contextRef="#ctx0" brushRef="#br0" timeOffset="65829.17">14752 4368 877 0,'0'0'62'16,"0"0"78"-16,0 0-38 15,0 0-68-15,0 0-24 16,0 0-6-16,-16 52 11 15,16-21 1-15,0-4-14 16,0-8 6-16,0-7-5 16,0-7 6-16,0-5-4 0,0 0-1 15,3 0-2-15,8-5 5 16,2-16-5-16,5-6-2 16,3-2 0-16,-2 4 0 15,-3 7 0-15,-3 6-6 16,-9 9-1-16,6 3-8 15,-6 0 0-15,9 5 14 16,1 14-5-16,1 3 6 16,6-1 0-16,1-3 1 15,7 1-1-15,7-8 0 16,1-7 1-16,5-4-1 16,-1 0 7-16,-3-10-5 15,-5-12-2-15,-6-4-1 0,-10 0 1 16,-7 3 7-1,-10-2-4-15,0 3-2 0,0 6 3 16,-23 9-4-16,1 7-3 16,-7 0 1-16,-5 12 2 15,3 15-2-15,2 7 0 16,14 2-5-16,1-2 3 16,14-4-1-16,0-5 0 15,0-11 4-15,10-4 0 16,5-9-1-16,3-1 2 15,7 0 4-15,-4-11 8 16,6-10-9-16,-2 3 7 0,-5 0-10 16,-5 3 7-16,-4 5 5 15,-3 3-9-15,-6 7 1 16,-2 0 1-16,0 0-5 16,0 24-9-16,0 19 9 15,-12 17 3-15,-5 16-2 16,3 11 0-16,-8 3 0 15,4-9 4-15,3-16-10 16,-8-19 6-16,5-20-1 16,3-12 5-16,-1-12 1 15,1-2-4-15,-1 0 10 16,-4-24-6-16,9-14-2 16,4-12 0-16,3-14-4 15,4-11 2-15,0-1-2 16,6 9-4-16,10 16-22 0,-3 21-16 15,-2 18-57-15,-11 10-97 16,0 2-206-16</inkml:trace>
  <inkml:trace contextRef="#ctx0" brushRef="#br0" timeOffset="66501.37">14067 4746 345 0,'0'0'138'0,"0"0"-8"16,0 0-24-16,0 0 44 16,0 0-44-16,0 0-7 15,6-38 3-15,-6 38-41 16,-6 0-30-16,-11 0-14 16,-10 0-7-16,-6 22-5 15,-5 14-1-15,5 10 6 0,4 10-6 16,6 3-4-16,17-5 0 15,6-4-1-15,0-6-1 16,4-10 0-16,23-10 2 16,2-10-1-16,0-11-1 15,-1-3 2-15,4-7 8 16,-6-19-6-16,-8-2 0 16,-7-4-2-16,-11-2-8 15,0 4 8-15,-15 6-16 16,-16 8 2-16,-10 10-13 15,-1 6-26-15,7 0 3 16,6 0 16-16,10 8 16 16,15-2-8-16,4 0 9 15,0 0 0-15,0-3 14 0,23 4 3 16,8 1 1-16,2 1 1 16,5 8 7-16,-7 0-2 15,-6 4 4-15,-5 3-4 16,-9 1 2-16,-7 10 4 15,-4-1 5-15,0 2-1 16,0-2-11-16,0-3-2 16,-2-7-4-16,-2-8-25 15,4-10-49-15,0-6-73 16,0-3-112-16,6-26-298 16</inkml:trace>
  <inkml:trace contextRef="#ctx0" brushRef="#br0" timeOffset="66961.16">14181 4930 804 0,'0'0'88'15,"0"0"-23"-15,0 0-44 16,0 0 21-16,0 0 17 16,16 121 7-16,-5-83-18 15,2-3-2-15,-3-14-24 16,-4-7-9-16,-4-7-6 15,3-7-7-15,-3 0 13 16,0 0 4-16,8-16 11 16,-2-13-15-16,7-3-13 0,1 0 1 15,-3 9 0-15,-1 6-2 16,-8 8 1-16,1 8-4 16,-1 1-5-16,0 4-2 15,8 22 5-15,3 6 6 16,1 3 2-16,7 0 3 15,-6-4-5-15,6-10 1 16,-4-3-2-16,-3-11 2 16,-3-7 0-16,3-3 0 15,5-26 6-15,-2-10-6 16,-5-2 6-16,-8-2-7 16,-6 2 3-16,0 6-4 0,-4 3 1 15,-25 6-9-15,-4 6 6 16,-3 5-25-1,0 9-29-15,-2 6-84 0,9 0-90 16,2 0-491-16</inkml:trace>
  <inkml:trace contextRef="#ctx0" brushRef="#br0" timeOffset="67895.7">12706 8395 319 0,'0'0'225'0,"0"0"-193"0,0 0 52 15,0 0 69-15,0 0-40 16,0 0-35-16,-7-92-11 16,7 92-1-16,0 0-20 15,-7 0-22-15,1 26-14 16,-5 31 1-16,-3 27 21 16,1 22-8-16,6 14-15 15,0 15 5-15,1 5-9 16,-5-1-1-16,-5-9-4 15,1-12 0-15,1-18 4 16,1-14-4-16,1-17-5 16,8-19-8-16,-3-16-22 15,5-16-45-15,2-18 21 0,0 0-40 16,0-24-29-16,0-26-169 16,0-20-166-16</inkml:trace>
  <inkml:trace contextRef="#ctx0" brushRef="#br0" timeOffset="68715.2">12607 8219 678 0,'0'0'82'0,"0"0"-12"16,0 0 10-16,0 0-19 15,0 0-2-15,0 0-24 16,34-24-17-16,-12 24-5 16,14 0 19-16,11 2-3 15,9 8 5-15,8 4-5 16,16 3-6-16,7-6-1 16,18 1-5-16,14-6-2 15,5-3-9-15,5-3 6 16,5 0-7-16,-2 0-4 15,-1 0 0-15,-6 0-1 16,-9 0-2-16,-14 0 2 16,-5 0 3-16,-18 0-3 0,-9-3 2 15,-13 3-1-15,-12 0 0 16,-9 0 0-16,-18 0-1 16,-5 0 0-16,-4 0 0 15,-7 0 1-15,1 0 7 16,1 0-6-16,16 8 0 15,7 17 6-15,6 8-6 16,10 15 15-16,-10 7-13 16,-2 13 1-16,-4 6 0 15,-7 9 0-15,-11 5 3 16,-9 0-3-16,0 7 0 16,0 7-5-16,-2-3 0 15,-12 8 0-15,-1-7 0 0,-1-1 1 16,3-6-1-1,-1-3 0-15,12 2 0 0,2-10 0 16,0-10-2-16,0-8 1 16,0-18 1-16,0-13 0 15,0-12-1-15,0-10-2 16,0-11 1-16,0 0 0 16,0 0-2-16,-11-5-3 15,-5-22 1-15,-17-8-19 16,-21-7-15-16,-21 0 8 15,-25 6-9-15,-28 5-11 16,-18 9 3-16,-26 6 0 16,-20 6-13-16,-15 2-2 15,-14 0 28-15,12-1 36 0,14-5 4 16,35-1 24-16,29-3 7 16,28 0-6-16,25 4-7 15,29 2 10-15,15 2-16 16,18 0 3-16,14-7-11 15,2-6-8-15,2-9-48 16,27-6-34-16,14-3-11 16,-1-1-204-16</inkml:trace>
  <inkml:trace contextRef="#ctx0" brushRef="#br0" timeOffset="69394.34">12889 8685 893 0,'0'0'77'15,"0"0"-33"-15,0 0 26 16,0 0-4-16,0 0-47 15,0 0-3-15,-5 23-7 16,5 20 4-16,5 5 14 16,-3-4-14-16,-2-4-9 0,0-10-2 15,0-11 2-15,0-7-2 16,0-9 4-16,0-3-1 16,0 0 9-16,0-3-10 15,0-22 10-15,-2-15-14 16,-8-11-5-16,8-7 4 15,2-2 2-15,0 7-1 16,0 11 0-16,0 13 5 16,0 15-8-16,0 8 3 15,2 6-1-15,6 0-5 16,-4 4 3-16,11 22 2 16,-1 13 1-16,1 2 2 15,1 7-1-15,-3-2 0 0,-2-2 2 16,-6-11-1-16,2-11-2 15,-5-8 1-15,-2-8 3 16,2-6-3-16,-2 0-1 16,2 0 3-16,11-12-3 15,3-16 6-15,11-10-1 16,2-8-10-16,0 5 4 16,-4 6 1-16,-8 12 5 15,-8 9-5-15,-4 12 0 16,-5 2-1-16,0 0-8 15,0 18 9-15,2 17 1 16,5 9-1-16,-1 6-6 0,8-4 6 16,1-3-1-1,6-6-5-15,-2-9-33 0,4-6-66 16,-1-12-12-16,7-10-17 16,2 0-182-16</inkml:trace>
  <inkml:trace contextRef="#ctx0" brushRef="#br0" timeOffset="69978.38">13504 8666 727 0,'0'0'142'16,"0"0"-49"-16,0 0 9 0,0 0-59 16,0 0-15-16,0 0-7 15,-18 90 25-15,13-49-21 16,3-1-4-16,2-3-5 15,-2-10-1-15,-2-9-11 16,2-10 1-16,-3-5-5 16,3-3 13-16,-1 0 14 15,-1-12-16-15,-3-15-8 16,7-13-2-16,0-6-1 16,0-3-1-16,0 8-1 15,0 8 2-15,11 15-5 16,3 8-1-16,-1 8 2 15,3 2-2-15,-3 0 3 16,3 16 1-16,-3 14 2 16,1 7 2-16,-1 1-1 0,-7-2-1 15,6-5 0-15,-10-2 2 16,0-9-1-16,-2-6 1 16,0-8 2-16,0-4 0 15,0-2-1-15,0 0 2 16,0-4 4-16,0-17-7 15,0-10-2-15,0-8-2 16,0-2 1-16,11 2-6 16,5 11 0-16,-3 13-4 15,3 7 3-15,-3 8 1 16,1 0 3-16,1 1 1 16,6 25 3-16,-4 9 2 0,1 3 0 15,-5 5 0-15,-3-2-1 16,-10 1-1-1,0-4 3-15,0-6-2 0,0-3-1 16,0-12-20-16,0-6-56 16,0-11-128-16,8 0-163 15</inkml:trace>
  <inkml:trace contextRef="#ctx0" brushRef="#br0" timeOffset="70290.88">14063 8715 779 0,'0'0'149'0,"0"0"-70"15,0 0 52-15,0 0-41 16,0 0-45-16,0 0-15 16,-17-17-20-16,15 41-9 15,-6 10 24-15,6 1-17 16,0 5 3-16,2 1 5 15,0-2-8-15,0 1-5 16,0-1-2-16,0-10 7 16,2-7-8-16,8-6 1 15,-4-5-4-15,9-8 3 16,-1-3-6-16,11 0-16 0,1-6-33 16,1-18-50-1,-5-2-82-15,-6-1-93 0,-7 0-195 16</inkml:trace>
  <inkml:trace contextRef="#ctx0" brushRef="#br0" timeOffset="70480.25">13961 8872 961 0,'0'0'99'0,"0"0"-23"15,0 0 12-15,0 0-71 16,0 0-12-16,0 0-1 15,87-7 0-15,-41 5-4 16,-1-1-7-16,-5-2-49 16,-9-1-90-16,-6-6-69 0,-14 0-116 15</inkml:trace>
  <inkml:trace contextRef="#ctx0" brushRef="#br0" timeOffset="70645.52">14005 8627 736 0,'0'0'202'16,"0"0"-115"-16,0 0 9 16,0 0-45-16,0 0-46 15,0 0-5-15,83-12-4 16,-27 12 1-16,-5 0-140 16,-2 0-329-16</inkml:trace>
  <inkml:trace contextRef="#ctx0" brushRef="#br0" timeOffset="71947.73">15151 9002 732 0,'0'0'90'16,"0"0"-35"-16,0 0-15 16,0 0-18-16,0 0-3 15,0 0-19-15,0-3-1 16,0 3-28-16,14-2-51 15,5 0-50-15,8-1-47 16,0-1-201-16</inkml:trace>
  <inkml:trace contextRef="#ctx0" brushRef="#br0" timeOffset="72111.98">15369 8959 613 0,'0'0'66'0,"0"0"20"16,0 0 18-16,0 0-71 15,0 0-11-15,0 0-3 16,21-2-17-16,-3-2-4 16,8 4-6-16,5-2-68 15,3 2-99-15,6 0-28 16</inkml:trace>
  <inkml:trace contextRef="#ctx0" brushRef="#br0" timeOffset="72276.22">15742 8957 579 0,'0'0'118'0,"0"0"-61"16,0 0 55-16,0 0-52 15,0 0-34-15,0 0-6 16,-7-10-20-16,7 10-53 16,16 0-119-16,11 0 46 15,4 0-124-15</inkml:trace>
  <inkml:trace contextRef="#ctx0" brushRef="#br0" timeOffset="72427.42">15994 8947 620 0,'0'0'47'16,"0"0"19"-16,0 0 52 16,0 0-73-16,0 0-40 15,0 0-5-15,-18-8-44 16,22 6-181-16,12-3-218 15</inkml:trace>
  <inkml:trace contextRef="#ctx0" brushRef="#br0" timeOffset="72795.07">16223 8671 803 0,'0'0'60'0,"0"0"-3"16,0 0 38-16,0 0-40 15,0 0 4-15,0 0-15 16,-26-53-31-16,26 53-10 16,0 6-1-16,0 24 0 15,0 16 22-15,0 19 6 16,0 21-7-16,0 20-3 15,0 12-8-15,0 7 6 16,0-6-17-16,-5-3 1 16,-8-12-2-16,2-14 7 0,-3-14-7 15,3-18-1-15,9-18-7 16,0-15-18-16,2-13-24 16,0-12-67-16,0 0-61 15,11-22-117-15,5-27-334 16</inkml:trace>
  <inkml:trace contextRef="#ctx0" brushRef="#br0" timeOffset="73494.34">16219 8712 618 0,'0'0'39'0,"0"0"19"16,0 0 55-16,0 0-26 15,0 0-48-15,0 0 19 16,-29-84-25-16,40 83-22 16,16-2-7-16,13 3 0 15,14 0 7-15,8 3 3 16,9 8 4-16,14 0 1 16,15-1 3-16,23-6-5 15,13-3 26-15,16-1-37 16,-3 0-6-16,3 0 1 15,-17-1-6-15,-10-3 7 16,-34-1-2-16,-24 3 2 16,-26-1-1-16,-24 1-1 0,-7 0 0 15,-10-1 2-15,0 3 10 16,0 0 7-16,0 0 2 16,0 0-15-16,0 0 0 15,0 3-4-15,0 23-2 16,0 15 5-16,0 12 1 15,0 17 10-15,0 16-8 16,0 12 4-16,0 16-3 16,0 7-8-16,0 6 9 15,0-2-5-15,0-4-5 16,0-17-2-16,0-16 2 0,0-19 0 16,0-18 0-1,0-20 0-15,0-11 1 0,0-11 3 16,-6-6-4-16,4-3 0 15,-4 0-2-15,-19 0 0 16,-17-14-4-16,-20-6-10 16,-25-4 4-16,-23 4 4 15,-15 0-7-15,-17 2-2 16,-9 6 7-16,-13 6 4 16,11 6 6-16,5 0 0 15,26 0-2-15,13 0 2 16,22 0-1-16,20-4 1 15,27 0 0-15,16-2 0 16,12-2-1-16,6-3-27 16,6-3-64-16,0-4-15 0,6-1-27 15,17-8-107-15,-6-1-241 16</inkml:trace>
  <inkml:trace contextRef="#ctx0" brushRef="#br0" timeOffset="73763.84">16368 9065 873 0,'0'0'59'0,"0"0"12"0,0 0 33 15,0 0-5-15,0 0-48 16,0 0-38-16,-4-19-12 15,8 38-2-15,14 15 2 16,-3 9-1-16,4 1 1 16,-9-4-1-16,0-5-22 15,-1-6-47-15,-7-9-60 16,-2-11-17-16,0-9-146 16,0 0-212-16</inkml:trace>
  <inkml:trace contextRef="#ctx0" brushRef="#br0" timeOffset="74114.5">16281 9157 702 0,'0'0'141'0,"0"0"-32"15,0 0-26-15,0 0-39 0,0 0-33 16,0 0 5-16,58-13-7 16,-6 11-2-16,-3-2-2 15,2-3-2-15,-6 0-3 16,-12-3-1-16,-4 0-1 15,-16-2-7-15,-13-2 3 16,0-4 3-16,0-1-4 16,-13 2 6-16,-7-1 2 15,5 2 0-15,-4 5 0 16,9 3 12-16,0 4 14 0,6 4 10 16,-1 0-11-1,5 16-25-15,0 23 4 0,0 10-2 16,11 8 3-16,7-1-6 15,5-5-2-15,-6-4 1 16,-1-10 1-16,5-5-33 16,-2-13-62-16,6-8-42 15,6-11-131-15,0 0-202 16</inkml:trace>
  <inkml:trace contextRef="#ctx0" brushRef="#br0" timeOffset="74462.09">16957 9061 744 0,'0'0'113'16,"0"0"-37"-16,0 0 12 0,0 0-10 15,-31-106-15-15,17 95-20 16,-1 6-7-16,-3 3-27 16,-3 2-8-16,4 0-1 15,1 12-5-15,3 15 1 16,7 0 3-16,6 6-7 15,0 0 3-15,0-3-1 16,21 2 4-16,10-6 1 16,10 3 1-16,3-1 3 15,-4-2-3-15,-8 0-7 16,-8-6 7-16,-8-4 0 16,-12-4 0-16,-4-2 6 0,0 2-6 15,-31-4 4-15,-18-1-4 16,-14-5-41-16,3-2-44 15,12 0-4-15,11-11-35 16,22-9-83-16,15-9-74 16</inkml:trace>
  <inkml:trace contextRef="#ctx0" brushRef="#br0" timeOffset="74810.66">17365 9087 128 0,'0'0'641'15,"0"0"-546"-15,0 0 10 16,0 0 0-16,0 0-31 0,0 0-15 16,-42-68-24-16,13 62-22 15,-7 6-5-15,7 0 8 16,2 0-14-16,7 11-2 16,5 11 0-16,3 5-1 15,12 6-2-15,0 1-3 16,14 0 6-16,12-2-1 15,5-3 2-15,3-3-3 16,4 1 4-16,-7-3-2 16,-2-2 3-16,-9-3-3 15,-11-7 4-15,-7-3 0 16,-2 3-3-16,-4 2 1 0,-29 0 9 16,-19 0-10-16,-6-3-1 15,-4-6-26-15,-7-1-55 16,-3-4-81-16,1-2-152 15</inkml:trace>
  <inkml:trace contextRef="#ctx0" brushRef="#br0" timeOffset="76444.45">15481 4714 554 0,'0'0'66'0,"0"0"21"15,0 0 32-15,0 0-27 16,0 0-17-16,0 0-21 16,0 0-11-16,0 0-11 0,0 0 7 15,0 0-20-15,0 0 0 16,0 0 2-16,15-2-12 15,26 0 1-15,15-3 2 16,15 0-5-16,16 1-3 16,13 0 1-16,14 4-4 15,6 0 1-15,9 0 0 16,-2 0-1-16,-6 0-2 16,-26 4 6-16,-12 0-4 15,-27-1-1-15,-18-1 1 16,-18-1 1-16,-16 1-2 15,1-2 0-15,-5 0 1 16,0 0 0-16,0 0 9 0,0 0-3 16,0 2 12-1,0-2-9-15,0 0-4 0,0 0-4 16,0 0-1-16,0 0-1 16,0 0 1-16,0 2 4 15,0-2-10-15,0 0 4 16,0 0 1-16,0 0 0 15,0 0 0-15,0 0 0 16,0 0 0-16,0 0 4 16,0 0-4-16,0 0 0 15,0 0 1-15,0 0-2 16,0 0 2-16,0 0-2 0,0 0 2 16,0 0-1-1,0 0 1-15,0 0-1 0,0 0-1 16,0 0-1-16,0 0 2 15,0 0 0-15,0 0 3 16,0 0-6-16,0 0 5 16,0 0-3-16,0 0 1 15,0 0-1-15,0 0 0 16,0 0 1-16,0 0-2 16,0 0-7-16,0 0-17 15,0 0-25-15,2 0-50 16,2 5-53-16,8-5-27 15,1 0-29-15,5 0-125 16</inkml:trace>
  <inkml:trace contextRef="#ctx0" brushRef="#br0" timeOffset="77663.55">16914 4386 559 0,'0'0'17'15,"0"0"28"-15,0 0 60 16,0 0-1-16,0 0-21 16,0 0-27-16,14-97-12 15,-14 97 2-15,0 0-20 16,0 7-17-16,0 28-6 16,0 20 33-16,0 17 19 0,0 18-13 15,0 18-16-15,0 11-4 16,-2 13-8-16,-12 2-12 15,-1-12 1-15,1-14-3 16,5-23 0-16,5-25 2 16,2-18-2-16,0-16 1 15,0-14 0-15,2-6-1 16,0-6 1-16,0 0 1 16,0-3 1-16,0-26-3 15,4-17-6-15,2-15 3 16,3-24 0-16,-5-16 1 15,1-13-3-15,-2-12-2 16,1 3-12-16,3 9 17 16,-1 14-4-16,-2 17 6 15,-4 15 0-15,0 10 0 0,0 9 0 16,0 6-2-16,0 14 5 16,0 6-6-16,0 9 8 15,0 7-4-15,0 4-1 16,0 3 0-16,0 0 0 15,0 0 0-15,0 0 0 16,0 0-1-16,0 0 1 16,23 0 0-16,8 0 1 15,21 0 2-15,12 0-3 16,21 3 3-16,22 2-5 16,17-5 4-16,28 0-4 0,16 0 0 15,12 0 2-15,7 0 2 16,9 0-1-16,5 0 2 15,-5 0 0-15,-18 0-3 16,-19 2 1-16,-30 0-1 16,-27 1-3-16,-17-3 0 15,-18 0 6-15,-15 0-3 16,-17 0 0-16,-10 0 0 16,-8 0 1-16,-5 0 0 15,1-3 2-15,-7 1 0 16,6 2 2-16,-3 0-4 15,-3 0 3-15,-2 0-4 16,6 0 0-16,-6 12 0 16,3 7 1-16,-5 13-1 0,-2 11 1 15,0 9 4-15,0 16 1 16,-9 15 5-16,-9 13-8 16,-11 16 6-16,-2 17-4 15,-9 9-2-15,0-5 1 16,9-13-7-16,6-24 9 15,15-26-5-15,0-16-1 16,6-12-1-16,-1-10 1 16,3-10 0-16,2-8 0 15,0-4 1-15,-2-3-1 16,2-6 0-16,0-1 0 16,0 0 1-16,-4 0 1 0,-8 0 5 15,-13 0-3-15,-12-1-3 16,-14-13-1-16,-17-3 0 15,-7 2 0-15,-14-2-3 16,-23 0-3-16,-19 0 6 16,-23-1-5-16,-14 2-2 15,-5-3-1-15,1 5 0 16,5 5 3-16,4-1 0 16,22 4-1-16,21-1 6 15,29-5 1-15,22 5-1 16,20-5 0-16,18 4 0 15,11 0 1-15,6 0 0 16,5 5 2-16,7-4-3 16,2 2 0-16,0 2 0 15,0-1 0-15,0 0-3 0,0 0 0 16,0 0-15-16,0-6-23 16,0-2-65-16,0-5-27 15,11-1-82-15,3-3-154 16</inkml:trace>
  <inkml:trace contextRef="#ctx0" brushRef="#br0" timeOffset="77987.09">17445 4489 761 0,'0'0'4'16,"0"0"60"-16,0 0 27 16,0 0-5-16,0 0 7 15,0 0-31-15,0 0-39 16,5-64-23-16,1 105 0 16,5 13 20-16,-4 10-10 15,2 2 1-15,-7-2-6 16,-2-10-2-16,0-12-3 15,0-10-1-15,0-16-2 16,0-7-30-16,0-9-46 16,0 0-3-16,0-25 5 0,-6-15-225 15,-1-10-22-15</inkml:trace>
  <inkml:trace contextRef="#ctx0" brushRef="#br0" timeOffset="78218.45">17427 4480 401 0,'0'0'120'16,"0"0"-5"-16,0 0 1 15,0 0 24-15,0 0-74 16,0 0-17-16,4-43-31 16,21 43-12-16,4 0 11 15,-2 2-4-15,0 12-6 16,-8 3-1-16,-5 1 1 16,-3 0-2-16,-11 0-4 0,0 0-1 15,-13-3 1-15,-14 2 0 16,-8-4 7-16,-8 0-8 15,3-3-25-15,9-4-32 16,8-2-38-16,17-4-132 16,6 0-173-16</inkml:trace>
  <inkml:trace contextRef="#ctx0" brushRef="#br0" timeOffset="78680.22">17790 4566 630 0,'0'0'127'0,"0"0"-1"16,0 0-5-16,0 0-31 15,0 0-20-15,0 0-43 0,0-23-19 16,0 42-5-16,0 9 0 16,0 4 2-16,-4-2-5 15,2-4 1-15,2-8-1 16,-2-8-5-16,2-6-34 15,0-4-27-15,0 0 16 16,0-2-11-16,-2-22-36 16,-6-6-103-16,6-6 127 15,-7-4 45-15,3 0 28 16,2 1 1-16,-3 10 41 0,7 7 11 16,0 8 79-1,0 7-72-15,7 7-22 0,12 0-13 16,8 3-4-16,4 18 18 15,2 8-1-15,6 8-12 16,-10 3-5-16,-2-1-7 16,-12-3 1-16,-15-2-4 15,0-6-8-15,-4-2 12 16,-30-8-10-16,-9-4 4 16,-5-8-5-16,1-6-4 15,-4 0-49-15,17-8-35 16,5-12-55-16,16-5-146 15</inkml:trace>
  <inkml:trace contextRef="#ctx0" brushRef="#br0" timeOffset="79148.03">18295 4596 886 0,'0'0'51'0,"0"0"38"15,0 0 13-15,0 0-70 16,0 0-5-16,0 0 24 16,-37 130-33-16,26-98-6 15,7-3-2-15,-5-11-6 16,7-9-3-16,2-7 0 16,0-2 2-16,-2 0 8 0,-1-11 8 15,-1-19-8-15,-3-11-9 16,7-5-2-16,0-2-1 15,0 4 1-15,0 12 1 16,9 11 1-16,-4 16-2 16,-3 5-4-16,9 0-1 15,4 22 2-15,12 16-1 16,2 10 6-16,0 6-2 16,0-4 1-16,-4-8 3 15,-7-13-2-15,-9-16-2 16,-5-9 0-16,-2-4 0 15,-2 0 2-15,4-7 6 16,6-24-1-16,-6-11-7 0,-4-6 0 16,0 0 0-16,0 6-3 15,0 12-13-15,-6 14 10 16,-10 16-33-16,-9 0-112 16,-4 22-80-16,-2 14-88 15</inkml:trace>
  <inkml:trace contextRef="#ctx0" brushRef="#br0" timeOffset="79708.02">17962 5015 828 0,'0'0'97'15,"0"0"0"-15,0 0 15 16,0 0-51-16,0 0-6 16,0 0-34-16,-95-60-10 15,66 74-4-15,-8 17-1 16,8 15-3-16,8 5 2 16,0 9-5-16,15-1 1 15,6-9-2-15,0-11-1 16,4-8 1-16,19-11 0 15,6-8 1-15,2-8-1 0,2-4-2 16,3 0 2 0,-7-9 0-16,-11-10-1 0,-12-5 2 15,-6-7-2-15,0-2-1 16,-18 1-5-16,-15 2-8 16,-7 9-9-16,-5 10-9 15,5 6 8-15,11 5 7 16,9 0 15-16,11 0-1 15,9 0-14-15,0 2-14 16,16 10 18-16,15 1 8 16,7-1 7-16,0 1 0 15,-3 3 1-15,4 6 7 16,-11 2 3-16,-10 7-2 16,-2-4 2-16,-12 4 3 0,-4-5-5 15,0 2-4-15,0-4-1 16,-2-2 0-16,-12-3-4 15,6-4-31-15,1-7-49 16,7-6-124-16,0-2-277 16</inkml:trace>
  <inkml:trace contextRef="#ctx0" brushRef="#br0" timeOffset="80196.88">18143 5117 732 0,'0'0'159'0,"0"0"-61"16,0 0-7-16,0 0-62 0,0 0-20 16,0 0 2-1,0 79 34-15,0-40-22 0,0-4 9 16,0-7-21-16,0-9 3 16,0-7-9-16,0-5-5 15,0-6 3-15,0-1 5 16,0 0 13-16,0 0 2 15,4-13-4-15,7-13-15 16,5-11-4-16,4 0 0 16,0 2-1-16,-2 12 0 15,-3 7-1-15,-1 16 0 16,-3 0-3-16,0 0 1 0,1 23 2 16,-4 10 1-16,5 1 1 15,1 1 0-15,1-3 0 16,1-7 1-16,-5-6-1 15,3-7 0-15,-12-9 0 16,5-3 0-16,-1 0 6 16,6-20 4-16,1-14-7 15,3-11-2-15,-5-5 0 16,-5-4-1-16,3 0 0 16,-9 11 0-16,0 11 1 15,0 18-4-15,-7 9 3 16,-8 5-22-16,-1 0-26 15,-1 5-61-15,1 16-83 16,7 5-188-16</inkml:trace>
  <inkml:trace contextRef="#ctx0" brushRef="#br0" timeOffset="82129.03">11928 2520 656 0,'0'0'14'16,"0"0"-14"-16,0 0 31 15,0 0 30-15,0 0 12 16,-110 148-28-16,70-78-5 16,1 5-1-16,-11 7-18 0,1 11-5 15,-6 6 7-15,-5 6 0 16,-3 12 1-16,3 11-15 16,2 10-4-16,0 8 0 15,2 11 1-15,-2-1-1 16,-4 5-2-16,-5 3 4 15,-3 5-2-15,-1 8-5 16,-2 7 2-16,1 10 10 16,-1 7-3-16,0-1-8 15,1 3 1-15,3-4-1 16,2-7-1-16,5-2 0 16,2-4 0-16,-5 1 1 15,7-3-1-15,0-5 0 0,2-5 0 16,5-7-4-16,-3-1-2 15,1-3-10-15,4 3 3 16,7 0 2-16,5-16-4 16,14-10-47-16,-2-12 62 15,-2-7-3-15,0-2-13 16,0 2 8-16,5-11-2 16,0-10 7-16,-5-5-29 15,3-8 20-15,-1-3-3 16,0-3-8-16,8-5 5 15,8-1-24-15,4-9-36 16,5-12 27-16,0-14 31 0,0-18-93 16,0-8 105-1,5 0-34-15,6 2-26 0,2-2 28 16,-1-2-104-16</inkml:trace>
  <inkml:trace contextRef="#ctx0" brushRef="#br0" timeOffset="82529.73">12918 3230 755 0,'0'0'0'16,"-14"-126"-10"-16,14 82-99 15,0 4-204-15</inkml:trace>
  <inkml:trace contextRef="#ctx0" brushRef="#br0" timeOffset="85178.32">11720 2510 609 0,'0'0'36'0,"0"0"-21"15,0 0-12-15,0 0 3 16,0 0 2-16,0 0 48 15,54 32 20-15,-12-15 1 16,12-2-37-16,10-2-4 16,19-5-9-16,13-4-3 15,11-2 7-15,14-1-8 16,3-1-5-16,14 3-7 16,1-2-2-16,-4 6-8 0,10-1 7 15,5 4-6-15,1 2 2 16,12 0-2-16,4-1-1 15,12 2 13-15,6 1-4 16,4 0-9-16,0-2 0 16,10 0 1-16,-1-3 0 15,5 2 3-15,0 3-3 16,4-2-1-16,-8 4-2 16,-10 0 1-16,-4 0-5 15,-7 3 5-15,-4 2 3 16,3 1-3-16,-1-2 6 15,5-2-2-15,-2-2-3 16,7 1 1-16,-1-6-3 16,-10 3 2-16,4 2 0 0,-14 1 0 15,0-1 3-15,-7 0 2 16,1-2-1-16,12 0-1 16,-1-1 4-16,6-4-2 15,5 1 1-15,-6-3-5 16,-1 4 3-16,-2-3-4 15,-5 2 2-15,-18-2 2 16,-6 1-2-16,-9-4-3 16,-12 2 1-16,1-4 0 15,-9-3 1-15,-9 0-1 16,-7 0 1-16,-13 0-2 16,-14 0 2-16,-13 0-1 0,-18 0 10 15,-18-3-6-15,-11 3-5 16,-9 0 13-16,-2 0-5 15,0 0 13-15,0 0-7 16,0 0-3-16,0 0-7 16,0 0-1-16,0 0-3 15,0 0-3-15,0 0 3 16,0 0 3-16,0 0-3 16,0 5-3-16,-2 15 3 15,-7 13 0-15,3 2 1 16,-4 10-1-16,6 2 3 15,4 7-2-15,-2 7-1 16,0 11 4-16,-3 9-3 16,3 4-1-16,0 4 3 15,2-5-1-15,-2-2 0 0,-5 0-1 16,2 11 2-16,1 6-1 16,-7 5 0-16,-2 3 2 15,-5 4-4-15,-7 3 0 16,0 3 2-16,-4 1-1 15,0 7 0-15,-4 8 6 16,-5 0-7-16,3 1 0 16,-8-2 2-16,1-3 4 15,-2-1-6-15,-1 2 1 16,-7-1-1-16,8 3 1 0,0-1 0 16,-8 3-1-1,9 4 6-15,6 1-6 0,-3-3 1 16,2-4-5-16,5-3 5 15,-8-7-1-15,8 0 1 16,-7-2 0-16,2 1 3 16,-5-5-4-16,8-2 2 15,-5 3 1-15,-1-3-3 16,8 1 9-16,-5 3-5 16,5-2-2-16,-5-2-2 15,5-5 0-15,-8-3 7 16,6-2-7-16,-3 0 1 15,7-2-2-15,-5-3 3 16,7-4-3-16,0-4 2 16,0-3-1-16,7-1 3 0,-3 2-1 15,8-4 1 1,1 0 3-16,3 2-3 0,1 0 5 16,8-3-3-16,-3-4-1 15,5-3-1-15,0-11 0 16,2-2 0-16,0-2-1 15,0-2 1-15,0-2-2 16,0-4 2-16,0-3-3 16,0-7 0-16,0-9 1 15,2-6-2-15,0-9 2 16,0-8-1-16,-2-4 0 16,0-6 0-16,5 0 0 0,-5-2 1 15,0 0 0 1,0 0 2-16,0 0 0 0,0 0 1 15,0 0 0-15,0 0-1 16,0 0-3-16,0 0 5 16,0 0-5-16,0 0-2 15,0 0 2-15,0 0-1 16,0 0 0-16,-9 0 1 16,-7 0-1-16,-13-2-5 15,-13-4 2-15,-12 0-1 16,-6 2 1-16,-11-5 4 15,-3 0 0-15,-10-1 0 16,-15-4-1-16,-3 0 1 16,-8 0 0-16,4-2-6 15,-6 0 6-15,-6-2 0 0,-7-1-1 16,-6-1-3-16,-8-1 4 16,4 0-1-16,-15 0 1 15,5 0 5-15,-6 1-4 16,-5 1 0-16,-7-2 0 15,2 3 0-15,3-1-1 16,0 2-4-16,2-1 3 16,-2-3 0-16,-1 4 1 15,1-1-1-15,0 2 0 16,0-2 1-16,-3 2 0 0,-4-3 4 16,5 2-4-1,-6 0-4-15,13 0 2 0,1 1 1 16,0-6-1-16,7 1-6 15,10-3 3-15,-4 3 4 16,8 2-1-16,2-3 2 16,4 4 0-16,-5-2-1 15,1 0 3-15,2 3-4 16,0 3 3-16,5-1-2 16,-1 3 1-16,-4 0-4 15,2 0 1-15,0 0 1 16,-2 0 0-16,0 0 2 15,-2 2 0-15,11 0 0 0,-7 0-1 16,5 2 1 0,-3-1 4-16,-7 4-3 0,11-1-2 15,-2 1 2-15,5 3-3 16,9 2 2-16,-4 0-6 16,8 0 5-16,5 0 1 15,7 0 0-15,6 0 0 16,2 0 1-16,8 0 1 15,4 0-1-15,-1 0-1 16,9 0 0-16,1 0 0 16,4 0 5-16,4 0-5 15,1 0 0-15,8 4-1 16,8-1 1-16,-1-1 1 16,7 0-1-16,2 0 0 0,2-1-1 15,4-1 2-15,3 0-3 16,3 0 2-16,1 0 0 15,-2 2-5-15,7-2 10 16,-2 2-11-16,-1 1 6 16,3-3 0-16,0 0-1 15,-1 0 6-15,6 0-10 16,-3 0 10-16,-5 0-10 16,6 0 6-16,-5 0-1 15,-1 0 0-15,3 0 0 16,0 0 1-16,4 0 0 15,0 0-1-15,5 0 0 16,2 0 7-16,0-3-7 0,-2 3 2 16,2 0-1-1,0 0 1-15,0 0 0 0,0 0-2 16,0 0-1-16,0-2-1 16,0-3 2-16,0-7-3 15,0-17-12-15,0-14-37 16,11-18-32-16,-7-19-197 15</inkml:trace>
  <inkml:trace contextRef="#ctx0" brushRef="#br0" timeOffset="86977.2">15313 1724 695 0,'0'0'26'0,"0"0"92"16,0 0 5-16,0 0-31 0,0 0-25 15,0 0 16-15,0 0-9 16,21-82-43-16,-21 90-22 16,4 27 2-16,-4 13 23 15,8 10 0-15,-4 7-16 16,0 0-11-16,7-3-7 16,-2-8 0-16,2-6 4 15,9-7-4-15,0-10-4 16,11-8 1-16,9-9-24 15,10-10-3-15,8-4-14 16,0 0-29-16,-2-17-75 16,-12-5-23-16,-20-4-189 15</inkml:trace>
  <inkml:trace contextRef="#ctx0" brushRef="#br0" timeOffset="87166.53">15441 2075 478 0,'0'0'344'16,"0"0"-242"-16,0 0-18 15,0 0-53-15,0 0 6 16,0 0-26-16,92-52-11 16,-44 34 0-16,10 1-19 15,0-6-52-15,-8 0-102 16,-19 2-120-16</inkml:trace>
  <inkml:trace contextRef="#ctx0" brushRef="#br0" timeOffset="87345.79">15307 1806 830 0,'0'0'69'15,"0"0"6"-15,0 0-32 16,0 0-19-16,0 0 0 15,103-118-23-15,-34 98-1 16,4 4-46-16,8 2-59 16,-8 3-145-16,-11-3-233 0</inkml:trace>
  <inkml:trace contextRef="#ctx0" brushRef="#br0" timeOffset="87565.17">15909 1592 244 0,'0'0'637'0,"0"0"-515"16,0 0-50-16,0 0-65 16,0 0 15-16,-4 114 46 15,17-45-3-15,3 5-42 16,1 4-10-16,1-3-11 16,3-6-2-16,-6-13 0 15,-6-14-2-15,-4-12-45 16,-5-14-49-16,0-9-17 0,0-7-75 15,-8-9-129-15</inkml:trace>
  <inkml:trace contextRef="#ctx0" brushRef="#br0" timeOffset="87811.68">15880 1746 587 0,'0'0'37'15,"0"0"77"-15,0 0-13 16,0 0-22-16,18-110-13 15,11 96-40-15,9 0-9 16,4 7-6-16,1 7-7 16,-8 0-4-16,-1 0 1 15,-14 9-2-15,-16 11 1 0,-4 6-5 16,-6 3 5-16,-39 3 16 16,-13-3-12-16,-9 0-4 15,5-8 0-15,8-3-64 16,23-8-37-16,18-10-118 15,13 0-275-15</inkml:trace>
  <inkml:trace contextRef="#ctx0" brushRef="#br0" timeOffset="88140.21">16555 1613 881 0,'0'0'77'15,"0"0"46"-15,0 0-54 16,0 0-17-16,0 0-30 16,-131-19-15-16,91 49-3 15,5 12 15-15,6 9-11 16,6 2-1-16,17 5-4 16,6-2 6-16,0-5-6 15,2-7-2-15,19-6 0 16,14-9-1-16,0-8 0 15,5-8-1-15,5-13 1 16,1 0 0-16,2-25-8 16,-4-3-18-16,-11 3-21 15,-8 6 5-15,-10 12-2 16,-10 0-31-16,-5 5-10 0,0 2-35 16,0 0-118-16</inkml:trace>
  <inkml:trace contextRef="#ctx0" brushRef="#br0" timeOffset="89463.35">19536 5157 708 0,'0'0'42'15,"0"0"-19"-15,0 0-12 16,0 0 70-16,121-21 36 15,-46 14-51-15,29 5-12 16,24-1-9-16,30-6-1 16,34 1-5-16,24-4-11 15,27-2-16-15,16 2-11 0,1 2-1 16,1 0 0-16,-9 4 1 16,-20-3 2-16,-22 4-3 15,-34-1 2-15,-34 0-4 16,-41 0 4-16,-32-2-5 15,-36 2 0-15,-15-3 3 16,-11 2 13-16,-5-5-3 16,0 0 11-16,0 0-7 15,3 2-13-15,-3 5 4 16,0 0-3-16,-2 3 0 16,0 2-2-16,0 0 3 15,0 0-7-15,0 0-1 0,0 0-18 16,0 0-19-1,-15 0-39-15,-10 0-50 0,-2 0-15 16,8 0-99-16,5 0-417 16</inkml:trace>
  <inkml:trace contextRef="#ctx0" brushRef="#br0" timeOffset="91913.57">22851 5029 282 0,'0'0'433'0,"0"0"-337"16,0 0-13-16,0 0-45 15,0 0 15-15,0 0 2 16,-29-104 11-16,29 71-22 16,0-3-6-16,0-4-7 15,6-6-7-15,15-7-7 16,-2-5-11-16,10-11-1 15,10 0 2-15,7-1-5 16,10 10 2-16,6 8-3 16,5 12 2-16,5 11-1 15,-3 9-3-15,-7 17 1 0,-10 3 0 16,-21 0-1-16,-12 16-6 16,-9 8 1-16,-6-2 6 15,-4-1 0-15,0-9 0 16,0-3-1-16,0-6 1 15,0-3 0-15,0 0 1 16,7 0 9-16,-3-15-4 16,7-15-5-16,7-8 0 15,7-4-2-15,6-7 1 16,17-7 0-16,13-2 0 16,13-4 1-16,17 2-1 15,21 8-2-15,5 10 2 16,9 12 0-16,-11 15-3 0,-3 12-1 15,-12 3 3-15,-13 3-2 16,-13 26 3-16,-19 3-3 16,-14 8 0-16,-12-2 2 15,-12-3 1-15,-3-6 0 16,-12-3 1-16,0-5-1 16,-2-12 0-16,0-2 0 15,0-7 4-15,0 0-3 16,0 0 3-16,2 0-2 15,5 0-2-15,11-3-1 16,11-13 1-16,13-4 0 16,16 2 0-16,9 4-1 0,7 6 0 15,8 8 1 1,-2 0-4-16,1 7 4 0,-12 17-1 16,-7 5 1-16,-4 10-3 15,2 1 2-15,3 2 1 16,-5 0-2-16,-10-2 1 15,-3 1-1-15,-11-6 1 16,-12-3-3-16,-2-6-5 16,-11-6 3-16,0-6 2 15,-7-5 0-15,0-6 2 16,-2-3 2-16,7 0-4 16,0 0 3-16,17 0-3 15,10 0 0-15,19 0 0 16,17 0 0-16,3 0-11 15,3 0-6-15,-1 0-7 0,2 6 22 16,-15 14 2-16,-7 7 3 16,-8 5 1-16,-11 3-4 15,-9 6 4-15,-9 1-1 16,-12 4 2-16,-1 8 0 16,-5 0-1-16,0 3 1 15,-13-6 1-15,-10-4-4 16,3-6 4-16,-1-9-2 15,8-6 0-15,5-17 4 16,6-5-4-16,-4-2-2 16,6-2-2-16,0 0 2 15,0 0-4-15,10 0 2 0,9 0-6 16,6 8 7-16,0 1-3 16,-5 2-6-16,-5 4 10 15,-3 2 0-15,-3 5 0 16,-7 5-5-16,4 4 7 15,15 6-3-15,8 7 1 16,4 3-12-16,9 10 10 16,-1 3-5-16,-12 8 3 15,0 9 6-15,-12 7 0 16,-6 2-2-16,-11 7-3 16,-2-3 1-16,-32-2-6 15,-12-2 6-15,-3-1-4 16,-7-10 0-16,-2-7 8 15,1-7 0-15,-1-14-3 0,-5-11 3 16,-2-9 5-16,0-10 8 16,1-6 7-16,8-3-8 15,12-8 1-15,8 0-2 16,9 0-8-16,9-4 11 16,7-8-12-16,5 0-2 15,4 4-1-15,-4 4-5 16,6 2 2-16,0 2-28 15,0 0-7-15,0 0 17 16,0 9 16-16,-6 12 3 16,-7 4 5-16,-5 6-5 15,-16-4 6-15,-5-2-4 16,-11-3 3-16,-6-2-1 0,-6-2 2 16,-3-10-3-16,-3-1 0 15,-11-6-8-15,4-1 5 16,1 0-4-16,-10 0 4 15,-1-4-14-15,-2-12 4 16,2-5 1-16,10 2-5 16,9 1-4-16,20 7 2 15,4 8 13-15,13 3 0 16,4 0 5-16,0 0-3 16,3 3-1-16,-1 11 5 0,4 3-9 15,3 3-11 1,1-2 8-16,-1 5-10 0,-6-2-17 15,2 1 5-15,-9-2 15 16,-11-6 11-16,-10-5 4 16,-1-3-3-16,-7-6 7 15,-11 0-2-15,-2 0 1 16,-5-20 0-16,-9-10-11 16,1-12 12-16,3-4 1 15,19 0 13-15,10-3 10 16,19 8 20-16,16 6-30 15,7 9 16-15,10 10-14 16,0 8 2-16,0 1-16 16,0 6-1-16,0 1 8 15,-2 0-9-15,-2 0-13 0,-7 0-1 16,-3 6 14-16,-3 2 0 16,-6-4 0-16,3-4-1 15,-7 0-8-15,-9 0 9 16,-1-10 0-16,-15-14 4 15,-6-4-4-15,-2-7 6 16,-5-3-5-16,3-6 13 16,4-8 7-16,12-4-12 15,5-3 26-15,13 6-20 16,14 5-1-16,5 3-8 16,9 5-5-16,0-2 4 15,9-1-9-15,11 5 5 0,2 3-1 16,-4 4 3-1,-5 7-3-15,-1 2-8 0,-10 5 2 16,-2 1 6-16,0-1-4 16,0 5 11-16,-11 1-5 15,-3 0 1-15,1 4 1 16,-5-3-4-16,-2-1 0 16,-6 0-1-16,-11-6 1 15,0-5 6-15,-10-4-1 16,-2-6-2-16,5-2 2 15,-1-4 5-15,5 0 14 16,11-4-11-16,6-2 8 16,8-6 1-16,10-11-11 0,5-12-6 15,0 0-5 1,20-3 0-16,9 7-1 0,5 11-18 16,-10 12-20-16,-3 13-19 15,-10 8-110-15,-9 13-262 16</inkml:trace>
  <inkml:trace contextRef="#ctx0" brushRef="#br0" timeOffset="92595.63">23515 4622 142 0,'0'0'689'15,"0"0"-637"-15,0 0 6 16,0 0-50-16,0 0 22 15,0 0 7-15,0 0-15 16,80-48-14-16,-45 29 3 16,2-7-3-16,-10 4-2 15,-10 0-6-15,-3 0 9 0,-10 5-5 16,-4 1-3-16,0 6 1 16,0 3-2-16,-14 7 0 15,-5 0-12-15,-10 0 6 16,0 7 6-16,0 10 0 15,4 9-3-15,9 3 2 16,7 0 1-16,9 2-4 16,0-5-3-16,21-6 4 15,8-5 3-15,6-4 0 16,1-5 2-16,-1-2-2 16,-8-4 5-16,-6 0-2 15,-13 0 1-15,-6-2-2 0,-2-10 5 16,0-2-3-1,-6 0-4-15,-21 6 6 0,-4 6-6 16,-11 2-3-16,-1 4 3 16,-3 20 0-16,5 6-3 15,12 4 3-15,12 4 0 16,8 0-2-16,9 0 2 16,4-5 0-16,23-8-1 15,9-11 1-15,-1-7 10 16,5-7-8-16,3 0-1 15,-3 0-1-15,-7-17-6 16,0-2-61-16,-4-5-88 16,-4-1-110-16</inkml:trace>
  <inkml:trace contextRef="#ctx0" brushRef="#br0" timeOffset="94678.4">23787 4749 539 0,'0'0'147'15,"0"0"-11"-15,0 0-48 16,0 0-30-16,0 0 16 16,0 0-41-16,-24-87-26 15,46 71 1-15,14 4-3 16,-1 3-5-16,5 8 0 16,1 1-1-16,-13 0 0 15,-10 1-4-15,-7 22-8 16,-11 7 13-16,0 4 4 0,-20 3-4 15,-9-2 12-15,-2-5-12 16,4-6 6-16,7-9-5 16,7-8 4-16,9-7-1 15,4 0 15-15,0 0 10 16,0-22-24-16,8-7-5 16,15-8-2-16,6-1 2 15,2-2 0-15,0 2-5 16,-4 2 5-16,-3 9-1 15,-8 12 6-15,-12 9-10 16,-4 6 5-16,0 0-4 16,0 0 1-16,-8 24 3 15,-15 8 1-15,8 11-1 0,-1 0 0 16,14-1-2-16,2-3 2 16,0-10 4-16,6-8-4 15,17-10-4-15,-1-11 4 16,12 0 3-16,-1-7 4 15,7-26 2-15,-7-8-9 16,-2-4 3-16,-8-5-2 16,-5-5 4-16,-7-3-5 15,-7 0-9-15,-2 0 6 16,-2 7-8-16,0 14 10 16,0 9-2-16,0 14 3 15,0 10-6-15,-4 4 5 16,-5 0 0-16,0 25-2 0,-4 14 3 15,13 10 1-15,0 4 0 16,0 3 7-16,0 3-3 16,16-1 6-16,1-2-2 15,6-5 2-15,-6-9 1 16,3-11-9-16,-1-11-1 16,-4-11-2-16,-1-9-1 15,3 0 1-15,3-9 11 16,7-19-11-16,4-9 0 15,-4-5-3-15,-3-4-12 16,-6-3-1-16,-7 3-3 16,-6 8-3-16,-5 11 2 15,0 13 6-15,-3 10 13 16,-10 4-5-16,-2 0 1 0,-3 21-2 16,7 8 7-16,4 9 0 15,7 1 0-15,0 3-3 16,5-2 1-16,14-8 0 15,4-7 2-15,4-11 9 16,-5-12 0-16,6-2 27 16,9 0-2-16,7-15-25 15,-1-11-7-15,-3-4-1 16,-9-6-1-16,-18-2-4 16,-9 6-19-16,-4 3 16 15,0 12 0-15,0 7 7 16,-6 8 1-16,-12 2-1 0,2 0-9 15,8 0 9-15,-4 10-2 16,10 1 0-16,2 4 0 16,0-1 2-16,0-4-8 15,2 3 6-15,12-2 2 16,3-3 0-16,-1 2 8 16,0-2-7-16,-5 2 10 15,0 3-11-15,-7-1 13 16,4-3-6-16,-4 5 2 15,0-2-8-15,5-1 5 16,-7-4-3-16,2-2-2 16,4-5 2-16,-6 0 7 15,9 0-2-15,-3-5-3 0,13-11-1 16,-5-4 2 0,1-4-6-16,6 2 0 0,-6 0 1 15,5 4-1-15,-3 6-7 16,-11 8 5-16,-3 4-1 15,-3 0-3-15,-2 4-15 16,0 19 20-16,0 4 1 16,0 4 0-16,0 1 2 15,0-6-2-15,2-3 18 16,-2-7-2-16,2-7-8 16,1-8-6-16,-1-1-2 15,5 0 16-15,-1-3 11 0,7-18-15 16,8-7-8-1,-3-4-8-15,9 0 3 0,-6 2 0 16,2 6-3-16,-3 8 4 16,-11 10 0-16,-5 6-4 15,-2 0-6-15,3 16 2 16,-3 14 5-16,3 9 3 16,4 2 3-16,-1-1 0 15,6-2-1-15,-1-7-4 16,1-9 5-16,1-11-6 15,1-2 1-15,4-9 1 16,9 0-10-16,2-14-38 16,7-13-3-16,-7-3 18 15,-11-3 23-15,-6-4 3 16,-7 1-4-16,-7 4 8 0,0 8-8 16,0 7 12-16,-19 8 1 15,0 7-1-15,-6 2 2 16,-4 2-2-16,2 22 6 15,3 10 9-15,-1 4-1 16,10 3-3-16,3-2 3 16,8-2 5-16,4-9-5 15,0-6-2-15,0-8-2 16,9-11-6-16,4-3 8 16,10-3 13-16,6-20-16 0,2-2-1 15,-2-4-6 1,-5-2 5-16,-8-1-7 0,0-1 3 15,-5 9 2 1,-9 8-5-16,-2 12-2 0,0 4-7 16,0 0 4-16,0 12-3 15,-9 16 4-15,0 6 4 16,0 5 5-16,7-2-5 16,2 2 0-16,0-6 5 15,13-6-3-15,7-10 8 16,7-10-2-16,4-7-1 15,11 0 2-15,8-22-5 16,-3-9-2-16,1-7-2 16,-5-5 3-16,-7-10-3 15,-17-11 0-15,-5-9-1 0,-5-6-7 16,-9 1 4-16,0 11-9 16,0 15 7-16,0 20 3 15,-11 18 5-15,-7 14-4 16,-2 0-1-16,-2 30-1 15,-5 20 4-15,11 18 2 16,16 11 3-16,0 9 2 16,0 2 1-16,27-1-2 15,-3-7 0-15,8-12 0 16,-3-12-6-16,-11-16 1 16,-3-18-4-16,-11-12-17 15,-4-12-35-15,0-10-43 0,0-28-62 16,-17-16-515-1</inkml:trace>
  <inkml:trace contextRef="#ctx0" brushRef="#br0" timeOffset="94944.9">23869 4546 562 0,'0'0'46'16,"0"0"65"-16,0 0-36 0,0 0 3 16,0 0-47-16,0 0 3 15,0 0 9-15,170-25-29 16,-95 18-14-16,6-3-1 15,-1-2-200-15,-2 0-276 16</inkml:trace>
  <inkml:trace contextRef="#ctx0" brushRef="#br0" timeOffset="96126.19">23720 5532 283 0,'0'0'156'0,"0"0"-21"15,0 0-34-15,0 0 44 16,0 0-36-16,0 0-20 16,-24-19-8-16,24 19-2 15,0 0-32-15,0 0-18 16,0-7 3-16,0 0-11 16,11-8-5-16,9-7-8 15,4-2-8-15,3-5 1 0,-9 8-4 16,-5 7 5-16,-6 6-4 15,-2 5 0-15,-5 3-2 16,0 0-4-16,0 11-9 16,0 21 17-16,0 10 0 15,0 4 3-15,0 1-2 16,-5-10 3-16,2-7-4 16,1-11 4-16,2-12-4 15,0-7 0-15,0 0 0 16,0 0 6-16,5-24 1 15,17-8-4-15,7-5-1 16,-2-2-3-16,-5 4 1 16,1 4 0-16,-10 13 4 15,-7 9-4-15,1 6-2 16,-4 3-11-16,-3 3 0 0,0 26 10 16,4 7 3-16,3 8 2 15,-3-3-2-15,5-9 1 16,-2-6-1-16,4-9 0 15,2-9 4-15,-1-1-9 16,5-7 1-16,1 0 4 16,7-22 5-16,4-10 2 15,-2-3-2-15,-10-3-4 16,-1-5-1-16,-5 5-2 16,-11 1-2-16,0 11-4 0,0 14-1 15,0 9-2 1,0 3 2-16,-15 7-6 0,-12 21 13 15,-2 8 0-15,6 6 1 16,15 7-4-16,3-1 1 16,5-3-5-16,9-9 6 15,20-10-13-15,9-7-1 16,-1-14 11-16,6-5 6 16,8-5 5-16,-6-26-5 15,-1-6-2-15,-3-8-4 16,-12-3-6-16,-10-6 4 15,-3-6 8-15,-7-6-9 16,-5-3 0-16,-4 9-4 16,0 10-10-16,0 16 21 15,-2 18 2-15,-9 11 3 0,0 5-1 16,-7 12 2-16,4 23-1 16,8 15 7-16,6 11 19 15,0 6-14-15,0 5 7 16,14 1-3-16,3-5-2 15,1-3-10-15,-5-14-1 16,1-12-6-16,-3-15-4 16,-2-12-24-16,-3-12-72 15,6 0-28-15,-10-20-45 16,-2-16-203-16</inkml:trace>
  <inkml:trace contextRef="#ctx0" brushRef="#br0" timeOffset="97613.72">24288 5486 552 0,'0'0'201'0,"0"0"-75"15,0 0-95-15,0 0-17 16,127-12 29-16,-55 5-20 16,8-2-21-16,-8 1 0 15,-10-1-2-15,-13-2 0 16,-20 2-2-16,-18 4-20 15,-11 1 22-15,0 1 1 16,0 0 43-16,0 3-14 16,-7 0-10-16,-4 0 1 15,-2 12 4-15,4 14 2 16,0 9 6-16,7 0-4 0,2 3-7 16,0-2-10-16,0-6 5 15,0-7-9-15,0-11-4 16,0-6-1-16,4-6-2 15,3 0 1-15,2 0 10 16,4-20-3-16,5-9-5 16,2-5-4-16,-4 4 0 15,-1 6-1-15,-1 8 1 16,-12 9-2-16,0 2 2 16,-2 5-2-16,0 0-7 15,7 6 0-15,-5 19 6 16,4 4-4-16,6 3 14 0,1 2-5 15,3-8-1-15,-1-6-1 16,-1-6 3-16,-1-7 1 16,3-7-2-16,6 0-2 15,-4-9 4-15,7-15 1 16,-8-6-10-16,-3-3 4 16,-8-4-3-16,-6-1 3 15,0 1-21-15,0 11 0 16,0 5 10-16,-8 13 3 15,-8 8-5-15,3 0-7 16,-1 0 11-16,3 8 3 16,9 4-1-16,2-3-6 15,0 2-6-15,8-1-15 0,15-5 35 16,8-5 0 0,7 0 1-16,-3 0-1 0,4 0 1 15,-10 0-1-15,-10 0-19 16,-9 0 17-16,-6 0 1 15,-4 0 1-15,0 0-3 16,0 17 3-16,0 9 5 16,0 11 12-16,-7 4-3 15,0 1 7-15,7-4-8 16,0-3 5-16,0-5-3 16,10-10-5-16,7-6 0 15,8-12 1-15,6-2-3 16,7-2 2-16,-5-22-8 15,-2-5-2-15,-8-5 4 0,-9-5 1 16,-8-10-3-16,-6-1-2 16,0 2 0-16,0 6-1 15,-14 12-4-15,-7 12 4 16,-6 11-2-16,-4 7 1 16,2 0-4-16,2 0 6 15,6 15-2-15,13 5 2 16,6 3 0-16,2 2 3 15,0 5-8-15,19 2 11 16,6-2 1-16,6-6-5 16,0-5 11-16,6-12-1 15,-4-5-1-15,7-2 5 16,-5-5-9-16,3-22-5 0,-9-1-1 16,-2-3 0-16,-11-3-2 15,-14-1-2-15,-2 3-10 16,0 6-9-16,-12 8 10 15,-7 10-6-15,1 8 4 16,-5 0 7-16,8 0 3 16,4 0 2-16,6 10-7 15,5 0 4-15,0 2-1 16,0-2-5-16,14 2-8 16,3-2 11-16,6-2 5 0,-5 2 3 15,-3 0 0-15,-1 5 0 16,-1-1 0-16,-7 3 0 15,4 3 0-15,3 6 2 16,-9-2 1-16,8 3 5 16,1-4 0-16,-7-2 12 15,4-7 6-15,3-4-9 16,-7-6-10-16,13-4 12 16,-2 0-9-16,5-4-1 15,5-16-5-15,-2-6-3 16,0-6 0-16,-10-9-2 15,1-3 0-15,-3-6-1 16,-7-4-8-16,-1 6 0 16,-5 12-4-16,0 14 8 15,0 12-1-15,0 10 7 0,-5 0 0 16,-8 5-1-16,-1 26 1 16,-1 9 1-16,1 13 9 15,8 8 0-15,4 6-7 16,0 0-3-16,2-4 3 15,0-13 1-15,0-12-3 16,2-16-1-16,6-10-20 16,2-12-51-16,5 0-28 15,10-20-25-15,6-14-271 16</inkml:trace>
  <inkml:trace contextRef="#ctx0" brushRef="#br0" timeOffset="98176.66">26161 5428 725 0,'0'0'103'16,"0"0"40"-16,0 0-87 16,0 0-14-16,0 0 0 15,0 0 0-15,0 0-17 16,-129 18 1-16,98-4-13 16,2 0-1-16,6 0-10 15,5-2-1-15,7-4-2 16,7-2 1-16,4-2 0 15,0-2-11-15,0 6-1 16,17 2 12-16,20 4 5 16,0 7-1-16,12 1-4 15,-6 1-1-15,-1 4 1 16,-7 1 1-16,2-2 4 0,-9-1 0 16,-6-2 7-16,1-9-1 15,-10-5 0-15,-1-4 6 16,-6-5 3-16,5 0-6 15,3-2 13-15,1-18-10 16,5-9-15-16,1-6-2 16,-6-9 0-16,1-9 0 15,-10-1-10-15,1 8-15 16,-7 12 11-16,0 14-15 16,0 14 21-16,-9 6 5 15,-11 0-3-15,-3 18-4 16,8 6 5-16,11 4 5 0,4 4-6 15,2 0-1-15,25 5 7 16,2-1 0-16,2 2 2 16,-2-3-1-16,-5-2 2 15,-8-8 17-15,-10-2-9 16,-6-9 1-16,0-2-6 16,-31-3 0-16,-17-6-6 15,-24-3-34-15,-11-3-101 16,-3-34-173-16</inkml:trace>
  <inkml:trace contextRef="#ctx0" brushRef="#br0" timeOffset="100310.19">24454 4127 187 0,'0'0'451'0,"0"0"-385"16,0 0 46-16,0 0-23 15,0 0 2-15,0 0-33 16,-16-89-25-16,1 76 13 15,-8 2 6-15,-4-4-16 16,-6-4-16-16,-8-3-3 16,-5-4 3-16,-1-4-4 15,-6-4 0-15,-5-4 4 16,8-4-13-16,6-7 8 16,11-5-13-16,6-2-2 15,13 2-1-15,14 4-11 16,0 13 12-16,12 5 3 0,19 13-3 15,9 7-8-15,2 5 6 16,1 3 0-16,-8 4 0 16,-12 0-6-16,-8 0 8 15,-13 0 0-15,-2 0 0 16,0 0-5-16,0-5 5 16,-2-13 11-16,-15-9-6 15,-10-9-3-15,-2-5 0 16,2-6-2-16,4-5 0 15,3-9-3-15,7-2 3 16,11-7 0-16,2 2-4 16,13 4 1-16,20 5-1 15,12 11 4-15,7 14-1 0,-4 10 0 16,4 14-2-16,-3 5 2 16,0 5 2-16,-4 0-2 15,-1 0 1-15,-1 10-1 16,-10 3 0-16,-4-5 1 15,-7-2-2-15,-10-2 2 16,-8-2 2-16,-4-2-2 16,4 0 6-16,5 0 3 15,7-19-6-15,3-2-3 16,8-9 0-16,12-4 0 16,1 0 0-16,8-9 0 15,10 7 0-15,10 4-2 0,7 6 0 16,8 11-1-1,2 10 2-15,-1 5 1 0,-8 0 0 16,-9 26 2-16,-18 6-6 16,-7 6 2-16,-15 2 1 15,-2 0 2-15,-15-1-2 16,-1-9 2-16,-4-4 0 16,0-8 0-16,-5-8-1 15,0-6 0-15,2-4-1 16,-2 0 1-16,13 0 8 15,5-10 1-15,13-12-6 16,21-8-3-16,8 2 0 16,13 2 1-16,12 1-1 0,2 11-3 15,0 9 0-15,-5 5-2 16,-6 0 4 0,-11 15-1-16,-14 11-1 0,-11 6 0 15,-9 9 1-15,-8 1 2 16,-8 2-1-16,-1-2 1 15,-10-2 3-15,5-6 0 16,-7-4-3-16,4-8 2 16,2-5 2-16,3-5-6 15,-9-8 2-15,4-1 0 16,3-3 1-16,9 0 4 16,11 0-2-16,21 0-3 0,10 0 0 15,9 0 0 1,4 0 0-16,-1 4-1 0,-12 21 0 15,-7 12-1-15,-15 10 0 16,-11 11 2-16,-18 6-1 16,-9-1 1-16,0 7-4 15,-25-6-1-15,-10 2 2 16,-17 0-2-16,-4-8 5 16,-4-7-3-16,0-3 3 15,7-12 0-15,6-4 2 16,11-9 4-16,14-7-6 15,7-7 0-15,5-7 0 16,8-2 0-16,2 0-2 16,0 0 0-16,0 0-9 15,18 0-4-15,7 4-5 0,-4 7 8 16,-2 6 4 0,-15 9 2-16,-4 4 3 0,0 7 3 15,-17 1 1-15,-24-1-1 16,-13 2-1-16,-3-7-1 15,-5-9-2-15,-10-4 4 16,-8-11 0-16,-9-6 0 16,-8-2 0-16,-3 0 0 15,0 0-2-15,9-15 2 16,17 0 0-16,16-6 2 16,18 4 1-16,11 1-2 15,18 3-1-15,9 8 1 0,2 2-2 16,0 3-1-16,0 0-19 15,0 0 17-15,4 0 0 16,5 7 4-16,5 2 0 16,-12 1-8-16,-2 4-3 15,0-1 4-15,0 3 7 16,-14-1 5-16,-13-1-2 16,-6 0-3-16,-9-3 4 15,-1-5-4-15,-1-1-2 16,0-2-4-16,-4-1 6 15,11-2 1-15,-4 0-1 16,5 0-2-16,7 0 2 16,10 0 1-16,7 0 0 0,8 0-1 15,-3 0-3 1,3 0-1-16,0 0-2 0,-4 0-1 16,0 0 3-16,-5 0 1 15,-8 0 0-15,-3 0 0 16,-14 0-3-16,-4 0 5 15,-12-14 0-15,-6-3 1 16,-2-3 7-16,-8 1-7 16,5-1 14-16,5-1 2 15,10 1-4-15,0 1-5 16,6-4-4-16,1 2-3 16,12 2-2-16,2 7 2 15,6 5-36-15,15-4-57 16,1-1-108-16,7-6-230 0</inkml:trace>
  <inkml:trace contextRef="#ctx0" brushRef="#br0" timeOffset="100760.01">24961 3021 894 0,'0'0'36'0,"0"0"105"15,0 0-44-15,0 0-54 0,0 0-32 16,0 0-6-16,5 67 4 16,-2-19 10-16,-1-2-10 15,0-6-8-15,-2-8 0 16,0-4-1-16,0-8-6 15,0-6-40-15,-12-4-42 16,-3-3-25-16,-5-6-53 16,3-1-26-16,-6 0 64 15,5 0 69-15,5 0 59 16,-3 0 50-16,3 0 36 16,4 0 26-16,4 7 25 15,3-1-59-15,2 2-13 0,0 1-23 16,0 1 17-16,20-2-9 15,16-3-20-15,9-5-3 16,10 0-12-16,5 0-10 16,-4-10-5-16,-11-3-19 15,-12-2-85-15,-12-6-14 16,-19-2-32-16,-2-12-73 16</inkml:trace>
  <inkml:trace contextRef="#ctx0" brushRef="#br0" timeOffset="100929.34">24810 3081 716 0,'0'0'163'15,"0"0"-50"-15,0 0-70 16,0 0-8-16,0 0-26 0,0 0-9 16,136-53 0-16,-71 48-5 15,6 3-38-15,-7 2-85 16,2 0-98-16,-18 0-67 15</inkml:trace>
  <inkml:trace contextRef="#ctx0" brushRef="#br0" timeOffset="101526.47">25370 3055 176 0,'0'0'557'16,"0"0"-387"-16,0 0-45 0,0 0-80 15,0 0 9 1,0 0-13-16,-12 70 23 0,12-29-13 15,0-2-24-15,0 0-15 16,0-8-1-16,-2-1-5 16,0-7-3-16,-5-6 1 15,3-7-1-15,2-9 0 16,2 2-1-16,0-3 1 16,-2 0 0-16,-3-9 6 15,2-17-9-15,1-7 0 16,2-6-8-16,0-5 6 15,0 4-1-15,2 4 1 16,10 10 0-16,-1 12-7 16,-7 6 4-16,1 8 5 15,2 0 0-15,4 0-4 0,3 12 3 16,1 16 1-16,1 4-3 16,-1 3 7-16,-1-4-3 15,-8-1 1-15,3-7-2 16,-5-6 1-16,-2-7 2 15,3-7-2-15,-3-3-1 16,-2 0 8-16,5 0 4 16,6-17-6-16,0-8-5 15,5-8 1-15,-1 1-2 16,1 2-1-16,-1 1 1 16,-1 12-1-16,-3 8 1 15,-9 6 0-15,2 3-5 0,-4 0-1 16,8 26-2-1,-4 6 8-15,5 10 1 0,-5 0-1 16,8-2 2-16,-4-4-2 16,1-9 0-16,5-8-7 15,-3-4-34-15,2-12-22 16,5-3-120-16,9 0 39 16,2-10-134-16,4-9-210 15</inkml:trace>
  <inkml:trace contextRef="#ctx0" brushRef="#br0" timeOffset="101909.19">25983 3226 657 0,'0'0'130'0,"0"0"-6"16,0 0-51-16,0 0 8 0,0 0-14 16,0 0-18-16,-16-102-5 15,5 96-23-15,-4 6-2 16,-6 0-14-16,3 0-4 15,3 0-1-15,1 12 0 16,3 12-4-16,9 2 2 16,2 6-3-16,0 0 1 15,9-1 4-15,9 0-3 16,1-3 3-16,4-3-1 16,-3-3-1-16,-2-5-2 15,-2-2 4-15,-12-3 5 16,0-2-4-16,-4-3 1 0,0 2 2 15,-2-4-1-15,-20 2 4 16,-16-3 7-16,-6-4 3 16,1 0-5-16,3 0-12 15,5 0 0-15,3 0 1 16,8-4-4-16,1-4-1 16,10 0-42-16,7-4-50 15,6-6-161-15</inkml:trace>
  <inkml:trace contextRef="#ctx0" brushRef="#br0" timeOffset="102084.52">26458 3571 1207 0,'0'0'30'0,"0"0"44"16,0 0-16-16,0 0-50 15,0 0-8-15,0 0-10 16,-16 0-84-16,5 0-333 16</inkml:trace>
  <inkml:trace contextRef="#ctx0" brushRef="#br1" timeOffset="141660.97">718 11004 519 0,'0'0'165'0,"0"0"-19"16,0 0-35-16,0 0-38 16,0 0 0-16,0 0 2 15,0 0-2-15,0 0-15 16,13-42-22-16,-13 26-24 15,0-4-5-15,-5 4 0 16,-11 5-2-16,-1-2 8 16,-1 7-5-16,-13 4-7 15,-3 2-2-15,1 0-3 16,2 8 0-16,10 12-3 16,8 6-5-16,7 9 4 0,6 4-11 15,0 6-8-15,13 0 7 16,14-2 8-16,17-2-1 15,1-4 12-15,-1-1-10 16,-11-4-3-16,-19 1 2 16,-7-5 4-16,-7-5 5 15,0 0 1-15,-7-5 2 16,-24-2 0-16,-14-3 0 16,-3-6 2-16,2-7 0 15,7 0 5-15,12 0-5 16,10-9 3-16,5-1-5 15,7 2 3-15,5-1 4 0,0 3-1 16,9-2-6-16,20 4-3 16,12 4 2-16,12-2 1 15,3 2-5-15,4-4 5 16,-4-3 2-16,-7 0-2 16,-5-4-5-16,-6-7-2 15,-7 0 3-15,-8-3 4 16,-3-6 6-16,-7 3-6 15,-1 0 1-15,-10 0 6 16,-2 4-1-16,0 3 1 16,0 2-7-16,-6 9 4 15,-2 2 2-15,-1 4-4 16,-5 0-2-16,1 10-9 0,0 12 9 16,2 6-2-16,4 4 2 15,7 0-12-15,0 1 5 16,0-5 0-16,13-6 1 15,10-4 5-15,4-5 1 16,-1-8 0-16,3-5 0 16,3 0 2-16,-3-13 6 15,2-10 2-15,-4-6-7 16,-5 4 3-16,-4-2-5 16,-10 4 1-16,-6 3 1 15,-2 3 2-15,0 5-5 16,0 6-6-16,-13 4 5 15,0 2-3-15,-1 0-5 16,2 0-2-16,5 0-3 0,2 4 8 16,3 3 1-16,2-2-2 15,0-1 1-15,0-2 0 16,9 2-3-16,2 0 7 16,2 0 0-16,1 2 4 15,1 4-4-15,-3 2 2 16,-1 4-2-16,-1 4-5 15,0-2 7-15,-4 2 1 16,3-6-1-16,-5-2 2 16,2-2-1-16,0-6 0 15,-4-4-1-15,5 0 11 16,-1 0 14-16,6-1 3 16,1-17-16-16,3-5-4 0,-3 0-7 15,3-4 4-15,-3 3-2 16,-2 6-3-16,1 6-1 15,-8 8 1-15,-2 4-2 16,-2 0-4-16,0 0-7 16,2 0-13-16,2 16 18 15,3 6 7-15,0 4 1 16,4-5 2-16,2-2-2 16,1-8-1-16,-1-6 0 15,-1-5 2-15,1 0 2 0,5 0 11 16,1-10 6-1,4-10-13-15,-3-4 14 0,-5-2-16 16,-3 2 0-16,-5 0-4 16,-3 6-1-16,-4 9 2 15,0 2-2-15,0 7-4 16,0 0 2-16,0 0-4 16,0 7-7-16,0 10 5 15,-2 1-10-15,2 0-5 16,0-2 12-16,0-4 6 15,4 0 4-15,10-6-4 16,1-1 5-16,3-5 15 16,0 0-9-16,4-3 2 15,-1-13-2-15,0 0-3 16,-3 2-2-16,-7 2 2 0,-3 4 2 16,-6 7-4-16,-2 1 1 15,0 0-2-15,0 0-12 16,0 9 11-16,0 14 1 15,0 0 0-15,0 5-1 16,0 0 1-16,8 1 2 16,10-5 2-16,-2-6-3 15,2-7 0-15,-3-4 0 16,1-7-2-16,1 0-8 16,-1-21-18-16,0-7-64 15,-2-5-55-15,-10-7-193 16</inkml:trace>
  <inkml:trace contextRef="#ctx0" brushRef="#br1" timeOffset="141847.29">1794 10946 1007 0,'0'0'96'0,"0"0"-33"16,0 0 14-16,0 0-51 15,0 0-22-15,0 0-4 16,0 0-22-16,14-42-112 16,-3 56-45-16,2 14-292 15</inkml:trace>
  <inkml:trace contextRef="#ctx0" brushRef="#br1" timeOffset="142874.04">1954 11333 739 0,'0'0'190'0,"0"0"-142"16,0 0 1-16,0 0 19 15,0 0-10-15,0 0-18 16,45-87 3-16,-32 67-14 15,-1 9 1-15,-6 5-4 0,-3 4-6 16,-3 2-10-16,0 0-8 16,0 0-2-16,4 0-5 15,0 19 1-15,3 15 3 16,-2 2 1-16,-3-2 0 16,0-3-1-16,-2-6 2 15,0-7 0-15,0-10-1 16,0-4 0-16,0-4 0 15,2 0 7-15,3-4-6 16,5-20 12-16,7-6-9 16,-2-7-4-16,3 0 3 15,0 2-3-15,-1 7 0 16,-1 12-2-16,-7 8 1 0,-2 8 1 16,-5 0-11-1,2 10 3-15,1 16 5 0,0 8-2 16,3 3-4-16,3 2 0 15,3-3 9-15,1-5-1 16,3-7 0-16,0-12-4 16,4-7 3-16,5-5 2 15,6 0 0-15,3-12 1 16,9-9 5-16,1-9-2 16,-7-3-4-16,-6-3 6 15,-11-4-6-15,-4 1 1 16,-9 8 5-16,-9 7-6 15,0 10 0-15,-3 8-4 16,-18 4 2-16,-4 2 2 0,-4 0 0 16,-2 19-1-16,2 10 1 15,4 6-1-15,5 3 1 16,16 1 0-16,4-2-7 16,0-5 7-16,0-8 6 15,20-6-5-15,-1-10 1 16,4-8 7-16,2 0 1 15,-1-8 12-15,1-14-5 16,-3-2-2-16,-4-3-3 16,-10 3-2-16,2 5 4 15,-6 6 1-15,-1 8-9 0,-1 2-6 16,-2 3-4 0,0 0 2-16,0 21-1 0,0 19 1 15,0 14 2-15,0 10 2 16,0 10 1-16,0 11-3 15,0 13 2-15,0 8-1 16,-5-6-1-16,5-5 0 16,-2-15-2-16,-5-17 2 15,-4-8-19-15,0-15 11 16,-1-14-2-16,4-16 1 16,1-10-5-16,-4-3 12 15,-5-30 1-15,0-18-1 16,6-23 0-16,3-16 4 15,7-23-5-15,0-5 7 0,27 6-6 16,15 20 2-16,5 20-6 16,4 19-19-16,-2 12-39 15,-2 7-107-15,4 12-284 16</inkml:trace>
  <inkml:trace contextRef="#ctx0" brushRef="#br1" timeOffset="143940.91">3914 11067 758 0,'0'0'148'0,"0"0"-51"15,0 0 12-15,0 0-17 16,0 0-32-16,18-107-20 16,-18 95 8-16,0 3-6 15,-18-4-7-15,-7 8-23 0,-4 2 3 16,-8 3-10-1,-9 4-4-15,-4 31 1 0,-6 12-3 16,9 13 1-16,9 3-2 16,21-3-3-16,12-7 3 15,5-6-1-15,2-9 0 16,25-8-1-16,9-9-1 16,6-14 1-16,2-7-4 15,3 0 2-15,-5-14 6 16,-5-8 1-16,-16 5 1 15,-7-2 3-15,-9 5-5 16,-5 2 6-16,0 0-5 16,-7 2 1-16,-15 7-4 15,-5 0-4-15,0 3-4 16,4 0-4-16,6 0-5 0,7 0-1 16,8 0 0-1,2 0 5-15,0 0 1 0,0 0 0 16,2 0 9-16,15 0 1 15,1 0 4-15,1 0 0 16,-1 0 2-16,-7 4-2 16,1 14 4-16,-6 10 2 15,-1 7 3-15,-5 4-3 16,0 2 1-16,0-3-5 16,0-1 0-16,0-12-3 15,-2-4 1-15,-1-6-21 16,3-9-21-16,0-6-107 15,0 0-54-15,20-21-145 16</inkml:trace>
  <inkml:trace contextRef="#ctx0" brushRef="#br1" timeOffset="144423.72">4059 11071 826 0,'0'0'157'0,"0"0"-67"15,0 0-13-15,0 0-35 16,0 0-23-16,0 0 29 16,-4 97-13-16,4-56-6 15,0-7-12-15,0-8-8 16,0-8-7-16,0-8-2 16,2-6 2-16,0-4 8 0,0 0 17 15,7-5 7-15,7-18-7 16,1-7-27-16,6 1 5 15,-3 0-3-15,-5 7-2 16,-4 10 0-16,-6 8-3 16,-5 4 3-16,7 0-9 15,4 8-14-15,5 17 12 16,1 4 2-16,3 1 0 16,1 0 0-16,-4-6 0 15,1-6 8-15,2-10-2 16,-2-6 1-16,2-2 2 15,5-2 1-15,-1-20 3 0,0-8-4 16,1-4 1 0,-4-6-1-16,-9-6 1 0,-3-5 2 15,-7-2 0-15,-2 9-3 16,0 9-5-16,-15 17-6 16,-12 11-27-16,-15 7-27 15,-1 0-83-15,-1 11-124 16</inkml:trace>
  <inkml:trace contextRef="#ctx0" brushRef="#br1" timeOffset="145397.31">496 11875 377 0,'0'0'134'16,"0"0"-114"-16,0 0 45 0,0 0 31 15,0 0 32-15,-113-26-55 16,106 26 5-16,5 0-7 15,2 0-9-15,0 0-17 16,0 0-14-16,0 0-16 16,0 0 11-16,7 0-16 15,46 0-6-15,52 0 20 16,40 0 13-16,38 0-11 16,26 0-14-16,12 0-11 15,20 0 0-15,11 0 5 16,13 0 0-16,14 0-1 15,-10 0-5-15,-6 0 0 0,-17 0 0 16,-28 0 0-16,-16 0-4 16,-17 0 4-16,-21-6 5 15,-19-3-5-15,-25 0 0 16,-18-2 0-16,-23-1 0 16,-24 3 1-16,-12-1-1 15,-19 3 0-15,-6 2 3 16,-10 2-2-16,-2 3 0 15,-6 0 0-15,0 0-1 16,2 0 0-16,-2-1 1 16,6 1-2-16,3 0 1 15,3 0-1-15,-4 0-1 16,-1 0 1-16,-3 0 2 0,-4 0-2 16,0 0-2-1,0 0 3-15,0 0 0 0,0 0 3 16,0 0-3-16,0 0 0 15,0 0 0-15,0 0 0 16,0 0 0-16,0 0-2 16,0 0-4-16,0 0 4 15,0 0-6-15,0 0-17 16,0 0-22-16,-19 0-34 16,-13 0-154-16,-11 0-481 15</inkml:trace>
  <inkml:trace contextRef="#ctx0" brushRef="#br1" timeOffset="149773.67">354 12883 699 0,'0'0'147'15,"0"0"-130"-15,0 0 36 16,0 0 12-16,0 0-20 16,0 0 1-16,0 0-20 15,-7 5 3-15,7-3-11 16,27-1 10-16,13 1-5 15,13-2 12-15,10 0-19 16,13 0-4-16,-7 0-4 16,-7 0-8-16,-19 0-1 15,-26 0 0-15,-9 0 0 16,-8 0-8-16,0 0-21 0,-21 15-49 16,-10 4-90-16,-2 0-190 15</inkml:trace>
  <inkml:trace contextRef="#ctx0" brushRef="#br1" timeOffset="152878.25">1346 12564 669 0,'0'0'71'16,"0"0"-44"-16,0 0 44 15,0 0-19-15,0 0-26 16,0 0-13-16,43 5 18 0,-33 33 3 16,-1 12 18-16,-2 10-9 15,-7 4-18-15,0 2-9 16,0-4-6-16,0-7-7 16,0-13 0-16,0-12 0 15,0-11-2-15,-2-12 0 16,-1-7 0-16,3 0 3 15,-4 0 11-15,-1-22 5 16,1-18-7-16,-2-16-13 16,1-9 9-16,3-3-5 15,2-2-1-15,0 2 13 16,0 8-10-16,0 8 4 0,20 6-5 16,2 7-4-16,5 9 2 15,-4 6-3-15,-4 8 0 16,-1 8 3-16,-5 8-6 15,1 0-5-15,-5 11-1 16,-1 21 4-16,-3 7 2 16,-5 11 0-16,0 7 2 15,-15-3-6-15,-19 0-12 16,1-6 3-16,0-10-6 16,1-12 10-16,12-12 8 15,9-5 4-15,2-9 0 16,2 0 2-16,1 0 5 15,-1-12-2-15,2-2-5 0,3 1 0 16,2 6 5-16,0 4-5 16,0 3-2-16,7 0-4 15,15 3 0-15,2 17 6 16,8 4 0-16,-1 2 1 16,-2 1-1-16,0-4-5 15,-2-5 4-15,0-4 1 16,-3-6 0-16,1-8 0 15,-1 0 6-15,-2 0-6 16,1-10-5-16,-8-11 5 16,-1-2 3-16,-6-8-2 15,-5 5 9-15,-1 7-7 0,-2 4-1 16,0 9-2 0,0 2 4-16,0 4 2 0,0 0-6 15,-5 8-4-15,-3 18-1 16,-2 6 2-16,8 4 0 15,2 0 3-15,0-4 0 16,0-6-1-16,16-5-3 16,-1-11 3-16,4-10 1 15,-1 0 0-15,1-4 5 16,2-24 1-16,-4-2-5 16,-3-6 9-16,-8-1-8 15,-6 2 0-15,0-2 4 16,-2 3-5-16,-16 6 0 15,1 7-1-15,-4 14-2 16,4 5-3-16,-6 2-16 0,1 0 4 16,5 12 2-16,0 12 3 15,11 0 3-15,6 4-15 16,0-1 18-16,0-1-4 16,15-3 9-16,5-7 0 15,5-4 1-15,4-8 1 16,2-4 1-16,3-1-2 15,1-20 8-15,1-5 6 16,-3 0-14-16,-4 1 3 16,-9 0 0-16,-7 8-3 0,-5 4 0 15,-4 7 0 1,-4 4-3-16,0 2 3 0,0 0-11 16,0 12-3-1,0 14 14-15,0 4-2 0,5 1 2 16,5-5 0-16,2-5 0 15,-1-6 0-15,-3-7 0 16,6-6 1-16,-1-2 1 16,3 0 13-16,2-17 1 15,-2-2-6-15,1-3-4 16,-5 4 0-16,-6 2-5 16,1 0 5-16,-7 6 1 15,2 5-7-15,0 3 5 16,-2 2-10-16,0 0-8 15,0 14-6-15,0 14 19 0,10 7-4 16,0-4 8 0,7-4-6-16,0-8 4 0,-1-6-2 15,-3-11 5-15,3-2-2 16,1-4 0-16,6-22 23 16,1-9-14-16,1-4-5 15,-3-5-4-15,-4-4-1 16,-3-8 1-16,-10-4 0 15,-5-10 0-15,0-1 1 16,-3 6-3-16,-8 15-1 16,3 18 1-16,6 17-1 15,-3 15 0-15,3 0-3 16,-3 0-11-16,-4 32-8 0,3 15 22 16,4 13 1-16,2 7-1 15,0 5-1-15,15-1 0 16,7 1 2-16,9-5-2 15,3-6 2-15,-3-13-1 16,-2-14 3-16,-6-16-3 16,-1-12 9-16,2-6-9 15,3-10 7-15,4-18-6 16,-4-10-1-16,-5-1-1 16,-3-1-9-16,-9 0 4 15,-5 4 1-15,-3 4 1 16,-2 10 2-16,0 8-8 15,-7 7-13-15,-9 7-2 16,-3 0-5-16,-4 12 18 0,3 9 12 16,9 5-2-1,5 4 1-15,6 2-1 0,0 1 2 16,4-4 0-16,18-4-3 16,4-3 3-16,3-11 2 15,6-8 3-15,0-3 0 16,5-7 3-16,2-21 12 15,1-7-12-15,-5-4-2 16,-9 0-3-16,-11-2-3 16,-12 5 7-16,-6 8-4 15,0 10-3-15,0 8 3 16,-10 10-3-16,-9 0-15 0,-1 2 2 16,5 13 4-16,3 2 2 15,8-5-7-15,4-2 5 16,0-3 0-16,0 0 7 15,14-5 3-15,3 1-1 16,3-3 0-16,-1 0-1 16,-2 0 1-16,-3 0 0 15,-4 5 4-15,-3 5-4 16,-1 7 0-16,-1 2-2 16,0 6 6-16,-1-2-5 15,3 5 4-15,1-2-2 16,0-4-1-16,3-1 1 15,-1-7 2-15,4-4-1 0,1-9 2 16,8-1 8-16,8 0 24 16,3-3-4-16,3-16 31 15,2-2-56 1,-6-7-2-16,-2-5 1 0,-4-3 6 16,-5-2-9-16,-10-2 0 15,-8 2-3-15,-4 3-6 16,0 9 6-16,0 11-8 15,-12 5-2-15,1 6 7 16,-2 4-16-16,4 0 6 16,0 0-10-16,3 9 1 15,6 6 10-15,0 2 4 16,0-3 8-16,0-2-1 0,6 3 1 16,7-1-1-16,5-4-5 15,1 2 6-15,-4-2 0 16,1 2 7-16,-3-2-7 15,-3 0 0-15,-4 1-4 16,-2 1 8-16,-4-3-8 16,0 0 0-16,0 2-3 15,-6-1-17-15,-21 2-7 16,-9 0-113-16,-2-4-152 16</inkml:trace>
  <inkml:trace contextRef="#ctx0" brushRef="#br1" timeOffset="153703.69">2142 12538 503 0,'0'0'120'15,"0"0"-77"-15,0 0 20 16,0 0 38-16,0 0-32 16,0 0-10-16,0 0-26 15,-62-1-15-15,79 1-12 16,37 0-5-16,29-4 14 15,37-4-15-15,9-1-1 16,-2 4-89-16,-13 5-220 0</inkml:trace>
  <inkml:trace contextRef="#ctx0" brushRef="#br1" timeOffset="154528.14">3575 12858 560 0,'0'0'95'15,"0"0"-64"-15,0 0 29 16,0 0 12-16,0 0-18 16,0 0-24-16,-33 14-7 15,29-12-7-15,4 0-7 16,0-2-1-16,0 0 0 15,0 0 3-15,-6-14 4 0,6-9-15 16,-2 0 1 0,-4-2 1-16,1 4-2 0,-3 0 1 15,-2 5 8-15,-3 4-9 16,-1 5 0-16,-1 5 5 16,2 2-5-16,-1 0 0 15,1 0-2-15,-1 11 6 16,4 12-8-16,1 3 5 15,4 1-1-15,5-3 3 16,0-1 0-16,0-5-2 16,0-8 1-16,5-6 4 15,4-4-3-15,-1 0 3 0,8-6 19 16,2-16 5-16,0-9-17 16,-3-4-12-16,-5 4 3 15,-6-5-1-15,-4-1 5 16,0 8-8-16,0 7-3 15,-4 10 3-15,-4 8 0 16,4 4 0-16,-3 0-7 16,-3 24-2-16,-4 12 8 15,7 8-2-15,3 0-3 16,4-4 3-16,0-6 1 16,0-14 2-16,6-6-7 15,1-11 5-15,2-3 2 16,4-10 10-16,6-17 0 15,-2-7-3-15,-3-2-7 16,-8 0 0-16,-4 2 5 0,-2 7-5 16,0 4-6-16,0 7 5 15,-8 14-4-15,-8 2-14 16,-5 10-13-16,2 21-5 16,1 6-44-16,3 1-148 15,3-2-226-15</inkml:trace>
  <inkml:trace contextRef="#ctx0" brushRef="#br1" timeOffset="166033.21">4034 12715 645 0,'0'0'142'16,"0"0"-113"-16,0 0-1 0,0 0 33 16,0 0 1-16,0 0-17 15,0 0-27-15,-18 11-3 16,26-11-7-16,27 3 19 15,11 1 16-15,15-4-14 16,7 0-11-16,0 0-13 16,-8 0-4-16,-7 0-2 15,-14 0 1-15,-15 0-1 16,-13 0-5-16,-7 0-29 16,-4 0-14-16,0 0-14 15,0-2-49-15,-8-3-186 16</inkml:trace>
  <inkml:trace contextRef="#ctx0" brushRef="#br1" timeOffset="167640.81">602 12784 639 0,'0'0'30'0,"0"0"1"0,0 0 60 15,0 0-5-15,0 0-26 16,0 0-28-16,0-25-16 15,0 25-7-15,0 0 3 16,4 0-4-16,16 0 2 16,14 0 4-16,3 8-11 15,7 2 8-15,-3 2-1 16,-1 3-4-16,2-3 5 16,-6 0-8-16,-4-5-2 15,-11 0 4-15,-5-6-5 16,-5-1 2-16,-7 0 4 15,-2 0-6-15,-2 3 5 16,0-2 21-16,0 2 8 0,0 2-12 16,-10 12 1-16,-24 12-23 15,-10 18-3-15,-12 7-7 16,-4 4-57-16,6-5-80 16,-6-14-168-16</inkml:trace>
  <inkml:trace contextRef="#ctx0" brushRef="#br1" timeOffset="169873.62">4788 12714 800 0,'0'0'51'15,"0"0"-48"-15,0 0 17 16,0 0 3-16,0 0 0 16,0 0-4-16,-4 0-1 15,8-5 7-15,7-1 1 16,0-2 1-16,0-7-6 16,4-8-8-16,-3-3-1 15,-3-6-6-15,-7-5-5 16,-2 1 1-16,0-1-2 0,0-4 0 15,0-1 0-15,-6 2-7 16,-8 2-5-16,-4 6 9 16,2 6 1-16,1 3-7 15,1 6 8-15,1 3 1 16,5 2 0-16,-2 4 11 16,6 3 9-16,4 3-3 15,-2 2 4-15,2 0-6 16,0 0-6-16,0 0-7 15,0 0 2-15,0 23-4 16,8 21 14-16,15 16 12 16,4 12-6-16,2 8 3 15,0 9-19-15,0 3 2 0,-5 5 10 16,-2 0-16 0,-4-1 5-16,-7-3-5 0,-6-9 0 15,0-4 1-15,-5-10-1 16,0-11-20-16,0-9-10 15,0-18-6-15,0-9-12 16,0-16-19-16,8-7 19 16,3 0 12-16,3-10 17 15,-1-20 17-15,3-12 2 16,-1-4 6-16,1-5 11 16,-3-2 0-16,-6 2 0 15,-7 3-4-15,0 0-1 16,-18 2 0-16,-13 2-1 15,-14 3 1-15,-8 5-10 16,-7 7-2-16,0 2 2 0,8 6-1 16,10 4 8-16,10 4-6 15,17 2 2-15,6-1-3 16,9-2-2-16,0-4-1 16,32-6-5-16,14-4 6 15,12 2-11-15,4 4 7 16,3 3 4-16,-7 8-4 15,-2 1-6-15,-9 4 10 16,-9 4-1-16,-14 2 1 16,-11 0-3-16,-8 0-4 15,-5 10 1-15,0 16 2 16,0 4 4-16,0 3 3 0,-7 1 2 16,3-7-4-16,2-7 7 15,2-6-6-15,0-5-2 16,0-2-2-16,0-5 2 15,6-2 3-15,7 0 2 16,5-14 7-16,3-10 2 16,-4-5-8-16,-5-8 2 15,-8-3-3-15,-4-4-5 16,0 0 0-16,-2 5 0 16,-12 14-15-16,-1 8 8 15,1 9-7-15,-1 8-2 16,1 0 1-16,-1 0-2 15,6 13 14-15,2 8-3 0,7 3-4 16,0 3 9 0,0-1-3-16,22-4 4 0,7-2 0 15,7-6-3-15,5-8-1 16,3-6-2-16,5 0 4 16,6-11 2-16,-1-14 2 15,-7-5-2-15,-9-2 0 16,-11-2 0-16,-12 0 1 15,-8 1 4-15,-7 9-4 16,0 6-1-16,0 11 3 16,-18 2-3-16,-5 5-3 15,6 0 2-15,1 0-1 0,5 0 2 16,7 8-4-16,4-2-3 16,0 0 2-16,0 0 5 15,9 0-3-15,9 2 7 16,1 3-1-16,4 3-2 15,-3 4-1-15,0 6 0 16,-2 3 0-16,-3 4 0 16,1 1 2-16,-1 0 4 15,1-2-1-15,-1-6-5 16,-1-6 0-16,-3-4 2 16,1-7-2-16,-1-6 2 15,-3-1 3-15,4 0 3 0,-1-3 10 16,7-22-8-16,-1-3-6 15,4-10-4-15,-1-2 1 16,-1-3 0-16,2 6-1 16,-6 8 1-16,-3 14 0 15,-4 6 1-15,-8 7 11 16,0 2-1-16,0 0-11 16,0 12 2-16,0 17 1 15,0 5 7-15,9 0 6 16,1 0-6-16,0-6-2 15,-1-6 5-15,-2-6-14 16,0-8 2-16,-5-6 4 16,0-2-2-16,5 0 21 15,1-4 14-15,11-16-25 16,1-6-7-16,-1-2-4 0,2 0-2 16,-6 6 0-16,-3 7-1 15,-4 8-1-15,-6 5 1 16,1 2-6-16,4 0-1 15,2 5-8-15,1 18 15 16,9 0 5-16,-4 4-5 16,5-5-3-16,3-4 3 15,-2-4 1-15,4-8-1 16,-2-6-1-16,-1 0 1 16,2-10 2-16,-2-14 2 15,3-6-3-15,-7-2 3 16,-11-7-1-16,-5-1 0 0,-2 3-2 15,0 4-1-15,-9 13-3 16,-11 10-14-16,-3 10-21 16,1 0-39-16,2 4-36 15,4 14-87-15,16 0-275 16</inkml:trace>
  <inkml:trace contextRef="#ctx0" brushRef="#br1" timeOffset="170856.31">6867 12541 526 0,'0'0'337'0,"0"0"-254"16,0 0-5-16,0 0-16 16,0 0-4-16,0 0-25 15,0-117 5-15,-6 95-6 16,-9 5-14-16,-6 3-6 15,-3 7-9-15,-10 7-1 16,-3 0-2-16,-6 12-4 16,1 18 4-16,0 7 0 15,5 3 0-15,16 2 0 16,7-3-4-16,7-4 3 16,7-7 0-16,0-6-5 15,0-10 4-15,27-8 1 16,2-4 1-16,7 0 5 15,6-23-2-15,3-4 1 0,-3-5-4 16,-1-3-2-16,-10 3 2 16,-10 6 0-16,-5 7 1 15,-7 8 0-15,-5 6-2 16,-4 5 1-16,0 0-3 16,0 0 2-16,0 7-1 15,0 16-2-15,0 3 2 16,0 0 2-16,0-1 0 15,0-3-1-15,12-3 0 16,3-7 1-16,1-5 5 16,-1-2-4-16,8-5 0 15,-3 0 3-15,2 0-1 0,-2-12-3 16,3-7 4-16,-4-2-7 16,-3-2 8-16,-3 0-1 15,-3-2-4-15,-6 1-1 16,-2 6 0-16,-2 4 2 15,0 10 1-15,0 1 0 16,0 3-2-16,0 0 0 16,0 0-3-16,0 0 3 15,0 0 0-15,0 0 0 16,0 0 0-16,0 0 0 16,0 0-1-16,0-2 1 15,0 2 0-15,0-3-1 16,0 3 1-16,0 0 8 0,0 0-6 15,0-2-2-15,0 2 1 16,0-2 2-16,0 0-3 16,0 2-2-16,0 0-2 15,0 0 1-15,0 0 2 16,0 0-11-16,0 2 12 16,0 9-1-16,0 1-1 15,0-3-1-15,0-1 3 16,0 3-4-16,9-5 7 15,2 2-3-15,1-2 0 16,-4-1 1-16,1 2 0 16,-2-4-1-16,0 4 0 15,-3 1 0-15,0 0-2 0,3 1 6 16,-2 2-7-16,-3 1 4 16,7-2-1-16,-3 3 0 15,5-6 3-15,-1 0-6 16,-2-2 2-16,-1-3-26 15,-1-2-25-15,4 0-43 16,1 0-19-16,3 0-70 16,3-12-52-16,3-6-279 15</inkml:trace>
  <inkml:trace contextRef="#ctx0" brushRef="#br1" timeOffset="172575.97">7482 12504 119 0,'0'0'562'0,"0"0"-514"16,0 0-9-16,0 0 46 16,0 0-36-16,0 0-16 15,16 18-5-15,-9-18 21 16,-1 0 1-16,4 0-6 16,-6 0-11-16,1-7-1 15,-3-7-4-15,-2-2-12 16,0-2-11-16,-7-1-5 15,-11 5 4-15,1 4-4 16,-4 8-8-16,-3 2 2 16,-1 0-4-16,-1 12 3 0,1 9-3 15,3 3 7 1,4 3 1-16,0 4 1 0,12-4 2 16,4 0-2-16,2-5 1 15,0-4-5-15,6-7 2 16,21-6 6-16,2-5-2 15,7 0 8-15,-1-6-6 16,-4-18-1-16,-2-6 9 16,-2-5-2-16,-10-4 11 15,2-7-17-15,-9-12 3 16,-10-12-4-16,0-13 6 16,0-5 1-16,0 5-7 15,0 13 1-15,-8 17 4 16,-3 14 9-16,1 14-6 0,6 12-2 15,0 9-7-15,4 2-1 16,0 2 0-16,0 0-2 16,-2 10-4-16,2 24-2 15,0 19 8-15,0 6 6 16,10 14-6-16,11 6 0 16,-1 0 0-16,2-3-5 15,-2-9 10-15,-2-14-10 16,0-11 7-16,-2-16-7 15,-1-8 3-15,1-11-1 16,3-7 3-16,2 0 0 16,6-8 3-16,2-18-6 15,0-6 3-15,-5-4-7 0,1-3 6 16,-8 1 1 0,-8 8-1-16,-4 10 0 0,-5 10 0 15,0 10-3-15,0 0 0 16,0 0-4-16,-5 9 2 15,-4 10-2-15,1 9 8 16,8 0-1-16,0 2-1 16,0-2 0-16,0-1 0 15,13-8 2-15,-2-2-2 16,7-5 1-16,0-8-14 16,-1-4-4-16,10 0 1 15,0-11 5-15,2-11-25 16,0-2-5-16,-9-3 17 15,3-4 3-15,-8 1 12 0,-4 4 11 16,-2 11 2-16,-9 6 8 16,0 9-3-16,0 0 8 15,0 4-9-15,0 21 7 16,-11 6 6-16,0 6 1 16,4-5-8-16,1 0 1 15,-2-9-8-15,6-6-5 16,0-10-1-16,0-5 1 15,2-2 1-15,0 0 8 16,0-2 32-16,0-18-4 16,6-11-29-16,8-1-7 0,4-3 6 15,-7 5 3 1,2 11-9-16,3 4-1 0,-11 10 1 16,-3 5-1-1,0 0-1-15,0 0-5 0,7 5 2 16,-2 13 3-16,8 2 1 15,-2 0 0-15,3 0 0 16,3-2 5-16,-4-2-10 16,5-2 3-16,-3-5 0 15,4-6-1-15,-1-3-2 16,2 0 4-16,5 0 1 16,4-12 1-16,4-7-1 15,6-8 3-15,-8-5 2 16,-8 2-5-16,-12 0 0 0,-13 8 0 15,0 8-4-15,-11 8-1 16,-22 6 1-16,-12 0-4 16,-4 18 8-16,4 8 0 15,16 2 0-15,7-2-2 16,11-4-2-16,9-1 2 16,2-4 2-16,0 0 0 15,6-7-1-15,10-3 2 16,11-7 2-16,2 0 4 15,0 0-6-15,-1-5 6 16,1-11-2-16,-2-2 0 16,-4 1 5-16,-5 1-1 15,-5 4 1-15,-2 4 1 0,-6 4 6 16,-5 4-11 0,0 0 10-16,0 0-15 0,0 24 2 15,0 14 15-15,0 15 0 16,0 15-9-16,-5 14-3 15,-4 8 2-15,3 0 1 16,6-6-3-16,0-9-3 16,0-9 4-16,0-8-7 15,0-7 0-15,2-14-4 16,-2-12-9-16,0-13 0 16,0-10 3-16,0-2 9 15,-9 0-1-15,-16 0-1 16,-8-9-7-16,0-8 7 15,-1-10-1-15,-2-6 2 0,7-13 1 16,7-17-5-16,8-7-10 16,14-3 13-16,8 1 2 15,32 8-2-15,13 8 3 16,14 10 0-16,2 8-1 16,-7 12 1-16,-6 6 0 15,-14 6 0-15,-11 2 0 16,-15 2-2-16,-5 2-26 15,-11-5-49-15,0 2-157 16,-19-5-362-16</inkml:trace>
  <inkml:trace contextRef="#ctx0" brushRef="#br1" timeOffset="172777.34">8094 11997 1007 0,'0'0'93'0,"0"0"-50"15,0 0-1-15,0 0 0 16,0 0-25-16,0 0-17 16,0 0-14-16,-25-21-133 15,3 34-148-15</inkml:trace>
  <inkml:trace contextRef="#ctx0" brushRef="#br1" timeOffset="183625.96">9785 12298 569 0,'0'0'48'0,"0"0"7"15,0 0 49-15,0 0-40 16,0 0 12-16,0 0-18 16,0 0-14-16,0 0-11 15,0-42-12-15,0 42-4 16,-2 0-11-16,0 0-6 15,-7 4 5-15,7 16-3 16,-2 8 2-16,2 3 4 0,2-2-6 16,0-5-2-16,0-4-2 15,8-3 1-15,7-7 1 16,-1-6-1-16,11-4 4 16,-8 0-3-16,8-19 5 15,-7-7 1-15,-7-4-5 16,-7 1 3-16,-4-5 0 15,0 1 0-15,-15 5 1 16,-7 5-5-16,-5 6-2 16,-2 11-3-16,0 4 0 15,2 2 4-15,5 0-19 16,6 12 10-16,12 4-4 16,2 2 8-16,2-2-9 15,2-1-3-15,18-4-9 16,14-7 13-16,3-4 12 0,5 0-11 15,10-22 12 1,-8-6 1-16,-3-4-1 0,-8 2 1 16,-10 1 0-16,-15 4 0 15,-8 0 3-15,0 3 2 16,0 2 12-16,-14 4 0 16,-1 2-3-16,-5 6 20 15,5 4-10-15,1 4-11 16,3 0 5-16,0 0-14 15,6 0 6-15,1 4-5 16,-1 8 6-16,5 6-6 16,-2 4-3-16,2 1 3 15,0 7 7-15,0 2 5 0,0 3 7 16,0 4-11-16,0-1 3 16,2 1-4-16,3-4 7 15,-3 5-12-15,0 4-5 16,-2 3 4-16,2 0-6 15,1 4 0-15,-3 1 10 16,0 4-10-16,0 0-2 16,0 2 2-16,0-6 2 15,0-2-1-15,0-7-1 16,0-8-3-16,2-9-1 16,5-7-11-16,-3-9 2 15,-2-7-3-15,5 0-13 16,-5-3 15-16,3 0 13 15,2 0-11-15,6-6 12 0,3-18 10 16,1-12-7-16,-1-8-1 16,-1-6 0-16,-5-1-2 15,-8 2-1-15,-2 0 1 16,0 6 3-16,-12 5 0 16,-15 9-3-16,-2 5 0 15,-2 6 2-15,-2 6-2 16,-3 1 0-16,7 8 0 15,12 1-4-15,1 0 0 16,12-1-1-16,4 0-4 0,0-10-8 16,10-8-32-16,33-9-43 15,13-2-8-15,9-1-61 16,-1 1-95-16</inkml:trace>
  <inkml:trace contextRef="#ctx0" brushRef="#br1" timeOffset="184630.77">10479 12150 882 0,'0'0'82'16,"0"0"-27"-16,0 0 5 16,0 0 3-16,0 0-32 0,0 0-24 15,0 23 2 1,0 34-4-16,4 13 11 0,3 10-5 15,4-3-10-15,-2 1-1 16,-3-12 0-16,0-10-23 16,-2-13 8-16,-4-17-34 15,0-11-31-15,0-10-49 16,0-5-119-16,0-8-132 16</inkml:trace>
  <inkml:trace contextRef="#ctx0" brushRef="#br1" timeOffset="184922.34">10459 12128 650 0,'0'0'126'15,"0"0"-33"-15,0 0-23 16,0 0-6-16,0 0-25 16,0 0-13-16,51-103-8 15,-20 101-13-15,2 2 5 16,4 0 0-16,-9 16-4 15,-8 6-5-15,-11 6-1 16,-9 0-12-16,0 5 6 16,-29 3 6-16,-15-4 25 15,-10 0-17-15,-4-9-6 16,5-6-2-16,10-11-10 16,16-6-34-16,17 0-8 0,10-17-34 15,0-10-102-15,31-1-95 16</inkml:trace>
  <inkml:trace contextRef="#ctx0" brushRef="#br1" timeOffset="185442.22">10954 12235 641 0,'0'0'86'15,"0"0"13"-15,0 0-17 16,0 0-23-16,0 0-23 0,0 0 0 16,-9 12-4-16,9-12-7 15,0 0 14-15,0-5-13 16,0-9-3-16,0-5-13 16,0-1 9-16,0 1-2 15,0 3-13-15,-14 3 8 16,1 5-5-16,-5 6-3 15,-7 2-3-15,1 0 6 16,-2 2-7-16,-1 15-2 16,4 3 1-16,7 6-2 15,10 0 3-15,4-1-4 16,2 0 1-16,0-4 1 16,0-9-5-16,16-5 4 15,3-7 3-15,4 0 0 16,-1-10 1-16,7-16 0 0,0-6 0 15,-2 2 0-15,-10 3 2 16,2 8-3-16,-11 5 3 16,-3 7-3-16,-5 7-3 15,0 0 3-15,0 0 0 16,0 15-18-16,0 10 14 16,0 9 1-16,0-3-10 15,4-4-7-15,0-1-25 16,6-6-19-16,1-8-53 15,5-9-128-15,1-3 13 16</inkml:trace>
  <inkml:trace contextRef="#ctx0" brushRef="#br1" timeOffset="185876.05">11147 12143 324 0,'0'0'339'0,"0"0"-213"16,0 0-19-16,0 0-17 15,0 0 4-15,0 0-26 16,0 0-36-16,-31-35-16 16,27 35-14-16,-3 15 0 15,3 13 6-15,4 7-5 16,0 1-2-16,0 0-1 16,0-1 0-16,15-10-4 0,1-9 0 15,11-8-10 1,2-8 2-16,0 0 8 15,9-20 3-15,-9-14-2 0,-2-2 0 16,-10-4-7-16,-8 1 10 16,-6-1 0-16,-3-1 3 15,0 4 4-15,-10 9-4 16,-3 11 4-16,7 8 11 16,-2 9 1-16,4 0-8 15,-5 2-5-15,7 24-2 16,-2 11 2-16,4 5-1 15,0 4 2-15,0 1-4 16,2 2 0-16,2-9-3 0,1-4-1 16,-5-11-28-1,0-8-48-15,0-9-53 0,0-8-147 16,0 0-147-16</inkml:trace>
  <inkml:trace contextRef="#ctx0" brushRef="#br1" timeOffset="186907.79">11446 12059 692 0,'0'0'139'16,"0"0"-63"-16,0 0-11 15,0 0-15-15,0 0-3 16,0 0-38-16,-44 24 26 0,8 1-5 15,0 0-12-15,3 2-10 16,-3-5-7-16,7 2 2 16,9-6-6-16,5-7 3 15,8-6 0-15,7-5 1 16,0 0-1-16,0 0 0 16,0 0 0-16,22 0 1 15,9 0 5-15,10 0-3 16,1 0-3-16,7 7 1 15,7 6 0-15,1 0 11 16,-1 4-12-16,-2-5-2 16,-9-2 0-16,-5-2 0 0,-9-6 2 15,-11-2 0-15,-5 0 1 16,-6 0-1-16,-7-8 1 16,0-8 6-16,-2-6-5 15,0-2 4-15,0 0-6 16,-2 2-2-16,-13 3 1 15,4 9-8-15,-3 5 0 16,10 3-2-16,0 2 1 16,2 0 3-16,-3 2-4 15,3 20 11-15,2 6-6 16,0 4 6-16,0 2 0 16,9-4 3-16,8-6-3 0,1-6-3 15,7-7 3-15,4-11 5 16,4 0-3-16,9-11 0 15,3-19 1-15,2-7 0 16,-4-6-1-16,-6-3 2 16,-12-8-4-16,-10-11 5 15,-13-7-1-15,-2-8 4 16,0 2-5-16,-13 12-3 16,-3 21 8-16,3 22-5 15,7 14 2-15,-2 9-5 16,4 0-12-16,-5 27-4 15,7 17 16-15,2 20 8 16,0 4-8-16,11 0 0 0,9-5 8 16,5-5-7-1,-2-4 2-15,-2-8 0 0,2-6 3 16,-3-8-6-16,7-15-1 16,-1-8 1-16,3-9 9 15,2-6-7-15,-2-24 1 16,0-8 0-16,-6-6-3 15,-10-7-5-15,-8 5 2 16,-5 6 1-16,0 12-16 16,-12 12 10-16,-7 12-6 15,-8 4-10-15,0 0 16 16,2 20 8-16,15 4 0 16,4 2-2-16,6 1 1 15,0-4-1-15,23-2 2 16,4-3 1-16,4-3-1 0,2-1 3 15,-4-1 9-15,-2 1-5 16,-11-4-6-16,-3 1 4 16,-13 1-10-16,0-1 1 15,0 3-5-15,-27 0-7 16,-15 0-25-16,-9-2-26 16,-14-6-108-16,-8-6-76 15,-5 0-215-15</inkml:trace>
  <inkml:trace contextRef="#ctx0" brushRef="#br1" timeOffset="187051">11770 11897 842 0,'0'0'99'0,"0"0"-79"0,0 0 9 16,120-71 18-16,-64 64-13 15,-1 7-34-15,-1 0-1 16,-5 0-140-16,0 14-274 15</inkml:trace>
  <inkml:trace contextRef="#ctx0" brushRef="#br1" timeOffset="187706.13">12864 12388 793 0,'0'0'104'0,"0"0"-93"16,0 0-6-16,0 0 31 16,0 0 18-16,111-134-15 15,-88 84-2-15,-5-8-20 16,-3-8-11-16,-9-9-5 15,2-12-1-15,-6-5-3 16,-2 13-1-16,0 18 4 0,0 29 1 16,0 20 5-16,-4 10 6 15,-4 2-11-15,6 0 10 16,-9 8-8-16,7 26-1 16,0 19 0-16,4 14 7 15,0 10 1-15,2 6 7 16,15-6 2-16,-1-2-4 15,-3-9-4-15,-1-11-4 16,-6-17-1-16,3-11-3 16,-7-15-1-16,5-6 1 15,-7-6-1-15,3 0 6 16,3-16 4-16,7-14-10 16,5-4 2-16,7 4-4 15,-3 6 0-15,0 10-1 16,3 6 0-16,2 8 0 0,0 0-4 15,-6 0 3-15,4 24-12 16,-7 2 13-16,-5 6-4 16,-6 0 4-16,-7-3-3 15,0-6 1-15,0-3 1 16,-18-5 2-16,-4-6 7 16,-14-3-6-16,-1-6 4 15,-2 0-3-15,-1-7-2 16,11-18-23-16,2-7-49 15,19-3-50-15,8-4-58 16,0 7-206-16</inkml:trace>
  <inkml:trace contextRef="#ctx0" brushRef="#br1" timeOffset="188640.68">13435 12298 238 0,'0'0'550'0,"0"0"-503"16,0 0 2-16,0 0 16 16,0 0-17-16,0 0-21 15,0 0 1-15,22 7 8 16,-4-22 7-16,-1-5-27 16,-1-3-12-16,-3-6 1 0,-3 2-4 15,-8 4 2-15,-2 9-3 16,0 7-5-16,0 6-13 15,0 1 18-15,-12 0-10 16,-3 16 10-16,-1 9 0 16,7 6-6-16,9 1 5 15,0 2-1-15,5 2 1 16,15-5-5-16,9-2 2 16,0-11 4-16,7-7 2 15,-1-11 0-15,8 0-2 16,-3-21 4-16,0-13-1 15,-5-8-3-15,2-6 0 16,-16-7 0-16,-7-8-1 0,-7-10-3 16,-7-7-9-16,0-4-5 15,-21 8 8-15,6 19 4 16,1 25 6-16,8 25 15 16,-3 7 7-16,-5 16-12 15,3 25-10-15,7 18 4 16,4 9 6-16,0 4 2 15,15 3-4-15,14-5 5 16,-4-7-2-16,0-6 10 16,-5-15-6-16,-5-12-7 15,1-12-6-15,-9-12 5 16,-1-6 1-16,-4 0-6 16,7 0 4-16,5-6-3 15,-1-10 12-15,5-6-11 16,-3-2-4-16,1 0 0 0,-1 4 0 15,-3 6 0-15,-1 7-3 16,-7 4-3-16,-2 3-2 16,6 0 0-16,-4 0 4 15,5 17 4-15,-3 4 0 16,8-1 1-16,-5 0-1 16,-1-4 2-16,4-3-6 15,-5-10 10-15,-1-3-6 16,1 0 0-16,4 0 1 15,9-10-1-15,0-15 7 16,5-2-6-16,-5-4 0 16,2-4-2-16,-4 3-2 15,-5 10 1-15,-3 9 3 0,-6 9-3 16,-4 4 2-16,0 0-5 16,2 2-2-16,2 18-2 15,5 9 9-15,1 0 0 16,-4 2 1-16,5-7 3 15,-5-2-1-15,6-8 3 16,-3-4-6-16,-3-8-2 16,1-2-1-16,0 0-7 15,4-22-19-15,-9-10-91 16,-2-4-45-16,0-9-137 16</inkml:trace>
  <inkml:trace contextRef="#ctx0" brushRef="#br1" timeOffset="188950.19">14036 11872 781 0,'0'0'125'0,"0"0"-107"16,0 0 83-16,0 0 3 16,0 0-21-16,54 109-48 15,-38-91-13-15,-3-7-1 16,-11-6-18-16,2-3 3 15,4-2-4-15,-4 0 0 16,9-6 5-16,3-17-2 0,4-8-5 16,-4 4 0-1,-1-2 0-15,-6 11-1 0,2 7-2 16,-9 8-5-16,3 3-3 16,-1 0 7-16,-2 14-17 15,6 14 5-15,-8 4-16 16,0 1-12-16,0 1-49 15,-5-9-36-15,-11-5-66 16,-11-7-147-16</inkml:trace>
  <inkml:trace contextRef="#ctx0" brushRef="#br1" timeOffset="189123.46">13579 11973 917 0,'0'0'110'0,"0"0"-39"15,0 0-16-15,0 0-26 16,0 0-18-16,0 0-7 16,172-6-4-16,-87 6-74 15,2 0-152-15,-3 0-516 16</inkml:trace>
  <inkml:trace contextRef="#ctx0" brushRef="#br1" timeOffset="189872.69">15060 11638 717 0,'0'0'64'0,"0"0"-5"16,0 0 7-16,0 0-11 15,0 0-11-15,0 0-23 16,22 60 35-16,-9 7 5 0,-1 7-20 16,-1-2-20-1,-5-10-14-15,-4-10 3 0,6-8-1 16,-6-12-3-16,0-11-6 16,0-10 2-16,5-6-2 15,-5-5 4-15,4 0 5 16,15-19-3-16,1-15-2 15,5-5-4-15,4-2 5 16,-2 7-9-16,-1 10 4 16,-1 12-3-16,0 12 0 15,-4 0-7-15,-5 16 5 16,-1 14 2-16,-3 8-3 16,-5-2 2-16,-9-2-11 15,0-6 8-15,-9-4-5 0,-16-3 12 16,-4-7 3-16,-2-6 7 15,2-8-9-15,0 0-2 16,7-18-14-16,4-12-60 16,13-5-25-16,5 0-32 15,0 0-118-15,27 7-232 16</inkml:trace>
  <inkml:trace contextRef="#ctx0" brushRef="#br1" timeOffset="190839.34">15786 12112 604 0,'0'0'149'0,"0"0"-36"16,0 0-18-16,0 0 6 16,0 0-34-16,0 0-45 15,5-64 7-15,-10 33-4 16,-10-1-9-16,-1 4-3 15,0 8-11-15,1 8-2 16,2 5 8-16,-5 7-16 16,-7 0 8-16,8 12-2 15,-6 15 2-15,12 5-1 16,4 4 0-16,5 3 1 16,2-2-1-16,0 0 1 0,12-5-9 15,5-8 9-15,1-10 5 16,4-8-4-16,-2-6 2 15,5 0-1-15,0-25-1 16,-1-1 4-16,-2-4-7 16,-6 1 7-16,-7-4-1 15,-5 5-4-15,-4 7 2 16,0 9-2-16,0 10 0 16,0 2-15-16,0 0-11 15,0 14-11-15,0 11 37 16,0 6 2-16,0 1-2 15,2-2 0-15,14-4-4 16,7-5 5-16,-6-12-1 0,3-7 6 16,5-2-4-16,1-11 5 15,-6-14 4-15,3-8-7 16,-8 0-4-16,-3-6 3 16,-10-3 0-16,-2 3-3 15,0 6 2-15,0 11-3 16,-2 14 1-16,-8 8-21 15,-3 0-8-15,7 22 28 16,-3 7-17-16,9 3 1 16,0-1-12-16,13 1 9 15,14-4-4-15,0-1 24 16,0-3-1-16,-6-7 2 0,0 0-1 16,-15-7 5-1,-2-5-1-15,-4-1 0 0,0 1 1 16,0-1 0-16,-17 5 23 15,-3 0-15-15,-5-1-9 16,10-2-3-16,1-3-2 16,12-3 0-16,2 0-8 15,0 0-5-15,0 0-17 16,16-3 17-16,11-15 14 16,6-5 0-16,5-5 1 15,-3-2-4-15,6-3 4 16,-5-3-1-16,-7-1 1 15,-8 1 4-15,-7 4-4 16,-14 8 0-16,0 7 3 16,0 12 13-16,-16 5-2 15,-9 0-15-15,2 14-1 0,-2 10 1 16,9 4 0-16,7 4 5 16,9 3-1-16,0-1-1 15,9-2-3-15,18-3-2 16,6-7 2-16,10-8-1 15,15-7-16-15,9-7-46 16,8 0-46-16,3-16-170 16</inkml:trace>
  <inkml:trace contextRef="#ctx0" brushRef="#br1" timeOffset="191520.46">16972 12147 638 0,'0'0'146'0,"0"0"-59"16,0 0 4-16,0 0 4 16,0 0-5-16,0 0-42 15,21-6-8-15,10-18-21 16,2-8-7-16,-2-2-7 16,-6-7-2-16,-10-2-2 15,-8 3 1-15,-7 10-1 16,0 12-1-16,-9 11-15 15,-10 7 0-15,-8 3 13 16,-2 19-14-16,4 8-12 0,7 0 10 16,11 4 7-1,7 0-9-15,7 0-3 16,22-4-7-16,6-2 30 0,6-4-1 16,1-3 1-16,1-6 2 15,-15-5 3-15,-3-1-4 16,-16-5 8-16,-4-3-4 15,-5 4 5-15,-5 3-1 16,-24 0 8-16,-2 5-9 16,-5-1-4-16,2-3-1 15,15-5-3-15,5-2 0 16,12-2-9-16,2 0 6 0,0 0-37 16,27-18 27-1,6-8 10-15,10-5-1 0,3-2 3 16,8-6 0-16,-6-1 1 15,4-6 3-15,-14-2-3 16,-16-3 2-16,-8 0 1 16,-7 5 21-16,-7 4-6 15,0 7 8-15,-7 14 0 16,-5 7 0-16,10 7-22 16,0 7 1-16,0 0-5 15,-2 12 6-15,-1 16-3 16,5 11 11-16,0 2-8 15,7 4 18-15,10 6-9 16,-1 0 8-16,2 3 1 16,-3 0-9-16,-1-5-9 0,-3-11-12 15,-2-14-11-15,-5-12-33 16,0-8-33-16,4-4-86 16,-8-2-135-16,0-21-257 15</inkml:trace>
  <inkml:trace contextRef="#ctx0" brushRef="#br1" timeOffset="193039.83">17327 12073 785 0,'0'0'148'0,"0"0"-112"16,0 0-15-16,0 0 7 16,0 0 16-16,129-4-20 0,-67-1-6 15,3-2-11 1,-5-2-5-16,-4 0-2 0,-9-1-10 15,-7-2-14-15,-17-2 9 16,-15 0 12-16,-8 1 6 16,0 2 7-16,-2 3 9 15,-18 4 0-15,-7 4 0 16,-4 0 0-16,-3 0-9 16,10 16 0-16,2 3 11 15,6 3-8-15,3 2-5 16,3-1 11-16,6 3-16 15,4 1 9-15,0-4-4 16,0-1-8-16,0-7 1 0,4-9-1 16,6-5 6-1,3-1-2-15,3 0 4 0,-1-5-1 16,10-16-4-16,-7 1-2 16,-5-3 0-16,-2-7 0 15,-6 3 1-15,-3 7-4 16,-2 8-1-16,0 8-1 15,0 4-12-15,0 0 5 16,0 0 6-16,0 8 4 16,0 10 1-16,0 5 1 15,0 2 0-15,0 3 4 16,11-2-5-16,4-3-5 16,3-7 5-16,3-7 0 15,-2-9 2-15,6 0-1 0,0-5 2 16,-3-15-1-16,-2-5-1 15,-4-2-1-15,-10-14 0 16,1-15-5-16,-7-17 5 16,0-18 1-16,-5-9-1 15,-10 3-2-15,1 21 2 16,8 28 0-16,-5 26 2 16,9 16-2-16,0 6 0 15,-4 0-2-15,6 14-7 16,0 26 9-16,0 20 1 15,6 15 3-15,11 8 0 16,-1 4 2-16,-1-7 2 16,1-8 0-16,-3-12 0 0,3-13-4 15,-5-14-4-15,0-12 0 16,-9-13-2-16,8-8-7 16,-2 0 9-16,5-8 0 15,10-17 0-15,-5-3-7 16,-3-3-5-16,-1 5 2 15,-3 3 0-15,-7 9 2 16,-2 12-4-16,-2 0-1 16,0 2 0-16,0 0 5 15,0 0 8-15,2 9 1 16,8 14 3-16,1 12 2 16,5-4-5-16,-1 1 5 0,1-5 7 15,1-9-3 1,-3-9-5-16,-3-4-3 0,4-5-1 15,-1 0 10-15,-1-20-4 16,3-6-7-16,-1-4 4 16,-3 0-2-16,-6 0-2 15,1 6 0-15,-7 7 2 16,0 9-2-16,0 6-1 16,0 2-14-16,0 0 0 15,0 8 4-15,0 11 11 16,0 2 5-16,0 4-4 15,0 1 0-15,0-1-1 16,12-4 11-16,-6-6-11 0,7-8 5 16,-3-5-2-1,-4-2 1-15,7 0-2 0,-1-14 3 16,-6-8 4-16,5-5-8 16,-11 2-1-16,0-1-4 15,0-1-7-15,0 7-7 16,-15 8-1-16,-3 8-15 15,3 4 9-15,-1 0 9 16,5 0 13-16,9 0 2 16,2 0-8-16,0 3-15 15,2 0 5-15,15 6 19 16,12-4 1-16,4 3 4 16,6 2-1-16,3-1 13 15,-2 0 36-15,-7 5-9 0,-2 1-13 16,-10 3-8-16,-13-2-12 15,-3-7-8-15,-5-1-2 16,0-1-1-16,-5-3 12 16,-3-2-11-16,-7-2 7 15,3 0-2-15,1 0-6 16,9-18-3-16,2-4-3 16,0-6-10-16,2-8 11 15,23 1-2-15,6 5-3 16,-2 12-4-16,2 13-3 15,-2 5 14-15,-5 0 3 16,-4 7 2-16,3 15 0 16,-6 7-2-16,-1 5 4 0,-7-2-1 15,-9-1-3 1,0-8-4-16,-7-7-5 0,-15-6-14 16,-16-10-58-16,-4 0-71 15,-7-14-215-15</inkml:trace>
  <inkml:trace contextRef="#ctx0" brushRef="#br1" timeOffset="193201.06">18183 11812 693 0,'0'0'277'0,"0"0"-237"0,0 0-15 15,0 0-5-15,0 0-7 16,0 0-11-16,47-10-2 15,-30 10-64-15,-6 0-130 16,-6 0-146-16</inkml:trace>
  <inkml:trace contextRef="#ctx0" brushRef="#br1" timeOffset="193375.34">17659 11811 875 0,'0'0'169'16,"0"0"-169"-16,0 0 13 0,0 0-23 16,142-20 10-16,-39 5-91 15,22 6-76-15,6 0-8 16,8 4-41-16</inkml:trace>
  <inkml:trace contextRef="#ctx0" brushRef="#br1" timeOffset="193922.34">19622 11939 913 0,'0'0'119'0,"0"0"-92"15,0 0 35-15,0 0 2 0,0 0-17 16,-144 54-25-16,97-39-12 15,1 0-5-15,-4-1-5 16,13-5 0-16,3-7 3 16,14-2-3-16,9 0 0 15,6 0-1-15,5 0-2 16,0-2-1-16,0-21-16 16,22-7 17-16,14-4 3 15,7-7 0-15,1 2 0 16,-6 7-2-16,-9-1 2 15,-13 10 1-15,-12 0 0 16,-4 3 2-16,-11 5-3 16,-18 0 4-16,-2 9 0 0,-2 6 1 15,4 0-5-15,4 2 1 16,7 19-1-16,7 2 0 16,11 8 4-16,0 3 2 15,0 3-1-15,13 1 8 16,7 3-4-16,5 1 1 15,2 2-9-15,-8 4 15 16,2 5-5-16,-5-2-6 16,-10 0-1-16,-4-6-4 15,3-10 0-15,-5-6 0 16,0-12-20-16,-9-8-2 16,-18-6 12-16,-4-3-13 0,-12 0-68 15,-1 0-131-15,2-20-399 16</inkml:trace>
  <inkml:trace contextRef="#ctx0" brushRef="#br1" timeOffset="194492.36">20336 11733 830 0,'0'0'108'0,"0"0"2"16,0 0-24-16,0 0-33 15,0 0-35-15,0 0-13 16,-2 84 19-16,2-26-11 15,0-3-6-15,0-4-7 16,0-7 0-16,0-12-26 16,0-7-48-16,0-11-30 0,0-14-39 15,0 0-101-15,0-16-161 16</inkml:trace>
  <inkml:trace contextRef="#ctx0" brushRef="#br1" timeOffset="194724.75">20260 11668 599 0,'0'0'107'0,"0"0"-1"16,0 0-37-16,0 0-8 15,0 0-7-15,147-28-9 0,-104 38-12 16,-5 11-23 0,-18 2-10-16,-9 0 5 0,-11 3-5 15,0-2-7-15,-2-2 7 16,-29 0 7-16,-7-4 3 15,-7-4-10-15,3-4-12 16,9-6-51-16,8-4-44 16,11 0-118-16,14-6-63 15</inkml:trace>
  <inkml:trace contextRef="#ctx0" brushRef="#br1" timeOffset="194949.08">20691 11700 736 0,'0'0'201'0,"0"0"-101"0,0 0-26 15,0 0-41-15,0 0-14 16,0 0 5-16,-29 87-5 16,17-48-3-16,6 2 0 15,-5-3-15-15,7-6-1 16,-4-7-20-16,6-11-60 15,2-7-64-15,0-7-73 16,0 0-86-16</inkml:trace>
  <inkml:trace contextRef="#ctx0" brushRef="#br1" timeOffset="195221.49">20615 11628 602 0,'0'0'159'0,"0"0"-27"16,0 0-39-16,0 0-21 15,0 0-26-15,0 0-24 16,51-30 0-16,-13 47 0 16,7 12 2-16,-3 0-2 15,-2 10-11-15,-11-3-4 16,-13-4-6-16,-10-1-1 16,-6-8-5-16,0 3 3 15,-20-5 2-15,-13-4 8 16,-9-2-8-16,-3-5-1 15,3-8-64-15,4-2-45 16,13 0-3-16,9-2-109 16,16-14-60-16</inkml:trace>
  <inkml:trace contextRef="#ctx0" brushRef="#br1" timeOffset="195723.34">21188 11671 780 0,'0'0'180'0,"0"0"-97"15,0 0 26-15,0 0-40 16,0 0-38-16,0 0-20 16,-44 22-5-16,32 18 4 0,1 3-4 15,7 2 2 1,-6-6-2-16,6-10-6 0,-3-7 3 15,3-10-3-15,2-8 1 16,2-4 1-16,0 0 10 16,0-6-12-16,0-22-10 15,0-5 6-15,0-8 4 16,11-5 0-16,3 3 9 16,-4 9-9-16,-1 11 0 15,3 17-7-15,-10 3 7 16,9 3-1-16,-3 0 1 15,8 18-7-15,7 10 7 16,1 2 0-16,-2-2 1 0,7 1 1 16,-2-9-4-1,0-4 3-15,-2-3-1 0,-6-12 0 16,4-1 0-16,-5-1 10 16,1-26-9-16,2-7 0 15,-8-8 7-15,-4-3-6 16,-4-3 0-16,-5-1-2 15,0 6 0-15,-9 11-7 16,-16 12-24-16,-2 16-40 16,3 4-104-16,-1 6-209 15</inkml:trace>
  <inkml:trace contextRef="#ctx0" brushRef="#br1" timeOffset="198123.54">22737 11837 494 0,'0'0'312'0,"0"0"-201"15,0 0-36-15,0 0-1 16,0 0-4-16,0 0-16 16,0-86-19-16,-11 65-7 15,-1 3-10-15,-7 4-3 16,-1 5-6-16,-12 6-7 15,1 3-2-15,-2 3 1 16,-3 18 0-16,5 8-1 16,4 3 0-16,9-2 2 15,12-2-2-15,1-6 0 16,5-6-7-16,0-6 5 0,5-6 2 16,12-4 1-1,10 0 5-15,4 0 6 0,12-18-11 16,-1-6-1-16,-1-1 0 15,-6 0 2-15,-6 4 3 16,-9 6-2-16,-9 5 8 16,-6 6 0-16,-5 4 9 15,0 0-19-15,0 22-1 16,0 28-2-16,-14 26 2 16,-1 13 0-16,-8 4 3 15,6-8-3-15,-6-15-23 16,7-14-9-16,10-22 16 15,-3-16 5-15,5-10-21 16,-4-8 11-16,2 0 19 16,-5-6-10-16,-7-20-18 0,3-6-8 15,-6-6 16-15,6-4-11 16,6-4 14-16,4-4-5 16,5-2 0-16,7 3-6 15,24 3 6-15,12 2 1 16,13 4-22-16,6 4-26 15,9 8-44-15,8 2 67 16,-8 5 37-16,-11 3 11 16,-14-4 0-16,-12 2 5 15,-12-5 1-15,-8 6 61 16,-10 0 46-16,-4-1-32 16,0 6-16-16,0 2-7 0,-8 5-4 15,-13 3-13-15,-1 4-26 16,-7 0-8-16,-5 18-5 15,3 10 7-15,4 2-6 16,10 5-1-16,5-6-1 16,8-3-1-16,4-3-4 15,0-10 3-15,0-6 2 16,2-3 4-16,16-4 0 16,7 0 5-16,6-11-4 15,-2-11-6-15,0-1 0 16,-5-2 0-16,-8 1 3 15,-3 9 4-15,-11 6-6 16,0 6-1-16,-2 3 0 0,0 0-6 16,0 5-7-1,0 20 13-15,0 4-3 0,8 4 8 16,-2-8-10-16,5 0 12 16,5-7-12-16,-3-6 6 15,5-3-2-15,2-6-2 16,-2-3-2-16,9-4-18 15,-10-18 8-15,8-8-10 16,-9-6-21-16,-1-12 22 16,-3-11 8-16,-6-13 9 15,3-3 7-15,-7 10-3 16,0 12 7-16,-2 24 7 16,0 16 27-16,0 9 3 15,0 4-41-15,0 4-15 0,-4 27 15 16,-7 17 4-16,11 10-3 15,0 6-1-15,0-1 0 16,2-4 10-16,11-11-10 16,1-12-9-16,-3-12-22 15,-5-9-33-15,4-15-43 16,-10 0-212-16</inkml:trace>
  <inkml:trace contextRef="#ctx0" brushRef="#br1" timeOffset="198955.1">23140 11530 826 0,'0'0'132'15,"0"0"-76"-15,0 0-23 16,0 0-5-16,0 0-5 16,0 0 22-16,183 18-17 15,-109-6-8-15,8-3 3 16,3 0 1-16,-11-9-22 15,-16 0 0-15,-14 0 3 16,-13-16-4-16,-8-3 3 16,-19-2-3-16,-4-1 5 15,0 2-6-15,-2 2-7 16,-16 7-2-16,-6 8 8 16,-1 3-1-16,3 0 1 0,-1 8-2 15,6 16 3-15,3 7 0 16,10 8 0-16,4 5 0 15,0-3 2-15,0-8-1 16,8-8-1-16,8-10 1 16,5 2 3-16,-2-7 2 15,6-6-4-15,4-4-1 16,0 0 2-16,4-14-2 16,3-11 3-16,-5-3 0 15,0-4-3-15,-6-2-1 16,-5 6-3-16,-11 12 1 15,-5 6 2-15,-4 10 0 16,0 0-1-16,0 0-16 16,0 14 6-16,0 18 11 15,0 10 3-15,0 0 0 0,0-3 1 16,9-12 2-16,-2-7 3 16,-5-9-2-16,3-10-2 15,-3-1 0-15,2 0 3 16,12 0 0-16,6-15 3 15,7-10-11-15,4-5 1 16,-4-1-2-16,-2 4 2 16,-9 10-1-16,-7 6 0 15,-9 11-1-15,3 0 0 16,0 2-3-16,-1 24-1 16,5 4 5-16,-3 6-4 0,6-6 4 15,-1-3 2-15,2-11-2 16,1-6 1-16,-6-4 1 15,6-6-2-15,8 0 1 16,0 0 3-16,7-10 2 16,3-12-6-16,-10-9 0 15,-5-8 6-15,-5-12-2 16,-5-2-4-16,-7 7-1 16,0 13-5-16,0 15-3 15,-9 8-19-15,-5 10-9 16,3 0-65-16,5 0-9 15,6 24-20-15,0 1-129 16,6 7-139-16</inkml:trace>
  <inkml:trace contextRef="#ctx0" brushRef="#br1" timeOffset="199849.69">24654 11700 406 0,'0'0'191'0,"0"0"-103"16,0 0 27-16,0 0-29 15,0 0-15-15,0 0 0 16,105-120 12-16,-105 92-14 15,0 2-15-15,-14 8-35 16,-13 7-4-16,-8 8-6 16,-5 3-2-16,-1 6-3 15,4 20-1-15,3 3 4 16,12 8-5-16,2 1-2 16,14 0 0-16,3-3 0 15,3-12 0-15,0-6 0 16,0-7 0-16,9-5 4 0,16-5 5 15,8 0-7-15,7-4 14 16,2-17-16-16,-1-4 4 16,-3-3-2-16,-7-5-2 15,-9 0 0-15,-2 9 2 16,-13 9-2-16,-5 8 2 16,-2 7-2-16,0 0-7 15,0 7-6-15,-7 16 11 16,-8 9 4-16,6 5-4 15,4-4 6-15,5 0-7 16,0-8 3-16,7-7 0 0,11-7 0 16,0-9 0-16,2-2-3 15,6 0 3-15,1-9 5 16,0-15-4-16,0-2-1 16,-7-6 2-16,2-7 1 15,-6-2-3-15,-8 12 0 16,-1 8-3-16,-7 11-1 15,0 7-5-15,0 0-6 16,-11 3 15-16,0 0-2 16,5 0 5-16,-2 6-10 15,6 5 10-15,2 2-6 16,0 1 6-16,7-2-5 0,9 1 4 16,6 2-2-1,0-3 3-15,3 2 1 0,-5 0-4 16,0 3 0-16,0 2 2 15,-6 2 6-15,-8-1-7 16,3 0 1-16,-9 0 2 16,0-2-1-16,0 0 1 15,0-7-1-15,0-2-1 16,0-5 3-16,0-4-4 16,0 0 1-16,0 0 0 15,0 0 7-15,4 0-1 16,6-2 8-16,-2-15-8 15,5 0-2-15,-1-2-4 16,1 1-2-16,1 3 3 16,-3 3-6-16,-5 6 0 0,1 2 2 15,-5 1 1-15,1 0-3 16,-1 1-2-16,0 0-1 16,-2-1 3-16,0 3 3 15,0 0-5-15,0 0 3 16,0 0-9-16,0 0-20 15,0 0-17-15,0 0-13 16,0 0-103-16,0 0-30 16,0 0-75-16,0 0-85 15</inkml:trace>
  <inkml:trace contextRef="#ctx0" brushRef="#br1" timeOffset="200655.87">25038 11474 501 0,'0'0'105'0,"0"0"21"16,0 0 20-16,0 0-54 15,0 0-35-15,0 0 4 16,-5-14-11-16,5 14-3 0,0 0-18 16,-2 0-10-1,0 8-2-15,-1 21-4 0,3 10 24 16,0 7-17-16,0 2-5 16,0-5-4-16,0 1-6 15,16-10-3-15,-1-9-1 16,-1-8-1-16,-1-8 4 15,3-4-1-15,1-5-2 16,6 0 8-16,4 0-9 16,-5-5 2-16,3-12 3 15,1-5-4-15,-8-8 0 16,5-7-1-16,-8-5 1 16,-1-4-1-16,-8 6 2 15,1 10 2-15,-5 12-4 0,-2 9-3 16,0 8 1-16,0 1 0 15,0 0 2-15,0 0-4 16,0 0 7-16,0 0-6 16,0 22 6-16,0 18-2 15,-9 12 3-15,3 6-4 16,-1 7 6-16,7 0 0 16,0 2-4-16,0-2 0 15,0 1 3-15,9-8-4 16,-5-4 3-16,-2-8-4 15,3-10-3-15,-5-10-1 16,0-9 0-16,0-8-5 16,-11-3-2-16,-5-4-1 0,-4-2 7 15,-2 0 1 1,1 0 4-16,2 0-14 0,3-10-12 16,1-9 11-16,13-10 11 15,2-7 2-15,6-17 2 16,34-16-7-16,16-14 7 15,15-3-1-15,3 9-17 16,-3 19 16-16,0 24-1 16,-1 18 3-16,-10 12-10 15,-5 4-21-15,-8 0-2 16,-14 15 11-16,-6 6-44 16,-4 1-46-16,-10-3-120 0,-13-7-122 15</inkml:trace>
  <inkml:trace contextRef="#ctx0" brushRef="#br1" timeOffset="200808.13">26058 11787 888 0,'0'0'208'16,"0"0"-122"-16,0 0-31 15,0 0-40-15,0 0-15 16,0 0-8-16,-31 0-96 15,5 0-346-15</inkml:trace>
  <inkml:trace contextRef="#ctx0" brushRef="#br1" timeOffset="204723.45">309 13766 600 0,'0'0'251'16,"0"0"-131"-16,0 0-25 0,0 0-19 16,0 0-29-1,0 0-15-15,0 0-1 0,16 4-16 16,22 5-2-16,8 5 9 16,12 1 6-16,14-1-5 15,1-2-12-15,6-2-9 16,8-6-1-16,-5-1 0 15,-6-3 2-15,-18 0-3 16,-25 0-7-16,-20 0 2 16,-13 0-8-16,0 0 7 15,0 0-4-15,0 0-16 16,-21 0 17-16,-12 0 7 16,-4-11-5-16,-3-1-19 0,0-2 10 15,2-2-1 1,4-3 9-16,3-1 8 0,14 1-4 15,7 0 6-15,-1-1-2 16,5 5 13-16,-4 2-8 16,2 3 14-16,3 2-1 15,1 3-7-15,4 1 2 16,0 1 5-16,0 1-2 16,0 2-6-16,0 0-2 15,0 0-4-15,0 0-2 16,0 0-2-16,4 0-1 15,17 17 1-15,8 7 0 16,11 10 6-16,2 4 2 16,9 1-5-16,3 2 3 15,-10-4 3-15,-1-8-9 16,-12-7 0-16,-11-8 2 0,-9-9 5 16,-4-2-7-16,-5-3 1 15,-2 0 1-15,0 0 8 16,0 0-5-16,0 0 14 15,0 0-5-15,-2-3-9 16,-14-6-3-16,-4 3-2 16,-7 4-7-16,-6 2 2 15,-8 0 5-15,-3 20 0 16,-12 7 0-16,3 3-2 16,8 3 4-16,10-3-4 15,12 2-2-15,10-8 1 0,4-3-1 16,5-8-12-1,4-4-8-15,0-6-19 0,0-3-10 16,24 0-21 0,20-5-100-16,26-23-210 0</inkml:trace>
  <inkml:trace contextRef="#ctx0" brushRef="#br1" timeOffset="205806.22">1832 13851 667 0,'0'0'130'0,"0"0"-77"16,0 0 4-16,0 0-15 16,0 0 11-16,0 0 14 0,18 0 1 15,-3 0-29-15,3 0 10 16,7 0-18-16,6-17-8 16,2-12-14-16,-2-6-4 15,-4-3 6-15,-6-3-9 16,-8-7 1-16,-7-3 3 15,-6-10-6-15,0-8 1 16,0 6-2-16,-2 10 0 16,-7 18 0-16,1 21-2 15,2 10-6-15,2 4-2 16,-7 4 1-16,-3 25 10 16,-3 17 0-16,1 12 0 15,10 5 0-15,6 10-3 16,0 4-2-16,0 1 2 0,16-9 2 15,5-8 1-15,0-10 1 16,-1-14-1 0,-5-14-4-16,-3-13 4 0,-6-6-1 15,3-4 1-15,7-5 0 16,1-22 0-16,10-8 9 16,-2-3-9-16,-2-1 0 15,-6 7 7-15,-3 8-7 16,-8 10-7-16,-2 10 7 15,-4 4 0-15,3 0-4 16,1 6-2-16,6 16 5 16,-4 8 0-16,3 5 1 0,1-3 1 15,2-1-1-15,1-4-2 16,-1-10 2-16,-1-4 1 16,-3-9-1-16,2-4 1 15,3 0-1-15,5-13 8 16,2-15-7-16,0-4-1 15,0 2 1-15,-7 4-1 16,-4 12 0-16,-3 7 1 16,-2 2-1-16,-2 5-1 15,2 0-8-15,2 8-12 16,1 15-19-16,7 6-22 16,-3-3-35-16,9-3-50 15,5-11-90-15,6-7 83 0,11-5 49 16,4 0 11-16,-3-20-124 15</inkml:trace>
  <inkml:trace contextRef="#ctx0" brushRef="#br1" timeOffset="206521.34">2813 13858 201 0,'0'0'149'16,"0"0"2"-16,0 0-41 15,0 0-5-15,15-108-16 16,-24 88-5-16,-7 4-30 16,3 3-2-16,-3 6-10 15,1 4 0-15,-3 3-18 16,-1 0-10-16,-8 18-13 15,-2 11 0-15,4 5 3 16,2 2-1-16,17-2 2 16,4-2-5-16,2-8 0 0,0-6-1 15,0-5 1-15,4-10 0 16,10-3 4-16,10 0 0 16,3-16 16-16,4-10 0 15,0-1-17-15,-11-2-1 16,1 3 0-16,-6-3 3 15,-1 4-3-15,-8 4-2 16,1 9 0-16,-3 9 1 16,-4 3-1-16,0 0-1 15,0 0-9-15,0 20-9 16,2 9 19-16,5 4 1 16,0-1 0-16,4-6 1 0,0-6 0 15,3-6-4-15,-1-8 3 16,1-6-1-1,3 0 0-15,3-6 0 0,1-18 6 16,0-4-6-16,2 0 0 16,-5 0 8-16,-5 0-4 15,-1 5-1-15,-8 6 2 16,0 6-1-16,1 11-3 16,-5 0-1-16,0 0-5 15,2 9-4-15,2 19 2 16,0 4 6-16,8-1 1 15,-5-2 4-15,1-9-4 16,2-6 0-16,-8-8 0 0,2-6 1 16,5 0 0-1,4-6 2-15,7-16 1 0,3-8-2 16,-4 0 0-16,4 0 0 16,-3 2 6-16,1 8-8 15,-4 8-2-15,-3 10 0 16,-3 2-5-16,-1 11 2 15,9 22 4-15,1 8 0 16,-1 5 1-16,2-5 0 16,-4-3 0-16,-1-10-5 15,0-10-61-15,-3-10 16 16,2-8-57-16,6-3-84 16,1-18-136-16</inkml:trace>
  <inkml:trace contextRef="#ctx0" brushRef="#br1" timeOffset="208518.92">3783 13840 473 0,'0'0'214'0,"0"0"-128"16,0 0 14-16,0 0-63 15,0 0 0-15,0 0-4 16,-2-86 7-16,-10 65 18 15,-1 6-20-15,-1 1-2 16,-1 4-20-16,-3 3-16 16,-2 6-3-16,-2 1-1 0,-1 0-4 15,-2 14 7 1,6 12-1-16,1 4 0 0,2 5-3 16,3 4-9-16,2-1 2 15,9 0-10-15,2-5-1 16,0-8 4-16,0-5-18 15,15-12-5-15,10-8 5 16,6-2 10-16,9-30 16 16,3-10-24-16,-4-6 11 15,3 0 20-15,-3-5 4 16,-1-2 4-16,-7-7 15 16,-2-8-3-16,-9 1 1 15,-7 1 9-15,-4 12 7 0,-9 18 13 16,0 18-16-16,0 14-2 15,0 6-7-15,0 2-21 16,0 24 0-16,-9 12 4 16,5 12 3-16,4 8-4 15,0 6-2-15,0 6 7 16,4-1-6-16,7-10-1 16,3-6 0-16,1-14 0 15,3-10 4-15,-3-13-5 16,4-12 2-16,1-4 0 15,4-5 5-15,10-22-2 16,4-4-3-16,-1-1-1 16,-3 3 1-16,-3 0-2 15,-9 10 0-15,-1 5 0 0,-13 5 2 16,-5 9-4-16,-3 0-9 16,0 4 1-16,0 19 10 15,0 4 4-15,0 5-1 16,0 2-2-16,0-5 0 15,8 0 0-15,6-10 1 16,3-5-3-16,2-12 2 16,3-2 4-16,0 0-5 15,7-16 6-15,0-6-3 16,-5-2 4-16,-3-7-6 0,-15-1-2 16,-1-5 6-1,-5-1-4-15,0 2 2 16,-19 8-1-16,-12 12-2 0,-2 5-5 15,-3 11 5-15,1 0-10 16,4 4 7-16,4 16 2 16,4 1-2-16,10 1 2 15,9 2-3-15,4 0-6 16,0 0 1-16,13-4 8 16,14-1-1-16,4-10 1 15,9-3-6-15,1-6-5 16,3 0 4-16,3-10 5 15,-3-10-8-15,6 0 8 16,-4 0 1-16,-5 0 0 16,-8 6 4-16,-10 2-3 15,-11 8 2-15,-3 4 7 0,-7 0-8 16,0 8 1-16,2 19 7 16,-4 10 13-16,2 5-17 15,4 2 2-15,1-4-2 16,3-4-4-16,2-10 0 15,1-10 0-15,-4-10 0 16,3-6 0-16,5 0 5 16,3-6-5-16,5-13 1 15,0-8 0-15,-4 1 1 16,2-6 1-16,-3 0-2 16,1 2 0-16,-4 6 3 0,-1 10-3 15,-10 9-1-15,1 5-7 16,-3 0 4-1,-2 0 1-15,3 5 2 0,0 11 2 16,1 4 1-16,1 2 1 16,1-1-1-16,4 2 4 15,3-5-5-15,-1-4 0 16,1-8-2-16,8-4 10 16,-3-2-7-16,8 0 3 15,1-12-1-15,6-7-1 16,-2-8-1-16,-6 1 0 15,-3-6 0-15,-6-2-2 16,-5 0 10-16,-1 4-11 0,-8 12 2 16,-4 8-3-16,0 6 1 15,0 2 0-15,-2 2 3 16,-14 0-3-16,1 0 2 16,-2 2 2-16,2 12-3 15,9 4-1-15,-2 3 1 16,8 4-1-16,0 3-1 15,0 0 1-15,0-2 4 16,10-3 0-16,7-2-4 16,4-7 0-16,6-8 1 15,4-6 0-15,9 0 1 16,-1-9-2-16,9-11 3 16,-4-6 0-16,-1-1-3 15,-6-4 0-15,-1-6 3 16,-9 0-2-16,-9 5 5 0,-12 13-4 15,-6 6-2-15,0 5 6 16,0 2 0-16,-16 3-6 16,-1 1 2-16,-1 2-1 15,3 0-1-15,3 0 3 16,8 0-2-16,-1 0-1 16,5 0 0-16,0 0-1 15,0 0 1-15,0 0-3 16,0 0 3-16,11 0 3 15,3 0-3-15,-1 4 0 16,3-1 1-16,-1 4 2 16,-1 0-2-16,1 4 0 0,-3-2-1 15,-1 3-1-15,-3 4 1 16,-3-2 0-16,0 5 0 16,-5 1 0-16,0 0 3 15,2-2 1-15,-2 0 1 16,2-2-1-16,3-7-1 15,-1-2 3-15,0-5-4 16,5-2 3-16,5 0 0 16,6-2 5-16,4-12-9 15,3-2 0-15,6-4 2 16,4-4-2-16,2-2 8 16,-1 2-3-16,-5 5 0 15,-8 10-3-15,-14 2 7 16,-4 7-5-16,-7 0 12 0,0 0-2 15,0 0-11-15,0 0-3 16,0 0 0-16,0 0 0 16,0 0-1-16,-5 2 0 15,-1 0 0-15,3 3-30 16,-3-1-31-16,2-1-42 16,4-3-160-16,0 2-654 15</inkml:trace>
  <inkml:trace contextRef="#ctx0" brushRef="#br1" timeOffset="209206.11">6391 13782 913 0,'0'0'169'15,"0"0"-99"-15,0 0-12 16,0 0-5-16,0 0-14 15,0 0-11-15,0 0-6 16,-5 0 2-16,5 0-5 16,0 0-1-16,0 0 18 15,0 0-18-15,0 0-13 16,0 0-1-16,0 0 0 16,0 0 0-16,0 0-2 15,0 0-2-15,0 0 1 0,0 0-5 16,0 0 4-16,0 0 0 15,0 0 3-15,0 0-3 16,0 0-1-16,0 0-7 16,0 0 8-16,0 0-5 15,0 0-6-15,0 0 10 16,0 0-1-16,5-6-7 16,4-11 8-16,-3 4-1 15,3-7 1-15,0-2-8 16,2-5 3-16,0 1-7 15,-4 1 10-15,0 6-6 16,-7 8 8-16,0 2-17 16,0 7 14-16,0 2-6 0,-2 0 4 15,-17 0-2 1,-1 0 7-16,1 4-1 0,-2 11 2 16,8 3 0-16,4 0-1 15,4 1-1-15,5-3 2 16,0 0-2-16,0-2 3 15,0 2-4-15,14-4 1 16,-3 7 2-16,3-4 3 16,-3 2-3-16,-3-3 1 15,-1 0 0-15,-5-1-1 16,-2 2 0-16,0-1 0 16,0-4 0-16,-24 0 0 15,-5-1-1-15,-14-4 1 16,-1-3 0-16,-5-2 0 0,-2 0-21 15,0-14-33-15,1-11-94 16,8-4-278-16</inkml:trace>
  <inkml:trace contextRef="#ctx0" brushRef="#br1" timeOffset="213939.34">390 14737 580 0,'0'0'50'0,"0"0"-31"15,-116-39 71-15,84 32 33 16,8 2-42-16,9 1 1 16,5 4-2-16,8 0-2 15,0 0-29-15,2-2-20 16,0 2-9-16,0 0-18 15,12 0 0-15,23 9 13 0,19 0 1 16,12 1-2-16,8-4-7 16,2-3-6-16,-3-3-1 15,-15 0 0-15,-11 0-17 16,-7 0-16-16,-15-6-9 16,-6-1 5-16,-7-3-19 15,-12-2 5-15,-14-4-7 16,-21-5 8-16,-7 0 7 15,-1-2 20-15,5 0 23 16,0-3 5-16,5 8-1 16,4 0 16-16,11 4 15 15,3 4 10-15,5 6 8 16,6 1-13-16,4 1 6 0,0 2-32 16,0 0 0-16,0 0-11 15,6 0-1-15,19 11 2 16,6 7 9-16,5 4 3 15,0 2-2-15,2-2-5 16,-5-1-3-16,7-2 1 16,1-3 0-16,-8-2 2 15,-4 0 3-15,-16-2-8 16,-11 3 0-16,-2 2 2 16,-6 5 6-16,-44 10-6 15,-16 4-5-15,-17 3-1 16,-6-4-25-16,22-3-38 15,16-15-84-15,27-13-155 16</inkml:trace>
  <inkml:trace contextRef="#ctx0" brushRef="#br1" timeOffset="-212356.72">1899 14596 805 0,'0'0'88'15,"0"0"-32"-15,0 0 21 0,0 0 8 16,0 0-44-16,0 0-16 16,-18 24-19-16,18 12 24 15,0 6 2-15,0-3-21 16,0-10 0-16,0-7-4 16,0-8-6-16,0-7 1 15,0-7-1-15,0 0 3 16,0 0-4-16,4-11 7 15,12-17 8-15,4-8 1 16,2-2-16-16,-1 4 3 16,-4 5 1-16,-5 12-3 15,-4 8 2-15,-6 6-3 0,1 3-1 16,-3 0-4 0,4 9 2-16,0 16 3 0,4 5 3 15,0 5-3-15,-1-8 5 16,1 1-5-16,-2-7 1 15,0-12-2-15,-4-4 2 16,-2-5 1-16,3 0 3 16,-1 0 1-16,2 0 11 15,8-17-6-15,3-7-10 16,5-2 0-16,0 4-1 16,-4 2 3-16,-3 4-3 15,1 7-2-15,-6 6 2 16,-1 3-3-16,2 0-2 15,0 0 2-15,4 18 2 16,3 6 1-16,-1 3 0 0,1-5 4 16,-5-4-4-16,1-7-2 15,-4-7 2-15,-1-4 0 16,1 0 5-16,6-1-6 16,4-21 2-16,6-5 2 15,3 1-3-15,-2-2 1 16,-5 2 5-16,-5 9-5 15,-6 6 0-15,-5 7-1 16,0 4-8-16,-2 0 5 16,4 0 0-16,3 20 1 15,7 6 1-15,1 4 1 16,12-2 0-16,-4-6-1 0,0-8 1 16,-1-4 3-16,-7-8-3 15,4-2 0-15,-1 0 3 16,2-5 0-16,0-13-3 15,1-3 0-15,-8 6-1 16,-3-5 2-16,-4 8 2 16,-5-1-2-16,-1 1-1 15,-2 3 2-15,0 4-3 16,0-2 2-16,0 7-1 16,0 0 1-16,0 0-1 15,0 0 0-15,0 0-1 16,0 0-2-16,0 0 3 15,0 0-4-15,0 0 4 0,0 0-1 16,0 9 4 0,0 7-4-16,0 5 1 0,0 0-4 15,0 4 3-15,0-3 1 16,0 1 0-16,6-5-1 16,10 1 1-16,-3-10-3 15,1-4 1-15,-1-5 1 16,3 0 1-16,-1 0 0 15,4-19 1-15,-2-4 0 16,-3-5 0-16,-8-3 1 16,-6-5-2-16,0-3 0 15,0 1 3-15,-11 1-6 16,-11 8 6-16,-3 10-6 0,-8 9-3 16,-1 7 5-16,-1 3-5 15,0 0 2-15,5 13-2 16,6 3 5-16,12 4-3 15,8 4-2-15,4-2 2 16,2 0 4-16,20-3-2 16,10-6 1-16,3-7-5 15,6-6 3-15,1 0-1 16,0-10-1-16,-4-14 4 16,0-8 0-16,-5 0-3 15,-8 0-5-15,-8 0 7 16,-7-2 1-16,-8 0 1 15,-2 0 0-15,0-1 2 16,0 7-2-16,-9 7 1 0,2 10-3 16,1 5 5-1,3 6-3-15,-1 0 7 0,0 0-3 16,0 15-4-16,-4 14 2 16,8 11-4-16,0 11 2 15,0 3 0-15,4 4 1 16,12-4 7-16,-3-4-7 15,6-4 0-15,-4-16 0 16,-6-9 3-16,0-11-3 16,-7-9-1-16,-2-1 4 15,7 0 3-15,7-14-6 16,1-10-1-16,7-2-1 0,3 4 1 16,4 6-1-16,2 8-9 15,0 8-6-15,-2 0 12 16,-6 10 1-16,-6 14 3 15,-8 5-2-15,-9 0 2 16,0 1-2-16,-9 0 5 16,-24-4-6-16,-9-6 6 15,-10-3-3-15,-2-11 6 16,4-6-6-16,9 0 3 16,12-8-3-16,14-14 0 15,9-1 0-15,6 2-9 16,6 5 5-16,25 2 0 15,13 3 1-15,4 4 0 0,4 2-2 16,-4 0 5 0,-6 2 2-16,-6-1-2 0,-9 0-7 15,-6-2 7-15,-2-2-3 16,-9-1 8-16,-1-3-7 16,-4 0 4-16,2-3 2 15,-5 1 6-15,0 0-4 16,-2 0 3-16,0 6-4 15,0 1-4-15,0 1 2 16,0 6-1-16,0 0-2 16,0 0 1-16,0 0-4 15,4 0-4-15,-1 15 6 0,1 7 1 16,6 2 2 0,-4 0 4-16,5 2-6 0,3-4-4 15,3-2 4-15,1-4 1 16,-3-7 0-16,1-9-1 15,0 0 3-15,2 0-2 16,0-22 2-16,1-5-2 16,-5 0 3-16,1-5 1 15,-6-3-3-15,-4-5 2 16,-2-10 1-16,-1-6-5 16,-2 2 1-16,0 1-1 15,0 12 2-15,0 13 5 16,0 7-4-16,0 9-3 15,0 6 6-15,-5 1-5 16,0 5 1-16,5 0-1 0,-2 0-1 16,2 0 0-16,0 0 0 15,-4 5-5-15,1 25 3 16,1 10 2-16,2 8 0 16,0 7 2-16,0-1-1 15,0-4-2-15,7-2 2 16,2-8-1-16,-2-4 1 15,1-8-1-15,4-3 1 16,-1-5-2-16,0-7-1 16,1-3 0-16,-2-6 1 0,3-1 1 15,1-3-1 1,1 0 1-16,1 0-4 0,-3-11-3 16,1-5 6-16,-3-6 1 15,1 3-1-15,-4-10 1 16,1-3 0-16,0 4 8 15,-4 6-8-15,-1 9-6 16,-4 13 6-16,0 0-4 16,0 0 3-16,0 11 0 15,0 13 1-15,2 4 1 16,7 1 2-16,4-5-3 16,3-7-2-16,5-7 2 15,-4 0 0-15,-1-10-1 16,5 0 1-16,0-1 2 15,1-24-1-15,-1 0-1 0,-8-8 3 16,-5-5 2-16,0-8-4 16,-8-12 4-16,0-12-4 15,0-9-1-15,0 1 0 16,0 12-4-16,0 20 4 16,0 20 1-16,0 14 4 15,0 9-5-15,0 3 2 16,0 0-2-16,-8 0-2 15,6 23-3-15,0 20 5 16,2 10 0-16,0 10 1 16,2 7-1-16,12-2 0 15,-3-2 0-15,-5-8 0 0,8-10 0 16,-5-12-2 0,-3-9 4-16,3-13-2 0,-4-6 0 15,2-7-6-15,1-1 2 16,6 0 3-16,6-21 0 15,0 2-5-15,-5 3 5 16,1 2 1-16,-9 5 0 16,-3 9-4-16,4 0-4 15,-4 0 5-15,7 0 1 16,3 17-1-16,1 7 1 16,5 0 2-16,2-2 0 15,0-5 1-15,3-7 2 16,-5-8-3-16,2-2 0 15,3-2-14-15,1-20 14 16,1-3 1-16,0 1-1 0,-7 2-4 16,-9 4 4-16,-4 8 7 15,-7 4-7-15,0 6 6 16,0 0-3-16,0 22-1 16,-9 20 6-16,-7 16-8 15,1 15 2-15,1 7-2 16,-1 7 5-16,-1-3-5 15,-3-6-1-15,0-18 1 16,3-20-13-16,5-22-19 16,3-14 8-16,-1-4-17 15,2-26-69-15,2-16-41 16,-3-11-54-16,-1-9-5 0,-11-16-135 16</inkml:trace>
  <inkml:trace contextRef="#ctx0" brushRef="#br1" timeOffset="-212129.32">3945 14247 568 0,'0'0'119'0,"0"0"-56"16,0 0 49-16,0 0-5 16,0 0-37-16,0 0-22 15,0 0-12-15,56-38 29 16,-8 34-20-16,8-4-27 15,0 0-14-15,-4-1-3 0,-17 4-1 16,-14 1 0 0,-15 4-27-16,-6 0-25 0,-20 0-66 15,-26 0-10-15,-17 0-209 16</inkml:trace>
  <inkml:trace contextRef="#ctx0" brushRef="#br1" timeOffset="-211922.98">3752 14249 839 0,'0'0'171'15,"0"0"-152"-15,0 0-2 0,0 0 51 16,0 0-8-16,0 0-32 16,25 21-20-16,-17-18 6 15,-6-3-13-15,-2 0-1 16,0 0-13-16,0 0-92 15,-6-6-81-15,-17-10-273 16</inkml:trace>
  <inkml:trace contextRef="#ctx0" brushRef="#br1" timeOffset="-211671.51">3310 14163 957 0,'0'0'87'15,"0"0"-67"1,0 0 51-16,0 0 2 0,0 0-37 16,0 0-29-16,-52 12-3 15,52-10-1-15,0 1-1 16,8-3-1-16,7 0 2 16,1 0-2-16,-3-5 3 15,-2-2-3-15,-9 4-1 16,-2-1-5-16,0 2-9 15,0 2-53-15,0 0-111 16,5 0-198-16</inkml:trace>
  <inkml:trace contextRef="#ctx0" brushRef="#br1" timeOffset="-211004.35">5233 14163 834 0,'0'0'84'16,"0"0"-39"-16,0 0-2 16,0 0-18-16,0 0 37 15,-17 158-4-15,8-86-36 16,6 1-12-16,1-7 4 0,0-14-11 16,2-14 0-16,0-18-1 15,0-12-2-15,0-8 1 16,0 0 0-16,7 0 2 15,21-24 12-15,13-10-14 16,5 3 1-16,2 2 0 16,-6 9-2-16,-7 12 2 15,-6 8-8-15,-4 0 7 16,-5 16-2-16,-5 12 0 16,-7 6 1-16,-8 0 0 15,0-5 1-15,-2-3-3 16,-19-6 4-16,-10-7-2 15,-4-3 4-15,-6-6-3 16,-3-4 1-16,4 0-2 0,3 0-23 16,18-20-39-16,7-4-45 15,12-5-72-15,10 2-104 16</inkml:trace>
  <inkml:trace contextRef="#ctx0" brushRef="#br1" timeOffset="-210088.75">5795 14684 604 0,'0'0'229'16,"0"0"-162"-16,0 0 13 0,0 0 7 16,0 0-45-16,0 0-29 15,29-70-13-15,-16 43 4 16,-1-5-1-16,-5 1-3 15,-3 1 0-15,-2 2 0 16,-2 6 4-16,0 5-4 16,0 8 0-16,-6 4 0 15,-5 5-1-15,-7 0 2 16,-1 21-2-16,2 9 1 16,5 10 0-16,12 4 0 15,0 0-1-15,0-3-1 16,27-2-4-16,2-7 6 15,5-11-1-15,2-9-1 0,4-12-1 16,2 0 3-16,1-25 0 16,-3-13 1-16,-5-3 1 15,-6-5 0-15,-11-1-2 16,0-1 4-16,-9-3-3 16,-7 1 4-16,-2 1-3 15,0 8 15-15,0 13-12 16,0 16 5-16,0 9 11 15,-5 3-21-15,-6 15-3 16,-2 21 3-16,2 14 1 16,2 11 3-16,9 4-2 15,0 2-2-15,0-1 1 0,9-8 11 16,11-9-5 0,0-13-1-16,0-13-1 0,-2-14 4 15,-1-9-5-15,6 0 4 16,4-31 19-16,4-1-20 15,-2-7 6-15,0 7 3 16,-9 6-4-16,-2 7-1 16,-9 9-8-16,-7 6 0 15,-2 4-6-15,0 0 1 16,0 4 1-16,0 18 1 16,7 8 0-16,-1 0-1 15,3 1 4-15,5-9-4 16,-3-9 1-16,-3-4 0 15,6-9 0-15,-1 0-1 16,5-9-2-16,7-14 5 0,0-3-4 16,-4-5 2-16,2 4 0 15,-5 6 3-15,-5 5-3 16,-9 9 0-16,1 6 0 16,-1 1-4-16,1 0-2 15,0 0 3-15,3 16 1 16,3 1 2-16,1 0 2 15,3-3 0-15,1-6-2 16,3-4 0-16,8-4 1 16,-4 0 0-16,-1-17 1 0,-9-6-2 15,-3-5-7 1,-8 0-7-16,-2 0-34 0,-12-2-44 16,-25 3-64-16,-17 3-116 15,-15 4-159-15</inkml:trace>
  <inkml:trace contextRef="#ctx0" brushRef="#br1" timeOffset="-209932.47">5949 14408 748 0,'0'0'187'16,"0"0"-135"-16,0 0 5 16,0 0-8-16,0 0-19 15,0 0-20-15,136-26-10 16,-69 13-6-16,4 3-100 15,6 2-95-15,-6 2-131 0</inkml:trace>
  <inkml:trace contextRef="#ctx0" brushRef="#br1" timeOffset="-209641.96">6725 14367 827 0,'0'0'130'0,"0"0"-59"16,0 0 23-16,0 0-4 15,-58 103-41-15,53-95-39 16,3-6-2-16,2-2-3 16,0 0 5-16,0-9-1 15,16-16-3-15,11-9-3 0,4-4 2 16,2 1-4-16,3 5 1 16,-5 11-2-16,-4 7-1 15,-7 9-3-15,-7 5 0 16,-4 0 0-16,-4 22-1 15,-5 7 4-15,0 2-29 16,0 1-38-16,-12-3-95 16,-5-5-161-16,-3-6-235 15</inkml:trace>
  <inkml:trace contextRef="#ctx0" brushRef="#br1" timeOffset="-209521.78">6725 14367 639 0,'-3'145'170'0,"3"-145"-144"15,16 0 1 1,24 0-15-16,12-4-12 0,10-9-47 16,14 1-121-16,13-1-261 15</inkml:trace>
  <inkml:trace contextRef="#ctx0" brushRef="#br1" timeOffset="-209176.2">7688 14413 900 0,'0'0'131'0,"0"0"-37"16,0 0-34-16,0 0-30 0,0 0-9 16,0 0 3-16,-5 51 1 15,12-15-9-15,-5 2-7 16,0 2-1-16,-2-2 5 15,0 4-12-15,0-4 1 16,0 0 0-16,0-6 4 16,0-10-6-16,12-5-1 15,5-7 1-15,6-6 2 16,12-4 9-16,10 0-11 16,11 0-2-16,-1 0 2 15,1-10 0-15,-2-4-10 16,-9-5-22-16,-10-5-35 15,-1-2-109-15,-10-2-146 0</inkml:trace>
  <inkml:trace contextRef="#ctx0" brushRef="#br1" timeOffset="-208775.38">8145 14430 995 0,'0'0'155'0,"0"0"-116"16,0 0 38-16,0 0-12 16,0 0-45-16,0 0-3 15,89-47-7-15,-25 33-3 0,8-1-7 16,-9 3-6-16,-15-2-4 16,-17 7-11-16,-17 2-7 15,-12 5-17-15,-2 0 21 16,0 0-17-16,-16 3 28 15,-5 15-2-15,-6 7-11 16,0 3 20-16,0 5 5 16,2 3-1-16,10 7 2 15,6-2 6-15,2 6 12 16,7 1 8-16,0-2-7 16,0 0 2-16,0-6-4 15,0-8-7-15,0-5 4 16,2-11-10-16,3-10-5 15,2-6 1-15,6 0-49 16,5-10-95-16,11-12-22 0,0-4-142 16</inkml:trace>
  <inkml:trace contextRef="#ctx0" brushRef="#br1" timeOffset="-208472.79">8718 14485 717 0,'0'0'291'0,"0"0"-230"16,0 0 31-16,0 0-24 16,0 0-26-16,0 0-25 0,0-7-9 15,0 23 0-15,0 10 10 16,0 4 0-16,0 2-12 16,0-1-4-16,0 1 4 15,0-5-4-15,4-1-2 16,0-7-1-16,4-6-1 15,0-4 2-15,5-8-1 16,10-1-2-16,10 0-10 16,6 0-3-16,1-3-6 15,-5-9-8-15,-6-2-10 16,-6-3-28-16,-15-1-53 16,-3-2-18-16,-5 2-155 15</inkml:trace>
  <inkml:trace contextRef="#ctx0" brushRef="#br1" timeOffset="-208298.51">8682 14590 685 0,'0'0'264'16,"0"0"-208"-16,0 0-14 16,0 0 41-16,0 0-28 15,0 0-37-15,102-3-16 16,-57-9-2-16,-5-5-31 15,-15 0-103-15,-9 2 1 16,-16-2-149-16</inkml:trace>
  <inkml:trace contextRef="#ctx0" brushRef="#br1" timeOffset="-208125.22">8557 14413 884 0,'0'0'138'0,"0"0"-128"15,0 0 29-15,0 0-32 16,0 0-7-16,119-34 0 16,-53 34-19-16,5 0-24 15,10 0-51-15,-3 9-133 16,-7 4-105-16</inkml:trace>
  <inkml:trace contextRef="#ctx0" brushRef="#br1" timeOffset="-207639.19">9536 14446 808 0,'0'0'109'0,"0"0"-12"16,0 0 8-16,0 0-3 15,0 0-48-15,0 0-22 16,-165 37-9-16,109-26-4 16,5-1-9-16,2 2-7 15,15 1-3-15,10-4-1 16,15-4-3-16,4-2-17 15,5-3-8-15,0 0-5 16,27-10 17-16,11-14 9 16,9-8 7-16,5-2-5 0,-2-3 0 15,0 2-5 1,-15 3 8-16,-4 4 3 0,-10 1 1 16,-15 3-1-1,-6 6-3-15,0 4 3 0,-4 4 3 16,-19 4 0-16,3 6 1 15,1 0 0-15,0 6 5 16,4 14-4-16,6 6 3 16,4 3 0-16,5 3 1 15,0 5 4-15,0 3 1 16,14 5-8-16,1-1 1 16,10-4 7-16,-7 1-1 15,6 0 1-15,-6 1-3 16,-5-2 3-16,-3-1-10 15,-8-8-3-15,-2-2-2 0,0-5 2 16,-14-8-2-16,-10-4-22 16,-5-8-42-16,0-4-104 15,11 0-364-15</inkml:trace>
  <inkml:trace contextRef="#ctx0" brushRef="#br1" timeOffset="-207040.18">10312 14422 488 0,'0'0'120'0,"0"0"-33"0,0 0 82 16,0 0-50-16,0 0-21 15,0 0-27-15,4-53-17 16,-4 53-14-16,-8 0-21 16,-13 7-7-16,5 17-4 15,-3 8-1-15,5 4-2 16,7 2-2-16,7-3-1 15,0-1-1-15,21-11-1 16,8-7-1-16,6-12 0 16,7-4 1-16,-1-2 1 15,-3-27 4-15,-7-3-1 16,-14-3-3-16,-12-3-1 0,-5 2 2 16,0 8-2-16,-20 5-4 15,-13 10-4-15,-5 10 3 16,-3 3 2-16,10 0-26 15,4 21-14-15,14-1-90 16,13-1-48-16,7-7-142 16</inkml:trace>
  <inkml:trace contextRef="#ctx0" brushRef="#br1" timeOffset="-206788.77">10746 14231 798 0,'0'0'148'0,"0"0"-48"16,0 0-6-16,0 0-49 16,0 0-24-16,0 0-18 15,0 0 3-15,0 80 12 16,0-27-1-16,0 1-12 16,0-2-4-16,-8-5-2 15,-4-3-2-15,-1-13-35 16,-1-10-67-16,1-16-34 15,-2-5 35-15,-1 0-48 16,0-18-87-16,3-7-170 16</inkml:trace>
  <inkml:trace contextRef="#ctx0" brushRef="#br1" timeOffset="-205758.96">10582 14430 488 0,'0'0'116'16,"0"0"-21"-16,0 0-16 0,0 0-28 15,0 0-37-15,0 0-7 16,151-66-3-16,-90 52-4 15,-1-3 0-15,0 0 3 16,-5-3 0-16,-12-3-1 16,-12 1-1-16,-16-3 17 15,-15 4 17-15,0 1 2 16,0 6 2-16,-13 8-2 16,-7 6-16-16,0 0-18 15,4 0-3-15,-2 12 0 16,5 14 0-16,2 6 7 15,6 3 0-15,5 9 13 16,0-3-6-16,0-1-3 0,3-3-10 16,8-10 4-16,-2-10-1 15,-1-10-3-15,-5-7 4 16,10 0 13-16,8 0 16 16,0-17-14-16,14-3-10 15,-2-3-5-15,-4 1-8 16,0 4 4-16,-10 7-1 15,2 4 6-15,-13 7-6 16,4 0-3-16,-12 0-8 16,7 12 11-16,-1 11-2 0,3 0-4 15,0 4 6 1,11-6 0-16,-2-4 0 0,-1-3-6 16,6-8-10-16,-3-6 4 15,0 0 10-15,-2-4-5 16,2-12 5-16,0-6-1 15,-2 2 3-15,-3-6 0 16,-5-1 1-16,-6 3 2 16,-4 2-3-16,0 10 13 15,0 5-12-15,-11 7 16 16,-3 0-17-16,-1 0 2 16,1 7-2-16,1 12 0 15,11 1-3-15,2 1 2 16,0 4-4-16,2-4 2 15,20-4-3-15,0-4 0 16,12-6 1-16,1-5 2 0,8-2 2 16,1-6 2-16,-1-17 0 15,-3-6-1-15,-11-2-1 16,-11-3-2-16,-5-2 3 16,-4-1 0-16,-7 6 1 15,-2 9 0-15,0 8 0 16,0 14 1-16,-17 0-2 15,-6 0-2-15,8 4 2 16,-3 10 1-16,7 0 1 16,6 0-1-16,5-2 1 15,0 0-2-15,0-6 0 0,14-2 0 16,3-2 0 0,8-2-3-16,-3 0 3 0,3 0 1 15,-8 2 4-15,-1 4-1 16,-3 6 2-16,1 2-1 15,-7 3-1-15,-7 2 1 16,0 3-2-16,0-1 14 16,0-3-8-16,0 0 4 15,0-7-9-15,0-2-1 16,0-3-3-16,4-4 3 16,14-2-3-16,11 0 5 15,11 0 1-15,2 0-2 16,-3-8-2-16,-8-6 1 15,-12 6-2-15,-7 1 0 0,-8 5-1 16,-4 2-1-16,0 0-18 16,-31 0-61-16,-4 0-80 15,-4 0-252-15</inkml:trace>
  <inkml:trace contextRef="#ctx0" brushRef="#br1" timeOffset="-204148.25">12607 14238 225 0,'0'0'82'15,"0"0"-76"-15,0 0-6 16,0 0 0-16,0 0 0 15,0 0 0-15,-31 27-1 16,31-22 1-16,0-5-4 16,0 0-50-16,0 0-191 15</inkml:trace>
  <inkml:trace contextRef="#ctx0" brushRef="#br1" timeOffset="-203922.9">12607 14238 568 0</inkml:trace>
  <inkml:trace contextRef="#ctx0" brushRef="#br1" timeOffset="-202957.22">12607 14238 568 0,'68'-147'121'0,"-68"139"-45"0,0 4-5 0,0 1-9 0,0 2-7 16,0 1-22-16,0 0-14 16,0 0-10-16,0 0-6 15,0 0-3-15,0 0 1 16,4 0 0-16,3-2 0 15,-3 2 0-15,-4 0 3 16,0 0-1-16,0 0 7 16,0 0 3-16,0 0 9 15,0 0-16-15,0 0-2 0,0 0-2 16,0 0 3-16,0 0-5 16,0 0 0-16,0 0 4 15,0 0 0-15,0 0-1 16,0-2 1-16,0 2 5 15,0 0-7-15,0 0 3 16,0 0 0-16,0 0-1 16,0 0-6-16,0 0 6 15,0 0-3-15,0 0-1 16,0 0-1-16,0 0-1 16,0 0 2-16,0 0 0 15,0 0 1-15,0 0 0 16,0 0-2-16,0 0 2 15,0 0-1-15,0 0 0 0,0 0 0 16,0 0 0-16,0 0 0 16,0 0 0-16,0 0-1 15,0 0 0-15,0 0 1 16,0 0 1-16,0 0-1 16,0 0 2-16,0 0-2 15,0 0-1-15,0 0 1 16,0 0 1-16,0 0 3 15,0 0-3-15,0 0 0 16,0 0 4-16,0 0 1 16,0 0-1-16,0 0-2 0,0 0 2 15,0 0-2 1,0 0 3-16,0 0-4 0,0 0 5 16,0 0-5-16,0 0 4 15,0 0 0-15,0 0 2 16,0 0 2-16,0 0-1 15,0 0-7-15,0 0 1 16,0 0-2-16,0 0 2 16,0 0-3-16,0 22 0 15,0 10 6-15,0 2-1 16,-2 2-1-16,-2-6 1 16,-3-8-5-16,7-8 0 15,-2-5 0-15,2-9 3 16,0 0 0-16,0 0-3 15,0 0 6-15,0 0-5 0,0-3 9 16,0-15 0-16,4-6-9 16,14-4 2-16,2-4-3 15,7-4-1-15,2 3 1 16,0 3 3-16,-2 12-3 16,-6 8 0-16,0 9-5 15,-8 1 2-15,-4 0 3 16,2 13-1-16,-9 16-5 15,0 12 6-15,-2 4 3 16,0 2-1-16,0-1 0 16,0-7-2-16,0-8 0 15,0-8 0-15,0-9 0 0,0-5-2 16,0-9-1 0,0 0-27-16,14 0-100 0,13-23-35 15,11-9-139-15,-3-3-244 16</inkml:trace>
  <inkml:trace contextRef="#ctx0" brushRef="#br1" timeOffset="-202686.79">13245 13779 896 0,'0'0'90'16,"0"0"-30"-16,0 0 32 15,0 0-9-15,0 0-47 0,0 0-28 16,-82 55-4-16,66 17 22 15,3 11-18 1,1 7 12-16,10 6-16 0,-4-1 3 16,-1-8-5-16,1-12 1 15,-2-19-3-15,6-15 0 16,0-9 0-16,0-9 0 16,2-7-7-16,0-8-24 15,0-8-24-15,0 0-118 16,18-4 25-16,11-20-135 15,0-4-180-15</inkml:trace>
  <inkml:trace contextRef="#ctx0" brushRef="#br1" timeOffset="-202209.03">13406 14177 836 0,'0'0'73'0,"0"0"-9"16,0 0 4-16,0 0-30 15,0 0-8-15,0 0-5 16,-5 102 11-16,5-58-8 16,0-2 3-16,0-7-19 15,0-12 3-15,0-10-15 16,0-8 2-16,0-5 0 16,0 0 3-16,7-2 18 15,15-19-6-15,5-11-12 16,6-3-5-16,6 0 4 15,-4 8-4-15,3 8 1 16,-11 7 0-16,-9 12-2 16,-7 0-1-16,-5 12-1 0,3 15 3 15,-2 5 2-15,4 3-2 16,0-6 0-16,3-9 1 16,-6-3 1-16,3-11-2 15,-1-6 0-15,-4 0 1 16,5-23 6-16,1-7-2 15,-6-6-3-15,-4-6 0 16,-2-2 4-16,0-2 6 16,-18-1-8-16,-11 10-3 15,1 9 4-15,-6 9-5 16,-2 14-7-16,7 5-23 0,8 0-21 16,5 4-55-16,11 12-125 15,5 2-313-15</inkml:trace>
  <inkml:trace contextRef="#ctx0" brushRef="#br1" timeOffset="-202030.76">14366 14439 1186 0,'0'0'133'0,"0"0"-115"0,0 0 6 16,0 0 9-16,0 0-6 15,0 0-27 1,-104-46-18-16,92 39-38 0,-1-2-36 16,-3 4-217-16</inkml:trace>
  <inkml:trace contextRef="#ctx0" brushRef="#br1" timeOffset="-154461.49">510 15723 467 0,'0'0'98'15,"0"0"-10"-15,0 0 45 16,0 0-31-16,0 0-29 16,0 0-9-16,0 0-14 15,0 0-10-15,0 0 10 16,4-30-44-16,5 64-5 15,5 14-1-15,5 18 23 16,-2-1-10-16,-2-8-2 16,-8-4-9-16,-3-11-1 15,-1-8-2-15,-3-7 1 16,0-10-35-16,0-8-42 16,0-6-16-16,0-3-40 15,0 0-113-15,0-26-327 0</inkml:trace>
  <inkml:trace contextRef="#ctx0" brushRef="#br1" timeOffset="-154179.08">523 15641 672 0,'0'0'131'0,"0"0"-72"15,0 0 9-15,0 0-23 16,0 0-27-16,0 0-1 15,45-16 2-15,-16 16 3 0,7 3-7 16,1 14-10 0,-8-3-5-16,-4 2 0 0,-14 2 7 15,-7-2-7-15,-4 2 0 16,0-1-10-16,-6-3 9 16,-21 1-1-16,-4-4-10 15,-5-4-4-15,5-3-17 16,-2-4-28-16,4 0-39 15,6 0-98-15,12 0-45 16</inkml:trace>
  <inkml:trace contextRef="#ctx0" brushRef="#br1" timeOffset="-153902.65">1096 15707 855 0,'0'0'82'0,"0"0"-59"15,0 0 22-15,0 0-18 16,0 0-11-16,0 0-8 16,0 63 27-16,7-28-25 15,0 3 4-15,-3-4-14 16,-1-3 0-16,-3-7-6 15,0-6-21-15,0-6-23 0,0-11-35 16,0-1-41-16,0 0-74 16,0-15-302-16</inkml:trace>
  <inkml:trace contextRef="#ctx0" brushRef="#br1" timeOffset="-153642.22">1074 15689 610 0,'0'0'145'16,"0"0"-66"-16,0 0 8 15,0 0-19-15,0 0-32 16,0 0-22-16,26-26-6 16,13 34 6-16,5 14-11 15,-6 2-2-15,-7 6 4 16,-4-4-5-16,-11-2-1 16,-10 0-1-16,-6 3-1 15,0-1 1-15,-26-1 0 0,-10-1 2 16,-7-6 0-16,-1-7-12 15,4-9-1-15,7-2-39 16,8 0-31-16,11-10-78 16,14-11-8-16,0 2-235 15</inkml:trace>
  <inkml:trace contextRef="#ctx0" brushRef="#br1" timeOffset="-153111.33">1426 15781 580 0,'0'0'293'0,"0"0"-224"16,0 0 6-16,0 0-5 15,0 0-20-15,0 0-20 16,0 0-23-16,0 10-1 16,0 15 2-16,2 10-1 15,5 1 11-15,-1-1-17 16,-3-7-1-16,-3-10 0 15,0-10 0-15,3-3 2 16,-3-3 2-16,2-2-2 16,-2 0 4-16,0-21-2 15,2-14-4-15,0-6-4 16,4-8-11-16,1 5 14 16,5 0 1-16,-1 7 0 0,-3 12-5 15,0 11 5-15,-2 10-2 16,-4 4 4-16,9 0-4 15,3 20-6-15,5 8 5 16,6 8 3-16,2-2 0 16,0-2 4-16,-5-6 3 15,-2-6-7-15,-4-8 0 16,-8-6 3-16,-1-3 2 16,0-3 3-16,0-3 6 15,4-21 9-15,7-14 6 16,-3-8-16-16,1-6 5 15,-5-5-7-15,-7 6-2 0,-4 6-9 16,0 13-1 0,0 13 0-16,0 7-20 0,0 7-14 15,-2 5-47-15,2 0-122 16,0 14-353-16</inkml:trace>
  <inkml:trace contextRef="#ctx0" brushRef="#br1" timeOffset="-152311.93">2846 15561 644 0,'0'0'152'0,"0"0"-71"15,0 0-7-15,0 0-8 16,-114-23-27-16,72 23-2 15,2 0-16-15,0 9-9 16,9 5 2-16,8 9-4 16,8 4 0-16,5 7-4 15,8 1-3-15,2 2-3 16,2 2 2-16,25-5-1 16,9-8-1-16,11-5 3 0,0-7-3 15,4-12 3-15,-2-2 2 16,-13 0 0-16,-9-16-5 15,-12-2 0-15,-10-4 7 16,-5 0 0-16,0 5-3 16,-22 0-4-16,-12 5-3 15,-1 6-3-15,0 0 0 16,6 6-1-16,8 0 3 16,7 0-5-16,5 0 7 15,7 0-18-15,2 0 6 16,0 0-6-16,13 0 4 15,12 0 16-15,4 0 1 0,-5 8 1 16,3 2-1 0,-2 4 1-16,-6 2 0 0,0 3-2 15,-11 4-1-15,1 1-3 16,-6 0 4-16,-1-5 1 16,-2 1-1-16,0-10-32 15,0-5-49-15,5-5-27 16,3 0-103-16,6-8-82 15</inkml:trace>
  <inkml:trace contextRef="#ctx0" brushRef="#br1" timeOffset="-151890.18">3042 15608 597 0,'0'0'148'0,"0"0"-109"0,0 0 8 16,0 0 13-16,0 0 10 15,0 0-27-15,4 107-12 16,2-81-6-16,0-4 12 16,-2-10-17-16,1-3 3 15,-1-3-12-15,0-6 8 16,4 0 14-16,5-9-3 16,7-16-5-16,0-10-23 15,4 0 0-15,1 3 1 16,-10 11-3-16,-1 7-1 15,-5 8 1-15,-7 6 0 16,7 0-14-16,4 6-9 0,8 24 18 16,0 1 5-1,4 4 0-15,-2-6-1 0,1-10 1 16,1-7-2-16,1-8 0 16,5-4 1-16,-2 0 1 15,8-21 8-15,-4-12-7 16,-6-1 5-16,-6-3-5 15,-9 0-1-15,-12-1 0 16,0 7 0-16,-22 3-15 16,-26 15-48-16,-14 5-73 15,-11 8-168-15</inkml:trace>
  <inkml:trace contextRef="#ctx0" brushRef="#br1" timeOffset="-151176.95">160 16327 671 0,'0'0'83'16,"0"0"-56"-16,156 0 47 15,-51 0 6-15,22 0 22 16,47 0-21-16,33 0-13 16,20-2-19-16,23-7-15 15,-3 2-6-15,6-5-11 16,-4-1-6-16,-6 3-5 15,-4-3-5-15,-17-1 4 16,-14-3-3-16,-17-1-4 0,-25 10 2 16,-29 0-1-16,-27 3 1 15,-39 2-7-15,-30 1 5 16,-26 0-9-16,-15 2-7 16,0 0 3-16,-13-2-5 15,-34 0-16-15,-22 1-74 16,-27 1 12-16,-20 0-60 15,-9-2-62-15,-11-3-192 16</inkml:trace>
  <inkml:trace contextRef="#ctx0" brushRef="#br1" timeOffset="-150628.04">284 16237 553 0,'0'0'92'16,"0"0"-73"-16,0 0 27 15,0 0 72-15,0 0-38 0,0 0-28 16,-23 1-9-16,23-1-11 16,0 0 2-16,0 0 12 15,13 0-7-15,22 0-3 16,23 0 3-16,16 0-6 16,26 0-13-16,29 0-7 15,34 0-1-15,29 0 3 16,24-3-9-16,19-9-1 15,5-3-4-15,14 7 2 16,0-1-3-16,5 2 4 16,-14 3-2-16,-18 3-2 15,-20 1-1-15,-37-2 1 16,-22 2 0-16,-30-5-3 16,-25 5 0-16,-24-2-5 15,-25-2 7-15,-21 3 1 0,-17-2 0 16,-6 3 1-16,0 0-1 15,0 0-5-15,0 0 3 16,0-2-7-16,-2-4-24 16,-9-3-25-16,-7 2-87 15,5-5-101-15,5 6-467 16</inkml:trace>
  <inkml:trace contextRef="#ctx0" brushRef="#br1" timeOffset="-150482.83">3999 16220 897 0,'0'0'77'15,"0"0"-72"-15,0 0-5 16,0 0 0-16,0 0-59 16,0 0-271-16</inkml:trace>
  <inkml:trace contextRef="#ctx0" brushRef="#br1" timeOffset="-149244.72">385 11809 551 0,'0'0'31'16,"0"0"-3"-16,0 0 54 16,0 0 21-16,0 0-23 15,0 0-18-15,-55-20-17 16,52 20-7-16,3 0-11 16,0 0 0-16,0 0-2 15,5 0 4-15,35 0-8 16,36 12 23-16,49-1 2 15,53 2-12-15,40-7-15 0,30-3-2 16,13-3-11 0,1 0 1-16,-1 0-1 0,-7-11-6 15,1-5-2-15,-20-2 1 16,-11 2-5-16,-19 1 4 16,-32 4-8-16,-23 3 9 15,-28 6 2-15,-35 0-3 16,-28 2-5-16,-33 0-12 15,-17 0-9-15,-9 0-18 16,-6 0 23-16,-34 0 7 16,-28 0-22-16,-14 0-60 15,-9 8-40-15,0 3-84 16,6-2-9-16</inkml:trace>
  <inkml:trace contextRef="#ctx0" brushRef="#br1" timeOffset="-148734.85">1192 11840 581 0,'0'0'2'15,"0"0"-2"-15,-144 15-8 16,119-10 8-16,11-5 20 0,5 0 27 16,9 0 12-16,0 0-2 15,0 0 12-15,0 0-13 16,0 0-11-16,29 0 4 16,18 0-22-16,29 0 13 15,24-5-1-15,27-3 3 16,30 1-11-16,20 1 2 15,24 1-19-15,15 1-1 16,14 0-12-16,16 2 7 16,1 0-7-16,0 2 3 15,-13 0-4-15,-22 0-5 16,-27 6 5-16,-31 5-4 16,-34 2-5-16,-35-3 9 0,-27-2-3 15,-29-4 6-15,-16-4-3 16,-11 3 0-16,-2-3-2 15,0 0 0-15,0 0 2 16,0 0 2-16,0 0 0 16,-2 0 1-16,0 0-3 15,2 0-6-15,0 0-52 16,0 0-49-16,0 0-93 16,0 0-358-16</inkml:trace>
  <inkml:trace contextRef="#ctx0" brushRef="#br1" timeOffset="-130206.04">345 16883 657 0,'0'0'145'0,"0"0"-58"15,0 0-19-15,0 0-29 16,0 0-13-16,0 0 27 0,0 0-13 15,120 0-25-15,-66 0 17 16,8 0 2-16,12 0 1 16,12 0 1-16,1 0-11 15,-8 0-18-15,-19 0-7 16,-27 0 3-16,-14 0-1 16,-15 0-2-16,-2 0 1 15,-2 0 0-15,0 0 2 16,0 0-3-16,0-5-6 15,0-4 0-15,-16-2-4 16,-1-5 4-16,-8-3-6 16,0 4-1-16,3-9-1 15,-2 2 3-15,4 0-1 16,-11 3-1-16,4 2 13 16,2 3 0-16,5-1-3 0,11 1 7 15,5 9-4-15,-1 0 1 16,5 5 5-16,0 0 4 15,0 0-8-15,0 0 2 16,-2 0 8-16,2 0-9 16,0 0-3-16,2 3 5 15,34 16 4-15,4 3-3 16,5 1 0-16,6-1-4 16,-13 0-1-16,-3-5 2 15,1-6-2-15,-14-5 0 16,1-4-1-16,-6-2-1 15,-5 0-3-15,3-10 3 0,-4-4 2 16,1 0 9 0,-6-2-7-16,-6 5 2 0,0-1-2 15,0 9-3-15,0-1 3 16,-4 2 8-16,-14 2-9 16,-4 0-1-16,-9 9 0 15,-10 19 0-15,-5 7 2 16,-8 4-1-16,7 2 0 15,-6-1-2-15,6-5 4 16,5-6-4-16,8-9-4 16,18-9 4-16,8-4 5 15,6-5-5-15,-1-2-3 16,3 0 0-16,0 0-5 16,0 0-13-16,0 0-19 15,0-6-51-15,9-11-39 0,2-10-156 16</inkml:trace>
  <inkml:trace contextRef="#ctx0" brushRef="#br1" timeOffset="-118747.39">1821 16753 699 0,'0'0'160'0,"0"0"-129"16,0 0 0-16,0 0 7 15,0 0-20-15,0 0 8 16,0 0 2-16,0 0-7 15,60-71 5-15,-45 52-20 16,1 1-1-16,-3 0 7 16,-1 4-10-16,-1 0-2 15,-5 2 0-15,-4 8 1 16,1 4 0-16,-3 0-1 16,0 0-1-16,0 0-3 15,3 0 4-15,3 10 0 0,5 16 6 16,5 4-6-1,-3 1 5-15,3-7-4 0,-3-7-1 16,-2 0 0-16,-4-11 0 16,-3-6-30-16,1 0-39 15,-3 0-7-15,-2-23-165 16,0-8-147-16</inkml:trace>
  <inkml:trace contextRef="#ctx0" brushRef="#br1" timeOffset="-118476.93">1945 16390 201 0,'0'0'560'16,"0"0"-493"-16,0 0-60 16,0 0 12-16,0 0 29 15,0 0-17-15,0 0-5 16,11 0-6-16,1 0-13 15,-1 0 1-15,1 0 5 16,-2-3-4-16,-3-3-8 16,-5-2 0-16,-2 4-1 15,0 4-2-15,0 0-18 16,0 0-30-16,0 0-18 16,-7 21-120-16,-1 10-93 15</inkml:trace>
  <inkml:trace contextRef="#ctx0" brushRef="#br1" timeOffset="-117994.05">2282 16649 260 0,'0'0'564'15,"0"0"-487"-15,0 0-62 16,0 0 21-16,0 0 6 16,0 0-1-16,23 55-3 0,-15-38-13 15,-1 2-12-15,0-10 4 16,-3-5-3-16,-4-1-6 16,3-3 7-16,-3 0-3 15,0 0 16-15,0 0 1 16,0 0-7-16,4-12-3 15,2-11-10-15,4 1-7 16,1-2 0-16,0 8-2 16,-7 8-1-16,1 6 0 15,-3 2-2-15,3 0-1 16,3 2 2-16,6 20 2 16,3 9 0-16,2-2-4 15,-4 3 9-15,-1-6-3 16,-4-6-2-16,1-8 0 15,-5-3 0-15,-2-9 0 0,2 0-5 16,3 0 0-16,5-4-2 16,-1-10-12-16,-5 0-49 15,-2-2-81-15,-4 2-19 16,0 0-153-16</inkml:trace>
  <inkml:trace contextRef="#ctx0" brushRef="#br1" timeOffset="-117669.55">2645 16436 627 0,'0'0'26'0,"0"0"131"15,0 0-70-15,0 0-22 16,0 0-5-16,0 0 12 16,-8-37-41-16,8 37-5 15,0 17-11-15,10 16-9 16,15 17 12-16,4 3 1 16,-4-2-19-16,-12 2 4 15,-1-7-1-15,-4-8-3 16,-3-8 0-16,-5-9-30 0,0-10-61 15,0-5-56-15,0-6-164 16,0-2-300-16</inkml:trace>
  <inkml:trace contextRef="#ctx0" brushRef="#br1" timeOffset="-117026.38">2552 16622 764 0,'0'0'139'0,"0"0"-125"15,0 0-10-15,0 0 14 16,0 0 3-16,0 0 9 16,164 0-3-16,-98-5 0 0,-2-7 2 15,-8 0-4-15,-3-6-12 16,-8-2-6-16,-9 0-4 16,-10 0-2-16,-13 0 4 15,-10 2-2-15,-3 3 4 16,0-2-5-16,-11 8 2 15,-7 6 11-15,0 3-10 16,0 0 2-16,1 0-7 16,3 16-4-16,5 6 2 15,9 8 2-15,0 2 0 16,0 1 0-16,23-1-3 16,-2-6 3-16,4-5 0 15,0-3 0-15,-3-8 0 16,3-6 1-16,1-4-1 0,1 0 20 15,4-14-18-15,-4-9 9 16,0-7-3-16,-5-2 1 16,-9-3-8-16,-3 3 8 15,-8 6-6-15,-2 3-1 16,0 14-2-16,0 5 0 16,0 4 1-16,-7 0-1 15,-2 0-6-15,0 4 4 16,3 10-3-16,-4-4 5 15,10-4 0-15,0-4-3 16,0 2 3-16,0 2-1 0,0-2 1 16,2 3 1-1,8 2-1-15,3 1 5 0,1 8 2 16,-3 0-4-16,-1 2 8 16,4 2-7-16,-5-1-1 15,0-1 2-15,0-5-1 16,0-1-4-16,-1-7 0 15,4-1-2-15,3-6-11 16,10 0-56-16,8-4-80 16,19-20-155-16</inkml:trace>
  <inkml:trace contextRef="#ctx0" brushRef="#br1" timeOffset="-112680.74">3638 16489 551 0,'0'0'133'0,"0"0"-92"15,0 0 47-15,0 0-7 16,0 0-14-16,0 0-12 16,0-24-18-16,0 24 6 15,-5 0-24-15,-4 0-11 16,-4 20 21-16,-8 10-18 15,2 9-4-15,1 0-2 16,3-5-4-16,5 2 4 16,6-5-2-16,4-9-3 15,0-7 0-15,0-6 0 16,14-7-4-16,7-2 4 16,8-2 0-16,9-22 3 15,5-6 1-15,-3-2-1 0,-5 0 4 16,-10 5-7-1,-9 7 0-15,-7 9-3 0,-5 4 3 16,-4 7 0-16,0 0 1 16,0 0-1-16,0 0 0 15,0 16-8-15,0 9 5 16,0 8 3-16,0-3 0 16,16 3-1-16,3-8 0 15,6-4-1-15,0-9 2 16,-3-8-2-16,5-4-1 15,-3-3 3-15,-4-24 0 16,1-4 1-16,-13-3 4 0,-8 0-1 16,0 5 1-1,0-3-3-15,-24 1 0 0,-5 4-2 16,-7 8 5-16,5 11-5 16,-2 6 0-16,6 2-8 15,4 0 4-15,6 18-1 16,5 0 0-16,12 2-7 15,0-1-4-15,4-2 3 16,23-1-3-16,12-4 9 16,1-6 6-16,2-6 1 15,1 0 0-15,-6 0 0 16,-5-12 1-16,-6-2 3 16,-5-1-2-16,-4-2-2 15,-6 10 3-15,-4 0 5 16,-5 3-6-16,-2 4 1 0,0 0-2 15,3 4-1-15,-1 18 0 16,0 6 2-16,4 2 0 16,1-2 0-16,0-6-2 15,0-3 1-15,-3-7-1 16,-2-8 1-16,0-4-1 16,1 0 4-16,1 0 6 15,3-12 8-15,6-11-13 16,-2 0-3-16,7-5 5 15,-3-1-5-15,4 5-1 16,-1 8-1-16,-5 6 0 16,-1 6-4-16,1 4-5 0,2 0-3 15,5 18 10 1,9 10 0-16,0-4 2 0,2-1-2 16,0-8-6-16,-8-7-3 15,-6-4 6-15,-3-4 4 16,-5 0-2-16,3-5 3 15,-4-15 2-15,-1-6-2 16,-5-1 7-16,-2 3-4 16,0 0-3-16,0 9 6 15,0 4-2-15,0 8 3 16,-2 3-4-16,-3 0-3 16,5 0-10-16,-2 21 4 15,0 5 5-15,2 4 1 0,0-2 0 16,0-5 2-1,0-8-2-15,0-7 4 0,0 1 2 16,0-7-1-16,0-2 0 16,0 0 17-16,0 0 6 15,2-23-10-15,9-5-16 16,1-4 0-16,-1 0-2 16,-1 8 0-16,9 4-2 15,-9 8 1-15,0 6-3 16,-4 6-3-16,3 0-14 15,0 10 9-15,7 16 7 16,-1 2 6-16,3-2-4 16,0-2 6-16,0-4-4 15,0-9 3-15,-3-2-3 0,-1-9 1 16,-1 0 0-16,3 0 0 16,3-16 6-16,2-6 1 15,-1-7-5-15,-7 3 0 16,-4-3 0-16,-9 1 0 15,0 7 0-15,0 4 7 16,0 13-9-16,-9 4-2 16,-2 0-1-16,-5 16-5 15,1 12 5-15,3 7 2 16,8-1-3-16,4-1 3 16,0-1-6-16,0-7-10 15,18-6-12-15,4-7 1 16,5-5-4-16,6-7 10 0,1 0-36 15,8-19-6 1,-4-8-25-16,-3-4-17 0,-6 5 38 16,-8-6 34-16,-8 8 22 15,-8-2 11-15,-5 8 2 16,0 6 23-16,0 4 39 16,0 6 45-16,0 2-49 15,-5 0-18-15,-2 0-12 16,3 10 2-16,0 8-7 15,2 5 1-15,2 2-4 16,0 1 7-16,0-4-15 16,4 0-10-16,7-6 14 15,3-2-8-15,1-6-6 16,5-5-2-16,5-3 9 0,6 0-1 16,2-20-7-16,1-9 6 15,1-5-6-15,1-7-2 16,-3-12 1-16,-6-13 4 15,-5-15-4-15,-11-9-1 16,-1 5 0-16,-10 6 0 16,0 19 0-16,0 16 4 15,0 16 4-15,-8 7 12 16,2 16-4-16,4 3-9 16,-3 2-7-16,5 0-1 15,-4 19-9-15,-2 26 6 0,1 19 4 16,5 21 2-1,0 12-2-15,0 7 2 0,15-1-2 16,4-15 0-16,-4-16-1 16,5-19 1-16,-3-17 0 15,4-14 4-15,-5-14-9 16,1-8 5-16,1-8-5 16,7-23 3-16,1-8-14 15,1-2 13-15,-5 1-2 16,-1 5 5-16,-8 6 0 15,-7 12 0-15,-4 8 1 16,-2 5-1-16,0 4-4 0,0 0-29 16,0 8 22-1,0 16 7-15,0 3 2 0,0-2 2 16,0 1 0-16,0-4 0 16,16-2-1-16,-3-4 1 15,3-6 4-15,-3-6-4 16,3-4-2-16,2 0-1 15,0 0 2-15,0-14 1 16,2-5-5-16,-9-1 4 16,2-4 1-16,-2-1 1 15,-6 4-1-15,-2 8 4 16,-1 3-2-16,-2 10 1 16,0 0 7-16,0 0-10 15,0 9-4-15,0 12 3 16,0 7 1-16,4-2-5 0,7 0 5 15,3-4 4 1,1-6-3-16,3-4-1 0,-3-3 1 16,1-7-1-16,-1-2 1 15,1 0 4-15,2-2 1 16,-4-15-3-16,-4-3 0 16,-10-4 2-16,0-3 1 15,0-2-2-15,-2 3 0 16,-15 4-3-16,-6 4-2 15,-1 9-3-15,1 4 3 16,2 3 1-16,2 2 0 16,13 0-2-16,-1 0 2 0,4 0 1 15,3 0-1-15,0 0 0 16,0 0 0-16,10 0-4 16,15 0 3-16,6 0 2 15,6 0 1-15,3 0 2 16,5 7-3-16,2 14 0 15,-2 2 2-15,-10-4-1 16,-14-1 1-16,-13-4-3 16,-8-5 0-16,0 0 0 15,0-3 3-15,-2-4 2 16,-10-2-1-16,6 0 2 16,-3 0 3-16,3 0-6 15,-2-17 1-15,8-8-4 0,0-3-2 16,8-4 2-16,19 4-8 15,4 2-5-15,2 14 5 16,-2 6 4-16,-4 6 1 16,-5 0-2-16,-4 24 0 15,-3 2 5-15,-5 4 0 16,-6-2-4-16,-2-2 2 16,-2-3-3-16,0-8-40 15,-8-5 9-15,-15-2-22 16,-6-8-37-16,-4 0-160 15,-5 0-250-15</inkml:trace>
  <inkml:trace contextRef="#ctx0" brushRef="#br1" timeOffset="-112500.46">6038 16270 840 0,'0'0'147'16,"0"0"-132"-16,0 0-5 15,0 0 5-15,0 0 15 16,0 0-28-16,0 0-2 16,0 11 0-16,7-6-16 15,-5-5-74-15,-2 0-145 16,0 0-175-16</inkml:trace>
  <inkml:trace contextRef="#ctx0" brushRef="#br1" timeOffset="-112328.2">5274 16225 878 0,'0'0'74'15,"0"0"-70"-15,0 0-4 16,0 0 0-16,0 0 5 16,187-22-5-16,-73 15-14 15,13-1-72-15,6 4-93 16,12-3-124-16</inkml:trace>
  <inkml:trace contextRef="#ctx0" brushRef="#br1" timeOffset="-111478.8">7924 16346 639 0,'0'0'140'0,"0"0"-77"15,0 0 0-15,0 0 14 16,0 0 1-16,0 0-18 16,0 0-34-16,13-19-12 15,-24 43-2-15,-2 10-2 16,9 2-1-16,4 0 4 15,0-4-12-15,13-1 1 16,14-10-2-16,2-7 0 0,2-5 0 16,0-9 0-1,-4 0 1-15,-5-7-1 0,-8-17 0 16,-10-6 0-16,-4-2-5 16,0-3-1-16,-23 0 3 15,2 3 3-15,-4 6 0 16,7 3 1-16,7 10 1 15,7 6 0-15,4 2-2 16,0-2 0-16,6 7-6 16,23 0 2-16,11 0 0 15,1 0 2-15,-6 23 2 16,-1 12 1-16,-12 9-1 16,-2 9 0-16,-6 5 10 15,-8 5-2-15,-4 0 0 16,0 0-3-16,-2-4 1 0,0 0-5 15,7-7 1-15,-1-4 2 16,6-8-4-16,1-8 1 16,1-6-1-16,-3-8 0 15,2-8 0-15,-4-6 0 16,6-4-2-16,-1 0 2 16,-3-2 3-16,-2-18-2 15,-4-8 6-15,-5-6-7 16,0-10 4-16,-5-2 5 15,-19-2-7-15,-5 6-1 16,-2 6-1-16,2 7 0 16,4 11 0-16,9 7 0 0,7 1-11 15,9 3-16 1,0 0-54-16,13-4-60 0,26 2-66 16,14-3-75-16</inkml:trace>
  <inkml:trace contextRef="#ctx0" brushRef="#br1" timeOffset="-111113.22">9215 16218 588 0,'0'0'318'0,"0"0"-246"15,0 0-42-15,0 0 43 0,0 0-8 16,0 0-34-1,-89 70-15-15,87-13-3 0,2 7 3 16,0 4 2-16,4-4 5 16,9-7-13-16,3-10 1 15,-1-6-6-15,4-9-1 16,-9-10-2-16,4-9-2 16,-5-6 2-16,4-5-1 15,5-2 0-15,11 0 3 16,7-10-2-16,1-6 5 15,-1-2-3-15,-7 4-4 16,-9 0 0-16,-4 1 0 16,-3-1-2-16,-11 2-20 15,-2-2-27-15,0-1-69 0,0-2-65 16,-6 5-172-16</inkml:trace>
  <inkml:trace contextRef="#ctx0" brushRef="#br1" timeOffset="-110917.92">9093 16508 552 0,'0'0'130'15,"0"0"-45"-15,0 0 29 16,0 0-21-16,0 0-34 16,0 0-48-16,2-23-8 0,33 17-2 15,12-2 1 1,0-1-4-16,-3 0-6 0,-13-1-50 15,-10-2-67 1,-13-3-79-16,-8 3-92 0</inkml:trace>
  <inkml:trace contextRef="#ctx0" brushRef="#br1" timeOffset="-110552.34">8925 16262 392 0,'0'0'414'0,"0"0"-341"15,0 0-39-15,0 0 31 16,0 0-38-16,0 0-20 16,73-83-7-16,-15 70 0 15,16 7-5-15,4 4 4 0,0 2-15 16,5 0-32-16,-10 0-12 16,-6 0-92-16,-11 0-30 15,-14 0-43-15,-13 0 225 16,-13 0 47-16,-12 2 71 15,-4-2 10-15,0 5 41 16,0 0-65-16,0 11-52 16,0 10 16-16,-11 14 18 15,9 15-32-15,2 7-23 16,0 5-5-16,0-4-2 16,0-1-15-16,13-8-2 15,-6-8-6-15,-7-8-1 0,0-11-2 16,0-9-46-1,0-6-59-15,0-12-46 0,0 0-178 16</inkml:trace>
  <inkml:trace contextRef="#ctx0" brushRef="#br1" timeOffset="-110303.93">9587 16283 551 0,'0'0'108'0,"0"0"-43"16,0 0 17-16,0 0-2 15,71-103-35-15,-37 102-14 16,1 1-8-16,2 0-6 0,-14 19 8 16,-4 9-15-1,-15 8-3-15,-4 4-1 0,-4 1 0 16,-25-3-5-16,-5-6 2 16,-1-4 1-16,-1-4-4 15,3-6-9-15,6-4-3 16,7-5-34-16,13-7-31 15,7-2-131-15,7 0-240 16</inkml:trace>
  <inkml:trace contextRef="#ctx0" brushRef="#br1" timeOffset="-109880.16">10267 16216 566 0,'0'0'70'0,"0"0"1"16,0 0 50-16,0 0-47 15,0 0-16-15,0 0-1 16,0-22-20-16,0 22-11 15,0 0 1-15,0 0 3 16,0 0-7-16,-15 0 4 16,-6 0-7-16,-3 0 0 0,-3 0-1 15,0 10-1-15,-1 12 1 16,3 10-19-16,3 8 7 16,9 5-6-16,5 2 8 15,8-1-6-15,0-1-3 16,12-6 3-16,17-12-3 15,11-3-3-15,7-16 3 16,6-8 0-16,7 0-10 16,0-13-50-16,-2-12-86 15,0-3-101-15</inkml:trace>
  <inkml:trace contextRef="#ctx0" brushRef="#br1" timeOffset="-109196.04">11041 16449 632 0,'0'0'195'0,"0"0"-138"16,0 0-2-16,0 0 45 15,0 0 3-15,0 0-50 16,-43-13-21-16,-15 13-18 15,-15 0-13-15,0 5 5 16,3-1-2-16,5-4-2 16,23 0-2-16,13 0 0 15,15 0 0-15,14 0-1 16,0 0-16-16,41-22 10 16,19-14-7-16,11 0 5 15,14-4 6-15,-5-1 3 16,-15 11 3-16,-12 2-1 15,-22 14-1-15,-17 4 12 0,-14 4 9 16,0 3 7-16,-14-4-10 16,-17 3-19-16,-9 4-5 15,-4 0 4-15,3 9 1 16,10 14 0-16,4 7 0 16,10 9 2-16,5 3-5 15,12 3 5-15,0 3-2 16,14 1 0-16,17-1 2 15,11 3-1-15,6-4 1 16,-2-1 1-16,1-5 3 16,-7-1-5-16,-9-4 1 0,-13-7-2 15,-9-4 1 1,-9-4-3-16,-25-4 5 0,-33-2-6 16,-17-3-1-16,-21-5-63 15,3-5-113-15,10-2-299 16</inkml:trace>
  <inkml:trace contextRef="#ctx0" brushRef="#br1" timeOffset="-106560.61">11905 16133 522 0,'0'0'162'16,"0"0"-81"-16,0 0-13 16,0 0-18-16,0 0 6 15,0 0 1-15,9-7-15 16,5 0 5-16,1-6 18 16,3-3-28-16,-2-4-15 15,-3-4-10-15,-2 4-1 16,-9 4 0-16,0 4-1 0,-2 8-3 15,0 2-5-15,0 2-2 16,0 0-2-16,0 0-6 16,-13 11 1-16,-2 18 7 15,-1 7 2-15,12 4-2 16,4 0-1-16,0-2 1 16,0-6 2-16,0-10-2 15,0-10-3-15,4-6 2 16,3-6 2-16,9 0 4 15,11-18 9-15,8-10-7 16,3-5-5-16,-3 2-2 16,-1 7 1-16,-10 8-1 0,-3 4 3 15,-13 6-6-15,1 6 3 16,-4 0-9-16,-5 2-5 16,2 25 8-16,-2 8 6 15,0 2 2-15,0-2 2 16,-2-5-3-16,-1-12 0 15,-1-8 1-15,4-6 4 16,0-4 5-16,0 0-5 16,0 0 7-16,0-18-2 15,7-12-7-15,17-4-1 16,-4-2-2-16,1 8-1 16,-8 6 0-16,-7 10 0 15,-4 8 0-15,-2 4 0 0,0 0-4 16,0 0-1-1,0 15-5-15,0 14 10 0,-2 9 0 16,2 1 0-16,0-3 0 16,0-4 0-16,0-9-1 15,16-7 1-15,-3-5-1 16,8-9 5-16,-1-2-4 16,4-2 4-16,-2-22-4 15,5-7 1-15,-9-5-1 16,0 0 3-16,-9-3 0 15,-7-7-2-15,-2-5 0 16,0 0 0-16,0 3-1 16,-5 7 0-16,-10 9 0 15,1 5 0-15,1 9 0 0,0 6 0 16,11 6-4-16,-3 4 4 16,5 2 3-16,0 0-3 15,0 0-3-15,0 0-4 16,0 22 3-16,0 14 2 15,0 8 1-15,7 5 1 16,13 9 5-16,0 3-5 16,-2 8-2-16,6-2 2 15,-6-9 0-15,7-9 0 16,-8-15 0-16,-1-8 1 16,-3-9-1-16,1-11-4 15,-1-6 3-15,1 0 0 16,3-12 2-16,4-16 1 0,-2-13 0 15,-3-6-2 1,-5-12-2-16,-6 5-1 0,-5 6 3 16,0 17 0-16,0 14 0 15,0 7-1-15,-3 10-3 16,-10 0-5-16,0 0 7 16,-1 18-3-16,1 12 5 15,11 7-1-15,2 4 1 16,0 3 0-16,7-1-4 15,15-7 3-15,2-8 1 16,5-10 1-16,2-4-1 16,-2-14 0-16,10 0 0 0,-6-11 3 15,5-18-2 1,-7-7-1-16,-6-6 0 0,-10-1 2 16,-9 6 3-16,-6 2-3 15,0 12-2-15,0 11-1 16,0 5 0-16,-2 5 1 15,-11 2-3-15,2 0-1 16,4 0 2-16,-2 0-1 16,9 7-4-16,0-5-12 15,0 3 1-15,0 2 10 16,0-4-3-16,5-1 10 16,6 6 0-16,2-4 2 15,0 2-1-15,-1 3 0 0,-1 0 0 16,3 8 1-1,-6 3 0-15,5 6 0 0,8 4 6 16,-5-4 31-16,3-2-13 16,-3-10-22-16,-1-6-2 15,-1-1 6-15,-1-7-5 16,1 0 3-16,1 0-1 16,6-7-1-16,-2-15 7 15,-3-5-9-15,-1-6 5 16,-3-8-6-16,-3 4 3 15,-1 6-7-15,-6 13 8 16,8 9-8-16,-8 9 3 16,-2 0-3-16,2 0-1 15,3 0 1-15,1 12 2 0,2 13 2 16,0 5 0-16,5 5 0 16,1-4 0-16,1-4 0 15,1-9 1-15,-5-6-2 16,0-6 3-16,-4-6 2 15,6 0 3-15,3 0 6 16,4-18-8-16,2-9-4 16,3-5 3-16,-6-4-4 15,6 2 1-15,-9 2 1 16,-3 13-1-16,-3 8-1 16,-6 4-2-16,-2 7 0 15,-2 0-7-15,7 25-1 16,-1 7 9-16,3 6 1 15,7 3 0-15,2-2-1 0,4-2 1 16,2-7 3-16,3-10-3 16,2-8 3-16,5-9-2 15,-3-3 2-15,4 0-2 16,4-12 5-16,-8-10-5 16,-7-5 1-16,-10-7 0 15,-8-9 0-15,-6-1-1 16,0 8-1-16,-2 9 0 15,-18 10-2-15,-2 9 2 16,-5 7-6-16,-2 1 5 16,-4 0-6-16,2 17 4 0,4 9 1 15,6 3 1-15,13 5 1 16,1-3-2-16,7-1 4 16,0-5-3-16,0-4 1 15,15-8-1-15,6-7-6 16,-2-6 7-16,8 0 4 15,-2-5-2-15,2-12 2 16,-5-7-3-16,2-7 0 16,-6 4 2-16,-7 5-3 15,-6 5 2-15,2 12-2 16,-7 5 0-16,0 0 0 16,0 0-11-16,0 5 9 15,4 22-3-15,5 4 5 16,7 3 0-16,3-2 1 15,12-1-2-15,8-9 2 0,-1-8 9 16,-7-12-5-16,2-2 0 16,-2-11-1-16,-2-14 2 15,0-13-5-15,-8-13 5 16,-15-5-2-16,-4-8 0 16,-2-10-3-16,0-8-1 15,-6 4 0-15,-10 9 1 16,1 23-1-16,3 22-4 15,3 16 2-15,3 8-1 16,-6 15-5-16,-3 26 3 0,-1 19 5 16,7 15-3-16,9 7 3 15,0 3 2-15,11-6-2 16,5-3-4-16,5-18 4 16,-6-17-3-16,-7-19-18 15,2-12-11-15,-8-10-14 16,0-3-17-16,-2-23-92 15,0-6-181-15</inkml:trace>
  <inkml:trace contextRef="#ctx0" brushRef="#br1" timeOffset="-105959.53">12628 15971 153 0,'0'0'345'15,"0"0"-249"-15,0 0-42 16,0 0 15-16,-123 23 14 16,94-19-18-16,0-2-19 15,2-2 5-15,0 0 1 0,3 0-13 16,-10 0-5-16,5 0 12 15,-2 0-13-15,0 0-5 16,0-8-16-16,7 2-5 16,6 3-5-16,9 0 20 15,9-1-7-15,0 4-15 16,0 0-1-16,0-5-6 16,22 4-31-16,11 1-53 15,10 0-111-15,1 0-334 16</inkml:trace>
  <inkml:trace contextRef="#ctx0" brushRef="#br1" timeOffset="-105210.31">15194 16008 803 0,'0'0'166'15,"0"0"-79"1,0 0-1-16,0 0-25 0,0 0-24 16,0 0-15-16,0-14-20 15,0 44-4-15,4 8 4 16,7 10 0-16,2 4 1 15,-8-2-3-15,4-10 4 16,-9-9-4-16,0-12-2 16,0-10-7-16,0-4-11 15,0-5-12-15,-18 0-10 16,-16 0-17-16,1-5 20 16,-7-8 23-16,7 1 12 15,4 5 4-15,4 2 2 16,14 1 2-16,6 4 7 15,5 0 2-15,0 0-9 0,0 0 5 16,16 0-8-16,20 6 34 16,11-1-13-16,8-5-8 15,1 0-14-15,0 0 0 16,-7-11-2-16,-11-7-43 16,-16-4-48-16,-9-5-23 15,-13-6-113-15,0-1-131 16</inkml:trace>
  <inkml:trace contextRef="#ctx0" brushRef="#br1" timeOffset="-104663.33">14951 15976 574 0,'0'0'165'16,"0"0"-83"-16,0 0-19 16,0 0-26-16,0 0-5 15,0 0-13-15,160-42-10 16,-80 33 3-16,-4 2 1 15,-5-2-4-15,-11 1 3 16,-12 2 8-16,-19 1-2 16,-12 1 7-16,-13-1 29 15,-1 5 5-15,-3 0-11 16,0 0-15-16,0 0-8 16,0 0-15-16,0 10-7 15,0 19 1-15,0 10 12 16,0 5 0-16,0 3-8 0,0-1-4 15,0-4-1 1,5-8-2-16,-1-10 0 0,-2-8-1 16,-2-10 0-16,0-1 1 15,0-5-1-15,0 0 0 16,0-3 0-16,0-21-2 16,0-12-8-16,-2-5 5 15,-7-12-1-15,6-3 1 16,1-2 4-16,2 7-20 15,0 13 14-15,5 12 1 16,15 12-2-16,0 7-5 16,9 4 11-16,-4 3 2 15,-1 0 0-15,-4 6 0 16,-4 12-5-16,-7 0 4 0,-9 6-1 16,0-4 2-16,0 1-4 15,-9-5-1-15,-9-2 3 16,-7-5 0-16,-2-5-14 15,10 1-87-15,3-5-70 16,10 0-109-16</inkml:trace>
  <inkml:trace contextRef="#ctx0" brushRef="#br1" timeOffset="-102247.05">16177 16084 800 0,'0'0'93'16,"0"0"-32"-16,0 0 0 15,0 0 14-15,0 0 0 16,0 0-19-16,-5-4-17 15,5-10-16-15,7-4-21 16,4-1 0-16,-2 0 0 0,2 3-2 16,-2 8 1-16,-5 3 2 15,-1 0 0-15,-1 5 1 16,-2 0-1-16,0 0-3 16,7 0 0-16,-3 18-1 15,9 17 1-15,-1 2 0 16,-6-1 4-16,5-2 0 15,-7-5-4-15,4-14 1 16,-6-4 0-16,-2-11-1 16,2 0 0-16,2 0 6 15,7-7 3-15,7-19 2 16,5-6-10-16,4-7 2 16,-6 2-3-16,6 3 0 15,0 4-2-15,-4 14 1 16,-8 8 1-16,-11 5 0 15,1 3 0-15,2 0-7 16,-1 11 0-16,5 13 5 0,3 8 0 16,-3 3 2-16,1-4 0 15,-4-10 2-15,5-1-2 16,-3-8-1-16,-2-7 1 16,3-5 6-16,5 0-2 15,7-2 0-15,-6-18-2 16,1-6-1-16,-7-6-1 15,-2-4 3-15,-9 0-3 16,0 1-4-16,0 8 1 16,-9 4-3-16,-2 18-2 0,-5 1 3 15,1 4 0 1,-3 0-4-16,1 5 4 0,3 16-2 16,5 3-6-16,7 10 7 15,2 4 6-15,0-2-4 16,2-2 1-16,11-2 3 15,12-10-2-15,-3 0-4 16,7-12 6-16,11-10 1 16,7 0 0-16,6-3-1 15,3-26 0-15,-11-1 1 16,-3-12 1-16,-6-7 2 16,-14-10 0-16,-4-10-4 15,-9-3-4-15,-9 1 2 0,0 8 2 16,-4 15 0-16,-12 14 0 15,-4 14 3-15,6 6-3 16,8 14-3-16,-3 0-1 16,6 4-1-16,1 26 1 15,2 16 2-15,0 12 2 16,5 9 6-16,17 8 4 16,0-4 0-16,3-11 4 15,-8-10-3-15,-1-12-3 16,-5-16-5-16,-3-9-2 15,-6-7 1-15,2-6 3 16,7 0 7-16,3-9-1 16,3-9-5-16,-1-8-5 15,-3 0 1-15,3 3-1 0,-7 6-1 16,-5 7 0-16,-2 8-2 16,5 0 0-16,-7 2-12 15,2 0 0-15,0 4 1 16,8 16 10-16,-2 4 2 15,6 4 2-15,1-3-1 16,1-4 2-16,2-7-1 16,-12-3-1-16,6-11 4 15,-6 0-2-15,3 0 3 16,5-5 6-16,-1-17-9 16,5-4 2-16,-5-6-4 15,5 1 0-15,-5 0 0 16,1 8 0-16,-12 5 0 0,5 9 1 15,-5 7-1-15,-2 2-3 16,0 0-4-16,0 0-3 16,2 6 2-16,2 8 8 15,8 8 0-15,-1 0 2 16,0 0-2-16,-2-4 0 16,2-4 1-16,0-5-1 15,1-8 1-15,-4-1-1 16,5 0 0-16,1 0 1 15,-1-10 3-15,1-8-3 16,-1-4-1-16,-11-10-3 16,0-4-6-16,-2 1-1 0,0 7-4 15,0 9 1-15,-2 10 8 16,-4 6 2-16,1 1-4 16,5 2-2-16,0 0 3 15,0 0-12-15,0 0-12 16,15 0-44-16,24 0 54 15,5 0 18-15,8 3 2 16,-15 1 4-16,-3 0-3 16,-14-1 3-16,-3 2 26 15,-5 0-13-15,-3 0-14 16,-7 4 2-16,-2 0 3 16,0 9-2-16,0 1 10 15,0-3 0-15,0-1-12 0,0 2 5 16,0-5 0-1,0-2-5-15,0-2 7 0,2-6-9 16,10 6 7-16,3-4 2 16,1-4 0-16,-1 0-4 15,10 0 0-15,-5 0-2 16,4 0-5-16,-8-14 1 16,-5-6 1-16,-9-4 1 15,-2-8-6-15,0 2 1 16,0 0-3-16,-17 6-1 15,-8 7 4-15,-2 5-4 16,5 7 0-16,0 5 5 16,4 0 1-16,5 0-4 0,1 13 4 15,8 3 0-15,4 2-3 16,0 0 3-16,0-4 1 16,18 4 0-16,9-8 0 15,4-3 0-15,7-7 2 16,8 0-2-16,8 0 5 15,-5-17-6-15,5-1 4 16,-14-3-4-16,-7-3 3 16,-4-10-3-16,-6 1-2 15,-15 3-7-15,-8 6-1 16,0 7 7-16,-8 5-4 16,-15 10 3-16,5 2-4 15,3 0 8-15,3 0-5 0,3 0-3 16,7 7-4-16,2 5 5 15,0 2 2 1,2-1-1-16,12 1 1 0,1-2 4 16,-1-1 2-16,-1 1-1 15,0 2 0-15,1 0 0 16,-5 2 0-16,-1 2 1 16,2 4-1-16,1-4 0 15,-5 0 0-15,4 3 1 16,-6-7 1-16,7-3-1 15,-7-4-1-15,6-2 3 16,-4-5 4-16,5 5-1 16,1-5 1-16,-1 0-1 15,6 0-5-15,3-13 8 0,3-2-9 16,-6-11 0-16,-3-6-3 16,-5-15 1-16,-5-9-7 15,-4-6 0-15,0-4-7 16,0 10-2-16,0 12 12 15,-2 15 6-15,-7 15 0 16,7 9-5-16,0 5 2 16,-7 0-4-16,6 1 7 15,-3 25 0-15,-3 13 0 16,9 7 18-16,0 6-12 16,0 6 4-16,2 2 5 15,11 2-4-15,-1-8 3 0,-1-9-5 16,-5-5-7-1,2-18-2-15,-4-6-1 0,-2-8 1 16,-2-7-8-16,0-1-33 16,4 0-31-16,5-7-50 15,3-17-192-15,5-10-214 16</inkml:trace>
  <inkml:trace contextRef="#ctx0" brushRef="#br1" timeOffset="-101647.02">18754 15651 266 0,'0'0'385'0,"0"0"-243"0,0 0-85 16,0 0-17-16,0 0 15 15,0 0 8-15,-16 49-30 16,-16-26 0-16,-1-5-12 16,0-3-1-16,-5-4-4 15,7 1-7-15,0-4-3 16,6-2-3-16,11-2-2 15,8-4-1-15,6 0 0 16,0 0 4-16,0 5 2 16,2-2-4-16,16 3 16 15,13 2-6-15,0 2 2 16,5 2 4-16,-3 2-9 16,8 8 5-16,-1-4-7 15,-5 0 0-15,1-1-5 0,-14-6 4 16,-1-2 0-1,-6-5 2-15,-3-4-5 16,-4 0 0-16,3 0 1 0,1 0-1 16,-6-13-2-16,5-6 2 15,-2-8-2-15,-4-6-1 16,-3-8-6-16,0 4-1 16,-2 9 1-16,0 7-6 15,0 11 7-15,-4 6 3 16,-6 4-1-16,2 0 1 15,-3 0 2-15,-3 0 0 16,10 12-2-16,-1 6-2 16,5 4 4-16,0 2 0 15,0 0 1-15,9 3 5 0,5-1-4 16,1 1 1-16,-1-3 11 16,-1-4-9-16,-7-8-5 15,-1-1 5-15,-5-3-4 16,0-4-1-16,-9-1-1 15,-24 0-1-15,-21-3-12 16,-8 0-29-16,-14 0-92 16,0-15-240-16</inkml:trace>
  <inkml:trace contextRef="#ctx0" brushRef="#br1" timeOffset="-101177.27">17309 15705 336 0,'0'0'210'15,"0"0"-141"-15,0 0 40 16,0 0 44-16,0 0-51 16,0 0-25-16,33-22-4 15,-33 22-19-15,0 0 3 16,-29 0-35-16,-24 0-2 16,-23 0-6-16,-11 0-4 15,-9 3 3-15,16 4-13 0,4 5 0 16,16-5-30-1,18-2-115-15,26-5-221 0</inkml:trace>
  <inkml:trace contextRef="#ctx0" brushRef="#br1" timeOffset="-98408.75">585 17432 403 0,'0'0'445'16,"0"0"-351"-1,0 0-29-15,0 0 1 0,0 0-6 16,0 0-11-16,-15 0-7 16,13 0-16-16,2 0-5 15,-2 0-4-15,2 0-9 16,0 0-1-16,0 0-4 16,15 0 3-16,25 8-3 15,20 0 5-15,25-4 0 16,13-4 0-16,-1 0-5 15,-2 0-2-15,-24 0-1 16,-19-7-4-16,-23 3 4 16,-14 3 0-16,-11-3-5 0,-4 4 0 15,0-4-6-15,0-6-2 16,-13-4-5-16,-18-7-15 16,-9-1 10-16,-3 0 0 15,-1-2-7-15,-1 2 27 16,8 4 0-16,8 4 3 15,6 5 2-15,12 0 0 16,7 6 0-16,2 3 13 16,2-5-15-16,0 5-1 15,0 0-1-15,4 0-2 16,11 0 4-16,10 0 0 16,10 14 17-16,2 0-4 0,0 6 0 15,8 0-1-15,-2 2-9 16,-8-2 7-16,1-4-4 15,-10-4-3-15,-11-2-3 16,-3-6 0-16,-5-4 0 16,-5 0 2-16,0 4-1 15,-2-4 1-15,0 0 9 16,0 6-6-16,0 4 2 16,-11 6 2-16,-13 6-3 15,-8 5 3-15,-5-4-9 16,-1 4-3-16,-3-5-8 15,8-2-18-15,8-2-30 16,8-2-40-16,10-4-69 16,7-4-182-16</inkml:trace>
  <inkml:trace contextRef="#ctx0" brushRef="#br1" timeOffset="-96180.92">2581 17457 689 0,'0'0'117'0,"0"0"-70"0,0 0-23 16,0 0 2-16,0 0 23 15,0 0 0-15,31 24-15 16,9-24 3-16,7 0-4 15,3-17 23-15,-2-11-23 16,-10-9 2-16,-5 0-18 16,-8-6-7-16,-5-1-3 15,-9 0-1-15,-9 4-4 16,-2 3 1-16,0 16-3 16,-4 7-1-16,-9 6-3 15,-1 5 0-15,1 3 4 0,2 0-4 16,1 5-4-16,4 9 8 15,6 4-2-15,0-4-3 16,0 4-2-16,9-2 5 16,9-4-3-16,4 0 5 15,0-2 0-15,3-4-1 16,-5 0 1-16,-3-1 4 16,2 2-1-16,-3 0-3 15,1 5 6-15,-3 3-4 16,1-3 6-16,-1 7-3 15,-3-4 2-15,-1 3-7 16,0-2 4-16,1-4-3 0,-3 1 0 16,4-8 7-1,-5 4-8-15,-1-7 1 0,1 0-3 16,-1-2 4-16,6 0-2 16,-1 0 4-16,3 0 0 15,-4-13 5-15,1 4-4 16,-3-3-1-16,-6 5 2 15,-2 5-5-15,0 2 0 16,0 0 3-16,0 0-4 16,0 0-4-16,0 9 2 15,2 8 2-15,9 5 0 16,3 5 1-16,-1-10-1 16,3-3 0-16,-6-2-3 15,1-7 3-15,1-5 1 0,1 0 3 16,5-8-2-16,2-18 8 15,2-3-9-15,-9-1 3 16,-1 0-2-16,-12-2 6 16,0-4-2-16,0 9-2 15,-14 1-4-15,-3 5 0 16,1 10 0-16,-2 11-4 16,2 0-1-16,-6 0 2 15,-2 11 0-15,-3 10 3 16,11 2-2-16,7 0-4 15,9-2-4-15,0 1 5 16,7 0 0-16,15 0-5 16,7-8 10-16,3 1 4 0,1-12-2 15,7-3-2-15,3 0 0 16,-1-14 0-16,3-4-1 16,-5-4 1-16,-5 0 1 15,-8 5-1-15,-12 3-3 16,-3 5 3-16,-8 6 4 15,-4 0 0-15,0 3-4 16,0 0-6-16,0 0 1 16,0 0-2-16,0 6 5 15,9 20 1-15,5 4 1 16,1 2 4-16,3-2-4 16,-3-9-2-16,1-1 1 0,1-15 1 15,-3 2-1-15,-1-7 2 16,8 0-1-16,-3 0 6 15,1-19-2-15,4-3-2 16,-5 0-1-16,-1-2-1 16,-5-2 1-16,-5 4-2 15,-3 7 1-15,-4 3 0 16,0 7-7-16,0 5 4 16,0 0-7-16,2 0-3 15,-2 0 1-15,7 14-1 16,-1 4 8-16,6 4 4 15,1-1 1-15,3-6 4 16,-1-1-4-16,-1-6-1 16,-1-8 0-16,7 0 1 15,3 0 1-15,3-18 3 0,3-6 3 16,-7-2-4-16,-1-1 0 16,-4-8-1-16,-5 5-2 15,-4-10 0-15,-6-3 3 16,-2-4-1-16,0-3 0 15,0 5 1-15,-6 15-1 16,0 14-2-16,3 11 0 16,3 5 0-16,0 0-1 15,0 0-7-15,0 26 0 16,0 13 6-16,7 17 2 16,14 2-1-16,12 5 1 15,2-3 5-15,5-2-4 0,2-10 0 16,-1-11-1-16,-8-10 0 15,-8-15-1-15,-4-7-6 16,-5-5 7-16,5-5 5 16,-4-20-3-16,-3-3-1 15,-3-7 0-15,-9-1 1 16,-2-7-2-16,0 2-2 16,0 4 2-16,-9 11-2 15,-3 11 0-15,6 9-8 16,-3 6-6-16,5 0 4 15,-8 6 9-15,4 18 0 16,3 5 1-16,5 5-2 16,0 5 2-16,11-3 0 0,12-2 1 15,-1-6 0-15,0-1-3 16,0-13 4-16,7-2 0 16,0-12 2-16,3 0 3 15,1-7 9-15,2-21-2 16,0 5-11-16,-4-12 3 15,-5 3-3-15,-8-4 0 16,-9-2-1-16,-9 4-13 16,0 8 1-16,-9 8 2 15,-9 10 0-15,1 4-14 16,-6 4 17-16,3 0-2 16,2 16 6-16,4 0 2 0,8 0-1 15,6 0-2 1,0-4-1-16,0 4-3 0,12-2 8 15,7-4 1-15,8 5 6 16,2-8-3-16,-2 5 1 16,0-2-4-16,-3 0 12 15,-2 2-6-15,1 0 7 16,-13 2 12-16,0-4-22 16,-10 4 3-16,0 4-7 15,-16-2 0-15,-20 0-6 16,-10-3-57-16,-8-10-83 15,-4-3-169-15</inkml:trace>
  <inkml:trace contextRef="#ctx0" brushRef="#br1" timeOffset="-95881.45">4119 17152 281 0,'0'0'556'16,"0"0"-501"-16,0 0 6 0,0 0 39 16,0 0-25-1,0 0-39-15,-29-3-25 0,29 3-11 16,0-2 7-16,27 0 6 15,19-3-9-15,19 2 0 16,11-1-4-16,4-2-34 16,-2 2-105-16,-5-2-136 15,-7 0-462-15</inkml:trace>
  <inkml:trace contextRef="#ctx0" brushRef="#br1" timeOffset="-95325.43">5708 17258 733 0,'0'0'120'16,"0"0"-44"-16,0 0-31 15,0 0-17-15,0 0-5 16,0 0 31-16,9 148-6 16,7-83-6-16,-1 5-15 15,-1-3-6-15,-3-7-13 0,-7-4-3 16,-4-10-5-16,0-11-6 16,0-17-29-16,0-9-35 15,0-9-19-15,0-3-75 16,0-28-153-16</inkml:trace>
  <inkml:trace contextRef="#ctx0" brushRef="#br1" timeOffset="-95086.08">5737 17355 462 0,'0'0'124'16,"0"0"-48"-16,0 0 74 16,0 0-62-16,-6-120-37 15,19 108-23-15,12-2-9 0,6 3 1 16,4 6 7-16,3 5-3 15,-4 0 0-15,-5 5-16 16,-5 18 3-16,-8 0-11 16,-7 3 5-16,-9-5-1 15,0-1 3-15,-5-2-7 16,-15-2 0-16,-7-1-6 16,1-8-25-16,-1-2-45 15,9-5-41-15,7 0-138 16</inkml:trace>
  <inkml:trace contextRef="#ctx0" brushRef="#br1" timeOffset="-94614.39">6317 17273 570 0,'0'0'154'16,"0"0"-62"-16,0 0-17 15,0 0 9-15,0 0-35 16,0 0-18-16,-100-80-13 16,77 73 2-16,5 7-11 15,1 0-6-15,-4 0 1 16,6 0-2-16,-5 12-2 16,5 7 1-16,1-1-1 0,5 5 1 15,7-2 5-15,2 2-5 16,0-9-1-16,2 1 6 15,13-9 4-15,4 0 6 16,-2-6 1-16,10 0 1 16,4-2-3-16,10-14-12 15,-6-4 7-15,-4 2-1 16,-4 1-4-16,-12 5 4 16,-5 1 4-16,-6 8-4 15,-4 3-6-15,0 0-3 16,0 0-6-16,2 7-5 15,3 12 5-15,-3 13 5 16,4-1-12-16,4-2-24 0,5-4-37 16,3-6-27-1,11-14-44-15,5-5-42 0,1 0 49 16,1-16-319-16</inkml:trace>
  <inkml:trace contextRef="#ctx0" brushRef="#br1" timeOffset="-94164.65">6667 17191 566 0,'0'0'155'16,"0"0"-56"-16,0 0-23 15,0 0-23-15,0 0 4 16,0 0-35-16,-91 7-10 16,81 19 7-16,6 8 4 15,4 1-5-15,0 3 0 0,0-2-2 16,20 1-6-16,3-5 2 15,1-11-1-15,0-2-3 16,8-9-3-16,-3-10 4 16,4 0-3-16,2-17 2 15,2-12-6-15,-4-5 2 16,-2-7-8-16,-4-5-1 16,-5-3-2-16,0-4 6 15,-3 1-5-15,-11 2-9 16,-1 14 14-16,-7 9 2 15,0 13 1-15,0 10-1 16,0 3 10-16,0 1 7 16,0 1-15-16,-9 22-1 0,3 14 0 15,1 6 3 1,2 6 4-16,3-2-9 0,0-1 0 16,3 0-3-16,6-9 3 15,2-9-2-15,-3-9-2 16,6-6-2-16,-5-10-56 15,3-3-96-15,1 0-33 16,3-16-79-16</inkml:trace>
  <inkml:trace contextRef="#ctx0" brushRef="#br1" timeOffset="-93212.13">7139 17177 553 0,'0'0'113'15,"0"0"-12"-15,0 0 24 16,0 0-46-16,0 0-6 16,0 0-23-16,-42-11-14 15,26 11-23-15,-3 0 1 16,-4 11-6-16,7 7 7 16,1 4-5-16,9 0-10 15,0 9 2-15,6 1-4 16,0-1-3-16,12-4 2 15,11-4 3-15,10-5 0 16,7-8-1-16,9-3 0 16,9-7 1-16,-1 0 8 15,4-10-8-15,-3-15-6 0,-7-3 6 16,-9 2 2-16,-5-6-2 16,-18 8-10-16,-7-2 7 15,-12 3 3-15,0 8 0 16,-8 4 0-16,-11 6 2 15,-4 5 2-15,-1 0-8 16,-1 5 2-16,6 18 1 16,7 0 1-16,5 6 5 15,7 5-3-15,0 4 1 16,27-2-1-16,2-6-1 16,7-5-1-16,1-9 11 15,2-14-1-15,1-2-5 0,-5 0 3 16,5-18-1-16,1-5-3 15,-8-4-4-15,-4-8 2 16,-2-5-2-16,-10-10-3 16,-3-8 1-16,-5-10-1 15,-7-10 0-15,-2 9 3 16,0 11 0-16,0 18 3 16,0 19 4-16,0 12 10 15,0 9-13-15,0 0 2 16,0 0-6-16,-2 12-3 15,-2 20 0-15,-1 20 4 16,5 4-1-16,0 9 1 16,9-2 0-16,11 4 5 0,0-9-5 15,0-7 10-15,-2-12-11 16,4-11 1-16,3-10-2 16,-3-8 1-16,5-10 0 15,4 0 7-15,5-10-2 16,-1-14-4-16,5-5-1 15,-8-10 0-15,-10-5-10 16,-10-4 6-16,-6 0-4 16,-6 10 6-16,0 15 1 15,-2 11-6-15,-14 10 7 16,1 2 5-16,-6 0-5 16,6 2 0-16,-3 17-2 0,9 3 2 15,5 4-2-15,4 0-1 16,0-3 1-16,17 4 0 15,8-3 2-15,0-2 5 16,-4-5-4-16,4 0 1 16,-9-5-2-16,-12-6 6 15,1 5-6-15,-5-6 0 16,-5-3-12-16,-26 6 7 16,-18-8-44-16,-16 0-81 15,-6 0-131-15,-14-14-348 16</inkml:trace>
  <inkml:trace contextRef="#ctx0" brushRef="#br1" timeOffset="-93036.88">7617 17031 749 0,'0'0'117'0,"0"0"-112"15,0 0 2-15,0 0 43 16,0 0-29-16,166-7-16 15,-94 7-5-15,4 9-21 16,4-4-176-16,3 0-332 16</inkml:trace>
  <inkml:trace contextRef="#ctx0" brushRef="#br1" timeOffset="-92505.93">9672 17137 589 0,'0'0'283'16,"0"0"-208"-16,0 0 7 16,0 0-40-16,0 0-15 15,0 0-4-15,0 68 43 16,0-15-38-16,11 3-12 16,2 2 0-16,3 0-8 0,-3-12 1 15,-8-7-6-15,4-6-3 16,-7-15 0-16,0-6-16 15,0-8-13-15,5-4-25 16,-3 0-33-16,-2 0-17 16,-2-18-9-16,0-5-66 15,0-3 26-15,-15 3-150 16</inkml:trace>
  <inkml:trace contextRef="#ctx0" brushRef="#br1" timeOffset="-91830.77">9487 17409 112 0,'0'0'460'0,"0"0"-374"0,0 0-7 16,0 0 83-16,0 0-71 15,0 0-14-15,-7-22-24 16,7 21-8-16,0-4-27 16,29-2 5-16,18-2-3 15,13-1-4-15,18-2-5 16,7-2-5-16,-7-1-6 16,-9-2 0-16,-13-1 0 15,-23 9 2-15,-10 2 0 16,-17 2-1-16,-1 5 3 15,-5 0 1-15,0 0 1 16,0 0-5-16,0 3 14 16,-19 21-13-16,0 7 0 0,-6 8 1 15,12-3-3 1,8 3-1-16,5-7-1 0,0-4-1 16,10-8 2-16,11-6-1 15,8-11 2-15,8-3 0 16,0 0 0-16,5-17 1 15,-1-7-1-15,-13-5 5 16,-10-3-3-16,-11-2 2 16,-7-2-4-16,-7-3 0 15,-24-2-1-15,-11 10-1 16,-9 4-8-16,-3 13 5 16,2 6-25-16,15 8-58 0,12 0-53 15,23 0-188-15</inkml:trace>
  <inkml:trace contextRef="#ctx0" brushRef="#br1" timeOffset="-91313.86">10817 17343 773 0,'0'0'147'0,"0"0"-84"15,0 0-25-15,0 0 28 16,0 0-16-16,-151-10-10 0,109 10-12 16,4 0-11-1,9 0-7-15,4-2-2 0,19 2-4 16,4-2-2-16,2 1 2 16,0-8-3-16,0-1 1 15,6-8 7-15,9-6-8 16,10-4 3-16,0 1-1 15,2-4-2-15,-3 4-1 16,-9-3 1-16,4 2-1 16,-11 6 1-16,-8 3 7 15,0 2 0-15,0 5 0 16,-2 5 11-16,-13 4 1 16,-5 3-17-16,-3 0-3 15,-4 8 1-15,8 15-2 0,3 9-2 16,9 6 0-16,7-1 2 15,0 7 0-15,15 2-1 16,12-3 2-16,4-1 5 16,5 1-4-16,-2-6 1 15,-8-1 3-15,-8-10 4 16,-5 1-9-16,-5-10 2 16,-8-3-2-16,0 3 0 15,-16-7-2-15,-18 2-20 16,-3-10-32-16,-1-2-110 15,4 0-137-15</inkml:trace>
  <inkml:trace contextRef="#ctx0" brushRef="#br1" timeOffset="-89363.23">11388 17154 581 0,'0'0'121'16,"0"0"-114"-16,0 0 0 15,0 0 37-15,0 0 33 16,0 0-13-16,0 0 9 16,0 0-23-16,7 0-7 15,2 0-1-15,4-3-13 16,10-13-1-16,4-8-6 15,-3-3-19-15,2 0 0 16,-5 3-1-16,-11-7-1 16,0 7 1-16,-10 0 1 15,0 0-3-15,0 6-16 0,-12 4 10 16,4 6 4-16,-1 6-2 16,5 2 0-16,-4 0 8 15,8 0 0-15,-4 0-4 16,-5 2 2-16,7 18 7 15,-4 9 4-15,6 5 10 16,0 9-9-16,0 6 0 16,2 5 1-16,4 4 7 15,5 9-7-15,-1 3 0 16,-4 2-8-16,3 4-7 16,-5 0 4-16,6-8-4 15,-4-6 1-15,5-7 7 0,3-12-4 16,-3-4 0-16,-3-17-4 15,6-8-2-15,-3-9 0 16,0-5 1-16,5 0 1 16,-1 0 0-16,3-19 0 15,-2-10 6-15,-3-8-5 16,-2-6 2-16,-6-7-3 16,-5-4-2-16,0-4 2 15,-16 4-1-15,-11 4 0 16,-4 6 1-16,0 10 1 15,-2 8 7-15,-3 6-8 16,5 3-6-16,0 8 6 16,4-2-1-16,4 7 1 0,15 0 5 15,1 0-5 1,7 4-4-16,0 0 1 0,0 0-4 16,5-4-10-16,19 2 1 15,18-6 16-15,14-6-4 16,2-6 9-16,7-4-5 15,-7-6 0-15,-8 0-1 16,0 0 1-16,-15-3 2 16,-12 4-2-16,-17-2 0 15,-6 6 0-15,0 6-1 16,-2 9-4-16,-15 2-2 16,-1 4 2-16,-3 4 2 0,6 0 0 15,1 0 4 1,10 0-4-16,2 0 3 0,2 4-4 15,0 0-3-15,0 0 1 16,0 2-2-16,16-2 2 16,1 1 2-16,6 0 2 15,-1 4 2-15,5 7-3 16,-3 0 3-16,-4 3 0 16,-4 5 2-16,-1-2-1 15,4 6 2-15,-9-5-3 16,3-5 1-16,1-6-1 15,-3-3-2-15,-7-6 2 16,8-1 0-16,-5-2 1 16,1 0 1-16,4 0 0 15,1-16 3-15,5-5-5 0,-3-2 3 16,1-2-3-16,-3 3 0 16,-4 7 0-16,-4 3 5 15,-5 7-4-15,0 5 9 16,0 0-10-16,0 0 1 15,0 0 0-15,0 13-1 16,0 9 0-16,2 6 0 16,16-3 0-16,2 0 1 15,-3-4-1-15,8-9 0 16,-7-3-2-16,3-7 2 0,-4-2 6 16,3 0 9-1,-5-6-7-15,6-11 1 0,-13-3-8 16,2-6 5-16,-10 3-6 15,0-5 0-15,-12 0-3 16,-17 5 2-16,-2 5-3 16,-9 6-10-16,-3 6 5 15,8 6 8-15,8 0 1 16,10 0-1-16,8 0 1 16,9 0-2-16,0 0-6 15,2 0-5-15,27 0 6 16,13 0 5-16,10 9 1 15,6-5-2-15,0 1 3 16,-3 6 6-16,-6 1-1 16,-5 2 1-16,-9 2 7 0,-16 2-12 15,-10-4 6 1,-9 0-1-16,0-2-2 0,0-3 7 16,-7 0 10-16,-6-4-14 15,-3 0 5-15,3-5-12 16,7 0 4-16,4 0-2 15,-4 0-4-15,6-10-4 16,0-11-14-16,0-6 12 16,23 0 8-16,-3 1-5 15,5 7 2-15,-1 9-3 16,-2 3 2-16,3 7 4 16,-7 0-3-16,-5 7 3 0,3 10-1 15,-7 4 1-15,-3 1 6 16,3-7-2-16,-5-3-3 15,-4-3 4-15,3-5-4 16,-3-4 0-16,0 0 0 16,5 0 6-16,-1 0 3 15,7 0-6-15,11-14 2 16,7-7-6-16,9-2 0 16,-5 0 0-16,-6 9 1 15,-4 2-1-15,-12 8 3 16,-7 4-7-16,-2 0 2 15,-2 12-2-15,3 18 4 16,-3 11 3-16,0 1-1 16,0-2-1-16,0-1-1 15,0-7-11-15,0-6-12 0,9-3-33 16,-3-14-113-16,15-6-101 16</inkml:trace>
  <inkml:trace contextRef="#ctx0" brushRef="#br1" timeOffset="-89042.7">13733 16922 899 0,'0'0'115'15,"0"0"-107"-15,0 0 12 16,2 125 50-16,-2-71 10 16,0-1-47-16,0 2-19 15,0-13-11-15,-2-8-3 16,-7-12-5-16,5-10-55 15,-2-8-42-15,-1-4-37 16,7 0-124-16,0-21-230 16</inkml:trace>
  <inkml:trace contextRef="#ctx0" brushRef="#br1" timeOffset="-88345.52">13622 17140 480 0,'0'0'151'15,"0"0"-58"-15,0 0 34 16,0 0-50-16,0 0-9 15,0 0-37-15,-20-13-13 16,49 9-15-16,16 0 1 16,1-4-3-16,10-2 10 15,-4 0-6-15,-8-2-2 16,-9-2 0-16,-8-1-2 16,-11 1 3-16,-7-2-2 0,-9 2 4 15,0 5 18-15,0 0 7 16,0 6 10-16,0 3-13 15,0 0-10-15,-2 0-15 16,-7 0 4-16,4 14-5 16,-4 11 4-16,7 8 9 15,2 3-11-15,0-5 1 16,0-3 4-16,2-7 1 16,5-13-7-16,-3 0-2 15,-1-8 5-15,-1 0 4 16,9 0 1-16,4 0 11 15,1-14-17-15,11-7-4 16,-4 7 2-16,-6-2-6 16,-1 7 3-16,-7 2 0 15,-3 5 0-15,-4 2-1 0,-2 0 1 16,8 0 0-16,0 7-9 16,7 13 9-16,8 1-2 15,-3-2 1-15,5-6 2 16,-3-4 0-16,0-9-1 15,1 0-4-15,4 0 3 16,-6-18-8-16,8-5 1 16,-8 2 0-16,-3-4 2 15,-5-4 3-15,-9 0-2 16,-4-1-1-16,0 4-5 16,0 6 5-16,-13 12-4 15,-1 4 10-15,-1 4 0 0,-3 0 0 16,1 25 0-16,3 3 6 15,7 5-5-15,7 1-1 16,0 3 0-16,9-5-1 16,18-6-2-16,4 0 2 15,16-8-3-15,24-8 2 16,14-6-50-16,13-4-14 16,0-2-60-16,-9-19-218 15</inkml:trace>
  <inkml:trace contextRef="#ctx0" brushRef="#br1" timeOffset="-88084.09">15167 16864 718 0,'0'0'171'16,"0"0"-125"-16,0 0 61 15,0 135-1-15,0-77-28 16,0 4-32-16,0-6-27 16,0-4-7-16,0-12-12 15,0-14 0-15,0-5-1 16,0-16-15-16,0-5-9 16,0 0-21-16,0-3-53 0,-2-20-64 15,-3-9-127 1,-2-6-110-16</inkml:trace>
  <inkml:trace contextRef="#ctx0" brushRef="#br1" timeOffset="-87811.66">15037 16892 642 0,'0'0'179'0,"0"0"-121"16,0 0-13-16,0 0 29 15,0 0-26-15,0 0-4 16,103-9 4-16,-63 18-3 15,5 7-19-15,-9 3 6 16,-3 2-17-16,-8-1-4 16,-10 0 6-16,-3-6-11 15,-12 4 3-15,0-4-4 0,-6 0 2 16,-21-1 0-16,-6-4-4 16,-5-2 2-16,3-5-5 15,-3-2-22-15,9 0-27 16,11-2-91-16,5-18-43 15,13-1-108-15</inkml:trace>
  <inkml:trace contextRef="#ctx0" brushRef="#br1" timeOffset="-87525.14">15506 16864 707 0,'0'0'259'0,"0"0"-163"0,0 0-29 16,0 0 17-16,0 0-35 16,0 0-25-16,0-4-11 15,4 32-9-15,7 11 28 16,1 8-7-16,-4-1-11 16,1 4-7-16,-7-5-3 15,-2-8-3-15,0-3 0 16,0-8-1-16,0-14-5 15,0-1-21-15,0-11-25 16,0 0-22-16,-4 0-88 16,-5-11-158-16,5-15-289 0</inkml:trace>
  <inkml:trace contextRef="#ctx0" brushRef="#br1" timeOffset="-87264.76">15485 16858 575 0,'0'0'287'15,"0"0"-171"-15,0 0-30 16,0 0 10-16,0 0-42 16,0 0-26-16,79 0-4 15,-37 28-9-15,1 4-5 16,-1 6 9-16,-9 0 0 16,-4 1-14-16,-11-2 9 0,-7-6-9 15,-9 1-5-15,-2-11 3 16,-18 0-2-16,-28-5-1 15,-10-9 0-15,-9 2-8 16,7-4-27-16,13-5-43 16,10 0-89-16,15-7-133 15,18-12-439-15</inkml:trace>
  <inkml:trace contextRef="#ctx0" brushRef="#br1" timeOffset="-86676.7">15940 16962 811 0,'0'0'193'15,"0"0"-76"-15,0 0-53 0,0 0-27 16,0 0-3-16,0 0-24 16,7 25-7-16,-5 8 16 15,-2 8-3-15,0-1 2 16,0-6-8-16,0-6-7 15,0-10 2-15,-9-6 1 16,9-7-2-16,-2-5 0 16,2 0-4-16,0 0 10 15,0 0-4-15,-2-21-1 16,2-7-5-16,0-10 0 16,0-4-1-16,0-7-5 15,11 2 5-15,0 4 1 0,0 13 1 16,0 13 0-1,-6 12-1-15,0 5 0 0,-3 0 0 16,2 0-4-16,5 14-2 16,5 16 5-16,-4 14 1 15,9 1 2-15,-9-4 4 16,3-4-3-16,-1-7-2 16,-1-12 4-16,-7-4-3 15,4-11 5-15,-2-3-4 16,1 0 3-16,3 0 3 15,13-14 13-15,4-13-13 16,4-12-6-16,-2-11-2 16,0-8-1-16,-4-8 1 0,-10 6-2 15,-11 11 1 1,-4 16 0-16,0 13 0 0,0 12-11 16,0 4 2-16,0 4-6 15,-6 0-13-15,-3 4-13 16,3 18-13-16,-2 10-59 15,8 2-70-15,2-3-155 16</inkml:trace>
  <inkml:trace contextRef="#ctx0" brushRef="#br1" timeOffset="-86514.47">16638 17128 872 0,'0'0'170'16,"0"0"-68"-16,0 0-16 15,0 0-21-15,0 0-37 16,0 0-28-16,0 0-3 16,0-4-117-16,4-5-247 15</inkml:trace>
  <inkml:trace contextRef="#ctx0" brushRef="#br1" timeOffset="-73181.93">784 17887 364 0,'0'0'175'16,"0"0"-122"-16,0 0-9 16,0 0 17-16,0 0 31 15,0 0-28-15,0 0-12 16,0 0 9-16,-76 0-9 15,59 0-15-15,1 0-4 16,-2 0 2-16,0 0-2 16,3 0-15-16,5 0 5 15,4 0 4-15,2 0-15 0,4 0 9 16,0 0-21-16,0 0 10 16,0 0-10-16,10 0-13 15,28 0 12-15,18 0 1 16,31 0 3-16,11 0 10 15,5-2-12-15,-3 0 0 16,-17 0-1-16,-10-2 2 16,-13 0-4-16,-15 4 6 15,-13 0-4-15,-15 0 0 16,-10 0-1-16,-5 0-3 16,-2 0 4-16,0 0-4 15,0 0 4-15,0 0-5 16,0-4-10-16,-14 0 13 15,-8-6-25-15,-2-3 0 16,-3 0-2-16,0 0-3 0,3-6-3 16,-3 1 7-16,2-3 3 15,6 3 18-15,3 6 4 16,1-4 3-16,3 7 0 16,3 0 0-16,3 1 3 15,4 6 7-15,-1-2 12 16,3 1 3-16,0 3 5 15,-2 0-9-15,2 0-5 16,0 0-8-16,0 0-8 16,0 0-1-16,22 17 1 15,9 5 8-15,8 0 9 16,-4 1-5-16,5-8-6 0,-7 2 2 16,-2-3-2-16,-6-10 1 15,-9 1-6-15,-1-5-1 16,-6 0 4-16,-5 0-2 15,2 0 4-15,-6 0-4 16,0 0 8-16,0 0-4 16,0 0-2-16,0 0-2 15,0 4 0-15,0 5-2 16,-19 8-2-16,-12 15 2 16,-7 6 0-16,-4 3-3 15,2-1-6-15,9-4-43 16,4-4-54-16,12-4-34 15,9-16-242-15</inkml:trace>
  <inkml:trace contextRef="#ctx0" brushRef="#br1" timeOffset="-70315.52">2128 17897 563 0,'0'0'72'0,"0"0"-26"16,0 0 27-16,0 0-11 15,0 0-30-15,0 0-12 16,-2 0 5-16,2 0 9 15,0 0-2-15,0 2-8 16,0 1 3-16,9-3-4 16,5 0 0-16,5 0 8 15,6-12-13-15,4-13 3 16,0-1-3-16,2-6-12 16,-6-1-1-16,-7 3-3 15,-3 2 1-15,-4 3-2 16,-8 6-1-16,-3 5-3 15,0 6-19-15,0 6 12 0,-12 2-7 16,-3 0-27 0,-1 0 22-16,1 2 7 0,3 8 4 15,6-2 4-15,1 4 3 16,5-6 4-16,0 2-1 16,0-2-7-16,0 0 8 15,9 0 5-15,3-2-5 16,1 0-1-16,5-4-2 15,-1 3 2-15,1-3 1 16,0 1 1-16,-2 5-1 16,-5-1 3-16,-5 0-2 15,4 4-1-15,-6 4 1 0,2 6-1 16,1 5 2 0,0 0-1-16,-2-2 1 0,-1 5-1 15,0-3 0-15,1-3 1 16,1-8-2-16,2-4 0 15,-6-6 1-15,2 2 0 16,-2-5 0-16,0 0 1 16,7 0-2-16,3 0 4 15,1-8 6-15,7-12-6 16,-3-1 3-16,4 0-6 16,-6-1 2-16,-3 2-1 15,-4 3 1-15,-4 8-3 16,-4 5 1-16,0 4-2 15,0 0-3-15,0 0 4 16,0 0 0-16,0 0-2 0,3 12-3 16,4 9 5-16,4 4 0 15,7 5 1-15,4-6 0 16,2-2-1-16,-1-8-4 16,-10-6 4-16,1-4 5 15,-3-4-5-15,5 0 0 16,-1-4 4-16,5-18 2 15,-3-4 2-15,0-6-5 16,-5 6 0-16,-2-3-3 16,-6 8 3-16,-1 7-2 15,-3 0 0-15,0 12-2 16,0 0 1-16,0 2-19 0,0 0 12 16,0 4-4-16,6 18 8 15,5 2 3-15,3 8 0 16,-1-6 0-16,5 0 1 15,-1-12-1-15,-1 2 0 16,5-14 0-16,-2-2 0 16,-1 0-2-16,3-22 2 15,-2-11 2-15,-1 4 3 16,-3-5-2-16,-3 0 1 16,-10-7 0-16,-2-3-2 15,0 2 0-15,0 2 2 16,-6 6-4-16,-6 12 2 15,6 8 1-15,1 10-4 16,3 4 1-16,-2 0-5 16,-4 0-15-16,4 9 18 0,2 17-1 15,2 9 0-15,0 8 3 16,2 0 2-16,16 11-2 16,2 3 0-16,0-3 0 15,1-6 2-15,-4-7-2 16,3-9 1-16,-2-11 2 15,2-11-3-15,-2-6 6 16,-1-4-2-16,8-4-2 16,0-18 5-16,-1-4-5 15,1-8 2-15,-12-5-2 0,-4 4 2 16,-9-2-4 0,0 10-8-16,0 8 0 0,-11 7 8 15,-4 8-3-15,-1 4 1 16,0 0 2-16,1 0 6 15,4 16-5-15,3 14-2 16,6 5 3-16,2 4-1 16,0 6-1-16,14-9 1 15,3-1-1-15,4-16 0 16,-1-1 1-16,2-18-2 16,2 0 0-16,1 0 1 15,4-26 0-15,0-6 2 16,0 0 0-16,-6-5 5 0,-6 4-7 15,-8 1 0 1,-6 8 0-16,-3 4-4 0,0 11 4 16,-3 4-3-16,-12 0 3 15,2 5-8-15,-3 0-1 16,7 0 9-16,-1 5 0 16,6 9 1-16,2 2-4 15,2 0 3-15,0 0-4 16,8-2 4-16,15 0 0 15,2 0 0-15,4-2 0 16,0 2 3-16,-2-1-1 16,-8-1 4-16,-3 0 0 15,-3-1-3-15,-5 1 1 16,-4-1-2-16,-4 1 2 0,0 5 0 16,0 1-3-16,-18-4-1 15,-7-4-25-15,1-6-101 16,6-4-257-16</inkml:trace>
  <inkml:trace contextRef="#ctx0" brushRef="#br1" timeOffset="-69632.39">4348 17855 644 0,'0'0'139'16,"0"0"-12"-16,0 0-56 15,0 0-20-15,0 0-16 0,-120 46-8 16,80-34-12-16,5-2-6 16,6-6 2-16,8 0-11 15,13 0-1-15,5-4 1 16,3 0 1-16,0 0-1 15,0-10-7-15,7-11 7 16,9-2 0-16,3-3 0 16,2 0 4-16,-1-1-2 15,-3 6-1-15,-6 1 1 16,-3 1-2-16,-8 5 1 16,0 4 11-16,0 0-9 15,-8 6 6-15,-7 3-4 16,-1 1-5-16,3 0-1 0,2 0 1 15,0 1 0 1,6 18 0-16,5 2 0 0,0 5 0 16,0 4 0-16,2 9 2 15,17 3-2-15,3 8 14 16,2-2-6-16,3-2 2 16,-5-2 5-16,1-3-2 15,-6 3 5-15,1-13-12 16,-7 1-1-16,-4-9-3 15,-4-7-2-15,-3-2 0 16,0-5-18-16,-12 3-41 16,-5-9-70-16,3-3-26 15,7 0-327-15</inkml:trace>
  <inkml:trace contextRef="#ctx0" brushRef="#br1" timeOffset="-68815.06">4957 17971 427 0,'0'0'127'16,"0"0"-53"-16,0 0 17 15,0 0 3-15,0 0-42 16,0 0-19-16,-9-9-12 15,9 9 1-15,0 0 7 16,0-2 10-16,2-1-20 16,17-9 19-16,2-2-7 15,2-8 3-15,-3 0-13 16,-3-2-17-16,-3 0 0 16,-3 1 0-16,-9 4 0 0,-2 5 6 15,0 5-10-15,0 5 3 16,0 4-1-16,0 0-2 15,0 0-2-15,0 16 1 16,0 13 1-16,-4 12 0 16,4 12 0-16,0 5 2 15,0 4-1-15,9-4 0 16,2-4-1-16,-2-5 2 16,-5-8 0-16,1-10-2 15,-5-9 0-15,0-9 0 16,0-8 3-16,0-5-3 15,0 0 4-15,0 0-3 16,0 0 8-16,0-23-6 0,-3-8-3 16,-7-13-1-16,-1-6-8 15,1-17 1-15,2-1 8 16,3-3-10-16,5 8 3 16,0 15 7-16,0 11-3 15,5 7-3-15,10 16 2 16,5 2-6-16,-2 6 9 15,2 6 1-15,-4 0 0 16,-1 0-2-16,1 11-10 16,-5 14 7-16,-4 6 5 15,-7 3 2-15,0-4-2 16,0 5-2-16,-16-4 1 0,-6-9 1 16,-3-8-18-16,8-4-37 15,1-10 4-15,7 0-9 16,9-4-52-16,0-18-153 15</inkml:trace>
  <inkml:trace contextRef="#ctx0" brushRef="#br1" timeOffset="-67947.63">5418 17851 601 0,'0'0'161'16,"0"0"-71"-16,0 0-13 15,0 0-15-15,0 0-20 0,0 0-19 16,0-9-7 0,-4 9-6-16,2 9-7 0,-3 18-2 15,5 8-1-15,0-3 0 16,0 0 0-16,7-6 2 16,9-9-2-16,-1-2 1 15,1-9-1-15,1-6 4 16,-1 0-4-16,3 0 12 15,-2-21 2-15,-3-5-8 16,-3-6-6-16,-9-3 6 16,-2 3-1-16,0-7 1 15,-11 6-2-15,-9 3-4 0,-1 7 1 16,2 18-1 0,-2 5-5-16,1 0-15 0,3 0 14 15,1 11 1-15,7 10 3 16,7 1-3-16,2 5 2 15,0 5 0-15,11-1 3 16,13-4 0-16,5-6 0 16,7-7-2-16,5-14 2 15,-4 0 3-15,7 0-3 16,-3-26 5-16,-1-3 6 16,-7-2-11-16,-10-8 2 15,-8 4-2-15,-11-6 3 16,-4-1-2-16,0-4-1 15,0 4-3-15,-15 6-6 16,1 14 3-16,6 8 3 0,1 7-1 16,3 7 4-16,4 0 0 15,-2 0 0-15,0 3-6 16,2 25 6-16,0 8 7 16,0 13 0-16,4 9 8 15,13 5-8-15,1 0 6 16,-5-5 16-16,1-10-14 15,-5-16-6-15,-3-14-5 16,0-10 0-16,-2-4 1 16,0-4-5-16,3 0 4 15,6 0 0-15,5-23 4 16,0 0-2-16,2-12-5 0,-2 8-1 16,-7 5-2-16,0 10 1 15,-8 8-7-15,-1 4-1 16,2 0 0-16,0 12-13 15,3 14 22-15,-1 1 4 16,6 8-4-16,-3-7 2 16,5 2 0-16,-4-7-2 15,1-12 0-15,1-7 0 16,-3-2 0-16,1-2-14 16,2 0-17-16,1-22-34 15,-1-12-29-15,-8-6-35 16,-4-2-95-16,0-6-384 15</inkml:trace>
  <inkml:trace contextRef="#ctx0" brushRef="#br1" timeOffset="-67691.2">5974 17694 621 0,'0'0'200'0,"0"0"-170"16,0 0 2-16,0 0 11 15,0 0-2-15,0 0-2 16,-4 0-10-16,10 0-4 16,3 0-3-16,7 0-11 15,-8-3-7-15,1-11 10 0,-5 3-4 16,-4-1-3 0,0 3-7-16,0 4-37 0,-19 3-4 15,-4 2-18-15,-1 0-25 16,1 22-123-16,8 7-138 15</inkml:trace>
  <inkml:trace contextRef="#ctx0" brushRef="#br1" timeOffset="-66761.69">6232 17805 570 0,'0'0'105'0,"0"0"4"16,0 0 0-16,0 0-36 0,0 0-23 16,0 0 6-16,-15-29-24 15,3 29-2-15,-1 0-13 16,0 17-8-16,-1 10-4 16,1 9-4-16,9-2 7 15,1 3-1-15,3-2-4 16,0-8-3-16,3-5 3 15,8-8 1-15,2-6-3 16,3-6-1-16,9-2 2 16,4 0 8-16,2-6-2 15,2-17-6-15,-4 2 4 16,-5-2-6-16,-8 0 4 0,0-3-3 16,-12 10 1-16,5 6-2 15,-7 8-2-15,-2 2-6 16,0 0-5-16,0 14 6 15,0 14 2-15,0 10 5 16,7 3 0-16,4 0 2 16,4-5-2-16,6-9 0 15,1-6 0-15,2-11 0 16,1-10 0-16,-3 0 0 16,7-14 2-16,0-12 1 15,-2-6 2-15,0-4-4 16,-10-3-1-16,-5 2 0 15,-12-4 3-15,0 10-3 16,0 2-10-16,0 15 7 16,-12 4 1-16,2 10 1 0,-4 0-17 15,3 0 12-15,2 14-12 16,7 17 16-16,2-4 0 16,0 5 2-16,0-1-2 15,2-4 4-15,18 2-4 16,-2-9 4-16,2-8-1 15,0-3-1-15,-2-9-1 16,7 0 1-16,2 0 3 16,4-17 4-16,2-1 0 15,-2-8-1-15,-4-6-6 0,-10-3 3 16,2-14-6 0,-11-1 0-16,-8 1-15 0,0 13 8 15,0 14-12-15,-2 15 19 16,-11 4-8-16,-1 3-15 15,-1 0 7-15,3 0-5 16,6 15 21-16,4 6 0 16,2 4 0-16,0 1-2 15,4 4 5-15,14-2-1 16,6-3-2-16,1 0 3 16,-3-1 7-16,3-4 2 15,-6-2-6-15,-5-1 6 16,-3-5-2-16,-4 7 7 0,-7-3-8 15,0 0 8 1,-3 0-11-16,-26-6-3 0,-4-2-7 16,-9-6-57-16,-3-2-78 15,-3 0-166-15</inkml:trace>
  <inkml:trace contextRef="#ctx0" brushRef="#br1" timeOffset="-66462.16">6493 17573 658 0,'0'0'153'16,"0"0"-102"-16,0 0 27 15,0 0 0-15,0 0-29 16,0 0-33-16,-29 58 0 16,29-58-4-16,0 0 2 15,0 0 10-15,0 0-11 16,2 0 3-16,9-5-10 16,-6 1-6-16,-5 1-26 15,0 3-102-15,0 0-194 16</inkml:trace>
  <inkml:trace contextRef="#ctx0" brushRef="#br1" timeOffset="-62431.59">7322 18059 260 0,'0'0'192'0,"0"0"-106"16,0 0-21-16,0 0 4 16,0 0 26-16,0 0-17 15,0 0-32-15,0-2-16 16,0 2-8-16,0-2 12 16,0 2-7-16,0 0-1 0,-2 0-5 15,0 0 2-15,2 0-9 16,-7 0-4-16,7-3-9 15,-6-2 3-15,-2 1-4 16,4 2 0-16,0-4 0 16,-3 0 0-16,5 0-1 15,-2 2-1-15,2 0-1 16,2 0 3-16,0 4 2 16,0 0-2-16,0 0-1 15,-6 0 0-15,6 0 0 16,0 0-8-16,0 0 7 15,0 0 2-15,0 8-1 0,0-2 0 16,0-2 1 0,-2-4 2-16,2 4 0 0,-2-2 1 15,0-2-3-15,-2 0 0 16,-3 0 1-16,-5 0 1 16,2 0 1-16,1-10-3 15,-3 0 0-15,1-2-2 16,9 3-3-16,-2-2 1 15,2 5 0-15,2 0-3 16,0 6 6-16,0 0-1 16,0 0 1-16,0 0-2 15,0 6-3-15,8 11 6 16,6 9 0-16,-3 1-3 0,-7 5 3 16,-4-1 1-1,0 0 4-15,-10 1-5 0,-19-3-34 16,-10-9-102-1,-1-7-198-15</inkml:trace>
  <inkml:trace contextRef="#ctx0" brushRef="#br1" timeOffset="-60152.56">7208 17967 252 0,'0'0'127'16,"0"0"-71"-16,0 0-17 16,0 0 12-16,0 0-10 15,0 0-13-15,8 0-9 16,-8 0-5-16,2 0-9 15,0 0 14-15,0 0-4 16,-2 0-10-16,2 0 16 16,-2 0-17-16,0 0 6 0,0 0-2 15,0 0 1-15,0 0 1 16,0 0 1-16,0 0 1 16,0 0-6-16,0 0 4 15,-6 4 3-15,-6 2-13 16,1 2 1-16,-2 6-1 15,6-2 0-15,-2-3 0 16,3 0-6-16,4-1 12 16,2-4-7-16,0-4 1 15,0 0-2-15,0 0-6 16,0 0 0-16,0 0 8 0,2 2 10 16,4-2 6-1,1 0 0-15,0 0-14 0,0 0 6 16,-3 0-7-16,2-2-1 15,-1-4-9-15,-3 0-58 16,0 2-18-16,0 4-29 16,6 0-352-16</inkml:trace>
  <inkml:trace contextRef="#ctx0" brushRef="#br1" timeOffset="-59180.7">7906 17878 738 0,'0'0'113'16,"0"0"-55"-16,0 0-25 15,0 0-3-15,0 0-17 16,0 0-7-16,-15 31-4 15,15 8 1-15,13 2 2 16,-4-5-1-16,4-2-2 16,-6-12 7-16,-3-10-8 15,-4-6 1-15,0-6 4 16,0 0-1-16,0 0 20 16,0-12 26-16,-11-16-6 0,-6-14-39 15,1-10-6 1,5-11 5-16,7 7-5 0,4 7 0 15,0 10 0-15,6 11-9 16,21 10 4-16,-3 6 4 16,3 3-2-16,-5 9 1 15,3 0-2-15,-12 0 2 16,-1 12-7-16,-8 13 9 16,-4 9 0-16,0 4-2 15,-4 1 2-15,-19 0 0 16,3-4 6-16,-2-7-6 15,6-9 0-15,5-8 1 16,9-8-1-16,2-3 0 16,0 0 2-16,0 0-2 0,0 0-6 15,22 0-1-15,9 0 7 16,10 5 0-16,1 1 1 16,-5 10 3-16,-5 3-4 15,-8 1 0-15,-3 1-7 16,-13-3 7-16,-8 4 6 15,0 1-6-15,0-2 1 16,-18 2 3-16,-15-6-2 16,-7-3 3-16,-6-9-5 15,-2-5 0-15,4 0 1 16,6 0 0-16,4-9-1 16,17-6 0-16,3-4-10 15,10-2-3-15,4 3-19 0,0 1 12 16,2 7 10-16,18 6 2 15,14 0 7-15,-1 4 1 16,0 0 0-16,3 11-2 16,-1 1 2-16,-1 0 1 15,-5-3 1-15,0-3-1 16,-2-2-1-16,-5-4 0 16,1 0-1-16,-2 0 0 15,0-17-1-15,-3-8 1 16,-5-1 2-16,-7-4-1 0,4-2 0 15,-10 4 1 1,0 0 0-16,0 9 1 0,0 10 6 16,0 7-5-16,0 2 12 15,0 0-15-15,0 11 0 16,0 20-4-16,0 13 4 16,0 2-2-16,13-4 0 15,5-5-2-15,-1-10-29 16,6-8-44-16,-3-11-46 15,-2-8-59-15,-2-15-104 16</inkml:trace>
  <inkml:trace contextRef="#ctx0" brushRef="#br1" timeOffset="-58917.27">8356 17786 273 0,'0'0'349'0,"0"0"-309"0,0 0-5 15,0 0 22-15,0 0 13 16,0 0-23-16,-44 43-22 16,44-31-16-16,9-9 1 15,2-1 4-15,-2-2 4 16,6 0-4-16,-1-2 0 16,-3-13-9-16,-9 1-4 15,0 4 4-15,-2-2-4 16,0 5-2-16,0 4-27 15,-4 1-32-15,-7 2-77 16,7 0-47-16,-1 2-304 16</inkml:trace>
  <inkml:trace contextRef="#ctx0" brushRef="#br1" timeOffset="-58282.26">8671 17720 680 0,'0'0'139'16,"0"0"-58"-16,0 0-7 15,0 0 10-15,0 0-17 16,0 0-42-16,-5-29-25 0,5 41 0 16,0 20 0-16,0 12 3 15,10 4-1-15,-2-2 7 16,3 2-9-16,-1-12 0 15,-4-8 1-15,1-10 3 16,-3-10-7-16,0-8 3 16,-1 0-13-16,8 0-25 15,2-22 24-15,3-10-13 16,-1-10 12-16,1-8 9 16,-7 4-3-16,-5 3 2 15,2 11-1-15,-6 12 6 16,0 12 4-16,0 4-1 0,0 4 23 15,0 0-6 1,0 4-11-16,0 22-3 0,0 13-4 16,0 7 11-1,0 5-5-15,0 2 0 0,0-5 1 16,4-4-4-16,7-15-3 16,-3-8 2-16,6-11-3 15,-5-6 1-15,2-4 0 16,5 0 2-16,2-22 2 15,-1-10 1-15,-1 0-3 16,-3 2-2-16,-6 4-2 16,-5 8 1-16,0 12 1 15,-2 4-6-15,0 2 7 16,0 0-2-16,0 0-8 16,0 8-2-16,5 18 11 0,6 6-1 15,-2 0-1-15,5-2 2 16,-6-8-2-16,5-8-4 15,-1-4-27-15,-3-10-33 16,-1 0-92-16,4-20-96 16</inkml:trace>
  <inkml:trace contextRef="#ctx0" brushRef="#br1" timeOffset="-58046.9">8983 17756 592 0,'0'0'104'16,"0"0"-21"0,0 0-18-16,0 0-25 0,0 0 1 15,0 0-4-15,-6 42-15 16,23-42-11-16,1 0-1 16,-3-1-3-16,6-13 1 15,-13 1-8-15,0 1-2 16,-6 3-2-16,-2 0-21 15,0 4-33-15,-4 5-81 16,-15 0-131-16</inkml:trace>
  <inkml:trace contextRef="#ctx0" brushRef="#br1" timeOffset="-56966.18">9228 17925 535 0,'0'0'94'0,"0"0"0"0,0 0 5 16,0 0-40-16,0 0-20 15,0 0-1-15,0 2-14 16,0 19 12-16,0 5-1 16,0-3-7-16,0-3-9 15,0-8-7-15,0-6-3 16,0-4-3-16,0-2-1 15,0 0 1-15,9 0-5 16,3-12 6-16,3-16 2 16,5-9 1-16,-5 4-10 15,1 8 0-15,-3 10 0 16,-5 11-1-16,-6 2-2 16,0 2-3-16,0 0-9 0,5 9 8 15,1 20 6 1,2 0 2-16,-4 6 0 0,7-7 1 15,1 1 0-15,1-8-2 16,-1-13-2-16,1 2 2 16,6-10-8-16,-6 0 5 15,3-14 1-15,-1-10-2 16,2-6-1-16,-1-4 2 16,-7 2-4-16,-3-4 2 15,-6 5 4-15,4 4 0 16,-6 5-1-16,0 9 2 15,-21 4 8-15,-8 7-4 16,0 2-4-16,0 0-4 16,0 6 4-16,9 15 0 0,5 5-1 15,6 6 0-15,9 9 0 16,0-5 1-16,0-2-5 16,17-6 4-16,4-5-2 15,1-6 1-15,2-13 1 16,1-4-4-16,2 0 0 15,-5-8 2-15,1-14 2 16,-6 4 1-16,-6-4 1 16,-2 2 0-16,-4 2 1 15,-5 1 4-15,0 4-3 16,0 5 7-16,0 8 4 16,0 0 3-16,0 0-17 15,0 8 1-15,-5 24-3 0,-1 12 0 16,1 18 2-1,5 6 0-15,0 8 3 0,0 7-2 16,0-2-1-16,0 0 0 16,0-5 0-16,0-6 0 15,0-12 1-15,-5-14 0 16,-8-10-1-16,7-11 0 16,-6-14 1-16,1-6 0 15,3-3 8-15,-13 0-3 16,7-23-6-16,-1-21-4 15,9-13-12-15,6-24 9 16,0-17-8-16,15 3-17 0,14 11-18 16,4 20 12-16,10 33 27 15,-1 19 8-15,10 12-1 16,6 0-16-16,4 0-81 16,-2 5-108-16,-4 4-312 15</inkml:trace>
  <inkml:trace contextRef="#ctx0" brushRef="#br1" timeOffset="-56336.19">10073 17654 622 0,'0'0'131'15,"0"0"-34"-15,0 0-34 0,0 0 5 16,0 0-15-16,0 0-21 15,-4 32-22-15,-14 24 2 16,-3 22 15-16,2 15-15 16,-4 5-5-16,13 4 1 15,-4-11-6-15,3-11-1 16,4-12 0-16,5-22-1 16,2-17-42-16,0-16-43 15,22-13-71-15,5 0-137 16</inkml:trace>
  <inkml:trace contextRef="#ctx0" brushRef="#br1" timeOffset="-53314.11">10396 17945 588 0,'0'0'300'15,"0"0"-218"-15,0 0-30 16,0 0-3-16,0 0-3 16,0 0-24-16,-111-36-8 15,99 58-13-15,4 7-2 16,3 12 0-16,5 5 1 16,0 5 0-16,13-4 1 15,10 3 0-15,8-10 6 0,0-5-10 16,12-14 3-16,-3-10-3 15,4-11 3-15,-1 0 3 16,-1-26-1-16,-1-12 3 16,-6-9-1-16,-1-3-2 15,-10-8-4-15,-2 0 0 16,-10 0 2-16,-8 10 0 16,-4 12 2-16,0 9-2 15,0 15 1-15,0 9-1 16,0 3 2-16,0 0-2 15,0 14-9-15,-2 26 8 16,0 10 1-16,2 16 0 16,0 6 2-16,0-6 4 0,6-3-6 15,7-13 1-15,-3-10 1 16,-4-14-2-16,1-12 0 16,-5-10 7-16,2-4-6 15,4 0 11-15,0-23 2 16,15-6-5-16,-4-7-4 15,6-5-1-15,-5 6-4 16,0 11-4-16,-6 7 3 16,-6 12 1-16,-8 5 0 15,2 0-9-15,5 0 5 16,0 5-7-16,4 22 8 16,2 0-3-16,3 8 12 15,-1-3-6-15,10-3 0 0,0-6-3 16,-3-7 2-16,5-11-8 15,-10-5-1-15,8 0 5 16,-7-12-5-16,-5-9 9 16,3-9-1-16,-9-2 2 15,-5-4-2-15,-2-5-8 16,0 14 1-16,0 1 6 16,-16 9 3-16,1 11-1 15,-1 6-4-15,-4 0 5 16,6 0-2-16,6 8 2 0,-1 12-1 15,7 6-1 1,2 5 2-16,0 1-4 0,0 2 4 16,4 0 0-1,11-9 4-15,-3-8-3 0,1-11-1 16,3-6-1-16,-3 0-1 16,5 0 2-16,-5-20 3 15,1-4-1-15,1-4 4 16,-6-3-4-16,-5 4 0 15,4 0-1-15,-6 13-1 16,-2 6-3-16,2 8 2 16,-2 0 0-16,0 0-7 15,0 0-5-15,0 15 8 16,0 9 3-16,2 3 0 16,5 4 1-16,-1-7 0 0,6-2 1 15,1-8-1-15,1-6 1 16,1-8-6-16,3 0-1 15,-1-8 7-15,8-18 1 16,-7-6-1-16,6-10 0 16,-8-7 4-16,-5 1-4 15,3-6-9-15,-1 10-5 16,-7 15-4-16,4 15 17 16,-10 11 2-16,0 3-4 15,0 0 1-15,-10 2 2 16,4 13-2-16,-1-4 0 15,7 5 2-15,0-6-5 0,0 4-3 16,9-6 7 0,7 0-3-16,1-2 2 0,-1-1 2 15,-1 7 0-15,4-7 0 16,-1 5 1-16,-5-2 0 16,1 4 0-16,-8 2 6 15,3-3-5-15,-5 2 3 16,-2 4-4-16,3-3 3 15,0 0-2-15,-1 2 2 16,3-7-3-16,1 0 2 16,15-3-2-16,2-2 5 15,6-4 2-15,2 0-2 16,3-4-6-16,-1-19 3 0,-4-3 0 16,-4-7-2-1,-11-9-1-15,-3-4 4 0,-6-3-2 16,-7 8 6-16,0 10-3 15,0 9 3-15,-11 3 2 16,-3 14-8-16,-1 3-1 16,-3 2-2-16,-2 0 1 15,0 18 0-15,-3 12-2 16,8 6-1-16,3 3 1 16,10 7 2-16,2-7 0 15,0-3 0-15,0-5 2 16,0-9-2-16,12-7-2 15,1-11 1-15,5-4-1 16,7 0 2-16,1-14 5 0,-4-10 2 16,1-1-5-16,-8-10 1 15,-1-2-3-15,-10-2 9 16,-2 3 7-16,3 12-2 16,-5 12 11-16,0 7-16 15,0 5-1-15,0 0-8 16,0 17-5-16,0 21 5 15,-9 18 2-15,-4 9 1 16,-1 10-2-16,1 2-1 16,-1 1-1-16,8-5 1 15,-1-15 0-15,7-9 2 16,0-9-2-16,0-13 0 16,0-9-1-16,0-9-2 0,0-6-20 15,0-3 3 1,0 0 20-16,-9-8 0 0,-2-10-7 15,-4-8-4-15,-1-2 10 16,-5-7 0-16,6-5 1 16,7 3 0-16,2-1-2 15,6-3 2-15,0 9-5 16,14-5 3-16,13 2 1 16,4-5-5-16,9 1 6 15,0 3 0-15,-1 12 0 16,-6 6 2-16,0 2 1 15,-4 11-2-15,-4-4 11 16,-8 5-5-16,-5 4-1 16,-10-1-5-16,5-4 4 0,-7 5 7 15,0 0 7-15,0 0-3 16,0 0-10-16,0 0-2 16,0 6-4-16,0 16-1 15,-5 1 1-15,5 3 8 16,0-3-6-16,0-7-2 15,0-1 1-15,11-3-1 16,3-10 0-16,3-2 0 16,-1 0 0-16,8 0 3 15,1-19-7-15,2-3 2 16,-5 0-10-16,5-9 10 16,-12-10-2-16,1 1-18 15,-7 5-11-15,-5 8 28 0,3 13-20 16,-7 6 22-1,0 4-7-15,0-1 7 0,0 5 1 16,0 0 2-16,0 0 0 16,0 3 3-16,0 20-1 15,0 9-2-15,0 3 10 16,0 0-1-16,0-12-6 16,0 0 4-16,0-6 0 15,0-8-1-15,0-5 1 16,0-4 2-16,3 0 13 15,1-3 0-15,3-17 2 16,1-10-18-16,4-2-3 0,1 0 2 16,-2-2-5-16,-2 12-1 15,4 10 1-15,1 5 0 16,-1 7 0-16,3 0-5 16,-5 0 1-16,-2 11-3 15,-1 11 4-15,4 3-1 16,3 9 4-16,8-5 2 15,1 0 7-15,3-8-9 16,0-7 0-16,0-6 0 16,4-8 3-16,5 0 1 15,6 0-1-15,-5-22-3 16,2 1 1-16,-15-8 3 16,-10 0-2-16,-8 0 2 0,-4-1-4 15,-2 4 0 1,0 2 3-16,0 14-4 0,-15 4 1 15,-3 4-1-15,-5 2 0 16,2 0-1-16,-6 14-5 16,4 14 6-16,7 6-1 15,8 2 1-15,3 3-1 16,5-8 2-16,0-2 0 16,0-12 0-16,13 0 0 15,3-12 0-15,5-5 0 16,-2 0 0-16,6-4 2 15,2-15 2-15,-5-11-4 16,5 1 5-16,-5-9-4 16,-4 1 3-16,-5 10-4 0,-8 7 3 15,-3 9-3-15,-2 11 2 16,0 0 2-16,0 0-4 16,0 19-3-16,0 20 3 15,-11 14 0-15,0 12 0 16,-1 9 6-16,1 5-6 15,7 4 1-15,-7-7-1 16,-1-14 0-16,6-9 0 16,-5-13-2-16,-1-16 2 15,6-4 0-15,-3-10 0 16,5-6-3-16,-6-4-4 16,6 0-5-16,-5 0 10 15,3-9-1-15,-6-12-4 0,-1-6-5 16,7-14 11-1,4-18-3-15,2-21-2 0,4-14 2 16,29-2-6-16,9 14-31 16,8 20 27-16,-13 25 13 15,-10 21 0-15,-2 11 0 16,-14 5-2-16,-3 3 3 16,-6 14-5-16,-2-2 3 15,0 5-2-15,0-4-21 16,-17-6-72-16,-12-6-110 15,-11-4-310-15</inkml:trace>
  <inkml:trace contextRef="#ctx0" brushRef="#br1" timeOffset="-53103.79">12316 17515 1013 0,'0'0'83'16,"0"0"-40"-16,0 0-21 16,0 0 9-16,0 0 1 15,0 0-32-15,-25-48-2 16,25 48-4-16,0 0-71 16,0 4-73-16,0 15-189 0</inkml:trace>
  <inkml:trace contextRef="#ctx0" brushRef="#br1" timeOffset="-51553.17">13616 18025 785 0,'0'0'88'16,"0"0"-77"-16,0 0 14 16,0 0 11-16,0 0 1 0,0 0 19 15,0 97-25 1,0-60-19-16,-14 2-7 0,-13-2-5 15,-2-14-94-15,4-19-281 16</inkml:trace>
  <inkml:trace contextRef="#ctx0" brushRef="#br1" timeOffset="-51259.74">14239 17694 820 0,'0'0'98'0,"0"0"-71"16,0 0-4-16,0 0 5 16,0 0-17-16,0 0 9 15,-15 113-1-15,12-47-1 16,3 9-14-16,-2 6-2 15,-2-5-1-15,-3-4-1 16,1-16-1-16,-1-15-1 16,7-17-39-16,-2-20-45 15,2-4-137-15,0-8-12 16</inkml:trace>
  <inkml:trace contextRef="#ctx0" brushRef="#br1" timeOffset="-50994.33">14110 17716 613 0,'0'0'87'16,"0"0"-26"-16,0 0 28 15,0 0-30-15,0 0-25 16,0 0-16-16,40-66-5 16,-13 66-1-16,0 0 6 15,2 0-10-15,-4 12-6 16,-6 10 4-16,-5 2-6 15,-14 8 1-15,0 2 6 16,-12-1-6-16,-17 1 4 0,-11-6-2 16,5 2-3-16,-3-10-42 15,7-12-35-15,6-8-125 16,17 0-107-16</inkml:trace>
  <inkml:trace contextRef="#ctx0" brushRef="#br1" timeOffset="-50530.53">14609 17815 496 0,'0'0'164'0,"0"0"-57"16,0 0-30-16,0 0-9 0,0 0-22 15,0 0-15 1,-71-97-18-16,53 77-6 0,-6-1 10 15,6 9-6-15,-7 1-2 16,5 11 3-16,-4 0-10 16,-5 0-2-16,2 14 0 15,5 12 6-15,1 8-6 16,8 0-6-16,11 2 6 16,2-2-2-16,0-1 2 15,0-8 0-15,21-6 0 16,-2-13-1-16,8-6 1 15,4-2 11-15,12-26 8 16,-3-6-2-16,0-2-3 16,-7 0-2-16,-13 6-4 0,-1 11-8 15,-13 9 15-15,-6 6-1 16,0 4-14-16,0 0-7 16,0 10 0-16,0 16 5 15,-14 15 4-15,3-2-5 16,7-2 0-16,4-4-49 15,0-8 8-15,4-7-36 16,21-15-41-16,4-3-64 16,2-9-28-16</inkml:trace>
  <inkml:trace contextRef="#ctx0" brushRef="#br1" timeOffset="-50421.38">14609 17815 153 0</inkml:trace>
  <inkml:trace contextRef="#ctx0" brushRef="#br1" timeOffset="-50099.86">14609 17815 153 0,'154'-87'310'0,"-154"65"-201"0,0 7-23 0,-9 4 44 16,1 8-13-16,-6-2-39 15,3 5-22-15,-5 0-28 16,1 0-14-16,1 10-4 16,1 12-5-16,4 9-1 15,9 0-2-15,0 10 2 16,0 3 6-16,11-5-8 16,14-2 0-16,-3-4-2 15,2-12 5-15,5-8-5 16,-2-13 0-16,2 0 0 15,2-27 5-15,-2-9 0 16,0-5-2-16,-4-3-1 0,-7-4-2 16,-9-1-1-16,-5-2 1 15,-4 7-5-15,0 14 0 16,0 10 5-16,0 8 2 16,-2 12 0-16,-2 0-2 15,-3 4-4-15,0 19-2 16,2 12 6-16,5 9 3 15,0 2-2-15,5 8-1 16,9-1 0-16,1 5 0 16,-1-7 0-16,1-8 0 15,-1-9 0-15,-1-14 0 16,-5-16-30-16,8-4-71 16,3-21-137-16,-2-20-141 15</inkml:trace>
  <inkml:trace contextRef="#ctx0" brushRef="#br1" timeOffset="-49115.2">15169 17642 581 0,'0'0'68'0,"0"0"-45"16,0 0 27-16,0 0 17 15,0 0-28-15,0 0-16 16,-56-2-4-16,56 2 0 15,0 0-5-15,0 0-6 0,0 0 0 16,-2 0 4-16,-2 5 6 16,-8 4 6-16,1 5-6 15,1 0-5-15,-4 4-8 16,3 5 3-16,-1 3 0 16,10-5-4-16,-2 6-1 15,4-4-3-15,0-2 5 16,0-7-2-16,16-4-3 15,3-6 0-15,6-4 0 16,6 0 4-16,2 0-2 16,6-14-2-16,-8-9 4 15,-3-2-1-15,-1 1-3 16,-2-1-3-16,-9 7 3 16,-5 1 1-16,-9 2 0 15,-2 1 7-15,0 6-1 0,0 2-2 16,0 6 14-16,0 0-11 15,0 0-3-15,0 0-5 16,0 0-4-16,0 14 0 16,0 12 8-16,0 1-2 15,0-4-2-15,12 0 0 16,3-1-1-16,-2-8 4 16,-2-4-3-16,9-8 0 15,-4-2-2-15,4 0 2 16,7-12 0-16,-5-10 1 15,-2-1-1-15,-2-3 3 16,-7-2-3-16,-4-2-4 0,-7-2-5 16,0 9 1-16,0 2 8 15,-5 7 1-15,-1 10 1 16,-6 4-2-16,-1 0-1 16,-1 0 1-16,-1 13-3 15,2 6 3-15,1 9 0 16,10 0-1-16,2 8 0 15,0 0 0-15,21-2 0 16,0-5 1-16,2-12 0 16,-1-2 0-16,5-15-2 15,-2 0-2-15,4-15 4 16,2-11 2-16,-2-10-2 16,-3-1-2-16,-6-7 1 0,-6-5 0 15,-3 1 1-15,-7-6 2 16,3 8-1-16,-5 4 2 15,0 10 7-15,-2 9 3 16,0 5-8-16,0 10 1 16,0 2-1-16,0 6-4 15,-2 0-1-15,-2 0-2 16,-1 18 2-16,5 14 1 16,0 7 0-16,0 5-1 15,0 7 1-15,11-4-1 16,1-1-2-16,1-6 1 15,-1 1 2-15,-4-2 1 16,3-8 0-16,1-9-2 16,-6-10 0-16,3-9-3 0,-5-3-44 15,6-3-94-15,-6-21-105 16,3-5-88-16</inkml:trace>
  <inkml:trace contextRef="#ctx0" brushRef="#br1" timeOffset="-48912.9">15684 17561 610 0,'0'0'121'15,"0"0"-43"-15,0 0 2 16,0 0-30-16,0 0-27 0,0 0 2 16,15 0 19-1,21 7 1-15,5-7-10 0,3 0-21 16,7 0-4-16,12 0-3 15,-1 0-7-15,-4 0 0 16,-16 0-14-16,-26 0-214 16</inkml:trace>
  <inkml:trace contextRef="#ctx0" brushRef="#br1" timeOffset="-48348.88">16625 17765 622 0,'0'0'84'16,"0"0"-44"-16,0 0 25 15,0 0 37-15,0 0-11 16,0 0-24-16,96-65-27 16,-61 30-20-16,7-11-2 0,-3-3-4 15,-6-6-9-15,-8-3 0 16,-8 10-2-16,-8 11 1 15,-9 10-4-15,0 13-2 16,0 11 0-16,-15 3-3 16,-17 0-2-16,-1 17 1 15,0 12-3-15,-1 8 3 16,16 0-7-16,16 1 1 16,2-2 6-16,9-2 5 15,24 0 1-15,8-5 0 16,5-6 2-16,-1 0-2 15,-9-2 0-15,-7-3 0 0,-16-2 0 16,-7-1 1 0,-6-1 0-16,0-2-1 0,-29-3 4 15,-15 4 0-15,-3-10-4 16,-2-1-12-16,14-2-70 16,12-7-56-16,21-22-161 15</inkml:trace>
  <inkml:trace contextRef="#ctx0" brushRef="#br1" timeOffset="-46214.2">17255 17418 594 0,'0'0'185'0,"0"0"-109"0,0 0 9 16,0 0-5-1,0 0-15-15,0 0-25 0,-84-23-18 16,64 41-7-16,-1 5-3 15,13 10 0-15,1 6-3 16,7 3-4-16,0 0-2 16,23-3-2-16,6-4 2 15,2-7 6-15,0-10-4 16,9-7-4-16,-2-11-1 16,7 0 4-16,-1-20 3 15,-2-11-6-15,-6-1 6 16,-9-6-4-16,-5-8-3 15,-16 2 2-15,-3 3 2 16,-3 11-2-16,0 12-2 16,-9 8 0-16,-11 6-5 0,2 4-1 15,2 0 5-15,3 4-2 16,0 13-3-16,13-6-1 16,0 2-4-16,0-1 5 15,0-2 2-15,9-3 4 16,4 2-3-16,-4-3-2 15,2-1 5-15,2 4 0 16,-3 1 0-16,-4 6 2 16,3 2-2-16,-3 8 2 15,2 2-2-15,-2-2 6 16,1-2-6-16,-1-4 3 16,6 0-6-16,-6-8 7 0,5 4-3 15,3-9 0 1,1-7 0-16,8 0-1 0,6 0 0 15,4-12 0-15,5-11 3 16,-3-5-2-16,-4 1-1 16,-6-10 4-16,-2-1-2 15,-15-3 0-15,4 10 4 16,-3 4-6-16,-5 18-2 16,-2 4 2-16,-2 5 0 15,0 0-2-15,0 0-4 16,-4 0-5-16,-17 14 9 15,2 13-1-15,3 4 2 16,5 4 0-16,9 0 1 16,2-3-2-16,0 2 0 0,2-8 2 15,21-9-1-15,-4-1-2 16,10-10 2-16,12-6-2 16,3 0-1-16,14 0 4 15,-4-14 0-15,-8-8 0 16,-15-4 0-16,-6 3-12 15,-9-12 9-15,-7 5-1 16,-9-4-2-16,0 3 5 16,-7 10-4-16,-11 8 4 15,-5 8-1-15,6 5 1 16,1 0 1-16,1 4-9 16,-1 19 9-16,5 3-3 15,11 11 3-15,0-4-4 0,0-4 4 16,13-3 0-16,5 0 2 15,7-12 0-15,2 0-2 16,4-10-8-16,11-4 8 16,0 0 1-16,5-4 9 15,-7-13-7-15,1-6-1 16,-6 0 0-16,1-3 0 16,-9-1-1-16,-10 5-1 15,-12 4 6-15,-3 10-3 16,3 4 2-16,-5 4-5 15,0 0-9-15,-5 4-3 16,-11 18 12-16,1 8 0 0,6 2 1 16,0 2 8-16,7-2-8 15,0-2 7-15,2-10-8 16,0-8 6-16,0-3-5 16,0-9 2-16,0 0 12 15,0-4 12-15,2-17-2 16,9-7-21-16,0-4-1 15,-2 0 1-15,2-2-4 16,-2 2 0-16,0 6 2 16,-5 14-2-16,1 2-7 15,-3 10 2-15,-2 0-8 16,2 0-9-16,2 14 9 16,6 8 12-16,-4 0 1 15,5 8-2-15,7-4 2 16,9-6 0-16,2 1 1 0,5-10 1 15,-5-5-2-15,-5-6 0 16,3 0 0-16,1-6 0 16,-1-17 3-16,-2-4-1 15,-11 1 4-15,-8-11-3 16,-6 0-2-16,0 2 3 16,0 10-4-16,0 11-1 15,0 7-3-15,0 7-1 16,-4 0-4-16,-8 7 4 15,6 16 1-15,-3 7 3 16,9 2 1-16,0-3 0 16,0-5 2-16,4-7-2 0,15 0-3 15,-9-11 3-15,8-6-2 16,2 0 4-16,9 0-2 16,4-9 1-16,3-12 1 15,-5-1-2-15,-6-10 0 16,-7 3-1-16,-5-4-8 15,-3 5-12-15,-8 5 8 16,-2 10 8-16,0 9-2 16,0 4-5-16,0 0 3 15,-12 4 7-15,1 16 2 16,5 8 5-16,-4 2 4 16,8-2-4-16,0 0 14 15,2-7-1-15,0-6 2 0,0-7-10 16,0-6 3-16,0-2-5 15,0 0 8-15,0 0 8 16,0-14-1-16,2-14-21 16,12-2-1-16,-3-2-1 15,-5 6 0-15,6 8-5 16,-8 9-3-16,-2 8 0 16,3 1-6-16,-3 0 2 15,0 10-5-15,8 13 15 16,-4 0 2-16,7 1 0 0,1-4-1 15,5 0 1 1,10-10-2-16,9 0-1 0,5-6 1 16,-5-4 2-16,-5 0 1 15,-6-18-1-15,-11-8-8 16,-3-6 5-16,-9 1 3 16,-4 4 0-16,0 5-3 15,0 12 3-15,-4 2 0 16,-14 8 0-16,-6 0-2 15,-3 8 0-15,7 14 2 16,-1 0-1-16,13-2 1 16,3 1 0-16,5-2 1 15,0-3-1-15,0-7 0 16,11 2 0-16,5-8 1 16,1 0 4-16,6-3-4 0,-7 0 7 15,-1 0-1-15,1 2 9 16,-5 10-13-16,0 8 1 15,-8 10 9-15,-3 10-12 16,0 15 10-16,-12 7 3 16,-10 5-5-16,-2 0-8 15,-3-11-1-15,7-16 0 16,-3-12-4-16,6-14-28 16,-6-10-35-16,5-4-30 15,-1-12-200-15</inkml:trace>
  <inkml:trace contextRef="#ctx0" brushRef="#br1" timeOffset="-45950.82">18930 17145 809 0,'0'0'88'0,"0"0"-67"16,0 0 18-16,0 0 19 16,0 0-19-16,0 0-18 15,-29 44 2-15,31-44 5 16,13 0-4-16,-1-8-10 0,-1-10-8 16,-11 2-6-1,-2 2-38-15,-13 5-36 0,-32 8-98 16,-24 1-261-1</inkml:trace>
  <inkml:trace contextRef="#ctx0" brushRef="#br1" timeOffset="-45283.69">17828 17570 572 0,'0'0'90'16,"0"0"-48"-16,0 0 56 15,0 0-37-15,0 0-41 16,0 0-5-16,-13-2-10 15,13 2 0-15,11 0 0 16,5 0 7-16,11 0 4 0,-6-7 14 16,4-10-15-16,0-1 12 15,-9 0-18-15,-5-2-3 16,-7 1 7-16,-4 4 0 16,0 5 5-16,-2 2-11 15,-21 4-7-15,1 4 0 16,-4 0-27-16,-1 4-15 15,-2 17-29-15,9 10-43 16,-1 5-143-16</inkml:trace>
  <inkml:trace contextRef="#ctx0" brushRef="#br1" timeOffset="-11344.49">28288 3762 525 0,'0'0'76'16,"0"0"62"-16,0 0-13 0,0 0-33 16,0 0-28-1,0 0-9-15,0 0-12 0,0 0-14 16,0-5-22-16,0 40-4 15,0 11 13-15,0 12 9 16,0 1-16-16,2-4 4 16,0-1-13-16,2-8-3 15,-4-10 3-15,0-5-1 16,0-13-41-16,0-6-52 16,0-10-35-16,0-2-121 15,0-4-199-15</inkml:trace>
  <inkml:trace contextRef="#ctx0" brushRef="#br1" timeOffset="-10884.75">28103 3984 601 0,'0'0'58'0,"0"0"51"15,0 0-15-15,0 0-67 16,0 0-26-16,0 0 2 15,118-14-3-15,-58 11 1 16,5 3 1-16,-7 0-2 16,0-5 0-16,-12-1-7 15,-8-4-18-15,-18-2 4 16,-9-4 13-16,-11-4 8 16,0 0 5-16,0-4-2 0,-4 0 2 15,-9-1 18 1,-1 4-5-16,1 1 2 0,4 5 9 15,2 4 5-15,0 4 2 16,5 6 0-16,2-2-7 16,0 3-2-16,0 0-18 15,0 8-7-15,0 24-2 16,2 13 8-16,14 6 4 16,4 7 6-16,-6 0 5 15,-1-5-12-15,-4-4-4 16,-2-8-5-16,-3-6-2 15,-2-12 0-15,-2-8-4 16,0-7-2-16,0-6-43 16,7-2-31-16,-3 0-47 15,8-25-212-15</inkml:trace>
  <inkml:trace contextRef="#ctx0" brushRef="#br1" timeOffset="-10449.08">29006 3884 560 0,'0'0'75'16,"0"0"85"-16,0 0-50 16,0 0-55-16,0 0-3 15,0 0-11-15,2-60 2 0,-7 50-16 16,-10 3-6-16,-10 5-13 15,-2 2-8-15,-2 0 1 16,-2 0-1-16,2 20 0 16,2 3 0-16,10-1 0 15,3 4 2-15,12-4-2 16,2 2-3-16,0-2 3 16,16-2-2-16,13 2 2 15,4 0 0-15,5 0 5 16,-3-1-5-16,-4-4-1 15,-4-2 1-15,-11-5-2 16,-9-2 2-16,-5-2-1 16,-2-1-2-16,0 0 1 15,-18 3 2-15,-18-3 2 0,-12-1-2 16,-4 1 2-16,3-5-5 16,5 0-10-16,17 0-38 15,11-9-39-15,16-7-31 16,0-4-148-16</inkml:trace>
  <inkml:trace contextRef="#ctx0" brushRef="#br1" timeOffset="-10034.4">29442 3866 585 0,'0'0'61'15,"0"0"107"-15,0 0-67 16,0 0-46-16,0 0-4 16,0 0-11-16,-10-49-19 15,-11 49-8-15,-8 0-11 16,0 0-1-16,0 13 2 16,0 3 0-16,9 4 2 15,5 3-2-15,1 0-2 16,14 0-1-16,0 2 1 15,0-3 2-15,16 2-2 16,13-5 2-16,6 2-3 16,10-3 1-16,2 1 4 15,-12-6-5-15,-4 1-4 0,-8-2 2 16,-12-3 2-16,-11-1 0 16,0-2 0-16,-13 2 4 15,-41-2 1-15,-17-1-2 16,-12-2-3-16,-2-3-20 15,12 0-80-15,13 0-157 16,8 0-480-16</inkml:trace>
  <inkml:trace contextRef="#ctx0" brushRef="#br1" timeOffset="-9166.97">28261 4509 559 0,'0'0'30'15,"0"0"27"-15,0 0 110 16,0 0-77-16,0 0-34 16,0 0 5-16,-73-2-7 15,73 2-14-15,15 0-17 16,32 4 20-16,35 2-3 16,32-2-14-16,19-4-6 0,19 0-14 15,5 0 1-15,-11-7-5 16,-16-3 2-16,-19 2-1 15,-31 0-3-15,-28 3 0 16,-25 3-14-16,-23 1 0 16,-4 1-29-16,-12-2 12 15,-30-1 11-15,-16 3-23 16,-15 0-13-16,-5 0-22 16,-14 0 2-16,-8 6-41 15,-7 12-35-15,-6 0 47 16,5 1 21-16,13 0 84 15,8-4 0-15,16-1 65 16,13 0 12-16,10-4 3 16,24-2 31-16,4-4-27 15,13 0-38-15,7-4-3 0,0 1-7 16,0 6-11-16,0-1-2 16,14 4 10-16,28 1 24 15,24-6-7-15,33-5-24 16,28 0-2-16,27 0-8 15,10-5-16-15,8-8 5 16,-2-1-2-16,-24 0-3 16,-22 4 3-16,-40 0-3 15,-35 4-1-15,-34 1 0 16,-9 4-2-16,-6-3 0 16,0-3 3-16,-14 2 0 15,-6-1 0-15,-4 4 0 0,-5 2-9 16,0 0-11-16,-7 0-48 15,7 10-33-15,2 5-53 16,7 4-202-16</inkml:trace>
  <inkml:trace contextRef="#ctx0" brushRef="#br1" timeOffset="-8269.47">27490 5095 519 0,'0'0'85'0,"0"0"-2"15,0 0 95-15,0 0-74 16,0 0-21-16,0 0-26 16,11-28-14-16,-11 28-22 15,2 32-20-15,11 19 9 16,-6 19 10-16,0 3-8 15,-7 2-8-15,0-7-3 16,0-10-2-16,-11-7-48 16,-1-15-101-16,4-13-130 0,-3-10-324 15</inkml:trace>
  <inkml:trace contextRef="#ctx0" brushRef="#br1" timeOffset="-7864.75">27336 5363 116 0,'0'0'773'16,"0"0"-749"-16,0 0 76 15,0 0-27-15,0 0-57 16,0 0-6-16,28-15-5 16,30 13-3-16,12 0-2 0,10-5 0 15,-14-2-47 1,-5-3 1-16,-21-6 4 0,-17-2 15 15,-19-4 18-15,-4-5 9 16,0 2 8-16,-20-4-8 16,-3 5 29-16,2 4-4 15,5 4 9-15,3 9-5 16,1 2-2-16,10 5 8 16,0 2-4-16,2 0-16 15,0 0-15-15,0 21-1 16,0 25 1-16,2 12 6 15,12 5-4-15,1 3 3 16,-9-5 0-16,2-6-5 16,-4-6 0-16,-2-10-2 15,5-9-14-15,-3-9-49 16,8-7-38-16,5-12-75 0,1-2-228 16</inkml:trace>
  <inkml:trace contextRef="#ctx0" brushRef="#br1" timeOffset="-6633.57">27904 5336 678 0,'0'0'115'15,"0"0"20"-15,0 0-17 16,0 0-46-16,0 0-43 16,0 0-12-16,-4 1-14 15,-5 32 8-15,7 6-4 0,2 0 0 16,0 1-4-16,0-6-1 15,4-6-2-15,9-4 0 16,1-10-1-16,3-6-1 16,-1-8 2-16,5 0 0 15,-4-8 2-15,-1-16 11 16,-1-8-7-16,-6-1-1 16,-4-4 1-16,-5-1-3 15,0 2-2-15,-3 6 4 16,-12 8-5-16,-1 10-2 15,-6 8 1-15,2 4-6 16,5 0 6-16,-6 16-1 16,7 8-7-16,10 6 7 0,4 1-4 15,0 1 4-15,10-6 1 16,7-1-9-16,8-9 7 16,-5-6 3-16,4-3-15 15,5-7 15-15,2 0 0 16,3-15 2-16,2-5 7 15,-7-3-8-15,-2-6 2 16,-12 0 1-16,-1 0-3 16,-8 5 2-16,1 7 3 15,-7 12-1-15,0 3-5 16,0 2 0-16,0 0-6 16,0 14-1-16,0 14 6 0,0 10-1 15,0 5 3 1,2-6-1-16,11-3 14 0,1-6-12 15,-1-10 4-15,-6-7-5 16,2-10 2-16,-7-1-2 16,9 0 13-16,5-12 5 15,11-13-7-15,-4-9-5 16,6 1-2-16,-4-3 0 16,0 6-5-16,-9 4 1 15,-3 12 1-15,-9 8-2 16,0 6-3-16,1 0-9 15,0 15 0-15,4 14 12 16,6 5 2-16,-1 2-1 0,1-2 0 16,-6-3 0-1,0-12 0-15,2-5-1 0,-9-6 2 16,0-8 5-16,6 0 4 16,-4 0 8-16,9-19 14 15,7-12-17-15,3-8-12 16,4-5-2-16,-4-2 2 15,0 3-3-15,-3 9-1 16,-7 12 1-16,-6 14-1 16,-7 8 0-16,0 0-13 15,3 18 2-15,1 13 10 16,3 6 1-16,6 1-2 16,-2-2 2-16,2-4 4 15,3-8-4-15,2-6 0 0,-7-7-2 16,2-10 2-16,8-1 5 15,0 0-3-15,14-15 4 16,-2-14-2-16,0-3-2 16,-6-8-2-16,-5-4-1 15,-8-7 1-15,-8 6 0 16,-6 0 0-16,0 14-3 16,0 6-3-16,-16 13 1 15,-3 12 0-15,-10 0-1 16,-7 17-1-16,5 17 4 15,6 8 3-15,11 6 0 16,14 2 0-16,0 0-9 16,12-6 9-16,17-4 1 0,9-10 0 15,-1-5-1-15,4-12 0 16,-3-9 2-16,2-4-1 16,-3 0 2-16,0-17-3 15,-6-6 1-15,-12 0-1 16,-5 2 4-16,-9 3-4 15,-5-1-1-15,0 5-4 16,-5 2-10-16,-9 5-16 16,-1 7-29-16,-3 0-49 15,1 0-60-15,3 2-246 16</inkml:trace>
  <inkml:trace contextRef="#ctx0" brushRef="#br1" timeOffset="-3516.29">29797 5213 677 0,'0'0'24'0,"0"0"158"15,0 0-82-15,0 0-55 16,0 0 7-16,86-124 13 16,-78 102-5-16,-8-4-20 15,0 2-1-15,0 0-24 16,-25 4-2-16,-2 2 4 15,2 12-17-15,1 6 0 16,-5 0-1-16,3 8-2 16,-1 18-1-16,11 6 1 15,14 8 0-15,2 4-1 0,0 4-2 16,20 3 1-16,9-6-1 16,9 0 2-16,4-5 4 15,3-5-4-15,-3-8 1 16,-7-5 3-16,-12-4-4 15,-9-4-6-15,-14-2 5 16,0 2-3-16,-37-2 8 16,-5 0 4-16,-7-2-3 15,5-8-2-15,6-2 2 16,11 0-5-16,11 0 6 16,10 0-2-16,1 0 1 15,5 0-1-15,0-2-3 0,0-2 3 16,21 0 0-16,12 0 0 15,13-2-1-15,8-1 1 16,4-2 3-16,-4-1-2 16,-6 3-1-16,-5-4 2 15,-14-5-2-15,-9 2 1 16,-6-3 1-16,-6-6-1 16,-1 2 2-16,-7 2-3 15,0 4 1-15,0 10-1 16,0 3-3-16,0 2 1 15,0 0 0-15,0 0 2 16,0 10-6-16,0 12 5 16,0 6 0-16,0 2 0 0,14-6-3 15,3-4 4 1,1-6 0-16,-1-5 1 0,2-6 1 16,-4-3 3-16,-1 0 2 15,4-20 1-15,-1-9-2 16,-1-4-3-16,-5-7-3 15,-7 2 2-15,1-1-2 16,-5 6 0-16,0 8 0 16,0 13-5-16,0 9 1 15,0 3 2-15,-7 5-4 16,3 23-5-16,2 12 9 16,2 1-1-16,0-2-3 0,4-2 6 15,14-9-1 1,2-8-1-16,2-12 4 0,-1-8-2 15,0 0 3-15,0-8 5 16,1-22-6-16,-5-13-1 16,-3-4 2-16,-7-12 0 15,-7-9-3-15,0-6 0 16,0-7 0-16,-13 8 0 16,-5 8-1-16,5 22 1 15,3 18-1-15,4 16 0 16,1 9-4-16,-1 2 1 15,-6 27-5-15,6 20 9 16,-1 13 0-16,7 11 0 0,0 6 0 16,0 4 0-1,11-9 0-15,1-15 1 0,1-14-1 16,-7-17 1 0,-2-12-1-16,2-10 0 0,-4-6 0 15,9 0 10-15,-3-6 3 16,8-22-7-16,4-4-3 15,2-2-2-15,-1 8-1 16,-2 6 0-16,4 12-6 16,-3 8-3-16,3 0 1 15,-6 12-3-15,-1 13 8 16,-3 4-1-16,-1 1 2 16,-12-1-1-16,0-6 0 15,0 0 3-15,-12-6 0 0,-15-3 2 16,-6-4-2-16,-1-4 0 15,3-4-4-15,2-2 3 16,12 0-4-16,5 0 5 16,6-6-4-16,6-2 1 15,0-1 0-15,4-5-1 16,23 2 3-16,6-5-2 16,9-3-2-16,10 2 5 15,4-5 0-15,2-3 4 16,0-1-6-16,-12-1 7 15,-3-2-4-15,-10-1-1 16,-8 1 6-16,-12 5 6 16,-13 2-9-16,0 7 4 0,0 4-6 15,-17 6-1-15,-10 4-2 16,4 2 2-16,1 0-3 16,1 17 3-16,13 4-2 15,-1 5-2-15,9 2 2 16,0 1-1-16,0-1 0 15,9-5 2-15,9 2 2 16,7-5 0-16,-4-2 3 16,2-2-3-16,-3-4 2 15,-3-2-2-15,-3-2-1 16,-7-1 2-16,-3 2-2 16,-4-1 2-16,0 1-1 15,0 0 4-15,-13 2 0 0,-7-4 0 16,-9-2-5-16,6 0-1 15,2-5 1-15,0 0-19 16,13 0-64-16,-2-5-66 16,10-14-124-16,0-6-264 15</inkml:trace>
  <inkml:trace contextRef="#ctx0" brushRef="#br1" timeOffset="-1867.31">31272 5211 695 0,'0'0'94'16,"0"0"42"-16,0 0 5 15,0 0-81-15,0 0-20 0,0 0-14 16,-77 5-12-16,56 22-3 16,-1 5 7-16,7 5-17 15,7 0 3-15,6 2-4 16,2-3 3-16,5-7-3 15,19-6 0-15,13-9 8 16,-6-8-7-16,9-6 3 16,-3 0 5-16,3-14-5 15,-1-15-2-15,-4-6 1 16,-4-9 2-16,-8-6-5 0,-12-4-6 16,-7 1 6-1,-4 11 4-15,0 14-3 0,0 12-2 16,-13 14-3-16,-7 2-4 15,-1 0 2-15,4 4 1 16,3 8-1-16,8 2 1 16,6-2-3-16,0 1-5 15,0 2 0-15,4 2-14 16,14-5 22-16,3-2 5 16,0-1 0-16,2 0 1 15,-5-1 1-15,-3 3-2 16,-1 2 0-16,-1 1 2 15,-2 6-2-15,5 2 1 16,-3-3 2-16,-4 1 2 16,0-5 2-16,-5-4-3 0,3-6 2 15,-5-1-2-15,2-4-2 16,-1 0 8-16,6 0-6 16,0-2 9-16,7-16-3 15,-3-8-6-15,3-6-4 16,1-4 1-16,3-7-2 15,-2 7 2-15,-11 10-2 16,2 12 2-16,-9 14-3 16,0 0 1-16,0 0-19 15,0 16 16-15,0 16 1 16,0 9 3-16,0-3 0 16,6 1 1-16,10-2-1 0,4-4-2 15,0-4 2 1,7-12 2-16,0-5 0 0,0-12 0 15,-4 0 1-15,6-3 3 16,3-23 0-16,-8-6-4 16,-1-11 2-16,-5-8 0 15,-7-12-4-15,-5-7 0 16,-6-10 2-16,0-4-2 16,0 2 0-16,0 14-5 15,-2 15 5-15,-7 24 1 16,3 14-1-16,-1 15-3 15,-6 0-2-15,-3 20 4 16,-2 21-1-16,2 10 0 16,8 12 2-16,8 7-1 15,0 9 1-15,0-1 0 0,20-1 0 16,5-8 0-16,1-9 1 16,3-14-2-16,0-13 1 15,-7-12 0-15,-1-10 1 16,0-11 0-16,0 0 2 15,-1-20 3-15,1-15-4 16,-4-9 0-16,-9-8-2 16,-3-7-2-16,-5 8 0 15,0 9-2-15,0 17 4 16,-5 17 0-16,-1 7-5 16,-1 1-2-16,1 1 3 15,-2 23 3-15,2 6-1 0,6 5-7 16,0-3 9-1,0-4 0-15,18-3 0 0,2-6-3 16,4-3 0-16,5-10 6 16,7-6 0-16,7 0-2 15,-1-12 3-15,1-12-3 16,-8-8-1-16,-6-4-1 16,-9-9-6-16,-4 0 3 15,-14 4 0-15,-2 9-7 16,0 13 6-16,-9 12 3 15,-13 7-7-15,-7 2 3 16,0 26 6-16,4 12 0 16,12 6-1-16,9 2-1 0,4-1 0 15,0-6 1-15,15-4-1 16,7-9 2-16,7-9 5 16,0-8 0-16,9-11 1 15,2 0 2-15,3-11 8 16,3-18-2-16,-5-7-7 15,-1-10 0-15,-11-10-7 16,-5 1 1-16,-6 3 0 16,-9 14-1-16,-9 16-1 15,0 10-3-15,0 8 3 16,-14 4 1-16,-3 0 0 16,-3 0-3-16,6 0 2 0,7 7-1 15,3 4-2-15,4-1-1 16,0 2-3-16,0 1-1 15,0-4 2-15,0 5 5 16,9-2 2-16,2 4 0 16,-2 7 1-16,2-1-1 15,-4 1 1-15,2 4-1 16,-5-1 0-16,3 2 1 16,-5-1-1-16,-2-3 10 15,0-1-2-15,2-7 4 16,0-2-7-16,10-6-4 15,-1-2 0-15,11-6 4 16,5 0-2-16,8-4-3 16,-3-20-23-16,-5-8-20 0,-9-8-85 15,-7-2-24-15,-11 1-213 16</inkml:trace>
  <inkml:trace contextRef="#ctx0" brushRef="#br1" timeOffset="-1426.46">31665 5057 36 0,'0'0'577'0,"0"0"-519"16,0 0 96-16,0 0-64 0,0 0-13 16,0 0-21-16,-50 64 13 15,50-52-19-15,0-6-23 16,0-6-9-16,0 0-9 16,16 0 2-16,9-3 8 15,2-16-15-15,-8-1-2 16,-9 1-2-16,-10 7-32 15,-23 3-97-15,-26 9-105 16</inkml:trace>
  <inkml:trace contextRef="#ctx0" brushRef="#br1" timeOffset="449.83">28655 6162 443 0,'0'0'273'15,"0"0"-161"-15,0 0 49 0,0 0-54 16,0 0-52-16,0 0-11 15,5-65-5-15,-3 42-11 16,-2-3-16-16,0 3-5 16,0 5-6-16,-7 6-1 15,-9 5 0-15,-1 2-1 16,-3 5-8-16,-5 0 8 16,1 10-4-16,4 14-4 15,7 7-1-15,8 5 9 16,5 4-3-16,0 2-2 15,16-2 2-15,15-4-6 16,4-3 7-16,5 1 1 0,-1-7 0 16,-12-3 0-16,-8-7 0 15,-10-10 0-15,-9 0-5 16,0-2-11-16,-24 6 18 16,-19-4 0-16,-3 0 0 15,-6-5-8-15,8-2-1 16,10 0 0-16,12 0 9 15,8 0 2-15,12-2 0 16,2-5 0-16,0 2-2 16,14-5 4-16,19-3-4 15,16-1 0-15,11-2 1 16,10-2 0-16,1-1 2 16,-2-2 0-16,-5 1 1 0,-8-2 3 15,-13 0-5 1,-12 2-1-16,-16-3 3 0,-6 3 1 15,-9 3-5-15,0 3 0 16,0 2 0-16,-9 6-3 16,-6 6 3-16,-3 0-5 15,0 0 4-15,-4 20-2 16,8 6-3-16,10 2 6 16,4 5 0-16,0-1-4 15,14-2 4-15,12-2 0 16,-2-9 1-16,5-3 5 15,-2-10 0-15,7-6 4 16,-5 0 2-16,0-11 1 16,0-14 0-16,-7-3-3 0,-1-4-1 15,-6 0-9-15,-9-2 6 16,-4 0-5-16,-2 8 2 16,0 8-3-16,0 11-2 15,0 7-4-15,0 0 5 16,0 7-3-16,-4 18 3 15,2 8-1-15,2 5 2 16,0 0 0-16,11-4-1 16,5-6 1-16,-3-8 0 15,1-7 0-15,-12-12 5 16,4-1-1-16,1 0 2 16,7-9 10-16,1-16-9 15,5-7-3-15,-2-3-4 0,-5-2 1 16,2 5 1-16,-3 9-2 15,-3 11 0-15,-5 5-4 16,-2 7-2-16,-2 0-1 16,0 0-9-16,6 0 0 15,2 14 14-15,5 5 2 16,10 4 1-16,-1-1-1 16,3-2 2-16,-1-4-2 15,0-7 4-15,-1-2-4 16,2-5 8-16,-10-2-1 15,3 0 0-15,-1-14 4 16,-1-10-2-16,-5-5-6 0,3-3-2 16,-10-6 0-16,-4 6-1 15,0 5-1-15,0 5-7 16,0 9 2-16,-10 12-2 16,-4 1-6-16,-7 0 8 15,2 15 2-15,3 14-4 16,5 2 3-16,11 6 1 15,0-1 4-15,9-5 0 16,11 1-5-16,5-6 5 16,4-9 0-16,2-7 4 15,9-5-3-15,-3-5 9 16,11-9 0-16,-2-17 4 16,1-10-11-16,-7-2-1 0,-11-3 0 15,-11 2 2 1,-16 7-4-16,-2 3-1 0,0 10-3 15,-18 9-1-15,-4 7-2 16,-4 3 0-16,-3 0-5 16,4 13 4-16,7 2 0 15,9 2 1-15,7-1 1 16,2-5 2-16,0 2-2 16,4-3 0-16,11-2 6 15,6-3 0-15,-1 2 4 16,3-5-3-16,-8 1 1 15,1 2 0-15,-3 1-1 16,-2 2 0-16,-2-1 1 16,0 6-1-16,2 1 1 15,-4 4-2-15,2 0 11 0,-7-2-7 16,4-2-2-16,3-3 0 16,1-6-1-16,5-1-1 15,7-4 0-15,12 0-17 16,1-4-32-16,3-15-60 15,-4-4-111-15,-8-3-356 16</inkml:trace>
  <inkml:trace contextRef="#ctx0" brushRef="#br1" timeOffset="723.25">30163 5757 764 0,'0'0'80'15,"0"0"89"-15,0 0-53 16,0 0-83-16,0 0-14 16,0 0-12-16,66 66 25 15,-3-3 2-15,8 9-4 16,1 8-2-16,-20 4-7 15,-18-3-3-15,-31 0-15 16,-15-2-6-16,-52-3-18 0,-30-7-77 16,-22-11-188-1</inkml:trace>
  <inkml:trace contextRef="#ctx0" brushRef="#br1" timeOffset="1564.78">27393 5005 241 0,'0'0'318'0,"0"0"-268"15,0 0 56-15,0 0-9 16,0 0-30-16,0 0-18 15,-31-17 4-15,16 22-14 16,-3 25 0-16,-11 18 1 0,2 20 18 16,5 18-16-16,4 21-3 15,7 14-12-15,5 9-11 16,6 4-9-16,0-9-3 16,13-16-4-16,29-22-8 15,20-26-42-15,21-18-59 16,17-23-86-16,12-20-140 15</inkml:trace>
  <inkml:trace contextRef="#ctx0" brushRef="#br1" timeOffset="4562.96">24552 7406 176 0,'0'0'759'0,"0"0"-690"15,0 0 28-15,0 0-12 16,0 0-41-16,0 0-15 15,0 0-19-15,0 0 4 16,116-20-13-16,-58 9 6 16,6 3-6-16,-1 2 6 0,-17-1-7 15,-7 4 0-15,-22 3 0 16,-13-2 0-16,-2 2 0 16,-2-2 2-16,0 2-2 15,0-2-4-15,-10-1-14 16,-15 3-33-16,-4 0-96 15,4 0-143-15</inkml:trace>
  <inkml:trace contextRef="#ctx0" brushRef="#br1" timeOffset="8998.21">25555 7379 623 0,'0'0'148'0,"0"0"-18"16,0 0-54-16,0 0-15 0,0 0-9 16,0 0-8-1,0 0-6-15,27-39-4 0,-27 24-7 16,0-5-15-16,0 2 6 16,-12 1-11-16,-10 3-2 15,0 7-5-15,-5 5 0 16,-2 2 0-16,0 0-1 15,0 18 0-15,2 4 1 16,12 2-2-16,3 2 1 16,12-2-1-16,0 1-8 15,10-4 8-15,19-5-4 16,0-7 0-16,4-9 4 16,5 0-1-16,-7-12 3 15,2-19 2-15,-4-4-1 16,-6-4 2-16,-6-1 9 0,-5-6-1 15,-1-8 3-15,-9-6 1 16,2-3-9-16,4 10-3 16,-6 14-2-16,0 19 2 15,-2 12-3-15,0 6 0 16,0 2 4-16,0 0-4 16,0 32-5-16,-12 17 5 15,6 10 0-15,1 5 0 16,3-3 0-16,2-7 0 15,0-7 0-15,0-4 0 16,0-7-4-16,2-8-18 16,17-11-53-16,0-16-82 0,12-1-3 15,7-15-176-15</inkml:trace>
  <inkml:trace contextRef="#ctx0" brushRef="#br1" timeOffset="9599.33">25916 7200 638 0,'0'0'192'0,"0"0"-50"16,0 0-39-16,0 0-36 16,0 0-4-16,0 0-30 15,-43-13-13-15,26 13-12 16,-8 12-2-16,0 13-3 16,3 7 0-16,0 3-3 15,8 5-1-15,8-4-2 16,4-6 2-16,2-6-2 15,0-10-2-15,0-5-2 0,6-8 2 16,15-1 3-16,3 0 2 16,0-24 3-16,5-6 0 15,-4-7 0-15,-3 4-3 16,-1-1 9-16,-8 5-3 16,-7 11 5-16,-6 9-5 15,0 7-1-15,0 2 0 16,0 0-5-16,0 4-3 15,0 21-1-15,-4 10 4 16,-5 3 0-16,7 0 0 16,2-1-2-16,9-8-17 15,15-7 11-15,3-9 4 0,4-13-4 16,1 0-19 0,-3-25 11-16,-8-11 0 0,4-8 15 15,-7-5 1-15,-5-2 1 16,-1-10 0-16,-6-1 13 15,1 2 0-15,-7 3-5 16,0 16 1-16,0 10-6 16,0 18 0-16,-11 11 10 15,-3 2-4-15,-3 15-4 16,3 22-6-16,-1 11 0 16,5 13 1-16,8-1 1 15,2 0-2-15,0-4-1 16,0-10 1-16,0-10 0 0,12-7-2 15,-8-15-14 1,7-5-8-16,1-9-73 0,-4 0-118 16,3-18-131-16</inkml:trace>
  <inkml:trace contextRef="#ctx0" brushRef="#br1" timeOffset="9783.61">25947 7236 725 0,'0'0'134'16,"0"0"-41"-16,0 0-21 16,0 0-56-16,0 0 20 0,0 0-16 15,171 21-20-15,-86-21-45 16,13-7-22-16,7-5 54 16,-7 3-157-16,-19-1-59 15,-33 3-245-15</inkml:trace>
  <inkml:trace contextRef="#ctx0" brushRef="#br1" timeOffset="10547.96">26645 7181 333 0,'0'0'194'16,"0"0"32"-16,0 0-57 16,0 0-77-16,0 0-15 15,0 0-7-15,-116-42-17 16,102 42-20-16,1 0-15 16,-5 3-5-16,-2 19-7 15,-2 6-2-15,1 7 1 16,6 1-3-16,7-3-1 15,-2 2-1-15,8-9 0 0,2-4-1 16,0-8 1-16,0-4 0 16,0-7-1-16,20-3 1 15,7 0 1-15,0-20 1 16,2-12-1-16,-5-1-1 16,-2 1 3-16,-6 0-2 15,-5 6 0-15,-4 7 0 16,-5 11 6-16,-2 7-7 15,0 1-1-15,0 0 0 16,0 0-5-16,0 18 2 16,0 8 3-16,0-3 0 15,0 3-2-15,0-3 2 0,0-7-18 16,16-6 10-16,1-8-3 16,10-2 1-16,0-7 8 15,4-20-6-15,2-9 9 16,-4-5 0-16,-2-3 0 15,-4-7 0-15,-6-12 0 16,6-7 2-16,-7 0-1 16,-3 10 1-16,-11 18-1 15,-2 16-2-15,0 14 2 16,-11 10 1-16,-7 2 1 16,-7 18 2-16,6 26-5 15,-2 12 0-15,13 9 2 16,-1 4 4-16,9 0-4 15,0-8-2-15,0-3 4 0,0-12-1 16,0-13 3-16,2-11-3 16,5-14-5-16,-3-8 4 15,9 0-2-15,7-14 5 16,7-15-1-16,4-3-4 16,3 0-1-16,-10 6-5 15,-3 11-3-15,-6 10 3 16,-4 5-10-16,-8 0 6 15,-3 25 8-15,0 3-1 16,0 2 2-16,0 0 1 16,-16-4 0-16,1-4 0 0,-12-1 6 15,0-6-6 1,-4-5 0-16,2-3-3 0,2-7 1 16,9 0-31-16,7 0-68 15,11-20-67-15,0 1-157 16</inkml:trace>
  <inkml:trace contextRef="#ctx0" brushRef="#br1" timeOffset="11585.57">27204 7339 878 0,'0'0'88'0,"0"0"72"16,0 0-101-16,0 0-20 15,0 0-20-15,0 0-8 16,4-52-5-16,4 28-1 16,-8 4 0-16,0 1-2 15,0 6 4-15,0 1-6 16,-3 5 1-16,-17 7-2 16,0 0 0-16,-7 7 0 15,0 16-2-15,3 5 2 16,2 4-1-16,8 2-2 15,10-1 0-15,4-7 3 16,0-6-1-16,0-4-1 16,2-10-1-16,14-3 2 15,3-3 2-15,10-9 2 0,6-16-1 16,-4-7 2-16,-5 3-3 16,-10-1 2-16,0 5 4 15,-5 5 0-15,-9 8-1 16,0 5-2-16,-2 5-3 15,0 2-1-15,0 0-1 16,0 14-1-16,0 13 1 16,-2 5-1-16,2-1 2 15,0-1-2-15,0-7 2 16,2-2-3-16,16-8 2 16,8-8 1-16,8-5 1 15,4 0-1-15,2-18 0 16,0-10 5-16,-8-4-5 0,-4-4 0 15,-10-5 0-15,-5 4 0 16,-3 3 0-16,-8 8 2 16,-2 12-2-16,0 9 0 15,-21 5-3-15,-1 0 0 16,-4 14 1-16,8 8 1 16,5 0 0-16,13 1-2 15,0-1-3-15,0-2-4 16,13-1-1-16,14-4 1 15,-3-1-1-15,5-4 5 16,-2 0 6-16,-5-1-3 16,-6 2 2-16,-10-2 0 0,-6-2 1 15,0 3 0-15,-16 2 0 16,-15 2 6-16,-9 2-4 16,5-4-1-16,1 1-1 15,14-1 0-15,11-8-1 16,7 0 1-16,2-4-1 15,0 0-2-15,15 0-10 16,24-8 3-16,9-10 6 16,8-7 0-16,2-2-6 15,5 1 4-15,-3-9 4 16,-2 1 2-16,-4-1 2 16,-21 0 2-16,-8 3-1 15,-10 0 1-15,-15 7 5 0,0 10 12 16,0 6-11-16,-29 9-4 15,0 0 1-15,-2 17 3 16,-3 12-3-16,12 7 8 16,2 5 3-16,13 1-7 15,7-4-7-15,0-2-2 16,5-4 3-16,19-10-5 16,5-4 0-16,4-10 5 15,4-8-5-15,-6 0-6 16,-2 0-9-16,-5-2-6 15,-8-8-17-15,-8-2-16 16,-1 2-109-16,-7 0-206 16</inkml:trace>
  <inkml:trace contextRef="#ctx0" brushRef="#br1" timeOffset="19916.05">28279 7224 505 0,'0'0'74'16,"0"0"-17"-16,0 0 13 15,0 0-18-15,0 0-13 16,0 0-14-16,-5 0 4 16,25 0 2-16,16 0 26 15,7 0-11-15,7-3 1 16,8-7-7-16,7-1-17 15,0 1-4-15,0-2-12 16,4 5-2-16,-9 0-3 16,-4 2-2-16,-14 3-3 0,-13 2 1 15,-13 0-12 1,-12 0-9-16,-4 0-3 0,0 0 10 16,0 0 0-16,0 0 0 15,0 0-6-15,-12 0-9 16,-7 0-19-16,-4 0-15 15,3 0-22-15,3 0 15 16,1 0 28-16,-4 0-12 16,2-3-21-16,2-6 3 15,3-5-4-15,4 1 35 16,0 1 43-16,2 1 34 16,5 2 48-16,0 3-6 15,0 0-2-15,2 2-23 16,0 3 6-16,0 1 16 0,0 0-6 15,0 0-28-15,0 0-9 16,0 0-13-16,0 0-1 16,2 3 5-16,18 11 4 15,2 0-4-15,3 3-9 16,4-3-5-16,0-4 2 16,2-2-9-16,-2-3 4 15,-2-2-4-15,-9-3 0 16,-5 0-10-16,-7 0 10 15,-6 0 0-15,0 0 7 16,0 0-2-16,0 0-1 16,0 0-4-16,-15 0-3 15,-5 0 3-15,-9 11-1 0,-2 8 0 16,-3 6-1-16,3 6 0 16,4 1-14-16,7 4-56 15,11-7-86-15,9-6-99 16</inkml:trace>
  <inkml:trace contextRef="#ctx0" brushRef="#br1" timeOffset="20697.41">29299 7295 688 0,'0'0'75'0,"0"0"14"16,0 0-28-16,0 0-20 16,0 0-18-16,0 0-9 15,0 4-8-15,5-4 4 16,17 0 5-16,3-14 1 16,4-6-8-16,2-7-4 15,-6 0 0-15,-6-2-4 16,-7 0 4-16,-3 3 5 15,-7 3-9-15,-2 9 1 16,0 4 7-16,0 8-8 16,0 2 0-16,-2 0-12 0,-11 0-13 15,1 10 6-15,1 5 5 16,7 0 0-16,4 1 4 16,0-1-2-16,0-3-2 15,13 0-4-15,7 2 8 16,5-2 7-16,-1 1 0 15,-4 2 3-15,-6-2 0 16,-5 3 0-16,-9-2-2 16,0 1 2-16,-25 2 0 15,-6-3 0-15,-3-2 0 16,3-5-7-16,9-3 1 16,9-4-7-16,5 0-11 15,8 0 1-15,0-16-33 16,21-11 7-16,16-2 32 0,13-5-7 15,1-4-2-15,4-4 7 16,3-1 14-16,-2-3 5 16,-2 0 2-16,-10 4 24 15,-5-2 26-15,-22 7-29 16,-10 2-4-16,-7 3 29 16,0 9-12-16,-5 7 1 15,-10 6-13-15,-3 6-9 16,3 4-8-16,1 0 2 15,1 7 2-15,2 13 6 16,6 7 1-16,5 9-5 16,0 6 16-16,0 4 2 15,7 1-12-15,6 3-7 0,5-1 0 16,2-6 3-16,-4 0-4 16,-1-9-5-16,-3-4-4 15,-10-9-2-15,-2 0-18 16,0-5-54-16,0-7-25 15,-16-4-147-15,1-5-314 16</inkml:trace>
  <inkml:trace contextRef="#ctx0" brushRef="#br1" timeOffset="21680.18">29661 7161 804 0,'0'0'84'0,"0"0"0"0,0 0-22 15,0 0-49-15,0 0-1 16,0 0-12-16,136-27 1 16,-79 24 4-16,1-1-3 15,-6-1-2-15,-10 5 0 16,-13 0 0-16,-13 0 0 16,-10 0 0-16,-6 0-2 15,0 0 2-15,0 19 0 16,-13 8 7-16,-3 4 4 15,8-1-7-15,1-2-4 16,7-3 2-16,0-2-2 16,0-5-3-16,7-4 3 0,8-6 0 15,1-8-2 1,9 0 2-16,-4 0 2 0,4-14 2 16,0-9-3-16,-9 0 5 15,-8-1-2-15,-1-1 1 16,-7 1 5-16,0-1-5 15,0 1 3-15,-2 3-4 16,-17 7-3-16,2 4-2 16,1 9 0-16,1 1-2 15,1 0 3-15,1 0-3 16,2 7 3-16,6 8-3 16,5 0-7-16,0 2 9 15,0-1-5-15,12-3 0 0,10-2 2 16,4-5 3-1,5-4 1-15,4-2-1 0,-2 0-2 16,7-15-1-16,0-7-4 16,-7-1 8-16,-8-2-1 15,-11 1-6-15,-12 6-3 16,-2 0 9-16,0 6-4 16,-2 7 0-16,-17 2-1 15,-1 3-9-15,3 0 7 16,-4 3-1-16,13 9 4 15,1-7 4-15,7 3-10 16,0-4 3-16,0 0 4 0,0 2 3 16,13-2-1-1,-2 4 2-15,3-3 4 0,-3 0 4 16,-5 1 1 0,4 2 2-16,-6 2-5 0,5 5-3 15,-3-1 8-15,4 2-8 16,-2 0-1-16,1-2 2 15,1-2 7-15,3-1-7 16,-5-2 7-16,2-2 11 16,5-6 6-16,-1-1-22 15,1 0-6-15,10 0 8 16,-3-12-3-16,2-9 7 16,-6-3-12-16,-2-3-3 15,-5-1 1-15,-7 0-12 0,1 7 5 16,-5 7 7-16,0 9-3 15,0 2 3 1,0 3-9-16,-13 0 11 0,-3 10-2 16,-2 10-5-16,7 8 4 15,2 1 2-15,7 5 1 16,2-5-1-16,0-3 1 16,11-3-29-16,18-11-33 15,9-6-61-15,13-6-105 16,11 0-116-16</inkml:trace>
  <inkml:trace contextRef="#ctx0" brushRef="#br1" timeOffset="23064.3">31029 7240 642 0,'0'0'67'0,"0"0"69"15,0 0-76-15,0 0-5 16,0 0-11-16,0 0-13 16,50-2-10-16,-26-15-10 15,0-7-5-15,-1-2 0 16,-5-3-3-16,-7 5-3 16,-3 6-1-16,-2 10 1 15,-6 6 0-15,0 2-10 0,0 0 8 16,0 0-3-1,0 9-4-15,0 10 7 0,-6 8 2 16,4-4-1-16,2-1 1 16,0-3 1-16,0-6 0 15,0-2 1-15,0-6-1 16,0-3 2-16,8-2 6 16,7 0 3-16,3 0 3 15,6-18-8-15,5-5-3 16,-7 1-4-16,-1-6 0 15,-6 7-3-15,-6 3 3 16,-4 7 0-16,-1 8-5 16,-4 3 3-16,0 0-10 15,0 0-1-15,0 14 6 0,0 8 7 16,0 7 0-16,0-5 0 16,9 0-1-16,2-6 1 15,0-5 5-15,12-3-5 16,-8-4 0-16,12-6 18 15,2 0-8-15,2-13-4 16,2-11 2-16,3-3-3 16,-9-2-4-16,-7-6 1 15,-5-1-2-15,-5 1 0 16,-10 3-1-16,0 11 0 16,0 11-7-16,-21 8 3 0,-1 2 4 15,0 0 1-15,0 19-2 16,8 1-1-16,3 6 2 15,11-1-7-15,0 3 6 16,2 1-1-16,21-5-1 16,1-5-1-16,2-1 5 15,11-1-1-15,-11-3 2 16,4-2 2-16,-7-2-3 16,-7-2 2-16,-5 1 1 15,-4-2-3-15,-7 1 0 16,0 2 0-16,0 0 6 15,-26 1-1-15,-1 4-5 16,-4-7 0-16,6 0-7 16,9-6-9-16,12 0 7 0,-1-2 8 15,5 0-7-15,0 0 2 16,9-4-10-16,20-15 7 16,10-2 3-16,5-4 4 15,-2 4-3-15,9-5 5 16,5-2 5-16,-4-1-5 15,-8 1 1-15,-13 2 0 16,-9 2 2-16,-13 1 9 16,-9 5-5-16,0-1-1 15,0 10 6-15,-20 2-11 16,-6 5-1-16,-1 2-2 16,2 0 2-16,3 12 0 15,1 11 4-15,11 6-1 16,1 3 2-16,9 0 1 0,0 0-3 15,4-5 4-15,17-3 0 16,2-7-2-16,9-4 5 16,2-9 4-16,8-4-1 15,2 0-2-15,8-9-8 16,-13-13-1-16,-2-2 1 16,-13-6 0-16,-6 1-3 15,-12-2-9-15,-6 5-7 16,0 7 10-16,0 6 3 15,-8 8-18-15,-15 5 2 16,0 0 19-16,4 0-2 16,5 3-3-16,6 5 2 15,-1 2 0-15,9 2 0 0,0-1 3 16,0-1-5-16,0 1 11 16,9-3 2-16,7 2-6 15,-3-2 9-15,5 5 1 16,-1-1-7-16,-1 2 9 15,-1 0 5-15,-3 4-13 16,-3-1 13-16,-1 2-4 16,-1 1-1-16,-2-2-7 15,-3-2 9-15,0-6-13 16,-2-3-3-16,2-4-3 0,1-3 2 16,5 0 1-1,11 0-28-15,2-10-33 0,16-12-50 16,5 0-99-16,-9 1-247 15</inkml:trace>
  <inkml:trace contextRef="#ctx0" brushRef="#br1" timeOffset="25914.39">25283 7828 506 0,'0'0'9'16,"0"0"84"-16,0 0 18 15,0 0-12-15,0 0-12 16,0 0-18-16,0 0-19 16,104 58-6-16,-86-58 0 0,3 0-19 15,0-1 10 1,8-19-19-16,-2-6-6 0,-2-3-6 16,-7-3 0-16,-9-2-4 15,-5 0 1-15,-4 2-1 16,0 8-7-16,0 10-5 15,-2 6-4-15,-7 8-11 16,-5 0-5-16,-3 0-5 16,-1 18 13-16,5 0 5 15,3-3 2-15,6 0-3 16,4-1 6-16,0-2 2 16,0-1 4-16,11-4 7 15,5 0-3-15,-3-2 4 16,-1-1 0-16,-4 2 1 0,1 0-1 15,-7 2 0-15,3 4 0 16,0 0 0-16,-1 2 0 16,0 2 1-16,5 1 0 15,-2-1-1-15,0 0 0 16,-1-2 0-16,1-2 0 16,-3-6 0-16,8-3 0 15,-6-3 1-15,9 0-1 16,6 0 0-16,-1-5 1 15,3-14-1-15,-2-5 5 16,2 0-4-16,-7-6 1 16,-1 0 7-16,-2 0-4 15,-1 4-2-15,-12 8 0 0,0 4 3 16,0 9 6 0,0 4-8-16,0 1-2 0,-14 0-2 15,-1 10-5-15,-1 10 3 16,5 4-1-16,0 2 3 15,11 0 0-15,0 2-1 16,0-6 0-16,11-1 2 16,7-6-1-16,6-5 0 15,5-7 3-15,0-3 0 16,2 0 2-16,0-13 9 16,6-11-11-16,-11-2 1 15,-6-4 6-15,-4-2-2 0,-5-2-7 16,-7-4 4-16,-2 0-3 15,-2 3 4-15,0 7-6 16,0 13 5-16,0 8-2 16,0 7-3-16,0 0-2 15,-13 7 0-15,-3 21 1 16,3 7-4-16,5 6 1 16,8 2 2-16,0 2 1 15,0 0-2-15,0-8 3 16,17-3 0-16,3-8 1 15,5-6-2-15,-1-7 1 16,5-8-2-16,0-5 0 16,0 0 1-16,4-22 1 0,-2-3-7 15,-4-4 7-15,-6 1 0 16,-15 2 0-16,-4 4 2 16,-2 1-1-16,0 4 1 15,-2 7 2-15,-11 5-4 16,-1 5-2-16,-5 0 2 15,1 12-4-15,-7 11 0 16,2 3 2-16,8 4 0 16,7-2 2-16,0-1-3 15,8-8 3-15,0-5 0 16,0-3-1-16,0-7 2 16,10-4-1-16,5 0 6 15,5 0 3-15,3-16-1 0,-6-4 5 16,-3-1-13-16,1 2 3 15,-3 2-3-15,-1 3 1 16,-7 8-1-16,0 3-1 16,-4 3 0-16,0 0-8 15,0 0-1-15,0 1-2 16,0 15 11-16,0 8-2 16,7 0 2-16,0 2 2 15,4-4-1-15,5-1 0 16,1-8 3-16,4-1-2 15,-2-9-1-15,4-3 1 16,-3 0 2-16,5-15 3 16,-6-9 1-16,4-1-1 15,-7-8-2-15,-3-3 2 16,-7-1-2-16,1-10-1 0,-7-3-1 16,0-4-1-16,0 1 2 15,0 13 0-15,0 13 0 16,0 12-3-16,0 14 0 15,0 1-3-15,0 0-3 16,0 25-1-16,-9 15 7 16,5 11 0-16,4 4-2 15,0-2 2-15,0 1 0 16,0-1 2-16,13-9-2 16,1-6 0-16,1-11-3 15,1-6 3-15,-3-8 0 0,3-12 0 16,3-1 0-16,4 0 1 15,4-18-1-15,2-6 0 16,-7-6-8-16,-2-2-3 16,-11 1 10-16,-2 3 1 15,-7 6 0-15,0 10 0 16,0 6 1-16,-9 6-1 16,-5 0-2-16,-1 6 1 15,-1 16-1-15,5 9-4 16,5-2 4-16,6 4 2 15,0-1-2-15,0-3 1 16,4-4 0-16,19-7 2 16,-4-8-1-16,8-8 4 0,6-2-3 15,3 0-1-15,-1-16 1 16,2-9-5-16,-6-3 3 16,-4 5 1-16,-14-1 1 15,-5 3 4-15,-8 3-2 16,0 4 5-16,0 5-1 15,-4 4-2-15,-13 5 0 16,-8 0-9-16,-2 10 4 16,0 14-7-16,5 5 7 15,7 3-1-15,5-2-2 16,8-2 3-16,2-2-3 16,0-8 3-16,12-4 0 0,5-8-1 15,8-6 1 1,-1 0 5-16,5-17-1 0,3-10-3 15,-10-7 5-15,2-5-6 16,-10-1 5-16,-8-4 1 16,1-6 5-16,-5-6-5 15,1-6 7-15,-1 1-13 16,-2 13 3-16,0 15-1 16,0 17-1-16,0 11 7 15,0 5-8-15,0 10-14 16,-5 24 12-16,-6 17 2 15,5 5 0-15,1 6-3 16,5 2 3-16,0 1 5 0,0-7-5 16,0-7-8-1,9-6 7-15,-3-11-20 0,1-14-3 16,-2-9-9-16,-3-11-31 16,3 0-45-16,-5-26-142 15</inkml:trace>
  <inkml:trace contextRef="#ctx0" brushRef="#br1" timeOffset="26105.68">26392 7775 625 0,'0'0'123'15,"0"0"-18"-15,0 0-9 0,0 0-50 16,0 0-3-16,0 0-19 15,23-3-15-15,55-13-9 16,20-4 0-16,12-2-84 16,-8-2-172-16,-4 5-475 15</inkml:trace>
  <inkml:trace contextRef="#ctx0" brushRef="#br1" timeOffset="30230.41">27617 8035 824 0,'0'0'53'0,"0"0"39"16,0 0-1-16,0 0-72 15,0 0-10-15,0 0-6 16,71-107 8-16,-51 82-2 16,0-4-3-16,-4 4-5 15,-8 3 2-15,-1 5-1 16,-4 7-2-16,-1 8 6 16,-2 2-6-16,0 0 0 15,0 0-6-15,0 4 1 0,0 21 4 16,-5 2 0-16,3 4-1 15,-3-2 2-15,5-3-1 16,0-4-3-16,0-7 4 16,10-7 0-16,1-4 2 15,2-4-1-15,7 0 5 16,5-8-1-16,4-15 0 16,-2 0-5-16,-6-1 3 15,0-2-1-15,-11 4 0 16,0 8-1-16,-1 4 1 15,-9 7-1-15,0 3 0 16,0 0-1-16,0 0-6 0,0 0 1 16,0 10-4-1,-7 9 9-15,3 1 0 0,2-1-1 16,-4-2 1 0,6-3 0-16,0-6 1 0,0-4-1 15,0-2 0-15,0-2 0 16,0 0 1-16,10 0 6 15,3-17-1-15,3-7-3 16,-3-2 4-16,-2-2-7 16,3 1 1-16,-6 7 2 15,-1 6-3-15,-2 7-1 16,-5 5 0-16,0 2 0 16,0 0 1-16,2 0-3 15,3 18-5-15,-3 4 8 0,0 3 2 16,0-6-2-16,2-1 1 15,3-7-5-15,-2-4 8 16,4-4-3-16,-5-3 3 16,5 0 7-16,7 0 2 15,1-15-3-15,8-5-3 16,-7-2-3-16,-1-1-6 16,4-2 2-16,-15 5-4 15,4 4-3-15,-8 11 1 16,0 0-5-16,-2 5 2 15,0 0-10-15,0 0 2 16,0 2 2-16,0 15 14 16,0 4-5-16,0-1 6 0,4-4 3 15,5-4-3-15,5-3-7 16,10-8 7-16,-2-1 8 16,7 0-3-16,0-4 8 15,-6-18-11-15,-4-4-4 16,-5-6-3-16,-5 0 2 15,-9-3-8-15,0 0 0 16,0-1 10-16,0 6 1 16,-13 6 0-16,1 10 1 15,8 6-1-15,-3 5 0 16,5 2 5-16,2 1 4 16,-2 0-5-16,0 0 5 15,2 18 2-15,0 8 8 0,0 6 7 16,0 6-17-16,0 2 16 15,2 3-2-15,9 3-14 16,5 5 5-16,-5 6-2 16,-5 2-1-16,-2 8 5 15,-4-1-11-15,0-2-1 16,-6-2-1-16,-9-4-3 16,3-5 0-16,8-7-6 15,4-10-16-15,0-6 14 16,0-9-12-16,14-8-4 15,7-6 1-15,8-7-25 16,7 0 31-16,-4-13-18 16,-1-13 16-16,-7-2 18 15,-8-2 1-15,-12-2 25 0,-4-2 12 16,0-6-9-16,-4 0-7 16,-19-1-10-16,-1 3 4 15,-10 2-15-15,1 6 20 16,-5 4-17-16,1 6 1 15,-6 1-3-15,14 7 1 16,2 0 4-16,14 4-1 16,6 7-3-16,7-4 0 15,0-4-2-15,0-5-3 16,20-7-3-16,13-4 2 0,8-1-7 16,1 4 5-1,5 3 0-15,-5 5 1 0,1 3 2 16,-3 8 2-16,-9 0 1 15,-6 3-1-15,-12 0 1 16,-11 0-1-16,-2 0-4 16,0 13 5-16,0 14-4 15,-2 5 7-15,-9 4-7 16,1-4 6-16,4-2-2 16,6-7 0-16,0-4 5 15,0-9-11-15,0-4 5 16,14-6 1-16,3 0-3 15,8 0 8-15,2-20-1 16,-7-7-4-16,-1-4 2 16,0-6-1-16,-6-3 3 0,-9 0-1 15,-1 4 7-15,-3 8-8 16,0 7 3-16,-12 10-5 16,-5 5-7-16,-1 4 7 15,2 2-4-15,1 0 4 16,2 0 0-16,3 2-1 15,6 12-2-15,4 4-2 16,0 2 5-16,0 0 0 16,0 0 0-16,18-3 0 15,6-3 0-15,0-9 3 16,10-1-3-16,-3-4 0 16,5 0 2-16,2-8 3 15,-7-9-5-15,-8-4 0 16,-6-3 4-16,-8 0-4 0,-9 0 0 15,0 4-1-15,0 4-2 16,-13 8-3-16,-2 6 3 16,1 2-11-16,-7 0 13 15,8 0-2-15,5 0 3 16,-2 3-4-16,10 3 0 16,0-1 0-16,0 1-1 15,0 2 4-15,8-1-3 16,9 4 4-16,5-1-4 15,3 3 4-15,-3 2 0 16,-2 2-1-16,-6 2 1 16,-3 2-4-16,-5 2 2 15,1 0 2-15,-7-4 0 0,2-4 3 16,-2-4-3-16,0-2-3 16,0-7 3-16,3 0 1 15,-1-2 0-15,5 0 8 16,1 0-1-16,13-13 3 15,-2-6-11-15,10-6 1 16,0-1 0-16,0-4 4 16,0 0-5-16,-4 6-1 15,-5 8-1-15,-9 6 2 16,-2 7-2-16,-9 3 2 0,0 0-2 16,2 0-2-1,1 6-6-15,-1 15 10 0,5 5 3 16,-5 4 3-16,0-2-4 15,0-7 2-15,2-3-2 16,1-7 2-16,-3-7-2 16,-2-1-2-16,2-3 4 15,1 0 4-15,6 0 2 16,4-7-3-16,1-11-7 16,5-3 0-16,-1-6-1 15,7-1-6-15,-2 5-2 16,-8 4 7-16,-7 9-6 15,0 8 6-15,-8 2-5 16,0 0 6-16,0 5-10 16,0 14 8-16,2 11 3 0,0 0 4 15,0-2 2-15,5-3-4 16,-3-5 2-16,0-8-3 16,1-4-1-16,-2-4 3 15,-1-4-1-15,9 0 9 16,-3-7-3-16,13-15-3 15,-1-4-1-15,2-3-3 16,5-2-1-16,-11 5 0 16,1 5 0-16,-3 4 1 15,-8 11-1-15,-1 4-4 16,-3 2-3-16,-2 0-1 16,2 4-3-16,0 14 11 0,0 6-2 15,6-2 2 1,-4 2 0-16,5-1 0 0,7-6 0 15,1 0 0-15,8-5 0 16,6-10-2-16,2-2 1 16,7 0-2-16,-1-2-2 15,-4-13-1-15,-6-5 2 16,-6 0-3-16,-10-1 3 16,-11-4 1-16,-2 5 2 15,0 2 0-15,0 4-5 16,-2 6 0-16,-11 4 0 15,-10 4 1-15,1 0 5 16,-1 0 2-16,4 6 0 16,3 10 10-16,-2 4-10 15,9 2 7-15,2 3-4 0,7-2-3 16,0 1-2-16,0-6 1 16,7-1-2-16,7-8 4 15,1-5-3-15,7-4 3 16,3 0 1-16,0-1-2 15,1-17-1-15,-6-2-1 16,-2 0 0-16,-5-5-4 16,-1 1 4-16,-1 6 0 15,-11 4-3-15,2 8-2 16,-2 4 1-16,0 2-2 0,0 0-1 16,0 0-1-1,0 5 4-15,-7 8 3 0,3 5-2 16,4 0 2-16,0 4 1 15,0-1 5-15,9-4-5 16,6 0 1-16,5-5-1 16,1-7 8-16,0-5-1 15,2 0-3-15,-1-4-1 16,5-15-2-16,-2-6-1 16,1-4-4-16,-8-3 4 15,0-7 1-15,-5-9 3 16,-4-10-4-16,-2-12 0 15,-5-4-5-15,-2 3 5 16,0 13 2-16,0 18 10 16,0 19-8-16,-2 8-1 0,-3 9 1 15,3 4-4-15,0 0 0 16,-9 20-8-16,9 16 7 16,-5 8 1-16,7 10 0 15,0 5 0-15,0 3 2 16,9 2-2-16,2-4 0 15,-2-4 1-15,2-8 4 16,0-8-2-16,3-9-1 16,-1-12-2-16,1-4 0 15,1-9-1-15,7-6-9 16,5 0 9-16,2-6-16 16,0-12 3-16,-2-4 6 0,-5-4 6 15,-4-5 2 1,-3 3-8-16,-3 4 8 0,-8 10 0 15,-4 10 1-15,0 2-2 16,0 2 1-16,0 0 0 16,0 0 0-16,0 16 0 15,-9 5 6-15,4 6-1 16,5-1 8-16,0 1-11 16,0-5 4-16,0-4 4 15,0-4-3-15,10-9-6 16,-2-5 3-16,6 0 5 15,6 0-2-15,2-14-4 16,3-5-2-16,0-2-1 16,-6 0-2-16,-3 1 2 15,-5 1 0-15,-5 5 1 0,-1 9-1 16,-5 2 0-16,0 3-1 16,0 0-3-16,0 0 2 15,0 6-2-15,0 12 0 16,-7 3 2-16,7 2 0 15,0 0 2-15,0-3 0 16,0-2 2-16,14-6-2 16,1-4 4-16,6-4-4 15,3-4 2-15,-4 0 6 16,0-12-8-16,-5-8-8 16,-3-2 8-16,-8-5 3 15,-4 1-3-15,0 0-5 0,0 0-1 16,-20 6 2-16,-4 6 3 15,2 8 1-15,-5 4-3 16,4 2 3-16,8 0 3 16,3 0-1-16,8 0-2 15,4 2 0-15,0 4 0 16,2 0 1-16,19 2 2 16,3 1 2-16,10-4-4 15,-1 1-1-15,0 3 0 16,1 2 1-16,-5 4-1 15,-2 2 10-15,-9 5-10 16,-3 1 5-16,-4-3 10 16,-9-5-8-16,-2 0-3 0,0-6-2 15,0-2 3 1,0-3-4-16,-2-4 3 0,-5 0 2 16,5 0-6-16,-2 0 0 15,4 0-3-15,0-16-5 16,0-8 1-16,22-5-1 15,12-7-4-15,3 0 0 16,15 4-2-16,-4 8-1 16,0 14 8-16,-13 10 2 15,-10 0-7-15,-5 5 9 16,-9 14 3-16,-2 7 0 16,-5 4 1-16,-4 3 0 15,0-1 3-15,0-5 6 16,0-3-10-16,0-4 1 0,-9-9-1 15,-9-5-10-15,-1-6-48 16,-4 0-58-16,-4-6-192 16,5-14-364-16</inkml:trace>
  <inkml:trace contextRef="#ctx0" brushRef="#br1" timeOffset="30483.8">30678 7578 433 0,'0'0'322'0,"0"0"-226"0,0 0 16 16,0 0-71-16,0 0 3 16,0 0 22-16,-29 24-27 15,29-12-17-15,0-4-16 16,0-6-2-16,0-1-3 15,10-1-1-15,11 0-1 16,-4-1-34-16,-1-13-45 16,-9 0-36-16,-7 1-106 15,-7 2-212-15</inkml:trace>
  <inkml:trace contextRef="#ctx0" brushRef="#br1" timeOffset="30674.09">30086 7622 882 0,'0'0'76'0,"0"0"40"15,0 0-16-15,0 0-77 16,0 0 2-16,129-11-22 16,-52-1-3-16,-6 0-59 15,-13 3-73-15,-13 1-130 16,-14 3-390-16</inkml:trace>
  <inkml:trace contextRef="#ctx0" brushRef="#br1" timeOffset="32135.47">27699 7706 184 0,'0'0'356'0,"0"0"-299"15,0 0 47-15,0 0-24 16,0 0-15-16,0 0-23 15,-24-15-9-15,22 15-3 16,2-1 0-16,0 1-7 16,0 0-2-16,0 0-3 15,-6 0-1-15,6 0-8 16,0 0-7-16,0 0 5 0,0 0-6 16,0 0-1-16,0-1 2 15,0-2 2-15,0-1 4 16,0-1 2-16,6-6-10 15,-2 1 8-15,0-1 0 16,1-1 0-16,-5 3-3 16,0 3-1-16,0 3 5 15,0 2-3-15,0 1-6 16,0 0 1-16,-7 0-2 0,-5 0 1 16,2 6 0-1,-1 6 0-15,3-2 3 0,4-4-2 16,4 0 4-16,0-4-5 15,0-2-3-15,0 0 3 16,0 0-3-16,0 0 3 16,14 0-3-16,-3 0-17 15,3 0-46-15,-8 0-49 16,3 0-116-16,-9-2-222 16</inkml:trace>
  <inkml:trace contextRef="#ctx0" brushRef="#br1" timeOffset="36514.01">32097 7758 319 0,'0'0'383'15,"0"0"-260"-15,0 0-43 16,0 0-18-16,0 0-19 16,0 0-18-16,0 0-4 15,0 0-3-15,0 10-6 16,-9 6-7-16,-11 0 3 0,-6 0-7 16,-8 1-1-1,-4-4 1-15,5-5-1 0,-1 1-8 16,10-9 2-16,11 0 6 15,6 0-3-15,7 0-1 16,0-7-3-16,2-13 7 16,20-8 0-16,9-5 0 15,8-2 1-15,-2 1 0 16,-3 2 4-16,-5 3-5 16,-12-1 3-16,-5 7 7 15,-8 5 9-15,-4 4 2 16,0 7-4-16,0 4 4 15,-4 1-11-15,-10 2-3 0,-4 0-5 16,-6 12-2 0,1 7 1-16,4 6 1 0,5 2 2 15,10-4-4-15,4 3 1 16,0 2-1-16,2 0 2 16,18 2 2-16,5 0-4 15,4 4 3-15,4 1-2 16,1 3 2-16,-5-1-1 15,0 0-2-15,-16-3 1 16,-7-6 2-16,-6-2-3 16,-4-6-2-16,-36-1 2 15,-12 1-2-15,-14-5-24 16,-5-7-99-16,1-8-27 16,10 0-198-16</inkml:trace>
  <inkml:trace contextRef="#ctx0" brushRef="#br1" timeOffset="37846.18">25572 8506 394 0,'0'0'107'16,"0"0"-25"-16,0 0-5 16,0 0 13-16,0 0 5 15,0 0-31-15,2 2-9 16,21-18-12-16,4-8-5 15,2-5-17-15,2-6-8 16,-11 3 4-16,-5 4 7 0,-8 6 0 16,-4 7-1-16,-3 8-8 15,0 5-2-15,0 2-13 16,0 0-1-16,0 22 0 16,-5 36 2-16,-15 24 0 15,11 16 4-15,-2 5-5 16,2-11 2-16,5-12-5 15,-12-18 0-15,5-16 0 16,1-16-15-16,2-11-3 16,6-16 2-16,-5-3 9 15,-4-3 6-15,2-30-6 16,7-15-17-16,-3-16 5 0,5-14 19 16,0-14 3-1,16-7 11-15,4 3-1 0,0 14-3 16,5 16-5-16,-1 17 12 15,-4 15-2-15,0 11 9 16,3 8 0-16,-4 9-11 16,2 6-8-16,-4 2-2 15,-1 26-12-15,-5 14 12 16,-11 9 5-16,0 2-2 16,-13-4-3-16,-18-3 0 0,-12-6 0 15,3-6-2 1,0-10-10-16,9-12-32 0,13-12-16 15,5 0-24 1,13-12-13-16,0-19-172 0,6-6-299 16</inkml:trace>
  <inkml:trace contextRef="#ctx0" brushRef="#br1" timeOffset="40365.39">25829 8504 478 0,'0'0'78'15,"0"0"23"-15,0 0 42 16,0 0-55-16,0 0-24 16,0 0-20-16,100 56-9 15,-73-56-10-15,4-17-10 0,-2-12 0 16,0-3-8-16,-4-2-1 16,-10 2-3-16,-3-1 2 15,-10 4-3-15,-2 3 10 16,0 8-11-16,0 8 5 15,-14 3 4-15,-1 7-10 16,-6 0-2-16,1 0 2 16,5 22-2-16,2 5 2 15,8 0-3-15,0 6 2 16,5 1 2-16,0-2-1 16,10-1 0-16,9-4 1 15,2-7-1-15,8-9 0 0,-2-11 2 16,4 0 6-1,2-7 3-15,5-19-3 0,-9-1-4 16,0-6 2-16,-16-1-6 16,-6 6 1-16,-7-2 3 15,0 5-4-15,-2 7-5 16,-12 3 0-16,1 7 5 16,-5 5-10-16,3 3 0 15,-1 0-15-15,1 7 7 16,3 5 10-16,8-1-1 15,4-2-4-15,0-2 7 16,0 2 4-16,0-6 3 16,2 1-1-16,6 0 2 15,4 1-2-15,-3-1 2 16,-1 1 1-16,2 4-1 0,1 1 2 16,-5 6-2-1,6 2 3-15,-1 2-2 0,2 2-1 16,-6-1 2-16,2 2-4 15,2-2-1-15,-7-6 0 16,8-7 1-16,-8-2-3 16,7-6 8-16,3 0-4 15,5 0 8-15,4-20-7 16,6-8 2-16,-9-4 5 16,-3-2-7-16,-5-6 5 15,-5-2-2-15,-5-2 1 16,-2-2 2-16,0 5 2 15,0 7 0-15,-9 12 5 16,5 8-5-16,2 7 3 0,-4 2-9 16,6 1-2-16,0 4 0 15,-2 0 3-15,-2 0-4 16,2 18 3-16,2 8 9 16,0 6 0-16,0 5-3 15,0 5 2-15,0 5-6 16,16 10 9-16,1 11-4 15,6 8-8-15,-8 11 12 16,3-1-7-16,-7-5-8 16,-6-11-3-16,-3-17 3 15,0-11 3-15,5-10-3 0,-3-6 0 16,5-5-10 0,5-10-5-16,1-4-10 0,3-7-23 15,7 0-1-15,-6-10 22 16,4-15 9-16,-5-3 8 15,-7-4 10-15,-9-4 2 16,-2 0 7-16,0-3 6 16,0 0 18-16,-15 3-15 15,-8 2 8-15,-8 4-11 16,-2 0-9-16,-8 8-4 16,-1 0-1-16,2 5-1 15,7 7-1-15,4 5 0 16,13 2-2-16,7 3-3 15,5-2 3-15,4-3-1 16,0-9-19-16,13-7-7 0,16-9 27 16,6-2 2-16,10 4-4 15,-3 1 3-15,-2 12-4 16,-9 5 3-16,-10 3 3 16,-13 6 2-16,-2 1-2 15,-6 0-12-15,0 4 12 16,0 25 4-16,0 8 12 15,0 4-15-15,-10 2 0 16,10-2 6-16,0-9-6 16,0-6 0-16,0-11 2 15,12-7-3-15,-1-6 1 16,-1-2 0-16,11 0 4 0,-3-17 6 16,1-13-8-1,0-5 13-15,-13-4-12 0,1-5-1 16,-7 5 5-16,0 3 2 15,0 7-9-15,-11 8 11 16,-5 7-9-16,3 8-2 16,-8 6 1-16,4 0-4 15,-1 0 1-15,3 7-1 16,5 16 2-16,8 5-2 16,2 4 2-16,2 4 0 15,23 0 0-15,6-4-1 16,7-6 0-16,0-11-2 15,2-10-1-15,2-5 1 0,1-8-3 16,-3-18 12 0,-7-4-4-16,-8-1-1 0,-12-3-1 15,-6 5 0-15,-7 0 2 16,0 9-2-16,0 7-1 16,-14 3-5-16,4 10 3 15,-13 0 3-15,6 0-9 16,-1 16 8-16,5 6-5 15,3 2 3-15,10 1-1 16,0-2 3-16,0 2 0 16,12-1 0-16,5-3 1 15,8 4 0-15,-3-2 0 16,-2-2 0-16,-4-4 0 16,-1 0 3-16,-3-3-1 0,-6 0-1 15,1-6 3-15,-5-2 0 16,0-6-1-16,-2 0-2 15,0 0 7-15,2 0 1 16,0 0-5-16,6-13 4 16,0-11-5-16,5-8-2 15,8-6 1-15,-3 0 0 16,7 5-2-16,-4 8 0 16,0 9-3-16,-3 11 2 15,-5 5 0-15,-5 0-2 16,6 7-2-16,-7 13-1 15,6 11 6-15,-6 1 1 16,0 2 7-16,-5-3-5 0,0-4 4 16,-2-8-1-16,0-5-1 15,0-7-4-15,0-5 9 16,0-2-4-16,0 0 1 16,4 0-7-16,3-18 2 15,0-10-2-15,6-7 1 16,2-2-3-16,8 4-3 15,-3 6 3-15,3 10 0 16,-10 11-2-16,0 6-1 16,-4 0 2-16,2 14-1 15,1 14 4-15,-1 11 0 16,-7-2 0-16,2 0 5 16,1-5-4-16,-4-10 2 15,-1-9 3-15,-2-8-2 0,0-5 2 16,0 0-4-16,2 0 8 15,5-5-4-15,-3-22-6 16,9-9 0-16,3-5-5 16,2-1 2-16,4 6-5 15,-2 8-4-15,-5 14 6 16,-5 8-8-16,-8 6 8 16,-2 0 5-16,0 8-5 15,7 20 3-15,-5 8 3 16,2 1 0-16,6-6 4 0,3 1-4 15,3-8 2-15,-1-3 1 16,5-8 4 0,2-13-4-16,0 0-3 0,5 0 1 15,4-27 2-15,3-7-1 16,-7-7-2-16,-11 2-3 16,-8-7-1-16,-8 5 2 15,0 7 2-15,0 10 0 16,-2 14-1-16,-12 8 1 15,-1 2 0-15,-3 0 0 16,3 12-2-16,3 10-1 16,8 4 0-16,4 2 2 15,0 0 1-15,0-1-1 16,4-1-3-16,14-3 6 16,3-2-2-16,-6-3 0 0,-1-7 2 15,-1 1 1-15,-7-3-2 16,-6 1 3-16,0-2-1 15,0 0-3-15,-29 1 0 16,-6-7-2-16,-14-2-29 16,0 0-117-16,-5 0-81 15,8-15-477-15</inkml:trace>
  <inkml:trace contextRef="#ctx0" brushRef="#br1" timeOffset="40908.21">28983 8482 706 0,'0'0'55'0,"0"0"38"16,0 0 27-16,0 0-50 15,0 0 3-15,0 0-27 16,5-22-34-16,-3 64-5 16,2 16 4-16,0 6 0 0,-4-2-8 15,0-9-3-15,0-11-15 16,-6-8-26-16,-7-10-60 16,-3-12-16-16,-1-10-95 15,-6-2-194-15</inkml:trace>
  <inkml:trace contextRef="#ctx0" brushRef="#br1" timeOffset="41583.28">28760 8608 539 0,'0'0'222'16,"0"0"-188"-16,0 0 49 0,0 0-50 16,0 0 6-16,116 34 2 15,-60-31-12-15,0-3-24 16,-12 0 3-16,-1-10-4 15,-14-12-4-15,-12-1-2 16,-5 2 1-16,-6-2 0 16,-4 8 1-16,-2 0 0 15,0 5 2-15,0 3 2 16,0 5 3-16,0-1 8 16,0 3-1-16,0 0-14 15,-6 26 3-15,-1 16 6 16,7 9-6-16,0 0 27 15,0-3-25-15,11-4 10 16,4-11-4-16,1-11 4 16,-5-8-4-16,3-11-6 0,1-3-3 15,10 0 0-15,4-21 16 16,2-9-13-16,0 0-2 16,-4 0-3-16,-4 6 2 15,-10 7-1-15,-7 9-2 16,-4 8 0-16,-2 0-15 15,0 5 5-15,0 15 10 16,2 6 1-16,4-1 1 16,0-4 1-16,3-1-1 15,5-8 1-15,1-7-1 16,1-5 1-16,8 0 4 0,-2-5 2 16,7-19-7-16,-4-5-1 15,-5-7-1-15,-2-4-7 16,-14 0-2-16,-2 4 1 15,-2 8 4-15,0 10 4 16,0 12-3-16,-2 6 4 16,-13 0-2-16,-6 17 5 15,2 15-1-15,3 10-1 16,7 0 5-16,9-3-3 16,0 0-1-16,7-8 2 15,20-2-4-15,8-9-15 16,7-8-9-16,10-12-41 15,14 0-20-15,13-10-64 16,6-16 68-16,-12-4-141 16</inkml:trace>
  <inkml:trace contextRef="#ctx0" brushRef="#br1" timeOffset="44498.56">30171 8618 639 0,'0'0'142'16,"0"0"-14"-16,0 0-29 15,0 0-34-15,0 0-2 16,0 0-19-16,-64 31-24 16,50-2 0-16,5 0-2 15,7-1 2-15,2-2-13 0,0-5-4 16,0-1-1 0,11-7-1-16,9-7-1 0,3-6-2 15,4 0 0-15,2-12 4 16,-6-15 3-16,-2-6-4 15,-5-8 6-15,-12-1-7 16,-4-2-3-16,0 6-5 16,-4 6 8-16,-14 12 3 15,-5 12-3-15,-2 8-4 16,2 0 1-16,0 12 0 16,7 14-2-16,12 6-1 15,4 2 1-15,0-1 1 16,0-4 0-16,27-7-4 15,2-10-11-15,2-5 1 16,11-7-9-16,1 0-11 0,-1-14 36 16,1-13 2-16,-12 1 3 15,-10-3-1-15,-7 2 5 16,-5 5 23-16,-7 5 5 16,-2 6-8-16,0 10 3 15,0 1-15-15,0 0 1 16,0 29-11-16,0 20-1 15,-4 19 1-15,2 11 13 16,2 8-16-16,0 3 7 16,0-1-9-16,0-15 4 15,0-16-1-15,2-16-3 16,-2-15-3-16,0-15 1 0,0-5-20 16,0-7-13-1,0-10 16-15,0-24-3 0,0-13-5 16,0-12 12-16,0-13 13 15,0-10 2-15,0-13-1 16,14 7 1-16,-1 7 4 16,3 17 7-16,3 20-5 15,-1 14 5-15,0 14-11 16,2 10-2-16,5 6 2 16,2 0 8-16,-6 0-8 15,-3 15 0-15,-5 2-2 16,-7 5-3-16,-6 4 5 15,0 1 6-15,-19-3-1 0,-5-2-1 16,1-5 0 0,4-6-3-16,3-3 5 0,5-6-4 15,9-2-2-15,2 0 0 16,0 0 2-16,0 0-2 16,0 0-14-16,13-9 13 15,9 2 1-15,9-3 2 16,3 0-2-16,1 0 1 15,2-4 1-15,-9-5 2 16,-1-1-4-16,-7-4 0 16,-7 0 2-16,-6 2-2 15,-2 5-5-15,-5 0 5 0,0 5 7 16,0 2-7 0,-14 3 1-16,-1 7 1 0,-6 0-2 15,2 0-5-15,1 15 5 16,5 9 1-16,1 2 2 15,10 4-3-15,2-4 7 16,0 1-4-16,8-3-3 16,15-6 0-16,8-2 4 15,5-9 4-15,9-7-1 16,-1 0-6-16,10-5 7 16,-3-21-7-16,-2-6 4 15,-14-4-3-15,-4-3-2 16,-10 1-2-16,-15 4-4 15,-4 10-2-15,-2 10-9 0,-4 6 17 16,-21 8-2-16,-3 0 2 16,-3 0-1-16,6 8-6 15,3 6 7-15,6 2 2 16,9-4-2-16,7 0 0 16,0-2 1-16,0-2-1 15,14 1 0-15,8 1 3 16,-2-3-1-16,3 1-1 15,-10-2 2-15,3 4-1 16,-8 0-2-16,3 7 4 16,1 1-4-16,1 1-3 15,1 2 1-15,-1-3 1 16,1-4 1-16,-4-5 0 16,1 0 0-16,1-6 2 15,3-1-2-15,1-2-5 0,8 0-2 16,5-4 5-16,5-11 2 15,2-7 0-15,-12-6-3 16,-2-2 3-16,-6-7-9 16,-5 7 2-16,-9 6 6 15,-2 12 0-15,0 6-9 16,0 6 8-16,-11 0 2 16,-9 0-5-16,-5 22 5 15,1 4 0-15,2 2 0 16,4 2 0-16,9-4 3 15,9 0 0-15,0-4 3 16,0-5-3-16,9-10-3 0,7-3 2 16,-1-4-1-16,7 0 5 15,1-2-1-15,2-17-3 16,-6-1 5-16,-1-2-7 16,-5-3 0-16,-3 5 1 15,-6 3-1-15,-2 8 0 16,-2 6-6-16,0 3 4 15,0 0-2-15,0 0-3 16,0 9 0-16,0 13 6 16,0 7 0-16,0-3 2 15,7-3 1-15,6-2-1 0,1-4 0 16,3-6-1 0,-1-9 3-16,4-2-3 0,4 0-5 15,1-9 4-15,2-14 2 16,2-5 4-16,-11-9-4 15,-1-2-1-15,-5-10-2 16,-6-11 1-16,-1-5 0 16,-3-6-5-16,-2-1 6 15,0 7 0-15,0 17 1 16,0 18 0-16,-2 13-1 16,-5 17 2-16,1 0-2 15,-4 7-4-15,4 29 4 16,-5 18 3-16,9 9 0 15,2 5-1-15,2 1 2 16,15 0-3-16,6-1 1 0,-5-6 2 16,1-13 2-16,2-13 4 15,-6-14-5-15,-1-14-5 16,-1-4-2-16,5-4 2 16,7 0-1-16,-6-18 1 15,8-8-9-15,-2-5 7 16,-7 0-7-16,-3-1 7 15,-6 8-7-15,-4 9 7 16,-3 10 0-16,-2 5-10 16,0 0-6-16,0 9 6 15,-2 16 12-15,-10-1 0 16,8-1 0-16,2 3 14 0,2-4 1 16,0 1-9-1,0-5 0-15,8-6 1 0,13-7 7 16,-3-5-5-16,1 0-7 15,8-3-2-15,2-21 1 16,0-2 3-16,-4-2-2 16,-8 0-1-16,-3-1-1 15,-5 9-4-15,-7 8 3 16,-2 6 0-16,0 6-4 16,0 0 3-16,-2 2 0 15,-11 20 0-15,-1 6 1 16,10 4 1-16,-1-1 0 0,5-5 3 15,0 0-1 1,5-6 6-16,11-6-6 0,3-6-1 16,4-8 2-16,-5 0-3 15,-1 0 4-15,-1-19-4 16,-5-4 0-16,-2-5-4 16,-9-1-1-16,0 0 4 15,0 0-5-15,-13 3 4 16,-12 10 2-16,0 8-3 15,4 8-2-15,5 0 5 16,3 0 0-16,5 0 0 16,8 0-3-16,0 2-1 15,0 8 2-15,21 0-1 0,8 3 3 16,2-6 0 0,4 0-3-16,-1-2 3 0,1 6 1 15,-6 1-1-15,-4 5 7 16,-5 3 0-16,-7-4 1 15,-5 1-2-15,-6-6-1 16,-2 2 3-16,0-5-2 16,0-6 1-16,-2-2-4 15,-8 0-1-15,8 0-1 16,2 0-2-16,0-14 0 16,0-11-13-16,12-3 0 15,17-7-6-15,4 1 4 16,5 10 5-16,-7 10-12 15,-4 14 18-15,-8 0 4 0,-7 21-10 16,-1 9 0-16,3 8 11 16,-8 3 3-16,3-4 7 15,-3-11-1-15,4-3 5 16,1-9-4-16,-1-10 14 16,9-4-5-16,3-4-13 15,5-24-1-15,-3-5-4 16,-4-6-1-16,-7-5-8 15,-3-4-6-15,-8-7 6 16,-2 9 8-16,0 12-6 16,0 16 5-16,0 16-5 15,-5 2-1-15,-13 13-4 16,1 13 10-16,1 8-2 0,12 1 2 16,4 0 1-1,0-1 3-15,0-7-3 0,13 2 0 16,-6-10 1-16,-3 1-1 15,1-8 0-15,-5-5-1 16,0-5 1-16,-27-2-13 16,-15 0-69-16,-12-7-45 15,-16-16-118-15,-7-5-187 16</inkml:trace>
  <inkml:trace contextRef="#ctx0" brushRef="#br1" timeOffset="44688.84">31979 8446 60 0,'0'0'858'16,"0"0"-827"-16,0 0 82 15,0 0-53-15,0 0 17 16,0 0-32-16,0 0-23 16,58 53-19-16,-53-50-3 15,-1-3-24-15,-4 0-34 16,0-16-69-16,0-6-120 15,-20-3-286-15</inkml:trace>
  <inkml:trace contextRef="#ctx0" brushRef="#br1" timeOffset="44867.1">31422 8416 750 0,'0'0'89'0,"0"0"-35"15,0 0 43-15,0 0-9 16,0 0-12-16,129 16-55 15,-57-26-21-15,-8-6-53 16,-15 5-122-16,-33-3-193 16</inkml:trace>
  <inkml:trace contextRef="#ctx0" brushRef="#br1" timeOffset="45400.02">26928 9140 271 0,'0'0'549'15,"0"0"-454"-15,0 0 46 16,0 0-39-16,0 0-33 0,0 0-25 15,0 22-12-15,14 22 3 16,-8 8-7-16,-4 0-5 16,-2-2-14-16,0-8-9 15,0-4-16-15,-4-9-25 16,2-9-23-16,-6-10-63 16,4-10-98-16,0-5-79 15</inkml:trace>
  <inkml:trace contextRef="#ctx0" brushRef="#br1" timeOffset="45788.61">26714 9270 641 0,'0'0'207'0,"0"0"-176"0,0 0 18 16,0 0-6-16,0 0 12 16,0 0 36-16,135 12-40 15,-69-8-16-15,-2-4-30 16,1 0-4-16,-9 0 0 15,-8-16-1-15,-7-5-14 16,-12 0 12-16,-12-4-17 16,-5-2 1-16,-10 1 1 15,-2 0 11-15,0 1 4 16,0 6 4-16,-4 4 12 16,-6 7 1-16,6 4 12 15,4 2-1-15,-2 2-1 16,2 0-12-16,0 0-8 15,0 13 4-15,0 17 0 0,0 9 1 16,0 8 6-16,0-1 0 16,8 0-4-16,2-6-7 15,-1-4-5-15,-7-10 0 16,4-6-15-16,1-8-22 16,2-7-34-16,2-5-71 15,5 0-120-15,6-19-52 16</inkml:trace>
  <inkml:trace contextRef="#ctx0" brushRef="#br1" timeOffset="46113.12">27507 9126 160 0,'0'0'638'0,"0"0"-534"16,0 0 32-16,0 0-37 15,0 0-22-15,0 0-34 16,0-8-13-16,0 30-12 15,0 12 11-15,-6 6-3 16,-1 0-5-16,-2 2-9 16,-2-4-8-16,2-2-3 15,3-4 4-15,3-6-5 16,-2-6 0-16,5-8 0 16,0-5-1-16,0-5-5 0,8 0 1 15,18-2-4 1,10 0 9-16,15 0-2 0,5-14-9 15,2-3-18 1,-9 3-15-16,-3 1-8 0,-5-3-79 16,-3 0-70-16,-5 0-136 15</inkml:trace>
  <inkml:trace contextRef="#ctx0" brushRef="#br1" timeOffset="46647.97">27953 9218 763 0,'0'0'118'16,"0"0"15"-16,0 0-18 16,0 0-46-16,0 0-22 15,0 0-30-15,-20 10-7 16,18 23 7-16,2 6 9 0,0 3-19 16,0-2-3-16,-7-4 1 15,3-4-10-15,2-10 1 16,0-8 2-16,-4-6-12 15,4-8 0-15,-2 0 0 16,2-1-1-16,-7-25-5 16,3-13-20-16,6-8-11 15,0-10 32-15,0-6 12 16,6-2 7-16,17 9 0 16,0 12 11-16,4 13-8 15,0 16 7-15,2 6-4 16,-2 9-1-16,-2 0 4 15,-8 10-6-15,-3 17-3 0,-12 6 7 16,-2 1-5 0,-2 3 5-16,-27-4-3 0,-2 1 3 15,-5-7-2-15,1-1 4 16,6-4-2-16,4-6-2 16,9-5 1-16,12-9-4 15,4-1 6-15,0-1-2 16,0 0-2-16,22 2 5 15,14 7 9-15,8 3-5 16,12 3 0-16,2 7-13 16,8 3 1-16,0-2 2 15,-9 0-6-15,-3-5-39 16,-9-3-10-16,-1-6-101 0,1-4-206 16,1-5-304-1</inkml:trace>
  <inkml:trace contextRef="#ctx0" brushRef="#br1" timeOffset="47162.82">28903 9382 924 0,'0'0'95'16,"0"0"-1"-16,0 0 0 16,0 0-60-16,0 0-3 15,-127 17-11-15,75 5-7 16,2 1-13-16,2-2-1 0,11-7 1 15,12-4 3-15,12-5-3 16,8-5-13-16,5 0 2 16,0 0-11-16,14-23 7 15,13-13 13-15,4-9 4 16,2-1 4-16,5 0-5 16,-7 2 0-16,-4 5 1 15,-9 10-1-15,-7 11 3 16,-11 10 0-16,0 5 5 15,0 3 3-15,0 0-6 16,-2 0-6-16,-17 0-1 16,0 7 1-16,-6 15-1 15,3 6 1-15,1 5 0 0,8 2 0 16,7-1-1 0,6 1 2-16,0-5 3 0,25 0-3 15,8 2-1-15,7-1 0 16,4 1 0-16,-1 3 5 15,-3-1-5-15,-11 1-1 16,-13-4 1-16,-12-1 1 16,-4-2 2-16,-2-4 6 15,-27-4-9-15,-12-3-2 16,-1-10-21-16,2-7-39 16,7 0-98-16,15-14-89 15,11-16-417-15</inkml:trace>
  <inkml:trace contextRef="#ctx0" brushRef="#br1" timeOffset="47730.84">29389 9228 606 0,'0'0'43'0,"0"0"53"16,0 0 15-16,0 0-30 0,0 0 6 16,0 0-13-1,-11-34-12-15,11 34-29 0,-2 26-15 16,2 12 8-16,-8 9 4 15,2 6-7-15,-5 2-2 16,-3-1-3-16,-1-4-9 16,-3-12-4-16,3-8-2 15,1-10-2-15,3-10-1 16,9-6 0-16,2-4-1 16,0 0 1-16,0-9-6 15,0-23-1-15,13-14 5 16,7-5 4-16,7-9 1 0,6-5-3 15,3-3 2-15,-3 8 7 16,-4 14-8-16,-6 18 2 16,-10 12 7-16,-8 11-9 15,-5 5 0-15,0 0-2 16,4 11 2-16,3 19 0 16,-1 16 4-16,1 10 0 15,-5 7-3-15,-2 0-2 16,5 2 0-16,-5-7-1 15,0-14-12-15,7-12-27 16,-5-11-15-16,2-12-30 16,0-9-72-16,1 0-122 15,-5-7-125-15</inkml:trace>
  <inkml:trace contextRef="#ctx0" brushRef="#br1" timeOffset="48279.73">29264 9489 788 0,'0'0'111'0,"0"0"-9"16,0 0-30-16,0 0-15 15,0 0-32-15,0 0-5 16,112-4-4-16,-46 2-1 16,-1-7-12-16,-1-3-2 15,-3 0-1-15,-16 2 0 16,-16 2-1-16,-12 4 1 15,-15 4 0-15,-2 0 0 0,0 0 4 16,0 0 12-16,0 0-13 16,0 15 5-16,-2 9 8 15,-2 6-16-15,4 0 5 16,0 2-5-16,0-4 3 16,0-5-3-16,0-9 0 15,6-2 3-15,6-7-6 16,1-3 3-16,5-2-4 15,4 0 4-15,-2-10 6 16,-2-8-4-16,-3-2-2 16,-1-6 1-16,-3-2 1 15,-2-2 0-15,-3 4 0 16,-3 10 3-16,-3 5-1 16,0 10 4-16,0 1 0 15,0 0 1-15,0 0-5 0,5 0-4 16,-3 19 0-16,2 8 8 15,5 2-2-15,-1 10 0 16,4-3-6-16,3-4 5 16,1-3-4-16,5-10-1 15,-8-7-13-15,7-8-16 16,4-4-22-16,5 0-69 16,12-18-75-16,-6-10-67 15,3-7-276-15</inkml:trace>
  <inkml:trace contextRef="#ctx0" brushRef="#br1" timeOffset="48596.28">30350 9272 826 0,'0'0'67'0,"0"0"44"16,0 0-41-16,0 0 8 15,0 0-22-15,0 0-20 16,-43-96-14-16,32 92 6 15,-2 4-9-15,-7 0-12 16,-1 4 8-16,-6 23-15 16,4 8 9-16,0 9 1 15,7 8-3-15,12 0-2 0,4-2 1 16,0-1 2 0,2-7-6-16,23-8-2 0,6-8 0 15,11-12 0-15,9-8-11 16,12-6-5-16,3 0-21 15,4-17-31-15,-5-2-55 16,-7 0-68-16,-8 4-107 16</inkml:trace>
  <inkml:trace contextRef="#ctx0" brushRef="#br1" timeOffset="48753.52">30952 9569 518 0,'0'0'391'15,"0"0"-326"-15,0 0 48 0,0 0-93 16,0 0-20-16,0 0-33 16,4 2-128-16,-4-2-654 15</inkml:trace>
  <inkml:trace contextRef="#ctx0" brushRef="#br1" timeOffset="86328.74">26701 11249 715 0,'0'0'111'15,"0"0"-107"-15,0 0 2 16,0 0 33-16,0 0 16 0,0 0-15 16,0 112-7-16,0-83-10 15,0-7-1-15,0-7 9 16,0-5-6-16,0-8-10 15,0 1 1-15,0-3 22 16,0 0 3-16,0 0 0 16,-10-19-1-16,6-11-32 15,2-13-7-15,0-7 0 16,2-7-2-16,0-1 0 16,8 8 0-16,15 12-1 15,-5 14 0-15,6 12 0 16,-2 12-1-16,5 0-1 0,2 15 4 15,0 24 0 1,-2 5-4-16,-10 4 4 0,-3-2 1 16,-7-7-1-16,-5-8 1 15,-2-7-1-15,0-10 2 16,0-6-2-16,0-4 0 16,0-4 1-16,0 0 11 15,0 0-4-15,2-12 13 16,8-16-20-16,5-12 0 15,5-6-1-15,11-1-2 16,5 6-2-16,-1 13 0 16,1 16-2-16,-7 10 5 15,-7 2-4-15,-1 5-1 16,-6 21 5-16,1 8 0 16,-3 5-3-16,1 0 4 0,-8-2 0 15,1-2-6-15,-7-6-25 16,0-4-15-16,0-7-37 15,0-6-59-15,0-10-125 16,0-2-188-16</inkml:trace>
  <inkml:trace contextRef="#ctx0" brushRef="#br1" timeOffset="86944.65">27829 11157 877 0,'0'0'141'0,"0"0"-120"0,0 0-1 16,0 0 38-16,0 0-1 16,0 0-26-16,-101 130-1 15,88-96-6-15,0-4-9 16,3-8-4-16,6-5-6 16,4-7-2-16,-2-6-2 15,2-4 1-15,0 0 6 16,0 0 3-16,0 0 9 15,0-12 4-15,0-16-14 16,0-11-10-16,16-7-1 16,13 0 1-16,-3 4 0 0,3 10-7 15,-5 9 7 1,-1 14-1-16,-3 7-5 0,0 2 5 16,-2 0-1-16,-1 18-1 15,4 10-1-15,-5 8 4 16,-8 4 2-16,-1-3-1 15,-7-7-1-15,0-7 1 16,0-6-1-16,0-11-4 16,0-1 4-16,0-5 6 15,0 0 1-15,0 0 6 16,0 0 2-16,0 0 2 16,0-23 0-16,4-14-17 15,14-8-2-15,9-6-2 16,7 5-1-16,-1 10-4 0,0 16 3 15,-4 10 0-15,-8 10-1 16,-4 0 0-16,1 13 0 16,5 19 1-16,3 6 0 15,-6 8 5-15,5 1-1 16,-10-2-14-16,-8-12 1 16,0-3-22-16,-7-11-4 15,0-7-44-15,0-6-17 16,-2-6-47-16,-8 0-143 15,10-8-267-15</inkml:trace>
  <inkml:trace contextRef="#ctx0" brushRef="#br1" timeOffset="87261.16">28825 10975 862 0,'0'0'122'0,"0"0"-67"16,0 0 22-16,0 0-7 15,0 0-40-15,0 0-22 16,-47 6 4-16,29 16 4 16,-4 5 6-16,6 10-5 15,3 3-9-15,7 1-5 16,-4 4 1-16,8-3-3 16,2-4 1-16,0-1-1 15,0-8-1-15,4-7 0 16,17-4-1-16,-3-5-1 15,11-4 2-15,4-5 0 0,3 1 0 16,1-5-2-16,-3 0-29 16,-12 0-4-16,-1-14-55 15,-15-4-19-15,-4 0-85 16,-2 0-193-16</inkml:trace>
  <inkml:trace contextRef="#ctx0" brushRef="#br1" timeOffset="87477.5">28731 11284 104 0,'0'0'766'15,"0"0"-698"-15,0 0-23 16,0 0 42-16,0 0-32 0,0 0-32 16,14 0-10-16,17-3-2 15,11-3-5-15,1-2 1 16,-1-2-7-16,-9-4-5 15,-4-3-36-15,-6 0-55 16,-17-5-29-16,-6 0-45 16,0-1 4-16,-4-4-169 15</inkml:trace>
  <inkml:trace contextRef="#ctx0" brushRef="#br1" timeOffset="87679.8">28778 10979 426 0,'0'0'121'16,"0"0"-60"-16,0 0 49 0,0 0 16 15,0 0-69-15,0 0-19 16,-47-7-5-16,47 7-16 16,14-1 2-16,19-3-12 15,21-5-4-15,2-1-1 16,-6 2 0-16,-5-2 2 16,-7 2-8-16,-13 3-2 15,-10 0-25-15,-11 2-39 16,-4-4-44-16,-4 4-80 15</inkml:trace>
  <inkml:trace contextRef="#ctx0" brushRef="#br1" timeOffset="88430.01">27314 11721 665 0,'0'0'83'0,"0"0"-73"0,0 0 61 16,0 0 21-16,0 0-21 16,0 0-30-16,-79 19-9 15,102-19-11-15,37 0 29 16,36-1 21-16,33-21-45 16,20-2-12-16,19 2-5 15,3 1-3-15,5 6 0 16,-2 2-1-16,-9 6-3 15,-35 6 2-15,-37 1-3 16,-40 0-1-16,-39 0-2 16,-14 0-14-16,-40 0-18 15,-34 0 30-15,-28 0-40 16,-25 8-7-16,-27 8-3 16,-13 2 19-16,-18 2-8 15,0 4 24-15,4 1 19 0,19-3 0 16,12-2 1-16,28-4 2 15,19-2 5-15,20-2 5 16,30-7 23-16,24 0 13 16,17-3 1-16,10-2-5 15,2 0-25-15,29 4-4 16,41-4-6-16,39 0 23 16,38 0-8-16,36 0-19 15,20-13 1-15,24-1 3 16,7 3-10-16,-9 0-4 0,-11-2 4 15,-29-2 1-15,-42-3-1 16,-50 2 0-16,-37 7 6 16,-33 2-6-16,-21 7-2 15,-2-2 0-15,0-4-3 16,-9 0-4-16,-11 1 4 16,-3-2-2-16,-4 3-18 15,4 4-27-15,-2 0-25 16,7 0-46-16,-5 0-184 15</inkml:trace>
  <inkml:trace contextRef="#ctx0" brushRef="#br1" timeOffset="92395.18">24567 12966 835 0,'0'0'70'0,"0"0"-50"16,0 0 12-16,0 0 23 0,0 0-15 15,0 0-11-15,0 0-17 16,-11 19-5-16,2 18 22 15,-2 5 6-15,0 0-15 16,-3-3-10-16,3-10-5 16,5-10-1-16,-1-9-1 15,7-8-1-15,0-2 4 16,0 0 7-16,-2-12 22 16,2-19-23-16,0-10-11 15,0-8-1-15,2-1 2 16,13-4-2-16,8 4 3 15,4 10-3-15,-5 12-2 0,2 11 1 16,3 14-1-16,-5 3-2 16,5 13 3-16,0 25-2 15,2 13 3-15,-5 1 3 16,-6 0-3-16,-5-8 0 16,-1-6-1-16,-12-9 1 15,0-14 1-15,0-9 1 16,0-3-1-16,2-3 6 15,0 0-2-15,-2-9 7 16,2-20 0-16,5-12-12 16,2-11 1-16,11-3-1 15,9 6 0-15,0 10-5 16,6 14 1-16,2 17 2 16,-9 8-1-16,1 1 3 15,-9 27-2-15,1 9-2 0,-6 1 4 16,1 2 1-16,-3-2-1 15,-1-2 0-15,-4-5 0 16,1-8 1-16,-3-7-1 16,2-9 2-16,-4-2-5 15,-2-5 3-15,7 0 0 16,7-5 0-16,8-18 2 16,5-12-2-16,2-4 4 15,0-3-2-15,0 4-1 16,-6 10-1-16,-7 11 1 0,-9 14-4 15,-7 3-1 1,0 0 3-16,0 22-2 0,6 12 3 16,-6 10 1-16,4 0-1 15,5 0 1-15,-1-2-1 16,5-6-5-16,1-4 5 16,-1-8 0-16,-1-9 1 15,1-7 0-15,3-8-1 16,2 0 0-16,0-11 0 15,9-18 3-15,0-3-3 16,-2-4 1-16,0 3 1 16,-10 8 2-16,-5 6-2 15,-6 12-1-15,-1 2 0 16,-5 5-2-16,0 0-5 0,0 0 4 16,0 2-4-16,0 18 6 15,4 4-2-15,7-2 2 16,5-1 0-16,-3-6 0 15,1-3 1-15,-1-5-1 16,-4-5-1-16,2-2 1 16,0 0 0-16,-4-14 0 15,0-13 0-15,-7-1 4 16,0-9-1-16,0 2-3 16,-29-2 0-16,-9 0 0 15,-5 11 2-15,3 8-2 16,5 11-4-16,6 7-5 15,2 0 1-15,9 13 6 0,5 7 2 16,11 2 0-16,2 2 1 16,2-1-4-16,27-2 3 15,6-5-3-15,15-6-1 16,5-8-1-16,5-2 2 16,0-8-2-16,8-16-1 15,-10-7 6-15,-8-4 0 16,-14-3 0-16,-14-9 2 15,-13-7 2-15,-9 0-3 16,0 6 0-16,0 9 0 16,-4 12 1-16,-9 11-1 15,6 13-1-15,0 3 0 16,0 0-3-16,1 7-6 0,-3 25 9 16,2 12 0-1,5 10 1-15,2 5 2 0,0-1-3 16,4-9 0-16,10-3 4 15,-1-11-3-15,1-9 0 16,-8-8 0-16,1-10 1 16,-5-8-1-16,0 0 2 15,10 0 0-15,3-14 4 16,10-12-3-16,6-9-2 16,4-6-1-16,6 1-1 15,-1 10 0-15,0 8-1 16,-9 12-1-16,-9 10 1 0,-1 0-2 15,-8 10-3-15,-7 14 5 16,2 2 1-16,-8-1-1 16,0-2-2-16,-14-1 3 15,-11-4 0-15,-6-2 3 16,2-2-2-16,-2-6-1 16,2-2 3-16,5-6-2 15,8 0 2-15,7 0-1 16,5-3-4-16,4-12-2 15,0-7-3-15,13-4-3 16,18-8 0-16,11-5 9 16,12 4-9-16,-3 0 5 15,3 9 2-15,-8 11 2 16,-8 5 1-16,-11 10 0 16,-11 0-1-16,-5 3-4 0,-9 26 5 15,0 2 2-15,-2 4-1 16,0-3 6-16,2-6-5 15,0-6 0-15,4-2-2 16,-4-8-1-16,-2-3 1 16,0-7-5-16,2 0-27 15,-2 0-64-15,4-15-23 16,-4-17-196-16,0-13-163 16</inkml:trace>
  <inkml:trace contextRef="#ctx0" brushRef="#br1" timeOffset="92606.5">26556 12625 525 0,'0'0'111'16,"0"0"-99"-16,0 0 30 15,0 0 55-15,0 0-24 16,0 0-42-16,-38 75-6 16,49-68 0-16,4-5-6 15,3-2 8-15,3 0-1 16,-11-6-23-16,1-12 1 15,-3 1-2-15,-8-2-2 16,0 1-16-16,0 2-54 16,0 6-54-16,-6 4-63 15,6 6-172-15</inkml:trace>
  <inkml:trace contextRef="#ctx0" brushRef="#br1" timeOffset="93064.3">26861 12555 675 0,'0'0'153'0,"0"0"-100"16,0 0 39-16,0 0 13 15,0 0-26-15,0 0-47 16,0-44-19-16,0 44-6 16,0 7-7-16,0 30 1 15,0 13 11-15,0 10 3 16,0 4-7-16,0-4-2 0,0-3-2 15,0-12-3-15,11-13-1 16,1-11 0-16,-6-11 0 16,-2-6 0-16,3-4 4 15,7 0-4-15,3-4 4 16,12-18 2-16,9-9-3 16,-4-3-2-16,-6 6 7 15,-3 7-8-15,-11 7 1 16,-10 9-1-16,-2 5 0 15,0 0-2-15,3 8-4 16,-3 18 3-16,10 6 2 16,-6 3-3-16,7-5 4 15,1-6 1-15,-1-7-1 16,1-6 5-16,-8-5-6 16,1-6 1-16,1 0-13 0,2-3-25 15,1-18-66-15,-5-13-35 16,-4-6-42-16,-2-11-60 15,0-4-227-15</inkml:trace>
  <inkml:trace contextRef="#ctx0" brushRef="#br1" timeOffset="93290.67">27119 12562 332 0,'0'0'164'16,"0"0"-104"-16,0 0 1 15,0 0 8-15,0 0 45 0,0 0-34 16,-42 59-30-1,42-51-10-15,0-4-12 0,7-4-4 16,4 0 12-16,9 0 10 16,-4-8-15-16,-1-10-22 15,-3-2-1-15,-10 2 2 16,-2 1-10-16,0 6-19 16,-14 3-66-16,-3 5-16 15,-8 3-83-15,9 0-140 16</inkml:trace>
  <inkml:trace contextRef="#ctx0" brushRef="#br1" timeOffset="93544.07">27380 12414 822 0,'0'0'115'0,"0"0"-78"15,0 0 24-15,0 0-7 16,0 0-37-16,0 0-14 15,9 76 27-15,3-16 20 16,1 11-5-16,-5 1-31 16,0-2-8-16,-8-3-3 15,0-11-3-15,0-10-5 16,0-12-30-16,0-10-61 16,-2-14 12-16,-6-10-52 15,4 0-149-15,2-6-172 16</inkml:trace>
  <inkml:trace contextRef="#ctx0" brushRef="#br1" timeOffset="93978.74">27358 12772 467 0,'0'0'158'16,"0"0"-39"-16,0 0 11 15,0 0-37-15,0 0-41 16,0 0-30-16,20-60 2 16,9 57-3-16,2 3 7 15,3 0-11-15,-1 6 5 16,0 8-18-16,-4 6 6 15,-6-2 4-15,-6-1-8 16,-3 4-6-16,-5-5 2 16,-5-2-1-16,6-3-1 15,-10-3 0-15,4-7 0 16,0-1 5-16,3 0-2 0,7 0 1 16,3-9 8-16,8-16-11 15,8-5 0-15,0-6 3 16,-4-2 0-16,-4 4-4 15,-7 10 2-15,-9 12 4 16,-5 10 2-16,-4 2-3 16,0 0-5-16,0 30-3 15,0 16 3-15,0 14 6 16,0 9-4-16,0 4 0 16,0 1 0-16,0-1-2 15,-6-10 0-15,-15-5 4 16,1-9-4-16,-4-6-4 15,-5-3 2-15,-16-6-45 0,-13-10 39 16,-11-13-107-16,-9-11-57 16,-4 0-108-16</inkml:trace>
  <inkml:trace contextRef="#ctx0" brushRef="#br1" timeOffset="94643.85">24454 12530 878 0,'0'0'49'0,"0"0"-48"15,0 0 21-15,-101 125 69 16,61-33-13-16,0 25-12 15,7 13-24-15,4 9-11 16,19 3-8-16,10-13-14 16,27-11-7-16,38-26-2 15,28-15-3-15,32-22-33 16,34-29-11-16,30-26-184 16,21-22-391-16</inkml:trace>
  <inkml:trace contextRef="#ctx0" brushRef="#br1" timeOffset="98997.59">28524 12781 687 0,'0'0'111'0,"0"0"-93"16,0 0 9-16,0 0 14 15,0 0-10-15,0 0 20 16,7 47-15-16,-5-38-13 16,-2-3-6-16,2-2-2 0,0-4-6 15,-2 0 13-15,7 0 19 16,-3-5-6-16,8-18-18 15,1-5-11-15,1-4-5 16,-4 2 1-16,-1 6 0 16,3 6-1-16,-8 11-1 15,-2 2 0-15,0 5-3 16,3 0 3-16,1 20-10 16,10 14 10-16,5 7 0 15,-2 7 2-15,4-7 0 16,-5-7-4-16,-3-9 4 15,-4-13-1-15,-6-6 0 0,4-6 1 16,-3 0 0-16,10-9 4 16,6-21 7-16,5-5-12 15,-5-8 4-15,1-1-3 16,-10 2-2-16,1 6 5 16,-8 10 0-16,-2 12-4 15,1 11-1-15,-5 3-6 16,4 0 5-16,0 14-10 15,6 15 6-15,3 3 10 16,7 2-6-16,3-1 1 16,3-4 0-16,3-7 1 15,0-7 0-15,4-10-2 16,4-5 2-16,-4 0-1 0,7-13 0 16,-7-11-1-16,-6-2 1 15,-2-5 4-15,-17-1-1 16,-3-4-3-16,-5 4 2 15,0 4 1-15,-23 8-3 16,4 8-15-16,-8 9 6 16,0 3-6-16,-2 0 14 15,2 11 2-15,2 10-1 16,6 8 1-16,7 3-2 16,8 3-2-16,4 0 3 15,0-1 0-15,0-4 0 16,14-8-4-16,-1-7 4 0,3-10 0 15,-3-5 0-15,9 0 0 16,3-7 7-16,2-18-5 16,1-4-1-16,-6-5 2 15,-3 1 0-15,-6-1-3 16,-9 4 2-16,1 8-1 16,-3 12 4-16,3 6-3 15,-5 4-2-15,0 0-5 16,0 3-5-16,0 18-2 15,0 7 12-15,6 4 1 16,9 3-1-16,1-6-2 16,5-5 1-16,-4-8 1 15,3-5-4-15,1-11 4 16,0 0 1-16,4-3-1 16,4-21 2-16,2-2-2 0,-6-1 0 15,0-4-1-15,-8-1 1 16,-3 0 0-16,-3 4 2 15,-5 6-3-15,-2 10 2 16,2 8-1-16,-6 4 0 16,0 0 0-16,0 0-3 15,0 6-13-15,0 20 15 16,0 6 1-16,0 2 4 16,-6 0 0-16,6-10 1 15,0-5-3-15,0-6 5 16,0-6-5-16,0-7-1 15,0 0 5-15,0 0 6 0,0 0 2 16,0-20 5-16,8-9-19 16,7-5 0-16,5 4 0 15,1 2-1-15,-2 10 0 16,-5 7 1-16,-3 8-5 16,0 3-2-16,-4 0 1 15,2 10-1-15,4 12 4 16,5 2 1-16,-1 1-1 15,6-6 3-15,-1-3 0 16,1-8-1-16,4-2 1 16,2-6-1-16,4 0 1 15,0 0 0-15,1-10 2 16,-7-6-2-16,-12-4 2 0,-1-2 0 16,-14-3 4-16,0-2-4 15,0 3 2-15,0 6-4 16,-10 8 0-16,-1 5-6 15,-2 5-13-15,-5 0 18 16,-2 3 0-16,0 19 1 16,2 2-8-16,7 8 14 15,4-2-12-15,5 1 12 16,2 1-9-16,0-6 3 16,0-5 0-16,0-8-1 15,7-6 1-15,6-7-1 16,3 0 1-16,1-6 5 0,6-17-2 15,2-8 1-15,-8-3 3 16,-1-2-7-16,-1 2-1 16,-3 2 1-16,-6 8 1 15,-1 10 1-15,-5 10 4 16,0 4-12-16,0 0 6 16,0 0-16-16,0 16 4 15,0 10 12-15,0 6 1 16,0-2 3-16,0 0-8 15,0-8 2-15,10-2-1 16,9-10-1-16,1-4 0 16,9-6 4-16,4 0 1 15,3 0 2-15,4-18-2 16,-7 0-1-16,0-4 2 16,-4 1 1-16,-8-6-1 0,-5-1 4 15,-5 0-4-15,-11 2-2 16,0 4 0-16,0 3 3 15,0 7-3-15,-5 0-6 16,-9 7 4-16,-1 0-7 16,-1 4-3-16,-1 1 10 15,1 0-3-15,1 0 5 16,3 7-2-16,3 8 2 16,3 3 0-16,2 2 1 15,4 1-1-15,0 0 2 16,0-5-1-16,0-2-1 15,4-6 0-15,2-2 0 0,5-6 0 16,1 0 1-16,1 0 2 16,-1 0 3-16,1 0-4 15,-5-6 0-15,0 0 1 16,-2-2 0-16,-4 0-3 16,3 4 2-16,-5 0 1 15,0 1-4-15,0 3 5 16,0 0-7-16,0 0 3 15,0 0 0-15,0 0-1 16,0 0-3-16,0 0 4 16,2 0-5-16,0 0-3 15,2 0 5-15,4 0 3 16,-6 0 5-16,-2 0-5 0,2 0-3 16,2 0 3-1,3 0-1-15,-1-1 4 0,6-10 1 16,-3 2-4-16,4-3 2 15,-2-2-1-15,0 0-1 16,-2-2 2-16,-5 0-5 16,1 0 7-16,0-3-1 15,-3 5-3-15,2 5 0 16,-4 2 0-16,0 5 5 16,0 2-5-16,0 0-2 15,0 0 1-15,0 0-10 16,0 5 7-16,0 17 4 0,0 10 1 15,0 8-1-15,0 8-1 16,7 8 1-16,7 5 3 16,5 4 6-16,6-1-3 15,-3-6 2-15,-1-7-7 16,-13-7 0-16,-1-9 0 16,-7-12-1-16,0-5 0 15,0-6-2-15,-21-7-8 16,-10-5 10-16,-9 0 4 15,3-3-1-15,-6-17-3 16,12-6 5-16,5-10-1 16,10-4-2-16,16-4-2 15,0-5 1-15,8 3-1 16,33 2 0-16,10 0 0 16,7 4-1-16,4 2 5 0,0 4-4 15,-1 2 0-15,-10 3 1 16,-1 3-1-16,-17 2 1 15,-8 1-1-15,-10 3 5 16,-11-1-2-16,-4 5 0 16,0 0 1-16,-6 4-1 15,-17 3-3-15,-2 9-9 16,2 0 5-16,-4 0-4 16,6 9 8-16,6 9 0 15,6 8-2-15,4 6-1 16,5 3 3-16,0 2 1 15,5-2-1-15,6-5 1 0,7-7-2 16,-2-9 1-16,-1-5 0 16,1-6 0-16,3-3 2 15,8 0 4-15,4-12-3 16,3-11-2-16,-5-3 1 16,-2-4-1-16,-7-7 5 15,-5 0-6-15,-3 1 3 16,-1 7-3-16,-9 13 0 15,-2 11 0-15,0 2 4 16,0 3-4-16,0 0-12 16,0 15 10-16,0 15-4 15,0 3 6-15,0 4 0 16,0-2 2-16,6-6-1 0,4-7-1 16,-4-4 1-1,3-9 1-15,1-4 5 0,0-5 1 16,9 0-1-16,-2-4 1 15,14-14-3-15,0-2-5 16,3-4 1-16,-10 4 0 16,-1-1 0-16,-8 7 0 15,-3 6-1-15,-8 4-1 16,-2 4 0-16,-2 0-2 16,2 12-4-16,3 12 7 15,1 1 1-15,2 1-1 16,-6-6 0-16,2-6 1 0,0-4 3 15,1-6-3 1,-5-4-1-16,4 0 5 0,6 0 11 16,5-10-15-16,5-14 2 15,9-2-1-15,0-2-3 16,-3-2 1-16,-1 2 0 16,-5 5 1-16,-5 10-1 15,-7 5-1-15,-6 8 0 16,-2 0-1-16,2 1 1 15,2 21-4-15,3 10-1 16,-1 1 9-16,-1-3-5 16,2-6 4-16,-3-8-4 15,1-8 4-15,1-6-2 16,4-2 2-16,5 0 0 16,12-8 4-16,4-14-4 0,2-4-1 15,-6-2 4-15,-4-5-2 16,-10 1-3-16,-7 4-3 15,-4 7 2-15,-2 6 1 16,0 13 0-16,0 2-9 16,0 0-16-16,-8 8 16 15,-12 15 9-15,4 2 2 16,5 3-2-16,6-1-1 16,5-1 0-16,0-6-6 15,0-2 7-15,0-7 5 0,10-4-5 16,0-3 0-1,9-4 2-15,-2 0-1 0,10-4 2 16,0-14-3-16,2-5 1 16,0-1 0-16,-9-2 2 15,-5 3 1-15,-3 0-1 16,-6 11-3-16,-1 4-3 16,-5 8 2-16,0 0 0 15,0 0 0-15,0 0-11 16,0 11 10-16,0 10-1 15,0 5 3-15,0 1 0 16,0-6 2-16,0-4-1 16,0-4 0-16,4-8-1 15,-2-3 0-15,0-2 9 16,7 0-5-16,5-7 5 0,11-14-2 16,4-6 0-16,-6 0-7 15,4-4 1-15,-4-1-1 16,-5 0 0-16,-5 10-4 15,-4 8 4-15,-6 9 4 16,-1 5-4-16,-2 0-2 16,0 0-10-16,0 19 6 15,0 7 6-15,0 2 1 16,4-3-1-16,5-5 0 16,-3-7 0-16,-1-3 1 15,2-6-1-15,2-4 0 16,6 0 4-16,7-14 3 0,5-10-5 15,0-8-2-15,-4-7 3 16,-10-10-6-16,-7-5 3 16,4-8 0-16,-6 4 0 15,-2 14-8-15,0 13 6 16,-2 22 1-16,0 9-1 16,0 0-14-16,0 19-15 15,-8 25 26-15,0 14 4 16,6 12-3-16,2 3 3 15,0-3-6-15,4-7 7 16,8-13-3-16,1-10-23 16,1-14-27-16,-5-14-1 15,-5-12-29-15,0 0-35 16,0-14-134-16</inkml:trace>
  <inkml:trace contextRef="#ctx0" brushRef="#br1" timeOffset="99212.93">32111 12266 702 0,'0'0'114'15,"0"0"-112"-15,0 0 41 16,0 0 33-16,118 73-3 16,-31-54-32-16,9-5-26 15,4-6-7-15,2-3-8 16,-3-5-1-16,-15 0 0 15,-24 0-12-15,-35 0-21 0,-25 0-61 16,-51 0-111-16,-36 0-474 16</inkml:trace>
  <inkml:trace contextRef="#ctx0" brushRef="#br1" timeOffset="104094.29">26884 13462 650 0,'0'0'106'0,"0"0"-105"16,0 0 14-16,0 0 65 15,0 0-23-15,0 0-5 16,52 97-18-16,-29-88-5 16,6-9 1-16,6 0 4 15,8-2 1-15,4-17-24 16,-12-5 0-16,2-2-4 0,-20 0-3 16,-3 5 2-1,-14 1-4-15,0 3 8 0,0 8-4 16,-12 0-6-16,-7 6-9 15,-8 3 9-15,-4 0-6 16,-1 21 6-16,8 5 4 16,1 4-3-16,10 2-2 15,11 1-4-15,2-1 5 16,0-6 4-16,17-1-4 16,10-2 1-16,2-9-2 15,-2-5 2-15,0-6-2 16,-10-3 3-16,-7 0 2 0,-4 0-4 15,-6 0 4-15,0 0 5 16,0 0-2-16,-6 0-3 16,-19 0-4-16,-4 0 0 15,-2 6-6-15,2 11 4 16,2 6-1-16,4 3 3 16,13 2 0-16,1-3 0 15,9 2 0-15,0-8 0 16,2 0-6-16,20-9 3 15,9-8 5-15,10-2-2 16,3-8 0-16,5-18 1 16,3-8 1-16,-8 0-2 15,-4 0 1-15,-11 2 0 16,-9 2 2-16,-9 3 0 16,-9 8 0-16,-2 2 3 0,0 11 0 15,0 2 3-15,0 4-9 16,0 0-4-16,-4 0-1 15,-3 10 5-15,1 16 0 16,-1 3 2-16,4 3-2 16,3-5-1-16,0-1-6 15,0-7 7-15,3-6 0 16,2-10-1-16,-3-3 1 16,2 0 8-16,5 0 1 15,-1-16 2-15,6-8-1 16,5-4-7-16,-11-2-2 15,1-3 0-15,2 6-1 0,-8 4 3 16,3 9-3-16,-4 10-4 16,3 3 2-16,-5 1-4 15,4 0-3-15,8 7-6 16,1 18 15-16,2 1 1 16,5 2-1-16,3-7 0 15,-3-2 2-15,2-6-2 16,-2-8 0-16,3-5 3 15,0 0 3-15,4-5-1 16,0-20-3-16,-2-3 5 16,0-4-3-16,-8-7 0 15,-5-7-3-15,-10-6 3 16,-2-10-4-16,0-3 3 0,0 9-3 16,-14 11-1-1,1 14 1-15,4 16 0 0,2 7 0 16,5 3 0-16,2 5-13 15,-5 0 7-15,1 17 5 16,2 22 1-16,2 14-3 16,0 10 3-16,2 3 5 15,14-3-5-15,1-3-4 16,2-7 4-16,-4-9 2 16,1-13 2-16,-3-8-5 15,1-12 2-15,-8-8-1 16,7-3 0-16,3 0 6 0,7-22 0 15,-4-8-2-15,4-10-4 16,-7-6 0-16,-8-3 0 16,-1 6 9-16,-1 11-9 15,-1 15-4-15,-3 8 3 16,-2 9 0-16,0 0-7 16,0 0 6-16,0 19-8 15,0 13 10-15,0 4 0 16,3 0 0-16,10-2 1 15,5-5 1-15,4-10-2 16,-2-4-1-16,3-8 1 16,-2-7 0-16,4 0 1 15,2-11 4-15,0-14-2 16,-7-4 1-16,-3-10 1 0,-7-5-3 16,-4-9 2-16,-6-14-3 15,0-8 1-15,0-5-2 16,-9 6 3-16,-6 16-3 15,2 14 0-15,-1 21 0 16,5 8-2-16,5 9 0 16,2 6-2-16,2 0 0 15,-6 0-2-15,4 24-2 16,2 19 8-16,0 18 1 16,2 16 0-16,19 3-1 15,-3 0 1-15,4-3 0 16,-6-12-1-16,-1-10-3 15,-1-15 2-15,1-8 2 0,-1-16-2 16,-1-6 6-16,1-10-5 16,-4 0 1-16,11-5 7 15,-2-18-3-15,4-7-4 16,-3-2 0-16,-3 1 0 16,-3 9-1-16,-5 8 0 15,-3 8-1-15,-6 6 0 16,5 0-8-16,0 10-1 15,-1 15 5-15,5 5 4 16,2 0 1-16,-4-5-3 16,6-4 3-16,-2-6 0 15,3-6 4-15,-1-7-4 0,1-2 0 16,1 0-1-16,5-11 1 16,3-6 1-16,-6-6 4 15,6 2-5-15,-7-1 2 16,-3 5-2-16,-9 10 1 15,0 5-1-15,-4 2 0 16,0 11-3-16,0 27 3 16,2 19 1-16,6 13 4 15,-2 10 1-15,1 8-3 16,-1-6 5-16,-6-11-8 16,0-17-2-16,0-17 0 15,-6-14 2-15,-10-12 0 16,-8-11 0-16,-7 0-7 0,-6-11-43 15,0-24-54-15,-3-16-69 16,2-14-124-16,2-13-144 16</inkml:trace>
  <inkml:trace contextRef="#ctx0" brushRef="#br1" timeOffset="104336.71">28060 13357 570 0,'0'0'117'0,"0"0"-86"15,0 0 79-15,0 0-31 16,116-23-43-16,-60 14-17 16,0-2 8-16,2-1-15 15,-12 3-9-15,-7 0-2 16,-22 5-1-16,-13-1-20 15,-4 1-16-15,-6-1-128 16,-30 2-28-16,-9 3-248 16</inkml:trace>
  <inkml:trace contextRef="#ctx0" brushRef="#br1" timeOffset="104593.08">28062 13254 650 0,'0'0'202'16,"0"0"-193"-16,0 0 16 16,0 0 5-16,0 0-19 15,0 0 19-15,-11 4 0 16,11-4-15-16,0 0 0 16,2 0 5-16,12 0-2 15,-1-14 0-15,-2-4-10 16,-1-1-8-16,-10 5-27 15,0 3-49-15,-8 8-32 16,-18 3-135-16,-8 0-196 0</inkml:trace>
  <inkml:trace contextRef="#ctx0" brushRef="#br1" timeOffset="104809.42">27617 13439 627 0,'0'0'151'15,"0"0"-108"-15,0 0 49 16,0 0-11-16,0 0-35 16,0 0-18-16,-7 4-16 15,45-4 4-15,20-16-1 16,22-10-15-16,9-3-5 16,10 3-48-16,3 9 1 15,0 7-44-15,1 7-42 16,-7 3-32-16,-7 0-182 0</inkml:trace>
  <inkml:trace contextRef="#ctx0" brushRef="#br1" timeOffset="105110.87">28967 13113 727 0,'0'0'97'16,"0"0"-71"-16,0 0 49 16,0 0 24-16,0 0-40 0,0 0-24 15,-21-41-2-15,21 41-6 16,0 0-16-16,17 6-7 16,23 20 16-16,16 17-5 15,2 15 0-15,-5 8-5 16,-1 6 1-16,-12 3-9 15,-27-10-1-15,-13-5-2 16,-24-6 0-16,-38-1-51 16,-28-5-62-16,-17-4-97 15,-7-4-411-15</inkml:trace>
  <inkml:trace contextRef="#ctx0" brushRef="#br1" timeOffset="107045.16">23123 14613 155 0,'0'0'442'16,"0"0"-377"-16,0 0-20 16,0 0 35-16,0 0-13 15,0 0-3-15,-29 1-13 16,29-1-16-16,0 0 1 15,0 0 6-15,0 0-5 16,0 0-4-16,0 0-15 16,0 0 3-16,0 0-10 15,0 0-6-15,15 0-1 0,16 0 2 16,10 0 3-16,5 0-1 16,8-1-6-16,-8-2 4 15,-3 0-5-15,-5-4-1 16,-16 3-1-16,-9 0 1 15,-3 4 1-15,-10 0 0 16,0 0 3-16,0 0-4 16,0 0 7-16,0 0-10 15,0 0 3-15,0 0 0 16,0 0-1-16,0 0-12 16,0 0-13-16,0 0-39 15,0 0-20-15,0 4-85 16,-12 4-139-16</inkml:trace>
  <inkml:trace contextRef="#ctx0" brushRef="#br1" timeOffset="114043.2">24151 14648 642 0,'0'0'42'0,"0"0"-24"15,0 0 21-15,0 0 68 16,0 0-31-16,117 28-19 16,-78-28-13-16,-2 0-5 15,5-18 12-15,8-14-34 16,-3-10-6-16,-5-4-3 16,-7-7-5-16,-10 4 0 15,-8-5 1-15,-9 1 0 16,-8 1-2-16,0 6-2 15,-10 10-1-15,-7 12 1 16,5 10 1-16,6 8-1 16,-1 6-2-16,3 0-7 0,-5 6-1 15,2 26 8-15,5 14 2 16,2 10 0-16,0 8 0 16,9 1 1-16,13-3 2 15,0-6-3-15,1-12 0 16,-4-12 2-16,-5-13-2 15,-1-10 0-15,-5-6 2 16,-6-3 3-16,9 0 6 16,-3-25 1-16,13-8-6 15,-6-8-4-15,1 1 2 16,-3 5-3-16,-4 12 0 16,-2 9 1-16,-1 12-2 15,3 2-4-15,-2 2-11 16,11 23 12-16,0 10 3 15,7 3 0-15,-2 0 2 0,2-7-2 16,2-6 1-16,2-9 0 16,-2-10 1-16,4-6-1 15,0 0 2-15,5-8-3 16,-3-18 3-16,-2-4-2 16,-6-4 2-16,-9-2-3 15,-10-2 4-15,-6 1-3 16,0 6-1-16,-8 5 0 15,-17 8 4-15,-2 9-8 16,-4 9 2-16,0 0-6 0,-5 7 5 16,5 17 1-1,9 3-5-15,3 10 6 0,13 3-2 16,6-1-2 0,0-2 2-16,16-5 2 0,8-10 0 15,0-9-3-15,3-8 1 16,0-5 1-16,-2 0 2 15,2-12 2-15,-6-14-1 16,2-4 3-16,-7-2-2 16,-3 2 1-16,-9 2 0 15,-4 6-3-15,0 5 4 16,0 10-3-16,0 5-2 16,0 2 1-16,0 0-9 15,0 2-2-15,0 18 10 16,0 11-3-16,7 6 4 0,0-7 0 15,6 2 0-15,3-8 0 16,-1-8 0-16,-1-7-1 16,-3-9 1-16,2 0 0 15,1 0 2-15,1-20 7 16,1-9-8-16,-1-3-1 16,-1 0 4-16,-3 4-2 15,-7 4 1-15,6 10-2 16,-8 6 1-16,-2 8-2 15,0 0-3-15,0 0-7 16,4 12 7-16,5 13 1 16,3 8 4-16,-4-1 0 0,5-2 1 15,-3-7-3 1,-2-6-1-16,-1-9 1 0,-7-6 5 16,2-2-5-16,7 0 15 15,0-6-2-15,6-18-4 16,6-8-8-16,-1-5 0 15,-3 3 2-15,2 9-3 16,-6 5 0-16,-7 9 0 16,4 9-1-16,-8 2 1 15,-2 0-5-15,11 2-10 16,-5 18 15-16,10 4 1 16,5 2-1-16,-6-3 0 15,1-5 0-15,1-4 0 16,-3-6-1-16,1-5 1 15,3-3-8-15,4 0-2 0,7-9-11 16,0-11-9-16,2-2 6 16,-4 2 13-16,-2-2 7 15,-7 2 4-15,-12-3 1 16,1 2 0-16,-7 0 1 16,0 3 6-16,0 3 3 15,-18 2-3-15,0 7 0 16,-2 4-5-16,3 2-3 15,-10 0 0-15,4 8 0 16,1 13 0-16,7 4-1 16,1 5 0-16,5 1 1 15,9 3-1-15,0-2 6 0,2-6-5 16,19-4 0-16,-4-10 0 16,3-9 2-16,3-3 0 15,-2 0 6-15,4-19 4 16,0-11-1-16,-3-8-4 15,-9-3-4-15,-1-5 4 16,-8-8 4-16,-4-6 1 16,0-6-7-16,0 6-1 15,0 12-4-15,-6 14 1 16,-4 16 1-16,4 11 2 16,6 7-4-16,-9 0-5 15,0 10-4-15,-2 24 8 16,0 13-1-16,9 11 2 0,2 6 0 15,0 4 1 1,17-2 1-16,1-5-2 0,3-11-4 16,-6-10 4-16,-2-14 3 15,3-9-3-15,-5-11-1 16,5-6-1-16,-1 0 2 16,12-21 4-16,4-10-2 15,0-6-1-15,-2-2 3 16,-2 4-3-16,-7 3 1 15,-7 7 1-15,-6 9-3 16,-7 8 1-16,0 6 7 16,0 2-5-16,0 0-3 0,0 0-4 15,0 0-2 1,0 0 0-16,0 16 5 0,0 5 1 16,0-3 0-16,0-1 0 15,5-5 0-15,6-1-1 16,-7-5 1-16,5-4-3 15,-9-2 2-15,2 0 1 16,1 0 2-16,1 0 3 16,1-4 0-16,-3-8-4 15,0-1 4-15,-2 4 1 16,0 2 3-16,0 2-6 16,0 3 2-16,0-3 3 15,0 5-7-15,0 0 4 16,0 0-5-16,0 0-1 15,0 0 1-15,0 0-2 0,0 0 2 16,0 0 0 0,0 0 0-16,0 0 0 0,0 0 0 15,0 0 0-15,0 0 2 16,0-4 2-16,0-1-3 16,0-4-1-16,0 0 0 15,0-3-1-15,0-3 1 16,0-1 0-16,-4-6 1 15,-5-3 4-15,-3-10-5 16,4-3-5-16,-6-8 5 16,1 2 4-16,-2 2-3 15,5 8 0-15,4 7-1 16,-1 10 1-16,3 6-2 0,4 6 1 16,-2 5 0-16,2 0-1 15,0 0-1-15,0 0 0 16,0 0-8-16,-6 9 8 15,6 28-6-15,0 16 8 16,0 14 3-16,10 8-3 16,5-2 0-16,1 2 0 15,-3-7 0-15,3-6 0 16,-1-12 0-16,6-12 0 16,-4-12 0-16,3-11-1 15,1-10 1-15,-4-5 0 16,8 0 0-16,2-5 2 0,2-22-2 15,2-4 3-15,-2-8-3 16,-7-1 6-16,-2 2-5 16,-11 9 1-16,-2 11-2 15,-5 8 1-15,-2 10 1 16,0 0 0-16,0 0-2 16,0 0-3-16,0 0-1 15,0 0-3-15,0 19 3 16,11 3 4-16,1 7 3 15,-4-3-2-15,7-6-2 16,-1-1 2-16,-3-12-2 16,1-4 1-16,-6-3 0 0,7 0 1 15,10-12 4-15,6-14-4 16,0-6-1-16,-2-2 0 16,-12 2 0-16,-1-2 1 15,-8 5 0-15,1 12 1 16,-5 7-2-16,-2 7 6 15,0 3-6-15,0 0-6 16,0 4 2-16,0 25-3 16,0 9 7-16,0 3 1 15,0-2 4-15,0-7-4 16,0-8 1-16,0-10 0 16,0-9-1-16,2-5 4 15,-2 0 2-15,0 0 7 16,2-7 3-16,1-19 2 15,-1-11-17-15,3-4 1 16,-3 2-3-16,4 6 4 0,3 8-10 16,3 11 4-16,-4 9-1 15,1 5-2-15,5 0 4 16,1 5-10-16,10 19 9 16,6 10 2-16,4 0 0 15,4-5 0-15,1-5-4 16,-5-10 2-16,1-11 2 15,-7-3 2-15,-2 0-2 16,0-7 3-16,-9-15 0 0,-5-5 1 16,-7-3-2-1,-6 0-2-15,0 5-6 0,0 4 3 16,0 11-1 0,-13 10 2-16,-7 0-4 0,-3 14-1 15,2 14 5-15,0 7 1 16,11-5 1-16,2-6 0 15,8 0-1-15,0-8-1 16,0-6 0-16,10-6 2 16,5-4-2-16,3 0 1 15,7 0 2-15,-6-18-1 16,4-1 3-16,-8-1-3 16,1 1 2-16,-3 0-1 15,-6 10-1-15,0 5 1 16,-3 4-2-16,-2 0-1 0,-2 18 1 15,7 22 1-15,-3 16 1 16,6 14 8-16,-6 10-9 16,7 8 1-16,-7 11 1 15,1-5-2-15,-5-6-1 16,0-17 1-16,0-17 0 16,0-21 0-16,-11-12-1 15,-2-15-2-15,-8-6-1 16,1-2 8-16,-2-24-1 15,0-14-3-15,-1-15-1 16,6-20 0-16,3-18-5 16,10-11 1-16,4-1 0 0,0 13-2 15,0 18-2 1,13 19 6-16,-10 16-7 0,-3 8-32 16,0 8-78-16,0 2-49 15,-27 2-151-15</inkml:trace>
  <inkml:trace contextRef="#ctx0" brushRef="#br1" timeOffset="114243.49">26504 14183 918 0,'0'0'28'15,"0"0"-22"-15,0 0 17 0,0 0 7 16,0 0-30-16,0 0 3 16,38-34-7-16,-29 34-31 15,9 5-169-15,2 14-273 16</inkml:trace>
  <inkml:trace contextRef="#ctx0" brushRef="#br1" timeOffset="114794.43">28111 14355 554 0,'0'0'419'15,"0"0"-396"-15,0 0-14 16,0 0 12-16,0 0-7 15,0 0-10-15,-106 24 0 16,65-8-2-16,6-3-2 16,-1-1 3-16,9-5-2 15,5 0 1-15,13-5-2 16,5-2-1-16,4 0 0 16,0 0 0-16,0-2-8 15,17-20 9-15,12-7 1 16,4-3 2-16,8 0-1 0,1 2-2 15,1 2 9 1,-5 5 11-16,-9 0 1 0,-16 5-2 16,-13 6-8-16,0 2 17 15,-5 3-3-15,-19 5-25 16,-14 2-9-16,0 0 9 16,1 25 4-16,2 7-4 15,14 3-3-15,7 8 3 16,14-2 0-16,0-6 0 15,2-7 1-15,25-3 1 16,6-4 10-16,10 2 2 16,8 5-4-16,0 2 1 15,-1 2-9-15,-8-6-2 16,-13-6 2-16,-11-4-2 0,-14-6-1 16,-4-1-13-16,-9 0-30 15,-29-1-82-15,-8-8-196 16</inkml:trace>
  <inkml:trace contextRef="#ctx0" brushRef="#br1" timeOffset="115645.9">29090 14590 762 0,'0'0'73'15,"0"0"-51"-15,0 0 0 16,0 0 28-16,20-136-16 16,3 100-17-16,-2-6-4 15,2-1 0-15,-5 3-1 16,-7 5-5-16,-5 10 1 16,-6 9-4-16,0 8-4 15,0 4 0-15,-4 4-6 16,-9 0 5-16,-3 2-9 0,3 14 4 15,9 4 6-15,4 2-2 16,0 2 2-16,4 1-5 16,19-6 4-16,-4-2 1 15,8-5 1-15,-2-2 0 16,-8-6 0-16,-1 2 3 16,-5-6-4-16,-9 1 1 15,-2 4-1-15,0-3 0 16,0 3 6-16,0 4-2 15,-11 0 1-15,-4 0-4 16,1-4-1-16,8 0 1 16,-1-5 0-16,7 0-1 0,0 0 0 15,0 0-3-15,0-9 3 16,11-14-12-16,16-3 11 16,0-3 1-16,6 9 0 15,0 6 0-15,-4 7 2 16,-4 4 0-16,-2 3 0 15,-8 0 3-15,-2 4-2 16,-4 14 5-16,-2 2-6 16,-5 1 1-16,0-3-2 15,-2-5-1-15,0-3 0 16,0-6-17-16,0-1-58 16,0-3-81-16,2 0-78 15</inkml:trace>
  <inkml:trace contextRef="#ctx0" brushRef="#br1" timeOffset="115825.17">29480 14147 675 0,'0'0'125'16,"0"0"-92"-16,0 0 40 16,0 0-29-16,0 0-22 15,0 0-20-15,-9-2-2 16,9 2-18-16,0 0-40 15,21 0-117-15,5 0 3 16,8 0-272-16</inkml:trace>
  <inkml:trace contextRef="#ctx0" brushRef="#br1" timeOffset="118176.48">29777 14307 556 0,'0'0'169'0,"0"0"-98"15,0 0 29-15,0 0-29 16,0 0-41-16,0 0-12 16,0-62-2-16,0 40 4 15,-2 2 7-15,-7 4-10 16,-1 4 3-16,4 8-9 16,-3 4-11-16,-5 0-9 15,1 6 7-15,-5 20 1 16,5 4-2-16,7 2 3 0,-2 0-7 15,8-1 7-15,0-9 0 16,0-7 1-16,10-6-1 16,3-7 1-16,1-2 0 15,1 0 25-15,5 0 5 16,2-19-7-16,0 1-4 16,1-2-4-16,-3 2-4 15,-5 1-4-15,-6 8 2 16,1 4-6-16,-8 5-2 15,-2 0-2-15,4 0-3 16,-2 14-6-16,5 18 8 16,7 21 1-16,-8 14 7 15,3 9-7-15,-5-1 0 16,-4 0 1-16,0-17-1 0,0-12 0 16,0-12-1-16,-4-15 1 15,-7-9-1-15,-1-10 2 16,4 0 3-16,-10-8-4 15,2-26-1-15,1-11-19 16,8-13 13-16,0-10 7 16,7-7 1-16,0-2-1 15,23 8-2-15,6 17 0 16,6 14 1-16,3 17-4 16,0 7 5-16,-9 9 1 15,0 3-1-15,-7 2 0 16,-1 0 0-16,-11 0 0 15,1 12 0-15,-1 9 0 0,-6-1 0 16,-2 6 2-16,0-6-2 16,-2-6 0-16,0-4 0 15,0-6 0-15,0-4 2 16,0 0-1-16,0 0 2 16,5 0 3-16,1-18-2 15,6-12-4-15,1-3 0 16,1 3 0-16,1 9 0 15,-1 6-2-15,-3 7 0 16,-1 8-5-16,0 0 5 16,1 0 2-16,2 4-6 15,1 15 4-15,-1 7 2 0,3-1 0 16,4-1 1-16,2-2-5 16,0-8 9-16,3-6-10 15,4-6 9-15,2-2-4 16,5 0 2-16,6-12 1 15,-2-10-3-15,-2-4 1 16,-5 0 6-16,-6-4-6 16,-6-7 0-16,-8 0 2 15,-9-1-3-15,-4 7 2 16,0 12 2-16,0 7-4 16,-13 6-9-16,-10 6 9 15,-6 0-10-15,-4 0 1 16,2 18 9-16,2 6 0 0,4 5-1 15,10 4 0 1,5-3 1-16,10 4 0 0,0-8-3 16,0-6 3-16,0-8 1 15,12-5-1-15,-3-7 0 16,4 0 5-16,1 0 2 16,6-5 1-16,2-13-4 15,-4-5-1-15,-1-4-1 16,1 1 0-16,-5 0-1 15,-5 6 2-15,-4 8-3 16,-2 7 7-16,-2 5-14 16,0 0 7-16,0 0-7 15,0 7 0-15,0 15 7 16,7 7-1-16,1 0-1 0,11 0 1 16,1-2 2-16,5-5 0 15,3-6 1-15,-6-8 0 16,1-8 0-16,4 0-2 15,-5 0 8-15,4-18-5 16,3-6 0-16,-4-7 0 16,0-4 7-16,-15-11-4 15,0-10-5-15,-6-13 2 16,-4-11 1-16,0-2-4 16,0 5-6-16,0 11 6 15,-6 21 2-15,-2 17-2 16,4 15-3-16,2 10 2 15,0 3-2-15,2 0-3 0,-2 0-7 16,-7 19 7-16,5 20 5 16,-2 15-2-16,6 10 3 15,0 11 1-15,10 3-1 16,5-2 0-16,8-4 0 16,-1-12 3-16,0-12-3 15,5-14 1-15,-11-12 3 16,-1-12-3-16,1-8 2 15,-3-2 0-15,5-2 15 16,5-22-17-16,6-8 5 16,-6-4-4-16,-2-6-2 15,-1 4 0-15,-9 9 0 0,0 14-1 16,-11 9 0-16,0 6-1 16,0 0-12-16,0 0-2 15,0 14 10-15,0 6 6 16,0 1 0-16,0-2 0 15,2-3 0-15,10 4 0 16,3-3 1-16,-1-5-2 16,3-3 1-16,3-7-1 15,14-2 0-15,-1 0 1 16,10-6 3-16,-1-12-2 16,-7-2-1-16,-1-8 3 15,-14 5-3-15,-5 0 0 16,-5 7 2-16,-6 6 2 0,-4 10-4 15,0 0-5-15,0 8-1 16,0 20 3-16,-11 8 3 16,0-1 0-16,2 0 2 15,5-12-1-15,-1-6 0 16,3-8 1-16,-1-8-1 16,3-1 4-16,0 0 1 15,0 0 9-15,0-13 0 16,0-13-10-16,0-7-5 15,10-1 0-15,3 2 0 16,-7 7 0-16,4 10 0 16,-6 9-7-16,-2 6 3 15,0 0-5-15,5 0-1 0,-1 18 4 16,4 5 6-16,3 0 0 16,1 3 0-16,5-3 0 15,6 4-2-15,8-5 2 16,8-4-1-16,7-6 1 15,6-6 0-15,0-6 0 16,-1 0 1-16,-8-6 1 16,-3-12-2-16,-16-2 0 15,-7-6 2-15,-8-3 0 16,-11 0 0-16,0 5 0 16,-7 6-2-16,-11 10-1 15,-4 8-1-15,0 0 1 16,-5 4-5-16,2 16 6 15,3 0-1-15,9-4 0 0,8-2 0 16,3-6-3-16,2 0 3 16,0-2-1-16,7 0 0 15,11 2 2-15,1-2 6 16,2 0-6-16,-4 4 3 16,-1 4-8-16,-3 12 11 15,-1 14-6-15,-8 15 1 16,-4 15 0-16,0 10 1 15,0 3 2-15,-2-2-5 16,-7-11 5-16,2-20-3 16,0-15-1-16,3-17 1 15,0-6-3-15,-3 0 2 0,-2-5-1 16,-2-7-3-16,-7 0-58 16,-6-14-33-16,-3-27-54 15,-2-7-120-15,-4-9-200 16</inkml:trace>
  <inkml:trace contextRef="#ctx0" brushRef="#br1" timeOffset="118444.9">31424 13880 600 0,'0'0'220'0,"0"0"-219"0,0 0 0 15,0 0 17-15,0 0 28 16,0 0-10-16,-29 15 0 16,29-15-9-16,0 0-9 15,4-3-1-15,8-9 4 16,-1 0-14-16,-7 7 5 16,-4 0-5-16,0 5-7 15,0 0 0-15,0 0-26 16,0 5-21-16,-2 12-32 15,-11 9-130-15,-3 2-154 16</inkml:trace>
  <inkml:trace contextRef="#ctx0" brushRef="#br1" timeOffset="122142.51">24654 15370 241 0,'0'0'150'16,"0"0"-79"-16,0 0 6 15,0 0 2-15,0 0-13 0,0 0 14 16,0 0-25-1,0 0-19-15,0 0-2 0,0 0 4 16,0 0 3-16,2 0 5 16,0 0-20-16,6-4-8 15,-8-2 2-15,2 6-9 16,-2 0 9-16,0 0-7 16,0 0-3-16,0-2-6 15,0 2-3-15,0 0 4 16,0 0-4-16,0 0 0 15,0 0 0-15,2-4 7 16,0-2 1-16,5-2-3 16,-3-4-3-16,2-4-2 15,4-5 1-15,1 2-1 0,-3-6 4 16,4 2-5 0,-3-3 0-16,2 3 1 0,-4 7 2 15,-3 7-2 1,1 4 1-16,-5 5 1 0,0 0-3 15,0 0-3-15,2 5-10 16,0 17 8-16,7 10 5 16,-3 4 1-16,6-2 1 15,-6-6-2-15,1-7 2 16,0-7-1-16,-5-9-2 16,3-5 2-16,-3 0 0 15,-2 0 5-15,2 0 5 16,-2 0 0-16,2 0 13 0,7-2-6 15,5-20-7 1,1-12-9-16,7-3 0 0,3 2-2 16,0 7 4-16,-8 7-3 15,-3 9-2-15,-10 11-1 16,3 1 2-16,-7 0-8 16,8 13-1-16,4 18 9 15,1 7 1-15,1 2 2 16,-3-10-3-16,2 0 1 15,-9-14 1-15,1-7-2 16,2-8 0-16,-7-1 3 16,6 0-3-16,3 0 7 15,5-18-5-15,3-8 3 0,1-6 0 16,3 0-5-16,-6-2-2 16,-1 4 2-16,-8 6 2 15,3 7 0-15,-9 16-2 16,2 1 0-16,2 0-12 15,4 15 9-15,5 20-1 16,2 4 4-16,3 2 5 16,7-4-5-16,-5-11-5 15,2-5 4-15,-6-13 1 16,-5-4 1-16,-3-4 1 16,4 0 2-16,5-19 2 15,6-7-4-15,-1-8 0 16,-1 1-2-16,-6-1 4 0,1 1-2 15,-5 12-2-15,-9 6 2 16,0 10-2-16,-2 5-2 16,2 0-4-16,5 5-3 15,0 26 6-15,8 7 3 16,8 0 0-16,-4 2 1 16,8-8-1-16,-2-6 0 15,-3-10 0-15,1-9 0 16,-4-7 0-16,6 0 4 15,2-11 1-15,-2-13-3 16,-8-6-2-16,-3-6 4 16,-14-2-1-16,0-8-5 15,-9-2 2-15,-18 3-7 0,-4 6-1 16,0 19 1-16,2 11 1 16,2 9-2-16,7 0 6 15,2 9 0-15,7 11 0 16,6 3-2-16,5 0-8 15,0 5 11-15,16-6 0 16,10-4 1-16,9-3 0 16,2-6 1-16,3-9 0 15,5 0-1-15,1-14 1 16,2-17-1-16,-6-1 0 16,-9-4 0-16,-6-6 3 15,-11-6-3-15,-5-6 3 16,-11-1 0-16,0 14-1 0,0 11 0 15,0 16-2-15,0 12-1 16,0 2-3-16,-9 0 3 16,-3 24-13-16,-3 22 13 15,-3 16 0-15,5 9 0 16,6 3 1-16,0-11 2 16,7-7 0-16,0-17 6 15,0-12 3-15,7-10 6 16,9-3-1-16,4-10-5 15,11-4-6-15,9 0 9 16,7-26-6-16,2-6-2 16,-2 0-4-16,-7 2 2 0,-9 10-2 15,-6 3 0 1,-17 17-2-16,1 0-4 0,-4 0-3 16,2 23 7-16,-5 7 0 15,-2 4 1-15,0-4-1 16,-2-1 0-16,-23-2 0 15,-6-5 5-15,-5-2-3 16,1-4-1-16,-8-2 1 16,12-6-1-16,4-6-1 15,12-2 0-15,3 0 7 16,10 0-5-16,2 0-2 16,0 0-1-16,0 0-5 15,5 0 0-15,21-17 6 16,13-3-3-16,3-1 2 15,5 2 1-15,6-4 0 0,-2-1 0 16,5-2 2-16,-4 2-2 16,-10 2 1-16,-13 2 2 15,-14 6-3-15,-1 6 1 16,-12 4 2-16,-2 1-2 16,0 3-1-16,0 0-4 15,0 4 4-15,-7 23-6 16,-4 7 5-16,2 0 0 15,7 0 2-15,2-8-1 16,0-3 1-16,0-10-1 16,6-5 0-16,3-8-1 15,9 0 1-15,9-4 8 0,6-25-5 16,5-5 0-16,3-10-1 16,-6-9 0-16,-6-12-2 15,-7-17 0-15,-6-15 5 16,-5-8-5-16,-11 0 0 15,0 15-1-15,0 27 1 16,-2 14 4-16,-11 20-4 16,1 15-4-16,5 9-4 15,1 5 8-15,2 0-7 16,-7 32-1-16,-1 16 7 16,8 15 1-16,4 12 0 15,0 10 0-15,4 3 0 16,12-2 2-16,1-10 0 0,4-15-1 15,-6-14 0 1,3-11 0-16,-5-14 0 0,1-10-1 16,-3-7 0-16,3-5 4 15,5 0-1-15,10-14-1 16,0-8-2-16,2-5 0 16,-6-7-1-16,-2-2-6 15,-13 2 6-15,-3 9-2 16,-2 11 0-16,-5 14-6 15,0 0 2-15,0 0-2 16,0 23 2-16,-12 9 7 16,6 2 6-16,4 2-6 15,2 5-4-15,0-7 4 16,0-4 0-16,20-6-1 0,2-8 1 16,-4-6 0-16,7-8 2 15,-6-2-1-15,10-8 4 16,8-19 1-16,-6-7-3 15,-2-8-1-15,-3-12 1 16,-10-14 1-16,-1-16-2 16,-8-14 2-16,0 6-2 15,-7 9-2-15,0 25 0 16,0 20-1-16,0 20 3 16,0 10-2-16,0 5 0 15,0 3-4-15,0 5-8 16,0 29 4-16,0 16 7 15,0 18 2-15,0 17 1 0,0 2-2 16,0-2 1-16,4-7 2 16,12-13 0-16,-1-18-3 15,1-10 2-15,-3-18-1 16,0-8-1-16,1-11 2 16,1 0 1-16,12-4 2 15,4-20-4-15,3-8-1 16,-3-7-1-16,-9 2-2 15,-8 6 4-15,-3 9-1 16,-9 12 0-16,3 10-6 16,-5 0 1-16,2 0-3 15,-2 23 3-15,0 7 3 0,4 3 4 16,6-1-1-16,-4 0-1 16,5-11-1-16,3-7 1 15,-1-4 0-15,5-8 0 16,-3-2 0-16,3 0 0 15,9-16 1-15,2-6 0 16,5-2-1-16,-10-7 0 16,-4 1 0-16,-2 2 1 15,-7 12 0-15,-11 10-1 16,0 6 0-16,0 0-4 16,0 22 2-16,-15 18 2 15,-10 16 1-15,-2 5-1 16,7 11-2-16,0-2 2 15,11-6-3-15,-2-13-4 0,9-15-72 16,-3-16 74-16,3-11 1 16,-4-5-2-16,-6-4-30 15,-3-4-52-15,-10-23-60 16,-4-11-105-16,-6-11-129 16</inkml:trace>
  <inkml:trace contextRef="#ctx0" brushRef="#br1" timeOffset="122393.93">27028 14797 167 0,'0'0'635'0,"0"0"-604"16,0 0 19-16,0 0 74 15,143 10-41-15,-81-10-44 16,7 0-13-16,-4 0-16 15,-2-12-4-15,-5-7-6 16,-16 4 2-16,-13 5 1 16,-16-1-3-16,-13 1-6 15,-5 2-47-15,-32 0-48 16,-28 5-46-16,-9 3-106 16,1 0-137-16</inkml:trace>
  <inkml:trace contextRef="#ctx0" brushRef="#br1" timeOffset="122620.27">27042 14754 594 0,'0'0'64'0,"0"0"58"16,0 0 6-16,0 0-39 16,0 0-31-16,0 0-29 15,0 109-12-15,0-103 9 16,0-6-13-16,2 0 7 15,-2 0-2-15,6-11 1 16,1-8-11-16,-7-4-8 0,0 2-33 16,0 2-59-1,-13 8-31-15,-23 4-89 0,-9 7-30 16</inkml:trace>
  <inkml:trace contextRef="#ctx0" brushRef="#br1" timeOffset="122900.7">26442 14925 549 0,'0'0'187'15,"0"0"-132"-15,0 0 29 16,0 0 33-16,0 0-51 16,0 0-29-16,4 66 6 15,0-58-10-15,4-8-15 16,-6 0-3-16,2 0 2 0,3 0 4 15,1-17-4-15,4-10-9 16,-3-1-7-16,-3 5 2 16,-1 6-2-16,-5 2-1 15,0 8-14-15,0 5-6 16,-11 2-33-16,-14 9-71 16,-2 20-60-16,8 0-175 15</inkml:trace>
  <inkml:trace contextRef="#ctx0" brushRef="#br1" timeOffset="144551.04">23208 16062 465 0,'0'0'357'16,"0"0"-309"-16,0 0-19 15,0 0 41-15,0 0 1 16,0 0-17-16,0 0-20 15,0 0-4-15,11-10-5 16,24 10 7-16,10 0-14 16,6 0-5-16,0 0-7 15,7 0-5-15,-2-8-1 16,-5 2 0-16,-16 0-1 16,-12 3-7-16,-19 3-15 0,-4-5-38 15,-15 1-45-15,-18-4-77 16,-10 4-245-16</inkml:trace>
  <inkml:trace contextRef="#ctx0" brushRef="#br1" timeOffset="145878.41">24714 15809 407 0,'0'0'394'0,"0"0"-327"16,0 0-45-16,0 0 45 15,0 0-8-15,0 0-27 16,40-53-5-16,-40 32 3 16,0-2-14-16,0 4 0 15,0 3-5-15,0 2-7 16,-22 5-4-16,0 9 0 16,-5 0 0-16,-2 0-3 15,-9 21-1-15,5 11-3 16,4 5-10-16,11 0-3 15,9-2 5-15,9 2-1 16,2-3 10-16,25-1-10 16,11-3 14-16,-1 0 2 15,4-4 0-15,-1-3 2 0,-9-4-2 16,-6-5-1-16,-12-3-1 16,-13-2 1-16,0-1-3 15,-29 2 4-15,-20 0 6 16,-2 0 2-16,-7-4-6 15,2-4-2-15,7-2-1 16,16 0 1-16,17 0 3 16,12 0-2-16,4 0 7 15,0 0-8-15,24 0-7 16,18-8 7-16,14-2 0 0,11-2 1 16,5-2-1-16,1-6 0 15,0-3 0-15,-3-1-1 16,-10 1-1-16,-14-1-6 15,-12 4 3-15,-20 2 3 16,-12 4 1-16,-2 0 2 16,0 1-2-16,-25 5 1 15,0 4 0-15,1 2 3 16,-2 2 6-16,-1 0-3 16,9 6 4-16,3 10-5 15,3 8-4-15,10 5 3 16,2 0-4-16,0 2 1 0,6 5-2 15,19-4 2-15,4-4-4 16,2-5 3-16,7-9-26 16,0-9-5-16,2-5-61 15,4 0-48-15,6-22-81 16,-6-6-269-16</inkml:trace>
  <inkml:trace contextRef="#ctx0" brushRef="#br1" timeOffset="147627.37">25432 15901 636 0,'0'0'181'16,"0"0"-121"-16,0 0 34 15,0 0-15-15,0 0-25 0,0 0-8 16,-85-27-15 0,69 27-12-16,1 3-13 0,2 14 5 15,1 2-7-15,8 4-4 16,2 4 1-16,2 2-8 15,0 3 14-15,0-4-14 16,13-5 6-16,1-6 1 16,3-3-1-16,-1-7-5 15,9-7 4-15,0 0 0 16,-4 0 1-16,8-11-5 16,0-11 6-16,-4-2-1 15,-5 0 2-15,0 2-1 16,-11 6 1-16,-2 5-1 15,-3 4 2-15,-4 7-1 0,0 0-1 16,0 0 2 0,0 0-6-16,0 0 4 0,0 0-10 15,0 18 8-15,0 5 0 16,0 4 1-16,4-1 0 16,7-6 0-16,3-4 1 15,1-3-4-15,-1-8 2 16,1-5-1-16,1 0 3 15,7-5 1-15,4-18 1 16,-10 0 7-16,8-6-6 16,-12 1-2-16,-6 2 1 15,2-1-2-15,-9 9 2 16,0 7 9-16,0 4-6 0,0 7-4 16,0 0-1-16,0 0-1 15,0 5 0-15,-9 13-2 16,7 3 2-16,2 6-5 15,0-3 2-15,2-5 2 16,15 2 3-16,4-5-2 16,1-7 2-16,4-4-2 15,-1-5 2-15,2 0-1 16,0-8 2-16,-5-14-1 16,1-6 3-16,-8-3-4 15,-9-2 3-15,-1 3-2 16,-5-1 2-16,0 9-1 0,-9 7-2 15,-4 6 0-15,-1 8 2 16,3 1-2-16,5 0-5 16,-6 0 2-16,6 0 3 15,-1 7-5-15,5 1 0 16,2-2-1-16,0 2 0 16,0-4 0-16,11 2 1 15,3-3 1-15,1-1-1 16,1 0 5-16,1-1 0 15,-1 3 1-15,-3 3-2 16,-2 3 2-16,3 1-1 16,-1 2 0-16,-1 1-1 15,-4-1 1-15,1 0 0 16,5-1-3-16,-6-2 2 16,3 0 1-16,1-7 0 0,-1-3 0 15,-5 0 2-15,8 0 0 16,-1-3 3-16,1-17-1 15,3-3-2-15,-3-1 3 16,-3-3 4-16,0 3-2 16,-6 2 3-16,-3 5-7 15,0 10 0-15,-2 4 1 16,0-1-2-16,0 4-1 16,0 0-1-16,0 0-6 15,0 17 2-15,0 5 4 16,0 2-1-16,9 3 1 15,4-1-5-15,7-3 5 0,3-5 0 16,-3-6 0-16,0-7 1 16,-4-5 3-16,-1 0-4 15,5-9 3-15,3-17-2 16,-2 0 1-16,-2-8 9 16,-11-5-5-16,-1-1 5 15,-7-10-3-15,0-6-4 16,0-4 0-16,0 2-3 15,-5 10 6-15,-3 12-6 16,-3 18 2-16,7 9-1 16,-2 9-2-16,2 0 0 15,0 4-1-15,-5 24-5 16,5 13 3-16,4 8 2 0,0 9-2 16,0 0 3-16,11 0-1 15,7 0 1-15,-5-5 0 16,5-10-7-16,-3-10 5 15,-1-10-6-15,-3-11-1 16,2-6 9-16,-4-6 0 16,9 0 0-16,-2-12-5 15,13-12 7-15,-2-8-4 16,-4 0-1-16,2 0 3 16,-2 6 0-16,-15 7 0 15,2 14-3-15,-8 5 2 16,0 0-10-16,-2 12-4 0,0 15 13 15,0 6 2-15,0 3 1 16,9-3-1-16,-3-2-2 16,6-3 0-16,1-12-6 15,0-7 3-15,1-9 3 16,-1 0-3-16,5 0 5 16,5-9 2-16,-4-11 5 15,1-4 2-15,1 0 4 16,-6 0 4-16,-1 1 2 15,-10 12-4-15,3 4-10 16,-5 7 0-16,-2 0-5 16,0 14 0-16,0 19-1 15,0 13 2-15,0 12 1 16,-7 14-2-16,1 9 0 16,-6 11 3-16,8 3-3 0,-9-8-2 15,-1-9-1-15,-11-16-89 16,4-16 80-16,-6-17 12 15,0-15 4-15,-2-13-4 16,4-1-1-16,-2-15-8 16,-2-19-43-16,-2-14-59 15,2-13-34-15,0-5-79 16,2 4-298-16</inkml:trace>
  <inkml:trace contextRef="#ctx0" brushRef="#br1" timeOffset="147950.94">26290 15763 651 0,'0'0'175'0,"0"0"-146"16,0 0 26-16,0 0 12 16,0 0-19-16,0 0-2 15,94-2 9-15,-38 2-12 16,4-3-17-16,2 3-14 0,3-7-11 16,-14 5 1-1,-15 0-2-15,-16 2-5 0,-18 0-35 16,-2 0-46-16,-18 0-6 15,-22 9-78-15,-9 5-260 16</inkml:trace>
  <inkml:trace contextRef="#ctx0" brushRef="#br1" timeOffset="148277.51">26114 15717 496 0,'0'0'215'16,"0"0"-158"-16,0 0 9 16,0 0 2-16,0 0-13 15,0 0-37-15,-7 0 9 16,7 0 11-16,7 6-3 15,-3-4-8-15,4-2-4 16,-6 0-1-16,-2 0 1 16,2 0-6-16,2 0-6 15,1-8-7-15,-5-2-4 16,0 3-17-16,0 7-38 16,0 0-63-16,-11 0-152 0,-1 17-416 15</inkml:trace>
  <inkml:trace contextRef="#ctx0" brushRef="#br1" timeOffset="155476.57">27686 15906 423 0,'0'0'93'0,"0"0"-71"16,0 0 20-16,0 0-2 15,0 0-31-15,0 0-2 16,0 0 7-16,0 0 2 16,0 0 6-16,0 0 0 15,0 0 5-15,0 0 4 16,0 0-8-16,0 0-9 15,0 0 1-15,0 0-5 16,0 0-2-16,0 0 4 16,2 0 7-16,9 0 1 15,-4 0-4-15,2-2-10 16,7-7 1-16,-3 5-3 16,0-1 0-16,3-7 3 0,-1 0 2 15,-1-5 0-15,-1-3 1 16,1-8-3-16,-8 4-7 15,-2-4 7-15,1-2-2 16,-5 4-1-16,0 2-1 16,0 4 2-16,0 8 4 15,0 2 5-15,-7 4 0 16,3 2 15-16,4 2 0 16,-2 2-4-16,2 0-9 15,0 0-4-15,0 8-6 0,0 22 0 16,0 12 19-1,0 8 4-15,13 2-5 16,3 5-7-16,1-1-6 16,6 1 3-16,-5 9-2 0,-1 1-7 15,-3 2 0-15,-3 1-5 16,0-5 2-16,-8 2-4 16,-1-11 1-16,0-6-47 15,0-12 44-15,-2-14-15 16,7-7-20-16,-7-14-9 15,6-3-22-15,3 0 29 16,5-20 25-16,1-12 16 16,-1-12 2-16,-1-6 6 15,-4 4-4-15,0-6 3 16,-5 3 5-16,-2 3 0 0,-2 2 8 16,0 3-9-1,-15 2-1-15,-7 3-3 0,-12 6-7 16,-1 7 0-16,-6 6-2 15,-1 7 0-15,-1 2 2 16,10 6 1-16,9-1 0 16,8 2-1-16,14-2 0 15,2 1 1-15,0-1-1 16,13 1 0-16,16-6 2 16,18-2 13-16,7-6 5 15,4-3-7-15,2 3-9 16,0-2 3-16,-7 4 2 0,-8 0-3 15,-16 8 9-15,-9 3-8 16,-13-2-2-16,-5 5-1 16,-2 0 0-16,0 0 1 15,0 0-4-15,0 0-1 16,0 8-3-16,0 12 3 16,0 3 2-16,0-2-1 15,7 4-1-15,1-9 0 16,6 0 3-16,-1-6 1 15,8-9-4-15,-2-1 0 16,6 0 4-16,-3-9 1 16,1-15-2-16,-6-7 2 15,-7-3-1-15,-8-3-3 16,-2-4 0-16,0-2 2 16,-10-1-2-16,-7 7-1 0,-1 11 0 15,5 8-8-15,3 14 3 16,4 4-3-16,-3 0-8 15,3 4 11-15,-2 22-9 16,8 4 8-16,0 4 5 16,0-2-1-16,23-3 2 15,6-8 0-15,4-5 0 16,10-10 0-16,1-6 5 16,8 0-2-16,4-9 7 15,-8-20 0-15,-3-2-7 16,-7-10 5-16,-16 1-5 15,-4-4 3-15,-14 8-12 16,-1 5 12-16,-3 9-12 0,0 12 9 16,0 5-6-16,-5 5-8 15,-8 0-3-15,0 0-5 16,3 9 9-16,4 10-11 16,6-1 10-16,0 0 9 15,0-1 0-15,0-5-2 16,13-1 4-16,1 1 4 15,3-2-2-15,-3 0-2 16,1-2 13-16,-1 8-12 16,-1-2 14-16,3 6 1 15,-1 2-6-15,-1 0 1 16,-3 0 10-16,-3 0-16 0,0 2 1 16,-2-2-4-1,-4 0-2-15,3-1 0 0,-5-8-2 16,0 1 4-16,2-4-4 15,0-6-3-15,2 1-21 16,2-5-32-16,-2 0-51 16,9-2-23-16,7-22-262 15</inkml:trace>
  <inkml:trace contextRef="#ctx0" brushRef="#br1" timeOffset="155843.16">29611 15548 854 0,'0'0'85'0,"0"0"-72"16,0 0 82-16,0 0-30 15,0 0-52-15,0 0 5 16,-13 60 32-16,13-21-6 15,0 1-23-15,5 6 5 16,-3 0-12-16,4 3 10 16,4-3-11-16,1 0-1 15,-3-4-7-15,6-6-4 16,1-5 2-16,6-8-1 16,-1 0-1-16,5-11-1 0,-6-7-2 15,6 1-15-15,2-6-8 16,0 0-11-16,-3-14-23 15,-2-9-48-15,-10-4-35 16,-12-4-49-16,0 4-63 16</inkml:trace>
  <inkml:trace contextRef="#ctx0" brushRef="#br1" timeOffset="156048.46">29632 15874 632 0,'0'0'130'0,"0"0"-46"0,0 0 36 16,0 0-64-16,0 0-34 16,0 0 7-16,18-7 15 15,22 2-7-15,2-6-19 16,5-3-18-16,-5 2-2 16,-1-4-61-16,-8 0-31 15,-14-2-31-15,-11 1-106 16,-8 3-128-16</inkml:trace>
  <inkml:trace contextRef="#ctx0" brushRef="#br1" timeOffset="156228.73">29607 15680 855 0,'0'0'58'0,"0"0"25"15,0 0 38-15,0 0-73 16,0 0-40-16,0 0-6 15,107-53-2-15,-60 43-7 16,-2 0-62-16,-3 4-49 16,-7 1-57-16,-12 5-133 15</inkml:trace>
  <inkml:trace contextRef="#ctx0" brushRef="#br1" timeOffset="156462.07">29957 15717 886 0,'0'0'89'0,"0"0"-74"16,0 0 101-16,0 0-39 16,0 0-44-16,114 4 6 15,-65-4-19-15,2-4-7 16,-9-1-13-16,-6 0 0 15,-18 3-48-15,-7 2-111 16,-4 0-91-16,-7 0-489 16</inkml:trace>
  <inkml:trace contextRef="#ctx0" brushRef="#br1" timeOffset="157143.21">30720 15601 792 0,'0'0'74'0,"0"0"2"16,0 0 28-16,0 0-66 15,0 0-25-15,0 0-10 16,0 18 8-16,0 8 17 16,4 6 0-16,14 0-23 15,-1-3 1-15,2-2 2 16,3-8 2-16,-2-6-9 16,-4-6 2-16,3-7 3 15,4 0 3-15,1-9 3 16,1-16 4-16,-2-12-12 0,-6-3 0 15,-5-4-1 1,-10-9-2-16,-2 9-1 16,0 3-1-16,-2 9-7 0,-12 11-1 15,-1 11-14-15,-4 10-38 16,9 0-54-16,-4 13-44 16,3 13-128-16</inkml:trace>
  <inkml:trace contextRef="#ctx0" brushRef="#br1" timeOffset="157450.7">31121 15520 816 0,'0'0'73'15,"0"0"-34"-15,0 0 93 16,0 0-59-16,0 0-57 16,0 0-4-16,35-13 17 15,17 8-21-15,4 0 16 16,2-4-14-16,0 0-6 16,-14-2-3-16,-11 5-1 15,-15 2-4-15,-11 3-36 0,-7 1-35 16,0 0-5-1,-11 0-21-15,-22 0-135 0,-6 5-16 16</inkml:trace>
  <inkml:trace contextRef="#ctx0" brushRef="#br1" timeOffset="157599.93">31264 15537 346 0,'0'0'149'0,"0"0"-31"16,0 0 27-16,0 0-44 15,10 117-47-15,2-84-4 16,-3 1-27-16,-5 1-4 15,-2-4-9-15,0-2-9 16,-2-8-1-16,5 1-48 16,4-9-83-16,4-13-171 15</inkml:trace>
  <inkml:trace contextRef="#ctx0" brushRef="#br1" timeOffset="158141.81">31594 15515 577 0,'0'0'343'0,"0"0"-320"16,0 0 12-16,0 0 5 15,0 0 1-15,0 150-17 16,0-92 20-16,0-2-11 16,0-4-4-16,0-9-11 15,0-8-12-15,-7-12 5 16,2-11-10-16,3-8 5 0,-7-4-4 15,3 0 3 1,-3-23 8-16,4-15-9 0,5-16 1 16,0-9-4-16,0-9-1 15,18-1 2-15,11 9-6 16,2 18 4-16,7 11 0 16,3 17 1-16,-8 9 0 15,-2 4 5-15,-9 5-6 16,-8 0 0-16,-10 2-5 15,-4 16 2-15,0 6 1 16,-9 4 4-16,-20 4-4 16,-4-1 2-16,2-6 0 15,6-2 1-15,7-12 4 16,7-2-5-16,7-6 0 16,4-3 0-16,0 5 0 0,0 2 1 15,2 4 6-15,17 7 3 16,4-1 7-16,4 2 2 15,4 3-9-15,-2 0-4 16,2 0-6-16,-4-3 0 16,-2-2-3-16,-4-2-25 15,0-8-12-15,3 1-72 16,1-8-114-16,2 0-178 16</inkml:trace>
  <inkml:trace contextRef="#ctx0" brushRef="#br1" timeOffset="158509.44">32215 15497 847 0,'0'0'120'0,"0"0"-105"15,0 0 76-15,0 0-26 16,0 0-42-16,0 0 14 16,-58 122 1-16,43-82-11 15,-1 4-16-15,1-9 1 16,-1-8-5-16,5-9-3 15,2-8-2-15,7-8 4 16,-1-2-5-16,3 0 13 16,0 0 7-16,0-20 7 15,0-17-22-15,12-8-4 16,5-7-2-16,3 2 0 0,-1 11 1 16,-6 16-1-1,3 10-6-15,-12 13 6 0,5 0 0 16,-3 0-3-16,6 27-2 15,1 7 5-15,1 6-3 16,-6 2 0-16,-1-1-16 16,-3-6-9-16,-2-3-21 15,-2-6-28-15,0-8-61 16,0-6-41-16,-19-12-143 16</inkml:trace>
  <inkml:trace contextRef="#ctx0" brushRef="#br1" timeOffset="159094.43">32090 15680 746 0,'0'0'98'16,"0"0"-31"-16,0 0 23 15,0 0-54-15,0 0-23 16,119-5 19-16,-77 1-21 16,5-1-1-16,-3-2-7 15,-5-1 0-15,-10-2-5 16,-12 0 4-16,-3-2 1 15,-10 6 0-15,-4 1-2 16,0 2 5-16,0 3 8 16,0 0 7-16,0 0-8 15,-4 8-9-15,-12 16-4 16,5 10 12-16,1 2-6 16,6 1 4-16,2-6-2 0,-3-4-1 15,3-10-5-15,2-7 6 16,0-6 3-16,0-4-7 15,0 0 2-15,0 0 24 16,0-12-2-16,0-18-14 16,13-10-3-16,1-6-11 15,1-2-4-15,4 6 4 16,-3 6 6-16,-3 18-6 16,-7 9-2-16,-2 9-9 15,-2 0 10-15,6 9-4 16,3 18 0-16,5 10 5 15,-1 4-2-15,5 0 2 0,-2-7-5 16,0-8 4-16,-3-12 2 16,-3-8-3-16,1-6 5 15,-5 0-3-15,8-17 9 16,3-15 0-16,-2-11 4 16,-3-10-4-16,-8-5 0 15,-6 3-6-15,0 2-1 16,0 15-2-16,0 16-1 15,0 14-17-15,0 8-33 16,-2 1-60-16,-4 24-165 16,-6 7-162-16</inkml:trace>
  <inkml:trace contextRef="#ctx0" brushRef="#br1" timeOffset="160291.54">26988 16672 758 0,'0'0'61'0,"0"0"-41"16,0 0 57-16,0 0-23 15,0 0-43-15,0 0 6 16,20-108 7-16,-20 73-4 16,0 5-10-16,-14-2-3 15,-7 14 3-15,3 5 0 16,-9 13-9-16,4 0 8 16,4 3-9-16,-8 25-5 15,9 16 1-15,5 9 0 16,8 2 4-16,5-2 0 15,0-6 0-15,20-6 0 16,9-13 0-16,0-8 0 0,0-12 3 16,0-8 7-16,0 0 10 15,-2-25 18-15,2-10-20 16,-12-7-11-16,1-2 2 16,-7-2-4-16,-9 9 2 15,-2 14-2-15,0 6 2 16,0 15 1-16,0 2-8 15,0 0-6-15,0 30-19 16,0 10 25-16,8 6 0 16,7-3 7-16,5-3-7 15,3-8-1-15,-4-6-4 16,4-8-6-16,-3-8-45 0,5-8-35 16,1-2-29-16,-4-9-142 15,1-16-158-15</inkml:trace>
  <inkml:trace contextRef="#ctx0" brushRef="#br1" timeOffset="160523.93">27428 16459 545 0,'0'0'83'0,"0"0"-36"16,0 0 124-16,0 0-89 15,0 0-53-15,0 0-11 16,-10 3-6-16,8 30 4 15,2 7 5-15,0 4-4 0,0 1-3 16,6-6-10-16,19-4-3 16,4-7-1-16,2-10-9 15,12-9-39-15,1-9-33 16,8 0-97-16,4-15-17 16,-10-16-229-16</inkml:trace>
  <inkml:trace contextRef="#ctx0" brushRef="#br1" timeOffset="161461.43">27939 16339 553 0,'0'0'81'0,"0"0"-57"0,0 0 115 16,0 0-57-16,0 0-60 16,0 0 7-1,-60 51 11-15,56-14-12 0,2 9 8 16,2 1-16-16,0-1 8 15,14 0-5-15,3-7-10 16,8-4 1-16,-1-9-13 16,10-8 0-16,-3-8 1 15,9-10 0-15,-2 0 0 16,4-19-2-16,2-16-15 16,-1-11-1-16,-7-11 7 15,-9-3-16-15,-12-1 8 16,-15 12 13-16,0 13 4 15,0 15 2-15,0 11 10 0,-9 10 13 16,-4 0-11-16,-3 5-9 16,-1 21-4-16,5 10-1 15,8 6 9-15,4 4-9 16,0 0 3-16,16-2 2 16,10-8-3-16,3-7 0 15,4-12-2-15,6-8 5 16,1-9-2-16,5 0 6 15,-1-19 4-15,5-20-1 16,-7-6-11-16,-6-9 0 16,-16-4-1-16,-11 6-1 15,-9 2-2-15,0 14 2 16,-15 12-1-16,-8 12-3 0,3 12 1 16,0 0-6-16,0 18 5 15,4 17-2-15,9 2-4 16,7 3-4-16,7-4 4 15,22-6-14-15,14 1 4 16,7-8-15-16,8-5-5 16,3-1 22-16,-3-8 15 15,-13 7-8-15,-12-4-20 16,-10 0 15-16,-17 5 4 16,-6-3 9-16,0 1 4 15,-18 2 1-15,-9-5 0 16,0-2 0-16,3-3 0 15,6-5-1-15,7-2 0 0,6 0 1 16,5-2-4-16,0-19 3 16,5-14-15-16,15-4 15 15,7-14 8-15,2-3-5 16,0-6 3-16,2 4 1 16,0 4 3-16,-6 13 7 15,-7 10-2-15,-9 14 1 16,-9 7-3-16,0 8 3 15,0 2 3-15,-14 0-19 16,-8 12-7-16,2 15 5 16,9 5 1-16,6 2 1 15,5-1-1-15,0-2 1 16,9-4-1-16,11-1 0 0,4-5 1 16,1-5 2-1,2-2 4-15,-2-2 13 0,-10 0-16 16,-6-2 2-16,-4 2-4 15,-5 7-1-15,-14 1-14 16,-30 1-82-16,-25-3-228 16</inkml:trace>
  <inkml:trace contextRef="#ctx0" brushRef="#br1" timeOffset="-204333.92">14449 3942 599 0,'0'0'112'0,"0"0"-21"16,0 0 1-16,0 0-43 15,0 0-18-15,0 0 0 16,0 0-18-16,18-28-2 16,-18 23-5-16,0 5-2 15,2-5 1-15,-2 1-4 16,0 0-1-16,5 0 0 16,-5 0-47-16,0 2-40 0,0-4-88 15,0 4-134 1</inkml:trace>
  <inkml:trace contextRef="#ctx0" brushRef="#br1" timeOffset="-204139.64">14524 3782 620 0,'0'0'59'15,"0"0"12"-15,0 0-71 16,0 0 0-16,0 0-130 16,0 0-127-16</inkml:trace>
  <inkml:trace contextRef="#ctx0" brushRef="#br1" timeOffset="-203941.34">14524 3782 639 0,'-6'-94'147'16,"6"87"-44"-16,-2-1-24 15,-5 1-45-15,7-2-26 16,-2 2-8-16,0-4-6 16,0-1-50-16,-3 3-76 15,3 3-91-15,-1-1-126 0</inkml:trace>
  <inkml:trace contextRef="#ctx0" brushRef="#br1" timeOffset="-203759.07">14480 3587 452 0,'0'0'144'0,"0"0"-33"16,0 0 32-16,0 0-61 16,0 0-29-16,0 0-14 15,-16-10-30-15,12 4-9 16,2 1 0-16,-3-2-51 15,3 1-60-15,0 2-115 16,-2 1-142-16</inkml:trace>
  <inkml:trace contextRef="#ctx0" brushRef="#br1" timeOffset="-203631.9">14480 3587 219 0,'-87'-41'290'0,"87"41"-240"16,0 0 25-16,0 0-27 15,-2 0-26-15,0 0-22 16,0 0-12-16,-5 0-34 16,3 0-18-16,-6-7-62 15,4 2-177-15</inkml:trace>
  <inkml:trace contextRef="#ctx0" brushRef="#br1" timeOffset="-203422.58">14244 3488 607 0,'0'0'60'0,"0"0"6"16,0 0-10-16,0 0-49 16,0 0-7-16,0 0 0 15,-54 9-5-15,50-6-36 16,-3-1-58-16,1 1-27 15,-1-3-218-15</inkml:trace>
  <inkml:trace contextRef="#ctx0" brushRef="#br1" timeOffset="-203241.31">14023 3551 360 0,'0'0'160'0,"0"0"-90"16,0 0 3-16,0 0-15 15,0 0-49-15,0 0 3 16,-104 8-12-16,90-14-47 16,1-8-34-16,1 4-178 15</inkml:trace>
  <inkml:trace contextRef="#ctx0" brushRef="#br1" timeOffset="-203068.06">13702 3541 576 0,'0'0'45'16,"0"0"13"-16,0 0 0 15,0 0-48-15,0 0-10 16,0 0-7-16,-71-18-60 16,71 8-58-16,0-3-266 15</inkml:trace>
  <inkml:trace contextRef="#ctx0" brushRef="#br1" timeOffset="-201731.83">12233 3270 551 0,'0'0'42'0,"0"0"24"16,0 0 76-16,0 0-52 16,0 0-23-16,0 0 7 15,0-30-19-15,0 30-26 0,0 10-15 16,0 27-10-16,0 14 8 16,0 16 9-16,0 4-4 15,0 6-11-15,0-6-3 16,0-11-2-16,0-13 0 15,0-12 4-15,0-17-9 16,2-9 10-16,-2-4-6 16,5-5 0-16,-5 0 3 15,0-20-3-15,0-23-1 16,0-19-6-16,-9-12 5 16,-5-8 2-16,1 0-1 15,9 7 1-15,-5 13-7 0,9 14 7 16,0 10 0-1,-2 8 0-15,-1 7-6 0,-1 8 6 16,-1 3 9-16,3 5-8 16,-2 6-1-16,4 1-1 15,-2 0 0-15,2 0 0 16,0 0-1-16,0 10 2 16,8 2 1-16,8 1-1 15,8-1 0-15,5-7-3 16,10-1 3-16,9-4 6 15,12 0 9-15,19-9-10 16,6-14 0-16,6-1 1 0,-4-2-1 16,-3 2-4-1,-10 2 3-15,-11 4-3 0,-17 5 3 16,-13 4-4-16,-6 3 0 16,-11 4-2-16,-3 0 2 15,-3 2 2-15,-6 0-2 16,-2 0-2-16,0 0 2 15,3 0 0-15,-1 0-2 16,-2 0 5-16,10 0-3 16,-6 10 8-16,5 6-8 15,1 4 2-15,-1 8-2 16,6 9 0-16,1 12 6 16,-2 13-3-16,6 8 0 15,-6 5 3-15,1 3-5 16,-3-2-1-16,1-7 0 0,-1-8-2 15,-1-11 2-15,-1-11 2 16,-8-11-2-16,5-9-1 16,-7-3-4-16,0-5 4 15,-2-5 0-15,0 0 0 16,0-4-3-16,0-2-16 16,0 0 8-16,-17 0 12 15,-14 0 11-15,-14-6-8 16,-11-2-1-16,-9-3-2 15,-8 6 0-15,-12 3-7 0,-8 2 7 16,-15 0-1 0,-3 0 1-16,2 0 2 0,13 7-2 15,13-5 6-15,23 1-4 16,16-3-4-16,13 0 3 16,8 0-1-16,10 0 1 15,6 0 1-15,0 0-3 16,3 0 2-16,2 0-2 15,2 0 0-15,0 0-6 16,0 0-8-16,0 0 3 16,0 0-2-16,0 0-4 15,0 0-15-15,0 2-58 16,0 2-48-16,-2-3-9 16,-5-1-180-16</inkml:trace>
  <inkml:trace contextRef="#ctx0" brushRef="#br1" timeOffset="-200958.44">12273 3345 568 0,'0'0'17'0,"0"0"34"0,0 0 42 16,0 0-42-1,0 0-31-15,0 0-3 16,0-7-4-16,4 24 11 0,10 7 16 16,-5 6 2-16,-5 2-17 15,4 0-3-15,-6-6 2 16,0-11-11-16,-2-4-1 15,0-7 8-15,0-4-8 16,0 0-3-16,0 0 17 16,0 0 9-16,0-8 1 15,0-16-24-15,0-6-10 16,0-5 5-16,-2 1-6 16,2 5-2-16,0 2 1 0,0 11 0 15,0 4 0-15,0 7-3 16,0 1 1-16,4 4-8 15,7 0 9-15,3 0 0 16,1 5 1-16,1 13-5 16,-1 3 5-16,-3 2 1 15,-8 1 2-15,3-2-1 16,-7-1 3-16,0-7 0 16,0-5-4-16,0-4 0 15,0-5-1-15,0 0 0 16,0 0 9-16,0 0-1 15,0-4 5-15,0-17-9 0,0-3-4 16,0-2 0 0,0 6 0-16,2 4 3 0,9 5-3 15,5 3-2-15,-3-1-6 16,-4 7 7-16,6 2 1 16,-1 0 0-16,1 0-4 15,4 5 4-15,-9 9 1 16,9 0 4-16,-11 4-3 15,1-3-2-15,-5 2 2 16,-4-3 5-16,0-5-3 16,0 0-3-16,0-3-1 15,0-2-4-15,0-4-3 16,0 0-2-16,-6 0-42 16,-3 0-22-16,5-10-48 15,4-13-61-15,0 0-142 16</inkml:trace>
  <inkml:trace contextRef="#ctx0" brushRef="#br1" timeOffset="-200211.15">12759 3229 476 0,'0'0'35'0,"0"0"17"15,0 0 10-15,0 0-9 16,0 0 16-16,0 0-12 0,0 1-2 16,4 6-9-16,-4 0 3 15,8 5-16-15,-6 5 10 16,0 2-6-16,0 8 1 16,-2-1-9-16,0 0-15 15,0-1 1-15,0-4-11 16,0-8-2-16,0-4-2 15,0-6 7-15,0 0-7 16,0-3-1-16,0 0 1 16,0 0 1-16,0 0 6 15,0 0 2-15,0-6 8 16,0-15-10-16,0-5-7 16,0-2 4-16,0-2 0 0,9 6-4 15,-3 6 0 1,4 6 0-16,-6 7-2 0,3 0 2 15,-5 3 0-15,0 0 2 16,0 0-4-16,-2 2 1 16,2 0 1-16,6-1 0 15,-4 1 3-15,0 0-6 16,7 0 3-16,3 0-8 16,-3 15 8-16,0 1 0 15,-4 3 1-15,-5-1 2 16,3-4-1-16,-5-3-2 15,0-4 3-15,0-6 1 16,0-1-3-16,0 0 3 16,0 0-1-16,0 0 9 0,0 0-6 15,0-9 7-15,0-13-13 16,0-6-2-16,0-4 2 16,0 5-2-16,2 7-1 15,6 8 0-15,2 6 0 16,1 4-1-16,2 2 0 15,1 0 3-15,1 6 0 16,3 14 1-16,-5 6 0 16,-1 3-1-16,-8-3-1 15,-2-1 2-15,-2-3-2 16,0-1-46-16,0-7-43 16,0-9-23-16,0-5-19 15,0 0-115-15,0-5-344 0</inkml:trace>
  <inkml:trace contextRef="#ctx0" brushRef="#br1" timeOffset="-199873.64">13207 3118 524 0,'0'0'90'0,"0"0"34"15,0 0-11-15,0 0-49 16,0 0-12-16,0 0 9 15,0-2 2-15,0 2-12 16,0 4-17-16,-8 14-10 0,-4 8-2 16,-1 6-11-16,2 2-4 15,6 2-3-15,3-1-3 16,2-3-1-16,0-6 0 16,0-4 0-16,5-3 0 15,12-5 0-15,8-1 0 16,2-5-2-16,2-4 2 15,2-4 0-15,0 0-4 16,-2-4-25-16,0-14-7 16,-4-7-58-16,-8 2-50 15,-5-1-117-15,-10 2-200 16</inkml:trace>
  <inkml:trace contextRef="#ctx0" brushRef="#br1" timeOffset="-199656.32">13221 3310 648 0,'0'0'86'15,"0"0"-3"-15,0 0-14 16,0 0-50-16,0 0-9 16,0 0 31-16,71 0-3 15,-29-9-26-15,1-4-11 16,-5 0-1-16,-9-2-6 15,-9 3-52-15,-7 1-25 16,-11 0-40-16,-2 2-49 0,-4 0-192 16</inkml:trace>
  <inkml:trace contextRef="#ctx0" brushRef="#br1" timeOffset="-199459.03">13187 3148 560 0,'0'0'88'15,"0"0"84"-15,0 0-70 16,0 0-42-16,0 0 1 16,0 0-35-16,-15-6-7 15,42-2-9-15,21-6 14 16,10 0-24-16,0-2-3 16,0 2-104-16,-4 2-94 15,0 3-341-15</inkml:trace>
  <inkml:trace contextRef="#ctx0" brushRef="#br1" timeOffset="-198359.18">13579 3246 216 0,'0'0'175'0,"0"0"-110"16,0 0 4-16,0 0-17 15,0 0-8-15,0 0-6 16,-2 0 18-16,2 0 13 15,0 0-35-15,0 0-18 16,0 0-12-16,12 0 2 16,5 0-12-16,8 0 1 15,8-8-86-15,12-4-47 16,8 0-46-16,3 0-52 16</inkml:trace>
  <inkml:trace contextRef="#ctx0" brushRef="#br1" timeOffset="-198165.9">14075 3180 206 0,'0'0'73'16,"0"0"84"-16,0 0-68 16,0 0-27-16,0 0-7 15,0 0 19-15,0 4-29 16,0-4-14-16,4 0-27 16,7 0-2-16,7 0-4 15,11-4 0-15,11-5-77 16,4 0 3-16,3-1-27 15,5 2-70-15,-6 2-64 0</inkml:trace>
  <inkml:trace contextRef="#ctx0" brushRef="#br1" timeOffset="-197978.62">14518 3159 295 0,'0'0'44'0,"0"0"53"15,0 0-34-15,0 0-26 16,0 0-17-16,0 0-2 15,14 5 1-15,-6-5-18 16,11 0 4-16,2 0-5 16,4 0-46-16,4 0-87 15,-2 0-93-15</inkml:trace>
  <inkml:trace contextRef="#ctx0" brushRef="#br1" timeOffset="-197831.4">14831 3202 14 0,'0'0'401'0,"0"0"-373"16,0 0 28-16,0 0-13 15,0 0-30-15,0 0-5 16,31 6-3-16,-16-6-5 16,3 0-8-16,9-2-158 15</inkml:trace>
  <inkml:trace contextRef="#ctx0" brushRef="#br1" timeOffset="-197651.15">15227 3206 526 0,'0'0'59'0,"0"0"-29"16,0 0 58-16,0 0-34 15,0 0-38-15,0 0-11 16,0 4-5-16,5-4-38 15,10 0-54-15,5-5-77 16</inkml:trace>
  <inkml:trace contextRef="#ctx0" brushRef="#br1" timeOffset="-197463.86">15479 3237 595 0,'0'0'39'0,"0"0"42"15,0 0 13-15,0 0-60 16,0 0-27-16,0 0 2 16,-14 7-9-16,14-7-4 15,5 0-56-15,17 0-92 16,-6-10-63-16</inkml:trace>
  <inkml:trace contextRef="#ctx0" brushRef="#br1" timeOffset="-196574.31">16019 3127 482 0,'0'0'73'0,"0"0"0"15,0 0 30-15,0 0-30 16,0 0-37-16,0 0-4 15,-34-5-11-15,16 5 10 16,-9 0-5-16,-4 0-2 0,-7 0-2 16,1 0 4-16,-6 0-3 15,5 10-6-15,5 2 8 16,4 0-9-16,6 3 3 16,6-6-14-16,5 5-2 15,8 0 2-15,4 2 2 16,0 4-7-16,2 2 0 15,16 0 1-15,13 0 0 16,7-4 1-16,6-4-1 16,16-6 1-16,10-2 11 15,10-3-12-15,5-3 3 16,6 0 1-16,3-4 4 16,-3-9-6-16,-2 2 7 0,-6-1-10 15,-14-1-1 1,-9 1 1-16,-6 0 0 0,-19 0 0 15,-8 5 2-15,-14-2-1 16,-3 5 2-16,-10 2 2 16,0-2 2-16,0-2 12 15,0-3-10-15,-21-6-4 16,-8-1 3-16,-2 0-7 16,-9 2 0-16,-5 2 1 15,1-2 0-15,-12 2-2 16,5 2-1-16,-10 3 1 15,1 4 0-15,2 1 6 16,1 2-6-16,-1 0-8 16,9 0 8-16,-1 0-2 0,8 0 2 15,9 5-1-15,6 2-19 16,9 0-23-16,7 2-11 16,2 3-53-16,9-1-25 15,0 1-84-15,0-1-66 16</inkml:trace>
  <inkml:trace contextRef="#ctx0" brushRef="#br1" timeOffset="-195275.11">15695 3338 356 0,'0'0'71'15,"0"0"-7"-15,0 0 3 16,0 0-25-16,0 0-11 16,0 0 4-16,2-4 16 15,-2 3-8-15,2-1 3 16,3 2-15-16,-5 0-4 16,0 0-1-16,0 0 0 15,0 0-4-15,0-3-6 16,0 3 0-16,0-2-7 0,0-1-7 15,2 1 7-15,-2 0-6 16,0-1 6-16,0 1 1 16,0 2-3-16,0-4 0 15,0 3 4-15,0 1-3 16,0-3 4-16,0 3 0 16,0 0-2-16,0 0-3 15,0 0 3-15,0 0-1 16,0 0 3-16,0 0 0 15,0 0-9-15,0-1 12 16,0 1-5-16,0 0 0 16,0 0-4-16,0 0-6 0,0 0-2 15,2 16-3-15,8 8 5 16,-4 8 1-16,5 1 1 16,1 6-2-16,-6 5-4 15,5 4 4-15,-7 3 0 16,4 0 1-16,-6-9 0 15,-2-3 5-15,0-9-6 16,0-9-5-16,2-7 4 16,0-3 1-16,-2-6 0 15,0 2 1-15,0-3 6 16,0-4-7-16,0 1 1 16,0-1-1-16,0 0 1 15,0 0 6-15,0 0-4 0,0 0 2 16,0 0-2-16,0 0-2 15,0 0 2-15,0 0 0 16,0 0 1-16,0 0 0 16,0 0-4-16,0 0 3 15,0 0 1-15,0 0-2 16,0 0 1-16,0 0-3 16,0 0 0-16,0 0 0 15,0 0 0-15,0 0 2 16,0 0-2-16,0 0 0 15,0 0-7-15,0 0 16 16,0 0-18-16,2 0 16 0,7 0-15 16,9 0 16-1,9 0-5-15,11 0 2 0,4 0-5 16,9 0 1-16,5 0-1 16,11 0 2-16,-1 0 0 15,6 0 4-15,-3 0-10 16,-2 0 4-16,-18 0 0 15,-7 3 4-15,-6-3-4 16,-9 0-3-16,-7 0 3 16,3 0 2-16,-6 0 0 15,-1 0-2-15,-10 0-2 16,1 0 2-16,-5 0 0 16,-2 0-1-16,0 0-1 15,0 0-8-15,0 0-11 16,2 0 5-16,-2 0-22 0,0 0-38 15,0 0 5-15,0 0-29 16,0-3-70-16,0-4-21 16,0 2-249-16</inkml:trace>
  <inkml:trace contextRef="#ctx0" brushRef="#br1" timeOffset="-194523.99">16683 3391 302 0,'0'0'124'0,"0"0"-74"16,0 0 14-16,0 0-29 16,0 0-16-16,0 0-10 15,-3-12 2-15,3 12-7 16,0 0-2-16,0-2-2 16,5-1-2-16,6 0 2 15,0 1 6-15,-6 0-6 16,-1-2 7-16,3 0 1 15,-5-5 28-15,-2 0 18 16,0 1-10-16,0-2-3 0,0 1-8 16,0 4-1-1,0-2 6-15,0 6-3 0,0 1-8 16,-2 0 10-16,2 0-3 16,0 0-13-16,-7 0-8 15,5 18-11-15,0 13 13 16,-1 17 9-16,3 7-17 15,0 5 3-15,0 2-9 16,0-4 0-16,0-7 1 16,0-10-1-16,3-7 1 15,-1-5-2-15,5-7 1 16,-5-4 0-16,0-4-1 16,0-2 0-16,-2-3 0 0,0-2 0 15,0-2 0 1,0 0-4-16,0-1-6 0,0-2-30 15,0 0-22-15,-4-2 5 16,-12 0-35-16,1 0-27 16,-6 0-150-16</inkml:trace>
  <inkml:trace contextRef="#ctx0" brushRef="#br1" timeOffset="-194166.46">15983 3520 426 0,'0'0'93'0,"0"0"-27"16,0 0 20-16,0 0-11 15,0 0-29-15,0 0-3 16,0 33 15-16,15 6 6 16,-2 10-15-16,3 1-11 15,-3-2 2-15,-3-7-26 0,-8-7-10 16,-2-8-4-16,0-10-29 15,0-6-65-15,0-10-66 16,0 0-130-16</inkml:trace>
  <inkml:trace contextRef="#ctx0" brushRef="#br1" timeOffset="-193737.77">15925 3725 629 0,'0'0'152'0,"0"0"-105"0,0 0 45 16,0 0-38-16,0 0-44 15,0 0 13-15,75-68-18 16,-27 49 3-16,-4-4-3 16,-1 3-5-16,-6 2 2 15,-1 0-4-15,-9 2-1 16,-12 2 3-16,-11-1-5 15,-4 3 3-15,0 1 1 16,0 1-3-16,-2 2-2 16,-13 2 0-16,4 2 4 15,-3 3 2-15,10 1 0 16,2 0 11-16,-3 0 1 16,5 0-3-16,0 0 4 0,0 13-8 15,0 14 4 1,0 8-2-16,7 8 0 0,4-5-7 15,0 6 1-15,2-10-3 16,-4-6 6-16,1-9-5 16,-4-6 1-16,-4-10-9 15,7-3-48-15,-3 0-23 16,6-2-131-16,-1-20-4 16</inkml:trace>
  <inkml:trace contextRef="#ctx0" brushRef="#br1" timeOffset="-193292.11">16455 3479 491 0,'0'0'95'0,"0"0"-9"0,0 0 61 16,0 0-78-16,0 0-6 15,0 0-9-15,0-14-1 16,0 11-10-16,-13 0-16 15,-1 3-23-15,-1 0 1 16,-1 0-5-16,3 0 0 16,-3 0-4-16,5 12 2 15,5 2-2-15,-2 1 0 16,6 2-5-16,2 0 6 16,0 0-3-16,0-1 2 15,14-2 3-15,9 4 1 0,-4-4-5 16,6 0 5-1,-5-3 4-15,0-4 0 0,-2 1-4 16,-5-2 0-16,-6 5-1 16,2-5 2-16,-7-1-2 15,-2 3 0-15,0-1 1 16,0 3 1-16,0 1-1 16,-2 3-9-16,-14-2 9 15,-8-1-14-15,-3-3-44 16,5-3-44-16,-1-5-56 15,10 0-62-15,7 0-183 16</inkml:trace>
  <inkml:trace contextRef="#ctx0" brushRef="#br1" timeOffset="-192842.37">16738 3423 442 0,'0'0'98'0,"0"0"-37"15,0 0 68-15,0 0-47 16,0 0-23-16,0 0 2 16,-22-31-15-16,6 31-15 0,-1 0-25 15,1 0 11 1,-7 0-14-16,6 6 2 0,-1 10-5 15,1 0 2-15,3-1-1 16,5 2 2-16,9-4-3 16,0 5-4-16,0-2 3 15,0 2-1-15,17 1 1 16,8-6 1-16,0 1-3 16,-3-2 1-16,3-2 1 15,-6 2 1-15,2-1-1 16,-6 0 7-16,-8-1-12 15,0-6 12-15,-7 3-6 16,0-4 0-16,0 3 0 16,-9 2-25-16,-18 2 19 0,-2-2-4 15,-2-4-16-15,-4-4-16 16,0 0-80-16,4 0-48 16,12-8-37-16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99DD-E7E8-453D-A713-2D5CB67A87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4357BB-8016-4487-BB4A-46DB4AB099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A4F9E0-CDCD-46DD-AF86-834D3B4A4BEE}"/>
              </a:ext>
            </a:extLst>
          </p:cNvPr>
          <p:cNvSpPr>
            <a:spLocks noGrp="1"/>
          </p:cNvSpPr>
          <p:nvPr>
            <p:ph type="dt" sz="half" idx="10"/>
          </p:nvPr>
        </p:nvSpPr>
        <p:spPr/>
        <p:txBody>
          <a:bodyPr/>
          <a:lstStyle/>
          <a:p>
            <a:fld id="{E470C450-A023-4510-9DA4-98FCE6249C0F}" type="datetimeFigureOut">
              <a:rPr lang="en-IN" smtClean="0"/>
              <a:t>16-05-2024</a:t>
            </a:fld>
            <a:endParaRPr lang="en-IN"/>
          </a:p>
        </p:txBody>
      </p:sp>
      <p:sp>
        <p:nvSpPr>
          <p:cNvPr id="5" name="Footer Placeholder 4">
            <a:extLst>
              <a:ext uri="{FF2B5EF4-FFF2-40B4-BE49-F238E27FC236}">
                <a16:creationId xmlns:a16="http://schemas.microsoft.com/office/drawing/2014/main" id="{F9A0C15A-7C15-4C8C-ADFB-EAA64A5EE0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B5E985-C25E-4CD2-B435-F787FA18CD95}"/>
              </a:ext>
            </a:extLst>
          </p:cNvPr>
          <p:cNvSpPr>
            <a:spLocks noGrp="1"/>
          </p:cNvSpPr>
          <p:nvPr>
            <p:ph type="sldNum" sz="quarter" idx="12"/>
          </p:nvPr>
        </p:nvSpPr>
        <p:spPr/>
        <p:txBody>
          <a:bodyPr/>
          <a:lstStyle/>
          <a:p>
            <a:fld id="{741C8AA9-DB68-4D3B-9A1A-99AA12E35017}" type="slidenum">
              <a:rPr lang="en-IN" smtClean="0"/>
              <a:t>‹#›</a:t>
            </a:fld>
            <a:endParaRPr lang="en-IN"/>
          </a:p>
        </p:txBody>
      </p:sp>
    </p:spTree>
    <p:extLst>
      <p:ext uri="{BB962C8B-B14F-4D97-AF65-F5344CB8AC3E}">
        <p14:creationId xmlns:p14="http://schemas.microsoft.com/office/powerpoint/2010/main" val="362258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A5075-403C-4BA0-8BA0-9ECF145F84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F577AE-60AF-4559-9B7F-2D32385041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2DA62B-1D69-4F66-AD63-0E7525F652D0}"/>
              </a:ext>
            </a:extLst>
          </p:cNvPr>
          <p:cNvSpPr>
            <a:spLocks noGrp="1"/>
          </p:cNvSpPr>
          <p:nvPr>
            <p:ph type="dt" sz="half" idx="10"/>
          </p:nvPr>
        </p:nvSpPr>
        <p:spPr/>
        <p:txBody>
          <a:bodyPr/>
          <a:lstStyle/>
          <a:p>
            <a:fld id="{E470C450-A023-4510-9DA4-98FCE6249C0F}" type="datetimeFigureOut">
              <a:rPr lang="en-IN" smtClean="0"/>
              <a:t>16-05-2024</a:t>
            </a:fld>
            <a:endParaRPr lang="en-IN"/>
          </a:p>
        </p:txBody>
      </p:sp>
      <p:sp>
        <p:nvSpPr>
          <p:cNvPr id="5" name="Footer Placeholder 4">
            <a:extLst>
              <a:ext uri="{FF2B5EF4-FFF2-40B4-BE49-F238E27FC236}">
                <a16:creationId xmlns:a16="http://schemas.microsoft.com/office/drawing/2014/main" id="{897669D6-E2E4-459F-939E-4B244C3E2D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32C96A-BE87-4CE7-B8E7-09161198830A}"/>
              </a:ext>
            </a:extLst>
          </p:cNvPr>
          <p:cNvSpPr>
            <a:spLocks noGrp="1"/>
          </p:cNvSpPr>
          <p:nvPr>
            <p:ph type="sldNum" sz="quarter" idx="12"/>
          </p:nvPr>
        </p:nvSpPr>
        <p:spPr/>
        <p:txBody>
          <a:bodyPr/>
          <a:lstStyle/>
          <a:p>
            <a:fld id="{741C8AA9-DB68-4D3B-9A1A-99AA12E35017}" type="slidenum">
              <a:rPr lang="en-IN" smtClean="0"/>
              <a:t>‹#›</a:t>
            </a:fld>
            <a:endParaRPr lang="en-IN"/>
          </a:p>
        </p:txBody>
      </p:sp>
    </p:spTree>
    <p:extLst>
      <p:ext uri="{BB962C8B-B14F-4D97-AF65-F5344CB8AC3E}">
        <p14:creationId xmlns:p14="http://schemas.microsoft.com/office/powerpoint/2010/main" val="2311361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058403-C218-4436-80DE-DD18F6DA6C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360B33-27E6-4039-B516-1A1B5AA765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9651EE-442C-4820-923F-CCB3127F8F4E}"/>
              </a:ext>
            </a:extLst>
          </p:cNvPr>
          <p:cNvSpPr>
            <a:spLocks noGrp="1"/>
          </p:cNvSpPr>
          <p:nvPr>
            <p:ph type="dt" sz="half" idx="10"/>
          </p:nvPr>
        </p:nvSpPr>
        <p:spPr/>
        <p:txBody>
          <a:bodyPr/>
          <a:lstStyle/>
          <a:p>
            <a:fld id="{E470C450-A023-4510-9DA4-98FCE6249C0F}" type="datetimeFigureOut">
              <a:rPr lang="en-IN" smtClean="0"/>
              <a:t>16-05-2024</a:t>
            </a:fld>
            <a:endParaRPr lang="en-IN"/>
          </a:p>
        </p:txBody>
      </p:sp>
      <p:sp>
        <p:nvSpPr>
          <p:cNvPr id="5" name="Footer Placeholder 4">
            <a:extLst>
              <a:ext uri="{FF2B5EF4-FFF2-40B4-BE49-F238E27FC236}">
                <a16:creationId xmlns:a16="http://schemas.microsoft.com/office/drawing/2014/main" id="{F16D1417-9CF7-479E-B171-841236267C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BA7250-2F36-4CF1-A403-1FD0345F871A}"/>
              </a:ext>
            </a:extLst>
          </p:cNvPr>
          <p:cNvSpPr>
            <a:spLocks noGrp="1"/>
          </p:cNvSpPr>
          <p:nvPr>
            <p:ph type="sldNum" sz="quarter" idx="12"/>
          </p:nvPr>
        </p:nvSpPr>
        <p:spPr/>
        <p:txBody>
          <a:bodyPr/>
          <a:lstStyle/>
          <a:p>
            <a:fld id="{741C8AA9-DB68-4D3B-9A1A-99AA12E35017}" type="slidenum">
              <a:rPr lang="en-IN" smtClean="0"/>
              <a:t>‹#›</a:t>
            </a:fld>
            <a:endParaRPr lang="en-IN"/>
          </a:p>
        </p:txBody>
      </p:sp>
    </p:spTree>
    <p:extLst>
      <p:ext uri="{BB962C8B-B14F-4D97-AF65-F5344CB8AC3E}">
        <p14:creationId xmlns:p14="http://schemas.microsoft.com/office/powerpoint/2010/main" val="323089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0F7D-1688-407F-BEBB-5ED55BBD16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C4D3BA-0C2E-4E79-A15C-A47E4A7436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E324F5-30C8-4877-A432-639C5A04BEE7}"/>
              </a:ext>
            </a:extLst>
          </p:cNvPr>
          <p:cNvSpPr>
            <a:spLocks noGrp="1"/>
          </p:cNvSpPr>
          <p:nvPr>
            <p:ph type="dt" sz="half" idx="10"/>
          </p:nvPr>
        </p:nvSpPr>
        <p:spPr/>
        <p:txBody>
          <a:bodyPr/>
          <a:lstStyle/>
          <a:p>
            <a:fld id="{E470C450-A023-4510-9DA4-98FCE6249C0F}" type="datetimeFigureOut">
              <a:rPr lang="en-IN" smtClean="0"/>
              <a:t>16-05-2024</a:t>
            </a:fld>
            <a:endParaRPr lang="en-IN"/>
          </a:p>
        </p:txBody>
      </p:sp>
      <p:sp>
        <p:nvSpPr>
          <p:cNvPr id="5" name="Footer Placeholder 4">
            <a:extLst>
              <a:ext uri="{FF2B5EF4-FFF2-40B4-BE49-F238E27FC236}">
                <a16:creationId xmlns:a16="http://schemas.microsoft.com/office/drawing/2014/main" id="{551E35F9-9A83-4B28-A23E-02A9AF0A55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FD8F18-4F18-4B74-935E-65C92347AD11}"/>
              </a:ext>
            </a:extLst>
          </p:cNvPr>
          <p:cNvSpPr>
            <a:spLocks noGrp="1"/>
          </p:cNvSpPr>
          <p:nvPr>
            <p:ph type="sldNum" sz="quarter" idx="12"/>
          </p:nvPr>
        </p:nvSpPr>
        <p:spPr/>
        <p:txBody>
          <a:bodyPr/>
          <a:lstStyle/>
          <a:p>
            <a:fld id="{741C8AA9-DB68-4D3B-9A1A-99AA12E35017}" type="slidenum">
              <a:rPr lang="en-IN" smtClean="0"/>
              <a:t>‹#›</a:t>
            </a:fld>
            <a:endParaRPr lang="en-IN"/>
          </a:p>
        </p:txBody>
      </p:sp>
    </p:spTree>
    <p:extLst>
      <p:ext uri="{BB962C8B-B14F-4D97-AF65-F5344CB8AC3E}">
        <p14:creationId xmlns:p14="http://schemas.microsoft.com/office/powerpoint/2010/main" val="3087431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CA93-A14A-4DDF-977F-3099DC72C8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163AB8-4E16-463C-9CDA-A183CE0902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289F59-06CD-482B-94C8-DC53CA7EB4BF}"/>
              </a:ext>
            </a:extLst>
          </p:cNvPr>
          <p:cNvSpPr>
            <a:spLocks noGrp="1"/>
          </p:cNvSpPr>
          <p:nvPr>
            <p:ph type="dt" sz="half" idx="10"/>
          </p:nvPr>
        </p:nvSpPr>
        <p:spPr/>
        <p:txBody>
          <a:bodyPr/>
          <a:lstStyle/>
          <a:p>
            <a:fld id="{E470C450-A023-4510-9DA4-98FCE6249C0F}" type="datetimeFigureOut">
              <a:rPr lang="en-IN" smtClean="0"/>
              <a:t>16-05-2024</a:t>
            </a:fld>
            <a:endParaRPr lang="en-IN"/>
          </a:p>
        </p:txBody>
      </p:sp>
      <p:sp>
        <p:nvSpPr>
          <p:cNvPr id="5" name="Footer Placeholder 4">
            <a:extLst>
              <a:ext uri="{FF2B5EF4-FFF2-40B4-BE49-F238E27FC236}">
                <a16:creationId xmlns:a16="http://schemas.microsoft.com/office/drawing/2014/main" id="{706793F5-CAE3-49E6-88EC-D0DAB4D1CA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299FD-BCC7-4BAC-9574-71689D64156C}"/>
              </a:ext>
            </a:extLst>
          </p:cNvPr>
          <p:cNvSpPr>
            <a:spLocks noGrp="1"/>
          </p:cNvSpPr>
          <p:nvPr>
            <p:ph type="sldNum" sz="quarter" idx="12"/>
          </p:nvPr>
        </p:nvSpPr>
        <p:spPr/>
        <p:txBody>
          <a:bodyPr/>
          <a:lstStyle/>
          <a:p>
            <a:fld id="{741C8AA9-DB68-4D3B-9A1A-99AA12E35017}" type="slidenum">
              <a:rPr lang="en-IN" smtClean="0"/>
              <a:t>‹#›</a:t>
            </a:fld>
            <a:endParaRPr lang="en-IN"/>
          </a:p>
        </p:txBody>
      </p:sp>
    </p:spTree>
    <p:extLst>
      <p:ext uri="{BB962C8B-B14F-4D97-AF65-F5344CB8AC3E}">
        <p14:creationId xmlns:p14="http://schemas.microsoft.com/office/powerpoint/2010/main" val="2263013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374D-88CC-4892-894C-F3E2BB1C1E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DF16BC-B686-42F8-8991-38B57A69A9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C34913-0719-4616-ABF0-C72BCE96C4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C83B29-0376-4782-9FB5-65767DAB7623}"/>
              </a:ext>
            </a:extLst>
          </p:cNvPr>
          <p:cNvSpPr>
            <a:spLocks noGrp="1"/>
          </p:cNvSpPr>
          <p:nvPr>
            <p:ph type="dt" sz="half" idx="10"/>
          </p:nvPr>
        </p:nvSpPr>
        <p:spPr/>
        <p:txBody>
          <a:bodyPr/>
          <a:lstStyle/>
          <a:p>
            <a:fld id="{E470C450-A023-4510-9DA4-98FCE6249C0F}" type="datetimeFigureOut">
              <a:rPr lang="en-IN" smtClean="0"/>
              <a:t>16-05-2024</a:t>
            </a:fld>
            <a:endParaRPr lang="en-IN"/>
          </a:p>
        </p:txBody>
      </p:sp>
      <p:sp>
        <p:nvSpPr>
          <p:cNvPr id="6" name="Footer Placeholder 5">
            <a:extLst>
              <a:ext uri="{FF2B5EF4-FFF2-40B4-BE49-F238E27FC236}">
                <a16:creationId xmlns:a16="http://schemas.microsoft.com/office/drawing/2014/main" id="{8275775C-707F-4A9A-93CB-DFBC6FB796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16AF9B-E42C-47C7-BBE1-DE6552D5E2AD}"/>
              </a:ext>
            </a:extLst>
          </p:cNvPr>
          <p:cNvSpPr>
            <a:spLocks noGrp="1"/>
          </p:cNvSpPr>
          <p:nvPr>
            <p:ph type="sldNum" sz="quarter" idx="12"/>
          </p:nvPr>
        </p:nvSpPr>
        <p:spPr/>
        <p:txBody>
          <a:bodyPr/>
          <a:lstStyle/>
          <a:p>
            <a:fld id="{741C8AA9-DB68-4D3B-9A1A-99AA12E35017}" type="slidenum">
              <a:rPr lang="en-IN" smtClean="0"/>
              <a:t>‹#›</a:t>
            </a:fld>
            <a:endParaRPr lang="en-IN"/>
          </a:p>
        </p:txBody>
      </p:sp>
    </p:spTree>
    <p:extLst>
      <p:ext uri="{BB962C8B-B14F-4D97-AF65-F5344CB8AC3E}">
        <p14:creationId xmlns:p14="http://schemas.microsoft.com/office/powerpoint/2010/main" val="252934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2B7E-BEB7-4888-A507-F220391A60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6D262D-EACE-4E5D-BF41-C5C068CE6E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37FF7C-E73E-4F5A-9BF2-A299F6DC54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A62D84-2F12-42EE-A1D7-F0613BCA0A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8B4580-6F6F-41E4-886D-261C83D72A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3A8DE5-5F47-4D29-8A4A-7D7155883048}"/>
              </a:ext>
            </a:extLst>
          </p:cNvPr>
          <p:cNvSpPr>
            <a:spLocks noGrp="1"/>
          </p:cNvSpPr>
          <p:nvPr>
            <p:ph type="dt" sz="half" idx="10"/>
          </p:nvPr>
        </p:nvSpPr>
        <p:spPr/>
        <p:txBody>
          <a:bodyPr/>
          <a:lstStyle/>
          <a:p>
            <a:fld id="{E470C450-A023-4510-9DA4-98FCE6249C0F}" type="datetimeFigureOut">
              <a:rPr lang="en-IN" smtClean="0"/>
              <a:t>16-05-2024</a:t>
            </a:fld>
            <a:endParaRPr lang="en-IN"/>
          </a:p>
        </p:txBody>
      </p:sp>
      <p:sp>
        <p:nvSpPr>
          <p:cNvPr id="8" name="Footer Placeholder 7">
            <a:extLst>
              <a:ext uri="{FF2B5EF4-FFF2-40B4-BE49-F238E27FC236}">
                <a16:creationId xmlns:a16="http://schemas.microsoft.com/office/drawing/2014/main" id="{1FFD355B-F5E5-4C62-AFAC-4B0194C0F6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6B0AEE-13DE-4DE8-B528-2256A818E4F4}"/>
              </a:ext>
            </a:extLst>
          </p:cNvPr>
          <p:cNvSpPr>
            <a:spLocks noGrp="1"/>
          </p:cNvSpPr>
          <p:nvPr>
            <p:ph type="sldNum" sz="quarter" idx="12"/>
          </p:nvPr>
        </p:nvSpPr>
        <p:spPr/>
        <p:txBody>
          <a:bodyPr/>
          <a:lstStyle/>
          <a:p>
            <a:fld id="{741C8AA9-DB68-4D3B-9A1A-99AA12E35017}" type="slidenum">
              <a:rPr lang="en-IN" smtClean="0"/>
              <a:t>‹#›</a:t>
            </a:fld>
            <a:endParaRPr lang="en-IN"/>
          </a:p>
        </p:txBody>
      </p:sp>
    </p:spTree>
    <p:extLst>
      <p:ext uri="{BB962C8B-B14F-4D97-AF65-F5344CB8AC3E}">
        <p14:creationId xmlns:p14="http://schemas.microsoft.com/office/powerpoint/2010/main" val="422094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FF0E-3C33-4AE2-A973-3B7903AAF5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F9A6C8-441F-417A-813B-133F41D97B42}"/>
              </a:ext>
            </a:extLst>
          </p:cNvPr>
          <p:cNvSpPr>
            <a:spLocks noGrp="1"/>
          </p:cNvSpPr>
          <p:nvPr>
            <p:ph type="dt" sz="half" idx="10"/>
          </p:nvPr>
        </p:nvSpPr>
        <p:spPr/>
        <p:txBody>
          <a:bodyPr/>
          <a:lstStyle/>
          <a:p>
            <a:fld id="{E470C450-A023-4510-9DA4-98FCE6249C0F}" type="datetimeFigureOut">
              <a:rPr lang="en-IN" smtClean="0"/>
              <a:t>16-05-2024</a:t>
            </a:fld>
            <a:endParaRPr lang="en-IN"/>
          </a:p>
        </p:txBody>
      </p:sp>
      <p:sp>
        <p:nvSpPr>
          <p:cNvPr id="4" name="Footer Placeholder 3">
            <a:extLst>
              <a:ext uri="{FF2B5EF4-FFF2-40B4-BE49-F238E27FC236}">
                <a16:creationId xmlns:a16="http://schemas.microsoft.com/office/drawing/2014/main" id="{DA897427-4115-4C77-8727-5588EA839D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75B37F-A96C-418C-8B80-8A05A797FB67}"/>
              </a:ext>
            </a:extLst>
          </p:cNvPr>
          <p:cNvSpPr>
            <a:spLocks noGrp="1"/>
          </p:cNvSpPr>
          <p:nvPr>
            <p:ph type="sldNum" sz="quarter" idx="12"/>
          </p:nvPr>
        </p:nvSpPr>
        <p:spPr/>
        <p:txBody>
          <a:bodyPr/>
          <a:lstStyle/>
          <a:p>
            <a:fld id="{741C8AA9-DB68-4D3B-9A1A-99AA12E35017}" type="slidenum">
              <a:rPr lang="en-IN" smtClean="0"/>
              <a:t>‹#›</a:t>
            </a:fld>
            <a:endParaRPr lang="en-IN"/>
          </a:p>
        </p:txBody>
      </p:sp>
    </p:spTree>
    <p:extLst>
      <p:ext uri="{BB962C8B-B14F-4D97-AF65-F5344CB8AC3E}">
        <p14:creationId xmlns:p14="http://schemas.microsoft.com/office/powerpoint/2010/main" val="196007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B6129-EB4B-4A44-AE31-B2AE2B9490A9}"/>
              </a:ext>
            </a:extLst>
          </p:cNvPr>
          <p:cNvSpPr>
            <a:spLocks noGrp="1"/>
          </p:cNvSpPr>
          <p:nvPr>
            <p:ph type="dt" sz="half" idx="10"/>
          </p:nvPr>
        </p:nvSpPr>
        <p:spPr/>
        <p:txBody>
          <a:bodyPr/>
          <a:lstStyle/>
          <a:p>
            <a:fld id="{E470C450-A023-4510-9DA4-98FCE6249C0F}" type="datetimeFigureOut">
              <a:rPr lang="en-IN" smtClean="0"/>
              <a:t>16-05-2024</a:t>
            </a:fld>
            <a:endParaRPr lang="en-IN"/>
          </a:p>
        </p:txBody>
      </p:sp>
      <p:sp>
        <p:nvSpPr>
          <p:cNvPr id="3" name="Footer Placeholder 2">
            <a:extLst>
              <a:ext uri="{FF2B5EF4-FFF2-40B4-BE49-F238E27FC236}">
                <a16:creationId xmlns:a16="http://schemas.microsoft.com/office/drawing/2014/main" id="{39D310E2-64A8-4518-8522-CE8ED3E95BB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6EE353-A164-431E-9FF9-94E7696AE809}"/>
              </a:ext>
            </a:extLst>
          </p:cNvPr>
          <p:cNvSpPr>
            <a:spLocks noGrp="1"/>
          </p:cNvSpPr>
          <p:nvPr>
            <p:ph type="sldNum" sz="quarter" idx="12"/>
          </p:nvPr>
        </p:nvSpPr>
        <p:spPr/>
        <p:txBody>
          <a:bodyPr/>
          <a:lstStyle/>
          <a:p>
            <a:fld id="{741C8AA9-DB68-4D3B-9A1A-99AA12E35017}" type="slidenum">
              <a:rPr lang="en-IN" smtClean="0"/>
              <a:t>‹#›</a:t>
            </a:fld>
            <a:endParaRPr lang="en-IN"/>
          </a:p>
        </p:txBody>
      </p:sp>
    </p:spTree>
    <p:extLst>
      <p:ext uri="{BB962C8B-B14F-4D97-AF65-F5344CB8AC3E}">
        <p14:creationId xmlns:p14="http://schemas.microsoft.com/office/powerpoint/2010/main" val="3424896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D1C5-09F6-404B-B76E-46E983C10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0EB258-483A-44FE-B5E1-F5643CEE8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6D225B-A537-400B-BF99-1E32B71B77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28DD4-37DB-4D89-8B18-E59A49C4942F}"/>
              </a:ext>
            </a:extLst>
          </p:cNvPr>
          <p:cNvSpPr>
            <a:spLocks noGrp="1"/>
          </p:cNvSpPr>
          <p:nvPr>
            <p:ph type="dt" sz="half" idx="10"/>
          </p:nvPr>
        </p:nvSpPr>
        <p:spPr/>
        <p:txBody>
          <a:bodyPr/>
          <a:lstStyle/>
          <a:p>
            <a:fld id="{E470C450-A023-4510-9DA4-98FCE6249C0F}" type="datetimeFigureOut">
              <a:rPr lang="en-IN" smtClean="0"/>
              <a:t>16-05-2024</a:t>
            </a:fld>
            <a:endParaRPr lang="en-IN"/>
          </a:p>
        </p:txBody>
      </p:sp>
      <p:sp>
        <p:nvSpPr>
          <p:cNvPr id="6" name="Footer Placeholder 5">
            <a:extLst>
              <a:ext uri="{FF2B5EF4-FFF2-40B4-BE49-F238E27FC236}">
                <a16:creationId xmlns:a16="http://schemas.microsoft.com/office/drawing/2014/main" id="{CCDD25F0-8E7E-4399-8FA3-76D1C1155C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ACE029-3C2C-4497-9506-D8E761596558}"/>
              </a:ext>
            </a:extLst>
          </p:cNvPr>
          <p:cNvSpPr>
            <a:spLocks noGrp="1"/>
          </p:cNvSpPr>
          <p:nvPr>
            <p:ph type="sldNum" sz="quarter" idx="12"/>
          </p:nvPr>
        </p:nvSpPr>
        <p:spPr/>
        <p:txBody>
          <a:bodyPr/>
          <a:lstStyle/>
          <a:p>
            <a:fld id="{741C8AA9-DB68-4D3B-9A1A-99AA12E35017}" type="slidenum">
              <a:rPr lang="en-IN" smtClean="0"/>
              <a:t>‹#›</a:t>
            </a:fld>
            <a:endParaRPr lang="en-IN"/>
          </a:p>
        </p:txBody>
      </p:sp>
    </p:spTree>
    <p:extLst>
      <p:ext uri="{BB962C8B-B14F-4D97-AF65-F5344CB8AC3E}">
        <p14:creationId xmlns:p14="http://schemas.microsoft.com/office/powerpoint/2010/main" val="2448916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D5C1-9FE5-4694-BFE9-6BF8FEE1A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A53875-4A6B-4ACA-B28D-29C9B5E61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9645E7-6145-4EFE-B033-8E020BF25E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8AD5BC-7DE0-4610-8F70-C58D34180FDF}"/>
              </a:ext>
            </a:extLst>
          </p:cNvPr>
          <p:cNvSpPr>
            <a:spLocks noGrp="1"/>
          </p:cNvSpPr>
          <p:nvPr>
            <p:ph type="dt" sz="half" idx="10"/>
          </p:nvPr>
        </p:nvSpPr>
        <p:spPr/>
        <p:txBody>
          <a:bodyPr/>
          <a:lstStyle/>
          <a:p>
            <a:fld id="{E470C450-A023-4510-9DA4-98FCE6249C0F}" type="datetimeFigureOut">
              <a:rPr lang="en-IN" smtClean="0"/>
              <a:t>16-05-2024</a:t>
            </a:fld>
            <a:endParaRPr lang="en-IN"/>
          </a:p>
        </p:txBody>
      </p:sp>
      <p:sp>
        <p:nvSpPr>
          <p:cNvPr id="6" name="Footer Placeholder 5">
            <a:extLst>
              <a:ext uri="{FF2B5EF4-FFF2-40B4-BE49-F238E27FC236}">
                <a16:creationId xmlns:a16="http://schemas.microsoft.com/office/drawing/2014/main" id="{8923BDEF-8818-4A32-AEB8-098D308439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B0DBF7-C4FB-49C2-8F6D-A5A9B4C11E33}"/>
              </a:ext>
            </a:extLst>
          </p:cNvPr>
          <p:cNvSpPr>
            <a:spLocks noGrp="1"/>
          </p:cNvSpPr>
          <p:nvPr>
            <p:ph type="sldNum" sz="quarter" idx="12"/>
          </p:nvPr>
        </p:nvSpPr>
        <p:spPr/>
        <p:txBody>
          <a:bodyPr/>
          <a:lstStyle/>
          <a:p>
            <a:fld id="{741C8AA9-DB68-4D3B-9A1A-99AA12E35017}" type="slidenum">
              <a:rPr lang="en-IN" smtClean="0"/>
              <a:t>‹#›</a:t>
            </a:fld>
            <a:endParaRPr lang="en-IN"/>
          </a:p>
        </p:txBody>
      </p:sp>
    </p:spTree>
    <p:extLst>
      <p:ext uri="{BB962C8B-B14F-4D97-AF65-F5344CB8AC3E}">
        <p14:creationId xmlns:p14="http://schemas.microsoft.com/office/powerpoint/2010/main" val="31669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8FD20-75EF-4832-8E1C-E9B1A7908E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9BEFA5-C80B-4BDC-98A9-CFB2FDF3B8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A669CE-55A8-4BE0-BA8D-EAE3993B54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0C450-A023-4510-9DA4-98FCE6249C0F}" type="datetimeFigureOut">
              <a:rPr lang="en-IN" smtClean="0"/>
              <a:t>16-05-2024</a:t>
            </a:fld>
            <a:endParaRPr lang="en-IN"/>
          </a:p>
        </p:txBody>
      </p:sp>
      <p:sp>
        <p:nvSpPr>
          <p:cNvPr id="5" name="Footer Placeholder 4">
            <a:extLst>
              <a:ext uri="{FF2B5EF4-FFF2-40B4-BE49-F238E27FC236}">
                <a16:creationId xmlns:a16="http://schemas.microsoft.com/office/drawing/2014/main" id="{CD9646FC-8D46-48ED-83BA-5A266445E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EC2C87-91AD-4383-9901-22089F9AED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1C8AA9-DB68-4D3B-9A1A-99AA12E35017}" type="slidenum">
              <a:rPr lang="en-IN" smtClean="0"/>
              <a:t>‹#›</a:t>
            </a:fld>
            <a:endParaRPr lang="en-IN"/>
          </a:p>
        </p:txBody>
      </p:sp>
    </p:spTree>
    <p:extLst>
      <p:ext uri="{BB962C8B-B14F-4D97-AF65-F5344CB8AC3E}">
        <p14:creationId xmlns:p14="http://schemas.microsoft.com/office/powerpoint/2010/main" val="2904741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7.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customXml" Target="../ink/ink1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3.png"/><Relationship Id="rId4" Type="http://schemas.openxmlformats.org/officeDocument/2006/relationships/customXml" Target="../ink/ink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intel.com/content/www/us/en/wireless-network/5g-iot.html" TargetMode="External"/><Relationship Id="rId2" Type="http://schemas.openxmlformats.org/officeDocument/2006/relationships/hyperlink" Target="https://www.intel.com/content/www/us/en/wireless-network/5g-network/overview.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intel.com/content/www/us/en/internet-of-things/edge-computing.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A2892DB-6A6D-456F-8E7D-3A2D2C9BB46C}"/>
                  </a:ext>
                </a:extLst>
              </p14:cNvPr>
              <p14:cNvContentPartPr/>
              <p14:nvPr/>
            </p14:nvContentPartPr>
            <p14:xfrm>
              <a:off x="439215" y="837037"/>
              <a:ext cx="11329920" cy="4627800"/>
            </p14:xfrm>
          </p:contentPart>
        </mc:Choice>
        <mc:Fallback>
          <p:pic>
            <p:nvPicPr>
              <p:cNvPr id="4" name="Ink 3">
                <a:extLst>
                  <a:ext uri="{FF2B5EF4-FFF2-40B4-BE49-F238E27FC236}">
                    <a16:creationId xmlns:a16="http://schemas.microsoft.com/office/drawing/2014/main" id="{7A2892DB-6A6D-456F-8E7D-3A2D2C9BB46C}"/>
                  </a:ext>
                </a:extLst>
              </p:cNvPr>
              <p:cNvPicPr/>
              <p:nvPr/>
            </p:nvPicPr>
            <p:blipFill>
              <a:blip r:embed="rId3"/>
              <a:stretch>
                <a:fillRect/>
              </a:stretch>
            </p:blipFill>
            <p:spPr>
              <a:xfrm>
                <a:off x="429855" y="827677"/>
                <a:ext cx="11348640" cy="4646520"/>
              </a:xfrm>
              <a:prstGeom prst="rect">
                <a:avLst/>
              </a:prstGeom>
            </p:spPr>
          </p:pic>
        </mc:Fallback>
      </mc:AlternateContent>
    </p:spTree>
    <p:extLst>
      <p:ext uri="{BB962C8B-B14F-4D97-AF65-F5344CB8AC3E}">
        <p14:creationId xmlns:p14="http://schemas.microsoft.com/office/powerpoint/2010/main" val="3149138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F8FD13E-5531-4844-9970-09AC4B349349}"/>
                  </a:ext>
                </a:extLst>
              </p14:cNvPr>
              <p14:cNvContentPartPr/>
              <p14:nvPr/>
            </p14:nvContentPartPr>
            <p14:xfrm>
              <a:off x="3600" y="535264"/>
              <a:ext cx="12162960" cy="6050160"/>
            </p14:xfrm>
          </p:contentPart>
        </mc:Choice>
        <mc:Fallback>
          <p:pic>
            <p:nvPicPr>
              <p:cNvPr id="4" name="Ink 3">
                <a:extLst>
                  <a:ext uri="{FF2B5EF4-FFF2-40B4-BE49-F238E27FC236}">
                    <a16:creationId xmlns:a16="http://schemas.microsoft.com/office/drawing/2014/main" id="{DF8FD13E-5531-4844-9970-09AC4B349349}"/>
                  </a:ext>
                </a:extLst>
              </p:cNvPr>
              <p:cNvPicPr/>
              <p:nvPr/>
            </p:nvPicPr>
            <p:blipFill>
              <a:blip r:embed="rId3"/>
              <a:stretch>
                <a:fillRect/>
              </a:stretch>
            </p:blipFill>
            <p:spPr>
              <a:xfrm>
                <a:off x="-5760" y="525904"/>
                <a:ext cx="12181680" cy="6068880"/>
              </a:xfrm>
              <a:prstGeom prst="rect">
                <a:avLst/>
              </a:prstGeom>
            </p:spPr>
          </p:pic>
        </mc:Fallback>
      </mc:AlternateContent>
    </p:spTree>
    <p:extLst>
      <p:ext uri="{BB962C8B-B14F-4D97-AF65-F5344CB8AC3E}">
        <p14:creationId xmlns:p14="http://schemas.microsoft.com/office/powerpoint/2010/main" val="1742199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6CC1B59-B540-4EFC-8402-527804371980}"/>
                  </a:ext>
                </a:extLst>
              </p14:cNvPr>
              <p14:cNvContentPartPr/>
              <p14:nvPr/>
            </p14:nvContentPartPr>
            <p14:xfrm>
              <a:off x="23760" y="90720"/>
              <a:ext cx="12072600" cy="6658560"/>
            </p14:xfrm>
          </p:contentPart>
        </mc:Choice>
        <mc:Fallback xmlns="">
          <p:pic>
            <p:nvPicPr>
              <p:cNvPr id="4" name="Ink 3">
                <a:extLst>
                  <a:ext uri="{FF2B5EF4-FFF2-40B4-BE49-F238E27FC236}">
                    <a16:creationId xmlns:a16="http://schemas.microsoft.com/office/drawing/2014/main" id="{D6CC1B59-B540-4EFC-8402-527804371980}"/>
                  </a:ext>
                </a:extLst>
              </p:cNvPr>
              <p:cNvPicPr/>
              <p:nvPr/>
            </p:nvPicPr>
            <p:blipFill>
              <a:blip r:embed="rId3"/>
              <a:stretch>
                <a:fillRect/>
              </a:stretch>
            </p:blipFill>
            <p:spPr>
              <a:xfrm>
                <a:off x="14400" y="81360"/>
                <a:ext cx="12091320" cy="6677280"/>
              </a:xfrm>
              <a:prstGeom prst="rect">
                <a:avLst/>
              </a:prstGeom>
            </p:spPr>
          </p:pic>
        </mc:Fallback>
      </mc:AlternateContent>
    </p:spTree>
    <p:extLst>
      <p:ext uri="{BB962C8B-B14F-4D97-AF65-F5344CB8AC3E}">
        <p14:creationId xmlns:p14="http://schemas.microsoft.com/office/powerpoint/2010/main" val="722105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C57DE6E-4578-4280-A33C-55F2BEE841F1}"/>
                  </a:ext>
                </a:extLst>
              </p14:cNvPr>
              <p14:cNvContentPartPr/>
              <p14:nvPr/>
            </p14:nvContentPartPr>
            <p14:xfrm>
              <a:off x="753694" y="539383"/>
              <a:ext cx="9881541" cy="5046906"/>
            </p14:xfrm>
          </p:contentPart>
        </mc:Choice>
        <mc:Fallback>
          <p:pic>
            <p:nvPicPr>
              <p:cNvPr id="4" name="Ink 3">
                <a:extLst>
                  <a:ext uri="{FF2B5EF4-FFF2-40B4-BE49-F238E27FC236}">
                    <a16:creationId xmlns:a16="http://schemas.microsoft.com/office/drawing/2014/main" id="{BC57DE6E-4578-4280-A33C-55F2BEE841F1}"/>
                  </a:ext>
                </a:extLst>
              </p:cNvPr>
              <p:cNvPicPr/>
              <p:nvPr/>
            </p:nvPicPr>
            <p:blipFill>
              <a:blip r:embed="rId3"/>
              <a:stretch>
                <a:fillRect/>
              </a:stretch>
            </p:blipFill>
            <p:spPr>
              <a:xfrm>
                <a:off x="744334" y="530023"/>
                <a:ext cx="9900261" cy="5065626"/>
              </a:xfrm>
              <a:prstGeom prst="rect">
                <a:avLst/>
              </a:prstGeom>
            </p:spPr>
          </p:pic>
        </mc:Fallback>
      </mc:AlternateContent>
    </p:spTree>
    <p:extLst>
      <p:ext uri="{BB962C8B-B14F-4D97-AF65-F5344CB8AC3E}">
        <p14:creationId xmlns:p14="http://schemas.microsoft.com/office/powerpoint/2010/main" val="342482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AF8EE90-BB9C-4448-A27E-288BF81B2FB7}"/>
                  </a:ext>
                </a:extLst>
              </p14:cNvPr>
              <p14:cNvContentPartPr/>
              <p14:nvPr/>
            </p14:nvContentPartPr>
            <p14:xfrm>
              <a:off x="3600" y="158381"/>
              <a:ext cx="12192840" cy="6691725"/>
            </p14:xfrm>
          </p:contentPart>
        </mc:Choice>
        <mc:Fallback>
          <p:pic>
            <p:nvPicPr>
              <p:cNvPr id="4" name="Ink 3">
                <a:extLst>
                  <a:ext uri="{FF2B5EF4-FFF2-40B4-BE49-F238E27FC236}">
                    <a16:creationId xmlns:a16="http://schemas.microsoft.com/office/drawing/2014/main" id="{3AF8EE90-BB9C-4448-A27E-288BF81B2FB7}"/>
                  </a:ext>
                </a:extLst>
              </p:cNvPr>
              <p:cNvPicPr/>
              <p:nvPr/>
            </p:nvPicPr>
            <p:blipFill>
              <a:blip r:embed="rId3"/>
              <a:stretch>
                <a:fillRect/>
              </a:stretch>
            </p:blipFill>
            <p:spPr>
              <a:xfrm>
                <a:off x="-5760" y="149021"/>
                <a:ext cx="12211560" cy="671044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BEB55BF-ECDD-402F-AE25-585BD767B1A9}"/>
                  </a:ext>
                </a:extLst>
              </p14:cNvPr>
              <p14:cNvContentPartPr/>
              <p14:nvPr/>
            </p14:nvContentPartPr>
            <p14:xfrm>
              <a:off x="8755920" y="3182040"/>
              <a:ext cx="121320" cy="135720"/>
            </p14:xfrm>
          </p:contentPart>
        </mc:Choice>
        <mc:Fallback xmlns="">
          <p:pic>
            <p:nvPicPr>
              <p:cNvPr id="5" name="Ink 4">
                <a:extLst>
                  <a:ext uri="{FF2B5EF4-FFF2-40B4-BE49-F238E27FC236}">
                    <a16:creationId xmlns:a16="http://schemas.microsoft.com/office/drawing/2014/main" id="{EBEB55BF-ECDD-402F-AE25-585BD767B1A9}"/>
                  </a:ext>
                </a:extLst>
              </p:cNvPr>
              <p:cNvPicPr/>
              <p:nvPr/>
            </p:nvPicPr>
            <p:blipFill>
              <a:blip r:embed="rId5"/>
              <a:stretch>
                <a:fillRect/>
              </a:stretch>
            </p:blipFill>
            <p:spPr>
              <a:xfrm>
                <a:off x="8746560" y="3172680"/>
                <a:ext cx="140040" cy="154440"/>
              </a:xfrm>
              <a:prstGeom prst="rect">
                <a:avLst/>
              </a:prstGeom>
            </p:spPr>
          </p:pic>
        </mc:Fallback>
      </mc:AlternateContent>
    </p:spTree>
    <p:extLst>
      <p:ext uri="{BB962C8B-B14F-4D97-AF65-F5344CB8AC3E}">
        <p14:creationId xmlns:p14="http://schemas.microsoft.com/office/powerpoint/2010/main" val="133233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B33BDB3-12EF-4B4D-9B02-D2096871B02D}"/>
                  </a:ext>
                </a:extLst>
              </p14:cNvPr>
              <p14:cNvContentPartPr/>
              <p14:nvPr/>
            </p14:nvContentPartPr>
            <p14:xfrm>
              <a:off x="1170986" y="837037"/>
              <a:ext cx="6742800" cy="5720400"/>
            </p14:xfrm>
          </p:contentPart>
        </mc:Choice>
        <mc:Fallback>
          <p:pic>
            <p:nvPicPr>
              <p:cNvPr id="4" name="Ink 3">
                <a:extLst>
                  <a:ext uri="{FF2B5EF4-FFF2-40B4-BE49-F238E27FC236}">
                    <a16:creationId xmlns:a16="http://schemas.microsoft.com/office/drawing/2014/main" id="{2B33BDB3-12EF-4B4D-9B02-D2096871B02D}"/>
                  </a:ext>
                </a:extLst>
              </p:cNvPr>
              <p:cNvPicPr/>
              <p:nvPr/>
            </p:nvPicPr>
            <p:blipFill>
              <a:blip r:embed="rId3"/>
              <a:stretch>
                <a:fillRect/>
              </a:stretch>
            </p:blipFill>
            <p:spPr>
              <a:xfrm>
                <a:off x="1161626" y="827677"/>
                <a:ext cx="6761520" cy="5739120"/>
              </a:xfrm>
              <a:prstGeom prst="rect">
                <a:avLst/>
              </a:prstGeom>
            </p:spPr>
          </p:pic>
        </mc:Fallback>
      </mc:AlternateContent>
    </p:spTree>
    <p:extLst>
      <p:ext uri="{BB962C8B-B14F-4D97-AF65-F5344CB8AC3E}">
        <p14:creationId xmlns:p14="http://schemas.microsoft.com/office/powerpoint/2010/main" val="1782041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F96C58C-AEC5-4E16-BBD9-835FC04E9C6A}"/>
                  </a:ext>
                </a:extLst>
              </p14:cNvPr>
              <p14:cNvContentPartPr/>
              <p14:nvPr/>
            </p14:nvContentPartPr>
            <p14:xfrm>
              <a:off x="908475" y="717202"/>
              <a:ext cx="8480520" cy="5412960"/>
            </p14:xfrm>
          </p:contentPart>
        </mc:Choice>
        <mc:Fallback>
          <p:pic>
            <p:nvPicPr>
              <p:cNvPr id="4" name="Ink 3">
                <a:extLst>
                  <a:ext uri="{FF2B5EF4-FFF2-40B4-BE49-F238E27FC236}">
                    <a16:creationId xmlns:a16="http://schemas.microsoft.com/office/drawing/2014/main" id="{1F96C58C-AEC5-4E16-BBD9-835FC04E9C6A}"/>
                  </a:ext>
                </a:extLst>
              </p:cNvPr>
              <p:cNvPicPr/>
              <p:nvPr/>
            </p:nvPicPr>
            <p:blipFill>
              <a:blip r:embed="rId3"/>
              <a:stretch>
                <a:fillRect/>
              </a:stretch>
            </p:blipFill>
            <p:spPr>
              <a:xfrm>
                <a:off x="899115" y="707842"/>
                <a:ext cx="8499240" cy="5431680"/>
              </a:xfrm>
              <a:prstGeom prst="rect">
                <a:avLst/>
              </a:prstGeom>
            </p:spPr>
          </p:pic>
        </mc:Fallback>
      </mc:AlternateContent>
    </p:spTree>
    <p:extLst>
      <p:ext uri="{BB962C8B-B14F-4D97-AF65-F5344CB8AC3E}">
        <p14:creationId xmlns:p14="http://schemas.microsoft.com/office/powerpoint/2010/main" val="3895812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DAB5370-DA47-4D6D-A7AE-5AC72ACB0D3B}"/>
                  </a:ext>
                </a:extLst>
              </p14:cNvPr>
              <p14:cNvContentPartPr/>
              <p14:nvPr/>
            </p14:nvContentPartPr>
            <p14:xfrm>
              <a:off x="75240" y="24840"/>
              <a:ext cx="11444040" cy="6661800"/>
            </p14:xfrm>
          </p:contentPart>
        </mc:Choice>
        <mc:Fallback xmlns="">
          <p:pic>
            <p:nvPicPr>
              <p:cNvPr id="4" name="Ink 3">
                <a:extLst>
                  <a:ext uri="{FF2B5EF4-FFF2-40B4-BE49-F238E27FC236}">
                    <a16:creationId xmlns:a16="http://schemas.microsoft.com/office/drawing/2014/main" id="{ADAB5370-DA47-4D6D-A7AE-5AC72ACB0D3B}"/>
                  </a:ext>
                </a:extLst>
              </p:cNvPr>
              <p:cNvPicPr/>
              <p:nvPr/>
            </p:nvPicPr>
            <p:blipFill>
              <a:blip r:embed="rId3"/>
              <a:stretch>
                <a:fillRect/>
              </a:stretch>
            </p:blipFill>
            <p:spPr>
              <a:xfrm>
                <a:off x="65880" y="15480"/>
                <a:ext cx="11462760" cy="6680520"/>
              </a:xfrm>
              <a:prstGeom prst="rect">
                <a:avLst/>
              </a:prstGeom>
            </p:spPr>
          </p:pic>
        </mc:Fallback>
      </mc:AlternateContent>
    </p:spTree>
    <p:extLst>
      <p:ext uri="{BB962C8B-B14F-4D97-AF65-F5344CB8AC3E}">
        <p14:creationId xmlns:p14="http://schemas.microsoft.com/office/powerpoint/2010/main" val="858873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1B947EC-B7A8-4E8D-A483-66C79867703D}"/>
                  </a:ext>
                </a:extLst>
              </p14:cNvPr>
              <p14:cNvContentPartPr/>
              <p14:nvPr/>
            </p14:nvContentPartPr>
            <p14:xfrm>
              <a:off x="192600" y="113040"/>
              <a:ext cx="11841840" cy="6612480"/>
            </p14:xfrm>
          </p:contentPart>
        </mc:Choice>
        <mc:Fallback xmlns="">
          <p:pic>
            <p:nvPicPr>
              <p:cNvPr id="4" name="Ink 3">
                <a:extLst>
                  <a:ext uri="{FF2B5EF4-FFF2-40B4-BE49-F238E27FC236}">
                    <a16:creationId xmlns:a16="http://schemas.microsoft.com/office/drawing/2014/main" id="{01B947EC-B7A8-4E8D-A483-66C79867703D}"/>
                  </a:ext>
                </a:extLst>
              </p:cNvPr>
              <p:cNvPicPr/>
              <p:nvPr/>
            </p:nvPicPr>
            <p:blipFill>
              <a:blip r:embed="rId3"/>
              <a:stretch>
                <a:fillRect/>
              </a:stretch>
            </p:blipFill>
            <p:spPr>
              <a:xfrm>
                <a:off x="183240" y="103680"/>
                <a:ext cx="11860560" cy="6631200"/>
              </a:xfrm>
              <a:prstGeom prst="rect">
                <a:avLst/>
              </a:prstGeom>
            </p:spPr>
          </p:pic>
        </mc:Fallback>
      </mc:AlternateContent>
    </p:spTree>
    <p:extLst>
      <p:ext uri="{BB962C8B-B14F-4D97-AF65-F5344CB8AC3E}">
        <p14:creationId xmlns:p14="http://schemas.microsoft.com/office/powerpoint/2010/main" val="2858575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A08406C-9B5C-411E-9378-BDB9D1A39ADD}"/>
                  </a:ext>
                </a:extLst>
              </p14:cNvPr>
              <p14:cNvContentPartPr/>
              <p14:nvPr/>
            </p14:nvContentPartPr>
            <p14:xfrm>
              <a:off x="126720" y="48240"/>
              <a:ext cx="11711160" cy="6000120"/>
            </p14:xfrm>
          </p:contentPart>
        </mc:Choice>
        <mc:Fallback xmlns="">
          <p:pic>
            <p:nvPicPr>
              <p:cNvPr id="4" name="Ink 3">
                <a:extLst>
                  <a:ext uri="{FF2B5EF4-FFF2-40B4-BE49-F238E27FC236}">
                    <a16:creationId xmlns:a16="http://schemas.microsoft.com/office/drawing/2014/main" id="{FA08406C-9B5C-411E-9378-BDB9D1A39ADD}"/>
                  </a:ext>
                </a:extLst>
              </p:cNvPr>
              <p:cNvPicPr/>
              <p:nvPr/>
            </p:nvPicPr>
            <p:blipFill>
              <a:blip r:embed="rId3"/>
              <a:stretch>
                <a:fillRect/>
              </a:stretch>
            </p:blipFill>
            <p:spPr>
              <a:xfrm>
                <a:off x="117360" y="38880"/>
                <a:ext cx="11729880" cy="6018840"/>
              </a:xfrm>
              <a:prstGeom prst="rect">
                <a:avLst/>
              </a:prstGeom>
            </p:spPr>
          </p:pic>
        </mc:Fallback>
      </mc:AlternateContent>
    </p:spTree>
    <p:extLst>
      <p:ext uri="{BB962C8B-B14F-4D97-AF65-F5344CB8AC3E}">
        <p14:creationId xmlns:p14="http://schemas.microsoft.com/office/powerpoint/2010/main" val="145888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6040-FC33-E224-8D1B-F3DC5BA21DE2}"/>
              </a:ext>
            </a:extLst>
          </p:cNvPr>
          <p:cNvSpPr>
            <a:spLocks noGrp="1"/>
          </p:cNvSpPr>
          <p:nvPr>
            <p:ph type="title"/>
          </p:nvPr>
        </p:nvSpPr>
        <p:spPr/>
        <p:txBody>
          <a:bodyPr/>
          <a:lstStyle/>
          <a:p>
            <a:r>
              <a:rPr lang="en-US" dirty="0"/>
              <a:t>WLAN threats</a:t>
            </a:r>
          </a:p>
        </p:txBody>
      </p:sp>
      <p:sp>
        <p:nvSpPr>
          <p:cNvPr id="3" name="Content Placeholder 2">
            <a:extLst>
              <a:ext uri="{FF2B5EF4-FFF2-40B4-BE49-F238E27FC236}">
                <a16:creationId xmlns:a16="http://schemas.microsoft.com/office/drawing/2014/main" id="{D1B6227F-A06E-680A-527E-52FFC0A688A5}"/>
              </a:ext>
            </a:extLst>
          </p:cNvPr>
          <p:cNvSpPr>
            <a:spLocks noGrp="1"/>
          </p:cNvSpPr>
          <p:nvPr>
            <p:ph idx="1"/>
          </p:nvPr>
        </p:nvSpPr>
        <p:spPr/>
        <p:txBody>
          <a:bodyPr/>
          <a:lstStyle/>
          <a:p>
            <a:r>
              <a:rPr lang="en-US" dirty="0"/>
              <a:t>Twin Aps</a:t>
            </a:r>
          </a:p>
          <a:p>
            <a:r>
              <a:rPr lang="en-US" dirty="0"/>
              <a:t>DOS</a:t>
            </a:r>
          </a:p>
          <a:p>
            <a:r>
              <a:rPr lang="en-US" dirty="0"/>
              <a:t>Passive capturing</a:t>
            </a:r>
          </a:p>
          <a:p>
            <a:r>
              <a:rPr lang="en-US" dirty="0"/>
              <a:t>Configuration Problems</a:t>
            </a:r>
          </a:p>
          <a:p>
            <a:r>
              <a:rPr lang="en-US" dirty="0"/>
              <a:t>Misbehaving </a:t>
            </a:r>
          </a:p>
        </p:txBody>
      </p:sp>
    </p:spTree>
    <p:extLst>
      <p:ext uri="{BB962C8B-B14F-4D97-AF65-F5344CB8AC3E}">
        <p14:creationId xmlns:p14="http://schemas.microsoft.com/office/powerpoint/2010/main" val="402763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483BE8E-177F-48DD-920F-8C494775FDED}"/>
                  </a:ext>
                </a:extLst>
              </p14:cNvPr>
              <p14:cNvContentPartPr/>
              <p14:nvPr/>
            </p14:nvContentPartPr>
            <p14:xfrm>
              <a:off x="82800" y="77760"/>
              <a:ext cx="9685440" cy="2379240"/>
            </p14:xfrm>
          </p:contentPart>
        </mc:Choice>
        <mc:Fallback xmlns="">
          <p:pic>
            <p:nvPicPr>
              <p:cNvPr id="4" name="Ink 3">
                <a:extLst>
                  <a:ext uri="{FF2B5EF4-FFF2-40B4-BE49-F238E27FC236}">
                    <a16:creationId xmlns:a16="http://schemas.microsoft.com/office/drawing/2014/main" id="{8483BE8E-177F-48DD-920F-8C494775FDED}"/>
                  </a:ext>
                </a:extLst>
              </p:cNvPr>
              <p:cNvPicPr/>
              <p:nvPr/>
            </p:nvPicPr>
            <p:blipFill>
              <a:blip r:embed="rId3"/>
              <a:stretch>
                <a:fillRect/>
              </a:stretch>
            </p:blipFill>
            <p:spPr>
              <a:xfrm>
                <a:off x="73440" y="68400"/>
                <a:ext cx="9704160" cy="2397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8EE6799-5147-4A77-8ECC-69A8417BEF75}"/>
                  </a:ext>
                </a:extLst>
              </p14:cNvPr>
              <p14:cNvContentPartPr/>
              <p14:nvPr/>
            </p14:nvContentPartPr>
            <p14:xfrm>
              <a:off x="1620720" y="1742760"/>
              <a:ext cx="9982800" cy="1533960"/>
            </p14:xfrm>
          </p:contentPart>
        </mc:Choice>
        <mc:Fallback xmlns="">
          <p:pic>
            <p:nvPicPr>
              <p:cNvPr id="5" name="Ink 4">
                <a:extLst>
                  <a:ext uri="{FF2B5EF4-FFF2-40B4-BE49-F238E27FC236}">
                    <a16:creationId xmlns:a16="http://schemas.microsoft.com/office/drawing/2014/main" id="{58EE6799-5147-4A77-8ECC-69A8417BEF75}"/>
                  </a:ext>
                </a:extLst>
              </p:cNvPr>
              <p:cNvPicPr/>
              <p:nvPr/>
            </p:nvPicPr>
            <p:blipFill>
              <a:blip r:embed="rId5"/>
              <a:stretch>
                <a:fillRect/>
              </a:stretch>
            </p:blipFill>
            <p:spPr>
              <a:xfrm>
                <a:off x="1611360" y="1733400"/>
                <a:ext cx="10001520" cy="1552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E5B1F8F-632D-43F1-BADF-8B1E598B20E6}"/>
                  </a:ext>
                </a:extLst>
              </p14:cNvPr>
              <p14:cNvContentPartPr/>
              <p14:nvPr/>
            </p14:nvContentPartPr>
            <p14:xfrm>
              <a:off x="1369440" y="2007360"/>
              <a:ext cx="10695600" cy="4850280"/>
            </p14:xfrm>
          </p:contentPart>
        </mc:Choice>
        <mc:Fallback xmlns="">
          <p:pic>
            <p:nvPicPr>
              <p:cNvPr id="6" name="Ink 5">
                <a:extLst>
                  <a:ext uri="{FF2B5EF4-FFF2-40B4-BE49-F238E27FC236}">
                    <a16:creationId xmlns:a16="http://schemas.microsoft.com/office/drawing/2014/main" id="{4E5B1F8F-632D-43F1-BADF-8B1E598B20E6}"/>
                  </a:ext>
                </a:extLst>
              </p:cNvPr>
              <p:cNvPicPr/>
              <p:nvPr/>
            </p:nvPicPr>
            <p:blipFill>
              <a:blip r:embed="rId7"/>
              <a:stretch>
                <a:fillRect/>
              </a:stretch>
            </p:blipFill>
            <p:spPr>
              <a:xfrm>
                <a:off x="1360080" y="1998000"/>
                <a:ext cx="10714320" cy="4869000"/>
              </a:xfrm>
              <a:prstGeom prst="rect">
                <a:avLst/>
              </a:prstGeom>
            </p:spPr>
          </p:pic>
        </mc:Fallback>
      </mc:AlternateContent>
    </p:spTree>
    <p:extLst>
      <p:ext uri="{BB962C8B-B14F-4D97-AF65-F5344CB8AC3E}">
        <p14:creationId xmlns:p14="http://schemas.microsoft.com/office/powerpoint/2010/main" val="490281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DE3A-4FE9-5423-18F5-9F49D9A9FE0B}"/>
              </a:ext>
            </a:extLst>
          </p:cNvPr>
          <p:cNvSpPr>
            <a:spLocks noGrp="1"/>
          </p:cNvSpPr>
          <p:nvPr>
            <p:ph type="title"/>
          </p:nvPr>
        </p:nvSpPr>
        <p:spPr/>
        <p:txBody>
          <a:bodyPr/>
          <a:lstStyle/>
          <a:p>
            <a:r>
              <a:rPr lang="en-US" dirty="0"/>
              <a:t>Securing Wireless Networks</a:t>
            </a:r>
          </a:p>
        </p:txBody>
      </p:sp>
      <p:sp>
        <p:nvSpPr>
          <p:cNvPr id="3" name="Content Placeholder 2">
            <a:extLst>
              <a:ext uri="{FF2B5EF4-FFF2-40B4-BE49-F238E27FC236}">
                <a16:creationId xmlns:a16="http://schemas.microsoft.com/office/drawing/2014/main" id="{C506EF8C-3F00-6720-8A50-ED6383D9B7FE}"/>
              </a:ext>
            </a:extLst>
          </p:cNvPr>
          <p:cNvSpPr>
            <a:spLocks noGrp="1"/>
          </p:cNvSpPr>
          <p:nvPr>
            <p:ph idx="1"/>
          </p:nvPr>
        </p:nvSpPr>
        <p:spPr/>
        <p:txBody>
          <a:bodyPr/>
          <a:lstStyle/>
          <a:p>
            <a:r>
              <a:rPr lang="en-US" dirty="0"/>
              <a:t>Firewalls</a:t>
            </a:r>
          </a:p>
          <a:p>
            <a:r>
              <a:rPr lang="en-US" dirty="0"/>
              <a:t>Restrict Access</a:t>
            </a:r>
          </a:p>
          <a:p>
            <a:r>
              <a:rPr lang="en-US" dirty="0"/>
              <a:t>Encrypt data on your network</a:t>
            </a:r>
          </a:p>
          <a:p>
            <a:r>
              <a:rPr lang="en-US" dirty="0"/>
              <a:t>Antivirus</a:t>
            </a:r>
          </a:p>
          <a:p>
            <a:r>
              <a:rPr lang="en-US" dirty="0"/>
              <a:t>Connect using VPN</a:t>
            </a:r>
          </a:p>
          <a:p>
            <a:endParaRPr lang="en-US" dirty="0"/>
          </a:p>
        </p:txBody>
      </p:sp>
    </p:spTree>
    <p:extLst>
      <p:ext uri="{BB962C8B-B14F-4D97-AF65-F5344CB8AC3E}">
        <p14:creationId xmlns:p14="http://schemas.microsoft.com/office/powerpoint/2010/main" val="4190400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40CE-96F5-D002-5997-FF1553EFB626}"/>
              </a:ext>
            </a:extLst>
          </p:cNvPr>
          <p:cNvSpPr>
            <a:spLocks noGrp="1"/>
          </p:cNvSpPr>
          <p:nvPr>
            <p:ph type="title"/>
          </p:nvPr>
        </p:nvSpPr>
        <p:spPr/>
        <p:txBody>
          <a:bodyPr/>
          <a:lstStyle/>
          <a:p>
            <a:r>
              <a:rPr lang="en-US"/>
              <a:t>Wi-fi security standards</a:t>
            </a:r>
            <a:endParaRPr lang="en-US" dirty="0"/>
          </a:p>
        </p:txBody>
      </p:sp>
      <p:sp>
        <p:nvSpPr>
          <p:cNvPr id="3" name="Content Placeholder 2">
            <a:extLst>
              <a:ext uri="{FF2B5EF4-FFF2-40B4-BE49-F238E27FC236}">
                <a16:creationId xmlns:a16="http://schemas.microsoft.com/office/drawing/2014/main" id="{503049D4-FA0C-0122-F879-2A2B7E69F127}"/>
              </a:ext>
            </a:extLst>
          </p:cNvPr>
          <p:cNvSpPr>
            <a:spLocks noGrp="1"/>
          </p:cNvSpPr>
          <p:nvPr>
            <p:ph idx="1"/>
          </p:nvPr>
        </p:nvSpPr>
        <p:spPr/>
        <p:txBody>
          <a:bodyPr/>
          <a:lstStyle/>
          <a:p>
            <a:r>
              <a:rPr lang="en-US" dirty="0"/>
              <a:t>WEP(Wired Equivalent Privacy)</a:t>
            </a:r>
          </a:p>
          <a:p>
            <a:pPr lvl="1"/>
            <a:r>
              <a:rPr lang="en-US" dirty="0"/>
              <a:t>WEP Authentication---Challenge Response </a:t>
            </a:r>
          </a:p>
          <a:p>
            <a:pPr lvl="1"/>
            <a:r>
              <a:rPr lang="en-US" dirty="0"/>
              <a:t>WEP Encryption                                                        WEP Decryption</a:t>
            </a:r>
          </a:p>
          <a:p>
            <a:pPr marL="457200" lvl="1" indent="0">
              <a:buNone/>
            </a:pPr>
            <a:endParaRPr lang="en-US" dirty="0"/>
          </a:p>
          <a:p>
            <a:pPr lvl="1"/>
            <a:endParaRPr lang="en-US" dirty="0"/>
          </a:p>
        </p:txBody>
      </p:sp>
      <p:pic>
        <p:nvPicPr>
          <p:cNvPr id="5" name="Picture 4" descr="A diagram of a diagram">
            <a:extLst>
              <a:ext uri="{FF2B5EF4-FFF2-40B4-BE49-F238E27FC236}">
                <a16:creationId xmlns:a16="http://schemas.microsoft.com/office/drawing/2014/main" id="{BBD3B59A-2964-9BC4-FFE3-CFDA466C1F67}"/>
              </a:ext>
            </a:extLst>
          </p:cNvPr>
          <p:cNvPicPr>
            <a:picLocks noChangeAspect="1"/>
          </p:cNvPicPr>
          <p:nvPr/>
        </p:nvPicPr>
        <p:blipFill rotWithShape="1">
          <a:blip r:embed="rId2">
            <a:extLst>
              <a:ext uri="{28A0092B-C50C-407E-A947-70E740481C1C}">
                <a14:useLocalDpi xmlns:a14="http://schemas.microsoft.com/office/drawing/2010/main" val="0"/>
              </a:ext>
            </a:extLst>
          </a:blip>
          <a:srcRect r="23313"/>
          <a:stretch/>
        </p:blipFill>
        <p:spPr>
          <a:xfrm rot="10800000">
            <a:off x="7076764" y="3540192"/>
            <a:ext cx="4461440" cy="1475537"/>
          </a:xfrm>
          <a:prstGeom prst="rect">
            <a:avLst/>
          </a:prstGeom>
        </p:spPr>
      </p:pic>
      <p:pic>
        <p:nvPicPr>
          <p:cNvPr id="7" name="Picture 6" descr="A close up of a box&#10;&#10;Description automatically generated">
            <a:extLst>
              <a:ext uri="{FF2B5EF4-FFF2-40B4-BE49-F238E27FC236}">
                <a16:creationId xmlns:a16="http://schemas.microsoft.com/office/drawing/2014/main" id="{42AA74ED-4C95-2EFA-1A22-406DE560FB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433735" y="3263558"/>
            <a:ext cx="6120350" cy="2294280"/>
          </a:xfrm>
          <a:prstGeom prst="rect">
            <a:avLst/>
          </a:prstGeom>
        </p:spPr>
      </p:pic>
    </p:spTree>
    <p:extLst>
      <p:ext uri="{BB962C8B-B14F-4D97-AF65-F5344CB8AC3E}">
        <p14:creationId xmlns:p14="http://schemas.microsoft.com/office/powerpoint/2010/main" val="4013738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C081489-961E-4E7B-ACD6-8EF9A298A3B4}"/>
                  </a:ext>
                </a:extLst>
              </p14:cNvPr>
              <p14:cNvContentPartPr/>
              <p14:nvPr/>
            </p14:nvContentPartPr>
            <p14:xfrm>
              <a:off x="131400" y="3600"/>
              <a:ext cx="11602800" cy="6421320"/>
            </p14:xfrm>
          </p:contentPart>
        </mc:Choice>
        <mc:Fallback xmlns="">
          <p:pic>
            <p:nvPicPr>
              <p:cNvPr id="4" name="Ink 3">
                <a:extLst>
                  <a:ext uri="{FF2B5EF4-FFF2-40B4-BE49-F238E27FC236}">
                    <a16:creationId xmlns:a16="http://schemas.microsoft.com/office/drawing/2014/main" id="{3C081489-961E-4E7B-ACD6-8EF9A298A3B4}"/>
                  </a:ext>
                </a:extLst>
              </p:cNvPr>
              <p:cNvPicPr/>
              <p:nvPr/>
            </p:nvPicPr>
            <p:blipFill>
              <a:blip r:embed="rId3"/>
              <a:stretch>
                <a:fillRect/>
              </a:stretch>
            </p:blipFill>
            <p:spPr>
              <a:xfrm>
                <a:off x="122040" y="-5760"/>
                <a:ext cx="11621520" cy="6440040"/>
              </a:xfrm>
              <a:prstGeom prst="rect">
                <a:avLst/>
              </a:prstGeom>
            </p:spPr>
          </p:pic>
        </mc:Fallback>
      </mc:AlternateContent>
    </p:spTree>
    <p:extLst>
      <p:ext uri="{BB962C8B-B14F-4D97-AF65-F5344CB8AC3E}">
        <p14:creationId xmlns:p14="http://schemas.microsoft.com/office/powerpoint/2010/main" val="4192482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B3D61DC-BFEE-42EA-8C8A-2F23844539A5}"/>
                  </a:ext>
                </a:extLst>
              </p14:cNvPr>
              <p14:cNvContentPartPr/>
              <p14:nvPr/>
            </p14:nvContentPartPr>
            <p14:xfrm>
              <a:off x="209160" y="155880"/>
              <a:ext cx="11201760" cy="6400800"/>
            </p14:xfrm>
          </p:contentPart>
        </mc:Choice>
        <mc:Fallback xmlns="">
          <p:pic>
            <p:nvPicPr>
              <p:cNvPr id="4" name="Ink 3">
                <a:extLst>
                  <a:ext uri="{FF2B5EF4-FFF2-40B4-BE49-F238E27FC236}">
                    <a16:creationId xmlns:a16="http://schemas.microsoft.com/office/drawing/2014/main" id="{BB3D61DC-BFEE-42EA-8C8A-2F23844539A5}"/>
                  </a:ext>
                </a:extLst>
              </p:cNvPr>
              <p:cNvPicPr/>
              <p:nvPr/>
            </p:nvPicPr>
            <p:blipFill>
              <a:blip r:embed="rId3"/>
              <a:stretch>
                <a:fillRect/>
              </a:stretch>
            </p:blipFill>
            <p:spPr>
              <a:xfrm>
                <a:off x="199800" y="146520"/>
                <a:ext cx="11220480" cy="6419520"/>
              </a:xfrm>
              <a:prstGeom prst="rect">
                <a:avLst/>
              </a:prstGeom>
            </p:spPr>
          </p:pic>
        </mc:Fallback>
      </mc:AlternateContent>
    </p:spTree>
    <p:extLst>
      <p:ext uri="{BB962C8B-B14F-4D97-AF65-F5344CB8AC3E}">
        <p14:creationId xmlns:p14="http://schemas.microsoft.com/office/powerpoint/2010/main" val="2179673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00ACEE-F61E-7FF2-CE17-390088BFA2CB}"/>
              </a:ext>
            </a:extLst>
          </p:cNvPr>
          <p:cNvSpPr>
            <a:spLocks noGrp="1"/>
          </p:cNvSpPr>
          <p:nvPr>
            <p:ph idx="1"/>
          </p:nvPr>
        </p:nvSpPr>
        <p:spPr/>
        <p:txBody>
          <a:bodyPr>
            <a:normAutofit fontScale="92500" lnSpcReduction="10000"/>
          </a:bodyPr>
          <a:lstStyle/>
          <a:p>
            <a:pPr algn="l"/>
            <a:r>
              <a:rPr lang="en-US" b="0" i="0" dirty="0">
                <a:solidFill>
                  <a:srgbClr val="242424"/>
                </a:solidFill>
                <a:effectLst/>
                <a:highlight>
                  <a:srgbClr val="FFFFFF"/>
                </a:highlight>
                <a:latin typeface="source-serif-pro"/>
              </a:rPr>
              <a:t>1G, 2G, 3G, 4G, and 5G are different generations of mobile communication technologies. Each generation represents significant advancements in terms of network capabilities and features.</a:t>
            </a:r>
          </a:p>
          <a:p>
            <a:pPr algn="l"/>
            <a:r>
              <a:rPr lang="en-US" b="1" i="0" dirty="0">
                <a:solidFill>
                  <a:srgbClr val="242424"/>
                </a:solidFill>
                <a:effectLst/>
                <a:highlight>
                  <a:srgbClr val="FFFFFF"/>
                </a:highlight>
                <a:latin typeface="source-serif-pro"/>
              </a:rPr>
              <a:t>Here are the key differences between 1G, 2G, 3G, 4G, and 5G technology:</a:t>
            </a:r>
            <a:endParaRPr lang="en-US" b="0" i="0" dirty="0">
              <a:solidFill>
                <a:srgbClr val="242424"/>
              </a:solidFill>
              <a:effectLst/>
              <a:highlight>
                <a:srgbClr val="FFFFFF"/>
              </a:highlight>
              <a:latin typeface="source-serif-pro"/>
            </a:endParaRPr>
          </a:p>
          <a:p>
            <a:pPr algn="l">
              <a:buFont typeface="+mj-lt"/>
              <a:buAutoNum type="arabicPeriod"/>
            </a:pPr>
            <a:r>
              <a:rPr lang="en-US" b="1" i="0" dirty="0">
                <a:solidFill>
                  <a:srgbClr val="242424"/>
                </a:solidFill>
                <a:effectLst/>
                <a:highlight>
                  <a:srgbClr val="FFFFFF"/>
                </a:highlight>
                <a:latin typeface="source-serif-pro"/>
              </a:rPr>
              <a:t>1G (First Generation):</a:t>
            </a:r>
            <a:endParaRPr lang="en-US" b="0" i="0" dirty="0">
              <a:solidFill>
                <a:srgbClr val="242424"/>
              </a:solidFill>
              <a:effectLst/>
              <a:highlight>
                <a:srgbClr val="FFFFFF"/>
              </a:highlight>
              <a:latin typeface="source-serif-pro"/>
            </a:endParaRPr>
          </a:p>
          <a:p>
            <a:pPr algn="l">
              <a:buFont typeface="Arial" panose="020B0604020202020204" pitchFamily="34" charset="0"/>
              <a:buChar char="•"/>
            </a:pPr>
            <a:r>
              <a:rPr lang="en-US" b="0" i="0" dirty="0">
                <a:solidFill>
                  <a:srgbClr val="242424"/>
                </a:solidFill>
                <a:effectLst/>
                <a:highlight>
                  <a:srgbClr val="FFFFFF"/>
                </a:highlight>
                <a:latin typeface="source-serif-pro"/>
              </a:rPr>
              <a:t>Introduced in the 1980s, 1G technology was the first commercially available mobile communication system.</a:t>
            </a:r>
          </a:p>
          <a:p>
            <a:pPr algn="l">
              <a:buFont typeface="Arial" panose="020B0604020202020204" pitchFamily="34" charset="0"/>
              <a:buChar char="•"/>
            </a:pPr>
            <a:r>
              <a:rPr lang="en-US" b="0" i="0" dirty="0">
                <a:solidFill>
                  <a:srgbClr val="242424"/>
                </a:solidFill>
                <a:effectLst/>
                <a:highlight>
                  <a:srgbClr val="FFFFFF"/>
                </a:highlight>
                <a:latin typeface="source-serif-pro"/>
              </a:rPr>
              <a:t>It used analog signals for voice transmission.</a:t>
            </a:r>
          </a:p>
          <a:p>
            <a:pPr algn="l">
              <a:buFont typeface="Arial" panose="020B0604020202020204" pitchFamily="34" charset="0"/>
              <a:buChar char="•"/>
            </a:pPr>
            <a:r>
              <a:rPr lang="en-US" b="0" i="0" dirty="0">
                <a:solidFill>
                  <a:srgbClr val="242424"/>
                </a:solidFill>
                <a:effectLst/>
                <a:highlight>
                  <a:srgbClr val="FFFFFF"/>
                </a:highlight>
                <a:latin typeface="source-serif-pro"/>
              </a:rPr>
              <a:t>Data transfer rates were very low, typically limited to 2.4 kbps.</a:t>
            </a:r>
          </a:p>
          <a:p>
            <a:pPr algn="l">
              <a:buFont typeface="Arial" panose="020B0604020202020204" pitchFamily="34" charset="0"/>
              <a:buChar char="•"/>
            </a:pPr>
            <a:r>
              <a:rPr lang="en-US" b="0" i="0" dirty="0">
                <a:solidFill>
                  <a:srgbClr val="242424"/>
                </a:solidFill>
                <a:effectLst/>
                <a:highlight>
                  <a:srgbClr val="FFFFFF"/>
                </a:highlight>
                <a:latin typeface="source-serif-pro"/>
              </a:rPr>
              <a:t>1G systems had limited coverage and capacity and were primarily used for voice calls.</a:t>
            </a:r>
          </a:p>
          <a:p>
            <a:endParaRPr lang="en-US" dirty="0"/>
          </a:p>
        </p:txBody>
      </p:sp>
    </p:spTree>
    <p:extLst>
      <p:ext uri="{BB962C8B-B14F-4D97-AF65-F5344CB8AC3E}">
        <p14:creationId xmlns:p14="http://schemas.microsoft.com/office/powerpoint/2010/main" val="3553265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8CAD3-7A03-4DA4-7283-3957646A2C13}"/>
              </a:ext>
            </a:extLst>
          </p:cNvPr>
          <p:cNvSpPr>
            <a:spLocks noGrp="1"/>
          </p:cNvSpPr>
          <p:nvPr>
            <p:ph idx="1"/>
          </p:nvPr>
        </p:nvSpPr>
        <p:spPr/>
        <p:txBody>
          <a:bodyPr>
            <a:normAutofit fontScale="62500" lnSpcReduction="20000"/>
          </a:bodyPr>
          <a:lstStyle/>
          <a:p>
            <a:pPr algn="l"/>
            <a:r>
              <a:rPr lang="en-US" b="1" i="0" dirty="0">
                <a:solidFill>
                  <a:srgbClr val="242424"/>
                </a:solidFill>
                <a:effectLst/>
                <a:highlight>
                  <a:srgbClr val="FFFFFF"/>
                </a:highlight>
                <a:latin typeface="source-serif-pro"/>
              </a:rPr>
              <a:t>2G (Second Generation):</a:t>
            </a:r>
            <a:endParaRPr lang="en-US" b="0" i="0" dirty="0">
              <a:solidFill>
                <a:srgbClr val="242424"/>
              </a:solidFill>
              <a:effectLst/>
              <a:highlight>
                <a:srgbClr val="FFFFFF"/>
              </a:highlight>
              <a:latin typeface="source-serif-pro"/>
            </a:endParaRPr>
          </a:p>
          <a:p>
            <a:pPr algn="l">
              <a:buFont typeface="Arial" panose="020B0604020202020204" pitchFamily="34" charset="0"/>
              <a:buChar char="•"/>
            </a:pPr>
            <a:r>
              <a:rPr lang="en-US" b="0" i="0" dirty="0">
                <a:solidFill>
                  <a:srgbClr val="242424"/>
                </a:solidFill>
                <a:effectLst/>
                <a:highlight>
                  <a:srgbClr val="FFFFFF"/>
                </a:highlight>
                <a:latin typeface="source-serif-pro"/>
              </a:rPr>
              <a:t>2G technology emerged in the early 1990s, introducing digital cellular networks.</a:t>
            </a:r>
          </a:p>
          <a:p>
            <a:pPr algn="l">
              <a:buFont typeface="Arial" panose="020B0604020202020204" pitchFamily="34" charset="0"/>
              <a:buChar char="•"/>
            </a:pPr>
            <a:r>
              <a:rPr lang="en-US" b="0" i="0" dirty="0">
                <a:solidFill>
                  <a:srgbClr val="242424"/>
                </a:solidFill>
                <a:effectLst/>
                <a:highlight>
                  <a:srgbClr val="FFFFFF"/>
                </a:highlight>
                <a:latin typeface="source-serif-pro"/>
              </a:rPr>
              <a:t>It used digital signals and introduced various digital modulation techniques like GSM (Global System for Mobile Communications) and CDMA (Code Division Multiple Access).</a:t>
            </a:r>
          </a:p>
          <a:p>
            <a:pPr algn="l">
              <a:buFont typeface="Arial" panose="020B0604020202020204" pitchFamily="34" charset="0"/>
              <a:buChar char="•"/>
            </a:pPr>
            <a:r>
              <a:rPr lang="en-US" b="0" i="0" dirty="0">
                <a:solidFill>
                  <a:srgbClr val="242424"/>
                </a:solidFill>
                <a:effectLst/>
                <a:highlight>
                  <a:srgbClr val="FFFFFF"/>
                </a:highlight>
                <a:latin typeface="source-serif-pro"/>
              </a:rPr>
              <a:t>2G networks provided improved voice quality and offered additional services like text messaging (SMS).</a:t>
            </a:r>
          </a:p>
          <a:p>
            <a:pPr algn="l">
              <a:buFont typeface="Arial" panose="020B0604020202020204" pitchFamily="34" charset="0"/>
              <a:buChar char="•"/>
            </a:pPr>
            <a:r>
              <a:rPr lang="en-US" b="0" i="0" dirty="0">
                <a:solidFill>
                  <a:srgbClr val="242424"/>
                </a:solidFill>
                <a:effectLst/>
                <a:highlight>
                  <a:srgbClr val="FFFFFF"/>
                </a:highlight>
                <a:latin typeface="source-serif-pro"/>
              </a:rPr>
              <a:t>Data transfer rates increased to around 64 kbps, enabling basic internet access and email.</a:t>
            </a:r>
          </a:p>
          <a:p>
            <a:pPr algn="l"/>
            <a:r>
              <a:rPr lang="en-US" b="1" i="0" dirty="0">
                <a:solidFill>
                  <a:srgbClr val="242424"/>
                </a:solidFill>
                <a:effectLst/>
                <a:highlight>
                  <a:srgbClr val="FFFFFF"/>
                </a:highlight>
                <a:latin typeface="source-serif-pro"/>
              </a:rPr>
              <a:t>3. 3G (Third Generation):</a:t>
            </a:r>
            <a:endParaRPr lang="en-US" b="0" i="0" dirty="0">
              <a:solidFill>
                <a:srgbClr val="242424"/>
              </a:solidFill>
              <a:effectLst/>
              <a:highlight>
                <a:srgbClr val="FFFFFF"/>
              </a:highlight>
              <a:latin typeface="source-serif-pro"/>
            </a:endParaRPr>
          </a:p>
          <a:p>
            <a:pPr algn="l">
              <a:buFont typeface="Arial" panose="020B0604020202020204" pitchFamily="34" charset="0"/>
              <a:buChar char="•"/>
            </a:pPr>
            <a:r>
              <a:rPr lang="en-US" b="0" i="0" dirty="0">
                <a:solidFill>
                  <a:srgbClr val="242424"/>
                </a:solidFill>
                <a:effectLst/>
                <a:highlight>
                  <a:srgbClr val="FFFFFF"/>
                </a:highlight>
                <a:latin typeface="source-serif-pro"/>
              </a:rPr>
              <a:t>3G technology was introduced in the early 2000s, offering faster data rates and improved multimedia capabilities.</a:t>
            </a:r>
          </a:p>
          <a:p>
            <a:pPr algn="l">
              <a:buFont typeface="Arial" panose="020B0604020202020204" pitchFamily="34" charset="0"/>
              <a:buChar char="•"/>
            </a:pPr>
            <a:r>
              <a:rPr lang="en-US" b="0" i="0" dirty="0">
                <a:solidFill>
                  <a:srgbClr val="242424"/>
                </a:solidFill>
                <a:effectLst/>
                <a:highlight>
                  <a:srgbClr val="FFFFFF"/>
                </a:highlight>
                <a:latin typeface="source-serif-pro"/>
              </a:rPr>
              <a:t>It supported higher data transfer rates, ranging from hundreds of kilobits per second (kbps) to several megabits per second (Mbps).</a:t>
            </a:r>
          </a:p>
          <a:p>
            <a:pPr algn="l">
              <a:buFont typeface="Arial" panose="020B0604020202020204" pitchFamily="34" charset="0"/>
              <a:buChar char="•"/>
            </a:pPr>
            <a:r>
              <a:rPr lang="en-US" b="0" i="0" dirty="0">
                <a:solidFill>
                  <a:srgbClr val="242424"/>
                </a:solidFill>
                <a:effectLst/>
                <a:highlight>
                  <a:srgbClr val="FFFFFF"/>
                </a:highlight>
                <a:latin typeface="source-serif-pro"/>
              </a:rPr>
              <a:t>3G networks enabled video calling, mobile internet access, and multimedia streaming.</a:t>
            </a:r>
          </a:p>
          <a:p>
            <a:pPr algn="l">
              <a:buFont typeface="Arial" panose="020B0604020202020204" pitchFamily="34" charset="0"/>
              <a:buChar char="•"/>
            </a:pPr>
            <a:r>
              <a:rPr lang="en-US" b="0" i="0" dirty="0">
                <a:solidFill>
                  <a:srgbClr val="242424"/>
                </a:solidFill>
                <a:effectLst/>
                <a:highlight>
                  <a:srgbClr val="FFFFFF"/>
                </a:highlight>
                <a:latin typeface="source-serif-pro"/>
              </a:rPr>
              <a:t>The introduction of 3G laid the foundation for the widespread use of smartphones and mobile data services.</a:t>
            </a:r>
          </a:p>
          <a:p>
            <a:endParaRPr lang="en-US" dirty="0"/>
          </a:p>
        </p:txBody>
      </p:sp>
    </p:spTree>
    <p:extLst>
      <p:ext uri="{BB962C8B-B14F-4D97-AF65-F5344CB8AC3E}">
        <p14:creationId xmlns:p14="http://schemas.microsoft.com/office/powerpoint/2010/main" val="758402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0237E4-3637-3378-26C6-45CF6F6878EC}"/>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A2BAD9B8-D685-E9EB-6844-7528046DCDA7}"/>
              </a:ext>
            </a:extLst>
          </p:cNvPr>
          <p:cNvSpPr txBox="1"/>
          <p:nvPr/>
        </p:nvSpPr>
        <p:spPr>
          <a:xfrm>
            <a:off x="1008821" y="1877635"/>
            <a:ext cx="10174357" cy="4247317"/>
          </a:xfrm>
          <a:prstGeom prst="rect">
            <a:avLst/>
          </a:prstGeom>
          <a:noFill/>
        </p:spPr>
        <p:txBody>
          <a:bodyPr wrap="square">
            <a:spAutoFit/>
          </a:bodyPr>
          <a:lstStyle/>
          <a:p>
            <a:pPr algn="l"/>
            <a:r>
              <a:rPr lang="en-US" b="1" i="0" dirty="0">
                <a:solidFill>
                  <a:srgbClr val="242424"/>
                </a:solidFill>
                <a:effectLst/>
                <a:highlight>
                  <a:srgbClr val="FFFFFF"/>
                </a:highlight>
                <a:latin typeface="source-serif-pro"/>
              </a:rPr>
              <a:t>4G (Fourth Generation):</a:t>
            </a:r>
            <a:endParaRPr lang="en-US" b="0" i="0" dirty="0">
              <a:solidFill>
                <a:srgbClr val="242424"/>
              </a:solidFill>
              <a:effectLst/>
              <a:highlight>
                <a:srgbClr val="FFFFFF"/>
              </a:highlight>
              <a:latin typeface="source-serif-pro"/>
            </a:endParaRPr>
          </a:p>
          <a:p>
            <a:pPr algn="l">
              <a:buFont typeface="Arial" panose="020B0604020202020204" pitchFamily="34" charset="0"/>
              <a:buChar char="•"/>
            </a:pPr>
            <a:r>
              <a:rPr lang="en-US" b="0" i="0" dirty="0">
                <a:solidFill>
                  <a:srgbClr val="242424"/>
                </a:solidFill>
                <a:effectLst/>
                <a:highlight>
                  <a:srgbClr val="FFFFFF"/>
                </a:highlight>
                <a:latin typeface="source-serif-pro"/>
              </a:rPr>
              <a:t>4G technology emerged around 2010, providing significant improvements over 3G networks.</a:t>
            </a:r>
          </a:p>
          <a:p>
            <a:pPr algn="l">
              <a:buFont typeface="Arial" panose="020B0604020202020204" pitchFamily="34" charset="0"/>
              <a:buChar char="•"/>
            </a:pPr>
            <a:r>
              <a:rPr lang="en-US" b="0" i="0" dirty="0">
                <a:solidFill>
                  <a:srgbClr val="242424"/>
                </a:solidFill>
                <a:effectLst/>
                <a:highlight>
                  <a:srgbClr val="FFFFFF"/>
                </a:highlight>
                <a:latin typeface="source-serif-pro"/>
              </a:rPr>
              <a:t>It offered even faster data rates, ranging from tens of Mbps to hundreds of Mbps.</a:t>
            </a:r>
          </a:p>
          <a:p>
            <a:pPr algn="l">
              <a:buFont typeface="Arial" panose="020B0604020202020204" pitchFamily="34" charset="0"/>
              <a:buChar char="•"/>
            </a:pPr>
            <a:r>
              <a:rPr lang="en-US" b="0" i="0" dirty="0">
                <a:solidFill>
                  <a:srgbClr val="242424"/>
                </a:solidFill>
                <a:effectLst/>
                <a:highlight>
                  <a:srgbClr val="FFFFFF"/>
                </a:highlight>
                <a:latin typeface="source-serif-pro"/>
              </a:rPr>
              <a:t>4G networks introduced technologies like LTE (Long-Term Evolution) and WiMAX, enabling high-speed internet access, video streaming, and online gaming.</a:t>
            </a:r>
          </a:p>
          <a:p>
            <a:pPr algn="l">
              <a:buFont typeface="Arial" panose="020B0604020202020204" pitchFamily="34" charset="0"/>
              <a:buChar char="•"/>
            </a:pPr>
            <a:r>
              <a:rPr lang="en-US" b="0" i="0" dirty="0">
                <a:solidFill>
                  <a:srgbClr val="242424"/>
                </a:solidFill>
                <a:effectLst/>
                <a:highlight>
                  <a:srgbClr val="FFFFFF"/>
                </a:highlight>
                <a:latin typeface="source-serif-pro"/>
              </a:rPr>
              <a:t>4G networks provided lower latency and improved network capacity, supporting more concurrent users and better overall performance.</a:t>
            </a:r>
          </a:p>
          <a:p>
            <a:pPr algn="l"/>
            <a:r>
              <a:rPr lang="en-US" b="1" i="0" dirty="0">
                <a:solidFill>
                  <a:srgbClr val="242424"/>
                </a:solidFill>
                <a:effectLst/>
                <a:highlight>
                  <a:srgbClr val="FFFFFF"/>
                </a:highlight>
                <a:latin typeface="source-serif-pro"/>
              </a:rPr>
              <a:t>5. 5G (Fifth Generation):</a:t>
            </a:r>
            <a:endParaRPr lang="en-US" b="0" i="0" dirty="0">
              <a:solidFill>
                <a:srgbClr val="242424"/>
              </a:solidFill>
              <a:effectLst/>
              <a:highlight>
                <a:srgbClr val="FFFFFF"/>
              </a:highlight>
              <a:latin typeface="source-serif-pro"/>
            </a:endParaRPr>
          </a:p>
          <a:p>
            <a:pPr algn="l">
              <a:buFont typeface="Arial" panose="020B0604020202020204" pitchFamily="34" charset="0"/>
              <a:buChar char="•"/>
            </a:pPr>
            <a:r>
              <a:rPr lang="en-US" b="0" i="0" dirty="0">
                <a:solidFill>
                  <a:srgbClr val="242424"/>
                </a:solidFill>
                <a:effectLst/>
                <a:highlight>
                  <a:srgbClr val="FFFFFF"/>
                </a:highlight>
                <a:latin typeface="source-serif-pro"/>
              </a:rPr>
              <a:t>5G technology started rolling out in the 2010s, offering revolutionary advancements in speed, latency, capacity, and connectivity.</a:t>
            </a:r>
          </a:p>
          <a:p>
            <a:pPr algn="l">
              <a:buFont typeface="Arial" panose="020B0604020202020204" pitchFamily="34" charset="0"/>
              <a:buChar char="•"/>
            </a:pPr>
            <a:r>
              <a:rPr lang="en-US" b="0" i="0" dirty="0">
                <a:solidFill>
                  <a:srgbClr val="242424"/>
                </a:solidFill>
                <a:effectLst/>
                <a:highlight>
                  <a:srgbClr val="FFFFFF"/>
                </a:highlight>
                <a:latin typeface="source-serif-pro"/>
              </a:rPr>
              <a:t>It provides extremely high data transfer rates, potentially reaching several gigabits per second (Gbps).</a:t>
            </a:r>
          </a:p>
          <a:p>
            <a:pPr algn="l">
              <a:buFont typeface="Arial" panose="020B0604020202020204" pitchFamily="34" charset="0"/>
              <a:buChar char="•"/>
            </a:pPr>
            <a:r>
              <a:rPr lang="en-US" b="0" i="0" dirty="0">
                <a:solidFill>
                  <a:srgbClr val="242424"/>
                </a:solidFill>
                <a:effectLst/>
                <a:highlight>
                  <a:srgbClr val="FFFFFF"/>
                </a:highlight>
                <a:latin typeface="source-serif-pro"/>
              </a:rPr>
              <a:t>5G networks have significantly lower latency, enabling real-time communication and supporting emerging technologies like autonomous vehicles, remote surgery, and Internet of Things (IoT) applications.</a:t>
            </a:r>
          </a:p>
          <a:p>
            <a:pPr algn="l">
              <a:buFont typeface="Arial" panose="020B0604020202020204" pitchFamily="34" charset="0"/>
              <a:buChar char="•"/>
            </a:pPr>
            <a:r>
              <a:rPr lang="en-US" b="0" i="0" dirty="0">
                <a:solidFill>
                  <a:srgbClr val="242424"/>
                </a:solidFill>
                <a:effectLst/>
                <a:highlight>
                  <a:srgbClr val="FFFFFF"/>
                </a:highlight>
                <a:latin typeface="source-serif-pro"/>
              </a:rPr>
              <a:t>5G networks offer massive connectivity, allowing a large number of devices to be connected simultaneously with high reliability and efficiency.</a:t>
            </a:r>
          </a:p>
        </p:txBody>
      </p:sp>
    </p:spTree>
    <p:extLst>
      <p:ext uri="{BB962C8B-B14F-4D97-AF65-F5344CB8AC3E}">
        <p14:creationId xmlns:p14="http://schemas.microsoft.com/office/powerpoint/2010/main" val="2132036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F6A2-DCA5-8447-B610-0080D478E307}"/>
              </a:ext>
            </a:extLst>
          </p:cNvPr>
          <p:cNvSpPr>
            <a:spLocks noGrp="1"/>
          </p:cNvSpPr>
          <p:nvPr>
            <p:ph type="title"/>
          </p:nvPr>
        </p:nvSpPr>
        <p:spPr/>
        <p:txBody>
          <a:bodyPr/>
          <a:lstStyle/>
          <a:p>
            <a:r>
              <a:rPr lang="en-US" dirty="0"/>
              <a:t>Applications of 5G</a:t>
            </a:r>
          </a:p>
        </p:txBody>
      </p:sp>
      <p:sp>
        <p:nvSpPr>
          <p:cNvPr id="3" name="Content Placeholder 2">
            <a:extLst>
              <a:ext uri="{FF2B5EF4-FFF2-40B4-BE49-F238E27FC236}">
                <a16:creationId xmlns:a16="http://schemas.microsoft.com/office/drawing/2014/main" id="{01511628-62DE-C5C7-565C-97657134D804}"/>
              </a:ext>
            </a:extLst>
          </p:cNvPr>
          <p:cNvSpPr>
            <a:spLocks noGrp="1"/>
          </p:cNvSpPr>
          <p:nvPr>
            <p:ph idx="1"/>
          </p:nvPr>
        </p:nvSpPr>
        <p:spPr/>
        <p:txBody>
          <a:bodyPr>
            <a:normAutofit fontScale="70000" lnSpcReduction="20000"/>
          </a:bodyPr>
          <a:lstStyle/>
          <a:p>
            <a:pPr algn="l"/>
            <a:r>
              <a:rPr lang="en-US" b="0" i="0" dirty="0">
                <a:solidFill>
                  <a:srgbClr val="262626"/>
                </a:solidFill>
                <a:effectLst/>
                <a:highlight>
                  <a:srgbClr val="FFFFFF"/>
                </a:highlight>
                <a:latin typeface="intel-clear"/>
              </a:rPr>
              <a:t>The fifth generation of wireless technology—5G—represents the changing face of connectivity. Designed for maximum speed and capacity, 5G has the potential to vastly expand how data is moved and will enable a wide range of new applications and use cases that go far beyond the smartphone.</a:t>
            </a:r>
          </a:p>
          <a:p>
            <a:pPr algn="l"/>
            <a:r>
              <a:rPr lang="en-US" b="0" i="0" dirty="0">
                <a:solidFill>
                  <a:srgbClr val="262626"/>
                </a:solidFill>
                <a:effectLst/>
                <a:highlight>
                  <a:srgbClr val="FFFFFF"/>
                </a:highlight>
                <a:latin typeface="intel-clear"/>
              </a:rPr>
              <a:t>While broad 5G rollouts are expected by 2021, engineers are already hard at work on applications and devices that will make use of the </a:t>
            </a:r>
            <a:r>
              <a:rPr lang="en-US" b="0" i="0" u="none" strike="noStrike" dirty="0">
                <a:solidFill>
                  <a:srgbClr val="0068B5"/>
                </a:solidFill>
                <a:effectLst/>
                <a:highlight>
                  <a:srgbClr val="FFFFFF"/>
                </a:highlight>
                <a:latin typeface="intel-clear"/>
                <a:hlinkClick r:id="rId2"/>
              </a:rPr>
              <a:t>benefits of 5G</a:t>
            </a:r>
            <a:r>
              <a:rPr lang="en-US" b="0" i="0" dirty="0">
                <a:solidFill>
                  <a:srgbClr val="262626"/>
                </a:solidFill>
                <a:effectLst/>
                <a:highlight>
                  <a:srgbClr val="FFFFFF"/>
                </a:highlight>
                <a:latin typeface="intel-clear"/>
              </a:rPr>
              <a:t>. From the evolution of the IoT to revolutionary advances in how AI is used in the real world, many of tomorrow’s most exciting technological advances will depend on 5G connectivity.</a:t>
            </a:r>
          </a:p>
          <a:p>
            <a:pPr algn="l"/>
            <a:r>
              <a:rPr lang="en-US" b="1" i="0" dirty="0">
                <a:solidFill>
                  <a:srgbClr val="262626"/>
                </a:solidFill>
                <a:effectLst/>
                <a:highlight>
                  <a:srgbClr val="FFFFFF"/>
                </a:highlight>
                <a:latin typeface="intel-clear"/>
              </a:rPr>
              <a:t>Harnessing the Power of IoT</a:t>
            </a:r>
            <a:endParaRPr lang="en-US" b="0" i="0" dirty="0">
              <a:solidFill>
                <a:srgbClr val="262626"/>
              </a:solidFill>
              <a:effectLst/>
              <a:highlight>
                <a:srgbClr val="FFFFFF"/>
              </a:highlight>
              <a:latin typeface="intel-clear"/>
            </a:endParaRPr>
          </a:p>
          <a:p>
            <a:pPr algn="l"/>
            <a:r>
              <a:rPr lang="en-US" b="0" i="0" dirty="0">
                <a:solidFill>
                  <a:srgbClr val="262626"/>
                </a:solidFill>
                <a:effectLst/>
                <a:highlight>
                  <a:srgbClr val="FFFFFF"/>
                </a:highlight>
                <a:latin typeface="intel-clear"/>
              </a:rPr>
              <a:t>When the term “Internet of Things” was coined in 1999, it was largely conceptual. Two decades later, everything from home thermostats to smart city sensors depend on IoT technology. Now, 5G and IoT stand ready to enable applications that would have seemed impossible just a few years ago.</a:t>
            </a:r>
          </a:p>
          <a:p>
            <a:pPr algn="l"/>
            <a:r>
              <a:rPr lang="en-US" b="0" i="0" dirty="0">
                <a:solidFill>
                  <a:srgbClr val="262626"/>
                </a:solidFill>
                <a:effectLst/>
                <a:highlight>
                  <a:srgbClr val="FFFFFF"/>
                </a:highlight>
                <a:latin typeface="intel-clear"/>
              </a:rPr>
              <a:t>5G’s promise of low latency and high network capacity helps to eliminate the biggest limitations to IoT expansion. Giving devices nearly real-time ability to sense and respond, </a:t>
            </a:r>
            <a:r>
              <a:rPr lang="en-US" b="0" i="0" u="none" strike="noStrike" dirty="0">
                <a:solidFill>
                  <a:srgbClr val="0068B5"/>
                </a:solidFill>
                <a:effectLst/>
                <a:highlight>
                  <a:srgbClr val="FFFFFF"/>
                </a:highlight>
                <a:latin typeface="intel-clear"/>
                <a:hlinkClick r:id="rId3"/>
              </a:rPr>
              <a:t>5G and IoT</a:t>
            </a:r>
            <a:r>
              <a:rPr lang="en-US" b="0" i="0" dirty="0">
                <a:solidFill>
                  <a:srgbClr val="262626"/>
                </a:solidFill>
                <a:effectLst/>
                <a:highlight>
                  <a:srgbClr val="FFFFFF"/>
                </a:highlight>
                <a:latin typeface="intel-clear"/>
              </a:rPr>
              <a:t> are a natural pairing that will impact nearly every industry and consumer.</a:t>
            </a:r>
          </a:p>
          <a:p>
            <a:endParaRPr lang="en-US" dirty="0"/>
          </a:p>
        </p:txBody>
      </p:sp>
    </p:spTree>
    <p:extLst>
      <p:ext uri="{BB962C8B-B14F-4D97-AF65-F5344CB8AC3E}">
        <p14:creationId xmlns:p14="http://schemas.microsoft.com/office/powerpoint/2010/main" val="2462187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B88038-25FD-A3EA-468E-B809B676D0D5}"/>
              </a:ext>
            </a:extLst>
          </p:cNvPr>
          <p:cNvSpPr>
            <a:spLocks noGrp="1"/>
          </p:cNvSpPr>
          <p:nvPr>
            <p:ph idx="1"/>
          </p:nvPr>
        </p:nvSpPr>
        <p:spPr/>
        <p:txBody>
          <a:bodyPr>
            <a:normAutofit fontScale="70000" lnSpcReduction="20000"/>
          </a:bodyPr>
          <a:lstStyle/>
          <a:p>
            <a:pPr algn="l"/>
            <a:r>
              <a:rPr lang="en-US" b="1" i="0" dirty="0">
                <a:solidFill>
                  <a:srgbClr val="262626"/>
                </a:solidFill>
                <a:effectLst/>
                <a:highlight>
                  <a:srgbClr val="FFFFFF"/>
                </a:highlight>
                <a:latin typeface="intel-clear"/>
              </a:rPr>
              <a:t>Broadband-Like Mobile Service</a:t>
            </a:r>
            <a:endParaRPr lang="en-US" b="0" i="0" dirty="0">
              <a:solidFill>
                <a:srgbClr val="262626"/>
              </a:solidFill>
              <a:effectLst/>
              <a:highlight>
                <a:srgbClr val="FFFFFF"/>
              </a:highlight>
              <a:latin typeface="intel-clear"/>
            </a:endParaRPr>
          </a:p>
          <a:p>
            <a:pPr algn="l"/>
            <a:r>
              <a:rPr lang="en-US" b="0" i="0" dirty="0">
                <a:solidFill>
                  <a:srgbClr val="262626"/>
                </a:solidFill>
                <a:effectLst/>
                <a:highlight>
                  <a:srgbClr val="FFFFFF"/>
                </a:highlight>
                <a:latin typeface="intel-clear"/>
              </a:rPr>
              <a:t>Upgraded mobile service is among the most noticeable of the initial impacts of the 5G network rollout. All major US wireless carriers, as well as many smaller communications service providers, intend to deploy 5G mobile networks that will deliver broadband-like services, such as high-definition streaming video without dreaded buffering. With a vastly increased network capacity, 5G is also predicted to reduce slowdowns during usage spikes—for example, sports fans can still stream during the big game.</a:t>
            </a:r>
          </a:p>
          <a:p>
            <a:pPr algn="l"/>
            <a:r>
              <a:rPr lang="en-US" b="1" i="0" dirty="0">
                <a:solidFill>
                  <a:srgbClr val="262626"/>
                </a:solidFill>
                <a:effectLst/>
                <a:highlight>
                  <a:srgbClr val="FFFFFF"/>
                </a:highlight>
                <a:latin typeface="intel-clear"/>
              </a:rPr>
              <a:t>Connectivity for Edge Computing</a:t>
            </a:r>
            <a:endParaRPr lang="en-US" b="0" i="0" dirty="0">
              <a:solidFill>
                <a:srgbClr val="262626"/>
              </a:solidFill>
              <a:effectLst/>
              <a:highlight>
                <a:srgbClr val="FFFFFF"/>
              </a:highlight>
              <a:latin typeface="intel-clear"/>
            </a:endParaRPr>
          </a:p>
          <a:p>
            <a:pPr algn="l"/>
            <a:r>
              <a:rPr lang="en-US" b="0" i="0" dirty="0">
                <a:solidFill>
                  <a:srgbClr val="262626"/>
                </a:solidFill>
                <a:effectLst/>
                <a:highlight>
                  <a:srgbClr val="FFFFFF"/>
                </a:highlight>
                <a:latin typeface="intel-clear"/>
              </a:rPr>
              <a:t>With the move to cloud-native 5G networks, enterprises can take advantage of strategically distributed computational power, allowing more data to be processed and stored in the right place based on the needs of the application. Intelligent </a:t>
            </a:r>
            <a:r>
              <a:rPr lang="en-US" b="0" i="0" u="none" strike="noStrike" dirty="0">
                <a:solidFill>
                  <a:srgbClr val="0068B5"/>
                </a:solidFill>
                <a:effectLst/>
                <a:highlight>
                  <a:srgbClr val="FFFFFF"/>
                </a:highlight>
                <a:latin typeface="intel-clear"/>
                <a:hlinkClick r:id="rId2"/>
              </a:rPr>
              <a:t>edge computing</a:t>
            </a:r>
            <a:r>
              <a:rPr lang="en-US" b="0" i="0" dirty="0">
                <a:solidFill>
                  <a:srgbClr val="262626"/>
                </a:solidFill>
                <a:effectLst/>
                <a:highlight>
                  <a:srgbClr val="FFFFFF"/>
                </a:highlight>
                <a:latin typeface="intel-clear"/>
              </a:rPr>
              <a:t> operates at the convergence of 5G’s ultra-low latency, IoT, and AI technologies. Devices and applications can tap into edge cloud computing resources without needing to access a centralized data center potentially thousands of miles away.</a:t>
            </a:r>
          </a:p>
          <a:p>
            <a:pPr algn="l"/>
            <a:r>
              <a:rPr lang="en-US" b="0" i="0" dirty="0">
                <a:solidFill>
                  <a:srgbClr val="262626"/>
                </a:solidFill>
                <a:effectLst/>
                <a:highlight>
                  <a:srgbClr val="FFFFFF"/>
                </a:highlight>
                <a:latin typeface="intel-clear"/>
              </a:rPr>
              <a:t>As 5G edge computing becomes more pervasive, industries will be able to dramatically scale up their use of data and act on insights faster—often instantly and autonomously.</a:t>
            </a:r>
          </a:p>
          <a:p>
            <a:endParaRPr lang="en-US" dirty="0"/>
          </a:p>
        </p:txBody>
      </p:sp>
    </p:spTree>
    <p:extLst>
      <p:ext uri="{BB962C8B-B14F-4D97-AF65-F5344CB8AC3E}">
        <p14:creationId xmlns:p14="http://schemas.microsoft.com/office/powerpoint/2010/main" val="309389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F98756-83CA-F928-995C-DFF2FBBAA989}"/>
              </a:ext>
            </a:extLst>
          </p:cNvPr>
          <p:cNvSpPr>
            <a:spLocks noGrp="1"/>
          </p:cNvSpPr>
          <p:nvPr>
            <p:ph idx="1"/>
          </p:nvPr>
        </p:nvSpPr>
        <p:spPr/>
        <p:txBody>
          <a:bodyPr>
            <a:normAutofit fontScale="62500" lnSpcReduction="20000"/>
          </a:bodyPr>
          <a:lstStyle/>
          <a:p>
            <a:pPr algn="l"/>
            <a:r>
              <a:rPr lang="en-US" b="1" i="0" dirty="0">
                <a:solidFill>
                  <a:srgbClr val="262626"/>
                </a:solidFill>
                <a:effectLst/>
                <a:highlight>
                  <a:srgbClr val="FFFFFF"/>
                </a:highlight>
                <a:latin typeface="intel-clear"/>
              </a:rPr>
              <a:t>Unleashing AI</a:t>
            </a:r>
            <a:endParaRPr lang="en-US" b="0" i="0" dirty="0">
              <a:solidFill>
                <a:srgbClr val="262626"/>
              </a:solidFill>
              <a:effectLst/>
              <a:highlight>
                <a:srgbClr val="FFFFFF"/>
              </a:highlight>
              <a:latin typeface="intel-clear"/>
            </a:endParaRPr>
          </a:p>
          <a:p>
            <a:pPr algn="l"/>
            <a:r>
              <a:rPr lang="en-US" b="0" i="0" dirty="0">
                <a:solidFill>
                  <a:srgbClr val="262626"/>
                </a:solidFill>
                <a:effectLst/>
                <a:highlight>
                  <a:srgbClr val="FFFFFF"/>
                </a:highlight>
                <a:latin typeface="intel-clear"/>
              </a:rPr>
              <a:t>Applying AI to an immense amount of data at scale will be accelerated with fast, efficient connectivity. For example, smart city AI could correlate traffic light data automatically and implement new patterns after an apartment complex nearby is opened. Smart security and machine vision can keep secure facilities safe with automatic recognition of potential security breaches or unauthorized visitors.</a:t>
            </a:r>
          </a:p>
          <a:p>
            <a:pPr algn="l"/>
            <a:r>
              <a:rPr lang="en-US" b="0" i="0" dirty="0">
                <a:solidFill>
                  <a:srgbClr val="262626"/>
                </a:solidFill>
                <a:effectLst/>
                <a:highlight>
                  <a:srgbClr val="FFFFFF"/>
                </a:highlight>
                <a:latin typeface="intel-clear"/>
              </a:rPr>
              <a:t>While 5G will help enable AI inference at the edge, it will also play a role in delivering data from devices to the central cloud to train or refine AI models. For example, real-world data about road conditions collected by connected vehicles can improve cloud-based mapping services.</a:t>
            </a:r>
          </a:p>
          <a:p>
            <a:pPr algn="l"/>
            <a:r>
              <a:rPr lang="en-US" b="1" i="0" dirty="0">
                <a:solidFill>
                  <a:srgbClr val="262626"/>
                </a:solidFill>
                <a:effectLst/>
                <a:highlight>
                  <a:srgbClr val="FFFFFF"/>
                </a:highlight>
                <a:latin typeface="intel-clear"/>
              </a:rPr>
              <a:t>Immersive Gaming and Virtual Reality</a:t>
            </a:r>
            <a:endParaRPr lang="en-US" b="0" i="0" dirty="0">
              <a:solidFill>
                <a:srgbClr val="262626"/>
              </a:solidFill>
              <a:effectLst/>
              <a:highlight>
                <a:srgbClr val="FFFFFF"/>
              </a:highlight>
              <a:latin typeface="intel-clear"/>
            </a:endParaRPr>
          </a:p>
          <a:p>
            <a:pPr algn="l"/>
            <a:r>
              <a:rPr lang="en-US" b="0" i="0" dirty="0">
                <a:solidFill>
                  <a:srgbClr val="262626"/>
                </a:solidFill>
                <a:effectLst/>
                <a:highlight>
                  <a:srgbClr val="FFFFFF"/>
                </a:highlight>
                <a:latin typeface="intel-clear"/>
              </a:rPr>
              <a:t>For gamers, 5G promises a more immersive future. High-definition live streaming will get a big boost from 5G speeds, and thanks to ultra-low latency, 5G gaming won’t be tied down to devices with high computing power. Processing, storage, and retrieval can be done in the cloud, while the game itself is displayed and controlled by a mobile device.</a:t>
            </a:r>
          </a:p>
          <a:p>
            <a:pPr algn="l"/>
            <a:r>
              <a:rPr lang="en-US" b="0" i="0" dirty="0">
                <a:solidFill>
                  <a:srgbClr val="262626"/>
                </a:solidFill>
                <a:effectLst/>
                <a:highlight>
                  <a:srgbClr val="FFFFFF"/>
                </a:highlight>
                <a:latin typeface="intel-clear"/>
              </a:rPr>
              <a:t>Low-latency 5G will drive major innovation in virtual reality (VR) applications, which depend on fast feedback and response times to provide a realistic experience. These applications are likely to explode in number and sophistication as 5G networks and devices become the new normal.</a:t>
            </a:r>
          </a:p>
          <a:p>
            <a:endParaRPr lang="en-US" dirty="0"/>
          </a:p>
        </p:txBody>
      </p:sp>
    </p:spTree>
    <p:extLst>
      <p:ext uri="{BB962C8B-B14F-4D97-AF65-F5344CB8AC3E}">
        <p14:creationId xmlns:p14="http://schemas.microsoft.com/office/powerpoint/2010/main" val="3025989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92DF00A-821F-4552-8965-43B81E69F13B}"/>
                  </a:ext>
                </a:extLst>
              </p14:cNvPr>
              <p14:cNvContentPartPr/>
              <p14:nvPr/>
            </p14:nvContentPartPr>
            <p14:xfrm>
              <a:off x="153720" y="217912"/>
              <a:ext cx="7724520" cy="997200"/>
            </p14:xfrm>
          </p:contentPart>
        </mc:Choice>
        <mc:Fallback>
          <p:pic>
            <p:nvPicPr>
              <p:cNvPr id="4" name="Ink 3">
                <a:extLst>
                  <a:ext uri="{FF2B5EF4-FFF2-40B4-BE49-F238E27FC236}">
                    <a16:creationId xmlns:a16="http://schemas.microsoft.com/office/drawing/2014/main" id="{F92DF00A-821F-4552-8965-43B81E69F13B}"/>
                  </a:ext>
                </a:extLst>
              </p:cNvPr>
              <p:cNvPicPr/>
              <p:nvPr/>
            </p:nvPicPr>
            <p:blipFill>
              <a:blip r:embed="rId3"/>
              <a:stretch>
                <a:fillRect/>
              </a:stretch>
            </p:blipFill>
            <p:spPr>
              <a:xfrm>
                <a:off x="144360" y="208552"/>
                <a:ext cx="7743240" cy="1015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2E9F8F3-FC7A-4A61-8AED-2019C3277A6F}"/>
                  </a:ext>
                </a:extLst>
              </p14:cNvPr>
              <p14:cNvContentPartPr/>
              <p14:nvPr/>
            </p14:nvContentPartPr>
            <p14:xfrm>
              <a:off x="151534" y="1341690"/>
              <a:ext cx="11985840" cy="4987800"/>
            </p14:xfrm>
          </p:contentPart>
        </mc:Choice>
        <mc:Fallback>
          <p:pic>
            <p:nvPicPr>
              <p:cNvPr id="5" name="Ink 4">
                <a:extLst>
                  <a:ext uri="{FF2B5EF4-FFF2-40B4-BE49-F238E27FC236}">
                    <a16:creationId xmlns:a16="http://schemas.microsoft.com/office/drawing/2014/main" id="{22E9F8F3-FC7A-4A61-8AED-2019C3277A6F}"/>
                  </a:ext>
                </a:extLst>
              </p:cNvPr>
              <p:cNvPicPr/>
              <p:nvPr/>
            </p:nvPicPr>
            <p:blipFill>
              <a:blip r:embed="rId5"/>
              <a:stretch>
                <a:fillRect/>
              </a:stretch>
            </p:blipFill>
            <p:spPr>
              <a:xfrm>
                <a:off x="142174" y="1332330"/>
                <a:ext cx="12004560" cy="5006520"/>
              </a:xfrm>
              <a:prstGeom prst="rect">
                <a:avLst/>
              </a:prstGeom>
            </p:spPr>
          </p:pic>
        </mc:Fallback>
      </mc:AlternateContent>
    </p:spTree>
    <p:extLst>
      <p:ext uri="{BB962C8B-B14F-4D97-AF65-F5344CB8AC3E}">
        <p14:creationId xmlns:p14="http://schemas.microsoft.com/office/powerpoint/2010/main" val="1630371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7B7F59-AD11-518D-F8E6-A33D79232257}"/>
              </a:ext>
            </a:extLst>
          </p:cNvPr>
          <p:cNvSpPr>
            <a:spLocks noGrp="1"/>
          </p:cNvSpPr>
          <p:nvPr>
            <p:ph idx="1"/>
          </p:nvPr>
        </p:nvSpPr>
        <p:spPr/>
        <p:txBody>
          <a:bodyPr>
            <a:normAutofit fontScale="62500" lnSpcReduction="20000"/>
          </a:bodyPr>
          <a:lstStyle/>
          <a:p>
            <a:r>
              <a:rPr lang="en-US" dirty="0"/>
              <a:t>Industry Applications</a:t>
            </a:r>
          </a:p>
          <a:p>
            <a:endParaRPr lang="en-US" dirty="0"/>
          </a:p>
          <a:p>
            <a:r>
              <a:rPr lang="en-US" dirty="0"/>
              <a:t>Whether their goal is to increase revenue opportunities, reduce total cost of ownership (TCO), or improve customer experiences, today’s enterprises are expected to see major benefits from the 5G upgrade.</a:t>
            </a:r>
          </a:p>
          <a:p>
            <a:endParaRPr lang="en-US" dirty="0"/>
          </a:p>
          <a:p>
            <a:r>
              <a:rPr lang="en-US" dirty="0"/>
              <a:t>Healthcare</a:t>
            </a:r>
          </a:p>
          <a:p>
            <a:r>
              <a:rPr lang="en-US" dirty="0"/>
              <a:t>5G healthcare use cases will enable doctors and patients to stay more connected than ever. Wearable devices could alert healthcare providers when a patient is experiencing symptoms—like an internal defibrillator that automatically alerts a team of ER cardiologists to be ready for an incoming patient, with a complete record of data collected by the device.</a:t>
            </a:r>
          </a:p>
          <a:p>
            <a:r>
              <a:rPr lang="en-US" dirty="0"/>
              <a:t>Retail</a:t>
            </a:r>
          </a:p>
          <a:p>
            <a:r>
              <a:rPr lang="en-US" dirty="0"/>
              <a:t>For 5G retail applications, the customer experience will be everything. Stores of tomorrow may no longer look like today’s aisles of stocked shelves. Imagine a store that’s more like a showroom—one that lets you add items to a virtual cart rather than shopping with a physical one.</a:t>
            </a:r>
          </a:p>
          <a:p>
            <a:r>
              <a:rPr lang="en-US" dirty="0"/>
              <a:t>Stores may also use 5G to manage inventory and stocking in real time. Consumers could even see changes like </a:t>
            </a:r>
            <a:r>
              <a:rPr lang="en-US" dirty="0" err="1"/>
              <a:t>cashierless</a:t>
            </a:r>
            <a:r>
              <a:rPr lang="en-US" dirty="0"/>
              <a:t> stores that simply track what you put in your cart in lieu of the traditional checkout line.</a:t>
            </a:r>
          </a:p>
        </p:txBody>
      </p:sp>
    </p:spTree>
    <p:extLst>
      <p:ext uri="{BB962C8B-B14F-4D97-AF65-F5344CB8AC3E}">
        <p14:creationId xmlns:p14="http://schemas.microsoft.com/office/powerpoint/2010/main" val="1661405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AD5BA-70C6-E02A-533B-7A24D156D337}"/>
              </a:ext>
            </a:extLst>
          </p:cNvPr>
          <p:cNvSpPr>
            <a:spLocks noGrp="1"/>
          </p:cNvSpPr>
          <p:nvPr>
            <p:ph idx="1"/>
          </p:nvPr>
        </p:nvSpPr>
        <p:spPr/>
        <p:txBody>
          <a:bodyPr>
            <a:normAutofit fontScale="77500" lnSpcReduction="20000"/>
          </a:bodyPr>
          <a:lstStyle/>
          <a:p>
            <a:r>
              <a:rPr lang="en-US" dirty="0"/>
              <a:t>Agriculture</a:t>
            </a:r>
          </a:p>
          <a:p>
            <a:r>
              <a:rPr lang="en-US" dirty="0"/>
              <a:t>Farms of the future will use more data and fewer chemicals. Taking data from sensors located directly in fields, farmers can identify with pinpoint precision which areas need water, have a disease, or require pest management.</a:t>
            </a:r>
          </a:p>
          <a:p>
            <a:r>
              <a:rPr lang="en-US" dirty="0"/>
              <a:t>As wearables become less expensive and 5G makes it easier to scale networks containing large numbers of IoT devices, health monitoring for livestock may also emerge. With more accurate health data, farmers can reduce the use of antibiotics without compromising the safety of the food supply.</a:t>
            </a:r>
          </a:p>
          <a:p>
            <a:r>
              <a:rPr lang="en-US" dirty="0"/>
              <a:t>Manufacturing</a:t>
            </a:r>
          </a:p>
          <a:p>
            <a:r>
              <a:rPr lang="en-US" dirty="0"/>
              <a:t>Factory floors will be totally transformed by the convergence of 5G, AI, and IoT. Beyond predictive maintenance that helps control costs and minimize downtime, factories will also use 5G to control and analyze industrial processes with an unprecedented degree of precision.</a:t>
            </a:r>
          </a:p>
          <a:p>
            <a:r>
              <a:rPr lang="en-US" dirty="0"/>
              <a:t>With the connectivity boost provided by 5G, manufacturers can also change traditional quality assurance processes, streamlining them with sensor technology and AI.</a:t>
            </a:r>
          </a:p>
        </p:txBody>
      </p:sp>
    </p:spTree>
    <p:extLst>
      <p:ext uri="{BB962C8B-B14F-4D97-AF65-F5344CB8AC3E}">
        <p14:creationId xmlns:p14="http://schemas.microsoft.com/office/powerpoint/2010/main" val="3259509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87061F-9BFD-1BDA-336B-C8BF8C9DC866}"/>
              </a:ext>
            </a:extLst>
          </p:cNvPr>
          <p:cNvSpPr>
            <a:spLocks noGrp="1"/>
          </p:cNvSpPr>
          <p:nvPr>
            <p:ph idx="1"/>
          </p:nvPr>
        </p:nvSpPr>
        <p:spPr/>
        <p:txBody>
          <a:bodyPr/>
          <a:lstStyle/>
          <a:p>
            <a:r>
              <a:rPr lang="en-US" dirty="0"/>
              <a:t>Logistics</a:t>
            </a:r>
          </a:p>
          <a:p>
            <a:r>
              <a:rPr lang="en-US" dirty="0"/>
              <a:t>In shipping and logistics, keeping track of inventory is expensive, slow, and difficult. 5G offers the potential for greater communication among vehicles, as well as between vehicles and infrastructure itself.</a:t>
            </a:r>
          </a:p>
          <a:p>
            <a:r>
              <a:rPr lang="en-US" dirty="0"/>
              <a:t>Fleet monitoring and navigation will become significantly easier at scale with 5G. Driver navigation could potentially be powered with an augmented reality system that identifies and flags potential hazards without diverting a driver’s attention away from the road.</a:t>
            </a:r>
          </a:p>
        </p:txBody>
      </p:sp>
    </p:spTree>
    <p:extLst>
      <p:ext uri="{BB962C8B-B14F-4D97-AF65-F5344CB8AC3E}">
        <p14:creationId xmlns:p14="http://schemas.microsoft.com/office/powerpoint/2010/main" val="1815437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97D3A26-F9D7-40A3-90EA-210170DF2783}"/>
                  </a:ext>
                </a:extLst>
              </p14:cNvPr>
              <p14:cNvContentPartPr/>
              <p14:nvPr/>
            </p14:nvContentPartPr>
            <p14:xfrm>
              <a:off x="667" y="1015631"/>
              <a:ext cx="7946640" cy="4831560"/>
            </p14:xfrm>
          </p:contentPart>
        </mc:Choice>
        <mc:Fallback>
          <p:pic>
            <p:nvPicPr>
              <p:cNvPr id="4" name="Ink 3">
                <a:extLst>
                  <a:ext uri="{FF2B5EF4-FFF2-40B4-BE49-F238E27FC236}">
                    <a16:creationId xmlns:a16="http://schemas.microsoft.com/office/drawing/2014/main" id="{D97D3A26-F9D7-40A3-90EA-210170DF2783}"/>
                  </a:ext>
                </a:extLst>
              </p:cNvPr>
              <p:cNvPicPr/>
              <p:nvPr/>
            </p:nvPicPr>
            <p:blipFill>
              <a:blip r:embed="rId3"/>
              <a:stretch>
                <a:fillRect/>
              </a:stretch>
            </p:blipFill>
            <p:spPr>
              <a:xfrm>
                <a:off x="-8693" y="1006271"/>
                <a:ext cx="7965360" cy="4850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8B0748A1-5EAE-4DE9-B197-EC31CCAF767F}"/>
                  </a:ext>
                </a:extLst>
              </p14:cNvPr>
              <p14:cNvContentPartPr/>
              <p14:nvPr/>
            </p14:nvContentPartPr>
            <p14:xfrm>
              <a:off x="748309" y="2854950"/>
              <a:ext cx="11267640" cy="2747520"/>
            </p14:xfrm>
          </p:contentPart>
        </mc:Choice>
        <mc:Fallback>
          <p:pic>
            <p:nvPicPr>
              <p:cNvPr id="5" name="Ink 4">
                <a:extLst>
                  <a:ext uri="{FF2B5EF4-FFF2-40B4-BE49-F238E27FC236}">
                    <a16:creationId xmlns:a16="http://schemas.microsoft.com/office/drawing/2014/main" id="{8B0748A1-5EAE-4DE9-B197-EC31CCAF767F}"/>
                  </a:ext>
                </a:extLst>
              </p:cNvPr>
              <p:cNvPicPr/>
              <p:nvPr/>
            </p:nvPicPr>
            <p:blipFill>
              <a:blip r:embed="rId5"/>
              <a:stretch>
                <a:fillRect/>
              </a:stretch>
            </p:blipFill>
            <p:spPr>
              <a:xfrm>
                <a:off x="738949" y="2845590"/>
                <a:ext cx="11286360" cy="2766240"/>
              </a:xfrm>
              <a:prstGeom prst="rect">
                <a:avLst/>
              </a:prstGeom>
            </p:spPr>
          </p:pic>
        </mc:Fallback>
      </mc:AlternateContent>
    </p:spTree>
    <p:extLst>
      <p:ext uri="{BB962C8B-B14F-4D97-AF65-F5344CB8AC3E}">
        <p14:creationId xmlns:p14="http://schemas.microsoft.com/office/powerpoint/2010/main" val="182811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6C5E28-2E7B-4671-9B81-AA3925915ED7}"/>
                  </a:ext>
                </a:extLst>
              </p14:cNvPr>
              <p14:cNvContentPartPr/>
              <p14:nvPr/>
            </p14:nvContentPartPr>
            <p14:xfrm>
              <a:off x="57600" y="40680"/>
              <a:ext cx="11842200" cy="6720120"/>
            </p14:xfrm>
          </p:contentPart>
        </mc:Choice>
        <mc:Fallback xmlns="">
          <p:pic>
            <p:nvPicPr>
              <p:cNvPr id="4" name="Ink 3">
                <a:extLst>
                  <a:ext uri="{FF2B5EF4-FFF2-40B4-BE49-F238E27FC236}">
                    <a16:creationId xmlns:a16="http://schemas.microsoft.com/office/drawing/2014/main" id="{6E6C5E28-2E7B-4671-9B81-AA3925915ED7}"/>
                  </a:ext>
                </a:extLst>
              </p:cNvPr>
              <p:cNvPicPr/>
              <p:nvPr/>
            </p:nvPicPr>
            <p:blipFill>
              <a:blip r:embed="rId3"/>
              <a:stretch>
                <a:fillRect/>
              </a:stretch>
            </p:blipFill>
            <p:spPr>
              <a:xfrm>
                <a:off x="48240" y="31320"/>
                <a:ext cx="11860920" cy="6738840"/>
              </a:xfrm>
              <a:prstGeom prst="rect">
                <a:avLst/>
              </a:prstGeom>
            </p:spPr>
          </p:pic>
        </mc:Fallback>
      </mc:AlternateContent>
    </p:spTree>
    <p:extLst>
      <p:ext uri="{BB962C8B-B14F-4D97-AF65-F5344CB8AC3E}">
        <p14:creationId xmlns:p14="http://schemas.microsoft.com/office/powerpoint/2010/main" val="12923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FA4D641-D5F5-45F6-8849-078AED73F454}"/>
                  </a:ext>
                </a:extLst>
              </p14:cNvPr>
              <p14:cNvContentPartPr/>
              <p14:nvPr/>
            </p14:nvContentPartPr>
            <p14:xfrm>
              <a:off x="352800" y="382680"/>
              <a:ext cx="11843640" cy="6255720"/>
            </p14:xfrm>
          </p:contentPart>
        </mc:Choice>
        <mc:Fallback xmlns="">
          <p:pic>
            <p:nvPicPr>
              <p:cNvPr id="4" name="Ink 3">
                <a:extLst>
                  <a:ext uri="{FF2B5EF4-FFF2-40B4-BE49-F238E27FC236}">
                    <a16:creationId xmlns:a16="http://schemas.microsoft.com/office/drawing/2014/main" id="{FFA4D641-D5F5-45F6-8849-078AED73F454}"/>
                  </a:ext>
                </a:extLst>
              </p:cNvPr>
              <p:cNvPicPr/>
              <p:nvPr/>
            </p:nvPicPr>
            <p:blipFill>
              <a:blip r:embed="rId3"/>
              <a:stretch>
                <a:fillRect/>
              </a:stretch>
            </p:blipFill>
            <p:spPr>
              <a:xfrm>
                <a:off x="343440" y="373320"/>
                <a:ext cx="11862360" cy="6274440"/>
              </a:xfrm>
              <a:prstGeom prst="rect">
                <a:avLst/>
              </a:prstGeom>
            </p:spPr>
          </p:pic>
        </mc:Fallback>
      </mc:AlternateContent>
    </p:spTree>
    <p:extLst>
      <p:ext uri="{BB962C8B-B14F-4D97-AF65-F5344CB8AC3E}">
        <p14:creationId xmlns:p14="http://schemas.microsoft.com/office/powerpoint/2010/main" val="287283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B80BBDC-1908-4016-8F64-4D3537E9A1C0}"/>
                  </a:ext>
                </a:extLst>
              </p14:cNvPr>
              <p14:cNvContentPartPr/>
              <p14:nvPr/>
            </p14:nvContentPartPr>
            <p14:xfrm>
              <a:off x="721567" y="485243"/>
              <a:ext cx="8908200" cy="5882760"/>
            </p14:xfrm>
          </p:contentPart>
        </mc:Choice>
        <mc:Fallback>
          <p:pic>
            <p:nvPicPr>
              <p:cNvPr id="4" name="Ink 3">
                <a:extLst>
                  <a:ext uri="{FF2B5EF4-FFF2-40B4-BE49-F238E27FC236}">
                    <a16:creationId xmlns:a16="http://schemas.microsoft.com/office/drawing/2014/main" id="{8B80BBDC-1908-4016-8F64-4D3537E9A1C0}"/>
                  </a:ext>
                </a:extLst>
              </p:cNvPr>
              <p:cNvPicPr/>
              <p:nvPr/>
            </p:nvPicPr>
            <p:blipFill>
              <a:blip r:embed="rId3"/>
              <a:stretch>
                <a:fillRect/>
              </a:stretch>
            </p:blipFill>
            <p:spPr>
              <a:xfrm>
                <a:off x="712207" y="475883"/>
                <a:ext cx="8926920" cy="5901480"/>
              </a:xfrm>
              <a:prstGeom prst="rect">
                <a:avLst/>
              </a:prstGeom>
            </p:spPr>
          </p:pic>
        </mc:Fallback>
      </mc:AlternateContent>
    </p:spTree>
    <p:extLst>
      <p:ext uri="{BB962C8B-B14F-4D97-AF65-F5344CB8AC3E}">
        <p14:creationId xmlns:p14="http://schemas.microsoft.com/office/powerpoint/2010/main" val="284217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D1FF490-4C1E-4FBD-B919-4D3770C8C687}"/>
                  </a:ext>
                </a:extLst>
              </p14:cNvPr>
              <p14:cNvContentPartPr/>
              <p14:nvPr/>
            </p14:nvContentPartPr>
            <p14:xfrm>
              <a:off x="1053829" y="736740"/>
              <a:ext cx="9273960" cy="5397120"/>
            </p14:xfrm>
          </p:contentPart>
        </mc:Choice>
        <mc:Fallback>
          <p:pic>
            <p:nvPicPr>
              <p:cNvPr id="4" name="Ink 3">
                <a:extLst>
                  <a:ext uri="{FF2B5EF4-FFF2-40B4-BE49-F238E27FC236}">
                    <a16:creationId xmlns:a16="http://schemas.microsoft.com/office/drawing/2014/main" id="{6D1FF490-4C1E-4FBD-B919-4D3770C8C687}"/>
                  </a:ext>
                </a:extLst>
              </p:cNvPr>
              <p:cNvPicPr/>
              <p:nvPr/>
            </p:nvPicPr>
            <p:blipFill>
              <a:blip r:embed="rId3"/>
              <a:stretch>
                <a:fillRect/>
              </a:stretch>
            </p:blipFill>
            <p:spPr>
              <a:xfrm>
                <a:off x="1044469" y="727380"/>
                <a:ext cx="9292680" cy="5415840"/>
              </a:xfrm>
              <a:prstGeom prst="rect">
                <a:avLst/>
              </a:prstGeom>
            </p:spPr>
          </p:pic>
        </mc:Fallback>
      </mc:AlternateContent>
    </p:spTree>
    <p:extLst>
      <p:ext uri="{BB962C8B-B14F-4D97-AF65-F5344CB8AC3E}">
        <p14:creationId xmlns:p14="http://schemas.microsoft.com/office/powerpoint/2010/main" val="45126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89C5851-A596-4A34-AC58-627261E58368}"/>
                  </a:ext>
                </a:extLst>
              </p14:cNvPr>
              <p14:cNvContentPartPr/>
              <p14:nvPr/>
            </p14:nvContentPartPr>
            <p14:xfrm>
              <a:off x="688808" y="642832"/>
              <a:ext cx="8916120" cy="5567400"/>
            </p14:xfrm>
          </p:contentPart>
        </mc:Choice>
        <mc:Fallback>
          <p:pic>
            <p:nvPicPr>
              <p:cNvPr id="4" name="Ink 3">
                <a:extLst>
                  <a:ext uri="{FF2B5EF4-FFF2-40B4-BE49-F238E27FC236}">
                    <a16:creationId xmlns:a16="http://schemas.microsoft.com/office/drawing/2014/main" id="{689C5851-A596-4A34-AC58-627261E58368}"/>
                  </a:ext>
                </a:extLst>
              </p:cNvPr>
              <p:cNvPicPr/>
              <p:nvPr/>
            </p:nvPicPr>
            <p:blipFill>
              <a:blip r:embed="rId3"/>
              <a:stretch>
                <a:fillRect/>
              </a:stretch>
            </p:blipFill>
            <p:spPr>
              <a:xfrm>
                <a:off x="679448" y="633472"/>
                <a:ext cx="8934840" cy="5586120"/>
              </a:xfrm>
              <a:prstGeom prst="rect">
                <a:avLst/>
              </a:prstGeom>
            </p:spPr>
          </p:pic>
        </mc:Fallback>
      </mc:AlternateContent>
    </p:spTree>
    <p:extLst>
      <p:ext uri="{BB962C8B-B14F-4D97-AF65-F5344CB8AC3E}">
        <p14:creationId xmlns:p14="http://schemas.microsoft.com/office/powerpoint/2010/main" val="1537509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69179B61036B479E5554F305409592" ma:contentTypeVersion="11" ma:contentTypeDescription="Create a new document." ma:contentTypeScope="" ma:versionID="af24c67f4ba2cd60a76eb842734d398c">
  <xsd:schema xmlns:xsd="http://www.w3.org/2001/XMLSchema" xmlns:xs="http://www.w3.org/2001/XMLSchema" xmlns:p="http://schemas.microsoft.com/office/2006/metadata/properties" xmlns:ns2="dfd4f541-50ab-4cd2-9519-63361a2e7175" xmlns:ns3="8fc1b2f8-f077-43fd-a19f-5db4bccc558d" targetNamespace="http://schemas.microsoft.com/office/2006/metadata/properties" ma:root="true" ma:fieldsID="6446f3ebd5514be7b1c77055fb4c36de" ns2:_="" ns3:_="">
    <xsd:import namespace="dfd4f541-50ab-4cd2-9519-63361a2e7175"/>
    <xsd:import namespace="8fc1b2f8-f077-43fd-a19f-5db4bccc558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d4f541-50ab-4cd2-9519-63361a2e7175"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65c09e8c-4242-4efc-8aa0-958213fa9c5a"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c1b2f8-f077-43fd-a19f-5db4bccc558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3f009a5e-0239-46e9-9701-32d69ca8588e}" ma:internalName="TaxCatchAll" ma:showField="CatchAllData" ma:web="8fc1b2f8-f077-43fd-a19f-5db4bccc558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8fc1b2f8-f077-43fd-a19f-5db4bccc558d" xsi:nil="true"/>
    <lcf76f155ced4ddcb4097134ff3c332f xmlns="dfd4f541-50ab-4cd2-9519-63361a2e7175">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80803D-DFB5-4170-BC9B-DBD3AB07FA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d4f541-50ab-4cd2-9519-63361a2e7175"/>
    <ds:schemaRef ds:uri="8fc1b2f8-f077-43fd-a19f-5db4bccc55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748319-E610-431D-814A-23C6B47411C7}">
  <ds:schemaRefs>
    <ds:schemaRef ds:uri="http://schemas.microsoft.com/office/2006/metadata/properties"/>
    <ds:schemaRef ds:uri="http://schemas.microsoft.com/office/infopath/2007/PartnerControls"/>
    <ds:schemaRef ds:uri="8fc1b2f8-f077-43fd-a19f-5db4bccc558d"/>
    <ds:schemaRef ds:uri="dfd4f541-50ab-4cd2-9519-63361a2e7175"/>
  </ds:schemaRefs>
</ds:datastoreItem>
</file>

<file path=customXml/itemProps3.xml><?xml version="1.0" encoding="utf-8"?>
<ds:datastoreItem xmlns:ds="http://schemas.openxmlformats.org/officeDocument/2006/customXml" ds:itemID="{E2CDFED9-FD4E-41D5-BF22-97B8FB09EA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115</TotalTime>
  <Words>1580</Words>
  <Application>Microsoft Office PowerPoint</Application>
  <PresentationFormat>Widescreen</PresentationFormat>
  <Paragraphs>78</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WLAN threats</vt:lpstr>
      <vt:lpstr>Securing Wireless Networks</vt:lpstr>
      <vt:lpstr>Wi-fi security standards</vt:lpstr>
      <vt:lpstr>PowerPoint Presentation</vt:lpstr>
      <vt:lpstr>PowerPoint Presentation</vt:lpstr>
      <vt:lpstr>PowerPoint Presentation</vt:lpstr>
      <vt:lpstr>PowerPoint Presentation</vt:lpstr>
      <vt:lpstr>PowerPoint Presentation</vt:lpstr>
      <vt:lpstr>Applications of 5G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 Annappanavar</dc:creator>
  <cp:lastModifiedBy>Sneha Annappanavar</cp:lastModifiedBy>
  <cp:revision>64</cp:revision>
  <dcterms:created xsi:type="dcterms:W3CDTF">2022-04-11T08:13:16Z</dcterms:created>
  <dcterms:modified xsi:type="dcterms:W3CDTF">2024-05-16T19:50:53Z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0x010100B969179B61036B479E5554F305409592</vt:lpwstr>
  </property>
  <property fmtid="{D5CDD505-2E9C-101B-9397-08002B2CF9AE}" pid="3" name="MediaServiceImageTags">
    <vt:lpwstr/>
  </property>
</Properties>
</file>