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ta Shirsat" userId="d3cea5b6e0c28af1" providerId="LiveId" clId="{B05DBB4E-8241-43CF-845D-50130B9D996A}"/>
    <pc:docChg chg="undo custSel addSld delSld modSld sldOrd">
      <pc:chgData name="Kavita Shirsat" userId="d3cea5b6e0c28af1" providerId="LiveId" clId="{B05DBB4E-8241-43CF-845D-50130B9D996A}" dt="2022-04-19T10:31:27.922" v="710"/>
      <pc:docMkLst>
        <pc:docMk/>
      </pc:docMkLst>
      <pc:sldChg chg="modSp mod">
        <pc:chgData name="Kavita Shirsat" userId="d3cea5b6e0c28af1" providerId="LiveId" clId="{B05DBB4E-8241-43CF-845D-50130B9D996A}" dt="2022-04-19T08:32:14.963" v="2"/>
        <pc:sldMkLst>
          <pc:docMk/>
          <pc:sldMk cId="1053966106" sldId="256"/>
        </pc:sldMkLst>
        <pc:spChg chg="mod">
          <ac:chgData name="Kavita Shirsat" userId="d3cea5b6e0c28af1" providerId="LiveId" clId="{B05DBB4E-8241-43CF-845D-50130B9D996A}" dt="2022-04-19T08:32:14.963" v="2"/>
          <ac:spMkLst>
            <pc:docMk/>
            <pc:sldMk cId="1053966106" sldId="256"/>
            <ac:spMk id="2" creationId="{D8D33EBC-CF1C-400E-87BE-F9CC2B9D777B}"/>
          </ac:spMkLst>
        </pc:spChg>
      </pc:sldChg>
      <pc:sldChg chg="addSp modSp mod">
        <pc:chgData name="Kavita Shirsat" userId="d3cea5b6e0c28af1" providerId="LiveId" clId="{B05DBB4E-8241-43CF-845D-50130B9D996A}" dt="2022-04-19T10:31:27.922" v="710"/>
        <pc:sldMkLst>
          <pc:docMk/>
          <pc:sldMk cId="3592624088" sldId="257"/>
        </pc:sldMkLst>
        <pc:spChg chg="mod">
          <ac:chgData name="Kavita Shirsat" userId="d3cea5b6e0c28af1" providerId="LiveId" clId="{B05DBB4E-8241-43CF-845D-50130B9D996A}" dt="2022-04-19T09:01:14.718" v="386" actId="20577"/>
          <ac:spMkLst>
            <pc:docMk/>
            <pc:sldMk cId="3592624088" sldId="257"/>
            <ac:spMk id="3" creationId="{03CE11FA-6426-48C5-A9B2-38473EFF8726}"/>
          </ac:spMkLst>
        </pc:spChg>
        <pc:grpChg chg="mod">
          <ac:chgData name="Kavita Shirsat" userId="d3cea5b6e0c28af1" providerId="LiveId" clId="{B05DBB4E-8241-43CF-845D-50130B9D996A}" dt="2022-04-19T08:41:51.808" v="249"/>
          <ac:grpSpMkLst>
            <pc:docMk/>
            <pc:sldMk cId="3592624088" sldId="257"/>
            <ac:grpSpMk id="6" creationId="{90341951-B828-43ED-B211-66D8DAAE21B5}"/>
          </ac:grpSpMkLst>
        </pc:grpChg>
        <pc:picChg chg="add mod modCrop">
          <ac:chgData name="Kavita Shirsat" userId="d3cea5b6e0c28af1" providerId="LiveId" clId="{B05DBB4E-8241-43CF-845D-50130B9D996A}" dt="2022-04-19T09:01:19.120" v="387" actId="1076"/>
          <ac:picMkLst>
            <pc:docMk/>
            <pc:sldMk cId="3592624088" sldId="257"/>
            <ac:picMk id="8" creationId="{C419F0E6-D7B5-4737-AEC7-B19E24031408}"/>
          </ac:picMkLst>
        </pc:picChg>
        <pc:picChg chg="add mod modCrop">
          <ac:chgData name="Kavita Shirsat" userId="d3cea5b6e0c28af1" providerId="LiveId" clId="{B05DBB4E-8241-43CF-845D-50130B9D996A}" dt="2022-04-19T09:01:35.822" v="392" actId="1076"/>
          <ac:picMkLst>
            <pc:docMk/>
            <pc:sldMk cId="3592624088" sldId="257"/>
            <ac:picMk id="10" creationId="{0EABA3B2-2F3A-41A6-9A51-432543521B09}"/>
          </ac:picMkLst>
        </pc:picChg>
        <pc:inkChg chg="add mod">
          <ac:chgData name="Kavita Shirsat" userId="d3cea5b6e0c28af1" providerId="LiveId" clId="{B05DBB4E-8241-43CF-845D-50130B9D996A}" dt="2022-04-19T08:41:51.808" v="249"/>
          <ac:inkMkLst>
            <pc:docMk/>
            <pc:sldMk cId="3592624088" sldId="257"/>
            <ac:inkMk id="4" creationId="{4A701986-2DC7-4F5B-A2BB-73FFF3A8BA15}"/>
          </ac:inkMkLst>
        </pc:inkChg>
        <pc:inkChg chg="add mod">
          <ac:chgData name="Kavita Shirsat" userId="d3cea5b6e0c28af1" providerId="LiveId" clId="{B05DBB4E-8241-43CF-845D-50130B9D996A}" dt="2022-04-19T08:41:51.808" v="249"/>
          <ac:inkMkLst>
            <pc:docMk/>
            <pc:sldMk cId="3592624088" sldId="257"/>
            <ac:inkMk id="5" creationId="{56CD4680-6BF0-4526-A794-31DE4A5578A5}"/>
          </ac:inkMkLst>
        </pc:inkChg>
        <pc:inkChg chg="add">
          <ac:chgData name="Kavita Shirsat" userId="d3cea5b6e0c28af1" providerId="LiveId" clId="{B05DBB4E-8241-43CF-845D-50130B9D996A}" dt="2022-04-19T10:31:27.922" v="710"/>
          <ac:inkMkLst>
            <pc:docMk/>
            <pc:sldMk cId="3592624088" sldId="257"/>
            <ac:inkMk id="11" creationId="{3A7FDA2D-138C-4DED-A77E-D294424AD87B}"/>
          </ac:inkMkLst>
        </pc:inkChg>
      </pc:sldChg>
      <pc:sldChg chg="addSp">
        <pc:chgData name="Kavita Shirsat" userId="d3cea5b6e0c28af1" providerId="LiveId" clId="{B05DBB4E-8241-43CF-845D-50130B9D996A}" dt="2022-04-19T10:31:27.922" v="710"/>
        <pc:sldMkLst>
          <pc:docMk/>
          <pc:sldMk cId="3594177051" sldId="258"/>
        </pc:sldMkLst>
        <pc:inkChg chg="add">
          <ac:chgData name="Kavita Shirsat" userId="d3cea5b6e0c28af1" providerId="LiveId" clId="{B05DBB4E-8241-43CF-845D-50130B9D996A}" dt="2022-04-19T10:31:27.922" v="710"/>
          <ac:inkMkLst>
            <pc:docMk/>
            <pc:sldMk cId="3594177051" sldId="258"/>
            <ac:inkMk id="5" creationId="{6DC44CC4-47BE-43C8-B544-5EE0DFB7B5EA}"/>
          </ac:inkMkLst>
        </pc:inkChg>
      </pc:sldChg>
      <pc:sldChg chg="addSp">
        <pc:chgData name="Kavita Shirsat" userId="d3cea5b6e0c28af1" providerId="LiveId" clId="{B05DBB4E-8241-43CF-845D-50130B9D996A}" dt="2022-04-19T10:31:27.922" v="710"/>
        <pc:sldMkLst>
          <pc:docMk/>
          <pc:sldMk cId="3685525764" sldId="259"/>
        </pc:sldMkLst>
        <pc:inkChg chg="add">
          <ac:chgData name="Kavita Shirsat" userId="d3cea5b6e0c28af1" providerId="LiveId" clId="{B05DBB4E-8241-43CF-845D-50130B9D996A}" dt="2022-04-19T10:31:27.922" v="710"/>
          <ac:inkMkLst>
            <pc:docMk/>
            <pc:sldMk cId="3685525764" sldId="259"/>
            <ac:inkMk id="6" creationId="{2089736A-1585-4544-9D0B-3BC014FA6D8C}"/>
          </ac:inkMkLst>
        </pc:inkChg>
      </pc:sldChg>
      <pc:sldChg chg="addSp">
        <pc:chgData name="Kavita Shirsat" userId="d3cea5b6e0c28af1" providerId="LiveId" clId="{B05DBB4E-8241-43CF-845D-50130B9D996A}" dt="2022-04-19T10:31:27.922" v="710"/>
        <pc:sldMkLst>
          <pc:docMk/>
          <pc:sldMk cId="864857858" sldId="260"/>
        </pc:sldMkLst>
        <pc:inkChg chg="add">
          <ac:chgData name="Kavita Shirsat" userId="d3cea5b6e0c28af1" providerId="LiveId" clId="{B05DBB4E-8241-43CF-845D-50130B9D996A}" dt="2022-04-19T10:31:27.922" v="710"/>
          <ac:inkMkLst>
            <pc:docMk/>
            <pc:sldMk cId="864857858" sldId="260"/>
            <ac:inkMk id="4" creationId="{21D90C5E-7149-40A8-8AB9-4BDBDA338865}"/>
          </ac:inkMkLst>
        </pc:inkChg>
      </pc:sldChg>
      <pc:sldChg chg="addSp modSp mod">
        <pc:chgData name="Kavita Shirsat" userId="d3cea5b6e0c28af1" providerId="LiveId" clId="{B05DBB4E-8241-43CF-845D-50130B9D996A}" dt="2022-04-19T08:41:46.234" v="246"/>
        <pc:sldMkLst>
          <pc:docMk/>
          <pc:sldMk cId="121512293" sldId="261"/>
        </pc:sldMkLst>
        <pc:spChg chg="mod">
          <ac:chgData name="Kavita Shirsat" userId="d3cea5b6e0c28af1" providerId="LiveId" clId="{B05DBB4E-8241-43CF-845D-50130B9D996A}" dt="2022-04-19T08:34:57.530" v="9" actId="20577"/>
          <ac:spMkLst>
            <pc:docMk/>
            <pc:sldMk cId="121512293" sldId="261"/>
            <ac:spMk id="3" creationId="{45C04261-7915-4BE3-8CD4-D8A7D78A5B15}"/>
          </ac:spMkLst>
        </pc:spChg>
        <pc:grpChg chg="mod">
          <ac:chgData name="Kavita Shirsat" userId="d3cea5b6e0c28af1" providerId="LiveId" clId="{B05DBB4E-8241-43CF-845D-50130B9D996A}" dt="2022-04-19T08:41:46.234" v="246"/>
          <ac:grpSpMkLst>
            <pc:docMk/>
            <pc:sldMk cId="121512293" sldId="261"/>
            <ac:grpSpMk id="10" creationId="{CE9FE99E-5E04-4E46-AED1-8CCA5FCC4E8C}"/>
          </ac:grpSpMkLst>
        </pc:grpChg>
        <pc:inkChg chg="add mod">
          <ac:chgData name="Kavita Shirsat" userId="d3cea5b6e0c28af1" providerId="LiveId" clId="{B05DBB4E-8241-43CF-845D-50130B9D996A}" dt="2022-04-19T08:41:46.234" v="246"/>
          <ac:inkMkLst>
            <pc:docMk/>
            <pc:sldMk cId="121512293" sldId="261"/>
            <ac:inkMk id="5" creationId="{94262BA1-33BB-465F-80F7-30CDFF43C949}"/>
          </ac:inkMkLst>
        </pc:inkChg>
        <pc:inkChg chg="add mod">
          <ac:chgData name="Kavita Shirsat" userId="d3cea5b6e0c28af1" providerId="LiveId" clId="{B05DBB4E-8241-43CF-845D-50130B9D996A}" dt="2022-04-19T08:41:46.234" v="246"/>
          <ac:inkMkLst>
            <pc:docMk/>
            <pc:sldMk cId="121512293" sldId="261"/>
            <ac:inkMk id="6" creationId="{7782E185-F061-4FA0-90B3-102E57EA3791}"/>
          </ac:inkMkLst>
        </pc:inkChg>
        <pc:inkChg chg="add mod">
          <ac:chgData name="Kavita Shirsat" userId="d3cea5b6e0c28af1" providerId="LiveId" clId="{B05DBB4E-8241-43CF-845D-50130B9D996A}" dt="2022-04-19T08:41:46.234" v="246"/>
          <ac:inkMkLst>
            <pc:docMk/>
            <pc:sldMk cId="121512293" sldId="261"/>
            <ac:inkMk id="7" creationId="{920DCF6B-4AF3-4601-9EDA-B96B12D6F93B}"/>
          </ac:inkMkLst>
        </pc:inkChg>
        <pc:inkChg chg="add mod">
          <ac:chgData name="Kavita Shirsat" userId="d3cea5b6e0c28af1" providerId="LiveId" clId="{B05DBB4E-8241-43CF-845D-50130B9D996A}" dt="2022-04-19T08:41:46.234" v="246"/>
          <ac:inkMkLst>
            <pc:docMk/>
            <pc:sldMk cId="121512293" sldId="261"/>
            <ac:inkMk id="8" creationId="{73BA0461-57C3-4B5A-BE94-16029ADF148E}"/>
          </ac:inkMkLst>
        </pc:inkChg>
        <pc:inkChg chg="add mod">
          <ac:chgData name="Kavita Shirsat" userId="d3cea5b6e0c28af1" providerId="LiveId" clId="{B05DBB4E-8241-43CF-845D-50130B9D996A}" dt="2022-04-19T08:41:46.234" v="246"/>
          <ac:inkMkLst>
            <pc:docMk/>
            <pc:sldMk cId="121512293" sldId="261"/>
            <ac:inkMk id="9" creationId="{CC253082-4FAF-41A2-AF98-11D886989A28}"/>
          </ac:inkMkLst>
        </pc:inkChg>
      </pc:sldChg>
      <pc:sldChg chg="addSp delSp modSp new mod">
        <pc:chgData name="Kavita Shirsat" userId="d3cea5b6e0c28af1" providerId="LiveId" clId="{B05DBB4E-8241-43CF-845D-50130B9D996A}" dt="2022-04-19T08:44:15.672" v="356" actId="27636"/>
        <pc:sldMkLst>
          <pc:docMk/>
          <pc:sldMk cId="2697454606" sldId="262"/>
        </pc:sldMkLst>
        <pc:spChg chg="mod">
          <ac:chgData name="Kavita Shirsat" userId="d3cea5b6e0c28af1" providerId="LiveId" clId="{B05DBB4E-8241-43CF-845D-50130B9D996A}" dt="2022-04-19T08:44:15.672" v="356" actId="27636"/>
          <ac:spMkLst>
            <pc:docMk/>
            <pc:sldMk cId="2697454606" sldId="262"/>
            <ac:spMk id="2" creationId="{F3F901C1-95E5-4DB3-8B0A-C6AAEF137206}"/>
          </ac:spMkLst>
        </pc:spChg>
        <pc:spChg chg="mod">
          <ac:chgData name="Kavita Shirsat" userId="d3cea5b6e0c28af1" providerId="LiveId" clId="{B05DBB4E-8241-43CF-845D-50130B9D996A}" dt="2022-04-19T08:43:59.482" v="347" actId="20577"/>
          <ac:spMkLst>
            <pc:docMk/>
            <pc:sldMk cId="2697454606" sldId="262"/>
            <ac:spMk id="3" creationId="{F9002929-12BE-4CB9-8687-C0877B54CD1F}"/>
          </ac:spMkLst>
        </pc:spChg>
        <pc:grpChg chg="del mod">
          <ac:chgData name="Kavita Shirsat" userId="d3cea5b6e0c28af1" providerId="LiveId" clId="{B05DBB4E-8241-43CF-845D-50130B9D996A}" dt="2022-04-19T08:37:17.888" v="67"/>
          <ac:grpSpMkLst>
            <pc:docMk/>
            <pc:sldMk cId="2697454606" sldId="262"/>
            <ac:grpSpMk id="10" creationId="{8A86DCD7-4CF2-45F0-B745-95EFB12279DB}"/>
          </ac:grpSpMkLst>
        </pc:grpChg>
        <pc:grpChg chg="del mod">
          <ac:chgData name="Kavita Shirsat" userId="d3cea5b6e0c28af1" providerId="LiveId" clId="{B05DBB4E-8241-43CF-845D-50130B9D996A}" dt="2022-04-19T08:37:22.047" v="69"/>
          <ac:grpSpMkLst>
            <pc:docMk/>
            <pc:sldMk cId="2697454606" sldId="262"/>
            <ac:grpSpMk id="12" creationId="{172E5EFE-BA1B-44CA-802C-CB69CD9C8781}"/>
          </ac:grpSpMkLst>
        </pc:grpChg>
        <pc:grpChg chg="del mod">
          <ac:chgData name="Kavita Shirsat" userId="d3cea5b6e0c28af1" providerId="LiveId" clId="{B05DBB4E-8241-43CF-845D-50130B9D996A}" dt="2022-04-19T08:37:25.101" v="71"/>
          <ac:grpSpMkLst>
            <pc:docMk/>
            <pc:sldMk cId="2697454606" sldId="262"/>
            <ac:grpSpMk id="14" creationId="{B97C85DE-F25D-4513-B569-4D7DE8AE20DF}"/>
          </ac:grpSpMkLst>
        </pc:grpChg>
        <pc:grpChg chg="del mod">
          <ac:chgData name="Kavita Shirsat" userId="d3cea5b6e0c28af1" providerId="LiveId" clId="{B05DBB4E-8241-43CF-845D-50130B9D996A}" dt="2022-04-19T08:37:28.300" v="73"/>
          <ac:grpSpMkLst>
            <pc:docMk/>
            <pc:sldMk cId="2697454606" sldId="262"/>
            <ac:grpSpMk id="16" creationId="{D18027CE-75F8-436E-97F4-4D6CF13040E5}"/>
          </ac:grpSpMkLst>
        </pc:grpChg>
        <pc:grpChg chg="del mod">
          <ac:chgData name="Kavita Shirsat" userId="d3cea5b6e0c28af1" providerId="LiveId" clId="{B05DBB4E-8241-43CF-845D-50130B9D996A}" dt="2022-04-19T08:37:30.688" v="75"/>
          <ac:grpSpMkLst>
            <pc:docMk/>
            <pc:sldMk cId="2697454606" sldId="262"/>
            <ac:grpSpMk id="18" creationId="{EE92DB17-4963-4EC4-8F76-B229F5B2BCFF}"/>
          </ac:grpSpMkLst>
        </pc:grpChg>
        <pc:grpChg chg="mod">
          <ac:chgData name="Kavita Shirsat" userId="d3cea5b6e0c28af1" providerId="LiveId" clId="{B05DBB4E-8241-43CF-845D-50130B9D996A}" dt="2022-04-19T08:38:44.093" v="97"/>
          <ac:grpSpMkLst>
            <pc:docMk/>
            <pc:sldMk cId="2697454606" sldId="262"/>
            <ac:grpSpMk id="20" creationId="{F645E1CD-19C2-4F29-9ED2-318130E0B247}"/>
          </ac:grpSpMkLst>
        </pc:grpChg>
        <pc:grpChg chg="del mod">
          <ac:chgData name="Kavita Shirsat" userId="d3cea5b6e0c28af1" providerId="LiveId" clId="{B05DBB4E-8241-43CF-845D-50130B9D996A}" dt="2022-04-19T08:37:53.542" v="84"/>
          <ac:grpSpMkLst>
            <pc:docMk/>
            <pc:sldMk cId="2697454606" sldId="262"/>
            <ac:grpSpMk id="27" creationId="{084B8C50-2B07-4EEB-9EFA-DC3E3BFACC5F}"/>
          </ac:grpSpMkLst>
        </pc:grpChg>
        <pc:grpChg chg="del mod">
          <ac:chgData name="Kavita Shirsat" userId="d3cea5b6e0c28af1" providerId="LiveId" clId="{B05DBB4E-8241-43CF-845D-50130B9D996A}" dt="2022-04-19T08:37:56.133" v="87"/>
          <ac:grpSpMkLst>
            <pc:docMk/>
            <pc:sldMk cId="2697454606" sldId="262"/>
            <ac:grpSpMk id="29" creationId="{ECB4CBFF-63C5-4707-A679-B75CF6AA99D0}"/>
          </ac:grpSpMkLst>
        </pc:grpChg>
        <pc:grpChg chg="del mod">
          <ac:chgData name="Kavita Shirsat" userId="d3cea5b6e0c28af1" providerId="LiveId" clId="{B05DBB4E-8241-43CF-845D-50130B9D996A}" dt="2022-04-19T08:38:39.929" v="92"/>
          <ac:grpSpMkLst>
            <pc:docMk/>
            <pc:sldMk cId="2697454606" sldId="262"/>
            <ac:grpSpMk id="32" creationId="{076EA99F-55FE-4E9F-8ED2-5374513123B1}"/>
          </ac:grpSpMkLst>
        </pc:grpChg>
        <pc:grpChg chg="del mod">
          <ac:chgData name="Kavita Shirsat" userId="d3cea5b6e0c28af1" providerId="LiveId" clId="{B05DBB4E-8241-43CF-845D-50130B9D996A}" dt="2022-04-19T08:38:44.093" v="100"/>
          <ac:grpSpMkLst>
            <pc:docMk/>
            <pc:sldMk cId="2697454606" sldId="262"/>
            <ac:grpSpMk id="34" creationId="{97BF7F5E-339B-44F2-838C-4E1575F35A90}"/>
          </ac:grpSpMkLst>
        </pc:grpChg>
        <pc:grpChg chg="add del mod">
          <ac:chgData name="Kavita Shirsat" userId="d3cea5b6e0c28af1" providerId="LiveId" clId="{B05DBB4E-8241-43CF-845D-50130B9D996A}" dt="2022-04-19T08:39:12.445" v="135"/>
          <ac:grpSpMkLst>
            <pc:docMk/>
            <pc:sldMk cId="2697454606" sldId="262"/>
            <ac:grpSpMk id="39" creationId="{C0AE7EE7-CF4C-4753-BA68-3AAE89DA9BED}"/>
          </ac:grpSpMkLst>
        </pc:grpChg>
        <pc:grpChg chg="add del mod">
          <ac:chgData name="Kavita Shirsat" userId="d3cea5b6e0c28af1" providerId="LiveId" clId="{B05DBB4E-8241-43CF-845D-50130B9D996A}" dt="2022-04-19T08:39:11.724" v="132"/>
          <ac:grpSpMkLst>
            <pc:docMk/>
            <pc:sldMk cId="2697454606" sldId="262"/>
            <ac:grpSpMk id="42" creationId="{8ED5E787-F47D-4E30-9390-64BD212B761C}"/>
          </ac:grpSpMkLst>
        </pc:grpChg>
        <pc:grpChg chg="add del mod">
          <ac:chgData name="Kavita Shirsat" userId="d3cea5b6e0c28af1" providerId="LiveId" clId="{B05DBB4E-8241-43CF-845D-50130B9D996A}" dt="2022-04-19T08:39:10.192" v="128"/>
          <ac:grpSpMkLst>
            <pc:docMk/>
            <pc:sldMk cId="2697454606" sldId="262"/>
            <ac:grpSpMk id="46" creationId="{F0454F64-E19E-44B1-ABCD-EAAC7698732D}"/>
          </ac:grpSpMkLst>
        </pc:grpChg>
        <pc:grpChg chg="add del mod">
          <ac:chgData name="Kavita Shirsat" userId="d3cea5b6e0c28af1" providerId="LiveId" clId="{B05DBB4E-8241-43CF-845D-50130B9D996A}" dt="2022-04-19T08:39:09.457" v="125"/>
          <ac:grpSpMkLst>
            <pc:docMk/>
            <pc:sldMk cId="2697454606" sldId="262"/>
            <ac:grpSpMk id="49" creationId="{3EF60FCC-2126-4E42-AAC2-535703FF252F}"/>
          </ac:grpSpMkLst>
        </pc:grpChg>
        <pc:grpChg chg="mod">
          <ac:chgData name="Kavita Shirsat" userId="d3cea5b6e0c28af1" providerId="LiveId" clId="{B05DBB4E-8241-43CF-845D-50130B9D996A}" dt="2022-04-19T08:39:09.007" v="123"/>
          <ac:grpSpMkLst>
            <pc:docMk/>
            <pc:sldMk cId="2697454606" sldId="262"/>
            <ac:grpSpMk id="51" creationId="{0ADD2B33-0BE0-46B8-AEEE-336A6E1E1487}"/>
          </ac:grpSpMkLst>
        </pc:grpChg>
        <pc:grpChg chg="del mod">
          <ac:chgData name="Kavita Shirsat" userId="d3cea5b6e0c28af1" providerId="LiveId" clId="{B05DBB4E-8241-43CF-845D-50130B9D996A}" dt="2022-04-19T08:39:22.384" v="141"/>
          <ac:grpSpMkLst>
            <pc:docMk/>
            <pc:sldMk cId="2697454606" sldId="262"/>
            <ac:grpSpMk id="54" creationId="{7AACF3DF-04FC-4188-8720-88D729116B37}"/>
          </ac:grpSpMkLst>
        </pc:grpChg>
        <pc:grpChg chg="del mod">
          <ac:chgData name="Kavita Shirsat" userId="d3cea5b6e0c28af1" providerId="LiveId" clId="{B05DBB4E-8241-43CF-845D-50130B9D996A}" dt="2022-04-19T08:39:24.779" v="145"/>
          <ac:grpSpMkLst>
            <pc:docMk/>
            <pc:sldMk cId="2697454606" sldId="262"/>
            <ac:grpSpMk id="56" creationId="{5F6455BC-4E94-4B64-B681-5E76CAA7F7AA}"/>
          </ac:grpSpMkLst>
        </pc:grpChg>
        <pc:grpChg chg="del mod">
          <ac:chgData name="Kavita Shirsat" userId="d3cea5b6e0c28af1" providerId="LiveId" clId="{B05DBB4E-8241-43CF-845D-50130B9D996A}" dt="2022-04-19T08:39:25.756" v="147"/>
          <ac:grpSpMkLst>
            <pc:docMk/>
            <pc:sldMk cId="2697454606" sldId="262"/>
            <ac:grpSpMk id="60" creationId="{95E1AA24-7C5C-42FD-9689-1D6C5C06E169}"/>
          </ac:grpSpMkLst>
        </pc:grpChg>
        <pc:grpChg chg="del mod">
          <ac:chgData name="Kavita Shirsat" userId="d3cea5b6e0c28af1" providerId="LiveId" clId="{B05DBB4E-8241-43CF-845D-50130B9D996A}" dt="2022-04-19T08:39:27.873" v="149"/>
          <ac:grpSpMkLst>
            <pc:docMk/>
            <pc:sldMk cId="2697454606" sldId="262"/>
            <ac:grpSpMk id="62" creationId="{DC9C48BE-80B2-4278-B03B-D68AB7177D1C}"/>
          </ac:grpSpMkLst>
        </pc:grpChg>
        <pc:grpChg chg="mod">
          <ac:chgData name="Kavita Shirsat" userId="d3cea5b6e0c28af1" providerId="LiveId" clId="{B05DBB4E-8241-43CF-845D-50130B9D996A}" dt="2022-04-19T08:39:27.873" v="149"/>
          <ac:grpSpMkLst>
            <pc:docMk/>
            <pc:sldMk cId="2697454606" sldId="262"/>
            <ac:grpSpMk id="64" creationId="{6BE99226-7563-46EB-93C5-56576D31E247}"/>
          </ac:grpSpMkLst>
        </pc:grpChg>
        <pc:grpChg chg="mod">
          <ac:chgData name="Kavita Shirsat" userId="d3cea5b6e0c28af1" providerId="LiveId" clId="{B05DBB4E-8241-43CF-845D-50130B9D996A}" dt="2022-04-19T08:39:40.452" v="157"/>
          <ac:grpSpMkLst>
            <pc:docMk/>
            <pc:sldMk cId="2697454606" sldId="262"/>
            <ac:grpSpMk id="72" creationId="{143A6B28-8457-48E2-87B5-9FBA6DC31D4D}"/>
          </ac:grpSpMkLst>
        </pc:grpChg>
        <pc:grpChg chg="mod">
          <ac:chgData name="Kavita Shirsat" userId="d3cea5b6e0c28af1" providerId="LiveId" clId="{B05DBB4E-8241-43CF-845D-50130B9D996A}" dt="2022-04-19T08:39:46.542" v="161"/>
          <ac:grpSpMkLst>
            <pc:docMk/>
            <pc:sldMk cId="2697454606" sldId="262"/>
            <ac:grpSpMk id="76" creationId="{974A8DA1-1BC7-4ADA-A906-DE5A0F95712E}"/>
          </ac:grpSpMkLst>
        </pc:grpChg>
        <pc:grpChg chg="del mod">
          <ac:chgData name="Kavita Shirsat" userId="d3cea5b6e0c28af1" providerId="LiveId" clId="{B05DBB4E-8241-43CF-845D-50130B9D996A}" dt="2022-04-19T08:39:52.310" v="168"/>
          <ac:grpSpMkLst>
            <pc:docMk/>
            <pc:sldMk cId="2697454606" sldId="262"/>
            <ac:grpSpMk id="79" creationId="{1AC3B328-C09D-42C3-A09E-30FD2FC189B0}"/>
          </ac:grpSpMkLst>
        </pc:grpChg>
        <pc:grpChg chg="mod">
          <ac:chgData name="Kavita Shirsat" userId="d3cea5b6e0c28af1" providerId="LiveId" clId="{B05DBB4E-8241-43CF-845D-50130B9D996A}" dt="2022-04-19T08:39:52.310" v="168"/>
          <ac:grpSpMkLst>
            <pc:docMk/>
            <pc:sldMk cId="2697454606" sldId="262"/>
            <ac:grpSpMk id="83" creationId="{16DE4DAA-465A-4C9E-A41E-BE492D1003FA}"/>
          </ac:grpSpMkLst>
        </pc:grpChg>
        <pc:grpChg chg="mod">
          <ac:chgData name="Kavita Shirsat" userId="d3cea5b6e0c28af1" providerId="LiveId" clId="{B05DBB4E-8241-43CF-845D-50130B9D996A}" dt="2022-04-19T08:39:59.775" v="173"/>
          <ac:grpSpMkLst>
            <pc:docMk/>
            <pc:sldMk cId="2697454606" sldId="262"/>
            <ac:grpSpMk id="88" creationId="{F31FA747-C383-4318-9D34-CC6B53C455D9}"/>
          </ac:grpSpMkLst>
        </pc:grpChg>
        <pc:grpChg chg="mod">
          <ac:chgData name="Kavita Shirsat" userId="d3cea5b6e0c28af1" providerId="LiveId" clId="{B05DBB4E-8241-43CF-845D-50130B9D996A}" dt="2022-04-19T08:40:06.217" v="178"/>
          <ac:grpSpMkLst>
            <pc:docMk/>
            <pc:sldMk cId="2697454606" sldId="262"/>
            <ac:grpSpMk id="93" creationId="{848E7BC2-E273-4632-B539-F8A6492C3BBC}"/>
          </ac:grpSpMkLst>
        </pc:grpChg>
        <pc:grpChg chg="mod">
          <ac:chgData name="Kavita Shirsat" userId="d3cea5b6e0c28af1" providerId="LiveId" clId="{B05DBB4E-8241-43CF-845D-50130B9D996A}" dt="2022-04-19T08:40:14.202" v="184"/>
          <ac:grpSpMkLst>
            <pc:docMk/>
            <pc:sldMk cId="2697454606" sldId="262"/>
            <ac:grpSpMk id="99" creationId="{D936C1B6-2ECA-4291-B545-96CCC02A517E}"/>
          </ac:grpSpMkLst>
        </pc:grpChg>
        <pc:grpChg chg="del mod">
          <ac:chgData name="Kavita Shirsat" userId="d3cea5b6e0c28af1" providerId="LiveId" clId="{B05DBB4E-8241-43CF-845D-50130B9D996A}" dt="2022-04-19T08:41:37.256" v="236"/>
          <ac:grpSpMkLst>
            <pc:docMk/>
            <pc:sldMk cId="2697454606" sldId="262"/>
            <ac:grpSpMk id="109" creationId="{AB18D1D4-B4DE-4C30-ACFB-1CFFF9EF1277}"/>
          </ac:grpSpMkLst>
        </pc:grpChg>
        <pc:grpChg chg="mod">
          <ac:chgData name="Kavita Shirsat" userId="d3cea5b6e0c28af1" providerId="LiveId" clId="{B05DBB4E-8241-43CF-845D-50130B9D996A}" dt="2022-04-19T08:40:31.186" v="197"/>
          <ac:grpSpMkLst>
            <pc:docMk/>
            <pc:sldMk cId="2697454606" sldId="262"/>
            <ac:grpSpMk id="112" creationId="{E3AF40F2-431F-4C1B-A9C5-9420F143D092}"/>
          </ac:grpSpMkLst>
        </pc:grpChg>
        <pc:grpChg chg="mod">
          <ac:chgData name="Kavita Shirsat" userId="d3cea5b6e0c28af1" providerId="LiveId" clId="{B05DBB4E-8241-43CF-845D-50130B9D996A}" dt="2022-04-19T08:40:54.334" v="216"/>
          <ac:grpSpMkLst>
            <pc:docMk/>
            <pc:sldMk cId="2697454606" sldId="262"/>
            <ac:grpSpMk id="117" creationId="{30D0CA65-CF5A-4D08-A1A2-6886C4866768}"/>
          </ac:grpSpMkLst>
        </pc:grpChg>
        <pc:grpChg chg="mod">
          <ac:chgData name="Kavita Shirsat" userId="d3cea5b6e0c28af1" providerId="LiveId" clId="{B05DBB4E-8241-43CF-845D-50130B9D996A}" dt="2022-04-19T08:40:53.117" v="210"/>
          <ac:grpSpMkLst>
            <pc:docMk/>
            <pc:sldMk cId="2697454606" sldId="262"/>
            <ac:grpSpMk id="123" creationId="{4759F4BA-E1FE-4591-9326-3D78EB14CD2A}"/>
          </ac:grpSpMkLst>
        </pc:grpChg>
        <pc:grpChg chg="del mod">
          <ac:chgData name="Kavita Shirsat" userId="d3cea5b6e0c28af1" providerId="LiveId" clId="{B05DBB4E-8241-43CF-845D-50130B9D996A}" dt="2022-04-19T08:41:11.984" v="232"/>
          <ac:grpSpMkLst>
            <pc:docMk/>
            <pc:sldMk cId="2697454606" sldId="262"/>
            <ac:grpSpMk id="128" creationId="{5ADDA9A2-19D5-4775-9B68-ED0688565B5F}"/>
          </ac:grpSpMkLst>
        </pc:grpChg>
        <pc:grpChg chg="mod">
          <ac:chgData name="Kavita Shirsat" userId="d3cea5b6e0c28af1" providerId="LiveId" clId="{B05DBB4E-8241-43CF-845D-50130B9D996A}" dt="2022-04-19T08:41:10.097" v="228"/>
          <ac:grpSpMkLst>
            <pc:docMk/>
            <pc:sldMk cId="2697454606" sldId="262"/>
            <ac:grpSpMk id="132" creationId="{7E6285D2-0EB0-4046-ACFD-F4017C529B9B}"/>
          </ac:grpSpMkLst>
        </pc:grpChg>
        <pc:grpChg chg="mod">
          <ac:chgData name="Kavita Shirsat" userId="d3cea5b6e0c28af1" providerId="LiveId" clId="{B05DBB4E-8241-43CF-845D-50130B9D996A}" dt="2022-04-19T08:41:11.984" v="232"/>
          <ac:grpSpMkLst>
            <pc:docMk/>
            <pc:sldMk cId="2697454606" sldId="262"/>
            <ac:grpSpMk id="136" creationId="{D134A2B4-A19E-4C19-A7DD-C570C9A012BA}"/>
          </ac:grpSpMkLst>
        </pc:grpChg>
        <pc:grpChg chg="mod">
          <ac:chgData name="Kavita Shirsat" userId="d3cea5b6e0c28af1" providerId="LiveId" clId="{B05DBB4E-8241-43CF-845D-50130B9D996A}" dt="2022-04-19T08:41:37.256" v="236"/>
          <ac:grpSpMkLst>
            <pc:docMk/>
            <pc:sldMk cId="2697454606" sldId="262"/>
            <ac:grpSpMk id="140" creationId="{4B3988E8-4FB9-4F41-9E6D-0709DD2085FC}"/>
          </ac:grpSpMkLst>
        </pc:grpChg>
        <pc:inkChg chg="add del">
          <ac:chgData name="Kavita Shirsat" userId="d3cea5b6e0c28af1" providerId="LiveId" clId="{B05DBB4E-8241-43CF-845D-50130B9D996A}" dt="2022-04-19T08:38:49.180" v="104"/>
          <ac:inkMkLst>
            <pc:docMk/>
            <pc:sldMk cId="2697454606" sldId="262"/>
            <ac:inkMk id="4" creationId="{9234BC10-D4D2-49A8-B517-E01F53622EB6}"/>
          </ac:inkMkLst>
        </pc:inkChg>
        <pc:inkChg chg="add">
          <ac:chgData name="Kavita Shirsat" userId="d3cea5b6e0c28af1" providerId="LiveId" clId="{B05DBB4E-8241-43CF-845D-50130B9D996A}" dt="2022-04-19T08:37:03.002" v="60" actId="9405"/>
          <ac:inkMkLst>
            <pc:docMk/>
            <pc:sldMk cId="2697454606" sldId="262"/>
            <ac:inkMk id="5" creationId="{AFBE0B7A-4866-43DB-B86D-1A32DF062B58}"/>
          </ac:inkMkLst>
        </pc:inkChg>
        <pc:inkChg chg="add mod">
          <ac:chgData name="Kavita Shirsat" userId="d3cea5b6e0c28af1" providerId="LiveId" clId="{B05DBB4E-8241-43CF-845D-50130B9D996A}" dt="2022-04-19T08:38:44.093" v="97"/>
          <ac:inkMkLst>
            <pc:docMk/>
            <pc:sldMk cId="2697454606" sldId="262"/>
            <ac:inkMk id="6" creationId="{813A51A7-2F92-4FED-ACCE-04B7DA4ECDBB}"/>
          </ac:inkMkLst>
        </pc:inkChg>
        <pc:inkChg chg="add mod">
          <ac:chgData name="Kavita Shirsat" userId="d3cea5b6e0c28af1" providerId="LiveId" clId="{B05DBB4E-8241-43CF-845D-50130B9D996A}" dt="2022-04-19T08:38:44.093" v="97"/>
          <ac:inkMkLst>
            <pc:docMk/>
            <pc:sldMk cId="2697454606" sldId="262"/>
            <ac:inkMk id="7" creationId="{A189CF4E-B595-4A48-9F0E-4891380CA1F3}"/>
          </ac:inkMkLst>
        </pc:inkChg>
        <pc:inkChg chg="add mod">
          <ac:chgData name="Kavita Shirsat" userId="d3cea5b6e0c28af1" providerId="LiveId" clId="{B05DBB4E-8241-43CF-845D-50130B9D996A}" dt="2022-04-19T08:38:44.093" v="97"/>
          <ac:inkMkLst>
            <pc:docMk/>
            <pc:sldMk cId="2697454606" sldId="262"/>
            <ac:inkMk id="8" creationId="{3E340DA9-8358-4B7E-BBE6-710A0723FAF0}"/>
          </ac:inkMkLst>
        </pc:inkChg>
        <pc:inkChg chg="add del mod">
          <ac:chgData name="Kavita Shirsat" userId="d3cea5b6e0c28af1" providerId="LiveId" clId="{B05DBB4E-8241-43CF-845D-50130B9D996A}" dt="2022-04-19T08:38:44.093" v="97"/>
          <ac:inkMkLst>
            <pc:docMk/>
            <pc:sldMk cId="2697454606" sldId="262"/>
            <ac:inkMk id="9" creationId="{46FEA4B2-4870-4F4A-B102-72F35E797B84}"/>
          </ac:inkMkLst>
        </pc:inkChg>
        <pc:inkChg chg="add mod">
          <ac:chgData name="Kavita Shirsat" userId="d3cea5b6e0c28af1" providerId="LiveId" clId="{B05DBB4E-8241-43CF-845D-50130B9D996A}" dt="2022-04-19T08:37:22.047" v="69"/>
          <ac:inkMkLst>
            <pc:docMk/>
            <pc:sldMk cId="2697454606" sldId="262"/>
            <ac:inkMk id="11" creationId="{C4C780C1-181A-46A9-AB7F-2E27A3CBD173}"/>
          </ac:inkMkLst>
        </pc:inkChg>
        <pc:inkChg chg="add mod">
          <ac:chgData name="Kavita Shirsat" userId="d3cea5b6e0c28af1" providerId="LiveId" clId="{B05DBB4E-8241-43CF-845D-50130B9D996A}" dt="2022-04-19T08:37:25.101" v="71"/>
          <ac:inkMkLst>
            <pc:docMk/>
            <pc:sldMk cId="2697454606" sldId="262"/>
            <ac:inkMk id="13" creationId="{1222E807-A1B8-43C9-A79A-44270C78A5A2}"/>
          </ac:inkMkLst>
        </pc:inkChg>
        <pc:inkChg chg="add mod">
          <ac:chgData name="Kavita Shirsat" userId="d3cea5b6e0c28af1" providerId="LiveId" clId="{B05DBB4E-8241-43CF-845D-50130B9D996A}" dt="2022-04-19T08:37:28.300" v="73"/>
          <ac:inkMkLst>
            <pc:docMk/>
            <pc:sldMk cId="2697454606" sldId="262"/>
            <ac:inkMk id="15" creationId="{E65BCE0F-EBA9-4F21-A09B-173C73ADD535}"/>
          </ac:inkMkLst>
        </pc:inkChg>
        <pc:inkChg chg="add mod">
          <ac:chgData name="Kavita Shirsat" userId="d3cea5b6e0c28af1" providerId="LiveId" clId="{B05DBB4E-8241-43CF-845D-50130B9D996A}" dt="2022-04-19T08:38:44.093" v="97"/>
          <ac:inkMkLst>
            <pc:docMk/>
            <pc:sldMk cId="2697454606" sldId="262"/>
            <ac:inkMk id="17" creationId="{118C5ADE-3B3A-4998-8DA0-66817F0DDD90}"/>
          </ac:inkMkLst>
        </pc:inkChg>
        <pc:inkChg chg="add mod">
          <ac:chgData name="Kavita Shirsat" userId="d3cea5b6e0c28af1" providerId="LiveId" clId="{B05DBB4E-8241-43CF-845D-50130B9D996A}" dt="2022-04-19T08:38:44.093" v="97"/>
          <ac:inkMkLst>
            <pc:docMk/>
            <pc:sldMk cId="2697454606" sldId="262"/>
            <ac:inkMk id="19" creationId="{A1635E8D-1357-4BDC-A612-AC9BB1DECC25}"/>
          </ac:inkMkLst>
        </pc:inkChg>
        <pc:inkChg chg="add del">
          <ac:chgData name="Kavita Shirsat" userId="d3cea5b6e0c28af1" providerId="LiveId" clId="{B05DBB4E-8241-43CF-845D-50130B9D996A}" dt="2022-04-19T08:38:46.144" v="101"/>
          <ac:inkMkLst>
            <pc:docMk/>
            <pc:sldMk cId="2697454606" sldId="262"/>
            <ac:inkMk id="21" creationId="{386DA7A1-320B-453B-8053-DC6FA437CBE5}"/>
          </ac:inkMkLst>
        </pc:inkChg>
        <pc:inkChg chg="add del">
          <ac:chgData name="Kavita Shirsat" userId="d3cea5b6e0c28af1" providerId="LiveId" clId="{B05DBB4E-8241-43CF-845D-50130B9D996A}" dt="2022-04-19T08:38:49.180" v="104"/>
          <ac:inkMkLst>
            <pc:docMk/>
            <pc:sldMk cId="2697454606" sldId="262"/>
            <ac:inkMk id="22" creationId="{98E9F0BA-C7CC-46A7-BD0C-A7BE3B1B8938}"/>
          </ac:inkMkLst>
        </pc:inkChg>
        <pc:inkChg chg="add del">
          <ac:chgData name="Kavita Shirsat" userId="d3cea5b6e0c28af1" providerId="LiveId" clId="{B05DBB4E-8241-43CF-845D-50130B9D996A}" dt="2022-04-19T08:38:44.093" v="94"/>
          <ac:inkMkLst>
            <pc:docMk/>
            <pc:sldMk cId="2697454606" sldId="262"/>
            <ac:inkMk id="23" creationId="{4BBE1FD7-4C11-4142-B2B5-0B6E931F1D56}"/>
          </ac:inkMkLst>
        </pc:inkChg>
        <pc:inkChg chg="add del">
          <ac:chgData name="Kavita Shirsat" userId="d3cea5b6e0c28af1" providerId="LiveId" clId="{B05DBB4E-8241-43CF-845D-50130B9D996A}" dt="2022-04-19T08:38:44.093" v="96"/>
          <ac:inkMkLst>
            <pc:docMk/>
            <pc:sldMk cId="2697454606" sldId="262"/>
            <ac:inkMk id="24" creationId="{DE2829E1-5A38-4AAB-9D95-BBCB81962EF4}"/>
          </ac:inkMkLst>
        </pc:inkChg>
        <pc:inkChg chg="add del mod">
          <ac:chgData name="Kavita Shirsat" userId="d3cea5b6e0c28af1" providerId="LiveId" clId="{B05DBB4E-8241-43CF-845D-50130B9D996A}" dt="2022-04-19T08:38:44.093" v="100"/>
          <ac:inkMkLst>
            <pc:docMk/>
            <pc:sldMk cId="2697454606" sldId="262"/>
            <ac:inkMk id="25" creationId="{FD7A45FD-5A3E-405F-AFE9-C78913721A46}"/>
          </ac:inkMkLst>
        </pc:inkChg>
        <pc:inkChg chg="add del mod">
          <ac:chgData name="Kavita Shirsat" userId="d3cea5b6e0c28af1" providerId="LiveId" clId="{B05DBB4E-8241-43CF-845D-50130B9D996A}" dt="2022-04-19T08:38:44.093" v="93"/>
          <ac:inkMkLst>
            <pc:docMk/>
            <pc:sldMk cId="2697454606" sldId="262"/>
            <ac:inkMk id="26" creationId="{10AB1DE9-333F-4608-B996-D26DD7B8E77E}"/>
          </ac:inkMkLst>
        </pc:inkChg>
        <pc:inkChg chg="add mod">
          <ac:chgData name="Kavita Shirsat" userId="d3cea5b6e0c28af1" providerId="LiveId" clId="{B05DBB4E-8241-43CF-845D-50130B9D996A}" dt="2022-04-19T08:38:44.093" v="100"/>
          <ac:inkMkLst>
            <pc:docMk/>
            <pc:sldMk cId="2697454606" sldId="262"/>
            <ac:inkMk id="28" creationId="{0E8EA6A8-DEE8-49E4-ABC5-D3DACF83B7C6}"/>
          </ac:inkMkLst>
        </pc:inkChg>
        <pc:inkChg chg="add del mod">
          <ac:chgData name="Kavita Shirsat" userId="d3cea5b6e0c28af1" providerId="LiveId" clId="{B05DBB4E-8241-43CF-845D-50130B9D996A}" dt="2022-04-19T08:38:44.093" v="99"/>
          <ac:inkMkLst>
            <pc:docMk/>
            <pc:sldMk cId="2697454606" sldId="262"/>
            <ac:inkMk id="30" creationId="{39C80430-F7BA-4CDD-8293-E0499FA049A4}"/>
          </ac:inkMkLst>
        </pc:inkChg>
        <pc:inkChg chg="add del mod">
          <ac:chgData name="Kavita Shirsat" userId="d3cea5b6e0c28af1" providerId="LiveId" clId="{B05DBB4E-8241-43CF-845D-50130B9D996A}" dt="2022-04-19T08:38:44.093" v="95"/>
          <ac:inkMkLst>
            <pc:docMk/>
            <pc:sldMk cId="2697454606" sldId="262"/>
            <ac:inkMk id="31" creationId="{F551E07D-0B98-420B-A511-8ADE1C611EBE}"/>
          </ac:inkMkLst>
        </pc:inkChg>
        <pc:inkChg chg="add del mod">
          <ac:chgData name="Kavita Shirsat" userId="d3cea5b6e0c28af1" providerId="LiveId" clId="{B05DBB4E-8241-43CF-845D-50130B9D996A}" dt="2022-04-19T08:38:44.093" v="98"/>
          <ac:inkMkLst>
            <pc:docMk/>
            <pc:sldMk cId="2697454606" sldId="262"/>
            <ac:inkMk id="33" creationId="{F1880457-C562-4701-B185-8B92755DA80C}"/>
          </ac:inkMkLst>
        </pc:inkChg>
        <pc:inkChg chg="add mod">
          <ac:chgData name="Kavita Shirsat" userId="d3cea5b6e0c28af1" providerId="LiveId" clId="{B05DBB4E-8241-43CF-845D-50130B9D996A}" dt="2022-04-19T08:39:12.445" v="135"/>
          <ac:inkMkLst>
            <pc:docMk/>
            <pc:sldMk cId="2697454606" sldId="262"/>
            <ac:inkMk id="35" creationId="{21D48808-B2B1-4F3F-ACF4-AC7AC32588F3}"/>
          </ac:inkMkLst>
        </pc:inkChg>
        <pc:inkChg chg="add mod">
          <ac:chgData name="Kavita Shirsat" userId="d3cea5b6e0c28af1" providerId="LiveId" clId="{B05DBB4E-8241-43CF-845D-50130B9D996A}" dt="2022-04-19T08:39:12.445" v="135"/>
          <ac:inkMkLst>
            <pc:docMk/>
            <pc:sldMk cId="2697454606" sldId="262"/>
            <ac:inkMk id="36" creationId="{CF568981-E0AD-4628-9AC9-19741ED6BB8E}"/>
          </ac:inkMkLst>
        </pc:inkChg>
        <pc:inkChg chg="add del mod">
          <ac:chgData name="Kavita Shirsat" userId="d3cea5b6e0c28af1" providerId="LiveId" clId="{B05DBB4E-8241-43CF-845D-50130B9D996A}" dt="2022-04-19T08:39:12.883" v="136" actId="9405"/>
          <ac:inkMkLst>
            <pc:docMk/>
            <pc:sldMk cId="2697454606" sldId="262"/>
            <ac:inkMk id="37" creationId="{0F990DA5-2AA3-4B38-8743-CF4F1E572B35}"/>
          </ac:inkMkLst>
        </pc:inkChg>
        <pc:inkChg chg="add del mod">
          <ac:chgData name="Kavita Shirsat" userId="d3cea5b6e0c28af1" providerId="LiveId" clId="{B05DBB4E-8241-43CF-845D-50130B9D996A}" dt="2022-04-19T08:39:12.445" v="135"/>
          <ac:inkMkLst>
            <pc:docMk/>
            <pc:sldMk cId="2697454606" sldId="262"/>
            <ac:inkMk id="38" creationId="{4E39119B-91CE-49A3-A7C1-2F06E3FD3CF9}"/>
          </ac:inkMkLst>
        </pc:inkChg>
        <pc:inkChg chg="add del mod">
          <ac:chgData name="Kavita Shirsat" userId="d3cea5b6e0c28af1" providerId="LiveId" clId="{B05DBB4E-8241-43CF-845D-50130B9D996A}" dt="2022-04-19T08:39:12.101" v="133" actId="9405"/>
          <ac:inkMkLst>
            <pc:docMk/>
            <pc:sldMk cId="2697454606" sldId="262"/>
            <ac:inkMk id="40" creationId="{EC0125E7-66CB-4BE6-9243-0040BE1EB51E}"/>
          </ac:inkMkLst>
        </pc:inkChg>
        <pc:inkChg chg="add del mod">
          <ac:chgData name="Kavita Shirsat" userId="d3cea5b6e0c28af1" providerId="LiveId" clId="{B05DBB4E-8241-43CF-845D-50130B9D996A}" dt="2022-04-19T08:39:11.724" v="132"/>
          <ac:inkMkLst>
            <pc:docMk/>
            <pc:sldMk cId="2697454606" sldId="262"/>
            <ac:inkMk id="41" creationId="{248C1A91-EA80-469A-8838-B90CE3DB566B}"/>
          </ac:inkMkLst>
        </pc:inkChg>
        <pc:inkChg chg="add del mod">
          <ac:chgData name="Kavita Shirsat" userId="d3cea5b6e0c28af1" providerId="LiveId" clId="{B05DBB4E-8241-43CF-845D-50130B9D996A}" dt="2022-04-19T08:39:10.864" v="130" actId="9405"/>
          <ac:inkMkLst>
            <pc:docMk/>
            <pc:sldMk cId="2697454606" sldId="262"/>
            <ac:inkMk id="43" creationId="{F87DDC60-2999-46F3-82D1-C01C5F9AFB76}"/>
          </ac:inkMkLst>
        </pc:inkChg>
        <pc:inkChg chg="add del mod">
          <ac:chgData name="Kavita Shirsat" userId="d3cea5b6e0c28af1" providerId="LiveId" clId="{B05DBB4E-8241-43CF-845D-50130B9D996A}" dt="2022-04-19T08:39:10.535" v="129" actId="9405"/>
          <ac:inkMkLst>
            <pc:docMk/>
            <pc:sldMk cId="2697454606" sldId="262"/>
            <ac:inkMk id="44" creationId="{740D5CB4-5BAD-4992-87CF-787454287369}"/>
          </ac:inkMkLst>
        </pc:inkChg>
        <pc:inkChg chg="add del mod">
          <ac:chgData name="Kavita Shirsat" userId="d3cea5b6e0c28af1" providerId="LiveId" clId="{B05DBB4E-8241-43CF-845D-50130B9D996A}" dt="2022-04-19T08:39:10.192" v="128"/>
          <ac:inkMkLst>
            <pc:docMk/>
            <pc:sldMk cId="2697454606" sldId="262"/>
            <ac:inkMk id="45" creationId="{BB3AA5D7-F2CF-402A-A099-A5573C4ACABB}"/>
          </ac:inkMkLst>
        </pc:inkChg>
        <pc:inkChg chg="add del mod">
          <ac:chgData name="Kavita Shirsat" userId="d3cea5b6e0c28af1" providerId="LiveId" clId="{B05DBB4E-8241-43CF-845D-50130B9D996A}" dt="2022-04-19T08:39:09.864" v="126" actId="9405"/>
          <ac:inkMkLst>
            <pc:docMk/>
            <pc:sldMk cId="2697454606" sldId="262"/>
            <ac:inkMk id="47" creationId="{E4BD7938-4299-430D-A415-3C1D850C7F5E}"/>
          </ac:inkMkLst>
        </pc:inkChg>
        <pc:inkChg chg="add del mod">
          <ac:chgData name="Kavita Shirsat" userId="d3cea5b6e0c28af1" providerId="LiveId" clId="{B05DBB4E-8241-43CF-845D-50130B9D996A}" dt="2022-04-19T08:39:09.457" v="125"/>
          <ac:inkMkLst>
            <pc:docMk/>
            <pc:sldMk cId="2697454606" sldId="262"/>
            <ac:inkMk id="48" creationId="{AC4D7F5E-0D52-45CD-A569-996D7A18C048}"/>
          </ac:inkMkLst>
        </pc:inkChg>
        <pc:inkChg chg="add del mod">
          <ac:chgData name="Kavita Shirsat" userId="d3cea5b6e0c28af1" providerId="LiveId" clId="{B05DBB4E-8241-43CF-845D-50130B9D996A}" dt="2022-04-19T08:39:09.007" v="123"/>
          <ac:inkMkLst>
            <pc:docMk/>
            <pc:sldMk cId="2697454606" sldId="262"/>
            <ac:inkMk id="50" creationId="{292D78E0-64E5-4F12-BC73-CAB49CA6C380}"/>
          </ac:inkMkLst>
        </pc:inkChg>
        <pc:inkChg chg="add mod">
          <ac:chgData name="Kavita Shirsat" userId="d3cea5b6e0c28af1" providerId="LiveId" clId="{B05DBB4E-8241-43CF-845D-50130B9D996A}" dt="2022-04-19T08:39:27.873" v="149"/>
          <ac:inkMkLst>
            <pc:docMk/>
            <pc:sldMk cId="2697454606" sldId="262"/>
            <ac:inkMk id="52" creationId="{07B8EDDF-4E3D-4E92-864D-C935ADBA9022}"/>
          </ac:inkMkLst>
        </pc:inkChg>
        <pc:inkChg chg="add mod">
          <ac:chgData name="Kavita Shirsat" userId="d3cea5b6e0c28af1" providerId="LiveId" clId="{B05DBB4E-8241-43CF-845D-50130B9D996A}" dt="2022-04-19T08:39:27.873" v="149"/>
          <ac:inkMkLst>
            <pc:docMk/>
            <pc:sldMk cId="2697454606" sldId="262"/>
            <ac:inkMk id="53" creationId="{26AAC287-9EC0-4EEA-AD90-58C49E744143}"/>
          </ac:inkMkLst>
        </pc:inkChg>
        <pc:inkChg chg="add mod">
          <ac:chgData name="Kavita Shirsat" userId="d3cea5b6e0c28af1" providerId="LiveId" clId="{B05DBB4E-8241-43CF-845D-50130B9D996A}" dt="2022-04-19T08:39:27.873" v="149"/>
          <ac:inkMkLst>
            <pc:docMk/>
            <pc:sldMk cId="2697454606" sldId="262"/>
            <ac:inkMk id="55" creationId="{9096751B-FC4E-4D0A-BBC9-5E7CC62844AB}"/>
          </ac:inkMkLst>
        </pc:inkChg>
        <pc:inkChg chg="add mod">
          <ac:chgData name="Kavita Shirsat" userId="d3cea5b6e0c28af1" providerId="LiveId" clId="{B05DBB4E-8241-43CF-845D-50130B9D996A}" dt="2022-04-19T08:39:27.873" v="149"/>
          <ac:inkMkLst>
            <pc:docMk/>
            <pc:sldMk cId="2697454606" sldId="262"/>
            <ac:inkMk id="57" creationId="{27D0AD7D-C552-4E55-81FE-C5C0F0FA8746}"/>
          </ac:inkMkLst>
        </pc:inkChg>
        <pc:inkChg chg="add mod">
          <ac:chgData name="Kavita Shirsat" userId="d3cea5b6e0c28af1" providerId="LiveId" clId="{B05DBB4E-8241-43CF-845D-50130B9D996A}" dt="2022-04-19T08:39:27.873" v="149"/>
          <ac:inkMkLst>
            <pc:docMk/>
            <pc:sldMk cId="2697454606" sldId="262"/>
            <ac:inkMk id="58" creationId="{9E401D22-A9A5-465B-86A4-BAC2E0F97A43}"/>
          </ac:inkMkLst>
        </pc:inkChg>
        <pc:inkChg chg="add mod">
          <ac:chgData name="Kavita Shirsat" userId="d3cea5b6e0c28af1" providerId="LiveId" clId="{B05DBB4E-8241-43CF-845D-50130B9D996A}" dt="2022-04-19T08:39:27.873" v="149"/>
          <ac:inkMkLst>
            <pc:docMk/>
            <pc:sldMk cId="2697454606" sldId="262"/>
            <ac:inkMk id="59" creationId="{807ECDDD-B1FE-4D62-B3A7-72DCD7AF47D8}"/>
          </ac:inkMkLst>
        </pc:inkChg>
        <pc:inkChg chg="add mod">
          <ac:chgData name="Kavita Shirsat" userId="d3cea5b6e0c28af1" providerId="LiveId" clId="{B05DBB4E-8241-43CF-845D-50130B9D996A}" dt="2022-04-19T08:39:27.873" v="149"/>
          <ac:inkMkLst>
            <pc:docMk/>
            <pc:sldMk cId="2697454606" sldId="262"/>
            <ac:inkMk id="61" creationId="{374C8F39-7A49-4076-8C90-69AC4569E37D}"/>
          </ac:inkMkLst>
        </pc:inkChg>
        <pc:inkChg chg="add mod">
          <ac:chgData name="Kavita Shirsat" userId="d3cea5b6e0c28af1" providerId="LiveId" clId="{B05DBB4E-8241-43CF-845D-50130B9D996A}" dt="2022-04-19T08:39:27.873" v="149"/>
          <ac:inkMkLst>
            <pc:docMk/>
            <pc:sldMk cId="2697454606" sldId="262"/>
            <ac:inkMk id="63" creationId="{E32C3F96-0951-4C04-B7C1-213B2AFA6F3E}"/>
          </ac:inkMkLst>
        </pc:inkChg>
        <pc:inkChg chg="add">
          <ac:chgData name="Kavita Shirsat" userId="d3cea5b6e0c28af1" providerId="LiveId" clId="{B05DBB4E-8241-43CF-845D-50130B9D996A}" dt="2022-04-19T08:39:33.650" v="150" actId="9405"/>
          <ac:inkMkLst>
            <pc:docMk/>
            <pc:sldMk cId="2697454606" sldId="262"/>
            <ac:inkMk id="65" creationId="{EFEE06F1-5512-4A8B-BD3E-F82C6DBA320D}"/>
          </ac:inkMkLst>
        </pc:inkChg>
        <pc:inkChg chg="add mod">
          <ac:chgData name="Kavita Shirsat" userId="d3cea5b6e0c28af1" providerId="LiveId" clId="{B05DBB4E-8241-43CF-845D-50130B9D996A}" dt="2022-04-19T08:39:40.452" v="157"/>
          <ac:inkMkLst>
            <pc:docMk/>
            <pc:sldMk cId="2697454606" sldId="262"/>
            <ac:inkMk id="66" creationId="{60D85932-FD37-4B16-B0EF-A5D11B351FE4}"/>
          </ac:inkMkLst>
        </pc:inkChg>
        <pc:inkChg chg="add mod">
          <ac:chgData name="Kavita Shirsat" userId="d3cea5b6e0c28af1" providerId="LiveId" clId="{B05DBB4E-8241-43CF-845D-50130B9D996A}" dt="2022-04-19T08:39:40.452" v="157"/>
          <ac:inkMkLst>
            <pc:docMk/>
            <pc:sldMk cId="2697454606" sldId="262"/>
            <ac:inkMk id="67" creationId="{5C568A8E-F545-4136-86DE-17B0D8BE6CB3}"/>
          </ac:inkMkLst>
        </pc:inkChg>
        <pc:inkChg chg="add mod">
          <ac:chgData name="Kavita Shirsat" userId="d3cea5b6e0c28af1" providerId="LiveId" clId="{B05DBB4E-8241-43CF-845D-50130B9D996A}" dt="2022-04-19T08:39:40.452" v="157"/>
          <ac:inkMkLst>
            <pc:docMk/>
            <pc:sldMk cId="2697454606" sldId="262"/>
            <ac:inkMk id="68" creationId="{6B9AE2C7-DD26-44C6-8563-A67ECA90944E}"/>
          </ac:inkMkLst>
        </pc:inkChg>
        <pc:inkChg chg="add mod">
          <ac:chgData name="Kavita Shirsat" userId="d3cea5b6e0c28af1" providerId="LiveId" clId="{B05DBB4E-8241-43CF-845D-50130B9D996A}" dt="2022-04-19T08:39:40.452" v="157"/>
          <ac:inkMkLst>
            <pc:docMk/>
            <pc:sldMk cId="2697454606" sldId="262"/>
            <ac:inkMk id="69" creationId="{80E03AF9-4AD0-4165-BE51-A2FDF1D8812B}"/>
          </ac:inkMkLst>
        </pc:inkChg>
        <pc:inkChg chg="add mod">
          <ac:chgData name="Kavita Shirsat" userId="d3cea5b6e0c28af1" providerId="LiveId" clId="{B05DBB4E-8241-43CF-845D-50130B9D996A}" dt="2022-04-19T08:39:40.452" v="157"/>
          <ac:inkMkLst>
            <pc:docMk/>
            <pc:sldMk cId="2697454606" sldId="262"/>
            <ac:inkMk id="70" creationId="{712FA6B7-DD21-401D-A472-BF6C073AF94A}"/>
          </ac:inkMkLst>
        </pc:inkChg>
        <pc:inkChg chg="add mod">
          <ac:chgData name="Kavita Shirsat" userId="d3cea5b6e0c28af1" providerId="LiveId" clId="{B05DBB4E-8241-43CF-845D-50130B9D996A}" dt="2022-04-19T08:39:40.452" v="157"/>
          <ac:inkMkLst>
            <pc:docMk/>
            <pc:sldMk cId="2697454606" sldId="262"/>
            <ac:inkMk id="71" creationId="{335EF5AD-1CA1-4B4C-89EE-D5666300DE2D}"/>
          </ac:inkMkLst>
        </pc:inkChg>
        <pc:inkChg chg="add mod">
          <ac:chgData name="Kavita Shirsat" userId="d3cea5b6e0c28af1" providerId="LiveId" clId="{B05DBB4E-8241-43CF-845D-50130B9D996A}" dt="2022-04-19T08:39:46.542" v="161"/>
          <ac:inkMkLst>
            <pc:docMk/>
            <pc:sldMk cId="2697454606" sldId="262"/>
            <ac:inkMk id="73" creationId="{7AB631D5-E61C-4CF0-B8B3-909692987A88}"/>
          </ac:inkMkLst>
        </pc:inkChg>
        <pc:inkChg chg="add mod">
          <ac:chgData name="Kavita Shirsat" userId="d3cea5b6e0c28af1" providerId="LiveId" clId="{B05DBB4E-8241-43CF-845D-50130B9D996A}" dt="2022-04-19T08:39:46.542" v="161"/>
          <ac:inkMkLst>
            <pc:docMk/>
            <pc:sldMk cId="2697454606" sldId="262"/>
            <ac:inkMk id="74" creationId="{97100BC2-F0D6-40D9-9FAF-306251C796AE}"/>
          </ac:inkMkLst>
        </pc:inkChg>
        <pc:inkChg chg="add mod">
          <ac:chgData name="Kavita Shirsat" userId="d3cea5b6e0c28af1" providerId="LiveId" clId="{B05DBB4E-8241-43CF-845D-50130B9D996A}" dt="2022-04-19T08:39:46.542" v="161"/>
          <ac:inkMkLst>
            <pc:docMk/>
            <pc:sldMk cId="2697454606" sldId="262"/>
            <ac:inkMk id="75" creationId="{BBB4CEE6-C6A2-4FAC-A14A-72E25FDA4B0A}"/>
          </ac:inkMkLst>
        </pc:inkChg>
        <pc:inkChg chg="add mod">
          <ac:chgData name="Kavita Shirsat" userId="d3cea5b6e0c28af1" providerId="LiveId" clId="{B05DBB4E-8241-43CF-845D-50130B9D996A}" dt="2022-04-19T08:39:52.310" v="168"/>
          <ac:inkMkLst>
            <pc:docMk/>
            <pc:sldMk cId="2697454606" sldId="262"/>
            <ac:inkMk id="77" creationId="{E7EB2552-9D1B-475E-8B4C-A6EE57177229}"/>
          </ac:inkMkLst>
        </pc:inkChg>
        <pc:inkChg chg="add mod">
          <ac:chgData name="Kavita Shirsat" userId="d3cea5b6e0c28af1" providerId="LiveId" clId="{B05DBB4E-8241-43CF-845D-50130B9D996A}" dt="2022-04-19T08:39:52.310" v="168"/>
          <ac:inkMkLst>
            <pc:docMk/>
            <pc:sldMk cId="2697454606" sldId="262"/>
            <ac:inkMk id="78" creationId="{219F954E-ED20-4905-9467-335B7938387D}"/>
          </ac:inkMkLst>
        </pc:inkChg>
        <pc:inkChg chg="add">
          <ac:chgData name="Kavita Shirsat" userId="d3cea5b6e0c28af1" providerId="LiveId" clId="{B05DBB4E-8241-43CF-845D-50130B9D996A}" dt="2022-04-19T08:39:48.587" v="165" actId="9405"/>
          <ac:inkMkLst>
            <pc:docMk/>
            <pc:sldMk cId="2697454606" sldId="262"/>
            <ac:inkMk id="80" creationId="{850FD094-7201-4DC2-8500-AF8E3A401A51}"/>
          </ac:inkMkLst>
        </pc:inkChg>
        <pc:inkChg chg="add mod">
          <ac:chgData name="Kavita Shirsat" userId="d3cea5b6e0c28af1" providerId="LiveId" clId="{B05DBB4E-8241-43CF-845D-50130B9D996A}" dt="2022-04-19T08:39:52.310" v="168"/>
          <ac:inkMkLst>
            <pc:docMk/>
            <pc:sldMk cId="2697454606" sldId="262"/>
            <ac:inkMk id="81" creationId="{ACC611BE-E131-4211-A03E-B0A1CB12BA43}"/>
          </ac:inkMkLst>
        </pc:inkChg>
        <pc:inkChg chg="add mod">
          <ac:chgData name="Kavita Shirsat" userId="d3cea5b6e0c28af1" providerId="LiveId" clId="{B05DBB4E-8241-43CF-845D-50130B9D996A}" dt="2022-04-19T08:39:52.310" v="168"/>
          <ac:inkMkLst>
            <pc:docMk/>
            <pc:sldMk cId="2697454606" sldId="262"/>
            <ac:inkMk id="82" creationId="{5E19B515-3E3B-4D1E-B7F6-80F52CB65EFA}"/>
          </ac:inkMkLst>
        </pc:inkChg>
        <pc:inkChg chg="add">
          <ac:chgData name="Kavita Shirsat" userId="d3cea5b6e0c28af1" providerId="LiveId" clId="{B05DBB4E-8241-43CF-845D-50130B9D996A}" dt="2022-04-19T08:39:55.736" v="169" actId="9405"/>
          <ac:inkMkLst>
            <pc:docMk/>
            <pc:sldMk cId="2697454606" sldId="262"/>
            <ac:inkMk id="84" creationId="{850C064C-986A-48F0-BCB3-2EDE4C2DFB8C}"/>
          </ac:inkMkLst>
        </pc:inkChg>
        <pc:inkChg chg="add">
          <ac:chgData name="Kavita Shirsat" userId="d3cea5b6e0c28af1" providerId="LiveId" clId="{B05DBB4E-8241-43CF-845D-50130B9D996A}" dt="2022-04-19T08:39:56.801" v="170" actId="9405"/>
          <ac:inkMkLst>
            <pc:docMk/>
            <pc:sldMk cId="2697454606" sldId="262"/>
            <ac:inkMk id="85" creationId="{D763CBA1-7ED8-41B4-9497-1ADB845450DF}"/>
          </ac:inkMkLst>
        </pc:inkChg>
        <pc:inkChg chg="add mod">
          <ac:chgData name="Kavita Shirsat" userId="d3cea5b6e0c28af1" providerId="LiveId" clId="{B05DBB4E-8241-43CF-845D-50130B9D996A}" dt="2022-04-19T08:39:59.775" v="173"/>
          <ac:inkMkLst>
            <pc:docMk/>
            <pc:sldMk cId="2697454606" sldId="262"/>
            <ac:inkMk id="86" creationId="{8F890CE9-D749-44A6-8D10-C22C44F65592}"/>
          </ac:inkMkLst>
        </pc:inkChg>
        <pc:inkChg chg="add mod">
          <ac:chgData name="Kavita Shirsat" userId="d3cea5b6e0c28af1" providerId="LiveId" clId="{B05DBB4E-8241-43CF-845D-50130B9D996A}" dt="2022-04-19T08:39:59.775" v="173"/>
          <ac:inkMkLst>
            <pc:docMk/>
            <pc:sldMk cId="2697454606" sldId="262"/>
            <ac:inkMk id="87" creationId="{B7CBFC6B-4496-44EC-B359-635ABF6CE5C5}"/>
          </ac:inkMkLst>
        </pc:inkChg>
        <pc:inkChg chg="add mod">
          <ac:chgData name="Kavita Shirsat" userId="d3cea5b6e0c28af1" providerId="LiveId" clId="{B05DBB4E-8241-43CF-845D-50130B9D996A}" dt="2022-04-19T08:40:06.217" v="178"/>
          <ac:inkMkLst>
            <pc:docMk/>
            <pc:sldMk cId="2697454606" sldId="262"/>
            <ac:inkMk id="89" creationId="{0527337D-D8A9-4A17-AA73-9BA776E32690}"/>
          </ac:inkMkLst>
        </pc:inkChg>
        <pc:inkChg chg="add mod">
          <ac:chgData name="Kavita Shirsat" userId="d3cea5b6e0c28af1" providerId="LiveId" clId="{B05DBB4E-8241-43CF-845D-50130B9D996A}" dt="2022-04-19T08:40:06.217" v="178"/>
          <ac:inkMkLst>
            <pc:docMk/>
            <pc:sldMk cId="2697454606" sldId="262"/>
            <ac:inkMk id="90" creationId="{463C8457-C70C-4100-981A-1276A223ECCF}"/>
          </ac:inkMkLst>
        </pc:inkChg>
        <pc:inkChg chg="add mod">
          <ac:chgData name="Kavita Shirsat" userId="d3cea5b6e0c28af1" providerId="LiveId" clId="{B05DBB4E-8241-43CF-845D-50130B9D996A}" dt="2022-04-19T08:40:06.217" v="178"/>
          <ac:inkMkLst>
            <pc:docMk/>
            <pc:sldMk cId="2697454606" sldId="262"/>
            <ac:inkMk id="91" creationId="{117CCC8E-7134-44BA-AD4C-76913CCC7714}"/>
          </ac:inkMkLst>
        </pc:inkChg>
        <pc:inkChg chg="add mod">
          <ac:chgData name="Kavita Shirsat" userId="d3cea5b6e0c28af1" providerId="LiveId" clId="{B05DBB4E-8241-43CF-845D-50130B9D996A}" dt="2022-04-19T08:40:06.217" v="178"/>
          <ac:inkMkLst>
            <pc:docMk/>
            <pc:sldMk cId="2697454606" sldId="262"/>
            <ac:inkMk id="92" creationId="{348D4E28-F737-43A8-A229-AAE89C5531C3}"/>
          </ac:inkMkLst>
        </pc:inkChg>
        <pc:inkChg chg="add">
          <ac:chgData name="Kavita Shirsat" userId="d3cea5b6e0c28af1" providerId="LiveId" clId="{B05DBB4E-8241-43CF-845D-50130B9D996A}" dt="2022-04-19T08:40:09.554" v="179" actId="9405"/>
          <ac:inkMkLst>
            <pc:docMk/>
            <pc:sldMk cId="2697454606" sldId="262"/>
            <ac:inkMk id="94" creationId="{C6A83803-8E85-40B5-82F9-860BA2A0C08C}"/>
          </ac:inkMkLst>
        </pc:inkChg>
        <pc:inkChg chg="add">
          <ac:chgData name="Kavita Shirsat" userId="d3cea5b6e0c28af1" providerId="LiveId" clId="{B05DBB4E-8241-43CF-845D-50130B9D996A}" dt="2022-04-19T08:40:09.935" v="180" actId="9405"/>
          <ac:inkMkLst>
            <pc:docMk/>
            <pc:sldMk cId="2697454606" sldId="262"/>
            <ac:inkMk id="95" creationId="{430B6A6C-0BB0-4AC8-ABA8-ED890224F0D5}"/>
          </ac:inkMkLst>
        </pc:inkChg>
        <pc:inkChg chg="add mod">
          <ac:chgData name="Kavita Shirsat" userId="d3cea5b6e0c28af1" providerId="LiveId" clId="{B05DBB4E-8241-43CF-845D-50130B9D996A}" dt="2022-04-19T08:40:14.202" v="184"/>
          <ac:inkMkLst>
            <pc:docMk/>
            <pc:sldMk cId="2697454606" sldId="262"/>
            <ac:inkMk id="96" creationId="{770E967E-A144-4373-9A13-24E5DD62CF84}"/>
          </ac:inkMkLst>
        </pc:inkChg>
        <pc:inkChg chg="add mod">
          <ac:chgData name="Kavita Shirsat" userId="d3cea5b6e0c28af1" providerId="LiveId" clId="{B05DBB4E-8241-43CF-845D-50130B9D996A}" dt="2022-04-19T08:40:14.202" v="184"/>
          <ac:inkMkLst>
            <pc:docMk/>
            <pc:sldMk cId="2697454606" sldId="262"/>
            <ac:inkMk id="97" creationId="{248ABA7F-B5F5-49A6-8A91-B14D39FC8829}"/>
          </ac:inkMkLst>
        </pc:inkChg>
        <pc:inkChg chg="add mod">
          <ac:chgData name="Kavita Shirsat" userId="d3cea5b6e0c28af1" providerId="LiveId" clId="{B05DBB4E-8241-43CF-845D-50130B9D996A}" dt="2022-04-19T08:40:14.202" v="184"/>
          <ac:inkMkLst>
            <pc:docMk/>
            <pc:sldMk cId="2697454606" sldId="262"/>
            <ac:inkMk id="98" creationId="{6A8BE011-D303-4159-97C2-0B28031E243F}"/>
          </ac:inkMkLst>
        </pc:inkChg>
        <pc:inkChg chg="add">
          <ac:chgData name="Kavita Shirsat" userId="d3cea5b6e0c28af1" providerId="LiveId" clId="{B05DBB4E-8241-43CF-845D-50130B9D996A}" dt="2022-04-19T08:40:19.419" v="185" actId="9405"/>
          <ac:inkMkLst>
            <pc:docMk/>
            <pc:sldMk cId="2697454606" sldId="262"/>
            <ac:inkMk id="100" creationId="{89ACAE52-DDAC-4ABD-9175-945C5F805F2A}"/>
          </ac:inkMkLst>
        </pc:inkChg>
        <pc:inkChg chg="add">
          <ac:chgData name="Kavita Shirsat" userId="d3cea5b6e0c28af1" providerId="LiveId" clId="{B05DBB4E-8241-43CF-845D-50130B9D996A}" dt="2022-04-19T08:40:20.701" v="186" actId="9405"/>
          <ac:inkMkLst>
            <pc:docMk/>
            <pc:sldMk cId="2697454606" sldId="262"/>
            <ac:inkMk id="101" creationId="{331C89C0-9E8E-47B0-B7C1-7FA65DDEC2A6}"/>
          </ac:inkMkLst>
        </pc:inkChg>
        <pc:inkChg chg="add">
          <ac:chgData name="Kavita Shirsat" userId="d3cea5b6e0c28af1" providerId="LiveId" clId="{B05DBB4E-8241-43CF-845D-50130B9D996A}" dt="2022-04-19T08:40:22.331" v="187" actId="9405"/>
          <ac:inkMkLst>
            <pc:docMk/>
            <pc:sldMk cId="2697454606" sldId="262"/>
            <ac:inkMk id="102" creationId="{29DF45A2-9F92-41ED-831A-A79F712901E4}"/>
          </ac:inkMkLst>
        </pc:inkChg>
        <pc:inkChg chg="add mod">
          <ac:chgData name="Kavita Shirsat" userId="d3cea5b6e0c28af1" providerId="LiveId" clId="{B05DBB4E-8241-43CF-845D-50130B9D996A}" dt="2022-04-19T08:41:37.256" v="236"/>
          <ac:inkMkLst>
            <pc:docMk/>
            <pc:sldMk cId="2697454606" sldId="262"/>
            <ac:inkMk id="103" creationId="{71BAA65A-0DF3-4273-BD31-9A344C8E2D3D}"/>
          </ac:inkMkLst>
        </pc:inkChg>
        <pc:inkChg chg="add mod">
          <ac:chgData name="Kavita Shirsat" userId="d3cea5b6e0c28af1" providerId="LiveId" clId="{B05DBB4E-8241-43CF-845D-50130B9D996A}" dt="2022-04-19T08:41:37.256" v="236"/>
          <ac:inkMkLst>
            <pc:docMk/>
            <pc:sldMk cId="2697454606" sldId="262"/>
            <ac:inkMk id="104" creationId="{5B8C2FAE-A348-42CC-8F1A-202FA2554A7E}"/>
          </ac:inkMkLst>
        </pc:inkChg>
        <pc:inkChg chg="add mod">
          <ac:chgData name="Kavita Shirsat" userId="d3cea5b6e0c28af1" providerId="LiveId" clId="{B05DBB4E-8241-43CF-845D-50130B9D996A}" dt="2022-04-19T08:41:37.256" v="236"/>
          <ac:inkMkLst>
            <pc:docMk/>
            <pc:sldMk cId="2697454606" sldId="262"/>
            <ac:inkMk id="105" creationId="{B574CA62-A71F-4F5D-9931-AA9DAE4373C9}"/>
          </ac:inkMkLst>
        </pc:inkChg>
        <pc:inkChg chg="add">
          <ac:chgData name="Kavita Shirsat" userId="d3cea5b6e0c28af1" providerId="LiveId" clId="{B05DBB4E-8241-43CF-845D-50130B9D996A}" dt="2022-04-19T08:40:25.733" v="191" actId="9405"/>
          <ac:inkMkLst>
            <pc:docMk/>
            <pc:sldMk cId="2697454606" sldId="262"/>
            <ac:inkMk id="106" creationId="{13ADCF0A-87D6-4685-9F48-2C7F2BD2294B}"/>
          </ac:inkMkLst>
        </pc:inkChg>
        <pc:inkChg chg="add">
          <ac:chgData name="Kavita Shirsat" userId="d3cea5b6e0c28af1" providerId="LiveId" clId="{B05DBB4E-8241-43CF-845D-50130B9D996A}" dt="2022-04-19T08:40:26.327" v="192" actId="9405"/>
          <ac:inkMkLst>
            <pc:docMk/>
            <pc:sldMk cId="2697454606" sldId="262"/>
            <ac:inkMk id="107" creationId="{8B681878-4B3D-4FBD-8CDB-BE0395A7011B}"/>
          </ac:inkMkLst>
        </pc:inkChg>
        <pc:inkChg chg="add">
          <ac:chgData name="Kavita Shirsat" userId="d3cea5b6e0c28af1" providerId="LiveId" clId="{B05DBB4E-8241-43CF-845D-50130B9D996A}" dt="2022-04-19T08:40:26.716" v="193" actId="9405"/>
          <ac:inkMkLst>
            <pc:docMk/>
            <pc:sldMk cId="2697454606" sldId="262"/>
            <ac:inkMk id="108" creationId="{8CEC37C7-2F7F-4802-A372-34C94F69F065}"/>
          </ac:inkMkLst>
        </pc:inkChg>
        <pc:inkChg chg="add mod">
          <ac:chgData name="Kavita Shirsat" userId="d3cea5b6e0c28af1" providerId="LiveId" clId="{B05DBB4E-8241-43CF-845D-50130B9D996A}" dt="2022-04-19T08:40:31.186" v="197"/>
          <ac:inkMkLst>
            <pc:docMk/>
            <pc:sldMk cId="2697454606" sldId="262"/>
            <ac:inkMk id="110" creationId="{6876E67F-6DBA-4EA5-A6D0-49131B989F45}"/>
          </ac:inkMkLst>
        </pc:inkChg>
        <pc:inkChg chg="add mod">
          <ac:chgData name="Kavita Shirsat" userId="d3cea5b6e0c28af1" providerId="LiveId" clId="{B05DBB4E-8241-43CF-845D-50130B9D996A}" dt="2022-04-19T08:40:31.186" v="197"/>
          <ac:inkMkLst>
            <pc:docMk/>
            <pc:sldMk cId="2697454606" sldId="262"/>
            <ac:inkMk id="111" creationId="{38DD9E97-1225-48A6-BB63-780745770D5B}"/>
          </ac:inkMkLst>
        </pc:inkChg>
        <pc:inkChg chg="add del">
          <ac:chgData name="Kavita Shirsat" userId="d3cea5b6e0c28af1" providerId="LiveId" clId="{B05DBB4E-8241-43CF-845D-50130B9D996A}" dt="2022-04-19T08:40:55.189" v="219" actId="9405"/>
          <ac:inkMkLst>
            <pc:docMk/>
            <pc:sldMk cId="2697454606" sldId="262"/>
            <ac:inkMk id="113" creationId="{C1E6FE91-256B-4409-BBAC-2269A73FFB38}"/>
          </ac:inkMkLst>
        </pc:inkChg>
        <pc:inkChg chg="add del mod">
          <ac:chgData name="Kavita Shirsat" userId="d3cea5b6e0c28af1" providerId="LiveId" clId="{B05DBB4E-8241-43CF-845D-50130B9D996A}" dt="2022-04-19T08:40:54.782" v="218" actId="9405"/>
          <ac:inkMkLst>
            <pc:docMk/>
            <pc:sldMk cId="2697454606" sldId="262"/>
            <ac:inkMk id="114" creationId="{38A44469-F9D1-4DF0-ABDB-9A74B3DF6065}"/>
          </ac:inkMkLst>
        </pc:inkChg>
        <pc:inkChg chg="add del mod">
          <ac:chgData name="Kavita Shirsat" userId="d3cea5b6e0c28af1" providerId="LiveId" clId="{B05DBB4E-8241-43CF-845D-50130B9D996A}" dt="2022-04-19T08:40:54.500" v="217" actId="9405"/>
          <ac:inkMkLst>
            <pc:docMk/>
            <pc:sldMk cId="2697454606" sldId="262"/>
            <ac:inkMk id="115" creationId="{1ACCD41F-EDDD-4BC7-9292-4726D8DD272E}"/>
          </ac:inkMkLst>
        </pc:inkChg>
        <pc:inkChg chg="add del">
          <ac:chgData name="Kavita Shirsat" userId="d3cea5b6e0c28af1" providerId="LiveId" clId="{B05DBB4E-8241-43CF-845D-50130B9D996A}" dt="2022-04-19T08:40:54.334" v="216"/>
          <ac:inkMkLst>
            <pc:docMk/>
            <pc:sldMk cId="2697454606" sldId="262"/>
            <ac:inkMk id="116" creationId="{7FCD3ACE-AC86-4AA0-B8C4-88FA229070FC}"/>
          </ac:inkMkLst>
        </pc:inkChg>
        <pc:inkChg chg="add del mod">
          <ac:chgData name="Kavita Shirsat" userId="d3cea5b6e0c28af1" providerId="LiveId" clId="{B05DBB4E-8241-43CF-845D-50130B9D996A}" dt="2022-04-19T08:40:54.138" v="214" actId="9405"/>
          <ac:inkMkLst>
            <pc:docMk/>
            <pc:sldMk cId="2697454606" sldId="262"/>
            <ac:inkMk id="118" creationId="{C68B52F5-1904-4E17-8E7B-0AB58406498A}"/>
          </ac:inkMkLst>
        </pc:inkChg>
        <pc:inkChg chg="add del mod">
          <ac:chgData name="Kavita Shirsat" userId="d3cea5b6e0c28af1" providerId="LiveId" clId="{B05DBB4E-8241-43CF-845D-50130B9D996A}" dt="2022-04-19T08:40:53.966" v="213" actId="9405"/>
          <ac:inkMkLst>
            <pc:docMk/>
            <pc:sldMk cId="2697454606" sldId="262"/>
            <ac:inkMk id="119" creationId="{46EAD3DD-5E60-4565-8F50-D82FF4AF4531}"/>
          </ac:inkMkLst>
        </pc:inkChg>
        <pc:inkChg chg="add del mod">
          <ac:chgData name="Kavita Shirsat" userId="d3cea5b6e0c28af1" providerId="LiveId" clId="{B05DBB4E-8241-43CF-845D-50130B9D996A}" dt="2022-04-19T08:40:53.763" v="212" actId="9405"/>
          <ac:inkMkLst>
            <pc:docMk/>
            <pc:sldMk cId="2697454606" sldId="262"/>
            <ac:inkMk id="120" creationId="{D3842931-B976-4076-B293-AA39A70339D1}"/>
          </ac:inkMkLst>
        </pc:inkChg>
        <pc:inkChg chg="add del mod">
          <ac:chgData name="Kavita Shirsat" userId="d3cea5b6e0c28af1" providerId="LiveId" clId="{B05DBB4E-8241-43CF-845D-50130B9D996A}" dt="2022-04-19T08:40:53.539" v="211" actId="9405"/>
          <ac:inkMkLst>
            <pc:docMk/>
            <pc:sldMk cId="2697454606" sldId="262"/>
            <ac:inkMk id="121" creationId="{9CF61A34-90BD-495C-8AB5-32D557BBA9F2}"/>
          </ac:inkMkLst>
        </pc:inkChg>
        <pc:inkChg chg="add del">
          <ac:chgData name="Kavita Shirsat" userId="d3cea5b6e0c28af1" providerId="LiveId" clId="{B05DBB4E-8241-43CF-845D-50130B9D996A}" dt="2022-04-19T08:40:53.117" v="210"/>
          <ac:inkMkLst>
            <pc:docMk/>
            <pc:sldMk cId="2697454606" sldId="262"/>
            <ac:inkMk id="122" creationId="{40780B4C-F59F-4F57-8999-C54CB064EFB4}"/>
          </ac:inkMkLst>
        </pc:inkChg>
        <pc:inkChg chg="add">
          <ac:chgData name="Kavita Shirsat" userId="d3cea5b6e0c28af1" providerId="LiveId" clId="{B05DBB4E-8241-43CF-845D-50130B9D996A}" dt="2022-04-19T08:40:55.493" v="220" actId="9405"/>
          <ac:inkMkLst>
            <pc:docMk/>
            <pc:sldMk cId="2697454606" sldId="262"/>
            <ac:inkMk id="124" creationId="{708D179D-EB9F-4575-B536-1845C25F93E7}"/>
          </ac:inkMkLst>
        </pc:inkChg>
        <pc:inkChg chg="add mod">
          <ac:chgData name="Kavita Shirsat" userId="d3cea5b6e0c28af1" providerId="LiveId" clId="{B05DBB4E-8241-43CF-845D-50130B9D996A}" dt="2022-04-19T08:41:11.984" v="232"/>
          <ac:inkMkLst>
            <pc:docMk/>
            <pc:sldMk cId="2697454606" sldId="262"/>
            <ac:inkMk id="125" creationId="{EFBE0486-1B60-4D1D-8CCC-6783CFF362E6}"/>
          </ac:inkMkLst>
        </pc:inkChg>
        <pc:inkChg chg="add mod">
          <ac:chgData name="Kavita Shirsat" userId="d3cea5b6e0c28af1" providerId="LiveId" clId="{B05DBB4E-8241-43CF-845D-50130B9D996A}" dt="2022-04-19T08:41:11.984" v="232"/>
          <ac:inkMkLst>
            <pc:docMk/>
            <pc:sldMk cId="2697454606" sldId="262"/>
            <ac:inkMk id="126" creationId="{D26369C2-68D7-4932-BC4B-26EFAD4CDF5C}"/>
          </ac:inkMkLst>
        </pc:inkChg>
        <pc:inkChg chg="add mod">
          <ac:chgData name="Kavita Shirsat" userId="d3cea5b6e0c28af1" providerId="LiveId" clId="{B05DBB4E-8241-43CF-845D-50130B9D996A}" dt="2022-04-19T08:41:11.984" v="232"/>
          <ac:inkMkLst>
            <pc:docMk/>
            <pc:sldMk cId="2697454606" sldId="262"/>
            <ac:inkMk id="127" creationId="{1CC9AC4A-9035-4733-A5EA-28FF5C514C6F}"/>
          </ac:inkMkLst>
        </pc:inkChg>
        <pc:inkChg chg="add mod">
          <ac:chgData name="Kavita Shirsat" userId="d3cea5b6e0c28af1" providerId="LiveId" clId="{B05DBB4E-8241-43CF-845D-50130B9D996A}" dt="2022-04-19T08:41:10.097" v="228"/>
          <ac:inkMkLst>
            <pc:docMk/>
            <pc:sldMk cId="2697454606" sldId="262"/>
            <ac:inkMk id="129" creationId="{7B28AD4A-697A-421C-9267-3E194EB3CCB5}"/>
          </ac:inkMkLst>
        </pc:inkChg>
        <pc:inkChg chg="add mod">
          <ac:chgData name="Kavita Shirsat" userId="d3cea5b6e0c28af1" providerId="LiveId" clId="{B05DBB4E-8241-43CF-845D-50130B9D996A}" dt="2022-04-19T08:41:10.097" v="228"/>
          <ac:inkMkLst>
            <pc:docMk/>
            <pc:sldMk cId="2697454606" sldId="262"/>
            <ac:inkMk id="130" creationId="{562676D7-CD4E-4313-B802-EB3E99DEA6EB}"/>
          </ac:inkMkLst>
        </pc:inkChg>
        <pc:inkChg chg="add mod">
          <ac:chgData name="Kavita Shirsat" userId="d3cea5b6e0c28af1" providerId="LiveId" clId="{B05DBB4E-8241-43CF-845D-50130B9D996A}" dt="2022-04-19T08:41:10.097" v="228"/>
          <ac:inkMkLst>
            <pc:docMk/>
            <pc:sldMk cId="2697454606" sldId="262"/>
            <ac:inkMk id="131" creationId="{A40AA7A5-03A6-4338-BFEF-5111D75E5682}"/>
          </ac:inkMkLst>
        </pc:inkChg>
        <pc:inkChg chg="add mod">
          <ac:chgData name="Kavita Shirsat" userId="d3cea5b6e0c28af1" providerId="LiveId" clId="{B05DBB4E-8241-43CF-845D-50130B9D996A}" dt="2022-04-19T08:41:11.984" v="232"/>
          <ac:inkMkLst>
            <pc:docMk/>
            <pc:sldMk cId="2697454606" sldId="262"/>
            <ac:inkMk id="133" creationId="{948F7613-DE56-4F13-B09F-04E2DA27E642}"/>
          </ac:inkMkLst>
        </pc:inkChg>
        <pc:inkChg chg="add mod">
          <ac:chgData name="Kavita Shirsat" userId="d3cea5b6e0c28af1" providerId="LiveId" clId="{B05DBB4E-8241-43CF-845D-50130B9D996A}" dt="2022-04-19T08:41:11.984" v="232"/>
          <ac:inkMkLst>
            <pc:docMk/>
            <pc:sldMk cId="2697454606" sldId="262"/>
            <ac:inkMk id="134" creationId="{50046A71-981A-4740-B943-08810601CFEF}"/>
          </ac:inkMkLst>
        </pc:inkChg>
        <pc:inkChg chg="add mod">
          <ac:chgData name="Kavita Shirsat" userId="d3cea5b6e0c28af1" providerId="LiveId" clId="{B05DBB4E-8241-43CF-845D-50130B9D996A}" dt="2022-04-19T08:41:11.984" v="232"/>
          <ac:inkMkLst>
            <pc:docMk/>
            <pc:sldMk cId="2697454606" sldId="262"/>
            <ac:inkMk id="135" creationId="{B0FC13D4-5671-49C8-9673-DA21F288177D}"/>
          </ac:inkMkLst>
        </pc:inkChg>
        <pc:inkChg chg="add">
          <ac:chgData name="Kavita Shirsat" userId="d3cea5b6e0c28af1" providerId="LiveId" clId="{B05DBB4E-8241-43CF-845D-50130B9D996A}" dt="2022-04-19T08:41:14.866" v="233" actId="9405"/>
          <ac:inkMkLst>
            <pc:docMk/>
            <pc:sldMk cId="2697454606" sldId="262"/>
            <ac:inkMk id="137" creationId="{4E820669-DD80-4602-9A3E-A2C882FF932D}"/>
          </ac:inkMkLst>
        </pc:inkChg>
        <pc:inkChg chg="add mod">
          <ac:chgData name="Kavita Shirsat" userId="d3cea5b6e0c28af1" providerId="LiveId" clId="{B05DBB4E-8241-43CF-845D-50130B9D996A}" dt="2022-04-19T08:41:37.256" v="236"/>
          <ac:inkMkLst>
            <pc:docMk/>
            <pc:sldMk cId="2697454606" sldId="262"/>
            <ac:inkMk id="138" creationId="{C2581762-92A7-4CF2-B874-B5B631EBCD52}"/>
          </ac:inkMkLst>
        </pc:inkChg>
        <pc:inkChg chg="add">
          <ac:chgData name="Kavita Shirsat" userId="d3cea5b6e0c28af1" providerId="LiveId" clId="{B05DBB4E-8241-43CF-845D-50130B9D996A}" dt="2022-04-19T08:41:36.736" v="235" actId="9405"/>
          <ac:inkMkLst>
            <pc:docMk/>
            <pc:sldMk cId="2697454606" sldId="262"/>
            <ac:inkMk id="139" creationId="{4561AF95-A005-4AE2-84C0-5D89DD9B012B}"/>
          </ac:inkMkLst>
        </pc:inkChg>
        <pc:inkChg chg="add">
          <ac:chgData name="Kavita Shirsat" userId="d3cea5b6e0c28af1" providerId="LiveId" clId="{B05DBB4E-8241-43CF-845D-50130B9D996A}" dt="2022-04-19T08:41:37.910" v="237" actId="9405"/>
          <ac:inkMkLst>
            <pc:docMk/>
            <pc:sldMk cId="2697454606" sldId="262"/>
            <ac:inkMk id="141" creationId="{9DBECA94-3A7C-496F-A742-DD88A81886DB}"/>
          </ac:inkMkLst>
        </pc:inkChg>
        <pc:inkChg chg="add">
          <ac:chgData name="Kavita Shirsat" userId="d3cea5b6e0c28af1" providerId="LiveId" clId="{B05DBB4E-8241-43CF-845D-50130B9D996A}" dt="2022-04-19T08:41:38.254" v="238" actId="9405"/>
          <ac:inkMkLst>
            <pc:docMk/>
            <pc:sldMk cId="2697454606" sldId="262"/>
            <ac:inkMk id="142" creationId="{4C716884-B533-43F3-B1CE-689031BA0783}"/>
          </ac:inkMkLst>
        </pc:inkChg>
        <pc:inkChg chg="add">
          <ac:chgData name="Kavita Shirsat" userId="d3cea5b6e0c28af1" providerId="LiveId" clId="{B05DBB4E-8241-43CF-845D-50130B9D996A}" dt="2022-04-19T08:41:38.618" v="239" actId="9405"/>
          <ac:inkMkLst>
            <pc:docMk/>
            <pc:sldMk cId="2697454606" sldId="262"/>
            <ac:inkMk id="143" creationId="{97AAF72C-EF44-4FA5-9263-1BC7FA65530C}"/>
          </ac:inkMkLst>
        </pc:inkChg>
        <pc:inkChg chg="add">
          <ac:chgData name="Kavita Shirsat" userId="d3cea5b6e0c28af1" providerId="LiveId" clId="{B05DBB4E-8241-43CF-845D-50130B9D996A}" dt="2022-04-19T08:41:39.003" v="240" actId="9405"/>
          <ac:inkMkLst>
            <pc:docMk/>
            <pc:sldMk cId="2697454606" sldId="262"/>
            <ac:inkMk id="144" creationId="{61A69D71-EA83-4ED0-8572-8F5A69A91D87}"/>
          </ac:inkMkLst>
        </pc:inkChg>
      </pc:sldChg>
      <pc:sldChg chg="new del">
        <pc:chgData name="Kavita Shirsat" userId="d3cea5b6e0c28af1" providerId="LiveId" clId="{B05DBB4E-8241-43CF-845D-50130B9D996A}" dt="2022-04-19T08:31:35.873" v="1" actId="47"/>
        <pc:sldMkLst>
          <pc:docMk/>
          <pc:sldMk cId="3250158962" sldId="262"/>
        </pc:sldMkLst>
      </pc:sldChg>
      <pc:sldChg chg="addSp modSp new mod">
        <pc:chgData name="Kavita Shirsat" userId="d3cea5b6e0c28af1" providerId="LiveId" clId="{B05DBB4E-8241-43CF-845D-50130B9D996A}" dt="2022-04-19T09:02:28.165" v="400" actId="15"/>
        <pc:sldMkLst>
          <pc:docMk/>
          <pc:sldMk cId="3644271977" sldId="263"/>
        </pc:sldMkLst>
        <pc:spChg chg="mod">
          <ac:chgData name="Kavita Shirsat" userId="d3cea5b6e0c28af1" providerId="LiveId" clId="{B05DBB4E-8241-43CF-845D-50130B9D996A}" dt="2022-04-19T09:02:28.165" v="400" actId="15"/>
          <ac:spMkLst>
            <pc:docMk/>
            <pc:sldMk cId="3644271977" sldId="263"/>
            <ac:spMk id="3" creationId="{2698CF53-BD0E-4F61-8ED3-4B873B875E55}"/>
          </ac:spMkLst>
        </pc:spChg>
        <pc:grpChg chg="mod">
          <ac:chgData name="Kavita Shirsat" userId="d3cea5b6e0c28af1" providerId="LiveId" clId="{B05DBB4E-8241-43CF-845D-50130B9D996A}" dt="2022-04-19T08:42:07.805" v="254"/>
          <ac:grpSpMkLst>
            <pc:docMk/>
            <pc:sldMk cId="3644271977" sldId="263"/>
            <ac:grpSpMk id="7" creationId="{EBD1772C-8858-4C49-A863-1CE3A9C397B1}"/>
          </ac:grpSpMkLst>
        </pc:grpChg>
        <pc:inkChg chg="add mod">
          <ac:chgData name="Kavita Shirsat" userId="d3cea5b6e0c28af1" providerId="LiveId" clId="{B05DBB4E-8241-43CF-845D-50130B9D996A}" dt="2022-04-19T08:42:07.805" v="254"/>
          <ac:inkMkLst>
            <pc:docMk/>
            <pc:sldMk cId="3644271977" sldId="263"/>
            <ac:inkMk id="4" creationId="{830FA72E-0409-483A-A5B8-5C1DA961849F}"/>
          </ac:inkMkLst>
        </pc:inkChg>
        <pc:inkChg chg="add mod">
          <ac:chgData name="Kavita Shirsat" userId="d3cea5b6e0c28af1" providerId="LiveId" clId="{B05DBB4E-8241-43CF-845D-50130B9D996A}" dt="2022-04-19T08:42:07.805" v="254"/>
          <ac:inkMkLst>
            <pc:docMk/>
            <pc:sldMk cId="3644271977" sldId="263"/>
            <ac:inkMk id="5" creationId="{AB2F1ED0-EC22-437C-B820-333C0608AE78}"/>
          </ac:inkMkLst>
        </pc:inkChg>
        <pc:inkChg chg="add mod">
          <ac:chgData name="Kavita Shirsat" userId="d3cea5b6e0c28af1" providerId="LiveId" clId="{B05DBB4E-8241-43CF-845D-50130B9D996A}" dt="2022-04-19T08:42:07.805" v="254"/>
          <ac:inkMkLst>
            <pc:docMk/>
            <pc:sldMk cId="3644271977" sldId="263"/>
            <ac:inkMk id="6" creationId="{9B8EF195-9391-4748-9909-99D58EBB26B1}"/>
          </ac:inkMkLst>
        </pc:inkChg>
        <pc:inkChg chg="add">
          <ac:chgData name="Kavita Shirsat" userId="d3cea5b6e0c28af1" providerId="LiveId" clId="{B05DBB4E-8241-43CF-845D-50130B9D996A}" dt="2022-04-19T08:42:21.465" v="255" actId="9405"/>
          <ac:inkMkLst>
            <pc:docMk/>
            <pc:sldMk cId="3644271977" sldId="263"/>
            <ac:inkMk id="8" creationId="{0A0A3937-5356-42EA-84B2-C74D60BB550B}"/>
          </ac:inkMkLst>
        </pc:inkChg>
      </pc:sldChg>
      <pc:sldChg chg="addSp delSp modSp new mod ord">
        <pc:chgData name="Kavita Shirsat" userId="d3cea5b6e0c28af1" providerId="LiveId" clId="{B05DBB4E-8241-43CF-845D-50130B9D996A}" dt="2022-04-19T10:31:27.922" v="710"/>
        <pc:sldMkLst>
          <pc:docMk/>
          <pc:sldMk cId="2439589221" sldId="264"/>
        </pc:sldMkLst>
        <pc:spChg chg="mod">
          <ac:chgData name="Kavita Shirsat" userId="d3cea5b6e0c28af1" providerId="LiveId" clId="{B05DBB4E-8241-43CF-845D-50130B9D996A}" dt="2022-04-19T08:57:08.320" v="359"/>
          <ac:spMkLst>
            <pc:docMk/>
            <pc:sldMk cId="2439589221" sldId="264"/>
            <ac:spMk id="2" creationId="{420DD5E0-7283-43B0-8DEC-0A4219781A66}"/>
          </ac:spMkLst>
        </pc:spChg>
        <pc:spChg chg="del">
          <ac:chgData name="Kavita Shirsat" userId="d3cea5b6e0c28af1" providerId="LiveId" clId="{B05DBB4E-8241-43CF-845D-50130B9D996A}" dt="2022-04-19T08:56:40.801" v="358" actId="22"/>
          <ac:spMkLst>
            <pc:docMk/>
            <pc:sldMk cId="2439589221" sldId="264"/>
            <ac:spMk id="3" creationId="{3EB757ED-8AB8-4A81-8CB5-E40CDE40C665}"/>
          </ac:spMkLst>
        </pc:spChg>
        <pc:spChg chg="add mod">
          <ac:chgData name="Kavita Shirsat" userId="d3cea5b6e0c28af1" providerId="LiveId" clId="{B05DBB4E-8241-43CF-845D-50130B9D996A}" dt="2022-04-19T08:58:28.079" v="371"/>
          <ac:spMkLst>
            <pc:docMk/>
            <pc:sldMk cId="2439589221" sldId="264"/>
            <ac:spMk id="7" creationId="{8FEAD6D7-E520-4E89-85E6-1D9C4AFB8D71}"/>
          </ac:spMkLst>
        </pc:spChg>
        <pc:spChg chg="add mod">
          <ac:chgData name="Kavita Shirsat" userId="d3cea5b6e0c28af1" providerId="LiveId" clId="{B05DBB4E-8241-43CF-845D-50130B9D996A}" dt="2022-04-19T08:58:47.627" v="377" actId="20577"/>
          <ac:spMkLst>
            <pc:docMk/>
            <pc:sldMk cId="2439589221" sldId="264"/>
            <ac:spMk id="9" creationId="{2B686112-B5B0-4974-8DF4-AA3A6174A045}"/>
          </ac:spMkLst>
        </pc:spChg>
        <pc:picChg chg="add mod ord modCrop">
          <ac:chgData name="Kavita Shirsat" userId="d3cea5b6e0c28af1" providerId="LiveId" clId="{B05DBB4E-8241-43CF-845D-50130B9D996A}" dt="2022-04-19T08:58:40.188" v="375" actId="14100"/>
          <ac:picMkLst>
            <pc:docMk/>
            <pc:sldMk cId="2439589221" sldId="264"/>
            <ac:picMk id="5" creationId="{A73F0379-62FF-418D-A8F7-C49EAB1369D8}"/>
          </ac:picMkLst>
        </pc:picChg>
        <pc:inkChg chg="add">
          <ac:chgData name="Kavita Shirsat" userId="d3cea5b6e0c28af1" providerId="LiveId" clId="{B05DBB4E-8241-43CF-845D-50130B9D996A}" dt="2022-04-19T10:31:27.922" v="710"/>
          <ac:inkMkLst>
            <pc:docMk/>
            <pc:sldMk cId="2439589221" sldId="264"/>
            <ac:inkMk id="10" creationId="{4FFE5CEC-FDC6-41C8-A2F9-53C46206FC91}"/>
          </ac:inkMkLst>
        </pc:inkChg>
      </pc:sldChg>
      <pc:sldChg chg="addSp delSp modSp new mod">
        <pc:chgData name="Kavita Shirsat" userId="d3cea5b6e0c28af1" providerId="LiveId" clId="{B05DBB4E-8241-43CF-845D-50130B9D996A}" dt="2022-04-19T09:10:01.568" v="480" actId="5793"/>
        <pc:sldMkLst>
          <pc:docMk/>
          <pc:sldMk cId="198470949" sldId="265"/>
        </pc:sldMkLst>
        <pc:spChg chg="mod">
          <ac:chgData name="Kavita Shirsat" userId="d3cea5b6e0c28af1" providerId="LiveId" clId="{B05DBB4E-8241-43CF-845D-50130B9D996A}" dt="2022-04-19T09:10:01.568" v="480" actId="5793"/>
          <ac:spMkLst>
            <pc:docMk/>
            <pc:sldMk cId="198470949" sldId="265"/>
            <ac:spMk id="2" creationId="{23BC61F2-0A95-4570-9646-222FEB7F1DB1}"/>
          </ac:spMkLst>
        </pc:spChg>
        <pc:spChg chg="add del mod">
          <ac:chgData name="Kavita Shirsat" userId="d3cea5b6e0c28af1" providerId="LiveId" clId="{B05DBB4E-8241-43CF-845D-50130B9D996A}" dt="2022-04-19T09:09:37.382" v="475" actId="20577"/>
          <ac:spMkLst>
            <pc:docMk/>
            <pc:sldMk cId="198470949" sldId="265"/>
            <ac:spMk id="3" creationId="{328F550B-2AE9-4F05-8961-B931066D4BC0}"/>
          </ac:spMkLst>
        </pc:spChg>
        <pc:picChg chg="add del mod ord modCrop">
          <ac:chgData name="Kavita Shirsat" userId="d3cea5b6e0c28af1" providerId="LiveId" clId="{B05DBB4E-8241-43CF-845D-50130B9D996A}" dt="2022-04-19T09:06:08.689" v="423" actId="22"/>
          <ac:picMkLst>
            <pc:docMk/>
            <pc:sldMk cId="198470949" sldId="265"/>
            <ac:picMk id="5" creationId="{38CA83AE-5C0C-4E9F-82BF-DD8BB7A3523A}"/>
          </ac:picMkLst>
        </pc:picChg>
      </pc:sldChg>
      <pc:sldChg chg="modSp new mod">
        <pc:chgData name="Kavita Shirsat" userId="d3cea5b6e0c28af1" providerId="LiveId" clId="{B05DBB4E-8241-43CF-845D-50130B9D996A}" dt="2022-04-19T09:15:18.734" v="522"/>
        <pc:sldMkLst>
          <pc:docMk/>
          <pc:sldMk cId="1177289250" sldId="266"/>
        </pc:sldMkLst>
        <pc:spChg chg="mod">
          <ac:chgData name="Kavita Shirsat" userId="d3cea5b6e0c28af1" providerId="LiveId" clId="{B05DBB4E-8241-43CF-845D-50130B9D996A}" dt="2022-04-19T09:15:18.734" v="522"/>
          <ac:spMkLst>
            <pc:docMk/>
            <pc:sldMk cId="1177289250" sldId="266"/>
            <ac:spMk id="2" creationId="{2C603EBB-C5E9-44EF-996D-3DEAACDEAFE5}"/>
          </ac:spMkLst>
        </pc:spChg>
        <pc:spChg chg="mod">
          <ac:chgData name="Kavita Shirsat" userId="d3cea5b6e0c28af1" providerId="LiveId" clId="{B05DBB4E-8241-43CF-845D-50130B9D996A}" dt="2022-04-19T09:12:43.391" v="500" actId="20577"/>
          <ac:spMkLst>
            <pc:docMk/>
            <pc:sldMk cId="1177289250" sldId="266"/>
            <ac:spMk id="3" creationId="{485D56DA-9764-4F29-BB02-B739324C5185}"/>
          </ac:spMkLst>
        </pc:spChg>
      </pc:sldChg>
      <pc:sldChg chg="modSp new mod">
        <pc:chgData name="Kavita Shirsat" userId="d3cea5b6e0c28af1" providerId="LiveId" clId="{B05DBB4E-8241-43CF-845D-50130B9D996A}" dt="2022-04-19T09:15:01.128" v="521"/>
        <pc:sldMkLst>
          <pc:docMk/>
          <pc:sldMk cId="2993660255" sldId="267"/>
        </pc:sldMkLst>
        <pc:spChg chg="mod">
          <ac:chgData name="Kavita Shirsat" userId="d3cea5b6e0c28af1" providerId="LiveId" clId="{B05DBB4E-8241-43CF-845D-50130B9D996A}" dt="2022-04-19T09:15:01.128" v="521"/>
          <ac:spMkLst>
            <pc:docMk/>
            <pc:sldMk cId="2993660255" sldId="267"/>
            <ac:spMk id="2" creationId="{B0C76BA0-50E9-491F-B31E-2690C71CB37A}"/>
          </ac:spMkLst>
        </pc:spChg>
        <pc:spChg chg="mod">
          <ac:chgData name="Kavita Shirsat" userId="d3cea5b6e0c28af1" providerId="LiveId" clId="{B05DBB4E-8241-43CF-845D-50130B9D996A}" dt="2022-04-19T09:14:48.162" v="520" actId="20577"/>
          <ac:spMkLst>
            <pc:docMk/>
            <pc:sldMk cId="2993660255" sldId="267"/>
            <ac:spMk id="3" creationId="{DB22BCE4-3FC9-46DC-8551-4459909A7AE1}"/>
          </ac:spMkLst>
        </pc:spChg>
      </pc:sldChg>
      <pc:sldChg chg="addSp modSp new mod">
        <pc:chgData name="Kavita Shirsat" userId="d3cea5b6e0c28af1" providerId="LiveId" clId="{B05DBB4E-8241-43CF-845D-50130B9D996A}" dt="2022-04-19T09:30:47.662" v="608" actId="1076"/>
        <pc:sldMkLst>
          <pc:docMk/>
          <pc:sldMk cId="3378743855" sldId="268"/>
        </pc:sldMkLst>
        <pc:spChg chg="mod">
          <ac:chgData name="Kavita Shirsat" userId="d3cea5b6e0c28af1" providerId="LiveId" clId="{B05DBB4E-8241-43CF-845D-50130B9D996A}" dt="2022-04-19T09:21:16.355" v="546" actId="20577"/>
          <ac:spMkLst>
            <pc:docMk/>
            <pc:sldMk cId="3378743855" sldId="268"/>
            <ac:spMk id="2" creationId="{5212DF8B-71AD-4CEC-8E7D-EEC48FBA76F0}"/>
          </ac:spMkLst>
        </pc:spChg>
        <pc:spChg chg="mod">
          <ac:chgData name="Kavita Shirsat" userId="d3cea5b6e0c28af1" providerId="LiveId" clId="{B05DBB4E-8241-43CF-845D-50130B9D996A}" dt="2022-04-19T09:30:42.653" v="607" actId="20577"/>
          <ac:spMkLst>
            <pc:docMk/>
            <pc:sldMk cId="3378743855" sldId="268"/>
            <ac:spMk id="3" creationId="{8D90F2F7-A21A-401A-937F-F78454CA4798}"/>
          </ac:spMkLst>
        </pc:spChg>
        <pc:picChg chg="add mod modCrop">
          <ac:chgData name="Kavita Shirsat" userId="d3cea5b6e0c28af1" providerId="LiveId" clId="{B05DBB4E-8241-43CF-845D-50130B9D996A}" dt="2022-04-19T09:30:18.132" v="594" actId="1076"/>
          <ac:picMkLst>
            <pc:docMk/>
            <pc:sldMk cId="3378743855" sldId="268"/>
            <ac:picMk id="5" creationId="{7813A48A-C7E6-4118-BFA3-656AB8CB6EAE}"/>
          </ac:picMkLst>
        </pc:picChg>
        <pc:picChg chg="add mod modCrop">
          <ac:chgData name="Kavita Shirsat" userId="d3cea5b6e0c28af1" providerId="LiveId" clId="{B05DBB4E-8241-43CF-845D-50130B9D996A}" dt="2022-04-19T09:30:47.662" v="608" actId="1076"/>
          <ac:picMkLst>
            <pc:docMk/>
            <pc:sldMk cId="3378743855" sldId="268"/>
            <ac:picMk id="7" creationId="{AF91304C-B7FB-486F-8385-AB0EBE53AA38}"/>
          </ac:picMkLst>
        </pc:picChg>
      </pc:sldChg>
      <pc:sldChg chg="addSp delSp modSp new mod modAnim">
        <pc:chgData name="Kavita Shirsat" userId="d3cea5b6e0c28af1" providerId="LiveId" clId="{B05DBB4E-8241-43CF-845D-50130B9D996A}" dt="2022-04-19T09:33:46.138" v="643"/>
        <pc:sldMkLst>
          <pc:docMk/>
          <pc:sldMk cId="1760589250" sldId="269"/>
        </pc:sldMkLst>
        <pc:spChg chg="mod">
          <ac:chgData name="Kavita Shirsat" userId="d3cea5b6e0c28af1" providerId="LiveId" clId="{B05DBB4E-8241-43CF-845D-50130B9D996A}" dt="2022-04-19T09:33:37.303" v="642" actId="27636"/>
          <ac:spMkLst>
            <pc:docMk/>
            <pc:sldMk cId="1760589250" sldId="269"/>
            <ac:spMk id="3" creationId="{82CA7F51-A38E-455A-8558-0AD1DB6FD712}"/>
          </ac:spMkLst>
        </pc:spChg>
        <pc:spChg chg="add del">
          <ac:chgData name="Kavita Shirsat" userId="d3cea5b6e0c28af1" providerId="LiveId" clId="{B05DBB4E-8241-43CF-845D-50130B9D996A}" dt="2022-04-19T09:33:00.585" v="630" actId="22"/>
          <ac:spMkLst>
            <pc:docMk/>
            <pc:sldMk cId="1760589250" sldId="269"/>
            <ac:spMk id="7" creationId="{C6788B75-7C37-4492-8C0B-239C5051BDA7}"/>
          </ac:spMkLst>
        </pc:spChg>
        <pc:picChg chg="add mod modCrop">
          <ac:chgData name="Kavita Shirsat" userId="d3cea5b6e0c28af1" providerId="LiveId" clId="{B05DBB4E-8241-43CF-845D-50130B9D996A}" dt="2022-04-19T09:33:07.663" v="638" actId="1076"/>
          <ac:picMkLst>
            <pc:docMk/>
            <pc:sldMk cId="1760589250" sldId="269"/>
            <ac:picMk id="5" creationId="{1ACF2732-55EF-474B-8F4A-65EBFB4648CC}"/>
          </ac:picMkLst>
        </pc:picChg>
      </pc:sldChg>
      <pc:sldChg chg="addSp delSp modSp new mod">
        <pc:chgData name="Kavita Shirsat" userId="d3cea5b6e0c28af1" providerId="LiveId" clId="{B05DBB4E-8241-43CF-845D-50130B9D996A}" dt="2022-04-19T09:42:07.345" v="691" actId="1076"/>
        <pc:sldMkLst>
          <pc:docMk/>
          <pc:sldMk cId="3007826882" sldId="270"/>
        </pc:sldMkLst>
        <pc:spChg chg="mod">
          <ac:chgData name="Kavita Shirsat" userId="d3cea5b6e0c28af1" providerId="LiveId" clId="{B05DBB4E-8241-43CF-845D-50130B9D996A}" dt="2022-04-19T09:41:53.443" v="685" actId="27636"/>
          <ac:spMkLst>
            <pc:docMk/>
            <pc:sldMk cId="3007826882" sldId="270"/>
            <ac:spMk id="2" creationId="{2D7ADCBF-6707-42CD-AF51-1C14F995ECE7}"/>
          </ac:spMkLst>
        </pc:spChg>
        <pc:spChg chg="del mod">
          <ac:chgData name="Kavita Shirsat" userId="d3cea5b6e0c28af1" providerId="LiveId" clId="{B05DBB4E-8241-43CF-845D-50130B9D996A}" dt="2022-04-19T09:37:51.086" v="647" actId="22"/>
          <ac:spMkLst>
            <pc:docMk/>
            <pc:sldMk cId="3007826882" sldId="270"/>
            <ac:spMk id="3" creationId="{68519986-5D79-4DE6-9B7C-5157D992A905}"/>
          </ac:spMkLst>
        </pc:spChg>
        <pc:spChg chg="add mod">
          <ac:chgData name="Kavita Shirsat" userId="d3cea5b6e0c28af1" providerId="LiveId" clId="{B05DBB4E-8241-43CF-845D-50130B9D996A}" dt="2022-04-19T09:42:04.874" v="690" actId="1076"/>
          <ac:spMkLst>
            <pc:docMk/>
            <pc:sldMk cId="3007826882" sldId="270"/>
            <ac:spMk id="7" creationId="{59EA130A-5B35-4907-9BE3-D3AEC0BB5795}"/>
          </ac:spMkLst>
        </pc:spChg>
        <pc:picChg chg="add mod ord modCrop">
          <ac:chgData name="Kavita Shirsat" userId="d3cea5b6e0c28af1" providerId="LiveId" clId="{B05DBB4E-8241-43CF-845D-50130B9D996A}" dt="2022-04-19T09:42:07.345" v="691" actId="1076"/>
          <ac:picMkLst>
            <pc:docMk/>
            <pc:sldMk cId="3007826882" sldId="270"/>
            <ac:picMk id="5" creationId="{2416F2C1-787A-4CDD-9B4C-5994FB86AD20}"/>
          </ac:picMkLst>
        </pc:picChg>
      </pc:sldChg>
      <pc:sldChg chg="addSp delSp modSp new mod">
        <pc:chgData name="Kavita Shirsat" userId="d3cea5b6e0c28af1" providerId="LiveId" clId="{B05DBB4E-8241-43CF-845D-50130B9D996A}" dt="2022-04-19T09:44:39.674" v="709" actId="6549"/>
        <pc:sldMkLst>
          <pc:docMk/>
          <pc:sldMk cId="2834564488" sldId="271"/>
        </pc:sldMkLst>
        <pc:spChg chg="mod">
          <ac:chgData name="Kavita Shirsat" userId="d3cea5b6e0c28af1" providerId="LiveId" clId="{B05DBB4E-8241-43CF-845D-50130B9D996A}" dt="2022-04-19T09:40:50.293" v="674" actId="27636"/>
          <ac:spMkLst>
            <pc:docMk/>
            <pc:sldMk cId="2834564488" sldId="271"/>
            <ac:spMk id="2" creationId="{8DB7A889-0B04-484D-9CC3-3185DA7FF8D9}"/>
          </ac:spMkLst>
        </pc:spChg>
        <pc:spChg chg="del">
          <ac:chgData name="Kavita Shirsat" userId="d3cea5b6e0c28af1" providerId="LiveId" clId="{B05DBB4E-8241-43CF-845D-50130B9D996A}" dt="2022-04-19T09:38:49.412" v="658" actId="22"/>
          <ac:spMkLst>
            <pc:docMk/>
            <pc:sldMk cId="2834564488" sldId="271"/>
            <ac:spMk id="3" creationId="{2A5168E0-925A-4F87-B5AD-8F0AF78B262F}"/>
          </ac:spMkLst>
        </pc:spChg>
        <pc:spChg chg="add del mod">
          <ac:chgData name="Kavita Shirsat" userId="d3cea5b6e0c28af1" providerId="LiveId" clId="{B05DBB4E-8241-43CF-845D-50130B9D996A}" dt="2022-04-19T09:41:49.889" v="683"/>
          <ac:spMkLst>
            <pc:docMk/>
            <pc:sldMk cId="2834564488" sldId="271"/>
            <ac:spMk id="9" creationId="{69B648E3-D64B-496D-BA04-FB6EA3937563}"/>
          </ac:spMkLst>
        </pc:spChg>
        <pc:spChg chg="add mod">
          <ac:chgData name="Kavita Shirsat" userId="d3cea5b6e0c28af1" providerId="LiveId" clId="{B05DBB4E-8241-43CF-845D-50130B9D996A}" dt="2022-04-19T09:44:39.674" v="709" actId="6549"/>
          <ac:spMkLst>
            <pc:docMk/>
            <pc:sldMk cId="2834564488" sldId="271"/>
            <ac:spMk id="11" creationId="{3183DDF6-77B2-48F0-8B16-BA00E96A0F91}"/>
          </ac:spMkLst>
        </pc:spChg>
        <pc:picChg chg="add mod ord modCrop">
          <ac:chgData name="Kavita Shirsat" userId="d3cea5b6e0c28af1" providerId="LiveId" clId="{B05DBB4E-8241-43CF-845D-50130B9D996A}" dt="2022-04-19T09:43:07.992" v="706" actId="1076"/>
          <ac:picMkLst>
            <pc:docMk/>
            <pc:sldMk cId="2834564488" sldId="271"/>
            <ac:picMk id="5" creationId="{1E5DA8A3-C129-4CAA-8C8E-86D188AAD1D1}"/>
          </ac:picMkLst>
        </pc:picChg>
        <pc:picChg chg="add mod modCrop">
          <ac:chgData name="Kavita Shirsat" userId="d3cea5b6e0c28af1" providerId="LiveId" clId="{B05DBB4E-8241-43CF-845D-50130B9D996A}" dt="2022-04-19T09:40:02.229" v="670" actId="14100"/>
          <ac:picMkLst>
            <pc:docMk/>
            <pc:sldMk cId="2834564488" sldId="271"/>
            <ac:picMk id="7" creationId="{8BF86264-4945-448F-9AA0-06AF80769FFA}"/>
          </ac:picMkLst>
        </pc:pic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4-19T10:09:13.608"/>
    </inkml:context>
    <inkml:brush xml:id="br0">
      <inkml:brushProperty name="width" value="0.05292" units="cm"/>
      <inkml:brushProperty name="height" value="0.05292" units="cm"/>
      <inkml:brushProperty name="color" value="#FF0000"/>
    </inkml:brush>
  </inkml:definitions>
  <inkml:trace contextRef="#ctx0" brushRef="#br0">4586 14922 0,'35'0'156,"71"0"-140,88 0-16,124 0 15,17 0-15,459-52 16,-283 34 15,-423 0-15,-70 18-1,0 0 1,-1 0 0,1 0 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44.913"/>
    </inkml:context>
    <inkml:brush xml:id="br0">
      <inkml:brushProperty name="width" value="0.05" units="cm"/>
      <inkml:brushProperty name="height" value="0.05" units="cm"/>
      <inkml:brushProperty name="color" value="#E71224"/>
    </inkml:brush>
  </inkml:definitions>
  <inkml:trace contextRef="#ctx0" brushRef="#br0">0 1 24575,'0'0'-8191</inkml:trace>
  <inkml:trace contextRef="#ctx0" brushRef="#br0" timeOffset="1">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45.25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45.604"/>
    </inkml:context>
    <inkml:brush xml:id="br0">
      <inkml:brushProperty name="width" value="0.05" units="cm"/>
      <inkml:brushProperty name="height" value="0.05" units="cm"/>
      <inkml:brushProperty name="color" value="#E71224"/>
    </inkml:brush>
  </inkml:definitions>
  <inkml:trace contextRef="#ctx0" brushRef="#br0">0 1 24575,'0'0'-8191</inkml:trace>
  <inkml:trace contextRef="#ctx0" brushRef="#br0" timeOffset="1">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6:57.423"/>
    </inkml:context>
    <inkml:brush xml:id="br0">
      <inkml:brushProperty name="width" value="0.025" units="cm"/>
      <inkml:brushProperty name="height" value="0.025" units="cm"/>
    </inkml:brush>
  </inkml:definitions>
  <inkml:trace contextRef="#ctx0" brushRef="#br0">0 0 24575,'2'50'0,"15"92"0,-4-54 0,55 862 0,-59-92 0,-10-652 0,5-122 0,24 139 0,-8-89 0,6-11 0,-17-91 0,-2 1 0,-1 0 0,2 37 0,-8 192 0,-2-105 0,1-129 0,-6 30 0,4-32 0,-1 42 0,52 514 0,-13-235 0,-21 2 0,-15-344 0,1 0 0,1 0 0,-1 0 0,1 0 0,-1-1 0,2 1 0,-1 0 0,2 4 0,-2-7 0,-1-1 0,1 0 0,0 1 0,0-1 0,0 0 0,0 0 0,0 1 0,0-1 0,0 0 0,1 0 0,-1 0 0,0 0 0,0-1 0,1 1 0,-1 0 0,1 0 0,-1-1 0,0 1 0,1-1 0,0 1 0,-1-1 0,1 0 0,-1 0 0,1 1 0,-1-1 0,1 0 0,-1 0 0,1-1 0,2 1 0,66-10 0,75-5 0,88 2 0,46 0 0,467-14 0,-7-58 0,-532 40 0,-19 3 0,180 4 0,20-2 0,-318 30 0,87-1 0,73 12 0,-98 1 0,163-3 0,349 7 0,-233 39 0,-9 36 0,200 52 0,-390-97 0,35 7 0,-124-15 0,0-5 0,1-7 0,209 3 0,-309-20 0,-18 0 0,0 0 0,0 1 0,1 0 0,-1 0 0,0 0 0,0 1 0,0 0 0,0 0 0,0 1 0,0-1 0,0 1 0,0 0 0,8 5 0,17 16 0,55 32 0,-72-48 0,0-1 0,1 0 0,-1-1 0,1 0 0,0-1 0,31 3 0,191-4 0,-132-5 0,283 1-1365,-367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03.002"/>
    </inkml:context>
    <inkml:brush xml:id="br0">
      <inkml:brushProperty name="width" value="0.025" units="cm"/>
      <inkml:brushProperty name="height" value="0.025" units="cm"/>
    </inkml:brush>
  </inkml:definitions>
  <inkml:trace contextRef="#ctx0" brushRef="#br0">1 4280 24575,'1463'0'0,"-1424"-2"0,0-2 0,72-17 0,-68 12 0,86-9 0,-106 17 0,0-2 0,1-1 0,-1 0 0,0-2 0,-1-1 0,1 0 0,-1-2 0,26-15 0,-20 9 0,0-3 0,-2 0 0,0-1 0,-1-2 0,33-36 0,-46 44 0,-1-1 0,-1-1 0,0 0 0,-1 0 0,0-1 0,-2 0 0,0-1 0,-1 0 0,0 0 0,-1 0 0,-1 0 0,2-20 0,0-24 0,-3-2 0,-5-69 0,0 44 0,1-826 0,15 667 0,1 6 0,-16 148 0,-1 39 0,2 1 0,3-1 0,16-91 0,67-229 0,-81 352 0,8-43 0,3 2 0,40-102 0,-16 67 0,-27 61 0,1 2 0,2-1 0,30-45 0,-7 26 0,2 1 0,2 3 0,3 2 0,88-75 0,-95 95 0,1 2 0,1 1 0,53-23 0,138-50 0,-180 79 0,-2 2 0,1 3 0,0 1 0,1 3 0,105-9 0,216 15 0,-219 7 0,-36 3 0,-99-3 0,0 1 0,0 1 0,-1 1 0,21 8 0,-9 0 0,-1 1 0,0 1 0,-1 1 0,-1 2 0,-1 1 0,-1 1 0,0 1 0,26 29 0,127 117 0,-7-7 0,139 129 0,-251-234 0,-3 2 0,-3 3 0,60 88 0,117 212 0,-222-348 0,118 230 0,-44-79 0,31 62 0,-83-157 0,29 98 0,-52-131 0,-1 0 0,-2 0 0,-1 0 0,-2 1 0,-4 43 0,1-20 0,0 21 0,0 85 0,3-133 0,2 1 0,1-1 0,9 33 0,-2-20 0,-3 1 0,5 74 0,-11 93 0,-3-158 0,2-19 0,2 0 0,1 0 0,9 36 0,34 105 0,-16-65 0,-17-65 0,33 73 0,-19-56 0,29 104 0,-8 4 0,-46-161 0,1 1 0,0-1 0,1-1 0,1 1 0,-1-1 0,2 0 0,11 16 0,-13-21 0,0-1 0,0 0 0,1 1 0,0-2 0,-1 1 0,1-1 0,0 0 0,1 0 0,6 2 0,63 17 0,-67-20 0,354 64 0,-255-50 0,11-4 0,224-5 0,-233-8 0,-31-2 0,-1-3 0,83-18 0,152-46 0,-254 55 0,-33 9 0,229-48 0,-177 46-131,136 4 0,-150 5-972,-42-1-5723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16.886"/>
    </inkml:context>
    <inkml:brush xml:id="br0">
      <inkml:brushProperty name="width" value="0.025" units="cm"/>
      <inkml:brushProperty name="height" value="0.025" units="cm"/>
    </inkml:brush>
  </inkml:definitions>
  <inkml:trace contextRef="#ctx0" brushRef="#br0">22 0 24575,'0'3'0,"0"0"0,1 0 0,-1 1 0,1-1 0,0 0 0,0 0 0,0 0 0,0 0 0,0-1 0,1 1 0,-1 0 0,1 0 0,0-1 0,-1 1 0,1-1 0,1 1 0,-1-1 0,0 0 0,1 0 0,-1 0 0,1 0 0,-1 0 0,1-1 0,0 1 0,0-1 0,5 2 0,-4-1 0,0-1 0,1 0 0,-1 0 0,0 0 0,1 0 0,-1-1 0,0 0 0,1 0 0,-1 0 0,1 0 0,-1-1 0,0 0 0,1 0 0,-1 0 0,0 0 0,0-1 0,0 1 0,6-4 0,0-1 0,1 0 0,0 1 0,1 0 0,0 0 0,18-4 0,-24 8 0,1-1 0,-1 1 0,1 1 0,0-1 0,-1 1 0,1 0 0,0 0 0,0 1 0,-1 0 0,1 0 0,11 4 0,-16-4 0,0 0 0,1 1 0,-1-1 0,0 0 0,0 1 0,-1-1 0,1 1 0,0-1 0,0 1 0,-1 0 0,1 0 0,-1 0 0,1 0 0,-1 0 0,0 0 0,1 3 0,0-1 0,-1 1 0,1 0 0,-1-1 0,0 1 0,-1 0 0,1 0 0,-1 8 0,-1-1 0,0-1 0,-1 1 0,0 0 0,-1-1 0,-8 21 0,7-24 0,-1-1 0,-1 1 0,1-1 0,-1 0 0,0-1 0,0 1 0,-1-1 0,0-1 0,0 1 0,-15 7 0,-16 16 0,-28 24 0,-30 27 0,26-26 0,70-54 0,0 0 0,0 0 0,-1 0 0,1 0 0,0 1 0,0-1 0,0 0 0,-1 0 0,1 0 0,0 1 0,0-1 0,0 0 0,-1 0 0,1 1 0,0-1 0,0 0 0,0 0 0,0 1 0,0-1 0,-1 0 0,1 0 0,0 1 0,0-1 0,0 0 0,0 1 0,0-1 0,0 0 0,0 1 0,0-1 0,0 0 0,0 0 0,0 1 0,1-1 0,-1 0 0,0 1 0,0-1 0,0 0 0,0 0 0,0 1 0,0-1 0,1 0 0,-1 0 0,0 1 0,0-1 0,0 0 0,1 0 0,-1 0 0,0 1 0,0-1 0,1 0 0,-1 0 0,0 0 0,0 0 0,1 0 0,-1 0 0,0 1 0,0-1 0,1 0 0,-1 0 0,0 0 0,1 0 0,-1 0 0,1 0 0,21 3 0,-21-2 0,268 0 0,-134-3 0,18 2-1365,-131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21.052"/>
    </inkml:context>
    <inkml:brush xml:id="br0">
      <inkml:brushProperty name="width" value="0.025" units="cm"/>
      <inkml:brushProperty name="height" value="0.025" units="cm"/>
    </inkml:brush>
  </inkml:definitions>
  <inkml:trace contextRef="#ctx0" brushRef="#br0">493 0 24575,'-2'1'0,"0"-1"0,0 1 0,0-1 0,0 1 0,0 0 0,0 0 0,0 0 0,-3 2 0,-11 5 0,0-2 0,1 0 0,-20 12 0,-24 9 0,6-4 0,38-16 0,-1 0 0,0-1 0,-17 5 0,19-9 0,1 2 0,0-1 0,0 2 0,-13 6 0,22-9 0,1 0 0,-1 0 0,1 0 0,-1 1 0,1 0 0,0 0 0,0-1 0,0 2 0,1-1 0,-1 0 0,1 1 0,0-1 0,0 1 0,0-1 0,0 1 0,0 0 0,-1 7 0,0 0 0,1-1 0,1 1 0,-1 0 0,2 0 0,0 0 0,0 1 0,1-1 0,0 0 0,1-1 0,0 1 0,1 0 0,0 0 0,0-1 0,1 0 0,11 19 0,-11-21 0,1-1 0,0 0 0,1 0 0,-1 0 0,1 0 0,1-1 0,-1 0 0,1-1 0,0 1 0,0-1 0,1-1 0,0 1 0,-1-1 0,1-1 0,1 1 0,-1-1 0,0-1 0,1 0 0,0 0 0,11 1 0,125-2 0,-77-3 0,-63 2 0,-1 0 0,0 0 0,0 0 0,0-1 0,0 1 0,1-1 0,-1 0 0,0-1 0,0 1 0,0-1 0,-1 0 0,1 1 0,5-5 0,-7 4 0,0 0 0,0 0 0,0-1 0,0 1 0,-1-1 0,1 1 0,-1-1 0,0 1 0,1-1 0,-1 0 0,0 0 0,-1 1 0,1-1 0,0 0 0,-1 0 0,1 0 0,-1 0 0,0 0 0,0 0 0,-1-3 0,0 0 0,0-1 0,-1 0 0,0 1 0,0 0 0,0-1 0,-1 1 0,0 0 0,0 0 0,0 0 0,-1 1 0,0-1 0,0 1 0,-10-9 0,-10-16 0,14 18 0,0 0 0,-1 1 0,0 1 0,-14-11 0,0 1 0,18 15 0,0 0 0,-1 1 0,1 0 0,-1 0 0,0 0 0,-1 1 0,1 0 0,-1 1 0,1 0 0,-1 0 0,1 1 0,-17 0 0,-1 0 0,0 2 0,0 1 0,-27 5 0,41-4 0,0 0 0,-19 9 0,22-8 0,1 0 0,0-1 0,-1-1 0,1 0 0,-1 0 0,-9 1 0,9-4-1365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24.089"/>
    </inkml:context>
    <inkml:brush xml:id="br0">
      <inkml:brushProperty name="width" value="0.025" units="cm"/>
      <inkml:brushProperty name="height" value="0.025" units="cm"/>
    </inkml:brush>
  </inkml:definitions>
  <inkml:trace contextRef="#ctx0" brushRef="#br0">0 1 24575,'403'0'0,"-399"0"0,1 0 0,-1 0 0,1 1 0,-1-1 0,1 1 0,-1 0 0,0 0 0,1 1 0,-1-1 0,0 1 0,8 4 0,-11-4 0,1-1 0,0 1 0,-1-1 0,1 1 0,-1 0 0,1 0 0,-1 0 0,0 0 0,0 0 0,0 0 0,0 0 0,0 0 0,0 0 0,-1 0 0,1 0 0,-1 0 0,0 1 0,1-1 0,-1 0 0,0 0 0,0 1 0,0-1 0,-1 0 0,1 0 0,-1 5 0,-2 3 0,0 0 0,0 0 0,-1-1 0,0 1 0,0-1 0,-1 0 0,0 0 0,-10 12 0,0-3 0,-1-1 0,-28 25 0,36-33 0,0 0 0,0 0 0,-8 12 0,12-14 0,-1-1 0,0 1 0,0-1 0,-1 0 0,0 0 0,0 0 0,-1-1 0,-8 6 0,-10 2 0,18-10 0,0 1 0,0-1 0,0 1 0,0 1 0,1-1 0,0 1 0,0 0 0,-7 8 0,7-7 0,0 0 0,-1 0 0,1-1 0,-1 0 0,-1 0 0,1-1 0,0 0 0,-1 0 0,-15 5 0,-3 2 0,28-9 0,7-1 0,11 0 0,456-3-1365,-454 3-5461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07.313"/>
    </inkml:context>
    <inkml:brush xml:id="br0">
      <inkml:brushProperty name="width" value="0.025" units="cm"/>
      <inkml:brushProperty name="height" value="0.025" units="cm"/>
    </inkml:brush>
  </inkml:definitions>
  <inkml:trace contextRef="#ctx0" brushRef="#br0">0 1 24575,'0'908'-1365,"0"-884"-5461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09.430"/>
    </inkml:context>
    <inkml:brush xml:id="br0">
      <inkml:brushProperty name="width" value="0.025" units="cm"/>
      <inkml:brushProperty name="height" value="0.025" units="cm"/>
    </inkml:brush>
  </inkml:definitions>
  <inkml:trace contextRef="#ctx0" brushRef="#br0">0 1 24575,'15'203'0,"-1"4"0,-15-55-1365,1-128-5461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50.817"/>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10.964"/>
    </inkml:context>
    <inkml:brush xml:id="br0">
      <inkml:brushProperty name="width" value="0.025" units="cm"/>
      <inkml:brushProperty name="height" value="0.025" units="cm"/>
    </inkml:brush>
  </inkml:definitions>
  <inkml:trace contextRef="#ctx0" brushRef="#br0">1 1 24575,'0'32'0,"-1"37"0,3 0 0,19 117 0,3-87 0,7 40 0,-26-87-1365,-4-30-5461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27.348"/>
    </inkml:context>
    <inkml:brush xml:id="br0">
      <inkml:brushProperty name="width" value="0.025" units="cm"/>
      <inkml:brushProperty name="height" value="0.025" units="cm"/>
    </inkml:brush>
  </inkml:definitions>
  <inkml:trace contextRef="#ctx0" brushRef="#br0">746 0 24575,'-29'2'0,"-1"1"0,1 2 0,0 0 0,1 2 0,-1 2 0,1 0 0,-29 15 0,37-17 0,0-1 0,-25 4 0,23-5 0,-36 11 0,36-9 0,0-1 0,0-1 0,0-2 0,0 0 0,-35 0 0,5 0 0,49-3 0,0 0 0,0 1 0,0 0 0,0 0 0,0 0 0,0 0 0,0 0 0,0 0 0,0 1 0,0-1 0,0 1 0,1 0 0,-1 0 0,1 0 0,0 0 0,-1 1 0,1-1 0,0 1 0,0-1 0,0 1 0,1-1 0,-1 1 0,1 0 0,-1 0 0,1 0 0,-2 6 0,-1 6 0,1 1 0,0 0 0,1 0 0,1 19 0,-1-6 0,-9 19 0,9-42 0,0 0 0,0-1 0,1 2 0,-1-1 0,2 0 0,-1 0 0,0 0 0,1 0 0,1 1 0,-1-1 0,2 10 0,-1-14 0,1 0 0,-1 0 0,0 0 0,0 0 0,1 0 0,-1 0 0,1 0 0,0 0 0,0-1 0,-1 1 0,1-1 0,0 1 0,0-1 0,0 0 0,0 0 0,1 0 0,-1 0 0,0 0 0,0 0 0,1-1 0,-1 1 0,5 0 0,6 0 0,0 0 0,0 0 0,13-2 0,-13 1 0,340-5 0,-347 6 0,0-2 0,0 1 0,0-1 0,-1 1 0,1-2 0,0 1 0,0-1 0,-1 0 0,1 0 0,-1 0 0,1-1 0,-1 0 0,7-4 0,-8 3 0,0 0 0,0 0 0,-1 0 0,1 0 0,-1 0 0,0-1 0,0 1 0,0-1 0,-1 0 0,0 0 0,0 0 0,0 0 0,-1 0 0,3-11 0,-3 9 0,-1 0 0,1 0 0,-1 0 0,-1 0 0,1 0 0,-1 0 0,0 0 0,-1 0 0,0 0 0,0 0 0,0 1 0,-1-1 0,0 1 0,-7-12 0,-4-3 0,-1 1 0,-32-34 0,16 19 0,14 15 98,-67-71-1561,70 78-5363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29.735"/>
    </inkml:context>
    <inkml:brush xml:id="br0">
      <inkml:brushProperty name="width" value="0.025" units="cm"/>
      <inkml:brushProperty name="height" value="0.025" units="cm"/>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39.508"/>
    </inkml:context>
    <inkml:brush xml:id="br0">
      <inkml:brushProperty name="width" value="0.025" units="cm"/>
      <inkml:brushProperty name="height" value="0.025" units="cm"/>
    </inkml:brush>
  </inkml:definitions>
  <inkml:trace contextRef="#ctx0" brushRef="#br0">0 0 24575,'0'5'0,"0"5"0,0 6 0,0 5 0,0 4 0,0 1 0,5-3 0,0-1 0,1 0 0,-2 1 0,0 1 0,-2 1 0,3-3 0,2-2 0,-1-4-8191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7:53.002"/>
    </inkml:context>
    <inkml:brush xml:id="br0">
      <inkml:brushProperty name="width" value="0.025" units="cm"/>
      <inkml:brushProperty name="height" value="0.025" units="cm"/>
    </inkml:brush>
  </inkml:definitions>
  <inkml:trace contextRef="#ctx0" brushRef="#br0">1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8:52.773"/>
    </inkml:context>
    <inkml:brush xml:id="br0">
      <inkml:brushProperty name="width" value="0.025" units="cm"/>
      <inkml:brushProperty name="height" value="0.025" units="cm"/>
    </inkml:brush>
  </inkml:definitions>
  <inkml:trace contextRef="#ctx0" brushRef="#br0">0 1 24575,'3'17'0,"4"6"-341,-2 0 0,-1 0-1,2 38 1,-2-20-6485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8:53.482"/>
    </inkml:context>
    <inkml:brush xml:id="br0">
      <inkml:brushProperty name="width" value="0.025" units="cm"/>
      <inkml:brushProperty name="height" value="0.025" units="cm"/>
    </inkml:brush>
  </inkml:definitions>
  <inkml:trace contextRef="#ctx0" brushRef="#br0">0 0 24575,'0'0'0,"0"0"0,0 0 0,0 0 0,0 3 0,0 3 0,3 7 0,0 12 0,0 10 0,0 9 0,-1 10 0,-1 1 0,-1-7-8191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18.179"/>
    </inkml:context>
    <inkml:brush xml:id="br0">
      <inkml:brushProperty name="width" value="0.05" units="cm"/>
      <inkml:brushProperty name="height" value="0.05" units="cm"/>
      <inkml:brushProperty name="color" value="#E71224"/>
    </inkml:brush>
  </inkml:definitions>
  <inkml:trace contextRef="#ctx0" brushRef="#br0">1 0 24575,'0'0'0,"0"0"0,0 0 0,0 0 0,0 0 0,0 0 0,0 0 0,0 0 0,0 0 0,18 1 0,88 12 0,40 5 0,235 17 0,-293-31-1365,-70-4-5461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19.922"/>
    </inkml:context>
    <inkml:brush xml:id="br0">
      <inkml:brushProperty name="width" value="0.05" units="cm"/>
      <inkml:brushProperty name="height" value="0.05" units="cm"/>
      <inkml:brushProperty name="color" value="#E71224"/>
    </inkml:brush>
  </inkml:definitions>
  <inkml:trace contextRef="#ctx0" brushRef="#br0">484 67 24575,'0'0'0,"0"0"0,0 0 0,0 0 0,0 0 0,0 0 0,0 0 0,0 0 0,-2-1 0,1-1 0,-1 0 0,0 1 0,-1-1 0,1 1 0,0-1 0,0 1 0,-1 0 0,-2-1 0,1 0 0,-13-6 0,0 0 0,-1 1 0,0 1 0,0 0 0,0 2 0,-1 0 0,1 1 0,-20-1 0,28 4 0,-1 0 0,1 1 0,0 0 0,0 0 0,0 1 0,0 0 0,1 1 0,-1 0 0,0 1 0,1 0 0,0 0 0,0 1 0,0 0 0,1 1 0,0 0 0,-13 11 0,2 1 0,4-4 0,-26 29 0,38-39 0,0 0 0,1 0 0,-1 0 0,1 0 0,0 0 0,0 0 0,0 1 0,0-1 0,1 0 0,0 1 0,0 0 0,0-1 0,0 10 0,1-11 0,0 1 0,1-1 0,0 1 0,0 0 0,0-1 0,1 0 0,-1 1 0,1-1 0,-1 0 0,1 0 0,0 1 0,1-2 0,-1 1 0,0 0 0,1 0 0,-1-1 0,1 1 0,0-1 0,0 0 0,0 0 0,0 0 0,0 0 0,1 0 0,4 1 0,4 2 0,0-1 0,0-1 0,0 0 0,1 0 0,23 1 0,-18-3 0,1-1 0,-1 0 0,1-2 0,-1 0 0,1-1 0,-1-1 0,22-7 0,-29 7 0,0 0 0,-1-1 0,1 0 0,-1-1 0,0 0 0,-1-1 0,0 0 0,0 0 0,0-1 0,-1 0 0,0 0 0,12-18 0,-11 13 0,-1-1 0,9-19 0,-15 28 0,0 0 0,0 0 0,-1 0 0,0 0 0,0 0 0,0 0 0,0 0 0,-1 0 0,0 0 0,0 0 0,-1-7 0,-2 65 0,-12 153 0,-1-10 0,17-46-1365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21.744"/>
    </inkml:context>
    <inkml:brush xml:id="br0">
      <inkml:brushProperty name="width" value="0.05" units="cm"/>
      <inkml:brushProperty name="height" value="0.05" units="cm"/>
      <inkml:brushProperty name="color" value="#E71224"/>
    </inkml:brush>
  </inkml:definitions>
  <inkml:trace contextRef="#ctx0" brushRef="#br0">286 1 24575,'0'0'0,"0"0"0,0 0 0,0 0 0,0 0 0,0 0 0,0 0 0,0 0 0,0 0 0,21 0 0,220 0 0,-254 1 0,1 0 0,0 0 0,0 2 0,0-1 0,0 2 0,1-1 0,-1 2 0,-17 8 0,12-3 0,0 0 0,1 1 0,0 0 0,-24 23 0,38-32 0,1-1 0,-1 1 0,1-1 0,-1 1 0,1 0 0,-1 0 0,1-1 0,0 1 0,0 0 0,0 0 0,0 0 0,0 0 0,1 1 0,-1-1 0,0 0 0,1 0 0,0 0 0,-1 0 0,1 1 0,0-1 0,0 0 0,0 0 0,1 1 0,-1-1 0,0 0 0,1 0 0,1 3 0,28-6 0,20 0 0,-26-1 0,0 2 0,0 1 0,33 5 0,-47-4 0,0 2 0,0 0 0,0 0 0,-1 1 0,1 0 0,-1 0 0,-1 1 0,1 0 0,-1 1 0,0 0 0,0 0 0,-1 1 0,0 0 0,0 0 0,8 15 0,-13-20 0,-1 0 0,1 1 0,-1-1 0,0 1 0,0-1 0,0 1 0,-1-1 0,1 1 0,-1 0 0,0-1 0,0 1 0,0-1 0,-1 1 0,0 6 0,-1-4 0,0-1 0,0 1 0,-1 0 0,1-1 0,-1 0 0,-1 0 0,1 0 0,-5 6 0,-4 1 0,0 0 0,0 0 0,-1-2 0,0 1 0,-23 12 0,13-11 0,0-1 0,-1-1 0,0-1 0,0-1 0,-1-1 0,0-2 0,0 0 0,-31 1 0,-29-2 0,-93-7 0,154-1-1365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51.19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22.821"/>
    </inkml:context>
    <inkml:brush xml:id="br0">
      <inkml:brushProperty name="width" value="0.05" units="cm"/>
      <inkml:brushProperty name="height" value="0.05" units="cm"/>
      <inkml:brushProperty name="color" value="#E71224"/>
    </inkml:brush>
  </inkml:definitions>
  <inkml:trace contextRef="#ctx0" brushRef="#br0">1 115 24575,'0'0'0,"18"0"0,6-2 0,-1-1 0,1-1 0,-1-1 0,1-1 0,-2-2 0,23-9 0,22-6 0,-29 11-227,0 2-1,1 2 1,-1 1-1,1 2 1,73 0-1,-91 6-6598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23.883"/>
    </inkml:context>
    <inkml:brush xml:id="br0">
      <inkml:brushProperty name="width" value="0.05" units="cm"/>
      <inkml:brushProperty name="height" value="0.05" units="cm"/>
      <inkml:brushProperty name="color" value="#E71224"/>
    </inkml:brush>
  </inkml:definitions>
  <inkml:trace contextRef="#ctx0" brushRef="#br0">369 0 24575,'-9'17'0,"-5"5"0,1 0 0,0 1 0,2 0 0,1 1 0,-10 33 0,-19 43 0,-98 153 0,84-160 0,48-83-273,-1-1 0,0 0 0,0 0 0,-11 11 0,8-12-6553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24.271"/>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24.814"/>
    </inkml:context>
    <inkml:brush xml:id="br0">
      <inkml:brushProperty name="width" value="0.05" units="cm"/>
      <inkml:brushProperty name="height" value="0.05" units="cm"/>
      <inkml:brushProperty name="color" value="#E71224"/>
    </inkml:brush>
  </inkml:definitions>
  <inkml:trace contextRef="#ctx0" brushRef="#br0">1 1 24575,'0'0'0,"0"0"0,0 0 0,0 0 0,0 0 0,0 0 0,0 0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26.761"/>
    </inkml:context>
    <inkml:brush xml:id="br0">
      <inkml:brushProperty name="width" value="0.05" units="cm"/>
      <inkml:brushProperty name="height" value="0.05" units="cm"/>
      <inkml:brushProperty name="color" value="#E71224"/>
    </inkml:brush>
  </inkml:definitions>
  <inkml:trace contextRef="#ctx0" brushRef="#br0">1 84 24575,'5'-1'0,"0"0"0,0 1 0,0-1 0,0-1 0,9-3 0,10-2 0,221-31 270,-98 19-1905,-86 9-5191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33.650"/>
    </inkml:context>
    <inkml:brush xml:id="br0">
      <inkml:brushProperty name="width" value="0.05" units="cm"/>
      <inkml:brushProperty name="height" value="0.05" units="cm"/>
      <inkml:brushProperty name="color" value="#E71224"/>
    </inkml:brush>
  </inkml:definitions>
  <inkml:trace contextRef="#ctx0" brushRef="#br0">1 14 24575,'0'0'0,"3"-13"0,-1 13 0,-1 1 0,1 0 0,-1 0 0,1-1 0,-1 1 0,1 0 0,-1 0 0,1 0 0,-1 1 0,0-1 0,0 0 0,0 0 0,0 1 0,0-1 0,0 1 0,0-1 0,1 2 0,13 32 0,-11-27 0,12 37 0,-1 1 0,8 49 0,9 97 0,5 157-1365,-31-311-5461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34.638"/>
    </inkml:context>
    <inkml:brush xml:id="br0">
      <inkml:brushProperty name="width" value="0.05" units="cm"/>
      <inkml:brushProperty name="height" value="0.05" units="cm"/>
      <inkml:brushProperty name="color" value="#E71224"/>
    </inkml:brush>
  </inkml:definitions>
  <inkml:trace contextRef="#ctx0" brushRef="#br0">180 1 24575,'0'0'0,"0"0"0,0 0 0,0 0 0,0 0 0,-9 17 0,2-6 0,0 1 0,1 0 0,1 0 0,0 0 0,-5 18 0,-12 68 0,19-79 0,-51 315 321,15-82-2007,26-179-5140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36.476"/>
    </inkml:context>
    <inkml:brush xml:id="br0">
      <inkml:brushProperty name="width" value="0.05" units="cm"/>
      <inkml:brushProperty name="height" value="0.05" units="cm"/>
      <inkml:brushProperty name="color" value="#E71224"/>
    </inkml:brush>
  </inkml:definitions>
  <inkml:trace contextRef="#ctx0" brushRef="#br0">493 142 24575,'0'-29'0,"-1"26"0,0 0 0,0 0 0,0 0 0,-1 0 0,1 0 0,-1 0 0,1 0 0,-1 1 0,0-1 0,0 1 0,0-1 0,-1 1 0,1 0 0,0-1 0,-1 1 0,0 1 0,1-1 0,-5-2 0,-8-4 0,0 1 0,-19-8 0,27 13 0,-9-5 0,-1 2 0,0 0 0,1 1 0,-1 1 0,-1 0 0,1 1 0,0 1 0,-1 1 0,-30 3 0,40-2 0,-1 1 0,0 0 0,0 0 0,1 1 0,-1 0 0,1 1 0,0 0 0,0 0 0,0 1 0,1 0 0,-1 0 0,1 1 0,0 0 0,1 0 0,0 0 0,0 1 0,0 0 0,0 0 0,1 1 0,-6 12 0,7-13 0,1 0 0,0 1 0,0-1 0,1 1 0,0 0 0,-2 12 0,4-17 0,0-1 0,-1 1 0,1-1 0,0 0 0,1 1 0,-1-1 0,0 0 0,1 1 0,-1-1 0,1 0 0,0 0 0,0 1 0,0-1 0,0 0 0,0 0 0,0 0 0,1 0 0,-1 0 0,1 0 0,-1-1 0,1 1 0,-1 0 0,1-1 0,0 1 0,0-1 0,4 3 0,1-1 0,1-1 0,-1 1 0,1-1 0,0 0 0,0-1 0,0 0 0,0 0 0,0 0 0,0-1 0,0-1 0,0 1 0,0-1 0,0-1 0,8-1 0,5-3 0,1-1 0,-1-1 0,36-18 0,-34 14 0,-1-1 0,0 0 0,-1-2 0,0-1 0,-1 0 0,-1-1 0,21-25 0,-24 15 0,-15 25 0,-1 1 0,1 0 0,-1 0 0,1-1 0,-1 1 0,1 0 0,-1 0 0,0-1 0,0 1 0,0 0 0,0-1 0,0 1 0,0 0 0,0-1 0,0 1 0,0 0 0,-1-1 0,1 1 0,0 0 0,-1 0 0,0-2 0,-6 38 0,-6 52 171,-2 106 0,15 91-1878,0-275-5119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38.015"/>
    </inkml:context>
    <inkml:brush xml:id="br0">
      <inkml:brushProperty name="width" value="0.05" units="cm"/>
      <inkml:brushProperty name="height" value="0.05" units="cm"/>
      <inkml:brushProperty name="color" value="#E71224"/>
    </inkml:brush>
  </inkml:definitions>
  <inkml:trace contextRef="#ctx0" brushRef="#br0">1 101 24575,'3'-1'0,"0"1"0,0-1 0,-1 0 0,1-1 0,0 1 0,-1 0 0,1-1 0,-1 0 0,1 0 0,-1 1 0,3-4 0,7-4 0,5-2 0,0 2 0,1 0 0,0 1 0,1 1 0,-1 0 0,1 1 0,0 2 0,1 0 0,-1 0 0,1 2 0,0 1 0,28 1 0,-23 0 0,28 1 0,-37 0 0,-15-1 0,-4 1 0,-22 3 0,1 2 0,-1 0 0,1 2 0,0 0 0,1 2 0,0 1 0,-29 18 0,48-27 0,-1 1 0,0 0 0,1 1 0,0-1 0,-1 1 0,1 0 0,1 0 0,-1 0 0,1 1 0,-1-1 0,1 1 0,-2 5 0,4-7 0,0 0 0,0-1 0,0 1 0,1 0 0,-1-1 0,1 1 0,0 0 0,0 0 0,0 0 0,0-1 0,1 1 0,-1 0 0,1 0 0,-1-1 0,1 1 0,0 0 0,0-1 0,0 1 0,0-1 0,1 1 0,-1-1 0,1 0 0,-1 1 0,1-1 0,4 4 0,1 0 0,1-1 0,0 1 0,0-1 0,1-1 0,-1 1 0,1-1 0,0-1 0,0 0 0,11 3 0,6 2 0,-2 1 0,0 0 0,33 20 0,-49-24 0,-1-1 0,1 1 0,-1 1 0,0-1 0,-1 1 0,1 1 0,-1-1 0,-1 1 0,1 0 0,8 15 0,-12-18 0,0 0 0,0 0 0,-1 0 0,1 0 0,-1 1 0,0-1 0,0 1 0,-1-1 0,1 0 0,-1 1 0,0-1 0,0 1 0,0-1 0,-1 1 0,0-1 0,-1 6 0,0-4 0,-1-1 0,1 0 0,-1 0 0,0 0 0,0 0 0,-1 0 0,0 0 0,1-1 0,-2 0 0,1 0 0,-5 4 0,-6 3 0,-1-1 0,-1 0 0,1-2 0,-2 1 0,1-2 0,-29 8 0,25-8-195,0-1 0,-1-1 0,0-1 0,0-1 0,0-1 0,-35-2 0,38-3-6631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38.821"/>
    </inkml:context>
    <inkml:brush xml:id="br0">
      <inkml:brushProperty name="width" value="0.05" units="cm"/>
      <inkml:brushProperty name="height" value="0.05" units="cm"/>
      <inkml:brushProperty name="color" value="#E71224"/>
    </inkml:brush>
  </inkml:definitions>
  <inkml:trace contextRef="#ctx0" brushRef="#br0">212 1 24575,'-9'18'0,"-3"1"0,0 1 0,1 0 0,2 1 0,-14 39 0,-17 95 0,20-69 0,19-82 2,-10 40-344,-2-1 0,-1 0 1,-23 45-1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4-19T10:09:43.886"/>
    </inkml:context>
    <inkml:brush xml:id="br0">
      <inkml:brushProperty name="width" value="0.05292" units="cm"/>
      <inkml:brushProperty name="height" value="0.05292" units="cm"/>
      <inkml:brushProperty name="color" value="#FF0000"/>
    </inkml:brush>
  </inkml:definitions>
  <inkml:trace contextRef="#ctx0" brushRef="#br0">25082 9984 0,'36'-18'250,"-19"-35"-234,1-18-16,-18 36 16,18-35-16,-18-36 15,0 0 16,0 53-31,0-35 16,-18 35 0,0 0-1,1 18 1,-1 0 0,18 17-1,0-35 1,0 35-1,0-17 17,0 17-17,0 1 1,0 34 46,0 1-46,0 17 0,35 36-1,1 35 1,-1-18 0,0 0-1,18 0 1,-35-70-1,-18 17 1,35 0-16,18 18 16,0 0-1,0 0-15,-18-18 32,-17 1-17,17-19 1,-35 1-1,35-18 1,18-35 0,35-36-1,-52 1 1,-1-1 0,-17-17-1,-18 17 1,-36 1-1,1-1 1,0 1 15,17 34-15,18 19 0,-17-1-1,17 1 16,0 34 63,17 1-94,-17 17 16,35 18-16,-17-18 15,0 18-15,17 35 16,0 1 0,36-37-1,-18 19 17,17 0-17,-17-36-15,35 0 0,36 18 31,-71-35-31,-18-1 32,0-17-17,-35 18 1,36-18 0,-36 18-1,17-18 16</inkml:trace>
  <inkml:trace contextRef="#ctx0" brushRef="#br0" timeOffset="1293.56">27605 9860 0,'17'35'156,"54"-17"-141,17 70-15,18-35 0,0 18 16,-36-18 0,19 0-1,-54-53-15,0 17 16,1 1 0,-19-1-1,1-17 1,-1 0-1,1 0 1,0 0 15,-18 18 1</inkml:trace>
  <inkml:trace contextRef="#ctx0" brushRef="#br0" timeOffset="2876.92">28293 9825 0,'0'17'282,"-35"1"-267,17-18-15,18 35 16,0-17-1,-35 17 1,17-17 0,18 0-16,-18-1 15,1 1 1,-1 0 0,18 17-1,-35-18 1,-36 54 15,36-36-31,0 1 16,35-19 15,-18 1-31,0-18 16,18 17 15,-17-17-16,-1 18 17,0 0-17,1-1 1,-36 19 0,0-1-1,35-17 1,1-1-1,-1-17 1,0 18 0,18 0 15,-17-18-31</inkml:trace>
  <inkml:trace contextRef="#ctx0" brushRef="#br0" timeOffset="4075.44">27728 9349 0,'18'0'250,"105"0"-250,89-18 16,53-35-16,193-35 15,-299 53 1,-106-1 0,-18 36-1,-17 0 32,0 0-47</inkml:trace>
  <inkml:trace contextRef="#ctx0" brushRef="#br0" timeOffset="7173.52">25523 10178 0,'-17'70'188,"-18"1"-173,-36 35-15,36-18 16,17-18-16,-17-17 15,35-17 1,-35 16-16,17-16 31,18-19-31,-18 19 32,1-36-17,17 17 1,-18 1-1</inkml:trace>
  <inkml:trace contextRef="#ctx0" brushRef="#br0" timeOffset="9034.01">25188 10354 0,'0'18'218,"0"17"-202,0-17 0,0 17-16,0-17 15,0 17-15,0-18 16,0 19 15,0-1-15,0 0-1,0-17 1,0 0 0,0-1-1,0 1 1,0-1 0,18-17-16,-18 36 15,18 17 1,-1 0-1,1-36 1,-18 1 15,18 17-31,-18-17 32,0-1-17,17-17 32,-17 18 31,0 0-62,0-1 15,18-17-15,-18 18-1,17-18-15,1-18 63,17 18-63,1-35 15,-19 17-15,19 1 16,-1-1 0,18-17-1,-36 35 1,1-18 0,17 1-1,-35-1 1,18 18-16,0-18 15,-18 1 79</inkml:trace>
  <inkml:trace contextRef="#ctx0" brushRef="#br0" timeOffset="18846.28">25435 7973 0,'0'17'204,"0"1"-204,0 35 15,0-18-15,0 18 16,0 0-16,18 53 15,-18-36 1,0 1 0,0-36 15,0 1-15,0-1-16,0 0 46,18-35-30,-18-18 15,17 18-15,1-17 0,-18-1-1,0-52 1,0-1-1,0-17 1,0 0 0,0 52-1,0 1 1,0 0 0,0 0-1,0 17 1,0-17 15,0 17-15,0 0-1,0 1 1,0-1 15,0 1-31,17 17 63,1 0-48,17 17-15,36 36 16,35 18 0,0 52 15,-36-17-16,-17-53 1,-35-36-16,-1 1 16,19 17-1,-36-17 17,17-18-17,-17-35 1,0-18-1,0-35 1,0 17 0,0 36-1,-17-18-15,17-18 16,-18 18 15,0 36-15,18-18-1,0 17-15,0 0 32</inkml:trace>
  <inkml:trace contextRef="#ctx0" brushRef="#br0" timeOffset="21317.69">29228 10813 0,'0'17'188,"17"1"-172,1 17-16,17 0 15,-35 1-15,18 17 16,-1 0-16,36 70 15,0 36 1,-17 0 15,-1-54-31,0-52 32,-35-17-17,0-1 1,0-17-1,0-36 32,0-17-31,-35-36 0,17 36-16,18-1 15,0 1-15,-17-35 16,-1-1-1,-17-35 1,35 53 0,-18 0 15,0 36-15,18-19-1,-17 1-15,-1-18 31,18 18-31,-18 17 32,1 1-17,17-1 1,0 0 15,17 18 16,1 0-31,0 0-1,-1 0-15,19 18 32,-1 17-32,36-17 31,-71 0-31,70 35 15,-35-1 1,54 54 0,-19 0-1,-17-18 1,-35-35 0,-1-35-1,1 17 1,0-35-1,-1 18 1,-17-53 15,0-1-15,0 1 0,0 17-1,0-17-15,0-53 31,0 17-15,0-17 0,-17-18-1,-1 18 1,0 18 0,18 34-1,0 1 16,0 17 1,0 1-17</inkml:trace>
  <inkml:trace contextRef="#ctx0" brushRef="#br0" timeOffset="25026.22">30339 9507 0,'0'36'157,"0"-1"-157,0 18 0,0-18 15,0 36-15,0-1 31,0-17-31,0-18 16,0-17 0,0 17-1,0-17 1,0 0 0,0-36 46,0 0-46,0-17-16,0-18 15,0 0 1,0 18 0,0-18-1,18 35 16,-1-35-31,-17 36 32,18-1-32,17 18 15,0-35 1,1 17 0,-19 18-1,1-17 1,17 17-1,0-18 17,18 18-17,-17 0 1,-1 18 0,0-18-1,1 0-15,-19 35 31,18-17-15,-17-1 0,17 18-1,1 1 1,-36 17 0,17 52-1,1-16 1,0-36-1,-18-36 1,0 19 15,17-36-15</inkml:trace>
  <inkml:trace contextRef="#ctx0" brushRef="#br0" timeOffset="26072.99">29422 11112 0,'141'71'157,"35"35"-157,-17-18 15,-36 0 1,-34 18-16,16 0 15,-69-88 1,-19-1 0,-17 1-1,18 0 17,-36-18 14</inkml:trace>
  <inkml:trace contextRef="#ctx0" brushRef="#br0" timeOffset="27496.21">30251 11007 0,'-53'35'219,"0"0"-219,0 18 0,18 0 16,-1-35-1,1 17-15,-53 36 16,0-36-1,17 18 1,18-18 0,18 0-1,0 1-15,-18-19 32,35 1-32,1-1 31,17 1-16,-36 0 17,19 17-17,-1-17-15,0 17 16,1 0 0,-1-35-1,18 18 1,0 0-1,-18-18 1,1 35 15</inkml:trace>
  <inkml:trace contextRef="#ctx0" brushRef="#br0" timeOffset="197981.81">12823 12823 0,'36'0'219,"17"0"-219,17 0 15,-17 0-15,0 0 16,0 0 0,18 0-1,-19 0 1,-34 0 0,0 0-16,-1 0 31,1 0 0</inkml:trace>
  <inkml:trace contextRef="#ctx0" brushRef="#br0" timeOffset="203700.27">11077 15681 0,'0'-18'110,"0"1"-95,18-19 1,-1 19-16,1-1 16,70-52-16,1 17 31,16 0-16,-52 35 1,18 0 0,-1-17-1,-17 35-15,18-17 16,-1-1 0,-17 18-1,18-18 1,-1 1-1,-34 17 17,34 0-17,-34 0 1,16 0 0,1 17-16,0 19 31,18-1-16,-1 0 1,-17-17 0,0-18-1,-17 17 1,16 19 0,-16-36-1,34 17 1,-17-17-1,18 0 17,35 0-17,-36 0 1,1-35 0,-36 0-1,18-18 1,-18 18-1,0-18 1,-17 17 0,0-17-1,-18 1 1,17-1 0,-17 35-1,0 0 1,0 1-1,0-1 17,18 18 15,0 0-16,-1 18-16,-17-1 1,53 19 0,18 34-1,-36-35 1,18 1 0,17-19-1,1 1 16,17 0-31,-17-18 32,-1 0-32,36 0 15,0 0 1,18-36 0,17 1-16,-18 0 31,1 35-16,70-35 1,-71 17 0,-35 0-1,-35 1 1,0 17 0,0 0-1,0 0 1,0 0 15,-18 0-15,18 17-1,0 1 1,0 17 0,35-17-1,-35 17 1,0 0-1,-18-17 1,0 17 0,-17-17-1,35 35 1,-18-18 0,-17-17-1,0-1 1,-18 1-1,17 17 17,-17-17-32,0 17 31,0-17-15,-35 0-1,17-1 1,1 1-1,-19 17 1,19-17 0,-1-1-1,0 1 1,18 17 0,-17-35-1,-1 18 1,18 0-1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39.203"/>
    </inkml:context>
    <inkml:brush xml:id="br0">
      <inkml:brushProperty name="width" value="0.05" units="cm"/>
      <inkml:brushProperty name="height" value="0.05" units="cm"/>
      <inkml:brushProperty name="color" value="#E71224"/>
    </inkml:brush>
  </inkml:definitions>
  <inkml:trace contextRef="#ctx0" brushRef="#br0">0 3 24575,'0'0'0,"0"0"0,0 0 0,0 0 0,0 0 0,0 0 0,0 0 0,3 0 0,0-2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39.544"/>
    </inkml:context>
    <inkml:brush xml:id="br0">
      <inkml:brushProperty name="width" value="0.05" units="cm"/>
      <inkml:brushProperty name="height" value="0.05" units="cm"/>
      <inkml:brushProperty name="color" value="#E71224"/>
    </inkml:brush>
  </inkml:definitions>
  <inkml:trace contextRef="#ctx0" brushRef="#br0">3 3 24575,'0'0'0,"0"0"0,0 0 0,0 0 0,0 0 0,0 0 0,-3-3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45.101"/>
    </inkml:context>
    <inkml:brush xml:id="br0">
      <inkml:brushProperty name="width" value="0.05" units="cm"/>
      <inkml:brushProperty name="height" value="0.05" units="cm"/>
      <inkml:brushProperty name="color" value="#E71224"/>
    </inkml:brush>
  </inkml:definitions>
  <inkml:trace contextRef="#ctx0" brushRef="#br0">12 12 24575,'-11'-11'0,"10"11"0,10 6 0,67 52 0,83 79 0,55 79 0,-97-97 0,-77-78-273,1-3 0,2-1 0,2-2 0,72 43 0,-85-62-6553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45.484"/>
    </inkml:context>
    <inkml:brush xml:id="br0">
      <inkml:brushProperty name="width" value="0.05" units="cm"/>
      <inkml:brushProperty name="height" value="0.05" units="cm"/>
      <inkml:brushProperty name="color" value="#E71224"/>
    </inkml:brush>
  </inkml:definitions>
  <inkml:trace contextRef="#ctx0" brushRef="#br0">696 1 24575,'-3'3'0,"0"1"0,0-1 0,0 1 0,0-1 0,-1 0 0,1 0 0,-1-1 0,1 1 0,-1-1 0,-5 3 0,-7 4 0,-216 164 0,185-133 0,2 3 0,-67 81 0,57-49-682,-68 121-1,100-153-6143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45.886"/>
    </inkml:context>
    <inkml:brush xml:id="br0">
      <inkml:brushProperty name="width" value="0.05" units="cm"/>
      <inkml:brushProperty name="height" value="0.05" units="cm"/>
      <inkml:brushProperty name="color" value="#E71224"/>
    </inkml:brush>
  </inkml:definitions>
  <inkml:trace contextRef="#ctx0" brushRef="#br0">0 154 24575,'0'0'0,"0"0"0,0 0 0,3 0 0,3-2 0,8-4 0,9-5 0,12-6 0,17-1 0,18-2 0,18 2 0,13 0 0,9 2 0,-8 1 0,-20 3-8191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48.587"/>
    </inkml:context>
    <inkml:brush xml:id="br0">
      <inkml:brushProperty name="width" value="0.05" units="cm"/>
      <inkml:brushProperty name="height" value="0.05" units="cm"/>
      <inkml:brushProperty name="color" value="#E71224"/>
    </inkml:brush>
  </inkml:definitions>
  <inkml:trace contextRef="#ctx0" brushRef="#br0">0 96 24575,'31'-3'0,"461"-77"-1365,-405 67-5461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47.624"/>
    </inkml:context>
    <inkml:brush xml:id="br0">
      <inkml:brushProperty name="width" value="0.05" units="cm"/>
      <inkml:brushProperty name="height" value="0.05" units="cm"/>
      <inkml:brushProperty name="color" value="#E71224"/>
    </inkml:brush>
  </inkml:definitions>
  <inkml:trace contextRef="#ctx0" brushRef="#br0">1 169 24575,'24'-12'0,"8"-4"0,0 2 0,1 1 0,0 1 0,62-12 0,142-12 0,-234 36 0,240-29-1365,-143 17-5461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47.992"/>
    </inkml:context>
    <inkml:brush xml:id="br0">
      <inkml:brushProperty name="width" value="0.05" units="cm"/>
      <inkml:brushProperty name="height" value="0.05" units="cm"/>
      <inkml:brushProperty name="color" value="#E71224"/>
    </inkml:brush>
  </inkml:definitions>
  <inkml:trace contextRef="#ctx0" brushRef="#br0">0 1 24575,'0'0'0,"0"2"0,3 7 0,3 7 0,3 14 0,3 18 0,-1 20 0,-3 20 0,-4 16 0,-6 10 0,-5-1 0,-4-12 0,0-23-8191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49.808"/>
    </inkml:context>
    <inkml:brush xml:id="br0">
      <inkml:brushProperty name="width" value="0.05" units="cm"/>
      <inkml:brushProperty name="height" value="0.05" units="cm"/>
      <inkml:brushProperty name="color" value="#E71224"/>
    </inkml:brush>
  </inkml:definitions>
  <inkml:trace contextRef="#ctx0" brushRef="#br0">1 464 24575,'1'-15'0,"0"1"0,1 0 0,1 0 0,0 0 0,1 0 0,0 0 0,12-24 0,-1 8 0,2 0 0,23-31 0,-39 60 0,24-35 0,44-48 0,-61 75 0,0 1 0,1 0 0,-1 1 0,2 0 0,-1 0 0,1 1 0,0 0 0,0 0 0,1 1 0,0 1 0,11-4 0,-17 7 0,1 0 0,-1 0 0,1 1 0,-1 0 0,1 0 0,-1 0 0,1 0 0,-1 1 0,1 0 0,-1 0 0,1 0 0,-1 1 0,0 0 0,0 0 0,0 0 0,0 1 0,0 0 0,0 0 0,-1 0 0,1 0 0,-1 1 0,0-1 0,0 1 0,0 0 0,-1 1 0,1-1 0,3 7 0,1 2 0,0 1 0,-2-1 0,0 1 0,0 1 0,-1-1 0,-1 1 0,0 0 0,3 27 0,-5-8 0,-2 0 0,0 0 0,-3 0 0,0 0 0,-2-1 0,-2 1 0,-1-1 0,-2-1 0,-1 0 0,-1 0 0,-2-1 0,-1 0 0,-1-2 0,-2 0 0,-1 0 0,-1-2 0,-39 41 0,42-51 0,-5 7 0,-1-2 0,-1-1 0,-46 32 0,58-47 0,32-10 0,397-16 0,-158 10-1365,-223 10-5461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51.365"/>
    </inkml:context>
    <inkml:brush xml:id="br0">
      <inkml:brushProperty name="width" value="0.05" units="cm"/>
      <inkml:brushProperty name="height" value="0.05" units="cm"/>
      <inkml:brushProperty name="color" value="#E71224"/>
    </inkml:brush>
  </inkml:definitions>
  <inkml:trace contextRef="#ctx0" brushRef="#br0">1244 192 24575,'0'-28'0,"1"7"0,-1 12 0,0 0 0,0 1 0,-2-17 0,1 23 0,0-1 0,1 0 0,-1 1 0,0-1 0,-1 1 0,1-1 0,0 1 0,-1-1 0,1 1 0,-1 0 0,0 0 0,1 0 0,-1 0 0,0 0 0,0 0 0,-4-2 0,-3-1 0,-1-1 0,0 1 0,-1 1 0,1 0 0,-1 1 0,1 0 0,-14-2 0,-81-7 0,53 9 0,-1 2 0,1 3 0,-1 2 0,1 2 0,0 2 0,1 3 0,0 2 0,1 2 0,0 2 0,1 3 0,1 1 0,-85 53 0,106-54 0,0 2 0,2 1 0,1 1 0,0 1 0,2 1 0,1 0 0,1 2 0,1 1 0,-22 46 0,38-68 0,0 0 0,0 1 0,1-1 0,0 1 0,0 0 0,1 0 0,-1-1 0,2 1 0,-1 0 0,1 0 0,2 10 0,-1-7 0,2 1 0,-1-1 0,2 1 0,-1-1 0,1 0 0,1 0 0,6 10 0,-2-5 0,1-1 0,1 0 0,0 0 0,1-1 0,1-1 0,0 0 0,1-1 0,0 0 0,25 16 0,-28-23 0,0 1 0,0-1 0,0-1 0,1 0 0,0-1 0,0 0 0,0-1 0,0 0 0,0-1 0,0 0 0,0-1 0,1 0 0,-1-1 0,0 0 0,0-1 0,17-5 0,-12 2 0,-1-1 0,0 0 0,-1-1 0,1-1 0,-2 0 0,1-1 0,-1 0 0,0-1 0,-1-1 0,0 0 0,14-17 0,-23 24 0,0-1 0,-1 1 0,0-1 0,0 0 0,0 0 0,0 0 0,-1 0 0,1 0 0,-2-1 0,1 1 0,0-1 0,-1 1 0,0-1 0,0 0 0,-1 1 0,0-7 0,0 5 0,-1 0 0,-1 0 0,0 0 0,0 0 0,0 0 0,0 1 0,-1-1 0,0 1 0,-1-1 0,1 1 0,-1 0 0,-8-8 0,6 7-47,-1 0 0,0 0 0,-1 1 0,1 0 0,-1 0 0,-1 1 0,1 0 0,-1 1 0,1 0-1,-1 0 1,0 1 0,-1 0 0,1 0 0,0 1 0,-1 0 0,0 1 0,1 0 0,-1 1 0,0 0 0,1 0 0,-1 1 0,0 0-1,1 1 1,-1 0 0,1 0 0,0 1 0,0 1 0,-11 4 0,1 3-6779</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4-19T10:15:34.423"/>
    </inkml:context>
    <inkml:brush xml:id="br0">
      <inkml:brushProperty name="width" value="0.05292" units="cm"/>
      <inkml:brushProperty name="height" value="0.05292" units="cm"/>
      <inkml:brushProperty name="color" value="#FF0000"/>
    </inkml:brush>
  </inkml:definitions>
  <inkml:trace contextRef="#ctx0" brushRef="#br0">3387 3369 0,'35'0'188,"35"0"-188,72 18 15,34-18-15,18 17 16,35-17-1,230-17 1,-194-36-16,-89 17 31,-35 1-15,-70 18 0,-36 17-1,0 0 1,-17 0-16,17 0 15,-17 0 1,-1 0 0,1 0 15,0 0-15,-1 0-1,19 0 1,16-18-16,37 18 31,34-18-31,-52 18 31,-1 0-15,18 0 0,-17 0-1,0 0 1,-1 0-1,1 0 1,-1 0 0,54 0 15,-18 0-31,-1 0 31,1 0-15,-18 0-16,-35 0 31,18 0-15,17-35-1,-35 35 1,35-18 0,18 18-1,17-35 1,1 17-1,-36 1 1,0-1 0,-52 18-1,-1 0 32,-17 0-16,-1 0-15,-17-17 15,18 17-15</inkml:trace>
  <inkml:trace contextRef="#ctx0" brushRef="#br0" timeOffset="2847.82">10354 4427 0,'18'0'172,"52"0"-156,1 0-16,-18 0 0,70 0 15,54 0 1,-1 0-1,-53 0 1,1-17 0,-71 17-1,17 0 1,-34 0 15,-19 0-15,1 0-1,17 0 1,-17 0 0,-1 0-1,1 0 48,-18-18-32</inkml:trace>
  <inkml:trace contextRef="#ctx0" brushRef="#br0" timeOffset="5386.79">10918 3175 0,'0'35'172,"0"1"-172,0 34 15,18 1 1,0-36-16,-18 53 16,17-53-1,1 1 1,-18-19 0,0 1 15,0 0-31,0-36 62,0 0-62,0-17 16,0 17 0,0-35-1,0 1-15,0-1 16,0 17-1,0 1 1,0 17 0,0 1 15,0-18-31,18 17 47,-18 0-47,17 18 31,1 0 0,0 0-15,-1 0-16,18 0 16,107 18-1,-72 35 1,-17-18-1,0-17 1,-18-1 0,-17 1 15,17 17-31,-17-35 16,-1 0 15,-17-17-16,18-54 1,-18-17-16,0 17 31,-18 18-15,1 18 0,-1 0-1,18 17 1,-17 18-1,17-35 1,17 35 78</inkml:trace>
  <inkml:trace contextRef="#ctx0" brushRef="#br0" timeOffset="17067.81">23795 4904 0,'35'0'406,"-17"17"-406,35 19 16,17-1-16,1 0 0,17 18 15,177 106 1,-124-106 0,-71-18 15,-52-17-31,0-1 0,-1-17 31,1 18-15,-1-18-1</inkml:trace>
  <inkml:trace contextRef="#ctx0" brushRef="#br0" timeOffset="18428.14">24589 4939 0,'-18'18'188,"0"-1"-172,1-17-1,17 18-15,-18-1 16,0-17-16,1 18 15,-1-18 1,1 18 0,-1-1 15,0-17-31,1 18 16,-1 0-1,0-18 1,-17 35-16,-18 35 31,-17-34-31,34-1 31,19-17-15,-19-1 0,36 1-1,-17 0 1,-19-1-1,19 19 1,-1-19 0,1 18 15,-1-35-31,18 18 16</inkml:trace>
  <inkml:trace contextRef="#ctx0" brushRef="#br0" timeOffset="20138.84">23795 4516 0,'53'0'360,"0"0"-360,17 0 0,1 0 15,35 17-15,105 1 16,-70-18 15,-35 17-31,-53-17 31,-35 0-31,17 0 16,-17 0 0,-1 0-1,1 0 1,0 0-1,-1 0 1</inkml:trace>
  <inkml:trace contextRef="#ctx0" brushRef="#br0" timeOffset="42473.8">16175 9066 0,'17'0'156,"89"0"-141,18 0-15,17 0 16,124 0 0,52 0-1,71 0 1,-70 0 0,-142 0-1,-35 0 1,35 0-1,-105 0-15,52 0 16,1 0 0,-18 0-1,0 0 17,-36 0-17,71 0-15,124 0 16,-71 0 15,-18 18-31,-52-18 31,-36 0-15,-18 0 0,107 18-1,-54-18 1,1 17-1,35 1 1,-18-18 0,70 0-1,195 0 1,123 0 15,-405 0-15,-36 0-1,-18 0 1,-34 0-16,-1 0 31,-17 0-15,52 0 296,71 0-312,124-18 0,17-17 16,106 17 0,106-52-16,194 52 15,-265 18 1,-88 0 0,1 0 15,16 35-31,-158 1 31,-17-36-31,70 0 31,-18-18-15,-70 0 0,-53 1-1,-53 17-15,35 0 16,0 0-1,53 17 1,-18-17 0,1 0-1,-18 0 17,17 0-17,-70 0 1,18 0-16,17 0 31,35 18-31,36 17 31,18-17-15,-54-18 0,-52 0-1,17 0 1,-18 0-1,1 0 1,17 0 0,-17 0-1,-1 18 17,-35-1-32,1-17 15,-1 0 16,-17 0-31,-1 0 16,1 0 0,0 0-1,-1 0 17,-17-17-1,18-19-16,-18 1-15,0-53 16,0-106 0,-35-106-1,-1 18 1,-17 70 0,18-35 15,0 124-31,17 17 31,18 71-15,-17-1-1,17 19 1,0-19 0,0 19 15,-18 17 0,0 0 16,1 0-47,17 17 31,-18-17-15,0 0-16,-35 0 31,-35 0-31,-71 18 31,-246 17-15,-213 36 0,177-1-16,-493 72 15,422-37 1,-70-87-1,35-18 1,0 0 0,-17 18-1,194-1 1,158-17 15,88 18-15,107-18-16,-1 0 31,-35 0 203,-35 0-218,-18 0-16,-176-35 0,-247-36 16,-71 18-1,-935-53 1,318 71 0,-53 35-1,-88 106 1,-159 53-1,988-142 1,353-34 0,140-19-1,54 1 1,53-18 0,-89 53 202,18 18-202,18-18 15,52 0-15,36 17-16,-18 1 31,0 0-31,71 17 31,70-17-15,71 17 0,-247-35-1,0 0-15,18 18 16,-18-1-1,0-17 1,-36 18 0,18 0-1,1-1 1,-19-17 0,1 0 15,17 18-31,-35-1 47,36 1-32,-36 0 1,35-1 0,-35 19-1,35-1 1,-35 0-1,0 0 1,18 1 0,-1-1-1,-17 0 1,0 1-16,0-1 31,0-18-15,0 1-16,0 17 265,0 18-249,18 0-16,-18 0 0,18 0 16,-18 18-1,17 17 1,-17-71-16,0 54 16,0-18-1,0-18 1,0-17-1,0 17 1,18 0 0,0 1 15,-18 17-15,0-36-1,17 1-15,1 17 31,-18-17 1,18-1-32,-1-17 31,1-17-15,-1 17 15,1 0-16,0-18 1,-1 18-16,1 0 16,35 0-16,17 0 31,1 0-31,0 0 16,-1 0 15,-17 0-31,0-17 31,35 17-15,-53 0-1,1 0 1,-1 0 0,0 0-1,-17 0 1,17 0-1,18 17 1,-35-17 0,-1 0-1,1 0 1,0 0 15,-1 0-15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55.736"/>
    </inkml:context>
    <inkml:brush xml:id="br0">
      <inkml:brushProperty name="width" value="0.05" units="cm"/>
      <inkml:brushProperty name="height" value="0.05" units="cm"/>
      <inkml:brushProperty name="color" value="#E71224"/>
    </inkml:brush>
  </inkml:definitions>
  <inkml:trace contextRef="#ctx0" brushRef="#br0">0 72 24575,'25'-1'0,"-1"-2"0,46-11 0,-19 4 0,-12 3 0,28-6 0,1 2 0,129-2 0,-192 14 0,-1-1 0,0 1 0,1 0 0,-1 0 0,0 1 0,0-1 0,0 1 0,0 0 0,0 0 0,0 0 0,0 1 0,-1-1 0,1 1 0,-1 0 0,0 0 0,0 0 0,0 0 0,0 1 0,0-1 0,-1 1 0,1 0 0,-1 0 0,0-1 0,0 2 0,1 4 0,4 11 0,0 1 0,-2 0 0,6 39 0,-10-51 0,8 58 121,-1 103 0,-16 69-120,1 26-1609,7-256-5218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56.801"/>
    </inkml:context>
    <inkml:brush xml:id="br0">
      <inkml:brushProperty name="width" value="0.05" units="cm"/>
      <inkml:brushProperty name="height" value="0.05" units="cm"/>
      <inkml:brushProperty name="color" value="#E71224"/>
    </inkml:brush>
  </inkml:definitions>
  <inkml:trace contextRef="#ctx0" brushRef="#br0">668 1 24575,'-27'0'0,"2"3"0,-1 1 0,1 1 0,0 2 0,1 0 0,-1 1 0,-36 19 0,17-4 0,2 2 0,-60 45 0,73-48 0,1 1 0,1 1 0,-40 48 0,56-59 0,1 1 0,1 0 0,0 1 0,1 0 0,1 1 0,0-1 0,1 1 0,1 1 0,0-1 0,-2 19 0,4-9 0,0 1 0,3 0 0,0 0 0,1 0 0,10 50 0,-7-54 0,2-1 0,1 1 0,0-1 0,2 0 0,1-1 0,0 0 0,15 21 0,-14-27 0,0 0 0,1-1 0,1 0 0,0-1 0,1-1 0,1 0 0,0-1 0,0 0 0,1-2 0,17 9 0,-20-12 0,-1-1 0,1 0 0,0-1 0,0 0 0,0-1 0,1-1 0,-1 0 0,1-1 0,-1 0 0,1-1 0,-1-1 0,1 0 0,-1 0 0,20-6 0,-10 0 0,-1-1 0,0-1 0,0-1 0,-1-1 0,-1-1 0,1-1 0,-2 0 0,0-2 0,-1 0 0,20-21 0,-34 31 0,0 1 0,0-1 0,-1 0 0,0 1 0,0-2 0,0 1 0,0 0 0,-1 0 0,0-1 0,0 0 0,1-6 0,-2 9 0,-1 0 0,0 0 0,0 0 0,0 0 0,-1 0 0,1 0 0,-1 0 0,0 1 0,1-1 0,-1 0 0,0 0 0,-1 0 0,1 1 0,0-1 0,-1 1 0,1-1 0,-1 1 0,0 0 0,0 0 0,0-1 0,0 1 0,0 0 0,-5-3 0,-1 0 0,-1 1 0,1-1 0,-1 1 0,0 1 0,0-1 0,0 2 0,0-1 0,-1 1 0,1 0 0,0 1 0,-1 1 0,0-1 0,1 1 0,-1 1 0,-11 1 0,6 0 0,0 1 0,0 1 0,0 0 0,0 0 0,1 2 0,0 0 0,0 0 0,-24 17 0,33-20-273,1 1 0,-1 0 0,1 0 0,-7 8 0,4-2-6553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58.820"/>
    </inkml:context>
    <inkml:brush xml:id="br0">
      <inkml:brushProperty name="width" value="0.05" units="cm"/>
      <inkml:brushProperty name="height" value="0.05" units="cm"/>
      <inkml:brushProperty name="color" value="#E71224"/>
    </inkml:brush>
  </inkml:definitions>
  <inkml:trace contextRef="#ctx0" brushRef="#br0">1 41 24575,'25'-1'0,"132"-9"0,98-4 0,310 0-1365,-508 12-5461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39:59.196"/>
    </inkml:context>
    <inkml:brush xml:id="br0">
      <inkml:brushProperty name="width" value="0.05" units="cm"/>
      <inkml:brushProperty name="height" value="0.05" units="cm"/>
      <inkml:brushProperty name="color" value="#E71224"/>
    </inkml:brush>
  </inkml:definitions>
  <inkml:trace contextRef="#ctx0" brushRef="#br0">53 1 24575,'-29'580'0,"17"-429"0,0 200-1365,13-271-5461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03.167"/>
    </inkml:context>
    <inkml:brush xml:id="br0">
      <inkml:brushProperty name="width" value="0.05" units="cm"/>
      <inkml:brushProperty name="height" value="0.05" units="cm"/>
      <inkml:brushProperty name="color" value="#E71224"/>
    </inkml:brush>
  </inkml:definitions>
  <inkml:trace contextRef="#ctx0" brushRef="#br0">131 382 24575,'1'-8'0,"1"0"0,-1 0 0,2 0 0,-1 0 0,1 0 0,1 1 0,-1-1 0,6-7 0,-3 4 0,13-27 0,1 1 0,27-34 0,-39 60 0,1 0 0,0 1 0,0 0 0,1 1 0,1 0 0,-1 1 0,1 0 0,1 1 0,-1 0 0,21-9 0,-11 8 0,1 0 0,0 2 0,1 0 0,-1 2 0,1 0 0,0 2 0,30 0 0,-43 2 0,-1 1 0,1 1 0,-1-1 0,1 1 0,-1 1 0,0 0 0,1 0 0,14 9 0,-18-9 0,0 1 0,0 0 0,-1 1 0,0 0 0,1-1 0,-2 2 0,1-1 0,-1 0 0,1 1 0,-1 0 0,-1 0 0,1 0 0,2 9 0,-2-3 0,0 1 0,-1-1 0,-1 1 0,0 0 0,-1 0 0,0 0 0,-1 0 0,0 0 0,-1-1 0,-1 1 0,0 0 0,-5 18 0,-7 16 0,-37 83 0,50-128 0,-51 109 0,-133 205 0,165-287 0,-2-1 0,0-2 0,-2 0 0,-1-1 0,-51 38 0,25-26 0,-3-3 0,-74 36 0,97-58 0,21-9 0,11-3 0,-1 0 0,0 0 0,0 0 0,0 0 0,0 0 0,0 0 0,0 0 0,0 0 0,0 0 0,0 0 0,0 0 0,0 0 0,0 0 0,0 0 0,0 0 0,0 0 0,0 0 0,0 0 0,0 0 0,0 0 0,0 1 0,131-8 0,-7 2 0,232-41 0,-101 11 0,-203 29-682,101 2-1,-144 4-6143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03.727"/>
    </inkml:context>
    <inkml:brush xml:id="br0">
      <inkml:brushProperty name="width" value="0.05" units="cm"/>
      <inkml:brushProperty name="height" value="0.05" units="cm"/>
      <inkml:brushProperty name="color" value="#E71224"/>
    </inkml:brush>
  </inkml:definitions>
  <inkml:trace contextRef="#ctx0" brushRef="#br0">508 197 24575,'2'-2'0,"0"1"0,0-1 0,-1 0 0,1 1 0,-1-1 0,0 0 0,0 0 0,1 0 0,-1 0 0,1-2 0,0 0 0,13-23 0,8-10 0,22-54 0,-45 91 0,1 0 0,-1-1 0,0 1 0,1-1 0,-1 1 0,0-1 0,0 0 0,0 1 0,1-1 0,-1 1 0,0-1 0,0 1 0,0-1 0,0 1 0,0-1 0,0 0 0,0 1 0,0-1 0,0 1 0,-1-1 0,1 1 0,0-1 0,0 1 0,0-1 0,-1 1 0,1-2 0,-1 2 0,0 0 0,1 0 0,-1 0 0,0-1 0,1 1 0,-1 0 0,0 0 0,1 0 0,-1 0 0,0 0 0,1 0 0,-1 0 0,0 1 0,1-1 0,-1 0 0,0 0 0,1 1 0,-2-1 0,-31 18 0,4 4 0,0 1 0,2 1 0,0 1 0,-31 40 0,-82 125 0,1 37 0,116-181 0,2 1 0,1 0 0,-14 60 0,29-89 0,1 0 0,1 1 0,1 0 0,1-1 0,0 1 0,1 0 0,1 0 0,1 0 0,1-1 0,0 1 0,11 32 0,-9-40 0,0 1 0,1 0 0,0-1 0,0 0 0,1-1 0,1 1 0,0-1 0,0-1 0,1 1 0,0-2 0,0 1 0,1-1 0,0 0 0,1-1 0,0-1 0,0 1 0,0-2 0,19 7 0,0-2-455,1-3 0,52 7 0,-10-6-6371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04.784"/>
    </inkml:context>
    <inkml:brush xml:id="br0">
      <inkml:brushProperty name="width" value="0.05" units="cm"/>
      <inkml:brushProperty name="height" value="0.05" units="cm"/>
      <inkml:brushProperty name="color" value="#E71224"/>
    </inkml:brush>
  </inkml:definitions>
  <inkml:trace contextRef="#ctx0" brushRef="#br0">787 1 24575,'0'0'0,"0"0"0,-7 9 0,-81 70 0,3 4 0,4 3 0,4 3 0,4 4 0,-67 113 0,-57 125 0,194-326 0,1-1 0,0 0 0,-1 0 0,1-1 0,-1 1 0,0-1 0,0 1 0,0-1 0,-7 5 0,10-8 0,0 0 0,0 0 0,0 0 0,0 0 0,0 0 0,0 0 0,0 0 0,-1 1 0,1-1 0,0 0 0,0 0 0,0 0 0,0 0 0,0 0 0,0 0 0,0 0 0,0 0 0,-1 0 0,1 0 0,0 0 0,0 0 0,0 0 0,0 0 0,0 0 0,0 0 0,-1 0 0,1 0 0,0 0 0,0 0 0,0 0 0,0 0 0,0 0 0,0 0 0,0 0 0,0 0 0,-1-1 0,1 1 0,0 0 0,0 0 0,0 0 0,0 0 0,0 0 0,0 0 0,0 0 0,0 0 0,0 0 0,0-1 0,0 1 0,0 0 0,-1 0 0,1 0 0,0 0 0,0 0 0,0 0 0,0 0 0,0-1 0,0 1 0,6-6 0,17 3 0,1 0 0,-1 1 0,1 2 0,45 4 0,-17 0 0,19-1 0,325 3 0,-338-9 0,0-2 0,-1-3 0,0-2 0,100-32 0,-144 37 0,0-1 0,0 0 0,0 0 0,0-1 0,-1-1 0,0 0 0,20-18 0,-27 21 0,-1 0 0,1 0 0,-1-1 0,0 1 0,0-1 0,-1 0 0,0 0 0,0 0 0,0-1 0,-1 1 0,1-1 0,-2 1 0,1-1 0,-1 0 0,0 1 0,0-1 0,-1 0 0,0-9 0,-7-74 0,-12 243 0,-1 2 0,14 271-2,7-285-1361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05.279"/>
    </inkml:context>
    <inkml:brush xml:id="br0">
      <inkml:brushProperty name="width" value="0.05" units="cm"/>
      <inkml:brushProperty name="height" value="0.05" units="cm"/>
      <inkml:brushProperty name="color" value="#E71224"/>
    </inkml:brush>
  </inkml:definitions>
  <inkml:trace contextRef="#ctx0" brushRef="#br0">0 0 24575,'25'18'0,"-2"-2"0,-1 1 0,0 0 0,-1 2 0,-1 0 0,-1 2 0,31 41 0,-28-30 0,-2 2 0,-2-1 0,-1 2 0,18 52 0,-15-18 0,-2 1 0,-3 1 0,-4 1 0,5 134 0,-15-160 0,-2 0 0,-3 0 0,-9 48 0,7-63 0,-2-1 0,0 0 0,-3-1 0,0 0 0,-23 39 0,-23 21-1365,1-16-5461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09.554"/>
    </inkml:context>
    <inkml:brush xml:id="br0">
      <inkml:brushProperty name="width" value="0.05" units="cm"/>
      <inkml:brushProperty name="height" value="0.05" units="cm"/>
      <inkml:brushProperty name="color" value="#E71224"/>
    </inkml:brush>
  </inkml:definitions>
  <inkml:trace contextRef="#ctx0" brushRef="#br0">0 81 24575,'0'0'0,"0"0"0,0 0 0,0 0 0,0 0 0,0 0 0,0 0 0,0 0 0,0 0 0,140 2 0,-29 1 0,221-24 0,-306 16-273,1 0 0,-1-2 0,0 0 0,44-21 0,-46 16-6553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09.935"/>
    </inkml:context>
    <inkml:brush xml:id="br0">
      <inkml:brushProperty name="width" value="0.05" units="cm"/>
      <inkml:brushProperty name="height" value="0.05" units="cm"/>
      <inkml:brushProperty name="color" value="#E71224"/>
    </inkml:brush>
  </inkml:definitions>
  <inkml:trace contextRef="#ctx0" brushRef="#br0">1 220 24575,'0'0'0,"0"0"0,0 0 0,0 0 0,2 0 0,9-2 0,16-6 0,15-6 0,16-6 0,14-3 0,5-1 0,2-1 0,0-1 0,0-1 0,-6-1 0,-16 5-8191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4-19T10:24:17.376"/>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FF0000"/>
    </inkml:brush>
  </inkml:definitions>
  <inkml:trace contextRef="#ctx0" brushRef="#br0">12118 13741 0,'35'0'203,"53"0"-188,1 0-15,34 0 16,159-53-16,-105 35 16,211-35 15,-300 36-31,-35-1 31,-36 18-31,19 0 16,-19 0-1,1 0 1,0 0 15,-1 0 63</inkml:trace>
  <inkml:trace contextRef="#ctx0" brushRef="#br1" timeOffset="11115.8">28804 5662 0,'18'0'437,"17"-18"-437,0 1 16,18 17 0,-17-18-16,17 1 0,17-19 31,-35 36-31,1-17 15,-1 17 1,-17 0 0,-36 0 31,0 0-47,1 0 15,-19 0-15,-16 0 16,-1 0 15,0 0-15,35 0-16,-35 0 31,35 0-15,1 17 15,34-17-16,1 0 1,17 0 0,1 0-1,-1 0 1,18 0 0,0 0-1,-36 0 16,-34 0 1,-1 0-17,1 18 1,-36 0-16,17-18 16,-17 0 15,36 0-31,-1 0 0,-17 0 31,52 0 0,1 0-15,35 0 0,35 0-1,-70 0 1,0 0-1,-1 17 1,-17 1 0,-70-18 15,-19 0-31,-16 17 16,69-17 15,19 0-16,-1 0 1,36 0 31,-1 0-47,19 0 16,-1 0-16,0 0 15,18 0 16,-35 0-31,-71 0 32,-18 0-1,36 0-31,0 0 16,-1 0 15,19 0-16,34 0 17,19 0-17,-19 0 1,1 0 0,17 0-1</inkml:trace>
  <inkml:trace contextRef="#ctx0" brushRef="#br1" timeOffset="29696.2">1323 6650 0,'-53'18'109,"-53"-1"-109,-53 54 0,-35-1 16,-17 1-1,-124 52 1,246-52-16,19-36 16,-36 18-1,106-35 1,0-1-1,0 1 17,35-18-1,18 18-31,53-18 16,-35 0-1,34 0 1,-34 0-16,-18 17 31,-35 1-15,17-1-1,-35 19 1,-18-1 0,-35 0-1,-53 54 1,18-72-1,35-17 17,18 18-32,17-18 31,-17 0-31,17 0 47,1 0-32,34 0 32</inkml:trace>
  <inkml:trace contextRef="#ctx0" brushRef="#br1" timeOffset="30475.88">900 7197 0,'35'105'78,"0"37"-62,18-1-16,-35-71 15,-18-17 1,17 0 0,-17-35-16,18-1 0,-18 1 31</inkml:trace>
  <inkml:trace contextRef="#ctx0" brushRef="#br1" timeOffset="32557.89">653 8079 0,'-18'0'156,"-35"17"-156,18 1 16,-18-18-1,0 18-15,35 17 16,-87 18-16,69-18 31,1 0-31,17-17 16,1 17-1,17-17 1,0-1 0,17 19-1,36-36 1,35 17-1,-35-17 1,0 0 0,-17 0 15,-19 0-15,18 0-1,1 0 1,-19 18 15,-17 0 16,18-18-31,-18 17-16,18-17 15,-18 18 32,0 0-31,-18-18-1,18 17 1,-18-17 0,-17 18-1,-53 17 1,35-17-16,18-18 31,17 17-15,-17 1-1,17-18 1</inkml:trace>
  <inkml:trace contextRef="#ctx0" brushRef="#br1" timeOffset="34184.94">900 8449 0,'35'-18'156,"0"1"-156,0-1 16,36-17-16,-18 17 0,-18 1 15,36 17 1,-1 0-1,-17 0 1,-18 17 0,1 18-1,-1 1 17,-17-19-32,-1 1 15,1 17 1,-18-17-1,0 17 1,0 0 0,-18-17-1,1 0 1,-19 17 0,1-17-1,17-1 1,1 1-1,-1-18 17,1 18-17,17-1 1,-18-17 0,18 18-16,18-18 78,17 0-63,0-18-15,0 18 0,18-17 16,36-19 0,-1 19-1,-18-1 1,-17 0-1,-35 18 1,-1 0 0,1 0 15,0 0-31</inkml:trace>
  <inkml:trace contextRef="#ctx0" brushRef="#br1" timeOffset="36205.76">635 9842 0,'-35'0'203,"-1"18"-188,1 0-15,-18-1 0,-17 19 16,-36 17 0,-18 0-1,71-18 1,18 0-1,0 18 1,17-18 0,18-17-1,0 17 1,0 0 0,18-17-1,17-18 1,0 0-1,36 0 1,35-18 0,-71 1-1,18 17 1,-35 0 0,17-18-1,0 18 1,1 0-1,-1 0 17,-18 0-32,1 0 31,17 35-31,1 1 47,-19-1-47,-17-17 31,0 17-31,0-17 16,-17-1-1,17 19 1,-36-19 0,-17 1-1,36-1 1,-36 19-1,35-36 17,-17 17-32,17-17 47,1 0-47</inkml:trace>
  <inkml:trace contextRef="#ctx0" brushRef="#br1" timeOffset="37866.19">882 10283 0,'0'-17'172,"35"17"-156,0-18-1,-35 1-15,53-1 16,36 0 0,-36 1-16,35-1 15,-18 18 1,-34 0 0,-19 18-1,-17-1 1,0 19-1,0-19 17,0 1-32,-35 17 31,0 0-15,17-17-1,0-18 1,36 0 15,17 0-15,18 0-1,18-18 1,-18 18 0,0 0-1,-18 0 1,0 36-1,-35 17 1,0-18 0,-17 18 15,-36 0-15,-53 17-1,70-52-15,-87 35 16,52-18-16,19-17 31,16-1-15,19-17-1,-1 0 1,0 0 15,1 0-15,-1 0-16</inkml:trace>
  <inkml:trace contextRef="#ctx0" brushRef="#br1" timeOffset="68728.6">3598 3281 0,'53'-18'203,"124"1"-187,17-19-16,35 1 16,0 0-16,106-36 31,-211 36-31,-54 17 31,-34 18-15,-19 0 15,1 0 16</inkml:trace>
  <inkml:trace contextRef="#ctx0" brushRef="#br1" timeOffset="87957.46">17868 7108 0,'35'0'281,"54"-17"-266,17-1-15,-36-17 16,18 17 0,18 1-16,123-36 31,36 0-31,-53 0 16,-159 53-16,88-18 31,-71 18-31,36 0 31,18 0-15,34 18-1,-17 0 1,18-1 0,-71 1-1,-35-1 1,35-17-1,-52 0-15,34 18 16,18 0 0,1-1 15,-1 19-15,-18-19-1,-17-17 1,36 18-1,-54 17 1,18-17-16,53 52 31,-54-34-15,19-1 0,-18-17-1,17 17 1,1-18-1,35 19 1,-36-36 15,89 17-15,-71-17-16,-17 0 31,0 0-15,17-17-16,0-1 31,18 0-15,0 1-1,-1 17 1,89-18 0,-88-17-1,0 17 1,18 1-1,-19-1 1,-34 0 0,17 18 15,0-17-31,53-1 31,1-17-15,-72 17-1,1 1 1,-1-1 0,1 18-1,-1 0 1,1-18 0,-18 18-1,-18-17 1,-17-1-1,17 0 1,0 18 15,-17-35-15,-18 0 0,0-18 15,-35 18-31,17 17 15,-35-70 1,-17 17 0,17-35-1,0 53 1,35 1 0,-35-19-1,18 18 1,0 18-1,17 0 1,-17-1 0,-1 19 15,1-1 0,0 18-15,0-18-1,-18 1 1,17 17-16,-17-18 31,36 18-31,-54 0 16,1 0 0,-18 18-1,17-1 1,0 19-1,1-36 1,-18 0 0,-36 35 15,-123 18-15,88-18-1,54-17 1,16-1-1,1 1 1,-35 0 0,-18-18-1,-71 35 1,0-17 0,71-1-1,18 1 1,-36 17-1,-106 0 1,-52 1 0,35 17 15,17-36-31,53 1 16,18-18 15,106 0-16,71 0 1,-36 0 0,17 0 15,19-18 250,-36-17-265,0-18-1,-35-18-15,-36 19 0,1-19 16,-195-35 0,54 53 15,158 36-31,-53-1 16,-17 0-1,-54 18 1,54 0-1,35 0 1,53 0 0,17 0-1,1 0 1,-107 0 0,54 0-1,17 0 1,35 0-1,-17 0 1,0 0 0,-36 18 15,19 17-31,-1 1 16,-18 16 15,54-52-16,-18 18 1,35 0 0,-18-1-1,36 1 1,0-18 0,-18 18-1,17-1 1,19-17-1,-1 0 1,0 0 15,36 0 47,0 0-62,-1 18-16,19-18 16,-19 18-16,36-18 15,35 17 1,18 1 0,-35-1-1,-1-17 1,-34 18-1,-36 0-15,35-1 16,0 1 0,0 0 15,1-1-15,-1 19-1,0-19 1,-17 1-1,0 0 1,-1-1 0,-17 18-1,0-17 1,0 0 0,0-1-1,0 1 1,0 0-1,-17-18 1,17 35 15,-18 0-15,0-35 0,18 35-1,0-17 1,0 0-1,0-1 1,18 19 0,17-1-1,-17-17 1,17 17 0,0 0-1,-35-17 1,36-1-1,-1 1 1,0 17 0,1-17 15,52 35-15,-18-36-16,36 19 31,-53-36-31,0 0 31,0-18-15,0 18-1,53-35 1,-18 17 0,-18 1-1,19-1 1,-37 0-1,1 18 1,18-17 0,17-1 15,18 18-15,0 0-16,53-35 31,52-1-16,-140 19 1,-18 17 0,0-18-1,-18 18 1,0-17 0,0-1-1,1 18 1,-1-18 15,-17 18 16</inkml:trace>
  <inkml:trace contextRef="#ctx0" brushRef="#br1" timeOffset="101863.39">6773 10037 0,'53'0'188,"0"17"-173,18-17-15,-1 18 16,18-18-16,89 35 31,-1-17-15,-105-1 0,-1-17-1,-17 18 1,18 17-1,-18 1 1,35-36 0,-17 17-1,-1-17 17,-52 18-32,52-18 15,1 0 1,-18 0-1,0 0 1,-18 17 0,18-17-1,35 18 1,-17-18 0,34 0-1,1 0 1,0-18-1,0 1 1,-18-18 15,36-1-15,-54 19-16,1 17 31,-1 0-31,18-18 16,1 0 15,-1 1-15,18-1-1,-53 18-15,52-35 16,1 17 0,-35 1-1,-1 17 1,19 0-1,-19 0 1,18 0 0,71-36 15,-53 36-31,-53 0 31,0 0-31,-36 0 16,19 0 15,-19 0-15,1 0 15,0 0 0</inkml:trace>
  <inkml:trace contextRef="#ctx0" brushRef="#br1" timeOffset="106016.62">29386 5168 0,'0'18'359,"-17"-18"-359,17 17 16,0 1 0,-18-18-16,0 18 15,18-1 17,0 19-32,-17-19 15,17 19 1,0-1-16,0 0 31,17 0 0,1-17-15,0-18-16,17 18 31,0-1-15,-17-17-1,0 0 1,-1 0 0,1 0-1,0 0 1,-1 0 0,1 0-1,-1 0 1,1-17-16,0-1 31,-1-17 0,-17 17-31,0-17 16,0 0 0,0-1-1,0 19 1,0-1-1,-17-17 1,-1 17 0,0 18-1,18-18 1,-52 1-16,16-1 31,36 1-31,-35 17 16,17 0 31,1 0-32,-1 0 1,0 17 0,18 1 46,0-1-46,0 1-1,0 0 1,0-1 15,0 1 0,0 0-15,0-1 15,0 1 1,18-18-32,0 0 31,-1 0-16,19 0 1,-19 0 0,1 0 15,0 0-15,-1 0-16,1 0 15,-1-18 1,1 18 15,0 0-15,17-17-1,-17-1 1,17 18 0,-35-18-1,18 18 1,-1 0-1</inkml:trace>
  <inkml:trace contextRef="#ctx0" brushRef="#br1" timeOffset="108351.69">29333 5045 0,'0'-18'328,"18"18"-312,0 0-16,-1 0 15,1-18 1,0 18 0,-1 0-1,1-17 1,17 17 0,1 0-1,-19 0 1,1 0-1,-1 0 17,1 0 30,-18-18 141</inkml:trace>
  <inkml:trace contextRef="#ctx0" brushRef="#br1" timeOffset="185316.42">10213 14023 0</inkml:trace>
  <inkml:trace contextRef="#ctx0" brushRef="#br1" timeOffset="-189658.78">32138 13617 0,'0'18'234,"0"17"-218,18-35-16,-18 35 15,0-17 1,35 0-16,-17 17 31,17-17-31,0-1 32,71-17-17,0-17-15,-18-19 31,-17-17-15,-1 18 0,-35-18-1,1 36-15,-1-19 16,-17 19 0,17-19-1,-35 19 32,18-1-47,-1 18 16</inkml:trace>
  <inkml:trace contextRef="#ctx0" brushRef="#br1" timeOffset="-184596.74">32068 10001 0,'17'0'172,"54"0"-156,-18 0-16,17 0 16,-17 0-16,53 0 15,-53 0 1,-18 0 15,-17 0-31,-1 0 31,1 0-15,0 0 15</inkml:trace>
  <inkml:trace contextRef="#ctx0" brushRef="#br1" timeOffset="-181271.31">32579 9948 0,'18'0'250,"-1"18"-250,1-18 16,0 0-1,-18 18-15,35-1 31,-18-17 1,1 0-17,-18 18 63,0 0-62,-18-18 0,18 17-1,-35 1-15,18-1 16,17 1 0,-53 17-1,35 1-15,0-19 0,18 1 31,-17 0-15,17-1 15,-18-17-31,18 18 16</inkml:trace>
  <inkml:trace contextRef="#ctx0" brushRef="#br1" timeOffset="-171143">30586 13406 0,'17'0'297,"1"0"-282,17 0 1,-17 0-16,0 0 16,-1 0-1,1 0-15,0 0 31,-1 0-15,1 0 0,0 0-1,-1 0 1,1 0 15,-1 0 16</inkml:trace>
  <inkml:trace contextRef="#ctx0" brushRef="#br1" timeOffset="-139519.09">20214 11024 0,'53'0'360,"-18"0"-360,54 0 15,-19 0-15,36 0 16,-18 0-16,36 0 31,-54 0-31,36 0 0,-18 0 32,0 0-17,18 0-15,0 0 31,-35 0-15,-36 0-16,0 0 16,53 0-1,-17 0 1,-1 0 0,-17-17-1,0 17 1,18 0 15,-36 0-31,36-18 31,-18 18-15,0 0-16,17 0 31,54 0-15,-36 0-1,18 0 1,-18 0 0,-18 0-1,36 0 1,-53 0 0,-35 0-1,17 0 1,-17 0 15,-1 0-31,1 0 31,-18 18 1,18-18-17,-1 0 95,1 0-95</inkml:trace>
  <inkml:trace contextRef="#ctx0" brushRef="#br1" timeOffset="-135752.8">6103 12047 0,'18'0'281,"52"0"-265,-17 0-16,18 0 15,-18 0-15,17 0 0,107 0 32,-54 0-17,18 0-15,-17 0 31,34 0-15,-105 0-16,88-17 16,-52 17-1,-19-18 1,1 18 0,-18 0-1,17 0 1,1-18 15,88 1-31,-71-1 31,-18 18-31,-17 0 32,0 0-17,0 0-15,70-17 31,-17-1-15,0 18 0,0 0-1,-18 0 1,18 0 0,17 0-1,1 0 1,17 0-1,-17 0 1,52-18 15,0 1-15,89-1 0,-89 0-1,-35 1 1,1-1-1,-37 18 1,-16 0 0,-1 0-1,-35 0 1,0 0 0,-1 0-1,-16 0 1,17 0 15,0 0-15,-1 18-1,1-1-15,18-17 32,-18 0-17,0 0 1,35 0-1,-70 0 1,-1 0 0,19 18-1,-19-18 17,1 0-17,-18 18 16</inkml:trace>
  <inkml:trace contextRef="#ctx0" brushRef="#br1" timeOffset="-122538">16104 12118 0,'18'0'688,"17"0"-688,-17 0 15,35 0 1,0 0 0,-18 0-1,18 0 1,0 0 0,0 0-1,0 0 1,-36 0 15,1 0-31,17 0 0,0 0 31,-17 0-15,17 0-16,-17 0 31,0 0-15,35 0-1,-18 0 1,0 0 0,0 0-1,18 0 17,-17 0-17,-19 0 1,1 0 15,0 0 0,-1 0 172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12.250"/>
    </inkml:context>
    <inkml:brush xml:id="br0">
      <inkml:brushProperty name="width" value="0.05" units="cm"/>
      <inkml:brushProperty name="height" value="0.05" units="cm"/>
      <inkml:brushProperty name="color" value="#E71224"/>
    </inkml:brush>
  </inkml:definitions>
  <inkml:trace contextRef="#ctx0" brushRef="#br0">1025 63 24575,'0'0'0,"0"0"0,0 0 0,0 0 0,0 0 0,0 0 0,-3 0 0,0-1 0,0 0 0,0 0 0,0 0 0,1 0 0,-1 0 0,-4-3 0,-9-3 0,-24-5 0,0 2 0,-1 1 0,0 3 0,0 1 0,-1 2 0,-44 2 0,27 4 0,1 3 0,-1 3 0,-97 26 0,116-23 0,0 2 0,-42 20 0,67-26 0,-1 1 0,1 0 0,0 0 0,1 2 0,1 0 0,-1 0 0,-19 24 0,30-33 0,1 1 0,0 0 0,0 0 0,0-1 0,1 1 0,-1 0 0,1 1 0,-1-1 0,1 0 0,0 0 0,1 1 0,-1-1 0,0 0 0,1 1 0,0-1 0,-1 1 0,2-1 0,-1 1 0,0-1 0,2 5 0,-1-3 0,1-1 0,0 0 0,0 1 0,0-1 0,1 0 0,0 0 0,-1-1 0,1 1 0,1 0 0,-1-1 0,0 0 0,1 0 0,0 0 0,5 3 0,11 7 0,1-2 0,0 0 0,1-1 0,28 8 0,97 22 0,-118-33 0,81 19 0,121 33 0,-199-48 0,-1 1 0,0 1 0,-1 2 0,0 1 0,27 19 0,-43-25 0,-1 0 0,-1 1 0,0 1 0,0-1 0,-1 2 0,0 0 0,-1 0 0,-1 1 0,0 0 0,-1 0 0,-1 1 0,0 0 0,-1 1 0,0-1 0,-1 1 0,-1 0 0,-1 1 0,0-1 0,-1 1 0,-1-1 0,0 1 0,-1-1 0,-1 1 0,-1 0 0,0-1 0,-1 0 0,-1 1 0,-9 23 0,5-19 0,-1-1 0,-1 1 0,-1-1 0,-1-1 0,0 0 0,-2-1 0,0 0 0,-1-1 0,0 0 0,-2-2 0,0 0 0,0-1 0,-2 0 0,1-1 0,-2-2 0,0 0 0,0-1 0,-1 0 0,0-2 0,0-1 0,-1 0 0,0-2 0,-24 3 0,6-4 0,0-2 0,-79-6 0,96 1 0,1-1 0,-1 0 0,0-2 0,1-1 0,1 0 0,-34-17 0,47 20 0,1 0 0,0 0 0,0-1 0,0 0 0,1-1 0,0 1 0,0-1 0,0 0 0,1-1 0,-1 1 0,2-1 0,-1 0 0,1-1 0,0 1 0,0-1 0,-2-9 0,3 8 0,1-1 0,0 0 0,1 0 0,0 0 0,1 0 0,0 0 0,0 0 0,1 0 0,1 0 0,-1 0 0,2 1 0,-1-1 0,6-11 0,5-10 0,1 1 0,1 0 0,2 1 0,26-34 0,92-101 0,-97 124 0,76-65 0,52-20 0,-106 81 0,-39 29 0,18-14 0,-1 0 0,38-40 0,-75 68 5,-1 1-77,1-1 0,0 1 0,-1-1 0,1 0-1,0 0 1,-1 1 0,1-1 0,-1 0 0,1 0 0,-1 0 0,1 0 0,-1 1 0,0-1-1,1 0 1,-1 0 0,0 0 0,0 0 0,1-1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13.144"/>
    </inkml:context>
    <inkml:brush xml:id="br0">
      <inkml:brushProperty name="width" value="0.05" units="cm"/>
      <inkml:brushProperty name="height" value="0.05" units="cm"/>
      <inkml:brushProperty name="color" value="#E71224"/>
    </inkml:brush>
  </inkml:definitions>
  <inkml:trace contextRef="#ctx0" brushRef="#br0">653 0 24575,'-4'24'0,"-21"47"0,-4 0 0,-2-1 0,-61 97 0,48-97 0,-77 92 0,-67 53 0,119-138 0,66-73 0,-4 4 0,-1 0 0,0 0 0,-15 12 0,41-22 0,993-20 0,-769 22 0,-229-2-1365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13.499"/>
    </inkml:context>
    <inkml:brush xml:id="br0">
      <inkml:brushProperty name="width" value="0.05" units="cm"/>
      <inkml:brushProperty name="height" value="0.05" units="cm"/>
      <inkml:brushProperty name="color" value="#E71224"/>
    </inkml:brush>
  </inkml:definitions>
  <inkml:trace contextRef="#ctx0" brushRef="#br0">86 1 24575,'0'28'0,"-5"93"0,-27 149 0,-1 10 0,20-39-1365,10-200-5461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19.419"/>
    </inkml:context>
    <inkml:brush xml:id="br0">
      <inkml:brushProperty name="width" value="0.05" units="cm"/>
      <inkml:brushProperty name="height" value="0.05" units="cm"/>
      <inkml:brushProperty name="color" value="#E71224"/>
    </inkml:brush>
  </inkml:definitions>
  <inkml:trace contextRef="#ctx0" brushRef="#br0">72 198 24575,'-31'0'0,"18"0"0,-11 0 0,21 0 0,14-1 0,253-36 0,-172 21 0,388-89 0,-360 76 0,-74 19 0,-51 36 0,-6 64 0,-26 105 0,-38 87 0,59-226 0,-12 34 0,-8 29 0,32-99 0,0 0 0,1 1 0,1-1 0,1 23 0,4 16-1365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0.701"/>
    </inkml:context>
    <inkml:brush xml:id="br0">
      <inkml:brushProperty name="width" value="0.05" units="cm"/>
      <inkml:brushProperty name="height" value="0.05" units="cm"/>
      <inkml:brushProperty name="color" value="#E71224"/>
    </inkml:brush>
  </inkml:definitions>
  <inkml:trace contextRef="#ctx0" brushRef="#br0">922 54 24575,'-18'-17'0,"9"12"0,1 0 0,-1 1 0,0 0 0,-1 0 0,1 1 0,0 0 0,-1 0 0,0 1 0,1 0 0,-1 1 0,0 0 0,-11 1 0,-9 1 0,-1 2 0,-48 9 0,27-1 0,0 1 0,1 3 0,1 2 0,-54 27 0,84-35 0,1 1 0,0 2 0,1-1 0,1 2 0,0 0 0,0 2 0,2-1 0,0 2 0,0 0 0,1 1 0,1 0 0,1 1 0,-10 19 0,7-2 0,0 0 0,3 1 0,1 0 0,2 1 0,-7 49 0,9-22 0,3-1 0,6 86 0,-1-136 0,0 0 0,1 0 0,0 0 0,1 0 0,0-1 0,1 1 0,1-1 0,0 0 0,0 0 0,1-1 0,1 1 0,0-1 0,0-1 0,1 1 0,1-1 0,-1-1 0,2 0 0,-1 0 0,1-1 0,1 0 0,-1 0 0,17 7 0,-5-3 0,0-1 0,1-1 0,0-2 0,1 0 0,0-1 0,0-2 0,0 0 0,1-2 0,-1 0 0,1-2 0,0-1 0,0-1 0,0-1 0,-1-1 0,1-1 0,-1-1 0,0-1 0,0-1 0,-1-1 0,28-14 0,-17 5 0,0-2 0,-2 0 0,0-3 0,35-29 0,-65 49 0,0 0 0,0-1 0,0 1 0,-1 0 0,1 0 0,-1-1 0,1 1 0,-1-1 0,0 1 0,0-1 0,0 0 0,0 1 0,-1-1 0,1 0 0,-1 1 0,1-6 0,-2 3 0,1 0 0,-1 0 0,1-1 0,-2 1 0,1 0 0,0 0 0,-1 1 0,-4-9 0,2 4 0,-2 0 0,1 0 0,-1 1 0,0 0 0,-1 0 0,0 0 0,0 1 0,-16-12 0,13 14 0,0-1 0,0 1 0,-1 1 0,0 0 0,0 1 0,0 0 0,0 0 0,0 1 0,0 1 0,-1 0 0,1 0 0,0 1 0,-1 1 0,1 0 0,-19 4 0,0 1 0,1 2 0,0 1 0,0 1 0,-46 24 0,60-27 69,0 1-1,1 1 0,-1 0 0,-12 13 1,23-19-164,0 0 0,1 1 0,-1 0 0,1 0 1,0 0-1,0 0 0,0 0 0,1 1 0,-1-1 0,1 1 1,0 0-1,1 0 0,-1 0 0,1 0 0,0 0 1,0 0-1,0 7 0,1 1-6731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2.331"/>
    </inkml:context>
    <inkml:brush xml:id="br0">
      <inkml:brushProperty name="width" value="0.05" units="cm"/>
      <inkml:brushProperty name="height" value="0.05" units="cm"/>
      <inkml:brushProperty name="color" value="#E71224"/>
    </inkml:brush>
  </inkml:definitions>
  <inkml:trace contextRef="#ctx0" brushRef="#br0">0 229 24575,'20'-9'0,"32"-16"0,90-30 0,59-5 0,-170 51 0,47-15 0,-35 10 0,0 2 0,49-7 0,-73 18-1365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5.733"/>
    </inkml:context>
    <inkml:brush xml:id="br0">
      <inkml:brushProperty name="width" value="0.05" units="cm"/>
      <inkml:brushProperty name="height" value="0.05" units="cm"/>
      <inkml:brushProperty name="color" value="#E71224"/>
    </inkml:brush>
  </inkml:definitions>
  <inkml:trace contextRef="#ctx0" brushRef="#br0">3 1 24575,'0'0'0,"0"0"0,0 0 0,4 3 0,30 25 0,-2 2 0,-1 1 0,-2 1 0,-1 1 0,-1 2 0,-2 1 0,39 75 0,-43-68 0,-3 1 0,-1 1 0,-2 0 0,-3 1 0,-1 0 0,-2 1 0,2 56 0,-9-83 0,-2-1 0,0 1 0,-1-1 0,-1 1 0,0-1 0,-2 0 0,0 0 0,-2 0 0,0 0 0,-1-1 0,0 0 0,-2-1 0,0 1 0,-1-2 0,0 1 0,-2-1 0,0-1 0,0 0 0,-19 16 0,6-9-227,-2-2-1,1-1 1,-2 0-1,-1-2 1,-32 13-1,9-7-6598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6.327"/>
    </inkml:context>
    <inkml:brush xml:id="br0">
      <inkml:brushProperty name="width" value="0.05" units="cm"/>
      <inkml:brushProperty name="height" value="0.05" units="cm"/>
      <inkml:brushProperty name="color" value="#E71224"/>
    </inkml:brush>
  </inkml:definitions>
  <inkml:trace contextRef="#ctx0" brushRef="#br0">1 204 24575,'11'-10'0,"1"2"0,0-1 0,1 2 0,0 0 0,0 0 0,25-8 0,87-19 0,-90 25 0,93-21 260,119-31-1885,-227 55-5201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6.716"/>
    </inkml:context>
    <inkml:brush xml:id="br0">
      <inkml:brushProperty name="width" value="0.05" units="cm"/>
      <inkml:brushProperty name="height" value="0.05" units="cm"/>
      <inkml:brushProperty name="color" value="#E71224"/>
    </inkml:brush>
  </inkml:definitions>
  <inkml:trace contextRef="#ctx0" brushRef="#br0">1 6 24575,'0'0'0,"0"0"0,0 0 0,0 0 0,0 0 0,2 0 0,12 0 0,18 0 0,25 0 0,22 0 0,14 0 0,9 0 0,-6-3 0,-18 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9.069"/>
    </inkml:context>
    <inkml:brush xml:id="br0">
      <inkml:brushProperty name="width" value="0.05" units="cm"/>
      <inkml:brushProperty name="height" value="0.05" units="cm"/>
      <inkml:brushProperty name="color" value="#E71224"/>
    </inkml:brush>
  </inkml:definitions>
  <inkml:trace contextRef="#ctx0" brushRef="#br0">946 2 24575,'-3'-1'0,"0"1"0,0 0 0,0 0 0,0 0 0,0 0 0,0 0 0,0 1 0,0-1 0,0 1 0,0 0 0,0 0 0,-2 1 0,-6 2 0,-336 97 0,298-83 0,1 3 0,1 1 0,0 3 0,-81 58 0,107-66 0,2 1 0,0 1 0,1 1 0,1 1 0,0 0 0,2 1 0,1 1 0,0 0 0,2 1 0,1 0 0,1 1 0,1 0 0,1 1 0,1 0 0,1 0 0,2 1 0,0-1 0,2 1 0,1 0 0,1-1 0,1 1 0,8 40 0,-6-53 0,0 0 0,2 0 0,0 0 0,0-1 0,1 0 0,1 0 0,0 0 0,1-1 0,0 0 0,1 0 0,0-1 0,0 0 0,2-1 0,-1 0 0,1-1 0,1 0 0,0 0 0,0-1 0,0-1 0,1 0 0,0-1 0,1 0 0,-1-1 0,1-1 0,0 0 0,0-1 0,25 3 0,-16-4 0,0-2 0,0 0 0,0-2 0,0 0 0,0-2 0,-1 0 0,1-2 0,29-11 0,1-3 0,-1-4 0,59-35 0,-102 55 0,-1-2 0,1 1 0,-1-1 0,-1 0 0,10-9 0,-16 13 0,1 1 0,-1-1 0,0 1 0,1-1 0,-1 0 0,0 0 0,0 1 0,0-1 0,-1 0 0,1 0 0,0 0 0,-1 0 0,1 0 0,-1 0 0,0 0 0,1 0 0,-1 0 0,0 0 0,0 0 0,0 0 0,-1 0 0,1 0 0,0 0 0,-1 0 0,0 0 0,1 0 0,-1 0 0,0 0 0,0 0 0,0 0 0,-2-2 0,-2-3 0,0 2 0,-1-1 0,1 0 0,-1 1 0,0 0 0,-1 1 0,1-1 0,-1 1 0,0 0 0,0 1 0,-1 0 0,1 0 0,0 0 0,-1 1 0,0 0 0,0 1 0,1-1 0,-13 1 0,-13 0 0,0 1 0,0 2 0,-33 6 0,62-8 0,-185 37-102,137-26-1161,42-9-5563</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2-04-19T10:30:38.531"/>
    </inkml:context>
    <inkml:brush xml:id="br0">
      <inkml:brushProperty name="width" value="0.05292" units="cm"/>
      <inkml:brushProperty name="height" value="0.05292" units="cm"/>
      <inkml:brushProperty name="color" value="#FF0000"/>
    </inkml:brush>
  </inkml:definitions>
  <inkml:trace contextRef="#ctx0" brushRef="#br0">15487 4586 0,'18'0'312,"35"0"-312,-36 0 16,36 0-16,-35 0 15,-1 0 1,19 0-16,-19 18 16,19-18-1,-19 0 1,18 0 0,1 0-1,-1 0 1,-17 0-1,-1 0 1,1 0 0,0 0-1,17 0 17,0 0-17,-17 0 1,-1 0 15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30.308"/>
    </inkml:context>
    <inkml:brush xml:id="br0">
      <inkml:brushProperty name="width" value="0.05" units="cm"/>
      <inkml:brushProperty name="height" value="0.05" units="cm"/>
      <inkml:brushProperty name="color" value="#E71224"/>
    </inkml:brush>
  </inkml:definitions>
  <inkml:trace contextRef="#ctx0" brushRef="#br0">886 36 24575,'0'0'0,"0"0"0,0 0 0,0 0 0,-6-3 0,-11-3 0,-1-1 0,0 2 0,0 1 0,-1 0 0,1 1 0,-1 1 0,1 1 0,-1 0 0,-29 4 0,0 2 0,1 3 0,-72 20 0,59-10 0,-103 45 0,138-51 0,0 2 0,0 0 0,1 2 0,1 0 0,1 1 0,-27 27 0,44-39 0,0 0 0,1 1 0,-1-1 0,1 1 0,0 0 0,-3 8 0,6-13 0,0 1 0,1 0 0,-1 0 0,1 0 0,0 0 0,-1-1 0,1 1 0,0 0 0,0 0 0,0 0 0,0 0 0,0 0 0,1 0 0,-1 0 0,1-1 0,-1 1 0,1 0 0,0 0 0,-1 0 0,1-1 0,0 1 0,0 0 0,0-1 0,0 1 0,1-1 0,-1 0 0,0 1 0,2 1 0,8 5 0,-1 1 0,1-2 0,0 1 0,1-2 0,13 7 0,66 24 0,-71-29 0,84 32 0,136 73 0,-239-113 0,216 128 0,-172-99 0,-3 3 0,69 63 0,-99-84 0,-2 0 0,1 1 0,-2 0 0,1 1 0,11 22 0,-19-30 0,1 0 0,-1 1 0,0-1 0,-1 0 0,1 1 0,-1-1 0,0 1 0,-1-1 0,1 1 0,-1-1 0,0 1 0,-1-1 0,1 1 0,-1 0 0,0-1 0,-1 0 0,1 1 0,-1-1 0,-2 6 0,-4 3 0,0 0 0,0 0 0,-2-1 0,1 0 0,-2-1 0,0 0 0,0-1 0,-1 0 0,0 0 0,-1-2 0,0 1 0,-28 14 0,19-14 0,1 0 0,-1-2 0,-1 0 0,0-1 0,0-2 0,0 0 0,0-1 0,-29 0 0,33-3 0,-9 0 0,-28-2 0,49 0 0,0 0 0,0 0 0,-1 0 0,1-1 0,1 0 0,-1 0 0,0-1 0,0 0 0,-7-4 0,11 4 0,0 1 0,0-1 0,1 0 0,-1 0 0,1 0 0,-1 0 0,1 0 0,0-1 0,0 1 0,1 0 0,-1-1 0,1 0 0,-1 1 0,1-1 0,0 0 0,1 0 0,-1 0 0,1 1 0,-1-1 0,1 0 0,1-6 0,0-8 0,1 0 0,1 0 0,6-21 0,-9 38 0,10-32 0,1 0 0,1 1 0,2 1 0,1 0 0,1 1 0,2 0 0,38-47 0,12-3 0,94-84 0,-59 62 0,-67 66 0,-16 17 0,0-1 0,-2 0 0,23-34 0,-40 53 0,0-1 0,0 1 0,0-1 0,0 1 0,-1-1 0,1 0 0,-1 1 0,1-1 0,-1 0 0,0 1 0,0-1 0,0 0 0,0 0 0,0 1 0,0-1 0,0 0 0,0 1 0,-1-4 0,-1 2 0,1 0 0,0 0 0,-1 1 0,0-1 0,1 0 0,-1 1 0,0-1 0,0 1 0,-5-4 0,-4-3 0,-1 1 0,0 0 0,-22-10 0,23 12 0,-23-11-1365,5 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55.49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07.39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09.140"/>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09.49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57.867"/>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58.94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59.29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10.37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10.7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43.76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11.059"/>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14.865"/>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3.601"/>
    </inkml:context>
    <inkml:brush xml:id="br0">
      <inkml:brushProperty name="width" value="0.05" units="cm"/>
      <inkml:brushProperty name="height" value="0.05" units="cm"/>
      <inkml:brushProperty name="color" value="#E71224"/>
    </inkml:brush>
  </inkml:definitions>
  <inkml:trace contextRef="#ctx0" brushRef="#br0">1 365 24575,'0'0'0,"0"0"0,0 0 0,0-11 0,5-15 0,2-1 0,0 1 0,21-45 0,-17 44 0,-5 11 0,1 0 0,0 0 0,1 1 0,15-22 0,-17 31 0,-1 0 0,1 0 0,0 0 0,0 0 0,0 1 0,1 0 0,0 1 0,0-1 0,0 1 0,0 1 0,13-5 0,-12 5 0,1 0 0,-1 1 0,1 1 0,-1-1 0,1 1 0,-1 1 0,1 0 0,0 0 0,-1 0 0,1 1 0,0 1 0,-1-1 0,0 1 0,11 4 0,-13-3 0,0-1 0,0 1 0,-1 1 0,1-1 0,-1 1 0,1 0 0,-1 0 0,0 1 0,-1-1 0,1 1 0,-1 0 0,0 0 0,0 1 0,-1-1 0,1 1 0,-1 0 0,-1 0 0,1 0 0,2 9 0,-1 1 0,-2 0 0,1 1 0,-2-1 0,0 1 0,-1-1 0,-1 1 0,-1-1 0,0 1 0,-1-1 0,-7 23 0,-8 18 0,-38 80 0,-32 37 0,75-152 0,-2 0 0,0-1 0,-1-1 0,-1-1 0,-30 26 0,45-42 0,-1-1 0,0 1 0,0-1 0,0 0 0,0 0 0,0 0 0,0 0 0,-1-1 0,1 1 0,-1-1 0,1 0 0,-1 0 0,1 0 0,-1-1 0,0 1 0,-5-1 0,6-2 0,9 1 0,10-1 0,599-26 0,-413 14-1365,-163 13-5461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4.211"/>
    </inkml:context>
    <inkml:brush xml:id="br0">
      <inkml:brushProperty name="width" value="0.05" units="cm"/>
      <inkml:brushProperty name="height" value="0.05" units="cm"/>
      <inkml:brushProperty name="color" value="#E71224"/>
    </inkml:brush>
  </inkml:definitions>
  <inkml:trace contextRef="#ctx0" brushRef="#br0">728 1 24575,'0'0'0,"0"0"0,-5 2 0,-31 16 0,-20 8 0,1 3 0,-71 49 0,83-44 0,2 1 0,1 3 0,1 1 0,-37 50 0,30-26 0,3 1 0,-49 94 0,86-146 0,0 0 0,1 0 0,-4 15 0,8-23 0,0-1 0,0 1 0,1-1 0,-1 1 0,1-1 0,0 1 0,0-1 0,0 1 0,1-1 0,-1 1 0,1-1 0,0 1 0,0-1 0,0 0 0,0 1 0,4 5 0,7 8 0,0-1 0,1 0 0,1-1 0,1-1 0,0 0 0,0-1 0,1-1 0,1 0 0,0-1 0,31 14 0,-10-8 0,1-1 0,0-3 0,1-1 0,48 8 0,-2-7-1365,-12-5-5461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0:25.184"/>
    </inkml:context>
    <inkml:brush xml:id="br0">
      <inkml:brushProperty name="width" value="0.05" units="cm"/>
      <inkml:brushProperty name="height" value="0.05" units="cm"/>
      <inkml:brushProperty name="color" value="#E71224"/>
    </inkml:brush>
  </inkml:definitions>
  <inkml:trace contextRef="#ctx0" brushRef="#br0">531 1 24575,'0'2'0,"0"-1"0,0 1 0,0 0 0,0 0 0,0 0 0,-1 0 0,1 0 0,0-1 0,-1 1 0,0 0 0,1 0 0,-1-1 0,-1 4 0,1-4 0,-17 34 0,-1-1 0,-2-2 0,-27 33 0,25-33 0,-74 96 0,-158 162 0,249-284 0,4-3 0,0 0 0,-1-1 0,1 1 0,-1-1 0,0 0 0,0 0 0,0 0 0,0 0 0,0 0 0,0-1 0,-4 2 0,49-8 0,0 1 0,53 3 0,-54 2 0,-1-2 0,0-2 0,43-8 0,-61 6 0,0-2 0,0-1 0,0 0 0,-1-2 0,-1 0 0,0-1 0,0-1 0,32-27 0,-40 30 0,-2-1 0,1 0 0,-1 0 0,-1-1 0,0 0 0,0-1 0,-1 0 0,-1-1 0,0 1 0,-1-1 0,0-1 0,-1 1 0,0-1 0,-1 0 0,2-14 0,-5 12 0,-4 20 0,-7 28 0,-14 63 0,4 1 0,4 1 0,4 1 0,1 122 0,11-217 44,0-2-98,0 0 0,-1 0 0,1 0-1,0-1 1,0 1 0,0 0 0,0 0 0,0 0-1,1 0 1,-1 0 0,0-1 0,0 1 0,0 0-1,1 0 1,-1 0 0,0-1 0,1 1 0,-1 0-1,1 0 1,-1-1 0,1 1 0,-1 0 0,1-1-1,0 1 1,1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36.29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36.736"/>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37.910"/>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38.254"/>
    </inkml:context>
    <inkml:brush xml:id="br0">
      <inkml:brushProperty name="width" value="0.05" units="cm"/>
      <inkml:brushProperty name="height" value="0.05" units="cm"/>
      <inkml:brushProperty name="color" value="#E71224"/>
    </inkml:brush>
  </inkml:definitions>
  <inkml:trace contextRef="#ctx0" brushRef="#br0">1 1 24575,'0'0'-8191</inkml:trace>
  <inkml:trace contextRef="#ctx0" brushRef="#br0" timeOffset="1">1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38.618"/>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44.5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1:39.00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2:06.17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2:06.523"/>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2:06.896"/>
    </inkml:context>
    <inkml:brush xml:id="br0">
      <inkml:brushProperty name="width" value="0.05" units="cm"/>
      <inkml:brushProperty name="height" value="0.05" units="cm"/>
      <inkml:brushProperty name="color" value="#E71224"/>
    </inkml:brush>
  </inkml:definitions>
  <inkml:trace contextRef="#ctx0" brushRef="#br0">0 1 24575,'0'0'-8191</inkml:trace>
  <inkml:trace contextRef="#ctx0" brushRef="#br0" timeOffset="1">0 1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9T08:42:21.465"/>
    </inkml:context>
    <inkml:brush xml:id="br0">
      <inkml:brushProperty name="width" value="0.025" units="cm"/>
      <inkml:brushProperty name="height" value="0.025" units="cm"/>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C266-8DCD-4762-AC80-50ADC55D3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DD2E2FC-0181-4479-BFE2-9BE4D44F2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820428-094E-423C-A9B5-50820B7445EB}"/>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5" name="Footer Placeholder 4">
            <a:extLst>
              <a:ext uri="{FF2B5EF4-FFF2-40B4-BE49-F238E27FC236}">
                <a16:creationId xmlns:a16="http://schemas.microsoft.com/office/drawing/2014/main" id="{152D36A0-71D1-47E0-AE60-F9DE0641B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91FAE-FA46-4FF1-86A9-3B9E7C31497B}"/>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167639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4521-68D6-45A7-A860-6DF2881B39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915401-57E3-4FA7-BA7D-03F28D7A7C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91E08-CE71-486C-860B-CC6C41778859}"/>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5" name="Footer Placeholder 4">
            <a:extLst>
              <a:ext uri="{FF2B5EF4-FFF2-40B4-BE49-F238E27FC236}">
                <a16:creationId xmlns:a16="http://schemas.microsoft.com/office/drawing/2014/main" id="{B3FF6512-04D7-4741-AEA6-83CF987523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78C699-247C-49A3-86EC-75BE6AF85679}"/>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1826479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4CF960-FED8-4D62-8C00-97160E62AE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01DC46-779D-4D3A-B240-6BF4639721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7AE34-23D0-4CDE-BCEA-A2295CFB62BF}"/>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5" name="Footer Placeholder 4">
            <a:extLst>
              <a:ext uri="{FF2B5EF4-FFF2-40B4-BE49-F238E27FC236}">
                <a16:creationId xmlns:a16="http://schemas.microsoft.com/office/drawing/2014/main" id="{59A0A329-C38F-4B6C-8ED0-DA08EBF02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3CC64F-52AE-4E4D-B761-1B4AADB41139}"/>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169737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BBC87-283A-4C82-8C39-D211F6559F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9CBD17-81DD-4ADD-9070-3D31179E7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64D99-6E82-44F4-BB96-0D3B17B6CF69}"/>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5" name="Footer Placeholder 4">
            <a:extLst>
              <a:ext uri="{FF2B5EF4-FFF2-40B4-BE49-F238E27FC236}">
                <a16:creationId xmlns:a16="http://schemas.microsoft.com/office/drawing/2014/main" id="{3798F0B7-26BD-4215-AA49-BB12F931E3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E423F-28EF-460E-B8F5-7A1CD87F5499}"/>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349323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F54C-EA12-4B9C-B845-BB3720ABC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E98058-DC9B-4334-8A96-0B98046C95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5986C-8CC2-4589-AD24-FEF5FED2ADC9}"/>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5" name="Footer Placeholder 4">
            <a:extLst>
              <a:ext uri="{FF2B5EF4-FFF2-40B4-BE49-F238E27FC236}">
                <a16:creationId xmlns:a16="http://schemas.microsoft.com/office/drawing/2014/main" id="{0ACEDAB3-BD22-4075-9913-E9DFD80980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E3EC1F-C211-4AE3-8DE6-3B86FDA78727}"/>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379553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7D06-80E1-4146-986B-CB1E430B50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B378E2-585A-4E1C-AA2B-69C4157CBF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2F559E-F8C0-45D3-9790-893D7AC6AF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A50582-DE58-48E4-B4AD-00BF22466095}"/>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6" name="Footer Placeholder 5">
            <a:extLst>
              <a:ext uri="{FF2B5EF4-FFF2-40B4-BE49-F238E27FC236}">
                <a16:creationId xmlns:a16="http://schemas.microsoft.com/office/drawing/2014/main" id="{FA65F1DC-C214-4482-9923-2A6EF02159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54540E-1C5B-4B53-87A6-7ACEBA194EC4}"/>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20151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CEDA-184A-4890-A9D3-D71204D431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F2C6EB-9B62-4532-8611-0A9B3DECC8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869EC3-3B65-42C4-BDB8-0803D1AEB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7E3D94-9337-40EE-AA20-5CCDAB19C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2921C-6BBE-453D-ADF2-511763A4AF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035E32-2B8E-4D6A-A209-BCF53CD04A09}"/>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8" name="Footer Placeholder 7">
            <a:extLst>
              <a:ext uri="{FF2B5EF4-FFF2-40B4-BE49-F238E27FC236}">
                <a16:creationId xmlns:a16="http://schemas.microsoft.com/office/drawing/2014/main" id="{7321C7B9-DBF0-4F2B-B73C-52A6D77509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78BD10-925E-470E-8F2E-73D2166C8232}"/>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98043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37D3-F812-424C-B6FA-E375EAE2A1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6ACF68-B84D-4C84-BCB6-6C589F9FCF4F}"/>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4" name="Footer Placeholder 3">
            <a:extLst>
              <a:ext uri="{FF2B5EF4-FFF2-40B4-BE49-F238E27FC236}">
                <a16:creationId xmlns:a16="http://schemas.microsoft.com/office/drawing/2014/main" id="{65680FBB-7E77-4B0A-B1EC-903635F649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A6D086-8E88-436C-8B10-6414DEC5DD7A}"/>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3534064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E7024-C36E-4FF6-AA32-3EEF4B2EB822}"/>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3" name="Footer Placeholder 2">
            <a:extLst>
              <a:ext uri="{FF2B5EF4-FFF2-40B4-BE49-F238E27FC236}">
                <a16:creationId xmlns:a16="http://schemas.microsoft.com/office/drawing/2014/main" id="{C18CA743-F4AE-42D1-BB3D-631CF5A291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829323-92A5-4A7E-B95B-BA6BE5B9DCA0}"/>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365005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27205-EC56-4A55-A1B5-6D0ECE59E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E9B0BE-B7BB-44A8-8808-1EAF1296E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51E0E5-23D6-498C-A288-B99603D4E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EE47E-AD2E-4133-904F-C405741BF106}"/>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6" name="Footer Placeholder 5">
            <a:extLst>
              <a:ext uri="{FF2B5EF4-FFF2-40B4-BE49-F238E27FC236}">
                <a16:creationId xmlns:a16="http://schemas.microsoft.com/office/drawing/2014/main" id="{9ACE855A-00FC-4DF2-A5EB-500DC66B19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94FDC-85F5-4524-8B8C-1DB6220D9196}"/>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138428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CCB8-EE0E-40A4-9AE1-51A9144C0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0E9257-5514-4377-8B0E-60ED4EFB8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C67C0A-5BD0-4923-BFE7-56244E75D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B224B1-C3E2-4AC0-8346-0504733186D9}"/>
              </a:ext>
            </a:extLst>
          </p:cNvPr>
          <p:cNvSpPr>
            <a:spLocks noGrp="1"/>
          </p:cNvSpPr>
          <p:nvPr>
            <p:ph type="dt" sz="half" idx="10"/>
          </p:nvPr>
        </p:nvSpPr>
        <p:spPr/>
        <p:txBody>
          <a:bodyPr/>
          <a:lstStyle/>
          <a:p>
            <a:fld id="{7C67EA12-2FA0-41B8-8742-1A4AE3F3E9B0}" type="datetimeFigureOut">
              <a:rPr lang="en-IN" smtClean="0"/>
              <a:t>19-04-2022</a:t>
            </a:fld>
            <a:endParaRPr lang="en-IN"/>
          </a:p>
        </p:txBody>
      </p:sp>
      <p:sp>
        <p:nvSpPr>
          <p:cNvPr id="6" name="Footer Placeholder 5">
            <a:extLst>
              <a:ext uri="{FF2B5EF4-FFF2-40B4-BE49-F238E27FC236}">
                <a16:creationId xmlns:a16="http://schemas.microsoft.com/office/drawing/2014/main" id="{2E96A3D6-612B-43BB-AC2D-639F1D0EA3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44A98E-2172-4F15-ADF6-3C673B51558B}"/>
              </a:ext>
            </a:extLst>
          </p:cNvPr>
          <p:cNvSpPr>
            <a:spLocks noGrp="1"/>
          </p:cNvSpPr>
          <p:nvPr>
            <p:ph type="sldNum" sz="quarter" idx="12"/>
          </p:nvPr>
        </p:nvSpPr>
        <p:spPr/>
        <p:txBody>
          <a:bodyPr/>
          <a:lstStyle/>
          <a:p>
            <a:fld id="{2E360E7C-1A2B-4CE8-95C3-4574CBBC92A1}" type="slidenum">
              <a:rPr lang="en-IN" smtClean="0"/>
              <a:t>‹#›</a:t>
            </a:fld>
            <a:endParaRPr lang="en-IN"/>
          </a:p>
        </p:txBody>
      </p:sp>
    </p:spTree>
    <p:extLst>
      <p:ext uri="{BB962C8B-B14F-4D97-AF65-F5344CB8AC3E}">
        <p14:creationId xmlns:p14="http://schemas.microsoft.com/office/powerpoint/2010/main" val="156474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DBC5D-0163-4EA3-A8FB-FCBF79BEA9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52E2E7-1B54-45F7-9DA7-9A283E544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41CB1-3953-47AC-9A40-3110756FE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7EA12-2FA0-41B8-8742-1A4AE3F3E9B0}" type="datetimeFigureOut">
              <a:rPr lang="en-IN" smtClean="0"/>
              <a:t>19-04-2022</a:t>
            </a:fld>
            <a:endParaRPr lang="en-IN"/>
          </a:p>
        </p:txBody>
      </p:sp>
      <p:sp>
        <p:nvSpPr>
          <p:cNvPr id="5" name="Footer Placeholder 4">
            <a:extLst>
              <a:ext uri="{FF2B5EF4-FFF2-40B4-BE49-F238E27FC236}">
                <a16:creationId xmlns:a16="http://schemas.microsoft.com/office/drawing/2014/main" id="{DD940BBE-92B0-47F4-8334-D3FD96E481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338521-7DA3-40A4-A63C-806F560A6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60E7C-1A2B-4CE8-95C3-4574CBBC92A1}" type="slidenum">
              <a:rPr lang="en-IN" smtClean="0"/>
              <a:t>‹#›</a:t>
            </a:fld>
            <a:endParaRPr lang="en-IN"/>
          </a:p>
        </p:txBody>
      </p:sp>
    </p:spTree>
    <p:extLst>
      <p:ext uri="{BB962C8B-B14F-4D97-AF65-F5344CB8AC3E}">
        <p14:creationId xmlns:p14="http://schemas.microsoft.com/office/powerpoint/2010/main" val="299632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hyperlink" Target="https://youtu.be/XepXtl9YKw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4.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6.xml"/></Relationships>
</file>

<file path=ppt/slides/_rels/slide6.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customXml" Target="../ink/ink8.xml"/><Relationship Id="rId7"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10.xml"/><Relationship Id="rId5"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12.xml"/></Relationships>
</file>

<file path=ppt/slides/_rels/slide8.xml.rels><?xml version="1.0" encoding="UTF-8" standalone="yes"?>
<Relationships xmlns="http://schemas.openxmlformats.org/package/2006/relationships"><Relationship Id="rId117" Type="http://schemas.openxmlformats.org/officeDocument/2006/relationships/customXml" Target="../ink/ink72.xml"/><Relationship Id="rId21" Type="http://schemas.openxmlformats.org/officeDocument/2006/relationships/image" Target="../media/image23.png"/><Relationship Id="rId42" Type="http://schemas.openxmlformats.org/officeDocument/2006/relationships/customXml" Target="../ink/ink34.xml"/><Relationship Id="rId63" Type="http://schemas.openxmlformats.org/officeDocument/2006/relationships/image" Target="../media/image42.png"/><Relationship Id="rId84" Type="http://schemas.openxmlformats.org/officeDocument/2006/relationships/customXml" Target="../ink/ink55.xml"/><Relationship Id="rId138" Type="http://schemas.openxmlformats.org/officeDocument/2006/relationships/customXml" Target="../ink/ink89.xml"/><Relationship Id="rId16" Type="http://schemas.openxmlformats.org/officeDocument/2006/relationships/customXml" Target="../ink/ink20.xml"/><Relationship Id="rId107" Type="http://schemas.openxmlformats.org/officeDocument/2006/relationships/image" Target="../media/image64.png"/><Relationship Id="rId11" Type="http://schemas.openxmlformats.org/officeDocument/2006/relationships/image" Target="../media/image18.png"/><Relationship Id="rId32" Type="http://schemas.openxmlformats.org/officeDocument/2006/relationships/image" Target="../media/image28.png"/><Relationship Id="rId37" Type="http://schemas.openxmlformats.org/officeDocument/2006/relationships/customXml" Target="../ink/ink31.xml"/><Relationship Id="rId53" Type="http://schemas.openxmlformats.org/officeDocument/2006/relationships/image" Target="../media/image37.png"/><Relationship Id="rId58" Type="http://schemas.openxmlformats.org/officeDocument/2006/relationships/customXml" Target="../ink/ink42.xml"/><Relationship Id="rId74" Type="http://schemas.openxmlformats.org/officeDocument/2006/relationships/customXml" Target="../ink/ink50.xml"/><Relationship Id="rId79" Type="http://schemas.openxmlformats.org/officeDocument/2006/relationships/image" Target="../media/image50.png"/><Relationship Id="rId102" Type="http://schemas.openxmlformats.org/officeDocument/2006/relationships/customXml" Target="../ink/ink64.xml"/><Relationship Id="rId123" Type="http://schemas.openxmlformats.org/officeDocument/2006/relationships/customXml" Target="../ink/ink78.xml"/><Relationship Id="rId128" Type="http://schemas.openxmlformats.org/officeDocument/2006/relationships/image" Target="../media/image69.png"/><Relationship Id="rId5" Type="http://schemas.openxmlformats.org/officeDocument/2006/relationships/image" Target="../media/image15.png"/><Relationship Id="rId90" Type="http://schemas.openxmlformats.org/officeDocument/2006/relationships/customXml" Target="../ink/ink58.xml"/><Relationship Id="rId95" Type="http://schemas.openxmlformats.org/officeDocument/2006/relationships/image" Target="../media/image58.png"/><Relationship Id="rId22" Type="http://schemas.openxmlformats.org/officeDocument/2006/relationships/customXml" Target="../ink/ink23.xml"/><Relationship Id="rId27" Type="http://schemas.openxmlformats.org/officeDocument/2006/relationships/customXml" Target="../ink/ink26.xml"/><Relationship Id="rId43" Type="http://schemas.openxmlformats.org/officeDocument/2006/relationships/image" Target="../media/image32.png"/><Relationship Id="rId48" Type="http://schemas.openxmlformats.org/officeDocument/2006/relationships/customXml" Target="../ink/ink37.xml"/><Relationship Id="rId64" Type="http://schemas.openxmlformats.org/officeDocument/2006/relationships/customXml" Target="../ink/ink4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73.xml"/><Relationship Id="rId134" Type="http://schemas.openxmlformats.org/officeDocument/2006/relationships/customXml" Target="../ink/ink86.xml"/><Relationship Id="rId139" Type="http://schemas.openxmlformats.org/officeDocument/2006/relationships/customXml" Target="../ink/ink90.xml"/><Relationship Id="rId80" Type="http://schemas.openxmlformats.org/officeDocument/2006/relationships/customXml" Target="../ink/ink53.xml"/><Relationship Id="rId85" Type="http://schemas.openxmlformats.org/officeDocument/2006/relationships/image" Target="../media/image53.png"/><Relationship Id="rId12" Type="http://schemas.openxmlformats.org/officeDocument/2006/relationships/customXml" Target="../ink/ink18.xml"/><Relationship Id="rId17" Type="http://schemas.openxmlformats.org/officeDocument/2006/relationships/image" Target="../media/image21.png"/><Relationship Id="rId33" Type="http://schemas.openxmlformats.org/officeDocument/2006/relationships/customXml" Target="../ink/ink29.xml"/><Relationship Id="rId38" Type="http://schemas.openxmlformats.org/officeDocument/2006/relationships/image" Target="../media/image31.png"/><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67.xml"/><Relationship Id="rId124" Type="http://schemas.openxmlformats.org/officeDocument/2006/relationships/customXml" Target="../ink/ink79.xml"/><Relationship Id="rId129" Type="http://schemas.openxmlformats.org/officeDocument/2006/relationships/customXml" Target="../ink/ink83.xml"/><Relationship Id="rId54" Type="http://schemas.openxmlformats.org/officeDocument/2006/relationships/customXml" Target="../ink/ink40.xml"/><Relationship Id="rId70" Type="http://schemas.openxmlformats.org/officeDocument/2006/relationships/customXml" Target="../ink/ink4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61.xml"/><Relationship Id="rId1" Type="http://schemas.openxmlformats.org/officeDocument/2006/relationships/slideLayout" Target="../slideLayouts/slideLayout2.xml"/><Relationship Id="rId6" Type="http://schemas.openxmlformats.org/officeDocument/2006/relationships/customXml" Target="../ink/ink15.xml"/><Relationship Id="rId23" Type="http://schemas.openxmlformats.org/officeDocument/2006/relationships/image" Target="../media/image24.png"/><Relationship Id="rId28" Type="http://schemas.openxmlformats.org/officeDocument/2006/relationships/image" Target="../media/image26.png"/><Relationship Id="rId49" Type="http://schemas.openxmlformats.org/officeDocument/2006/relationships/image" Target="../media/image35.png"/><Relationship Id="rId114" Type="http://schemas.openxmlformats.org/officeDocument/2006/relationships/customXml" Target="../ink/ink70.xml"/><Relationship Id="rId119" Type="http://schemas.openxmlformats.org/officeDocument/2006/relationships/customXml" Target="../ink/ink74.xml"/><Relationship Id="rId44" Type="http://schemas.openxmlformats.org/officeDocument/2006/relationships/customXml" Target="../ink/ink35.xml"/><Relationship Id="rId60" Type="http://schemas.openxmlformats.org/officeDocument/2006/relationships/customXml" Target="../ink/ink4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56.xml"/><Relationship Id="rId130" Type="http://schemas.openxmlformats.org/officeDocument/2006/relationships/image" Target="../media/image70.png"/><Relationship Id="rId135" Type="http://schemas.openxmlformats.org/officeDocument/2006/relationships/customXml" Target="../ink/ink87.xml"/><Relationship Id="rId13" Type="http://schemas.openxmlformats.org/officeDocument/2006/relationships/image" Target="../media/image19.png"/><Relationship Id="rId18" Type="http://schemas.openxmlformats.org/officeDocument/2006/relationships/customXml" Target="../ink/ink21.xml"/><Relationship Id="rId39" Type="http://schemas.openxmlformats.org/officeDocument/2006/relationships/customXml" Target="../ink/ink32.xml"/><Relationship Id="rId109" Type="http://schemas.openxmlformats.org/officeDocument/2006/relationships/image" Target="../media/image65.png"/><Relationship Id="rId34" Type="http://schemas.openxmlformats.org/officeDocument/2006/relationships/image" Target="../media/image29.png"/><Relationship Id="rId50" Type="http://schemas.openxmlformats.org/officeDocument/2006/relationships/customXml" Target="../ink/ink38.xml"/><Relationship Id="rId55" Type="http://schemas.openxmlformats.org/officeDocument/2006/relationships/image" Target="../media/image38.png"/><Relationship Id="rId76" Type="http://schemas.openxmlformats.org/officeDocument/2006/relationships/customXml" Target="../ink/ink51.xml"/><Relationship Id="rId97" Type="http://schemas.openxmlformats.org/officeDocument/2006/relationships/image" Target="../media/image59.png"/><Relationship Id="rId104" Type="http://schemas.openxmlformats.org/officeDocument/2006/relationships/customXml" Target="../ink/ink65.xml"/><Relationship Id="rId120" Type="http://schemas.openxmlformats.org/officeDocument/2006/relationships/customXml" Target="../ink/ink75.xml"/><Relationship Id="rId125" Type="http://schemas.openxmlformats.org/officeDocument/2006/relationships/customXml" Target="../ink/ink80.xml"/><Relationship Id="rId7" Type="http://schemas.openxmlformats.org/officeDocument/2006/relationships/image" Target="../media/image16.png"/><Relationship Id="rId71" Type="http://schemas.openxmlformats.org/officeDocument/2006/relationships/image" Target="../media/image46.png"/><Relationship Id="rId92" Type="http://schemas.openxmlformats.org/officeDocument/2006/relationships/customXml" Target="../ink/ink59.xml"/><Relationship Id="rId2" Type="http://schemas.openxmlformats.org/officeDocument/2006/relationships/customXml" Target="../ink/ink13.xml"/><Relationship Id="rId29" Type="http://schemas.openxmlformats.org/officeDocument/2006/relationships/customXml" Target="../ink/ink27.xml"/><Relationship Id="rId24" Type="http://schemas.openxmlformats.org/officeDocument/2006/relationships/customXml" Target="../ink/ink24.xml"/><Relationship Id="rId40" Type="http://schemas.openxmlformats.org/officeDocument/2006/relationships/image" Target="../media/image3.png"/><Relationship Id="rId45" Type="http://schemas.openxmlformats.org/officeDocument/2006/relationships/image" Target="../media/image33.png"/><Relationship Id="rId66" Type="http://schemas.openxmlformats.org/officeDocument/2006/relationships/customXml" Target="../ink/ink46.xml"/><Relationship Id="rId87" Type="http://schemas.openxmlformats.org/officeDocument/2006/relationships/image" Target="../media/image54.png"/><Relationship Id="rId110" Type="http://schemas.openxmlformats.org/officeDocument/2006/relationships/customXml" Target="../ink/ink68.xml"/><Relationship Id="rId115" Type="http://schemas.openxmlformats.org/officeDocument/2006/relationships/image" Target="../media/image68.png"/><Relationship Id="rId131" Type="http://schemas.openxmlformats.org/officeDocument/2006/relationships/customXml" Target="../ink/ink84.xml"/><Relationship Id="rId136" Type="http://schemas.openxmlformats.org/officeDocument/2006/relationships/customXml" Target="../ink/ink88.xml"/><Relationship Id="rId61" Type="http://schemas.openxmlformats.org/officeDocument/2006/relationships/image" Target="../media/image41.png"/><Relationship Id="rId82" Type="http://schemas.openxmlformats.org/officeDocument/2006/relationships/customXml" Target="../ink/ink54.xml"/><Relationship Id="rId19" Type="http://schemas.openxmlformats.org/officeDocument/2006/relationships/image" Target="../media/image22.png"/><Relationship Id="rId14" Type="http://schemas.openxmlformats.org/officeDocument/2006/relationships/customXml" Target="../ink/ink19.xml"/><Relationship Id="rId30" Type="http://schemas.openxmlformats.org/officeDocument/2006/relationships/image" Target="../media/image27.png"/><Relationship Id="rId35" Type="http://schemas.openxmlformats.org/officeDocument/2006/relationships/customXml" Target="../ink/ink30.xml"/><Relationship Id="rId56" Type="http://schemas.openxmlformats.org/officeDocument/2006/relationships/customXml" Target="../ink/ink41.xml"/><Relationship Id="rId77" Type="http://schemas.openxmlformats.org/officeDocument/2006/relationships/image" Target="../media/image49.png"/><Relationship Id="rId100" Type="http://schemas.openxmlformats.org/officeDocument/2006/relationships/customXml" Target="../ink/ink63.xml"/><Relationship Id="rId105" Type="http://schemas.openxmlformats.org/officeDocument/2006/relationships/image" Target="../media/image63.png"/><Relationship Id="rId126" Type="http://schemas.openxmlformats.org/officeDocument/2006/relationships/customXml" Target="../ink/ink81.xml"/><Relationship Id="rId8" Type="http://schemas.openxmlformats.org/officeDocument/2006/relationships/customXml" Target="../ink/ink16.xml"/><Relationship Id="rId51" Type="http://schemas.openxmlformats.org/officeDocument/2006/relationships/image" Target="../media/image36.png"/><Relationship Id="rId72" Type="http://schemas.openxmlformats.org/officeDocument/2006/relationships/customXml" Target="../ink/ink49.xml"/><Relationship Id="rId93" Type="http://schemas.openxmlformats.org/officeDocument/2006/relationships/image" Target="../media/image57.png"/><Relationship Id="rId98" Type="http://schemas.openxmlformats.org/officeDocument/2006/relationships/customXml" Target="../ink/ink62.xml"/><Relationship Id="rId121" Type="http://schemas.openxmlformats.org/officeDocument/2006/relationships/customXml" Target="../ink/ink76.xml"/><Relationship Id="rId3" Type="http://schemas.openxmlformats.org/officeDocument/2006/relationships/image" Target="../media/image14.png"/><Relationship Id="rId25" Type="http://schemas.openxmlformats.org/officeDocument/2006/relationships/customXml" Target="../ink/ink25.xml"/><Relationship Id="rId46" Type="http://schemas.openxmlformats.org/officeDocument/2006/relationships/customXml" Target="../ink/ink36.xml"/><Relationship Id="rId67" Type="http://schemas.openxmlformats.org/officeDocument/2006/relationships/image" Target="../media/image44.png"/><Relationship Id="rId116" Type="http://schemas.openxmlformats.org/officeDocument/2006/relationships/customXml" Target="../ink/ink71.xml"/><Relationship Id="rId137" Type="http://schemas.openxmlformats.org/officeDocument/2006/relationships/image" Target="../media/image13.png"/><Relationship Id="rId20" Type="http://schemas.openxmlformats.org/officeDocument/2006/relationships/customXml" Target="../ink/ink22.xml"/><Relationship Id="rId41" Type="http://schemas.openxmlformats.org/officeDocument/2006/relationships/customXml" Target="../ink/ink33.xml"/><Relationship Id="rId62" Type="http://schemas.openxmlformats.org/officeDocument/2006/relationships/customXml" Target="../ink/ink44.xml"/><Relationship Id="rId83" Type="http://schemas.openxmlformats.org/officeDocument/2006/relationships/image" Target="../media/image52.png"/><Relationship Id="rId88" Type="http://schemas.openxmlformats.org/officeDocument/2006/relationships/customXml" Target="../ink/ink57.xml"/><Relationship Id="rId111" Type="http://schemas.openxmlformats.org/officeDocument/2006/relationships/image" Target="../media/image66.png"/><Relationship Id="rId132" Type="http://schemas.openxmlformats.org/officeDocument/2006/relationships/image" Target="../media/image71.png"/><Relationship Id="rId15" Type="http://schemas.openxmlformats.org/officeDocument/2006/relationships/image" Target="../media/image20.png"/><Relationship Id="rId36" Type="http://schemas.openxmlformats.org/officeDocument/2006/relationships/image" Target="../media/image30.png"/><Relationship Id="rId57" Type="http://schemas.openxmlformats.org/officeDocument/2006/relationships/image" Target="../media/image39.png"/><Relationship Id="rId106" Type="http://schemas.openxmlformats.org/officeDocument/2006/relationships/customXml" Target="../ink/ink66.xml"/><Relationship Id="rId127" Type="http://schemas.openxmlformats.org/officeDocument/2006/relationships/customXml" Target="../ink/ink82.xml"/><Relationship Id="rId10" Type="http://schemas.openxmlformats.org/officeDocument/2006/relationships/customXml" Target="../ink/ink17.xml"/><Relationship Id="rId31" Type="http://schemas.openxmlformats.org/officeDocument/2006/relationships/customXml" Target="../ink/ink28.xml"/><Relationship Id="rId52" Type="http://schemas.openxmlformats.org/officeDocument/2006/relationships/customXml" Target="../ink/ink39.xml"/><Relationship Id="rId73" Type="http://schemas.openxmlformats.org/officeDocument/2006/relationships/image" Target="../media/image47.png"/><Relationship Id="rId78" Type="http://schemas.openxmlformats.org/officeDocument/2006/relationships/customXml" Target="../ink/ink52.xml"/><Relationship Id="rId94" Type="http://schemas.openxmlformats.org/officeDocument/2006/relationships/customXml" Target="../ink/ink6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77.xml"/><Relationship Id="rId4" Type="http://schemas.openxmlformats.org/officeDocument/2006/relationships/customXml" Target="../ink/ink14.xml"/><Relationship Id="rId9" Type="http://schemas.openxmlformats.org/officeDocument/2006/relationships/image" Target="../media/image17.png"/><Relationship Id="rId26" Type="http://schemas.openxmlformats.org/officeDocument/2006/relationships/image" Target="../media/image25.png"/><Relationship Id="rId47" Type="http://schemas.openxmlformats.org/officeDocument/2006/relationships/image" Target="../media/image34.png"/><Relationship Id="rId68" Type="http://schemas.openxmlformats.org/officeDocument/2006/relationships/customXml" Target="../ink/ink47.xml"/><Relationship Id="rId89" Type="http://schemas.openxmlformats.org/officeDocument/2006/relationships/image" Target="../media/image55.png"/><Relationship Id="rId112" Type="http://schemas.openxmlformats.org/officeDocument/2006/relationships/customXml" Target="../ink/ink69.xml"/><Relationship Id="rId133" Type="http://schemas.openxmlformats.org/officeDocument/2006/relationships/customXml" Target="../ink/ink85.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customXml" Target="../ink/ink94.xml"/><Relationship Id="rId2" Type="http://schemas.openxmlformats.org/officeDocument/2006/relationships/customXml" Target="../ink/ink9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93.xml"/><Relationship Id="rId4" Type="http://schemas.openxmlformats.org/officeDocument/2006/relationships/customXml" Target="../ink/ink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3EBC-CF1C-400E-87BE-F9CC2B9D777B}"/>
              </a:ext>
            </a:extLst>
          </p:cNvPr>
          <p:cNvSpPr>
            <a:spLocks noGrp="1"/>
          </p:cNvSpPr>
          <p:nvPr>
            <p:ph type="ctrTitle"/>
          </p:nvPr>
        </p:nvSpPr>
        <p:spPr/>
        <p:txBody>
          <a:bodyPr/>
          <a:lstStyle/>
          <a:p>
            <a:r>
              <a:rPr lang="en-US" b="0" i="0" dirty="0">
                <a:solidFill>
                  <a:srgbClr val="000000"/>
                </a:solidFill>
                <a:effectLst/>
                <a:latin typeface="Open Sans" panose="020B0606030504020204" pitchFamily="34" charset="0"/>
              </a:rPr>
              <a:t>Estimate in statistical terms</a:t>
            </a:r>
            <a:endParaRPr lang="en-IN" dirty="0"/>
          </a:p>
        </p:txBody>
      </p:sp>
      <p:sp>
        <p:nvSpPr>
          <p:cNvPr id="3" name="Subtitle 2">
            <a:extLst>
              <a:ext uri="{FF2B5EF4-FFF2-40B4-BE49-F238E27FC236}">
                <a16:creationId xmlns:a16="http://schemas.microsoft.com/office/drawing/2014/main" id="{17FD9CAD-297E-4F5A-8A38-6FB20C7F90E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53966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61F2-0A95-4570-9646-222FEB7F1DB1}"/>
              </a:ext>
            </a:extLst>
          </p:cNvPr>
          <p:cNvSpPr>
            <a:spLocks noGrp="1"/>
          </p:cNvSpPr>
          <p:nvPr>
            <p:ph type="title"/>
          </p:nvPr>
        </p:nvSpPr>
        <p:spPr>
          <a:xfrm>
            <a:off x="838200" y="365126"/>
            <a:ext cx="10515600" cy="315912"/>
          </a:xfrm>
        </p:spPr>
        <p:txBody>
          <a:bodyPr>
            <a:normAutofit fontScale="90000"/>
          </a:bodyPr>
          <a:lstStyle/>
          <a:p>
            <a:r>
              <a:rPr lang="en-US" dirty="0"/>
              <a:t>Unbiasedness…</a:t>
            </a:r>
            <a:endParaRPr lang="en-IN" dirty="0"/>
          </a:p>
        </p:txBody>
      </p:sp>
      <p:sp>
        <p:nvSpPr>
          <p:cNvPr id="3" name="Content Placeholder 2">
            <a:extLst>
              <a:ext uri="{FF2B5EF4-FFF2-40B4-BE49-F238E27FC236}">
                <a16:creationId xmlns:a16="http://schemas.microsoft.com/office/drawing/2014/main" id="{328F550B-2AE9-4F05-8961-B931066D4BC0}"/>
              </a:ext>
            </a:extLst>
          </p:cNvPr>
          <p:cNvSpPr>
            <a:spLocks noGrp="1"/>
          </p:cNvSpPr>
          <p:nvPr>
            <p:ph idx="1"/>
          </p:nvPr>
        </p:nvSpPr>
        <p:spPr>
          <a:xfrm>
            <a:off x="838200" y="914400"/>
            <a:ext cx="10515600" cy="5262563"/>
          </a:xfrm>
        </p:spPr>
        <p:txBody>
          <a:bodyPr>
            <a:normAutofit fontScale="92500" lnSpcReduction="20000"/>
          </a:bodyPr>
          <a:lstStyle/>
          <a:p>
            <a:r>
              <a:rPr lang="en-US" dirty="0"/>
              <a:t>An unbiased estimator of a population parameter is an estimator whose expected value is equal to that parameter. Formally, an estimator ˆµ for parameter µ is said to be unbiased if:</a:t>
            </a:r>
          </a:p>
          <a:p>
            <a:pPr marL="914400" lvl="2" indent="0">
              <a:buNone/>
            </a:pPr>
            <a:r>
              <a:rPr lang="en-US" dirty="0"/>
              <a:t>E(ˆµ) = µ </a:t>
            </a:r>
          </a:p>
          <a:p>
            <a:pPr marL="0" indent="0">
              <a:buNone/>
            </a:pPr>
            <a:endParaRPr lang="en-US" dirty="0"/>
          </a:p>
          <a:p>
            <a:pPr marL="0" indent="0">
              <a:buNone/>
            </a:pPr>
            <a:r>
              <a:rPr lang="en-US" dirty="0"/>
              <a:t>Example: The sample mean X¯ is an unbiased estimator for the population mean µ, since</a:t>
            </a:r>
          </a:p>
          <a:p>
            <a:r>
              <a:rPr lang="en-US" dirty="0"/>
              <a:t>E(X¯ ) = µ .</a:t>
            </a:r>
          </a:p>
          <a:p>
            <a:r>
              <a:rPr lang="en-US" dirty="0"/>
              <a:t>It is important to realize that other estimators for the population mean exist: maximum value in a sample, minimum value in a sample, average of the maximum and the minimum values in a sample . . .</a:t>
            </a:r>
          </a:p>
          <a:p>
            <a:r>
              <a:rPr lang="en-US" dirty="0"/>
              <a:t>Being unbiased is a minimal requirement for an estimator.</a:t>
            </a:r>
          </a:p>
          <a:p>
            <a:pPr marL="0" indent="0">
              <a:buNone/>
            </a:pPr>
            <a:r>
              <a:rPr lang="en-US" dirty="0"/>
              <a:t> For example, the maximum value in a sample is not unbiased, and hence should not be used as an estimator for µ.</a:t>
            </a:r>
          </a:p>
          <a:p>
            <a:endParaRPr lang="en-IN" dirty="0"/>
          </a:p>
        </p:txBody>
      </p:sp>
    </p:spTree>
    <p:extLst>
      <p:ext uri="{BB962C8B-B14F-4D97-AF65-F5344CB8AC3E}">
        <p14:creationId xmlns:p14="http://schemas.microsoft.com/office/powerpoint/2010/main" val="19847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3EBB-C5E9-44EF-996D-3DEAACDEAFE5}"/>
              </a:ext>
            </a:extLst>
          </p:cNvPr>
          <p:cNvSpPr>
            <a:spLocks noGrp="1"/>
          </p:cNvSpPr>
          <p:nvPr>
            <p:ph type="title"/>
          </p:nvPr>
        </p:nvSpPr>
        <p:spPr/>
        <p:txBody>
          <a:bodyPr/>
          <a:lstStyle/>
          <a:p>
            <a:r>
              <a:rPr lang="en-IN" dirty="0"/>
              <a:t>Consistency . .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5D56DA-9764-4F29-BB02-B739324C5185}"/>
                  </a:ext>
                </a:extLst>
              </p:cNvPr>
              <p:cNvSpPr>
                <a:spLocks noGrp="1"/>
              </p:cNvSpPr>
              <p:nvPr>
                <p:ph idx="1"/>
              </p:nvPr>
            </p:nvSpPr>
            <p:spPr/>
            <p:txBody>
              <a:bodyPr>
                <a:normAutofit/>
              </a:bodyPr>
              <a:lstStyle/>
              <a:p>
                <a:r>
                  <a:rPr lang="en-US" dirty="0"/>
                  <a:t>An unbiased estimator is said to be consistent if the difference between the estimator and the target population parameter becomes smaller as we increase the sample size. </a:t>
                </a:r>
              </a:p>
              <a:p>
                <a:r>
                  <a:rPr lang="en-US" dirty="0"/>
                  <a:t>Formally, an unbiased estimator ˆµ for parameter µ is said to be consistent if V (ˆµ) approaches zero as n → ∞. </a:t>
                </a:r>
              </a:p>
              <a:p>
                <a:r>
                  <a:rPr lang="en-US" dirty="0"/>
                  <a:t>Note that being unbiased is a precondition for an estimator to be consistent.</a:t>
                </a:r>
              </a:p>
              <a:p>
                <a:r>
                  <a:rPr lang="en-US" dirty="0"/>
                  <a:t> Example 1: The variance of the sample mean </a:t>
                </a:r>
                <a:r>
                  <a:rPr lang="en-US" sz="2800" dirty="0"/>
                  <a:t>x ̄</a:t>
                </a:r>
                <a:r>
                  <a:rPr lang="en-US" dirty="0"/>
                  <a:t> is </a:t>
                </a:r>
                <a14:m>
                  <m:oMath xmlns:m="http://schemas.openxmlformats.org/officeDocument/2006/math">
                    <m:sSup>
                      <m:sSupPr>
                        <m:ctrlPr>
                          <a:rPr lang="en-US" i="1" smtClean="0">
                            <a:latin typeface="Cambria Math" panose="02040503050406030204" pitchFamily="18" charset="0"/>
                          </a:rPr>
                        </m:ctrlPr>
                      </m:sSupPr>
                      <m:e>
                        <m:r>
                          <m:rPr>
                            <m:nor/>
                          </m:rPr>
                          <a:rPr lang="en-US" dirty="0" smtClean="0"/>
                          <m:t>σ</m:t>
                        </m:r>
                      </m:e>
                      <m:sup>
                        <m:r>
                          <a:rPr lang="en-IN" b="0" i="1" smtClean="0">
                            <a:latin typeface="Cambria Math" panose="02040503050406030204" pitchFamily="18" charset="0"/>
                          </a:rPr>
                          <m:t>2</m:t>
                        </m:r>
                      </m:sup>
                    </m:sSup>
                  </m:oMath>
                </a14:m>
                <a:r>
                  <a:rPr lang="en-US" dirty="0"/>
                  <a:t>/n, which decreases to zero as we increase the sample size n. Hence, the sample mean is a consistent estimator for µ.</a:t>
                </a:r>
                <a:endParaRPr lang="en-IN" dirty="0"/>
              </a:p>
            </p:txBody>
          </p:sp>
        </mc:Choice>
        <mc:Fallback>
          <p:sp>
            <p:nvSpPr>
              <p:cNvPr id="3" name="Content Placeholder 2">
                <a:extLst>
                  <a:ext uri="{FF2B5EF4-FFF2-40B4-BE49-F238E27FC236}">
                    <a16:creationId xmlns:a16="http://schemas.microsoft.com/office/drawing/2014/main" id="{485D56DA-9764-4F29-BB02-B739324C5185}"/>
                  </a:ext>
                </a:extLst>
              </p:cNvPr>
              <p:cNvSpPr>
                <a:spLocks noGrp="1" noRot="1" noChangeAspect="1" noMove="1" noResize="1" noEditPoints="1" noAdjustHandles="1" noChangeArrowheads="1" noChangeShapeType="1" noTextEdit="1"/>
              </p:cNvSpPr>
              <p:nvPr>
                <p:ph idx="1"/>
              </p:nvPr>
            </p:nvSpPr>
            <p:spPr>
              <a:blipFill>
                <a:blip r:embed="rId2"/>
                <a:stretch>
                  <a:fillRect l="-1043" t="-2241" b="-3081"/>
                </a:stretch>
              </a:blipFill>
            </p:spPr>
            <p:txBody>
              <a:bodyPr/>
              <a:lstStyle/>
              <a:p>
                <a:r>
                  <a:rPr lang="en-IN">
                    <a:noFill/>
                  </a:rPr>
                  <a:t> </a:t>
                </a:r>
              </a:p>
            </p:txBody>
          </p:sp>
        </mc:Fallback>
      </mc:AlternateContent>
    </p:spTree>
    <p:extLst>
      <p:ext uri="{BB962C8B-B14F-4D97-AF65-F5344CB8AC3E}">
        <p14:creationId xmlns:p14="http://schemas.microsoft.com/office/powerpoint/2010/main" val="117728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6BA0-50E9-491F-B31E-2690C71CB37A}"/>
              </a:ext>
            </a:extLst>
          </p:cNvPr>
          <p:cNvSpPr>
            <a:spLocks noGrp="1"/>
          </p:cNvSpPr>
          <p:nvPr>
            <p:ph type="title"/>
          </p:nvPr>
        </p:nvSpPr>
        <p:spPr/>
        <p:txBody>
          <a:bodyPr/>
          <a:lstStyle/>
          <a:p>
            <a:r>
              <a:rPr lang="en-IN" dirty="0"/>
              <a:t>Efficiency . .</a:t>
            </a:r>
          </a:p>
        </p:txBody>
      </p:sp>
      <p:sp>
        <p:nvSpPr>
          <p:cNvPr id="3" name="Content Placeholder 2">
            <a:extLst>
              <a:ext uri="{FF2B5EF4-FFF2-40B4-BE49-F238E27FC236}">
                <a16:creationId xmlns:a16="http://schemas.microsoft.com/office/drawing/2014/main" id="{DB22BCE4-3FC9-46DC-8551-4459909A7AE1}"/>
              </a:ext>
            </a:extLst>
          </p:cNvPr>
          <p:cNvSpPr>
            <a:spLocks noGrp="1"/>
          </p:cNvSpPr>
          <p:nvPr>
            <p:ph idx="1"/>
          </p:nvPr>
        </p:nvSpPr>
        <p:spPr/>
        <p:txBody>
          <a:bodyPr/>
          <a:lstStyle/>
          <a:p>
            <a:r>
              <a:rPr lang="en-US" dirty="0"/>
              <a:t>Suppose we are given two unbiased estimators for a parameter. Then, we say that the estimator with a smaller variance is more efficient.</a:t>
            </a:r>
          </a:p>
          <a:p>
            <a:pPr marL="0" indent="0">
              <a:buNone/>
            </a:pPr>
            <a:r>
              <a:rPr lang="en-US" dirty="0"/>
              <a:t>Example 1: For a normally distributed population, it can be shown that the sample median is an unbiased estimator for µ. It can also be shown, however, that the sample median has a greater variance than that of the sample mean, for the same sample size. Hence, X¯ is a more efficient estimator than sample median</a:t>
            </a:r>
            <a:endParaRPr lang="en-IN" dirty="0"/>
          </a:p>
        </p:txBody>
      </p:sp>
    </p:spTree>
    <p:extLst>
      <p:ext uri="{BB962C8B-B14F-4D97-AF65-F5344CB8AC3E}">
        <p14:creationId xmlns:p14="http://schemas.microsoft.com/office/powerpoint/2010/main" val="299366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DF8B-71AD-4CEC-8E7D-EEC48FBA76F0}"/>
              </a:ext>
            </a:extLst>
          </p:cNvPr>
          <p:cNvSpPr>
            <a:spLocks noGrp="1"/>
          </p:cNvSpPr>
          <p:nvPr>
            <p:ph type="title"/>
          </p:nvPr>
        </p:nvSpPr>
        <p:spPr/>
        <p:txBody>
          <a:bodyPr/>
          <a:lstStyle/>
          <a:p>
            <a:r>
              <a:rPr lang="en-IN" dirty="0"/>
              <a:t>Maximum Likelihood</a:t>
            </a:r>
          </a:p>
        </p:txBody>
      </p:sp>
      <p:sp>
        <p:nvSpPr>
          <p:cNvPr id="3" name="Content Placeholder 2">
            <a:extLst>
              <a:ext uri="{FF2B5EF4-FFF2-40B4-BE49-F238E27FC236}">
                <a16:creationId xmlns:a16="http://schemas.microsoft.com/office/drawing/2014/main" id="{8D90F2F7-A21A-401A-937F-F78454CA4798}"/>
              </a:ext>
            </a:extLst>
          </p:cNvPr>
          <p:cNvSpPr>
            <a:spLocks noGrp="1"/>
          </p:cNvSpPr>
          <p:nvPr>
            <p:ph idx="1"/>
          </p:nvPr>
        </p:nvSpPr>
        <p:spPr>
          <a:xfrm>
            <a:off x="713072" y="1253331"/>
            <a:ext cx="10515600" cy="4351338"/>
          </a:xfrm>
        </p:spPr>
        <p:txBody>
          <a:bodyPr/>
          <a:lstStyle/>
          <a:p>
            <a:pPr marL="0" indent="0">
              <a:buNone/>
            </a:pPr>
            <a:r>
              <a:rPr lang="en-IN" dirty="0">
                <a:hlinkClick r:id="rId2"/>
              </a:rPr>
              <a:t>https://youtu.be/XepXtl9YKwc</a:t>
            </a:r>
            <a:endParaRPr lang="en-IN" dirty="0"/>
          </a:p>
          <a:p>
            <a:r>
              <a:rPr lang="en-US" b="0" i="0" dirty="0">
                <a:solidFill>
                  <a:srgbClr val="444444"/>
                </a:solidFill>
                <a:effectLst/>
                <a:latin typeface="Open Sans" panose="020B0606030504020204" pitchFamily="34" charset="0"/>
              </a:rPr>
              <a:t>Maximum likelihood estimation (MLE) is a method to find the most likely density function that would have generated the data.</a:t>
            </a:r>
          </a:p>
          <a:p>
            <a:r>
              <a:rPr lang="en-US" b="0" i="0" dirty="0">
                <a:solidFill>
                  <a:srgbClr val="444444"/>
                </a:solidFill>
                <a:effectLst/>
                <a:latin typeface="Open Sans" panose="020B0606030504020204" pitchFamily="34" charset="0"/>
              </a:rPr>
              <a:t>MLE requires you to make a distributional assumption first.</a:t>
            </a:r>
          </a:p>
          <a:p>
            <a:r>
              <a:rPr lang="en-US" b="0" i="0" dirty="0">
                <a:solidFill>
                  <a:srgbClr val="444444"/>
                </a:solidFill>
                <a:effectLst/>
                <a:latin typeface="Open Sans" panose="020B0606030504020204" pitchFamily="34" charset="0"/>
              </a:rPr>
              <a:t>Assume that the variable X follows normal distribution.</a:t>
            </a:r>
          </a:p>
          <a:p>
            <a:r>
              <a:rPr lang="en-US" b="0" i="0" dirty="0">
                <a:solidFill>
                  <a:srgbClr val="444444"/>
                </a:solidFill>
                <a:effectLst/>
                <a:latin typeface="Open Sans" panose="020B0606030504020204" pitchFamily="34" charset="0"/>
              </a:rPr>
              <a:t>The density function of normal distribution with mean μ and variance σ2 is given by:</a:t>
            </a:r>
            <a:endParaRPr lang="en-IN" dirty="0"/>
          </a:p>
        </p:txBody>
      </p:sp>
      <p:pic>
        <p:nvPicPr>
          <p:cNvPr id="5" name="Picture 4">
            <a:extLst>
              <a:ext uri="{FF2B5EF4-FFF2-40B4-BE49-F238E27FC236}">
                <a16:creationId xmlns:a16="http://schemas.microsoft.com/office/drawing/2014/main" id="{7813A48A-C7E6-4118-BFA3-656AB8CB6EAE}"/>
              </a:ext>
            </a:extLst>
          </p:cNvPr>
          <p:cNvPicPr>
            <a:picLocks noChangeAspect="1"/>
          </p:cNvPicPr>
          <p:nvPr/>
        </p:nvPicPr>
        <p:blipFill rotWithShape="1">
          <a:blip r:embed="rId3"/>
          <a:srcRect l="31026" t="39017" r="62500" b="35439"/>
          <a:stretch/>
        </p:blipFill>
        <p:spPr>
          <a:xfrm>
            <a:off x="1487504" y="5021931"/>
            <a:ext cx="789272" cy="1751798"/>
          </a:xfrm>
          <a:prstGeom prst="rect">
            <a:avLst/>
          </a:prstGeom>
        </p:spPr>
      </p:pic>
      <p:pic>
        <p:nvPicPr>
          <p:cNvPr id="7" name="Picture 6">
            <a:extLst>
              <a:ext uri="{FF2B5EF4-FFF2-40B4-BE49-F238E27FC236}">
                <a16:creationId xmlns:a16="http://schemas.microsoft.com/office/drawing/2014/main" id="{AF91304C-B7FB-486F-8385-AB0EBE53AA38}"/>
              </a:ext>
            </a:extLst>
          </p:cNvPr>
          <p:cNvPicPr>
            <a:picLocks noChangeAspect="1"/>
          </p:cNvPicPr>
          <p:nvPr/>
        </p:nvPicPr>
        <p:blipFill rotWithShape="1">
          <a:blip r:embed="rId3"/>
          <a:srcRect l="37342" t="66526" r="25395" b="24632"/>
          <a:stretch/>
        </p:blipFill>
        <p:spPr>
          <a:xfrm>
            <a:off x="4620126" y="5091763"/>
            <a:ext cx="4543126" cy="606391"/>
          </a:xfrm>
          <a:prstGeom prst="rect">
            <a:avLst/>
          </a:prstGeom>
        </p:spPr>
      </p:pic>
    </p:spTree>
    <p:extLst>
      <p:ext uri="{BB962C8B-B14F-4D97-AF65-F5344CB8AC3E}">
        <p14:creationId xmlns:p14="http://schemas.microsoft.com/office/powerpoint/2010/main" val="337874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EC33-CDCE-475C-8204-AEC1487B6D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CA7F51-A38E-455A-8558-0AD1DB6FD712}"/>
              </a:ext>
            </a:extLst>
          </p:cNvPr>
          <p:cNvSpPr>
            <a:spLocks noGrp="1"/>
          </p:cNvSpPr>
          <p:nvPr>
            <p:ph idx="1"/>
          </p:nvPr>
        </p:nvSpPr>
        <p:spPr/>
        <p:txBody>
          <a:bodyPr>
            <a:normAutofit lnSpcReduction="10000"/>
          </a:bodyPr>
          <a:lstStyle/>
          <a:p>
            <a:r>
              <a:rPr lang="en-US" b="0" i="0" dirty="0">
                <a:solidFill>
                  <a:srgbClr val="444444"/>
                </a:solidFill>
                <a:effectLst/>
                <a:latin typeface="Open Sans" panose="020B0606030504020204" pitchFamily="34" charset="0"/>
              </a:rPr>
              <a:t>“Which distribution, A or B, is more likely to have generated the data?”</a:t>
            </a: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endParaRPr lang="en-US" dirty="0">
              <a:solidFill>
                <a:srgbClr val="444444"/>
              </a:solidFill>
              <a:latin typeface="Open Sans" panose="020B0606030504020204" pitchFamily="34" charset="0"/>
            </a:endParaRPr>
          </a:p>
          <a:p>
            <a:r>
              <a:rPr lang="en-US" sz="2200" b="0" i="0" dirty="0">
                <a:solidFill>
                  <a:srgbClr val="444444"/>
                </a:solidFill>
                <a:effectLst/>
                <a:latin typeface="Open Sans" panose="020B0606030504020204" pitchFamily="34" charset="0"/>
              </a:rPr>
              <a:t>Answer to the question is A, because the data are clustered around the center of the distribution A, but not around the center of the distribution B.</a:t>
            </a:r>
          </a:p>
          <a:p>
            <a:r>
              <a:rPr lang="en-US" sz="2200" b="0" i="0" dirty="0">
                <a:solidFill>
                  <a:srgbClr val="444444"/>
                </a:solidFill>
                <a:effectLst/>
                <a:latin typeface="Open Sans" panose="020B0606030504020204" pitchFamily="34" charset="0"/>
              </a:rPr>
              <a:t>This example illustrates that, by looking at the data, it is possible to find the distribution that is most likely to have generated the data.</a:t>
            </a:r>
            <a:endParaRPr lang="en-IN" sz="2200" dirty="0"/>
          </a:p>
        </p:txBody>
      </p:sp>
      <p:pic>
        <p:nvPicPr>
          <p:cNvPr id="5" name="Picture 4">
            <a:extLst>
              <a:ext uri="{FF2B5EF4-FFF2-40B4-BE49-F238E27FC236}">
                <a16:creationId xmlns:a16="http://schemas.microsoft.com/office/drawing/2014/main" id="{1ACF2732-55EF-474B-8F4A-65EBFB4648CC}"/>
              </a:ext>
            </a:extLst>
          </p:cNvPr>
          <p:cNvPicPr>
            <a:picLocks noChangeAspect="1"/>
          </p:cNvPicPr>
          <p:nvPr/>
        </p:nvPicPr>
        <p:blipFill rotWithShape="1">
          <a:blip r:embed="rId2"/>
          <a:srcRect l="30473" t="39157" r="25237" b="33474"/>
          <a:stretch/>
        </p:blipFill>
        <p:spPr>
          <a:xfrm>
            <a:off x="2338939" y="2490537"/>
            <a:ext cx="5399772" cy="1876926"/>
          </a:xfrm>
          <a:prstGeom prst="rect">
            <a:avLst/>
          </a:prstGeom>
        </p:spPr>
      </p:pic>
    </p:spTree>
    <p:extLst>
      <p:ext uri="{BB962C8B-B14F-4D97-AF65-F5344CB8AC3E}">
        <p14:creationId xmlns:p14="http://schemas.microsoft.com/office/powerpoint/2010/main" val="17605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DCBF-6707-42CD-AF51-1C14F995ECE7}"/>
              </a:ext>
            </a:extLst>
          </p:cNvPr>
          <p:cNvSpPr>
            <a:spLocks noGrp="1"/>
          </p:cNvSpPr>
          <p:nvPr>
            <p:ph type="title"/>
          </p:nvPr>
        </p:nvSpPr>
        <p:spPr>
          <a:xfrm>
            <a:off x="838200" y="365125"/>
            <a:ext cx="10515600" cy="337519"/>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2416F2C1-787A-4CDD-9B4C-5994FB86AD20}"/>
              </a:ext>
            </a:extLst>
          </p:cNvPr>
          <p:cNvPicPr>
            <a:picLocks noGrp="1" noChangeAspect="1"/>
          </p:cNvPicPr>
          <p:nvPr>
            <p:ph idx="1"/>
          </p:nvPr>
        </p:nvPicPr>
        <p:blipFill rotWithShape="1">
          <a:blip r:embed="rId2"/>
          <a:srcRect l="29677" t="29493" r="25281" b="26267"/>
          <a:stretch/>
        </p:blipFill>
        <p:spPr>
          <a:xfrm>
            <a:off x="1355557" y="2604898"/>
            <a:ext cx="8441356" cy="4613859"/>
          </a:xfrm>
        </p:spPr>
      </p:pic>
      <p:sp>
        <p:nvSpPr>
          <p:cNvPr id="7" name="TextBox 6">
            <a:extLst>
              <a:ext uri="{FF2B5EF4-FFF2-40B4-BE49-F238E27FC236}">
                <a16:creationId xmlns:a16="http://schemas.microsoft.com/office/drawing/2014/main" id="{59EA130A-5B35-4907-9BE3-D3AEC0BB5795}"/>
              </a:ext>
            </a:extLst>
          </p:cNvPr>
          <p:cNvSpPr txBox="1"/>
          <p:nvPr/>
        </p:nvSpPr>
        <p:spPr>
          <a:xfrm>
            <a:off x="739541" y="850572"/>
            <a:ext cx="6097604" cy="175432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MLE starts with computing the likelihood contribution of each observation.</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The likelihood contribution is the height of the density function. </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We use Li to denote the likelihood contribution of </a:t>
            </a:r>
            <a:r>
              <a:rPr lang="en-US" b="0" i="0" dirty="0" err="1">
                <a:solidFill>
                  <a:srgbClr val="444444"/>
                </a:solidFill>
                <a:effectLst/>
                <a:latin typeface="Open Sans" panose="020B0606030504020204" pitchFamily="34" charset="0"/>
              </a:rPr>
              <a:t>ith</a:t>
            </a:r>
            <a:r>
              <a:rPr lang="en-US" b="0" i="0" dirty="0">
                <a:solidFill>
                  <a:srgbClr val="444444"/>
                </a:solidFill>
                <a:effectLst/>
                <a:latin typeface="Open Sans" panose="020B0606030504020204" pitchFamily="34" charset="0"/>
              </a:rPr>
              <a:t> observation.</a:t>
            </a:r>
            <a:endParaRPr lang="en-IN" dirty="0"/>
          </a:p>
        </p:txBody>
      </p:sp>
    </p:spTree>
    <p:extLst>
      <p:ext uri="{BB962C8B-B14F-4D97-AF65-F5344CB8AC3E}">
        <p14:creationId xmlns:p14="http://schemas.microsoft.com/office/powerpoint/2010/main" val="300782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A889-0B04-484D-9CC3-3185DA7FF8D9}"/>
              </a:ext>
            </a:extLst>
          </p:cNvPr>
          <p:cNvSpPr>
            <a:spLocks noGrp="1"/>
          </p:cNvSpPr>
          <p:nvPr>
            <p:ph type="title"/>
          </p:nvPr>
        </p:nvSpPr>
        <p:spPr>
          <a:xfrm>
            <a:off x="838200" y="365126"/>
            <a:ext cx="10515600" cy="433772"/>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1E5DA8A3-C129-4CAA-8C8E-86D188AAD1D1}"/>
              </a:ext>
            </a:extLst>
          </p:cNvPr>
          <p:cNvPicPr>
            <a:picLocks noGrp="1" noChangeAspect="1"/>
          </p:cNvPicPr>
          <p:nvPr>
            <p:ph idx="1"/>
          </p:nvPr>
        </p:nvPicPr>
        <p:blipFill rotWithShape="1">
          <a:blip r:embed="rId2"/>
          <a:srcRect l="33533" t="35244" r="26401" b="45954"/>
          <a:stretch/>
        </p:blipFill>
        <p:spPr>
          <a:xfrm>
            <a:off x="3426593" y="1857675"/>
            <a:ext cx="3099336" cy="818147"/>
          </a:xfrm>
        </p:spPr>
      </p:pic>
      <p:pic>
        <p:nvPicPr>
          <p:cNvPr id="7" name="Picture 6">
            <a:extLst>
              <a:ext uri="{FF2B5EF4-FFF2-40B4-BE49-F238E27FC236}">
                <a16:creationId xmlns:a16="http://schemas.microsoft.com/office/drawing/2014/main" id="{8BF86264-4945-448F-9AA0-06AF80769FFA}"/>
              </a:ext>
            </a:extLst>
          </p:cNvPr>
          <p:cNvPicPr>
            <a:picLocks noChangeAspect="1"/>
          </p:cNvPicPr>
          <p:nvPr/>
        </p:nvPicPr>
        <p:blipFill rotWithShape="1">
          <a:blip r:embed="rId3"/>
          <a:srcRect l="28816" t="26947" r="28947" b="41544"/>
          <a:stretch/>
        </p:blipFill>
        <p:spPr>
          <a:xfrm>
            <a:off x="1751797" y="3208569"/>
            <a:ext cx="6968691" cy="3284306"/>
          </a:xfrm>
          <a:prstGeom prst="rect">
            <a:avLst/>
          </a:prstGeom>
        </p:spPr>
      </p:pic>
      <p:sp>
        <p:nvSpPr>
          <p:cNvPr id="11" name="TextBox 10">
            <a:extLst>
              <a:ext uri="{FF2B5EF4-FFF2-40B4-BE49-F238E27FC236}">
                <a16:creationId xmlns:a16="http://schemas.microsoft.com/office/drawing/2014/main" id="{3183DDF6-77B2-48F0-8B16-BA00E96A0F91}"/>
              </a:ext>
            </a:extLst>
          </p:cNvPr>
          <p:cNvSpPr txBox="1"/>
          <p:nvPr/>
        </p:nvSpPr>
        <p:spPr>
          <a:xfrm>
            <a:off x="838200" y="1074243"/>
            <a:ext cx="10258124" cy="230832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Then, you multiply the likelihood contributions of all the observations. </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This is called the likelihood function. We use the notation L.</a:t>
            </a: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endParaRPr lang="en-US" b="0" i="0" dirty="0">
              <a:solidFill>
                <a:srgbClr val="444444"/>
              </a:solidFill>
              <a:effectLst/>
              <a:latin typeface="Open Sans" panose="020B0606030504020204" pitchFamily="34" charset="0"/>
            </a:endParaRPr>
          </a:p>
          <a:p>
            <a:pPr marL="285750" indent="-285750">
              <a:buFont typeface="Arial" panose="020B0604020202020204" pitchFamily="34" charset="0"/>
              <a:buChar char="•"/>
            </a:pPr>
            <a:endParaRPr lang="en-US" dirty="0">
              <a:solidFill>
                <a:srgbClr val="444444"/>
              </a:solidFill>
              <a:latin typeface="Open Sans" panose="020B0606030504020204" pitchFamily="34" charset="0"/>
            </a:endParaRPr>
          </a:p>
          <a:p>
            <a:pPr marL="285750" indent="-285750">
              <a:buFont typeface="Arial" panose="020B0604020202020204" pitchFamily="34" charset="0"/>
              <a:buChar char="•"/>
            </a:pPr>
            <a:endParaRPr lang="en-US" b="0" i="0" dirty="0">
              <a:solidFill>
                <a:srgbClr val="444444"/>
              </a:solidFill>
              <a:effectLst/>
              <a:latin typeface="Open Sans" panose="020B0606030504020204" pitchFamily="34" charset="0"/>
            </a:endParaRP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In our example, n=5.This notation means you multiply from </a:t>
            </a:r>
            <a:r>
              <a:rPr lang="en-US" b="0" i="0" dirty="0" err="1">
                <a:solidFill>
                  <a:srgbClr val="444444"/>
                </a:solidFill>
                <a:effectLst/>
                <a:latin typeface="Open Sans" panose="020B0606030504020204" pitchFamily="34" charset="0"/>
              </a:rPr>
              <a:t>i</a:t>
            </a:r>
            <a:r>
              <a:rPr lang="en-US" b="0" i="0" dirty="0">
                <a:solidFill>
                  <a:srgbClr val="444444"/>
                </a:solidFill>
                <a:effectLst/>
                <a:latin typeface="Open Sans" panose="020B0606030504020204" pitchFamily="34" charset="0"/>
              </a:rPr>
              <a:t>=1 through n.</a:t>
            </a:r>
          </a:p>
          <a:p>
            <a:pPr marL="285750" indent="-285750">
              <a:buFont typeface="Arial" panose="020B0604020202020204" pitchFamily="34" charset="0"/>
              <a:buChar char="•"/>
            </a:pPr>
            <a:r>
              <a:rPr lang="en-US" b="0" i="0" dirty="0">
                <a:solidFill>
                  <a:srgbClr val="444444"/>
                </a:solidFill>
                <a:effectLst/>
                <a:latin typeface="Open Sans" panose="020B0606030504020204" pitchFamily="34" charset="0"/>
              </a:rPr>
              <a:t>L(</a:t>
            </a:r>
            <a:r>
              <a:rPr lang="en-US" b="0" i="0" dirty="0" err="1">
                <a:solidFill>
                  <a:srgbClr val="444444"/>
                </a:solidFill>
                <a:effectLst/>
                <a:latin typeface="Open Sans" panose="020B0606030504020204" pitchFamily="34" charset="0"/>
              </a:rPr>
              <a:t>μ,σ</a:t>
            </a:r>
            <a:r>
              <a:rPr lang="en-US" b="0" i="0" dirty="0">
                <a:solidFill>
                  <a:srgbClr val="444444"/>
                </a:solidFill>
                <a:effectLst/>
                <a:latin typeface="Open Sans" panose="020B0606030504020204" pitchFamily="34" charset="0"/>
              </a:rPr>
              <a:t>) to emphasize that the likelihood function depends on these parameters.</a:t>
            </a:r>
            <a:endParaRPr lang="en-IN" dirty="0"/>
          </a:p>
        </p:txBody>
      </p:sp>
    </p:spTree>
    <p:extLst>
      <p:ext uri="{BB962C8B-B14F-4D97-AF65-F5344CB8AC3E}">
        <p14:creationId xmlns:p14="http://schemas.microsoft.com/office/powerpoint/2010/main" val="283456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D5E0-7283-43B0-8DEC-0A4219781A66}"/>
              </a:ext>
            </a:extLst>
          </p:cNvPr>
          <p:cNvSpPr>
            <a:spLocks noGrp="1"/>
          </p:cNvSpPr>
          <p:nvPr>
            <p:ph type="title"/>
          </p:nvPr>
        </p:nvSpPr>
        <p:spPr/>
        <p:txBody>
          <a:bodyPr/>
          <a:lstStyle/>
          <a:p>
            <a:r>
              <a:rPr lang="en-IN" dirty="0"/>
              <a:t>Statistical Inference</a:t>
            </a:r>
          </a:p>
        </p:txBody>
      </p:sp>
      <p:pic>
        <p:nvPicPr>
          <p:cNvPr id="5" name="Content Placeholder 4">
            <a:extLst>
              <a:ext uri="{FF2B5EF4-FFF2-40B4-BE49-F238E27FC236}">
                <a16:creationId xmlns:a16="http://schemas.microsoft.com/office/drawing/2014/main" id="{A73F0379-62FF-418D-A8F7-C49EAB1369D8}"/>
              </a:ext>
            </a:extLst>
          </p:cNvPr>
          <p:cNvPicPr>
            <a:picLocks noGrp="1" noChangeAspect="1"/>
          </p:cNvPicPr>
          <p:nvPr>
            <p:ph idx="1"/>
          </p:nvPr>
        </p:nvPicPr>
        <p:blipFill rotWithShape="1">
          <a:blip r:embed="rId2"/>
          <a:srcRect l="28433" t="36413" r="27893" b="33124"/>
          <a:stretch/>
        </p:blipFill>
        <p:spPr>
          <a:xfrm>
            <a:off x="2011680" y="1867301"/>
            <a:ext cx="7969718" cy="2579570"/>
          </a:xfrm>
        </p:spPr>
      </p:pic>
      <p:sp>
        <p:nvSpPr>
          <p:cNvPr id="7" name="TextBox 6">
            <a:extLst>
              <a:ext uri="{FF2B5EF4-FFF2-40B4-BE49-F238E27FC236}">
                <a16:creationId xmlns:a16="http://schemas.microsoft.com/office/drawing/2014/main" id="{8FEAD6D7-E520-4E89-85E6-1D9C4AFB8D71}"/>
              </a:ext>
            </a:extLst>
          </p:cNvPr>
          <p:cNvSpPr txBox="1"/>
          <p:nvPr/>
        </p:nvSpPr>
        <p:spPr>
          <a:xfrm>
            <a:off x="1037122" y="1587449"/>
            <a:ext cx="10515600" cy="369332"/>
          </a:xfrm>
          <a:prstGeom prst="rect">
            <a:avLst/>
          </a:prstGeom>
          <a:noFill/>
        </p:spPr>
        <p:txBody>
          <a:bodyPr wrap="square">
            <a:spAutoFit/>
          </a:bodyPr>
          <a:lstStyle/>
          <a:p>
            <a:r>
              <a:rPr lang="en-US"/>
              <a:t>Statistical inference is the process by which we infer population properties from sample properties</a:t>
            </a:r>
            <a:endParaRPr lang="en-IN" dirty="0"/>
          </a:p>
        </p:txBody>
      </p:sp>
      <p:sp>
        <p:nvSpPr>
          <p:cNvPr id="9" name="TextBox 8">
            <a:extLst>
              <a:ext uri="{FF2B5EF4-FFF2-40B4-BE49-F238E27FC236}">
                <a16:creationId xmlns:a16="http://schemas.microsoft.com/office/drawing/2014/main" id="{2B686112-B5B0-4974-8DF4-AA3A6174A045}"/>
              </a:ext>
            </a:extLst>
          </p:cNvPr>
          <p:cNvSpPr txBox="1"/>
          <p:nvPr/>
        </p:nvSpPr>
        <p:spPr>
          <a:xfrm>
            <a:off x="1037122" y="4811912"/>
            <a:ext cx="6097604" cy="923330"/>
          </a:xfrm>
          <a:prstGeom prst="rect">
            <a:avLst/>
          </a:prstGeom>
          <a:noFill/>
        </p:spPr>
        <p:txBody>
          <a:bodyPr wrap="square">
            <a:spAutoFit/>
          </a:bodyPr>
          <a:lstStyle/>
          <a:p>
            <a:r>
              <a:rPr lang="en-US" dirty="0"/>
              <a:t>There are two types of statistical inference:</a:t>
            </a:r>
          </a:p>
          <a:p>
            <a:r>
              <a:rPr lang="en-US" dirty="0"/>
              <a:t> • Estimation </a:t>
            </a:r>
          </a:p>
          <a:p>
            <a:r>
              <a:rPr lang="en-US" dirty="0"/>
              <a:t>• Hypotheses Testing</a:t>
            </a:r>
            <a:endParaRPr lang="en-IN" dirty="0"/>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4FFE5CEC-FDC6-41C8-A2F9-53C46206FC91}"/>
                  </a:ext>
                </a:extLst>
              </p14:cNvPr>
              <p14:cNvContentPartPr/>
              <p14:nvPr/>
            </p14:nvContentPartPr>
            <p14:xfrm>
              <a:off x="1650960" y="5340240"/>
              <a:ext cx="883080" cy="32040"/>
            </p14:xfrm>
          </p:contentPart>
        </mc:Choice>
        <mc:Fallback>
          <p:pic>
            <p:nvPicPr>
              <p:cNvPr id="10" name="Ink 9">
                <a:extLst>
                  <a:ext uri="{FF2B5EF4-FFF2-40B4-BE49-F238E27FC236}">
                    <a16:creationId xmlns:a16="http://schemas.microsoft.com/office/drawing/2014/main" id="{4FFE5CEC-FDC6-41C8-A2F9-53C46206FC91}"/>
                  </a:ext>
                </a:extLst>
              </p:cNvPr>
              <p:cNvPicPr/>
              <p:nvPr/>
            </p:nvPicPr>
            <p:blipFill>
              <a:blip r:embed="rId4"/>
              <a:stretch>
                <a:fillRect/>
              </a:stretch>
            </p:blipFill>
            <p:spPr>
              <a:xfrm>
                <a:off x="1641600" y="5330880"/>
                <a:ext cx="901800" cy="50760"/>
              </a:xfrm>
              <a:prstGeom prst="rect">
                <a:avLst/>
              </a:prstGeom>
            </p:spPr>
          </p:pic>
        </mc:Fallback>
      </mc:AlternateContent>
    </p:spTree>
    <p:extLst>
      <p:ext uri="{BB962C8B-B14F-4D97-AF65-F5344CB8AC3E}">
        <p14:creationId xmlns:p14="http://schemas.microsoft.com/office/powerpoint/2010/main" val="2439589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2E86-A262-4F6E-8259-5F50613CC1BF}"/>
              </a:ext>
            </a:extLst>
          </p:cNvPr>
          <p:cNvSpPr>
            <a:spLocks noGrp="1"/>
          </p:cNvSpPr>
          <p:nvPr>
            <p:ph type="title"/>
          </p:nvPr>
        </p:nvSpPr>
        <p:spPr/>
        <p:txBody>
          <a:bodyPr/>
          <a:lstStyle/>
          <a:p>
            <a:r>
              <a:rPr lang="en-US" b="0" i="0" dirty="0">
                <a:solidFill>
                  <a:srgbClr val="000000"/>
                </a:solidFill>
                <a:effectLst/>
                <a:latin typeface="Open Sans" panose="020B0606030504020204" pitchFamily="34" charset="0"/>
              </a:rPr>
              <a:t>Estimate in statistical terms</a:t>
            </a:r>
            <a:endParaRPr lang="en-IN" dirty="0"/>
          </a:p>
        </p:txBody>
      </p:sp>
      <p:sp>
        <p:nvSpPr>
          <p:cNvPr id="3" name="Content Placeholder 2">
            <a:extLst>
              <a:ext uri="{FF2B5EF4-FFF2-40B4-BE49-F238E27FC236}">
                <a16:creationId xmlns:a16="http://schemas.microsoft.com/office/drawing/2014/main" id="{03CE11FA-6426-48C5-A9B2-38473EFF8726}"/>
              </a:ext>
            </a:extLst>
          </p:cNvPr>
          <p:cNvSpPr>
            <a:spLocks noGrp="1"/>
          </p:cNvSpPr>
          <p:nvPr>
            <p:ph idx="1"/>
          </p:nvPr>
        </p:nvSpPr>
        <p:spPr/>
        <p:txBody>
          <a:bodyPr/>
          <a:lstStyle/>
          <a:p>
            <a:r>
              <a:rPr lang="en-US" b="0" i="0" dirty="0">
                <a:solidFill>
                  <a:srgbClr val="000000"/>
                </a:solidFill>
                <a:effectLst/>
                <a:latin typeface="Open Sans" panose="020B0606030504020204" pitchFamily="34" charset="0"/>
              </a:rPr>
              <a:t>Estimate is a specific observed numerical value used to estimate an unknown population parameter or gives you some facts about how the population could be. </a:t>
            </a:r>
          </a:p>
          <a:p>
            <a:r>
              <a:rPr lang="en-US" dirty="0">
                <a:solidFill>
                  <a:srgbClr val="000000"/>
                </a:solidFill>
                <a:latin typeface="Open Sans" panose="020B0606030504020204" pitchFamily="34" charset="0"/>
              </a:rPr>
              <a:t>T</a:t>
            </a:r>
            <a:r>
              <a:rPr lang="en-US" b="0" i="0" dirty="0">
                <a:solidFill>
                  <a:srgbClr val="000000"/>
                </a:solidFill>
                <a:effectLst/>
                <a:latin typeface="Open Sans" panose="020B0606030504020204" pitchFamily="34" charset="0"/>
              </a:rPr>
              <a:t>wo types of estimates about the population.</a:t>
            </a:r>
          </a:p>
          <a:p>
            <a:pPr lvl="1"/>
            <a:r>
              <a:rPr lang="en-US" b="1" i="0" dirty="0">
                <a:effectLst/>
                <a:latin typeface="Roboto" panose="02000000000000000000" pitchFamily="2" charset="0"/>
              </a:rPr>
              <a:t>Point Estimate </a:t>
            </a:r>
          </a:p>
          <a:p>
            <a:pPr lvl="1"/>
            <a:endParaRPr lang="en-US" b="1" dirty="0">
              <a:latin typeface="Roboto" panose="02000000000000000000" pitchFamily="2" charset="0"/>
            </a:endParaRPr>
          </a:p>
          <a:p>
            <a:pPr lvl="1"/>
            <a:endParaRPr lang="en-US" b="1" i="0" dirty="0">
              <a:effectLst/>
              <a:latin typeface="Roboto" panose="02000000000000000000" pitchFamily="2" charset="0"/>
            </a:endParaRPr>
          </a:p>
          <a:p>
            <a:pPr lvl="1"/>
            <a:r>
              <a:rPr lang="en-US" b="1" i="0" dirty="0">
                <a:effectLst/>
                <a:latin typeface="Roboto" panose="02000000000000000000" pitchFamily="2" charset="0"/>
              </a:rPr>
              <a:t>Interval Estimate</a:t>
            </a:r>
            <a:endParaRPr lang="en-US" b="0" i="0" dirty="0">
              <a:effectLst/>
              <a:latin typeface="Roboto" panose="02000000000000000000" pitchFamily="2" charset="0"/>
            </a:endParaRPr>
          </a:p>
          <a:p>
            <a:endParaRPr lang="en-IN" dirty="0"/>
          </a:p>
        </p:txBody>
      </p:sp>
      <p:grpSp>
        <p:nvGrpSpPr>
          <p:cNvPr id="6" name="Group 5">
            <a:extLst>
              <a:ext uri="{FF2B5EF4-FFF2-40B4-BE49-F238E27FC236}">
                <a16:creationId xmlns:a16="http://schemas.microsoft.com/office/drawing/2014/main" id="{90341951-B828-43ED-B211-66D8DAAE21B5}"/>
              </a:ext>
            </a:extLst>
          </p:cNvPr>
          <p:cNvGrpSpPr/>
          <p:nvPr/>
        </p:nvGrpSpPr>
        <p:grpSpPr>
          <a:xfrm>
            <a:off x="2078981" y="3724882"/>
            <a:ext cx="360" cy="360"/>
            <a:chOff x="2078981" y="3724882"/>
            <a:chExt cx="360" cy="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A701986-2DC7-4F5B-A2BB-73FFF3A8BA15}"/>
                    </a:ext>
                  </a:extLst>
                </p14:cNvPr>
                <p14:cNvContentPartPr/>
                <p14:nvPr/>
              </p14:nvContentPartPr>
              <p14:xfrm>
                <a:off x="2078981" y="3724882"/>
                <a:ext cx="360" cy="360"/>
              </p14:xfrm>
            </p:contentPart>
          </mc:Choice>
          <mc:Fallback>
            <p:pic>
              <p:nvPicPr>
                <p:cNvPr id="4" name="Ink 3">
                  <a:extLst>
                    <a:ext uri="{FF2B5EF4-FFF2-40B4-BE49-F238E27FC236}">
                      <a16:creationId xmlns:a16="http://schemas.microsoft.com/office/drawing/2014/main" id="{4A701986-2DC7-4F5B-A2BB-73FFF3A8BA15}"/>
                    </a:ext>
                  </a:extLst>
                </p:cNvPr>
                <p:cNvPicPr/>
                <p:nvPr/>
              </p:nvPicPr>
              <p:blipFill>
                <a:blip r:embed="rId3"/>
                <a:stretch>
                  <a:fillRect/>
                </a:stretch>
              </p:blipFill>
              <p:spPr>
                <a:xfrm>
                  <a:off x="2070341" y="371624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6CD4680-6BF0-4526-A794-31DE4A5578A5}"/>
                    </a:ext>
                  </a:extLst>
                </p14:cNvPr>
                <p14:cNvContentPartPr/>
                <p14:nvPr/>
              </p14:nvContentPartPr>
              <p14:xfrm>
                <a:off x="2078981" y="3724882"/>
                <a:ext cx="360" cy="360"/>
              </p14:xfrm>
            </p:contentPart>
          </mc:Choice>
          <mc:Fallback>
            <p:pic>
              <p:nvPicPr>
                <p:cNvPr id="5" name="Ink 4">
                  <a:extLst>
                    <a:ext uri="{FF2B5EF4-FFF2-40B4-BE49-F238E27FC236}">
                      <a16:creationId xmlns:a16="http://schemas.microsoft.com/office/drawing/2014/main" id="{56CD4680-6BF0-4526-A794-31DE4A5578A5}"/>
                    </a:ext>
                  </a:extLst>
                </p:cNvPr>
                <p:cNvPicPr/>
                <p:nvPr/>
              </p:nvPicPr>
              <p:blipFill>
                <a:blip r:embed="rId3"/>
                <a:stretch>
                  <a:fillRect/>
                </a:stretch>
              </p:blipFill>
              <p:spPr>
                <a:xfrm>
                  <a:off x="2070341" y="3716242"/>
                  <a:ext cx="18000" cy="18000"/>
                </a:xfrm>
                <a:prstGeom prst="rect">
                  <a:avLst/>
                </a:prstGeom>
              </p:spPr>
            </p:pic>
          </mc:Fallback>
        </mc:AlternateContent>
      </p:grpSp>
      <p:pic>
        <p:nvPicPr>
          <p:cNvPr id="8" name="Picture 7">
            <a:extLst>
              <a:ext uri="{FF2B5EF4-FFF2-40B4-BE49-F238E27FC236}">
                <a16:creationId xmlns:a16="http://schemas.microsoft.com/office/drawing/2014/main" id="{C419F0E6-D7B5-4737-AEC7-B19E24031408}"/>
              </a:ext>
            </a:extLst>
          </p:cNvPr>
          <p:cNvPicPr>
            <a:picLocks noChangeAspect="1"/>
          </p:cNvPicPr>
          <p:nvPr/>
        </p:nvPicPr>
        <p:blipFill rotWithShape="1">
          <a:blip r:embed="rId5"/>
          <a:srcRect l="31222" t="53927" r="28156" b="33781"/>
          <a:stretch/>
        </p:blipFill>
        <p:spPr>
          <a:xfrm>
            <a:off x="2723950" y="4001294"/>
            <a:ext cx="4460722" cy="759316"/>
          </a:xfrm>
          <a:prstGeom prst="rect">
            <a:avLst/>
          </a:prstGeom>
        </p:spPr>
      </p:pic>
      <p:pic>
        <p:nvPicPr>
          <p:cNvPr id="10" name="Picture 9">
            <a:extLst>
              <a:ext uri="{FF2B5EF4-FFF2-40B4-BE49-F238E27FC236}">
                <a16:creationId xmlns:a16="http://schemas.microsoft.com/office/drawing/2014/main" id="{0EABA3B2-2F3A-41A6-9A51-432543521B09}"/>
              </a:ext>
            </a:extLst>
          </p:cNvPr>
          <p:cNvPicPr>
            <a:picLocks noChangeAspect="1"/>
          </p:cNvPicPr>
          <p:nvPr/>
        </p:nvPicPr>
        <p:blipFill rotWithShape="1">
          <a:blip r:embed="rId5"/>
          <a:srcRect l="27233" t="75369" r="32420" b="9931"/>
          <a:stretch/>
        </p:blipFill>
        <p:spPr>
          <a:xfrm>
            <a:off x="2155465" y="5484678"/>
            <a:ext cx="4919103" cy="1008197"/>
          </a:xfrm>
          <a:prstGeom prst="rect">
            <a:avLst/>
          </a:prstGeom>
        </p:spPr>
      </p:pic>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3A7FDA2D-138C-4DED-A77E-D294424AD87B}"/>
                  </a:ext>
                </a:extLst>
              </p14:cNvPr>
              <p14:cNvContentPartPr/>
              <p14:nvPr/>
            </p14:nvContentPartPr>
            <p14:xfrm>
              <a:off x="3987720" y="2844720"/>
              <a:ext cx="7175880" cy="2826360"/>
            </p14:xfrm>
          </p:contentPart>
        </mc:Choice>
        <mc:Fallback>
          <p:pic>
            <p:nvPicPr>
              <p:cNvPr id="11" name="Ink 10">
                <a:extLst>
                  <a:ext uri="{FF2B5EF4-FFF2-40B4-BE49-F238E27FC236}">
                    <a16:creationId xmlns:a16="http://schemas.microsoft.com/office/drawing/2014/main" id="{3A7FDA2D-138C-4DED-A77E-D294424AD87B}"/>
                  </a:ext>
                </a:extLst>
              </p:cNvPr>
              <p:cNvPicPr/>
              <p:nvPr/>
            </p:nvPicPr>
            <p:blipFill>
              <a:blip r:embed="rId7"/>
              <a:stretch>
                <a:fillRect/>
              </a:stretch>
            </p:blipFill>
            <p:spPr>
              <a:xfrm>
                <a:off x="3978360" y="2835360"/>
                <a:ext cx="7194600" cy="2845080"/>
              </a:xfrm>
              <a:prstGeom prst="rect">
                <a:avLst/>
              </a:prstGeom>
            </p:spPr>
          </p:pic>
        </mc:Fallback>
      </mc:AlternateContent>
    </p:spTree>
    <p:extLst>
      <p:ext uri="{BB962C8B-B14F-4D97-AF65-F5344CB8AC3E}">
        <p14:creationId xmlns:p14="http://schemas.microsoft.com/office/powerpoint/2010/main" val="359262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6971-7620-4602-8C6C-209AD079E747}"/>
              </a:ext>
            </a:extLst>
          </p:cNvPr>
          <p:cNvSpPr>
            <a:spLocks noGrp="1"/>
          </p:cNvSpPr>
          <p:nvPr>
            <p:ph type="title"/>
          </p:nvPr>
        </p:nvSpPr>
        <p:spPr>
          <a:xfrm>
            <a:off x="838200" y="365126"/>
            <a:ext cx="10515600" cy="315912"/>
          </a:xfrm>
        </p:spPr>
        <p:txBody>
          <a:bodyPr>
            <a:normAutofit fontScale="90000"/>
          </a:bodyPr>
          <a:lstStyle/>
          <a:p>
            <a:r>
              <a:rPr lang="en-IN" dirty="0"/>
              <a:t>Estimate in statistical terms</a:t>
            </a:r>
          </a:p>
        </p:txBody>
      </p:sp>
      <p:sp>
        <p:nvSpPr>
          <p:cNvPr id="3" name="Content Placeholder 2">
            <a:extLst>
              <a:ext uri="{FF2B5EF4-FFF2-40B4-BE49-F238E27FC236}">
                <a16:creationId xmlns:a16="http://schemas.microsoft.com/office/drawing/2014/main" id="{CAD28CF7-75CB-4DF7-BB81-BC143FB3BA78}"/>
              </a:ext>
            </a:extLst>
          </p:cNvPr>
          <p:cNvSpPr>
            <a:spLocks noGrp="1"/>
          </p:cNvSpPr>
          <p:nvPr>
            <p:ph idx="1"/>
          </p:nvPr>
        </p:nvSpPr>
        <p:spPr>
          <a:xfrm>
            <a:off x="838200" y="818147"/>
            <a:ext cx="10515600" cy="5358816"/>
          </a:xfrm>
        </p:spPr>
        <p:txBody>
          <a:bodyPr>
            <a:normAutofit fontScale="92500" lnSpcReduction="10000"/>
          </a:bodyPr>
          <a:lstStyle/>
          <a:p>
            <a:pPr marL="0" indent="0">
              <a:buNone/>
            </a:pPr>
            <a:r>
              <a:rPr lang="en-US" dirty="0"/>
              <a:t>Point Estimate</a:t>
            </a:r>
          </a:p>
          <a:p>
            <a:r>
              <a:rPr lang="en-US" dirty="0"/>
              <a:t>Suppose we have some population and we take a sample from this population and measure their weights estimate mean.</a:t>
            </a:r>
          </a:p>
          <a:p>
            <a:endParaRPr lang="en-US" dirty="0"/>
          </a:p>
          <a:p>
            <a:pPr marL="0" indent="0">
              <a:buNone/>
            </a:pPr>
            <a:r>
              <a:rPr lang="en-US" dirty="0"/>
              <a:t>If the average weight is 60 Kg. </a:t>
            </a:r>
          </a:p>
          <a:p>
            <a:r>
              <a:rPr lang="en-US" dirty="0"/>
              <a:t>Then 60 kgs of sample mean is a Point estimate of a population mean.</a:t>
            </a:r>
          </a:p>
          <a:p>
            <a:endParaRPr lang="en-US" dirty="0"/>
          </a:p>
          <a:p>
            <a:r>
              <a:rPr lang="en-US" dirty="0"/>
              <a:t>Point estimate is often insufficient because its is either wrong or right.</a:t>
            </a:r>
          </a:p>
          <a:p>
            <a:r>
              <a:rPr lang="en-US" dirty="0"/>
              <a:t>Assuming that we know its is wrong, but you don’t know how wrong it </a:t>
            </a:r>
          </a:p>
          <a:p>
            <a:r>
              <a:rPr lang="en-US" dirty="0"/>
              <a:t>Assuming we came of know that you are off target by 5 kg, then you would expect 60k as good estimate but if the estimate is off by 30kg then it is not the right estimate of population.</a:t>
            </a:r>
            <a:endParaRPr lang="en-IN"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DC44CC4-47BE-43C8-B544-5EE0DFB7B5EA}"/>
                  </a:ext>
                </a:extLst>
              </p14:cNvPr>
              <p14:cNvContentPartPr/>
              <p14:nvPr/>
            </p14:nvContentPartPr>
            <p14:xfrm>
              <a:off x="1219320" y="1073160"/>
              <a:ext cx="9404640" cy="2260800"/>
            </p14:xfrm>
          </p:contentPart>
        </mc:Choice>
        <mc:Fallback>
          <p:pic>
            <p:nvPicPr>
              <p:cNvPr id="5" name="Ink 4">
                <a:extLst>
                  <a:ext uri="{FF2B5EF4-FFF2-40B4-BE49-F238E27FC236}">
                    <a16:creationId xmlns:a16="http://schemas.microsoft.com/office/drawing/2014/main" id="{6DC44CC4-47BE-43C8-B544-5EE0DFB7B5EA}"/>
                  </a:ext>
                </a:extLst>
              </p:cNvPr>
              <p:cNvPicPr/>
              <p:nvPr/>
            </p:nvPicPr>
            <p:blipFill>
              <a:blip r:embed="rId3"/>
              <a:stretch>
                <a:fillRect/>
              </a:stretch>
            </p:blipFill>
            <p:spPr>
              <a:xfrm>
                <a:off x="1209960" y="1063800"/>
                <a:ext cx="9423360" cy="2279520"/>
              </a:xfrm>
              <a:prstGeom prst="rect">
                <a:avLst/>
              </a:prstGeom>
            </p:spPr>
          </p:pic>
        </mc:Fallback>
      </mc:AlternateContent>
    </p:spTree>
    <p:extLst>
      <p:ext uri="{BB962C8B-B14F-4D97-AF65-F5344CB8AC3E}">
        <p14:creationId xmlns:p14="http://schemas.microsoft.com/office/powerpoint/2010/main" val="359417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0C6C-92D2-4017-B439-2EF682A2AFF8}"/>
              </a:ext>
            </a:extLst>
          </p:cNvPr>
          <p:cNvSpPr>
            <a:spLocks noGrp="1"/>
          </p:cNvSpPr>
          <p:nvPr>
            <p:ph type="title"/>
          </p:nvPr>
        </p:nvSpPr>
        <p:spPr>
          <a:xfrm>
            <a:off x="838200" y="365126"/>
            <a:ext cx="10515600" cy="315912"/>
          </a:xfrm>
        </p:spPr>
        <p:txBody>
          <a:bodyPr>
            <a:normAutofit fontScale="90000"/>
          </a:bodyPr>
          <a:lstStyle/>
          <a:p>
            <a:r>
              <a:rPr lang="en-IN" dirty="0"/>
              <a:t>Estimate in statistical terms</a:t>
            </a:r>
          </a:p>
        </p:txBody>
      </p:sp>
      <p:sp>
        <p:nvSpPr>
          <p:cNvPr id="3" name="Content Placeholder 2">
            <a:extLst>
              <a:ext uri="{FF2B5EF4-FFF2-40B4-BE49-F238E27FC236}">
                <a16:creationId xmlns:a16="http://schemas.microsoft.com/office/drawing/2014/main" id="{8999C977-55B0-47ED-9289-2BF7ACAE0DBB}"/>
              </a:ext>
            </a:extLst>
          </p:cNvPr>
          <p:cNvSpPr>
            <a:spLocks noGrp="1"/>
          </p:cNvSpPr>
          <p:nvPr>
            <p:ph idx="1"/>
          </p:nvPr>
        </p:nvSpPr>
        <p:spPr>
          <a:xfrm>
            <a:off x="838200" y="681038"/>
            <a:ext cx="8026667" cy="5495925"/>
          </a:xfrm>
        </p:spPr>
        <p:txBody>
          <a:bodyPr/>
          <a:lstStyle/>
          <a:p>
            <a:r>
              <a:rPr lang="en-US" dirty="0"/>
              <a:t>Interval Estimate</a:t>
            </a:r>
          </a:p>
          <a:p>
            <a:pPr lvl="1"/>
            <a:r>
              <a:rPr lang="en-US" dirty="0"/>
              <a:t>A point estimates is a single value, we can’t really tell how good it represents the population. </a:t>
            </a:r>
          </a:p>
          <a:p>
            <a:pPr lvl="1"/>
            <a:r>
              <a:rPr lang="en-US" dirty="0"/>
              <a:t>So in inferential statistics, we prefer to use an interval or a range of values to estimate the population parameter. </a:t>
            </a:r>
          </a:p>
          <a:p>
            <a:pPr lvl="1"/>
            <a:r>
              <a:rPr lang="en-US" dirty="0"/>
              <a:t>It gives you the range of values by calculating two different numbers between which we can expect the parameter to lie. </a:t>
            </a:r>
          </a:p>
          <a:p>
            <a:pPr lvl="1"/>
            <a:r>
              <a:rPr lang="en-US" dirty="0"/>
              <a:t>So we construct Interval estimate with degree of certain degree of confidence say for e.g. 95% confidence.</a:t>
            </a:r>
            <a:endParaRPr lang="en-IN" dirty="0"/>
          </a:p>
        </p:txBody>
      </p:sp>
      <p:pic>
        <p:nvPicPr>
          <p:cNvPr id="4" name="Picture 3">
            <a:extLst>
              <a:ext uri="{FF2B5EF4-FFF2-40B4-BE49-F238E27FC236}">
                <a16:creationId xmlns:a16="http://schemas.microsoft.com/office/drawing/2014/main" id="{E961FC28-CD3C-44CA-9BBE-873663D284B0}"/>
              </a:ext>
            </a:extLst>
          </p:cNvPr>
          <p:cNvPicPr>
            <a:picLocks noChangeAspect="1"/>
          </p:cNvPicPr>
          <p:nvPr/>
        </p:nvPicPr>
        <p:blipFill>
          <a:blip r:embed="rId2"/>
          <a:stretch>
            <a:fillRect/>
          </a:stretch>
        </p:blipFill>
        <p:spPr>
          <a:xfrm>
            <a:off x="9009247" y="365126"/>
            <a:ext cx="2811779" cy="2341628"/>
          </a:xfrm>
          <a:prstGeom prst="rect">
            <a:avLst/>
          </a:prstGeom>
        </p:spPr>
      </p:pic>
      <p:pic>
        <p:nvPicPr>
          <p:cNvPr id="5" name="Picture 4">
            <a:extLst>
              <a:ext uri="{FF2B5EF4-FFF2-40B4-BE49-F238E27FC236}">
                <a16:creationId xmlns:a16="http://schemas.microsoft.com/office/drawing/2014/main" id="{03C5A3BA-02AE-448A-BBB7-2432F287AA17}"/>
              </a:ext>
            </a:extLst>
          </p:cNvPr>
          <p:cNvPicPr>
            <a:picLocks noChangeAspect="1"/>
          </p:cNvPicPr>
          <p:nvPr/>
        </p:nvPicPr>
        <p:blipFill>
          <a:blip r:embed="rId3"/>
          <a:stretch>
            <a:fillRect/>
          </a:stretch>
        </p:blipFill>
        <p:spPr>
          <a:xfrm>
            <a:off x="9009247" y="3293745"/>
            <a:ext cx="2701529" cy="2678731"/>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2089736A-1585-4544-9D0B-3BC014FA6D8C}"/>
                  </a:ext>
                </a:extLst>
              </p14:cNvPr>
              <p14:cNvContentPartPr/>
              <p14:nvPr/>
            </p14:nvContentPartPr>
            <p14:xfrm>
              <a:off x="0" y="1085760"/>
              <a:ext cx="11849400" cy="3962880"/>
            </p14:xfrm>
          </p:contentPart>
        </mc:Choice>
        <mc:Fallback>
          <p:pic>
            <p:nvPicPr>
              <p:cNvPr id="6" name="Ink 5">
                <a:extLst>
                  <a:ext uri="{FF2B5EF4-FFF2-40B4-BE49-F238E27FC236}">
                    <a16:creationId xmlns:a16="http://schemas.microsoft.com/office/drawing/2014/main" id="{2089736A-1585-4544-9D0B-3BC014FA6D8C}"/>
                  </a:ext>
                </a:extLst>
              </p:cNvPr>
              <p:cNvPicPr/>
              <p:nvPr/>
            </p:nvPicPr>
            <p:blipFill>
              <a:blip r:embed="rId5"/>
              <a:stretch>
                <a:fillRect/>
              </a:stretch>
            </p:blipFill>
            <p:spPr>
              <a:xfrm>
                <a:off x="-9360" y="1076400"/>
                <a:ext cx="11868120" cy="3981600"/>
              </a:xfrm>
              <a:prstGeom prst="rect">
                <a:avLst/>
              </a:prstGeom>
            </p:spPr>
          </p:pic>
        </mc:Fallback>
      </mc:AlternateContent>
    </p:spTree>
    <p:extLst>
      <p:ext uri="{BB962C8B-B14F-4D97-AF65-F5344CB8AC3E}">
        <p14:creationId xmlns:p14="http://schemas.microsoft.com/office/powerpoint/2010/main" val="368552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5DDC-01A5-4A3C-B25A-370107CB4966}"/>
              </a:ext>
            </a:extLst>
          </p:cNvPr>
          <p:cNvSpPr>
            <a:spLocks noGrp="1"/>
          </p:cNvSpPr>
          <p:nvPr>
            <p:ph type="title"/>
          </p:nvPr>
        </p:nvSpPr>
        <p:spPr>
          <a:xfrm>
            <a:off x="838200" y="365126"/>
            <a:ext cx="10515600" cy="315912"/>
          </a:xfrm>
        </p:spPr>
        <p:txBody>
          <a:bodyPr>
            <a:normAutofit fontScale="90000"/>
          </a:bodyPr>
          <a:lstStyle/>
          <a:p>
            <a:r>
              <a:rPr lang="en-IN" dirty="0"/>
              <a:t>Estimate in statistical terms</a:t>
            </a:r>
          </a:p>
        </p:txBody>
      </p:sp>
      <p:sp>
        <p:nvSpPr>
          <p:cNvPr id="3" name="Content Placeholder 2">
            <a:extLst>
              <a:ext uri="{FF2B5EF4-FFF2-40B4-BE49-F238E27FC236}">
                <a16:creationId xmlns:a16="http://schemas.microsoft.com/office/drawing/2014/main" id="{A222DAB5-407A-4094-9468-558481369652}"/>
              </a:ext>
            </a:extLst>
          </p:cNvPr>
          <p:cNvSpPr>
            <a:spLocks noGrp="1"/>
          </p:cNvSpPr>
          <p:nvPr>
            <p:ph idx="1"/>
          </p:nvPr>
        </p:nvSpPr>
        <p:spPr>
          <a:xfrm>
            <a:off x="838200" y="847023"/>
            <a:ext cx="7709034" cy="5329940"/>
          </a:xfrm>
        </p:spPr>
        <p:txBody>
          <a:bodyPr>
            <a:normAutofit fontScale="55000" lnSpcReduction="20000"/>
          </a:bodyPr>
          <a:lstStyle/>
          <a:p>
            <a:pPr marL="0" indent="0">
              <a:buNone/>
            </a:pPr>
            <a:r>
              <a:rPr lang="en-US" dirty="0"/>
              <a:t>Confidence Interval</a:t>
            </a:r>
          </a:p>
          <a:p>
            <a:r>
              <a:rPr lang="en-US" dirty="0"/>
              <a:t>Confidence interval is the range of estimate we are making.</a:t>
            </a:r>
          </a:p>
          <a:p>
            <a:r>
              <a:rPr lang="en-US" dirty="0"/>
              <a:t>Confidence levels are normally expressed as % ( For e.g. 95 % confidence level).  </a:t>
            </a:r>
          </a:p>
          <a:p>
            <a:r>
              <a:rPr lang="en-US" dirty="0"/>
              <a:t>A confidence interval communicates how accurate our estimate is likely to be. </a:t>
            </a:r>
          </a:p>
          <a:p>
            <a:r>
              <a:rPr lang="en-US" dirty="0"/>
              <a:t>A confidence interval is used to express the range in which we are pretty sure the population parameter lies. These confidence Interval give us an idea about the size and thus the power of a study. </a:t>
            </a:r>
          </a:p>
          <a:p>
            <a:endParaRPr lang="en-US" dirty="0"/>
          </a:p>
          <a:p>
            <a:r>
              <a:rPr lang="en-US" dirty="0"/>
              <a:t>The size of the confidence interval is then directly related to the size of the study.</a:t>
            </a:r>
          </a:p>
          <a:p>
            <a:r>
              <a:rPr lang="en-US" dirty="0"/>
              <a:t> The more participants the smaller the confidence interval and the more precise the estimated effect. </a:t>
            </a:r>
          </a:p>
          <a:p>
            <a:r>
              <a:rPr lang="en-US" dirty="0"/>
              <a:t>The confidence interval estimate for a population mean lies between the sample mean – the margin of Error and the sample mean + the margin of Error.</a:t>
            </a:r>
          </a:p>
          <a:p>
            <a:r>
              <a:rPr lang="en-US" dirty="0"/>
              <a:t>The margin of error is calculated based on a confidence level. The confidence level basically refers to the percent of confidence intervals (from many samples) that we expect to contain the true population parameter. </a:t>
            </a:r>
          </a:p>
          <a:p>
            <a:r>
              <a:rPr lang="en-US" b="0" i="0" dirty="0">
                <a:solidFill>
                  <a:srgbClr val="000000"/>
                </a:solidFill>
                <a:effectLst/>
                <a:latin typeface="Open Sans" panose="020B0606030504020204" pitchFamily="34" charset="0"/>
              </a:rPr>
              <a:t>Confidence levels of 90%, 95%, and 99% are often used, but 95% is the most commonly used confidence level</a:t>
            </a:r>
          </a:p>
          <a:p>
            <a:endParaRPr lang="en-US" b="0" i="0" dirty="0">
              <a:solidFill>
                <a:srgbClr val="000000"/>
              </a:solidFill>
              <a:effectLst/>
              <a:latin typeface="Open Sans" panose="020B0606030504020204" pitchFamily="34" charset="0"/>
            </a:endParaRPr>
          </a:p>
          <a:p>
            <a:pPr marL="0" indent="0" algn="l">
              <a:buNone/>
            </a:pPr>
            <a:r>
              <a:rPr lang="en-US" b="1" i="0" u="sng" dirty="0">
                <a:solidFill>
                  <a:srgbClr val="2D2D2D"/>
                </a:solidFill>
                <a:effectLst/>
                <a:latin typeface="Open Sans" panose="020B0606030504020204" pitchFamily="34" charset="0"/>
              </a:rPr>
              <a:t>Confidence Interval</a:t>
            </a:r>
            <a:r>
              <a:rPr lang="en-US" b="0" i="0" u="sng" dirty="0">
                <a:solidFill>
                  <a:srgbClr val="2D2D2D"/>
                </a:solidFill>
                <a:effectLst/>
                <a:latin typeface="Open Sans" panose="020B0606030504020204" pitchFamily="34" charset="0"/>
              </a:rPr>
              <a:t> = “</a:t>
            </a:r>
            <a:r>
              <a:rPr lang="en-US" b="1" i="0" u="sng" dirty="0">
                <a:solidFill>
                  <a:srgbClr val="2D2D2D"/>
                </a:solidFill>
                <a:effectLst/>
                <a:latin typeface="Open Sans" panose="020B0606030504020204" pitchFamily="34" charset="0"/>
              </a:rPr>
              <a:t>Point estimate</a:t>
            </a:r>
            <a:r>
              <a:rPr lang="en-US" b="0" i="0" u="sng" dirty="0">
                <a:solidFill>
                  <a:srgbClr val="2D2D2D"/>
                </a:solidFill>
                <a:effectLst/>
                <a:latin typeface="Open Sans" panose="020B0606030504020204" pitchFamily="34" charset="0"/>
              </a:rPr>
              <a:t>” +/- “</a:t>
            </a:r>
            <a:r>
              <a:rPr lang="en-US" b="1" i="0" u="sng" dirty="0">
                <a:solidFill>
                  <a:srgbClr val="2D2D2D"/>
                </a:solidFill>
                <a:effectLst/>
                <a:latin typeface="Open Sans" panose="020B0606030504020204" pitchFamily="34" charset="0"/>
              </a:rPr>
              <a:t>Margin of Error</a:t>
            </a:r>
            <a:r>
              <a:rPr lang="en-US" b="0" i="0" u="sng" dirty="0">
                <a:solidFill>
                  <a:srgbClr val="2D2D2D"/>
                </a:solidFill>
                <a:effectLst/>
                <a:latin typeface="Open Sans" panose="020B0606030504020204" pitchFamily="34" charset="0"/>
              </a:rPr>
              <a:t>”</a:t>
            </a:r>
            <a:endParaRPr lang="en-US" b="0" i="0" dirty="0">
              <a:solidFill>
                <a:srgbClr val="2D2D2D"/>
              </a:solidFill>
              <a:effectLst/>
              <a:latin typeface="Open Sans" panose="020B0606030504020204" pitchFamily="34" charset="0"/>
            </a:endParaRPr>
          </a:p>
          <a:p>
            <a:pPr marL="0" indent="0" algn="l">
              <a:buNone/>
            </a:pPr>
            <a:r>
              <a:rPr lang="en-US" b="1" i="0" dirty="0">
                <a:effectLst/>
                <a:latin typeface="Open Sans" panose="020B0606030504020204" pitchFamily="34" charset="0"/>
              </a:rPr>
              <a:t>Where </a:t>
            </a:r>
            <a:r>
              <a:rPr lang="en-US" b="1" i="1" dirty="0">
                <a:effectLst/>
                <a:latin typeface="Open Sans" panose="020B0606030504020204" pitchFamily="34" charset="0"/>
              </a:rPr>
              <a:t>Margin of errors</a:t>
            </a:r>
            <a:r>
              <a:rPr lang="en-US" b="1" i="0" dirty="0">
                <a:effectLst/>
                <a:latin typeface="Open Sans" panose="020B0606030504020204" pitchFamily="34" charset="0"/>
              </a:rPr>
              <a:t> are the upper and Lower limits of confidence Interval.</a:t>
            </a:r>
            <a:endParaRPr lang="en-US" b="0" i="0" dirty="0">
              <a:effectLst/>
              <a:latin typeface="Open Sans" panose="020B0606030504020204" pitchFamily="34" charset="0"/>
            </a:endParaRPr>
          </a:p>
          <a:p>
            <a:endParaRPr lang="en-IN" dirty="0"/>
          </a:p>
        </p:txBody>
      </p:sp>
      <p:pic>
        <p:nvPicPr>
          <p:cNvPr id="2050" name="Picture 2">
            <a:extLst>
              <a:ext uri="{FF2B5EF4-FFF2-40B4-BE49-F238E27FC236}">
                <a16:creationId xmlns:a16="http://schemas.microsoft.com/office/drawing/2014/main" id="{12E4C29B-B507-4E07-802B-722994FF9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7234" y="262039"/>
            <a:ext cx="3657199" cy="2695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1D90C5E-7149-40A8-8AB9-4BDBDA338865}"/>
                  </a:ext>
                </a:extLst>
              </p14:cNvPr>
              <p14:cNvContentPartPr/>
              <p14:nvPr/>
            </p14:nvContentPartPr>
            <p14:xfrm>
              <a:off x="5575320" y="1650960"/>
              <a:ext cx="203400" cy="6840"/>
            </p14:xfrm>
          </p:contentPart>
        </mc:Choice>
        <mc:Fallback>
          <p:pic>
            <p:nvPicPr>
              <p:cNvPr id="4" name="Ink 3">
                <a:extLst>
                  <a:ext uri="{FF2B5EF4-FFF2-40B4-BE49-F238E27FC236}">
                    <a16:creationId xmlns:a16="http://schemas.microsoft.com/office/drawing/2014/main" id="{21D90C5E-7149-40A8-8AB9-4BDBDA338865}"/>
                  </a:ext>
                </a:extLst>
              </p:cNvPr>
              <p:cNvPicPr/>
              <p:nvPr/>
            </p:nvPicPr>
            <p:blipFill>
              <a:blip r:embed="rId4"/>
              <a:stretch>
                <a:fillRect/>
              </a:stretch>
            </p:blipFill>
            <p:spPr>
              <a:xfrm>
                <a:off x="5565960" y="1641600"/>
                <a:ext cx="222120" cy="25560"/>
              </a:xfrm>
              <a:prstGeom prst="rect">
                <a:avLst/>
              </a:prstGeom>
            </p:spPr>
          </p:pic>
        </mc:Fallback>
      </mc:AlternateContent>
    </p:spTree>
    <p:extLst>
      <p:ext uri="{BB962C8B-B14F-4D97-AF65-F5344CB8AC3E}">
        <p14:creationId xmlns:p14="http://schemas.microsoft.com/office/powerpoint/2010/main" val="864857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04261-7915-4BE3-8CD4-D8A7D78A5B15}"/>
              </a:ext>
            </a:extLst>
          </p:cNvPr>
          <p:cNvSpPr>
            <a:spLocks noGrp="1"/>
          </p:cNvSpPr>
          <p:nvPr>
            <p:ph idx="1"/>
          </p:nvPr>
        </p:nvSpPr>
        <p:spPr>
          <a:xfrm>
            <a:off x="838200" y="269507"/>
            <a:ext cx="10515600" cy="5907456"/>
          </a:xfrm>
        </p:spPr>
        <p:txBody>
          <a:bodyPr>
            <a:noAutofit/>
          </a:bodyPr>
          <a:lstStyle/>
          <a:p>
            <a:pPr marL="0" indent="0">
              <a:buNone/>
            </a:pPr>
            <a:r>
              <a:rPr lang="en-US" sz="2000" dirty="0"/>
              <a:t>A random sample of n = 50 males showed a mean average daily intake of dairy products equal to 756 grams with a standard deviation of 35 grams.  Find a 95% and 99% confidence interval for the population average U ? </a:t>
            </a:r>
          </a:p>
          <a:p>
            <a:endParaRPr lang="en-US" sz="2000" dirty="0"/>
          </a:p>
          <a:p>
            <a:pPr marL="0" indent="0">
              <a:buNone/>
            </a:pPr>
            <a:r>
              <a:rPr lang="en-US" sz="2000" dirty="0"/>
              <a:t>Ans: x ̄ = 756 grams ; n= 50 , σ = 35 ,</a:t>
            </a:r>
          </a:p>
          <a:p>
            <a:pPr marL="0" indent="0">
              <a:buNone/>
            </a:pPr>
            <a:r>
              <a:rPr lang="en-US" sz="2000" dirty="0"/>
              <a:t>The Z-value can be derived from the table and its shows us which area is contained in the confidence interval of our result so in case of the 95% confidence interval we take although use between minus 1.96 times and plus 1.96 times the standard deviation. A lower confidence interval will lead to a lower Z-value and a smaller interval and vice versa</a:t>
            </a:r>
          </a:p>
          <a:p>
            <a:r>
              <a:rPr lang="en-US" sz="2000" dirty="0"/>
              <a:t>From Z table for 95 % confidence interval we get value as 1.96.</a:t>
            </a:r>
          </a:p>
          <a:p>
            <a:r>
              <a:rPr lang="en-US" sz="2000" dirty="0"/>
              <a:t> =&gt; Interval estimate is = 756±1.96×35/√50</a:t>
            </a:r>
          </a:p>
          <a:p>
            <a:r>
              <a:rPr lang="en-US" sz="2000" dirty="0"/>
              <a:t> =&gt; 746.30 ≤ m ≤ 765.70 grams  for 95 % confidence interval</a:t>
            </a:r>
          </a:p>
          <a:p>
            <a:pPr marL="0" indent="0">
              <a:buNone/>
            </a:pPr>
            <a:endParaRPr lang="en-US" sz="2000" dirty="0"/>
          </a:p>
          <a:p>
            <a:pPr marL="0" indent="0">
              <a:buNone/>
            </a:pPr>
            <a:r>
              <a:rPr lang="en-US" sz="2000" dirty="0"/>
              <a:t>Now for 99 % confidence interval and From Z table for 99 % CI we get value as 2.576</a:t>
            </a:r>
          </a:p>
          <a:p>
            <a:r>
              <a:rPr lang="en-US" sz="2000" dirty="0"/>
              <a:t>=&gt; 756±2.576×35/√50</a:t>
            </a:r>
          </a:p>
          <a:p>
            <a:r>
              <a:rPr lang="en-US" sz="2000" dirty="0"/>
              <a:t>=&gt; 743.23 ≤m≤ 768.77 grams  for 99 % confidence interval.</a:t>
            </a:r>
            <a:endParaRPr lang="en-IN" sz="2000" dirty="0"/>
          </a:p>
        </p:txBody>
      </p:sp>
      <p:pic>
        <p:nvPicPr>
          <p:cNvPr id="4" name="Picture 3">
            <a:extLst>
              <a:ext uri="{FF2B5EF4-FFF2-40B4-BE49-F238E27FC236}">
                <a16:creationId xmlns:a16="http://schemas.microsoft.com/office/drawing/2014/main" id="{00FE3764-3F64-4E23-A98E-2446D8EC8763}"/>
              </a:ext>
            </a:extLst>
          </p:cNvPr>
          <p:cNvPicPr>
            <a:picLocks noChangeAspect="1"/>
          </p:cNvPicPr>
          <p:nvPr/>
        </p:nvPicPr>
        <p:blipFill>
          <a:blip r:embed="rId2"/>
          <a:stretch>
            <a:fillRect/>
          </a:stretch>
        </p:blipFill>
        <p:spPr>
          <a:xfrm>
            <a:off x="8810073" y="2917634"/>
            <a:ext cx="2695575" cy="1524000"/>
          </a:xfrm>
          <a:prstGeom prst="rect">
            <a:avLst/>
          </a:prstGeom>
        </p:spPr>
      </p:pic>
      <p:grpSp>
        <p:nvGrpSpPr>
          <p:cNvPr id="10" name="Group 9">
            <a:extLst>
              <a:ext uri="{FF2B5EF4-FFF2-40B4-BE49-F238E27FC236}">
                <a16:creationId xmlns:a16="http://schemas.microsoft.com/office/drawing/2014/main" id="{CE9FE99E-5E04-4E46-AED1-8CCA5FCC4E8C}"/>
              </a:ext>
            </a:extLst>
          </p:cNvPr>
          <p:cNvGrpSpPr/>
          <p:nvPr/>
        </p:nvGrpSpPr>
        <p:grpSpPr>
          <a:xfrm>
            <a:off x="2637341" y="1780522"/>
            <a:ext cx="360" cy="360"/>
            <a:chOff x="2637341" y="1780522"/>
            <a:chExt cx="360" cy="36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4262BA1-33BB-465F-80F7-30CDFF43C949}"/>
                    </a:ext>
                  </a:extLst>
                </p14:cNvPr>
                <p14:cNvContentPartPr/>
                <p14:nvPr/>
              </p14:nvContentPartPr>
              <p14:xfrm>
                <a:off x="2637341" y="1780522"/>
                <a:ext cx="360" cy="360"/>
              </p14:xfrm>
            </p:contentPart>
          </mc:Choice>
          <mc:Fallback>
            <p:pic>
              <p:nvPicPr>
                <p:cNvPr id="5" name="Ink 4">
                  <a:extLst>
                    <a:ext uri="{FF2B5EF4-FFF2-40B4-BE49-F238E27FC236}">
                      <a16:creationId xmlns:a16="http://schemas.microsoft.com/office/drawing/2014/main" id="{94262BA1-33BB-465F-80F7-30CDFF43C949}"/>
                    </a:ext>
                  </a:extLst>
                </p:cNvPr>
                <p:cNvPicPr/>
                <p:nvPr/>
              </p:nvPicPr>
              <p:blipFill>
                <a:blip r:embed="rId4"/>
                <a:stretch>
                  <a:fillRect/>
                </a:stretch>
              </p:blipFill>
              <p:spPr>
                <a:xfrm>
                  <a:off x="2628341" y="17718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7782E185-F061-4FA0-90B3-102E57EA3791}"/>
                    </a:ext>
                  </a:extLst>
                </p14:cNvPr>
                <p14:cNvContentPartPr/>
                <p14:nvPr/>
              </p14:nvContentPartPr>
              <p14:xfrm>
                <a:off x="2637341" y="1780522"/>
                <a:ext cx="360" cy="360"/>
              </p14:xfrm>
            </p:contentPart>
          </mc:Choice>
          <mc:Fallback>
            <p:pic>
              <p:nvPicPr>
                <p:cNvPr id="6" name="Ink 5">
                  <a:extLst>
                    <a:ext uri="{FF2B5EF4-FFF2-40B4-BE49-F238E27FC236}">
                      <a16:creationId xmlns:a16="http://schemas.microsoft.com/office/drawing/2014/main" id="{7782E185-F061-4FA0-90B3-102E57EA3791}"/>
                    </a:ext>
                  </a:extLst>
                </p:cNvPr>
                <p:cNvPicPr/>
                <p:nvPr/>
              </p:nvPicPr>
              <p:blipFill>
                <a:blip r:embed="rId4"/>
                <a:stretch>
                  <a:fillRect/>
                </a:stretch>
              </p:blipFill>
              <p:spPr>
                <a:xfrm>
                  <a:off x="2628341" y="17718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920DCF6B-4AF3-4601-9EDA-B96B12D6F93B}"/>
                    </a:ext>
                  </a:extLst>
                </p14:cNvPr>
                <p14:cNvContentPartPr/>
                <p14:nvPr/>
              </p14:nvContentPartPr>
              <p14:xfrm>
                <a:off x="2637341" y="1780522"/>
                <a:ext cx="360" cy="360"/>
              </p14:xfrm>
            </p:contentPart>
          </mc:Choice>
          <mc:Fallback>
            <p:pic>
              <p:nvPicPr>
                <p:cNvPr id="7" name="Ink 6">
                  <a:extLst>
                    <a:ext uri="{FF2B5EF4-FFF2-40B4-BE49-F238E27FC236}">
                      <a16:creationId xmlns:a16="http://schemas.microsoft.com/office/drawing/2014/main" id="{920DCF6B-4AF3-4601-9EDA-B96B12D6F93B}"/>
                    </a:ext>
                  </a:extLst>
                </p:cNvPr>
                <p:cNvPicPr/>
                <p:nvPr/>
              </p:nvPicPr>
              <p:blipFill>
                <a:blip r:embed="rId7"/>
                <a:stretch>
                  <a:fillRect/>
                </a:stretch>
              </p:blipFill>
              <p:spPr>
                <a:xfrm>
                  <a:off x="2628341" y="17718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73BA0461-57C3-4B5A-BE94-16029ADF148E}"/>
                    </a:ext>
                  </a:extLst>
                </p14:cNvPr>
                <p14:cNvContentPartPr/>
                <p14:nvPr/>
              </p14:nvContentPartPr>
              <p14:xfrm>
                <a:off x="2637341" y="1780522"/>
                <a:ext cx="360" cy="360"/>
              </p14:xfrm>
            </p:contentPart>
          </mc:Choice>
          <mc:Fallback>
            <p:pic>
              <p:nvPicPr>
                <p:cNvPr id="8" name="Ink 7">
                  <a:extLst>
                    <a:ext uri="{FF2B5EF4-FFF2-40B4-BE49-F238E27FC236}">
                      <a16:creationId xmlns:a16="http://schemas.microsoft.com/office/drawing/2014/main" id="{73BA0461-57C3-4B5A-BE94-16029ADF148E}"/>
                    </a:ext>
                  </a:extLst>
                </p:cNvPr>
                <p:cNvPicPr/>
                <p:nvPr/>
              </p:nvPicPr>
              <p:blipFill>
                <a:blip r:embed="rId4"/>
                <a:stretch>
                  <a:fillRect/>
                </a:stretch>
              </p:blipFill>
              <p:spPr>
                <a:xfrm>
                  <a:off x="2628341" y="17718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CC253082-4FAF-41A2-AF98-11D886989A28}"/>
                    </a:ext>
                  </a:extLst>
                </p14:cNvPr>
                <p14:cNvContentPartPr/>
                <p14:nvPr/>
              </p14:nvContentPartPr>
              <p14:xfrm>
                <a:off x="2637341" y="1780522"/>
                <a:ext cx="360" cy="360"/>
              </p14:xfrm>
            </p:contentPart>
          </mc:Choice>
          <mc:Fallback>
            <p:pic>
              <p:nvPicPr>
                <p:cNvPr id="9" name="Ink 8">
                  <a:extLst>
                    <a:ext uri="{FF2B5EF4-FFF2-40B4-BE49-F238E27FC236}">
                      <a16:creationId xmlns:a16="http://schemas.microsoft.com/office/drawing/2014/main" id="{CC253082-4FAF-41A2-AF98-11D886989A28}"/>
                    </a:ext>
                  </a:extLst>
                </p:cNvPr>
                <p:cNvPicPr/>
                <p:nvPr/>
              </p:nvPicPr>
              <p:blipFill>
                <a:blip r:embed="rId7"/>
                <a:stretch>
                  <a:fillRect/>
                </a:stretch>
              </p:blipFill>
              <p:spPr>
                <a:xfrm>
                  <a:off x="2628341" y="1771882"/>
                  <a:ext cx="18000" cy="18000"/>
                </a:xfrm>
                <a:prstGeom prst="rect">
                  <a:avLst/>
                </a:prstGeom>
              </p:spPr>
            </p:pic>
          </mc:Fallback>
        </mc:AlternateContent>
      </p:grpSp>
    </p:spTree>
    <p:extLst>
      <p:ext uri="{BB962C8B-B14F-4D97-AF65-F5344CB8AC3E}">
        <p14:creationId xmlns:p14="http://schemas.microsoft.com/office/powerpoint/2010/main" val="12151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01C1-95E5-4DB3-8B0A-C6AAEF137206}"/>
              </a:ext>
            </a:extLst>
          </p:cNvPr>
          <p:cNvSpPr>
            <a:spLocks noGrp="1"/>
          </p:cNvSpPr>
          <p:nvPr>
            <p:ph type="title"/>
          </p:nvPr>
        </p:nvSpPr>
        <p:spPr>
          <a:xfrm>
            <a:off x="838200" y="365125"/>
            <a:ext cx="10515600" cy="494037"/>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F9002929-12BE-4CB9-8687-C0877B54CD1F}"/>
              </a:ext>
            </a:extLst>
          </p:cNvPr>
          <p:cNvSpPr>
            <a:spLocks noGrp="1"/>
          </p:cNvSpPr>
          <p:nvPr>
            <p:ph idx="1"/>
          </p:nvPr>
        </p:nvSpPr>
        <p:spPr/>
        <p:txBody>
          <a:bodyPr>
            <a:normAutofit lnSpcReduction="10000"/>
          </a:bodyPr>
          <a:lstStyle/>
          <a:p>
            <a:r>
              <a:rPr lang="en-US" sz="2800" dirty="0"/>
              <a:t>x ̄ = 76 , σ =4; 95% CI</a:t>
            </a:r>
          </a:p>
          <a:p>
            <a:endParaRPr lang="en-US" dirty="0"/>
          </a:p>
          <a:p>
            <a:endParaRPr lang="en-US" sz="2800" dirty="0"/>
          </a:p>
          <a:p>
            <a:endParaRPr lang="en-US" dirty="0"/>
          </a:p>
          <a:p>
            <a:endParaRPr lang="en-US" sz="2800" dirty="0"/>
          </a:p>
          <a:p>
            <a:endParaRPr lang="en-US" dirty="0"/>
          </a:p>
          <a:p>
            <a:endParaRPr lang="en-US" sz="2800" dirty="0"/>
          </a:p>
          <a:p>
            <a:endParaRPr lang="en-US" dirty="0"/>
          </a:p>
          <a:p>
            <a:r>
              <a:rPr lang="en-US" sz="2800" dirty="0"/>
              <a:t>95% of the time n is within 2σ of x ̄  is within the range 68 to 84</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234BC10-D4D2-49A8-B517-E01F53622EB6}"/>
                  </a:ext>
                </a:extLst>
              </p14:cNvPr>
              <p14:cNvContentPartPr/>
              <p14:nvPr/>
            </p14:nvContentPartPr>
            <p14:xfrm>
              <a:off x="6670061" y="2435002"/>
              <a:ext cx="3215160" cy="1868760"/>
            </p14:xfrm>
          </p:contentPart>
        </mc:Choice>
        <mc:Fallback>
          <p:pic>
            <p:nvPicPr>
              <p:cNvPr id="4" name="Ink 3">
                <a:extLst>
                  <a:ext uri="{FF2B5EF4-FFF2-40B4-BE49-F238E27FC236}">
                    <a16:creationId xmlns:a16="http://schemas.microsoft.com/office/drawing/2014/main" id="{9234BC10-D4D2-49A8-B517-E01F53622EB6}"/>
                  </a:ext>
                </a:extLst>
              </p:cNvPr>
              <p:cNvPicPr/>
              <p:nvPr/>
            </p:nvPicPr>
            <p:blipFill>
              <a:blip r:embed="rId3"/>
              <a:stretch>
                <a:fillRect/>
              </a:stretch>
            </p:blipFill>
            <p:spPr>
              <a:xfrm>
                <a:off x="6665741" y="2430682"/>
                <a:ext cx="3223800" cy="1877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FBE0B7A-4866-43DB-B86D-1A32DF062B58}"/>
                  </a:ext>
                </a:extLst>
              </p14:cNvPr>
              <p14:cNvContentPartPr/>
              <p14:nvPr/>
            </p14:nvContentPartPr>
            <p14:xfrm>
              <a:off x="6891461" y="2232322"/>
              <a:ext cx="3397680" cy="1763280"/>
            </p14:xfrm>
          </p:contentPart>
        </mc:Choice>
        <mc:Fallback>
          <p:pic>
            <p:nvPicPr>
              <p:cNvPr id="5" name="Ink 4">
                <a:extLst>
                  <a:ext uri="{FF2B5EF4-FFF2-40B4-BE49-F238E27FC236}">
                    <a16:creationId xmlns:a16="http://schemas.microsoft.com/office/drawing/2014/main" id="{AFBE0B7A-4866-43DB-B86D-1A32DF062B58}"/>
                  </a:ext>
                </a:extLst>
              </p:cNvPr>
              <p:cNvPicPr/>
              <p:nvPr/>
            </p:nvPicPr>
            <p:blipFill>
              <a:blip r:embed="rId5"/>
              <a:stretch>
                <a:fillRect/>
              </a:stretch>
            </p:blipFill>
            <p:spPr>
              <a:xfrm>
                <a:off x="6887141" y="2228002"/>
                <a:ext cx="3406320" cy="1771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C4C780C1-181A-46A9-AB7F-2E27A3CBD173}"/>
                  </a:ext>
                </a:extLst>
              </p14:cNvPr>
              <p14:cNvContentPartPr/>
              <p14:nvPr/>
            </p14:nvContentPartPr>
            <p14:xfrm>
              <a:off x="7788581" y="3272722"/>
              <a:ext cx="219960" cy="183960"/>
            </p14:xfrm>
          </p:contentPart>
        </mc:Choice>
        <mc:Fallback>
          <p:pic>
            <p:nvPicPr>
              <p:cNvPr id="11" name="Ink 10">
                <a:extLst>
                  <a:ext uri="{FF2B5EF4-FFF2-40B4-BE49-F238E27FC236}">
                    <a16:creationId xmlns:a16="http://schemas.microsoft.com/office/drawing/2014/main" id="{C4C780C1-181A-46A9-AB7F-2E27A3CBD173}"/>
                  </a:ext>
                </a:extLst>
              </p:cNvPr>
              <p:cNvPicPr/>
              <p:nvPr/>
            </p:nvPicPr>
            <p:blipFill>
              <a:blip r:embed="rId7"/>
              <a:stretch>
                <a:fillRect/>
              </a:stretch>
            </p:blipFill>
            <p:spPr>
              <a:xfrm>
                <a:off x="7784261" y="3268402"/>
                <a:ext cx="22860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1222E807-A1B8-43C9-A79A-44270C78A5A2}"/>
                  </a:ext>
                </a:extLst>
              </p14:cNvPr>
              <p14:cNvContentPartPr/>
              <p14:nvPr/>
            </p14:nvContentPartPr>
            <p14:xfrm>
              <a:off x="8023301" y="3233842"/>
              <a:ext cx="198360" cy="183600"/>
            </p14:xfrm>
          </p:contentPart>
        </mc:Choice>
        <mc:Fallback>
          <p:pic>
            <p:nvPicPr>
              <p:cNvPr id="13" name="Ink 12">
                <a:extLst>
                  <a:ext uri="{FF2B5EF4-FFF2-40B4-BE49-F238E27FC236}">
                    <a16:creationId xmlns:a16="http://schemas.microsoft.com/office/drawing/2014/main" id="{1222E807-A1B8-43C9-A79A-44270C78A5A2}"/>
                  </a:ext>
                </a:extLst>
              </p:cNvPr>
              <p:cNvPicPr/>
              <p:nvPr/>
            </p:nvPicPr>
            <p:blipFill>
              <a:blip r:embed="rId9"/>
              <a:stretch>
                <a:fillRect/>
              </a:stretch>
            </p:blipFill>
            <p:spPr>
              <a:xfrm>
                <a:off x="8018981" y="3229522"/>
                <a:ext cx="2070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E65BCE0F-EBA9-4F21-A09B-173C73ADD535}"/>
                  </a:ext>
                </a:extLst>
              </p14:cNvPr>
              <p14:cNvContentPartPr/>
              <p14:nvPr/>
            </p14:nvContentPartPr>
            <p14:xfrm>
              <a:off x="8499221" y="3272362"/>
              <a:ext cx="212040" cy="173880"/>
            </p14:xfrm>
          </p:contentPart>
        </mc:Choice>
        <mc:Fallback>
          <p:pic>
            <p:nvPicPr>
              <p:cNvPr id="15" name="Ink 14">
                <a:extLst>
                  <a:ext uri="{FF2B5EF4-FFF2-40B4-BE49-F238E27FC236}">
                    <a16:creationId xmlns:a16="http://schemas.microsoft.com/office/drawing/2014/main" id="{E65BCE0F-EBA9-4F21-A09B-173C73ADD535}"/>
                  </a:ext>
                </a:extLst>
              </p:cNvPr>
              <p:cNvPicPr/>
              <p:nvPr/>
            </p:nvPicPr>
            <p:blipFill>
              <a:blip r:embed="rId11"/>
              <a:stretch>
                <a:fillRect/>
              </a:stretch>
            </p:blipFill>
            <p:spPr>
              <a:xfrm>
                <a:off x="8494901" y="3268042"/>
                <a:ext cx="220680" cy="182520"/>
              </a:xfrm>
              <a:prstGeom prst="rect">
                <a:avLst/>
              </a:prstGeom>
            </p:spPr>
          </p:pic>
        </mc:Fallback>
      </mc:AlternateContent>
      <p:grpSp>
        <p:nvGrpSpPr>
          <p:cNvPr id="20" name="Group 19">
            <a:extLst>
              <a:ext uri="{FF2B5EF4-FFF2-40B4-BE49-F238E27FC236}">
                <a16:creationId xmlns:a16="http://schemas.microsoft.com/office/drawing/2014/main" id="{F645E1CD-19C2-4F29-9ED2-318130E0B247}"/>
              </a:ext>
            </a:extLst>
          </p:cNvPr>
          <p:cNvGrpSpPr/>
          <p:nvPr/>
        </p:nvGrpSpPr>
        <p:grpSpPr>
          <a:xfrm>
            <a:off x="8180981" y="2156002"/>
            <a:ext cx="896040" cy="1272600"/>
            <a:chOff x="8180981" y="2156002"/>
            <a:chExt cx="896040" cy="1272600"/>
          </a:xfrm>
        </p:grpSpPr>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813A51A7-2F92-4FED-ACCE-04B7DA4ECDBB}"/>
                    </a:ext>
                  </a:extLst>
                </p14:cNvPr>
                <p14:cNvContentPartPr/>
                <p14:nvPr/>
              </p14:nvContentPartPr>
              <p14:xfrm>
                <a:off x="8325701" y="2156002"/>
                <a:ext cx="360" cy="335880"/>
              </p14:xfrm>
            </p:contentPart>
          </mc:Choice>
          <mc:Fallback>
            <p:pic>
              <p:nvPicPr>
                <p:cNvPr id="6" name="Ink 5">
                  <a:extLst>
                    <a:ext uri="{FF2B5EF4-FFF2-40B4-BE49-F238E27FC236}">
                      <a16:creationId xmlns:a16="http://schemas.microsoft.com/office/drawing/2014/main" id="{813A51A7-2F92-4FED-ACCE-04B7DA4ECDBB}"/>
                    </a:ext>
                  </a:extLst>
                </p:cNvPr>
                <p:cNvPicPr/>
                <p:nvPr/>
              </p:nvPicPr>
              <p:blipFill>
                <a:blip r:embed="rId13"/>
                <a:stretch>
                  <a:fillRect/>
                </a:stretch>
              </p:blipFill>
              <p:spPr>
                <a:xfrm>
                  <a:off x="8321381" y="2151682"/>
                  <a:ext cx="900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A189CF4E-B595-4A48-9F0E-4891380CA1F3}"/>
                    </a:ext>
                  </a:extLst>
                </p14:cNvPr>
                <p14:cNvContentPartPr/>
                <p14:nvPr/>
              </p14:nvContentPartPr>
              <p14:xfrm>
                <a:off x="8325701" y="2656402"/>
                <a:ext cx="10440" cy="211320"/>
              </p14:xfrm>
            </p:contentPart>
          </mc:Choice>
          <mc:Fallback>
            <p:pic>
              <p:nvPicPr>
                <p:cNvPr id="7" name="Ink 6">
                  <a:extLst>
                    <a:ext uri="{FF2B5EF4-FFF2-40B4-BE49-F238E27FC236}">
                      <a16:creationId xmlns:a16="http://schemas.microsoft.com/office/drawing/2014/main" id="{A189CF4E-B595-4A48-9F0E-4891380CA1F3}"/>
                    </a:ext>
                  </a:extLst>
                </p:cNvPr>
                <p:cNvPicPr/>
                <p:nvPr/>
              </p:nvPicPr>
              <p:blipFill>
                <a:blip r:embed="rId15"/>
                <a:stretch>
                  <a:fillRect/>
                </a:stretch>
              </p:blipFill>
              <p:spPr>
                <a:xfrm>
                  <a:off x="8321381" y="2652082"/>
                  <a:ext cx="190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3E340DA9-8358-4B7E-BBE6-710A0723FAF0}"/>
                    </a:ext>
                  </a:extLst>
                </p14:cNvPr>
                <p14:cNvContentPartPr/>
                <p14:nvPr/>
              </p14:nvContentPartPr>
              <p14:xfrm>
                <a:off x="8344421" y="3060682"/>
                <a:ext cx="30600" cy="240840"/>
              </p14:xfrm>
            </p:contentPart>
          </mc:Choice>
          <mc:Fallback>
            <p:pic>
              <p:nvPicPr>
                <p:cNvPr id="8" name="Ink 7">
                  <a:extLst>
                    <a:ext uri="{FF2B5EF4-FFF2-40B4-BE49-F238E27FC236}">
                      <a16:creationId xmlns:a16="http://schemas.microsoft.com/office/drawing/2014/main" id="{3E340DA9-8358-4B7E-BBE6-710A0723FAF0}"/>
                    </a:ext>
                  </a:extLst>
                </p:cNvPr>
                <p:cNvPicPr/>
                <p:nvPr/>
              </p:nvPicPr>
              <p:blipFill>
                <a:blip r:embed="rId17"/>
                <a:stretch>
                  <a:fillRect/>
                </a:stretch>
              </p:blipFill>
              <p:spPr>
                <a:xfrm>
                  <a:off x="8340101" y="3056362"/>
                  <a:ext cx="392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118C5ADE-3B3A-4998-8DA0-66817F0DDD90}"/>
                    </a:ext>
                  </a:extLst>
                </p14:cNvPr>
                <p14:cNvContentPartPr/>
                <p14:nvPr/>
              </p14:nvContentPartPr>
              <p14:xfrm>
                <a:off x="8808101" y="3252922"/>
                <a:ext cx="268920" cy="175680"/>
              </p14:xfrm>
            </p:contentPart>
          </mc:Choice>
          <mc:Fallback>
            <p:pic>
              <p:nvPicPr>
                <p:cNvPr id="17" name="Ink 16">
                  <a:extLst>
                    <a:ext uri="{FF2B5EF4-FFF2-40B4-BE49-F238E27FC236}">
                      <a16:creationId xmlns:a16="http://schemas.microsoft.com/office/drawing/2014/main" id="{118C5ADE-3B3A-4998-8DA0-66817F0DDD90}"/>
                    </a:ext>
                  </a:extLst>
                </p:cNvPr>
                <p:cNvPicPr/>
                <p:nvPr/>
              </p:nvPicPr>
              <p:blipFill>
                <a:blip r:embed="rId19"/>
                <a:stretch>
                  <a:fillRect/>
                </a:stretch>
              </p:blipFill>
              <p:spPr>
                <a:xfrm>
                  <a:off x="8803781" y="3248602"/>
                  <a:ext cx="2775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Ink 18">
                  <a:extLst>
                    <a:ext uri="{FF2B5EF4-FFF2-40B4-BE49-F238E27FC236}">
                      <a16:creationId xmlns:a16="http://schemas.microsoft.com/office/drawing/2014/main" id="{A1635E8D-1357-4BDC-A612-AC9BB1DECC25}"/>
                    </a:ext>
                  </a:extLst>
                </p14:cNvPr>
                <p14:cNvContentPartPr/>
                <p14:nvPr/>
              </p14:nvContentPartPr>
              <p14:xfrm>
                <a:off x="8180981" y="3185962"/>
                <a:ext cx="360" cy="360"/>
              </p14:xfrm>
            </p:contentPart>
          </mc:Choice>
          <mc:Fallback>
            <p:pic>
              <p:nvPicPr>
                <p:cNvPr id="19" name="Ink 18">
                  <a:extLst>
                    <a:ext uri="{FF2B5EF4-FFF2-40B4-BE49-F238E27FC236}">
                      <a16:creationId xmlns:a16="http://schemas.microsoft.com/office/drawing/2014/main" id="{A1635E8D-1357-4BDC-A612-AC9BB1DECC25}"/>
                    </a:ext>
                  </a:extLst>
                </p:cNvPr>
                <p:cNvPicPr/>
                <p:nvPr/>
              </p:nvPicPr>
              <p:blipFill>
                <a:blip r:embed="rId21"/>
                <a:stretch>
                  <a:fillRect/>
                </a:stretch>
              </p:blipFill>
              <p:spPr>
                <a:xfrm>
                  <a:off x="8176661" y="3181642"/>
                  <a:ext cx="9000" cy="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98E9F0BA-C7CC-46A7-BD0C-A7BE3B1B8938}"/>
                  </a:ext>
                </a:extLst>
              </p14:cNvPr>
              <p14:cNvContentPartPr/>
              <p14:nvPr/>
            </p14:nvContentPartPr>
            <p14:xfrm>
              <a:off x="9375101" y="4177402"/>
              <a:ext cx="16200" cy="108360"/>
            </p14:xfrm>
          </p:contentPart>
        </mc:Choice>
        <mc:Fallback>
          <p:pic>
            <p:nvPicPr>
              <p:cNvPr id="22" name="Ink 21">
                <a:extLst>
                  <a:ext uri="{FF2B5EF4-FFF2-40B4-BE49-F238E27FC236}">
                    <a16:creationId xmlns:a16="http://schemas.microsoft.com/office/drawing/2014/main" id="{98E9F0BA-C7CC-46A7-BD0C-A7BE3B1B8938}"/>
                  </a:ext>
                </a:extLst>
              </p:cNvPr>
              <p:cNvPicPr/>
              <p:nvPr/>
            </p:nvPicPr>
            <p:blipFill>
              <a:blip r:embed="rId23"/>
              <a:stretch>
                <a:fillRect/>
              </a:stretch>
            </p:blipFill>
            <p:spPr>
              <a:xfrm>
                <a:off x="9370781" y="4173082"/>
                <a:ext cx="248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0E8EA6A8-DEE8-49E4-ABC5-D3DACF83B7C6}"/>
                  </a:ext>
                </a:extLst>
              </p14:cNvPr>
              <p14:cNvContentPartPr/>
              <p14:nvPr/>
            </p14:nvContentPartPr>
            <p14:xfrm>
              <a:off x="8739701" y="3619042"/>
              <a:ext cx="360" cy="360"/>
            </p14:xfrm>
          </p:contentPart>
        </mc:Choice>
        <mc:Fallback>
          <p:pic>
            <p:nvPicPr>
              <p:cNvPr id="28" name="Ink 27">
                <a:extLst>
                  <a:ext uri="{FF2B5EF4-FFF2-40B4-BE49-F238E27FC236}">
                    <a16:creationId xmlns:a16="http://schemas.microsoft.com/office/drawing/2014/main" id="{0E8EA6A8-DEE8-49E4-ABC5-D3DACF83B7C6}"/>
                  </a:ext>
                </a:extLst>
              </p:cNvPr>
              <p:cNvPicPr/>
              <p:nvPr/>
            </p:nvPicPr>
            <p:blipFill>
              <a:blip r:embed="rId21"/>
              <a:stretch>
                <a:fillRect/>
              </a:stretch>
            </p:blipFill>
            <p:spPr>
              <a:xfrm>
                <a:off x="8735381" y="3614722"/>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5" name="Ink 34">
                <a:extLst>
                  <a:ext uri="{FF2B5EF4-FFF2-40B4-BE49-F238E27FC236}">
                    <a16:creationId xmlns:a16="http://schemas.microsoft.com/office/drawing/2014/main" id="{21D48808-B2B1-4F3F-ACF4-AC7AC32588F3}"/>
                  </a:ext>
                </a:extLst>
              </p14:cNvPr>
              <p14:cNvContentPartPr/>
              <p14:nvPr/>
            </p14:nvContentPartPr>
            <p14:xfrm>
              <a:off x="8387981" y="3536602"/>
              <a:ext cx="10440" cy="68040"/>
            </p14:xfrm>
          </p:contentPart>
        </mc:Choice>
        <mc:Fallback>
          <p:pic>
            <p:nvPicPr>
              <p:cNvPr id="35" name="Ink 34">
                <a:extLst>
                  <a:ext uri="{FF2B5EF4-FFF2-40B4-BE49-F238E27FC236}">
                    <a16:creationId xmlns:a16="http://schemas.microsoft.com/office/drawing/2014/main" id="{21D48808-B2B1-4F3F-ACF4-AC7AC32588F3}"/>
                  </a:ext>
                </a:extLst>
              </p:cNvPr>
              <p:cNvPicPr/>
              <p:nvPr/>
            </p:nvPicPr>
            <p:blipFill>
              <a:blip r:embed="rId26"/>
              <a:stretch>
                <a:fillRect/>
              </a:stretch>
            </p:blipFill>
            <p:spPr>
              <a:xfrm>
                <a:off x="8383661" y="3532282"/>
                <a:ext cx="190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6" name="Ink 35">
                <a:extLst>
                  <a:ext uri="{FF2B5EF4-FFF2-40B4-BE49-F238E27FC236}">
                    <a16:creationId xmlns:a16="http://schemas.microsoft.com/office/drawing/2014/main" id="{CF568981-E0AD-4628-9AC9-19741ED6BB8E}"/>
                  </a:ext>
                </a:extLst>
              </p14:cNvPr>
              <p14:cNvContentPartPr/>
              <p14:nvPr/>
            </p14:nvContentPartPr>
            <p14:xfrm>
              <a:off x="8425781" y="3853402"/>
              <a:ext cx="5760" cy="101880"/>
            </p14:xfrm>
          </p:contentPart>
        </mc:Choice>
        <mc:Fallback>
          <p:pic>
            <p:nvPicPr>
              <p:cNvPr id="36" name="Ink 35">
                <a:extLst>
                  <a:ext uri="{FF2B5EF4-FFF2-40B4-BE49-F238E27FC236}">
                    <a16:creationId xmlns:a16="http://schemas.microsoft.com/office/drawing/2014/main" id="{CF568981-E0AD-4628-9AC9-19741ED6BB8E}"/>
                  </a:ext>
                </a:extLst>
              </p:cNvPr>
              <p:cNvPicPr/>
              <p:nvPr/>
            </p:nvPicPr>
            <p:blipFill>
              <a:blip r:embed="rId28"/>
              <a:stretch>
                <a:fillRect/>
              </a:stretch>
            </p:blipFill>
            <p:spPr>
              <a:xfrm>
                <a:off x="8421461" y="3849082"/>
                <a:ext cx="14400" cy="110520"/>
              </a:xfrm>
              <a:prstGeom prst="rect">
                <a:avLst/>
              </a:prstGeom>
            </p:spPr>
          </p:pic>
        </mc:Fallback>
      </mc:AlternateContent>
      <p:grpSp>
        <p:nvGrpSpPr>
          <p:cNvPr id="64" name="Group 63">
            <a:extLst>
              <a:ext uri="{FF2B5EF4-FFF2-40B4-BE49-F238E27FC236}">
                <a16:creationId xmlns:a16="http://schemas.microsoft.com/office/drawing/2014/main" id="{6BE99226-7563-46EB-93C5-56576D31E247}"/>
              </a:ext>
            </a:extLst>
          </p:cNvPr>
          <p:cNvGrpSpPr/>
          <p:nvPr/>
        </p:nvGrpSpPr>
        <p:grpSpPr>
          <a:xfrm>
            <a:off x="7823861" y="3580882"/>
            <a:ext cx="1649520" cy="369000"/>
            <a:chOff x="7823861" y="3580882"/>
            <a:chExt cx="1649520" cy="369000"/>
          </a:xfrm>
        </p:grpSpPr>
        <mc:AlternateContent xmlns:mc="http://schemas.openxmlformats.org/markup-compatibility/2006">
          <mc:Choice xmlns:p14="http://schemas.microsoft.com/office/powerpoint/2010/main" Requires="p14">
            <p:contentPart p14:bwMode="auto" r:id="rId29">
              <p14:nvContentPartPr>
                <p14:cNvPr id="52" name="Ink 51">
                  <a:extLst>
                    <a:ext uri="{FF2B5EF4-FFF2-40B4-BE49-F238E27FC236}">
                      <a16:creationId xmlns:a16="http://schemas.microsoft.com/office/drawing/2014/main" id="{07B8EDDF-4E3D-4E92-864D-C935ADBA9022}"/>
                    </a:ext>
                  </a:extLst>
                </p14:cNvPr>
                <p14:cNvContentPartPr/>
                <p14:nvPr/>
              </p14:nvContentPartPr>
              <p14:xfrm>
                <a:off x="7823861" y="3748282"/>
                <a:ext cx="272880" cy="25920"/>
              </p14:xfrm>
            </p:contentPart>
          </mc:Choice>
          <mc:Fallback>
            <p:pic>
              <p:nvPicPr>
                <p:cNvPr id="52" name="Ink 51">
                  <a:extLst>
                    <a:ext uri="{FF2B5EF4-FFF2-40B4-BE49-F238E27FC236}">
                      <a16:creationId xmlns:a16="http://schemas.microsoft.com/office/drawing/2014/main" id="{07B8EDDF-4E3D-4E92-864D-C935ADBA9022}"/>
                    </a:ext>
                  </a:extLst>
                </p:cNvPr>
                <p:cNvPicPr/>
                <p:nvPr/>
              </p:nvPicPr>
              <p:blipFill>
                <a:blip r:embed="rId30"/>
                <a:stretch>
                  <a:fillRect/>
                </a:stretch>
              </p:blipFill>
              <p:spPr>
                <a:xfrm>
                  <a:off x="7815221" y="3739282"/>
                  <a:ext cx="2905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3" name="Ink 52">
                  <a:extLst>
                    <a:ext uri="{FF2B5EF4-FFF2-40B4-BE49-F238E27FC236}">
                      <a16:creationId xmlns:a16="http://schemas.microsoft.com/office/drawing/2014/main" id="{26AAC287-9EC0-4EEA-AD90-58C49E744143}"/>
                    </a:ext>
                  </a:extLst>
                </p14:cNvPr>
                <p14:cNvContentPartPr/>
                <p14:nvPr/>
              </p14:nvContentPartPr>
              <p14:xfrm>
                <a:off x="8219141" y="3653602"/>
                <a:ext cx="181080" cy="237240"/>
              </p14:xfrm>
            </p:contentPart>
          </mc:Choice>
          <mc:Fallback>
            <p:pic>
              <p:nvPicPr>
                <p:cNvPr id="53" name="Ink 52">
                  <a:extLst>
                    <a:ext uri="{FF2B5EF4-FFF2-40B4-BE49-F238E27FC236}">
                      <a16:creationId xmlns:a16="http://schemas.microsoft.com/office/drawing/2014/main" id="{26AAC287-9EC0-4EEA-AD90-58C49E744143}"/>
                    </a:ext>
                  </a:extLst>
                </p:cNvPr>
                <p:cNvPicPr/>
                <p:nvPr/>
              </p:nvPicPr>
              <p:blipFill>
                <a:blip r:embed="rId32"/>
                <a:stretch>
                  <a:fillRect/>
                </a:stretch>
              </p:blipFill>
              <p:spPr>
                <a:xfrm>
                  <a:off x="8210501" y="3644602"/>
                  <a:ext cx="1987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5" name="Ink 54">
                  <a:extLst>
                    <a:ext uri="{FF2B5EF4-FFF2-40B4-BE49-F238E27FC236}">
                      <a16:creationId xmlns:a16="http://schemas.microsoft.com/office/drawing/2014/main" id="{9096751B-FC4E-4D0A-BBC9-5E7CC62844AB}"/>
                    </a:ext>
                  </a:extLst>
                </p14:cNvPr>
                <p14:cNvContentPartPr/>
                <p14:nvPr/>
              </p14:nvContentPartPr>
              <p14:xfrm>
                <a:off x="8496341" y="3647122"/>
                <a:ext cx="239760" cy="198720"/>
              </p14:xfrm>
            </p:contentPart>
          </mc:Choice>
          <mc:Fallback>
            <p:pic>
              <p:nvPicPr>
                <p:cNvPr id="55" name="Ink 54">
                  <a:extLst>
                    <a:ext uri="{FF2B5EF4-FFF2-40B4-BE49-F238E27FC236}">
                      <a16:creationId xmlns:a16="http://schemas.microsoft.com/office/drawing/2014/main" id="{9096751B-FC4E-4D0A-BBC9-5E7CC62844AB}"/>
                    </a:ext>
                  </a:extLst>
                </p:cNvPr>
                <p:cNvPicPr/>
                <p:nvPr/>
              </p:nvPicPr>
              <p:blipFill>
                <a:blip r:embed="rId34"/>
                <a:stretch>
                  <a:fillRect/>
                </a:stretch>
              </p:blipFill>
              <p:spPr>
                <a:xfrm>
                  <a:off x="8487341" y="3638482"/>
                  <a:ext cx="2574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7" name="Ink 56">
                  <a:extLst>
                    <a:ext uri="{FF2B5EF4-FFF2-40B4-BE49-F238E27FC236}">
                      <a16:creationId xmlns:a16="http://schemas.microsoft.com/office/drawing/2014/main" id="{27D0AD7D-C552-4E55-81FE-C5C0F0FA8746}"/>
                    </a:ext>
                  </a:extLst>
                </p14:cNvPr>
                <p14:cNvContentPartPr/>
                <p14:nvPr/>
              </p14:nvContentPartPr>
              <p14:xfrm>
                <a:off x="8604341" y="3580882"/>
                <a:ext cx="214560" cy="41760"/>
              </p14:xfrm>
            </p:contentPart>
          </mc:Choice>
          <mc:Fallback>
            <p:pic>
              <p:nvPicPr>
                <p:cNvPr id="57" name="Ink 56">
                  <a:extLst>
                    <a:ext uri="{FF2B5EF4-FFF2-40B4-BE49-F238E27FC236}">
                      <a16:creationId xmlns:a16="http://schemas.microsoft.com/office/drawing/2014/main" id="{27D0AD7D-C552-4E55-81FE-C5C0F0FA8746}"/>
                    </a:ext>
                  </a:extLst>
                </p:cNvPr>
                <p:cNvPicPr/>
                <p:nvPr/>
              </p:nvPicPr>
              <p:blipFill>
                <a:blip r:embed="rId36"/>
                <a:stretch>
                  <a:fillRect/>
                </a:stretch>
              </p:blipFill>
              <p:spPr>
                <a:xfrm>
                  <a:off x="8595701" y="3571882"/>
                  <a:ext cx="2322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8" name="Ink 57">
                  <a:extLst>
                    <a:ext uri="{FF2B5EF4-FFF2-40B4-BE49-F238E27FC236}">
                      <a16:creationId xmlns:a16="http://schemas.microsoft.com/office/drawing/2014/main" id="{9E401D22-A9A5-465B-86A4-BAC2E0F97A43}"/>
                    </a:ext>
                  </a:extLst>
                </p14:cNvPr>
                <p14:cNvContentPartPr/>
                <p14:nvPr/>
              </p14:nvContentPartPr>
              <p14:xfrm>
                <a:off x="8992061" y="3622282"/>
                <a:ext cx="132840" cy="252000"/>
              </p14:xfrm>
            </p:contentPart>
          </mc:Choice>
          <mc:Fallback>
            <p:pic>
              <p:nvPicPr>
                <p:cNvPr id="58" name="Ink 57">
                  <a:extLst>
                    <a:ext uri="{FF2B5EF4-FFF2-40B4-BE49-F238E27FC236}">
                      <a16:creationId xmlns:a16="http://schemas.microsoft.com/office/drawing/2014/main" id="{9E401D22-A9A5-465B-86A4-BAC2E0F97A43}"/>
                    </a:ext>
                  </a:extLst>
                </p:cNvPr>
                <p:cNvPicPr/>
                <p:nvPr/>
              </p:nvPicPr>
              <p:blipFill>
                <a:blip r:embed="rId38"/>
                <a:stretch>
                  <a:fillRect/>
                </a:stretch>
              </p:blipFill>
              <p:spPr>
                <a:xfrm>
                  <a:off x="8983421" y="3613282"/>
                  <a:ext cx="1504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9" name="Ink 58">
                  <a:extLst>
                    <a:ext uri="{FF2B5EF4-FFF2-40B4-BE49-F238E27FC236}">
                      <a16:creationId xmlns:a16="http://schemas.microsoft.com/office/drawing/2014/main" id="{807ECDDD-B1FE-4D62-B3A7-72DCD7AF47D8}"/>
                    </a:ext>
                  </a:extLst>
                </p14:cNvPr>
                <p14:cNvContentPartPr/>
                <p14:nvPr/>
              </p14:nvContentPartPr>
              <p14:xfrm>
                <a:off x="8891981" y="3707602"/>
                <a:ext cx="360" cy="360"/>
              </p14:xfrm>
            </p:contentPart>
          </mc:Choice>
          <mc:Fallback>
            <p:pic>
              <p:nvPicPr>
                <p:cNvPr id="59" name="Ink 58">
                  <a:extLst>
                    <a:ext uri="{FF2B5EF4-FFF2-40B4-BE49-F238E27FC236}">
                      <a16:creationId xmlns:a16="http://schemas.microsoft.com/office/drawing/2014/main" id="{807ECDDD-B1FE-4D62-B3A7-72DCD7AF47D8}"/>
                    </a:ext>
                  </a:extLst>
                </p:cNvPr>
                <p:cNvPicPr/>
                <p:nvPr/>
              </p:nvPicPr>
              <p:blipFill>
                <a:blip r:embed="rId40"/>
                <a:stretch>
                  <a:fillRect/>
                </a:stretch>
              </p:blipFill>
              <p:spPr>
                <a:xfrm>
                  <a:off x="8883341" y="36986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1" name="Ink 60">
                  <a:extLst>
                    <a:ext uri="{FF2B5EF4-FFF2-40B4-BE49-F238E27FC236}">
                      <a16:creationId xmlns:a16="http://schemas.microsoft.com/office/drawing/2014/main" id="{374C8F39-7A49-4076-8C90-69AC4569E37D}"/>
                    </a:ext>
                  </a:extLst>
                </p14:cNvPr>
                <p14:cNvContentPartPr/>
                <p14:nvPr/>
              </p14:nvContentPartPr>
              <p14:xfrm>
                <a:off x="9216701" y="3843682"/>
                <a:ext cx="360" cy="360"/>
              </p14:xfrm>
            </p:contentPart>
          </mc:Choice>
          <mc:Fallback>
            <p:pic>
              <p:nvPicPr>
                <p:cNvPr id="61" name="Ink 60">
                  <a:extLst>
                    <a:ext uri="{FF2B5EF4-FFF2-40B4-BE49-F238E27FC236}">
                      <a16:creationId xmlns:a16="http://schemas.microsoft.com/office/drawing/2014/main" id="{374C8F39-7A49-4076-8C90-69AC4569E37D}"/>
                    </a:ext>
                  </a:extLst>
                </p:cNvPr>
                <p:cNvPicPr/>
                <p:nvPr/>
              </p:nvPicPr>
              <p:blipFill>
                <a:blip r:embed="rId40"/>
                <a:stretch>
                  <a:fillRect/>
                </a:stretch>
              </p:blipFill>
              <p:spPr>
                <a:xfrm>
                  <a:off x="9208061" y="383504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3" name="Ink 62">
                  <a:extLst>
                    <a:ext uri="{FF2B5EF4-FFF2-40B4-BE49-F238E27FC236}">
                      <a16:creationId xmlns:a16="http://schemas.microsoft.com/office/drawing/2014/main" id="{E32C3F96-0951-4C04-B7C1-213B2AFA6F3E}"/>
                    </a:ext>
                  </a:extLst>
                </p14:cNvPr>
                <p14:cNvContentPartPr/>
                <p14:nvPr/>
              </p14:nvContentPartPr>
              <p14:xfrm>
                <a:off x="9287261" y="3919642"/>
                <a:ext cx="186120" cy="30240"/>
              </p14:xfrm>
            </p:contentPart>
          </mc:Choice>
          <mc:Fallback>
            <p:pic>
              <p:nvPicPr>
                <p:cNvPr id="63" name="Ink 62">
                  <a:extLst>
                    <a:ext uri="{FF2B5EF4-FFF2-40B4-BE49-F238E27FC236}">
                      <a16:creationId xmlns:a16="http://schemas.microsoft.com/office/drawing/2014/main" id="{E32C3F96-0951-4C04-B7C1-213B2AFA6F3E}"/>
                    </a:ext>
                  </a:extLst>
                </p:cNvPr>
                <p:cNvPicPr/>
                <p:nvPr/>
              </p:nvPicPr>
              <p:blipFill>
                <a:blip r:embed="rId43"/>
                <a:stretch>
                  <a:fillRect/>
                </a:stretch>
              </p:blipFill>
              <p:spPr>
                <a:xfrm>
                  <a:off x="9278621" y="3910642"/>
                  <a:ext cx="203760" cy="4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4">
            <p14:nvContentPartPr>
              <p14:cNvPr id="65" name="Ink 64">
                <a:extLst>
                  <a:ext uri="{FF2B5EF4-FFF2-40B4-BE49-F238E27FC236}">
                    <a16:creationId xmlns:a16="http://schemas.microsoft.com/office/drawing/2014/main" id="{EFEE06F1-5512-4A8B-BD3E-F82C6DBA320D}"/>
                  </a:ext>
                </a:extLst>
              </p14:cNvPr>
              <p14:cNvContentPartPr/>
              <p14:nvPr/>
            </p14:nvContentPartPr>
            <p14:xfrm>
              <a:off x="7661141" y="4226002"/>
              <a:ext cx="63360" cy="298800"/>
            </p14:xfrm>
          </p:contentPart>
        </mc:Choice>
        <mc:Fallback>
          <p:pic>
            <p:nvPicPr>
              <p:cNvPr id="65" name="Ink 64">
                <a:extLst>
                  <a:ext uri="{FF2B5EF4-FFF2-40B4-BE49-F238E27FC236}">
                    <a16:creationId xmlns:a16="http://schemas.microsoft.com/office/drawing/2014/main" id="{EFEE06F1-5512-4A8B-BD3E-F82C6DBA320D}"/>
                  </a:ext>
                </a:extLst>
              </p:cNvPr>
              <p:cNvPicPr/>
              <p:nvPr/>
            </p:nvPicPr>
            <p:blipFill>
              <a:blip r:embed="rId45"/>
              <a:stretch>
                <a:fillRect/>
              </a:stretch>
            </p:blipFill>
            <p:spPr>
              <a:xfrm>
                <a:off x="7652501" y="4217362"/>
                <a:ext cx="81000" cy="316440"/>
              </a:xfrm>
              <a:prstGeom prst="rect">
                <a:avLst/>
              </a:prstGeom>
            </p:spPr>
          </p:pic>
        </mc:Fallback>
      </mc:AlternateContent>
      <p:grpSp>
        <p:nvGrpSpPr>
          <p:cNvPr id="72" name="Group 71">
            <a:extLst>
              <a:ext uri="{FF2B5EF4-FFF2-40B4-BE49-F238E27FC236}">
                <a16:creationId xmlns:a16="http://schemas.microsoft.com/office/drawing/2014/main" id="{143A6B28-8457-48E2-87B5-9FBA6DC31D4D}"/>
              </a:ext>
            </a:extLst>
          </p:cNvPr>
          <p:cNvGrpSpPr/>
          <p:nvPr/>
        </p:nvGrpSpPr>
        <p:grpSpPr>
          <a:xfrm>
            <a:off x="8221301" y="4226002"/>
            <a:ext cx="1354320" cy="327960"/>
            <a:chOff x="8221301" y="4226002"/>
            <a:chExt cx="1354320" cy="327960"/>
          </a:xfrm>
        </p:grpSpPr>
        <mc:AlternateContent xmlns:mc="http://schemas.openxmlformats.org/markup-compatibility/2006">
          <mc:Choice xmlns:p14="http://schemas.microsoft.com/office/powerpoint/2010/main" Requires="p14">
            <p:contentPart p14:bwMode="auto" r:id="rId46">
              <p14:nvContentPartPr>
                <p14:cNvPr id="66" name="Ink 65">
                  <a:extLst>
                    <a:ext uri="{FF2B5EF4-FFF2-40B4-BE49-F238E27FC236}">
                      <a16:creationId xmlns:a16="http://schemas.microsoft.com/office/drawing/2014/main" id="{60D85932-FD37-4B16-B0EF-A5D11B351FE4}"/>
                    </a:ext>
                  </a:extLst>
                </p14:cNvPr>
                <p14:cNvContentPartPr/>
                <p14:nvPr/>
              </p14:nvContentPartPr>
              <p14:xfrm>
                <a:off x="9510461" y="4226002"/>
                <a:ext cx="65160" cy="317880"/>
              </p14:xfrm>
            </p:contentPart>
          </mc:Choice>
          <mc:Fallback>
            <p:pic>
              <p:nvPicPr>
                <p:cNvPr id="66" name="Ink 65">
                  <a:extLst>
                    <a:ext uri="{FF2B5EF4-FFF2-40B4-BE49-F238E27FC236}">
                      <a16:creationId xmlns:a16="http://schemas.microsoft.com/office/drawing/2014/main" id="{60D85932-FD37-4B16-B0EF-A5D11B351FE4}"/>
                    </a:ext>
                  </a:extLst>
                </p:cNvPr>
                <p:cNvPicPr/>
                <p:nvPr/>
              </p:nvPicPr>
              <p:blipFill>
                <a:blip r:embed="rId47"/>
                <a:stretch>
                  <a:fillRect/>
                </a:stretch>
              </p:blipFill>
              <p:spPr>
                <a:xfrm>
                  <a:off x="9501461" y="4217362"/>
                  <a:ext cx="828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7" name="Ink 66">
                  <a:extLst>
                    <a:ext uri="{FF2B5EF4-FFF2-40B4-BE49-F238E27FC236}">
                      <a16:creationId xmlns:a16="http://schemas.microsoft.com/office/drawing/2014/main" id="{5C568A8E-F545-4136-86DE-17B0D8BE6CB3}"/>
                    </a:ext>
                  </a:extLst>
                </p14:cNvPr>
                <p14:cNvContentPartPr/>
                <p14:nvPr/>
              </p14:nvContentPartPr>
              <p14:xfrm>
                <a:off x="8221301" y="4316002"/>
                <a:ext cx="177840" cy="219240"/>
              </p14:xfrm>
            </p:contentPart>
          </mc:Choice>
          <mc:Fallback>
            <p:pic>
              <p:nvPicPr>
                <p:cNvPr id="67" name="Ink 66">
                  <a:extLst>
                    <a:ext uri="{FF2B5EF4-FFF2-40B4-BE49-F238E27FC236}">
                      <a16:creationId xmlns:a16="http://schemas.microsoft.com/office/drawing/2014/main" id="{5C568A8E-F545-4136-86DE-17B0D8BE6CB3}"/>
                    </a:ext>
                  </a:extLst>
                </p:cNvPr>
                <p:cNvPicPr/>
                <p:nvPr/>
              </p:nvPicPr>
              <p:blipFill>
                <a:blip r:embed="rId49"/>
                <a:stretch>
                  <a:fillRect/>
                </a:stretch>
              </p:blipFill>
              <p:spPr>
                <a:xfrm>
                  <a:off x="8212301" y="4307362"/>
                  <a:ext cx="19548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8" name="Ink 67">
                  <a:extLst>
                    <a:ext uri="{FF2B5EF4-FFF2-40B4-BE49-F238E27FC236}">
                      <a16:creationId xmlns:a16="http://schemas.microsoft.com/office/drawing/2014/main" id="{6B9AE2C7-DD26-44C6-8563-A67ECA90944E}"/>
                    </a:ext>
                  </a:extLst>
                </p14:cNvPr>
                <p14:cNvContentPartPr/>
                <p14:nvPr/>
              </p14:nvContentPartPr>
              <p14:xfrm>
                <a:off x="8588141" y="4326082"/>
                <a:ext cx="170640" cy="227880"/>
              </p14:xfrm>
            </p:contentPart>
          </mc:Choice>
          <mc:Fallback>
            <p:pic>
              <p:nvPicPr>
                <p:cNvPr id="68" name="Ink 67">
                  <a:extLst>
                    <a:ext uri="{FF2B5EF4-FFF2-40B4-BE49-F238E27FC236}">
                      <a16:creationId xmlns:a16="http://schemas.microsoft.com/office/drawing/2014/main" id="{6B9AE2C7-DD26-44C6-8563-A67ECA90944E}"/>
                    </a:ext>
                  </a:extLst>
                </p:cNvPr>
                <p:cNvPicPr/>
                <p:nvPr/>
              </p:nvPicPr>
              <p:blipFill>
                <a:blip r:embed="rId51"/>
                <a:stretch>
                  <a:fillRect/>
                </a:stretch>
              </p:blipFill>
              <p:spPr>
                <a:xfrm>
                  <a:off x="8579501" y="4317442"/>
                  <a:ext cx="1882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9" name="Ink 68">
                  <a:extLst>
                    <a:ext uri="{FF2B5EF4-FFF2-40B4-BE49-F238E27FC236}">
                      <a16:creationId xmlns:a16="http://schemas.microsoft.com/office/drawing/2014/main" id="{80E03AF9-4AD0-4165-BE51-A2FDF1D8812B}"/>
                    </a:ext>
                  </a:extLst>
                </p14:cNvPr>
                <p14:cNvContentPartPr/>
                <p14:nvPr/>
              </p14:nvContentPartPr>
              <p14:xfrm>
                <a:off x="9070541" y="4301242"/>
                <a:ext cx="76680" cy="223920"/>
              </p14:xfrm>
            </p:contentPart>
          </mc:Choice>
          <mc:Fallback>
            <p:pic>
              <p:nvPicPr>
                <p:cNvPr id="69" name="Ink 68">
                  <a:extLst>
                    <a:ext uri="{FF2B5EF4-FFF2-40B4-BE49-F238E27FC236}">
                      <a16:creationId xmlns:a16="http://schemas.microsoft.com/office/drawing/2014/main" id="{80E03AF9-4AD0-4165-BE51-A2FDF1D8812B}"/>
                    </a:ext>
                  </a:extLst>
                </p:cNvPr>
                <p:cNvPicPr/>
                <p:nvPr/>
              </p:nvPicPr>
              <p:blipFill>
                <a:blip r:embed="rId53"/>
                <a:stretch>
                  <a:fillRect/>
                </a:stretch>
              </p:blipFill>
              <p:spPr>
                <a:xfrm>
                  <a:off x="9061541" y="4292602"/>
                  <a:ext cx="943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0" name="Ink 69">
                  <a:extLst>
                    <a:ext uri="{FF2B5EF4-FFF2-40B4-BE49-F238E27FC236}">
                      <a16:creationId xmlns:a16="http://schemas.microsoft.com/office/drawing/2014/main" id="{712FA6B7-DD21-401D-A472-BF6C073AF94A}"/>
                    </a:ext>
                  </a:extLst>
                </p14:cNvPr>
                <p14:cNvContentPartPr/>
                <p14:nvPr/>
              </p14:nvContentPartPr>
              <p14:xfrm>
                <a:off x="8935181" y="4451722"/>
                <a:ext cx="2520" cy="1080"/>
              </p14:xfrm>
            </p:contentPart>
          </mc:Choice>
          <mc:Fallback>
            <p:pic>
              <p:nvPicPr>
                <p:cNvPr id="70" name="Ink 69">
                  <a:extLst>
                    <a:ext uri="{FF2B5EF4-FFF2-40B4-BE49-F238E27FC236}">
                      <a16:creationId xmlns:a16="http://schemas.microsoft.com/office/drawing/2014/main" id="{712FA6B7-DD21-401D-A472-BF6C073AF94A}"/>
                    </a:ext>
                  </a:extLst>
                </p:cNvPr>
                <p:cNvPicPr/>
                <p:nvPr/>
              </p:nvPicPr>
              <p:blipFill>
                <a:blip r:embed="rId55"/>
                <a:stretch>
                  <a:fillRect/>
                </a:stretch>
              </p:blipFill>
              <p:spPr>
                <a:xfrm>
                  <a:off x="8926181" y="4443082"/>
                  <a:ext cx="201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1" name="Ink 70">
                  <a:extLst>
                    <a:ext uri="{FF2B5EF4-FFF2-40B4-BE49-F238E27FC236}">
                      <a16:creationId xmlns:a16="http://schemas.microsoft.com/office/drawing/2014/main" id="{335EF5AD-1CA1-4B4C-89EE-D5666300DE2D}"/>
                    </a:ext>
                  </a:extLst>
                </p14:cNvPr>
                <p14:cNvContentPartPr/>
                <p14:nvPr/>
              </p14:nvContentPartPr>
              <p14:xfrm>
                <a:off x="9286541" y="4522282"/>
                <a:ext cx="1440" cy="1080"/>
              </p14:xfrm>
            </p:contentPart>
          </mc:Choice>
          <mc:Fallback>
            <p:pic>
              <p:nvPicPr>
                <p:cNvPr id="71" name="Ink 70">
                  <a:extLst>
                    <a:ext uri="{FF2B5EF4-FFF2-40B4-BE49-F238E27FC236}">
                      <a16:creationId xmlns:a16="http://schemas.microsoft.com/office/drawing/2014/main" id="{335EF5AD-1CA1-4B4C-89EE-D5666300DE2D}"/>
                    </a:ext>
                  </a:extLst>
                </p:cNvPr>
                <p:cNvPicPr/>
                <p:nvPr/>
              </p:nvPicPr>
              <p:blipFill>
                <a:blip r:embed="rId57"/>
                <a:stretch>
                  <a:fillRect/>
                </a:stretch>
              </p:blipFill>
              <p:spPr>
                <a:xfrm>
                  <a:off x="9277541" y="4513282"/>
                  <a:ext cx="19080" cy="18720"/>
                </a:xfrm>
                <a:prstGeom prst="rect">
                  <a:avLst/>
                </a:prstGeom>
              </p:spPr>
            </p:pic>
          </mc:Fallback>
        </mc:AlternateContent>
      </p:grpSp>
      <p:grpSp>
        <p:nvGrpSpPr>
          <p:cNvPr id="76" name="Group 75">
            <a:extLst>
              <a:ext uri="{FF2B5EF4-FFF2-40B4-BE49-F238E27FC236}">
                <a16:creationId xmlns:a16="http://schemas.microsoft.com/office/drawing/2014/main" id="{974A8DA1-1BC7-4ADA-A906-DE5A0F95712E}"/>
              </a:ext>
            </a:extLst>
          </p:cNvPr>
          <p:cNvGrpSpPr/>
          <p:nvPr/>
        </p:nvGrpSpPr>
        <p:grpSpPr>
          <a:xfrm>
            <a:off x="1021661" y="3340402"/>
            <a:ext cx="367560" cy="462240"/>
            <a:chOff x="1021661" y="3340402"/>
            <a:chExt cx="367560" cy="462240"/>
          </a:xfrm>
        </p:grpSpPr>
        <mc:AlternateContent xmlns:mc="http://schemas.openxmlformats.org/markup-compatibility/2006">
          <mc:Choice xmlns:p14="http://schemas.microsoft.com/office/powerpoint/2010/main" Requires="p14">
            <p:contentPart p14:bwMode="auto" r:id="rId58">
              <p14:nvContentPartPr>
                <p14:cNvPr id="73" name="Ink 72">
                  <a:extLst>
                    <a:ext uri="{FF2B5EF4-FFF2-40B4-BE49-F238E27FC236}">
                      <a16:creationId xmlns:a16="http://schemas.microsoft.com/office/drawing/2014/main" id="{7AB631D5-E61C-4CF0-B8B3-909692987A88}"/>
                    </a:ext>
                  </a:extLst>
                </p14:cNvPr>
                <p14:cNvContentPartPr/>
                <p14:nvPr/>
              </p14:nvContentPartPr>
              <p14:xfrm>
                <a:off x="1021661" y="3466762"/>
                <a:ext cx="321840" cy="281520"/>
              </p14:xfrm>
            </p:contentPart>
          </mc:Choice>
          <mc:Fallback>
            <p:pic>
              <p:nvPicPr>
                <p:cNvPr id="73" name="Ink 72">
                  <a:extLst>
                    <a:ext uri="{FF2B5EF4-FFF2-40B4-BE49-F238E27FC236}">
                      <a16:creationId xmlns:a16="http://schemas.microsoft.com/office/drawing/2014/main" id="{7AB631D5-E61C-4CF0-B8B3-909692987A88}"/>
                    </a:ext>
                  </a:extLst>
                </p:cNvPr>
                <p:cNvPicPr/>
                <p:nvPr/>
              </p:nvPicPr>
              <p:blipFill>
                <a:blip r:embed="rId59"/>
                <a:stretch>
                  <a:fillRect/>
                </a:stretch>
              </p:blipFill>
              <p:spPr>
                <a:xfrm>
                  <a:off x="1012661" y="3458122"/>
                  <a:ext cx="3394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4" name="Ink 73">
                  <a:extLst>
                    <a:ext uri="{FF2B5EF4-FFF2-40B4-BE49-F238E27FC236}">
                      <a16:creationId xmlns:a16="http://schemas.microsoft.com/office/drawing/2014/main" id="{97100BC2-F0D6-40D9-9FAF-306251C796AE}"/>
                    </a:ext>
                  </a:extLst>
                </p14:cNvPr>
                <p14:cNvContentPartPr/>
                <p14:nvPr/>
              </p14:nvContentPartPr>
              <p14:xfrm>
                <a:off x="1138661" y="3536602"/>
                <a:ext cx="250560" cy="266040"/>
              </p14:xfrm>
            </p:contentPart>
          </mc:Choice>
          <mc:Fallback>
            <p:pic>
              <p:nvPicPr>
                <p:cNvPr id="74" name="Ink 73">
                  <a:extLst>
                    <a:ext uri="{FF2B5EF4-FFF2-40B4-BE49-F238E27FC236}">
                      <a16:creationId xmlns:a16="http://schemas.microsoft.com/office/drawing/2014/main" id="{97100BC2-F0D6-40D9-9FAF-306251C796AE}"/>
                    </a:ext>
                  </a:extLst>
                </p:cNvPr>
                <p:cNvPicPr/>
                <p:nvPr/>
              </p:nvPicPr>
              <p:blipFill>
                <a:blip r:embed="rId61"/>
                <a:stretch>
                  <a:fillRect/>
                </a:stretch>
              </p:blipFill>
              <p:spPr>
                <a:xfrm>
                  <a:off x="1130021" y="3527962"/>
                  <a:ext cx="26820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5" name="Ink 74">
                  <a:extLst>
                    <a:ext uri="{FF2B5EF4-FFF2-40B4-BE49-F238E27FC236}">
                      <a16:creationId xmlns:a16="http://schemas.microsoft.com/office/drawing/2014/main" id="{BBB4CEE6-C6A2-4FAC-A14A-72E25FDA4B0A}"/>
                    </a:ext>
                  </a:extLst>
                </p14:cNvPr>
                <p14:cNvContentPartPr/>
                <p14:nvPr/>
              </p14:nvContentPartPr>
              <p14:xfrm>
                <a:off x="1096541" y="3340402"/>
                <a:ext cx="247320" cy="55800"/>
              </p14:xfrm>
            </p:contentPart>
          </mc:Choice>
          <mc:Fallback>
            <p:pic>
              <p:nvPicPr>
                <p:cNvPr id="75" name="Ink 74">
                  <a:extLst>
                    <a:ext uri="{FF2B5EF4-FFF2-40B4-BE49-F238E27FC236}">
                      <a16:creationId xmlns:a16="http://schemas.microsoft.com/office/drawing/2014/main" id="{BBB4CEE6-C6A2-4FAC-A14A-72E25FDA4B0A}"/>
                    </a:ext>
                  </a:extLst>
                </p:cNvPr>
                <p:cNvPicPr/>
                <p:nvPr/>
              </p:nvPicPr>
              <p:blipFill>
                <a:blip r:embed="rId63"/>
                <a:stretch>
                  <a:fillRect/>
                </a:stretch>
              </p:blipFill>
              <p:spPr>
                <a:xfrm>
                  <a:off x="1087541" y="3331762"/>
                  <a:ext cx="264960" cy="73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80" name="Ink 79">
                <a:extLst>
                  <a:ext uri="{FF2B5EF4-FFF2-40B4-BE49-F238E27FC236}">
                    <a16:creationId xmlns:a16="http://schemas.microsoft.com/office/drawing/2014/main" id="{850FD094-7201-4DC2-8500-AF8E3A401A51}"/>
                  </a:ext>
                </a:extLst>
              </p14:cNvPr>
              <p14:cNvContentPartPr/>
              <p14:nvPr/>
            </p14:nvContentPartPr>
            <p14:xfrm>
              <a:off x="1784861" y="3930082"/>
              <a:ext cx="219600" cy="34920"/>
            </p14:xfrm>
          </p:contentPart>
        </mc:Choice>
        <mc:Fallback>
          <p:pic>
            <p:nvPicPr>
              <p:cNvPr id="80" name="Ink 79">
                <a:extLst>
                  <a:ext uri="{FF2B5EF4-FFF2-40B4-BE49-F238E27FC236}">
                    <a16:creationId xmlns:a16="http://schemas.microsoft.com/office/drawing/2014/main" id="{850FD094-7201-4DC2-8500-AF8E3A401A51}"/>
                  </a:ext>
                </a:extLst>
              </p:cNvPr>
              <p:cNvPicPr/>
              <p:nvPr/>
            </p:nvPicPr>
            <p:blipFill>
              <a:blip r:embed="rId65"/>
              <a:stretch>
                <a:fillRect/>
              </a:stretch>
            </p:blipFill>
            <p:spPr>
              <a:xfrm>
                <a:off x="1775861" y="3921082"/>
                <a:ext cx="237240" cy="52560"/>
              </a:xfrm>
              <a:prstGeom prst="rect">
                <a:avLst/>
              </a:prstGeom>
            </p:spPr>
          </p:pic>
        </mc:Fallback>
      </mc:AlternateContent>
      <p:grpSp>
        <p:nvGrpSpPr>
          <p:cNvPr id="83" name="Group 82">
            <a:extLst>
              <a:ext uri="{FF2B5EF4-FFF2-40B4-BE49-F238E27FC236}">
                <a16:creationId xmlns:a16="http://schemas.microsoft.com/office/drawing/2014/main" id="{16DE4DAA-465A-4C9E-A41E-BE492D1003FA}"/>
              </a:ext>
            </a:extLst>
          </p:cNvPr>
          <p:cNvGrpSpPr/>
          <p:nvPr/>
        </p:nvGrpSpPr>
        <p:grpSpPr>
          <a:xfrm>
            <a:off x="1752461" y="3324562"/>
            <a:ext cx="1518840" cy="403920"/>
            <a:chOff x="1752461" y="3324562"/>
            <a:chExt cx="1518840" cy="403920"/>
          </a:xfrm>
        </p:grpSpPr>
        <mc:AlternateContent xmlns:mc="http://schemas.openxmlformats.org/markup-compatibility/2006">
          <mc:Choice xmlns:p14="http://schemas.microsoft.com/office/powerpoint/2010/main" Requires="p14">
            <p:contentPart p14:bwMode="auto" r:id="rId66">
              <p14:nvContentPartPr>
                <p14:cNvPr id="77" name="Ink 76">
                  <a:extLst>
                    <a:ext uri="{FF2B5EF4-FFF2-40B4-BE49-F238E27FC236}">
                      <a16:creationId xmlns:a16="http://schemas.microsoft.com/office/drawing/2014/main" id="{E7EB2552-9D1B-475E-8B4C-A6EE57177229}"/>
                    </a:ext>
                  </a:extLst>
                </p14:cNvPr>
                <p14:cNvContentPartPr/>
                <p14:nvPr/>
              </p14:nvContentPartPr>
              <p14:xfrm>
                <a:off x="1752461" y="3581962"/>
                <a:ext cx="300240" cy="60840"/>
              </p14:xfrm>
            </p:contentPart>
          </mc:Choice>
          <mc:Fallback>
            <p:pic>
              <p:nvPicPr>
                <p:cNvPr id="77" name="Ink 76">
                  <a:extLst>
                    <a:ext uri="{FF2B5EF4-FFF2-40B4-BE49-F238E27FC236}">
                      <a16:creationId xmlns:a16="http://schemas.microsoft.com/office/drawing/2014/main" id="{E7EB2552-9D1B-475E-8B4C-A6EE57177229}"/>
                    </a:ext>
                  </a:extLst>
                </p:cNvPr>
                <p:cNvPicPr/>
                <p:nvPr/>
              </p:nvPicPr>
              <p:blipFill>
                <a:blip r:embed="rId67"/>
                <a:stretch>
                  <a:fillRect/>
                </a:stretch>
              </p:blipFill>
              <p:spPr>
                <a:xfrm>
                  <a:off x="1743821" y="3573322"/>
                  <a:ext cx="3178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8" name="Ink 77">
                  <a:extLst>
                    <a:ext uri="{FF2B5EF4-FFF2-40B4-BE49-F238E27FC236}">
                      <a16:creationId xmlns:a16="http://schemas.microsoft.com/office/drawing/2014/main" id="{219F954E-ED20-4905-9467-335B7938387D}"/>
                    </a:ext>
                  </a:extLst>
                </p14:cNvPr>
                <p14:cNvContentPartPr/>
                <p14:nvPr/>
              </p14:nvContentPartPr>
              <p14:xfrm>
                <a:off x="1871621" y="3450562"/>
                <a:ext cx="19440" cy="277920"/>
              </p14:xfrm>
            </p:contentPart>
          </mc:Choice>
          <mc:Fallback>
            <p:pic>
              <p:nvPicPr>
                <p:cNvPr id="78" name="Ink 77">
                  <a:extLst>
                    <a:ext uri="{FF2B5EF4-FFF2-40B4-BE49-F238E27FC236}">
                      <a16:creationId xmlns:a16="http://schemas.microsoft.com/office/drawing/2014/main" id="{219F954E-ED20-4905-9467-335B7938387D}"/>
                    </a:ext>
                  </a:extLst>
                </p:cNvPr>
                <p:cNvPicPr/>
                <p:nvPr/>
              </p:nvPicPr>
              <p:blipFill>
                <a:blip r:embed="rId69"/>
                <a:stretch>
                  <a:fillRect/>
                </a:stretch>
              </p:blipFill>
              <p:spPr>
                <a:xfrm>
                  <a:off x="1862621" y="3441922"/>
                  <a:ext cx="3708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1" name="Ink 80">
                  <a:extLst>
                    <a:ext uri="{FF2B5EF4-FFF2-40B4-BE49-F238E27FC236}">
                      <a16:creationId xmlns:a16="http://schemas.microsoft.com/office/drawing/2014/main" id="{ACC611BE-E131-4211-A03E-B0A1CB12BA43}"/>
                    </a:ext>
                  </a:extLst>
                </p14:cNvPr>
                <p14:cNvContentPartPr/>
                <p14:nvPr/>
              </p14:nvContentPartPr>
              <p14:xfrm>
                <a:off x="2343221" y="3324562"/>
                <a:ext cx="312480" cy="349560"/>
              </p14:xfrm>
            </p:contentPart>
          </mc:Choice>
          <mc:Fallback>
            <p:pic>
              <p:nvPicPr>
                <p:cNvPr id="81" name="Ink 80">
                  <a:extLst>
                    <a:ext uri="{FF2B5EF4-FFF2-40B4-BE49-F238E27FC236}">
                      <a16:creationId xmlns:a16="http://schemas.microsoft.com/office/drawing/2014/main" id="{ACC611BE-E131-4211-A03E-B0A1CB12BA43}"/>
                    </a:ext>
                  </a:extLst>
                </p:cNvPr>
                <p:cNvPicPr/>
                <p:nvPr/>
              </p:nvPicPr>
              <p:blipFill>
                <a:blip r:embed="rId71"/>
                <a:stretch>
                  <a:fillRect/>
                </a:stretch>
              </p:blipFill>
              <p:spPr>
                <a:xfrm>
                  <a:off x="2334581" y="3315922"/>
                  <a:ext cx="3301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2" name="Ink 81">
                  <a:extLst>
                    <a:ext uri="{FF2B5EF4-FFF2-40B4-BE49-F238E27FC236}">
                      <a16:creationId xmlns:a16="http://schemas.microsoft.com/office/drawing/2014/main" id="{5E19B515-3E3B-4D1E-B7F6-80F52CB65EFA}"/>
                    </a:ext>
                  </a:extLst>
                </p14:cNvPr>
                <p14:cNvContentPartPr/>
                <p14:nvPr/>
              </p14:nvContentPartPr>
              <p14:xfrm>
                <a:off x="2822741" y="3351922"/>
                <a:ext cx="448560" cy="317160"/>
              </p14:xfrm>
            </p:contentPart>
          </mc:Choice>
          <mc:Fallback>
            <p:pic>
              <p:nvPicPr>
                <p:cNvPr id="82" name="Ink 81">
                  <a:extLst>
                    <a:ext uri="{FF2B5EF4-FFF2-40B4-BE49-F238E27FC236}">
                      <a16:creationId xmlns:a16="http://schemas.microsoft.com/office/drawing/2014/main" id="{5E19B515-3E3B-4D1E-B7F6-80F52CB65EFA}"/>
                    </a:ext>
                  </a:extLst>
                </p:cNvPr>
                <p:cNvPicPr/>
                <p:nvPr/>
              </p:nvPicPr>
              <p:blipFill>
                <a:blip r:embed="rId73"/>
                <a:stretch>
                  <a:fillRect/>
                </a:stretch>
              </p:blipFill>
              <p:spPr>
                <a:xfrm>
                  <a:off x="2813741" y="3342922"/>
                  <a:ext cx="466200" cy="33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84" name="Ink 83">
                <a:extLst>
                  <a:ext uri="{FF2B5EF4-FFF2-40B4-BE49-F238E27FC236}">
                    <a16:creationId xmlns:a16="http://schemas.microsoft.com/office/drawing/2014/main" id="{850C064C-986A-48F0-BCB3-2EDE4C2DFB8C}"/>
                  </a:ext>
                </a:extLst>
              </p14:cNvPr>
              <p14:cNvContentPartPr/>
              <p14:nvPr/>
            </p14:nvContentPartPr>
            <p14:xfrm>
              <a:off x="928421" y="4291162"/>
              <a:ext cx="244440" cy="343080"/>
            </p14:xfrm>
          </p:contentPart>
        </mc:Choice>
        <mc:Fallback>
          <p:pic>
            <p:nvPicPr>
              <p:cNvPr id="84" name="Ink 83">
                <a:extLst>
                  <a:ext uri="{FF2B5EF4-FFF2-40B4-BE49-F238E27FC236}">
                    <a16:creationId xmlns:a16="http://schemas.microsoft.com/office/drawing/2014/main" id="{850C064C-986A-48F0-BCB3-2EDE4C2DFB8C}"/>
                  </a:ext>
                </a:extLst>
              </p:cNvPr>
              <p:cNvPicPr/>
              <p:nvPr/>
            </p:nvPicPr>
            <p:blipFill>
              <a:blip r:embed="rId75"/>
              <a:stretch>
                <a:fillRect/>
              </a:stretch>
            </p:blipFill>
            <p:spPr>
              <a:xfrm>
                <a:off x="919421" y="4282162"/>
                <a:ext cx="26208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5" name="Ink 84">
                <a:extLst>
                  <a:ext uri="{FF2B5EF4-FFF2-40B4-BE49-F238E27FC236}">
                    <a16:creationId xmlns:a16="http://schemas.microsoft.com/office/drawing/2014/main" id="{D763CBA1-7ED8-41B4-9497-1ADB845450DF}"/>
                  </a:ext>
                </a:extLst>
              </p14:cNvPr>
              <p14:cNvContentPartPr/>
              <p14:nvPr/>
            </p14:nvContentPartPr>
            <p14:xfrm>
              <a:off x="1544381" y="4215922"/>
              <a:ext cx="273240" cy="392760"/>
            </p14:xfrm>
          </p:contentPart>
        </mc:Choice>
        <mc:Fallback>
          <p:pic>
            <p:nvPicPr>
              <p:cNvPr id="85" name="Ink 84">
                <a:extLst>
                  <a:ext uri="{FF2B5EF4-FFF2-40B4-BE49-F238E27FC236}">
                    <a16:creationId xmlns:a16="http://schemas.microsoft.com/office/drawing/2014/main" id="{D763CBA1-7ED8-41B4-9497-1ADB845450DF}"/>
                  </a:ext>
                </a:extLst>
              </p:cNvPr>
              <p:cNvPicPr/>
              <p:nvPr/>
            </p:nvPicPr>
            <p:blipFill>
              <a:blip r:embed="rId77"/>
              <a:stretch>
                <a:fillRect/>
              </a:stretch>
            </p:blipFill>
            <p:spPr>
              <a:xfrm>
                <a:off x="1535741" y="4207282"/>
                <a:ext cx="290880" cy="410400"/>
              </a:xfrm>
              <a:prstGeom prst="rect">
                <a:avLst/>
              </a:prstGeom>
            </p:spPr>
          </p:pic>
        </mc:Fallback>
      </mc:AlternateContent>
      <p:grpSp>
        <p:nvGrpSpPr>
          <p:cNvPr id="88" name="Group 87">
            <a:extLst>
              <a:ext uri="{FF2B5EF4-FFF2-40B4-BE49-F238E27FC236}">
                <a16:creationId xmlns:a16="http://schemas.microsoft.com/office/drawing/2014/main" id="{F31FA747-C383-4318-9D34-CC6B53C455D9}"/>
              </a:ext>
            </a:extLst>
          </p:cNvPr>
          <p:cNvGrpSpPr/>
          <p:nvPr/>
        </p:nvGrpSpPr>
        <p:grpSpPr>
          <a:xfrm>
            <a:off x="2191301" y="4221322"/>
            <a:ext cx="381600" cy="419040"/>
            <a:chOff x="2191301" y="4221322"/>
            <a:chExt cx="381600" cy="419040"/>
          </a:xfrm>
        </p:grpSpPr>
        <mc:AlternateContent xmlns:mc="http://schemas.openxmlformats.org/markup-compatibility/2006">
          <mc:Choice xmlns:p14="http://schemas.microsoft.com/office/powerpoint/2010/main" Requires="p14">
            <p:contentPart p14:bwMode="auto" r:id="rId78">
              <p14:nvContentPartPr>
                <p14:cNvPr id="86" name="Ink 85">
                  <a:extLst>
                    <a:ext uri="{FF2B5EF4-FFF2-40B4-BE49-F238E27FC236}">
                      <a16:creationId xmlns:a16="http://schemas.microsoft.com/office/drawing/2014/main" id="{8F890CE9-D749-44A6-8D10-C22C44F65592}"/>
                    </a:ext>
                  </a:extLst>
                </p14:cNvPr>
                <p14:cNvContentPartPr/>
                <p14:nvPr/>
              </p14:nvContentPartPr>
              <p14:xfrm>
                <a:off x="2191301" y="4357402"/>
                <a:ext cx="381600" cy="14760"/>
              </p14:xfrm>
            </p:contentPart>
          </mc:Choice>
          <mc:Fallback>
            <p:pic>
              <p:nvPicPr>
                <p:cNvPr id="86" name="Ink 85">
                  <a:extLst>
                    <a:ext uri="{FF2B5EF4-FFF2-40B4-BE49-F238E27FC236}">
                      <a16:creationId xmlns:a16="http://schemas.microsoft.com/office/drawing/2014/main" id="{8F890CE9-D749-44A6-8D10-C22C44F65592}"/>
                    </a:ext>
                  </a:extLst>
                </p:cNvPr>
                <p:cNvPicPr/>
                <p:nvPr/>
              </p:nvPicPr>
              <p:blipFill>
                <a:blip r:embed="rId79"/>
                <a:stretch>
                  <a:fillRect/>
                </a:stretch>
              </p:blipFill>
              <p:spPr>
                <a:xfrm>
                  <a:off x="2182661" y="4348402"/>
                  <a:ext cx="3992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7" name="Ink 86">
                  <a:extLst>
                    <a:ext uri="{FF2B5EF4-FFF2-40B4-BE49-F238E27FC236}">
                      <a16:creationId xmlns:a16="http://schemas.microsoft.com/office/drawing/2014/main" id="{B7CBFC6B-4496-44EC-B359-635ABF6CE5C5}"/>
                    </a:ext>
                  </a:extLst>
                </p14:cNvPr>
                <p14:cNvContentPartPr/>
                <p14:nvPr/>
              </p14:nvContentPartPr>
              <p14:xfrm>
                <a:off x="2378141" y="4221322"/>
                <a:ext cx="19440" cy="419040"/>
              </p14:xfrm>
            </p:contentPart>
          </mc:Choice>
          <mc:Fallback>
            <p:pic>
              <p:nvPicPr>
                <p:cNvPr id="87" name="Ink 86">
                  <a:extLst>
                    <a:ext uri="{FF2B5EF4-FFF2-40B4-BE49-F238E27FC236}">
                      <a16:creationId xmlns:a16="http://schemas.microsoft.com/office/drawing/2014/main" id="{B7CBFC6B-4496-44EC-B359-635ABF6CE5C5}"/>
                    </a:ext>
                  </a:extLst>
                </p:cNvPr>
                <p:cNvPicPr/>
                <p:nvPr/>
              </p:nvPicPr>
              <p:blipFill>
                <a:blip r:embed="rId81"/>
                <a:stretch>
                  <a:fillRect/>
                </a:stretch>
              </p:blipFill>
              <p:spPr>
                <a:xfrm>
                  <a:off x="2369141" y="4212682"/>
                  <a:ext cx="37080" cy="436680"/>
                </a:xfrm>
                <a:prstGeom prst="rect">
                  <a:avLst/>
                </a:prstGeom>
              </p:spPr>
            </p:pic>
          </mc:Fallback>
        </mc:AlternateContent>
      </p:grpSp>
      <p:grpSp>
        <p:nvGrpSpPr>
          <p:cNvPr id="93" name="Group 92">
            <a:extLst>
              <a:ext uri="{FF2B5EF4-FFF2-40B4-BE49-F238E27FC236}">
                <a16:creationId xmlns:a16="http://schemas.microsoft.com/office/drawing/2014/main" id="{848E7BC2-E273-4632-B539-F8A6492C3BBC}"/>
              </a:ext>
            </a:extLst>
          </p:cNvPr>
          <p:cNvGrpSpPr/>
          <p:nvPr/>
        </p:nvGrpSpPr>
        <p:grpSpPr>
          <a:xfrm>
            <a:off x="2865221" y="4039882"/>
            <a:ext cx="1691280" cy="624240"/>
            <a:chOff x="2865221" y="4039882"/>
            <a:chExt cx="1691280" cy="624240"/>
          </a:xfrm>
        </p:grpSpPr>
        <mc:AlternateContent xmlns:mc="http://schemas.openxmlformats.org/markup-compatibility/2006">
          <mc:Choice xmlns:p14="http://schemas.microsoft.com/office/powerpoint/2010/main" Requires="p14">
            <p:contentPart p14:bwMode="auto" r:id="rId82">
              <p14:nvContentPartPr>
                <p14:cNvPr id="89" name="Ink 88">
                  <a:extLst>
                    <a:ext uri="{FF2B5EF4-FFF2-40B4-BE49-F238E27FC236}">
                      <a16:creationId xmlns:a16="http://schemas.microsoft.com/office/drawing/2014/main" id="{0527337D-D8A9-4A17-AA73-9BA776E32690}"/>
                    </a:ext>
                  </a:extLst>
                </p14:cNvPr>
                <p14:cNvContentPartPr/>
                <p14:nvPr/>
              </p14:nvContentPartPr>
              <p14:xfrm>
                <a:off x="2865221" y="4144282"/>
                <a:ext cx="389160" cy="450720"/>
              </p14:xfrm>
            </p:contentPart>
          </mc:Choice>
          <mc:Fallback>
            <p:pic>
              <p:nvPicPr>
                <p:cNvPr id="89" name="Ink 88">
                  <a:extLst>
                    <a:ext uri="{FF2B5EF4-FFF2-40B4-BE49-F238E27FC236}">
                      <a16:creationId xmlns:a16="http://schemas.microsoft.com/office/drawing/2014/main" id="{0527337D-D8A9-4A17-AA73-9BA776E32690}"/>
                    </a:ext>
                  </a:extLst>
                </p:cNvPr>
                <p:cNvPicPr/>
                <p:nvPr/>
              </p:nvPicPr>
              <p:blipFill>
                <a:blip r:embed="rId83"/>
                <a:stretch>
                  <a:fillRect/>
                </a:stretch>
              </p:blipFill>
              <p:spPr>
                <a:xfrm>
                  <a:off x="2856221" y="4135642"/>
                  <a:ext cx="406800" cy="468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0" name="Ink 89">
                  <a:extLst>
                    <a:ext uri="{FF2B5EF4-FFF2-40B4-BE49-F238E27FC236}">
                      <a16:creationId xmlns:a16="http://schemas.microsoft.com/office/drawing/2014/main" id="{463C8457-C70C-4100-981A-1276A223ECCF}"/>
                    </a:ext>
                  </a:extLst>
                </p14:cNvPr>
                <p14:cNvContentPartPr/>
                <p14:nvPr/>
              </p14:nvContentPartPr>
              <p14:xfrm>
                <a:off x="3428981" y="4100002"/>
                <a:ext cx="220680" cy="473760"/>
              </p14:xfrm>
            </p:contentPart>
          </mc:Choice>
          <mc:Fallback>
            <p:pic>
              <p:nvPicPr>
                <p:cNvPr id="90" name="Ink 89">
                  <a:extLst>
                    <a:ext uri="{FF2B5EF4-FFF2-40B4-BE49-F238E27FC236}">
                      <a16:creationId xmlns:a16="http://schemas.microsoft.com/office/drawing/2014/main" id="{463C8457-C70C-4100-981A-1276A223ECCF}"/>
                    </a:ext>
                  </a:extLst>
                </p:cNvPr>
                <p:cNvPicPr/>
                <p:nvPr/>
              </p:nvPicPr>
              <p:blipFill>
                <a:blip r:embed="rId85"/>
                <a:stretch>
                  <a:fillRect/>
                </a:stretch>
              </p:blipFill>
              <p:spPr>
                <a:xfrm>
                  <a:off x="3420341" y="4091002"/>
                  <a:ext cx="23832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1" name="Ink 90">
                  <a:extLst>
                    <a:ext uri="{FF2B5EF4-FFF2-40B4-BE49-F238E27FC236}">
                      <a16:creationId xmlns:a16="http://schemas.microsoft.com/office/drawing/2014/main" id="{117CCC8E-7134-44BA-AD4C-76913CCC7714}"/>
                    </a:ext>
                  </a:extLst>
                </p14:cNvPr>
                <p14:cNvContentPartPr/>
                <p14:nvPr/>
              </p14:nvContentPartPr>
              <p14:xfrm>
                <a:off x="3762341" y="4110082"/>
                <a:ext cx="448560" cy="554040"/>
              </p14:xfrm>
            </p:contentPart>
          </mc:Choice>
          <mc:Fallback>
            <p:pic>
              <p:nvPicPr>
                <p:cNvPr id="91" name="Ink 90">
                  <a:extLst>
                    <a:ext uri="{FF2B5EF4-FFF2-40B4-BE49-F238E27FC236}">
                      <a16:creationId xmlns:a16="http://schemas.microsoft.com/office/drawing/2014/main" id="{117CCC8E-7134-44BA-AD4C-76913CCC7714}"/>
                    </a:ext>
                  </a:extLst>
                </p:cNvPr>
                <p:cNvPicPr/>
                <p:nvPr/>
              </p:nvPicPr>
              <p:blipFill>
                <a:blip r:embed="rId87"/>
                <a:stretch>
                  <a:fillRect/>
                </a:stretch>
              </p:blipFill>
              <p:spPr>
                <a:xfrm>
                  <a:off x="3753341" y="4101442"/>
                  <a:ext cx="46620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2" name="Ink 91">
                  <a:extLst>
                    <a:ext uri="{FF2B5EF4-FFF2-40B4-BE49-F238E27FC236}">
                      <a16:creationId xmlns:a16="http://schemas.microsoft.com/office/drawing/2014/main" id="{348D4E28-F737-43A8-A229-AAE89C5531C3}"/>
                    </a:ext>
                  </a:extLst>
                </p14:cNvPr>
                <p14:cNvContentPartPr/>
                <p14:nvPr/>
              </p14:nvContentPartPr>
              <p14:xfrm>
                <a:off x="4413941" y="4039882"/>
                <a:ext cx="142560" cy="543600"/>
              </p14:xfrm>
            </p:contentPart>
          </mc:Choice>
          <mc:Fallback>
            <p:pic>
              <p:nvPicPr>
                <p:cNvPr id="92" name="Ink 91">
                  <a:extLst>
                    <a:ext uri="{FF2B5EF4-FFF2-40B4-BE49-F238E27FC236}">
                      <a16:creationId xmlns:a16="http://schemas.microsoft.com/office/drawing/2014/main" id="{348D4E28-F737-43A8-A229-AAE89C5531C3}"/>
                    </a:ext>
                  </a:extLst>
                </p:cNvPr>
                <p:cNvPicPr/>
                <p:nvPr/>
              </p:nvPicPr>
              <p:blipFill>
                <a:blip r:embed="rId89"/>
                <a:stretch>
                  <a:fillRect/>
                </a:stretch>
              </p:blipFill>
              <p:spPr>
                <a:xfrm>
                  <a:off x="4404941" y="4030882"/>
                  <a:ext cx="160200" cy="561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
            <p14:nvContentPartPr>
              <p14:cNvPr id="94" name="Ink 93">
                <a:extLst>
                  <a:ext uri="{FF2B5EF4-FFF2-40B4-BE49-F238E27FC236}">
                    <a16:creationId xmlns:a16="http://schemas.microsoft.com/office/drawing/2014/main" id="{C6A83803-8E85-40B5-82F9-860BA2A0C08C}"/>
                  </a:ext>
                </a:extLst>
              </p14:cNvPr>
              <p14:cNvContentPartPr/>
              <p14:nvPr/>
            </p14:nvContentPartPr>
            <p14:xfrm>
              <a:off x="4788341" y="4373242"/>
              <a:ext cx="281880" cy="30960"/>
            </p14:xfrm>
          </p:contentPart>
        </mc:Choice>
        <mc:Fallback>
          <p:pic>
            <p:nvPicPr>
              <p:cNvPr id="94" name="Ink 93">
                <a:extLst>
                  <a:ext uri="{FF2B5EF4-FFF2-40B4-BE49-F238E27FC236}">
                    <a16:creationId xmlns:a16="http://schemas.microsoft.com/office/drawing/2014/main" id="{C6A83803-8E85-40B5-82F9-860BA2A0C08C}"/>
                  </a:ext>
                </a:extLst>
              </p:cNvPr>
              <p:cNvPicPr/>
              <p:nvPr/>
            </p:nvPicPr>
            <p:blipFill>
              <a:blip r:embed="rId91"/>
              <a:stretch>
                <a:fillRect/>
              </a:stretch>
            </p:blipFill>
            <p:spPr>
              <a:xfrm>
                <a:off x="4779341" y="4364602"/>
                <a:ext cx="2995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5" name="Ink 94">
                <a:extLst>
                  <a:ext uri="{FF2B5EF4-FFF2-40B4-BE49-F238E27FC236}">
                    <a16:creationId xmlns:a16="http://schemas.microsoft.com/office/drawing/2014/main" id="{430B6A6C-0BB0-4AC8-ABA8-ED890224F0D5}"/>
                  </a:ext>
                </a:extLst>
              </p14:cNvPr>
              <p14:cNvContentPartPr/>
              <p14:nvPr/>
            </p14:nvContentPartPr>
            <p14:xfrm>
              <a:off x="4825781" y="4041322"/>
              <a:ext cx="236520" cy="79560"/>
            </p14:xfrm>
          </p:contentPart>
        </mc:Choice>
        <mc:Fallback>
          <p:pic>
            <p:nvPicPr>
              <p:cNvPr id="95" name="Ink 94">
                <a:extLst>
                  <a:ext uri="{FF2B5EF4-FFF2-40B4-BE49-F238E27FC236}">
                    <a16:creationId xmlns:a16="http://schemas.microsoft.com/office/drawing/2014/main" id="{430B6A6C-0BB0-4AC8-ABA8-ED890224F0D5}"/>
                  </a:ext>
                </a:extLst>
              </p:cNvPr>
              <p:cNvPicPr/>
              <p:nvPr/>
            </p:nvPicPr>
            <p:blipFill>
              <a:blip r:embed="rId93"/>
              <a:stretch>
                <a:fillRect/>
              </a:stretch>
            </p:blipFill>
            <p:spPr>
              <a:xfrm>
                <a:off x="4817141" y="4032322"/>
                <a:ext cx="254160" cy="97200"/>
              </a:xfrm>
              <a:prstGeom prst="rect">
                <a:avLst/>
              </a:prstGeom>
            </p:spPr>
          </p:pic>
        </mc:Fallback>
      </mc:AlternateContent>
      <p:grpSp>
        <p:nvGrpSpPr>
          <p:cNvPr id="99" name="Group 98">
            <a:extLst>
              <a:ext uri="{FF2B5EF4-FFF2-40B4-BE49-F238E27FC236}">
                <a16:creationId xmlns:a16="http://schemas.microsoft.com/office/drawing/2014/main" id="{D936C1B6-2ECA-4291-B545-96CCC02A517E}"/>
              </a:ext>
            </a:extLst>
          </p:cNvPr>
          <p:cNvGrpSpPr/>
          <p:nvPr/>
        </p:nvGrpSpPr>
        <p:grpSpPr>
          <a:xfrm>
            <a:off x="5394941" y="4004602"/>
            <a:ext cx="965880" cy="570240"/>
            <a:chOff x="5394941" y="4004602"/>
            <a:chExt cx="965880" cy="570240"/>
          </a:xfrm>
        </p:grpSpPr>
        <mc:AlternateContent xmlns:mc="http://schemas.openxmlformats.org/markup-compatibility/2006">
          <mc:Choice xmlns:p14="http://schemas.microsoft.com/office/powerpoint/2010/main" Requires="p14">
            <p:contentPart p14:bwMode="auto" r:id="rId94">
              <p14:nvContentPartPr>
                <p14:cNvPr id="96" name="Ink 95">
                  <a:extLst>
                    <a:ext uri="{FF2B5EF4-FFF2-40B4-BE49-F238E27FC236}">
                      <a16:creationId xmlns:a16="http://schemas.microsoft.com/office/drawing/2014/main" id="{770E967E-A144-4373-9A13-24E5DD62CF84}"/>
                    </a:ext>
                  </a:extLst>
                </p14:cNvPr>
                <p14:cNvContentPartPr/>
                <p14:nvPr/>
              </p14:nvContentPartPr>
              <p14:xfrm>
                <a:off x="5394941" y="4022602"/>
                <a:ext cx="388080" cy="517680"/>
              </p14:xfrm>
            </p:contentPart>
          </mc:Choice>
          <mc:Fallback>
            <p:pic>
              <p:nvPicPr>
                <p:cNvPr id="96" name="Ink 95">
                  <a:extLst>
                    <a:ext uri="{FF2B5EF4-FFF2-40B4-BE49-F238E27FC236}">
                      <a16:creationId xmlns:a16="http://schemas.microsoft.com/office/drawing/2014/main" id="{770E967E-A144-4373-9A13-24E5DD62CF84}"/>
                    </a:ext>
                  </a:extLst>
                </p:cNvPr>
                <p:cNvPicPr/>
                <p:nvPr/>
              </p:nvPicPr>
              <p:blipFill>
                <a:blip r:embed="rId95"/>
                <a:stretch>
                  <a:fillRect/>
                </a:stretch>
              </p:blipFill>
              <p:spPr>
                <a:xfrm>
                  <a:off x="5385941" y="4013602"/>
                  <a:ext cx="405720" cy="535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7" name="Ink 96">
                  <a:extLst>
                    <a:ext uri="{FF2B5EF4-FFF2-40B4-BE49-F238E27FC236}">
                      <a16:creationId xmlns:a16="http://schemas.microsoft.com/office/drawing/2014/main" id="{248ABA7F-B5F5-49A6-8A91-B14D39FC8829}"/>
                    </a:ext>
                  </a:extLst>
                </p14:cNvPr>
                <p14:cNvContentPartPr/>
                <p14:nvPr/>
              </p14:nvContentPartPr>
              <p14:xfrm>
                <a:off x="5897861" y="4004602"/>
                <a:ext cx="462960" cy="351360"/>
              </p14:xfrm>
            </p:contentPart>
          </mc:Choice>
          <mc:Fallback>
            <p:pic>
              <p:nvPicPr>
                <p:cNvPr id="97" name="Ink 96">
                  <a:extLst>
                    <a:ext uri="{FF2B5EF4-FFF2-40B4-BE49-F238E27FC236}">
                      <a16:creationId xmlns:a16="http://schemas.microsoft.com/office/drawing/2014/main" id="{248ABA7F-B5F5-49A6-8A91-B14D39FC8829}"/>
                    </a:ext>
                  </a:extLst>
                </p:cNvPr>
                <p:cNvPicPr/>
                <p:nvPr/>
              </p:nvPicPr>
              <p:blipFill>
                <a:blip r:embed="rId97"/>
                <a:stretch>
                  <a:fillRect/>
                </a:stretch>
              </p:blipFill>
              <p:spPr>
                <a:xfrm>
                  <a:off x="5889221" y="3995602"/>
                  <a:ext cx="480600" cy="369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8" name="Ink 97">
                  <a:extLst>
                    <a:ext uri="{FF2B5EF4-FFF2-40B4-BE49-F238E27FC236}">
                      <a16:creationId xmlns:a16="http://schemas.microsoft.com/office/drawing/2014/main" id="{6A8BE011-D303-4159-97C2-0B28031E243F}"/>
                    </a:ext>
                  </a:extLst>
                </p14:cNvPr>
                <p14:cNvContentPartPr/>
                <p14:nvPr/>
              </p14:nvContentPartPr>
              <p14:xfrm>
                <a:off x="6307541" y="4221322"/>
                <a:ext cx="31320" cy="353520"/>
              </p14:xfrm>
            </p:contentPart>
          </mc:Choice>
          <mc:Fallback>
            <p:pic>
              <p:nvPicPr>
                <p:cNvPr id="98" name="Ink 97">
                  <a:extLst>
                    <a:ext uri="{FF2B5EF4-FFF2-40B4-BE49-F238E27FC236}">
                      <a16:creationId xmlns:a16="http://schemas.microsoft.com/office/drawing/2014/main" id="{6A8BE011-D303-4159-97C2-0B28031E243F}"/>
                    </a:ext>
                  </a:extLst>
                </p:cNvPr>
                <p:cNvPicPr/>
                <p:nvPr/>
              </p:nvPicPr>
              <p:blipFill>
                <a:blip r:embed="rId99"/>
                <a:stretch>
                  <a:fillRect/>
                </a:stretch>
              </p:blipFill>
              <p:spPr>
                <a:xfrm>
                  <a:off x="6298541" y="4212682"/>
                  <a:ext cx="48960" cy="37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0">
            <p14:nvContentPartPr>
              <p14:cNvPr id="100" name="Ink 99">
                <a:extLst>
                  <a:ext uri="{FF2B5EF4-FFF2-40B4-BE49-F238E27FC236}">
                    <a16:creationId xmlns:a16="http://schemas.microsoft.com/office/drawing/2014/main" id="{89ACAE52-DDAC-4ABD-9175-945C5F805F2A}"/>
                  </a:ext>
                </a:extLst>
              </p14:cNvPr>
              <p14:cNvContentPartPr/>
              <p14:nvPr/>
            </p14:nvContentPartPr>
            <p14:xfrm>
              <a:off x="1000061" y="5186842"/>
              <a:ext cx="365040" cy="374760"/>
            </p14:xfrm>
          </p:contentPart>
        </mc:Choice>
        <mc:Fallback>
          <p:pic>
            <p:nvPicPr>
              <p:cNvPr id="100" name="Ink 99">
                <a:extLst>
                  <a:ext uri="{FF2B5EF4-FFF2-40B4-BE49-F238E27FC236}">
                    <a16:creationId xmlns:a16="http://schemas.microsoft.com/office/drawing/2014/main" id="{89ACAE52-DDAC-4ABD-9175-945C5F805F2A}"/>
                  </a:ext>
                </a:extLst>
              </p:cNvPr>
              <p:cNvPicPr/>
              <p:nvPr/>
            </p:nvPicPr>
            <p:blipFill>
              <a:blip r:embed="rId101"/>
              <a:stretch>
                <a:fillRect/>
              </a:stretch>
            </p:blipFill>
            <p:spPr>
              <a:xfrm>
                <a:off x="991421" y="5177842"/>
                <a:ext cx="38268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1" name="Ink 100">
                <a:extLst>
                  <a:ext uri="{FF2B5EF4-FFF2-40B4-BE49-F238E27FC236}">
                    <a16:creationId xmlns:a16="http://schemas.microsoft.com/office/drawing/2014/main" id="{331C89C0-9E8E-47B0-B7C1-7FA65DDEC2A6}"/>
                  </a:ext>
                </a:extLst>
              </p14:cNvPr>
              <p14:cNvContentPartPr/>
              <p14:nvPr/>
            </p14:nvContentPartPr>
            <p14:xfrm>
              <a:off x="1707821" y="5082802"/>
              <a:ext cx="332280" cy="433800"/>
            </p14:xfrm>
          </p:contentPart>
        </mc:Choice>
        <mc:Fallback>
          <p:pic>
            <p:nvPicPr>
              <p:cNvPr id="101" name="Ink 100">
                <a:extLst>
                  <a:ext uri="{FF2B5EF4-FFF2-40B4-BE49-F238E27FC236}">
                    <a16:creationId xmlns:a16="http://schemas.microsoft.com/office/drawing/2014/main" id="{331C89C0-9E8E-47B0-B7C1-7FA65DDEC2A6}"/>
                  </a:ext>
                </a:extLst>
              </p:cNvPr>
              <p:cNvPicPr/>
              <p:nvPr/>
            </p:nvPicPr>
            <p:blipFill>
              <a:blip r:embed="rId103"/>
              <a:stretch>
                <a:fillRect/>
              </a:stretch>
            </p:blipFill>
            <p:spPr>
              <a:xfrm>
                <a:off x="1698821" y="5073802"/>
                <a:ext cx="34992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2" name="Ink 101">
                <a:extLst>
                  <a:ext uri="{FF2B5EF4-FFF2-40B4-BE49-F238E27FC236}">
                    <a16:creationId xmlns:a16="http://schemas.microsoft.com/office/drawing/2014/main" id="{29DF45A2-9F92-41ED-831A-A79F712901E4}"/>
                  </a:ext>
                </a:extLst>
              </p14:cNvPr>
              <p14:cNvContentPartPr/>
              <p14:nvPr/>
            </p14:nvContentPartPr>
            <p14:xfrm>
              <a:off x="2408021" y="5326882"/>
              <a:ext cx="259920" cy="82440"/>
            </p14:xfrm>
          </p:contentPart>
        </mc:Choice>
        <mc:Fallback>
          <p:pic>
            <p:nvPicPr>
              <p:cNvPr id="102" name="Ink 101">
                <a:extLst>
                  <a:ext uri="{FF2B5EF4-FFF2-40B4-BE49-F238E27FC236}">
                    <a16:creationId xmlns:a16="http://schemas.microsoft.com/office/drawing/2014/main" id="{29DF45A2-9F92-41ED-831A-A79F712901E4}"/>
                  </a:ext>
                </a:extLst>
              </p:cNvPr>
              <p:cNvPicPr/>
              <p:nvPr/>
            </p:nvPicPr>
            <p:blipFill>
              <a:blip r:embed="rId105"/>
              <a:stretch>
                <a:fillRect/>
              </a:stretch>
            </p:blipFill>
            <p:spPr>
              <a:xfrm>
                <a:off x="2399021" y="5318242"/>
                <a:ext cx="2775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6" name="Ink 105">
                <a:extLst>
                  <a:ext uri="{FF2B5EF4-FFF2-40B4-BE49-F238E27FC236}">
                    <a16:creationId xmlns:a16="http://schemas.microsoft.com/office/drawing/2014/main" id="{13ADCF0A-87D6-4685-9F48-2C7F2BD2294B}"/>
                  </a:ext>
                </a:extLst>
              </p14:cNvPr>
              <p14:cNvContentPartPr/>
              <p14:nvPr/>
            </p14:nvContentPartPr>
            <p14:xfrm>
              <a:off x="4640741" y="4960762"/>
              <a:ext cx="141840" cy="461880"/>
            </p14:xfrm>
          </p:contentPart>
        </mc:Choice>
        <mc:Fallback>
          <p:pic>
            <p:nvPicPr>
              <p:cNvPr id="106" name="Ink 105">
                <a:extLst>
                  <a:ext uri="{FF2B5EF4-FFF2-40B4-BE49-F238E27FC236}">
                    <a16:creationId xmlns:a16="http://schemas.microsoft.com/office/drawing/2014/main" id="{13ADCF0A-87D6-4685-9F48-2C7F2BD2294B}"/>
                  </a:ext>
                </a:extLst>
              </p:cNvPr>
              <p:cNvPicPr/>
              <p:nvPr/>
            </p:nvPicPr>
            <p:blipFill>
              <a:blip r:embed="rId107"/>
              <a:stretch>
                <a:fillRect/>
              </a:stretch>
            </p:blipFill>
            <p:spPr>
              <a:xfrm>
                <a:off x="4632101" y="4952122"/>
                <a:ext cx="15948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7" name="Ink 106">
                <a:extLst>
                  <a:ext uri="{FF2B5EF4-FFF2-40B4-BE49-F238E27FC236}">
                    <a16:creationId xmlns:a16="http://schemas.microsoft.com/office/drawing/2014/main" id="{8B681878-4B3D-4FBD-8CDB-BE0395A7011B}"/>
                  </a:ext>
                </a:extLst>
              </p14:cNvPr>
              <p14:cNvContentPartPr/>
              <p14:nvPr/>
            </p14:nvContentPartPr>
            <p14:xfrm>
              <a:off x="5086061" y="5265322"/>
              <a:ext cx="240840" cy="73440"/>
            </p14:xfrm>
          </p:contentPart>
        </mc:Choice>
        <mc:Fallback>
          <p:pic>
            <p:nvPicPr>
              <p:cNvPr id="107" name="Ink 106">
                <a:extLst>
                  <a:ext uri="{FF2B5EF4-FFF2-40B4-BE49-F238E27FC236}">
                    <a16:creationId xmlns:a16="http://schemas.microsoft.com/office/drawing/2014/main" id="{8B681878-4B3D-4FBD-8CDB-BE0395A7011B}"/>
                  </a:ext>
                </a:extLst>
              </p:cNvPr>
              <p:cNvPicPr/>
              <p:nvPr/>
            </p:nvPicPr>
            <p:blipFill>
              <a:blip r:embed="rId109"/>
              <a:stretch>
                <a:fillRect/>
              </a:stretch>
            </p:blipFill>
            <p:spPr>
              <a:xfrm>
                <a:off x="5077421" y="5256682"/>
                <a:ext cx="2584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08" name="Ink 107">
                <a:extLst>
                  <a:ext uri="{FF2B5EF4-FFF2-40B4-BE49-F238E27FC236}">
                    <a16:creationId xmlns:a16="http://schemas.microsoft.com/office/drawing/2014/main" id="{8CEC37C7-2F7F-4802-A372-34C94F69F065}"/>
                  </a:ext>
                </a:extLst>
              </p14:cNvPr>
              <p14:cNvContentPartPr/>
              <p14:nvPr/>
            </p14:nvContentPartPr>
            <p14:xfrm>
              <a:off x="5069861" y="5019442"/>
              <a:ext cx="199440" cy="2160"/>
            </p14:xfrm>
          </p:contentPart>
        </mc:Choice>
        <mc:Fallback>
          <p:pic>
            <p:nvPicPr>
              <p:cNvPr id="108" name="Ink 107">
                <a:extLst>
                  <a:ext uri="{FF2B5EF4-FFF2-40B4-BE49-F238E27FC236}">
                    <a16:creationId xmlns:a16="http://schemas.microsoft.com/office/drawing/2014/main" id="{8CEC37C7-2F7F-4802-A372-34C94F69F065}"/>
                  </a:ext>
                </a:extLst>
              </p:cNvPr>
              <p:cNvPicPr/>
              <p:nvPr/>
            </p:nvPicPr>
            <p:blipFill>
              <a:blip r:embed="rId111"/>
              <a:stretch>
                <a:fillRect/>
              </a:stretch>
            </p:blipFill>
            <p:spPr>
              <a:xfrm>
                <a:off x="5061221" y="5010442"/>
                <a:ext cx="217080" cy="19800"/>
              </a:xfrm>
              <a:prstGeom prst="rect">
                <a:avLst/>
              </a:prstGeom>
            </p:spPr>
          </p:pic>
        </mc:Fallback>
      </mc:AlternateContent>
      <p:grpSp>
        <p:nvGrpSpPr>
          <p:cNvPr id="112" name="Group 111">
            <a:extLst>
              <a:ext uri="{FF2B5EF4-FFF2-40B4-BE49-F238E27FC236}">
                <a16:creationId xmlns:a16="http://schemas.microsoft.com/office/drawing/2014/main" id="{E3AF40F2-431F-4C1B-A9C5-9420F143D092}"/>
              </a:ext>
            </a:extLst>
          </p:cNvPr>
          <p:cNvGrpSpPr/>
          <p:nvPr/>
        </p:nvGrpSpPr>
        <p:grpSpPr>
          <a:xfrm>
            <a:off x="5613461" y="4915042"/>
            <a:ext cx="933480" cy="522000"/>
            <a:chOff x="5613461" y="4915042"/>
            <a:chExt cx="933480" cy="522000"/>
          </a:xfrm>
        </p:grpSpPr>
        <mc:AlternateContent xmlns:mc="http://schemas.openxmlformats.org/markup-compatibility/2006">
          <mc:Choice xmlns:p14="http://schemas.microsoft.com/office/powerpoint/2010/main" Requires="p14">
            <p:contentPart p14:bwMode="auto" r:id="rId112">
              <p14:nvContentPartPr>
                <p14:cNvPr id="110" name="Ink 109">
                  <a:extLst>
                    <a:ext uri="{FF2B5EF4-FFF2-40B4-BE49-F238E27FC236}">
                      <a16:creationId xmlns:a16="http://schemas.microsoft.com/office/drawing/2014/main" id="{6876E67F-6DBA-4EA5-A6D0-49131B989F45}"/>
                    </a:ext>
                  </a:extLst>
                </p14:cNvPr>
                <p14:cNvContentPartPr/>
                <p14:nvPr/>
              </p14:nvContentPartPr>
              <p14:xfrm>
                <a:off x="5613461" y="4915042"/>
                <a:ext cx="340920" cy="410040"/>
              </p14:xfrm>
            </p:contentPart>
          </mc:Choice>
          <mc:Fallback>
            <p:pic>
              <p:nvPicPr>
                <p:cNvPr id="110" name="Ink 109">
                  <a:extLst>
                    <a:ext uri="{FF2B5EF4-FFF2-40B4-BE49-F238E27FC236}">
                      <a16:creationId xmlns:a16="http://schemas.microsoft.com/office/drawing/2014/main" id="{6876E67F-6DBA-4EA5-A6D0-49131B989F45}"/>
                    </a:ext>
                  </a:extLst>
                </p:cNvPr>
                <p:cNvPicPr/>
                <p:nvPr/>
              </p:nvPicPr>
              <p:blipFill>
                <a:blip r:embed="rId113"/>
                <a:stretch>
                  <a:fillRect/>
                </a:stretch>
              </p:blipFill>
              <p:spPr>
                <a:xfrm>
                  <a:off x="5604461" y="4906402"/>
                  <a:ext cx="35856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1" name="Ink 110">
                  <a:extLst>
                    <a:ext uri="{FF2B5EF4-FFF2-40B4-BE49-F238E27FC236}">
                      <a16:creationId xmlns:a16="http://schemas.microsoft.com/office/drawing/2014/main" id="{38DD9E97-1225-48A6-BB63-780745770D5B}"/>
                    </a:ext>
                  </a:extLst>
                </p14:cNvPr>
                <p14:cNvContentPartPr/>
                <p14:nvPr/>
              </p14:nvContentPartPr>
              <p14:xfrm>
                <a:off x="6160661" y="4958242"/>
                <a:ext cx="386280" cy="478800"/>
              </p14:xfrm>
            </p:contentPart>
          </mc:Choice>
          <mc:Fallback>
            <p:pic>
              <p:nvPicPr>
                <p:cNvPr id="111" name="Ink 110">
                  <a:extLst>
                    <a:ext uri="{FF2B5EF4-FFF2-40B4-BE49-F238E27FC236}">
                      <a16:creationId xmlns:a16="http://schemas.microsoft.com/office/drawing/2014/main" id="{38DD9E97-1225-48A6-BB63-780745770D5B}"/>
                    </a:ext>
                  </a:extLst>
                </p:cNvPr>
                <p:cNvPicPr/>
                <p:nvPr/>
              </p:nvPicPr>
              <p:blipFill>
                <a:blip r:embed="rId115"/>
                <a:stretch>
                  <a:fillRect/>
                </a:stretch>
              </p:blipFill>
              <p:spPr>
                <a:xfrm>
                  <a:off x="6151661" y="4949242"/>
                  <a:ext cx="403920" cy="496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6">
            <p14:nvContentPartPr>
              <p14:cNvPr id="124" name="Ink 123">
                <a:extLst>
                  <a:ext uri="{FF2B5EF4-FFF2-40B4-BE49-F238E27FC236}">
                    <a16:creationId xmlns:a16="http://schemas.microsoft.com/office/drawing/2014/main" id="{708D179D-EB9F-4575-B536-1845C25F93E7}"/>
                  </a:ext>
                </a:extLst>
              </p14:cNvPr>
              <p14:cNvContentPartPr/>
              <p14:nvPr/>
            </p14:nvContentPartPr>
            <p14:xfrm>
              <a:off x="6208181" y="1770802"/>
              <a:ext cx="360" cy="360"/>
            </p14:xfrm>
          </p:contentPart>
        </mc:Choice>
        <mc:Fallback>
          <p:pic>
            <p:nvPicPr>
              <p:cNvPr id="124" name="Ink 123">
                <a:extLst>
                  <a:ext uri="{FF2B5EF4-FFF2-40B4-BE49-F238E27FC236}">
                    <a16:creationId xmlns:a16="http://schemas.microsoft.com/office/drawing/2014/main" id="{708D179D-EB9F-4575-B536-1845C25F93E7}"/>
                  </a:ext>
                </a:extLst>
              </p:cNvPr>
              <p:cNvPicPr/>
              <p:nvPr/>
            </p:nvPicPr>
            <p:blipFill>
              <a:blip r:embed="rId40"/>
              <a:stretch>
                <a:fillRect/>
              </a:stretch>
            </p:blipFill>
            <p:spPr>
              <a:xfrm>
                <a:off x="6199541" y="1762162"/>
                <a:ext cx="18000" cy="18000"/>
              </a:xfrm>
              <a:prstGeom prst="rect">
                <a:avLst/>
              </a:prstGeom>
            </p:spPr>
          </p:pic>
        </mc:Fallback>
      </mc:AlternateContent>
      <p:grpSp>
        <p:nvGrpSpPr>
          <p:cNvPr id="132" name="Group 131">
            <a:extLst>
              <a:ext uri="{FF2B5EF4-FFF2-40B4-BE49-F238E27FC236}">
                <a16:creationId xmlns:a16="http://schemas.microsoft.com/office/drawing/2014/main" id="{7E6285D2-0EB0-4046-ACFD-F4017C529B9B}"/>
              </a:ext>
            </a:extLst>
          </p:cNvPr>
          <p:cNvGrpSpPr/>
          <p:nvPr/>
        </p:nvGrpSpPr>
        <p:grpSpPr>
          <a:xfrm>
            <a:off x="2348621" y="6188722"/>
            <a:ext cx="360" cy="360"/>
            <a:chOff x="2348621" y="6188722"/>
            <a:chExt cx="360" cy="360"/>
          </a:xfrm>
        </p:grpSpPr>
        <mc:AlternateContent xmlns:mc="http://schemas.openxmlformats.org/markup-compatibility/2006">
          <mc:Choice xmlns:p14="http://schemas.microsoft.com/office/powerpoint/2010/main" Requires="p14">
            <p:contentPart p14:bwMode="auto" r:id="rId117">
              <p14:nvContentPartPr>
                <p14:cNvPr id="129" name="Ink 128">
                  <a:extLst>
                    <a:ext uri="{FF2B5EF4-FFF2-40B4-BE49-F238E27FC236}">
                      <a16:creationId xmlns:a16="http://schemas.microsoft.com/office/drawing/2014/main" id="{7B28AD4A-697A-421C-9267-3E194EB3CCB5}"/>
                    </a:ext>
                  </a:extLst>
                </p14:cNvPr>
                <p14:cNvContentPartPr/>
                <p14:nvPr/>
              </p14:nvContentPartPr>
              <p14:xfrm>
                <a:off x="2348621" y="6188722"/>
                <a:ext cx="360" cy="360"/>
              </p14:xfrm>
            </p:contentPart>
          </mc:Choice>
          <mc:Fallback>
            <p:pic>
              <p:nvPicPr>
                <p:cNvPr id="129" name="Ink 128">
                  <a:extLst>
                    <a:ext uri="{FF2B5EF4-FFF2-40B4-BE49-F238E27FC236}">
                      <a16:creationId xmlns:a16="http://schemas.microsoft.com/office/drawing/2014/main" id="{7B28AD4A-697A-421C-9267-3E194EB3CCB5}"/>
                    </a:ext>
                  </a:extLst>
                </p:cNvPr>
                <p:cNvPicPr/>
                <p:nvPr/>
              </p:nvPicPr>
              <p:blipFill>
                <a:blip r:embed="rId40"/>
                <a:stretch>
                  <a:fillRect/>
                </a:stretch>
              </p:blipFill>
              <p:spPr>
                <a:xfrm>
                  <a:off x="2339981" y="61797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30" name="Ink 129">
                  <a:extLst>
                    <a:ext uri="{FF2B5EF4-FFF2-40B4-BE49-F238E27FC236}">
                      <a16:creationId xmlns:a16="http://schemas.microsoft.com/office/drawing/2014/main" id="{562676D7-CD4E-4313-B802-EB3E99DEA6EB}"/>
                    </a:ext>
                  </a:extLst>
                </p14:cNvPr>
                <p14:cNvContentPartPr/>
                <p14:nvPr/>
              </p14:nvContentPartPr>
              <p14:xfrm>
                <a:off x="2348621" y="6188722"/>
                <a:ext cx="360" cy="360"/>
              </p14:xfrm>
            </p:contentPart>
          </mc:Choice>
          <mc:Fallback>
            <p:pic>
              <p:nvPicPr>
                <p:cNvPr id="130" name="Ink 129">
                  <a:extLst>
                    <a:ext uri="{FF2B5EF4-FFF2-40B4-BE49-F238E27FC236}">
                      <a16:creationId xmlns:a16="http://schemas.microsoft.com/office/drawing/2014/main" id="{562676D7-CD4E-4313-B802-EB3E99DEA6EB}"/>
                    </a:ext>
                  </a:extLst>
                </p:cNvPr>
                <p:cNvPicPr/>
                <p:nvPr/>
              </p:nvPicPr>
              <p:blipFill>
                <a:blip r:embed="rId40"/>
                <a:stretch>
                  <a:fillRect/>
                </a:stretch>
              </p:blipFill>
              <p:spPr>
                <a:xfrm>
                  <a:off x="2339981" y="61797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31" name="Ink 130">
                  <a:extLst>
                    <a:ext uri="{FF2B5EF4-FFF2-40B4-BE49-F238E27FC236}">
                      <a16:creationId xmlns:a16="http://schemas.microsoft.com/office/drawing/2014/main" id="{A40AA7A5-03A6-4338-BFEF-5111D75E5682}"/>
                    </a:ext>
                  </a:extLst>
                </p14:cNvPr>
                <p14:cNvContentPartPr/>
                <p14:nvPr/>
              </p14:nvContentPartPr>
              <p14:xfrm>
                <a:off x="2348621" y="6188722"/>
                <a:ext cx="360" cy="360"/>
              </p14:xfrm>
            </p:contentPart>
          </mc:Choice>
          <mc:Fallback>
            <p:pic>
              <p:nvPicPr>
                <p:cNvPr id="131" name="Ink 130">
                  <a:extLst>
                    <a:ext uri="{FF2B5EF4-FFF2-40B4-BE49-F238E27FC236}">
                      <a16:creationId xmlns:a16="http://schemas.microsoft.com/office/drawing/2014/main" id="{A40AA7A5-03A6-4338-BFEF-5111D75E5682}"/>
                    </a:ext>
                  </a:extLst>
                </p:cNvPr>
                <p:cNvPicPr/>
                <p:nvPr/>
              </p:nvPicPr>
              <p:blipFill>
                <a:blip r:embed="rId40"/>
                <a:stretch>
                  <a:fillRect/>
                </a:stretch>
              </p:blipFill>
              <p:spPr>
                <a:xfrm>
                  <a:off x="2339981" y="6179722"/>
                  <a:ext cx="18000" cy="18000"/>
                </a:xfrm>
                <a:prstGeom prst="rect">
                  <a:avLst/>
                </a:prstGeom>
              </p:spPr>
            </p:pic>
          </mc:Fallback>
        </mc:AlternateContent>
      </p:grpSp>
      <p:grpSp>
        <p:nvGrpSpPr>
          <p:cNvPr id="136" name="Group 135">
            <a:extLst>
              <a:ext uri="{FF2B5EF4-FFF2-40B4-BE49-F238E27FC236}">
                <a16:creationId xmlns:a16="http://schemas.microsoft.com/office/drawing/2014/main" id="{D134A2B4-A19E-4C19-A7DD-C570C9A012BA}"/>
              </a:ext>
            </a:extLst>
          </p:cNvPr>
          <p:cNvGrpSpPr/>
          <p:nvPr/>
        </p:nvGrpSpPr>
        <p:grpSpPr>
          <a:xfrm>
            <a:off x="1366541" y="2492602"/>
            <a:ext cx="289440" cy="67680"/>
            <a:chOff x="1366541" y="2492602"/>
            <a:chExt cx="289440" cy="67680"/>
          </a:xfrm>
        </p:grpSpPr>
        <mc:AlternateContent xmlns:mc="http://schemas.openxmlformats.org/markup-compatibility/2006">
          <mc:Choice xmlns:p14="http://schemas.microsoft.com/office/powerpoint/2010/main" Requires="p14">
            <p:contentPart p14:bwMode="auto" r:id="rId120">
              <p14:nvContentPartPr>
                <p14:cNvPr id="125" name="Ink 124">
                  <a:extLst>
                    <a:ext uri="{FF2B5EF4-FFF2-40B4-BE49-F238E27FC236}">
                      <a16:creationId xmlns:a16="http://schemas.microsoft.com/office/drawing/2014/main" id="{EFBE0486-1B60-4D1D-8CCC-6783CFF362E6}"/>
                    </a:ext>
                  </a:extLst>
                </p14:cNvPr>
                <p14:cNvContentPartPr/>
                <p14:nvPr/>
              </p14:nvContentPartPr>
              <p14:xfrm>
                <a:off x="1366541" y="2492602"/>
                <a:ext cx="360" cy="360"/>
              </p14:xfrm>
            </p:contentPart>
          </mc:Choice>
          <mc:Fallback>
            <p:pic>
              <p:nvPicPr>
                <p:cNvPr id="125" name="Ink 124">
                  <a:extLst>
                    <a:ext uri="{FF2B5EF4-FFF2-40B4-BE49-F238E27FC236}">
                      <a16:creationId xmlns:a16="http://schemas.microsoft.com/office/drawing/2014/main" id="{EFBE0486-1B60-4D1D-8CCC-6783CFF362E6}"/>
                    </a:ext>
                  </a:extLst>
                </p:cNvPr>
                <p:cNvPicPr/>
                <p:nvPr/>
              </p:nvPicPr>
              <p:blipFill>
                <a:blip r:embed="rId40"/>
                <a:stretch>
                  <a:fillRect/>
                </a:stretch>
              </p:blipFill>
              <p:spPr>
                <a:xfrm>
                  <a:off x="1357541" y="24839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26" name="Ink 125">
                  <a:extLst>
                    <a:ext uri="{FF2B5EF4-FFF2-40B4-BE49-F238E27FC236}">
                      <a16:creationId xmlns:a16="http://schemas.microsoft.com/office/drawing/2014/main" id="{D26369C2-68D7-4932-BC4B-26EFAD4CDF5C}"/>
                    </a:ext>
                  </a:extLst>
                </p14:cNvPr>
                <p14:cNvContentPartPr/>
                <p14:nvPr/>
              </p14:nvContentPartPr>
              <p14:xfrm>
                <a:off x="1529981" y="2559922"/>
                <a:ext cx="360" cy="360"/>
              </p14:xfrm>
            </p:contentPart>
          </mc:Choice>
          <mc:Fallback>
            <p:pic>
              <p:nvPicPr>
                <p:cNvPr id="126" name="Ink 125">
                  <a:extLst>
                    <a:ext uri="{FF2B5EF4-FFF2-40B4-BE49-F238E27FC236}">
                      <a16:creationId xmlns:a16="http://schemas.microsoft.com/office/drawing/2014/main" id="{D26369C2-68D7-4932-BC4B-26EFAD4CDF5C}"/>
                    </a:ext>
                  </a:extLst>
                </p:cNvPr>
                <p:cNvPicPr/>
                <p:nvPr/>
              </p:nvPicPr>
              <p:blipFill>
                <a:blip r:embed="rId40"/>
                <a:stretch>
                  <a:fillRect/>
                </a:stretch>
              </p:blipFill>
              <p:spPr>
                <a:xfrm>
                  <a:off x="1521341" y="25509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7" name="Ink 126">
                  <a:extLst>
                    <a:ext uri="{FF2B5EF4-FFF2-40B4-BE49-F238E27FC236}">
                      <a16:creationId xmlns:a16="http://schemas.microsoft.com/office/drawing/2014/main" id="{1CC9AC4A-9035-4733-A5EA-28FF5C514C6F}"/>
                    </a:ext>
                  </a:extLst>
                </p14:cNvPr>
                <p14:cNvContentPartPr/>
                <p14:nvPr/>
              </p14:nvContentPartPr>
              <p14:xfrm>
                <a:off x="1529981" y="2559922"/>
                <a:ext cx="360" cy="360"/>
              </p14:xfrm>
            </p:contentPart>
          </mc:Choice>
          <mc:Fallback>
            <p:pic>
              <p:nvPicPr>
                <p:cNvPr id="127" name="Ink 126">
                  <a:extLst>
                    <a:ext uri="{FF2B5EF4-FFF2-40B4-BE49-F238E27FC236}">
                      <a16:creationId xmlns:a16="http://schemas.microsoft.com/office/drawing/2014/main" id="{1CC9AC4A-9035-4733-A5EA-28FF5C514C6F}"/>
                    </a:ext>
                  </a:extLst>
                </p:cNvPr>
                <p:cNvPicPr/>
                <p:nvPr/>
              </p:nvPicPr>
              <p:blipFill>
                <a:blip r:embed="rId40"/>
                <a:stretch>
                  <a:fillRect/>
                </a:stretch>
              </p:blipFill>
              <p:spPr>
                <a:xfrm>
                  <a:off x="1521341" y="25509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33" name="Ink 132">
                  <a:extLst>
                    <a:ext uri="{FF2B5EF4-FFF2-40B4-BE49-F238E27FC236}">
                      <a16:creationId xmlns:a16="http://schemas.microsoft.com/office/drawing/2014/main" id="{948F7613-DE56-4F13-B09F-04E2DA27E642}"/>
                    </a:ext>
                  </a:extLst>
                </p14:cNvPr>
                <p14:cNvContentPartPr/>
                <p14:nvPr/>
              </p14:nvContentPartPr>
              <p14:xfrm>
                <a:off x="1655621" y="2550562"/>
                <a:ext cx="360" cy="360"/>
              </p14:xfrm>
            </p:contentPart>
          </mc:Choice>
          <mc:Fallback>
            <p:pic>
              <p:nvPicPr>
                <p:cNvPr id="133" name="Ink 132">
                  <a:extLst>
                    <a:ext uri="{FF2B5EF4-FFF2-40B4-BE49-F238E27FC236}">
                      <a16:creationId xmlns:a16="http://schemas.microsoft.com/office/drawing/2014/main" id="{948F7613-DE56-4F13-B09F-04E2DA27E642}"/>
                    </a:ext>
                  </a:extLst>
                </p:cNvPr>
                <p:cNvPicPr/>
                <p:nvPr/>
              </p:nvPicPr>
              <p:blipFill>
                <a:blip r:embed="rId40"/>
                <a:stretch>
                  <a:fillRect/>
                </a:stretch>
              </p:blipFill>
              <p:spPr>
                <a:xfrm>
                  <a:off x="1646621" y="25419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34" name="Ink 133">
                  <a:extLst>
                    <a:ext uri="{FF2B5EF4-FFF2-40B4-BE49-F238E27FC236}">
                      <a16:creationId xmlns:a16="http://schemas.microsoft.com/office/drawing/2014/main" id="{50046A71-981A-4740-B943-08810601CFEF}"/>
                    </a:ext>
                  </a:extLst>
                </p14:cNvPr>
                <p14:cNvContentPartPr/>
                <p14:nvPr/>
              </p14:nvContentPartPr>
              <p14:xfrm>
                <a:off x="1655621" y="2550562"/>
                <a:ext cx="360" cy="360"/>
              </p14:xfrm>
            </p:contentPart>
          </mc:Choice>
          <mc:Fallback>
            <p:pic>
              <p:nvPicPr>
                <p:cNvPr id="134" name="Ink 133">
                  <a:extLst>
                    <a:ext uri="{FF2B5EF4-FFF2-40B4-BE49-F238E27FC236}">
                      <a16:creationId xmlns:a16="http://schemas.microsoft.com/office/drawing/2014/main" id="{50046A71-981A-4740-B943-08810601CFEF}"/>
                    </a:ext>
                  </a:extLst>
                </p:cNvPr>
                <p:cNvPicPr/>
                <p:nvPr/>
              </p:nvPicPr>
              <p:blipFill>
                <a:blip r:embed="rId40"/>
                <a:stretch>
                  <a:fillRect/>
                </a:stretch>
              </p:blipFill>
              <p:spPr>
                <a:xfrm>
                  <a:off x="1646621" y="25419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35" name="Ink 134">
                  <a:extLst>
                    <a:ext uri="{FF2B5EF4-FFF2-40B4-BE49-F238E27FC236}">
                      <a16:creationId xmlns:a16="http://schemas.microsoft.com/office/drawing/2014/main" id="{B0FC13D4-5671-49C8-9673-DA21F288177D}"/>
                    </a:ext>
                  </a:extLst>
                </p14:cNvPr>
                <p14:cNvContentPartPr/>
                <p14:nvPr/>
              </p14:nvContentPartPr>
              <p14:xfrm>
                <a:off x="1655621" y="2550562"/>
                <a:ext cx="360" cy="360"/>
              </p14:xfrm>
            </p:contentPart>
          </mc:Choice>
          <mc:Fallback>
            <p:pic>
              <p:nvPicPr>
                <p:cNvPr id="135" name="Ink 134">
                  <a:extLst>
                    <a:ext uri="{FF2B5EF4-FFF2-40B4-BE49-F238E27FC236}">
                      <a16:creationId xmlns:a16="http://schemas.microsoft.com/office/drawing/2014/main" id="{B0FC13D4-5671-49C8-9673-DA21F288177D}"/>
                    </a:ext>
                  </a:extLst>
                </p:cNvPr>
                <p:cNvPicPr/>
                <p:nvPr/>
              </p:nvPicPr>
              <p:blipFill>
                <a:blip r:embed="rId40"/>
                <a:stretch>
                  <a:fillRect/>
                </a:stretch>
              </p:blipFill>
              <p:spPr>
                <a:xfrm>
                  <a:off x="1646621" y="2541922"/>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137" name="Ink 136">
                <a:extLst>
                  <a:ext uri="{FF2B5EF4-FFF2-40B4-BE49-F238E27FC236}">
                    <a16:creationId xmlns:a16="http://schemas.microsoft.com/office/drawing/2014/main" id="{4E820669-DD80-4602-9A3E-A2C882FF932D}"/>
                  </a:ext>
                </a:extLst>
              </p14:cNvPr>
              <p14:cNvContentPartPr/>
              <p14:nvPr/>
            </p14:nvContentPartPr>
            <p14:xfrm>
              <a:off x="5476661" y="5833042"/>
              <a:ext cx="360" cy="360"/>
            </p14:xfrm>
          </p:contentPart>
        </mc:Choice>
        <mc:Fallback>
          <p:pic>
            <p:nvPicPr>
              <p:cNvPr id="137" name="Ink 136">
                <a:extLst>
                  <a:ext uri="{FF2B5EF4-FFF2-40B4-BE49-F238E27FC236}">
                    <a16:creationId xmlns:a16="http://schemas.microsoft.com/office/drawing/2014/main" id="{4E820669-DD80-4602-9A3E-A2C882FF932D}"/>
                  </a:ext>
                </a:extLst>
              </p:cNvPr>
              <p:cNvPicPr/>
              <p:nvPr/>
            </p:nvPicPr>
            <p:blipFill>
              <a:blip r:embed="rId40"/>
              <a:stretch>
                <a:fillRect/>
              </a:stretch>
            </p:blipFill>
            <p:spPr>
              <a:xfrm>
                <a:off x="5467661" y="5824042"/>
                <a:ext cx="18000" cy="18000"/>
              </a:xfrm>
              <a:prstGeom prst="rect">
                <a:avLst/>
              </a:prstGeom>
            </p:spPr>
          </p:pic>
        </mc:Fallback>
      </mc:AlternateContent>
      <p:grpSp>
        <p:nvGrpSpPr>
          <p:cNvPr id="140" name="Group 139">
            <a:extLst>
              <a:ext uri="{FF2B5EF4-FFF2-40B4-BE49-F238E27FC236}">
                <a16:creationId xmlns:a16="http://schemas.microsoft.com/office/drawing/2014/main" id="{4B3988E8-4FB9-4F41-9E6D-0709DD2085FC}"/>
              </a:ext>
            </a:extLst>
          </p:cNvPr>
          <p:cNvGrpSpPr/>
          <p:nvPr/>
        </p:nvGrpSpPr>
        <p:grpSpPr>
          <a:xfrm>
            <a:off x="3215861" y="4991362"/>
            <a:ext cx="1129320" cy="466560"/>
            <a:chOff x="3215861" y="4991362"/>
            <a:chExt cx="1129320" cy="466560"/>
          </a:xfrm>
        </p:grpSpPr>
        <mc:AlternateContent xmlns:mc="http://schemas.openxmlformats.org/markup-compatibility/2006">
          <mc:Choice xmlns:p14="http://schemas.microsoft.com/office/powerpoint/2010/main" Requires="p14">
            <p:contentPart p14:bwMode="auto" r:id="rId127">
              <p14:nvContentPartPr>
                <p14:cNvPr id="103" name="Ink 102">
                  <a:extLst>
                    <a:ext uri="{FF2B5EF4-FFF2-40B4-BE49-F238E27FC236}">
                      <a16:creationId xmlns:a16="http://schemas.microsoft.com/office/drawing/2014/main" id="{71BAA65A-0DF3-4273-BD31-9A344C8E2D3D}"/>
                    </a:ext>
                  </a:extLst>
                </p14:cNvPr>
                <p14:cNvContentPartPr/>
                <p14:nvPr/>
              </p14:nvContentPartPr>
              <p14:xfrm>
                <a:off x="3215861" y="5121682"/>
                <a:ext cx="342360" cy="309960"/>
              </p14:xfrm>
            </p:contentPart>
          </mc:Choice>
          <mc:Fallback>
            <p:pic>
              <p:nvPicPr>
                <p:cNvPr id="103" name="Ink 102">
                  <a:extLst>
                    <a:ext uri="{FF2B5EF4-FFF2-40B4-BE49-F238E27FC236}">
                      <a16:creationId xmlns:a16="http://schemas.microsoft.com/office/drawing/2014/main" id="{71BAA65A-0DF3-4273-BD31-9A344C8E2D3D}"/>
                    </a:ext>
                  </a:extLst>
                </p:cNvPr>
                <p:cNvPicPr/>
                <p:nvPr/>
              </p:nvPicPr>
              <p:blipFill>
                <a:blip r:embed="rId128"/>
                <a:stretch>
                  <a:fillRect/>
                </a:stretch>
              </p:blipFill>
              <p:spPr>
                <a:xfrm>
                  <a:off x="3207221" y="5113042"/>
                  <a:ext cx="36000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4" name="Ink 103">
                  <a:extLst>
                    <a:ext uri="{FF2B5EF4-FFF2-40B4-BE49-F238E27FC236}">
                      <a16:creationId xmlns:a16="http://schemas.microsoft.com/office/drawing/2014/main" id="{5B8C2FAE-A348-42CC-8F1A-202FA2554A7E}"/>
                    </a:ext>
                  </a:extLst>
                </p14:cNvPr>
                <p14:cNvContentPartPr/>
                <p14:nvPr/>
              </p14:nvContentPartPr>
              <p14:xfrm>
                <a:off x="3740021" y="4991362"/>
                <a:ext cx="262440" cy="384120"/>
              </p14:xfrm>
            </p:contentPart>
          </mc:Choice>
          <mc:Fallback>
            <p:pic>
              <p:nvPicPr>
                <p:cNvPr id="104" name="Ink 103">
                  <a:extLst>
                    <a:ext uri="{FF2B5EF4-FFF2-40B4-BE49-F238E27FC236}">
                      <a16:creationId xmlns:a16="http://schemas.microsoft.com/office/drawing/2014/main" id="{5B8C2FAE-A348-42CC-8F1A-202FA2554A7E}"/>
                    </a:ext>
                  </a:extLst>
                </p:cNvPr>
                <p:cNvPicPr/>
                <p:nvPr/>
              </p:nvPicPr>
              <p:blipFill>
                <a:blip r:embed="rId130"/>
                <a:stretch>
                  <a:fillRect/>
                </a:stretch>
              </p:blipFill>
              <p:spPr>
                <a:xfrm>
                  <a:off x="3731021" y="4982722"/>
                  <a:ext cx="28008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5" name="Ink 104">
                  <a:extLst>
                    <a:ext uri="{FF2B5EF4-FFF2-40B4-BE49-F238E27FC236}">
                      <a16:creationId xmlns:a16="http://schemas.microsoft.com/office/drawing/2014/main" id="{B574CA62-A71F-4F5D-9931-AA9DAE4373C9}"/>
                    </a:ext>
                  </a:extLst>
                </p14:cNvPr>
                <p14:cNvContentPartPr/>
                <p14:nvPr/>
              </p14:nvContentPartPr>
              <p14:xfrm>
                <a:off x="4082381" y="5066602"/>
                <a:ext cx="262800" cy="356400"/>
              </p14:xfrm>
            </p:contentPart>
          </mc:Choice>
          <mc:Fallback>
            <p:pic>
              <p:nvPicPr>
                <p:cNvPr id="105" name="Ink 104">
                  <a:extLst>
                    <a:ext uri="{FF2B5EF4-FFF2-40B4-BE49-F238E27FC236}">
                      <a16:creationId xmlns:a16="http://schemas.microsoft.com/office/drawing/2014/main" id="{B574CA62-A71F-4F5D-9931-AA9DAE4373C9}"/>
                    </a:ext>
                  </a:extLst>
                </p:cNvPr>
                <p:cNvPicPr/>
                <p:nvPr/>
              </p:nvPicPr>
              <p:blipFill>
                <a:blip r:embed="rId132"/>
                <a:stretch>
                  <a:fillRect/>
                </a:stretch>
              </p:blipFill>
              <p:spPr>
                <a:xfrm>
                  <a:off x="4073381" y="5057962"/>
                  <a:ext cx="280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38" name="Ink 137">
                  <a:extLst>
                    <a:ext uri="{FF2B5EF4-FFF2-40B4-BE49-F238E27FC236}">
                      <a16:creationId xmlns:a16="http://schemas.microsoft.com/office/drawing/2014/main" id="{C2581762-92A7-4CF2-B874-B5B631EBCD52}"/>
                    </a:ext>
                  </a:extLst>
                </p14:cNvPr>
                <p14:cNvContentPartPr/>
                <p14:nvPr/>
              </p14:nvContentPartPr>
              <p14:xfrm>
                <a:off x="3772781" y="5457562"/>
                <a:ext cx="360" cy="360"/>
              </p14:xfrm>
            </p:contentPart>
          </mc:Choice>
          <mc:Fallback>
            <p:pic>
              <p:nvPicPr>
                <p:cNvPr id="138" name="Ink 137">
                  <a:extLst>
                    <a:ext uri="{FF2B5EF4-FFF2-40B4-BE49-F238E27FC236}">
                      <a16:creationId xmlns:a16="http://schemas.microsoft.com/office/drawing/2014/main" id="{C2581762-92A7-4CF2-B874-B5B631EBCD52}"/>
                    </a:ext>
                  </a:extLst>
                </p:cNvPr>
                <p:cNvPicPr/>
                <p:nvPr/>
              </p:nvPicPr>
              <p:blipFill>
                <a:blip r:embed="rId40"/>
                <a:stretch>
                  <a:fillRect/>
                </a:stretch>
              </p:blipFill>
              <p:spPr>
                <a:xfrm>
                  <a:off x="3764141" y="5448562"/>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4">
            <p14:nvContentPartPr>
              <p14:cNvPr id="139" name="Ink 138">
                <a:extLst>
                  <a:ext uri="{FF2B5EF4-FFF2-40B4-BE49-F238E27FC236}">
                    <a16:creationId xmlns:a16="http://schemas.microsoft.com/office/drawing/2014/main" id="{4561AF95-A005-4AE2-84C0-5D89DD9B012B}"/>
                  </a:ext>
                </a:extLst>
              </p14:cNvPr>
              <p14:cNvContentPartPr/>
              <p14:nvPr/>
            </p14:nvContentPartPr>
            <p14:xfrm>
              <a:off x="3253301" y="5688322"/>
              <a:ext cx="360" cy="360"/>
            </p14:xfrm>
          </p:contentPart>
        </mc:Choice>
        <mc:Fallback>
          <p:pic>
            <p:nvPicPr>
              <p:cNvPr id="139" name="Ink 138">
                <a:extLst>
                  <a:ext uri="{FF2B5EF4-FFF2-40B4-BE49-F238E27FC236}">
                    <a16:creationId xmlns:a16="http://schemas.microsoft.com/office/drawing/2014/main" id="{4561AF95-A005-4AE2-84C0-5D89DD9B012B}"/>
                  </a:ext>
                </a:extLst>
              </p:cNvPr>
              <p:cNvPicPr/>
              <p:nvPr/>
            </p:nvPicPr>
            <p:blipFill>
              <a:blip r:embed="rId40"/>
              <a:stretch>
                <a:fillRect/>
              </a:stretch>
            </p:blipFill>
            <p:spPr>
              <a:xfrm>
                <a:off x="3244661" y="56793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41" name="Ink 140">
                <a:extLst>
                  <a:ext uri="{FF2B5EF4-FFF2-40B4-BE49-F238E27FC236}">
                    <a16:creationId xmlns:a16="http://schemas.microsoft.com/office/drawing/2014/main" id="{9DBECA94-3A7C-496F-A742-DD88A81886DB}"/>
                  </a:ext>
                </a:extLst>
              </p14:cNvPr>
              <p14:cNvContentPartPr/>
              <p14:nvPr/>
            </p14:nvContentPartPr>
            <p14:xfrm>
              <a:off x="1491821" y="2569642"/>
              <a:ext cx="360" cy="360"/>
            </p14:xfrm>
          </p:contentPart>
        </mc:Choice>
        <mc:Fallback>
          <p:pic>
            <p:nvPicPr>
              <p:cNvPr id="141" name="Ink 140">
                <a:extLst>
                  <a:ext uri="{FF2B5EF4-FFF2-40B4-BE49-F238E27FC236}">
                    <a16:creationId xmlns:a16="http://schemas.microsoft.com/office/drawing/2014/main" id="{9DBECA94-3A7C-496F-A742-DD88A81886DB}"/>
                  </a:ext>
                </a:extLst>
              </p:cNvPr>
              <p:cNvPicPr/>
              <p:nvPr/>
            </p:nvPicPr>
            <p:blipFill>
              <a:blip r:embed="rId40"/>
              <a:stretch>
                <a:fillRect/>
              </a:stretch>
            </p:blipFill>
            <p:spPr>
              <a:xfrm>
                <a:off x="1483181" y="25610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42" name="Ink 141">
                <a:extLst>
                  <a:ext uri="{FF2B5EF4-FFF2-40B4-BE49-F238E27FC236}">
                    <a16:creationId xmlns:a16="http://schemas.microsoft.com/office/drawing/2014/main" id="{4C716884-B533-43F3-B1CE-689031BA0783}"/>
                  </a:ext>
                </a:extLst>
              </p14:cNvPr>
              <p14:cNvContentPartPr/>
              <p14:nvPr/>
            </p14:nvContentPartPr>
            <p14:xfrm>
              <a:off x="1491821" y="2569642"/>
              <a:ext cx="360" cy="360"/>
            </p14:xfrm>
          </p:contentPart>
        </mc:Choice>
        <mc:Fallback>
          <p:pic>
            <p:nvPicPr>
              <p:cNvPr id="142" name="Ink 141">
                <a:extLst>
                  <a:ext uri="{FF2B5EF4-FFF2-40B4-BE49-F238E27FC236}">
                    <a16:creationId xmlns:a16="http://schemas.microsoft.com/office/drawing/2014/main" id="{4C716884-B533-43F3-B1CE-689031BA0783}"/>
                  </a:ext>
                </a:extLst>
              </p:cNvPr>
              <p:cNvPicPr/>
              <p:nvPr/>
            </p:nvPicPr>
            <p:blipFill>
              <a:blip r:embed="rId137"/>
              <a:stretch>
                <a:fillRect/>
              </a:stretch>
            </p:blipFill>
            <p:spPr>
              <a:xfrm>
                <a:off x="1483181" y="25610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43" name="Ink 142">
                <a:extLst>
                  <a:ext uri="{FF2B5EF4-FFF2-40B4-BE49-F238E27FC236}">
                    <a16:creationId xmlns:a16="http://schemas.microsoft.com/office/drawing/2014/main" id="{97AAF72C-EF44-4FA5-9263-1BC7FA65530C}"/>
                  </a:ext>
                </a:extLst>
              </p14:cNvPr>
              <p14:cNvContentPartPr/>
              <p14:nvPr/>
            </p14:nvContentPartPr>
            <p14:xfrm>
              <a:off x="1491821" y="2569642"/>
              <a:ext cx="360" cy="360"/>
            </p14:xfrm>
          </p:contentPart>
        </mc:Choice>
        <mc:Fallback>
          <p:pic>
            <p:nvPicPr>
              <p:cNvPr id="143" name="Ink 142">
                <a:extLst>
                  <a:ext uri="{FF2B5EF4-FFF2-40B4-BE49-F238E27FC236}">
                    <a16:creationId xmlns:a16="http://schemas.microsoft.com/office/drawing/2014/main" id="{97AAF72C-EF44-4FA5-9263-1BC7FA65530C}"/>
                  </a:ext>
                </a:extLst>
              </p:cNvPr>
              <p:cNvPicPr/>
              <p:nvPr/>
            </p:nvPicPr>
            <p:blipFill>
              <a:blip r:embed="rId40"/>
              <a:stretch>
                <a:fillRect/>
              </a:stretch>
            </p:blipFill>
            <p:spPr>
              <a:xfrm>
                <a:off x="1483181" y="25610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44" name="Ink 143">
                <a:extLst>
                  <a:ext uri="{FF2B5EF4-FFF2-40B4-BE49-F238E27FC236}">
                    <a16:creationId xmlns:a16="http://schemas.microsoft.com/office/drawing/2014/main" id="{61A69D71-EA83-4ED0-8572-8F5A69A91D87}"/>
                  </a:ext>
                </a:extLst>
              </p14:cNvPr>
              <p14:cNvContentPartPr/>
              <p14:nvPr/>
            </p14:nvContentPartPr>
            <p14:xfrm>
              <a:off x="1491821" y="2569642"/>
              <a:ext cx="360" cy="360"/>
            </p14:xfrm>
          </p:contentPart>
        </mc:Choice>
        <mc:Fallback>
          <p:pic>
            <p:nvPicPr>
              <p:cNvPr id="144" name="Ink 143">
                <a:extLst>
                  <a:ext uri="{FF2B5EF4-FFF2-40B4-BE49-F238E27FC236}">
                    <a16:creationId xmlns:a16="http://schemas.microsoft.com/office/drawing/2014/main" id="{61A69D71-EA83-4ED0-8572-8F5A69A91D87}"/>
                  </a:ext>
                </a:extLst>
              </p:cNvPr>
              <p:cNvPicPr/>
              <p:nvPr/>
            </p:nvPicPr>
            <p:blipFill>
              <a:blip r:embed="rId40"/>
              <a:stretch>
                <a:fillRect/>
              </a:stretch>
            </p:blipFill>
            <p:spPr>
              <a:xfrm>
                <a:off x="1483181" y="2561002"/>
                <a:ext cx="18000" cy="18000"/>
              </a:xfrm>
              <a:prstGeom prst="rect">
                <a:avLst/>
              </a:prstGeom>
            </p:spPr>
          </p:pic>
        </mc:Fallback>
      </mc:AlternateContent>
    </p:spTree>
    <p:extLst>
      <p:ext uri="{BB962C8B-B14F-4D97-AF65-F5344CB8AC3E}">
        <p14:creationId xmlns:p14="http://schemas.microsoft.com/office/powerpoint/2010/main" val="2697454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F73C-FEE2-494B-B9D3-215668E913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98CF53-BD0E-4F61-8ED3-4B873B875E55}"/>
              </a:ext>
            </a:extLst>
          </p:cNvPr>
          <p:cNvSpPr>
            <a:spLocks noGrp="1"/>
          </p:cNvSpPr>
          <p:nvPr>
            <p:ph idx="1"/>
          </p:nvPr>
        </p:nvSpPr>
        <p:spPr/>
        <p:txBody>
          <a:bodyPr/>
          <a:lstStyle/>
          <a:p>
            <a:r>
              <a:rPr lang="en-US" dirty="0"/>
              <a:t>The desirability of an estimator is judged by its characteristics. Three important criteria are: </a:t>
            </a:r>
          </a:p>
          <a:p>
            <a:pPr lvl="1"/>
            <a:r>
              <a:rPr lang="en-US" dirty="0"/>
              <a:t> Unbiasedness </a:t>
            </a:r>
          </a:p>
          <a:p>
            <a:pPr lvl="1"/>
            <a:r>
              <a:rPr lang="en-US" dirty="0"/>
              <a:t> Consistency </a:t>
            </a:r>
          </a:p>
          <a:p>
            <a:pPr lvl="1"/>
            <a:r>
              <a:rPr lang="en-US" dirty="0"/>
              <a:t> Efficiency</a:t>
            </a:r>
            <a:endParaRPr lang="en-IN" dirty="0"/>
          </a:p>
        </p:txBody>
      </p:sp>
      <p:grpSp>
        <p:nvGrpSpPr>
          <p:cNvPr id="7" name="Group 6">
            <a:extLst>
              <a:ext uri="{FF2B5EF4-FFF2-40B4-BE49-F238E27FC236}">
                <a16:creationId xmlns:a16="http://schemas.microsoft.com/office/drawing/2014/main" id="{EBD1772C-8858-4C49-A863-1CE3A9C397B1}"/>
              </a:ext>
            </a:extLst>
          </p:cNvPr>
          <p:cNvGrpSpPr/>
          <p:nvPr/>
        </p:nvGrpSpPr>
        <p:grpSpPr>
          <a:xfrm>
            <a:off x="1540061" y="2001562"/>
            <a:ext cx="360" cy="360"/>
            <a:chOff x="1540061" y="2001562"/>
            <a:chExt cx="360" cy="36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30FA72E-0409-483A-A5B8-5C1DA961849F}"/>
                    </a:ext>
                  </a:extLst>
                </p14:cNvPr>
                <p14:cNvContentPartPr/>
                <p14:nvPr/>
              </p14:nvContentPartPr>
              <p14:xfrm>
                <a:off x="1540061" y="2001562"/>
                <a:ext cx="360" cy="360"/>
              </p14:xfrm>
            </p:contentPart>
          </mc:Choice>
          <mc:Fallback>
            <p:pic>
              <p:nvPicPr>
                <p:cNvPr id="4" name="Ink 3">
                  <a:extLst>
                    <a:ext uri="{FF2B5EF4-FFF2-40B4-BE49-F238E27FC236}">
                      <a16:creationId xmlns:a16="http://schemas.microsoft.com/office/drawing/2014/main" id="{830FA72E-0409-483A-A5B8-5C1DA961849F}"/>
                    </a:ext>
                  </a:extLst>
                </p:cNvPr>
                <p:cNvPicPr/>
                <p:nvPr/>
              </p:nvPicPr>
              <p:blipFill>
                <a:blip r:embed="rId3"/>
                <a:stretch>
                  <a:fillRect/>
                </a:stretch>
              </p:blipFill>
              <p:spPr>
                <a:xfrm>
                  <a:off x="1531061" y="19929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B2F1ED0-EC22-437C-B820-333C0608AE78}"/>
                    </a:ext>
                  </a:extLst>
                </p14:cNvPr>
                <p14:cNvContentPartPr/>
                <p14:nvPr/>
              </p14:nvContentPartPr>
              <p14:xfrm>
                <a:off x="1540061" y="2001562"/>
                <a:ext cx="360" cy="360"/>
              </p14:xfrm>
            </p:contentPart>
          </mc:Choice>
          <mc:Fallback>
            <p:pic>
              <p:nvPicPr>
                <p:cNvPr id="5" name="Ink 4">
                  <a:extLst>
                    <a:ext uri="{FF2B5EF4-FFF2-40B4-BE49-F238E27FC236}">
                      <a16:creationId xmlns:a16="http://schemas.microsoft.com/office/drawing/2014/main" id="{AB2F1ED0-EC22-437C-B820-333C0608AE78}"/>
                    </a:ext>
                  </a:extLst>
                </p:cNvPr>
                <p:cNvPicPr/>
                <p:nvPr/>
              </p:nvPicPr>
              <p:blipFill>
                <a:blip r:embed="rId3"/>
                <a:stretch>
                  <a:fillRect/>
                </a:stretch>
              </p:blipFill>
              <p:spPr>
                <a:xfrm>
                  <a:off x="1531061" y="19929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B8EF195-9391-4748-9909-99D58EBB26B1}"/>
                    </a:ext>
                  </a:extLst>
                </p14:cNvPr>
                <p14:cNvContentPartPr/>
                <p14:nvPr/>
              </p14:nvContentPartPr>
              <p14:xfrm>
                <a:off x="1540061" y="2001562"/>
                <a:ext cx="360" cy="360"/>
              </p14:xfrm>
            </p:contentPart>
          </mc:Choice>
          <mc:Fallback>
            <p:pic>
              <p:nvPicPr>
                <p:cNvPr id="6" name="Ink 5">
                  <a:extLst>
                    <a:ext uri="{FF2B5EF4-FFF2-40B4-BE49-F238E27FC236}">
                      <a16:creationId xmlns:a16="http://schemas.microsoft.com/office/drawing/2014/main" id="{9B8EF195-9391-4748-9909-99D58EBB26B1}"/>
                    </a:ext>
                  </a:extLst>
                </p:cNvPr>
                <p:cNvPicPr/>
                <p:nvPr/>
              </p:nvPicPr>
              <p:blipFill>
                <a:blip r:embed="rId6"/>
                <a:stretch>
                  <a:fillRect/>
                </a:stretch>
              </p:blipFill>
              <p:spPr>
                <a:xfrm>
                  <a:off x="1531061" y="1992922"/>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0A0A3937-5356-42EA-84B2-C74D60BB550B}"/>
                  </a:ext>
                </a:extLst>
              </p14:cNvPr>
              <p14:cNvContentPartPr/>
              <p14:nvPr/>
            </p14:nvContentPartPr>
            <p14:xfrm>
              <a:off x="1376261" y="2175082"/>
              <a:ext cx="360" cy="360"/>
            </p14:xfrm>
          </p:contentPart>
        </mc:Choice>
        <mc:Fallback>
          <p:pic>
            <p:nvPicPr>
              <p:cNvPr id="8" name="Ink 7">
                <a:extLst>
                  <a:ext uri="{FF2B5EF4-FFF2-40B4-BE49-F238E27FC236}">
                    <a16:creationId xmlns:a16="http://schemas.microsoft.com/office/drawing/2014/main" id="{0A0A3937-5356-42EA-84B2-C74D60BB550B}"/>
                  </a:ext>
                </a:extLst>
              </p:cNvPr>
              <p:cNvPicPr/>
              <p:nvPr/>
            </p:nvPicPr>
            <p:blipFill>
              <a:blip r:embed="rId8"/>
              <a:stretch>
                <a:fillRect/>
              </a:stretch>
            </p:blipFill>
            <p:spPr>
              <a:xfrm>
                <a:off x="1371941" y="2170762"/>
                <a:ext cx="9000" cy="9000"/>
              </a:xfrm>
              <a:prstGeom prst="rect">
                <a:avLst/>
              </a:prstGeom>
            </p:spPr>
          </p:pic>
        </mc:Fallback>
      </mc:AlternateContent>
    </p:spTree>
    <p:extLst>
      <p:ext uri="{BB962C8B-B14F-4D97-AF65-F5344CB8AC3E}">
        <p14:creationId xmlns:p14="http://schemas.microsoft.com/office/powerpoint/2010/main" val="364427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1367</Words>
  <Application>Microsoft Office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Open Sans</vt:lpstr>
      <vt:lpstr>Roboto</vt:lpstr>
      <vt:lpstr>Office Theme</vt:lpstr>
      <vt:lpstr>Estimate in statistical terms</vt:lpstr>
      <vt:lpstr>Statistical Inference</vt:lpstr>
      <vt:lpstr>Estimate in statistical terms</vt:lpstr>
      <vt:lpstr>Estimate in statistical terms</vt:lpstr>
      <vt:lpstr>Estimate in statistical terms</vt:lpstr>
      <vt:lpstr>Estimate in statistical terms</vt:lpstr>
      <vt:lpstr>PowerPoint Presentation</vt:lpstr>
      <vt:lpstr>Example</vt:lpstr>
      <vt:lpstr>PowerPoint Presentation</vt:lpstr>
      <vt:lpstr>Unbiasedness…</vt:lpstr>
      <vt:lpstr>Consistency . . .</vt:lpstr>
      <vt:lpstr>Efficiency . .</vt:lpstr>
      <vt:lpstr>Maximum Likelihood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Kavita Shirsat</dc:creator>
  <cp:lastModifiedBy>Kavita Shirsat</cp:lastModifiedBy>
  <cp:revision>3</cp:revision>
  <dcterms:created xsi:type="dcterms:W3CDTF">2022-04-19T07:37:11Z</dcterms:created>
  <dcterms:modified xsi:type="dcterms:W3CDTF">2022-04-19T11:54:54Z</dcterms:modified>
</cp:coreProperties>
</file>