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58" r:id="rId10"/>
    <p:sldId id="268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44C449-C927-4A44-9049-C99F023A56F8}">
          <p14:sldIdLst>
            <p14:sldId id="256"/>
            <p14:sldId id="257"/>
            <p14:sldId id="269"/>
            <p14:sldId id="270"/>
            <p14:sldId id="271"/>
            <p14:sldId id="272"/>
            <p14:sldId id="273"/>
            <p14:sldId id="274"/>
            <p14:sldId id="258"/>
            <p14:sldId id="268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A286-3972-4E9E-BD1C-2B3D81AB6D4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BE17-75B1-4EB2-880C-9FD118A1A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7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A286-3972-4E9E-BD1C-2B3D81AB6D4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BE17-75B1-4EB2-880C-9FD118A1A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A286-3972-4E9E-BD1C-2B3D81AB6D4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BE17-75B1-4EB2-880C-9FD118A1A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4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A286-3972-4E9E-BD1C-2B3D81AB6D4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BE17-75B1-4EB2-880C-9FD118A1A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4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A286-3972-4E9E-BD1C-2B3D81AB6D4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BE17-75B1-4EB2-880C-9FD118A1A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A286-3972-4E9E-BD1C-2B3D81AB6D4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BE17-75B1-4EB2-880C-9FD118A1A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2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A286-3972-4E9E-BD1C-2B3D81AB6D4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BE17-75B1-4EB2-880C-9FD118A1A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3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A286-3972-4E9E-BD1C-2B3D81AB6D4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BE17-75B1-4EB2-880C-9FD118A1A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2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A286-3972-4E9E-BD1C-2B3D81AB6D4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BE17-75B1-4EB2-880C-9FD118A1A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A286-3972-4E9E-BD1C-2B3D81AB6D4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BE17-75B1-4EB2-880C-9FD118A1A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7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A286-3972-4E9E-BD1C-2B3D81AB6D4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BE17-75B1-4EB2-880C-9FD118A1A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8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1A286-3972-4E9E-BD1C-2B3D81AB6D4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4BE17-75B1-4EB2-880C-9FD118A1A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RMI </a:t>
            </a:r>
            <a:br>
              <a:rPr lang="en-US" dirty="0"/>
            </a:br>
            <a:r>
              <a:rPr lang="en-US" dirty="0"/>
              <a:t>RPC</a:t>
            </a:r>
          </a:p>
        </p:txBody>
      </p:sp>
    </p:spTree>
    <p:extLst>
      <p:ext uri="{BB962C8B-B14F-4D97-AF65-F5344CB8AC3E}">
        <p14:creationId xmlns:p14="http://schemas.microsoft.com/office/powerpoint/2010/main" val="522311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D746A-09A4-A970-FC08-B7A92FBAD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RMI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FCF27E01-A9C2-390F-ADA7-F2ABFE60E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334293"/>
            <a:ext cx="7414684" cy="534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86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Management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Creation Semantics</a:t>
            </a:r>
          </a:p>
          <a:p>
            <a:r>
              <a:rPr lang="en-US" dirty="0" err="1"/>
              <a:t>Stateful</a:t>
            </a:r>
            <a:r>
              <a:rPr lang="en-US" dirty="0"/>
              <a:t> Server </a:t>
            </a:r>
          </a:p>
          <a:p>
            <a:r>
              <a:rPr lang="en-US" dirty="0"/>
              <a:t>Stateless Server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17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Server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Locating Mechanism</a:t>
            </a:r>
          </a:p>
          <a:p>
            <a:r>
              <a:rPr lang="en-US" dirty="0"/>
              <a:t>Multiple Simultaneous Binding</a:t>
            </a:r>
          </a:p>
          <a:p>
            <a:r>
              <a:rPr lang="en-US" dirty="0"/>
              <a:t>Binding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01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Complicated RPC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Rpc</a:t>
            </a:r>
            <a:r>
              <a:rPr lang="en-US" dirty="0"/>
              <a:t> Involving long Delays</a:t>
            </a:r>
          </a:p>
          <a:p>
            <a:r>
              <a:rPr lang="en-US" dirty="0"/>
              <a:t>RPC involving too long arguments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61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203"/>
            <a:ext cx="10515600" cy="4744508"/>
          </a:xfrm>
        </p:spPr>
        <p:txBody>
          <a:bodyPr>
            <a:normAutofit/>
          </a:bodyPr>
          <a:lstStyle/>
          <a:p>
            <a:r>
              <a:rPr lang="en-US" dirty="0"/>
              <a:t>Remote Procedure Call Parameter passing Semantics </a:t>
            </a:r>
          </a:p>
          <a:p>
            <a:pPr marL="0" indent="0">
              <a:buNone/>
            </a:pPr>
            <a:r>
              <a:rPr lang="en-US" dirty="0"/>
              <a:t>Call process can be by following  methods </a:t>
            </a:r>
          </a:p>
          <a:p>
            <a:pPr marL="0" indent="0">
              <a:buNone/>
            </a:pPr>
            <a:r>
              <a:rPr lang="en-US" dirty="0"/>
              <a:t>1 call by reference </a:t>
            </a:r>
          </a:p>
          <a:p>
            <a:pPr marL="0" indent="0">
              <a:buNone/>
            </a:pPr>
            <a:r>
              <a:rPr lang="en-US" dirty="0"/>
              <a:t>2 call by value</a:t>
            </a:r>
          </a:p>
          <a:p>
            <a:pPr marL="0" indent="0">
              <a:buNone/>
            </a:pPr>
            <a:r>
              <a:rPr lang="en-US" dirty="0"/>
              <a:t>3 call by name </a:t>
            </a:r>
          </a:p>
          <a:p>
            <a:pPr marL="0" indent="0">
              <a:buNone/>
            </a:pPr>
            <a:r>
              <a:rPr lang="en-US" dirty="0"/>
              <a:t>4 call by process</a:t>
            </a:r>
          </a:p>
          <a:p>
            <a:pPr marL="0" indent="0">
              <a:buNone/>
            </a:pPr>
            <a:r>
              <a:rPr lang="en-US" dirty="0"/>
              <a:t>             Special type of </a:t>
            </a:r>
            <a:r>
              <a:rPr lang="en-US" dirty="0" err="1"/>
              <a:t>RPCCall</a:t>
            </a:r>
            <a:r>
              <a:rPr lang="en-US" dirty="0"/>
              <a:t> Back</a:t>
            </a:r>
          </a:p>
          <a:p>
            <a:r>
              <a:rPr lang="en-US" dirty="0"/>
              <a:t>Broadcast</a:t>
            </a:r>
          </a:p>
          <a:p>
            <a:r>
              <a:rPr lang="en-US" dirty="0" err="1"/>
              <a:t>Batchmod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6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age of a book with text">
            <a:extLst>
              <a:ext uri="{FF2B5EF4-FFF2-40B4-BE49-F238E27FC236}">
                <a16:creationId xmlns:a16="http://schemas.microsoft.com/office/drawing/2014/main" id="{78A7416D-A6A8-2577-0ED0-456BAE9E5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526473"/>
            <a:ext cx="10889673" cy="662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8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server process&#10;&#10;Description automatically generated">
            <a:extLst>
              <a:ext uri="{FF2B5EF4-FFF2-40B4-BE49-F238E27FC236}">
                <a16:creationId xmlns:a16="http://schemas.microsoft.com/office/drawing/2014/main" id="{61341B2C-2D57-3896-8798-D7A4B274B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18" y="906702"/>
            <a:ext cx="11263746" cy="604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8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43FF4-5A71-C273-95DA-E7060B80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computer process&#10;&#10;Description automatically generated with medium confidence">
            <a:extLst>
              <a:ext uri="{FF2B5EF4-FFF2-40B4-BE49-F238E27FC236}">
                <a16:creationId xmlns:a16="http://schemas.microsoft.com/office/drawing/2014/main" id="{6AFCE1CB-8016-91C4-F11B-E50C0A6D9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6" y="1579418"/>
            <a:ext cx="10328564" cy="4913457"/>
          </a:xfrm>
        </p:spPr>
      </p:pic>
    </p:spTree>
    <p:extLst>
      <p:ext uri="{BB962C8B-B14F-4D97-AF65-F5344CB8AC3E}">
        <p14:creationId xmlns:p14="http://schemas.microsoft.com/office/powerpoint/2010/main" val="3277853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E9E74-DDC5-6A81-0C00-7DB47431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DE897F3A-520E-D1A0-28F0-FF3A4F554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524001"/>
            <a:ext cx="9857508" cy="5167744"/>
          </a:xfrm>
        </p:spPr>
      </p:pic>
    </p:spTree>
    <p:extLst>
      <p:ext uri="{BB962C8B-B14F-4D97-AF65-F5344CB8AC3E}">
        <p14:creationId xmlns:p14="http://schemas.microsoft.com/office/powerpoint/2010/main" val="2529690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6F20-703E-4099-00BF-CF9FAD10E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A7ABC0C5-A3FE-2C74-4684-F75805F03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47" y="1579418"/>
            <a:ext cx="11148646" cy="5647859"/>
          </a:xfrm>
        </p:spPr>
      </p:pic>
    </p:spTree>
    <p:extLst>
      <p:ext uri="{BB962C8B-B14F-4D97-AF65-F5344CB8AC3E}">
        <p14:creationId xmlns:p14="http://schemas.microsoft.com/office/powerpoint/2010/main" val="3010650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042F3-9F5E-9006-03AE-CA1771CA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372BD55F-1677-59E7-523C-7310D305D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2436"/>
            <a:ext cx="10079182" cy="5569527"/>
          </a:xfrm>
        </p:spPr>
      </p:pic>
    </p:spTree>
    <p:extLst>
      <p:ext uri="{BB962C8B-B14F-4D97-AF65-F5344CB8AC3E}">
        <p14:creationId xmlns:p14="http://schemas.microsoft.com/office/powerpoint/2010/main" val="385997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RMI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1B6E7FF2-5B80-B7F3-D6EB-F4FDFEFE1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08" y="1253330"/>
            <a:ext cx="11172092" cy="5991531"/>
          </a:xfrm>
        </p:spPr>
      </p:pic>
    </p:spTree>
    <p:extLst>
      <p:ext uri="{BB962C8B-B14F-4D97-AF65-F5344CB8AC3E}">
        <p14:creationId xmlns:p14="http://schemas.microsoft.com/office/powerpoint/2010/main" val="842285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56EF937BE844AA7F7FB9B6AB6AA12" ma:contentTypeVersion="4" ma:contentTypeDescription="Create a new document." ma:contentTypeScope="" ma:versionID="e730ec8e73666baccea656dca6dc177e">
  <xsd:schema xmlns:xsd="http://www.w3.org/2001/XMLSchema" xmlns:xs="http://www.w3.org/2001/XMLSchema" xmlns:p="http://schemas.microsoft.com/office/2006/metadata/properties" xmlns:ns2="66a547bb-4980-445f-b96c-341fa94de16a" targetNamespace="http://schemas.microsoft.com/office/2006/metadata/properties" ma:root="true" ma:fieldsID="018d67b327728a76a3e498dcd641f2b1" ns2:_="">
    <xsd:import namespace="66a547bb-4980-445f-b96c-341fa94de1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a547bb-4980-445f-b96c-341fa94de1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BE177D-CB17-4F66-A8C8-D8B21138F9B7}"/>
</file>

<file path=customXml/itemProps2.xml><?xml version="1.0" encoding="utf-8"?>
<ds:datastoreItem xmlns:ds="http://schemas.openxmlformats.org/officeDocument/2006/customXml" ds:itemID="{42312A66-12FC-459C-8AAF-F05C7A25D7B7}"/>
</file>

<file path=customXml/itemProps3.xml><?xml version="1.0" encoding="utf-8"?>
<ds:datastoreItem xmlns:ds="http://schemas.openxmlformats.org/officeDocument/2006/customXml" ds:itemID="{5A35BA3B-A80B-4583-8F96-95F1D5E7209A}"/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77</Words>
  <Application>Microsoft Office PowerPoint</Application>
  <PresentationFormat>Widescreen</PresentationFormat>
  <Paragraphs>24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 RMI  RPC</vt:lpstr>
      <vt:lpstr>RPC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RMI </vt:lpstr>
      <vt:lpstr>RMI</vt:lpstr>
      <vt:lpstr>Server Management </vt:lpstr>
      <vt:lpstr>Client Server Binding</vt:lpstr>
      <vt:lpstr>Complicated RPC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Chp 3 RPC</dc:title>
  <dc:creator>abc</dc:creator>
  <cp:lastModifiedBy>Umesh Kulkarni</cp:lastModifiedBy>
  <cp:revision>6</cp:revision>
  <dcterms:created xsi:type="dcterms:W3CDTF">2015-01-07T04:55:11Z</dcterms:created>
  <dcterms:modified xsi:type="dcterms:W3CDTF">2025-01-23T06:58:02Z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0x010100B8C56EF937BE844AA7F7FB9B6AB6AA12</vt:lpwstr>
  </property>
</Properties>
</file>