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5" r:id="rId5"/>
    <p:sldId id="282" r:id="rId6"/>
    <p:sldId id="276" r:id="rId7"/>
    <p:sldId id="277" r:id="rId8"/>
    <p:sldId id="278" r:id="rId9"/>
    <p:sldId id="279" r:id="rId10"/>
    <p:sldId id="280" r:id="rId11"/>
    <p:sldId id="285" r:id="rId12"/>
    <p:sldId id="27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56E-F35F-4721-976A-1D6676F076F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CHP 8 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6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of multi copy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any write all</a:t>
            </a:r>
          </a:p>
          <a:p>
            <a:r>
              <a:rPr lang="en-US" dirty="0"/>
              <a:t>Available Copy</a:t>
            </a:r>
          </a:p>
          <a:p>
            <a:r>
              <a:rPr lang="en-US" dirty="0"/>
              <a:t>Primary Copy</a:t>
            </a:r>
          </a:p>
          <a:p>
            <a:r>
              <a:rPr lang="en-US" dirty="0" err="1"/>
              <a:t>Quorom</a:t>
            </a:r>
            <a:r>
              <a:rPr lang="en-US" dirty="0"/>
              <a:t> based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0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C1-615A-97F7-C506-A54B3EA1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63C5F46-0255-8AD5-660A-3A78B01D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68324" y="-1559279"/>
            <a:ext cx="5887156" cy="10947402"/>
          </a:xfrm>
        </p:spPr>
      </p:pic>
    </p:spTree>
    <p:extLst>
      <p:ext uri="{BB962C8B-B14F-4D97-AF65-F5344CB8AC3E}">
        <p14:creationId xmlns:p14="http://schemas.microsoft.com/office/powerpoint/2010/main" val="294997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!!!!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5B634B42-930B-3876-2751-87E24D8A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810"/>
            <a:ext cx="1219200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8293-6DD8-D892-606D-2160CD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aper with text on it&#10;&#10;Description automatically generated">
            <a:extLst>
              <a:ext uri="{FF2B5EF4-FFF2-40B4-BE49-F238E27FC236}">
                <a16:creationId xmlns:a16="http://schemas.microsoft.com/office/drawing/2014/main" id="{8FAC5252-EAC1-AA4D-27F5-C6B9A0A55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9047" y="-2286001"/>
            <a:ext cx="6717322" cy="12555415"/>
          </a:xfrm>
        </p:spPr>
      </p:pic>
    </p:spTree>
    <p:extLst>
      <p:ext uri="{BB962C8B-B14F-4D97-AF65-F5344CB8AC3E}">
        <p14:creationId xmlns:p14="http://schemas.microsoft.com/office/powerpoint/2010/main" val="38956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DFS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0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73D66AFE-73FB-AAC6-4317-EB8DA5A1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by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File System</a:t>
            </a:r>
          </a:p>
          <a:p>
            <a:r>
              <a:rPr lang="en-US" dirty="0"/>
              <a:t>Storage </a:t>
            </a:r>
          </a:p>
          <a:p>
            <a:r>
              <a:rPr lang="en-US" dirty="0"/>
              <a:t>Naming 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6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B9D-0916-F3CD-4D07-E9C34298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aper with text and symbols&#10;&#10;Description automatically generated">
            <a:extLst>
              <a:ext uri="{FF2B5EF4-FFF2-40B4-BE49-F238E27FC236}">
                <a16:creationId xmlns:a16="http://schemas.microsoft.com/office/drawing/2014/main" id="{ECC2412C-F511-4D26-C2B6-B68CDBB95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1785" y="-1526723"/>
            <a:ext cx="5388429" cy="11381016"/>
          </a:xfrm>
        </p:spPr>
      </p:pic>
    </p:spTree>
    <p:extLst>
      <p:ext uri="{BB962C8B-B14F-4D97-AF65-F5344CB8AC3E}">
        <p14:creationId xmlns:p14="http://schemas.microsoft.com/office/powerpoint/2010/main" val="32656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Indexed</a:t>
            </a:r>
          </a:p>
          <a:p>
            <a:pPr lvl="1"/>
            <a:r>
              <a:rPr lang="en-US" dirty="0"/>
              <a:t>Non Indexed</a:t>
            </a:r>
          </a:p>
          <a:p>
            <a:r>
              <a:rPr lang="en-US" dirty="0"/>
              <a:t>Non Structured</a:t>
            </a:r>
          </a:p>
          <a:p>
            <a:r>
              <a:rPr lang="en-US" dirty="0"/>
              <a:t>Mutable</a:t>
            </a:r>
          </a:p>
          <a:p>
            <a:r>
              <a:rPr lang="en-US" dirty="0"/>
              <a:t>Immutable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Sharing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location</a:t>
            </a:r>
          </a:p>
          <a:p>
            <a:pPr lvl="1"/>
            <a:r>
              <a:rPr lang="en-US" dirty="0"/>
              <a:t>Server memory</a:t>
            </a:r>
          </a:p>
          <a:p>
            <a:pPr lvl="1"/>
            <a:r>
              <a:rPr lang="en-US" dirty="0"/>
              <a:t>Server Disk</a:t>
            </a:r>
          </a:p>
          <a:p>
            <a:pPr lvl="1"/>
            <a:r>
              <a:rPr lang="en-US" dirty="0"/>
              <a:t>Client Disk</a:t>
            </a:r>
          </a:p>
          <a:p>
            <a:pPr lvl="1"/>
            <a:r>
              <a:rPr lang="en-US" dirty="0"/>
              <a:t>Client Memory</a:t>
            </a:r>
          </a:p>
          <a:p>
            <a:r>
              <a:rPr lang="en-US" dirty="0"/>
              <a:t>Modification Propagation</a:t>
            </a:r>
          </a:p>
          <a:p>
            <a:pPr lvl="1"/>
            <a:r>
              <a:rPr lang="en-US" dirty="0"/>
              <a:t>Write back</a:t>
            </a:r>
          </a:p>
          <a:p>
            <a:pPr lvl="1"/>
            <a:r>
              <a:rPr lang="en-US" dirty="0"/>
              <a:t>Write through</a:t>
            </a:r>
          </a:p>
          <a:p>
            <a:r>
              <a:rPr lang="en-US" dirty="0"/>
              <a:t>Cache validation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13296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  <a:p>
            <a:r>
              <a:rPr lang="en-US" dirty="0"/>
              <a:t>Replication Control</a:t>
            </a:r>
          </a:p>
          <a:p>
            <a:pPr lvl="1"/>
            <a:r>
              <a:rPr lang="en-US" dirty="0"/>
              <a:t>Explicit</a:t>
            </a:r>
          </a:p>
          <a:p>
            <a:pPr lvl="1"/>
            <a:r>
              <a:rPr lang="en-US" dirty="0"/>
              <a:t>Implicit</a:t>
            </a:r>
          </a:p>
          <a:p>
            <a:r>
              <a:rPr lang="en-US" dirty="0" err="1"/>
              <a:t>Multicopy</a:t>
            </a:r>
            <a:r>
              <a:rPr lang="en-US" dirty="0"/>
              <a:t> Update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E2291-A086-49BD-B9A5-B944B3C5DF99}"/>
</file>

<file path=customXml/itemProps2.xml><?xml version="1.0" encoding="utf-8"?>
<ds:datastoreItem xmlns:ds="http://schemas.openxmlformats.org/officeDocument/2006/customXml" ds:itemID="{D6167C0D-A20F-4277-8202-F7F8A2380C19}"/>
</file>

<file path=customXml/itemProps3.xml><?xml version="1.0" encoding="utf-8"?>
<ds:datastoreItem xmlns:ds="http://schemas.openxmlformats.org/officeDocument/2006/customXml" ds:itemID="{8F52847F-4DE2-41A9-BA86-A8A03EFE22DD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CHP 8 DFS</vt:lpstr>
      <vt:lpstr>Basic Terminologies</vt:lpstr>
      <vt:lpstr>PowerPoint Presentation</vt:lpstr>
      <vt:lpstr>Services by DFS</vt:lpstr>
      <vt:lpstr>PowerPoint Presentation</vt:lpstr>
      <vt:lpstr>File Models</vt:lpstr>
      <vt:lpstr>File Sharing Semantics</vt:lpstr>
      <vt:lpstr>Caching Scheme</vt:lpstr>
      <vt:lpstr>Replication : Issues</vt:lpstr>
      <vt:lpstr>Protocols of multi copy update</vt:lpstr>
      <vt:lpstr>PowerPoint Presentation</vt:lpstr>
      <vt:lpstr>THANK YOU !!!!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Umesh Kulkarni</cp:lastModifiedBy>
  <cp:revision>21</cp:revision>
  <dcterms:created xsi:type="dcterms:W3CDTF">2015-01-07T04:42:01Z</dcterms:created>
  <dcterms:modified xsi:type="dcterms:W3CDTF">2025-05-11T16:06:16Z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