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 snapToGrid="0">
      <p:cViewPr varScale="1">
        <p:scale>
          <a:sx n="64" d="100"/>
          <a:sy n="64" d="100"/>
        </p:scale>
        <p:origin x="25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3263D-FC21-C85E-59B6-626D81236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E03C8-545D-78DF-C29A-E2B7364B7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5CCD8-CDF4-49AB-75F3-D842F75E8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D58B-DAAE-40ED-A6F1-6D314F06087D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77F89-4207-685E-364C-3D7641201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764B7-8E50-2EEE-DBE8-709D0AB77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23695-09C8-4E44-9622-08A67A07E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85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1F932-01ED-F5AE-4426-6DA808DFA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AFBDE3-04DB-9D9E-E4CD-12552E1AB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C5840-5B5A-D747-86EF-1ADCD292B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D58B-DAAE-40ED-A6F1-6D314F06087D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9593C-33EB-2F35-51E4-E9FDF4321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907A7-0C02-BAC4-F5C0-6D077681A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23695-09C8-4E44-9622-08A67A07E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72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5707F0-F877-2BA3-86F8-142ED87BB1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88C68-ED9F-66DD-1D08-BB116FD0B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B2EA9-49E8-110C-D45E-BA7525D42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D58B-DAAE-40ED-A6F1-6D314F06087D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7518F-4D90-75EB-4CFA-B5D9E39A6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2DC28-6AE4-7029-7173-21F99A7B2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23695-09C8-4E44-9622-08A67A07E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84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B434A-EF60-867A-41C5-2A96A1D4B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74565-8777-0242-AE61-1B755799B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1B622-863E-D463-06FE-D8024A737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D58B-DAAE-40ED-A6F1-6D314F06087D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6F7E5-CF72-9F5B-7EA7-58F92805D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79353-0033-2D8C-6CAE-282AFA1D1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23695-09C8-4E44-9622-08A67A07E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07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8A866-A301-9386-861D-029884660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97A59-6356-831C-9091-67C404C6E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14833-A5A3-3F72-8253-76DAD7255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D58B-DAAE-40ED-A6F1-6D314F06087D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3B219-2DE0-742E-FDFE-9A9719354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C4C0D-40E3-166F-0699-DAB354295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23695-09C8-4E44-9622-08A67A07E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31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3E56C-E162-3F28-7F0D-724AACBB5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16B63-58D7-53BE-73A1-86B823339D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F203D7-A366-3519-C75C-EA983A82C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34321-0E64-10DD-1D31-04B5E75A5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D58B-DAAE-40ED-A6F1-6D314F06087D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AB3D48-E108-AD4C-4FFB-91005390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D9199-AF09-9478-4623-A18219B0E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23695-09C8-4E44-9622-08A67A07E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10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AD0C0-CE63-C8E9-4A12-E387DF0C0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E75EEF-A7EC-1DC3-9309-7AF77EC63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E81C16-1ABA-A654-5E28-C527C380F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479035-EBC4-EE13-2142-13484B54A7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4BD309-8E93-85D6-847C-0C25A82F21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AB3B20-816D-B13E-8358-E5D0A5090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D58B-DAAE-40ED-A6F1-6D314F06087D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88F797-52D6-E899-04EA-AC2F3EBED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C6C3CF-9088-7EA2-8069-83A56E104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23695-09C8-4E44-9622-08A67A07E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11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3A8EC-DAB0-7984-844A-775DDE61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F6EC3B-4F4D-33B7-CC67-4378DF401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D58B-DAAE-40ED-A6F1-6D314F06087D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CD432-E9B6-0D82-0E91-3D80D78A6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F7E5DA-57A7-E834-4DE9-238660026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23695-09C8-4E44-9622-08A67A07E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59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60C3C6-A233-89B0-782C-960C472AA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D58B-DAAE-40ED-A6F1-6D314F06087D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98A490-2724-5858-F5FF-E4B31BB97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E6CB1-5B70-F301-3723-D89FF557C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23695-09C8-4E44-9622-08A67A07E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46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2A719-85E1-2F3F-FA0B-2187788A7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6AE18-9F78-5C6A-D070-69A979242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E97CBB-DE1F-F761-2022-69017D371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68159-73C2-ED7F-D5FB-47B72E260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D58B-DAAE-40ED-A6F1-6D314F06087D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4C7EE-FBC3-5BA5-65E8-69E163841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3E9EF-C3D4-6A39-456C-62AFE24E3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23695-09C8-4E44-9622-08A67A07E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11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C0A29-5D85-70D9-EC60-DDDC321FE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2F67A9-D068-401E-C331-BFFB405308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54DDA2-3F61-690D-0403-35D0FF449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2A8A33-A9E7-0D20-2995-92F1194AC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CD58B-DAAE-40ED-A6F1-6D314F06087D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51484-38E4-8EF2-F812-768D14C4E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D3F57-19FD-F5A4-DC96-574D1E574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23695-09C8-4E44-9622-08A67A07E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0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626872-54C2-9679-4950-262FEF977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B449A-4ADB-EF6C-40C5-14986D73E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C580E-22C6-9041-7492-B541E04A2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DCD58B-DAAE-40ED-A6F1-6D314F06087D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D56E4-24D8-DB82-F5FD-6CF718A864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17069-C480-A679-C92C-DB94BC00B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B23695-09C8-4E44-9622-08A67A07E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85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DB7A0-B9B8-B94E-E728-2E288EB1A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Raymond’s Tree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17087-D431-57D3-72D7-AA787BDB9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distributed mutual exclusion algorithm.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Uses a logical tree structure for process coordination.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Introduced by K. Raymond to minimize message complexity.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812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4B369-9709-4EB2-64C4-42D64259E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81862-CF74-779F-05EE-78A65D40B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Mutual Exclusion:</a:t>
            </a:r>
            <a:r>
              <a:rPr lang="en-US" dirty="0"/>
              <a:t> Ensures only one process accesses the critical section at a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Token-based System:</a:t>
            </a:r>
            <a:r>
              <a:rPr lang="en-US" dirty="0"/>
              <a:t> A unique token grants permission to access the critical section.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Tree Structure:</a:t>
            </a:r>
            <a:r>
              <a:rPr lang="en-US" dirty="0"/>
              <a:t> Organizes processes in a logical tree for efficient token management.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15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48634-D234-C89B-9AC2-CA7B8D622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4672"/>
            <a:ext cx="10515600" cy="1325563"/>
          </a:xfrm>
        </p:spPr>
        <p:txBody>
          <a:bodyPr/>
          <a:lstStyle/>
          <a:p>
            <a:r>
              <a:rPr lang="en-US" dirty="0"/>
              <a:t>How Raymond’s Tree Algorithm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64773-582C-2291-D0E7-87055251D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821" y="3004720"/>
            <a:ext cx="10515600" cy="4351338"/>
          </a:xfrm>
        </p:spPr>
        <p:txBody>
          <a:bodyPr/>
          <a:lstStyle/>
          <a:p>
            <a:r>
              <a:rPr lang="en-US" dirty="0"/>
              <a:t>:A process requests the token by sending a request to its parent.</a:t>
            </a:r>
          </a:p>
          <a:p>
            <a:r>
              <a:rPr lang="en-US" dirty="0"/>
              <a:t>The request propagates up the tree until it reaches the token holder.</a:t>
            </a:r>
          </a:p>
          <a:p>
            <a:r>
              <a:rPr lang="en-US" dirty="0"/>
              <a:t>The token is passed down the tree following the request path.</a:t>
            </a:r>
          </a:p>
          <a:p>
            <a:r>
              <a:rPr lang="en-US" dirty="0"/>
              <a:t>The process executes its critical section and releases the token.</a:t>
            </a:r>
          </a:p>
          <a:p>
            <a:r>
              <a:rPr lang="en-US" dirty="0"/>
              <a:t>The token is forwarded to the next requesting process if needed.</a:t>
            </a:r>
          </a:p>
        </p:txBody>
      </p:sp>
    </p:spTree>
    <p:extLst>
      <p:ext uri="{BB962C8B-B14F-4D97-AF65-F5344CB8AC3E}">
        <p14:creationId xmlns:p14="http://schemas.microsoft.com/office/powerpoint/2010/main" val="1564723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52C41-B2A7-7AD8-54D8-6830833B9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Raymond’s Tree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AF09E-6105-FCF7-D760-178961D3A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Assume a tree structure with a root token holder.</a:t>
            </a:r>
          </a:p>
          <a:p>
            <a:pPr marL="0" indent="0">
              <a:buNone/>
            </a:pPr>
            <a:r>
              <a:rPr lang="en-US" dirty="0"/>
              <a:t>A process at a leaf node requests access.</a:t>
            </a:r>
          </a:p>
          <a:p>
            <a:pPr marL="0" indent="0">
              <a:buNone/>
            </a:pPr>
            <a:r>
              <a:rPr lang="en-US" dirty="0"/>
              <a:t>The request propagates up, and the token moves </a:t>
            </a:r>
            <a:r>
              <a:rPr lang="en-US" dirty="0" err="1"/>
              <a:t>down.The</a:t>
            </a:r>
            <a:r>
              <a:rPr lang="en-US" dirty="0"/>
              <a:t> process executes and releases the token.</a:t>
            </a:r>
          </a:p>
          <a:p>
            <a:pPr marL="0" indent="0">
              <a:buNone/>
            </a:pPr>
            <a:r>
              <a:rPr lang="en-US" dirty="0"/>
              <a:t>Diagram depicting token movement in the tree.</a:t>
            </a:r>
          </a:p>
        </p:txBody>
      </p:sp>
    </p:spTree>
    <p:extLst>
      <p:ext uri="{BB962C8B-B14F-4D97-AF65-F5344CB8AC3E}">
        <p14:creationId xmlns:p14="http://schemas.microsoft.com/office/powerpoint/2010/main" val="2107063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04B94-AA3A-F42F-E6C2-9D14E601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F3A0F-693A-13B1-3D7B-31967D15E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Advantages:</a:t>
            </a:r>
          </a:p>
          <a:p>
            <a:r>
              <a:rPr lang="en-US" dirty="0"/>
              <a:t>Reduces message complexity to O(log N).</a:t>
            </a:r>
          </a:p>
          <a:p>
            <a:r>
              <a:rPr lang="en-US" dirty="0"/>
              <a:t>Efficient in a hierarchical system.</a:t>
            </a:r>
          </a:p>
          <a:p>
            <a:r>
              <a:rPr lang="en-US" dirty="0"/>
              <a:t>Ensures fair access to the critical section.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Limitations:</a:t>
            </a:r>
          </a:p>
          <a:p>
            <a:r>
              <a:rPr lang="en-US" dirty="0"/>
              <a:t>Initial tree construction is crucial.</a:t>
            </a:r>
          </a:p>
          <a:p>
            <a:r>
              <a:rPr lang="en-US" dirty="0"/>
              <a:t>Failure of a node may require reconfiguration.</a:t>
            </a:r>
          </a:p>
          <a:p>
            <a:r>
              <a:rPr lang="en-US" dirty="0"/>
              <a:t>Requires additional messages for dynamic process joining.</a:t>
            </a:r>
          </a:p>
        </p:txBody>
      </p:sp>
    </p:spTree>
    <p:extLst>
      <p:ext uri="{BB962C8B-B14F-4D97-AF65-F5344CB8AC3E}">
        <p14:creationId xmlns:p14="http://schemas.microsoft.com/office/powerpoint/2010/main" val="2360862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C7BFB-1871-5B8D-CFE4-1C3F71F7A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Raymond’s Tree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56947-E1AA-6D22-89D8-2683BB1E5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Distributed mutual exclusion.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Synchronization in distributed databases.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Coordination in cloud computing and networked systems.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765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58471-0212-3E13-068A-C3A3B43A5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7FC3D-DEE5-D95D-810C-44C4143A8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Raymond’s Tree Algorithm efficiently manages distributed mutual exclusion.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Optimizes token passing in tree-structured networks.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Suitable for large-scale distributed environments.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706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56EF937BE844AA7F7FB9B6AB6AA12" ma:contentTypeVersion="4" ma:contentTypeDescription="Create a new document." ma:contentTypeScope="" ma:versionID="e730ec8e73666baccea656dca6dc177e">
  <xsd:schema xmlns:xsd="http://www.w3.org/2001/XMLSchema" xmlns:xs="http://www.w3.org/2001/XMLSchema" xmlns:p="http://schemas.microsoft.com/office/2006/metadata/properties" xmlns:ns2="66a547bb-4980-445f-b96c-341fa94de16a" targetNamespace="http://schemas.microsoft.com/office/2006/metadata/properties" ma:root="true" ma:fieldsID="018d67b327728a76a3e498dcd641f2b1" ns2:_="">
    <xsd:import namespace="66a547bb-4980-445f-b96c-341fa94de1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a547bb-4980-445f-b96c-341fa94de1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3086FC5-2D16-42B5-B9BB-319B9B057D34}"/>
</file>

<file path=customXml/itemProps2.xml><?xml version="1.0" encoding="utf-8"?>
<ds:datastoreItem xmlns:ds="http://schemas.openxmlformats.org/officeDocument/2006/customXml" ds:itemID="{4FEE3F38-C81C-4278-ACD4-A12DEB6FC49A}"/>
</file>

<file path=customXml/itemProps3.xml><?xml version="1.0" encoding="utf-8"?>
<ds:datastoreItem xmlns:ds="http://schemas.openxmlformats.org/officeDocument/2006/customXml" ds:itemID="{052993F8-7A79-4605-8984-265FCCEABBA1}"/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290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Introduction to Raymond’s Tree Algorithm</vt:lpstr>
      <vt:lpstr>Key Concepts</vt:lpstr>
      <vt:lpstr>How Raymond’s Tree Algorithm Works</vt:lpstr>
      <vt:lpstr>Example of Raymond’s Tree Algorithm</vt:lpstr>
      <vt:lpstr>Pros and Cons</vt:lpstr>
      <vt:lpstr>Applications of Raymond’s Tree Algorithm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Umesh Kulkarni</dc:creator>
  <cp:lastModifiedBy>Umesh Kulkarni</cp:lastModifiedBy>
  <cp:revision>2</cp:revision>
  <dcterms:created xsi:type="dcterms:W3CDTF">2025-02-12T06:18:37Z</dcterms:created>
  <dcterms:modified xsi:type="dcterms:W3CDTF">2025-03-03T07:01:49Z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0x010100B8C56EF937BE844AA7F7FB9B6AB6AA12</vt:lpwstr>
  </property>
</Properties>
</file>