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3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CE18-5014-0A08-2B6A-413D0CB17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BE693-3BF4-1030-E0B6-105B81B2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65C10-1CA3-05E4-8F46-66726F23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4022-940E-4292-A305-6FD3D77278F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5419C-CBAF-8DAD-D8FC-65BE3E73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E536-FFCC-9507-D143-B4B736E3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5C16-40A7-49C8-B9BB-C4D81E8A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1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8EF-94E6-75A7-3D9D-CB83FAC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68202-ECD2-40F5-F37E-0CA22FE5D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28F4-E7E6-FD49-EB17-F10E6C12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4022-940E-4292-A305-6FD3D77278F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2DCA3-93CB-E502-789A-0F6F791E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4B90D-3411-6E63-496B-AD24E45E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5C16-40A7-49C8-B9BB-C4D81E8A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61B37-D513-4719-6ACD-E47DAC082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CA21F-764B-7043-1E03-8B6864EAD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9DA82-F40E-F199-BA09-06C16798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4022-940E-4292-A305-6FD3D77278F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F3818-8243-1285-E5D3-1BD9A4C1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8E116-B1E0-DDB9-7BD3-D4560871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5C16-40A7-49C8-B9BB-C4D81E8A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AB18-9CB0-9F55-B507-B8A31ECA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CAE7-4A22-D20B-8287-329CBBEB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E94-3D0C-F3BA-4863-85172353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4022-940E-4292-A305-6FD3D77278F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C0B9-2E52-69B6-D81B-F8506BEF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1F5B-02B9-C540-C545-4A8FCDF3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5C16-40A7-49C8-B9BB-C4D81E8A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0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52AD-3753-3575-A1C2-ADC48C74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710BA-810E-2A2D-826F-FDB814A5C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320AC-CF9D-6E1D-BEA1-09C7A49E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4022-940E-4292-A305-6FD3D77278F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BA607-B2FF-EF30-A6C5-16847D57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A1104-6BC2-90C9-CCC1-8D313BCA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5C16-40A7-49C8-B9BB-C4D81E8A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8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198A-CA78-03E0-6A72-69738DED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F103-AA9D-3819-3A01-B93EC043F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445B4-221F-BFED-F899-81B440DCC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5F375-EACB-776D-26A6-580DAB37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4022-940E-4292-A305-6FD3D77278F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F091-C22B-5029-448A-0BF82501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C7734-F416-84D1-DF4A-02CFD31D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5C16-40A7-49C8-B9BB-C4D81E8A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601E-953B-167E-FD60-50548200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65824-4D2F-DB92-373D-9A2C8910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CDE1D-048B-1D31-FE75-590E74BEC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40D07-6EFE-60BE-A9CF-1B1F0CDF1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71DF6-86AD-3F8D-B426-09B165DA7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03A3D-8CEB-3117-0E79-91D7DBB2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4022-940E-4292-A305-6FD3D77278F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3E8E9-72B0-D95B-5811-26C18B07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C98AE-CC91-6531-7328-8A6C5529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5C16-40A7-49C8-B9BB-C4D81E8A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15D9-F0BB-C458-EA73-590286E3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7CD1D-52AA-FB3C-ECE6-CC7D436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4022-940E-4292-A305-6FD3D77278F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FF155-8A44-27EA-B996-D20E07A2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42D0-761A-E694-A34D-A1913264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5C16-40A7-49C8-B9BB-C4D81E8A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A8DCA-C35A-D4AF-A39B-97E72B3D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4022-940E-4292-A305-6FD3D77278F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94C76-FB31-8221-00A1-E8815D59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8389A-DD00-5BAD-ED69-BE05254B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5C16-40A7-49C8-B9BB-C4D81E8A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071C-29FB-EA8F-189B-BAF40F8D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7A09-E43B-F4F5-AC09-192935CA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7ED87-C9C5-A308-EA16-E6BC7816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4E215-C714-5612-3CF5-8D53FCC0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4022-940E-4292-A305-6FD3D77278F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D2699-B6E2-6ACD-D85A-518E42AB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4DF10-0731-0418-F8D4-F2072FDC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5C16-40A7-49C8-B9BB-C4D81E8A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8AA6-EF1D-5C04-5277-B99B516E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7D55E-55D5-DD14-82DD-410DB14C6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3D24-C358-C934-97AC-C8F38EB5B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38BA2-C072-80B3-1F0D-70634E4B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4022-940E-4292-A305-6FD3D77278F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164A-2AAE-28E5-C705-97A53BEB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BA4B3-954D-6DDA-AD76-D252AAB8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5C16-40A7-49C8-B9BB-C4D81E8A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2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BF586-4037-0859-77EA-F5BD37F8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A5F80-E8A3-EAC4-2902-74116F4F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251A8-1BE0-18DC-D5B3-29F70FD2B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04022-940E-4292-A305-6FD3D77278F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6CA09-E264-21B6-BBC5-14A3A614A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ED3C7-9C58-3BF0-174F-B5337DC4E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75C16-40A7-49C8-B9BB-C4D81E8A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ADD3-82AB-011B-DF6E-0D8161159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1763"/>
          </a:xfrm>
        </p:spPr>
        <p:txBody>
          <a:bodyPr/>
          <a:lstStyle/>
          <a:p>
            <a:r>
              <a:rPr lang="en-US" dirty="0"/>
              <a:t>Lamport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DCFBB-7CBF-ECA2-9968-8D625B8AC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1621"/>
            <a:ext cx="9144000" cy="397042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Introduction   to Lamport Algorithm</a:t>
            </a:r>
          </a:p>
          <a:p>
            <a:pPr algn="l"/>
            <a:r>
              <a:rPr lang="en-US" dirty="0"/>
              <a:t>Content: Distributed systems require synchronization for coordination. Leslie Lamport introduced a  </a:t>
            </a:r>
          </a:p>
          <a:p>
            <a:pPr algn="l"/>
            <a:r>
              <a:rPr lang="en-US" dirty="0"/>
              <a:t>logical clock mechanism.</a:t>
            </a:r>
          </a:p>
          <a:p>
            <a:pPr algn="l"/>
            <a:r>
              <a:rPr lang="en-US" dirty="0"/>
              <a:t>Ensures event ordering without synchronized physical clocks.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1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D26C-7FB2-EDC0-B818-CB4D95CF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Concepts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305C-EAA0-6806-38F8-9D282867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Logical Clocks:</a:t>
            </a:r>
            <a:r>
              <a:rPr lang="en-US" dirty="0"/>
              <a:t> Assigning sequence numbers to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Happens-before Relation (→):</a:t>
            </a:r>
            <a:r>
              <a:rPr lang="en-US" dirty="0"/>
              <a:t> If A → B, event A occurred before event 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Causal Ordering:</a:t>
            </a:r>
            <a:r>
              <a:rPr lang="en-US" dirty="0"/>
              <a:t> Helps maintain consistency across distributed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0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555A-4DD6-C058-2E07-6739941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Lamport's Logical Clock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D53F76-0CBD-50A2-E382-537391B8E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12444"/>
            <a:ext cx="960628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b="1" dirty="0"/>
              <a:t>Each process maintains a counter (logical clock).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b="1" dirty="0"/>
              <a:t>Rules for updating: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/>
              <a:t>Increment before executing an event.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/>
              <a:t>On message send, include timestamp.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/>
              <a:t>On message receive, update local clock: C(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) = max(C(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), T) 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7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95EA-7EE8-50A5-E7EB-64872D01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Steps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7CD1-6A77-F950-EB88-D11E4977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of Lamport Algorithm</a:t>
            </a:r>
            <a:br>
              <a:rPr lang="en-US" dirty="0"/>
            </a:b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Initialization:</a:t>
            </a:r>
            <a:r>
              <a:rPr lang="en-US" dirty="0"/>
              <a:t> Each process sets its logical clock to zero.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Event Execution:</a:t>
            </a:r>
            <a:r>
              <a:rPr lang="en-US" dirty="0"/>
              <a:t> Increment local clock before an event.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Message Sending:</a:t>
            </a:r>
            <a:r>
              <a:rPr lang="en-US" dirty="0"/>
              <a:t> Attach timestamp and send to the recipient.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Message Receiving:</a:t>
            </a:r>
            <a:r>
              <a:rPr lang="en-US" dirty="0"/>
              <a:t> Update local clock using received timestamp.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Maintaining Order:</a:t>
            </a:r>
            <a:r>
              <a:rPr lang="en-US" dirty="0"/>
              <a:t> Compare timestamps to determine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0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B52A-3AD4-7D1E-5752-123461EF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Illustration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72B7753-DD82-E866-01C9-7FD7B3426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20" y="1628944"/>
            <a:ext cx="861568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of Lamport Timestamps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three processes: P1, P2, P3.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Events occur in each process with timestamps.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passing updates logical clocks to ensure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diagram with timestamp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FC90293-571A-87B6-0DC2-CE50D35A7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80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0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2068-463A-4B6B-5FE8-9F64CD9A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&amp; Limitations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3DB3-B7E7-E95F-6A07-32AA7CA7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 and Cons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Advantages: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consistent event ordering.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and efficient to implement.</a:t>
            </a:r>
          </a:p>
          <a:p>
            <a:pPr marL="0" indent="0">
              <a:buNone/>
            </a:pPr>
            <a:r>
              <a:rPr lang="en-US" b="1" dirty="0"/>
              <a:t>Limitations: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Cannot determine causality precisely.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not handle concurrent events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1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579F-51D7-AF84-501F-5F167674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665A-D042-B6F0-A2AD-33731524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of Lamport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databases and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Event ordering in cloud computing.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Synchronization in distributed logs.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3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2C1E-AD50-03C3-E4B3-E58FD3FC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3966-730C-3DF6-F3A0-A232E7C8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Lamport Algorithm is fundamental in distributed computing.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ordering events where physical clocks are unreliable.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Basis for more advanced synchronization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7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8FB1C1-909E-44F4-BEB0-505E12553B0B}"/>
</file>

<file path=customXml/itemProps2.xml><?xml version="1.0" encoding="utf-8"?>
<ds:datastoreItem xmlns:ds="http://schemas.openxmlformats.org/officeDocument/2006/customXml" ds:itemID="{83A52AD8-636A-4C4F-AF21-FB5168A9F46F}"/>
</file>

<file path=customXml/itemProps3.xml><?xml version="1.0" encoding="utf-8"?>
<ds:datastoreItem xmlns:ds="http://schemas.openxmlformats.org/officeDocument/2006/customXml" ds:itemID="{7F5E4BB0-7D33-45C4-9571-8E692DC83A84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Lamport Algorithm</vt:lpstr>
      <vt:lpstr>Key Concepts </vt:lpstr>
      <vt:lpstr>Lamport's Logical Clock </vt:lpstr>
      <vt:lpstr>Algorithm Steps </vt:lpstr>
      <vt:lpstr>Example Illustration </vt:lpstr>
      <vt:lpstr>Advantages &amp; Limitations </vt:lpstr>
      <vt:lpstr>Applications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Umesh Kulkarni</dc:creator>
  <cp:lastModifiedBy>Umesh Kulkarni</cp:lastModifiedBy>
  <cp:revision>1</cp:revision>
  <dcterms:created xsi:type="dcterms:W3CDTF">2025-02-12T05:43:34Z</dcterms:created>
  <dcterms:modified xsi:type="dcterms:W3CDTF">2025-02-12T06:03:21Z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</Properties>
</file>