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88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Replication, Consistency, Fault Tolerance &amp; Distributed Shared Memory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Recovery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Checkpointing, Rollback recovery, Logging mechanisms.</a:t>
            </a:r>
          </a:p>
          <a:p>
            <a:r>
              <a:t>Backward vs Forward Recovery.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Distributed Shared Memory (DSM)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Abstraction of shared memory in distributed systems.</a:t>
            </a:r>
          </a:p>
          <a:p>
            <a:r>
              <a:t>Applications: HPC, real-time systems.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DSM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Centralized</a:t>
            </a:r>
          </a:p>
          <a:p>
            <a:r>
              <a:t>Distributed</a:t>
            </a:r>
          </a:p>
          <a:p>
            <a:r>
              <a:t>Hybrid</a:t>
            </a:r>
          </a:p>
          <a:p>
            <a:r>
              <a:t>Memory appears shared but is managed across nodes.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Issues in DSM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Granularity of sharing</a:t>
            </a:r>
          </a:p>
          <a:p>
            <a:r>
              <a:t>Memory coherence</a:t>
            </a:r>
          </a:p>
          <a:p>
            <a:r>
              <a:t>Synchronization</a:t>
            </a:r>
          </a:p>
          <a:p>
            <a:r>
              <a:t>Consistency protocols: write-invalidate, write-update.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Replication improves availability, but consistency must be managed.</a:t>
            </a:r>
          </a:p>
          <a:p>
            <a:r>
              <a:t>Fault tolerance is crucial for robust systems.</a:t>
            </a:r>
          </a:p>
          <a:p>
            <a:r>
              <a:t>DSM offers the illusion of shared memory across distributed nodes.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Distributed systems require data replication and fault tolerance.</a:t>
            </a:r>
          </a:p>
          <a:p>
            <a:r>
              <a:t>Key challenges: consistency, reliability, availability, and memory management.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Definition: Creating and maintaining multiple copies of data/services.</a:t>
            </a:r>
          </a:p>
          <a:p>
            <a:r>
              <a:t>Purpose: Improved availability, Fault tolerance, Load balancing.</a:t>
            </a:r>
          </a:p>
          <a:p>
            <a:r>
              <a:t>Types of Replication: Active Replication, Passive Replication.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Consistency in Distributed Systems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Consistency ensures all nodes see the same data simultaneously.</a:t>
            </a:r>
          </a:p>
          <a:p>
            <a:r>
              <a:t>Trade-off with availability (CAP Theorem).</a:t>
            </a:r>
          </a:p>
          <a:p>
            <a:r>
              <a:t>Key in replicated environments.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Data-Centric Consistency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Strict Consistency</a:t>
            </a:r>
          </a:p>
          <a:p>
            <a:r>
              <a:t>Linearizability</a:t>
            </a:r>
          </a:p>
          <a:p>
            <a:r>
              <a:t>Sequential Consistency</a:t>
            </a:r>
          </a:p>
          <a:p>
            <a:r>
              <a:t>Causal Consistency</a:t>
            </a:r>
          </a:p>
          <a:p>
            <a:r>
              <a:t>Eventual Consistency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Client-Centric Consistency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Monotonic Reads</a:t>
            </a:r>
          </a:p>
          <a:p>
            <a:r>
              <a:t>Monotonic Writes</a:t>
            </a:r>
          </a:p>
          <a:p>
            <a:r>
              <a:t>Read Your Writes</a:t>
            </a:r>
          </a:p>
          <a:p>
            <a:r>
              <a:t>Writes Follow Reads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Replica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Replica Placement</a:t>
            </a:r>
          </a:p>
          <a:p>
            <a:r>
              <a:t>Update Propagation</a:t>
            </a:r>
          </a:p>
          <a:p>
            <a:r>
              <a:t>Consistency Maintenance</a:t>
            </a:r>
          </a:p>
          <a:p>
            <a:r>
              <a:t>Use of quorum-based systems and synchronization protocols.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Fault Tolerance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Keep system functioning despite failures.</a:t>
            </a:r>
          </a:p>
          <a:p>
            <a:r>
              <a:t>Types: Crash, Byzantine, Omission failures.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Process Resilience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System’s ability to recover from process failures.</a:t>
            </a:r>
          </a:p>
          <a:p>
            <a:r>
              <a:t>Techniques: Process replication, Failover mechanisms, Process supervision.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56EF937BE844AA7F7FB9B6AB6AA12" ma:contentTypeVersion="4" ma:contentTypeDescription="Create a new document." ma:contentTypeScope="" ma:versionID="e730ec8e73666baccea656dca6dc177e">
  <xsd:schema xmlns:xsd="http://www.w3.org/2001/XMLSchema" xmlns:xs="http://www.w3.org/2001/XMLSchema" xmlns:p="http://schemas.microsoft.com/office/2006/metadata/properties" xmlns:ns2="66a547bb-4980-445f-b96c-341fa94de16a" targetNamespace="http://schemas.microsoft.com/office/2006/metadata/properties" ma:root="true" ma:fieldsID="018d67b327728a76a3e498dcd641f2b1" ns2:_="">
    <xsd:import namespace="66a547bb-4980-445f-b96c-341fa94de16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a547bb-4980-445f-b96c-341fa94de16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05D71D-D4F0-4837-AA55-2B261B46BA15}"/>
</file>

<file path=customXml/itemProps2.xml><?xml version="1.0" encoding="utf-8"?>
<ds:datastoreItem xmlns:ds="http://schemas.openxmlformats.org/officeDocument/2006/customXml" ds:itemID="{929CDB91-E834-4BB0-90C8-19DDA19443C6}"/>
</file>

<file path=customXml/itemProps3.xml><?xml version="1.0" encoding="utf-8"?>
<ds:datastoreItem xmlns:ds="http://schemas.openxmlformats.org/officeDocument/2006/customXml" ds:itemID="{23A091C3-F4A9-4DF5-991D-9A6CB15CE46C}"/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275</Words>
  <Application>Microsoft Office PowerPoint</Application>
  <PresentationFormat>On-screen Show (4:3)</PresentationFormat>
  <Paragraphs>54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Replication, Consistency, Fault Tolerance &amp; Distributed Shared Memory</vt:lpstr>
      <vt:lpstr>Introduction</vt:lpstr>
      <vt:lpstr>Replication</vt:lpstr>
      <vt:lpstr>Consistency in Distributed Systems</vt:lpstr>
      <vt:lpstr>Data-Centric Consistency Models</vt:lpstr>
      <vt:lpstr>Client-Centric Consistency Models</vt:lpstr>
      <vt:lpstr>Replica Management</vt:lpstr>
      <vt:lpstr>Fault Tolerance - Introduction</vt:lpstr>
      <vt:lpstr>Process Resilience</vt:lpstr>
      <vt:lpstr>Recovery Techniques</vt:lpstr>
      <vt:lpstr>Distributed Shared Memory (DSM)</vt:lpstr>
      <vt:lpstr>DSM Architecture</vt:lpstr>
      <vt:lpstr>Design Issues in DSM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UMESH K</dc:creator>
  <cp:keywords/>
  <dc:description>generated using python-pptx</dc:description>
  <cp:lastModifiedBy>Umesh Kulkarni</cp:lastModifiedBy>
  <cp:revision>2</cp:revision>
  <dcterms:created xsi:type="dcterms:W3CDTF">2013-01-27T09:14:16Z</dcterms:created>
  <dcterms:modified xsi:type="dcterms:W3CDTF">2025-05-11T17:15:12Z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0x010100B8C56EF937BE844AA7F7FB9B6AB6AA12</vt:lpwstr>
  </property>
</Properties>
</file>