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8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Ricart-Agrawala Algorithm in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on Mutual Exclusion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Ricart-Agrawala Algorithm is a distributed mutual exclusion algorithm.</a:t>
            </a:r>
          </a:p>
          <a:p>
            <a:r>
              <a:t>• It ensures that multiple processes can access a shared resource without conflicts.</a:t>
            </a:r>
          </a:p>
          <a:p>
            <a:r>
              <a:t>• Based on message passing and logical timestamps.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Ricart-Agrawala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Decentralized approach with no single point of failure.</a:t>
            </a:r>
          </a:p>
          <a:p>
            <a:r>
              <a:t>• Uses a Request-Reply model to grant permission for critical section access.</a:t>
            </a:r>
          </a:p>
          <a:p>
            <a:r>
              <a:t>• Logical timestamps are used to maintain order.</a:t>
            </a:r>
          </a:p>
          <a:p>
            <a:r>
              <a:t>• Reduces message complexity compared to Lamport’s algorithm.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Ricart-Agrawala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Process requests critical section by sending REQUEST message to all processes.</a:t>
            </a:r>
          </a:p>
          <a:p>
            <a:r>
              <a:t>2. Other processes send REPLY if they are not in the critical section.</a:t>
            </a:r>
          </a:p>
          <a:p>
            <a:r>
              <a:t>3. Process enters the critical section after receiving all replies.</a:t>
            </a:r>
          </a:p>
          <a:p>
            <a:r>
              <a:t>4. After execution, it sends a RELEASE message to all waiting processes.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P1 sends REQUEST(T1, P1) to P2 and P3.</a:t>
            </a:r>
          </a:p>
          <a:p>
            <a:r>
              <a:t>• P2 and P3 reply with REPLY messages since they are not in the CS.</a:t>
            </a:r>
          </a:p>
          <a:p>
            <a:r>
              <a:t>• P1 enters the CS after receiving all REPLY messages.</a:t>
            </a:r>
          </a:p>
          <a:p>
            <a:r>
              <a:t>• After execution, P1 sends RELEASE to P2 and P3.</a:t>
            </a:r>
          </a:p>
          <a:p>
            <a:r>
              <a:t>• Now P2 can enter the 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Advantages:</a:t>
            </a:r>
          </a:p>
          <a:p>
            <a:r>
              <a:t>  - Efficient message passing (2N-2 messages).</a:t>
            </a:r>
          </a:p>
          <a:p>
            <a:r>
              <a:t>  - No single point of failure.</a:t>
            </a:r>
          </a:p>
          <a:p>
            <a:r>
              <a:t>  - Ensures fairness using logical timestamps.</a:t>
            </a:r>
          </a:p>
          <a:p>
            <a:endParaRPr/>
          </a:p>
          <a:p>
            <a:r>
              <a:t>❌ Disadvantages:</a:t>
            </a:r>
          </a:p>
          <a:p>
            <a:r>
              <a:t>  - High dependency on logical clocks.</a:t>
            </a:r>
          </a:p>
          <a:p>
            <a:r>
              <a:t>  - Delays in large systems as all replies are required.</a:t>
            </a:r>
          </a:p>
          <a:p>
            <a:r>
              <a:t>  - If a process crashes, others may be indefinitely delayed.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Ricart-Agrawala Algorithm is an effective distributed mutual exclusion algorithm.</a:t>
            </a:r>
          </a:p>
          <a:p>
            <a:r>
              <a:t>• Reduces message complexity compared to other algorithms.</a:t>
            </a:r>
          </a:p>
          <a:p>
            <a:r>
              <a:t>• Works well in decentralized environments but has scalability issues.</a:t>
            </a:r>
          </a:p>
          <a:p>
            <a:r>
              <a:t>• Suitable for moderate-sized distributed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E9034E-EE74-4C32-89CA-6F883C78894F}"/>
</file>

<file path=customXml/itemProps2.xml><?xml version="1.0" encoding="utf-8"?>
<ds:datastoreItem xmlns:ds="http://schemas.openxmlformats.org/officeDocument/2006/customXml" ds:itemID="{088B0355-2FC7-4E24-9960-08EFB90880C0}"/>
</file>

<file path=customXml/itemProps3.xml><?xml version="1.0" encoding="utf-8"?>
<ds:datastoreItem xmlns:ds="http://schemas.openxmlformats.org/officeDocument/2006/customXml" ds:itemID="{A7307697-84CF-4E3B-BAED-4DA3E4BE0A7F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320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Ricart-Agrawala Algorithm in Distributed Systems</vt:lpstr>
      <vt:lpstr>Introduction</vt:lpstr>
      <vt:lpstr>Key Features of Ricart-Agrawala Algorithm</vt:lpstr>
      <vt:lpstr>Working of Ricart-Agrawala Algorithm</vt:lpstr>
      <vt:lpstr>Example Execution</vt:lpstr>
      <vt:lpstr>Advantages and Disadvantages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Umesh Kulkarni</cp:lastModifiedBy>
  <cp:revision>1</cp:revision>
  <dcterms:created xsi:type="dcterms:W3CDTF">2013-01-27T09:14:16Z</dcterms:created>
  <dcterms:modified xsi:type="dcterms:W3CDTF">2025-03-11T10:07:16Z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</Properties>
</file>