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F267-908E-4AA7-77EA-459CCDB24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DA8A7-CE99-D192-6416-14BEAEB5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7F6-A587-EC34-8B64-A4842709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53F7-CDF8-FB62-0728-AE40F03F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4D8E-A6E1-E7FE-7C04-8AFA2FDE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B5A-3F1E-7936-8670-C1257D4E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38C9B-8C30-E105-E420-0B9874AE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0302-BCD0-B0D4-DD6C-444A5CD2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8A74-38FA-AE66-6CE2-63C6B39B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2E3F-CB79-893B-B5BF-AC4AE7D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98DC0-F571-418C-C64E-7FFAC1A91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BDB5-85AA-41A3-4EFA-8DA4D1BD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851A-8954-7080-C1BA-B1B50C3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D912-4A65-1EBF-7227-ADCBEBB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9CBC-1F36-C47F-64A5-C7314F34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6033-5EB2-6803-DFAB-D3F832AE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C94E-E8C1-32A6-138B-403AB0A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B1D6-3CC9-384F-FDC0-8469CD01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9C82-FA23-B1B8-64F4-E5D60594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4984-2872-292D-1BAD-1E8EB5D6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2257-877A-74A9-C5E7-65A74A0F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2B88-28F3-4521-6D89-CCC23520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F52D-5914-4380-F936-8531CCE4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DF04-68A8-9C23-9A8A-75BCBABD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38FD-2363-F88D-BEDD-CE07727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BBD-8BEB-70D2-E321-59D3823E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1CE7-36C4-0B3E-6815-84C97E24B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C18C2-B748-82B1-0AA8-527C03AD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DC1BE-CBC8-981F-8019-FE0C0A02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72A7-39E5-3888-2CCE-A84EF2F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FA07-3ACC-80D9-DB12-EECA33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884E-E7F7-D0FE-12F3-3852430E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C0C8-C675-9FAB-59E8-8AEE0C13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E881-8CB1-2ADC-452E-1D761566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D62A-6289-4C48-3FA0-037550BB4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D4B3C-A1B8-AC50-FD00-BC32C95DF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C93B3-A575-5557-C628-296727C3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13CEA-537B-8D90-3BC0-9C608FF7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66F5-D18D-F99B-D58F-873E39B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DD2F-A009-80BF-C4D0-AE8974E3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B338F-3905-765A-D528-55D98A84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43F6-69DE-2D8F-4DAF-11F97E23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9B28-D41C-073B-D24C-293D800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21449-4A43-616E-0C11-70A879C3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3E9B1-CA87-56E8-AA44-8059CDF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84AD-C324-EF18-6194-02551BFA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2FF3-21AF-C4D9-C0A4-5B63E1A9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7144-3D39-FC14-1486-D54D96BD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EF4A-35DD-BD27-3956-0F73275B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FC99-1CBD-0A6B-BA62-09C1A60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B2F3-97A5-EA5D-376F-60FBCB6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8433-963E-A1EF-9DD1-6D1699C2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14C4-AD6B-3463-13D4-440AAFB8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EB194-4F8C-6106-0E0F-D76652CEE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93FE8-34FC-0734-587C-0FAF0C94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514D-2997-1002-A91F-8D54CD2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4621F-FCAA-14F1-F6AB-A6CC1EE6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BF5C-8ED5-1351-B247-AF30EEC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DD869-83BE-8853-8B0A-8F7D3E5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076D-F366-AE29-289C-B3146B60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C635-E9AF-84AE-C82E-4CB1121D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09476-6D93-4C9F-A8B7-07DF605927D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51B-829F-DAAF-529C-D9067BC0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7443-1E3E-E608-7B58-968051125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FF55A-167E-4700-89E0-97BB3AF2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FD91-D552-8535-6319-95D74CB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in Distributed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B987-B039-A3F2-3B3B-B6C4918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Two Main Approaches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Token-Based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Non-Token-Based (Timestamp-Based)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Token-Based 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1117-9645-972F-7353-4CA719DC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Token-Based Algorithm?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9D75-6794-097C-6E4F-1C3CBE7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special message or "token" is passed among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process holding the token gets exclusive access to a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Idea: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exclusion is enforced using the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9BEB-927C-6376-7AD5-4AC5468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Token-Based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642D-F8F8-E5CC-BF3E-673BB742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Token Ring Algorithm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Processes arranged in a logical ring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Token circulates in the ring; a process can enter CS only if it holds the token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Raymond’s Tree-Based Algorithm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Token movement is structured as a tree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Requests propagate towards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5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2CC4-3DC7-A4E7-8C03-EDA410D8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 Ring Algorithm (In Detail)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F6B3-EA6A-3788-8311-53FBEE41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 is passed in a circular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the token-holder can enter the critical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use, the token is passed to the next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fair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 loss requires regeneration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644-3700-ECFC-EA4C-C63D0A5B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Raymond’s Tree Algorithm (In Detail)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CAC-D682-7C9B-21CB-EAFD1E6D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909846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Processes form a tree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 is initially with the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Requests propagate towards the root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 moves downwards to grant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in large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Tree restructuring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2C7B-6FE0-7EB7-906F-094DD541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 Token-Based vs Non-Token-Based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AA225F-99E3-5AF9-6C2F-E0C96F078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780669"/>
              </p:ext>
            </p:extLst>
          </p:nvPr>
        </p:nvGraphicFramePr>
        <p:xfrm>
          <a:off x="838200" y="2273967"/>
          <a:ext cx="10515600" cy="344103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101698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5284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695565"/>
                    </a:ext>
                  </a:extLst>
                </a:gridCol>
              </a:tblGrid>
              <a:tr h="126774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Token-Based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Non-Token-Based (e.g., Lamport’s Algorithm)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833506"/>
                  </a:ext>
                </a:extLst>
              </a:tr>
              <a:tr h="724428">
                <a:tc>
                  <a:txBody>
                    <a:bodyPr/>
                    <a:lstStyle/>
                    <a:p>
                      <a:r>
                        <a:rPr lang="en-US"/>
                        <a:t>Mutual Exclusion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Ensured via 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Ensured via timestamps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81049"/>
                  </a:ext>
                </a:extLst>
              </a:tr>
              <a:tr h="724428">
                <a:tc>
                  <a:txBody>
                    <a:bodyPr/>
                    <a:lstStyle/>
                    <a:p>
                      <a:r>
                        <a:rPr lang="en-US"/>
                        <a:t>Message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659512"/>
                  </a:ext>
                </a:extLst>
              </a:tr>
              <a:tr h="724428">
                <a:tc>
                  <a:txBody>
                    <a:bodyPr/>
                    <a:lstStyle/>
                    <a:p>
                      <a:r>
                        <a:rPr lang="en-US"/>
                        <a:t>Failure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Token loss is critical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synchronization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75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4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4CFB-2895-1EB1-4600-1C961EEF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 and Disadvantages of Token-Based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E48D-5251-02E8-E7D1-BCC53098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message overhead</a:t>
            </a:r>
          </a:p>
          <a:p>
            <a:pPr marL="0" indent="0">
              <a:buNone/>
            </a:pPr>
            <a:r>
              <a:rPr lang="en-US" dirty="0"/>
              <a:t>Ensures fairness</a:t>
            </a:r>
          </a:p>
          <a:p>
            <a:pPr marL="0" indent="0">
              <a:buNone/>
            </a:pPr>
            <a:r>
              <a:rPr lang="en-US" dirty="0"/>
              <a:t> No starvation</a:t>
            </a:r>
          </a:p>
          <a:p>
            <a:r>
              <a:rPr lang="en-US" b="1" dirty="0"/>
              <a:t>Disadvantages &amp; Challenges</a:t>
            </a:r>
          </a:p>
          <a:p>
            <a:pPr marL="0" indent="0">
              <a:buNone/>
            </a:pPr>
            <a:r>
              <a:rPr lang="en-US" dirty="0"/>
              <a:t>Token loss leads to system halt</a:t>
            </a:r>
            <a:br>
              <a:rPr lang="en-US" dirty="0"/>
            </a:br>
            <a:r>
              <a:rPr lang="en-US" dirty="0"/>
              <a:t>Complexity in recovery mechanisms</a:t>
            </a:r>
            <a:br>
              <a:rPr lang="en-US" dirty="0"/>
            </a:br>
            <a:r>
              <a:rPr lang="en-US" dirty="0"/>
              <a:t> Additional mechanisms required for token generation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1354-2DCD-BF39-2EBE-49B33C14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Token-Based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1AC5-3C99-923B-5237-BA52843A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Distributed Databases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File Locking in Distributed File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Concurrent Processing in Cloud Systems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Token-based algorithms are </a:t>
            </a:r>
            <a:r>
              <a:rPr lang="en-US" b="1" dirty="0"/>
              <a:t>efficient</a:t>
            </a:r>
            <a:r>
              <a:rPr lang="en-US" dirty="0"/>
              <a:t> for mutual exclusion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reduce message complexity</a:t>
            </a:r>
            <a:r>
              <a:rPr lang="en-US" dirty="0"/>
              <a:t> compared to timestamp-based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 handling of </a:t>
            </a:r>
            <a:r>
              <a:rPr lang="en-US" b="1" dirty="0"/>
              <a:t>token loss</a:t>
            </a:r>
            <a:r>
              <a:rPr lang="en-US" dirty="0"/>
              <a:t> is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78914-D68E-4916-8DBA-E2BAA333F25C}"/>
</file>

<file path=customXml/itemProps2.xml><?xml version="1.0" encoding="utf-8"?>
<ds:datastoreItem xmlns:ds="http://schemas.openxmlformats.org/officeDocument/2006/customXml" ds:itemID="{207A24FB-5137-4BF2-911C-2A4C8C93EB86}"/>
</file>

<file path=customXml/itemProps3.xml><?xml version="1.0" encoding="utf-8"?>
<ds:datastoreItem xmlns:ds="http://schemas.openxmlformats.org/officeDocument/2006/customXml" ds:itemID="{D6B90230-7373-4EE3-ADD9-3E36B78400CE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Synchronization in Distributed Systems </vt:lpstr>
      <vt:lpstr>What is a Token-Based Algorithm? </vt:lpstr>
      <vt:lpstr>Example of Token-Based Algorithms </vt:lpstr>
      <vt:lpstr>Token Ring Algorithm (In Detail) </vt:lpstr>
      <vt:lpstr>Raymond’s Tree Algorithm (In Detail) </vt:lpstr>
      <vt:lpstr>Comparison: Token-Based vs Non-Token-Based </vt:lpstr>
      <vt:lpstr>Advantages  and Disadvantages of Token-Based Algorithms </vt:lpstr>
      <vt:lpstr>Applications of Token-Based Algorithms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Kulkarni</dc:creator>
  <cp:lastModifiedBy>Umesh Kulkarni</cp:lastModifiedBy>
  <cp:revision>1</cp:revision>
  <dcterms:created xsi:type="dcterms:W3CDTF">2025-02-24T05:16:18Z</dcterms:created>
  <dcterms:modified xsi:type="dcterms:W3CDTF">2025-02-24T05:28:02Z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