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</p:sldIdLst>
  <p:sldSz cy="5143500" cx="9144000"/>
  <p:notesSz cx="6858000" cy="9144000"/>
  <p:embeddedFontLst>
    <p:embeddedFont>
      <p:font typeface="Architects Daughter"/>
      <p:regular r:id="rId51"/>
    </p:embeddedFont>
    <p:embeddedFont>
      <p:font typeface="Roboto"/>
      <p:regular r:id="rId52"/>
      <p:bold r:id="rId53"/>
      <p:italic r:id="rId54"/>
      <p:boldItalic r:id="rId55"/>
    </p:embeddedFont>
    <p:embeddedFont>
      <p:font typeface="Nothing You Could Do"/>
      <p:regular r:id="rId56"/>
    </p:embeddedFont>
    <p:embeddedFont>
      <p:font typeface="Open Sans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F7C99C-BB03-4831-81EB-7AE1CCC5A55A}">
  <a:tblStyle styleId="{33F7C99C-BB03-4831-81EB-7AE1CCC5A5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OpenSans-bold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ArchitectsDaughter-regular.fntdata"/><Relationship Id="rId50" Type="http://schemas.openxmlformats.org/officeDocument/2006/relationships/slide" Target="slides/slide43.xml"/><Relationship Id="rId53" Type="http://schemas.openxmlformats.org/officeDocument/2006/relationships/font" Target="fonts/Roboto-bold.fntdata"/><Relationship Id="rId52" Type="http://schemas.openxmlformats.org/officeDocument/2006/relationships/font" Target="fonts/Roboto-regular.fntdata"/><Relationship Id="rId11" Type="http://schemas.openxmlformats.org/officeDocument/2006/relationships/slide" Target="slides/slide4.xml"/><Relationship Id="rId55" Type="http://schemas.openxmlformats.org/officeDocument/2006/relationships/font" Target="fonts/Roboto-boldItalic.fntdata"/><Relationship Id="rId10" Type="http://schemas.openxmlformats.org/officeDocument/2006/relationships/slide" Target="slides/slide3.xml"/><Relationship Id="rId54" Type="http://schemas.openxmlformats.org/officeDocument/2006/relationships/font" Target="fonts/Roboto-italic.fntdata"/><Relationship Id="rId13" Type="http://schemas.openxmlformats.org/officeDocument/2006/relationships/slide" Target="slides/slide6.xml"/><Relationship Id="rId57" Type="http://schemas.openxmlformats.org/officeDocument/2006/relationships/font" Target="fonts/OpenSans-regular.fntdata"/><Relationship Id="rId12" Type="http://schemas.openxmlformats.org/officeDocument/2006/relationships/slide" Target="slides/slide5.xml"/><Relationship Id="rId56" Type="http://schemas.openxmlformats.org/officeDocument/2006/relationships/font" Target="fonts/NothingYouCouldDo-regular.fntdata"/><Relationship Id="rId15" Type="http://schemas.openxmlformats.org/officeDocument/2006/relationships/slide" Target="slides/slide8.xml"/><Relationship Id="rId59" Type="http://schemas.openxmlformats.org/officeDocument/2006/relationships/font" Target="fonts/OpenSans-italic.fntdata"/><Relationship Id="rId14" Type="http://schemas.openxmlformats.org/officeDocument/2006/relationships/slide" Target="slides/slide7.xml"/><Relationship Id="rId58" Type="http://schemas.openxmlformats.org/officeDocument/2006/relationships/font" Target="fonts/OpenSans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65c52953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65c52953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45697bd46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45697bd46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45697bd46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45697bd46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45697bd46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45697bd46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45697bd46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45697bd46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45697bd46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45697bd46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45697bd469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45697bd469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45697bd469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45697bd469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45697bd469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45697bd469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45697bd469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45697bd469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45697bd469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45697bd469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a5e4848c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a5e4848c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465c52953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465c52953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45697bd469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45697bd469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465c52953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465c52953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469c0da5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469c0da5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45657014d0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45657014d0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54c751cf1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54c751cf1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45697bd469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45697bd469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465c52953c_6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465c52953c_6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45697bd469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45697bd469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45697bd469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45697bd469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465c52953c_6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465c52953c_6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45697bd469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45697bd469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45697bd469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45697bd469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45697bd469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1" name="Google Shape;1581;g45697bd469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45697bd469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45697bd469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g45697bd469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9" name="Google Shape;1629;g45697bd469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45697bd469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5" name="Google Shape;1635;g45697bd469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45697bd469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45697bd469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g45697bd469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g45697bd469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45697bd469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2" name="Google Shape;1692;g45697bd469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g45697bd469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1" name="Google Shape;1701;g45697bd469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45697bd46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45697bd46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45697bd469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2" name="Google Shape;1712;g45697bd469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45697bd469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45697bd469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g45697bd469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" name="Google Shape;1726;g45697bd469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g54c751cf1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3" name="Google Shape;1733;g54c751cf1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465c52953c_6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465c52953c_6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465c52953c_6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465c52953c_6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45697bd46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45697bd46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45728d5a0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45728d5a0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45697bd46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45697bd46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5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accen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1889126" y="0"/>
            <a:ext cx="2920200" cy="5143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0" y="0"/>
            <a:ext cx="1905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81015" y="3587900"/>
            <a:ext cx="2781971" cy="83642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ctrTitle"/>
          </p:nvPr>
        </p:nvSpPr>
        <p:spPr>
          <a:xfrm>
            <a:off x="457200" y="1657351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457200" y="234315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Merriweather Sans"/>
              <a:buNone/>
              <a:defRPr b="0" i="0" sz="14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4"/>
          <p:cNvSpPr/>
          <p:nvPr/>
        </p:nvSpPr>
        <p:spPr>
          <a:xfrm>
            <a:off x="3733799" y="4400550"/>
            <a:ext cx="1676400" cy="304800"/>
          </a:xfrm>
          <a:custGeom>
            <a:rect b="b" l="l" r="r" t="t"/>
            <a:pathLst>
              <a:path extrusionOk="0" h="120000" w="120000">
                <a:moveTo>
                  <a:pt x="5860" y="0"/>
                </a:moveTo>
                <a:lnTo>
                  <a:pt x="16363" y="0"/>
                </a:lnTo>
                <a:lnTo>
                  <a:pt x="17413" y="0"/>
                </a:lnTo>
                <a:lnTo>
                  <a:pt x="102586" y="0"/>
                </a:lnTo>
                <a:lnTo>
                  <a:pt x="103636" y="0"/>
                </a:lnTo>
                <a:lnTo>
                  <a:pt x="114139" y="0"/>
                </a:lnTo>
                <a:lnTo>
                  <a:pt x="120000" y="60000"/>
                </a:lnTo>
                <a:lnTo>
                  <a:pt x="114139" y="120000"/>
                </a:lnTo>
                <a:lnTo>
                  <a:pt x="103636" y="120000"/>
                </a:lnTo>
                <a:lnTo>
                  <a:pt x="102586" y="120000"/>
                </a:lnTo>
                <a:lnTo>
                  <a:pt x="17413" y="120000"/>
                </a:lnTo>
                <a:lnTo>
                  <a:pt x="16363" y="120000"/>
                </a:lnTo>
                <a:lnTo>
                  <a:pt x="5860" y="120000"/>
                </a:lnTo>
                <a:lnTo>
                  <a:pt x="0" y="60000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4127145" y="4400550"/>
            <a:ext cx="1283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C9DAF8"/>
                </a:solidFill>
                <a:latin typeface="Roboto"/>
                <a:ea typeface="Roboto"/>
                <a:cs typeface="Roboto"/>
                <a:sym typeface="Roboto"/>
              </a:rPr>
              <a:t>DATA &amp; ANALYTICS</a:t>
            </a:r>
            <a:endParaRPr b="0" i="0" sz="1000" u="none" cap="none" strike="noStrike">
              <a:solidFill>
                <a:srgbClr val="C9DAF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CPNEXT16-Logo-W.png" id="69" name="Google Shape;6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2" y="5210075"/>
            <a:ext cx="3048000" cy="365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4.png" id="70" name="Google Shape;70;p14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>
            <a:off x="3866536" y="4453538"/>
            <a:ext cx="179100" cy="1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81000" y="3048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04800" y="2456400"/>
            <a:ext cx="82296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CACAC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ACACAC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Merriweather Sans"/>
              <a:buNone/>
              <a:defRPr b="0" i="0" sz="16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04800" y="1428750"/>
            <a:ext cx="82296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4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16"/>
          <p:cNvSpPr/>
          <p:nvPr/>
        </p:nvSpPr>
        <p:spPr>
          <a:xfrm>
            <a:off x="6934200" y="4857750"/>
            <a:ext cx="1981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ACACAC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800" u="none" cap="none" strike="noStrike">
              <a:solidFill>
                <a:srgbClr val="ACACA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4250" y="4763675"/>
            <a:ext cx="1098421" cy="33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81000" y="3048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81000" y="1219200"/>
            <a:ext cx="82917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erriweather Sans"/>
              <a:buChar char="■"/>
              <a:defRPr b="0" i="0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oter Only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 Out">
  <p:cSld name="Call Ou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469789" y="211455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9"/>
          <p:cNvSpPr/>
          <p:nvPr/>
        </p:nvSpPr>
        <p:spPr>
          <a:xfrm>
            <a:off x="6934200" y="4857750"/>
            <a:ext cx="1981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4250" y="4763675"/>
            <a:ext cx="1098421" cy="33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42425" y="126800"/>
            <a:ext cx="1238250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1pPr>
            <a:lvl2pPr indent="-330200" lvl="1" marL="914400" rtl="0">
              <a:spcBef>
                <a:spcPts val="1200"/>
              </a:spcBef>
              <a:spcAft>
                <a:spcPts val="0"/>
              </a:spcAft>
              <a:buSzPts val="1600"/>
              <a:buChar char="▪"/>
              <a:defRPr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–"/>
              <a:defRPr/>
            </a:lvl3pPr>
            <a:lvl4pPr indent="-304800" lvl="3" marL="1828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4pPr>
            <a:lvl5pPr indent="-342900" lvl="4" marL="2286000" rtl="0">
              <a:spcBef>
                <a:spcPts val="1200"/>
              </a:spcBef>
              <a:spcAft>
                <a:spcPts val="0"/>
              </a:spcAft>
              <a:buSzPts val="18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TITLE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/>
          <p:nvPr/>
        </p:nvSpPr>
        <p:spPr>
          <a:xfrm>
            <a:off x="-169" y="-13275"/>
            <a:ext cx="9144000" cy="51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19.xml"/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42425" y="126800"/>
            <a:ext cx="1238250" cy="2571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381000" y="3048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81000" y="1219200"/>
            <a:ext cx="5943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>
            <a:off x="0" y="4767975"/>
            <a:ext cx="9144000" cy="375600"/>
          </a:xfrm>
          <a:prstGeom prst="rect">
            <a:avLst/>
          </a:prstGeom>
          <a:solidFill>
            <a:srgbClr val="008D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@martin_gorner</a:t>
            </a:r>
            <a:endParaRPr b="0" i="0" sz="11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4767975"/>
            <a:ext cx="4809300" cy="37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4078" y="0"/>
                </a:lnTo>
                <a:lnTo>
                  <a:pt x="114078" y="5524"/>
                </a:lnTo>
                <a:lnTo>
                  <a:pt x="120000" y="119999"/>
                </a:lnTo>
                <a:lnTo>
                  <a:pt x="114078" y="119999"/>
                </a:lnTo>
                <a:lnTo>
                  <a:pt x="114078" y="119999"/>
                </a:lnTo>
                <a:lnTo>
                  <a:pt x="0" y="119999"/>
                </a:lnTo>
                <a:close/>
              </a:path>
            </a:pathLst>
          </a:custGeom>
          <a:solidFill>
            <a:srgbClr val="00A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-739107" y="4836752"/>
            <a:ext cx="664026" cy="375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 small.png" id="57" name="Google Shape;5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0125" y="5266904"/>
            <a:ext cx="948558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lockup_cloud_light.png"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5275" y="4805606"/>
            <a:ext cx="1131901" cy="32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xt_2017_logo_bluebg_wo_gc.png" id="59" name="Google Shape;59;p13"/>
          <p:cNvPicPr preferRelativeResize="0"/>
          <p:nvPr/>
        </p:nvPicPr>
        <p:blipFill rotWithShape="1">
          <a:blip r:embed="rId4">
            <a:alphaModFix/>
          </a:blip>
          <a:srcRect b="10" l="0" r="0" t="0"/>
          <a:stretch/>
        </p:blipFill>
        <p:spPr>
          <a:xfrm>
            <a:off x="105800" y="4861131"/>
            <a:ext cx="508150" cy="18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Relationship Id="rId6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Relationship Id="rId4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Relationship Id="rId6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Relationship Id="rId5" Type="http://schemas.openxmlformats.org/officeDocument/2006/relationships/image" Target="../media/image3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3.png"/><Relationship Id="rId4" Type="http://schemas.openxmlformats.org/officeDocument/2006/relationships/image" Target="../media/image42.png"/><Relationship Id="rId5" Type="http://schemas.openxmlformats.org/officeDocument/2006/relationships/image" Target="../media/image3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1.png"/><Relationship Id="rId4" Type="http://schemas.openxmlformats.org/officeDocument/2006/relationships/image" Target="../media/image37.png"/><Relationship Id="rId5" Type="http://schemas.openxmlformats.org/officeDocument/2006/relationships/image" Target="../media/image4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25" y="152400"/>
            <a:ext cx="516128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3"/>
          <p:cNvSpPr txBox="1"/>
          <p:nvPr/>
        </p:nvSpPr>
        <p:spPr>
          <a:xfrm>
            <a:off x="5561750" y="1787950"/>
            <a:ext cx="3341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Working of </a:t>
            </a:r>
            <a:endParaRPr sz="24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Neural Networks</a:t>
            </a:r>
            <a:endParaRPr sz="30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32"/>
          <p:cNvSpPr/>
          <p:nvPr/>
        </p:nvSpPr>
        <p:spPr>
          <a:xfrm>
            <a:off x="17032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2"/>
          <p:cNvSpPr/>
          <p:nvPr/>
        </p:nvSpPr>
        <p:spPr>
          <a:xfrm>
            <a:off x="4272804" y="876592"/>
            <a:ext cx="531600" cy="5373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32"/>
          <p:cNvSpPr/>
          <p:nvPr/>
        </p:nvSpPr>
        <p:spPr>
          <a:xfrm>
            <a:off x="4272804" y="2230435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32"/>
          <p:cNvSpPr/>
          <p:nvPr/>
        </p:nvSpPr>
        <p:spPr>
          <a:xfrm>
            <a:off x="4272804" y="3458056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32"/>
          <p:cNvSpPr/>
          <p:nvPr/>
        </p:nvSpPr>
        <p:spPr>
          <a:xfrm>
            <a:off x="17032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3" name="Google Shape;1073;p32"/>
          <p:cNvCxnSpPr>
            <a:stCxn id="1068" idx="6"/>
            <a:endCxn id="1069" idx="2"/>
          </p:cNvCxnSpPr>
          <p:nvPr/>
        </p:nvCxnSpPr>
        <p:spPr>
          <a:xfrm flipH="1" rot="10800000">
            <a:off x="21103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4" name="Google Shape;1074;p32"/>
          <p:cNvCxnSpPr>
            <a:stCxn id="1072" idx="6"/>
            <a:endCxn id="1069" idx="2"/>
          </p:cNvCxnSpPr>
          <p:nvPr/>
        </p:nvCxnSpPr>
        <p:spPr>
          <a:xfrm flipH="1" rot="10800000">
            <a:off x="21103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5" name="Google Shape;1075;p32"/>
          <p:cNvCxnSpPr>
            <a:stCxn id="1068" idx="6"/>
            <a:endCxn id="1070" idx="2"/>
          </p:cNvCxnSpPr>
          <p:nvPr/>
        </p:nvCxnSpPr>
        <p:spPr>
          <a:xfrm>
            <a:off x="21103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6" name="Google Shape;1076;p32"/>
          <p:cNvCxnSpPr>
            <a:stCxn id="1072" idx="6"/>
            <a:endCxn id="1070" idx="2"/>
          </p:cNvCxnSpPr>
          <p:nvPr/>
        </p:nvCxnSpPr>
        <p:spPr>
          <a:xfrm flipH="1" rot="10800000">
            <a:off x="21103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7" name="Google Shape;1077;p32"/>
          <p:cNvSpPr/>
          <p:nvPr/>
        </p:nvSpPr>
        <p:spPr>
          <a:xfrm>
            <a:off x="7164977" y="2190626"/>
            <a:ext cx="531600" cy="638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8" name="Google Shape;1078;p32"/>
          <p:cNvCxnSpPr>
            <a:stCxn id="1069" idx="6"/>
            <a:endCxn id="1077" idx="2"/>
          </p:cNvCxnSpPr>
          <p:nvPr/>
        </p:nvCxnSpPr>
        <p:spPr>
          <a:xfrm>
            <a:off x="48044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9" name="Google Shape;1079;p32"/>
          <p:cNvCxnSpPr>
            <a:stCxn id="1071" idx="6"/>
            <a:endCxn id="1077" idx="2"/>
          </p:cNvCxnSpPr>
          <p:nvPr/>
        </p:nvCxnSpPr>
        <p:spPr>
          <a:xfrm flipH="1" rot="10800000">
            <a:off x="48044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0" name="Google Shape;1080;p32"/>
          <p:cNvSpPr txBox="1"/>
          <p:nvPr/>
        </p:nvSpPr>
        <p:spPr>
          <a:xfrm>
            <a:off x="7241177" y="19358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32"/>
          <p:cNvSpPr txBox="1"/>
          <p:nvPr/>
        </p:nvSpPr>
        <p:spPr>
          <a:xfrm>
            <a:off x="16986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2" name="Google Shape;1082;p32"/>
          <p:cNvCxnSpPr>
            <a:stCxn id="1072" idx="6"/>
            <a:endCxn id="1071" idx="2"/>
          </p:cNvCxnSpPr>
          <p:nvPr/>
        </p:nvCxnSpPr>
        <p:spPr>
          <a:xfrm>
            <a:off x="21103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3" name="Google Shape;1083;p32"/>
          <p:cNvCxnSpPr>
            <a:stCxn id="1068" idx="6"/>
            <a:endCxn id="1071" idx="2"/>
          </p:cNvCxnSpPr>
          <p:nvPr/>
        </p:nvCxnSpPr>
        <p:spPr>
          <a:xfrm>
            <a:off x="21103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4" name="Google Shape;1084;p32"/>
          <p:cNvCxnSpPr>
            <a:stCxn id="1070" idx="6"/>
            <a:endCxn id="1077" idx="2"/>
          </p:cNvCxnSpPr>
          <p:nvPr/>
        </p:nvCxnSpPr>
        <p:spPr>
          <a:xfrm>
            <a:off x="48044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85" name="Google Shape;1085;p32"/>
          <p:cNvGraphicFramePr/>
          <p:nvPr/>
        </p:nvGraphicFramePr>
        <p:xfrm>
          <a:off x="1052950" y="207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{33F7C99C-BB03-4831-81EB-7AE1CCC5A55A}</a:tableStyleId>
              </a:tblPr>
              <a:tblGrid>
                <a:gridCol w="382850"/>
              </a:tblGrid>
              <a:tr h="55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086" name="Google Shape;1086;p32"/>
          <p:cNvSpPr txBox="1"/>
          <p:nvPr/>
        </p:nvSpPr>
        <p:spPr>
          <a:xfrm>
            <a:off x="3192425" y="1069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32"/>
          <p:cNvSpPr txBox="1"/>
          <p:nvPr/>
        </p:nvSpPr>
        <p:spPr>
          <a:xfrm>
            <a:off x="3725825" y="15263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32"/>
          <p:cNvSpPr txBox="1"/>
          <p:nvPr/>
        </p:nvSpPr>
        <p:spPr>
          <a:xfrm>
            <a:off x="3881150" y="535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 1 * 0.5 + 2 * 0.3  + 1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32"/>
          <p:cNvSpPr txBox="1"/>
          <p:nvPr/>
        </p:nvSpPr>
        <p:spPr>
          <a:xfrm>
            <a:off x="914875" y="4353425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Initializing each weight with random numbers and bias with 1 (can be any number)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33"/>
          <p:cNvSpPr/>
          <p:nvPr/>
        </p:nvSpPr>
        <p:spPr>
          <a:xfrm>
            <a:off x="17032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33"/>
          <p:cNvSpPr/>
          <p:nvPr/>
        </p:nvSpPr>
        <p:spPr>
          <a:xfrm>
            <a:off x="4272804" y="876592"/>
            <a:ext cx="531600" cy="5373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2.1</a:t>
            </a:r>
            <a:endParaRPr/>
          </a:p>
        </p:txBody>
      </p:sp>
      <p:sp>
        <p:nvSpPr>
          <p:cNvPr id="1096" name="Google Shape;1096;p33"/>
          <p:cNvSpPr/>
          <p:nvPr/>
        </p:nvSpPr>
        <p:spPr>
          <a:xfrm>
            <a:off x="4272804" y="2230435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33"/>
          <p:cNvSpPr/>
          <p:nvPr/>
        </p:nvSpPr>
        <p:spPr>
          <a:xfrm>
            <a:off x="4272804" y="3458056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33"/>
          <p:cNvSpPr/>
          <p:nvPr/>
        </p:nvSpPr>
        <p:spPr>
          <a:xfrm>
            <a:off x="17032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9" name="Google Shape;1099;p33"/>
          <p:cNvCxnSpPr>
            <a:stCxn id="1094" idx="6"/>
            <a:endCxn id="1095" idx="2"/>
          </p:cNvCxnSpPr>
          <p:nvPr/>
        </p:nvCxnSpPr>
        <p:spPr>
          <a:xfrm flipH="1" rot="10800000">
            <a:off x="21103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0" name="Google Shape;1100;p33"/>
          <p:cNvCxnSpPr>
            <a:stCxn id="1098" idx="6"/>
            <a:endCxn id="1095" idx="2"/>
          </p:cNvCxnSpPr>
          <p:nvPr/>
        </p:nvCxnSpPr>
        <p:spPr>
          <a:xfrm flipH="1" rot="10800000">
            <a:off x="21103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1" name="Google Shape;1101;p33"/>
          <p:cNvCxnSpPr>
            <a:stCxn id="1094" idx="6"/>
            <a:endCxn id="1096" idx="2"/>
          </p:cNvCxnSpPr>
          <p:nvPr/>
        </p:nvCxnSpPr>
        <p:spPr>
          <a:xfrm>
            <a:off x="21103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2" name="Google Shape;1102;p33"/>
          <p:cNvCxnSpPr>
            <a:stCxn id="1098" idx="6"/>
            <a:endCxn id="1096" idx="2"/>
          </p:cNvCxnSpPr>
          <p:nvPr/>
        </p:nvCxnSpPr>
        <p:spPr>
          <a:xfrm flipH="1" rot="10800000">
            <a:off x="21103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3" name="Google Shape;1103;p33"/>
          <p:cNvSpPr/>
          <p:nvPr/>
        </p:nvSpPr>
        <p:spPr>
          <a:xfrm>
            <a:off x="7164977" y="2190626"/>
            <a:ext cx="531600" cy="638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4" name="Google Shape;1104;p33"/>
          <p:cNvCxnSpPr>
            <a:stCxn id="1095" idx="6"/>
            <a:endCxn id="1103" idx="2"/>
          </p:cNvCxnSpPr>
          <p:nvPr/>
        </p:nvCxnSpPr>
        <p:spPr>
          <a:xfrm>
            <a:off x="48044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5" name="Google Shape;1105;p33"/>
          <p:cNvCxnSpPr>
            <a:stCxn id="1097" idx="6"/>
            <a:endCxn id="1103" idx="2"/>
          </p:cNvCxnSpPr>
          <p:nvPr/>
        </p:nvCxnSpPr>
        <p:spPr>
          <a:xfrm flipH="1" rot="10800000">
            <a:off x="48044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6" name="Google Shape;1106;p33"/>
          <p:cNvSpPr txBox="1"/>
          <p:nvPr/>
        </p:nvSpPr>
        <p:spPr>
          <a:xfrm>
            <a:off x="7241177" y="19358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p33"/>
          <p:cNvSpPr txBox="1"/>
          <p:nvPr/>
        </p:nvSpPr>
        <p:spPr>
          <a:xfrm>
            <a:off x="16986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8" name="Google Shape;1108;p33"/>
          <p:cNvCxnSpPr>
            <a:stCxn id="1098" idx="6"/>
            <a:endCxn id="1097" idx="2"/>
          </p:cNvCxnSpPr>
          <p:nvPr/>
        </p:nvCxnSpPr>
        <p:spPr>
          <a:xfrm>
            <a:off x="21103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9" name="Google Shape;1109;p33"/>
          <p:cNvCxnSpPr>
            <a:stCxn id="1094" idx="6"/>
            <a:endCxn id="1097" idx="2"/>
          </p:cNvCxnSpPr>
          <p:nvPr/>
        </p:nvCxnSpPr>
        <p:spPr>
          <a:xfrm>
            <a:off x="21103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0" name="Google Shape;1110;p33"/>
          <p:cNvCxnSpPr>
            <a:stCxn id="1096" idx="6"/>
            <a:endCxn id="1103" idx="2"/>
          </p:cNvCxnSpPr>
          <p:nvPr/>
        </p:nvCxnSpPr>
        <p:spPr>
          <a:xfrm>
            <a:off x="48044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111" name="Google Shape;1111;p33"/>
          <p:cNvGraphicFramePr/>
          <p:nvPr/>
        </p:nvGraphicFramePr>
        <p:xfrm>
          <a:off x="1052950" y="207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{33F7C99C-BB03-4831-81EB-7AE1CCC5A55A}</a:tableStyleId>
              </a:tblPr>
              <a:tblGrid>
                <a:gridCol w="382850"/>
              </a:tblGrid>
              <a:tr h="55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112" name="Google Shape;1112;p33"/>
          <p:cNvSpPr txBox="1"/>
          <p:nvPr/>
        </p:nvSpPr>
        <p:spPr>
          <a:xfrm>
            <a:off x="3192425" y="1069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33"/>
          <p:cNvSpPr txBox="1"/>
          <p:nvPr/>
        </p:nvSpPr>
        <p:spPr>
          <a:xfrm>
            <a:off x="3725825" y="15263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33"/>
          <p:cNvSpPr txBox="1"/>
          <p:nvPr/>
        </p:nvSpPr>
        <p:spPr>
          <a:xfrm>
            <a:off x="3881150" y="535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4"/>
          <p:cNvSpPr/>
          <p:nvPr/>
        </p:nvSpPr>
        <p:spPr>
          <a:xfrm>
            <a:off x="17032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34"/>
          <p:cNvSpPr/>
          <p:nvPr/>
        </p:nvSpPr>
        <p:spPr>
          <a:xfrm>
            <a:off x="4272804" y="876592"/>
            <a:ext cx="531600" cy="5373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2.1</a:t>
            </a:r>
            <a:endParaRPr/>
          </a:p>
        </p:txBody>
      </p:sp>
      <p:sp>
        <p:nvSpPr>
          <p:cNvPr id="1121" name="Google Shape;1121;p34"/>
          <p:cNvSpPr/>
          <p:nvPr/>
        </p:nvSpPr>
        <p:spPr>
          <a:xfrm>
            <a:off x="4272804" y="2230435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34"/>
          <p:cNvSpPr/>
          <p:nvPr/>
        </p:nvSpPr>
        <p:spPr>
          <a:xfrm>
            <a:off x="4272804" y="3458056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34"/>
          <p:cNvSpPr/>
          <p:nvPr/>
        </p:nvSpPr>
        <p:spPr>
          <a:xfrm>
            <a:off x="17032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4" name="Google Shape;1124;p34"/>
          <p:cNvCxnSpPr>
            <a:stCxn id="1119" idx="6"/>
            <a:endCxn id="1120" idx="2"/>
          </p:cNvCxnSpPr>
          <p:nvPr/>
        </p:nvCxnSpPr>
        <p:spPr>
          <a:xfrm flipH="1" rot="10800000">
            <a:off x="21103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5" name="Google Shape;1125;p34"/>
          <p:cNvCxnSpPr>
            <a:stCxn id="1123" idx="6"/>
            <a:endCxn id="1120" idx="2"/>
          </p:cNvCxnSpPr>
          <p:nvPr/>
        </p:nvCxnSpPr>
        <p:spPr>
          <a:xfrm flipH="1" rot="10800000">
            <a:off x="21103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6" name="Google Shape;1126;p34"/>
          <p:cNvCxnSpPr>
            <a:stCxn id="1119" idx="6"/>
            <a:endCxn id="1121" idx="2"/>
          </p:cNvCxnSpPr>
          <p:nvPr/>
        </p:nvCxnSpPr>
        <p:spPr>
          <a:xfrm>
            <a:off x="21103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7" name="Google Shape;1127;p34"/>
          <p:cNvCxnSpPr>
            <a:stCxn id="1123" idx="6"/>
            <a:endCxn id="1121" idx="2"/>
          </p:cNvCxnSpPr>
          <p:nvPr/>
        </p:nvCxnSpPr>
        <p:spPr>
          <a:xfrm flipH="1" rot="10800000">
            <a:off x="21103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8" name="Google Shape;1128;p34"/>
          <p:cNvSpPr/>
          <p:nvPr/>
        </p:nvSpPr>
        <p:spPr>
          <a:xfrm>
            <a:off x="7164977" y="2190626"/>
            <a:ext cx="531600" cy="638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9" name="Google Shape;1129;p34"/>
          <p:cNvCxnSpPr>
            <a:stCxn id="1120" idx="6"/>
            <a:endCxn id="1128" idx="2"/>
          </p:cNvCxnSpPr>
          <p:nvPr/>
        </p:nvCxnSpPr>
        <p:spPr>
          <a:xfrm>
            <a:off x="48044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0" name="Google Shape;1130;p34"/>
          <p:cNvCxnSpPr>
            <a:stCxn id="1122" idx="6"/>
            <a:endCxn id="1128" idx="2"/>
          </p:cNvCxnSpPr>
          <p:nvPr/>
        </p:nvCxnSpPr>
        <p:spPr>
          <a:xfrm flipH="1" rot="10800000">
            <a:off x="48044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1" name="Google Shape;1131;p34"/>
          <p:cNvSpPr txBox="1"/>
          <p:nvPr/>
        </p:nvSpPr>
        <p:spPr>
          <a:xfrm>
            <a:off x="7241177" y="19358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34"/>
          <p:cNvSpPr txBox="1"/>
          <p:nvPr/>
        </p:nvSpPr>
        <p:spPr>
          <a:xfrm>
            <a:off x="16986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3" name="Google Shape;1133;p34"/>
          <p:cNvCxnSpPr>
            <a:stCxn id="1123" idx="6"/>
            <a:endCxn id="1122" idx="2"/>
          </p:cNvCxnSpPr>
          <p:nvPr/>
        </p:nvCxnSpPr>
        <p:spPr>
          <a:xfrm>
            <a:off x="21103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4" name="Google Shape;1134;p34"/>
          <p:cNvCxnSpPr>
            <a:stCxn id="1119" idx="6"/>
            <a:endCxn id="1122" idx="2"/>
          </p:cNvCxnSpPr>
          <p:nvPr/>
        </p:nvCxnSpPr>
        <p:spPr>
          <a:xfrm>
            <a:off x="21103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5" name="Google Shape;1135;p34"/>
          <p:cNvCxnSpPr>
            <a:stCxn id="1121" idx="6"/>
            <a:endCxn id="1128" idx="2"/>
          </p:cNvCxnSpPr>
          <p:nvPr/>
        </p:nvCxnSpPr>
        <p:spPr>
          <a:xfrm>
            <a:off x="48044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136" name="Google Shape;1136;p34"/>
          <p:cNvGraphicFramePr/>
          <p:nvPr/>
        </p:nvGraphicFramePr>
        <p:xfrm>
          <a:off x="1052950" y="207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{33F7C99C-BB03-4831-81EB-7AE1CCC5A55A}</a:tableStyleId>
              </a:tblPr>
              <a:tblGrid>
                <a:gridCol w="382850"/>
              </a:tblGrid>
              <a:tr h="55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137" name="Google Shape;1137;p34"/>
          <p:cNvSpPr txBox="1"/>
          <p:nvPr/>
        </p:nvSpPr>
        <p:spPr>
          <a:xfrm>
            <a:off x="3192425" y="1069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p34"/>
          <p:cNvSpPr txBox="1"/>
          <p:nvPr/>
        </p:nvSpPr>
        <p:spPr>
          <a:xfrm>
            <a:off x="3725825" y="15263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1139;p34"/>
          <p:cNvSpPr txBox="1"/>
          <p:nvPr/>
        </p:nvSpPr>
        <p:spPr>
          <a:xfrm>
            <a:off x="3881150" y="535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1140;p34"/>
          <p:cNvSpPr txBox="1"/>
          <p:nvPr/>
        </p:nvSpPr>
        <p:spPr>
          <a:xfrm>
            <a:off x="4871750" y="916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sigmoid(h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34"/>
          <p:cNvSpPr txBox="1"/>
          <p:nvPr/>
        </p:nvSpPr>
        <p:spPr>
          <a:xfrm>
            <a:off x="914875" y="4353425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Apply activation (sigmoid) to Neuron’s output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35"/>
          <p:cNvSpPr/>
          <p:nvPr/>
        </p:nvSpPr>
        <p:spPr>
          <a:xfrm>
            <a:off x="17032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35"/>
          <p:cNvSpPr/>
          <p:nvPr/>
        </p:nvSpPr>
        <p:spPr>
          <a:xfrm>
            <a:off x="4272804" y="876592"/>
            <a:ext cx="531600" cy="5373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2.1</a:t>
            </a:r>
            <a:endParaRPr/>
          </a:p>
        </p:txBody>
      </p:sp>
      <p:sp>
        <p:nvSpPr>
          <p:cNvPr id="1148" name="Google Shape;1148;p35"/>
          <p:cNvSpPr/>
          <p:nvPr/>
        </p:nvSpPr>
        <p:spPr>
          <a:xfrm>
            <a:off x="4272804" y="2230435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35"/>
          <p:cNvSpPr/>
          <p:nvPr/>
        </p:nvSpPr>
        <p:spPr>
          <a:xfrm>
            <a:off x="4272804" y="3458056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35"/>
          <p:cNvSpPr/>
          <p:nvPr/>
        </p:nvSpPr>
        <p:spPr>
          <a:xfrm>
            <a:off x="17032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1" name="Google Shape;1151;p35"/>
          <p:cNvCxnSpPr>
            <a:stCxn id="1146" idx="6"/>
            <a:endCxn id="1147" idx="2"/>
          </p:cNvCxnSpPr>
          <p:nvPr/>
        </p:nvCxnSpPr>
        <p:spPr>
          <a:xfrm flipH="1" rot="10800000">
            <a:off x="21103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2" name="Google Shape;1152;p35"/>
          <p:cNvCxnSpPr>
            <a:stCxn id="1150" idx="6"/>
            <a:endCxn id="1147" idx="2"/>
          </p:cNvCxnSpPr>
          <p:nvPr/>
        </p:nvCxnSpPr>
        <p:spPr>
          <a:xfrm flipH="1" rot="10800000">
            <a:off x="21103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3" name="Google Shape;1153;p35"/>
          <p:cNvCxnSpPr>
            <a:stCxn id="1146" idx="6"/>
            <a:endCxn id="1148" idx="2"/>
          </p:cNvCxnSpPr>
          <p:nvPr/>
        </p:nvCxnSpPr>
        <p:spPr>
          <a:xfrm>
            <a:off x="21103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4" name="Google Shape;1154;p35"/>
          <p:cNvCxnSpPr>
            <a:stCxn id="1150" idx="6"/>
            <a:endCxn id="1148" idx="2"/>
          </p:cNvCxnSpPr>
          <p:nvPr/>
        </p:nvCxnSpPr>
        <p:spPr>
          <a:xfrm flipH="1" rot="10800000">
            <a:off x="21103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5" name="Google Shape;1155;p35"/>
          <p:cNvSpPr/>
          <p:nvPr/>
        </p:nvSpPr>
        <p:spPr>
          <a:xfrm>
            <a:off x="7164977" y="2190626"/>
            <a:ext cx="531600" cy="638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6" name="Google Shape;1156;p35"/>
          <p:cNvCxnSpPr>
            <a:stCxn id="1147" idx="6"/>
            <a:endCxn id="1155" idx="2"/>
          </p:cNvCxnSpPr>
          <p:nvPr/>
        </p:nvCxnSpPr>
        <p:spPr>
          <a:xfrm>
            <a:off x="48044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7" name="Google Shape;1157;p35"/>
          <p:cNvCxnSpPr>
            <a:stCxn id="1149" idx="6"/>
            <a:endCxn id="1155" idx="2"/>
          </p:cNvCxnSpPr>
          <p:nvPr/>
        </p:nvCxnSpPr>
        <p:spPr>
          <a:xfrm flipH="1" rot="10800000">
            <a:off x="48044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8" name="Google Shape;1158;p35"/>
          <p:cNvSpPr txBox="1"/>
          <p:nvPr/>
        </p:nvSpPr>
        <p:spPr>
          <a:xfrm>
            <a:off x="7241177" y="19358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p35"/>
          <p:cNvSpPr txBox="1"/>
          <p:nvPr/>
        </p:nvSpPr>
        <p:spPr>
          <a:xfrm>
            <a:off x="16986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0" name="Google Shape;1160;p35"/>
          <p:cNvCxnSpPr>
            <a:stCxn id="1150" idx="6"/>
            <a:endCxn id="1149" idx="2"/>
          </p:cNvCxnSpPr>
          <p:nvPr/>
        </p:nvCxnSpPr>
        <p:spPr>
          <a:xfrm>
            <a:off x="21103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1" name="Google Shape;1161;p35"/>
          <p:cNvCxnSpPr>
            <a:stCxn id="1146" idx="6"/>
            <a:endCxn id="1149" idx="2"/>
          </p:cNvCxnSpPr>
          <p:nvPr/>
        </p:nvCxnSpPr>
        <p:spPr>
          <a:xfrm>
            <a:off x="21103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2" name="Google Shape;1162;p35"/>
          <p:cNvCxnSpPr>
            <a:stCxn id="1148" idx="6"/>
            <a:endCxn id="1155" idx="2"/>
          </p:cNvCxnSpPr>
          <p:nvPr/>
        </p:nvCxnSpPr>
        <p:spPr>
          <a:xfrm>
            <a:off x="48044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163" name="Google Shape;1163;p35"/>
          <p:cNvGraphicFramePr/>
          <p:nvPr/>
        </p:nvGraphicFramePr>
        <p:xfrm>
          <a:off x="1052950" y="207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{33F7C99C-BB03-4831-81EB-7AE1CCC5A55A}</a:tableStyleId>
              </a:tblPr>
              <a:tblGrid>
                <a:gridCol w="382850"/>
              </a:tblGrid>
              <a:tr h="55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164" name="Google Shape;1164;p35"/>
          <p:cNvSpPr txBox="1"/>
          <p:nvPr/>
        </p:nvSpPr>
        <p:spPr>
          <a:xfrm>
            <a:off x="3192425" y="1069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Google Shape;1165;p35"/>
          <p:cNvSpPr txBox="1"/>
          <p:nvPr/>
        </p:nvSpPr>
        <p:spPr>
          <a:xfrm>
            <a:off x="3725825" y="15263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p35"/>
          <p:cNvSpPr txBox="1"/>
          <p:nvPr/>
        </p:nvSpPr>
        <p:spPr>
          <a:xfrm>
            <a:off x="3881150" y="535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1167;p35"/>
          <p:cNvSpPr txBox="1"/>
          <p:nvPr/>
        </p:nvSpPr>
        <p:spPr>
          <a:xfrm>
            <a:off x="4947950" y="916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0.89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6"/>
          <p:cNvSpPr/>
          <p:nvPr/>
        </p:nvSpPr>
        <p:spPr>
          <a:xfrm>
            <a:off x="17032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36"/>
          <p:cNvSpPr/>
          <p:nvPr/>
        </p:nvSpPr>
        <p:spPr>
          <a:xfrm>
            <a:off x="4272804" y="876592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2.1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74" name="Google Shape;1174;p36"/>
          <p:cNvSpPr/>
          <p:nvPr/>
        </p:nvSpPr>
        <p:spPr>
          <a:xfrm>
            <a:off x="4272804" y="2230435"/>
            <a:ext cx="531600" cy="5373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1.95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5" name="Google Shape;1175;p36"/>
          <p:cNvSpPr/>
          <p:nvPr/>
        </p:nvSpPr>
        <p:spPr>
          <a:xfrm>
            <a:off x="4272804" y="3458056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36"/>
          <p:cNvSpPr/>
          <p:nvPr/>
        </p:nvSpPr>
        <p:spPr>
          <a:xfrm>
            <a:off x="17032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7" name="Google Shape;1177;p36"/>
          <p:cNvCxnSpPr>
            <a:stCxn id="1172" idx="6"/>
            <a:endCxn id="1173" idx="2"/>
          </p:cNvCxnSpPr>
          <p:nvPr/>
        </p:nvCxnSpPr>
        <p:spPr>
          <a:xfrm flipH="1" rot="10800000">
            <a:off x="21103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8" name="Google Shape;1178;p36"/>
          <p:cNvCxnSpPr>
            <a:stCxn id="1176" idx="6"/>
            <a:endCxn id="1173" idx="2"/>
          </p:cNvCxnSpPr>
          <p:nvPr/>
        </p:nvCxnSpPr>
        <p:spPr>
          <a:xfrm flipH="1" rot="10800000">
            <a:off x="21103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9" name="Google Shape;1179;p36"/>
          <p:cNvCxnSpPr>
            <a:stCxn id="1172" idx="6"/>
            <a:endCxn id="1174" idx="2"/>
          </p:cNvCxnSpPr>
          <p:nvPr/>
        </p:nvCxnSpPr>
        <p:spPr>
          <a:xfrm>
            <a:off x="21103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0" name="Google Shape;1180;p36"/>
          <p:cNvCxnSpPr>
            <a:stCxn id="1176" idx="6"/>
            <a:endCxn id="1174" idx="2"/>
          </p:cNvCxnSpPr>
          <p:nvPr/>
        </p:nvCxnSpPr>
        <p:spPr>
          <a:xfrm flipH="1" rot="10800000">
            <a:off x="21103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1" name="Google Shape;1181;p36"/>
          <p:cNvSpPr/>
          <p:nvPr/>
        </p:nvSpPr>
        <p:spPr>
          <a:xfrm>
            <a:off x="7164977" y="2190626"/>
            <a:ext cx="531600" cy="638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2" name="Google Shape;1182;p36"/>
          <p:cNvCxnSpPr>
            <a:stCxn id="1173" idx="6"/>
            <a:endCxn id="1181" idx="2"/>
          </p:cNvCxnSpPr>
          <p:nvPr/>
        </p:nvCxnSpPr>
        <p:spPr>
          <a:xfrm>
            <a:off x="48044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3" name="Google Shape;1183;p36"/>
          <p:cNvCxnSpPr>
            <a:stCxn id="1175" idx="6"/>
            <a:endCxn id="1181" idx="2"/>
          </p:cNvCxnSpPr>
          <p:nvPr/>
        </p:nvCxnSpPr>
        <p:spPr>
          <a:xfrm flipH="1" rot="10800000">
            <a:off x="48044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4" name="Google Shape;1184;p36"/>
          <p:cNvSpPr txBox="1"/>
          <p:nvPr/>
        </p:nvSpPr>
        <p:spPr>
          <a:xfrm>
            <a:off x="7241177" y="19358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5" name="Google Shape;1185;p36"/>
          <p:cNvSpPr txBox="1"/>
          <p:nvPr/>
        </p:nvSpPr>
        <p:spPr>
          <a:xfrm>
            <a:off x="16986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6" name="Google Shape;1186;p36"/>
          <p:cNvCxnSpPr>
            <a:stCxn id="1176" idx="6"/>
            <a:endCxn id="1175" idx="2"/>
          </p:cNvCxnSpPr>
          <p:nvPr/>
        </p:nvCxnSpPr>
        <p:spPr>
          <a:xfrm>
            <a:off x="21103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7" name="Google Shape;1187;p36"/>
          <p:cNvCxnSpPr>
            <a:stCxn id="1172" idx="6"/>
            <a:endCxn id="1175" idx="2"/>
          </p:cNvCxnSpPr>
          <p:nvPr/>
        </p:nvCxnSpPr>
        <p:spPr>
          <a:xfrm>
            <a:off x="21103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8" name="Google Shape;1188;p36"/>
          <p:cNvCxnSpPr>
            <a:stCxn id="1174" idx="6"/>
            <a:endCxn id="1181" idx="2"/>
          </p:cNvCxnSpPr>
          <p:nvPr/>
        </p:nvCxnSpPr>
        <p:spPr>
          <a:xfrm>
            <a:off x="48044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189" name="Google Shape;1189;p36"/>
          <p:cNvGraphicFramePr/>
          <p:nvPr/>
        </p:nvGraphicFramePr>
        <p:xfrm>
          <a:off x="1052950" y="207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{33F7C99C-BB03-4831-81EB-7AE1CCC5A55A}</a:tableStyleId>
              </a:tblPr>
              <a:tblGrid>
                <a:gridCol w="382850"/>
              </a:tblGrid>
              <a:tr h="55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190" name="Google Shape;1190;p36"/>
          <p:cNvSpPr txBox="1"/>
          <p:nvPr/>
        </p:nvSpPr>
        <p:spPr>
          <a:xfrm>
            <a:off x="3192425" y="1069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36"/>
          <p:cNvSpPr txBox="1"/>
          <p:nvPr/>
        </p:nvSpPr>
        <p:spPr>
          <a:xfrm>
            <a:off x="3725825" y="15263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1192;p36"/>
          <p:cNvSpPr txBox="1"/>
          <p:nvPr/>
        </p:nvSpPr>
        <p:spPr>
          <a:xfrm>
            <a:off x="3881150" y="611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p36"/>
          <p:cNvSpPr txBox="1"/>
          <p:nvPr/>
        </p:nvSpPr>
        <p:spPr>
          <a:xfrm>
            <a:off x="4947950" y="916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0.89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4" name="Google Shape;1194;p36"/>
          <p:cNvSpPr txBox="1"/>
          <p:nvPr/>
        </p:nvSpPr>
        <p:spPr>
          <a:xfrm>
            <a:off x="3881150" y="1954563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5" name="Google Shape;1195;p36"/>
          <p:cNvSpPr txBox="1"/>
          <p:nvPr/>
        </p:nvSpPr>
        <p:spPr>
          <a:xfrm>
            <a:off x="3573425" y="2135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0.15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6" name="Google Shape;1196;p36"/>
          <p:cNvSpPr txBox="1"/>
          <p:nvPr/>
        </p:nvSpPr>
        <p:spPr>
          <a:xfrm>
            <a:off x="3725825" y="2593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0.4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7" name="Google Shape;1197;p36"/>
          <p:cNvSpPr txBox="1"/>
          <p:nvPr/>
        </p:nvSpPr>
        <p:spPr>
          <a:xfrm>
            <a:off x="4795550" y="22121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0.875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Google Shape;1198;p36"/>
          <p:cNvSpPr txBox="1"/>
          <p:nvPr/>
        </p:nvSpPr>
        <p:spPr>
          <a:xfrm>
            <a:off x="914875" y="4353425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Repeat calculations for 2nd neuron...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37"/>
          <p:cNvSpPr/>
          <p:nvPr/>
        </p:nvSpPr>
        <p:spPr>
          <a:xfrm>
            <a:off x="17032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37"/>
          <p:cNvSpPr/>
          <p:nvPr/>
        </p:nvSpPr>
        <p:spPr>
          <a:xfrm>
            <a:off x="4272804" y="876592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2.1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05" name="Google Shape;1205;p37"/>
          <p:cNvSpPr/>
          <p:nvPr/>
        </p:nvSpPr>
        <p:spPr>
          <a:xfrm>
            <a:off x="4272804" y="2230435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1.95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06" name="Google Shape;1206;p37"/>
          <p:cNvSpPr/>
          <p:nvPr/>
        </p:nvSpPr>
        <p:spPr>
          <a:xfrm>
            <a:off x="4272804" y="3458056"/>
            <a:ext cx="531600" cy="5373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1.05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7" name="Google Shape;1207;p37"/>
          <p:cNvSpPr/>
          <p:nvPr/>
        </p:nvSpPr>
        <p:spPr>
          <a:xfrm>
            <a:off x="17032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8" name="Google Shape;1208;p37"/>
          <p:cNvCxnSpPr>
            <a:stCxn id="1203" idx="6"/>
            <a:endCxn id="1204" idx="2"/>
          </p:cNvCxnSpPr>
          <p:nvPr/>
        </p:nvCxnSpPr>
        <p:spPr>
          <a:xfrm flipH="1" rot="10800000">
            <a:off x="21103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9" name="Google Shape;1209;p37"/>
          <p:cNvCxnSpPr>
            <a:stCxn id="1207" idx="6"/>
            <a:endCxn id="1204" idx="2"/>
          </p:cNvCxnSpPr>
          <p:nvPr/>
        </p:nvCxnSpPr>
        <p:spPr>
          <a:xfrm flipH="1" rot="10800000">
            <a:off x="21103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0" name="Google Shape;1210;p37"/>
          <p:cNvCxnSpPr>
            <a:stCxn id="1203" idx="6"/>
            <a:endCxn id="1205" idx="2"/>
          </p:cNvCxnSpPr>
          <p:nvPr/>
        </p:nvCxnSpPr>
        <p:spPr>
          <a:xfrm>
            <a:off x="21103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1" name="Google Shape;1211;p37"/>
          <p:cNvCxnSpPr>
            <a:stCxn id="1207" idx="6"/>
            <a:endCxn id="1205" idx="2"/>
          </p:cNvCxnSpPr>
          <p:nvPr/>
        </p:nvCxnSpPr>
        <p:spPr>
          <a:xfrm flipH="1" rot="10800000">
            <a:off x="21103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2" name="Google Shape;1212;p37"/>
          <p:cNvSpPr/>
          <p:nvPr/>
        </p:nvSpPr>
        <p:spPr>
          <a:xfrm>
            <a:off x="7164977" y="2190626"/>
            <a:ext cx="531600" cy="638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3" name="Google Shape;1213;p37"/>
          <p:cNvCxnSpPr>
            <a:stCxn id="1204" idx="6"/>
            <a:endCxn id="1212" idx="2"/>
          </p:cNvCxnSpPr>
          <p:nvPr/>
        </p:nvCxnSpPr>
        <p:spPr>
          <a:xfrm>
            <a:off x="48044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4" name="Google Shape;1214;p37"/>
          <p:cNvCxnSpPr>
            <a:stCxn id="1206" idx="6"/>
            <a:endCxn id="1212" idx="2"/>
          </p:cNvCxnSpPr>
          <p:nvPr/>
        </p:nvCxnSpPr>
        <p:spPr>
          <a:xfrm flipH="1" rot="10800000">
            <a:off x="48044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5" name="Google Shape;1215;p37"/>
          <p:cNvSpPr txBox="1"/>
          <p:nvPr/>
        </p:nvSpPr>
        <p:spPr>
          <a:xfrm>
            <a:off x="7241177" y="19358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6" name="Google Shape;1216;p37"/>
          <p:cNvSpPr txBox="1"/>
          <p:nvPr/>
        </p:nvSpPr>
        <p:spPr>
          <a:xfrm>
            <a:off x="16986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7" name="Google Shape;1217;p37"/>
          <p:cNvCxnSpPr>
            <a:stCxn id="1207" idx="6"/>
            <a:endCxn id="1206" idx="2"/>
          </p:cNvCxnSpPr>
          <p:nvPr/>
        </p:nvCxnSpPr>
        <p:spPr>
          <a:xfrm>
            <a:off x="21103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8" name="Google Shape;1218;p37"/>
          <p:cNvCxnSpPr>
            <a:stCxn id="1203" idx="6"/>
            <a:endCxn id="1206" idx="2"/>
          </p:cNvCxnSpPr>
          <p:nvPr/>
        </p:nvCxnSpPr>
        <p:spPr>
          <a:xfrm>
            <a:off x="21103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9" name="Google Shape;1219;p37"/>
          <p:cNvCxnSpPr>
            <a:stCxn id="1205" idx="6"/>
            <a:endCxn id="1212" idx="2"/>
          </p:cNvCxnSpPr>
          <p:nvPr/>
        </p:nvCxnSpPr>
        <p:spPr>
          <a:xfrm>
            <a:off x="48044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220" name="Google Shape;1220;p37"/>
          <p:cNvGraphicFramePr/>
          <p:nvPr/>
        </p:nvGraphicFramePr>
        <p:xfrm>
          <a:off x="1052950" y="207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{33F7C99C-BB03-4831-81EB-7AE1CCC5A55A}</a:tableStyleId>
              </a:tblPr>
              <a:tblGrid>
                <a:gridCol w="382850"/>
              </a:tblGrid>
              <a:tr h="55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221" name="Google Shape;1221;p37"/>
          <p:cNvSpPr txBox="1"/>
          <p:nvPr/>
        </p:nvSpPr>
        <p:spPr>
          <a:xfrm>
            <a:off x="3192425" y="1069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2" name="Google Shape;1222;p37"/>
          <p:cNvSpPr txBox="1"/>
          <p:nvPr/>
        </p:nvSpPr>
        <p:spPr>
          <a:xfrm>
            <a:off x="3725825" y="15263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3" name="Google Shape;1223;p37"/>
          <p:cNvSpPr txBox="1"/>
          <p:nvPr/>
        </p:nvSpPr>
        <p:spPr>
          <a:xfrm>
            <a:off x="3881150" y="611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4" name="Google Shape;1224;p37"/>
          <p:cNvSpPr txBox="1"/>
          <p:nvPr/>
        </p:nvSpPr>
        <p:spPr>
          <a:xfrm>
            <a:off x="4947950" y="916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0.89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5" name="Google Shape;1225;p37"/>
          <p:cNvSpPr txBox="1"/>
          <p:nvPr/>
        </p:nvSpPr>
        <p:spPr>
          <a:xfrm>
            <a:off x="3881150" y="1954563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21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6" name="Google Shape;1226;p37"/>
          <p:cNvSpPr txBox="1"/>
          <p:nvPr/>
        </p:nvSpPr>
        <p:spPr>
          <a:xfrm>
            <a:off x="3573425" y="2135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0.15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7" name="Google Shape;1227;p37"/>
          <p:cNvSpPr txBox="1"/>
          <p:nvPr/>
        </p:nvSpPr>
        <p:spPr>
          <a:xfrm>
            <a:off x="3725825" y="2593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0.4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Google Shape;1228;p37"/>
          <p:cNvSpPr txBox="1"/>
          <p:nvPr/>
        </p:nvSpPr>
        <p:spPr>
          <a:xfrm>
            <a:off x="4795550" y="22121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0.875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p37"/>
          <p:cNvSpPr txBox="1"/>
          <p:nvPr/>
        </p:nvSpPr>
        <p:spPr>
          <a:xfrm rot="2152954">
            <a:off x="3268589" y="3202724"/>
            <a:ext cx="689442" cy="261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0.65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0" name="Google Shape;1230;p37"/>
          <p:cNvSpPr txBox="1"/>
          <p:nvPr/>
        </p:nvSpPr>
        <p:spPr>
          <a:xfrm>
            <a:off x="3497225" y="3659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Google Shape;1231;p37"/>
          <p:cNvSpPr txBox="1"/>
          <p:nvPr/>
        </p:nvSpPr>
        <p:spPr>
          <a:xfrm>
            <a:off x="4795550" y="3659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0.741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2" name="Google Shape;1232;p37"/>
          <p:cNvSpPr txBox="1"/>
          <p:nvPr/>
        </p:nvSpPr>
        <p:spPr>
          <a:xfrm>
            <a:off x="3881150" y="3202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3" name="Google Shape;1233;p37"/>
          <p:cNvSpPr txBox="1"/>
          <p:nvPr/>
        </p:nvSpPr>
        <p:spPr>
          <a:xfrm>
            <a:off x="914875" y="4353425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...and 3rd Neuron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38"/>
          <p:cNvSpPr/>
          <p:nvPr/>
        </p:nvSpPr>
        <p:spPr>
          <a:xfrm>
            <a:off x="17032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38"/>
          <p:cNvSpPr/>
          <p:nvPr/>
        </p:nvSpPr>
        <p:spPr>
          <a:xfrm>
            <a:off x="4272804" y="876592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2.1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40" name="Google Shape;1240;p38"/>
          <p:cNvSpPr/>
          <p:nvPr/>
        </p:nvSpPr>
        <p:spPr>
          <a:xfrm>
            <a:off x="4272804" y="2230435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1.95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41" name="Google Shape;1241;p38"/>
          <p:cNvSpPr/>
          <p:nvPr/>
        </p:nvSpPr>
        <p:spPr>
          <a:xfrm>
            <a:off x="4272804" y="3458056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1.05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42" name="Google Shape;1242;p38"/>
          <p:cNvSpPr/>
          <p:nvPr/>
        </p:nvSpPr>
        <p:spPr>
          <a:xfrm>
            <a:off x="17032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3" name="Google Shape;1243;p38"/>
          <p:cNvCxnSpPr>
            <a:stCxn id="1238" idx="6"/>
            <a:endCxn id="1239" idx="2"/>
          </p:cNvCxnSpPr>
          <p:nvPr/>
        </p:nvCxnSpPr>
        <p:spPr>
          <a:xfrm flipH="1" rot="10800000">
            <a:off x="21103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4" name="Google Shape;1244;p38"/>
          <p:cNvCxnSpPr>
            <a:stCxn id="1242" idx="6"/>
            <a:endCxn id="1239" idx="2"/>
          </p:cNvCxnSpPr>
          <p:nvPr/>
        </p:nvCxnSpPr>
        <p:spPr>
          <a:xfrm flipH="1" rot="10800000">
            <a:off x="21103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5" name="Google Shape;1245;p38"/>
          <p:cNvCxnSpPr>
            <a:stCxn id="1238" idx="6"/>
            <a:endCxn id="1240" idx="2"/>
          </p:cNvCxnSpPr>
          <p:nvPr/>
        </p:nvCxnSpPr>
        <p:spPr>
          <a:xfrm>
            <a:off x="21103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6" name="Google Shape;1246;p38"/>
          <p:cNvCxnSpPr>
            <a:stCxn id="1242" idx="6"/>
            <a:endCxn id="1240" idx="2"/>
          </p:cNvCxnSpPr>
          <p:nvPr/>
        </p:nvCxnSpPr>
        <p:spPr>
          <a:xfrm flipH="1" rot="10800000">
            <a:off x="21103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7" name="Google Shape;1247;p38"/>
          <p:cNvSpPr/>
          <p:nvPr/>
        </p:nvSpPr>
        <p:spPr>
          <a:xfrm>
            <a:off x="7164977" y="2190626"/>
            <a:ext cx="531600" cy="6387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8" name="Google Shape;1248;p38"/>
          <p:cNvCxnSpPr>
            <a:stCxn id="1239" idx="6"/>
            <a:endCxn id="1247" idx="2"/>
          </p:cNvCxnSpPr>
          <p:nvPr/>
        </p:nvCxnSpPr>
        <p:spPr>
          <a:xfrm>
            <a:off x="48044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9" name="Google Shape;1249;p38"/>
          <p:cNvCxnSpPr>
            <a:stCxn id="1241" idx="6"/>
            <a:endCxn id="1247" idx="2"/>
          </p:cNvCxnSpPr>
          <p:nvPr/>
        </p:nvCxnSpPr>
        <p:spPr>
          <a:xfrm flipH="1" rot="10800000">
            <a:off x="48044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0" name="Google Shape;1250;p38"/>
          <p:cNvSpPr txBox="1"/>
          <p:nvPr/>
        </p:nvSpPr>
        <p:spPr>
          <a:xfrm>
            <a:off x="16986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1" name="Google Shape;1251;p38"/>
          <p:cNvCxnSpPr>
            <a:stCxn id="1242" idx="6"/>
            <a:endCxn id="1241" idx="2"/>
          </p:cNvCxnSpPr>
          <p:nvPr/>
        </p:nvCxnSpPr>
        <p:spPr>
          <a:xfrm>
            <a:off x="21103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2" name="Google Shape;1252;p38"/>
          <p:cNvCxnSpPr>
            <a:stCxn id="1238" idx="6"/>
            <a:endCxn id="1241" idx="2"/>
          </p:cNvCxnSpPr>
          <p:nvPr/>
        </p:nvCxnSpPr>
        <p:spPr>
          <a:xfrm>
            <a:off x="21103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3" name="Google Shape;1253;p38"/>
          <p:cNvCxnSpPr>
            <a:stCxn id="1240" idx="6"/>
            <a:endCxn id="1247" idx="2"/>
          </p:cNvCxnSpPr>
          <p:nvPr/>
        </p:nvCxnSpPr>
        <p:spPr>
          <a:xfrm>
            <a:off x="48044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254" name="Google Shape;1254;p38"/>
          <p:cNvGraphicFramePr/>
          <p:nvPr/>
        </p:nvGraphicFramePr>
        <p:xfrm>
          <a:off x="1052950" y="207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{33F7C99C-BB03-4831-81EB-7AE1CCC5A55A}</a:tableStyleId>
              </a:tblPr>
              <a:tblGrid>
                <a:gridCol w="382850"/>
              </a:tblGrid>
              <a:tr h="55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255" name="Google Shape;1255;p38"/>
          <p:cNvSpPr txBox="1"/>
          <p:nvPr/>
        </p:nvSpPr>
        <p:spPr>
          <a:xfrm>
            <a:off x="3192425" y="1069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6" name="Google Shape;1256;p38"/>
          <p:cNvSpPr txBox="1"/>
          <p:nvPr/>
        </p:nvSpPr>
        <p:spPr>
          <a:xfrm>
            <a:off x="3725825" y="15263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7" name="Google Shape;1257;p38"/>
          <p:cNvSpPr txBox="1"/>
          <p:nvPr/>
        </p:nvSpPr>
        <p:spPr>
          <a:xfrm>
            <a:off x="3881150" y="611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Google Shape;1258;p38"/>
          <p:cNvSpPr txBox="1"/>
          <p:nvPr/>
        </p:nvSpPr>
        <p:spPr>
          <a:xfrm>
            <a:off x="4947950" y="916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0.89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9" name="Google Shape;1259;p38"/>
          <p:cNvSpPr txBox="1"/>
          <p:nvPr/>
        </p:nvSpPr>
        <p:spPr>
          <a:xfrm>
            <a:off x="3881150" y="1954563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21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0" name="Google Shape;1260;p38"/>
          <p:cNvSpPr txBox="1"/>
          <p:nvPr/>
        </p:nvSpPr>
        <p:spPr>
          <a:xfrm>
            <a:off x="3573425" y="2135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0.15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1" name="Google Shape;1261;p38"/>
          <p:cNvSpPr txBox="1"/>
          <p:nvPr/>
        </p:nvSpPr>
        <p:spPr>
          <a:xfrm>
            <a:off x="3725825" y="2593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0.4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2" name="Google Shape;1262;p38"/>
          <p:cNvSpPr txBox="1"/>
          <p:nvPr/>
        </p:nvSpPr>
        <p:spPr>
          <a:xfrm>
            <a:off x="4795550" y="22121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0.875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3" name="Google Shape;1263;p38"/>
          <p:cNvSpPr txBox="1"/>
          <p:nvPr/>
        </p:nvSpPr>
        <p:spPr>
          <a:xfrm rot="2152954">
            <a:off x="3268589" y="3202724"/>
            <a:ext cx="689442" cy="261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0.65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4" name="Google Shape;1264;p38"/>
          <p:cNvSpPr txBox="1"/>
          <p:nvPr/>
        </p:nvSpPr>
        <p:spPr>
          <a:xfrm>
            <a:off x="3497225" y="3659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5" name="Google Shape;1265;p38"/>
          <p:cNvSpPr txBox="1"/>
          <p:nvPr/>
        </p:nvSpPr>
        <p:spPr>
          <a:xfrm>
            <a:off x="4795550" y="3659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0.741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6" name="Google Shape;1266;p38"/>
          <p:cNvSpPr txBox="1"/>
          <p:nvPr/>
        </p:nvSpPr>
        <p:spPr>
          <a:xfrm>
            <a:off x="3881150" y="3202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7" name="Google Shape;1267;p38"/>
          <p:cNvSpPr txBox="1"/>
          <p:nvPr/>
        </p:nvSpPr>
        <p:spPr>
          <a:xfrm rot="1814561">
            <a:off x="6182675" y="1907374"/>
            <a:ext cx="899410" cy="261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-0.23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8" name="Google Shape;1268;p38"/>
          <p:cNvSpPr txBox="1"/>
          <p:nvPr/>
        </p:nvSpPr>
        <p:spPr>
          <a:xfrm>
            <a:off x="5935500" y="2212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0.83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9" name="Google Shape;1269;p38"/>
          <p:cNvSpPr txBox="1"/>
          <p:nvPr/>
        </p:nvSpPr>
        <p:spPr>
          <a:xfrm rot="-1706612">
            <a:off x="5954061" y="2821791"/>
            <a:ext cx="1051875" cy="260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213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-0.56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0" name="Google Shape;1270;p38"/>
          <p:cNvSpPr txBox="1"/>
          <p:nvPr/>
        </p:nvSpPr>
        <p:spPr>
          <a:xfrm>
            <a:off x="6504875" y="1485050"/>
            <a:ext cx="2523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=  0.89* -0.23 + 0.875 * 0.83  +  0.741 * -0.56 + 1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1" name="Google Shape;1271;p38"/>
          <p:cNvSpPr txBox="1"/>
          <p:nvPr/>
        </p:nvSpPr>
        <p:spPr>
          <a:xfrm>
            <a:off x="914875" y="4353425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Initialize weights and bias for output layer and calculate output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39"/>
          <p:cNvSpPr/>
          <p:nvPr/>
        </p:nvSpPr>
        <p:spPr>
          <a:xfrm>
            <a:off x="17032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39"/>
          <p:cNvSpPr/>
          <p:nvPr/>
        </p:nvSpPr>
        <p:spPr>
          <a:xfrm>
            <a:off x="4272804" y="876592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2.1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78" name="Google Shape;1278;p39"/>
          <p:cNvSpPr/>
          <p:nvPr/>
        </p:nvSpPr>
        <p:spPr>
          <a:xfrm>
            <a:off x="4272804" y="2230435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1.95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79" name="Google Shape;1279;p39"/>
          <p:cNvSpPr/>
          <p:nvPr/>
        </p:nvSpPr>
        <p:spPr>
          <a:xfrm>
            <a:off x="4272804" y="3458056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1.05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80" name="Google Shape;1280;p39"/>
          <p:cNvSpPr/>
          <p:nvPr/>
        </p:nvSpPr>
        <p:spPr>
          <a:xfrm>
            <a:off x="17032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1" name="Google Shape;1281;p39"/>
          <p:cNvCxnSpPr>
            <a:stCxn id="1276" idx="6"/>
            <a:endCxn id="1277" idx="2"/>
          </p:cNvCxnSpPr>
          <p:nvPr/>
        </p:nvCxnSpPr>
        <p:spPr>
          <a:xfrm flipH="1" rot="10800000">
            <a:off x="21103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2" name="Google Shape;1282;p39"/>
          <p:cNvCxnSpPr>
            <a:stCxn id="1280" idx="6"/>
            <a:endCxn id="1277" idx="2"/>
          </p:cNvCxnSpPr>
          <p:nvPr/>
        </p:nvCxnSpPr>
        <p:spPr>
          <a:xfrm flipH="1" rot="10800000">
            <a:off x="21103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3" name="Google Shape;1283;p39"/>
          <p:cNvCxnSpPr>
            <a:stCxn id="1276" idx="6"/>
            <a:endCxn id="1278" idx="2"/>
          </p:cNvCxnSpPr>
          <p:nvPr/>
        </p:nvCxnSpPr>
        <p:spPr>
          <a:xfrm>
            <a:off x="21103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4" name="Google Shape;1284;p39"/>
          <p:cNvCxnSpPr>
            <a:stCxn id="1280" idx="6"/>
            <a:endCxn id="1278" idx="2"/>
          </p:cNvCxnSpPr>
          <p:nvPr/>
        </p:nvCxnSpPr>
        <p:spPr>
          <a:xfrm flipH="1" rot="10800000">
            <a:off x="21103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5" name="Google Shape;1285;p39"/>
          <p:cNvSpPr/>
          <p:nvPr/>
        </p:nvSpPr>
        <p:spPr>
          <a:xfrm>
            <a:off x="7164977" y="2190626"/>
            <a:ext cx="531600" cy="6387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1.106</a:t>
            </a:r>
            <a:endParaRPr/>
          </a:p>
        </p:txBody>
      </p:sp>
      <p:cxnSp>
        <p:nvCxnSpPr>
          <p:cNvPr id="1286" name="Google Shape;1286;p39"/>
          <p:cNvCxnSpPr>
            <a:stCxn id="1277" idx="6"/>
            <a:endCxn id="1285" idx="2"/>
          </p:cNvCxnSpPr>
          <p:nvPr/>
        </p:nvCxnSpPr>
        <p:spPr>
          <a:xfrm>
            <a:off x="48044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7" name="Google Shape;1287;p39"/>
          <p:cNvCxnSpPr>
            <a:stCxn id="1279" idx="6"/>
            <a:endCxn id="1285" idx="2"/>
          </p:cNvCxnSpPr>
          <p:nvPr/>
        </p:nvCxnSpPr>
        <p:spPr>
          <a:xfrm flipH="1" rot="10800000">
            <a:off x="48044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8" name="Google Shape;1288;p39"/>
          <p:cNvSpPr txBox="1"/>
          <p:nvPr/>
        </p:nvSpPr>
        <p:spPr>
          <a:xfrm>
            <a:off x="16986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9" name="Google Shape;1289;p39"/>
          <p:cNvCxnSpPr>
            <a:stCxn id="1280" idx="6"/>
            <a:endCxn id="1279" idx="2"/>
          </p:cNvCxnSpPr>
          <p:nvPr/>
        </p:nvCxnSpPr>
        <p:spPr>
          <a:xfrm>
            <a:off x="21103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0" name="Google Shape;1290;p39"/>
          <p:cNvCxnSpPr>
            <a:stCxn id="1276" idx="6"/>
            <a:endCxn id="1279" idx="2"/>
          </p:cNvCxnSpPr>
          <p:nvPr/>
        </p:nvCxnSpPr>
        <p:spPr>
          <a:xfrm>
            <a:off x="21103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1" name="Google Shape;1291;p39"/>
          <p:cNvCxnSpPr>
            <a:stCxn id="1278" idx="6"/>
            <a:endCxn id="1285" idx="2"/>
          </p:cNvCxnSpPr>
          <p:nvPr/>
        </p:nvCxnSpPr>
        <p:spPr>
          <a:xfrm>
            <a:off x="48044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292" name="Google Shape;1292;p39"/>
          <p:cNvGraphicFramePr/>
          <p:nvPr/>
        </p:nvGraphicFramePr>
        <p:xfrm>
          <a:off x="1052950" y="207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{33F7C99C-BB03-4831-81EB-7AE1CCC5A55A}</a:tableStyleId>
              </a:tblPr>
              <a:tblGrid>
                <a:gridCol w="382850"/>
              </a:tblGrid>
              <a:tr h="55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293" name="Google Shape;1293;p39"/>
          <p:cNvSpPr txBox="1"/>
          <p:nvPr/>
        </p:nvSpPr>
        <p:spPr>
          <a:xfrm>
            <a:off x="3192425" y="1069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4" name="Google Shape;1294;p39"/>
          <p:cNvSpPr txBox="1"/>
          <p:nvPr/>
        </p:nvSpPr>
        <p:spPr>
          <a:xfrm>
            <a:off x="3725825" y="15263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5" name="Google Shape;1295;p39"/>
          <p:cNvSpPr txBox="1"/>
          <p:nvPr/>
        </p:nvSpPr>
        <p:spPr>
          <a:xfrm>
            <a:off x="3881150" y="611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6" name="Google Shape;1296;p39"/>
          <p:cNvSpPr txBox="1"/>
          <p:nvPr/>
        </p:nvSpPr>
        <p:spPr>
          <a:xfrm>
            <a:off x="4947950" y="916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0.89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7" name="Google Shape;1297;p39"/>
          <p:cNvSpPr txBox="1"/>
          <p:nvPr/>
        </p:nvSpPr>
        <p:spPr>
          <a:xfrm>
            <a:off x="3881150" y="1954563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21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8" name="Google Shape;1298;p39"/>
          <p:cNvSpPr txBox="1"/>
          <p:nvPr/>
        </p:nvSpPr>
        <p:spPr>
          <a:xfrm>
            <a:off x="3573425" y="2135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0.15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9" name="Google Shape;1299;p39"/>
          <p:cNvSpPr txBox="1"/>
          <p:nvPr/>
        </p:nvSpPr>
        <p:spPr>
          <a:xfrm>
            <a:off x="3725825" y="2593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0.4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0" name="Google Shape;1300;p39"/>
          <p:cNvSpPr txBox="1"/>
          <p:nvPr/>
        </p:nvSpPr>
        <p:spPr>
          <a:xfrm>
            <a:off x="4795550" y="22121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0.875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1" name="Google Shape;1301;p39"/>
          <p:cNvSpPr txBox="1"/>
          <p:nvPr/>
        </p:nvSpPr>
        <p:spPr>
          <a:xfrm rot="2152954">
            <a:off x="3268589" y="3202724"/>
            <a:ext cx="689442" cy="261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0.65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2" name="Google Shape;1302;p39"/>
          <p:cNvSpPr txBox="1"/>
          <p:nvPr/>
        </p:nvSpPr>
        <p:spPr>
          <a:xfrm>
            <a:off x="3497225" y="3659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3" name="Google Shape;1303;p39"/>
          <p:cNvSpPr txBox="1"/>
          <p:nvPr/>
        </p:nvSpPr>
        <p:spPr>
          <a:xfrm>
            <a:off x="4795550" y="3659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0.741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4" name="Google Shape;1304;p39"/>
          <p:cNvSpPr txBox="1"/>
          <p:nvPr/>
        </p:nvSpPr>
        <p:spPr>
          <a:xfrm>
            <a:off x="3881150" y="3202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5" name="Google Shape;1305;p39"/>
          <p:cNvSpPr txBox="1"/>
          <p:nvPr/>
        </p:nvSpPr>
        <p:spPr>
          <a:xfrm rot="1814561">
            <a:off x="6182675" y="1907374"/>
            <a:ext cx="899410" cy="261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-0.23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6" name="Google Shape;1306;p39"/>
          <p:cNvSpPr txBox="1"/>
          <p:nvPr/>
        </p:nvSpPr>
        <p:spPr>
          <a:xfrm>
            <a:off x="5935500" y="2212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0.83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7" name="Google Shape;1307;p39"/>
          <p:cNvSpPr txBox="1"/>
          <p:nvPr/>
        </p:nvSpPr>
        <p:spPr>
          <a:xfrm rot="-1706612">
            <a:off x="5954061" y="2821791"/>
            <a:ext cx="1051875" cy="260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213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-0.56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8" name="Google Shape;1308;p39"/>
          <p:cNvSpPr txBox="1"/>
          <p:nvPr/>
        </p:nvSpPr>
        <p:spPr>
          <a:xfrm>
            <a:off x="7241177" y="19358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9" name="Google Shape;1309;p39"/>
          <p:cNvSpPr txBox="1"/>
          <p:nvPr/>
        </p:nvSpPr>
        <p:spPr>
          <a:xfrm>
            <a:off x="914875" y="4353425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What’s next?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40"/>
          <p:cNvSpPr/>
          <p:nvPr/>
        </p:nvSpPr>
        <p:spPr>
          <a:xfrm>
            <a:off x="10936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40"/>
          <p:cNvSpPr/>
          <p:nvPr/>
        </p:nvSpPr>
        <p:spPr>
          <a:xfrm>
            <a:off x="3663204" y="876592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2.1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16" name="Google Shape;1316;p40"/>
          <p:cNvSpPr/>
          <p:nvPr/>
        </p:nvSpPr>
        <p:spPr>
          <a:xfrm>
            <a:off x="3663204" y="2230435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1.95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17" name="Google Shape;1317;p40"/>
          <p:cNvSpPr/>
          <p:nvPr/>
        </p:nvSpPr>
        <p:spPr>
          <a:xfrm>
            <a:off x="3663204" y="3458056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1.05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18" name="Google Shape;1318;p40"/>
          <p:cNvSpPr/>
          <p:nvPr/>
        </p:nvSpPr>
        <p:spPr>
          <a:xfrm>
            <a:off x="10936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9" name="Google Shape;1319;p40"/>
          <p:cNvCxnSpPr>
            <a:stCxn id="1314" idx="6"/>
            <a:endCxn id="1315" idx="2"/>
          </p:cNvCxnSpPr>
          <p:nvPr/>
        </p:nvCxnSpPr>
        <p:spPr>
          <a:xfrm flipH="1" rot="10800000">
            <a:off x="15007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0" name="Google Shape;1320;p40"/>
          <p:cNvCxnSpPr>
            <a:stCxn id="1318" idx="6"/>
            <a:endCxn id="1315" idx="2"/>
          </p:cNvCxnSpPr>
          <p:nvPr/>
        </p:nvCxnSpPr>
        <p:spPr>
          <a:xfrm flipH="1" rot="10800000">
            <a:off x="15007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1" name="Google Shape;1321;p40"/>
          <p:cNvCxnSpPr>
            <a:stCxn id="1314" idx="6"/>
            <a:endCxn id="1316" idx="2"/>
          </p:cNvCxnSpPr>
          <p:nvPr/>
        </p:nvCxnSpPr>
        <p:spPr>
          <a:xfrm>
            <a:off x="15007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2" name="Google Shape;1322;p40"/>
          <p:cNvCxnSpPr>
            <a:stCxn id="1318" idx="6"/>
            <a:endCxn id="1316" idx="2"/>
          </p:cNvCxnSpPr>
          <p:nvPr/>
        </p:nvCxnSpPr>
        <p:spPr>
          <a:xfrm flipH="1" rot="10800000">
            <a:off x="15007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3" name="Google Shape;1323;p40"/>
          <p:cNvSpPr/>
          <p:nvPr/>
        </p:nvSpPr>
        <p:spPr>
          <a:xfrm>
            <a:off x="6555377" y="2190626"/>
            <a:ext cx="531600" cy="638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1.106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324" name="Google Shape;1324;p40"/>
          <p:cNvCxnSpPr>
            <a:stCxn id="1315" idx="6"/>
            <a:endCxn id="1323" idx="2"/>
          </p:cNvCxnSpPr>
          <p:nvPr/>
        </p:nvCxnSpPr>
        <p:spPr>
          <a:xfrm>
            <a:off x="41948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5" name="Google Shape;1325;p40"/>
          <p:cNvCxnSpPr>
            <a:stCxn id="1317" idx="6"/>
            <a:endCxn id="1323" idx="2"/>
          </p:cNvCxnSpPr>
          <p:nvPr/>
        </p:nvCxnSpPr>
        <p:spPr>
          <a:xfrm flipH="1" rot="10800000">
            <a:off x="41948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6" name="Google Shape;1326;p40"/>
          <p:cNvSpPr txBox="1"/>
          <p:nvPr/>
        </p:nvSpPr>
        <p:spPr>
          <a:xfrm>
            <a:off x="10890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7" name="Google Shape;1327;p40"/>
          <p:cNvCxnSpPr>
            <a:stCxn id="1318" idx="6"/>
            <a:endCxn id="1317" idx="2"/>
          </p:cNvCxnSpPr>
          <p:nvPr/>
        </p:nvCxnSpPr>
        <p:spPr>
          <a:xfrm>
            <a:off x="15007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8" name="Google Shape;1328;p40"/>
          <p:cNvCxnSpPr>
            <a:stCxn id="1314" idx="6"/>
            <a:endCxn id="1317" idx="2"/>
          </p:cNvCxnSpPr>
          <p:nvPr/>
        </p:nvCxnSpPr>
        <p:spPr>
          <a:xfrm>
            <a:off x="15007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9" name="Google Shape;1329;p40"/>
          <p:cNvCxnSpPr>
            <a:stCxn id="1316" idx="6"/>
            <a:endCxn id="1323" idx="2"/>
          </p:cNvCxnSpPr>
          <p:nvPr/>
        </p:nvCxnSpPr>
        <p:spPr>
          <a:xfrm>
            <a:off x="41948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330" name="Google Shape;1330;p40"/>
          <p:cNvGraphicFramePr/>
          <p:nvPr/>
        </p:nvGraphicFramePr>
        <p:xfrm>
          <a:off x="443350" y="207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{33F7C99C-BB03-4831-81EB-7AE1CCC5A55A}</a:tableStyleId>
              </a:tblPr>
              <a:tblGrid>
                <a:gridCol w="382850"/>
              </a:tblGrid>
              <a:tr h="55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331" name="Google Shape;1331;p40"/>
          <p:cNvSpPr txBox="1"/>
          <p:nvPr/>
        </p:nvSpPr>
        <p:spPr>
          <a:xfrm>
            <a:off x="2582825" y="1069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2" name="Google Shape;1332;p40"/>
          <p:cNvSpPr txBox="1"/>
          <p:nvPr/>
        </p:nvSpPr>
        <p:spPr>
          <a:xfrm>
            <a:off x="3116225" y="15263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3" name="Google Shape;1333;p40"/>
          <p:cNvSpPr txBox="1"/>
          <p:nvPr/>
        </p:nvSpPr>
        <p:spPr>
          <a:xfrm>
            <a:off x="3271550" y="611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4" name="Google Shape;1334;p40"/>
          <p:cNvSpPr txBox="1"/>
          <p:nvPr/>
        </p:nvSpPr>
        <p:spPr>
          <a:xfrm>
            <a:off x="4338350" y="916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0.89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5" name="Google Shape;1335;p40"/>
          <p:cNvSpPr txBox="1"/>
          <p:nvPr/>
        </p:nvSpPr>
        <p:spPr>
          <a:xfrm>
            <a:off x="3271550" y="1954563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21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6" name="Google Shape;1336;p40"/>
          <p:cNvSpPr txBox="1"/>
          <p:nvPr/>
        </p:nvSpPr>
        <p:spPr>
          <a:xfrm>
            <a:off x="2963825" y="2135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0.15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7" name="Google Shape;1337;p40"/>
          <p:cNvSpPr txBox="1"/>
          <p:nvPr/>
        </p:nvSpPr>
        <p:spPr>
          <a:xfrm>
            <a:off x="3116225" y="2593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0.4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8" name="Google Shape;1338;p40"/>
          <p:cNvSpPr txBox="1"/>
          <p:nvPr/>
        </p:nvSpPr>
        <p:spPr>
          <a:xfrm>
            <a:off x="4185950" y="22121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0.875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9" name="Google Shape;1339;p40"/>
          <p:cNvSpPr txBox="1"/>
          <p:nvPr/>
        </p:nvSpPr>
        <p:spPr>
          <a:xfrm rot="2152954">
            <a:off x="2658989" y="3202724"/>
            <a:ext cx="689442" cy="261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0.65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0" name="Google Shape;1340;p40"/>
          <p:cNvSpPr txBox="1"/>
          <p:nvPr/>
        </p:nvSpPr>
        <p:spPr>
          <a:xfrm>
            <a:off x="2887625" y="3659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1" name="Google Shape;1341;p40"/>
          <p:cNvSpPr txBox="1"/>
          <p:nvPr/>
        </p:nvSpPr>
        <p:spPr>
          <a:xfrm>
            <a:off x="4185950" y="3659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0.741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2" name="Google Shape;1342;p40"/>
          <p:cNvSpPr txBox="1"/>
          <p:nvPr/>
        </p:nvSpPr>
        <p:spPr>
          <a:xfrm>
            <a:off x="3271550" y="3202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3" name="Google Shape;1343;p40"/>
          <p:cNvSpPr txBox="1"/>
          <p:nvPr/>
        </p:nvSpPr>
        <p:spPr>
          <a:xfrm rot="1814561">
            <a:off x="5573075" y="1907374"/>
            <a:ext cx="899410" cy="261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-0.23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p40"/>
          <p:cNvSpPr txBox="1"/>
          <p:nvPr/>
        </p:nvSpPr>
        <p:spPr>
          <a:xfrm>
            <a:off x="5325900" y="2212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0.83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5" name="Google Shape;1345;p40"/>
          <p:cNvSpPr txBox="1"/>
          <p:nvPr/>
        </p:nvSpPr>
        <p:spPr>
          <a:xfrm rot="-1706612">
            <a:off x="5344461" y="2821791"/>
            <a:ext cx="1051875" cy="260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213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-0.56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6" name="Google Shape;1346;p40"/>
          <p:cNvSpPr txBox="1"/>
          <p:nvPr/>
        </p:nvSpPr>
        <p:spPr>
          <a:xfrm>
            <a:off x="6631577" y="19358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7" name="Google Shape;1347;p40"/>
          <p:cNvSpPr/>
          <p:nvPr/>
        </p:nvSpPr>
        <p:spPr>
          <a:xfrm>
            <a:off x="7516675" y="2284075"/>
            <a:ext cx="1452900" cy="4419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(Prediction - Actual)</a:t>
            </a:r>
            <a:r>
              <a:rPr baseline="30000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/2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8" name="Google Shape;1348;p40"/>
          <p:cNvCxnSpPr>
            <a:stCxn id="1323" idx="6"/>
            <a:endCxn id="1347" idx="1"/>
          </p:cNvCxnSpPr>
          <p:nvPr/>
        </p:nvCxnSpPr>
        <p:spPr>
          <a:xfrm flipH="1" rot="10800000">
            <a:off x="7086977" y="2504876"/>
            <a:ext cx="4296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9" name="Google Shape;1349;p40"/>
          <p:cNvSpPr txBox="1"/>
          <p:nvPr/>
        </p:nvSpPr>
        <p:spPr>
          <a:xfrm>
            <a:off x="8003177" y="20120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Loss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Google Shape;1350;p40"/>
          <p:cNvSpPr txBox="1"/>
          <p:nvPr/>
        </p:nvSpPr>
        <p:spPr>
          <a:xfrm>
            <a:off x="914875" y="4353425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Calculate Loss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1"/>
          <p:cNvSpPr/>
          <p:nvPr/>
        </p:nvSpPr>
        <p:spPr>
          <a:xfrm>
            <a:off x="10936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41"/>
          <p:cNvSpPr/>
          <p:nvPr/>
        </p:nvSpPr>
        <p:spPr>
          <a:xfrm>
            <a:off x="3663204" y="876592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2.1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57" name="Google Shape;1357;p41"/>
          <p:cNvSpPr/>
          <p:nvPr/>
        </p:nvSpPr>
        <p:spPr>
          <a:xfrm>
            <a:off x="3663204" y="2230435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1.95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58" name="Google Shape;1358;p41"/>
          <p:cNvSpPr/>
          <p:nvPr/>
        </p:nvSpPr>
        <p:spPr>
          <a:xfrm>
            <a:off x="3663204" y="3458056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1.05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59" name="Google Shape;1359;p41"/>
          <p:cNvSpPr/>
          <p:nvPr/>
        </p:nvSpPr>
        <p:spPr>
          <a:xfrm>
            <a:off x="10936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0" name="Google Shape;1360;p41"/>
          <p:cNvCxnSpPr>
            <a:stCxn id="1355" idx="6"/>
            <a:endCxn id="1356" idx="2"/>
          </p:cNvCxnSpPr>
          <p:nvPr/>
        </p:nvCxnSpPr>
        <p:spPr>
          <a:xfrm flipH="1" rot="10800000">
            <a:off x="15007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1" name="Google Shape;1361;p41"/>
          <p:cNvCxnSpPr>
            <a:stCxn id="1359" idx="6"/>
            <a:endCxn id="1356" idx="2"/>
          </p:cNvCxnSpPr>
          <p:nvPr/>
        </p:nvCxnSpPr>
        <p:spPr>
          <a:xfrm flipH="1" rot="10800000">
            <a:off x="15007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2" name="Google Shape;1362;p41"/>
          <p:cNvCxnSpPr>
            <a:stCxn id="1355" idx="6"/>
            <a:endCxn id="1357" idx="2"/>
          </p:cNvCxnSpPr>
          <p:nvPr/>
        </p:nvCxnSpPr>
        <p:spPr>
          <a:xfrm>
            <a:off x="15007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3" name="Google Shape;1363;p41"/>
          <p:cNvCxnSpPr>
            <a:stCxn id="1359" idx="6"/>
            <a:endCxn id="1357" idx="2"/>
          </p:cNvCxnSpPr>
          <p:nvPr/>
        </p:nvCxnSpPr>
        <p:spPr>
          <a:xfrm flipH="1" rot="10800000">
            <a:off x="15007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4" name="Google Shape;1364;p41"/>
          <p:cNvSpPr/>
          <p:nvPr/>
        </p:nvSpPr>
        <p:spPr>
          <a:xfrm>
            <a:off x="6555377" y="2190626"/>
            <a:ext cx="531600" cy="638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1.106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365" name="Google Shape;1365;p41"/>
          <p:cNvCxnSpPr>
            <a:stCxn id="1356" idx="6"/>
            <a:endCxn id="1364" idx="2"/>
          </p:cNvCxnSpPr>
          <p:nvPr/>
        </p:nvCxnSpPr>
        <p:spPr>
          <a:xfrm>
            <a:off x="41948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6" name="Google Shape;1366;p41"/>
          <p:cNvCxnSpPr>
            <a:stCxn id="1358" idx="6"/>
            <a:endCxn id="1364" idx="2"/>
          </p:cNvCxnSpPr>
          <p:nvPr/>
        </p:nvCxnSpPr>
        <p:spPr>
          <a:xfrm flipH="1" rot="10800000">
            <a:off x="41948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7" name="Google Shape;1367;p41"/>
          <p:cNvSpPr txBox="1"/>
          <p:nvPr/>
        </p:nvSpPr>
        <p:spPr>
          <a:xfrm>
            <a:off x="10890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8" name="Google Shape;1368;p41"/>
          <p:cNvCxnSpPr>
            <a:stCxn id="1359" idx="6"/>
            <a:endCxn id="1358" idx="2"/>
          </p:cNvCxnSpPr>
          <p:nvPr/>
        </p:nvCxnSpPr>
        <p:spPr>
          <a:xfrm>
            <a:off x="15007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9" name="Google Shape;1369;p41"/>
          <p:cNvCxnSpPr>
            <a:stCxn id="1355" idx="6"/>
            <a:endCxn id="1358" idx="2"/>
          </p:cNvCxnSpPr>
          <p:nvPr/>
        </p:nvCxnSpPr>
        <p:spPr>
          <a:xfrm>
            <a:off x="15007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0" name="Google Shape;1370;p41"/>
          <p:cNvCxnSpPr>
            <a:stCxn id="1357" idx="6"/>
            <a:endCxn id="1364" idx="2"/>
          </p:cNvCxnSpPr>
          <p:nvPr/>
        </p:nvCxnSpPr>
        <p:spPr>
          <a:xfrm>
            <a:off x="41948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371" name="Google Shape;1371;p41"/>
          <p:cNvGraphicFramePr/>
          <p:nvPr/>
        </p:nvGraphicFramePr>
        <p:xfrm>
          <a:off x="443350" y="207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{33F7C99C-BB03-4831-81EB-7AE1CCC5A55A}</a:tableStyleId>
              </a:tblPr>
              <a:tblGrid>
                <a:gridCol w="382850"/>
              </a:tblGrid>
              <a:tr h="55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372" name="Google Shape;1372;p41"/>
          <p:cNvSpPr txBox="1"/>
          <p:nvPr/>
        </p:nvSpPr>
        <p:spPr>
          <a:xfrm>
            <a:off x="2582825" y="1069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3" name="Google Shape;1373;p41"/>
          <p:cNvSpPr txBox="1"/>
          <p:nvPr/>
        </p:nvSpPr>
        <p:spPr>
          <a:xfrm>
            <a:off x="3116225" y="15263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4" name="Google Shape;1374;p41"/>
          <p:cNvSpPr txBox="1"/>
          <p:nvPr/>
        </p:nvSpPr>
        <p:spPr>
          <a:xfrm>
            <a:off x="3271550" y="611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5" name="Google Shape;1375;p41"/>
          <p:cNvSpPr txBox="1"/>
          <p:nvPr/>
        </p:nvSpPr>
        <p:spPr>
          <a:xfrm>
            <a:off x="4338350" y="916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0.89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6" name="Google Shape;1376;p41"/>
          <p:cNvSpPr txBox="1"/>
          <p:nvPr/>
        </p:nvSpPr>
        <p:spPr>
          <a:xfrm>
            <a:off x="3271550" y="1954563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21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7" name="Google Shape;1377;p41"/>
          <p:cNvSpPr txBox="1"/>
          <p:nvPr/>
        </p:nvSpPr>
        <p:spPr>
          <a:xfrm>
            <a:off x="2963825" y="2135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0.15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8" name="Google Shape;1378;p41"/>
          <p:cNvSpPr txBox="1"/>
          <p:nvPr/>
        </p:nvSpPr>
        <p:spPr>
          <a:xfrm>
            <a:off x="3116225" y="2593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0.4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9" name="Google Shape;1379;p41"/>
          <p:cNvSpPr txBox="1"/>
          <p:nvPr/>
        </p:nvSpPr>
        <p:spPr>
          <a:xfrm>
            <a:off x="4185950" y="22121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0.875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0" name="Google Shape;1380;p41"/>
          <p:cNvSpPr txBox="1"/>
          <p:nvPr/>
        </p:nvSpPr>
        <p:spPr>
          <a:xfrm rot="2152954">
            <a:off x="2658989" y="3202724"/>
            <a:ext cx="689442" cy="261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0.65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1" name="Google Shape;1381;p41"/>
          <p:cNvSpPr txBox="1"/>
          <p:nvPr/>
        </p:nvSpPr>
        <p:spPr>
          <a:xfrm>
            <a:off x="2887625" y="3659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2" name="Google Shape;1382;p41"/>
          <p:cNvSpPr txBox="1"/>
          <p:nvPr/>
        </p:nvSpPr>
        <p:spPr>
          <a:xfrm>
            <a:off x="4185950" y="3659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0.741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3" name="Google Shape;1383;p41"/>
          <p:cNvSpPr txBox="1"/>
          <p:nvPr/>
        </p:nvSpPr>
        <p:spPr>
          <a:xfrm>
            <a:off x="3271550" y="3202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4" name="Google Shape;1384;p41"/>
          <p:cNvSpPr txBox="1"/>
          <p:nvPr/>
        </p:nvSpPr>
        <p:spPr>
          <a:xfrm rot="1814561">
            <a:off x="5573075" y="1907374"/>
            <a:ext cx="899410" cy="261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-0.23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5" name="Google Shape;1385;p41"/>
          <p:cNvSpPr txBox="1"/>
          <p:nvPr/>
        </p:nvSpPr>
        <p:spPr>
          <a:xfrm>
            <a:off x="5325900" y="2212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0.83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6" name="Google Shape;1386;p41"/>
          <p:cNvSpPr txBox="1"/>
          <p:nvPr/>
        </p:nvSpPr>
        <p:spPr>
          <a:xfrm rot="-1706612">
            <a:off x="5344461" y="2821791"/>
            <a:ext cx="1051875" cy="260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213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-0.56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7" name="Google Shape;1387;p41"/>
          <p:cNvSpPr txBox="1"/>
          <p:nvPr/>
        </p:nvSpPr>
        <p:spPr>
          <a:xfrm>
            <a:off x="6631577" y="19358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8" name="Google Shape;1388;p41"/>
          <p:cNvSpPr/>
          <p:nvPr/>
        </p:nvSpPr>
        <p:spPr>
          <a:xfrm>
            <a:off x="7516675" y="2284075"/>
            <a:ext cx="1452900" cy="441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(1.106 - 3)</a:t>
            </a:r>
            <a:r>
              <a:rPr baseline="30000" lang="en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/2</a:t>
            </a:r>
            <a:endParaRPr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1" lang="en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1.793</a:t>
            </a:r>
            <a:endParaRPr b="1"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9" name="Google Shape;1389;p41"/>
          <p:cNvCxnSpPr>
            <a:stCxn id="1364" idx="6"/>
            <a:endCxn id="1388" idx="1"/>
          </p:cNvCxnSpPr>
          <p:nvPr/>
        </p:nvCxnSpPr>
        <p:spPr>
          <a:xfrm flipH="1" rot="10800000">
            <a:off x="7086977" y="2504876"/>
            <a:ext cx="4296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0" name="Google Shape;1390;p41"/>
          <p:cNvSpPr txBox="1"/>
          <p:nvPr/>
        </p:nvSpPr>
        <p:spPr>
          <a:xfrm>
            <a:off x="8003177" y="20120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Loss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1" name="Google Shape;1391;p41"/>
          <p:cNvSpPr txBox="1"/>
          <p:nvPr/>
        </p:nvSpPr>
        <p:spPr>
          <a:xfrm>
            <a:off x="914875" y="4353425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Forward Propagation </a:t>
            </a:r>
            <a:r>
              <a:rPr i="1"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i.e</a:t>
            </a: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starting with Input features, calculate Loss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4"/>
          <p:cNvGrpSpPr/>
          <p:nvPr/>
        </p:nvGrpSpPr>
        <p:grpSpPr>
          <a:xfrm>
            <a:off x="384749" y="1621935"/>
            <a:ext cx="3650079" cy="2342443"/>
            <a:chOff x="3612549" y="1485860"/>
            <a:chExt cx="3650079" cy="2342443"/>
          </a:xfrm>
        </p:grpSpPr>
        <p:grpSp>
          <p:nvGrpSpPr>
            <p:cNvPr id="107" name="Google Shape;107;p24"/>
            <p:cNvGrpSpPr/>
            <p:nvPr/>
          </p:nvGrpSpPr>
          <p:grpSpPr>
            <a:xfrm>
              <a:off x="3612549" y="1485860"/>
              <a:ext cx="3650079" cy="334061"/>
              <a:chOff x="3473109" y="1556504"/>
              <a:chExt cx="2863481" cy="262071"/>
            </a:xfrm>
          </p:grpSpPr>
          <p:sp>
            <p:nvSpPr>
              <p:cNvPr id="108" name="Google Shape;108;p24"/>
              <p:cNvSpPr/>
              <p:nvPr/>
            </p:nvSpPr>
            <p:spPr>
              <a:xfrm>
                <a:off x="4780974" y="1556504"/>
                <a:ext cx="247800" cy="24780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24"/>
              <p:cNvSpPr/>
              <p:nvPr/>
            </p:nvSpPr>
            <p:spPr>
              <a:xfrm>
                <a:off x="5042572" y="1556504"/>
                <a:ext cx="247800" cy="24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24"/>
              <p:cNvSpPr/>
              <p:nvPr/>
            </p:nvSpPr>
            <p:spPr>
              <a:xfrm>
                <a:off x="5304150" y="1556504"/>
                <a:ext cx="247800" cy="24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24"/>
              <p:cNvSpPr/>
              <p:nvPr/>
            </p:nvSpPr>
            <p:spPr>
              <a:xfrm>
                <a:off x="5565706" y="1556504"/>
                <a:ext cx="247800" cy="24780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24"/>
              <p:cNvSpPr/>
              <p:nvPr/>
            </p:nvSpPr>
            <p:spPr>
              <a:xfrm>
                <a:off x="6088790" y="1556578"/>
                <a:ext cx="247800" cy="24780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24"/>
              <p:cNvSpPr/>
              <p:nvPr/>
            </p:nvSpPr>
            <p:spPr>
              <a:xfrm>
                <a:off x="3473109" y="1556504"/>
                <a:ext cx="247800" cy="24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24"/>
              <p:cNvSpPr/>
              <p:nvPr/>
            </p:nvSpPr>
            <p:spPr>
              <a:xfrm>
                <a:off x="3734665" y="1556504"/>
                <a:ext cx="247800" cy="24780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24"/>
              <p:cNvSpPr/>
              <p:nvPr/>
            </p:nvSpPr>
            <p:spPr>
              <a:xfrm>
                <a:off x="3996242" y="1556504"/>
                <a:ext cx="247800" cy="24780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24"/>
              <p:cNvSpPr/>
              <p:nvPr/>
            </p:nvSpPr>
            <p:spPr>
              <a:xfrm>
                <a:off x="4257820" y="1556504"/>
                <a:ext cx="247800" cy="24780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24"/>
              <p:cNvSpPr/>
              <p:nvPr/>
            </p:nvSpPr>
            <p:spPr>
              <a:xfrm>
                <a:off x="4519418" y="1556504"/>
                <a:ext cx="247800" cy="24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24"/>
              <p:cNvSpPr/>
              <p:nvPr/>
            </p:nvSpPr>
            <p:spPr>
              <a:xfrm>
                <a:off x="5827303" y="1556578"/>
                <a:ext cx="247800" cy="24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/>
              </a:p>
            </p:txBody>
          </p:sp>
          <p:sp>
            <p:nvSpPr>
              <p:cNvPr id="119" name="Google Shape;119;p24"/>
              <p:cNvSpPr txBox="1"/>
              <p:nvPr/>
            </p:nvSpPr>
            <p:spPr>
              <a:xfrm>
                <a:off x="5749000" y="1570775"/>
                <a:ext cx="413400" cy="24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/>
                  <a:t>...</a:t>
                </a:r>
                <a:endParaRPr b="1" sz="1200"/>
              </a:p>
            </p:txBody>
          </p:sp>
        </p:grpSp>
        <p:cxnSp>
          <p:nvCxnSpPr>
            <p:cNvPr id="120" name="Google Shape;120;p24"/>
            <p:cNvCxnSpPr>
              <a:stCxn id="113" idx="2"/>
              <a:endCxn id="121" idx="0"/>
            </p:cNvCxnSpPr>
            <p:nvPr/>
          </p:nvCxnSpPr>
          <p:spPr>
            <a:xfrm>
              <a:off x="3770485" y="1801731"/>
              <a:ext cx="6519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24"/>
            <p:cNvCxnSpPr>
              <a:stCxn id="115" idx="2"/>
              <a:endCxn id="121" idx="0"/>
            </p:cNvCxnSpPr>
            <p:nvPr/>
          </p:nvCxnSpPr>
          <p:spPr>
            <a:xfrm flipH="1">
              <a:off x="4422323" y="1801731"/>
              <a:ext cx="150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24"/>
            <p:cNvCxnSpPr>
              <a:stCxn id="116" idx="2"/>
              <a:endCxn id="121" idx="0"/>
            </p:cNvCxnSpPr>
            <p:nvPr/>
          </p:nvCxnSpPr>
          <p:spPr>
            <a:xfrm flipH="1">
              <a:off x="4422456" y="1801731"/>
              <a:ext cx="3483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24"/>
            <p:cNvCxnSpPr>
              <a:stCxn id="117" idx="2"/>
              <a:endCxn id="121" idx="0"/>
            </p:cNvCxnSpPr>
            <p:nvPr/>
          </p:nvCxnSpPr>
          <p:spPr>
            <a:xfrm flipH="1">
              <a:off x="4422315" y="1801731"/>
              <a:ext cx="6819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24"/>
            <p:cNvCxnSpPr>
              <a:stCxn id="109" idx="2"/>
              <a:endCxn id="121" idx="0"/>
            </p:cNvCxnSpPr>
            <p:nvPr/>
          </p:nvCxnSpPr>
          <p:spPr>
            <a:xfrm flipH="1">
              <a:off x="4422280" y="1801731"/>
              <a:ext cx="13488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24"/>
            <p:cNvCxnSpPr>
              <a:stCxn id="110" idx="2"/>
              <a:endCxn id="121" idx="0"/>
            </p:cNvCxnSpPr>
            <p:nvPr/>
          </p:nvCxnSpPr>
          <p:spPr>
            <a:xfrm flipH="1">
              <a:off x="4422413" y="1801731"/>
              <a:ext cx="16821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24"/>
            <p:cNvCxnSpPr>
              <a:stCxn id="111" idx="2"/>
              <a:endCxn id="121" idx="0"/>
            </p:cNvCxnSpPr>
            <p:nvPr/>
          </p:nvCxnSpPr>
          <p:spPr>
            <a:xfrm flipH="1">
              <a:off x="4422219" y="1801731"/>
              <a:ext cx="20157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" name="Google Shape;128;p24"/>
            <p:cNvCxnSpPr>
              <a:stCxn id="114" idx="2"/>
              <a:endCxn id="129" idx="0"/>
            </p:cNvCxnSpPr>
            <p:nvPr/>
          </p:nvCxnSpPr>
          <p:spPr>
            <a:xfrm>
              <a:off x="4103891" y="1801731"/>
              <a:ext cx="8478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24"/>
            <p:cNvCxnSpPr>
              <a:stCxn id="116" idx="2"/>
              <a:endCxn id="129" idx="0"/>
            </p:cNvCxnSpPr>
            <p:nvPr/>
          </p:nvCxnSpPr>
          <p:spPr>
            <a:xfrm>
              <a:off x="4770756" y="1801731"/>
              <a:ext cx="1809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24"/>
            <p:cNvCxnSpPr>
              <a:stCxn id="117" idx="2"/>
              <a:endCxn id="129" idx="0"/>
            </p:cNvCxnSpPr>
            <p:nvPr/>
          </p:nvCxnSpPr>
          <p:spPr>
            <a:xfrm flipH="1">
              <a:off x="4951815" y="1801731"/>
              <a:ext cx="1524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24"/>
            <p:cNvCxnSpPr>
              <a:stCxn id="108" idx="2"/>
              <a:endCxn id="129" idx="0"/>
            </p:cNvCxnSpPr>
            <p:nvPr/>
          </p:nvCxnSpPr>
          <p:spPr>
            <a:xfrm flipH="1">
              <a:off x="4951621" y="1801731"/>
              <a:ext cx="4860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24"/>
            <p:cNvCxnSpPr>
              <a:stCxn id="109" idx="2"/>
              <a:endCxn id="129" idx="0"/>
            </p:cNvCxnSpPr>
            <p:nvPr/>
          </p:nvCxnSpPr>
          <p:spPr>
            <a:xfrm flipH="1">
              <a:off x="4951780" y="1801731"/>
              <a:ext cx="8193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24"/>
            <p:cNvCxnSpPr>
              <a:stCxn id="110" idx="2"/>
              <a:endCxn id="129" idx="0"/>
            </p:cNvCxnSpPr>
            <p:nvPr/>
          </p:nvCxnSpPr>
          <p:spPr>
            <a:xfrm flipH="1">
              <a:off x="4951613" y="1801731"/>
              <a:ext cx="11529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24"/>
            <p:cNvCxnSpPr>
              <a:stCxn id="111" idx="2"/>
              <a:endCxn id="129" idx="0"/>
            </p:cNvCxnSpPr>
            <p:nvPr/>
          </p:nvCxnSpPr>
          <p:spPr>
            <a:xfrm flipH="1">
              <a:off x="4951719" y="1801731"/>
              <a:ext cx="14862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24"/>
            <p:cNvCxnSpPr>
              <a:stCxn id="112" idx="2"/>
              <a:endCxn id="129" idx="0"/>
            </p:cNvCxnSpPr>
            <p:nvPr/>
          </p:nvCxnSpPr>
          <p:spPr>
            <a:xfrm flipH="1">
              <a:off x="4951593" y="1801825"/>
              <a:ext cx="21531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24"/>
            <p:cNvCxnSpPr>
              <a:stCxn id="113" idx="2"/>
              <a:endCxn id="138" idx="0"/>
            </p:cNvCxnSpPr>
            <p:nvPr/>
          </p:nvCxnSpPr>
          <p:spPr>
            <a:xfrm>
              <a:off x="3770485" y="1801731"/>
              <a:ext cx="28749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24"/>
            <p:cNvCxnSpPr>
              <a:stCxn id="116" idx="2"/>
              <a:endCxn id="138" idx="0"/>
            </p:cNvCxnSpPr>
            <p:nvPr/>
          </p:nvCxnSpPr>
          <p:spPr>
            <a:xfrm>
              <a:off x="4770756" y="1801731"/>
              <a:ext cx="18744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24"/>
            <p:cNvCxnSpPr>
              <a:stCxn id="117" idx="2"/>
              <a:endCxn id="138" idx="0"/>
            </p:cNvCxnSpPr>
            <p:nvPr/>
          </p:nvCxnSpPr>
          <p:spPr>
            <a:xfrm>
              <a:off x="5104215" y="1801731"/>
              <a:ext cx="15411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24"/>
            <p:cNvCxnSpPr>
              <a:stCxn id="117" idx="2"/>
              <a:endCxn id="142" idx="0"/>
            </p:cNvCxnSpPr>
            <p:nvPr/>
          </p:nvCxnSpPr>
          <p:spPr>
            <a:xfrm>
              <a:off x="5104215" y="1801731"/>
              <a:ext cx="3768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24"/>
            <p:cNvCxnSpPr>
              <a:stCxn id="111" idx="2"/>
              <a:endCxn id="142" idx="0"/>
            </p:cNvCxnSpPr>
            <p:nvPr/>
          </p:nvCxnSpPr>
          <p:spPr>
            <a:xfrm flipH="1">
              <a:off x="5480919" y="1801731"/>
              <a:ext cx="9570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24"/>
            <p:cNvCxnSpPr>
              <a:stCxn id="112" idx="2"/>
              <a:endCxn id="142" idx="0"/>
            </p:cNvCxnSpPr>
            <p:nvPr/>
          </p:nvCxnSpPr>
          <p:spPr>
            <a:xfrm flipH="1">
              <a:off x="5481093" y="1801825"/>
              <a:ext cx="16236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24"/>
            <p:cNvCxnSpPr>
              <a:stCxn id="115" idx="2"/>
              <a:endCxn id="129" idx="0"/>
            </p:cNvCxnSpPr>
            <p:nvPr/>
          </p:nvCxnSpPr>
          <p:spPr>
            <a:xfrm>
              <a:off x="4437323" y="1801731"/>
              <a:ext cx="5145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24"/>
            <p:cNvCxnSpPr>
              <a:stCxn id="113" idx="2"/>
              <a:endCxn id="129" idx="0"/>
            </p:cNvCxnSpPr>
            <p:nvPr/>
          </p:nvCxnSpPr>
          <p:spPr>
            <a:xfrm>
              <a:off x="3770485" y="1801731"/>
              <a:ext cx="11811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24"/>
            <p:cNvCxnSpPr>
              <a:stCxn id="114" idx="2"/>
              <a:endCxn id="121" idx="0"/>
            </p:cNvCxnSpPr>
            <p:nvPr/>
          </p:nvCxnSpPr>
          <p:spPr>
            <a:xfrm>
              <a:off x="4103891" y="1801731"/>
              <a:ext cx="3186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24"/>
            <p:cNvCxnSpPr>
              <a:stCxn id="121" idx="0"/>
              <a:endCxn id="112" idx="2"/>
            </p:cNvCxnSpPr>
            <p:nvPr/>
          </p:nvCxnSpPr>
          <p:spPr>
            <a:xfrm flipH="1" rot="10800000">
              <a:off x="4422345" y="1801736"/>
              <a:ext cx="26823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24"/>
            <p:cNvCxnSpPr>
              <a:stCxn id="108" idx="2"/>
              <a:endCxn id="121" idx="0"/>
            </p:cNvCxnSpPr>
            <p:nvPr/>
          </p:nvCxnSpPr>
          <p:spPr>
            <a:xfrm flipH="1">
              <a:off x="4422421" y="1801731"/>
              <a:ext cx="10152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24"/>
            <p:cNvCxnSpPr>
              <a:stCxn id="142" idx="0"/>
              <a:endCxn id="110" idx="2"/>
            </p:cNvCxnSpPr>
            <p:nvPr/>
          </p:nvCxnSpPr>
          <p:spPr>
            <a:xfrm flipH="1" rot="10800000">
              <a:off x="5481028" y="1801736"/>
              <a:ext cx="6234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24"/>
            <p:cNvCxnSpPr>
              <a:stCxn id="142" idx="0"/>
              <a:endCxn id="109" idx="2"/>
            </p:cNvCxnSpPr>
            <p:nvPr/>
          </p:nvCxnSpPr>
          <p:spPr>
            <a:xfrm flipH="1" rot="10800000">
              <a:off x="5481028" y="1801736"/>
              <a:ext cx="2901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24"/>
            <p:cNvCxnSpPr>
              <a:stCxn id="142" idx="0"/>
              <a:endCxn id="108" idx="2"/>
            </p:cNvCxnSpPr>
            <p:nvPr/>
          </p:nvCxnSpPr>
          <p:spPr>
            <a:xfrm rot="10800000">
              <a:off x="5437528" y="1801736"/>
              <a:ext cx="435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24"/>
            <p:cNvCxnSpPr>
              <a:stCxn id="142" idx="0"/>
              <a:endCxn id="115" idx="2"/>
            </p:cNvCxnSpPr>
            <p:nvPr/>
          </p:nvCxnSpPr>
          <p:spPr>
            <a:xfrm rot="10800000">
              <a:off x="4437328" y="1801736"/>
              <a:ext cx="10437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24"/>
            <p:cNvCxnSpPr>
              <a:stCxn id="142" idx="0"/>
              <a:endCxn id="114" idx="2"/>
            </p:cNvCxnSpPr>
            <p:nvPr/>
          </p:nvCxnSpPr>
          <p:spPr>
            <a:xfrm rot="10800000">
              <a:off x="4104028" y="1801736"/>
              <a:ext cx="13770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24"/>
            <p:cNvCxnSpPr>
              <a:stCxn id="142" idx="0"/>
              <a:endCxn id="113" idx="2"/>
            </p:cNvCxnSpPr>
            <p:nvPr/>
          </p:nvCxnSpPr>
          <p:spPr>
            <a:xfrm rot="10800000">
              <a:off x="3770428" y="1801736"/>
              <a:ext cx="17106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24"/>
            <p:cNvCxnSpPr>
              <a:stCxn id="142" idx="0"/>
              <a:endCxn id="116" idx="2"/>
            </p:cNvCxnSpPr>
            <p:nvPr/>
          </p:nvCxnSpPr>
          <p:spPr>
            <a:xfrm rot="10800000">
              <a:off x="4770628" y="1801736"/>
              <a:ext cx="7104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24"/>
            <p:cNvCxnSpPr>
              <a:stCxn id="138" idx="0"/>
              <a:endCxn id="114" idx="2"/>
            </p:cNvCxnSpPr>
            <p:nvPr/>
          </p:nvCxnSpPr>
          <p:spPr>
            <a:xfrm rot="10800000">
              <a:off x="4103965" y="1801736"/>
              <a:ext cx="25413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24"/>
            <p:cNvCxnSpPr>
              <a:stCxn id="138" idx="0"/>
              <a:endCxn id="115" idx="2"/>
            </p:cNvCxnSpPr>
            <p:nvPr/>
          </p:nvCxnSpPr>
          <p:spPr>
            <a:xfrm rot="10800000">
              <a:off x="4437265" y="1801736"/>
              <a:ext cx="22080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24"/>
            <p:cNvCxnSpPr>
              <a:stCxn id="138" idx="0"/>
              <a:endCxn id="108" idx="2"/>
            </p:cNvCxnSpPr>
            <p:nvPr/>
          </p:nvCxnSpPr>
          <p:spPr>
            <a:xfrm rot="10800000">
              <a:off x="5437765" y="1801736"/>
              <a:ext cx="12075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24"/>
            <p:cNvCxnSpPr>
              <a:stCxn id="138" idx="0"/>
              <a:endCxn id="109" idx="2"/>
            </p:cNvCxnSpPr>
            <p:nvPr/>
          </p:nvCxnSpPr>
          <p:spPr>
            <a:xfrm rot="10800000">
              <a:off x="5771065" y="1801736"/>
              <a:ext cx="8742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24"/>
            <p:cNvCxnSpPr>
              <a:stCxn id="138" idx="0"/>
              <a:endCxn id="110" idx="2"/>
            </p:cNvCxnSpPr>
            <p:nvPr/>
          </p:nvCxnSpPr>
          <p:spPr>
            <a:xfrm rot="10800000">
              <a:off x="6104365" y="1801736"/>
              <a:ext cx="5409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24"/>
            <p:cNvCxnSpPr>
              <a:stCxn id="138" idx="0"/>
              <a:endCxn id="111" idx="2"/>
            </p:cNvCxnSpPr>
            <p:nvPr/>
          </p:nvCxnSpPr>
          <p:spPr>
            <a:xfrm rot="10800000">
              <a:off x="6437965" y="1801736"/>
              <a:ext cx="2073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24"/>
            <p:cNvCxnSpPr>
              <a:stCxn id="138" idx="0"/>
              <a:endCxn id="112" idx="2"/>
            </p:cNvCxnSpPr>
            <p:nvPr/>
          </p:nvCxnSpPr>
          <p:spPr>
            <a:xfrm flipH="1" rot="10800000">
              <a:off x="6645265" y="1801736"/>
              <a:ext cx="4593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" name="Google Shape;164;p24"/>
            <p:cNvGrpSpPr/>
            <p:nvPr/>
          </p:nvGrpSpPr>
          <p:grpSpPr>
            <a:xfrm>
              <a:off x="4211637" y="2702036"/>
              <a:ext cx="2644337" cy="1126267"/>
              <a:chOff x="4185722" y="2510592"/>
              <a:chExt cx="2074478" cy="883554"/>
            </a:xfrm>
          </p:grpSpPr>
          <p:sp>
            <p:nvSpPr>
              <p:cNvPr id="129" name="Google Shape;129;p24"/>
              <p:cNvSpPr/>
              <p:nvPr/>
            </p:nvSpPr>
            <p:spPr>
              <a:xfrm>
                <a:off x="4600986" y="2510592"/>
                <a:ext cx="330600" cy="330600"/>
              </a:xfrm>
              <a:prstGeom prst="ellipse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8" name="Google Shape;138;p24"/>
              <p:cNvSpPr/>
              <p:nvPr/>
            </p:nvSpPr>
            <p:spPr>
              <a:xfrm>
                <a:off x="5929600" y="2510592"/>
                <a:ext cx="330600" cy="330600"/>
              </a:xfrm>
              <a:prstGeom prst="ellipse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2" name="Google Shape;142;p24"/>
              <p:cNvSpPr/>
              <p:nvPr/>
            </p:nvSpPr>
            <p:spPr>
              <a:xfrm>
                <a:off x="5016258" y="2510592"/>
                <a:ext cx="330600" cy="330600"/>
              </a:xfrm>
              <a:prstGeom prst="ellipse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165" name="Google Shape;165;p24"/>
              <p:cNvCxnSpPr>
                <a:stCxn id="121" idx="4"/>
              </p:cNvCxnSpPr>
              <p:nvPr/>
            </p:nvCxnSpPr>
            <p:spPr>
              <a:xfrm>
                <a:off x="4351022" y="2841192"/>
                <a:ext cx="0" cy="247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9191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" name="Google Shape;166;p24"/>
              <p:cNvCxnSpPr/>
              <p:nvPr/>
            </p:nvCxnSpPr>
            <p:spPr>
              <a:xfrm>
                <a:off x="4766300" y="2841345"/>
                <a:ext cx="0" cy="247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9191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" name="Google Shape;167;p24"/>
              <p:cNvCxnSpPr/>
              <p:nvPr/>
            </p:nvCxnSpPr>
            <p:spPr>
              <a:xfrm>
                <a:off x="5181592" y="2841345"/>
                <a:ext cx="0" cy="247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9191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" name="Google Shape;168;p24"/>
              <p:cNvCxnSpPr/>
              <p:nvPr/>
            </p:nvCxnSpPr>
            <p:spPr>
              <a:xfrm>
                <a:off x="6094951" y="2841259"/>
                <a:ext cx="0" cy="247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9191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9" name="Google Shape;169;p24"/>
              <p:cNvSpPr txBox="1"/>
              <p:nvPr/>
            </p:nvSpPr>
            <p:spPr>
              <a:xfrm>
                <a:off x="5431525" y="2552000"/>
                <a:ext cx="413400" cy="24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/>
                  <a:t>...</a:t>
                </a:r>
                <a:endParaRPr b="1" sz="1200"/>
              </a:p>
            </p:txBody>
          </p:sp>
          <p:sp>
            <p:nvSpPr>
              <p:cNvPr id="170" name="Google Shape;170;p24"/>
              <p:cNvSpPr txBox="1"/>
              <p:nvPr/>
            </p:nvSpPr>
            <p:spPr>
              <a:xfrm>
                <a:off x="4185725" y="3054297"/>
                <a:ext cx="330600" cy="33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1" name="Google Shape;171;p24"/>
              <p:cNvSpPr txBox="1"/>
              <p:nvPr/>
            </p:nvSpPr>
            <p:spPr>
              <a:xfrm>
                <a:off x="4600975" y="3054547"/>
                <a:ext cx="330600" cy="33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2" name="Google Shape;172;p24"/>
              <p:cNvSpPr txBox="1"/>
              <p:nvPr/>
            </p:nvSpPr>
            <p:spPr>
              <a:xfrm>
                <a:off x="5016225" y="3054547"/>
                <a:ext cx="330600" cy="33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2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3" name="Google Shape;173;p24"/>
              <p:cNvSpPr txBox="1"/>
              <p:nvPr/>
            </p:nvSpPr>
            <p:spPr>
              <a:xfrm>
                <a:off x="5929600" y="3054297"/>
                <a:ext cx="330600" cy="33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9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1" name="Google Shape;121;p24"/>
              <p:cNvSpPr/>
              <p:nvPr/>
            </p:nvSpPr>
            <p:spPr>
              <a:xfrm>
                <a:off x="4185722" y="2510592"/>
                <a:ext cx="330600" cy="330600"/>
              </a:xfrm>
              <a:prstGeom prst="ellipse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74" name="Google Shape;174;p24"/>
          <p:cNvSpPr txBox="1"/>
          <p:nvPr/>
        </p:nvSpPr>
        <p:spPr>
          <a:xfrm>
            <a:off x="652075" y="1179124"/>
            <a:ext cx="30459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rPr>
              <a:t>784 pixels</a:t>
            </a:r>
            <a:endParaRPr sz="1800">
              <a:solidFill>
                <a:srgbClr val="CC0000"/>
              </a:solidFill>
              <a:latin typeface="Nothing You Could Do"/>
              <a:ea typeface="Nothing You Could Do"/>
              <a:cs typeface="Nothing You Could Do"/>
              <a:sym typeface="Nothing You Could Do"/>
            </a:endParaRPr>
          </a:p>
        </p:txBody>
      </p:sp>
      <p:sp>
        <p:nvSpPr>
          <p:cNvPr id="175" name="Google Shape;175;p24"/>
          <p:cNvSpPr/>
          <p:nvPr/>
        </p:nvSpPr>
        <p:spPr>
          <a:xfrm flipH="1" rot="6136422">
            <a:off x="3295424" y="811890"/>
            <a:ext cx="132107" cy="1190919"/>
          </a:xfrm>
          <a:custGeom>
            <a:rect b="b" l="l" r="r" t="t"/>
            <a:pathLst>
              <a:path extrusionOk="0" h="27305" w="19368">
                <a:moveTo>
                  <a:pt x="19368" y="0"/>
                </a:moveTo>
                <a:cubicBezTo>
                  <a:pt x="14836" y="10197"/>
                  <a:pt x="7891" y="19414"/>
                  <a:pt x="0" y="27305"/>
                </a:cubicBezTo>
              </a:path>
            </a:pathLst>
          </a:custGeom>
          <a:noFill/>
          <a:ln cap="flat" cmpd="sng" w="9525">
            <a:solidFill>
              <a:srgbClr val="D84437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Google Shape;176;p24"/>
          <p:cNvSpPr/>
          <p:nvPr/>
        </p:nvSpPr>
        <p:spPr>
          <a:xfrm flipH="1" rot="5630324">
            <a:off x="939006" y="847051"/>
            <a:ext cx="194552" cy="1103086"/>
          </a:xfrm>
          <a:custGeom>
            <a:rect b="b" l="l" r="r" t="t"/>
            <a:pathLst>
              <a:path extrusionOk="0" h="27305" w="19368">
                <a:moveTo>
                  <a:pt x="19368" y="0"/>
                </a:moveTo>
                <a:cubicBezTo>
                  <a:pt x="14836" y="10197"/>
                  <a:pt x="7891" y="19414"/>
                  <a:pt x="0" y="27305"/>
                </a:cubicBezTo>
              </a:path>
            </a:pathLst>
          </a:custGeom>
          <a:noFill/>
          <a:ln cap="flat" cmpd="sng" w="9525">
            <a:solidFill>
              <a:srgbClr val="D84437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Google Shape;177;p24"/>
          <p:cNvSpPr txBox="1"/>
          <p:nvPr/>
        </p:nvSpPr>
        <p:spPr>
          <a:xfrm>
            <a:off x="7082283" y="3748121"/>
            <a:ext cx="4215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78" name="Google Shape;178;p24"/>
          <p:cNvGrpSpPr/>
          <p:nvPr/>
        </p:nvGrpSpPr>
        <p:grpSpPr>
          <a:xfrm>
            <a:off x="5841311" y="3260000"/>
            <a:ext cx="1244799" cy="311662"/>
            <a:chOff x="1169225" y="4556728"/>
            <a:chExt cx="1244799" cy="440450"/>
          </a:xfrm>
        </p:grpSpPr>
        <p:sp>
          <p:nvSpPr>
            <p:cNvPr id="179" name="Google Shape;179;p24"/>
            <p:cNvSpPr/>
            <p:nvPr/>
          </p:nvSpPr>
          <p:spPr>
            <a:xfrm>
              <a:off x="1169225" y="4556728"/>
              <a:ext cx="311331" cy="440450"/>
            </a:xfrm>
            <a:custGeom>
              <a:rect b="b" l="l" r="r" t="t"/>
              <a:pathLst>
                <a:path extrusionOk="0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1169225" y="4556728"/>
              <a:ext cx="311331" cy="440450"/>
            </a:xfrm>
            <a:custGeom>
              <a:rect b="b" l="l" r="r" t="t"/>
              <a:pathLst>
                <a:path extrusionOk="0" fill="none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1480451" y="4556728"/>
              <a:ext cx="106" cy="440450"/>
            </a:xfrm>
            <a:custGeom>
              <a:rect b="b" l="l" r="r" t="t"/>
              <a:pathLst>
                <a:path extrusionOk="0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1480451" y="4556728"/>
              <a:ext cx="106" cy="440450"/>
            </a:xfrm>
            <a:custGeom>
              <a:rect b="b" l="l" r="r" t="t"/>
              <a:pathLst>
                <a:path extrusionOk="0" fill="none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480451" y="4556728"/>
              <a:ext cx="311225" cy="440450"/>
            </a:xfrm>
            <a:custGeom>
              <a:rect b="b" l="l" r="r" t="t"/>
              <a:pathLst>
                <a:path extrusionOk="0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1480451" y="4556728"/>
              <a:ext cx="311225" cy="440450"/>
            </a:xfrm>
            <a:custGeom>
              <a:rect b="b" l="l" r="r" t="t"/>
              <a:pathLst>
                <a:path extrusionOk="0" fill="none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1480451" y="4556728"/>
              <a:ext cx="622450" cy="440450"/>
            </a:xfrm>
            <a:custGeom>
              <a:rect b="b" l="l" r="r" t="t"/>
              <a:pathLst>
                <a:path extrusionOk="0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1480451" y="4556728"/>
              <a:ext cx="622450" cy="440450"/>
            </a:xfrm>
            <a:custGeom>
              <a:rect b="b" l="l" r="r" t="t"/>
              <a:pathLst>
                <a:path extrusionOk="0" fill="none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480451" y="4556728"/>
              <a:ext cx="933569" cy="440450"/>
            </a:xfrm>
            <a:custGeom>
              <a:rect b="b" l="l" r="r" t="t"/>
              <a:pathLst>
                <a:path extrusionOk="0" h="5900" w="8849">
                  <a:moveTo>
                    <a:pt x="0" y="5899"/>
                  </a:moveTo>
                  <a:lnTo>
                    <a:pt x="88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1480451" y="4556728"/>
              <a:ext cx="933569" cy="440450"/>
            </a:xfrm>
            <a:custGeom>
              <a:rect b="b" l="l" r="r" t="t"/>
              <a:pathLst>
                <a:path extrusionOk="0" fill="none" h="5900" w="8849">
                  <a:moveTo>
                    <a:pt x="0" y="5899"/>
                  </a:moveTo>
                  <a:lnTo>
                    <a:pt x="88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169225" y="4556728"/>
              <a:ext cx="622450" cy="440450"/>
            </a:xfrm>
            <a:custGeom>
              <a:rect b="b" l="l" r="r" t="t"/>
              <a:pathLst>
                <a:path extrusionOk="0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1169225" y="4556728"/>
              <a:ext cx="622450" cy="440450"/>
            </a:xfrm>
            <a:custGeom>
              <a:rect b="b" l="l" r="r" t="t"/>
              <a:pathLst>
                <a:path extrusionOk="0" fill="none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1480451" y="4556728"/>
              <a:ext cx="311225" cy="440450"/>
            </a:xfrm>
            <a:custGeom>
              <a:rect b="b" l="l" r="r" t="t"/>
              <a:pathLst>
                <a:path extrusionOk="0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1480451" y="4556728"/>
              <a:ext cx="311225" cy="440450"/>
            </a:xfrm>
            <a:custGeom>
              <a:rect b="b" l="l" r="r" t="t"/>
              <a:pathLst>
                <a:path extrusionOk="0" fill="none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791572" y="4556728"/>
              <a:ext cx="106" cy="440450"/>
            </a:xfrm>
            <a:custGeom>
              <a:rect b="b" l="l" r="r" t="t"/>
              <a:pathLst>
                <a:path extrusionOk="0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1791572" y="4556728"/>
              <a:ext cx="106" cy="440450"/>
            </a:xfrm>
            <a:custGeom>
              <a:rect b="b" l="l" r="r" t="t"/>
              <a:pathLst>
                <a:path extrusionOk="0" fill="none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1791572" y="4556728"/>
              <a:ext cx="311331" cy="440450"/>
            </a:xfrm>
            <a:custGeom>
              <a:rect b="b" l="l" r="r" t="t"/>
              <a:pathLst>
                <a:path extrusionOk="0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1791572" y="4556728"/>
              <a:ext cx="311331" cy="440450"/>
            </a:xfrm>
            <a:custGeom>
              <a:rect b="b" l="l" r="r" t="t"/>
              <a:pathLst>
                <a:path extrusionOk="0" fill="none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1791572" y="4556728"/>
              <a:ext cx="622450" cy="440450"/>
            </a:xfrm>
            <a:custGeom>
              <a:rect b="b" l="l" r="r" t="t"/>
              <a:pathLst>
                <a:path extrusionOk="0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791572" y="4556728"/>
              <a:ext cx="622450" cy="440450"/>
            </a:xfrm>
            <a:custGeom>
              <a:rect b="b" l="l" r="r" t="t"/>
              <a:pathLst>
                <a:path extrusionOk="0" fill="none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169225" y="4556728"/>
              <a:ext cx="933675" cy="440450"/>
            </a:xfrm>
            <a:custGeom>
              <a:rect b="b" l="l" r="r" t="t"/>
              <a:pathLst>
                <a:path extrusionOk="0" h="5900" w="8850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1169225" y="4556728"/>
              <a:ext cx="933675" cy="440450"/>
            </a:xfrm>
            <a:custGeom>
              <a:rect b="b" l="l" r="r" t="t"/>
              <a:pathLst>
                <a:path extrusionOk="0" fill="none" h="5900" w="8850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1480451" y="4556728"/>
              <a:ext cx="622450" cy="440450"/>
            </a:xfrm>
            <a:custGeom>
              <a:rect b="b" l="l" r="r" t="t"/>
              <a:pathLst>
                <a:path extrusionOk="0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480451" y="4556728"/>
              <a:ext cx="622450" cy="440450"/>
            </a:xfrm>
            <a:custGeom>
              <a:rect b="b" l="l" r="r" t="t"/>
              <a:pathLst>
                <a:path extrusionOk="0" fill="none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1791572" y="4556728"/>
              <a:ext cx="311331" cy="440450"/>
            </a:xfrm>
            <a:custGeom>
              <a:rect b="b" l="l" r="r" t="t"/>
              <a:pathLst>
                <a:path extrusionOk="0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1791572" y="4556728"/>
              <a:ext cx="311331" cy="440450"/>
            </a:xfrm>
            <a:custGeom>
              <a:rect b="b" l="l" r="r" t="t"/>
              <a:pathLst>
                <a:path extrusionOk="0" fill="none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2102799" y="4556728"/>
              <a:ext cx="106" cy="440450"/>
            </a:xfrm>
            <a:custGeom>
              <a:rect b="b" l="l" r="r" t="t"/>
              <a:pathLst>
                <a:path extrusionOk="0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2102799" y="4556728"/>
              <a:ext cx="106" cy="440450"/>
            </a:xfrm>
            <a:custGeom>
              <a:rect b="b" l="l" r="r" t="t"/>
              <a:pathLst>
                <a:path extrusionOk="0" fill="none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2102799" y="4556728"/>
              <a:ext cx="311225" cy="440450"/>
            </a:xfrm>
            <a:custGeom>
              <a:rect b="b" l="l" r="r" t="t"/>
              <a:pathLst>
                <a:path extrusionOk="0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2102799" y="4556728"/>
              <a:ext cx="311225" cy="440450"/>
            </a:xfrm>
            <a:custGeom>
              <a:rect b="b" l="l" r="r" t="t"/>
              <a:pathLst>
                <a:path extrusionOk="0" fill="none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24"/>
          <p:cNvGrpSpPr/>
          <p:nvPr/>
        </p:nvGrpSpPr>
        <p:grpSpPr>
          <a:xfrm>
            <a:off x="5219013" y="2750473"/>
            <a:ext cx="2489395" cy="311662"/>
            <a:chOff x="637500" y="4556728"/>
            <a:chExt cx="2489395" cy="440450"/>
          </a:xfrm>
        </p:grpSpPr>
        <p:sp>
          <p:nvSpPr>
            <p:cNvPr id="210" name="Google Shape;210;p24"/>
            <p:cNvSpPr/>
            <p:nvPr/>
          </p:nvSpPr>
          <p:spPr>
            <a:xfrm>
              <a:off x="637500" y="4556728"/>
              <a:ext cx="622345" cy="440450"/>
            </a:xfrm>
            <a:custGeom>
              <a:rect b="b" l="l" r="r" t="t"/>
              <a:pathLst>
                <a:path extrusionOk="0" h="5900" w="5899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637500" y="4556728"/>
              <a:ext cx="622345" cy="440450"/>
            </a:xfrm>
            <a:custGeom>
              <a:rect b="b" l="l" r="r" t="t"/>
              <a:pathLst>
                <a:path extrusionOk="0" fill="none" h="5900" w="5899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948622" y="4556728"/>
              <a:ext cx="311225" cy="440450"/>
            </a:xfrm>
            <a:custGeom>
              <a:rect b="b" l="l" r="r" t="t"/>
              <a:pathLst>
                <a:path extrusionOk="0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948622" y="4556728"/>
              <a:ext cx="311225" cy="440450"/>
            </a:xfrm>
            <a:custGeom>
              <a:rect b="b" l="l" r="r" t="t"/>
              <a:pathLst>
                <a:path extrusionOk="0" fill="none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1259745" y="4556728"/>
              <a:ext cx="106" cy="440450"/>
            </a:xfrm>
            <a:custGeom>
              <a:rect b="b" l="l" r="r" t="t"/>
              <a:pathLst>
                <a:path extrusionOk="0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1259745" y="4556728"/>
              <a:ext cx="106" cy="440450"/>
            </a:xfrm>
            <a:custGeom>
              <a:rect b="b" l="l" r="r" t="t"/>
              <a:pathLst>
                <a:path extrusionOk="0" fill="none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1259745" y="4556728"/>
              <a:ext cx="311331" cy="440450"/>
            </a:xfrm>
            <a:custGeom>
              <a:rect b="b" l="l" r="r" t="t"/>
              <a:pathLst>
                <a:path extrusionOk="0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1259745" y="4556728"/>
              <a:ext cx="311331" cy="440450"/>
            </a:xfrm>
            <a:custGeom>
              <a:rect b="b" l="l" r="r" t="t"/>
              <a:pathLst>
                <a:path extrusionOk="0" fill="none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1259745" y="4556728"/>
              <a:ext cx="622450" cy="440450"/>
            </a:xfrm>
            <a:custGeom>
              <a:rect b="b" l="l" r="r" t="t"/>
              <a:pathLst>
                <a:path extrusionOk="0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1259745" y="4556728"/>
              <a:ext cx="622450" cy="440450"/>
            </a:xfrm>
            <a:custGeom>
              <a:rect b="b" l="l" r="r" t="t"/>
              <a:pathLst>
                <a:path extrusionOk="0" fill="none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1259745" y="4556728"/>
              <a:ext cx="933675" cy="440450"/>
            </a:xfrm>
            <a:custGeom>
              <a:rect b="b" l="l" r="r" t="t"/>
              <a:pathLst>
                <a:path extrusionOk="0" h="5900" w="8850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1259745" y="4556728"/>
              <a:ext cx="933675" cy="440450"/>
            </a:xfrm>
            <a:custGeom>
              <a:rect b="b" l="l" r="r" t="t"/>
              <a:pathLst>
                <a:path extrusionOk="0" fill="none" h="5900" w="8850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1259745" y="4556728"/>
              <a:ext cx="1244795" cy="440450"/>
            </a:xfrm>
            <a:custGeom>
              <a:rect b="b" l="l" r="r" t="t"/>
              <a:pathLst>
                <a:path extrusionOk="0" h="5900" w="11799">
                  <a:moveTo>
                    <a:pt x="1" y="5899"/>
                  </a:moveTo>
                  <a:lnTo>
                    <a:pt x="117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1259745" y="4556728"/>
              <a:ext cx="1244795" cy="440450"/>
            </a:xfrm>
            <a:custGeom>
              <a:rect b="b" l="l" r="r" t="t"/>
              <a:pathLst>
                <a:path extrusionOk="0" fill="none" h="5900" w="11799">
                  <a:moveTo>
                    <a:pt x="1" y="5899"/>
                  </a:moveTo>
                  <a:lnTo>
                    <a:pt x="117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1259745" y="4556728"/>
              <a:ext cx="1555914" cy="440450"/>
            </a:xfrm>
            <a:custGeom>
              <a:rect b="b" l="l" r="r" t="t"/>
              <a:pathLst>
                <a:path extrusionOk="0" h="5900" w="14748">
                  <a:moveTo>
                    <a:pt x="1" y="5899"/>
                  </a:moveTo>
                  <a:lnTo>
                    <a:pt x="147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1259745" y="4556728"/>
              <a:ext cx="1555914" cy="440450"/>
            </a:xfrm>
            <a:custGeom>
              <a:rect b="b" l="l" r="r" t="t"/>
              <a:pathLst>
                <a:path extrusionOk="0" fill="none" h="5900" w="14748">
                  <a:moveTo>
                    <a:pt x="1" y="5899"/>
                  </a:moveTo>
                  <a:lnTo>
                    <a:pt x="1474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37500" y="4556728"/>
              <a:ext cx="933570" cy="440450"/>
            </a:xfrm>
            <a:custGeom>
              <a:rect b="b" l="l" r="r" t="t"/>
              <a:pathLst>
                <a:path extrusionOk="0" h="5900" w="8849">
                  <a:moveTo>
                    <a:pt x="8848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37500" y="4556728"/>
              <a:ext cx="933570" cy="440450"/>
            </a:xfrm>
            <a:custGeom>
              <a:rect b="b" l="l" r="r" t="t"/>
              <a:pathLst>
                <a:path extrusionOk="0" fill="none" h="5900" w="8849">
                  <a:moveTo>
                    <a:pt x="8848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948622" y="4556728"/>
              <a:ext cx="622450" cy="440450"/>
            </a:xfrm>
            <a:custGeom>
              <a:rect b="b" l="l" r="r" t="t"/>
              <a:pathLst>
                <a:path extrusionOk="0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948622" y="4556728"/>
              <a:ext cx="622450" cy="440450"/>
            </a:xfrm>
            <a:custGeom>
              <a:rect b="b" l="l" r="r" t="t"/>
              <a:pathLst>
                <a:path extrusionOk="0" fill="none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1259745" y="4556728"/>
              <a:ext cx="311331" cy="440450"/>
            </a:xfrm>
            <a:custGeom>
              <a:rect b="b" l="l" r="r" t="t"/>
              <a:pathLst>
                <a:path extrusionOk="0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1259745" y="4556728"/>
              <a:ext cx="311331" cy="440450"/>
            </a:xfrm>
            <a:custGeom>
              <a:rect b="b" l="l" r="r" t="t"/>
              <a:pathLst>
                <a:path extrusionOk="0" fill="none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1570972" y="4556728"/>
              <a:ext cx="106" cy="440450"/>
            </a:xfrm>
            <a:custGeom>
              <a:rect b="b" l="l" r="r" t="t"/>
              <a:pathLst>
                <a:path extrusionOk="0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1570972" y="4556728"/>
              <a:ext cx="106" cy="440450"/>
            </a:xfrm>
            <a:custGeom>
              <a:rect b="b" l="l" r="r" t="t"/>
              <a:pathLst>
                <a:path extrusionOk="0" fill="none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1570972" y="4556728"/>
              <a:ext cx="311225" cy="440450"/>
            </a:xfrm>
            <a:custGeom>
              <a:rect b="b" l="l" r="r" t="t"/>
              <a:pathLst>
                <a:path extrusionOk="0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1570972" y="4556728"/>
              <a:ext cx="311225" cy="440450"/>
            </a:xfrm>
            <a:custGeom>
              <a:rect b="b" l="l" r="r" t="t"/>
              <a:pathLst>
                <a:path extrusionOk="0" fill="none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1570972" y="4556728"/>
              <a:ext cx="622450" cy="440450"/>
            </a:xfrm>
            <a:custGeom>
              <a:rect b="b" l="l" r="r" t="t"/>
              <a:pathLst>
                <a:path extrusionOk="0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1570972" y="4556728"/>
              <a:ext cx="622450" cy="440450"/>
            </a:xfrm>
            <a:custGeom>
              <a:rect b="b" l="l" r="r" t="t"/>
              <a:pathLst>
                <a:path extrusionOk="0" fill="none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1570972" y="4556728"/>
              <a:ext cx="933570" cy="440450"/>
            </a:xfrm>
            <a:custGeom>
              <a:rect b="b" l="l" r="r" t="t"/>
              <a:pathLst>
                <a:path extrusionOk="0" h="5900" w="8849">
                  <a:moveTo>
                    <a:pt x="0" y="5899"/>
                  </a:moveTo>
                  <a:lnTo>
                    <a:pt x="88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1570972" y="4556728"/>
              <a:ext cx="933570" cy="440450"/>
            </a:xfrm>
            <a:custGeom>
              <a:rect b="b" l="l" r="r" t="t"/>
              <a:pathLst>
                <a:path extrusionOk="0" fill="none" h="5900" w="8849">
                  <a:moveTo>
                    <a:pt x="0" y="5899"/>
                  </a:moveTo>
                  <a:lnTo>
                    <a:pt x="88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1570972" y="4556728"/>
              <a:ext cx="1244689" cy="440450"/>
            </a:xfrm>
            <a:custGeom>
              <a:rect b="b" l="l" r="r" t="t"/>
              <a:pathLst>
                <a:path extrusionOk="0" h="5900" w="11798">
                  <a:moveTo>
                    <a:pt x="0" y="5899"/>
                  </a:moveTo>
                  <a:lnTo>
                    <a:pt x="1179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1570972" y="4556728"/>
              <a:ext cx="1244689" cy="440450"/>
            </a:xfrm>
            <a:custGeom>
              <a:rect b="b" l="l" r="r" t="t"/>
              <a:pathLst>
                <a:path extrusionOk="0" fill="none" h="5900" w="11798">
                  <a:moveTo>
                    <a:pt x="0" y="5899"/>
                  </a:moveTo>
                  <a:lnTo>
                    <a:pt x="1179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637500" y="4556728"/>
              <a:ext cx="1244689" cy="440450"/>
            </a:xfrm>
            <a:custGeom>
              <a:rect b="b" l="l" r="r" t="t"/>
              <a:pathLst>
                <a:path extrusionOk="0" h="5900" w="11798">
                  <a:moveTo>
                    <a:pt x="11798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637500" y="4556728"/>
              <a:ext cx="1244689" cy="440450"/>
            </a:xfrm>
            <a:custGeom>
              <a:rect b="b" l="l" r="r" t="t"/>
              <a:pathLst>
                <a:path extrusionOk="0" fill="none" h="5900" w="11798">
                  <a:moveTo>
                    <a:pt x="11798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948622" y="4556728"/>
              <a:ext cx="933570" cy="440450"/>
            </a:xfrm>
            <a:custGeom>
              <a:rect b="b" l="l" r="r" t="t"/>
              <a:pathLst>
                <a:path extrusionOk="0" h="5900" w="8849">
                  <a:moveTo>
                    <a:pt x="884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948622" y="4556728"/>
              <a:ext cx="933570" cy="440450"/>
            </a:xfrm>
            <a:custGeom>
              <a:rect b="b" l="l" r="r" t="t"/>
              <a:pathLst>
                <a:path extrusionOk="0" fill="none" h="5900" w="8849">
                  <a:moveTo>
                    <a:pt x="884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1259745" y="4556728"/>
              <a:ext cx="622450" cy="440450"/>
            </a:xfrm>
            <a:custGeom>
              <a:rect b="b" l="l" r="r" t="t"/>
              <a:pathLst>
                <a:path extrusionOk="0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1259745" y="4556728"/>
              <a:ext cx="622450" cy="440450"/>
            </a:xfrm>
            <a:custGeom>
              <a:rect b="b" l="l" r="r" t="t"/>
              <a:pathLst>
                <a:path extrusionOk="0" fill="none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1570972" y="4556728"/>
              <a:ext cx="311225" cy="440450"/>
            </a:xfrm>
            <a:custGeom>
              <a:rect b="b" l="l" r="r" t="t"/>
              <a:pathLst>
                <a:path extrusionOk="0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1570972" y="4556728"/>
              <a:ext cx="311225" cy="440450"/>
            </a:xfrm>
            <a:custGeom>
              <a:rect b="b" l="l" r="r" t="t"/>
              <a:pathLst>
                <a:path extrusionOk="0" fill="none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1882095" y="4556728"/>
              <a:ext cx="106" cy="440450"/>
            </a:xfrm>
            <a:custGeom>
              <a:rect b="b" l="l" r="r" t="t"/>
              <a:pathLst>
                <a:path extrusionOk="0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1882095" y="4556728"/>
              <a:ext cx="106" cy="440450"/>
            </a:xfrm>
            <a:custGeom>
              <a:rect b="b" l="l" r="r" t="t"/>
              <a:pathLst>
                <a:path extrusionOk="0" fill="none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1882095" y="4556728"/>
              <a:ext cx="311331" cy="440450"/>
            </a:xfrm>
            <a:custGeom>
              <a:rect b="b" l="l" r="r" t="t"/>
              <a:pathLst>
                <a:path extrusionOk="0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1882095" y="4556728"/>
              <a:ext cx="311331" cy="440450"/>
            </a:xfrm>
            <a:custGeom>
              <a:rect b="b" l="l" r="r" t="t"/>
              <a:pathLst>
                <a:path extrusionOk="0" fill="none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1882095" y="4556728"/>
              <a:ext cx="622450" cy="440450"/>
            </a:xfrm>
            <a:custGeom>
              <a:rect b="b" l="l" r="r" t="t"/>
              <a:pathLst>
                <a:path extrusionOk="0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1882095" y="4556728"/>
              <a:ext cx="622450" cy="440450"/>
            </a:xfrm>
            <a:custGeom>
              <a:rect b="b" l="l" r="r" t="t"/>
              <a:pathLst>
                <a:path extrusionOk="0" fill="none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1882095" y="4556728"/>
              <a:ext cx="933570" cy="440450"/>
            </a:xfrm>
            <a:custGeom>
              <a:rect b="b" l="l" r="r" t="t"/>
              <a:pathLst>
                <a:path extrusionOk="0" h="5900" w="8849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1882095" y="4556728"/>
              <a:ext cx="933570" cy="440450"/>
            </a:xfrm>
            <a:custGeom>
              <a:rect b="b" l="l" r="r" t="t"/>
              <a:pathLst>
                <a:path extrusionOk="0" fill="none" h="5900" w="8849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637500" y="4556728"/>
              <a:ext cx="1555914" cy="440450"/>
            </a:xfrm>
            <a:custGeom>
              <a:rect b="b" l="l" r="r" t="t"/>
              <a:pathLst>
                <a:path extrusionOk="0" h="5900" w="14748">
                  <a:moveTo>
                    <a:pt x="14747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637500" y="4556728"/>
              <a:ext cx="1555914" cy="440450"/>
            </a:xfrm>
            <a:custGeom>
              <a:rect b="b" l="l" r="r" t="t"/>
              <a:pathLst>
                <a:path extrusionOk="0" fill="none" h="5900" w="14748">
                  <a:moveTo>
                    <a:pt x="14747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948622" y="4556728"/>
              <a:ext cx="1244795" cy="440450"/>
            </a:xfrm>
            <a:custGeom>
              <a:rect b="b" l="l" r="r" t="t"/>
              <a:pathLst>
                <a:path extrusionOk="0" h="5900" w="11799">
                  <a:moveTo>
                    <a:pt x="11798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948622" y="4556728"/>
              <a:ext cx="1244795" cy="440450"/>
            </a:xfrm>
            <a:custGeom>
              <a:rect b="b" l="l" r="r" t="t"/>
              <a:pathLst>
                <a:path extrusionOk="0" fill="none" h="5900" w="11799">
                  <a:moveTo>
                    <a:pt x="11798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1259745" y="4556728"/>
              <a:ext cx="933675" cy="440450"/>
            </a:xfrm>
            <a:custGeom>
              <a:rect b="b" l="l" r="r" t="t"/>
              <a:pathLst>
                <a:path extrusionOk="0" h="5900" w="8850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1259745" y="4556728"/>
              <a:ext cx="933675" cy="440450"/>
            </a:xfrm>
            <a:custGeom>
              <a:rect b="b" l="l" r="r" t="t"/>
              <a:pathLst>
                <a:path extrusionOk="0" fill="none" h="5900" w="8850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1570972" y="4556728"/>
              <a:ext cx="622450" cy="440450"/>
            </a:xfrm>
            <a:custGeom>
              <a:rect b="b" l="l" r="r" t="t"/>
              <a:pathLst>
                <a:path extrusionOk="0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1570972" y="4556728"/>
              <a:ext cx="622450" cy="440450"/>
            </a:xfrm>
            <a:custGeom>
              <a:rect b="b" l="l" r="r" t="t"/>
              <a:pathLst>
                <a:path extrusionOk="0" fill="none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1882095" y="4556728"/>
              <a:ext cx="311331" cy="440450"/>
            </a:xfrm>
            <a:custGeom>
              <a:rect b="b" l="l" r="r" t="t"/>
              <a:pathLst>
                <a:path extrusionOk="0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882095" y="4556728"/>
              <a:ext cx="311331" cy="440450"/>
            </a:xfrm>
            <a:custGeom>
              <a:rect b="b" l="l" r="r" t="t"/>
              <a:pathLst>
                <a:path extrusionOk="0" fill="none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193322" y="4556728"/>
              <a:ext cx="106" cy="440450"/>
            </a:xfrm>
            <a:custGeom>
              <a:rect b="b" l="l" r="r" t="t"/>
              <a:pathLst>
                <a:path extrusionOk="0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2193322" y="4556728"/>
              <a:ext cx="106" cy="440450"/>
            </a:xfrm>
            <a:custGeom>
              <a:rect b="b" l="l" r="r" t="t"/>
              <a:pathLst>
                <a:path extrusionOk="0" fill="none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2193322" y="4556728"/>
              <a:ext cx="311225" cy="440450"/>
            </a:xfrm>
            <a:custGeom>
              <a:rect b="b" l="l" r="r" t="t"/>
              <a:pathLst>
                <a:path extrusionOk="0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2193322" y="4556728"/>
              <a:ext cx="311225" cy="440450"/>
            </a:xfrm>
            <a:custGeom>
              <a:rect b="b" l="l" r="r" t="t"/>
              <a:pathLst>
                <a:path extrusionOk="0" fill="none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2193322" y="4556728"/>
              <a:ext cx="622345" cy="440450"/>
            </a:xfrm>
            <a:custGeom>
              <a:rect b="b" l="l" r="r" t="t"/>
              <a:pathLst>
                <a:path extrusionOk="0" h="5900" w="5899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2193322" y="4556728"/>
              <a:ext cx="622345" cy="440450"/>
            </a:xfrm>
            <a:custGeom>
              <a:rect b="b" l="l" r="r" t="t"/>
              <a:pathLst>
                <a:path extrusionOk="0" fill="none" h="5900" w="5899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637500" y="4556728"/>
              <a:ext cx="1867034" cy="440450"/>
            </a:xfrm>
            <a:custGeom>
              <a:rect b="b" l="l" r="r" t="t"/>
              <a:pathLst>
                <a:path extrusionOk="0" h="5900" w="17697">
                  <a:moveTo>
                    <a:pt x="17697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637500" y="4556728"/>
              <a:ext cx="1867034" cy="440450"/>
            </a:xfrm>
            <a:custGeom>
              <a:rect b="b" l="l" r="r" t="t"/>
              <a:pathLst>
                <a:path extrusionOk="0" fill="none" h="5900" w="17697">
                  <a:moveTo>
                    <a:pt x="17697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948622" y="4556728"/>
              <a:ext cx="1555914" cy="440450"/>
            </a:xfrm>
            <a:custGeom>
              <a:rect b="b" l="l" r="r" t="t"/>
              <a:pathLst>
                <a:path extrusionOk="0" h="5900" w="14748">
                  <a:moveTo>
                    <a:pt x="14748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948622" y="4556728"/>
              <a:ext cx="1555914" cy="440450"/>
            </a:xfrm>
            <a:custGeom>
              <a:rect b="b" l="l" r="r" t="t"/>
              <a:pathLst>
                <a:path extrusionOk="0" fill="none" h="5900" w="14748">
                  <a:moveTo>
                    <a:pt x="14748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1259745" y="4556728"/>
              <a:ext cx="1244795" cy="440450"/>
            </a:xfrm>
            <a:custGeom>
              <a:rect b="b" l="l" r="r" t="t"/>
              <a:pathLst>
                <a:path extrusionOk="0" h="5900" w="11799">
                  <a:moveTo>
                    <a:pt x="1179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1259745" y="4556728"/>
              <a:ext cx="1244795" cy="440450"/>
            </a:xfrm>
            <a:custGeom>
              <a:rect b="b" l="l" r="r" t="t"/>
              <a:pathLst>
                <a:path extrusionOk="0" fill="none" h="5900" w="11799">
                  <a:moveTo>
                    <a:pt x="1179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1570972" y="4556728"/>
              <a:ext cx="933570" cy="440450"/>
            </a:xfrm>
            <a:custGeom>
              <a:rect b="b" l="l" r="r" t="t"/>
              <a:pathLst>
                <a:path extrusionOk="0" h="5900" w="8849">
                  <a:moveTo>
                    <a:pt x="884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1570972" y="4556728"/>
              <a:ext cx="933570" cy="440450"/>
            </a:xfrm>
            <a:custGeom>
              <a:rect b="b" l="l" r="r" t="t"/>
              <a:pathLst>
                <a:path extrusionOk="0" fill="none" h="5900" w="8849">
                  <a:moveTo>
                    <a:pt x="884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1882095" y="4556728"/>
              <a:ext cx="622450" cy="440450"/>
            </a:xfrm>
            <a:custGeom>
              <a:rect b="b" l="l" r="r" t="t"/>
              <a:pathLst>
                <a:path extrusionOk="0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1882095" y="4556728"/>
              <a:ext cx="622450" cy="440450"/>
            </a:xfrm>
            <a:custGeom>
              <a:rect b="b" l="l" r="r" t="t"/>
              <a:pathLst>
                <a:path extrusionOk="0" fill="none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2193322" y="4556728"/>
              <a:ext cx="311225" cy="440450"/>
            </a:xfrm>
            <a:custGeom>
              <a:rect b="b" l="l" r="r" t="t"/>
              <a:pathLst>
                <a:path extrusionOk="0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2193322" y="4556728"/>
              <a:ext cx="311225" cy="440450"/>
            </a:xfrm>
            <a:custGeom>
              <a:rect b="b" l="l" r="r" t="t"/>
              <a:pathLst>
                <a:path extrusionOk="0" fill="none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2504445" y="4556728"/>
              <a:ext cx="106" cy="440450"/>
            </a:xfrm>
            <a:custGeom>
              <a:rect b="b" l="l" r="r" t="t"/>
              <a:pathLst>
                <a:path extrusionOk="0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2504445" y="4556728"/>
              <a:ext cx="106" cy="440450"/>
            </a:xfrm>
            <a:custGeom>
              <a:rect b="b" l="l" r="r" t="t"/>
              <a:pathLst>
                <a:path extrusionOk="0" fill="none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2504445" y="4556728"/>
              <a:ext cx="311225" cy="440450"/>
            </a:xfrm>
            <a:custGeom>
              <a:rect b="b" l="l" r="r" t="t"/>
              <a:pathLst>
                <a:path extrusionOk="0" h="5900" w="2950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2504445" y="4556728"/>
              <a:ext cx="311225" cy="440450"/>
            </a:xfrm>
            <a:custGeom>
              <a:rect b="b" l="l" r="r" t="t"/>
              <a:pathLst>
                <a:path extrusionOk="0" fill="none" h="5900" w="2950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1259745" y="4556728"/>
              <a:ext cx="1867139" cy="440450"/>
            </a:xfrm>
            <a:custGeom>
              <a:rect b="b" l="l" r="r" t="t"/>
              <a:pathLst>
                <a:path extrusionOk="0" h="5900" w="17698">
                  <a:moveTo>
                    <a:pt x="1" y="5899"/>
                  </a:moveTo>
                  <a:lnTo>
                    <a:pt x="1769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1259745" y="4556728"/>
              <a:ext cx="1867139" cy="440450"/>
            </a:xfrm>
            <a:custGeom>
              <a:rect b="b" l="l" r="r" t="t"/>
              <a:pathLst>
                <a:path extrusionOk="0" fill="none" h="5900" w="17698">
                  <a:moveTo>
                    <a:pt x="1" y="5899"/>
                  </a:moveTo>
                  <a:lnTo>
                    <a:pt x="17697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1570972" y="4556728"/>
              <a:ext cx="1555914" cy="440450"/>
            </a:xfrm>
            <a:custGeom>
              <a:rect b="b" l="l" r="r" t="t"/>
              <a:pathLst>
                <a:path extrusionOk="0" h="5900" w="14748">
                  <a:moveTo>
                    <a:pt x="0" y="5899"/>
                  </a:moveTo>
                  <a:lnTo>
                    <a:pt x="1474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1570972" y="4556728"/>
              <a:ext cx="1555914" cy="440450"/>
            </a:xfrm>
            <a:custGeom>
              <a:rect b="b" l="l" r="r" t="t"/>
              <a:pathLst>
                <a:path extrusionOk="0" fill="none" h="5900" w="14748">
                  <a:moveTo>
                    <a:pt x="0" y="5899"/>
                  </a:moveTo>
                  <a:lnTo>
                    <a:pt x="14747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1882095" y="4556728"/>
              <a:ext cx="1244795" cy="440450"/>
            </a:xfrm>
            <a:custGeom>
              <a:rect b="b" l="l" r="r" t="t"/>
              <a:pathLst>
                <a:path extrusionOk="0" h="5900" w="11799">
                  <a:moveTo>
                    <a:pt x="1" y="5899"/>
                  </a:moveTo>
                  <a:lnTo>
                    <a:pt x="1179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1882095" y="4556728"/>
              <a:ext cx="1244795" cy="440450"/>
            </a:xfrm>
            <a:custGeom>
              <a:rect b="b" l="l" r="r" t="t"/>
              <a:pathLst>
                <a:path extrusionOk="0" fill="none" h="5900" w="11799">
                  <a:moveTo>
                    <a:pt x="1" y="5899"/>
                  </a:moveTo>
                  <a:lnTo>
                    <a:pt x="1179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2193322" y="4556728"/>
              <a:ext cx="933570" cy="440450"/>
            </a:xfrm>
            <a:custGeom>
              <a:rect b="b" l="l" r="r" t="t"/>
              <a:pathLst>
                <a:path extrusionOk="0" h="5900" w="8849">
                  <a:moveTo>
                    <a:pt x="0" y="5899"/>
                  </a:moveTo>
                  <a:lnTo>
                    <a:pt x="88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2193322" y="4556728"/>
              <a:ext cx="933570" cy="440450"/>
            </a:xfrm>
            <a:custGeom>
              <a:rect b="b" l="l" r="r" t="t"/>
              <a:pathLst>
                <a:path extrusionOk="0" fill="none" h="5900" w="8849">
                  <a:moveTo>
                    <a:pt x="0" y="5899"/>
                  </a:moveTo>
                  <a:lnTo>
                    <a:pt x="884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2504445" y="4556728"/>
              <a:ext cx="622450" cy="440450"/>
            </a:xfrm>
            <a:custGeom>
              <a:rect b="b" l="l" r="r" t="t"/>
              <a:pathLst>
                <a:path extrusionOk="0" h="5900" w="5900">
                  <a:moveTo>
                    <a:pt x="1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2504445" y="4556728"/>
              <a:ext cx="622450" cy="440450"/>
            </a:xfrm>
            <a:custGeom>
              <a:rect b="b" l="l" r="r" t="t"/>
              <a:pathLst>
                <a:path extrusionOk="0" fill="none" h="5900" w="5900">
                  <a:moveTo>
                    <a:pt x="1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24"/>
          <p:cNvGrpSpPr/>
          <p:nvPr/>
        </p:nvGrpSpPr>
        <p:grpSpPr>
          <a:xfrm>
            <a:off x="4502090" y="1558743"/>
            <a:ext cx="3923241" cy="186735"/>
            <a:chOff x="1073197" y="2148876"/>
            <a:chExt cx="3923241" cy="186735"/>
          </a:xfrm>
        </p:grpSpPr>
        <p:sp>
          <p:nvSpPr>
            <p:cNvPr id="301" name="Google Shape;301;p24"/>
            <p:cNvSpPr/>
            <p:nvPr/>
          </p:nvSpPr>
          <p:spPr>
            <a:xfrm>
              <a:off x="1073197" y="2148876"/>
              <a:ext cx="186735" cy="186735"/>
            </a:xfrm>
            <a:custGeom>
              <a:rect b="b" l="l" r="r" t="t"/>
              <a:pathLst>
                <a:path extrusionOk="0" h="1770" w="1770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1384316" y="2148876"/>
              <a:ext cx="186841" cy="186735"/>
            </a:xfrm>
            <a:custGeom>
              <a:rect b="b" l="l" r="r" t="t"/>
              <a:pathLst>
                <a:path extrusionOk="0" h="1770" w="1771">
                  <a:moveTo>
                    <a:pt x="874" y="0"/>
                  </a:moveTo>
                  <a:cubicBezTo>
                    <a:pt x="378" y="0"/>
                    <a:pt x="1" y="378"/>
                    <a:pt x="1" y="873"/>
                  </a:cubicBezTo>
                  <a:cubicBezTo>
                    <a:pt x="1" y="1369"/>
                    <a:pt x="378" y="1770"/>
                    <a:pt x="874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1695541" y="2148876"/>
              <a:ext cx="186735" cy="186735"/>
            </a:xfrm>
            <a:custGeom>
              <a:rect b="b" l="l" r="r" t="t"/>
              <a:pathLst>
                <a:path extrusionOk="0" h="1770" w="1770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2006661" y="2148876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2317780" y="2148876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4" y="0"/>
                  </a:moveTo>
                  <a:cubicBezTo>
                    <a:pt x="378" y="0"/>
                    <a:pt x="1" y="378"/>
                    <a:pt x="1" y="873"/>
                  </a:cubicBezTo>
                  <a:cubicBezTo>
                    <a:pt x="1" y="1369"/>
                    <a:pt x="378" y="1770"/>
                    <a:pt x="874" y="1770"/>
                  </a:cubicBezTo>
                  <a:cubicBezTo>
                    <a:pt x="1369" y="1770"/>
                    <a:pt x="1771" y="1369"/>
                    <a:pt x="1771" y="873"/>
                  </a:cubicBezTo>
                  <a:cubicBezTo>
                    <a:pt x="1771" y="378"/>
                    <a:pt x="1369" y="0"/>
                    <a:pt x="87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2629005" y="2148876"/>
              <a:ext cx="186735" cy="186735"/>
            </a:xfrm>
            <a:custGeom>
              <a:rect b="b" l="l" r="r" t="t"/>
              <a:pathLst>
                <a:path extrusionOk="0" h="1770" w="1770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2940125" y="2148876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4" y="0"/>
                  </a:moveTo>
                  <a:cubicBezTo>
                    <a:pt x="378" y="0"/>
                    <a:pt x="1" y="378"/>
                    <a:pt x="1" y="873"/>
                  </a:cubicBezTo>
                  <a:cubicBezTo>
                    <a:pt x="1" y="1369"/>
                    <a:pt x="378" y="1770"/>
                    <a:pt x="874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3253789" y="2148876"/>
              <a:ext cx="186841" cy="186735"/>
            </a:xfrm>
            <a:custGeom>
              <a:rect b="b" l="l" r="r" t="t"/>
              <a:pathLst>
                <a:path extrusionOk="0" h="1770" w="1771">
                  <a:moveTo>
                    <a:pt x="874" y="0"/>
                  </a:moveTo>
                  <a:cubicBezTo>
                    <a:pt x="378" y="0"/>
                    <a:pt x="1" y="378"/>
                    <a:pt x="1" y="873"/>
                  </a:cubicBezTo>
                  <a:cubicBezTo>
                    <a:pt x="1" y="1369"/>
                    <a:pt x="378" y="1770"/>
                    <a:pt x="874" y="1770"/>
                  </a:cubicBezTo>
                  <a:cubicBezTo>
                    <a:pt x="1369" y="1770"/>
                    <a:pt x="1771" y="1369"/>
                    <a:pt x="1771" y="873"/>
                  </a:cubicBezTo>
                  <a:cubicBezTo>
                    <a:pt x="1771" y="378"/>
                    <a:pt x="1369" y="0"/>
                    <a:pt x="87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3565014" y="2148876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3876133" y="2148876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4" y="0"/>
                  </a:moveTo>
                  <a:cubicBezTo>
                    <a:pt x="378" y="0"/>
                    <a:pt x="1" y="378"/>
                    <a:pt x="1" y="873"/>
                  </a:cubicBezTo>
                  <a:cubicBezTo>
                    <a:pt x="1" y="1369"/>
                    <a:pt x="378" y="1770"/>
                    <a:pt x="874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4187358" y="2148876"/>
              <a:ext cx="186735" cy="186735"/>
            </a:xfrm>
            <a:custGeom>
              <a:rect b="b" l="l" r="r" t="t"/>
              <a:pathLst>
                <a:path extrusionOk="0" h="1770" w="1770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4498478" y="2148876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4" y="0"/>
                  </a:moveTo>
                  <a:cubicBezTo>
                    <a:pt x="378" y="0"/>
                    <a:pt x="1" y="378"/>
                    <a:pt x="1" y="873"/>
                  </a:cubicBezTo>
                  <a:cubicBezTo>
                    <a:pt x="1" y="1369"/>
                    <a:pt x="378" y="1770"/>
                    <a:pt x="874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4809703" y="2148876"/>
              <a:ext cx="186735" cy="186735"/>
            </a:xfrm>
            <a:custGeom>
              <a:rect b="b" l="l" r="r" t="t"/>
              <a:pathLst>
                <a:path extrusionOk="0" h="1770" w="1770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Google Shape;314;p24"/>
          <p:cNvGrpSpPr/>
          <p:nvPr/>
        </p:nvGrpSpPr>
        <p:grpSpPr>
          <a:xfrm>
            <a:off x="5747946" y="3068529"/>
            <a:ext cx="1431529" cy="186735"/>
            <a:chOff x="2321473" y="3393780"/>
            <a:chExt cx="1431530" cy="186735"/>
          </a:xfrm>
        </p:grpSpPr>
        <p:sp>
          <p:nvSpPr>
            <p:cNvPr id="315" name="Google Shape;315;p24"/>
            <p:cNvSpPr/>
            <p:nvPr/>
          </p:nvSpPr>
          <p:spPr>
            <a:xfrm>
              <a:off x="2321473" y="3393780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4" y="0"/>
                  </a:moveTo>
                  <a:cubicBezTo>
                    <a:pt x="378" y="0"/>
                    <a:pt x="1" y="378"/>
                    <a:pt x="1" y="873"/>
                  </a:cubicBezTo>
                  <a:cubicBezTo>
                    <a:pt x="1" y="1369"/>
                    <a:pt x="378" y="1770"/>
                    <a:pt x="874" y="1770"/>
                  </a:cubicBezTo>
                  <a:cubicBezTo>
                    <a:pt x="1369" y="1770"/>
                    <a:pt x="1771" y="1369"/>
                    <a:pt x="1771" y="873"/>
                  </a:cubicBezTo>
                  <a:cubicBezTo>
                    <a:pt x="1771" y="378"/>
                    <a:pt x="1369" y="0"/>
                    <a:pt x="87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2632698" y="3393780"/>
              <a:ext cx="186735" cy="186735"/>
            </a:xfrm>
            <a:custGeom>
              <a:rect b="b" l="l" r="r" t="t"/>
              <a:pathLst>
                <a:path extrusionOk="0" h="1770" w="1770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2943817" y="3393780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4" y="0"/>
                  </a:moveTo>
                  <a:cubicBezTo>
                    <a:pt x="378" y="0"/>
                    <a:pt x="1" y="378"/>
                    <a:pt x="1" y="873"/>
                  </a:cubicBezTo>
                  <a:cubicBezTo>
                    <a:pt x="1" y="1369"/>
                    <a:pt x="378" y="1770"/>
                    <a:pt x="874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3255042" y="3393780"/>
              <a:ext cx="186735" cy="186735"/>
            </a:xfrm>
            <a:custGeom>
              <a:rect b="b" l="l" r="r" t="t"/>
              <a:pathLst>
                <a:path extrusionOk="0" h="1770" w="1770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3566162" y="3393780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4" y="0"/>
                  </a:moveTo>
                  <a:cubicBezTo>
                    <a:pt x="378" y="0"/>
                    <a:pt x="1" y="378"/>
                    <a:pt x="1" y="873"/>
                  </a:cubicBezTo>
                  <a:cubicBezTo>
                    <a:pt x="1" y="1369"/>
                    <a:pt x="378" y="1770"/>
                    <a:pt x="874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24"/>
          <p:cNvGrpSpPr/>
          <p:nvPr/>
        </p:nvGrpSpPr>
        <p:grpSpPr>
          <a:xfrm>
            <a:off x="6059171" y="3576226"/>
            <a:ext cx="809079" cy="186735"/>
            <a:chOff x="2630285" y="4018580"/>
            <a:chExt cx="809080" cy="186735"/>
          </a:xfrm>
        </p:grpSpPr>
        <p:sp>
          <p:nvSpPr>
            <p:cNvPr id="321" name="Google Shape;321;p24"/>
            <p:cNvSpPr/>
            <p:nvPr/>
          </p:nvSpPr>
          <p:spPr>
            <a:xfrm>
              <a:off x="2630285" y="4018580"/>
              <a:ext cx="186735" cy="186735"/>
            </a:xfrm>
            <a:custGeom>
              <a:rect b="b" l="l" r="r" t="t"/>
              <a:pathLst>
                <a:path extrusionOk="0" h="1770" w="1770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4CCCC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2941405" y="4018580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4" y="0"/>
                  </a:moveTo>
                  <a:cubicBezTo>
                    <a:pt x="378" y="0"/>
                    <a:pt x="1" y="378"/>
                    <a:pt x="1" y="873"/>
                  </a:cubicBezTo>
                  <a:cubicBezTo>
                    <a:pt x="1" y="1369"/>
                    <a:pt x="378" y="1770"/>
                    <a:pt x="874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4" y="0"/>
                  </a:cubicBezTo>
                  <a:close/>
                </a:path>
              </a:pathLst>
            </a:custGeom>
            <a:solidFill>
              <a:srgbClr val="F4CCCC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3252630" y="4018580"/>
              <a:ext cx="186735" cy="186735"/>
            </a:xfrm>
            <a:custGeom>
              <a:rect b="b" l="l" r="r" t="t"/>
              <a:pathLst>
                <a:path extrusionOk="0" h="1770" w="1770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4CCCC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24"/>
          <p:cNvGrpSpPr/>
          <p:nvPr/>
        </p:nvGrpSpPr>
        <p:grpSpPr>
          <a:xfrm>
            <a:off x="5125654" y="2565390"/>
            <a:ext cx="2676113" cy="186747"/>
            <a:chOff x="1695484" y="2771317"/>
            <a:chExt cx="2676113" cy="186747"/>
          </a:xfrm>
        </p:grpSpPr>
        <p:sp>
          <p:nvSpPr>
            <p:cNvPr id="325" name="Google Shape;325;p24"/>
            <p:cNvSpPr/>
            <p:nvPr/>
          </p:nvSpPr>
          <p:spPr>
            <a:xfrm>
              <a:off x="1695484" y="2771330"/>
              <a:ext cx="186735" cy="186735"/>
            </a:xfrm>
            <a:custGeom>
              <a:rect b="b" l="l" r="r" t="t"/>
              <a:pathLst>
                <a:path extrusionOk="0" h="1770" w="1770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2006603" y="2771330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2317723" y="2771330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4" y="0"/>
                  </a:moveTo>
                  <a:cubicBezTo>
                    <a:pt x="378" y="0"/>
                    <a:pt x="1" y="378"/>
                    <a:pt x="1" y="873"/>
                  </a:cubicBezTo>
                  <a:cubicBezTo>
                    <a:pt x="1" y="1369"/>
                    <a:pt x="378" y="1770"/>
                    <a:pt x="874" y="1770"/>
                  </a:cubicBezTo>
                  <a:cubicBezTo>
                    <a:pt x="1369" y="1770"/>
                    <a:pt x="1771" y="1369"/>
                    <a:pt x="1771" y="873"/>
                  </a:cubicBezTo>
                  <a:cubicBezTo>
                    <a:pt x="1771" y="378"/>
                    <a:pt x="1369" y="0"/>
                    <a:pt x="87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2628948" y="2771330"/>
              <a:ext cx="186735" cy="186735"/>
            </a:xfrm>
            <a:custGeom>
              <a:rect b="b" l="l" r="r" t="t"/>
              <a:pathLst>
                <a:path extrusionOk="0" h="1770" w="1770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2940067" y="2771330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4" y="0"/>
                  </a:moveTo>
                  <a:cubicBezTo>
                    <a:pt x="378" y="0"/>
                    <a:pt x="1" y="378"/>
                    <a:pt x="1" y="873"/>
                  </a:cubicBezTo>
                  <a:cubicBezTo>
                    <a:pt x="1" y="1369"/>
                    <a:pt x="378" y="1770"/>
                    <a:pt x="874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3251292" y="2771330"/>
              <a:ext cx="186735" cy="186735"/>
            </a:xfrm>
            <a:custGeom>
              <a:rect b="b" l="l" r="r" t="t"/>
              <a:pathLst>
                <a:path extrusionOk="0" h="1770" w="1770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3873531" y="2771330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4" y="0"/>
                  </a:moveTo>
                  <a:cubicBezTo>
                    <a:pt x="378" y="0"/>
                    <a:pt x="1" y="378"/>
                    <a:pt x="1" y="873"/>
                  </a:cubicBezTo>
                  <a:cubicBezTo>
                    <a:pt x="1" y="1369"/>
                    <a:pt x="378" y="1770"/>
                    <a:pt x="874" y="1770"/>
                  </a:cubicBezTo>
                  <a:cubicBezTo>
                    <a:pt x="1369" y="1770"/>
                    <a:pt x="1771" y="1369"/>
                    <a:pt x="1771" y="873"/>
                  </a:cubicBezTo>
                  <a:cubicBezTo>
                    <a:pt x="1771" y="378"/>
                    <a:pt x="1369" y="0"/>
                    <a:pt x="87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4184756" y="2771330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3562413" y="2771317"/>
              <a:ext cx="186735" cy="186735"/>
            </a:xfrm>
            <a:custGeom>
              <a:rect b="b" l="l" r="r" t="t"/>
              <a:pathLst>
                <a:path extrusionOk="0" h="1770" w="1770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24"/>
          <p:cNvGrpSpPr/>
          <p:nvPr/>
        </p:nvGrpSpPr>
        <p:grpSpPr>
          <a:xfrm>
            <a:off x="3907601" y="1075830"/>
            <a:ext cx="5112219" cy="161786"/>
            <a:chOff x="819383" y="640130"/>
            <a:chExt cx="5112219" cy="161786"/>
          </a:xfrm>
        </p:grpSpPr>
        <p:sp>
          <p:nvSpPr>
            <p:cNvPr id="335" name="Google Shape;335;p24"/>
            <p:cNvSpPr/>
            <p:nvPr/>
          </p:nvSpPr>
          <p:spPr>
            <a:xfrm>
              <a:off x="1843628" y="640168"/>
              <a:ext cx="161700" cy="1617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2014360" y="640168"/>
              <a:ext cx="161700" cy="161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4"/>
            <p:cNvSpPr/>
            <p:nvPr/>
          </p:nvSpPr>
          <p:spPr>
            <a:xfrm>
              <a:off x="2185077" y="640168"/>
              <a:ext cx="161700" cy="161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2355781" y="640168"/>
              <a:ext cx="161700" cy="1617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4"/>
            <p:cNvSpPr/>
            <p:nvPr/>
          </p:nvSpPr>
          <p:spPr>
            <a:xfrm>
              <a:off x="2697170" y="640216"/>
              <a:ext cx="161700" cy="1617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990055" y="640168"/>
              <a:ext cx="161700" cy="161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1160758" y="640168"/>
              <a:ext cx="161700" cy="1617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1331476" y="640168"/>
              <a:ext cx="161700" cy="1617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1502193" y="640168"/>
              <a:ext cx="161700" cy="1617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1672925" y="640168"/>
              <a:ext cx="161700" cy="161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2526511" y="640216"/>
              <a:ext cx="1617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/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2526482" y="640203"/>
              <a:ext cx="161700" cy="1617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3380003" y="640168"/>
              <a:ext cx="161700" cy="1617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3550735" y="640168"/>
              <a:ext cx="161700" cy="161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3721452" y="640168"/>
              <a:ext cx="161700" cy="161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4"/>
            <p:cNvSpPr/>
            <p:nvPr/>
          </p:nvSpPr>
          <p:spPr>
            <a:xfrm>
              <a:off x="3892156" y="640168"/>
              <a:ext cx="161700" cy="1617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4"/>
            <p:cNvSpPr/>
            <p:nvPr/>
          </p:nvSpPr>
          <p:spPr>
            <a:xfrm>
              <a:off x="4233545" y="640216"/>
              <a:ext cx="161700" cy="1617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2867851" y="640168"/>
              <a:ext cx="161700" cy="1617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3038568" y="640168"/>
              <a:ext cx="161700" cy="1617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3209300" y="640168"/>
              <a:ext cx="161700" cy="161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4062886" y="640216"/>
              <a:ext cx="1617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4062857" y="640203"/>
              <a:ext cx="161700" cy="1617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4404235" y="640168"/>
              <a:ext cx="161700" cy="161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4574952" y="640168"/>
              <a:ext cx="161700" cy="161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4745685" y="640143"/>
              <a:ext cx="161700" cy="161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4916402" y="640143"/>
              <a:ext cx="161700" cy="161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5087106" y="640143"/>
              <a:ext cx="161700" cy="1617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5257807" y="640178"/>
              <a:ext cx="161700" cy="1617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819383" y="640143"/>
              <a:ext cx="161700" cy="1617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5428502" y="640143"/>
              <a:ext cx="161700" cy="161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5599207" y="640166"/>
              <a:ext cx="161700" cy="1617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5769902" y="640130"/>
              <a:ext cx="161700" cy="161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" name="Google Shape;367;p24"/>
          <p:cNvSpPr txBox="1"/>
          <p:nvPr/>
        </p:nvSpPr>
        <p:spPr>
          <a:xfrm>
            <a:off x="6773737" y="3806621"/>
            <a:ext cx="527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...</a:t>
            </a:r>
            <a:endParaRPr b="1" sz="1200"/>
          </a:p>
        </p:txBody>
      </p:sp>
      <p:sp>
        <p:nvSpPr>
          <p:cNvPr id="368" name="Google Shape;368;p24"/>
          <p:cNvSpPr txBox="1"/>
          <p:nvPr/>
        </p:nvSpPr>
        <p:spPr>
          <a:xfrm>
            <a:off x="5939340" y="3748121"/>
            <a:ext cx="4215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9" name="Google Shape;369;p24"/>
          <p:cNvSpPr txBox="1"/>
          <p:nvPr/>
        </p:nvSpPr>
        <p:spPr>
          <a:xfrm>
            <a:off x="6251910" y="3748121"/>
            <a:ext cx="4215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0" name="Google Shape;370;p24"/>
          <p:cNvSpPr txBox="1"/>
          <p:nvPr/>
        </p:nvSpPr>
        <p:spPr>
          <a:xfrm>
            <a:off x="6566804" y="3748121"/>
            <a:ext cx="4215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71" name="Google Shape;371;p24"/>
          <p:cNvGrpSpPr/>
          <p:nvPr/>
        </p:nvGrpSpPr>
        <p:grpSpPr>
          <a:xfrm>
            <a:off x="3974388" y="1240167"/>
            <a:ext cx="4978645" cy="311665"/>
            <a:chOff x="3972154" y="4374500"/>
            <a:chExt cx="4978645" cy="622458"/>
          </a:xfrm>
        </p:grpSpPr>
        <p:sp>
          <p:nvSpPr>
            <p:cNvPr id="372" name="Google Shape;372;p24"/>
            <p:cNvSpPr/>
            <p:nvPr/>
          </p:nvSpPr>
          <p:spPr>
            <a:xfrm>
              <a:off x="3972154" y="4374508"/>
              <a:ext cx="622450" cy="622450"/>
            </a:xfrm>
            <a:custGeom>
              <a:rect b="b" l="l" r="r" t="t"/>
              <a:pathLst>
                <a:path extrusionOk="0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3972154" y="4374508"/>
              <a:ext cx="622450" cy="622450"/>
            </a:xfrm>
            <a:custGeom>
              <a:rect b="b" l="l" r="r" t="t"/>
              <a:pathLst>
                <a:path extrusionOk="0" fill="none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4283273" y="4374508"/>
              <a:ext cx="311331" cy="622450"/>
            </a:xfrm>
            <a:custGeom>
              <a:rect b="b" l="l" r="r" t="t"/>
              <a:pathLst>
                <a:path extrusionOk="0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4283273" y="4374508"/>
              <a:ext cx="311331" cy="622450"/>
            </a:xfrm>
            <a:custGeom>
              <a:rect b="b" l="l" r="r" t="t"/>
              <a:pathLst>
                <a:path extrusionOk="0" fill="none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4594498" y="4374508"/>
              <a:ext cx="106" cy="622450"/>
            </a:xfrm>
            <a:custGeom>
              <a:rect b="b" l="l" r="r" t="t"/>
              <a:pathLst>
                <a:path extrusionOk="0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4594498" y="4374508"/>
              <a:ext cx="106" cy="622450"/>
            </a:xfrm>
            <a:custGeom>
              <a:rect b="b" l="l" r="r" t="t"/>
              <a:pathLst>
                <a:path extrusionOk="0" fill="none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4594498" y="4374508"/>
              <a:ext cx="311225" cy="622450"/>
            </a:xfrm>
            <a:custGeom>
              <a:rect b="b" l="l" r="r" t="t"/>
              <a:pathLst>
                <a:path extrusionOk="0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4594498" y="4374508"/>
              <a:ext cx="311225" cy="622450"/>
            </a:xfrm>
            <a:custGeom>
              <a:rect b="b" l="l" r="r" t="t"/>
              <a:pathLst>
                <a:path extrusionOk="0" fill="none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4"/>
            <p:cNvSpPr/>
            <p:nvPr/>
          </p:nvSpPr>
          <p:spPr>
            <a:xfrm>
              <a:off x="4594498" y="4374508"/>
              <a:ext cx="622450" cy="622450"/>
            </a:xfrm>
            <a:custGeom>
              <a:rect b="b" l="l" r="r" t="t"/>
              <a:pathLst>
                <a:path extrusionOk="0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4"/>
            <p:cNvSpPr/>
            <p:nvPr/>
          </p:nvSpPr>
          <p:spPr>
            <a:xfrm>
              <a:off x="4594498" y="4374508"/>
              <a:ext cx="622450" cy="622450"/>
            </a:xfrm>
            <a:custGeom>
              <a:rect b="b" l="l" r="r" t="t"/>
              <a:pathLst>
                <a:path extrusionOk="0" fill="none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4"/>
            <p:cNvSpPr/>
            <p:nvPr/>
          </p:nvSpPr>
          <p:spPr>
            <a:xfrm>
              <a:off x="4594498" y="4374508"/>
              <a:ext cx="933570" cy="622450"/>
            </a:xfrm>
            <a:custGeom>
              <a:rect b="b" l="l" r="r" t="t"/>
              <a:pathLst>
                <a:path extrusionOk="0" h="5900" w="8849">
                  <a:moveTo>
                    <a:pt x="0" y="5899"/>
                  </a:moveTo>
                  <a:lnTo>
                    <a:pt x="88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4"/>
            <p:cNvSpPr/>
            <p:nvPr/>
          </p:nvSpPr>
          <p:spPr>
            <a:xfrm>
              <a:off x="4594498" y="4374508"/>
              <a:ext cx="933570" cy="622450"/>
            </a:xfrm>
            <a:custGeom>
              <a:rect b="b" l="l" r="r" t="t"/>
              <a:pathLst>
                <a:path extrusionOk="0" fill="none" h="5900" w="8849">
                  <a:moveTo>
                    <a:pt x="0" y="5899"/>
                  </a:moveTo>
                  <a:lnTo>
                    <a:pt x="884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4"/>
            <p:cNvSpPr/>
            <p:nvPr/>
          </p:nvSpPr>
          <p:spPr>
            <a:xfrm>
              <a:off x="4594498" y="4374508"/>
              <a:ext cx="1244689" cy="622450"/>
            </a:xfrm>
            <a:custGeom>
              <a:rect b="b" l="l" r="r" t="t"/>
              <a:pathLst>
                <a:path extrusionOk="0" h="5900" w="11798">
                  <a:moveTo>
                    <a:pt x="0" y="5899"/>
                  </a:moveTo>
                  <a:lnTo>
                    <a:pt x="1179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4"/>
            <p:cNvSpPr/>
            <p:nvPr/>
          </p:nvSpPr>
          <p:spPr>
            <a:xfrm>
              <a:off x="4594498" y="4374508"/>
              <a:ext cx="1244689" cy="622450"/>
            </a:xfrm>
            <a:custGeom>
              <a:rect b="b" l="l" r="r" t="t"/>
              <a:pathLst>
                <a:path extrusionOk="0" fill="none" h="5900" w="11798">
                  <a:moveTo>
                    <a:pt x="0" y="5899"/>
                  </a:moveTo>
                  <a:lnTo>
                    <a:pt x="1179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4"/>
            <p:cNvSpPr/>
            <p:nvPr/>
          </p:nvSpPr>
          <p:spPr>
            <a:xfrm>
              <a:off x="4594498" y="4374508"/>
              <a:ext cx="1555914" cy="622450"/>
            </a:xfrm>
            <a:custGeom>
              <a:rect b="b" l="l" r="r" t="t"/>
              <a:pathLst>
                <a:path extrusionOk="0" h="5900" w="14748">
                  <a:moveTo>
                    <a:pt x="0" y="5899"/>
                  </a:moveTo>
                  <a:lnTo>
                    <a:pt x="1474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4594498" y="4374508"/>
              <a:ext cx="1555914" cy="622450"/>
            </a:xfrm>
            <a:custGeom>
              <a:rect b="b" l="l" r="r" t="t"/>
              <a:pathLst>
                <a:path extrusionOk="0" fill="none" h="5900" w="14748">
                  <a:moveTo>
                    <a:pt x="0" y="5899"/>
                  </a:moveTo>
                  <a:lnTo>
                    <a:pt x="14747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4"/>
            <p:cNvSpPr/>
            <p:nvPr/>
          </p:nvSpPr>
          <p:spPr>
            <a:xfrm>
              <a:off x="4594498" y="4374508"/>
              <a:ext cx="1867034" cy="622450"/>
            </a:xfrm>
            <a:custGeom>
              <a:rect b="b" l="l" r="r" t="t"/>
              <a:pathLst>
                <a:path extrusionOk="0" h="5900" w="17697">
                  <a:moveTo>
                    <a:pt x="0" y="5899"/>
                  </a:moveTo>
                  <a:lnTo>
                    <a:pt x="1769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4594498" y="4374508"/>
              <a:ext cx="1867034" cy="622450"/>
            </a:xfrm>
            <a:custGeom>
              <a:rect b="b" l="l" r="r" t="t"/>
              <a:pathLst>
                <a:path extrusionOk="0" fill="none" h="5900" w="17697">
                  <a:moveTo>
                    <a:pt x="0" y="5899"/>
                  </a:moveTo>
                  <a:lnTo>
                    <a:pt x="17697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3972154" y="4374508"/>
              <a:ext cx="933570" cy="622450"/>
            </a:xfrm>
            <a:custGeom>
              <a:rect b="b" l="l" r="r" t="t"/>
              <a:pathLst>
                <a:path extrusionOk="0" h="5900" w="8849">
                  <a:moveTo>
                    <a:pt x="884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3972154" y="4374508"/>
              <a:ext cx="933570" cy="622450"/>
            </a:xfrm>
            <a:custGeom>
              <a:rect b="b" l="l" r="r" t="t"/>
              <a:pathLst>
                <a:path extrusionOk="0" fill="none" h="5900" w="8849">
                  <a:moveTo>
                    <a:pt x="884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4283273" y="4374508"/>
              <a:ext cx="622450" cy="622450"/>
            </a:xfrm>
            <a:custGeom>
              <a:rect b="b" l="l" r="r" t="t"/>
              <a:pathLst>
                <a:path extrusionOk="0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4283273" y="4374508"/>
              <a:ext cx="622450" cy="622450"/>
            </a:xfrm>
            <a:custGeom>
              <a:rect b="b" l="l" r="r" t="t"/>
              <a:pathLst>
                <a:path extrusionOk="0" fill="none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4594498" y="4374508"/>
              <a:ext cx="311225" cy="622450"/>
            </a:xfrm>
            <a:custGeom>
              <a:rect b="b" l="l" r="r" t="t"/>
              <a:pathLst>
                <a:path extrusionOk="0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4594498" y="4374508"/>
              <a:ext cx="311225" cy="622450"/>
            </a:xfrm>
            <a:custGeom>
              <a:rect b="b" l="l" r="r" t="t"/>
              <a:pathLst>
                <a:path extrusionOk="0" fill="none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4905618" y="4374508"/>
              <a:ext cx="106" cy="622450"/>
            </a:xfrm>
            <a:custGeom>
              <a:rect b="b" l="l" r="r" t="t"/>
              <a:pathLst>
                <a:path extrusionOk="0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4905618" y="4374508"/>
              <a:ext cx="106" cy="622450"/>
            </a:xfrm>
            <a:custGeom>
              <a:rect b="b" l="l" r="r" t="t"/>
              <a:pathLst>
                <a:path extrusionOk="0" fill="none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4905618" y="4374508"/>
              <a:ext cx="311331" cy="622450"/>
            </a:xfrm>
            <a:custGeom>
              <a:rect b="b" l="l" r="r" t="t"/>
              <a:pathLst>
                <a:path extrusionOk="0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4905618" y="4374508"/>
              <a:ext cx="311331" cy="622450"/>
            </a:xfrm>
            <a:custGeom>
              <a:rect b="b" l="l" r="r" t="t"/>
              <a:pathLst>
                <a:path extrusionOk="0" fill="none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4905618" y="4374508"/>
              <a:ext cx="622450" cy="622450"/>
            </a:xfrm>
            <a:custGeom>
              <a:rect b="b" l="l" r="r" t="t"/>
              <a:pathLst>
                <a:path extrusionOk="0" h="5900" w="5900">
                  <a:moveTo>
                    <a:pt x="1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4905618" y="4374508"/>
              <a:ext cx="622450" cy="622450"/>
            </a:xfrm>
            <a:custGeom>
              <a:rect b="b" l="l" r="r" t="t"/>
              <a:pathLst>
                <a:path extrusionOk="0" fill="none" h="5900" w="5900">
                  <a:moveTo>
                    <a:pt x="1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4905618" y="4374508"/>
              <a:ext cx="933570" cy="622450"/>
            </a:xfrm>
            <a:custGeom>
              <a:rect b="b" l="l" r="r" t="t"/>
              <a:pathLst>
                <a:path extrusionOk="0" h="5900" w="8849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4905618" y="4374508"/>
              <a:ext cx="933570" cy="622450"/>
            </a:xfrm>
            <a:custGeom>
              <a:rect b="b" l="l" r="r" t="t"/>
              <a:pathLst>
                <a:path extrusionOk="0" fill="none" h="5900" w="8849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4905618" y="4374508"/>
              <a:ext cx="1244795" cy="622450"/>
            </a:xfrm>
            <a:custGeom>
              <a:rect b="b" l="l" r="r" t="t"/>
              <a:pathLst>
                <a:path extrusionOk="0" h="5900" w="11799">
                  <a:moveTo>
                    <a:pt x="1" y="5899"/>
                  </a:moveTo>
                  <a:lnTo>
                    <a:pt x="1179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4905618" y="4374508"/>
              <a:ext cx="1244795" cy="622450"/>
            </a:xfrm>
            <a:custGeom>
              <a:rect b="b" l="l" r="r" t="t"/>
              <a:pathLst>
                <a:path extrusionOk="0" fill="none" h="5900" w="11799">
                  <a:moveTo>
                    <a:pt x="1" y="5899"/>
                  </a:moveTo>
                  <a:lnTo>
                    <a:pt x="1179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4905618" y="4374508"/>
              <a:ext cx="1555914" cy="622450"/>
            </a:xfrm>
            <a:custGeom>
              <a:rect b="b" l="l" r="r" t="t"/>
              <a:pathLst>
                <a:path extrusionOk="0" h="5900" w="14748">
                  <a:moveTo>
                    <a:pt x="1" y="5899"/>
                  </a:moveTo>
                  <a:lnTo>
                    <a:pt x="147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4905618" y="4374508"/>
              <a:ext cx="1555914" cy="622450"/>
            </a:xfrm>
            <a:custGeom>
              <a:rect b="b" l="l" r="r" t="t"/>
              <a:pathLst>
                <a:path extrusionOk="0" fill="none" h="5900" w="14748">
                  <a:moveTo>
                    <a:pt x="1" y="5899"/>
                  </a:moveTo>
                  <a:lnTo>
                    <a:pt x="1474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3972154" y="4374508"/>
              <a:ext cx="1244795" cy="622450"/>
            </a:xfrm>
            <a:custGeom>
              <a:rect b="b" l="l" r="r" t="t"/>
              <a:pathLst>
                <a:path extrusionOk="0" h="5900" w="11799">
                  <a:moveTo>
                    <a:pt x="11798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3972154" y="4374508"/>
              <a:ext cx="1244795" cy="622450"/>
            </a:xfrm>
            <a:custGeom>
              <a:rect b="b" l="l" r="r" t="t"/>
              <a:pathLst>
                <a:path extrusionOk="0" fill="none" h="5900" w="11799">
                  <a:moveTo>
                    <a:pt x="11798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4283273" y="4374508"/>
              <a:ext cx="933675" cy="622450"/>
            </a:xfrm>
            <a:custGeom>
              <a:rect b="b" l="l" r="r" t="t"/>
              <a:pathLst>
                <a:path extrusionOk="0" h="5900" w="8850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4283273" y="4374508"/>
              <a:ext cx="933675" cy="622450"/>
            </a:xfrm>
            <a:custGeom>
              <a:rect b="b" l="l" r="r" t="t"/>
              <a:pathLst>
                <a:path extrusionOk="0" fill="none" h="5900" w="8850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4"/>
            <p:cNvSpPr/>
            <p:nvPr/>
          </p:nvSpPr>
          <p:spPr>
            <a:xfrm>
              <a:off x="4594498" y="4374508"/>
              <a:ext cx="622450" cy="622450"/>
            </a:xfrm>
            <a:custGeom>
              <a:rect b="b" l="l" r="r" t="t"/>
              <a:pathLst>
                <a:path extrusionOk="0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4594498" y="4374508"/>
              <a:ext cx="622450" cy="622450"/>
            </a:xfrm>
            <a:custGeom>
              <a:rect b="b" l="l" r="r" t="t"/>
              <a:pathLst>
                <a:path extrusionOk="0" fill="none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4905618" y="4374508"/>
              <a:ext cx="311331" cy="622450"/>
            </a:xfrm>
            <a:custGeom>
              <a:rect b="b" l="l" r="r" t="t"/>
              <a:pathLst>
                <a:path extrusionOk="0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4905618" y="4374508"/>
              <a:ext cx="311331" cy="622450"/>
            </a:xfrm>
            <a:custGeom>
              <a:rect b="b" l="l" r="r" t="t"/>
              <a:pathLst>
                <a:path extrusionOk="0" fill="none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5216843" y="4374508"/>
              <a:ext cx="106" cy="622450"/>
            </a:xfrm>
            <a:custGeom>
              <a:rect b="b" l="l" r="r" t="t"/>
              <a:pathLst>
                <a:path extrusionOk="0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5216843" y="4374508"/>
              <a:ext cx="106" cy="622450"/>
            </a:xfrm>
            <a:custGeom>
              <a:rect b="b" l="l" r="r" t="t"/>
              <a:pathLst>
                <a:path extrusionOk="0" fill="none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5216843" y="4374508"/>
              <a:ext cx="311225" cy="622450"/>
            </a:xfrm>
            <a:custGeom>
              <a:rect b="b" l="l" r="r" t="t"/>
              <a:pathLst>
                <a:path extrusionOk="0" h="5900" w="2950">
                  <a:moveTo>
                    <a:pt x="0" y="5899"/>
                  </a:moveTo>
                  <a:lnTo>
                    <a:pt x="29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5216843" y="4374508"/>
              <a:ext cx="311225" cy="622450"/>
            </a:xfrm>
            <a:custGeom>
              <a:rect b="b" l="l" r="r" t="t"/>
              <a:pathLst>
                <a:path extrusionOk="0" fill="none" h="5900" w="2950">
                  <a:moveTo>
                    <a:pt x="0" y="5899"/>
                  </a:moveTo>
                  <a:lnTo>
                    <a:pt x="29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5216843" y="4374508"/>
              <a:ext cx="622345" cy="622450"/>
            </a:xfrm>
            <a:custGeom>
              <a:rect b="b" l="l" r="r" t="t"/>
              <a:pathLst>
                <a:path extrusionOk="0" h="5900" w="5899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4"/>
            <p:cNvSpPr/>
            <p:nvPr/>
          </p:nvSpPr>
          <p:spPr>
            <a:xfrm>
              <a:off x="5216843" y="4374508"/>
              <a:ext cx="622345" cy="622450"/>
            </a:xfrm>
            <a:custGeom>
              <a:rect b="b" l="l" r="r" t="t"/>
              <a:pathLst>
                <a:path extrusionOk="0" fill="none" h="5900" w="5899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4"/>
            <p:cNvSpPr/>
            <p:nvPr/>
          </p:nvSpPr>
          <p:spPr>
            <a:xfrm>
              <a:off x="5216843" y="4374508"/>
              <a:ext cx="933570" cy="622450"/>
            </a:xfrm>
            <a:custGeom>
              <a:rect b="b" l="l" r="r" t="t"/>
              <a:pathLst>
                <a:path extrusionOk="0" h="5900" w="8849">
                  <a:moveTo>
                    <a:pt x="0" y="5899"/>
                  </a:moveTo>
                  <a:lnTo>
                    <a:pt x="88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5216843" y="4374508"/>
              <a:ext cx="933570" cy="622450"/>
            </a:xfrm>
            <a:custGeom>
              <a:rect b="b" l="l" r="r" t="t"/>
              <a:pathLst>
                <a:path extrusionOk="0" fill="none" h="5900" w="8849">
                  <a:moveTo>
                    <a:pt x="0" y="5899"/>
                  </a:moveTo>
                  <a:lnTo>
                    <a:pt x="884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5216843" y="4374508"/>
              <a:ext cx="1244689" cy="622450"/>
            </a:xfrm>
            <a:custGeom>
              <a:rect b="b" l="l" r="r" t="t"/>
              <a:pathLst>
                <a:path extrusionOk="0" h="5900" w="11798">
                  <a:moveTo>
                    <a:pt x="0" y="5899"/>
                  </a:moveTo>
                  <a:lnTo>
                    <a:pt x="1179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4"/>
            <p:cNvSpPr/>
            <p:nvPr/>
          </p:nvSpPr>
          <p:spPr>
            <a:xfrm>
              <a:off x="5216843" y="4374508"/>
              <a:ext cx="1244689" cy="622450"/>
            </a:xfrm>
            <a:custGeom>
              <a:rect b="b" l="l" r="r" t="t"/>
              <a:pathLst>
                <a:path extrusionOk="0" fill="none" h="5900" w="11798">
                  <a:moveTo>
                    <a:pt x="0" y="5899"/>
                  </a:moveTo>
                  <a:lnTo>
                    <a:pt x="1179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3972154" y="4374508"/>
              <a:ext cx="1555914" cy="622450"/>
            </a:xfrm>
            <a:custGeom>
              <a:rect b="b" l="l" r="r" t="t"/>
              <a:pathLst>
                <a:path extrusionOk="0" h="5900" w="14748">
                  <a:moveTo>
                    <a:pt x="14747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3972154" y="4374508"/>
              <a:ext cx="1555914" cy="622450"/>
            </a:xfrm>
            <a:custGeom>
              <a:rect b="b" l="l" r="r" t="t"/>
              <a:pathLst>
                <a:path extrusionOk="0" fill="none" h="5900" w="14748">
                  <a:moveTo>
                    <a:pt x="14747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4283273" y="4374508"/>
              <a:ext cx="1244795" cy="622450"/>
            </a:xfrm>
            <a:custGeom>
              <a:rect b="b" l="l" r="r" t="t"/>
              <a:pathLst>
                <a:path extrusionOk="0" h="5900" w="11799">
                  <a:moveTo>
                    <a:pt x="11798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4283273" y="4374508"/>
              <a:ext cx="1244795" cy="622450"/>
            </a:xfrm>
            <a:custGeom>
              <a:rect b="b" l="l" r="r" t="t"/>
              <a:pathLst>
                <a:path extrusionOk="0" fill="none" h="5900" w="11799">
                  <a:moveTo>
                    <a:pt x="11798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4"/>
            <p:cNvSpPr/>
            <p:nvPr/>
          </p:nvSpPr>
          <p:spPr>
            <a:xfrm>
              <a:off x="4594498" y="4374508"/>
              <a:ext cx="933570" cy="622450"/>
            </a:xfrm>
            <a:custGeom>
              <a:rect b="b" l="l" r="r" t="t"/>
              <a:pathLst>
                <a:path extrusionOk="0" h="5900" w="8849">
                  <a:moveTo>
                    <a:pt x="8848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4"/>
            <p:cNvSpPr/>
            <p:nvPr/>
          </p:nvSpPr>
          <p:spPr>
            <a:xfrm>
              <a:off x="4594498" y="4374508"/>
              <a:ext cx="933570" cy="622450"/>
            </a:xfrm>
            <a:custGeom>
              <a:rect b="b" l="l" r="r" t="t"/>
              <a:pathLst>
                <a:path extrusionOk="0" fill="none" h="5900" w="8849">
                  <a:moveTo>
                    <a:pt x="8848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4"/>
            <p:cNvSpPr/>
            <p:nvPr/>
          </p:nvSpPr>
          <p:spPr>
            <a:xfrm>
              <a:off x="4905618" y="4374508"/>
              <a:ext cx="622450" cy="622450"/>
            </a:xfrm>
            <a:custGeom>
              <a:rect b="b" l="l" r="r" t="t"/>
              <a:pathLst>
                <a:path extrusionOk="0" h="5900" w="5900">
                  <a:moveTo>
                    <a:pt x="589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4"/>
            <p:cNvSpPr/>
            <p:nvPr/>
          </p:nvSpPr>
          <p:spPr>
            <a:xfrm>
              <a:off x="4905618" y="4374508"/>
              <a:ext cx="622450" cy="622450"/>
            </a:xfrm>
            <a:custGeom>
              <a:rect b="b" l="l" r="r" t="t"/>
              <a:pathLst>
                <a:path extrusionOk="0" fill="none" h="5900" w="5900">
                  <a:moveTo>
                    <a:pt x="589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5216843" y="4374508"/>
              <a:ext cx="311225" cy="622450"/>
            </a:xfrm>
            <a:custGeom>
              <a:rect b="b" l="l" r="r" t="t"/>
              <a:pathLst>
                <a:path extrusionOk="0" h="5900" w="2950">
                  <a:moveTo>
                    <a:pt x="294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5216843" y="4374508"/>
              <a:ext cx="311225" cy="622450"/>
            </a:xfrm>
            <a:custGeom>
              <a:rect b="b" l="l" r="r" t="t"/>
              <a:pathLst>
                <a:path extrusionOk="0" fill="none" h="5900" w="2950">
                  <a:moveTo>
                    <a:pt x="294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5527962" y="4374508"/>
              <a:ext cx="106" cy="622450"/>
            </a:xfrm>
            <a:custGeom>
              <a:rect b="b" l="l" r="r" t="t"/>
              <a:pathLst>
                <a:path extrusionOk="0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5527962" y="4374508"/>
              <a:ext cx="106" cy="622450"/>
            </a:xfrm>
            <a:custGeom>
              <a:rect b="b" l="l" r="r" t="t"/>
              <a:pathLst>
                <a:path extrusionOk="0" fill="none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5527962" y="4374508"/>
              <a:ext cx="311225" cy="622450"/>
            </a:xfrm>
            <a:custGeom>
              <a:rect b="b" l="l" r="r" t="t"/>
              <a:pathLst>
                <a:path extrusionOk="0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5527962" y="4374508"/>
              <a:ext cx="311225" cy="622450"/>
            </a:xfrm>
            <a:custGeom>
              <a:rect b="b" l="l" r="r" t="t"/>
              <a:pathLst>
                <a:path extrusionOk="0" fill="none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4"/>
            <p:cNvSpPr/>
            <p:nvPr/>
          </p:nvSpPr>
          <p:spPr>
            <a:xfrm>
              <a:off x="5527962" y="4374508"/>
              <a:ext cx="622450" cy="622450"/>
            </a:xfrm>
            <a:custGeom>
              <a:rect b="b" l="l" r="r" t="t"/>
              <a:pathLst>
                <a:path extrusionOk="0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4"/>
            <p:cNvSpPr/>
            <p:nvPr/>
          </p:nvSpPr>
          <p:spPr>
            <a:xfrm>
              <a:off x="5527962" y="4374508"/>
              <a:ext cx="622450" cy="622450"/>
            </a:xfrm>
            <a:custGeom>
              <a:rect b="b" l="l" r="r" t="t"/>
              <a:pathLst>
                <a:path extrusionOk="0" fill="none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4"/>
            <p:cNvSpPr/>
            <p:nvPr/>
          </p:nvSpPr>
          <p:spPr>
            <a:xfrm>
              <a:off x="5527962" y="4374508"/>
              <a:ext cx="933570" cy="622450"/>
            </a:xfrm>
            <a:custGeom>
              <a:rect b="b" l="l" r="r" t="t"/>
              <a:pathLst>
                <a:path extrusionOk="0" h="5900" w="8849">
                  <a:moveTo>
                    <a:pt x="0" y="5899"/>
                  </a:moveTo>
                  <a:lnTo>
                    <a:pt x="88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4"/>
            <p:cNvSpPr/>
            <p:nvPr/>
          </p:nvSpPr>
          <p:spPr>
            <a:xfrm>
              <a:off x="5527962" y="4374508"/>
              <a:ext cx="933570" cy="622450"/>
            </a:xfrm>
            <a:custGeom>
              <a:rect b="b" l="l" r="r" t="t"/>
              <a:pathLst>
                <a:path extrusionOk="0" fill="none" h="5900" w="8849">
                  <a:moveTo>
                    <a:pt x="0" y="5899"/>
                  </a:moveTo>
                  <a:lnTo>
                    <a:pt x="88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3972154" y="4374508"/>
              <a:ext cx="1867034" cy="622450"/>
            </a:xfrm>
            <a:custGeom>
              <a:rect b="b" l="l" r="r" t="t"/>
              <a:pathLst>
                <a:path extrusionOk="0" h="5900" w="17697">
                  <a:moveTo>
                    <a:pt x="17697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3972154" y="4374508"/>
              <a:ext cx="1867034" cy="622450"/>
            </a:xfrm>
            <a:custGeom>
              <a:rect b="b" l="l" r="r" t="t"/>
              <a:pathLst>
                <a:path extrusionOk="0" fill="none" h="5900" w="17697">
                  <a:moveTo>
                    <a:pt x="17697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4283273" y="4374508"/>
              <a:ext cx="1555914" cy="622450"/>
            </a:xfrm>
            <a:custGeom>
              <a:rect b="b" l="l" r="r" t="t"/>
              <a:pathLst>
                <a:path extrusionOk="0" h="5900" w="14748">
                  <a:moveTo>
                    <a:pt x="14748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4283273" y="4374508"/>
              <a:ext cx="1555914" cy="622450"/>
            </a:xfrm>
            <a:custGeom>
              <a:rect b="b" l="l" r="r" t="t"/>
              <a:pathLst>
                <a:path extrusionOk="0" fill="none" h="5900" w="14748">
                  <a:moveTo>
                    <a:pt x="14748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4"/>
            <p:cNvSpPr/>
            <p:nvPr/>
          </p:nvSpPr>
          <p:spPr>
            <a:xfrm>
              <a:off x="4594498" y="4374508"/>
              <a:ext cx="1244689" cy="622450"/>
            </a:xfrm>
            <a:custGeom>
              <a:rect b="b" l="l" r="r" t="t"/>
              <a:pathLst>
                <a:path extrusionOk="0" h="5900" w="11798">
                  <a:moveTo>
                    <a:pt x="11798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4"/>
            <p:cNvSpPr/>
            <p:nvPr/>
          </p:nvSpPr>
          <p:spPr>
            <a:xfrm>
              <a:off x="4594498" y="4374508"/>
              <a:ext cx="1244689" cy="622450"/>
            </a:xfrm>
            <a:custGeom>
              <a:rect b="b" l="l" r="r" t="t"/>
              <a:pathLst>
                <a:path extrusionOk="0" fill="none" h="5900" w="11798">
                  <a:moveTo>
                    <a:pt x="11798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4905618" y="4374508"/>
              <a:ext cx="933570" cy="622450"/>
            </a:xfrm>
            <a:custGeom>
              <a:rect b="b" l="l" r="r" t="t"/>
              <a:pathLst>
                <a:path extrusionOk="0" h="5900" w="8849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4905618" y="4374508"/>
              <a:ext cx="933570" cy="622450"/>
            </a:xfrm>
            <a:custGeom>
              <a:rect b="b" l="l" r="r" t="t"/>
              <a:pathLst>
                <a:path extrusionOk="0" fill="none" h="5900" w="8849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5216843" y="4374508"/>
              <a:ext cx="622345" cy="622450"/>
            </a:xfrm>
            <a:custGeom>
              <a:rect b="b" l="l" r="r" t="t"/>
              <a:pathLst>
                <a:path extrusionOk="0" h="5900" w="5899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5216843" y="4374508"/>
              <a:ext cx="622345" cy="622450"/>
            </a:xfrm>
            <a:custGeom>
              <a:rect b="b" l="l" r="r" t="t"/>
              <a:pathLst>
                <a:path extrusionOk="0" fill="none" h="5900" w="5899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5527962" y="4374508"/>
              <a:ext cx="311225" cy="622450"/>
            </a:xfrm>
            <a:custGeom>
              <a:rect b="b" l="l" r="r" t="t"/>
              <a:pathLst>
                <a:path extrusionOk="0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5527962" y="4374508"/>
              <a:ext cx="311225" cy="622450"/>
            </a:xfrm>
            <a:custGeom>
              <a:rect b="b" l="l" r="r" t="t"/>
              <a:pathLst>
                <a:path extrusionOk="0" fill="none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5839082" y="4374508"/>
              <a:ext cx="106" cy="622450"/>
            </a:xfrm>
            <a:custGeom>
              <a:rect b="b" l="l" r="r" t="t"/>
              <a:pathLst>
                <a:path extrusionOk="0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5839082" y="4374508"/>
              <a:ext cx="106" cy="622450"/>
            </a:xfrm>
            <a:custGeom>
              <a:rect b="b" l="l" r="r" t="t"/>
              <a:pathLst>
                <a:path extrusionOk="0" fill="none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5839082" y="4374508"/>
              <a:ext cx="311331" cy="622450"/>
            </a:xfrm>
            <a:custGeom>
              <a:rect b="b" l="l" r="r" t="t"/>
              <a:pathLst>
                <a:path extrusionOk="0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5839082" y="4374508"/>
              <a:ext cx="311331" cy="622450"/>
            </a:xfrm>
            <a:custGeom>
              <a:rect b="b" l="l" r="r" t="t"/>
              <a:pathLst>
                <a:path extrusionOk="0" fill="none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5839082" y="4374508"/>
              <a:ext cx="622450" cy="622450"/>
            </a:xfrm>
            <a:custGeom>
              <a:rect b="b" l="l" r="r" t="t"/>
              <a:pathLst>
                <a:path extrusionOk="0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5839082" y="4374508"/>
              <a:ext cx="622450" cy="622450"/>
            </a:xfrm>
            <a:custGeom>
              <a:rect b="b" l="l" r="r" t="t"/>
              <a:pathLst>
                <a:path extrusionOk="0" fill="none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3972154" y="4374508"/>
              <a:ext cx="2178259" cy="622450"/>
            </a:xfrm>
            <a:custGeom>
              <a:rect b="b" l="l" r="r" t="t"/>
              <a:pathLst>
                <a:path extrusionOk="0" h="5900" w="20647">
                  <a:moveTo>
                    <a:pt x="20646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3972154" y="4374508"/>
              <a:ext cx="2178259" cy="622450"/>
            </a:xfrm>
            <a:custGeom>
              <a:rect b="b" l="l" r="r" t="t"/>
              <a:pathLst>
                <a:path extrusionOk="0" fill="none" h="5900" w="20647">
                  <a:moveTo>
                    <a:pt x="20646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4283273" y="4374508"/>
              <a:ext cx="1867139" cy="622450"/>
            </a:xfrm>
            <a:custGeom>
              <a:rect b="b" l="l" r="r" t="t"/>
              <a:pathLst>
                <a:path extrusionOk="0" h="5900" w="17698">
                  <a:moveTo>
                    <a:pt x="17697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4283273" y="4374508"/>
              <a:ext cx="1867139" cy="622450"/>
            </a:xfrm>
            <a:custGeom>
              <a:rect b="b" l="l" r="r" t="t"/>
              <a:pathLst>
                <a:path extrusionOk="0" fill="none" h="5900" w="17698">
                  <a:moveTo>
                    <a:pt x="17697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4594498" y="4374508"/>
              <a:ext cx="1555914" cy="622450"/>
            </a:xfrm>
            <a:custGeom>
              <a:rect b="b" l="l" r="r" t="t"/>
              <a:pathLst>
                <a:path extrusionOk="0" h="5900" w="14748">
                  <a:moveTo>
                    <a:pt x="14747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4594498" y="4374508"/>
              <a:ext cx="1555914" cy="622450"/>
            </a:xfrm>
            <a:custGeom>
              <a:rect b="b" l="l" r="r" t="t"/>
              <a:pathLst>
                <a:path extrusionOk="0" fill="none" h="5900" w="14748">
                  <a:moveTo>
                    <a:pt x="14747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4905618" y="4374508"/>
              <a:ext cx="1244795" cy="622450"/>
            </a:xfrm>
            <a:custGeom>
              <a:rect b="b" l="l" r="r" t="t"/>
              <a:pathLst>
                <a:path extrusionOk="0" h="5900" w="11799">
                  <a:moveTo>
                    <a:pt x="11798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4905618" y="4374508"/>
              <a:ext cx="1244795" cy="622450"/>
            </a:xfrm>
            <a:custGeom>
              <a:rect b="b" l="l" r="r" t="t"/>
              <a:pathLst>
                <a:path extrusionOk="0" fill="none" h="5900" w="11799">
                  <a:moveTo>
                    <a:pt x="11798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5216843" y="4374508"/>
              <a:ext cx="933570" cy="622450"/>
            </a:xfrm>
            <a:custGeom>
              <a:rect b="b" l="l" r="r" t="t"/>
              <a:pathLst>
                <a:path extrusionOk="0" h="5900" w="8849">
                  <a:moveTo>
                    <a:pt x="8848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5216843" y="4374508"/>
              <a:ext cx="933570" cy="622450"/>
            </a:xfrm>
            <a:custGeom>
              <a:rect b="b" l="l" r="r" t="t"/>
              <a:pathLst>
                <a:path extrusionOk="0" fill="none" h="5900" w="8849">
                  <a:moveTo>
                    <a:pt x="8848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5527962" y="4374508"/>
              <a:ext cx="622450" cy="622450"/>
            </a:xfrm>
            <a:custGeom>
              <a:rect b="b" l="l" r="r" t="t"/>
              <a:pathLst>
                <a:path extrusionOk="0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5527962" y="4374508"/>
              <a:ext cx="622450" cy="622450"/>
            </a:xfrm>
            <a:custGeom>
              <a:rect b="b" l="l" r="r" t="t"/>
              <a:pathLst>
                <a:path extrusionOk="0" fill="none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5839082" y="4374508"/>
              <a:ext cx="311331" cy="622450"/>
            </a:xfrm>
            <a:custGeom>
              <a:rect b="b" l="l" r="r" t="t"/>
              <a:pathLst>
                <a:path extrusionOk="0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5839082" y="4374508"/>
              <a:ext cx="311331" cy="622450"/>
            </a:xfrm>
            <a:custGeom>
              <a:rect b="b" l="l" r="r" t="t"/>
              <a:pathLst>
                <a:path extrusionOk="0" fill="none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6150307" y="4374508"/>
              <a:ext cx="106" cy="622450"/>
            </a:xfrm>
            <a:custGeom>
              <a:rect b="b" l="l" r="r" t="t"/>
              <a:pathLst>
                <a:path extrusionOk="0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6150307" y="4374508"/>
              <a:ext cx="106" cy="622450"/>
            </a:xfrm>
            <a:custGeom>
              <a:rect b="b" l="l" r="r" t="t"/>
              <a:pathLst>
                <a:path extrusionOk="0" fill="none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6150307" y="4374508"/>
              <a:ext cx="311225" cy="622450"/>
            </a:xfrm>
            <a:custGeom>
              <a:rect b="b" l="l" r="r" t="t"/>
              <a:pathLst>
                <a:path extrusionOk="0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6150307" y="4374508"/>
              <a:ext cx="311225" cy="622450"/>
            </a:xfrm>
            <a:custGeom>
              <a:rect b="b" l="l" r="r" t="t"/>
              <a:pathLst>
                <a:path extrusionOk="0" fill="none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3972154" y="4374508"/>
              <a:ext cx="2489378" cy="622450"/>
            </a:xfrm>
            <a:custGeom>
              <a:rect b="b" l="l" r="r" t="t"/>
              <a:pathLst>
                <a:path extrusionOk="0" h="5900" w="23596">
                  <a:moveTo>
                    <a:pt x="23596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3972154" y="4374508"/>
              <a:ext cx="2489378" cy="622450"/>
            </a:xfrm>
            <a:custGeom>
              <a:rect b="b" l="l" r="r" t="t"/>
              <a:pathLst>
                <a:path extrusionOk="0" fill="none" h="5900" w="23596">
                  <a:moveTo>
                    <a:pt x="23596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4283273" y="4374508"/>
              <a:ext cx="2178259" cy="622450"/>
            </a:xfrm>
            <a:custGeom>
              <a:rect b="b" l="l" r="r" t="t"/>
              <a:pathLst>
                <a:path extrusionOk="0" h="5900" w="20647">
                  <a:moveTo>
                    <a:pt x="20647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4283273" y="4374508"/>
              <a:ext cx="2178259" cy="622450"/>
            </a:xfrm>
            <a:custGeom>
              <a:rect b="b" l="l" r="r" t="t"/>
              <a:pathLst>
                <a:path extrusionOk="0" fill="none" h="5900" w="20647">
                  <a:moveTo>
                    <a:pt x="20647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4594498" y="4374508"/>
              <a:ext cx="1867034" cy="622450"/>
            </a:xfrm>
            <a:custGeom>
              <a:rect b="b" l="l" r="r" t="t"/>
              <a:pathLst>
                <a:path extrusionOk="0" h="5900" w="17697">
                  <a:moveTo>
                    <a:pt x="17697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4594498" y="4374508"/>
              <a:ext cx="1867034" cy="622450"/>
            </a:xfrm>
            <a:custGeom>
              <a:rect b="b" l="l" r="r" t="t"/>
              <a:pathLst>
                <a:path extrusionOk="0" fill="none" h="5900" w="17697">
                  <a:moveTo>
                    <a:pt x="17697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4905618" y="4374508"/>
              <a:ext cx="1555914" cy="622450"/>
            </a:xfrm>
            <a:custGeom>
              <a:rect b="b" l="l" r="r" t="t"/>
              <a:pathLst>
                <a:path extrusionOk="0" h="5900" w="14748">
                  <a:moveTo>
                    <a:pt x="14748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4905618" y="4374508"/>
              <a:ext cx="1555914" cy="622450"/>
            </a:xfrm>
            <a:custGeom>
              <a:rect b="b" l="l" r="r" t="t"/>
              <a:pathLst>
                <a:path extrusionOk="0" fill="none" h="5900" w="14748">
                  <a:moveTo>
                    <a:pt x="14748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5216843" y="4374508"/>
              <a:ext cx="1244689" cy="622450"/>
            </a:xfrm>
            <a:custGeom>
              <a:rect b="b" l="l" r="r" t="t"/>
              <a:pathLst>
                <a:path extrusionOk="0" h="5900" w="11798">
                  <a:moveTo>
                    <a:pt x="11798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5216843" y="4374508"/>
              <a:ext cx="1244689" cy="622450"/>
            </a:xfrm>
            <a:custGeom>
              <a:rect b="b" l="l" r="r" t="t"/>
              <a:pathLst>
                <a:path extrusionOk="0" fill="none" h="5900" w="11798">
                  <a:moveTo>
                    <a:pt x="11798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5527962" y="4374508"/>
              <a:ext cx="933570" cy="622450"/>
            </a:xfrm>
            <a:custGeom>
              <a:rect b="b" l="l" r="r" t="t"/>
              <a:pathLst>
                <a:path extrusionOk="0" h="5900" w="8849">
                  <a:moveTo>
                    <a:pt x="884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5527962" y="4374508"/>
              <a:ext cx="933570" cy="622450"/>
            </a:xfrm>
            <a:custGeom>
              <a:rect b="b" l="l" r="r" t="t"/>
              <a:pathLst>
                <a:path extrusionOk="0" fill="none" h="5900" w="8849">
                  <a:moveTo>
                    <a:pt x="884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5839082" y="4374508"/>
              <a:ext cx="622450" cy="622450"/>
            </a:xfrm>
            <a:custGeom>
              <a:rect b="b" l="l" r="r" t="t"/>
              <a:pathLst>
                <a:path extrusionOk="0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5839082" y="4374508"/>
              <a:ext cx="622450" cy="622450"/>
            </a:xfrm>
            <a:custGeom>
              <a:rect b="b" l="l" r="r" t="t"/>
              <a:pathLst>
                <a:path extrusionOk="0" fill="none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6150307" y="4374508"/>
              <a:ext cx="311225" cy="622450"/>
            </a:xfrm>
            <a:custGeom>
              <a:rect b="b" l="l" r="r" t="t"/>
              <a:pathLst>
                <a:path extrusionOk="0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150307" y="4374508"/>
              <a:ext cx="311225" cy="622450"/>
            </a:xfrm>
            <a:custGeom>
              <a:rect b="b" l="l" r="r" t="t"/>
              <a:pathLst>
                <a:path extrusionOk="0" fill="none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6461426" y="4374508"/>
              <a:ext cx="106" cy="622450"/>
            </a:xfrm>
            <a:custGeom>
              <a:rect b="b" l="l" r="r" t="t"/>
              <a:pathLst>
                <a:path extrusionOk="0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6461426" y="4374508"/>
              <a:ext cx="106" cy="622450"/>
            </a:xfrm>
            <a:custGeom>
              <a:rect b="b" l="l" r="r" t="t"/>
              <a:pathLst>
                <a:path extrusionOk="0" fill="none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6461421" y="4374508"/>
              <a:ext cx="311225" cy="622450"/>
            </a:xfrm>
            <a:custGeom>
              <a:rect b="b" l="l" r="r" t="t"/>
              <a:pathLst>
                <a:path extrusionOk="0" h="5900" w="2950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6461421" y="4374508"/>
              <a:ext cx="311225" cy="622450"/>
            </a:xfrm>
            <a:custGeom>
              <a:rect b="b" l="l" r="r" t="t"/>
              <a:pathLst>
                <a:path extrusionOk="0" fill="none" h="5900" w="2950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6461421" y="4374508"/>
              <a:ext cx="622450" cy="622450"/>
            </a:xfrm>
            <a:custGeom>
              <a:rect b="b" l="l" r="r" t="t"/>
              <a:pathLst>
                <a:path extrusionOk="0" h="5900" w="5900">
                  <a:moveTo>
                    <a:pt x="1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461421" y="4374508"/>
              <a:ext cx="622450" cy="622450"/>
            </a:xfrm>
            <a:custGeom>
              <a:rect b="b" l="l" r="r" t="t"/>
              <a:pathLst>
                <a:path extrusionOk="0" fill="none" h="5900" w="5900">
                  <a:moveTo>
                    <a:pt x="1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6461421" y="4374508"/>
              <a:ext cx="933569" cy="622450"/>
            </a:xfrm>
            <a:custGeom>
              <a:rect b="b" l="l" r="r" t="t"/>
              <a:pathLst>
                <a:path extrusionOk="0" h="5900" w="8849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6461421" y="4374508"/>
              <a:ext cx="933569" cy="622450"/>
            </a:xfrm>
            <a:custGeom>
              <a:rect b="b" l="l" r="r" t="t"/>
              <a:pathLst>
                <a:path extrusionOk="0" fill="none" h="5900" w="8849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6461421" y="4374508"/>
              <a:ext cx="1244794" cy="622450"/>
            </a:xfrm>
            <a:custGeom>
              <a:rect b="b" l="l" r="r" t="t"/>
              <a:pathLst>
                <a:path extrusionOk="0" h="5900" w="11799">
                  <a:moveTo>
                    <a:pt x="1" y="5899"/>
                  </a:moveTo>
                  <a:lnTo>
                    <a:pt x="1179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6461421" y="4374508"/>
              <a:ext cx="1244794" cy="622450"/>
            </a:xfrm>
            <a:custGeom>
              <a:rect b="b" l="l" r="r" t="t"/>
              <a:pathLst>
                <a:path extrusionOk="0" fill="none" h="5900" w="11799">
                  <a:moveTo>
                    <a:pt x="1" y="5899"/>
                  </a:moveTo>
                  <a:lnTo>
                    <a:pt x="1179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6461421" y="4374508"/>
              <a:ext cx="1555914" cy="622450"/>
            </a:xfrm>
            <a:custGeom>
              <a:rect b="b" l="l" r="r" t="t"/>
              <a:pathLst>
                <a:path extrusionOk="0" h="5900" w="14748">
                  <a:moveTo>
                    <a:pt x="1" y="5899"/>
                  </a:moveTo>
                  <a:lnTo>
                    <a:pt x="147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6461421" y="4374508"/>
              <a:ext cx="1555914" cy="622450"/>
            </a:xfrm>
            <a:custGeom>
              <a:rect b="b" l="l" r="r" t="t"/>
              <a:pathLst>
                <a:path extrusionOk="0" fill="none" h="5900" w="14748">
                  <a:moveTo>
                    <a:pt x="1" y="5899"/>
                  </a:moveTo>
                  <a:lnTo>
                    <a:pt x="1474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6461421" y="4374508"/>
              <a:ext cx="1867139" cy="622450"/>
            </a:xfrm>
            <a:custGeom>
              <a:rect b="b" l="l" r="r" t="t"/>
              <a:pathLst>
                <a:path extrusionOk="0" h="5900" w="17698">
                  <a:moveTo>
                    <a:pt x="1" y="5899"/>
                  </a:moveTo>
                  <a:lnTo>
                    <a:pt x="1769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6461421" y="4374508"/>
              <a:ext cx="1867139" cy="622450"/>
            </a:xfrm>
            <a:custGeom>
              <a:rect b="b" l="l" r="r" t="t"/>
              <a:pathLst>
                <a:path extrusionOk="0" fill="none" h="5900" w="17698">
                  <a:moveTo>
                    <a:pt x="1" y="5899"/>
                  </a:moveTo>
                  <a:lnTo>
                    <a:pt x="17697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6461421" y="4374508"/>
              <a:ext cx="2178259" cy="622450"/>
            </a:xfrm>
            <a:custGeom>
              <a:rect b="b" l="l" r="r" t="t"/>
              <a:pathLst>
                <a:path extrusionOk="0" h="5900" w="20647">
                  <a:moveTo>
                    <a:pt x="1" y="5899"/>
                  </a:moveTo>
                  <a:lnTo>
                    <a:pt x="2064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6461421" y="4374508"/>
              <a:ext cx="2178259" cy="622450"/>
            </a:xfrm>
            <a:custGeom>
              <a:rect b="b" l="l" r="r" t="t"/>
              <a:pathLst>
                <a:path extrusionOk="0" fill="none" h="5900" w="20647">
                  <a:moveTo>
                    <a:pt x="1" y="5899"/>
                  </a:moveTo>
                  <a:lnTo>
                    <a:pt x="20646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6461421" y="4374508"/>
              <a:ext cx="2489378" cy="622450"/>
            </a:xfrm>
            <a:custGeom>
              <a:rect b="b" l="l" r="r" t="t"/>
              <a:pathLst>
                <a:path extrusionOk="0" h="5900" w="23596">
                  <a:moveTo>
                    <a:pt x="1" y="5899"/>
                  </a:moveTo>
                  <a:lnTo>
                    <a:pt x="2359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6461421" y="4374508"/>
              <a:ext cx="2489378" cy="622450"/>
            </a:xfrm>
            <a:custGeom>
              <a:rect b="b" l="l" r="r" t="t"/>
              <a:pathLst>
                <a:path extrusionOk="0" fill="none" h="5900" w="23596">
                  <a:moveTo>
                    <a:pt x="1" y="5899"/>
                  </a:moveTo>
                  <a:lnTo>
                    <a:pt x="23596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6461421" y="4374508"/>
              <a:ext cx="311225" cy="622450"/>
            </a:xfrm>
            <a:custGeom>
              <a:rect b="b" l="l" r="r" t="t"/>
              <a:pathLst>
                <a:path extrusionOk="0" h="5900" w="2950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6461421" y="4374508"/>
              <a:ext cx="311225" cy="622450"/>
            </a:xfrm>
            <a:custGeom>
              <a:rect b="b" l="l" r="r" t="t"/>
              <a:pathLst>
                <a:path extrusionOk="0" fill="none" h="5900" w="2950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6772540" y="4374508"/>
              <a:ext cx="105" cy="622450"/>
            </a:xfrm>
            <a:custGeom>
              <a:rect b="b" l="l" r="r" t="t"/>
              <a:pathLst>
                <a:path extrusionOk="0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6772540" y="4374508"/>
              <a:ext cx="105" cy="622450"/>
            </a:xfrm>
            <a:custGeom>
              <a:rect b="b" l="l" r="r" t="t"/>
              <a:pathLst>
                <a:path extrusionOk="0" fill="none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6772540" y="4374508"/>
              <a:ext cx="311330" cy="622450"/>
            </a:xfrm>
            <a:custGeom>
              <a:rect b="b" l="l" r="r" t="t"/>
              <a:pathLst>
                <a:path extrusionOk="0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6772540" y="4374508"/>
              <a:ext cx="311330" cy="622450"/>
            </a:xfrm>
            <a:custGeom>
              <a:rect b="b" l="l" r="r" t="t"/>
              <a:pathLst>
                <a:path extrusionOk="0" fill="none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6772540" y="4374508"/>
              <a:ext cx="622450" cy="622450"/>
            </a:xfrm>
            <a:custGeom>
              <a:rect b="b" l="l" r="r" t="t"/>
              <a:pathLst>
                <a:path extrusionOk="0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6772540" y="4374508"/>
              <a:ext cx="622450" cy="622450"/>
            </a:xfrm>
            <a:custGeom>
              <a:rect b="b" l="l" r="r" t="t"/>
              <a:pathLst>
                <a:path extrusionOk="0" fill="none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6772540" y="4374508"/>
              <a:ext cx="933675" cy="622450"/>
            </a:xfrm>
            <a:custGeom>
              <a:rect b="b" l="l" r="r" t="t"/>
              <a:pathLst>
                <a:path extrusionOk="0" h="5900" w="8850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6772540" y="4374508"/>
              <a:ext cx="933675" cy="622450"/>
            </a:xfrm>
            <a:custGeom>
              <a:rect b="b" l="l" r="r" t="t"/>
              <a:pathLst>
                <a:path extrusionOk="0" fill="none" h="5900" w="8850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4"/>
            <p:cNvSpPr/>
            <p:nvPr/>
          </p:nvSpPr>
          <p:spPr>
            <a:xfrm>
              <a:off x="6772540" y="4374508"/>
              <a:ext cx="1244795" cy="622450"/>
            </a:xfrm>
            <a:custGeom>
              <a:rect b="b" l="l" r="r" t="t"/>
              <a:pathLst>
                <a:path extrusionOk="0" h="5900" w="11799">
                  <a:moveTo>
                    <a:pt x="1" y="5899"/>
                  </a:moveTo>
                  <a:lnTo>
                    <a:pt x="117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4"/>
            <p:cNvSpPr/>
            <p:nvPr/>
          </p:nvSpPr>
          <p:spPr>
            <a:xfrm>
              <a:off x="6772540" y="4374508"/>
              <a:ext cx="1244795" cy="622450"/>
            </a:xfrm>
            <a:custGeom>
              <a:rect b="b" l="l" r="r" t="t"/>
              <a:pathLst>
                <a:path extrusionOk="0" fill="none" h="5900" w="11799">
                  <a:moveTo>
                    <a:pt x="1" y="5899"/>
                  </a:moveTo>
                  <a:lnTo>
                    <a:pt x="117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4"/>
            <p:cNvSpPr/>
            <p:nvPr/>
          </p:nvSpPr>
          <p:spPr>
            <a:xfrm>
              <a:off x="6772540" y="4374508"/>
              <a:ext cx="1556020" cy="622450"/>
            </a:xfrm>
            <a:custGeom>
              <a:rect b="b" l="l" r="r" t="t"/>
              <a:pathLst>
                <a:path extrusionOk="0" h="5900" w="14749">
                  <a:moveTo>
                    <a:pt x="1" y="5899"/>
                  </a:moveTo>
                  <a:lnTo>
                    <a:pt x="147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4"/>
            <p:cNvSpPr/>
            <p:nvPr/>
          </p:nvSpPr>
          <p:spPr>
            <a:xfrm>
              <a:off x="6772540" y="4374508"/>
              <a:ext cx="1556020" cy="622450"/>
            </a:xfrm>
            <a:custGeom>
              <a:rect b="b" l="l" r="r" t="t"/>
              <a:pathLst>
                <a:path extrusionOk="0" fill="none" h="5900" w="14749">
                  <a:moveTo>
                    <a:pt x="1" y="5899"/>
                  </a:moveTo>
                  <a:lnTo>
                    <a:pt x="1474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6772540" y="4374508"/>
              <a:ext cx="1867139" cy="622450"/>
            </a:xfrm>
            <a:custGeom>
              <a:rect b="b" l="l" r="r" t="t"/>
              <a:pathLst>
                <a:path extrusionOk="0" h="5900" w="17698">
                  <a:moveTo>
                    <a:pt x="1" y="5899"/>
                  </a:moveTo>
                  <a:lnTo>
                    <a:pt x="1769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6772540" y="4374508"/>
              <a:ext cx="1867139" cy="622450"/>
            </a:xfrm>
            <a:custGeom>
              <a:rect b="b" l="l" r="r" t="t"/>
              <a:pathLst>
                <a:path extrusionOk="0" fill="none" h="5900" w="17698">
                  <a:moveTo>
                    <a:pt x="1" y="5899"/>
                  </a:moveTo>
                  <a:lnTo>
                    <a:pt x="17697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6772540" y="4374508"/>
              <a:ext cx="2178258" cy="622450"/>
            </a:xfrm>
            <a:custGeom>
              <a:rect b="b" l="l" r="r" t="t"/>
              <a:pathLst>
                <a:path extrusionOk="0" h="5900" w="20647">
                  <a:moveTo>
                    <a:pt x="1" y="5899"/>
                  </a:moveTo>
                  <a:lnTo>
                    <a:pt x="2064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6772540" y="4374508"/>
              <a:ext cx="2178258" cy="622450"/>
            </a:xfrm>
            <a:custGeom>
              <a:rect b="b" l="l" r="r" t="t"/>
              <a:pathLst>
                <a:path extrusionOk="0" fill="none" h="5900" w="20647">
                  <a:moveTo>
                    <a:pt x="1" y="5899"/>
                  </a:moveTo>
                  <a:lnTo>
                    <a:pt x="20647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6461421" y="4374508"/>
              <a:ext cx="622450" cy="622450"/>
            </a:xfrm>
            <a:custGeom>
              <a:rect b="b" l="l" r="r" t="t"/>
              <a:pathLst>
                <a:path extrusionOk="0" h="5900" w="5900">
                  <a:moveTo>
                    <a:pt x="589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6461421" y="4374508"/>
              <a:ext cx="622450" cy="622450"/>
            </a:xfrm>
            <a:custGeom>
              <a:rect b="b" l="l" r="r" t="t"/>
              <a:pathLst>
                <a:path extrusionOk="0" fill="none" h="5900" w="5900">
                  <a:moveTo>
                    <a:pt x="589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6772540" y="4374508"/>
              <a:ext cx="311330" cy="622450"/>
            </a:xfrm>
            <a:custGeom>
              <a:rect b="b" l="l" r="r" t="t"/>
              <a:pathLst>
                <a:path extrusionOk="0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6772540" y="4374508"/>
              <a:ext cx="311330" cy="622450"/>
            </a:xfrm>
            <a:custGeom>
              <a:rect b="b" l="l" r="r" t="t"/>
              <a:pathLst>
                <a:path extrusionOk="0" fill="none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7083765" y="4374508"/>
              <a:ext cx="105" cy="622450"/>
            </a:xfrm>
            <a:custGeom>
              <a:rect b="b" l="l" r="r" t="t"/>
              <a:pathLst>
                <a:path extrusionOk="0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7083765" y="4374508"/>
              <a:ext cx="105" cy="622450"/>
            </a:xfrm>
            <a:custGeom>
              <a:rect b="b" l="l" r="r" t="t"/>
              <a:pathLst>
                <a:path extrusionOk="0" fill="none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4"/>
            <p:cNvSpPr/>
            <p:nvPr/>
          </p:nvSpPr>
          <p:spPr>
            <a:xfrm>
              <a:off x="7083765" y="4374508"/>
              <a:ext cx="311225" cy="622450"/>
            </a:xfrm>
            <a:custGeom>
              <a:rect b="b" l="l" r="r" t="t"/>
              <a:pathLst>
                <a:path extrusionOk="0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4"/>
            <p:cNvSpPr/>
            <p:nvPr/>
          </p:nvSpPr>
          <p:spPr>
            <a:xfrm>
              <a:off x="7083765" y="4374508"/>
              <a:ext cx="311225" cy="622450"/>
            </a:xfrm>
            <a:custGeom>
              <a:rect b="b" l="l" r="r" t="t"/>
              <a:pathLst>
                <a:path extrusionOk="0" fill="none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7083765" y="4374508"/>
              <a:ext cx="622450" cy="622450"/>
            </a:xfrm>
            <a:custGeom>
              <a:rect b="b" l="l" r="r" t="t"/>
              <a:pathLst>
                <a:path extrusionOk="0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7083765" y="4374508"/>
              <a:ext cx="622450" cy="622450"/>
            </a:xfrm>
            <a:custGeom>
              <a:rect b="b" l="l" r="r" t="t"/>
              <a:pathLst>
                <a:path extrusionOk="0" fill="none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7083765" y="4374508"/>
              <a:ext cx="933570" cy="622450"/>
            </a:xfrm>
            <a:custGeom>
              <a:rect b="b" l="l" r="r" t="t"/>
              <a:pathLst>
                <a:path extrusionOk="0" h="5900" w="8849">
                  <a:moveTo>
                    <a:pt x="0" y="5899"/>
                  </a:moveTo>
                  <a:lnTo>
                    <a:pt x="88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7083765" y="4374508"/>
              <a:ext cx="933570" cy="622450"/>
            </a:xfrm>
            <a:custGeom>
              <a:rect b="b" l="l" r="r" t="t"/>
              <a:pathLst>
                <a:path extrusionOk="0" fill="none" h="5900" w="8849">
                  <a:moveTo>
                    <a:pt x="0" y="5899"/>
                  </a:moveTo>
                  <a:lnTo>
                    <a:pt x="88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4"/>
            <p:cNvSpPr/>
            <p:nvPr/>
          </p:nvSpPr>
          <p:spPr>
            <a:xfrm>
              <a:off x="7083765" y="4374508"/>
              <a:ext cx="1244795" cy="622450"/>
            </a:xfrm>
            <a:custGeom>
              <a:rect b="b" l="l" r="r" t="t"/>
              <a:pathLst>
                <a:path extrusionOk="0" h="5900" w="11799">
                  <a:moveTo>
                    <a:pt x="0" y="5899"/>
                  </a:moveTo>
                  <a:lnTo>
                    <a:pt x="1179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7083765" y="4374508"/>
              <a:ext cx="1244795" cy="622450"/>
            </a:xfrm>
            <a:custGeom>
              <a:rect b="b" l="l" r="r" t="t"/>
              <a:pathLst>
                <a:path extrusionOk="0" fill="none" h="5900" w="11799">
                  <a:moveTo>
                    <a:pt x="0" y="5899"/>
                  </a:moveTo>
                  <a:lnTo>
                    <a:pt x="1179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7083765" y="4374508"/>
              <a:ext cx="1555914" cy="622450"/>
            </a:xfrm>
            <a:custGeom>
              <a:rect b="b" l="l" r="r" t="t"/>
              <a:pathLst>
                <a:path extrusionOk="0" h="5900" w="14748">
                  <a:moveTo>
                    <a:pt x="0" y="5899"/>
                  </a:moveTo>
                  <a:lnTo>
                    <a:pt x="1474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7083765" y="4374508"/>
              <a:ext cx="1555914" cy="622450"/>
            </a:xfrm>
            <a:custGeom>
              <a:rect b="b" l="l" r="r" t="t"/>
              <a:pathLst>
                <a:path extrusionOk="0" fill="none" h="5900" w="14748">
                  <a:moveTo>
                    <a:pt x="0" y="5899"/>
                  </a:moveTo>
                  <a:lnTo>
                    <a:pt x="14747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7083765" y="4374508"/>
              <a:ext cx="1867033" cy="622450"/>
            </a:xfrm>
            <a:custGeom>
              <a:rect b="b" l="l" r="r" t="t"/>
              <a:pathLst>
                <a:path extrusionOk="0" h="5900" w="17697">
                  <a:moveTo>
                    <a:pt x="0" y="5899"/>
                  </a:moveTo>
                  <a:lnTo>
                    <a:pt x="1769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7083765" y="4374508"/>
              <a:ext cx="1867033" cy="622450"/>
            </a:xfrm>
            <a:custGeom>
              <a:rect b="b" l="l" r="r" t="t"/>
              <a:pathLst>
                <a:path extrusionOk="0" fill="none" h="5900" w="17697">
                  <a:moveTo>
                    <a:pt x="0" y="5899"/>
                  </a:moveTo>
                  <a:lnTo>
                    <a:pt x="17697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6461421" y="4374508"/>
              <a:ext cx="933569" cy="622450"/>
            </a:xfrm>
            <a:custGeom>
              <a:rect b="b" l="l" r="r" t="t"/>
              <a:pathLst>
                <a:path extrusionOk="0" h="5900" w="8849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6461421" y="4374508"/>
              <a:ext cx="933569" cy="622450"/>
            </a:xfrm>
            <a:custGeom>
              <a:rect b="b" l="l" r="r" t="t"/>
              <a:pathLst>
                <a:path extrusionOk="0" fill="none" h="5900" w="8849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4"/>
            <p:cNvSpPr/>
            <p:nvPr/>
          </p:nvSpPr>
          <p:spPr>
            <a:xfrm>
              <a:off x="6772540" y="4374508"/>
              <a:ext cx="622450" cy="622450"/>
            </a:xfrm>
            <a:custGeom>
              <a:rect b="b" l="l" r="r" t="t"/>
              <a:pathLst>
                <a:path extrusionOk="0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4"/>
            <p:cNvSpPr/>
            <p:nvPr/>
          </p:nvSpPr>
          <p:spPr>
            <a:xfrm>
              <a:off x="6772540" y="4374508"/>
              <a:ext cx="622450" cy="622450"/>
            </a:xfrm>
            <a:custGeom>
              <a:rect b="b" l="l" r="r" t="t"/>
              <a:pathLst>
                <a:path extrusionOk="0" fill="none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7083765" y="4374508"/>
              <a:ext cx="311225" cy="622450"/>
            </a:xfrm>
            <a:custGeom>
              <a:rect b="b" l="l" r="r" t="t"/>
              <a:pathLst>
                <a:path extrusionOk="0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7083765" y="4374508"/>
              <a:ext cx="311225" cy="622450"/>
            </a:xfrm>
            <a:custGeom>
              <a:rect b="b" l="l" r="r" t="t"/>
              <a:pathLst>
                <a:path extrusionOk="0" fill="none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4"/>
            <p:cNvSpPr/>
            <p:nvPr/>
          </p:nvSpPr>
          <p:spPr>
            <a:xfrm>
              <a:off x="7394885" y="4374508"/>
              <a:ext cx="105" cy="622450"/>
            </a:xfrm>
            <a:custGeom>
              <a:rect b="b" l="l" r="r" t="t"/>
              <a:pathLst>
                <a:path extrusionOk="0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4"/>
            <p:cNvSpPr/>
            <p:nvPr/>
          </p:nvSpPr>
          <p:spPr>
            <a:xfrm>
              <a:off x="7394885" y="4374508"/>
              <a:ext cx="105" cy="622450"/>
            </a:xfrm>
            <a:custGeom>
              <a:rect b="b" l="l" r="r" t="t"/>
              <a:pathLst>
                <a:path extrusionOk="0" fill="none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4"/>
            <p:cNvSpPr/>
            <p:nvPr/>
          </p:nvSpPr>
          <p:spPr>
            <a:xfrm>
              <a:off x="7394885" y="4374508"/>
              <a:ext cx="311330" cy="622450"/>
            </a:xfrm>
            <a:custGeom>
              <a:rect b="b" l="l" r="r" t="t"/>
              <a:pathLst>
                <a:path extrusionOk="0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7394885" y="4374508"/>
              <a:ext cx="311330" cy="622450"/>
            </a:xfrm>
            <a:custGeom>
              <a:rect b="b" l="l" r="r" t="t"/>
              <a:pathLst>
                <a:path extrusionOk="0" fill="none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7394885" y="4374508"/>
              <a:ext cx="622450" cy="622450"/>
            </a:xfrm>
            <a:custGeom>
              <a:rect b="b" l="l" r="r" t="t"/>
              <a:pathLst>
                <a:path extrusionOk="0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7394885" y="4374508"/>
              <a:ext cx="622450" cy="622450"/>
            </a:xfrm>
            <a:custGeom>
              <a:rect b="b" l="l" r="r" t="t"/>
              <a:pathLst>
                <a:path extrusionOk="0" fill="none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7394885" y="4374508"/>
              <a:ext cx="933675" cy="622450"/>
            </a:xfrm>
            <a:custGeom>
              <a:rect b="b" l="l" r="r" t="t"/>
              <a:pathLst>
                <a:path extrusionOk="0" h="5900" w="8850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7394885" y="4374508"/>
              <a:ext cx="933675" cy="622450"/>
            </a:xfrm>
            <a:custGeom>
              <a:rect b="b" l="l" r="r" t="t"/>
              <a:pathLst>
                <a:path extrusionOk="0" fill="none" h="5900" w="8850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7394885" y="4374508"/>
              <a:ext cx="1244795" cy="622450"/>
            </a:xfrm>
            <a:custGeom>
              <a:rect b="b" l="l" r="r" t="t"/>
              <a:pathLst>
                <a:path extrusionOk="0" h="5900" w="11799">
                  <a:moveTo>
                    <a:pt x="1" y="5899"/>
                  </a:moveTo>
                  <a:lnTo>
                    <a:pt x="1179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7394885" y="4374508"/>
              <a:ext cx="1244795" cy="622450"/>
            </a:xfrm>
            <a:custGeom>
              <a:rect b="b" l="l" r="r" t="t"/>
              <a:pathLst>
                <a:path extrusionOk="0" fill="none" h="5900" w="11799">
                  <a:moveTo>
                    <a:pt x="1" y="5899"/>
                  </a:moveTo>
                  <a:lnTo>
                    <a:pt x="1179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7394885" y="4374508"/>
              <a:ext cx="1555914" cy="622450"/>
            </a:xfrm>
            <a:custGeom>
              <a:rect b="b" l="l" r="r" t="t"/>
              <a:pathLst>
                <a:path extrusionOk="0" h="5900" w="14748">
                  <a:moveTo>
                    <a:pt x="1" y="5899"/>
                  </a:moveTo>
                  <a:lnTo>
                    <a:pt x="147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7394885" y="4374508"/>
              <a:ext cx="1555914" cy="622450"/>
            </a:xfrm>
            <a:custGeom>
              <a:rect b="b" l="l" r="r" t="t"/>
              <a:pathLst>
                <a:path extrusionOk="0" fill="none" h="5900" w="14748">
                  <a:moveTo>
                    <a:pt x="1" y="5899"/>
                  </a:moveTo>
                  <a:lnTo>
                    <a:pt x="1474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6461421" y="4374508"/>
              <a:ext cx="1244794" cy="622450"/>
            </a:xfrm>
            <a:custGeom>
              <a:rect b="b" l="l" r="r" t="t"/>
              <a:pathLst>
                <a:path extrusionOk="0" h="5900" w="11799">
                  <a:moveTo>
                    <a:pt x="11798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6461421" y="4374508"/>
              <a:ext cx="1244794" cy="622450"/>
            </a:xfrm>
            <a:custGeom>
              <a:rect b="b" l="l" r="r" t="t"/>
              <a:pathLst>
                <a:path extrusionOk="0" fill="none" h="5900" w="11799">
                  <a:moveTo>
                    <a:pt x="11798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6772540" y="4374508"/>
              <a:ext cx="933675" cy="622450"/>
            </a:xfrm>
            <a:custGeom>
              <a:rect b="b" l="l" r="r" t="t"/>
              <a:pathLst>
                <a:path extrusionOk="0" h="5900" w="8850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6772540" y="4374508"/>
              <a:ext cx="933675" cy="622450"/>
            </a:xfrm>
            <a:custGeom>
              <a:rect b="b" l="l" r="r" t="t"/>
              <a:pathLst>
                <a:path extrusionOk="0" fill="none" h="5900" w="8850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7083765" y="4374508"/>
              <a:ext cx="622450" cy="622450"/>
            </a:xfrm>
            <a:custGeom>
              <a:rect b="b" l="l" r="r" t="t"/>
              <a:pathLst>
                <a:path extrusionOk="0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7083765" y="4374508"/>
              <a:ext cx="622450" cy="622450"/>
            </a:xfrm>
            <a:custGeom>
              <a:rect b="b" l="l" r="r" t="t"/>
              <a:pathLst>
                <a:path extrusionOk="0" fill="none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7394885" y="4374508"/>
              <a:ext cx="311330" cy="622450"/>
            </a:xfrm>
            <a:custGeom>
              <a:rect b="b" l="l" r="r" t="t"/>
              <a:pathLst>
                <a:path extrusionOk="0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7394885" y="4374508"/>
              <a:ext cx="311330" cy="622450"/>
            </a:xfrm>
            <a:custGeom>
              <a:rect b="b" l="l" r="r" t="t"/>
              <a:pathLst>
                <a:path extrusionOk="0" fill="none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7706110" y="4374508"/>
              <a:ext cx="105" cy="622450"/>
            </a:xfrm>
            <a:custGeom>
              <a:rect b="b" l="l" r="r" t="t"/>
              <a:pathLst>
                <a:path extrusionOk="0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7706110" y="4374508"/>
              <a:ext cx="105" cy="622450"/>
            </a:xfrm>
            <a:custGeom>
              <a:rect b="b" l="l" r="r" t="t"/>
              <a:pathLst>
                <a:path extrusionOk="0" fill="none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7706110" y="4374508"/>
              <a:ext cx="311225" cy="622450"/>
            </a:xfrm>
            <a:custGeom>
              <a:rect b="b" l="l" r="r" t="t"/>
              <a:pathLst>
                <a:path extrusionOk="0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7706110" y="4374508"/>
              <a:ext cx="311225" cy="622450"/>
            </a:xfrm>
            <a:custGeom>
              <a:rect b="b" l="l" r="r" t="t"/>
              <a:pathLst>
                <a:path extrusionOk="0" fill="none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7706110" y="4374508"/>
              <a:ext cx="622450" cy="622450"/>
            </a:xfrm>
            <a:custGeom>
              <a:rect b="b" l="l" r="r" t="t"/>
              <a:pathLst>
                <a:path extrusionOk="0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7706110" y="4374508"/>
              <a:ext cx="622450" cy="622450"/>
            </a:xfrm>
            <a:custGeom>
              <a:rect b="b" l="l" r="r" t="t"/>
              <a:pathLst>
                <a:path extrusionOk="0" fill="none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7706110" y="4374508"/>
              <a:ext cx="933570" cy="622450"/>
            </a:xfrm>
            <a:custGeom>
              <a:rect b="b" l="l" r="r" t="t"/>
              <a:pathLst>
                <a:path extrusionOk="0" h="5900" w="8849">
                  <a:moveTo>
                    <a:pt x="0" y="5899"/>
                  </a:moveTo>
                  <a:lnTo>
                    <a:pt x="88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7706110" y="4374508"/>
              <a:ext cx="933570" cy="622450"/>
            </a:xfrm>
            <a:custGeom>
              <a:rect b="b" l="l" r="r" t="t"/>
              <a:pathLst>
                <a:path extrusionOk="0" fill="none" h="5900" w="8849">
                  <a:moveTo>
                    <a:pt x="0" y="5899"/>
                  </a:moveTo>
                  <a:lnTo>
                    <a:pt x="884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7706110" y="4374508"/>
              <a:ext cx="1244689" cy="622450"/>
            </a:xfrm>
            <a:custGeom>
              <a:rect b="b" l="l" r="r" t="t"/>
              <a:pathLst>
                <a:path extrusionOk="0" h="5900" w="11798">
                  <a:moveTo>
                    <a:pt x="0" y="5899"/>
                  </a:moveTo>
                  <a:lnTo>
                    <a:pt x="1179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7706110" y="4374508"/>
              <a:ext cx="1244689" cy="622450"/>
            </a:xfrm>
            <a:custGeom>
              <a:rect b="b" l="l" r="r" t="t"/>
              <a:pathLst>
                <a:path extrusionOk="0" fill="none" h="5900" w="11798">
                  <a:moveTo>
                    <a:pt x="0" y="5899"/>
                  </a:moveTo>
                  <a:lnTo>
                    <a:pt x="1179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6461421" y="4374508"/>
              <a:ext cx="1555914" cy="622450"/>
            </a:xfrm>
            <a:custGeom>
              <a:rect b="b" l="l" r="r" t="t"/>
              <a:pathLst>
                <a:path extrusionOk="0" h="5900" w="14748">
                  <a:moveTo>
                    <a:pt x="14748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6461421" y="4374508"/>
              <a:ext cx="1555914" cy="622450"/>
            </a:xfrm>
            <a:custGeom>
              <a:rect b="b" l="l" r="r" t="t"/>
              <a:pathLst>
                <a:path extrusionOk="0" fill="none" h="5900" w="14748">
                  <a:moveTo>
                    <a:pt x="14748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6772540" y="4374508"/>
              <a:ext cx="1244795" cy="622450"/>
            </a:xfrm>
            <a:custGeom>
              <a:rect b="b" l="l" r="r" t="t"/>
              <a:pathLst>
                <a:path extrusionOk="0" h="5900" w="11799">
                  <a:moveTo>
                    <a:pt x="1179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6772540" y="4374508"/>
              <a:ext cx="1244795" cy="622450"/>
            </a:xfrm>
            <a:custGeom>
              <a:rect b="b" l="l" r="r" t="t"/>
              <a:pathLst>
                <a:path extrusionOk="0" fill="none" h="5900" w="11799">
                  <a:moveTo>
                    <a:pt x="1179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7083765" y="4374508"/>
              <a:ext cx="933570" cy="622450"/>
            </a:xfrm>
            <a:custGeom>
              <a:rect b="b" l="l" r="r" t="t"/>
              <a:pathLst>
                <a:path extrusionOk="0" h="5900" w="8849">
                  <a:moveTo>
                    <a:pt x="884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7083765" y="4374508"/>
              <a:ext cx="933570" cy="622450"/>
            </a:xfrm>
            <a:custGeom>
              <a:rect b="b" l="l" r="r" t="t"/>
              <a:pathLst>
                <a:path extrusionOk="0" fill="none" h="5900" w="8849">
                  <a:moveTo>
                    <a:pt x="884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7394885" y="4374508"/>
              <a:ext cx="622450" cy="622450"/>
            </a:xfrm>
            <a:custGeom>
              <a:rect b="b" l="l" r="r" t="t"/>
              <a:pathLst>
                <a:path extrusionOk="0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7394885" y="4374508"/>
              <a:ext cx="622450" cy="622450"/>
            </a:xfrm>
            <a:custGeom>
              <a:rect b="b" l="l" r="r" t="t"/>
              <a:pathLst>
                <a:path extrusionOk="0" fill="none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7706110" y="4374508"/>
              <a:ext cx="311225" cy="622450"/>
            </a:xfrm>
            <a:custGeom>
              <a:rect b="b" l="l" r="r" t="t"/>
              <a:pathLst>
                <a:path extrusionOk="0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7706110" y="4374508"/>
              <a:ext cx="311225" cy="622450"/>
            </a:xfrm>
            <a:custGeom>
              <a:rect b="b" l="l" r="r" t="t"/>
              <a:pathLst>
                <a:path extrusionOk="0" fill="none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8017229" y="4374508"/>
              <a:ext cx="105" cy="622450"/>
            </a:xfrm>
            <a:custGeom>
              <a:rect b="b" l="l" r="r" t="t"/>
              <a:pathLst>
                <a:path extrusionOk="0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8017229" y="4374508"/>
              <a:ext cx="105" cy="622450"/>
            </a:xfrm>
            <a:custGeom>
              <a:rect b="b" l="l" r="r" t="t"/>
              <a:pathLst>
                <a:path extrusionOk="0" fill="none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8017229" y="4374508"/>
              <a:ext cx="311330" cy="622450"/>
            </a:xfrm>
            <a:custGeom>
              <a:rect b="b" l="l" r="r" t="t"/>
              <a:pathLst>
                <a:path extrusionOk="0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8017229" y="4374508"/>
              <a:ext cx="311330" cy="622450"/>
            </a:xfrm>
            <a:custGeom>
              <a:rect b="b" l="l" r="r" t="t"/>
              <a:pathLst>
                <a:path extrusionOk="0" fill="none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8017229" y="4374508"/>
              <a:ext cx="622450" cy="622450"/>
            </a:xfrm>
            <a:custGeom>
              <a:rect b="b" l="l" r="r" t="t"/>
              <a:pathLst>
                <a:path extrusionOk="0" h="5900" w="5900">
                  <a:moveTo>
                    <a:pt x="1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8017229" y="4374508"/>
              <a:ext cx="622450" cy="622450"/>
            </a:xfrm>
            <a:custGeom>
              <a:rect b="b" l="l" r="r" t="t"/>
              <a:pathLst>
                <a:path extrusionOk="0" fill="none" h="5900" w="5900">
                  <a:moveTo>
                    <a:pt x="1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8017229" y="4374508"/>
              <a:ext cx="933569" cy="622450"/>
            </a:xfrm>
            <a:custGeom>
              <a:rect b="b" l="l" r="r" t="t"/>
              <a:pathLst>
                <a:path extrusionOk="0" h="5900" w="8849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8017229" y="4374508"/>
              <a:ext cx="933569" cy="622450"/>
            </a:xfrm>
            <a:custGeom>
              <a:rect b="b" l="l" r="r" t="t"/>
              <a:pathLst>
                <a:path extrusionOk="0" fill="none" h="5900" w="8849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6461421" y="4374508"/>
              <a:ext cx="1867139" cy="622450"/>
            </a:xfrm>
            <a:custGeom>
              <a:rect b="b" l="l" r="r" t="t"/>
              <a:pathLst>
                <a:path extrusionOk="0" h="5900" w="17698">
                  <a:moveTo>
                    <a:pt x="17697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6461421" y="4374508"/>
              <a:ext cx="1867139" cy="622450"/>
            </a:xfrm>
            <a:custGeom>
              <a:rect b="b" l="l" r="r" t="t"/>
              <a:pathLst>
                <a:path extrusionOk="0" fill="none" h="5900" w="17698">
                  <a:moveTo>
                    <a:pt x="17697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6772540" y="4374508"/>
              <a:ext cx="1556020" cy="622450"/>
            </a:xfrm>
            <a:custGeom>
              <a:rect b="b" l="l" r="r" t="t"/>
              <a:pathLst>
                <a:path extrusionOk="0" h="5900" w="14749">
                  <a:moveTo>
                    <a:pt x="14748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6772540" y="4374508"/>
              <a:ext cx="1556020" cy="622450"/>
            </a:xfrm>
            <a:custGeom>
              <a:rect b="b" l="l" r="r" t="t"/>
              <a:pathLst>
                <a:path extrusionOk="0" fill="none" h="5900" w="14749">
                  <a:moveTo>
                    <a:pt x="14748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7083765" y="4374508"/>
              <a:ext cx="1244795" cy="622450"/>
            </a:xfrm>
            <a:custGeom>
              <a:rect b="b" l="l" r="r" t="t"/>
              <a:pathLst>
                <a:path extrusionOk="0" h="5900" w="11799">
                  <a:moveTo>
                    <a:pt x="11798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7083765" y="4374508"/>
              <a:ext cx="1244795" cy="622450"/>
            </a:xfrm>
            <a:custGeom>
              <a:rect b="b" l="l" r="r" t="t"/>
              <a:pathLst>
                <a:path extrusionOk="0" fill="none" h="5900" w="11799">
                  <a:moveTo>
                    <a:pt x="11798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7394885" y="4374508"/>
              <a:ext cx="933675" cy="622450"/>
            </a:xfrm>
            <a:custGeom>
              <a:rect b="b" l="l" r="r" t="t"/>
              <a:pathLst>
                <a:path extrusionOk="0" h="5900" w="8850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7394885" y="4374508"/>
              <a:ext cx="933675" cy="622450"/>
            </a:xfrm>
            <a:custGeom>
              <a:rect b="b" l="l" r="r" t="t"/>
              <a:pathLst>
                <a:path extrusionOk="0" fill="none" h="5900" w="8850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7706110" y="4374508"/>
              <a:ext cx="622450" cy="622450"/>
            </a:xfrm>
            <a:custGeom>
              <a:rect b="b" l="l" r="r" t="t"/>
              <a:pathLst>
                <a:path extrusionOk="0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7706110" y="4374508"/>
              <a:ext cx="622450" cy="622450"/>
            </a:xfrm>
            <a:custGeom>
              <a:rect b="b" l="l" r="r" t="t"/>
              <a:pathLst>
                <a:path extrusionOk="0" fill="none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8017229" y="4374508"/>
              <a:ext cx="311330" cy="622450"/>
            </a:xfrm>
            <a:custGeom>
              <a:rect b="b" l="l" r="r" t="t"/>
              <a:pathLst>
                <a:path extrusionOk="0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8017229" y="4374508"/>
              <a:ext cx="311330" cy="622450"/>
            </a:xfrm>
            <a:custGeom>
              <a:rect b="b" l="l" r="r" t="t"/>
              <a:pathLst>
                <a:path extrusionOk="0" fill="none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8328454" y="4374508"/>
              <a:ext cx="105" cy="622450"/>
            </a:xfrm>
            <a:custGeom>
              <a:rect b="b" l="l" r="r" t="t"/>
              <a:pathLst>
                <a:path extrusionOk="0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8328454" y="4374508"/>
              <a:ext cx="105" cy="622450"/>
            </a:xfrm>
            <a:custGeom>
              <a:rect b="b" l="l" r="r" t="t"/>
              <a:pathLst>
                <a:path extrusionOk="0" fill="none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8328454" y="4374508"/>
              <a:ext cx="311225" cy="622450"/>
            </a:xfrm>
            <a:custGeom>
              <a:rect b="b" l="l" r="r" t="t"/>
              <a:pathLst>
                <a:path extrusionOk="0" h="5900" w="2950">
                  <a:moveTo>
                    <a:pt x="0" y="5899"/>
                  </a:moveTo>
                  <a:lnTo>
                    <a:pt x="29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8328454" y="4374508"/>
              <a:ext cx="311225" cy="622450"/>
            </a:xfrm>
            <a:custGeom>
              <a:rect b="b" l="l" r="r" t="t"/>
              <a:pathLst>
                <a:path extrusionOk="0" fill="none" h="5900" w="2950">
                  <a:moveTo>
                    <a:pt x="0" y="5899"/>
                  </a:moveTo>
                  <a:lnTo>
                    <a:pt x="29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8328454" y="4374508"/>
              <a:ext cx="622344" cy="622450"/>
            </a:xfrm>
            <a:custGeom>
              <a:rect b="b" l="l" r="r" t="t"/>
              <a:pathLst>
                <a:path extrusionOk="0" h="5900" w="5899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8328454" y="4374508"/>
              <a:ext cx="622344" cy="622450"/>
            </a:xfrm>
            <a:custGeom>
              <a:rect b="b" l="l" r="r" t="t"/>
              <a:pathLst>
                <a:path extrusionOk="0" fill="none" h="5900" w="5899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6150275" y="4374500"/>
              <a:ext cx="622325" cy="622450"/>
            </a:xfrm>
            <a:custGeom>
              <a:rect b="b" l="l" r="r" t="t"/>
              <a:pathLst>
                <a:path extrusionOk="0" fill="none" h="5900" w="2950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 flipH="1">
              <a:off x="6150300" y="4374500"/>
              <a:ext cx="622325" cy="622450"/>
            </a:xfrm>
            <a:custGeom>
              <a:rect b="b" l="l" r="r" t="t"/>
              <a:pathLst>
                <a:path extrusionOk="0" fill="none" h="5900" w="2950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24"/>
          <p:cNvGrpSpPr/>
          <p:nvPr/>
        </p:nvGrpSpPr>
        <p:grpSpPr>
          <a:xfrm>
            <a:off x="4813210" y="2066712"/>
            <a:ext cx="3301002" cy="186735"/>
            <a:chOff x="524366" y="4737901"/>
            <a:chExt cx="3301002" cy="186735"/>
          </a:xfrm>
        </p:grpSpPr>
        <p:sp>
          <p:nvSpPr>
            <p:cNvPr id="625" name="Google Shape;625;p24"/>
            <p:cNvSpPr/>
            <p:nvPr/>
          </p:nvSpPr>
          <p:spPr>
            <a:xfrm>
              <a:off x="524366" y="4737901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4" y="0"/>
                  </a:moveTo>
                  <a:cubicBezTo>
                    <a:pt x="378" y="0"/>
                    <a:pt x="1" y="378"/>
                    <a:pt x="1" y="873"/>
                  </a:cubicBezTo>
                  <a:cubicBezTo>
                    <a:pt x="1" y="1369"/>
                    <a:pt x="378" y="1770"/>
                    <a:pt x="874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835591" y="4737901"/>
              <a:ext cx="186735" cy="186735"/>
            </a:xfrm>
            <a:custGeom>
              <a:rect b="b" l="l" r="r" t="t"/>
              <a:pathLst>
                <a:path extrusionOk="0" h="1770" w="1770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1146711" y="4737901"/>
              <a:ext cx="186841" cy="186735"/>
            </a:xfrm>
            <a:custGeom>
              <a:rect b="b" l="l" r="r" t="t"/>
              <a:pathLst>
                <a:path extrusionOk="0" h="1770" w="1771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1457830" y="4737901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4" y="0"/>
                  </a:moveTo>
                  <a:cubicBezTo>
                    <a:pt x="378" y="0"/>
                    <a:pt x="1" y="378"/>
                    <a:pt x="1" y="873"/>
                  </a:cubicBezTo>
                  <a:cubicBezTo>
                    <a:pt x="1" y="1369"/>
                    <a:pt x="378" y="1770"/>
                    <a:pt x="874" y="1770"/>
                  </a:cubicBezTo>
                  <a:cubicBezTo>
                    <a:pt x="1369" y="1770"/>
                    <a:pt x="1771" y="1369"/>
                    <a:pt x="1771" y="873"/>
                  </a:cubicBezTo>
                  <a:cubicBezTo>
                    <a:pt x="1771" y="378"/>
                    <a:pt x="1369" y="0"/>
                    <a:pt x="87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1769055" y="4737901"/>
              <a:ext cx="186735" cy="186735"/>
            </a:xfrm>
            <a:custGeom>
              <a:rect b="b" l="l" r="r" t="t"/>
              <a:pathLst>
                <a:path extrusionOk="0" h="1770" w="1770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2080175" y="4737901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4" y="0"/>
                  </a:moveTo>
                  <a:cubicBezTo>
                    <a:pt x="378" y="0"/>
                    <a:pt x="1" y="378"/>
                    <a:pt x="1" y="873"/>
                  </a:cubicBezTo>
                  <a:cubicBezTo>
                    <a:pt x="1" y="1369"/>
                    <a:pt x="378" y="1770"/>
                    <a:pt x="874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2393839" y="4737901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4" y="0"/>
                  </a:moveTo>
                  <a:cubicBezTo>
                    <a:pt x="378" y="0"/>
                    <a:pt x="1" y="378"/>
                    <a:pt x="1" y="873"/>
                  </a:cubicBezTo>
                  <a:cubicBezTo>
                    <a:pt x="1" y="1369"/>
                    <a:pt x="378" y="1770"/>
                    <a:pt x="874" y="1770"/>
                  </a:cubicBezTo>
                  <a:cubicBezTo>
                    <a:pt x="1369" y="1770"/>
                    <a:pt x="1771" y="1369"/>
                    <a:pt x="1771" y="873"/>
                  </a:cubicBezTo>
                  <a:cubicBezTo>
                    <a:pt x="1771" y="378"/>
                    <a:pt x="1369" y="0"/>
                    <a:pt x="87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2705064" y="4737901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3016183" y="4737901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4" y="0"/>
                  </a:moveTo>
                  <a:cubicBezTo>
                    <a:pt x="378" y="0"/>
                    <a:pt x="1" y="378"/>
                    <a:pt x="1" y="873"/>
                  </a:cubicBezTo>
                  <a:cubicBezTo>
                    <a:pt x="1" y="1369"/>
                    <a:pt x="378" y="1770"/>
                    <a:pt x="874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3327408" y="4737901"/>
              <a:ext cx="186735" cy="186735"/>
            </a:xfrm>
            <a:custGeom>
              <a:rect b="b" l="l" r="r" t="t"/>
              <a:pathLst>
                <a:path extrusionOk="0" h="1770" w="1770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3638528" y="4737901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4" y="0"/>
                  </a:moveTo>
                  <a:cubicBezTo>
                    <a:pt x="378" y="0"/>
                    <a:pt x="1" y="378"/>
                    <a:pt x="1" y="873"/>
                  </a:cubicBezTo>
                  <a:cubicBezTo>
                    <a:pt x="1" y="1369"/>
                    <a:pt x="378" y="1770"/>
                    <a:pt x="874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24"/>
          <p:cNvGrpSpPr/>
          <p:nvPr/>
        </p:nvGrpSpPr>
        <p:grpSpPr>
          <a:xfrm>
            <a:off x="4596733" y="1753889"/>
            <a:ext cx="3734062" cy="311672"/>
            <a:chOff x="1167733" y="2134889"/>
            <a:chExt cx="3734062" cy="311672"/>
          </a:xfrm>
        </p:grpSpPr>
        <p:sp>
          <p:nvSpPr>
            <p:cNvPr id="637" name="Google Shape;637;p24"/>
            <p:cNvSpPr/>
            <p:nvPr/>
          </p:nvSpPr>
          <p:spPr>
            <a:xfrm>
              <a:off x="1167733" y="2134893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1167733" y="2134893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1478852" y="2134893"/>
              <a:ext cx="106" cy="311667"/>
            </a:xfrm>
            <a:custGeom>
              <a:rect b="b" l="l" r="r" t="t"/>
              <a:pathLst>
                <a:path extrusionOk="0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1478852" y="2134893"/>
              <a:ext cx="106" cy="311667"/>
            </a:xfrm>
            <a:custGeom>
              <a:rect b="b" l="l" r="r" t="t"/>
              <a:pathLst>
                <a:path extrusionOk="0" fill="none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>
              <a:off x="1478852" y="2134893"/>
              <a:ext cx="311330" cy="311667"/>
            </a:xfrm>
            <a:custGeom>
              <a:rect b="b" l="l" r="r" t="t"/>
              <a:pathLst>
                <a:path extrusionOk="0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1478852" y="2134893"/>
              <a:ext cx="311330" cy="311667"/>
            </a:xfrm>
            <a:custGeom>
              <a:rect b="b" l="l" r="r" t="t"/>
              <a:pathLst>
                <a:path extrusionOk="0" fill="none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1478852" y="2134893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1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1478852" y="2134893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1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1478852" y="2134893"/>
              <a:ext cx="933569" cy="311667"/>
            </a:xfrm>
            <a:custGeom>
              <a:rect b="b" l="l" r="r" t="t"/>
              <a:pathLst>
                <a:path extrusionOk="0" h="5900" w="8849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1478852" y="2134893"/>
              <a:ext cx="933569" cy="311667"/>
            </a:xfrm>
            <a:custGeom>
              <a:rect b="b" l="l" r="r" t="t"/>
              <a:pathLst>
                <a:path extrusionOk="0" fill="none" h="5900" w="8849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1478852" y="2134893"/>
              <a:ext cx="1244794" cy="311667"/>
            </a:xfrm>
            <a:custGeom>
              <a:rect b="b" l="l" r="r" t="t"/>
              <a:pathLst>
                <a:path extrusionOk="0" h="5900" w="11799">
                  <a:moveTo>
                    <a:pt x="1" y="5899"/>
                  </a:moveTo>
                  <a:lnTo>
                    <a:pt x="1179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1478852" y="2134893"/>
              <a:ext cx="1244794" cy="311667"/>
            </a:xfrm>
            <a:custGeom>
              <a:rect b="b" l="l" r="r" t="t"/>
              <a:pathLst>
                <a:path extrusionOk="0" fill="none" h="5900" w="11799">
                  <a:moveTo>
                    <a:pt x="1" y="5899"/>
                  </a:moveTo>
                  <a:lnTo>
                    <a:pt x="1179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1478852" y="2134893"/>
              <a:ext cx="1555914" cy="311667"/>
            </a:xfrm>
            <a:custGeom>
              <a:rect b="b" l="l" r="r" t="t"/>
              <a:pathLst>
                <a:path extrusionOk="0" h="5900" w="14748">
                  <a:moveTo>
                    <a:pt x="1" y="5899"/>
                  </a:moveTo>
                  <a:lnTo>
                    <a:pt x="147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1478852" y="2134893"/>
              <a:ext cx="1555914" cy="311667"/>
            </a:xfrm>
            <a:custGeom>
              <a:rect b="b" l="l" r="r" t="t"/>
              <a:pathLst>
                <a:path extrusionOk="0" fill="none" h="5900" w="14748">
                  <a:moveTo>
                    <a:pt x="1" y="5899"/>
                  </a:moveTo>
                  <a:lnTo>
                    <a:pt x="1474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1167733" y="2134893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1167733" y="2134893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1478852" y="2134893"/>
              <a:ext cx="311330" cy="311667"/>
            </a:xfrm>
            <a:custGeom>
              <a:rect b="b" l="l" r="r" t="t"/>
              <a:pathLst>
                <a:path extrusionOk="0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1478852" y="2134893"/>
              <a:ext cx="311330" cy="311667"/>
            </a:xfrm>
            <a:custGeom>
              <a:rect b="b" l="l" r="r" t="t"/>
              <a:pathLst>
                <a:path extrusionOk="0" fill="none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1790077" y="2134893"/>
              <a:ext cx="106" cy="311667"/>
            </a:xfrm>
            <a:custGeom>
              <a:rect b="b" l="l" r="r" t="t"/>
              <a:pathLst>
                <a:path extrusionOk="0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1790077" y="2134893"/>
              <a:ext cx="106" cy="311667"/>
            </a:xfrm>
            <a:custGeom>
              <a:rect b="b" l="l" r="r" t="t"/>
              <a:pathLst>
                <a:path extrusionOk="0" fill="none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1790077" y="2134893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0" y="5899"/>
                  </a:moveTo>
                  <a:lnTo>
                    <a:pt x="29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1790077" y="2134893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0" y="5899"/>
                  </a:moveTo>
                  <a:lnTo>
                    <a:pt x="29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1790077" y="2134893"/>
              <a:ext cx="622345" cy="311667"/>
            </a:xfrm>
            <a:custGeom>
              <a:rect b="b" l="l" r="r" t="t"/>
              <a:pathLst>
                <a:path extrusionOk="0" h="5900" w="5899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1790077" y="2134893"/>
              <a:ext cx="622345" cy="311667"/>
            </a:xfrm>
            <a:custGeom>
              <a:rect b="b" l="l" r="r" t="t"/>
              <a:pathLst>
                <a:path extrusionOk="0" fill="none" h="5900" w="5899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1790077" y="2134893"/>
              <a:ext cx="933570" cy="311667"/>
            </a:xfrm>
            <a:custGeom>
              <a:rect b="b" l="l" r="r" t="t"/>
              <a:pathLst>
                <a:path extrusionOk="0" h="5900" w="8849">
                  <a:moveTo>
                    <a:pt x="0" y="5899"/>
                  </a:moveTo>
                  <a:lnTo>
                    <a:pt x="88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1790077" y="2134893"/>
              <a:ext cx="933570" cy="311667"/>
            </a:xfrm>
            <a:custGeom>
              <a:rect b="b" l="l" r="r" t="t"/>
              <a:pathLst>
                <a:path extrusionOk="0" fill="none" h="5900" w="8849">
                  <a:moveTo>
                    <a:pt x="0" y="5899"/>
                  </a:moveTo>
                  <a:lnTo>
                    <a:pt x="884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1790077" y="2134893"/>
              <a:ext cx="1244689" cy="311667"/>
            </a:xfrm>
            <a:custGeom>
              <a:rect b="b" l="l" r="r" t="t"/>
              <a:pathLst>
                <a:path extrusionOk="0" h="5900" w="11798">
                  <a:moveTo>
                    <a:pt x="0" y="5899"/>
                  </a:moveTo>
                  <a:lnTo>
                    <a:pt x="1179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4"/>
            <p:cNvSpPr/>
            <p:nvPr/>
          </p:nvSpPr>
          <p:spPr>
            <a:xfrm>
              <a:off x="1790077" y="2134893"/>
              <a:ext cx="1244689" cy="311667"/>
            </a:xfrm>
            <a:custGeom>
              <a:rect b="b" l="l" r="r" t="t"/>
              <a:pathLst>
                <a:path extrusionOk="0" fill="none" h="5900" w="11798">
                  <a:moveTo>
                    <a:pt x="0" y="5899"/>
                  </a:moveTo>
                  <a:lnTo>
                    <a:pt x="1179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4"/>
            <p:cNvSpPr/>
            <p:nvPr/>
          </p:nvSpPr>
          <p:spPr>
            <a:xfrm>
              <a:off x="1167733" y="2134893"/>
              <a:ext cx="933569" cy="311667"/>
            </a:xfrm>
            <a:custGeom>
              <a:rect b="b" l="l" r="r" t="t"/>
              <a:pathLst>
                <a:path extrusionOk="0" h="5900" w="8849">
                  <a:moveTo>
                    <a:pt x="8848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4"/>
            <p:cNvSpPr/>
            <p:nvPr/>
          </p:nvSpPr>
          <p:spPr>
            <a:xfrm>
              <a:off x="1167733" y="2134893"/>
              <a:ext cx="933569" cy="311667"/>
            </a:xfrm>
            <a:custGeom>
              <a:rect b="b" l="l" r="r" t="t"/>
              <a:pathLst>
                <a:path extrusionOk="0" fill="none" h="5900" w="8849">
                  <a:moveTo>
                    <a:pt x="8848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1478852" y="2134893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589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1478852" y="2134893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589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1790077" y="2134893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294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1790077" y="2134893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294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2101197" y="2134893"/>
              <a:ext cx="106" cy="311667"/>
            </a:xfrm>
            <a:custGeom>
              <a:rect b="b" l="l" r="r" t="t"/>
              <a:pathLst>
                <a:path extrusionOk="0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2101197" y="2134893"/>
              <a:ext cx="106" cy="311667"/>
            </a:xfrm>
            <a:custGeom>
              <a:rect b="b" l="l" r="r" t="t"/>
              <a:pathLst>
                <a:path extrusionOk="0" fill="none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2101197" y="2134893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2101197" y="2134893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2101197" y="2134893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2101197" y="2134893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2101197" y="2134893"/>
              <a:ext cx="933570" cy="311667"/>
            </a:xfrm>
            <a:custGeom>
              <a:rect b="b" l="l" r="r" t="t"/>
              <a:pathLst>
                <a:path extrusionOk="0" h="5900" w="8849">
                  <a:moveTo>
                    <a:pt x="0" y="5899"/>
                  </a:moveTo>
                  <a:lnTo>
                    <a:pt x="88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2101197" y="2134893"/>
              <a:ext cx="933570" cy="311667"/>
            </a:xfrm>
            <a:custGeom>
              <a:rect b="b" l="l" r="r" t="t"/>
              <a:pathLst>
                <a:path extrusionOk="0" fill="none" h="5900" w="8849">
                  <a:moveTo>
                    <a:pt x="0" y="5899"/>
                  </a:moveTo>
                  <a:lnTo>
                    <a:pt x="88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1167733" y="2134893"/>
              <a:ext cx="1244689" cy="311667"/>
            </a:xfrm>
            <a:custGeom>
              <a:rect b="b" l="l" r="r" t="t"/>
              <a:pathLst>
                <a:path extrusionOk="0" h="5900" w="11798">
                  <a:moveTo>
                    <a:pt x="11798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1167733" y="2134893"/>
              <a:ext cx="1244689" cy="311667"/>
            </a:xfrm>
            <a:custGeom>
              <a:rect b="b" l="l" r="r" t="t"/>
              <a:pathLst>
                <a:path extrusionOk="0" fill="none" h="5900" w="11798">
                  <a:moveTo>
                    <a:pt x="11798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1478852" y="2134893"/>
              <a:ext cx="933569" cy="311667"/>
            </a:xfrm>
            <a:custGeom>
              <a:rect b="b" l="l" r="r" t="t"/>
              <a:pathLst>
                <a:path extrusionOk="0" h="5900" w="8849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1478852" y="2134893"/>
              <a:ext cx="933569" cy="311667"/>
            </a:xfrm>
            <a:custGeom>
              <a:rect b="b" l="l" r="r" t="t"/>
              <a:pathLst>
                <a:path extrusionOk="0" fill="none" h="5900" w="8849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1790077" y="2134893"/>
              <a:ext cx="622345" cy="311667"/>
            </a:xfrm>
            <a:custGeom>
              <a:rect b="b" l="l" r="r" t="t"/>
              <a:pathLst>
                <a:path extrusionOk="0" h="5900" w="5899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1790077" y="2134893"/>
              <a:ext cx="622345" cy="311667"/>
            </a:xfrm>
            <a:custGeom>
              <a:rect b="b" l="l" r="r" t="t"/>
              <a:pathLst>
                <a:path extrusionOk="0" fill="none" h="5900" w="5899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2101197" y="2134893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2101197" y="2134893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2412316" y="2134893"/>
              <a:ext cx="106" cy="311667"/>
            </a:xfrm>
            <a:custGeom>
              <a:rect b="b" l="l" r="r" t="t"/>
              <a:pathLst>
                <a:path extrusionOk="0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2412316" y="2134893"/>
              <a:ext cx="106" cy="311667"/>
            </a:xfrm>
            <a:custGeom>
              <a:rect b="b" l="l" r="r" t="t"/>
              <a:pathLst>
                <a:path extrusionOk="0" fill="none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2412316" y="2134893"/>
              <a:ext cx="311331" cy="311667"/>
            </a:xfrm>
            <a:custGeom>
              <a:rect b="b" l="l" r="r" t="t"/>
              <a:pathLst>
                <a:path extrusionOk="0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2412316" y="2134893"/>
              <a:ext cx="311331" cy="311667"/>
            </a:xfrm>
            <a:custGeom>
              <a:rect b="b" l="l" r="r" t="t"/>
              <a:pathLst>
                <a:path extrusionOk="0" fill="none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2412316" y="2134893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2412316" y="2134893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1167733" y="2134893"/>
              <a:ext cx="1555914" cy="311667"/>
            </a:xfrm>
            <a:custGeom>
              <a:rect b="b" l="l" r="r" t="t"/>
              <a:pathLst>
                <a:path extrusionOk="0" h="5900" w="14748">
                  <a:moveTo>
                    <a:pt x="14747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1167733" y="2134893"/>
              <a:ext cx="1555914" cy="311667"/>
            </a:xfrm>
            <a:custGeom>
              <a:rect b="b" l="l" r="r" t="t"/>
              <a:pathLst>
                <a:path extrusionOk="0" fill="none" h="5900" w="14748">
                  <a:moveTo>
                    <a:pt x="14747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1478852" y="2134893"/>
              <a:ext cx="1244794" cy="311667"/>
            </a:xfrm>
            <a:custGeom>
              <a:rect b="b" l="l" r="r" t="t"/>
              <a:pathLst>
                <a:path extrusionOk="0" h="5900" w="11799">
                  <a:moveTo>
                    <a:pt x="11798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1478852" y="2134893"/>
              <a:ext cx="1244794" cy="311667"/>
            </a:xfrm>
            <a:custGeom>
              <a:rect b="b" l="l" r="r" t="t"/>
              <a:pathLst>
                <a:path extrusionOk="0" fill="none" h="5900" w="11799">
                  <a:moveTo>
                    <a:pt x="11798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1790077" y="2134893"/>
              <a:ext cx="933570" cy="311667"/>
            </a:xfrm>
            <a:custGeom>
              <a:rect b="b" l="l" r="r" t="t"/>
              <a:pathLst>
                <a:path extrusionOk="0" h="5900" w="8849">
                  <a:moveTo>
                    <a:pt x="8848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1790077" y="2134893"/>
              <a:ext cx="933570" cy="311667"/>
            </a:xfrm>
            <a:custGeom>
              <a:rect b="b" l="l" r="r" t="t"/>
              <a:pathLst>
                <a:path extrusionOk="0" fill="none" h="5900" w="8849">
                  <a:moveTo>
                    <a:pt x="8848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2101197" y="2134893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2101197" y="2134893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2412316" y="2134893"/>
              <a:ext cx="311331" cy="311667"/>
            </a:xfrm>
            <a:custGeom>
              <a:rect b="b" l="l" r="r" t="t"/>
              <a:pathLst>
                <a:path extrusionOk="0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2412316" y="2134893"/>
              <a:ext cx="311331" cy="311667"/>
            </a:xfrm>
            <a:custGeom>
              <a:rect b="b" l="l" r="r" t="t"/>
              <a:pathLst>
                <a:path extrusionOk="0" fill="none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2723541" y="2134893"/>
              <a:ext cx="106" cy="311667"/>
            </a:xfrm>
            <a:custGeom>
              <a:rect b="b" l="l" r="r" t="t"/>
              <a:pathLst>
                <a:path extrusionOk="0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2723541" y="2134893"/>
              <a:ext cx="106" cy="311667"/>
            </a:xfrm>
            <a:custGeom>
              <a:rect b="b" l="l" r="r" t="t"/>
              <a:pathLst>
                <a:path extrusionOk="0" fill="none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2723541" y="2134893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2723541" y="2134893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1167733" y="2134893"/>
              <a:ext cx="1867034" cy="311667"/>
            </a:xfrm>
            <a:custGeom>
              <a:rect b="b" l="l" r="r" t="t"/>
              <a:pathLst>
                <a:path extrusionOk="0" h="5900" w="17697">
                  <a:moveTo>
                    <a:pt x="17697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1167733" y="2134893"/>
              <a:ext cx="1867034" cy="311667"/>
            </a:xfrm>
            <a:custGeom>
              <a:rect b="b" l="l" r="r" t="t"/>
              <a:pathLst>
                <a:path extrusionOk="0" fill="none" h="5900" w="17697">
                  <a:moveTo>
                    <a:pt x="17697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1478852" y="2134893"/>
              <a:ext cx="1555914" cy="311667"/>
            </a:xfrm>
            <a:custGeom>
              <a:rect b="b" l="l" r="r" t="t"/>
              <a:pathLst>
                <a:path extrusionOk="0" h="5900" w="14748">
                  <a:moveTo>
                    <a:pt x="14748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1478852" y="2134893"/>
              <a:ext cx="1555914" cy="311667"/>
            </a:xfrm>
            <a:custGeom>
              <a:rect b="b" l="l" r="r" t="t"/>
              <a:pathLst>
                <a:path extrusionOk="0" fill="none" h="5900" w="14748">
                  <a:moveTo>
                    <a:pt x="14748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1790077" y="2134893"/>
              <a:ext cx="1244689" cy="311667"/>
            </a:xfrm>
            <a:custGeom>
              <a:rect b="b" l="l" r="r" t="t"/>
              <a:pathLst>
                <a:path extrusionOk="0" h="5900" w="11798">
                  <a:moveTo>
                    <a:pt x="11798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1790077" y="2134893"/>
              <a:ext cx="1244689" cy="311667"/>
            </a:xfrm>
            <a:custGeom>
              <a:rect b="b" l="l" r="r" t="t"/>
              <a:pathLst>
                <a:path extrusionOk="0" fill="none" h="5900" w="11798">
                  <a:moveTo>
                    <a:pt x="11798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2101197" y="2134893"/>
              <a:ext cx="933570" cy="311667"/>
            </a:xfrm>
            <a:custGeom>
              <a:rect b="b" l="l" r="r" t="t"/>
              <a:pathLst>
                <a:path extrusionOk="0" h="5900" w="8849">
                  <a:moveTo>
                    <a:pt x="884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2101197" y="2134893"/>
              <a:ext cx="933570" cy="311667"/>
            </a:xfrm>
            <a:custGeom>
              <a:rect b="b" l="l" r="r" t="t"/>
              <a:pathLst>
                <a:path extrusionOk="0" fill="none" h="5900" w="8849">
                  <a:moveTo>
                    <a:pt x="884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2412316" y="2134893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2412316" y="2134893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723541" y="2134893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2723541" y="2134893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3034661" y="2134893"/>
              <a:ext cx="106" cy="311667"/>
            </a:xfrm>
            <a:custGeom>
              <a:rect b="b" l="l" r="r" t="t"/>
              <a:pathLst>
                <a:path extrusionOk="0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3034661" y="2134893"/>
              <a:ext cx="106" cy="311667"/>
            </a:xfrm>
            <a:custGeom>
              <a:rect b="b" l="l" r="r" t="t"/>
              <a:pathLst>
                <a:path extrusionOk="0" fill="none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3034655" y="2134893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3034655" y="2134893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3034655" y="2134893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1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3034655" y="2134893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1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3034655" y="2134893"/>
              <a:ext cx="933569" cy="311667"/>
            </a:xfrm>
            <a:custGeom>
              <a:rect b="b" l="l" r="r" t="t"/>
              <a:pathLst>
                <a:path extrusionOk="0" h="5900" w="8849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3034655" y="2134893"/>
              <a:ext cx="933569" cy="311667"/>
            </a:xfrm>
            <a:custGeom>
              <a:rect b="b" l="l" r="r" t="t"/>
              <a:pathLst>
                <a:path extrusionOk="0" fill="none" h="5900" w="8849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3034655" y="2134893"/>
              <a:ext cx="1244794" cy="311667"/>
            </a:xfrm>
            <a:custGeom>
              <a:rect b="b" l="l" r="r" t="t"/>
              <a:pathLst>
                <a:path extrusionOk="0" h="5900" w="11799">
                  <a:moveTo>
                    <a:pt x="1" y="5899"/>
                  </a:moveTo>
                  <a:lnTo>
                    <a:pt x="1179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3034655" y="2134893"/>
              <a:ext cx="1244794" cy="311667"/>
            </a:xfrm>
            <a:custGeom>
              <a:rect b="b" l="l" r="r" t="t"/>
              <a:pathLst>
                <a:path extrusionOk="0" fill="none" h="5900" w="11799">
                  <a:moveTo>
                    <a:pt x="1" y="5899"/>
                  </a:moveTo>
                  <a:lnTo>
                    <a:pt x="1179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3034655" y="2134893"/>
              <a:ext cx="1555914" cy="311667"/>
            </a:xfrm>
            <a:custGeom>
              <a:rect b="b" l="l" r="r" t="t"/>
              <a:pathLst>
                <a:path extrusionOk="0" h="5900" w="14748">
                  <a:moveTo>
                    <a:pt x="1" y="5899"/>
                  </a:moveTo>
                  <a:lnTo>
                    <a:pt x="147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3034655" y="2134893"/>
              <a:ext cx="1555914" cy="311667"/>
            </a:xfrm>
            <a:custGeom>
              <a:rect b="b" l="l" r="r" t="t"/>
              <a:pathLst>
                <a:path extrusionOk="0" fill="none" h="5900" w="14748">
                  <a:moveTo>
                    <a:pt x="1" y="5899"/>
                  </a:moveTo>
                  <a:lnTo>
                    <a:pt x="1474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3034655" y="2134893"/>
              <a:ext cx="1867139" cy="311667"/>
            </a:xfrm>
            <a:custGeom>
              <a:rect b="b" l="l" r="r" t="t"/>
              <a:pathLst>
                <a:path extrusionOk="0" h="5900" w="17698">
                  <a:moveTo>
                    <a:pt x="1" y="5899"/>
                  </a:moveTo>
                  <a:lnTo>
                    <a:pt x="1769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3034655" y="2134893"/>
              <a:ext cx="1867139" cy="311667"/>
            </a:xfrm>
            <a:custGeom>
              <a:rect b="b" l="l" r="r" t="t"/>
              <a:pathLst>
                <a:path extrusionOk="0" fill="none" h="5900" w="17698">
                  <a:moveTo>
                    <a:pt x="1" y="5899"/>
                  </a:moveTo>
                  <a:lnTo>
                    <a:pt x="17697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3034655" y="2134893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3034655" y="2134893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3345775" y="2134893"/>
              <a:ext cx="106" cy="311667"/>
            </a:xfrm>
            <a:custGeom>
              <a:rect b="b" l="l" r="r" t="t"/>
              <a:pathLst>
                <a:path extrusionOk="0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3345775" y="2134893"/>
              <a:ext cx="106" cy="311667"/>
            </a:xfrm>
            <a:custGeom>
              <a:rect b="b" l="l" r="r" t="t"/>
              <a:pathLst>
                <a:path extrusionOk="0" fill="none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3345775" y="2134893"/>
              <a:ext cx="311331" cy="311667"/>
            </a:xfrm>
            <a:custGeom>
              <a:rect b="b" l="l" r="r" t="t"/>
              <a:pathLst>
                <a:path extrusionOk="0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3345775" y="2134893"/>
              <a:ext cx="311331" cy="311667"/>
            </a:xfrm>
            <a:custGeom>
              <a:rect b="b" l="l" r="r" t="t"/>
              <a:pathLst>
                <a:path extrusionOk="0" fill="none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3345775" y="2134893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4"/>
            <p:cNvSpPr/>
            <p:nvPr/>
          </p:nvSpPr>
          <p:spPr>
            <a:xfrm>
              <a:off x="3345775" y="2134893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4"/>
            <p:cNvSpPr/>
            <p:nvPr/>
          </p:nvSpPr>
          <p:spPr>
            <a:xfrm>
              <a:off x="3345775" y="2134893"/>
              <a:ext cx="933675" cy="311667"/>
            </a:xfrm>
            <a:custGeom>
              <a:rect b="b" l="l" r="r" t="t"/>
              <a:pathLst>
                <a:path extrusionOk="0" h="5900" w="8850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4"/>
            <p:cNvSpPr/>
            <p:nvPr/>
          </p:nvSpPr>
          <p:spPr>
            <a:xfrm>
              <a:off x="3345775" y="2134893"/>
              <a:ext cx="933675" cy="311667"/>
            </a:xfrm>
            <a:custGeom>
              <a:rect b="b" l="l" r="r" t="t"/>
              <a:pathLst>
                <a:path extrusionOk="0" fill="none" h="5900" w="8850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4"/>
            <p:cNvSpPr/>
            <p:nvPr/>
          </p:nvSpPr>
          <p:spPr>
            <a:xfrm>
              <a:off x="3345775" y="2134893"/>
              <a:ext cx="1244795" cy="311667"/>
            </a:xfrm>
            <a:custGeom>
              <a:rect b="b" l="l" r="r" t="t"/>
              <a:pathLst>
                <a:path extrusionOk="0" h="5900" w="11799">
                  <a:moveTo>
                    <a:pt x="1" y="5899"/>
                  </a:moveTo>
                  <a:lnTo>
                    <a:pt x="117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3345775" y="2134893"/>
              <a:ext cx="1244795" cy="311667"/>
            </a:xfrm>
            <a:custGeom>
              <a:rect b="b" l="l" r="r" t="t"/>
              <a:pathLst>
                <a:path extrusionOk="0" fill="none" h="5900" w="11799">
                  <a:moveTo>
                    <a:pt x="1" y="5899"/>
                  </a:moveTo>
                  <a:lnTo>
                    <a:pt x="117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4"/>
            <p:cNvSpPr/>
            <p:nvPr/>
          </p:nvSpPr>
          <p:spPr>
            <a:xfrm>
              <a:off x="3345775" y="2134893"/>
              <a:ext cx="1556020" cy="311667"/>
            </a:xfrm>
            <a:custGeom>
              <a:rect b="b" l="l" r="r" t="t"/>
              <a:pathLst>
                <a:path extrusionOk="0" h="5900" w="14749">
                  <a:moveTo>
                    <a:pt x="1" y="5899"/>
                  </a:moveTo>
                  <a:lnTo>
                    <a:pt x="147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4"/>
            <p:cNvSpPr/>
            <p:nvPr/>
          </p:nvSpPr>
          <p:spPr>
            <a:xfrm>
              <a:off x="3345775" y="2134893"/>
              <a:ext cx="1556020" cy="311667"/>
            </a:xfrm>
            <a:custGeom>
              <a:rect b="b" l="l" r="r" t="t"/>
              <a:pathLst>
                <a:path extrusionOk="0" fill="none" h="5900" w="14749">
                  <a:moveTo>
                    <a:pt x="1" y="5899"/>
                  </a:moveTo>
                  <a:lnTo>
                    <a:pt x="1474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3034655" y="2134893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589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4"/>
            <p:cNvSpPr/>
            <p:nvPr/>
          </p:nvSpPr>
          <p:spPr>
            <a:xfrm>
              <a:off x="3034655" y="2134893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589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4"/>
            <p:cNvSpPr/>
            <p:nvPr/>
          </p:nvSpPr>
          <p:spPr>
            <a:xfrm>
              <a:off x="3345775" y="2134893"/>
              <a:ext cx="311331" cy="311667"/>
            </a:xfrm>
            <a:custGeom>
              <a:rect b="b" l="l" r="r" t="t"/>
              <a:pathLst>
                <a:path extrusionOk="0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4"/>
            <p:cNvSpPr/>
            <p:nvPr/>
          </p:nvSpPr>
          <p:spPr>
            <a:xfrm>
              <a:off x="3345775" y="2134893"/>
              <a:ext cx="311331" cy="311667"/>
            </a:xfrm>
            <a:custGeom>
              <a:rect b="b" l="l" r="r" t="t"/>
              <a:pathLst>
                <a:path extrusionOk="0" fill="none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4"/>
            <p:cNvSpPr/>
            <p:nvPr/>
          </p:nvSpPr>
          <p:spPr>
            <a:xfrm>
              <a:off x="3657000" y="2134893"/>
              <a:ext cx="106" cy="311667"/>
            </a:xfrm>
            <a:custGeom>
              <a:rect b="b" l="l" r="r" t="t"/>
              <a:pathLst>
                <a:path extrusionOk="0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4"/>
            <p:cNvSpPr/>
            <p:nvPr/>
          </p:nvSpPr>
          <p:spPr>
            <a:xfrm>
              <a:off x="3657000" y="2134893"/>
              <a:ext cx="106" cy="311667"/>
            </a:xfrm>
            <a:custGeom>
              <a:rect b="b" l="l" r="r" t="t"/>
              <a:pathLst>
                <a:path extrusionOk="0" fill="none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4"/>
            <p:cNvSpPr/>
            <p:nvPr/>
          </p:nvSpPr>
          <p:spPr>
            <a:xfrm>
              <a:off x="3657000" y="2134893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4"/>
            <p:cNvSpPr/>
            <p:nvPr/>
          </p:nvSpPr>
          <p:spPr>
            <a:xfrm>
              <a:off x="3657000" y="2134893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4"/>
            <p:cNvSpPr/>
            <p:nvPr/>
          </p:nvSpPr>
          <p:spPr>
            <a:xfrm>
              <a:off x="3657000" y="2134893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4"/>
            <p:cNvSpPr/>
            <p:nvPr/>
          </p:nvSpPr>
          <p:spPr>
            <a:xfrm>
              <a:off x="3657000" y="2134893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4"/>
            <p:cNvSpPr/>
            <p:nvPr/>
          </p:nvSpPr>
          <p:spPr>
            <a:xfrm>
              <a:off x="3657000" y="2134893"/>
              <a:ext cx="933570" cy="311667"/>
            </a:xfrm>
            <a:custGeom>
              <a:rect b="b" l="l" r="r" t="t"/>
              <a:pathLst>
                <a:path extrusionOk="0" h="5900" w="8849">
                  <a:moveTo>
                    <a:pt x="0" y="5899"/>
                  </a:moveTo>
                  <a:lnTo>
                    <a:pt x="88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4"/>
            <p:cNvSpPr/>
            <p:nvPr/>
          </p:nvSpPr>
          <p:spPr>
            <a:xfrm>
              <a:off x="3657000" y="2134893"/>
              <a:ext cx="933570" cy="311667"/>
            </a:xfrm>
            <a:custGeom>
              <a:rect b="b" l="l" r="r" t="t"/>
              <a:pathLst>
                <a:path extrusionOk="0" fill="none" h="5900" w="8849">
                  <a:moveTo>
                    <a:pt x="0" y="5899"/>
                  </a:moveTo>
                  <a:lnTo>
                    <a:pt x="88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3657000" y="2134893"/>
              <a:ext cx="1244795" cy="311667"/>
            </a:xfrm>
            <a:custGeom>
              <a:rect b="b" l="l" r="r" t="t"/>
              <a:pathLst>
                <a:path extrusionOk="0" h="5900" w="11799">
                  <a:moveTo>
                    <a:pt x="0" y="5899"/>
                  </a:moveTo>
                  <a:lnTo>
                    <a:pt x="1179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3657000" y="2134893"/>
              <a:ext cx="1244795" cy="311667"/>
            </a:xfrm>
            <a:custGeom>
              <a:rect b="b" l="l" r="r" t="t"/>
              <a:pathLst>
                <a:path extrusionOk="0" fill="none" h="5900" w="11799">
                  <a:moveTo>
                    <a:pt x="0" y="5899"/>
                  </a:moveTo>
                  <a:lnTo>
                    <a:pt x="1179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3034655" y="2134893"/>
              <a:ext cx="933569" cy="311667"/>
            </a:xfrm>
            <a:custGeom>
              <a:rect b="b" l="l" r="r" t="t"/>
              <a:pathLst>
                <a:path extrusionOk="0" h="5900" w="8849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3034655" y="2134893"/>
              <a:ext cx="933569" cy="311667"/>
            </a:xfrm>
            <a:custGeom>
              <a:rect b="b" l="l" r="r" t="t"/>
              <a:pathLst>
                <a:path extrusionOk="0" fill="none" h="5900" w="8849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3345775" y="2134893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3345775" y="2134893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3657000" y="2134893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3657000" y="2134893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4"/>
            <p:cNvSpPr/>
            <p:nvPr/>
          </p:nvSpPr>
          <p:spPr>
            <a:xfrm>
              <a:off x="3968119" y="2134893"/>
              <a:ext cx="106" cy="311667"/>
            </a:xfrm>
            <a:custGeom>
              <a:rect b="b" l="l" r="r" t="t"/>
              <a:pathLst>
                <a:path extrusionOk="0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3968119" y="2134893"/>
              <a:ext cx="106" cy="311667"/>
            </a:xfrm>
            <a:custGeom>
              <a:rect b="b" l="l" r="r" t="t"/>
              <a:pathLst>
                <a:path extrusionOk="0" fill="none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3968119" y="2134893"/>
              <a:ext cx="311331" cy="311667"/>
            </a:xfrm>
            <a:custGeom>
              <a:rect b="b" l="l" r="r" t="t"/>
              <a:pathLst>
                <a:path extrusionOk="0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3968119" y="2134893"/>
              <a:ext cx="311331" cy="311667"/>
            </a:xfrm>
            <a:custGeom>
              <a:rect b="b" l="l" r="r" t="t"/>
              <a:pathLst>
                <a:path extrusionOk="0" fill="none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3968119" y="2134893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3968119" y="2134893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3968119" y="2134893"/>
              <a:ext cx="933675" cy="311667"/>
            </a:xfrm>
            <a:custGeom>
              <a:rect b="b" l="l" r="r" t="t"/>
              <a:pathLst>
                <a:path extrusionOk="0" h="5900" w="8850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3968119" y="2134893"/>
              <a:ext cx="933675" cy="311667"/>
            </a:xfrm>
            <a:custGeom>
              <a:rect b="b" l="l" r="r" t="t"/>
              <a:pathLst>
                <a:path extrusionOk="0" fill="none" h="5900" w="8850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3034655" y="2134893"/>
              <a:ext cx="1244794" cy="311667"/>
            </a:xfrm>
            <a:custGeom>
              <a:rect b="b" l="l" r="r" t="t"/>
              <a:pathLst>
                <a:path extrusionOk="0" h="5900" w="11799">
                  <a:moveTo>
                    <a:pt x="11798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3034655" y="2134893"/>
              <a:ext cx="1244794" cy="311667"/>
            </a:xfrm>
            <a:custGeom>
              <a:rect b="b" l="l" r="r" t="t"/>
              <a:pathLst>
                <a:path extrusionOk="0" fill="none" h="5900" w="11799">
                  <a:moveTo>
                    <a:pt x="11798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3345775" y="2134893"/>
              <a:ext cx="933675" cy="311667"/>
            </a:xfrm>
            <a:custGeom>
              <a:rect b="b" l="l" r="r" t="t"/>
              <a:pathLst>
                <a:path extrusionOk="0" h="5900" w="8850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3345775" y="2134893"/>
              <a:ext cx="933675" cy="311667"/>
            </a:xfrm>
            <a:custGeom>
              <a:rect b="b" l="l" r="r" t="t"/>
              <a:pathLst>
                <a:path extrusionOk="0" fill="none" h="5900" w="8850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3657000" y="2134893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3657000" y="2134893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3968119" y="2134893"/>
              <a:ext cx="311331" cy="311667"/>
            </a:xfrm>
            <a:custGeom>
              <a:rect b="b" l="l" r="r" t="t"/>
              <a:pathLst>
                <a:path extrusionOk="0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3968119" y="2134893"/>
              <a:ext cx="311331" cy="311667"/>
            </a:xfrm>
            <a:custGeom>
              <a:rect b="b" l="l" r="r" t="t"/>
              <a:pathLst>
                <a:path extrusionOk="0" fill="none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4279344" y="2134893"/>
              <a:ext cx="106" cy="311667"/>
            </a:xfrm>
            <a:custGeom>
              <a:rect b="b" l="l" r="r" t="t"/>
              <a:pathLst>
                <a:path extrusionOk="0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4279344" y="2134893"/>
              <a:ext cx="106" cy="311667"/>
            </a:xfrm>
            <a:custGeom>
              <a:rect b="b" l="l" r="r" t="t"/>
              <a:pathLst>
                <a:path extrusionOk="0" fill="none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4279344" y="2134893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4279344" y="2134893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4279344" y="2134893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4279344" y="2134893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3034655" y="2134893"/>
              <a:ext cx="1555914" cy="311667"/>
            </a:xfrm>
            <a:custGeom>
              <a:rect b="b" l="l" r="r" t="t"/>
              <a:pathLst>
                <a:path extrusionOk="0" h="5900" w="14748">
                  <a:moveTo>
                    <a:pt x="14748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3034655" y="2134893"/>
              <a:ext cx="1555914" cy="311667"/>
            </a:xfrm>
            <a:custGeom>
              <a:rect b="b" l="l" r="r" t="t"/>
              <a:pathLst>
                <a:path extrusionOk="0" fill="none" h="5900" w="14748">
                  <a:moveTo>
                    <a:pt x="14748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3345775" y="2134893"/>
              <a:ext cx="1244795" cy="311667"/>
            </a:xfrm>
            <a:custGeom>
              <a:rect b="b" l="l" r="r" t="t"/>
              <a:pathLst>
                <a:path extrusionOk="0" h="5900" w="11799">
                  <a:moveTo>
                    <a:pt x="1179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3345775" y="2134893"/>
              <a:ext cx="1244795" cy="311667"/>
            </a:xfrm>
            <a:custGeom>
              <a:rect b="b" l="l" r="r" t="t"/>
              <a:pathLst>
                <a:path extrusionOk="0" fill="none" h="5900" w="11799">
                  <a:moveTo>
                    <a:pt x="1179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3657000" y="2134893"/>
              <a:ext cx="933570" cy="311667"/>
            </a:xfrm>
            <a:custGeom>
              <a:rect b="b" l="l" r="r" t="t"/>
              <a:pathLst>
                <a:path extrusionOk="0" h="5900" w="8849">
                  <a:moveTo>
                    <a:pt x="884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3657000" y="2134893"/>
              <a:ext cx="933570" cy="311667"/>
            </a:xfrm>
            <a:custGeom>
              <a:rect b="b" l="l" r="r" t="t"/>
              <a:pathLst>
                <a:path extrusionOk="0" fill="none" h="5900" w="8849">
                  <a:moveTo>
                    <a:pt x="884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3968119" y="2134893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3968119" y="2134893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4279344" y="2134893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4279344" y="2134893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4590464" y="2134893"/>
              <a:ext cx="106" cy="311667"/>
            </a:xfrm>
            <a:custGeom>
              <a:rect b="b" l="l" r="r" t="t"/>
              <a:pathLst>
                <a:path extrusionOk="0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4590464" y="2134893"/>
              <a:ext cx="106" cy="311667"/>
            </a:xfrm>
            <a:custGeom>
              <a:rect b="b" l="l" r="r" t="t"/>
              <a:pathLst>
                <a:path extrusionOk="0" fill="none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4590464" y="2134893"/>
              <a:ext cx="311331" cy="311667"/>
            </a:xfrm>
            <a:custGeom>
              <a:rect b="b" l="l" r="r" t="t"/>
              <a:pathLst>
                <a:path extrusionOk="0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4590464" y="2134893"/>
              <a:ext cx="311331" cy="311667"/>
            </a:xfrm>
            <a:custGeom>
              <a:rect b="b" l="l" r="r" t="t"/>
              <a:pathLst>
                <a:path extrusionOk="0" fill="none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2723509" y="2134889"/>
              <a:ext cx="622325" cy="311667"/>
            </a:xfrm>
            <a:custGeom>
              <a:rect b="b" l="l" r="r" t="t"/>
              <a:pathLst>
                <a:path extrusionOk="0" fill="none" h="5900" w="2950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 flipH="1">
              <a:off x="2723534" y="2134889"/>
              <a:ext cx="622325" cy="311667"/>
            </a:xfrm>
            <a:custGeom>
              <a:rect b="b" l="l" r="r" t="t"/>
              <a:pathLst>
                <a:path extrusionOk="0" fill="none" h="5900" w="2950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24"/>
          <p:cNvGrpSpPr/>
          <p:nvPr/>
        </p:nvGrpSpPr>
        <p:grpSpPr>
          <a:xfrm>
            <a:off x="4906526" y="2253970"/>
            <a:ext cx="3114262" cy="311667"/>
            <a:chOff x="1477526" y="2634970"/>
            <a:chExt cx="3114262" cy="311667"/>
          </a:xfrm>
        </p:grpSpPr>
        <p:sp>
          <p:nvSpPr>
            <p:cNvPr id="806" name="Google Shape;806;p24"/>
            <p:cNvSpPr/>
            <p:nvPr/>
          </p:nvSpPr>
          <p:spPr>
            <a:xfrm>
              <a:off x="1477526" y="2634970"/>
              <a:ext cx="311331" cy="311667"/>
            </a:xfrm>
            <a:custGeom>
              <a:rect b="b" l="l" r="r" t="t"/>
              <a:pathLst>
                <a:path extrusionOk="0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1477526" y="2634970"/>
              <a:ext cx="311331" cy="311667"/>
            </a:xfrm>
            <a:custGeom>
              <a:rect b="b" l="l" r="r" t="t"/>
              <a:pathLst>
                <a:path extrusionOk="0" fill="none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1788750" y="2634970"/>
              <a:ext cx="106" cy="311667"/>
            </a:xfrm>
            <a:custGeom>
              <a:rect b="b" l="l" r="r" t="t"/>
              <a:pathLst>
                <a:path extrusionOk="0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1788750" y="2634970"/>
              <a:ext cx="106" cy="311667"/>
            </a:xfrm>
            <a:custGeom>
              <a:rect b="b" l="l" r="r" t="t"/>
              <a:pathLst>
                <a:path extrusionOk="0" fill="none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1788750" y="2634970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0" y="5899"/>
                  </a:moveTo>
                  <a:lnTo>
                    <a:pt x="29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1788750" y="2634970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0" y="5899"/>
                  </a:moveTo>
                  <a:lnTo>
                    <a:pt x="29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1788750" y="2634970"/>
              <a:ext cx="622345" cy="311667"/>
            </a:xfrm>
            <a:custGeom>
              <a:rect b="b" l="l" r="r" t="t"/>
              <a:pathLst>
                <a:path extrusionOk="0" h="5900" w="5899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1788750" y="2634970"/>
              <a:ext cx="622345" cy="311667"/>
            </a:xfrm>
            <a:custGeom>
              <a:rect b="b" l="l" r="r" t="t"/>
              <a:pathLst>
                <a:path extrusionOk="0" fill="none" h="5900" w="5899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1788750" y="2634970"/>
              <a:ext cx="933570" cy="311667"/>
            </a:xfrm>
            <a:custGeom>
              <a:rect b="b" l="l" r="r" t="t"/>
              <a:pathLst>
                <a:path extrusionOk="0" h="5900" w="8849">
                  <a:moveTo>
                    <a:pt x="0" y="5899"/>
                  </a:moveTo>
                  <a:lnTo>
                    <a:pt x="88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1788750" y="2634970"/>
              <a:ext cx="933570" cy="311667"/>
            </a:xfrm>
            <a:custGeom>
              <a:rect b="b" l="l" r="r" t="t"/>
              <a:pathLst>
                <a:path extrusionOk="0" fill="none" h="5900" w="8849">
                  <a:moveTo>
                    <a:pt x="0" y="5899"/>
                  </a:moveTo>
                  <a:lnTo>
                    <a:pt x="884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1788750" y="2634970"/>
              <a:ext cx="1244689" cy="311667"/>
            </a:xfrm>
            <a:custGeom>
              <a:rect b="b" l="l" r="r" t="t"/>
              <a:pathLst>
                <a:path extrusionOk="0" h="5900" w="11798">
                  <a:moveTo>
                    <a:pt x="0" y="5899"/>
                  </a:moveTo>
                  <a:lnTo>
                    <a:pt x="1179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1788750" y="2634970"/>
              <a:ext cx="1244689" cy="311667"/>
            </a:xfrm>
            <a:custGeom>
              <a:rect b="b" l="l" r="r" t="t"/>
              <a:pathLst>
                <a:path extrusionOk="0" fill="none" h="5900" w="11798">
                  <a:moveTo>
                    <a:pt x="0" y="5899"/>
                  </a:moveTo>
                  <a:lnTo>
                    <a:pt x="1179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1477526" y="2634970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589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1477526" y="2634970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589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1788750" y="2634970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294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1788750" y="2634970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294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2099869" y="2634970"/>
              <a:ext cx="106" cy="311667"/>
            </a:xfrm>
            <a:custGeom>
              <a:rect b="b" l="l" r="r" t="t"/>
              <a:pathLst>
                <a:path extrusionOk="0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2099869" y="2634970"/>
              <a:ext cx="106" cy="311667"/>
            </a:xfrm>
            <a:custGeom>
              <a:rect b="b" l="l" r="r" t="t"/>
              <a:pathLst>
                <a:path extrusionOk="0" fill="none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2099869" y="2634970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2099869" y="2634970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2099869" y="2634970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2099869" y="2634970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2099869" y="2634970"/>
              <a:ext cx="933570" cy="311667"/>
            </a:xfrm>
            <a:custGeom>
              <a:rect b="b" l="l" r="r" t="t"/>
              <a:pathLst>
                <a:path extrusionOk="0" h="5900" w="8849">
                  <a:moveTo>
                    <a:pt x="0" y="5899"/>
                  </a:moveTo>
                  <a:lnTo>
                    <a:pt x="88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2099869" y="2634970"/>
              <a:ext cx="933570" cy="311667"/>
            </a:xfrm>
            <a:custGeom>
              <a:rect b="b" l="l" r="r" t="t"/>
              <a:pathLst>
                <a:path extrusionOk="0" fill="none" h="5900" w="8849">
                  <a:moveTo>
                    <a:pt x="0" y="5899"/>
                  </a:moveTo>
                  <a:lnTo>
                    <a:pt x="88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1477526" y="2634970"/>
              <a:ext cx="933570" cy="311667"/>
            </a:xfrm>
            <a:custGeom>
              <a:rect b="b" l="l" r="r" t="t"/>
              <a:pathLst>
                <a:path extrusionOk="0" h="5900" w="8849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1477526" y="2634970"/>
              <a:ext cx="933570" cy="311667"/>
            </a:xfrm>
            <a:custGeom>
              <a:rect b="b" l="l" r="r" t="t"/>
              <a:pathLst>
                <a:path extrusionOk="0" fill="none" h="5900" w="8849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1788750" y="2634970"/>
              <a:ext cx="622345" cy="311667"/>
            </a:xfrm>
            <a:custGeom>
              <a:rect b="b" l="l" r="r" t="t"/>
              <a:pathLst>
                <a:path extrusionOk="0" h="5900" w="5899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1788750" y="2634970"/>
              <a:ext cx="622345" cy="311667"/>
            </a:xfrm>
            <a:custGeom>
              <a:rect b="b" l="l" r="r" t="t"/>
              <a:pathLst>
                <a:path extrusionOk="0" fill="none" h="5900" w="5899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2099869" y="2634970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2099869" y="2634970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2410988" y="2634970"/>
              <a:ext cx="106" cy="311667"/>
            </a:xfrm>
            <a:custGeom>
              <a:rect b="b" l="l" r="r" t="t"/>
              <a:pathLst>
                <a:path extrusionOk="0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2410988" y="2634970"/>
              <a:ext cx="106" cy="311667"/>
            </a:xfrm>
            <a:custGeom>
              <a:rect b="b" l="l" r="r" t="t"/>
              <a:pathLst>
                <a:path extrusionOk="0" fill="none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2410988" y="2634970"/>
              <a:ext cx="311331" cy="311667"/>
            </a:xfrm>
            <a:custGeom>
              <a:rect b="b" l="l" r="r" t="t"/>
              <a:pathLst>
                <a:path extrusionOk="0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410988" y="2634970"/>
              <a:ext cx="311331" cy="311667"/>
            </a:xfrm>
            <a:custGeom>
              <a:rect b="b" l="l" r="r" t="t"/>
              <a:pathLst>
                <a:path extrusionOk="0" fill="none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410988" y="2634970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410988" y="2634970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1477526" y="2634970"/>
              <a:ext cx="1244795" cy="311667"/>
            </a:xfrm>
            <a:custGeom>
              <a:rect b="b" l="l" r="r" t="t"/>
              <a:pathLst>
                <a:path extrusionOk="0" h="5900" w="11799">
                  <a:moveTo>
                    <a:pt x="11798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1477526" y="2634970"/>
              <a:ext cx="1244795" cy="311667"/>
            </a:xfrm>
            <a:custGeom>
              <a:rect b="b" l="l" r="r" t="t"/>
              <a:pathLst>
                <a:path extrusionOk="0" fill="none" h="5900" w="11799">
                  <a:moveTo>
                    <a:pt x="11798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1788750" y="2634970"/>
              <a:ext cx="933570" cy="311667"/>
            </a:xfrm>
            <a:custGeom>
              <a:rect b="b" l="l" r="r" t="t"/>
              <a:pathLst>
                <a:path extrusionOk="0" h="5900" w="8849">
                  <a:moveTo>
                    <a:pt x="8848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1788750" y="2634970"/>
              <a:ext cx="933570" cy="311667"/>
            </a:xfrm>
            <a:custGeom>
              <a:rect b="b" l="l" r="r" t="t"/>
              <a:pathLst>
                <a:path extrusionOk="0" fill="none" h="5900" w="8849">
                  <a:moveTo>
                    <a:pt x="8848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099869" y="2634970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2099869" y="2634970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2410988" y="2634970"/>
              <a:ext cx="311331" cy="311667"/>
            </a:xfrm>
            <a:custGeom>
              <a:rect b="b" l="l" r="r" t="t"/>
              <a:pathLst>
                <a:path extrusionOk="0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2410988" y="2634970"/>
              <a:ext cx="311331" cy="311667"/>
            </a:xfrm>
            <a:custGeom>
              <a:rect b="b" l="l" r="r" t="t"/>
              <a:pathLst>
                <a:path extrusionOk="0" fill="none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2722212" y="2634970"/>
              <a:ext cx="106" cy="311667"/>
            </a:xfrm>
            <a:custGeom>
              <a:rect b="b" l="l" r="r" t="t"/>
              <a:pathLst>
                <a:path extrusionOk="0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2722212" y="2634970"/>
              <a:ext cx="106" cy="311667"/>
            </a:xfrm>
            <a:custGeom>
              <a:rect b="b" l="l" r="r" t="t"/>
              <a:pathLst>
                <a:path extrusionOk="0" fill="none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2722212" y="2634970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2722212" y="2634970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1477526" y="2634970"/>
              <a:ext cx="1555914" cy="311667"/>
            </a:xfrm>
            <a:custGeom>
              <a:rect b="b" l="l" r="r" t="t"/>
              <a:pathLst>
                <a:path extrusionOk="0" h="5900" w="14748">
                  <a:moveTo>
                    <a:pt x="14748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1477526" y="2634970"/>
              <a:ext cx="1555914" cy="311667"/>
            </a:xfrm>
            <a:custGeom>
              <a:rect b="b" l="l" r="r" t="t"/>
              <a:pathLst>
                <a:path extrusionOk="0" fill="none" h="5900" w="14748">
                  <a:moveTo>
                    <a:pt x="14748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1788750" y="2634970"/>
              <a:ext cx="1244689" cy="311667"/>
            </a:xfrm>
            <a:custGeom>
              <a:rect b="b" l="l" r="r" t="t"/>
              <a:pathLst>
                <a:path extrusionOk="0" h="5900" w="11798">
                  <a:moveTo>
                    <a:pt x="11798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1788750" y="2634970"/>
              <a:ext cx="1244689" cy="311667"/>
            </a:xfrm>
            <a:custGeom>
              <a:rect b="b" l="l" r="r" t="t"/>
              <a:pathLst>
                <a:path extrusionOk="0" fill="none" h="5900" w="11798">
                  <a:moveTo>
                    <a:pt x="11798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2099869" y="2634970"/>
              <a:ext cx="933570" cy="311667"/>
            </a:xfrm>
            <a:custGeom>
              <a:rect b="b" l="l" r="r" t="t"/>
              <a:pathLst>
                <a:path extrusionOk="0" h="5900" w="8849">
                  <a:moveTo>
                    <a:pt x="884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2099869" y="2634970"/>
              <a:ext cx="933570" cy="311667"/>
            </a:xfrm>
            <a:custGeom>
              <a:rect b="b" l="l" r="r" t="t"/>
              <a:pathLst>
                <a:path extrusionOk="0" fill="none" h="5900" w="8849">
                  <a:moveTo>
                    <a:pt x="884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2410988" y="2634970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2410988" y="2634970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2722212" y="2634970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2722212" y="2634970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3033330" y="2634970"/>
              <a:ext cx="106" cy="311667"/>
            </a:xfrm>
            <a:custGeom>
              <a:rect b="b" l="l" r="r" t="t"/>
              <a:pathLst>
                <a:path extrusionOk="0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3033330" y="2634970"/>
              <a:ext cx="106" cy="311667"/>
            </a:xfrm>
            <a:custGeom>
              <a:rect b="b" l="l" r="r" t="t"/>
              <a:pathLst>
                <a:path extrusionOk="0" fill="none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3035875" y="2634970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3035875" y="2634970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3035875" y="2634970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1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3035875" y="2634970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1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3035875" y="2634970"/>
              <a:ext cx="933570" cy="311667"/>
            </a:xfrm>
            <a:custGeom>
              <a:rect b="b" l="l" r="r" t="t"/>
              <a:pathLst>
                <a:path extrusionOk="0" h="5900" w="8849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4"/>
            <p:cNvSpPr/>
            <p:nvPr/>
          </p:nvSpPr>
          <p:spPr>
            <a:xfrm>
              <a:off x="3035875" y="2634970"/>
              <a:ext cx="933570" cy="311667"/>
            </a:xfrm>
            <a:custGeom>
              <a:rect b="b" l="l" r="r" t="t"/>
              <a:pathLst>
                <a:path extrusionOk="0" fill="none" h="5900" w="8849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4"/>
            <p:cNvSpPr/>
            <p:nvPr/>
          </p:nvSpPr>
          <p:spPr>
            <a:xfrm>
              <a:off x="3035875" y="2634970"/>
              <a:ext cx="1244795" cy="311667"/>
            </a:xfrm>
            <a:custGeom>
              <a:rect b="b" l="l" r="r" t="t"/>
              <a:pathLst>
                <a:path extrusionOk="0" h="5900" w="11799">
                  <a:moveTo>
                    <a:pt x="1" y="5899"/>
                  </a:moveTo>
                  <a:lnTo>
                    <a:pt x="1179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4"/>
            <p:cNvSpPr/>
            <p:nvPr/>
          </p:nvSpPr>
          <p:spPr>
            <a:xfrm>
              <a:off x="3035875" y="2634970"/>
              <a:ext cx="1244795" cy="311667"/>
            </a:xfrm>
            <a:custGeom>
              <a:rect b="b" l="l" r="r" t="t"/>
              <a:pathLst>
                <a:path extrusionOk="0" fill="none" h="5900" w="11799">
                  <a:moveTo>
                    <a:pt x="1" y="5899"/>
                  </a:moveTo>
                  <a:lnTo>
                    <a:pt x="1179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4"/>
            <p:cNvSpPr/>
            <p:nvPr/>
          </p:nvSpPr>
          <p:spPr>
            <a:xfrm>
              <a:off x="3035875" y="2634970"/>
              <a:ext cx="1555914" cy="311667"/>
            </a:xfrm>
            <a:custGeom>
              <a:rect b="b" l="l" r="r" t="t"/>
              <a:pathLst>
                <a:path extrusionOk="0" h="5900" w="14748">
                  <a:moveTo>
                    <a:pt x="1" y="5899"/>
                  </a:moveTo>
                  <a:lnTo>
                    <a:pt x="147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4"/>
            <p:cNvSpPr/>
            <p:nvPr/>
          </p:nvSpPr>
          <p:spPr>
            <a:xfrm>
              <a:off x="3035875" y="2634970"/>
              <a:ext cx="1555914" cy="311667"/>
            </a:xfrm>
            <a:custGeom>
              <a:rect b="b" l="l" r="r" t="t"/>
              <a:pathLst>
                <a:path extrusionOk="0" fill="none" h="5900" w="14748">
                  <a:moveTo>
                    <a:pt x="1" y="5899"/>
                  </a:moveTo>
                  <a:lnTo>
                    <a:pt x="1474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4"/>
            <p:cNvSpPr/>
            <p:nvPr/>
          </p:nvSpPr>
          <p:spPr>
            <a:xfrm>
              <a:off x="3035875" y="2634970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4"/>
            <p:cNvSpPr/>
            <p:nvPr/>
          </p:nvSpPr>
          <p:spPr>
            <a:xfrm>
              <a:off x="3035875" y="2634970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4"/>
            <p:cNvSpPr/>
            <p:nvPr/>
          </p:nvSpPr>
          <p:spPr>
            <a:xfrm>
              <a:off x="3346993" y="2634970"/>
              <a:ext cx="106" cy="311667"/>
            </a:xfrm>
            <a:custGeom>
              <a:rect b="b" l="l" r="r" t="t"/>
              <a:pathLst>
                <a:path extrusionOk="0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4"/>
            <p:cNvSpPr/>
            <p:nvPr/>
          </p:nvSpPr>
          <p:spPr>
            <a:xfrm>
              <a:off x="3346993" y="2634970"/>
              <a:ext cx="106" cy="311667"/>
            </a:xfrm>
            <a:custGeom>
              <a:rect b="b" l="l" r="r" t="t"/>
              <a:pathLst>
                <a:path extrusionOk="0" fill="none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4"/>
            <p:cNvSpPr/>
            <p:nvPr/>
          </p:nvSpPr>
          <p:spPr>
            <a:xfrm>
              <a:off x="3346993" y="2634970"/>
              <a:ext cx="311331" cy="311667"/>
            </a:xfrm>
            <a:custGeom>
              <a:rect b="b" l="l" r="r" t="t"/>
              <a:pathLst>
                <a:path extrusionOk="0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4"/>
            <p:cNvSpPr/>
            <p:nvPr/>
          </p:nvSpPr>
          <p:spPr>
            <a:xfrm>
              <a:off x="3346993" y="2634970"/>
              <a:ext cx="311331" cy="311667"/>
            </a:xfrm>
            <a:custGeom>
              <a:rect b="b" l="l" r="r" t="t"/>
              <a:pathLst>
                <a:path extrusionOk="0" fill="none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4"/>
            <p:cNvSpPr/>
            <p:nvPr/>
          </p:nvSpPr>
          <p:spPr>
            <a:xfrm>
              <a:off x="3346993" y="2634970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4"/>
            <p:cNvSpPr/>
            <p:nvPr/>
          </p:nvSpPr>
          <p:spPr>
            <a:xfrm>
              <a:off x="3346993" y="2634970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4"/>
            <p:cNvSpPr/>
            <p:nvPr/>
          </p:nvSpPr>
          <p:spPr>
            <a:xfrm>
              <a:off x="3346993" y="2634970"/>
              <a:ext cx="933675" cy="311667"/>
            </a:xfrm>
            <a:custGeom>
              <a:rect b="b" l="l" r="r" t="t"/>
              <a:pathLst>
                <a:path extrusionOk="0" h="5900" w="8850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4"/>
            <p:cNvSpPr/>
            <p:nvPr/>
          </p:nvSpPr>
          <p:spPr>
            <a:xfrm>
              <a:off x="3346993" y="2634970"/>
              <a:ext cx="933675" cy="311667"/>
            </a:xfrm>
            <a:custGeom>
              <a:rect b="b" l="l" r="r" t="t"/>
              <a:pathLst>
                <a:path extrusionOk="0" fill="none" h="5900" w="8850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4"/>
            <p:cNvSpPr/>
            <p:nvPr/>
          </p:nvSpPr>
          <p:spPr>
            <a:xfrm>
              <a:off x="3346993" y="2634970"/>
              <a:ext cx="1244795" cy="311667"/>
            </a:xfrm>
            <a:custGeom>
              <a:rect b="b" l="l" r="r" t="t"/>
              <a:pathLst>
                <a:path extrusionOk="0" h="5900" w="11799">
                  <a:moveTo>
                    <a:pt x="1" y="5899"/>
                  </a:moveTo>
                  <a:lnTo>
                    <a:pt x="117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4"/>
            <p:cNvSpPr/>
            <p:nvPr/>
          </p:nvSpPr>
          <p:spPr>
            <a:xfrm>
              <a:off x="3346993" y="2634970"/>
              <a:ext cx="1244795" cy="311667"/>
            </a:xfrm>
            <a:custGeom>
              <a:rect b="b" l="l" r="r" t="t"/>
              <a:pathLst>
                <a:path extrusionOk="0" fill="none" h="5900" w="11799">
                  <a:moveTo>
                    <a:pt x="1" y="5899"/>
                  </a:moveTo>
                  <a:lnTo>
                    <a:pt x="117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4"/>
            <p:cNvSpPr/>
            <p:nvPr/>
          </p:nvSpPr>
          <p:spPr>
            <a:xfrm>
              <a:off x="3035875" y="2634970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589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4"/>
            <p:cNvSpPr/>
            <p:nvPr/>
          </p:nvSpPr>
          <p:spPr>
            <a:xfrm>
              <a:off x="3035875" y="2634970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589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3346993" y="2634970"/>
              <a:ext cx="311331" cy="311667"/>
            </a:xfrm>
            <a:custGeom>
              <a:rect b="b" l="l" r="r" t="t"/>
              <a:pathLst>
                <a:path extrusionOk="0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3346993" y="2634970"/>
              <a:ext cx="311331" cy="311667"/>
            </a:xfrm>
            <a:custGeom>
              <a:rect b="b" l="l" r="r" t="t"/>
              <a:pathLst>
                <a:path extrusionOk="0" fill="none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3658217" y="2634970"/>
              <a:ext cx="106" cy="311667"/>
            </a:xfrm>
            <a:custGeom>
              <a:rect b="b" l="l" r="r" t="t"/>
              <a:pathLst>
                <a:path extrusionOk="0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4"/>
            <p:cNvSpPr/>
            <p:nvPr/>
          </p:nvSpPr>
          <p:spPr>
            <a:xfrm>
              <a:off x="3658217" y="2634970"/>
              <a:ext cx="106" cy="311667"/>
            </a:xfrm>
            <a:custGeom>
              <a:rect b="b" l="l" r="r" t="t"/>
              <a:pathLst>
                <a:path extrusionOk="0" fill="none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4"/>
            <p:cNvSpPr/>
            <p:nvPr/>
          </p:nvSpPr>
          <p:spPr>
            <a:xfrm>
              <a:off x="3658217" y="2634970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3658217" y="2634970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3658217" y="2634970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3658217" y="2634970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3658217" y="2634970"/>
              <a:ext cx="933570" cy="311667"/>
            </a:xfrm>
            <a:custGeom>
              <a:rect b="b" l="l" r="r" t="t"/>
              <a:pathLst>
                <a:path extrusionOk="0" h="5900" w="8849">
                  <a:moveTo>
                    <a:pt x="0" y="5899"/>
                  </a:moveTo>
                  <a:lnTo>
                    <a:pt x="88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3658217" y="2634970"/>
              <a:ext cx="933570" cy="311667"/>
            </a:xfrm>
            <a:custGeom>
              <a:rect b="b" l="l" r="r" t="t"/>
              <a:pathLst>
                <a:path extrusionOk="0" fill="none" h="5900" w="8849">
                  <a:moveTo>
                    <a:pt x="0" y="5899"/>
                  </a:moveTo>
                  <a:lnTo>
                    <a:pt x="88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3035875" y="2634970"/>
              <a:ext cx="933570" cy="311667"/>
            </a:xfrm>
            <a:custGeom>
              <a:rect b="b" l="l" r="r" t="t"/>
              <a:pathLst>
                <a:path extrusionOk="0" h="5900" w="8849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3035875" y="2634970"/>
              <a:ext cx="933570" cy="311667"/>
            </a:xfrm>
            <a:custGeom>
              <a:rect b="b" l="l" r="r" t="t"/>
              <a:pathLst>
                <a:path extrusionOk="0" fill="none" h="5900" w="8849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3346993" y="2634970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3346993" y="2634970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3658217" y="2634970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3658217" y="2634970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3969336" y="2634970"/>
              <a:ext cx="106" cy="311667"/>
            </a:xfrm>
            <a:custGeom>
              <a:rect b="b" l="l" r="r" t="t"/>
              <a:pathLst>
                <a:path extrusionOk="0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3969336" y="2634970"/>
              <a:ext cx="106" cy="311667"/>
            </a:xfrm>
            <a:custGeom>
              <a:rect b="b" l="l" r="r" t="t"/>
              <a:pathLst>
                <a:path extrusionOk="0" fill="none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3969336" y="2634970"/>
              <a:ext cx="311331" cy="311667"/>
            </a:xfrm>
            <a:custGeom>
              <a:rect b="b" l="l" r="r" t="t"/>
              <a:pathLst>
                <a:path extrusionOk="0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3969336" y="2634970"/>
              <a:ext cx="311331" cy="311667"/>
            </a:xfrm>
            <a:custGeom>
              <a:rect b="b" l="l" r="r" t="t"/>
              <a:pathLst>
                <a:path extrusionOk="0" fill="none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3969336" y="2634970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3969336" y="2634970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3035875" y="2634970"/>
              <a:ext cx="1244795" cy="311667"/>
            </a:xfrm>
            <a:custGeom>
              <a:rect b="b" l="l" r="r" t="t"/>
              <a:pathLst>
                <a:path extrusionOk="0" h="5900" w="11799">
                  <a:moveTo>
                    <a:pt x="11798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4"/>
            <p:cNvSpPr/>
            <p:nvPr/>
          </p:nvSpPr>
          <p:spPr>
            <a:xfrm>
              <a:off x="3035875" y="2634970"/>
              <a:ext cx="1244795" cy="311667"/>
            </a:xfrm>
            <a:custGeom>
              <a:rect b="b" l="l" r="r" t="t"/>
              <a:pathLst>
                <a:path extrusionOk="0" fill="none" h="5900" w="11799">
                  <a:moveTo>
                    <a:pt x="11798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3346993" y="2634970"/>
              <a:ext cx="933675" cy="311667"/>
            </a:xfrm>
            <a:custGeom>
              <a:rect b="b" l="l" r="r" t="t"/>
              <a:pathLst>
                <a:path extrusionOk="0" h="5900" w="8850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3346993" y="2634970"/>
              <a:ext cx="933675" cy="311667"/>
            </a:xfrm>
            <a:custGeom>
              <a:rect b="b" l="l" r="r" t="t"/>
              <a:pathLst>
                <a:path extrusionOk="0" fill="none" h="5900" w="8850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3658217" y="2634970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3658217" y="2634970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3969336" y="2634970"/>
              <a:ext cx="311331" cy="311667"/>
            </a:xfrm>
            <a:custGeom>
              <a:rect b="b" l="l" r="r" t="t"/>
              <a:pathLst>
                <a:path extrusionOk="0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3969336" y="2634970"/>
              <a:ext cx="311331" cy="311667"/>
            </a:xfrm>
            <a:custGeom>
              <a:rect b="b" l="l" r="r" t="t"/>
              <a:pathLst>
                <a:path extrusionOk="0" fill="none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4280560" y="2634970"/>
              <a:ext cx="106" cy="311667"/>
            </a:xfrm>
            <a:custGeom>
              <a:rect b="b" l="l" r="r" t="t"/>
              <a:pathLst>
                <a:path extrusionOk="0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4280560" y="2634970"/>
              <a:ext cx="106" cy="311667"/>
            </a:xfrm>
            <a:custGeom>
              <a:rect b="b" l="l" r="r" t="t"/>
              <a:pathLst>
                <a:path extrusionOk="0" fill="none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4280560" y="2634970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4280560" y="2634970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4" name="Google Shape;924;p24"/>
          <p:cNvSpPr txBox="1"/>
          <p:nvPr/>
        </p:nvSpPr>
        <p:spPr>
          <a:xfrm>
            <a:off x="5071675" y="569524"/>
            <a:ext cx="30459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rPr>
              <a:t>784 pixels</a:t>
            </a:r>
            <a:endParaRPr sz="1800">
              <a:solidFill>
                <a:srgbClr val="CC0000"/>
              </a:solidFill>
              <a:latin typeface="Nothing You Could Do"/>
              <a:ea typeface="Nothing You Could Do"/>
              <a:cs typeface="Nothing You Could Do"/>
              <a:sym typeface="Nothing You Could Do"/>
            </a:endParaRPr>
          </a:p>
        </p:txBody>
      </p:sp>
      <p:sp>
        <p:nvSpPr>
          <p:cNvPr id="925" name="Google Shape;925;p24"/>
          <p:cNvSpPr/>
          <p:nvPr/>
        </p:nvSpPr>
        <p:spPr>
          <a:xfrm flipH="1" rot="6136422">
            <a:off x="7715024" y="202290"/>
            <a:ext cx="132107" cy="1190919"/>
          </a:xfrm>
          <a:custGeom>
            <a:rect b="b" l="l" r="r" t="t"/>
            <a:pathLst>
              <a:path extrusionOk="0" h="27305" w="19368">
                <a:moveTo>
                  <a:pt x="19368" y="0"/>
                </a:moveTo>
                <a:cubicBezTo>
                  <a:pt x="14836" y="10197"/>
                  <a:pt x="7891" y="19414"/>
                  <a:pt x="0" y="27305"/>
                </a:cubicBezTo>
              </a:path>
            </a:pathLst>
          </a:custGeom>
          <a:noFill/>
          <a:ln cap="flat" cmpd="sng" w="9525">
            <a:solidFill>
              <a:srgbClr val="D84437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6" name="Google Shape;926;p24"/>
          <p:cNvSpPr/>
          <p:nvPr/>
        </p:nvSpPr>
        <p:spPr>
          <a:xfrm flipH="1" rot="5630324">
            <a:off x="5358606" y="237451"/>
            <a:ext cx="194552" cy="1103086"/>
          </a:xfrm>
          <a:custGeom>
            <a:rect b="b" l="l" r="r" t="t"/>
            <a:pathLst>
              <a:path extrusionOk="0" h="27305" w="19368">
                <a:moveTo>
                  <a:pt x="19368" y="0"/>
                </a:moveTo>
                <a:cubicBezTo>
                  <a:pt x="14836" y="10197"/>
                  <a:pt x="7891" y="19414"/>
                  <a:pt x="0" y="27305"/>
                </a:cubicBezTo>
              </a:path>
            </a:pathLst>
          </a:custGeom>
          <a:noFill/>
          <a:ln cap="flat" cmpd="sng" w="9525">
            <a:solidFill>
              <a:srgbClr val="D84437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7" name="Google Shape;927;p24"/>
          <p:cNvSpPr txBox="1"/>
          <p:nvPr/>
        </p:nvSpPr>
        <p:spPr>
          <a:xfrm>
            <a:off x="451100" y="4200825"/>
            <a:ext cx="35838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F9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Linear Model</a:t>
            </a:r>
            <a:endParaRPr sz="1600" u="sng">
              <a:solidFill>
                <a:srgbClr val="BF9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8" name="Google Shape;928;p24"/>
          <p:cNvSpPr txBox="1"/>
          <p:nvPr/>
        </p:nvSpPr>
        <p:spPr>
          <a:xfrm>
            <a:off x="4794500" y="4200825"/>
            <a:ext cx="35838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F9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Deep Neural Network</a:t>
            </a:r>
            <a:endParaRPr sz="1600" u="sng">
              <a:solidFill>
                <a:srgbClr val="BF9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42"/>
          <p:cNvSpPr txBox="1"/>
          <p:nvPr/>
        </p:nvSpPr>
        <p:spPr>
          <a:xfrm>
            <a:off x="1351200" y="3570450"/>
            <a:ext cx="64416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c Sans MS"/>
                <a:ea typeface="Comic Sans MS"/>
                <a:cs typeface="Comic Sans MS"/>
                <a:sym typeface="Comic Sans MS"/>
              </a:rPr>
              <a:t>How do we update weights?</a:t>
            </a:r>
            <a:endParaRPr sz="3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97" name="Google Shape;139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8200"/>
            <a:ext cx="8839200" cy="2375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43"/>
          <p:cNvSpPr/>
          <p:nvPr/>
        </p:nvSpPr>
        <p:spPr>
          <a:xfrm>
            <a:off x="10936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43"/>
          <p:cNvSpPr/>
          <p:nvPr/>
        </p:nvSpPr>
        <p:spPr>
          <a:xfrm>
            <a:off x="3663204" y="876592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2.1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04" name="Google Shape;1404;p43"/>
          <p:cNvSpPr/>
          <p:nvPr/>
        </p:nvSpPr>
        <p:spPr>
          <a:xfrm>
            <a:off x="3663204" y="2230435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1.95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05" name="Google Shape;1405;p43"/>
          <p:cNvSpPr/>
          <p:nvPr/>
        </p:nvSpPr>
        <p:spPr>
          <a:xfrm>
            <a:off x="3663204" y="3458056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1.05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06" name="Google Shape;1406;p43"/>
          <p:cNvSpPr/>
          <p:nvPr/>
        </p:nvSpPr>
        <p:spPr>
          <a:xfrm>
            <a:off x="10936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7" name="Google Shape;1407;p43"/>
          <p:cNvCxnSpPr>
            <a:stCxn id="1402" idx="6"/>
            <a:endCxn id="1403" idx="2"/>
          </p:cNvCxnSpPr>
          <p:nvPr/>
        </p:nvCxnSpPr>
        <p:spPr>
          <a:xfrm flipH="1" rot="10800000">
            <a:off x="15007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8" name="Google Shape;1408;p43"/>
          <p:cNvCxnSpPr>
            <a:stCxn id="1406" idx="6"/>
            <a:endCxn id="1403" idx="2"/>
          </p:cNvCxnSpPr>
          <p:nvPr/>
        </p:nvCxnSpPr>
        <p:spPr>
          <a:xfrm flipH="1" rot="10800000">
            <a:off x="15007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9" name="Google Shape;1409;p43"/>
          <p:cNvCxnSpPr>
            <a:stCxn id="1402" idx="6"/>
            <a:endCxn id="1404" idx="2"/>
          </p:cNvCxnSpPr>
          <p:nvPr/>
        </p:nvCxnSpPr>
        <p:spPr>
          <a:xfrm>
            <a:off x="15007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0" name="Google Shape;1410;p43"/>
          <p:cNvCxnSpPr>
            <a:stCxn id="1406" idx="6"/>
            <a:endCxn id="1404" idx="2"/>
          </p:cNvCxnSpPr>
          <p:nvPr/>
        </p:nvCxnSpPr>
        <p:spPr>
          <a:xfrm flipH="1" rot="10800000">
            <a:off x="15007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1" name="Google Shape;1411;p43"/>
          <p:cNvSpPr/>
          <p:nvPr/>
        </p:nvSpPr>
        <p:spPr>
          <a:xfrm>
            <a:off x="6555377" y="2190626"/>
            <a:ext cx="531600" cy="638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1.106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412" name="Google Shape;1412;p43"/>
          <p:cNvCxnSpPr>
            <a:stCxn id="1403" idx="6"/>
            <a:endCxn id="1411" idx="2"/>
          </p:cNvCxnSpPr>
          <p:nvPr/>
        </p:nvCxnSpPr>
        <p:spPr>
          <a:xfrm>
            <a:off x="41948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3" name="Google Shape;1413;p43"/>
          <p:cNvCxnSpPr>
            <a:stCxn id="1405" idx="6"/>
            <a:endCxn id="1411" idx="2"/>
          </p:cNvCxnSpPr>
          <p:nvPr/>
        </p:nvCxnSpPr>
        <p:spPr>
          <a:xfrm flipH="1" rot="10800000">
            <a:off x="41948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4" name="Google Shape;1414;p43"/>
          <p:cNvSpPr txBox="1"/>
          <p:nvPr/>
        </p:nvSpPr>
        <p:spPr>
          <a:xfrm>
            <a:off x="10890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5" name="Google Shape;1415;p43"/>
          <p:cNvCxnSpPr>
            <a:stCxn id="1406" idx="6"/>
            <a:endCxn id="1405" idx="2"/>
          </p:cNvCxnSpPr>
          <p:nvPr/>
        </p:nvCxnSpPr>
        <p:spPr>
          <a:xfrm>
            <a:off x="15007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6" name="Google Shape;1416;p43"/>
          <p:cNvCxnSpPr>
            <a:stCxn id="1402" idx="6"/>
            <a:endCxn id="1405" idx="2"/>
          </p:cNvCxnSpPr>
          <p:nvPr/>
        </p:nvCxnSpPr>
        <p:spPr>
          <a:xfrm>
            <a:off x="15007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7" name="Google Shape;1417;p43"/>
          <p:cNvCxnSpPr>
            <a:stCxn id="1404" idx="6"/>
            <a:endCxn id="1411" idx="2"/>
          </p:cNvCxnSpPr>
          <p:nvPr/>
        </p:nvCxnSpPr>
        <p:spPr>
          <a:xfrm>
            <a:off x="41948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418" name="Google Shape;1418;p43"/>
          <p:cNvGraphicFramePr/>
          <p:nvPr/>
        </p:nvGraphicFramePr>
        <p:xfrm>
          <a:off x="443350" y="207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{33F7C99C-BB03-4831-81EB-7AE1CCC5A55A}</a:tableStyleId>
              </a:tblPr>
              <a:tblGrid>
                <a:gridCol w="382850"/>
              </a:tblGrid>
              <a:tr h="55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419" name="Google Shape;1419;p43"/>
          <p:cNvSpPr txBox="1"/>
          <p:nvPr/>
        </p:nvSpPr>
        <p:spPr>
          <a:xfrm>
            <a:off x="2582825" y="1069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0" name="Google Shape;1420;p43"/>
          <p:cNvSpPr txBox="1"/>
          <p:nvPr/>
        </p:nvSpPr>
        <p:spPr>
          <a:xfrm>
            <a:off x="3116225" y="15263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1" name="Google Shape;1421;p43"/>
          <p:cNvSpPr txBox="1"/>
          <p:nvPr/>
        </p:nvSpPr>
        <p:spPr>
          <a:xfrm>
            <a:off x="3271550" y="611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2" name="Google Shape;1422;p43"/>
          <p:cNvSpPr txBox="1"/>
          <p:nvPr/>
        </p:nvSpPr>
        <p:spPr>
          <a:xfrm>
            <a:off x="4338350" y="916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0.89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3" name="Google Shape;1423;p43"/>
          <p:cNvSpPr txBox="1"/>
          <p:nvPr/>
        </p:nvSpPr>
        <p:spPr>
          <a:xfrm>
            <a:off x="3271550" y="1954563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21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4" name="Google Shape;1424;p43"/>
          <p:cNvSpPr txBox="1"/>
          <p:nvPr/>
        </p:nvSpPr>
        <p:spPr>
          <a:xfrm>
            <a:off x="2963825" y="2135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0.15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5" name="Google Shape;1425;p43"/>
          <p:cNvSpPr txBox="1"/>
          <p:nvPr/>
        </p:nvSpPr>
        <p:spPr>
          <a:xfrm>
            <a:off x="3116225" y="2593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0.4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6" name="Google Shape;1426;p43"/>
          <p:cNvSpPr txBox="1"/>
          <p:nvPr/>
        </p:nvSpPr>
        <p:spPr>
          <a:xfrm>
            <a:off x="4185950" y="22121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0.875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7" name="Google Shape;1427;p43"/>
          <p:cNvSpPr txBox="1"/>
          <p:nvPr/>
        </p:nvSpPr>
        <p:spPr>
          <a:xfrm rot="2152954">
            <a:off x="2658989" y="3202724"/>
            <a:ext cx="689442" cy="261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0.65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8" name="Google Shape;1428;p43"/>
          <p:cNvSpPr txBox="1"/>
          <p:nvPr/>
        </p:nvSpPr>
        <p:spPr>
          <a:xfrm>
            <a:off x="2887625" y="3659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9" name="Google Shape;1429;p43"/>
          <p:cNvSpPr txBox="1"/>
          <p:nvPr/>
        </p:nvSpPr>
        <p:spPr>
          <a:xfrm>
            <a:off x="4185950" y="3659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0.741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0" name="Google Shape;1430;p43"/>
          <p:cNvSpPr txBox="1"/>
          <p:nvPr/>
        </p:nvSpPr>
        <p:spPr>
          <a:xfrm>
            <a:off x="3271550" y="3202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1" name="Google Shape;1431;p43"/>
          <p:cNvSpPr txBox="1"/>
          <p:nvPr/>
        </p:nvSpPr>
        <p:spPr>
          <a:xfrm rot="1814561">
            <a:off x="5573075" y="1907374"/>
            <a:ext cx="899410" cy="261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1" baseline="-25000" lang="en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211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-0.23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2" name="Google Shape;1432;p43"/>
          <p:cNvSpPr txBox="1"/>
          <p:nvPr/>
        </p:nvSpPr>
        <p:spPr>
          <a:xfrm>
            <a:off x="5325900" y="2212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0.83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3" name="Google Shape;1433;p43"/>
          <p:cNvSpPr txBox="1"/>
          <p:nvPr/>
        </p:nvSpPr>
        <p:spPr>
          <a:xfrm rot="-1706612">
            <a:off x="5344461" y="2821791"/>
            <a:ext cx="1051875" cy="260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213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-0.56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4" name="Google Shape;1434;p43"/>
          <p:cNvSpPr txBox="1"/>
          <p:nvPr/>
        </p:nvSpPr>
        <p:spPr>
          <a:xfrm>
            <a:off x="6631577" y="19358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5" name="Google Shape;1435;p43"/>
          <p:cNvSpPr/>
          <p:nvPr/>
        </p:nvSpPr>
        <p:spPr>
          <a:xfrm>
            <a:off x="7516675" y="2284075"/>
            <a:ext cx="1452900" cy="441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1.793</a:t>
            </a:r>
            <a:endParaRPr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6" name="Google Shape;1436;p43"/>
          <p:cNvCxnSpPr>
            <a:stCxn id="1411" idx="6"/>
            <a:endCxn id="1435" idx="1"/>
          </p:cNvCxnSpPr>
          <p:nvPr/>
        </p:nvCxnSpPr>
        <p:spPr>
          <a:xfrm flipH="1" rot="10800000">
            <a:off x="7086977" y="2504876"/>
            <a:ext cx="4296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7" name="Google Shape;1437;p43"/>
          <p:cNvSpPr txBox="1"/>
          <p:nvPr/>
        </p:nvSpPr>
        <p:spPr>
          <a:xfrm>
            <a:off x="8003177" y="20120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Loss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8" name="Google Shape;1438;p43"/>
          <p:cNvSpPr txBox="1"/>
          <p:nvPr/>
        </p:nvSpPr>
        <p:spPr>
          <a:xfrm>
            <a:off x="914875" y="4353425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Minimizing Loss using Gradient Descent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4"/>
          <p:cNvSpPr txBox="1"/>
          <p:nvPr/>
        </p:nvSpPr>
        <p:spPr>
          <a:xfrm>
            <a:off x="727050" y="330475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38761D"/>
                </a:solidFill>
                <a:latin typeface="Comic Sans MS"/>
                <a:ea typeface="Comic Sans MS"/>
                <a:cs typeface="Comic Sans MS"/>
                <a:sym typeface="Comic Sans MS"/>
              </a:rPr>
              <a:t>Gradient Descent</a:t>
            </a:r>
            <a:r>
              <a:rPr b="1" lang="en" sz="2400">
                <a:solidFill>
                  <a:srgbClr val="999999"/>
                </a:solidFill>
              </a:rPr>
              <a:t> </a:t>
            </a:r>
            <a:endParaRPr/>
          </a:p>
        </p:txBody>
      </p:sp>
      <p:sp>
        <p:nvSpPr>
          <p:cNvPr id="1444" name="Google Shape;1444;p44"/>
          <p:cNvSpPr txBox="1"/>
          <p:nvPr/>
        </p:nvSpPr>
        <p:spPr>
          <a:xfrm>
            <a:off x="924325" y="3900000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Calculate Gradient for Loss w.r.t each Weight and Bias in the Neural Network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5" name="Google Shape;144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913" y="2119350"/>
            <a:ext cx="4100176" cy="9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45"/>
          <p:cNvSpPr/>
          <p:nvPr/>
        </p:nvSpPr>
        <p:spPr>
          <a:xfrm>
            <a:off x="10936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45"/>
          <p:cNvSpPr/>
          <p:nvPr/>
        </p:nvSpPr>
        <p:spPr>
          <a:xfrm>
            <a:off x="3663204" y="876592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2.1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52" name="Google Shape;1452;p45"/>
          <p:cNvSpPr/>
          <p:nvPr/>
        </p:nvSpPr>
        <p:spPr>
          <a:xfrm>
            <a:off x="3663204" y="2230435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1.95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53" name="Google Shape;1453;p45"/>
          <p:cNvSpPr/>
          <p:nvPr/>
        </p:nvSpPr>
        <p:spPr>
          <a:xfrm>
            <a:off x="3663204" y="3458056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1.05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54" name="Google Shape;1454;p45"/>
          <p:cNvSpPr/>
          <p:nvPr/>
        </p:nvSpPr>
        <p:spPr>
          <a:xfrm>
            <a:off x="10936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5" name="Google Shape;1455;p45"/>
          <p:cNvCxnSpPr>
            <a:stCxn id="1450" idx="6"/>
            <a:endCxn id="1451" idx="2"/>
          </p:cNvCxnSpPr>
          <p:nvPr/>
        </p:nvCxnSpPr>
        <p:spPr>
          <a:xfrm flipH="1" rot="10800000">
            <a:off x="15007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6" name="Google Shape;1456;p45"/>
          <p:cNvCxnSpPr>
            <a:stCxn id="1454" idx="6"/>
            <a:endCxn id="1451" idx="2"/>
          </p:cNvCxnSpPr>
          <p:nvPr/>
        </p:nvCxnSpPr>
        <p:spPr>
          <a:xfrm flipH="1" rot="10800000">
            <a:off x="15007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7" name="Google Shape;1457;p45"/>
          <p:cNvCxnSpPr>
            <a:stCxn id="1450" idx="6"/>
            <a:endCxn id="1452" idx="2"/>
          </p:cNvCxnSpPr>
          <p:nvPr/>
        </p:nvCxnSpPr>
        <p:spPr>
          <a:xfrm>
            <a:off x="15007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8" name="Google Shape;1458;p45"/>
          <p:cNvCxnSpPr>
            <a:stCxn id="1454" idx="6"/>
            <a:endCxn id="1452" idx="2"/>
          </p:cNvCxnSpPr>
          <p:nvPr/>
        </p:nvCxnSpPr>
        <p:spPr>
          <a:xfrm flipH="1" rot="10800000">
            <a:off x="15007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9" name="Google Shape;1459;p45"/>
          <p:cNvSpPr/>
          <p:nvPr/>
        </p:nvSpPr>
        <p:spPr>
          <a:xfrm>
            <a:off x="6555377" y="2190626"/>
            <a:ext cx="531600" cy="638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1.106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460" name="Google Shape;1460;p45"/>
          <p:cNvCxnSpPr>
            <a:stCxn id="1451" idx="6"/>
            <a:endCxn id="1459" idx="2"/>
          </p:cNvCxnSpPr>
          <p:nvPr/>
        </p:nvCxnSpPr>
        <p:spPr>
          <a:xfrm>
            <a:off x="41948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1" name="Google Shape;1461;p45"/>
          <p:cNvCxnSpPr>
            <a:stCxn id="1453" idx="6"/>
            <a:endCxn id="1459" idx="2"/>
          </p:cNvCxnSpPr>
          <p:nvPr/>
        </p:nvCxnSpPr>
        <p:spPr>
          <a:xfrm flipH="1" rot="10800000">
            <a:off x="41948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2" name="Google Shape;1462;p45"/>
          <p:cNvSpPr txBox="1"/>
          <p:nvPr/>
        </p:nvSpPr>
        <p:spPr>
          <a:xfrm>
            <a:off x="10890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3" name="Google Shape;1463;p45"/>
          <p:cNvCxnSpPr>
            <a:stCxn id="1454" idx="6"/>
            <a:endCxn id="1453" idx="2"/>
          </p:cNvCxnSpPr>
          <p:nvPr/>
        </p:nvCxnSpPr>
        <p:spPr>
          <a:xfrm>
            <a:off x="15007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4" name="Google Shape;1464;p45"/>
          <p:cNvCxnSpPr>
            <a:stCxn id="1450" idx="6"/>
            <a:endCxn id="1453" idx="2"/>
          </p:cNvCxnSpPr>
          <p:nvPr/>
        </p:nvCxnSpPr>
        <p:spPr>
          <a:xfrm>
            <a:off x="15007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5" name="Google Shape;1465;p45"/>
          <p:cNvCxnSpPr>
            <a:stCxn id="1452" idx="6"/>
            <a:endCxn id="1459" idx="2"/>
          </p:cNvCxnSpPr>
          <p:nvPr/>
        </p:nvCxnSpPr>
        <p:spPr>
          <a:xfrm>
            <a:off x="41948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466" name="Google Shape;1466;p45"/>
          <p:cNvGraphicFramePr/>
          <p:nvPr/>
        </p:nvGraphicFramePr>
        <p:xfrm>
          <a:off x="443350" y="207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{33F7C99C-BB03-4831-81EB-7AE1CCC5A55A}</a:tableStyleId>
              </a:tblPr>
              <a:tblGrid>
                <a:gridCol w="382850"/>
              </a:tblGrid>
              <a:tr h="55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467" name="Google Shape;1467;p45"/>
          <p:cNvSpPr txBox="1"/>
          <p:nvPr/>
        </p:nvSpPr>
        <p:spPr>
          <a:xfrm>
            <a:off x="2582825" y="1069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8" name="Google Shape;1468;p45"/>
          <p:cNvSpPr txBox="1"/>
          <p:nvPr/>
        </p:nvSpPr>
        <p:spPr>
          <a:xfrm>
            <a:off x="3116225" y="15263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9" name="Google Shape;1469;p45"/>
          <p:cNvSpPr txBox="1"/>
          <p:nvPr/>
        </p:nvSpPr>
        <p:spPr>
          <a:xfrm>
            <a:off x="3271550" y="611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0" name="Google Shape;1470;p45"/>
          <p:cNvSpPr txBox="1"/>
          <p:nvPr/>
        </p:nvSpPr>
        <p:spPr>
          <a:xfrm>
            <a:off x="4338350" y="916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0.89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1" name="Google Shape;1471;p45"/>
          <p:cNvSpPr txBox="1"/>
          <p:nvPr/>
        </p:nvSpPr>
        <p:spPr>
          <a:xfrm>
            <a:off x="3271550" y="1954563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21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2" name="Google Shape;1472;p45"/>
          <p:cNvSpPr txBox="1"/>
          <p:nvPr/>
        </p:nvSpPr>
        <p:spPr>
          <a:xfrm>
            <a:off x="2963825" y="2135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0.15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3" name="Google Shape;1473;p45"/>
          <p:cNvSpPr txBox="1"/>
          <p:nvPr/>
        </p:nvSpPr>
        <p:spPr>
          <a:xfrm>
            <a:off x="3116225" y="2593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0.4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4" name="Google Shape;1474;p45"/>
          <p:cNvSpPr txBox="1"/>
          <p:nvPr/>
        </p:nvSpPr>
        <p:spPr>
          <a:xfrm>
            <a:off x="4185950" y="22121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0.875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5" name="Google Shape;1475;p45"/>
          <p:cNvSpPr txBox="1"/>
          <p:nvPr/>
        </p:nvSpPr>
        <p:spPr>
          <a:xfrm rot="2152954">
            <a:off x="2658989" y="3202724"/>
            <a:ext cx="689442" cy="261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0.65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6" name="Google Shape;1476;p45"/>
          <p:cNvSpPr txBox="1"/>
          <p:nvPr/>
        </p:nvSpPr>
        <p:spPr>
          <a:xfrm>
            <a:off x="2887625" y="3659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7" name="Google Shape;1477;p45"/>
          <p:cNvSpPr txBox="1"/>
          <p:nvPr/>
        </p:nvSpPr>
        <p:spPr>
          <a:xfrm>
            <a:off x="4185950" y="3659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0.741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8" name="Google Shape;1478;p45"/>
          <p:cNvSpPr txBox="1"/>
          <p:nvPr/>
        </p:nvSpPr>
        <p:spPr>
          <a:xfrm>
            <a:off x="3271550" y="3202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9" name="Google Shape;1479;p45"/>
          <p:cNvSpPr txBox="1"/>
          <p:nvPr/>
        </p:nvSpPr>
        <p:spPr>
          <a:xfrm rot="1814561">
            <a:off x="5573075" y="1907374"/>
            <a:ext cx="899410" cy="261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1" baseline="-25000" lang="en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211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-0.23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0" name="Google Shape;1480;p45"/>
          <p:cNvSpPr txBox="1"/>
          <p:nvPr/>
        </p:nvSpPr>
        <p:spPr>
          <a:xfrm>
            <a:off x="5325900" y="2212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0.83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1" name="Google Shape;1481;p45"/>
          <p:cNvSpPr txBox="1"/>
          <p:nvPr/>
        </p:nvSpPr>
        <p:spPr>
          <a:xfrm rot="-1706612">
            <a:off x="5344461" y="2821791"/>
            <a:ext cx="1051875" cy="260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213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-0.56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2" name="Google Shape;1482;p45"/>
          <p:cNvSpPr txBox="1"/>
          <p:nvPr/>
        </p:nvSpPr>
        <p:spPr>
          <a:xfrm>
            <a:off x="6631577" y="19358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3" name="Google Shape;1483;p45"/>
          <p:cNvSpPr/>
          <p:nvPr/>
        </p:nvSpPr>
        <p:spPr>
          <a:xfrm>
            <a:off x="7516675" y="2284075"/>
            <a:ext cx="1452900" cy="441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1.793</a:t>
            </a:r>
            <a:endParaRPr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4" name="Google Shape;1484;p45"/>
          <p:cNvCxnSpPr>
            <a:stCxn id="1459" idx="6"/>
            <a:endCxn id="1483" idx="1"/>
          </p:cNvCxnSpPr>
          <p:nvPr/>
        </p:nvCxnSpPr>
        <p:spPr>
          <a:xfrm flipH="1" rot="10800000">
            <a:off x="7086977" y="2504876"/>
            <a:ext cx="4296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5" name="Google Shape;1485;p45"/>
          <p:cNvSpPr txBox="1"/>
          <p:nvPr/>
        </p:nvSpPr>
        <p:spPr>
          <a:xfrm>
            <a:off x="8003177" y="20120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Loss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6" name="Google Shape;1486;p45"/>
          <p:cNvSpPr txBox="1"/>
          <p:nvPr/>
        </p:nvSpPr>
        <p:spPr>
          <a:xfrm>
            <a:off x="914875" y="4353425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We start with Weights nearest to Output Layer e.g. W</a:t>
            </a:r>
            <a:r>
              <a:rPr baseline="-25000"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211</a:t>
            </a:r>
            <a:endParaRPr baseline="-25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1" name="Google Shape;14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838" y="1188850"/>
            <a:ext cx="1140325" cy="8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2" name="Google Shape;1492;p46"/>
          <p:cNvSpPr txBox="1"/>
          <p:nvPr/>
        </p:nvSpPr>
        <p:spPr>
          <a:xfrm>
            <a:off x="2249700" y="3241125"/>
            <a:ext cx="4644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is Loss related to w</a:t>
            </a:r>
            <a:r>
              <a:rPr baseline="-25000" lang="en" sz="18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211</a:t>
            </a:r>
            <a:r>
              <a:rPr lang="en" sz="18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18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47"/>
          <p:cNvSpPr/>
          <p:nvPr/>
        </p:nvSpPr>
        <p:spPr>
          <a:xfrm>
            <a:off x="10936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47"/>
          <p:cNvSpPr/>
          <p:nvPr/>
        </p:nvSpPr>
        <p:spPr>
          <a:xfrm>
            <a:off x="3663204" y="876592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2.1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99" name="Google Shape;1499;p47"/>
          <p:cNvSpPr/>
          <p:nvPr/>
        </p:nvSpPr>
        <p:spPr>
          <a:xfrm>
            <a:off x="3663204" y="2230435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1.95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00" name="Google Shape;1500;p47"/>
          <p:cNvSpPr/>
          <p:nvPr/>
        </p:nvSpPr>
        <p:spPr>
          <a:xfrm>
            <a:off x="3663204" y="3458056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1.05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01" name="Google Shape;1501;p47"/>
          <p:cNvSpPr/>
          <p:nvPr/>
        </p:nvSpPr>
        <p:spPr>
          <a:xfrm>
            <a:off x="10936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2" name="Google Shape;1502;p47"/>
          <p:cNvCxnSpPr>
            <a:stCxn id="1497" idx="6"/>
            <a:endCxn id="1498" idx="2"/>
          </p:cNvCxnSpPr>
          <p:nvPr/>
        </p:nvCxnSpPr>
        <p:spPr>
          <a:xfrm flipH="1" rot="10800000">
            <a:off x="15007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3" name="Google Shape;1503;p47"/>
          <p:cNvCxnSpPr>
            <a:stCxn id="1501" idx="6"/>
            <a:endCxn id="1498" idx="2"/>
          </p:cNvCxnSpPr>
          <p:nvPr/>
        </p:nvCxnSpPr>
        <p:spPr>
          <a:xfrm flipH="1" rot="10800000">
            <a:off x="15007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4" name="Google Shape;1504;p47"/>
          <p:cNvCxnSpPr>
            <a:stCxn id="1497" idx="6"/>
            <a:endCxn id="1499" idx="2"/>
          </p:cNvCxnSpPr>
          <p:nvPr/>
        </p:nvCxnSpPr>
        <p:spPr>
          <a:xfrm>
            <a:off x="15007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5" name="Google Shape;1505;p47"/>
          <p:cNvCxnSpPr>
            <a:stCxn id="1501" idx="6"/>
            <a:endCxn id="1499" idx="2"/>
          </p:cNvCxnSpPr>
          <p:nvPr/>
        </p:nvCxnSpPr>
        <p:spPr>
          <a:xfrm flipH="1" rot="10800000">
            <a:off x="15007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6" name="Google Shape;1506;p47"/>
          <p:cNvSpPr/>
          <p:nvPr/>
        </p:nvSpPr>
        <p:spPr>
          <a:xfrm>
            <a:off x="6555377" y="2190626"/>
            <a:ext cx="531600" cy="638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1.106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507" name="Google Shape;1507;p47"/>
          <p:cNvCxnSpPr>
            <a:stCxn id="1498" idx="6"/>
            <a:endCxn id="1506" idx="2"/>
          </p:cNvCxnSpPr>
          <p:nvPr/>
        </p:nvCxnSpPr>
        <p:spPr>
          <a:xfrm>
            <a:off x="41948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8" name="Google Shape;1508;p47"/>
          <p:cNvCxnSpPr>
            <a:stCxn id="1500" idx="6"/>
            <a:endCxn id="1506" idx="2"/>
          </p:cNvCxnSpPr>
          <p:nvPr/>
        </p:nvCxnSpPr>
        <p:spPr>
          <a:xfrm flipH="1" rot="10800000">
            <a:off x="41948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9" name="Google Shape;1509;p47"/>
          <p:cNvSpPr txBox="1"/>
          <p:nvPr/>
        </p:nvSpPr>
        <p:spPr>
          <a:xfrm>
            <a:off x="10890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0" name="Google Shape;1510;p47"/>
          <p:cNvCxnSpPr>
            <a:stCxn id="1501" idx="6"/>
            <a:endCxn id="1500" idx="2"/>
          </p:cNvCxnSpPr>
          <p:nvPr/>
        </p:nvCxnSpPr>
        <p:spPr>
          <a:xfrm>
            <a:off x="15007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1" name="Google Shape;1511;p47"/>
          <p:cNvCxnSpPr>
            <a:stCxn id="1497" idx="6"/>
            <a:endCxn id="1500" idx="2"/>
          </p:cNvCxnSpPr>
          <p:nvPr/>
        </p:nvCxnSpPr>
        <p:spPr>
          <a:xfrm>
            <a:off x="15007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2" name="Google Shape;1512;p47"/>
          <p:cNvCxnSpPr>
            <a:stCxn id="1499" idx="6"/>
            <a:endCxn id="1506" idx="2"/>
          </p:cNvCxnSpPr>
          <p:nvPr/>
        </p:nvCxnSpPr>
        <p:spPr>
          <a:xfrm>
            <a:off x="41948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513" name="Google Shape;1513;p47"/>
          <p:cNvGraphicFramePr/>
          <p:nvPr/>
        </p:nvGraphicFramePr>
        <p:xfrm>
          <a:off x="443350" y="207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{33F7C99C-BB03-4831-81EB-7AE1CCC5A55A}</a:tableStyleId>
              </a:tblPr>
              <a:tblGrid>
                <a:gridCol w="382850"/>
              </a:tblGrid>
              <a:tr h="55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514" name="Google Shape;1514;p47"/>
          <p:cNvSpPr txBox="1"/>
          <p:nvPr/>
        </p:nvSpPr>
        <p:spPr>
          <a:xfrm>
            <a:off x="2582825" y="1069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5" name="Google Shape;1515;p47"/>
          <p:cNvSpPr txBox="1"/>
          <p:nvPr/>
        </p:nvSpPr>
        <p:spPr>
          <a:xfrm>
            <a:off x="3116225" y="15263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6" name="Google Shape;1516;p47"/>
          <p:cNvSpPr txBox="1"/>
          <p:nvPr/>
        </p:nvSpPr>
        <p:spPr>
          <a:xfrm>
            <a:off x="3271550" y="611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7" name="Google Shape;1517;p47"/>
          <p:cNvSpPr txBox="1"/>
          <p:nvPr/>
        </p:nvSpPr>
        <p:spPr>
          <a:xfrm>
            <a:off x="4338350" y="916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0.89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8" name="Google Shape;1518;p47"/>
          <p:cNvSpPr txBox="1"/>
          <p:nvPr/>
        </p:nvSpPr>
        <p:spPr>
          <a:xfrm>
            <a:off x="3271550" y="1954563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21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9" name="Google Shape;1519;p47"/>
          <p:cNvSpPr txBox="1"/>
          <p:nvPr/>
        </p:nvSpPr>
        <p:spPr>
          <a:xfrm>
            <a:off x="2963825" y="2135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0.15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0" name="Google Shape;1520;p47"/>
          <p:cNvSpPr txBox="1"/>
          <p:nvPr/>
        </p:nvSpPr>
        <p:spPr>
          <a:xfrm>
            <a:off x="3116225" y="2593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0.4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1" name="Google Shape;1521;p47"/>
          <p:cNvSpPr txBox="1"/>
          <p:nvPr/>
        </p:nvSpPr>
        <p:spPr>
          <a:xfrm>
            <a:off x="4185950" y="22121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0.875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2" name="Google Shape;1522;p47"/>
          <p:cNvSpPr txBox="1"/>
          <p:nvPr/>
        </p:nvSpPr>
        <p:spPr>
          <a:xfrm rot="2152954">
            <a:off x="2658989" y="3202724"/>
            <a:ext cx="689442" cy="261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0.65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3" name="Google Shape;1523;p47"/>
          <p:cNvSpPr txBox="1"/>
          <p:nvPr/>
        </p:nvSpPr>
        <p:spPr>
          <a:xfrm>
            <a:off x="2887625" y="3659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4" name="Google Shape;1524;p47"/>
          <p:cNvSpPr txBox="1"/>
          <p:nvPr/>
        </p:nvSpPr>
        <p:spPr>
          <a:xfrm>
            <a:off x="4185950" y="3659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0.741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5" name="Google Shape;1525;p47"/>
          <p:cNvSpPr txBox="1"/>
          <p:nvPr/>
        </p:nvSpPr>
        <p:spPr>
          <a:xfrm>
            <a:off x="3271550" y="3202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6" name="Google Shape;1526;p47"/>
          <p:cNvSpPr txBox="1"/>
          <p:nvPr/>
        </p:nvSpPr>
        <p:spPr>
          <a:xfrm rot="1814561">
            <a:off x="5573075" y="1907374"/>
            <a:ext cx="899410" cy="261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1" baseline="-25000" lang="en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211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-0.23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7" name="Google Shape;1527;p47"/>
          <p:cNvSpPr txBox="1"/>
          <p:nvPr/>
        </p:nvSpPr>
        <p:spPr>
          <a:xfrm>
            <a:off x="5325900" y="2212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0.83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8" name="Google Shape;1528;p47"/>
          <p:cNvSpPr txBox="1"/>
          <p:nvPr/>
        </p:nvSpPr>
        <p:spPr>
          <a:xfrm rot="-1706612">
            <a:off x="5344461" y="2821791"/>
            <a:ext cx="1051875" cy="260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213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-0.56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9" name="Google Shape;1529;p47"/>
          <p:cNvSpPr txBox="1"/>
          <p:nvPr/>
        </p:nvSpPr>
        <p:spPr>
          <a:xfrm>
            <a:off x="6631577" y="19358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0" name="Google Shape;1530;p47"/>
          <p:cNvSpPr/>
          <p:nvPr/>
        </p:nvSpPr>
        <p:spPr>
          <a:xfrm>
            <a:off x="7516675" y="2284075"/>
            <a:ext cx="1452900" cy="441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1.793</a:t>
            </a:r>
            <a:endParaRPr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1" name="Google Shape;1531;p47"/>
          <p:cNvCxnSpPr>
            <a:stCxn id="1506" idx="6"/>
            <a:endCxn id="1530" idx="1"/>
          </p:cNvCxnSpPr>
          <p:nvPr/>
        </p:nvCxnSpPr>
        <p:spPr>
          <a:xfrm flipH="1" rot="10800000">
            <a:off x="7086977" y="2504876"/>
            <a:ext cx="4296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2" name="Google Shape;1532;p47"/>
          <p:cNvSpPr txBox="1"/>
          <p:nvPr/>
        </p:nvSpPr>
        <p:spPr>
          <a:xfrm>
            <a:off x="8003177" y="20120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Loss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3" name="Google Shape;1533;p47"/>
          <p:cNvSpPr txBox="1"/>
          <p:nvPr/>
        </p:nvSpPr>
        <p:spPr>
          <a:xfrm>
            <a:off x="914875" y="4353425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Loss is dependent on Output, Output is dependent on </a:t>
            </a: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-25000"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211</a:t>
            </a:r>
            <a:endParaRPr baseline="-25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8" name="Google Shape;153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888" y="1216025"/>
            <a:ext cx="2608225" cy="57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9" name="Google Shape;153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6100" y="3400403"/>
            <a:ext cx="4351800" cy="7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0" name="Google Shape;154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3988" y="2368675"/>
            <a:ext cx="3096013" cy="57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5" name="Google Shape;154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225" y="1394938"/>
            <a:ext cx="40195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6" name="Google Shape;154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2225" y="2843400"/>
            <a:ext cx="4019549" cy="769972"/>
          </a:xfrm>
          <a:prstGeom prst="rect">
            <a:avLst/>
          </a:prstGeom>
          <a:noFill/>
          <a:ln>
            <a:noFill/>
          </a:ln>
        </p:spPr>
      </p:pic>
      <p:sp>
        <p:nvSpPr>
          <p:cNvPr id="1547" name="Google Shape;1547;p49"/>
          <p:cNvSpPr txBox="1"/>
          <p:nvPr/>
        </p:nvSpPr>
        <p:spPr>
          <a:xfrm>
            <a:off x="914875" y="4353425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Let’s calculate each Gradient term individually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2" name="Google Shape;155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625" y="762600"/>
            <a:ext cx="123275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3" name="Google Shape;155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9889" y="1928062"/>
            <a:ext cx="4619151" cy="55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4" name="Google Shape;155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8851" y="2738675"/>
            <a:ext cx="5821224" cy="73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5" name="Google Shape;1555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4613" y="3786825"/>
            <a:ext cx="5234774" cy="7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0" name="Google Shape;156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375" y="752975"/>
            <a:ext cx="1192175" cy="7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1" name="Google Shape;156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6863" y="1874650"/>
            <a:ext cx="5925200" cy="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2" name="Google Shape;1562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7138" y="2762525"/>
            <a:ext cx="3349715" cy="7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3" name="Google Shape;1563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48625" y="3961700"/>
            <a:ext cx="1646755" cy="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25"/>
          <p:cNvSpPr/>
          <p:nvPr/>
        </p:nvSpPr>
        <p:spPr>
          <a:xfrm>
            <a:off x="17032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25"/>
          <p:cNvSpPr/>
          <p:nvPr/>
        </p:nvSpPr>
        <p:spPr>
          <a:xfrm>
            <a:off x="4272804" y="876592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25"/>
          <p:cNvSpPr/>
          <p:nvPr/>
        </p:nvSpPr>
        <p:spPr>
          <a:xfrm>
            <a:off x="4272804" y="2230435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5"/>
          <p:cNvSpPr/>
          <p:nvPr/>
        </p:nvSpPr>
        <p:spPr>
          <a:xfrm>
            <a:off x="4272804" y="3458056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25"/>
          <p:cNvSpPr/>
          <p:nvPr/>
        </p:nvSpPr>
        <p:spPr>
          <a:xfrm>
            <a:off x="17032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8" name="Google Shape;938;p25"/>
          <p:cNvCxnSpPr>
            <a:stCxn id="933" idx="6"/>
            <a:endCxn id="934" idx="2"/>
          </p:cNvCxnSpPr>
          <p:nvPr/>
        </p:nvCxnSpPr>
        <p:spPr>
          <a:xfrm flipH="1" rot="10800000">
            <a:off x="21103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9" name="Google Shape;939;p25"/>
          <p:cNvCxnSpPr>
            <a:stCxn id="937" idx="6"/>
            <a:endCxn id="934" idx="2"/>
          </p:cNvCxnSpPr>
          <p:nvPr/>
        </p:nvCxnSpPr>
        <p:spPr>
          <a:xfrm flipH="1" rot="10800000">
            <a:off x="21103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0" name="Google Shape;940;p25"/>
          <p:cNvCxnSpPr>
            <a:stCxn id="933" idx="6"/>
            <a:endCxn id="935" idx="2"/>
          </p:cNvCxnSpPr>
          <p:nvPr/>
        </p:nvCxnSpPr>
        <p:spPr>
          <a:xfrm>
            <a:off x="21103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1" name="Google Shape;941;p25"/>
          <p:cNvCxnSpPr>
            <a:stCxn id="937" idx="6"/>
            <a:endCxn id="935" idx="2"/>
          </p:cNvCxnSpPr>
          <p:nvPr/>
        </p:nvCxnSpPr>
        <p:spPr>
          <a:xfrm flipH="1" rot="10800000">
            <a:off x="21103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2" name="Google Shape;942;p25"/>
          <p:cNvSpPr/>
          <p:nvPr/>
        </p:nvSpPr>
        <p:spPr>
          <a:xfrm>
            <a:off x="7164977" y="2190626"/>
            <a:ext cx="531600" cy="638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3" name="Google Shape;943;p25"/>
          <p:cNvCxnSpPr>
            <a:stCxn id="934" idx="6"/>
            <a:endCxn id="942" idx="2"/>
          </p:cNvCxnSpPr>
          <p:nvPr/>
        </p:nvCxnSpPr>
        <p:spPr>
          <a:xfrm>
            <a:off x="48044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4" name="Google Shape;944;p25"/>
          <p:cNvCxnSpPr>
            <a:stCxn id="936" idx="6"/>
            <a:endCxn id="942" idx="2"/>
          </p:cNvCxnSpPr>
          <p:nvPr/>
        </p:nvCxnSpPr>
        <p:spPr>
          <a:xfrm flipH="1" rot="10800000">
            <a:off x="48044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5" name="Google Shape;945;p25"/>
          <p:cNvSpPr txBox="1"/>
          <p:nvPr/>
        </p:nvSpPr>
        <p:spPr>
          <a:xfrm>
            <a:off x="7241177" y="19358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25"/>
          <p:cNvSpPr txBox="1"/>
          <p:nvPr/>
        </p:nvSpPr>
        <p:spPr>
          <a:xfrm>
            <a:off x="4150911" y="621225"/>
            <a:ext cx="9282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alibri"/>
                <a:ea typeface="Calibri"/>
                <a:cs typeface="Calibri"/>
                <a:sym typeface="Calibri"/>
              </a:rPr>
              <a:t>Hidden Layers</a:t>
            </a:r>
            <a:endParaRPr b="1"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25"/>
          <p:cNvSpPr txBox="1"/>
          <p:nvPr/>
        </p:nvSpPr>
        <p:spPr>
          <a:xfrm>
            <a:off x="16986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25"/>
          <p:cNvSpPr txBox="1"/>
          <p:nvPr/>
        </p:nvSpPr>
        <p:spPr>
          <a:xfrm>
            <a:off x="451100" y="4200825"/>
            <a:ext cx="85206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highlight>
                  <a:srgbClr val="FFFFFF"/>
                </a:highlight>
                <a:latin typeface="Architects Daughter"/>
                <a:ea typeface="Architects Daughter"/>
                <a:cs typeface="Architects Daughter"/>
                <a:sym typeface="Architects Daughter"/>
              </a:rPr>
              <a:t>Number of weights</a:t>
            </a:r>
            <a:endParaRPr sz="1600" u="sng">
              <a:solidFill>
                <a:srgbClr val="FF0000"/>
              </a:solidFill>
              <a:highlight>
                <a:srgbClr val="FFFFFF"/>
              </a:highlight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cxnSp>
        <p:nvCxnSpPr>
          <p:cNvPr id="949" name="Google Shape;949;p25"/>
          <p:cNvCxnSpPr>
            <a:stCxn id="937" idx="6"/>
            <a:endCxn id="936" idx="2"/>
          </p:cNvCxnSpPr>
          <p:nvPr/>
        </p:nvCxnSpPr>
        <p:spPr>
          <a:xfrm>
            <a:off x="21103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0" name="Google Shape;950;p25"/>
          <p:cNvCxnSpPr>
            <a:stCxn id="933" idx="6"/>
            <a:endCxn id="936" idx="2"/>
          </p:cNvCxnSpPr>
          <p:nvPr/>
        </p:nvCxnSpPr>
        <p:spPr>
          <a:xfrm>
            <a:off x="21103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1" name="Google Shape;951;p25"/>
          <p:cNvCxnSpPr>
            <a:stCxn id="935" idx="6"/>
            <a:endCxn id="942" idx="2"/>
          </p:cNvCxnSpPr>
          <p:nvPr/>
        </p:nvCxnSpPr>
        <p:spPr>
          <a:xfrm>
            <a:off x="48044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8" name="Google Shape;156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225" y="709800"/>
            <a:ext cx="4019549" cy="769972"/>
          </a:xfrm>
          <a:prstGeom prst="rect">
            <a:avLst/>
          </a:prstGeom>
          <a:noFill/>
          <a:ln>
            <a:noFill/>
          </a:ln>
        </p:spPr>
      </p:pic>
      <p:sp>
        <p:nvSpPr>
          <p:cNvPr id="1569" name="Google Shape;1569;p52"/>
          <p:cNvSpPr/>
          <p:nvPr/>
        </p:nvSpPr>
        <p:spPr>
          <a:xfrm>
            <a:off x="2857500" y="2371250"/>
            <a:ext cx="3322500" cy="102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-1.894 * 0.89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-1.686</a:t>
            </a:r>
            <a:endParaRPr/>
          </a:p>
        </p:txBody>
      </p:sp>
      <p:sp>
        <p:nvSpPr>
          <p:cNvPr id="1570" name="Google Shape;1570;p52"/>
          <p:cNvSpPr txBox="1"/>
          <p:nvPr/>
        </p:nvSpPr>
        <p:spPr>
          <a:xfrm>
            <a:off x="2249700" y="4003125"/>
            <a:ext cx="4644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will be new value of </a:t>
            </a:r>
            <a:r>
              <a:rPr lang="en" sz="18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r>
              <a:rPr baseline="-25000" lang="en" sz="18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211</a:t>
            </a:r>
            <a:r>
              <a:rPr lang="en" sz="18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18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53"/>
          <p:cNvSpPr/>
          <p:nvPr/>
        </p:nvSpPr>
        <p:spPr>
          <a:xfrm>
            <a:off x="2857500" y="2371250"/>
            <a:ext cx="3322500" cy="10266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= </a:t>
            </a:r>
            <a:r>
              <a:rPr lang="en">
                <a:solidFill>
                  <a:srgbClr val="FFFFFF"/>
                </a:solidFill>
              </a:rPr>
              <a:t>-0.23 - 0.01 * -1.686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= -0.213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76" name="Google Shape;157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175" y="704550"/>
            <a:ext cx="5175149" cy="73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7" name="Google Shape;1577;p53"/>
          <p:cNvSpPr txBox="1"/>
          <p:nvPr/>
        </p:nvSpPr>
        <p:spPr>
          <a:xfrm>
            <a:off x="5724475" y="1576200"/>
            <a:ext cx="15963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Learning rate (assume 0.01 here)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78" name="Google Shape;1578;p53"/>
          <p:cNvCxnSpPr>
            <a:stCxn id="1577" idx="1"/>
          </p:cNvCxnSpPr>
          <p:nvPr/>
        </p:nvCxnSpPr>
        <p:spPr>
          <a:xfrm rot="10800000">
            <a:off x="5535475" y="1416900"/>
            <a:ext cx="189000" cy="40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3" name="Google Shape;158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850" y="1353525"/>
            <a:ext cx="1410050" cy="7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4" name="Google Shape;158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3800" y="2481025"/>
            <a:ext cx="140970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5" name="Google Shape;1585;p54"/>
          <p:cNvSpPr txBox="1"/>
          <p:nvPr/>
        </p:nvSpPr>
        <p:spPr>
          <a:xfrm>
            <a:off x="914875" y="4353425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Calculate both in same way as W</a:t>
            </a:r>
            <a:r>
              <a:rPr baseline="-25000"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211</a:t>
            </a:r>
            <a:endParaRPr baseline="-25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55"/>
          <p:cNvSpPr/>
          <p:nvPr/>
        </p:nvSpPr>
        <p:spPr>
          <a:xfrm>
            <a:off x="10936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55"/>
          <p:cNvSpPr/>
          <p:nvPr/>
        </p:nvSpPr>
        <p:spPr>
          <a:xfrm>
            <a:off x="3663204" y="876592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2.1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92" name="Google Shape;1592;p55"/>
          <p:cNvSpPr/>
          <p:nvPr/>
        </p:nvSpPr>
        <p:spPr>
          <a:xfrm>
            <a:off x="3663204" y="2230435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1.95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93" name="Google Shape;1593;p55"/>
          <p:cNvSpPr/>
          <p:nvPr/>
        </p:nvSpPr>
        <p:spPr>
          <a:xfrm>
            <a:off x="3663204" y="3458056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1.05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94" name="Google Shape;1594;p55"/>
          <p:cNvSpPr/>
          <p:nvPr/>
        </p:nvSpPr>
        <p:spPr>
          <a:xfrm>
            <a:off x="10936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5" name="Google Shape;1595;p55"/>
          <p:cNvCxnSpPr>
            <a:stCxn id="1590" idx="6"/>
            <a:endCxn id="1591" idx="2"/>
          </p:cNvCxnSpPr>
          <p:nvPr/>
        </p:nvCxnSpPr>
        <p:spPr>
          <a:xfrm flipH="1" rot="10800000">
            <a:off x="15007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6" name="Google Shape;1596;p55"/>
          <p:cNvCxnSpPr>
            <a:stCxn id="1594" idx="6"/>
            <a:endCxn id="1591" idx="2"/>
          </p:cNvCxnSpPr>
          <p:nvPr/>
        </p:nvCxnSpPr>
        <p:spPr>
          <a:xfrm flipH="1" rot="10800000">
            <a:off x="15007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7" name="Google Shape;1597;p55"/>
          <p:cNvCxnSpPr>
            <a:stCxn id="1590" idx="6"/>
            <a:endCxn id="1592" idx="2"/>
          </p:cNvCxnSpPr>
          <p:nvPr/>
        </p:nvCxnSpPr>
        <p:spPr>
          <a:xfrm>
            <a:off x="15007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8" name="Google Shape;1598;p55"/>
          <p:cNvCxnSpPr>
            <a:stCxn id="1594" idx="6"/>
            <a:endCxn id="1592" idx="2"/>
          </p:cNvCxnSpPr>
          <p:nvPr/>
        </p:nvCxnSpPr>
        <p:spPr>
          <a:xfrm flipH="1" rot="10800000">
            <a:off x="15007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9" name="Google Shape;1599;p55"/>
          <p:cNvSpPr/>
          <p:nvPr/>
        </p:nvSpPr>
        <p:spPr>
          <a:xfrm>
            <a:off x="6555377" y="2190626"/>
            <a:ext cx="531600" cy="638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1.106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600" name="Google Shape;1600;p55"/>
          <p:cNvCxnSpPr>
            <a:stCxn id="1591" idx="6"/>
            <a:endCxn id="1599" idx="2"/>
          </p:cNvCxnSpPr>
          <p:nvPr/>
        </p:nvCxnSpPr>
        <p:spPr>
          <a:xfrm>
            <a:off x="41948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1" name="Google Shape;1601;p55"/>
          <p:cNvCxnSpPr>
            <a:stCxn id="1593" idx="6"/>
            <a:endCxn id="1599" idx="2"/>
          </p:cNvCxnSpPr>
          <p:nvPr/>
        </p:nvCxnSpPr>
        <p:spPr>
          <a:xfrm flipH="1" rot="10800000">
            <a:off x="41948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2" name="Google Shape;1602;p55"/>
          <p:cNvSpPr txBox="1"/>
          <p:nvPr/>
        </p:nvSpPr>
        <p:spPr>
          <a:xfrm>
            <a:off x="10890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3" name="Google Shape;1603;p55"/>
          <p:cNvCxnSpPr>
            <a:stCxn id="1594" idx="6"/>
            <a:endCxn id="1593" idx="2"/>
          </p:cNvCxnSpPr>
          <p:nvPr/>
        </p:nvCxnSpPr>
        <p:spPr>
          <a:xfrm>
            <a:off x="15007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4" name="Google Shape;1604;p55"/>
          <p:cNvCxnSpPr>
            <a:stCxn id="1590" idx="6"/>
            <a:endCxn id="1593" idx="2"/>
          </p:cNvCxnSpPr>
          <p:nvPr/>
        </p:nvCxnSpPr>
        <p:spPr>
          <a:xfrm>
            <a:off x="15007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5" name="Google Shape;1605;p55"/>
          <p:cNvCxnSpPr>
            <a:stCxn id="1592" idx="6"/>
            <a:endCxn id="1599" idx="2"/>
          </p:cNvCxnSpPr>
          <p:nvPr/>
        </p:nvCxnSpPr>
        <p:spPr>
          <a:xfrm>
            <a:off x="41948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606" name="Google Shape;1606;p55"/>
          <p:cNvGraphicFramePr/>
          <p:nvPr/>
        </p:nvGraphicFramePr>
        <p:xfrm>
          <a:off x="443350" y="207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{33F7C99C-BB03-4831-81EB-7AE1CCC5A55A}</a:tableStyleId>
              </a:tblPr>
              <a:tblGrid>
                <a:gridCol w="382850"/>
              </a:tblGrid>
              <a:tr h="55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607" name="Google Shape;1607;p55"/>
          <p:cNvSpPr txBox="1"/>
          <p:nvPr/>
        </p:nvSpPr>
        <p:spPr>
          <a:xfrm>
            <a:off x="2263750" y="1069100"/>
            <a:ext cx="10086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1" baseline="-25000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8" name="Google Shape;1608;p55"/>
          <p:cNvSpPr txBox="1"/>
          <p:nvPr/>
        </p:nvSpPr>
        <p:spPr>
          <a:xfrm>
            <a:off x="3116225" y="15263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9" name="Google Shape;1609;p55"/>
          <p:cNvSpPr txBox="1"/>
          <p:nvPr/>
        </p:nvSpPr>
        <p:spPr>
          <a:xfrm>
            <a:off x="3271550" y="611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0" name="Google Shape;1610;p55"/>
          <p:cNvSpPr txBox="1"/>
          <p:nvPr/>
        </p:nvSpPr>
        <p:spPr>
          <a:xfrm>
            <a:off x="4338350" y="916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0.89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1" name="Google Shape;1611;p55"/>
          <p:cNvSpPr txBox="1"/>
          <p:nvPr/>
        </p:nvSpPr>
        <p:spPr>
          <a:xfrm>
            <a:off x="3271550" y="1954563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21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2" name="Google Shape;1612;p55"/>
          <p:cNvSpPr txBox="1"/>
          <p:nvPr/>
        </p:nvSpPr>
        <p:spPr>
          <a:xfrm>
            <a:off x="2963825" y="2135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0.15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3" name="Google Shape;1613;p55"/>
          <p:cNvSpPr txBox="1"/>
          <p:nvPr/>
        </p:nvSpPr>
        <p:spPr>
          <a:xfrm>
            <a:off x="3116225" y="2593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0.4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4" name="Google Shape;1614;p55"/>
          <p:cNvSpPr txBox="1"/>
          <p:nvPr/>
        </p:nvSpPr>
        <p:spPr>
          <a:xfrm>
            <a:off x="4185950" y="22121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0.875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5" name="Google Shape;1615;p55"/>
          <p:cNvSpPr txBox="1"/>
          <p:nvPr/>
        </p:nvSpPr>
        <p:spPr>
          <a:xfrm rot="2152954">
            <a:off x="2658989" y="3202724"/>
            <a:ext cx="689442" cy="261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0.65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6" name="Google Shape;1616;p55"/>
          <p:cNvSpPr txBox="1"/>
          <p:nvPr/>
        </p:nvSpPr>
        <p:spPr>
          <a:xfrm>
            <a:off x="2887625" y="3659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7" name="Google Shape;1617;p55"/>
          <p:cNvSpPr txBox="1"/>
          <p:nvPr/>
        </p:nvSpPr>
        <p:spPr>
          <a:xfrm>
            <a:off x="4185950" y="3659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0.741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8" name="Google Shape;1618;p55"/>
          <p:cNvSpPr txBox="1"/>
          <p:nvPr/>
        </p:nvSpPr>
        <p:spPr>
          <a:xfrm>
            <a:off x="3271550" y="3202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9" name="Google Shape;1619;p55"/>
          <p:cNvSpPr txBox="1"/>
          <p:nvPr/>
        </p:nvSpPr>
        <p:spPr>
          <a:xfrm rot="1814561">
            <a:off x="5573075" y="1907374"/>
            <a:ext cx="899410" cy="261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-0.23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0" name="Google Shape;1620;p55"/>
          <p:cNvSpPr txBox="1"/>
          <p:nvPr/>
        </p:nvSpPr>
        <p:spPr>
          <a:xfrm>
            <a:off x="5325900" y="2212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0.83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1" name="Google Shape;1621;p55"/>
          <p:cNvSpPr txBox="1"/>
          <p:nvPr/>
        </p:nvSpPr>
        <p:spPr>
          <a:xfrm rot="-1706612">
            <a:off x="5344461" y="2821791"/>
            <a:ext cx="1051875" cy="260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213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-0.56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2" name="Google Shape;1622;p55"/>
          <p:cNvSpPr txBox="1"/>
          <p:nvPr/>
        </p:nvSpPr>
        <p:spPr>
          <a:xfrm>
            <a:off x="6631577" y="19358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3" name="Google Shape;1623;p55"/>
          <p:cNvSpPr/>
          <p:nvPr/>
        </p:nvSpPr>
        <p:spPr>
          <a:xfrm>
            <a:off x="7516675" y="2284075"/>
            <a:ext cx="1452900" cy="441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1.793</a:t>
            </a:r>
            <a:endParaRPr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4" name="Google Shape;1624;p55"/>
          <p:cNvCxnSpPr>
            <a:stCxn id="1599" idx="6"/>
            <a:endCxn id="1623" idx="1"/>
          </p:cNvCxnSpPr>
          <p:nvPr/>
        </p:nvCxnSpPr>
        <p:spPr>
          <a:xfrm flipH="1" rot="10800000">
            <a:off x="7086977" y="2504876"/>
            <a:ext cx="4296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5" name="Google Shape;1625;p55"/>
          <p:cNvSpPr txBox="1"/>
          <p:nvPr/>
        </p:nvSpPr>
        <p:spPr>
          <a:xfrm>
            <a:off x="8003177" y="20120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Loss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6" name="Google Shape;1626;p55"/>
          <p:cNvSpPr txBox="1"/>
          <p:nvPr/>
        </p:nvSpPr>
        <p:spPr>
          <a:xfrm>
            <a:off x="914875" y="4353425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Updating weight for hidden layer e.g W</a:t>
            </a:r>
            <a:r>
              <a:rPr baseline="-25000"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111</a:t>
            </a:r>
            <a:endParaRPr baseline="-25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56"/>
          <p:cNvSpPr txBox="1"/>
          <p:nvPr/>
        </p:nvSpPr>
        <p:spPr>
          <a:xfrm>
            <a:off x="2249700" y="2909125"/>
            <a:ext cx="4644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is Loss related to w</a:t>
            </a:r>
            <a:r>
              <a:rPr baseline="-25000" lang="en" sz="18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aseline="-25000" lang="en" sz="18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11</a:t>
            </a:r>
            <a:r>
              <a:rPr lang="en" sz="18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18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32" name="Google Shape;163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38" y="1684650"/>
            <a:ext cx="887325" cy="7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57"/>
          <p:cNvSpPr/>
          <p:nvPr/>
        </p:nvSpPr>
        <p:spPr>
          <a:xfrm>
            <a:off x="10936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57"/>
          <p:cNvSpPr/>
          <p:nvPr/>
        </p:nvSpPr>
        <p:spPr>
          <a:xfrm>
            <a:off x="3663204" y="876592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2.1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639" name="Google Shape;1639;p57"/>
          <p:cNvSpPr/>
          <p:nvPr/>
        </p:nvSpPr>
        <p:spPr>
          <a:xfrm>
            <a:off x="3663204" y="2230435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1.95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640" name="Google Shape;1640;p57"/>
          <p:cNvSpPr/>
          <p:nvPr/>
        </p:nvSpPr>
        <p:spPr>
          <a:xfrm>
            <a:off x="3663204" y="3458056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1.05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641" name="Google Shape;1641;p57"/>
          <p:cNvSpPr/>
          <p:nvPr/>
        </p:nvSpPr>
        <p:spPr>
          <a:xfrm>
            <a:off x="10936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2" name="Google Shape;1642;p57"/>
          <p:cNvCxnSpPr>
            <a:stCxn id="1637" idx="6"/>
            <a:endCxn id="1638" idx="2"/>
          </p:cNvCxnSpPr>
          <p:nvPr/>
        </p:nvCxnSpPr>
        <p:spPr>
          <a:xfrm flipH="1" rot="10800000">
            <a:off x="15007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3" name="Google Shape;1643;p57"/>
          <p:cNvCxnSpPr>
            <a:stCxn id="1641" idx="6"/>
            <a:endCxn id="1638" idx="2"/>
          </p:cNvCxnSpPr>
          <p:nvPr/>
        </p:nvCxnSpPr>
        <p:spPr>
          <a:xfrm flipH="1" rot="10800000">
            <a:off x="15007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4" name="Google Shape;1644;p57"/>
          <p:cNvCxnSpPr>
            <a:stCxn id="1637" idx="6"/>
            <a:endCxn id="1639" idx="2"/>
          </p:cNvCxnSpPr>
          <p:nvPr/>
        </p:nvCxnSpPr>
        <p:spPr>
          <a:xfrm>
            <a:off x="15007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5" name="Google Shape;1645;p57"/>
          <p:cNvCxnSpPr>
            <a:stCxn id="1641" idx="6"/>
            <a:endCxn id="1639" idx="2"/>
          </p:cNvCxnSpPr>
          <p:nvPr/>
        </p:nvCxnSpPr>
        <p:spPr>
          <a:xfrm flipH="1" rot="10800000">
            <a:off x="15007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6" name="Google Shape;1646;p57"/>
          <p:cNvSpPr/>
          <p:nvPr/>
        </p:nvSpPr>
        <p:spPr>
          <a:xfrm>
            <a:off x="6555377" y="2190626"/>
            <a:ext cx="531600" cy="638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1.106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647" name="Google Shape;1647;p57"/>
          <p:cNvCxnSpPr>
            <a:stCxn id="1638" idx="6"/>
            <a:endCxn id="1646" idx="2"/>
          </p:cNvCxnSpPr>
          <p:nvPr/>
        </p:nvCxnSpPr>
        <p:spPr>
          <a:xfrm>
            <a:off x="41948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8" name="Google Shape;1648;p57"/>
          <p:cNvCxnSpPr>
            <a:stCxn id="1640" idx="6"/>
            <a:endCxn id="1646" idx="2"/>
          </p:cNvCxnSpPr>
          <p:nvPr/>
        </p:nvCxnSpPr>
        <p:spPr>
          <a:xfrm flipH="1" rot="10800000">
            <a:off x="41948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9" name="Google Shape;1649;p57"/>
          <p:cNvSpPr txBox="1"/>
          <p:nvPr/>
        </p:nvSpPr>
        <p:spPr>
          <a:xfrm>
            <a:off x="10890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0" name="Google Shape;1650;p57"/>
          <p:cNvCxnSpPr>
            <a:stCxn id="1641" idx="6"/>
            <a:endCxn id="1640" idx="2"/>
          </p:cNvCxnSpPr>
          <p:nvPr/>
        </p:nvCxnSpPr>
        <p:spPr>
          <a:xfrm>
            <a:off x="15007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1" name="Google Shape;1651;p57"/>
          <p:cNvCxnSpPr>
            <a:stCxn id="1637" idx="6"/>
            <a:endCxn id="1640" idx="2"/>
          </p:cNvCxnSpPr>
          <p:nvPr/>
        </p:nvCxnSpPr>
        <p:spPr>
          <a:xfrm>
            <a:off x="15007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2" name="Google Shape;1652;p57"/>
          <p:cNvCxnSpPr>
            <a:stCxn id="1639" idx="6"/>
            <a:endCxn id="1646" idx="2"/>
          </p:cNvCxnSpPr>
          <p:nvPr/>
        </p:nvCxnSpPr>
        <p:spPr>
          <a:xfrm>
            <a:off x="41948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653" name="Google Shape;1653;p57"/>
          <p:cNvGraphicFramePr/>
          <p:nvPr/>
        </p:nvGraphicFramePr>
        <p:xfrm>
          <a:off x="443350" y="207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{33F7C99C-BB03-4831-81EB-7AE1CCC5A55A}</a:tableStyleId>
              </a:tblPr>
              <a:tblGrid>
                <a:gridCol w="382850"/>
              </a:tblGrid>
              <a:tr h="55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654" name="Google Shape;1654;p57"/>
          <p:cNvSpPr txBox="1"/>
          <p:nvPr/>
        </p:nvSpPr>
        <p:spPr>
          <a:xfrm>
            <a:off x="2263750" y="1069100"/>
            <a:ext cx="10086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1" baseline="-25000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5" name="Google Shape;1655;p57"/>
          <p:cNvSpPr txBox="1"/>
          <p:nvPr/>
        </p:nvSpPr>
        <p:spPr>
          <a:xfrm>
            <a:off x="3116225" y="15263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6" name="Google Shape;1656;p57"/>
          <p:cNvSpPr txBox="1"/>
          <p:nvPr/>
        </p:nvSpPr>
        <p:spPr>
          <a:xfrm>
            <a:off x="3271550" y="611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7" name="Google Shape;1657;p57"/>
          <p:cNvSpPr txBox="1"/>
          <p:nvPr/>
        </p:nvSpPr>
        <p:spPr>
          <a:xfrm>
            <a:off x="4338350" y="916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0.89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8" name="Google Shape;1658;p57"/>
          <p:cNvSpPr txBox="1"/>
          <p:nvPr/>
        </p:nvSpPr>
        <p:spPr>
          <a:xfrm>
            <a:off x="3271550" y="1954563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21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9" name="Google Shape;1659;p57"/>
          <p:cNvSpPr txBox="1"/>
          <p:nvPr/>
        </p:nvSpPr>
        <p:spPr>
          <a:xfrm>
            <a:off x="2963825" y="2135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0.15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0" name="Google Shape;1660;p57"/>
          <p:cNvSpPr txBox="1"/>
          <p:nvPr/>
        </p:nvSpPr>
        <p:spPr>
          <a:xfrm>
            <a:off x="3116225" y="2593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0.4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1" name="Google Shape;1661;p57"/>
          <p:cNvSpPr txBox="1"/>
          <p:nvPr/>
        </p:nvSpPr>
        <p:spPr>
          <a:xfrm>
            <a:off x="4185950" y="22121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0.875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2" name="Google Shape;1662;p57"/>
          <p:cNvSpPr txBox="1"/>
          <p:nvPr/>
        </p:nvSpPr>
        <p:spPr>
          <a:xfrm rot="2152954">
            <a:off x="2658989" y="3202724"/>
            <a:ext cx="689442" cy="261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0.65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3" name="Google Shape;1663;p57"/>
          <p:cNvSpPr txBox="1"/>
          <p:nvPr/>
        </p:nvSpPr>
        <p:spPr>
          <a:xfrm>
            <a:off x="2887625" y="3659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4" name="Google Shape;1664;p57"/>
          <p:cNvSpPr txBox="1"/>
          <p:nvPr/>
        </p:nvSpPr>
        <p:spPr>
          <a:xfrm>
            <a:off x="4185950" y="3659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0.741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5" name="Google Shape;1665;p57"/>
          <p:cNvSpPr txBox="1"/>
          <p:nvPr/>
        </p:nvSpPr>
        <p:spPr>
          <a:xfrm>
            <a:off x="3271550" y="3202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6" name="Google Shape;1666;p57"/>
          <p:cNvSpPr txBox="1"/>
          <p:nvPr/>
        </p:nvSpPr>
        <p:spPr>
          <a:xfrm rot="1814561">
            <a:off x="5573075" y="1907374"/>
            <a:ext cx="899410" cy="261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-0.23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7" name="Google Shape;1667;p57"/>
          <p:cNvSpPr txBox="1"/>
          <p:nvPr/>
        </p:nvSpPr>
        <p:spPr>
          <a:xfrm>
            <a:off x="5325900" y="2212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0.83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8" name="Google Shape;1668;p57"/>
          <p:cNvSpPr txBox="1"/>
          <p:nvPr/>
        </p:nvSpPr>
        <p:spPr>
          <a:xfrm rot="-1706612">
            <a:off x="5344461" y="2821791"/>
            <a:ext cx="1051875" cy="260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213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-0.56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9" name="Google Shape;1669;p57"/>
          <p:cNvSpPr txBox="1"/>
          <p:nvPr/>
        </p:nvSpPr>
        <p:spPr>
          <a:xfrm>
            <a:off x="6631577" y="19358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0" name="Google Shape;1670;p57"/>
          <p:cNvSpPr/>
          <p:nvPr/>
        </p:nvSpPr>
        <p:spPr>
          <a:xfrm>
            <a:off x="7516675" y="2284075"/>
            <a:ext cx="1452900" cy="441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1.793</a:t>
            </a:r>
            <a:endParaRPr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1" name="Google Shape;1671;p57"/>
          <p:cNvCxnSpPr>
            <a:stCxn id="1646" idx="6"/>
            <a:endCxn id="1670" idx="1"/>
          </p:cNvCxnSpPr>
          <p:nvPr/>
        </p:nvCxnSpPr>
        <p:spPr>
          <a:xfrm flipH="1" rot="10800000">
            <a:off x="7086977" y="2504876"/>
            <a:ext cx="4296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2" name="Google Shape;1672;p57"/>
          <p:cNvSpPr txBox="1"/>
          <p:nvPr/>
        </p:nvSpPr>
        <p:spPr>
          <a:xfrm>
            <a:off x="8003177" y="20120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Loss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3" name="Google Shape;1673;p57"/>
          <p:cNvSpPr txBox="1"/>
          <p:nvPr/>
        </p:nvSpPr>
        <p:spPr>
          <a:xfrm>
            <a:off x="914875" y="4353425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-25000"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111</a:t>
            </a: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→ h</a:t>
            </a:r>
            <a:r>
              <a:rPr baseline="-25000"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→ o</a:t>
            </a:r>
            <a:r>
              <a:rPr baseline="-25000"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→ Output → Loss 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8" name="Google Shape;167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3550" y="458850"/>
            <a:ext cx="2496900" cy="64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9" name="Google Shape;167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0313" y="1561000"/>
            <a:ext cx="2403375" cy="56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0312" y="2516375"/>
            <a:ext cx="2403375" cy="68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1" name="Google Shape;1681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2925" y="3664175"/>
            <a:ext cx="2178181" cy="56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6" name="Google Shape;168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325" y="2072350"/>
            <a:ext cx="6301351" cy="9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7" name="Google Shape;1687;p59"/>
          <p:cNvSpPr txBox="1"/>
          <p:nvPr/>
        </p:nvSpPr>
        <p:spPr>
          <a:xfrm>
            <a:off x="829850" y="886650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Using Chain Rule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8" name="Google Shape;1688;p59"/>
          <p:cNvSpPr txBox="1"/>
          <p:nvPr/>
        </p:nvSpPr>
        <p:spPr>
          <a:xfrm>
            <a:off x="4090250" y="3599000"/>
            <a:ext cx="23520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Already calculated while calculating Gradient for Weights in Output Layer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89" name="Google Shape;1689;p59"/>
          <p:cNvCxnSpPr>
            <a:stCxn id="1688" idx="1"/>
          </p:cNvCxnSpPr>
          <p:nvPr/>
        </p:nvCxnSpPr>
        <p:spPr>
          <a:xfrm rot="10800000">
            <a:off x="3561350" y="2966000"/>
            <a:ext cx="528900" cy="8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4" name="Google Shape;169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288" y="627050"/>
            <a:ext cx="1251425" cy="93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5" name="Google Shape;1695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363" y="1902450"/>
            <a:ext cx="6715275" cy="6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6" name="Google Shape;1696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9362" y="2879850"/>
            <a:ext cx="36253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7" name="Google Shape;1697;p60"/>
          <p:cNvSpPr/>
          <p:nvPr/>
        </p:nvSpPr>
        <p:spPr>
          <a:xfrm>
            <a:off x="3816475" y="4143850"/>
            <a:ext cx="1511100" cy="61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-0.23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8" name="Google Shape;1698;p60"/>
          <p:cNvSpPr txBox="1"/>
          <p:nvPr/>
        </p:nvSpPr>
        <p:spPr>
          <a:xfrm>
            <a:off x="367000" y="3670425"/>
            <a:ext cx="2126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Gradient in Hidden Layer is dependent on Weights in Next Layers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61"/>
          <p:cNvSpPr/>
          <p:nvPr/>
        </p:nvSpPr>
        <p:spPr>
          <a:xfrm>
            <a:off x="3816475" y="3703200"/>
            <a:ext cx="1511100" cy="90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0.89*(1-0.89)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=0.0979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63" y="522175"/>
            <a:ext cx="952475" cy="8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5" name="Google Shape;170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3552" y="1685950"/>
            <a:ext cx="1756948" cy="6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6" name="Google Shape;1706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0800" y="2724400"/>
            <a:ext cx="2162392" cy="6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7" name="Google Shape;1707;p61"/>
          <p:cNvSpPr txBox="1"/>
          <p:nvPr/>
        </p:nvSpPr>
        <p:spPr>
          <a:xfrm>
            <a:off x="6082000" y="1661800"/>
            <a:ext cx="17568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Activation (Sigmoid) function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08" name="Google Shape;1708;p61"/>
          <p:cNvCxnSpPr>
            <a:stCxn id="1707" idx="1"/>
          </p:cNvCxnSpPr>
          <p:nvPr/>
        </p:nvCxnSpPr>
        <p:spPr>
          <a:xfrm rot="10800000">
            <a:off x="5790700" y="1987750"/>
            <a:ext cx="2913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9" name="Google Shape;1709;p61"/>
          <p:cNvSpPr txBox="1"/>
          <p:nvPr/>
        </p:nvSpPr>
        <p:spPr>
          <a:xfrm>
            <a:off x="519400" y="3140175"/>
            <a:ext cx="2126700" cy="16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NOTE!</a:t>
            </a:r>
            <a:endParaRPr sz="1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Activation function should be Differentiable </a:t>
            </a:r>
            <a:r>
              <a:rPr i="1"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i.e</a:t>
            </a: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it should be possible to calculate partial derivative of Activation function</a:t>
            </a:r>
            <a:endParaRPr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26"/>
          <p:cNvSpPr/>
          <p:nvPr/>
        </p:nvSpPr>
        <p:spPr>
          <a:xfrm>
            <a:off x="17032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26"/>
          <p:cNvSpPr/>
          <p:nvPr/>
        </p:nvSpPr>
        <p:spPr>
          <a:xfrm>
            <a:off x="4272804" y="876592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26"/>
          <p:cNvSpPr/>
          <p:nvPr/>
        </p:nvSpPr>
        <p:spPr>
          <a:xfrm>
            <a:off x="4272804" y="2230435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26"/>
          <p:cNvSpPr/>
          <p:nvPr/>
        </p:nvSpPr>
        <p:spPr>
          <a:xfrm>
            <a:off x="4272804" y="3458056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26"/>
          <p:cNvSpPr/>
          <p:nvPr/>
        </p:nvSpPr>
        <p:spPr>
          <a:xfrm>
            <a:off x="17032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1" name="Google Shape;961;p26"/>
          <p:cNvCxnSpPr>
            <a:stCxn id="956" idx="6"/>
            <a:endCxn id="957" idx="2"/>
          </p:cNvCxnSpPr>
          <p:nvPr/>
        </p:nvCxnSpPr>
        <p:spPr>
          <a:xfrm flipH="1" rot="10800000">
            <a:off x="21103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2" name="Google Shape;962;p26"/>
          <p:cNvCxnSpPr>
            <a:stCxn id="960" idx="6"/>
            <a:endCxn id="957" idx="2"/>
          </p:cNvCxnSpPr>
          <p:nvPr/>
        </p:nvCxnSpPr>
        <p:spPr>
          <a:xfrm flipH="1" rot="10800000">
            <a:off x="21103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3" name="Google Shape;963;p26"/>
          <p:cNvCxnSpPr>
            <a:stCxn id="956" idx="6"/>
            <a:endCxn id="958" idx="2"/>
          </p:cNvCxnSpPr>
          <p:nvPr/>
        </p:nvCxnSpPr>
        <p:spPr>
          <a:xfrm>
            <a:off x="21103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4" name="Google Shape;964;p26"/>
          <p:cNvCxnSpPr>
            <a:stCxn id="960" idx="6"/>
            <a:endCxn id="958" idx="2"/>
          </p:cNvCxnSpPr>
          <p:nvPr/>
        </p:nvCxnSpPr>
        <p:spPr>
          <a:xfrm flipH="1" rot="10800000">
            <a:off x="21103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5" name="Google Shape;965;p26"/>
          <p:cNvSpPr/>
          <p:nvPr/>
        </p:nvSpPr>
        <p:spPr>
          <a:xfrm>
            <a:off x="7164977" y="2190626"/>
            <a:ext cx="531600" cy="638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6" name="Google Shape;966;p26"/>
          <p:cNvCxnSpPr>
            <a:stCxn id="957" idx="6"/>
            <a:endCxn id="965" idx="2"/>
          </p:cNvCxnSpPr>
          <p:nvPr/>
        </p:nvCxnSpPr>
        <p:spPr>
          <a:xfrm>
            <a:off x="48044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7" name="Google Shape;967;p26"/>
          <p:cNvCxnSpPr>
            <a:stCxn id="959" idx="6"/>
            <a:endCxn id="965" idx="2"/>
          </p:cNvCxnSpPr>
          <p:nvPr/>
        </p:nvCxnSpPr>
        <p:spPr>
          <a:xfrm flipH="1" rot="10800000">
            <a:off x="48044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8" name="Google Shape;968;p26"/>
          <p:cNvSpPr txBox="1"/>
          <p:nvPr/>
        </p:nvSpPr>
        <p:spPr>
          <a:xfrm>
            <a:off x="7241177" y="19358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26"/>
          <p:cNvSpPr txBox="1"/>
          <p:nvPr/>
        </p:nvSpPr>
        <p:spPr>
          <a:xfrm>
            <a:off x="4150911" y="621225"/>
            <a:ext cx="9282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alibri"/>
                <a:ea typeface="Calibri"/>
                <a:cs typeface="Calibri"/>
                <a:sym typeface="Calibri"/>
              </a:rPr>
              <a:t>Hidden Layer</a:t>
            </a:r>
            <a:endParaRPr b="1"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26"/>
          <p:cNvSpPr txBox="1"/>
          <p:nvPr/>
        </p:nvSpPr>
        <p:spPr>
          <a:xfrm>
            <a:off x="16986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1" name="Google Shape;971;p26"/>
          <p:cNvCxnSpPr>
            <a:stCxn id="960" idx="6"/>
            <a:endCxn id="959" idx="2"/>
          </p:cNvCxnSpPr>
          <p:nvPr/>
        </p:nvCxnSpPr>
        <p:spPr>
          <a:xfrm>
            <a:off x="21103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2" name="Google Shape;972;p26"/>
          <p:cNvCxnSpPr>
            <a:stCxn id="956" idx="6"/>
            <a:endCxn id="959" idx="2"/>
          </p:cNvCxnSpPr>
          <p:nvPr/>
        </p:nvCxnSpPr>
        <p:spPr>
          <a:xfrm>
            <a:off x="21103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3" name="Google Shape;973;p26"/>
          <p:cNvCxnSpPr>
            <a:stCxn id="958" idx="6"/>
            <a:endCxn id="965" idx="2"/>
          </p:cNvCxnSpPr>
          <p:nvPr/>
        </p:nvCxnSpPr>
        <p:spPr>
          <a:xfrm>
            <a:off x="48044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4" name="Google Shape;974;p26"/>
          <p:cNvSpPr txBox="1"/>
          <p:nvPr/>
        </p:nvSpPr>
        <p:spPr>
          <a:xfrm>
            <a:off x="4094700" y="4058350"/>
            <a:ext cx="9282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2 * 3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26"/>
          <p:cNvSpPr txBox="1"/>
          <p:nvPr/>
        </p:nvSpPr>
        <p:spPr>
          <a:xfrm>
            <a:off x="6990300" y="2991550"/>
            <a:ext cx="9282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2 * 1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62"/>
          <p:cNvSpPr/>
          <p:nvPr/>
        </p:nvSpPr>
        <p:spPr>
          <a:xfrm>
            <a:off x="3816475" y="3753550"/>
            <a:ext cx="1511100" cy="61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5" name="Google Shape;171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598" y="367875"/>
            <a:ext cx="910800" cy="96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6" name="Google Shape;1716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0324" y="1716550"/>
            <a:ext cx="4323391" cy="6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7" name="Google Shape;1717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6363" y="2724150"/>
            <a:ext cx="2231277" cy="6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63"/>
          <p:cNvSpPr/>
          <p:nvPr/>
        </p:nvSpPr>
        <p:spPr>
          <a:xfrm>
            <a:off x="2676533" y="2571750"/>
            <a:ext cx="3891000" cy="1107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1.894 * -0.23 * 0.0979 * 1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=  0.0426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3" name="Google Shape;172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838" y="1097975"/>
            <a:ext cx="5530375" cy="8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64"/>
          <p:cNvSpPr/>
          <p:nvPr/>
        </p:nvSpPr>
        <p:spPr>
          <a:xfrm>
            <a:off x="2857500" y="2371250"/>
            <a:ext cx="3322500" cy="1026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= 0.5 - 0.01 * 0.0426 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= 0.499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729" name="Google Shape;1729;p64"/>
          <p:cNvSpPr txBox="1"/>
          <p:nvPr/>
        </p:nvSpPr>
        <p:spPr>
          <a:xfrm>
            <a:off x="2249700" y="1308925"/>
            <a:ext cx="4644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 value of </a:t>
            </a:r>
            <a:r>
              <a:rPr lang="en" sz="18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r>
              <a:rPr baseline="-25000" lang="en" sz="18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111</a:t>
            </a:r>
            <a:endParaRPr sz="18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30" name="Google Shape;1730;p64"/>
          <p:cNvSpPr txBox="1"/>
          <p:nvPr/>
        </p:nvSpPr>
        <p:spPr>
          <a:xfrm>
            <a:off x="2607175" y="3925575"/>
            <a:ext cx="3572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Calculate Gradients and perform Descent for other Weights in Hidden layer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65"/>
          <p:cNvSpPr txBox="1"/>
          <p:nvPr/>
        </p:nvSpPr>
        <p:spPr>
          <a:xfrm>
            <a:off x="1719225" y="2106450"/>
            <a:ext cx="57339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Backpropagation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Propagating Loss or Error to all the layers in the network, starting with Output Layer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27"/>
          <p:cNvSpPr txBox="1"/>
          <p:nvPr/>
        </p:nvSpPr>
        <p:spPr>
          <a:xfrm>
            <a:off x="1351200" y="4027650"/>
            <a:ext cx="64416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Math of Neural Networks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81" name="Google Shape;9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325" y="972700"/>
            <a:ext cx="5335350" cy="272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8"/>
          <p:cNvSpPr txBox="1"/>
          <p:nvPr/>
        </p:nvSpPr>
        <p:spPr>
          <a:xfrm>
            <a:off x="914875" y="3134225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Let’s understand how Model will use input features (x</a:t>
            </a:r>
            <a:r>
              <a:rPr baseline="-25000" lang="en" sz="12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2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, x</a:t>
            </a:r>
            <a:r>
              <a:rPr baseline="-25000" lang="en" sz="12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2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) and learn to predict y</a:t>
            </a:r>
            <a:r>
              <a:rPr lang="en" sz="2400">
                <a:solidFill>
                  <a:srgbClr val="999999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987" name="Google Shape;987;p28"/>
          <p:cNvGraphicFramePr/>
          <p:nvPr/>
        </p:nvGraphicFramePr>
        <p:xfrm>
          <a:off x="2222800" y="203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{33F7C99C-BB03-4831-81EB-7AE1CCC5A55A}</a:tableStyleId>
              </a:tblPr>
              <a:tblGrid>
                <a:gridCol w="1608975"/>
                <a:gridCol w="1608975"/>
                <a:gridCol w="1608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  <a:r>
                        <a:rPr b="1" baseline="-25000"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b="1" baseline="-25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  <a:r>
                        <a:rPr b="1" baseline="-25000"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b="1" baseline="-25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y</a:t>
                      </a:r>
                      <a:endParaRPr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988" name="Google Shape;988;p28"/>
          <p:cNvSpPr txBox="1"/>
          <p:nvPr/>
        </p:nvSpPr>
        <p:spPr>
          <a:xfrm>
            <a:off x="686275" y="1076825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Requirement Data</a:t>
            </a:r>
            <a:r>
              <a:rPr lang="en" sz="2400">
                <a:solidFill>
                  <a:srgbClr val="999999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9"/>
          <p:cNvSpPr/>
          <p:nvPr/>
        </p:nvSpPr>
        <p:spPr>
          <a:xfrm>
            <a:off x="17032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29"/>
          <p:cNvSpPr/>
          <p:nvPr/>
        </p:nvSpPr>
        <p:spPr>
          <a:xfrm>
            <a:off x="4272804" y="876592"/>
            <a:ext cx="531600" cy="5373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29"/>
          <p:cNvSpPr/>
          <p:nvPr/>
        </p:nvSpPr>
        <p:spPr>
          <a:xfrm>
            <a:off x="4272804" y="2230435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29"/>
          <p:cNvSpPr/>
          <p:nvPr/>
        </p:nvSpPr>
        <p:spPr>
          <a:xfrm>
            <a:off x="4272804" y="3458056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29"/>
          <p:cNvSpPr/>
          <p:nvPr/>
        </p:nvSpPr>
        <p:spPr>
          <a:xfrm>
            <a:off x="17032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8" name="Google Shape;998;p29"/>
          <p:cNvCxnSpPr>
            <a:stCxn id="993" idx="6"/>
            <a:endCxn id="994" idx="2"/>
          </p:cNvCxnSpPr>
          <p:nvPr/>
        </p:nvCxnSpPr>
        <p:spPr>
          <a:xfrm flipH="1" rot="10800000">
            <a:off x="21103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9" name="Google Shape;999;p29"/>
          <p:cNvCxnSpPr>
            <a:stCxn id="997" idx="6"/>
            <a:endCxn id="994" idx="2"/>
          </p:cNvCxnSpPr>
          <p:nvPr/>
        </p:nvCxnSpPr>
        <p:spPr>
          <a:xfrm flipH="1" rot="10800000">
            <a:off x="21103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0" name="Google Shape;1000;p29"/>
          <p:cNvCxnSpPr>
            <a:stCxn id="993" idx="6"/>
            <a:endCxn id="995" idx="2"/>
          </p:cNvCxnSpPr>
          <p:nvPr/>
        </p:nvCxnSpPr>
        <p:spPr>
          <a:xfrm>
            <a:off x="21103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1" name="Google Shape;1001;p29"/>
          <p:cNvCxnSpPr>
            <a:stCxn id="997" idx="6"/>
            <a:endCxn id="995" idx="2"/>
          </p:cNvCxnSpPr>
          <p:nvPr/>
        </p:nvCxnSpPr>
        <p:spPr>
          <a:xfrm flipH="1" rot="10800000">
            <a:off x="21103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2" name="Google Shape;1002;p29"/>
          <p:cNvSpPr/>
          <p:nvPr/>
        </p:nvSpPr>
        <p:spPr>
          <a:xfrm>
            <a:off x="7164977" y="2190626"/>
            <a:ext cx="531600" cy="638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3" name="Google Shape;1003;p29"/>
          <p:cNvCxnSpPr>
            <a:stCxn id="994" idx="6"/>
            <a:endCxn id="1002" idx="2"/>
          </p:cNvCxnSpPr>
          <p:nvPr/>
        </p:nvCxnSpPr>
        <p:spPr>
          <a:xfrm>
            <a:off x="48044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4" name="Google Shape;1004;p29"/>
          <p:cNvCxnSpPr>
            <a:stCxn id="996" idx="6"/>
            <a:endCxn id="1002" idx="2"/>
          </p:cNvCxnSpPr>
          <p:nvPr/>
        </p:nvCxnSpPr>
        <p:spPr>
          <a:xfrm flipH="1" rot="10800000">
            <a:off x="48044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5" name="Google Shape;1005;p29"/>
          <p:cNvSpPr txBox="1"/>
          <p:nvPr/>
        </p:nvSpPr>
        <p:spPr>
          <a:xfrm>
            <a:off x="7241177" y="19358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29"/>
          <p:cNvSpPr txBox="1"/>
          <p:nvPr/>
        </p:nvSpPr>
        <p:spPr>
          <a:xfrm>
            <a:off x="4150911" y="621225"/>
            <a:ext cx="9282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alibri"/>
                <a:ea typeface="Calibri"/>
                <a:cs typeface="Calibri"/>
                <a:sym typeface="Calibri"/>
              </a:rPr>
              <a:t>Hidden Layer</a:t>
            </a:r>
            <a:endParaRPr b="1"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29"/>
          <p:cNvSpPr txBox="1"/>
          <p:nvPr/>
        </p:nvSpPr>
        <p:spPr>
          <a:xfrm>
            <a:off x="16986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8" name="Google Shape;1008;p29"/>
          <p:cNvCxnSpPr>
            <a:stCxn id="997" idx="6"/>
            <a:endCxn id="996" idx="2"/>
          </p:cNvCxnSpPr>
          <p:nvPr/>
        </p:nvCxnSpPr>
        <p:spPr>
          <a:xfrm>
            <a:off x="21103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9" name="Google Shape;1009;p29"/>
          <p:cNvCxnSpPr>
            <a:stCxn id="993" idx="6"/>
            <a:endCxn id="996" idx="2"/>
          </p:cNvCxnSpPr>
          <p:nvPr/>
        </p:nvCxnSpPr>
        <p:spPr>
          <a:xfrm>
            <a:off x="21103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0" name="Google Shape;1010;p29"/>
          <p:cNvCxnSpPr>
            <a:stCxn id="995" idx="6"/>
            <a:endCxn id="1002" idx="2"/>
          </p:cNvCxnSpPr>
          <p:nvPr/>
        </p:nvCxnSpPr>
        <p:spPr>
          <a:xfrm>
            <a:off x="48044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11" name="Google Shape;1011;p29"/>
          <p:cNvGraphicFramePr/>
          <p:nvPr/>
        </p:nvGraphicFramePr>
        <p:xfrm>
          <a:off x="1052950" y="207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{33F7C99C-BB03-4831-81EB-7AE1CCC5A55A}</a:tableStyleId>
              </a:tblPr>
              <a:tblGrid>
                <a:gridCol w="382850"/>
              </a:tblGrid>
              <a:tr h="55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012" name="Google Shape;1012;p29"/>
          <p:cNvSpPr txBox="1"/>
          <p:nvPr/>
        </p:nvSpPr>
        <p:spPr>
          <a:xfrm>
            <a:off x="914875" y="4353425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Using a simple neural network with 1 hidden layer</a:t>
            </a:r>
            <a:endParaRPr>
              <a:solidFill>
                <a:srgbClr val="FF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30"/>
          <p:cNvSpPr/>
          <p:nvPr/>
        </p:nvSpPr>
        <p:spPr>
          <a:xfrm>
            <a:off x="17032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30"/>
          <p:cNvSpPr/>
          <p:nvPr/>
        </p:nvSpPr>
        <p:spPr>
          <a:xfrm>
            <a:off x="4272804" y="876592"/>
            <a:ext cx="531600" cy="5373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30"/>
          <p:cNvSpPr/>
          <p:nvPr/>
        </p:nvSpPr>
        <p:spPr>
          <a:xfrm>
            <a:off x="4272804" y="2230435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30"/>
          <p:cNvSpPr/>
          <p:nvPr/>
        </p:nvSpPr>
        <p:spPr>
          <a:xfrm>
            <a:off x="4272804" y="3458056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30"/>
          <p:cNvSpPr/>
          <p:nvPr/>
        </p:nvSpPr>
        <p:spPr>
          <a:xfrm>
            <a:off x="17032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2" name="Google Shape;1022;p30"/>
          <p:cNvCxnSpPr>
            <a:stCxn id="1017" idx="6"/>
            <a:endCxn id="1018" idx="2"/>
          </p:cNvCxnSpPr>
          <p:nvPr/>
        </p:nvCxnSpPr>
        <p:spPr>
          <a:xfrm flipH="1" rot="10800000">
            <a:off x="21103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3" name="Google Shape;1023;p30"/>
          <p:cNvCxnSpPr>
            <a:stCxn id="1021" idx="6"/>
            <a:endCxn id="1018" idx="2"/>
          </p:cNvCxnSpPr>
          <p:nvPr/>
        </p:nvCxnSpPr>
        <p:spPr>
          <a:xfrm flipH="1" rot="10800000">
            <a:off x="21103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4" name="Google Shape;1024;p30"/>
          <p:cNvCxnSpPr>
            <a:stCxn id="1017" idx="6"/>
            <a:endCxn id="1019" idx="2"/>
          </p:cNvCxnSpPr>
          <p:nvPr/>
        </p:nvCxnSpPr>
        <p:spPr>
          <a:xfrm>
            <a:off x="21103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5" name="Google Shape;1025;p30"/>
          <p:cNvCxnSpPr>
            <a:stCxn id="1021" idx="6"/>
            <a:endCxn id="1019" idx="2"/>
          </p:cNvCxnSpPr>
          <p:nvPr/>
        </p:nvCxnSpPr>
        <p:spPr>
          <a:xfrm flipH="1" rot="10800000">
            <a:off x="21103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6" name="Google Shape;1026;p30"/>
          <p:cNvSpPr/>
          <p:nvPr/>
        </p:nvSpPr>
        <p:spPr>
          <a:xfrm>
            <a:off x="7164977" y="2190626"/>
            <a:ext cx="531600" cy="638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7" name="Google Shape;1027;p30"/>
          <p:cNvCxnSpPr>
            <a:stCxn id="1018" idx="6"/>
            <a:endCxn id="1026" idx="2"/>
          </p:cNvCxnSpPr>
          <p:nvPr/>
        </p:nvCxnSpPr>
        <p:spPr>
          <a:xfrm>
            <a:off x="48044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8" name="Google Shape;1028;p30"/>
          <p:cNvCxnSpPr>
            <a:stCxn id="1020" idx="6"/>
            <a:endCxn id="1026" idx="2"/>
          </p:cNvCxnSpPr>
          <p:nvPr/>
        </p:nvCxnSpPr>
        <p:spPr>
          <a:xfrm flipH="1" rot="10800000">
            <a:off x="48044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9" name="Google Shape;1029;p30"/>
          <p:cNvSpPr txBox="1"/>
          <p:nvPr/>
        </p:nvSpPr>
        <p:spPr>
          <a:xfrm>
            <a:off x="7241177" y="19358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30"/>
          <p:cNvSpPr txBox="1"/>
          <p:nvPr/>
        </p:nvSpPr>
        <p:spPr>
          <a:xfrm>
            <a:off x="4150911" y="621225"/>
            <a:ext cx="9282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alibri"/>
                <a:ea typeface="Calibri"/>
                <a:cs typeface="Calibri"/>
                <a:sym typeface="Calibri"/>
              </a:rPr>
              <a:t>Hidden Layer</a:t>
            </a:r>
            <a:endParaRPr b="1"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30"/>
          <p:cNvSpPr txBox="1"/>
          <p:nvPr/>
        </p:nvSpPr>
        <p:spPr>
          <a:xfrm>
            <a:off x="16986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2" name="Google Shape;1032;p30"/>
          <p:cNvCxnSpPr>
            <a:stCxn id="1021" idx="6"/>
            <a:endCxn id="1020" idx="2"/>
          </p:cNvCxnSpPr>
          <p:nvPr/>
        </p:nvCxnSpPr>
        <p:spPr>
          <a:xfrm>
            <a:off x="21103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3" name="Google Shape;1033;p30"/>
          <p:cNvCxnSpPr>
            <a:stCxn id="1017" idx="6"/>
            <a:endCxn id="1020" idx="2"/>
          </p:cNvCxnSpPr>
          <p:nvPr/>
        </p:nvCxnSpPr>
        <p:spPr>
          <a:xfrm>
            <a:off x="21103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4" name="Google Shape;1034;p30"/>
          <p:cNvCxnSpPr>
            <a:stCxn id="1019" idx="6"/>
            <a:endCxn id="1026" idx="2"/>
          </p:cNvCxnSpPr>
          <p:nvPr/>
        </p:nvCxnSpPr>
        <p:spPr>
          <a:xfrm>
            <a:off x="48044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35" name="Google Shape;1035;p30"/>
          <p:cNvGraphicFramePr/>
          <p:nvPr/>
        </p:nvGraphicFramePr>
        <p:xfrm>
          <a:off x="1052950" y="207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{33F7C99C-BB03-4831-81EB-7AE1CCC5A55A}</a:tableStyleId>
              </a:tblPr>
              <a:tblGrid>
                <a:gridCol w="382850"/>
              </a:tblGrid>
              <a:tr h="55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036" name="Google Shape;1036;p30"/>
          <p:cNvSpPr txBox="1"/>
          <p:nvPr/>
        </p:nvSpPr>
        <p:spPr>
          <a:xfrm>
            <a:off x="3192425" y="1069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30"/>
          <p:cNvSpPr txBox="1"/>
          <p:nvPr/>
        </p:nvSpPr>
        <p:spPr>
          <a:xfrm>
            <a:off x="3725825" y="15263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30"/>
          <p:cNvSpPr txBox="1"/>
          <p:nvPr/>
        </p:nvSpPr>
        <p:spPr>
          <a:xfrm>
            <a:off x="914875" y="4353425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Let’s calculate output for 1st Neuron in hidden layer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1"/>
          <p:cNvSpPr/>
          <p:nvPr/>
        </p:nvSpPr>
        <p:spPr>
          <a:xfrm>
            <a:off x="17032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31"/>
          <p:cNvSpPr/>
          <p:nvPr/>
        </p:nvSpPr>
        <p:spPr>
          <a:xfrm>
            <a:off x="4272804" y="876592"/>
            <a:ext cx="531600" cy="5373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31"/>
          <p:cNvSpPr/>
          <p:nvPr/>
        </p:nvSpPr>
        <p:spPr>
          <a:xfrm>
            <a:off x="4272804" y="2230435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31"/>
          <p:cNvSpPr/>
          <p:nvPr/>
        </p:nvSpPr>
        <p:spPr>
          <a:xfrm>
            <a:off x="4272804" y="3458056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31"/>
          <p:cNvSpPr/>
          <p:nvPr/>
        </p:nvSpPr>
        <p:spPr>
          <a:xfrm>
            <a:off x="17032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8" name="Google Shape;1048;p31"/>
          <p:cNvCxnSpPr>
            <a:stCxn id="1043" idx="6"/>
            <a:endCxn id="1044" idx="2"/>
          </p:cNvCxnSpPr>
          <p:nvPr/>
        </p:nvCxnSpPr>
        <p:spPr>
          <a:xfrm flipH="1" rot="10800000">
            <a:off x="21103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9" name="Google Shape;1049;p31"/>
          <p:cNvCxnSpPr>
            <a:stCxn id="1047" idx="6"/>
            <a:endCxn id="1044" idx="2"/>
          </p:cNvCxnSpPr>
          <p:nvPr/>
        </p:nvCxnSpPr>
        <p:spPr>
          <a:xfrm flipH="1" rot="10800000">
            <a:off x="21103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0" name="Google Shape;1050;p31"/>
          <p:cNvCxnSpPr>
            <a:stCxn id="1043" idx="6"/>
            <a:endCxn id="1045" idx="2"/>
          </p:cNvCxnSpPr>
          <p:nvPr/>
        </p:nvCxnSpPr>
        <p:spPr>
          <a:xfrm>
            <a:off x="21103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1" name="Google Shape;1051;p31"/>
          <p:cNvCxnSpPr>
            <a:stCxn id="1047" idx="6"/>
            <a:endCxn id="1045" idx="2"/>
          </p:cNvCxnSpPr>
          <p:nvPr/>
        </p:nvCxnSpPr>
        <p:spPr>
          <a:xfrm flipH="1" rot="10800000">
            <a:off x="21103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2" name="Google Shape;1052;p31"/>
          <p:cNvSpPr/>
          <p:nvPr/>
        </p:nvSpPr>
        <p:spPr>
          <a:xfrm>
            <a:off x="7164977" y="2190626"/>
            <a:ext cx="531600" cy="638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3" name="Google Shape;1053;p31"/>
          <p:cNvCxnSpPr>
            <a:stCxn id="1044" idx="6"/>
            <a:endCxn id="1052" idx="2"/>
          </p:cNvCxnSpPr>
          <p:nvPr/>
        </p:nvCxnSpPr>
        <p:spPr>
          <a:xfrm>
            <a:off x="48044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4" name="Google Shape;1054;p31"/>
          <p:cNvCxnSpPr>
            <a:stCxn id="1046" idx="6"/>
            <a:endCxn id="1052" idx="2"/>
          </p:cNvCxnSpPr>
          <p:nvPr/>
        </p:nvCxnSpPr>
        <p:spPr>
          <a:xfrm flipH="1" rot="10800000">
            <a:off x="48044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5" name="Google Shape;1055;p31"/>
          <p:cNvSpPr txBox="1"/>
          <p:nvPr/>
        </p:nvSpPr>
        <p:spPr>
          <a:xfrm>
            <a:off x="7241177" y="19358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31"/>
          <p:cNvSpPr txBox="1"/>
          <p:nvPr/>
        </p:nvSpPr>
        <p:spPr>
          <a:xfrm>
            <a:off x="16986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7" name="Google Shape;1057;p31"/>
          <p:cNvCxnSpPr>
            <a:stCxn id="1047" idx="6"/>
            <a:endCxn id="1046" idx="2"/>
          </p:cNvCxnSpPr>
          <p:nvPr/>
        </p:nvCxnSpPr>
        <p:spPr>
          <a:xfrm>
            <a:off x="21103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8" name="Google Shape;1058;p31"/>
          <p:cNvCxnSpPr>
            <a:stCxn id="1043" idx="6"/>
            <a:endCxn id="1046" idx="2"/>
          </p:cNvCxnSpPr>
          <p:nvPr/>
        </p:nvCxnSpPr>
        <p:spPr>
          <a:xfrm>
            <a:off x="21103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9" name="Google Shape;1059;p31"/>
          <p:cNvCxnSpPr>
            <a:stCxn id="1045" idx="6"/>
            <a:endCxn id="1052" idx="2"/>
          </p:cNvCxnSpPr>
          <p:nvPr/>
        </p:nvCxnSpPr>
        <p:spPr>
          <a:xfrm>
            <a:off x="48044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60" name="Google Shape;1060;p31"/>
          <p:cNvGraphicFramePr/>
          <p:nvPr/>
        </p:nvGraphicFramePr>
        <p:xfrm>
          <a:off x="1052950" y="207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{33F7C99C-BB03-4831-81EB-7AE1CCC5A55A}</a:tableStyleId>
              </a:tblPr>
              <a:tblGrid>
                <a:gridCol w="382850"/>
              </a:tblGrid>
              <a:tr h="55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061" name="Google Shape;1061;p31"/>
          <p:cNvSpPr txBox="1"/>
          <p:nvPr/>
        </p:nvSpPr>
        <p:spPr>
          <a:xfrm>
            <a:off x="3192425" y="1069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31"/>
          <p:cNvSpPr txBox="1"/>
          <p:nvPr/>
        </p:nvSpPr>
        <p:spPr>
          <a:xfrm>
            <a:off x="3725825" y="15263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31"/>
          <p:cNvSpPr txBox="1"/>
          <p:nvPr/>
        </p:nvSpPr>
        <p:spPr>
          <a:xfrm>
            <a:off x="4172475" y="535700"/>
            <a:ext cx="7761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xW + b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CPNEXT16 Theme">
  <a:themeElements>
    <a:clrScheme name="Custom 15">
      <a:dk1>
        <a:srgbClr val="000000"/>
      </a:dk1>
      <a:lt1>
        <a:srgbClr val="FFFFFF"/>
      </a:lt1>
      <a:dk2>
        <a:srgbClr val="191919"/>
      </a:dk2>
      <a:lt2>
        <a:srgbClr val="E6E6E6"/>
      </a:lt2>
      <a:accent1>
        <a:srgbClr val="4285F4"/>
      </a:accent1>
      <a:accent2>
        <a:srgbClr val="EA4335"/>
      </a:accent2>
      <a:accent3>
        <a:srgbClr val="FBB405"/>
      </a:accent3>
      <a:accent4>
        <a:srgbClr val="34A853"/>
      </a:accent4>
      <a:accent5>
        <a:srgbClr val="3167D6"/>
      </a:accent5>
      <a:accent6>
        <a:srgbClr val="75757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