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ta Shirsat" userId="d3cea5b6e0c28af1" providerId="LiveId" clId="{3A911D35-0F90-4F65-9021-318F151705B8}"/>
    <pc:docChg chg="custSel addSld modSld">
      <pc:chgData name="Kavita Shirsat" userId="d3cea5b6e0c28af1" providerId="LiveId" clId="{3A911D35-0F90-4F65-9021-318F151705B8}" dt="2023-04-05T04:03:44.216" v="47" actId="14100"/>
      <pc:docMkLst>
        <pc:docMk/>
      </pc:docMkLst>
      <pc:sldChg chg="modSp mod">
        <pc:chgData name="Kavita Shirsat" userId="d3cea5b6e0c28af1" providerId="LiveId" clId="{3A911D35-0F90-4F65-9021-318F151705B8}" dt="2023-04-05T04:00:32.274" v="4" actId="27636"/>
        <pc:sldMkLst>
          <pc:docMk/>
          <pc:sldMk cId="1500235485" sldId="256"/>
        </pc:sldMkLst>
        <pc:spChg chg="mod">
          <ac:chgData name="Kavita Shirsat" userId="d3cea5b6e0c28af1" providerId="LiveId" clId="{3A911D35-0F90-4F65-9021-318F151705B8}" dt="2023-04-05T04:00:32.274" v="4" actId="27636"/>
          <ac:spMkLst>
            <pc:docMk/>
            <pc:sldMk cId="1500235485" sldId="256"/>
            <ac:spMk id="2" creationId="{689CBAFB-E3C1-C4F3-D851-4CE4000871BB}"/>
          </ac:spMkLst>
        </pc:spChg>
      </pc:sldChg>
      <pc:sldChg chg="modSp mod">
        <pc:chgData name="Kavita Shirsat" userId="d3cea5b6e0c28af1" providerId="LiveId" clId="{3A911D35-0F90-4F65-9021-318F151705B8}" dt="2023-04-05T04:00:56.183" v="9" actId="14100"/>
        <pc:sldMkLst>
          <pc:docMk/>
          <pc:sldMk cId="1049777942" sldId="257"/>
        </pc:sldMkLst>
        <pc:picChg chg="mod modCrop">
          <ac:chgData name="Kavita Shirsat" userId="d3cea5b6e0c28af1" providerId="LiveId" clId="{3A911D35-0F90-4F65-9021-318F151705B8}" dt="2023-04-05T04:00:56.183" v="9" actId="14100"/>
          <ac:picMkLst>
            <pc:docMk/>
            <pc:sldMk cId="1049777942" sldId="257"/>
            <ac:picMk id="5" creationId="{1872AC5E-D951-EF76-277C-652DB0ACCA1F}"/>
          </ac:picMkLst>
        </pc:picChg>
      </pc:sldChg>
      <pc:sldChg chg="modSp mod">
        <pc:chgData name="Kavita Shirsat" userId="d3cea5b6e0c28af1" providerId="LiveId" clId="{3A911D35-0F90-4F65-9021-318F151705B8}" dt="2023-04-05T04:01:12.642" v="13" actId="14100"/>
        <pc:sldMkLst>
          <pc:docMk/>
          <pc:sldMk cId="438780008" sldId="258"/>
        </pc:sldMkLst>
        <pc:picChg chg="mod modCrop">
          <ac:chgData name="Kavita Shirsat" userId="d3cea5b6e0c28af1" providerId="LiveId" clId="{3A911D35-0F90-4F65-9021-318F151705B8}" dt="2023-04-05T04:01:12.642" v="13" actId="14100"/>
          <ac:picMkLst>
            <pc:docMk/>
            <pc:sldMk cId="438780008" sldId="258"/>
            <ac:picMk id="5" creationId="{F36D55DD-F4AF-5578-EF71-7C1BE63B4FFB}"/>
          </ac:picMkLst>
        </pc:picChg>
      </pc:sldChg>
      <pc:sldChg chg="modSp mod">
        <pc:chgData name="Kavita Shirsat" userId="d3cea5b6e0c28af1" providerId="LiveId" clId="{3A911D35-0F90-4F65-9021-318F151705B8}" dt="2023-04-05T04:01:27.495" v="16" actId="14100"/>
        <pc:sldMkLst>
          <pc:docMk/>
          <pc:sldMk cId="304850014" sldId="259"/>
        </pc:sldMkLst>
        <pc:picChg chg="mod modCrop">
          <ac:chgData name="Kavita Shirsat" userId="d3cea5b6e0c28af1" providerId="LiveId" clId="{3A911D35-0F90-4F65-9021-318F151705B8}" dt="2023-04-05T04:01:27.495" v="16" actId="14100"/>
          <ac:picMkLst>
            <pc:docMk/>
            <pc:sldMk cId="304850014" sldId="259"/>
            <ac:picMk id="5" creationId="{4AE5FF45-FC95-A622-280B-D05525F9CC93}"/>
          </ac:picMkLst>
        </pc:picChg>
      </pc:sldChg>
      <pc:sldChg chg="modSp mod">
        <pc:chgData name="Kavita Shirsat" userId="d3cea5b6e0c28af1" providerId="LiveId" clId="{3A911D35-0F90-4F65-9021-318F151705B8}" dt="2023-04-05T04:01:47.455" v="20" actId="14100"/>
        <pc:sldMkLst>
          <pc:docMk/>
          <pc:sldMk cId="2283992550" sldId="260"/>
        </pc:sldMkLst>
        <pc:picChg chg="mod modCrop">
          <ac:chgData name="Kavita Shirsat" userId="d3cea5b6e0c28af1" providerId="LiveId" clId="{3A911D35-0F90-4F65-9021-318F151705B8}" dt="2023-04-05T04:01:47.455" v="20" actId="14100"/>
          <ac:picMkLst>
            <pc:docMk/>
            <pc:sldMk cId="2283992550" sldId="260"/>
            <ac:picMk id="5" creationId="{AA7A8AC5-46AE-E29B-6277-3CA0FB7E5089}"/>
          </ac:picMkLst>
        </pc:picChg>
      </pc:sldChg>
      <pc:sldChg chg="modSp mod">
        <pc:chgData name="Kavita Shirsat" userId="d3cea5b6e0c28af1" providerId="LiveId" clId="{3A911D35-0F90-4F65-9021-318F151705B8}" dt="2023-04-05T04:02:06.163" v="24" actId="14100"/>
        <pc:sldMkLst>
          <pc:docMk/>
          <pc:sldMk cId="1252862316" sldId="261"/>
        </pc:sldMkLst>
        <pc:picChg chg="mod modCrop">
          <ac:chgData name="Kavita Shirsat" userId="d3cea5b6e0c28af1" providerId="LiveId" clId="{3A911D35-0F90-4F65-9021-318F151705B8}" dt="2023-04-05T04:02:06.163" v="24" actId="14100"/>
          <ac:picMkLst>
            <pc:docMk/>
            <pc:sldMk cId="1252862316" sldId="261"/>
            <ac:picMk id="5" creationId="{52986B22-F2F8-C68C-7128-2CBF17D618F0}"/>
          </ac:picMkLst>
        </pc:picChg>
      </pc:sldChg>
      <pc:sldChg chg="modSp mod">
        <pc:chgData name="Kavita Shirsat" userId="d3cea5b6e0c28af1" providerId="LiveId" clId="{3A911D35-0F90-4F65-9021-318F151705B8}" dt="2023-04-05T04:03:44.216" v="47" actId="14100"/>
        <pc:sldMkLst>
          <pc:docMk/>
          <pc:sldMk cId="414656235" sldId="262"/>
        </pc:sldMkLst>
        <pc:picChg chg="mod modCrop">
          <ac:chgData name="Kavita Shirsat" userId="d3cea5b6e0c28af1" providerId="LiveId" clId="{3A911D35-0F90-4F65-9021-318F151705B8}" dt="2023-04-05T04:03:44.216" v="47" actId="14100"/>
          <ac:picMkLst>
            <pc:docMk/>
            <pc:sldMk cId="414656235" sldId="262"/>
            <ac:picMk id="5" creationId="{BBF1B2BB-5251-8926-D96D-0711592ECC62}"/>
          </ac:picMkLst>
        </pc:picChg>
      </pc:sldChg>
      <pc:sldChg chg="modSp mod">
        <pc:chgData name="Kavita Shirsat" userId="d3cea5b6e0c28af1" providerId="LiveId" clId="{3A911D35-0F90-4F65-9021-318F151705B8}" dt="2023-04-05T04:03:23.745" v="43" actId="14100"/>
        <pc:sldMkLst>
          <pc:docMk/>
          <pc:sldMk cId="2456653126" sldId="263"/>
        </pc:sldMkLst>
        <pc:picChg chg="mod modCrop">
          <ac:chgData name="Kavita Shirsat" userId="d3cea5b6e0c28af1" providerId="LiveId" clId="{3A911D35-0F90-4F65-9021-318F151705B8}" dt="2023-04-05T04:03:23.745" v="43" actId="14100"/>
          <ac:picMkLst>
            <pc:docMk/>
            <pc:sldMk cId="2456653126" sldId="263"/>
            <ac:picMk id="5" creationId="{5875DD53-C9AE-8B9D-AD0A-E5A5D2BC4F64}"/>
          </ac:picMkLst>
        </pc:picChg>
      </pc:sldChg>
      <pc:sldChg chg="modSp mod">
        <pc:chgData name="Kavita Shirsat" userId="d3cea5b6e0c28af1" providerId="LiveId" clId="{3A911D35-0F90-4F65-9021-318F151705B8}" dt="2023-04-05T04:03:06.285" v="39" actId="14100"/>
        <pc:sldMkLst>
          <pc:docMk/>
          <pc:sldMk cId="4227923487" sldId="264"/>
        </pc:sldMkLst>
        <pc:picChg chg="mod modCrop">
          <ac:chgData name="Kavita Shirsat" userId="d3cea5b6e0c28af1" providerId="LiveId" clId="{3A911D35-0F90-4F65-9021-318F151705B8}" dt="2023-04-05T04:03:06.285" v="39" actId="14100"/>
          <ac:picMkLst>
            <pc:docMk/>
            <pc:sldMk cId="4227923487" sldId="264"/>
            <ac:picMk id="5" creationId="{4AD919C1-A039-9EDD-B30C-6E4B05170D15}"/>
          </ac:picMkLst>
        </pc:picChg>
      </pc:sldChg>
      <pc:sldChg chg="modSp mod">
        <pc:chgData name="Kavita Shirsat" userId="d3cea5b6e0c28af1" providerId="LiveId" clId="{3A911D35-0F90-4F65-9021-318F151705B8}" dt="2023-04-05T04:02:26.091" v="29" actId="14100"/>
        <pc:sldMkLst>
          <pc:docMk/>
          <pc:sldMk cId="3143272749" sldId="265"/>
        </pc:sldMkLst>
        <pc:picChg chg="mod modCrop">
          <ac:chgData name="Kavita Shirsat" userId="d3cea5b6e0c28af1" providerId="LiveId" clId="{3A911D35-0F90-4F65-9021-318F151705B8}" dt="2023-04-05T04:02:26.091" v="29" actId="14100"/>
          <ac:picMkLst>
            <pc:docMk/>
            <pc:sldMk cId="3143272749" sldId="265"/>
            <ac:picMk id="5" creationId="{F5D4D061-4780-95A0-F310-C4CBF4A6470F}"/>
          </ac:picMkLst>
        </pc:picChg>
      </pc:sldChg>
      <pc:sldChg chg="modSp mod">
        <pc:chgData name="Kavita Shirsat" userId="d3cea5b6e0c28af1" providerId="LiveId" clId="{3A911D35-0F90-4F65-9021-318F151705B8}" dt="2023-04-05T04:02:44.029" v="34" actId="14100"/>
        <pc:sldMkLst>
          <pc:docMk/>
          <pc:sldMk cId="2249458843" sldId="266"/>
        </pc:sldMkLst>
        <pc:picChg chg="mod modCrop">
          <ac:chgData name="Kavita Shirsat" userId="d3cea5b6e0c28af1" providerId="LiveId" clId="{3A911D35-0F90-4F65-9021-318F151705B8}" dt="2023-04-05T04:02:44.029" v="34" actId="14100"/>
          <ac:picMkLst>
            <pc:docMk/>
            <pc:sldMk cId="2249458843" sldId="266"/>
            <ac:picMk id="5" creationId="{46163A1C-BB08-AF17-DB1E-7CC030C6D088}"/>
          </ac:picMkLst>
        </pc:picChg>
      </pc:sldChg>
      <pc:sldChg chg="new">
        <pc:chgData name="Kavita Shirsat" userId="d3cea5b6e0c28af1" providerId="LiveId" clId="{3A911D35-0F90-4F65-9021-318F151705B8}" dt="2023-04-05T03:59:20.218" v="0" actId="680"/>
        <pc:sldMkLst>
          <pc:docMk/>
          <pc:sldMk cId="51817961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8E58-852D-5517-A49A-677CCC45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762BC-C242-73E7-65D4-B6A06BA26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39A3-875D-FE61-C9E1-FA64186D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26C1-8A04-1C99-42D3-5A8503E8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8234-9011-7BE2-04E0-37609EA1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9395-0300-FFFB-7D6E-0ACCCA12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78EA-1381-81B6-53BC-34D92948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3853-C84B-5FFC-1262-AF08E32E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A53-84E7-7EF0-EF4E-D4CD621A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0C37-0084-5BED-28D1-D1AC69E1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42115-621E-DE42-4D8E-A58B21302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65844-03CD-FF79-E86B-51D9A412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0C57-CC1B-D7D0-FD77-EAA9154F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4710-5A87-56F9-CC9A-D4D44FF7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5FC8-9722-13D4-6497-0ADE35C5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4E68-FE92-683B-FA08-256ADD7C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9199-5192-E0C6-2C32-43EE5B58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071DF-0749-375C-76D2-397BCFC2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AC0E-4C3C-3C5C-3689-05236235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31D-61E0-C72D-5AA2-2F784BE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6AE3-CCE3-57F6-435B-8340861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27C1-B998-6DE5-622D-29808E3E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BE41-A06D-16B4-8AF6-B997CB02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7D01-7DE8-28CC-46B5-B11977EB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275DD-B17D-A26F-DA1F-E23918F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30C9-AF81-B0E9-3542-36625B6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DC5-5F8A-801E-F216-06AD0F0D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4AAB-5D41-CF7A-4EA2-7E68480D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A0269-1E32-EEF3-F635-530F859E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8C1F6-A607-1063-F15A-48DCF8E8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6423-D7D0-B3C3-B50F-900A566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3FF3-0672-77E4-B000-CCC26BF4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F6015-C57D-ECDA-7314-2C8B368C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554F0-D264-7B9A-798B-71572466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802C3-C67A-15A3-66B5-23BC77BB6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FD11F-0D88-D515-0205-18BCD0E4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FCE1D-111D-C4B7-3C7A-ABA450E7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36AAF-7DF0-9873-D29E-D466FA55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CF97A-46FE-08C9-CAD1-0299A97D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5C74-98E3-F1A9-2C49-C29B8640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E11F1-21A1-3F05-4CBE-7B492BAF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5E2F5-26F9-E859-750E-E3A49216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3D2A5-15E2-951C-005B-1D8339F5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6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3E6D9-2BE9-4B94-3D31-3AFC1DC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9A850-2B73-46B2-8ACD-540B6B20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A159-EAB9-1A47-6BDD-835F7358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B69D-0586-F345-E227-5885628F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8215-6FD9-C344-CFD9-2641A727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23CF4-A4D9-6F98-884E-197D8F6DD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7E8FF-A800-1EA4-E07C-5EB30408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096C0-D3A0-738C-E15D-E3DE7E3C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17E1-AA9A-FC25-8A01-4EAE8F64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3538-0732-C9DC-721E-8893072F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5E0C8-C163-E5EC-0B45-482C7C2ED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A40C-1D04-7B0C-24F8-0BA6D0BEF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AFCD-6E08-A0FD-C50C-2D701B1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F78AE-EB2C-91D2-E17B-C1905CD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162A9-5E44-4226-6F57-D368A8CB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48AC-EFE8-D6FF-7087-A2637DE6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B0A5-0950-BC49-E4D8-08076565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E970-67B4-5655-D58C-1A5E9C85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96C8-36B8-4A28-8BCF-7139DA95D8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E3FB-632D-45CC-FF7F-FB4F4B5E0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096E-B837-5EAF-F844-CC9D0085A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3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BAFB-E3C1-C4F3-D851-4CE400087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Convolution Neural Network (CNN)</a:t>
            </a:r>
            <a:br>
              <a:rPr lang="en-IN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1DDE-560A-0DBC-0D4C-0B73C47E7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3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CCFA-F2D9-87C4-AB58-542C6F04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CFE1-3903-D7D1-568C-C9C9B66A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4D061-4780-95A0-F310-C4CBF4A6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4" b="15549"/>
          <a:stretch/>
        </p:blipFill>
        <p:spPr>
          <a:xfrm>
            <a:off x="0" y="279133"/>
            <a:ext cx="12192000" cy="65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7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D72D-A9E0-DDCC-724E-AF738A93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2280-D315-C7F6-9960-4BF913B9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63A1C-BB08-AF17-DB1E-7CC030C6D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60" b="16631"/>
          <a:stretch/>
        </p:blipFill>
        <p:spPr>
          <a:xfrm>
            <a:off x="0" y="365125"/>
            <a:ext cx="12192000" cy="65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5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BE6F-98F6-3080-CDBD-C78955BA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0D7D-A943-76F1-CCB8-22AD36FF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87CDA-5D6F-CB3E-99FE-29A9225C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2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F8D9-323C-D97E-7771-78CA6E18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C4C5-31B0-ED2C-79E1-5220D0EC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7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2AC5E-D951-EF76-277C-652DB0ACC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87" b="17553"/>
          <a:stretch/>
        </p:blipFill>
        <p:spPr>
          <a:xfrm>
            <a:off x="789272" y="1328286"/>
            <a:ext cx="10597414" cy="5188017"/>
          </a:xfrm>
        </p:spPr>
      </p:pic>
    </p:spTree>
    <p:extLst>
      <p:ext uri="{BB962C8B-B14F-4D97-AF65-F5344CB8AC3E}">
        <p14:creationId xmlns:p14="http://schemas.microsoft.com/office/powerpoint/2010/main" val="10497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A6ED-907A-DEA0-D6F1-110201E9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CBC6-96CC-50DE-DA3E-C920C1B0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D55DD-F4AF-5578-EF71-7C1BE63B4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40" b="17193"/>
          <a:stretch/>
        </p:blipFill>
        <p:spPr>
          <a:xfrm>
            <a:off x="0" y="211756"/>
            <a:ext cx="12192000" cy="62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8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E54B-40D0-B520-9CC3-23D8537C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F107-9BF8-DEA6-A8F1-A26FC162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5FF45-FC95-A622-280B-D05525F9C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58"/>
          <a:stretch/>
        </p:blipFill>
        <p:spPr>
          <a:xfrm>
            <a:off x="0" y="-28876"/>
            <a:ext cx="12192000" cy="68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66B1-D9E5-49BF-349C-A570FFC5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2D81-3F69-D316-BE6C-7A8F4C0F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A8AC5-46AE-E29B-6277-3CA0FB7E5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4" b="14386"/>
          <a:stretch/>
        </p:blipFill>
        <p:spPr>
          <a:xfrm>
            <a:off x="0" y="365125"/>
            <a:ext cx="12192000" cy="6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AD11-BC4E-CEA9-8AB5-068E20A4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CFBE-2865-AFCD-7235-D37B90E2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86B22-F2F8-C68C-7128-2CBF17D61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58" b="14807"/>
          <a:stretch/>
        </p:blipFill>
        <p:spPr>
          <a:xfrm>
            <a:off x="0" y="490888"/>
            <a:ext cx="12192000" cy="62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6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A659-5F03-2C13-2CFD-3745101A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2386-5D91-D73A-19C2-6BA528A5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1B2BB-5251-8926-D96D-0711592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9" b="14948"/>
          <a:stretch/>
        </p:blipFill>
        <p:spPr>
          <a:xfrm>
            <a:off x="0" y="365125"/>
            <a:ext cx="12192000" cy="656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B16-46C8-389B-E548-87FDEDB4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7895-F4EB-7FDB-3919-028FE509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5DD53-C9AE-8B9D-AD0A-E5A5D2BC4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58" b="15930"/>
          <a:stretch/>
        </p:blipFill>
        <p:spPr>
          <a:xfrm>
            <a:off x="0" y="231006"/>
            <a:ext cx="12192000" cy="662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EBE2-80D7-4431-F7A3-BA7CC4B7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E368-BC7B-81BF-6399-22B26EF2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919C1-A039-9EDD-B30C-6E4B05170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92" b="16296"/>
          <a:stretch/>
        </p:blipFill>
        <p:spPr>
          <a:xfrm>
            <a:off x="0" y="134754"/>
            <a:ext cx="12192000" cy="66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Office Theme</vt:lpstr>
      <vt:lpstr>Convolution Neural Network (CNN)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Kavita Shirsat</dc:creator>
  <cp:lastModifiedBy>Kavita Shirsat</cp:lastModifiedBy>
  <cp:revision>1</cp:revision>
  <dcterms:created xsi:type="dcterms:W3CDTF">2023-04-05T03:59:03Z</dcterms:created>
  <dcterms:modified xsi:type="dcterms:W3CDTF">2023-04-05T04:03:52Z</dcterms:modified>
</cp:coreProperties>
</file>