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80" r:id="rId8"/>
    <p:sldId id="281" r:id="rId9"/>
    <p:sldId id="282" r:id="rId10"/>
    <p:sldId id="283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C84C4-A0DF-426B-BCF5-2CFC3B5F7BD7}" v="1" dt="2025-03-22T04:25:56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Salunkhe" userId="11b78edd-0ff4-4a1a-8124-2ea5ffa265b6" providerId="ADAL" clId="{4E8C84C4-A0DF-426B-BCF5-2CFC3B5F7BD7}"/>
    <pc:docChg chg="modSld">
      <pc:chgData name="Deep Salunkhe" userId="11b78edd-0ff4-4a1a-8124-2ea5ffa265b6" providerId="ADAL" clId="{4E8C84C4-A0DF-426B-BCF5-2CFC3B5F7BD7}" dt="2025-03-22T04:25:56.247" v="0"/>
      <pc:docMkLst>
        <pc:docMk/>
      </pc:docMkLst>
      <pc:sldChg chg="addSp">
        <pc:chgData name="Deep Salunkhe" userId="11b78edd-0ff4-4a1a-8124-2ea5ffa265b6" providerId="ADAL" clId="{4E8C84C4-A0DF-426B-BCF5-2CFC3B5F7BD7}" dt="2025-03-22T04:25:56.247" v="0"/>
        <pc:sldMkLst>
          <pc:docMk/>
          <pc:sldMk cId="4103096732" sldId="270"/>
        </pc:sldMkLst>
        <pc:inkChg chg="add">
          <ac:chgData name="Deep Salunkhe" userId="11b78edd-0ff4-4a1a-8124-2ea5ffa265b6" providerId="ADAL" clId="{4E8C84C4-A0DF-426B-BCF5-2CFC3B5F7BD7}" dt="2025-03-22T04:25:56.247" v="0"/>
          <ac:inkMkLst>
            <pc:docMk/>
            <pc:sldMk cId="4103096732" sldId="270"/>
            <ac:inkMk id="5" creationId="{74A40956-AFA5-358A-920F-2B744C23CEC2}"/>
          </ac:inkMkLst>
        </pc:inkChg>
      </pc:sldChg>
    </pc:docChg>
  </pc:docChgLst>
  <pc:docChgLst>
    <pc:chgData name="Kavita Shirsat" userId="d3cea5b6e0c28af1" providerId="LiveId" clId="{B2DD3193-5607-474B-830D-157DBBE23EA9}"/>
    <pc:docChg chg="undo redo custSel addSld delSld modSld">
      <pc:chgData name="Kavita Shirsat" userId="d3cea5b6e0c28af1" providerId="LiveId" clId="{B2DD3193-5607-474B-830D-157DBBE23EA9}" dt="2025-03-20T07:32:46.472" v="293" actId="47"/>
      <pc:docMkLst>
        <pc:docMk/>
      </pc:docMkLst>
      <pc:sldChg chg="del">
        <pc:chgData name="Kavita Shirsat" userId="d3cea5b6e0c28af1" providerId="LiveId" clId="{B2DD3193-5607-474B-830D-157DBBE23EA9}" dt="2025-03-20T07:32:46.472" v="293" actId="47"/>
        <pc:sldMkLst>
          <pc:docMk/>
          <pc:sldMk cId="1049777942" sldId="257"/>
        </pc:sldMkLst>
      </pc:sldChg>
      <pc:sldChg chg="del">
        <pc:chgData name="Kavita Shirsat" userId="d3cea5b6e0c28af1" providerId="LiveId" clId="{B2DD3193-5607-474B-830D-157DBBE23EA9}" dt="2025-03-20T07:32:29.990" v="289" actId="47"/>
        <pc:sldMkLst>
          <pc:docMk/>
          <pc:sldMk cId="438780008" sldId="258"/>
        </pc:sldMkLst>
      </pc:sldChg>
      <pc:sldChg chg="del">
        <pc:chgData name="Kavita Shirsat" userId="d3cea5b6e0c28af1" providerId="LiveId" clId="{B2DD3193-5607-474B-830D-157DBBE23EA9}" dt="2025-03-20T07:32:36.781" v="291" actId="47"/>
        <pc:sldMkLst>
          <pc:docMk/>
          <pc:sldMk cId="304850014" sldId="259"/>
        </pc:sldMkLst>
      </pc:sldChg>
      <pc:sldChg chg="del">
        <pc:chgData name="Kavita Shirsat" userId="d3cea5b6e0c28af1" providerId="LiveId" clId="{B2DD3193-5607-474B-830D-157DBBE23EA9}" dt="2025-03-20T07:32:34.319" v="290" actId="47"/>
        <pc:sldMkLst>
          <pc:docMk/>
          <pc:sldMk cId="2283992550" sldId="260"/>
        </pc:sldMkLst>
      </pc:sldChg>
      <pc:sldChg chg="del">
        <pc:chgData name="Kavita Shirsat" userId="d3cea5b6e0c28af1" providerId="LiveId" clId="{B2DD3193-5607-474B-830D-157DBBE23EA9}" dt="2025-03-20T07:32:39.416" v="292" actId="47"/>
        <pc:sldMkLst>
          <pc:docMk/>
          <pc:sldMk cId="1252862316" sldId="261"/>
        </pc:sldMkLst>
      </pc:sldChg>
      <pc:sldChg chg="del">
        <pc:chgData name="Kavita Shirsat" userId="d3cea5b6e0c28af1" providerId="LiveId" clId="{B2DD3193-5607-474B-830D-157DBBE23EA9}" dt="2025-03-20T07:32:24.094" v="285" actId="47"/>
        <pc:sldMkLst>
          <pc:docMk/>
          <pc:sldMk cId="414656235" sldId="262"/>
        </pc:sldMkLst>
      </pc:sldChg>
      <pc:sldChg chg="del">
        <pc:chgData name="Kavita Shirsat" userId="d3cea5b6e0c28af1" providerId="LiveId" clId="{B2DD3193-5607-474B-830D-157DBBE23EA9}" dt="2025-03-20T07:32:24.667" v="286" actId="47"/>
        <pc:sldMkLst>
          <pc:docMk/>
          <pc:sldMk cId="2456653126" sldId="263"/>
        </pc:sldMkLst>
      </pc:sldChg>
      <pc:sldChg chg="del">
        <pc:chgData name="Kavita Shirsat" userId="d3cea5b6e0c28af1" providerId="LiveId" clId="{B2DD3193-5607-474B-830D-157DBBE23EA9}" dt="2025-03-20T07:32:25.389" v="287" actId="47"/>
        <pc:sldMkLst>
          <pc:docMk/>
          <pc:sldMk cId="4227923487" sldId="264"/>
        </pc:sldMkLst>
      </pc:sldChg>
      <pc:sldChg chg="del">
        <pc:chgData name="Kavita Shirsat" userId="d3cea5b6e0c28af1" providerId="LiveId" clId="{B2DD3193-5607-474B-830D-157DBBE23EA9}" dt="2025-03-20T07:32:27.024" v="288" actId="47"/>
        <pc:sldMkLst>
          <pc:docMk/>
          <pc:sldMk cId="3143272749" sldId="265"/>
        </pc:sldMkLst>
      </pc:sldChg>
      <pc:sldChg chg="del">
        <pc:chgData name="Kavita Shirsat" userId="d3cea5b6e0c28af1" providerId="LiveId" clId="{B2DD3193-5607-474B-830D-157DBBE23EA9}" dt="2025-03-20T07:32:15.430" v="281" actId="47"/>
        <pc:sldMkLst>
          <pc:docMk/>
          <pc:sldMk cId="2249458843" sldId="266"/>
        </pc:sldMkLst>
      </pc:sldChg>
      <pc:sldChg chg="add del">
        <pc:chgData name="Kavita Shirsat" userId="d3cea5b6e0c28af1" providerId="LiveId" clId="{B2DD3193-5607-474B-830D-157DBBE23EA9}" dt="2025-03-20T07:32:21.141" v="284" actId="47"/>
        <pc:sldMkLst>
          <pc:docMk/>
          <pc:sldMk cId="1204727090" sldId="267"/>
        </pc:sldMkLst>
      </pc:sldChg>
      <pc:sldChg chg="modSp mod">
        <pc:chgData name="Kavita Shirsat" userId="d3cea5b6e0c28af1" providerId="LiveId" clId="{B2DD3193-5607-474B-830D-157DBBE23EA9}" dt="2025-03-10T04:06:13.036" v="4" actId="122"/>
        <pc:sldMkLst>
          <pc:docMk/>
          <pc:sldMk cId="518179618" sldId="268"/>
        </pc:sldMkLst>
        <pc:spChg chg="mod">
          <ac:chgData name="Kavita Shirsat" userId="d3cea5b6e0c28af1" providerId="LiveId" clId="{B2DD3193-5607-474B-830D-157DBBE23EA9}" dt="2025-03-10T04:06:13.036" v="4" actId="122"/>
          <ac:spMkLst>
            <pc:docMk/>
            <pc:sldMk cId="518179618" sldId="268"/>
            <ac:spMk id="2" creationId="{D1E6F8D9-323C-D97E-7771-78CA6E186631}"/>
          </ac:spMkLst>
        </pc:spChg>
        <pc:spChg chg="mod">
          <ac:chgData name="Kavita Shirsat" userId="d3cea5b6e0c28af1" providerId="LiveId" clId="{B2DD3193-5607-474B-830D-157DBBE23EA9}" dt="2025-03-10T04:06:05.655" v="1" actId="21"/>
          <ac:spMkLst>
            <pc:docMk/>
            <pc:sldMk cId="518179618" sldId="268"/>
            <ac:spMk id="3" creationId="{32E4C4C5-31B0-ED2C-79E1-5220D0EC05DD}"/>
          </ac:spMkLst>
        </pc:spChg>
      </pc:sldChg>
      <pc:sldChg chg="addSp delSp modSp new mod">
        <pc:chgData name="Kavita Shirsat" userId="d3cea5b6e0c28af1" providerId="LiveId" clId="{B2DD3193-5607-474B-830D-157DBBE23EA9}" dt="2025-03-10T06:08:43.893" v="30" actId="1076"/>
        <pc:sldMkLst>
          <pc:docMk/>
          <pc:sldMk cId="3401412757" sldId="271"/>
        </pc:sldMkLst>
        <pc:spChg chg="mod">
          <ac:chgData name="Kavita Shirsat" userId="d3cea5b6e0c28af1" providerId="LiveId" clId="{B2DD3193-5607-474B-830D-157DBBE23EA9}" dt="2025-03-10T04:07:45.385" v="24" actId="122"/>
          <ac:spMkLst>
            <pc:docMk/>
            <pc:sldMk cId="3401412757" sldId="271"/>
            <ac:spMk id="2" creationId="{8A8BC54A-3B24-D878-04A2-87BBCEC8A6CA}"/>
          </ac:spMkLst>
        </pc:spChg>
        <pc:graphicFrameChg chg="add mod modGraphic">
          <ac:chgData name="Kavita Shirsat" userId="d3cea5b6e0c28af1" providerId="LiveId" clId="{B2DD3193-5607-474B-830D-157DBBE23EA9}" dt="2025-03-10T06:08:43.893" v="30" actId="1076"/>
          <ac:graphicFrameMkLst>
            <pc:docMk/>
            <pc:sldMk cId="3401412757" sldId="271"/>
            <ac:graphicFrameMk id="20" creationId="{6933C668-40A8-F701-CC35-E2180136849E}"/>
          </ac:graphicFrameMkLst>
        </pc:graphicFrameChg>
      </pc:sldChg>
      <pc:sldChg chg="addSp modSp new mod">
        <pc:chgData name="Kavita Shirsat" userId="d3cea5b6e0c28af1" providerId="LiveId" clId="{B2DD3193-5607-474B-830D-157DBBE23EA9}" dt="2025-03-10T06:14:53.170" v="43" actId="1076"/>
        <pc:sldMkLst>
          <pc:docMk/>
          <pc:sldMk cId="2825978360" sldId="272"/>
        </pc:sldMkLst>
        <pc:spChg chg="mod">
          <ac:chgData name="Kavita Shirsat" userId="d3cea5b6e0c28af1" providerId="LiveId" clId="{B2DD3193-5607-474B-830D-157DBBE23EA9}" dt="2025-03-10T06:13:58.683" v="37" actId="27636"/>
          <ac:spMkLst>
            <pc:docMk/>
            <pc:sldMk cId="2825978360" sldId="272"/>
            <ac:spMk id="2" creationId="{1A903C54-EE2A-0717-95D5-06DA0A39BBB0}"/>
          </ac:spMkLst>
        </pc:spChg>
        <pc:spChg chg="mod">
          <ac:chgData name="Kavita Shirsat" userId="d3cea5b6e0c28af1" providerId="LiveId" clId="{B2DD3193-5607-474B-830D-157DBBE23EA9}" dt="2025-03-10T06:14:25.354" v="41" actId="20577"/>
          <ac:spMkLst>
            <pc:docMk/>
            <pc:sldMk cId="2825978360" sldId="272"/>
            <ac:spMk id="3" creationId="{8A4D0A94-8479-AB64-04AE-70C38CC418C9}"/>
          </ac:spMkLst>
        </pc:spChg>
        <pc:picChg chg="add mod">
          <ac:chgData name="Kavita Shirsat" userId="d3cea5b6e0c28af1" providerId="LiveId" clId="{B2DD3193-5607-474B-830D-157DBBE23EA9}" dt="2025-03-10T06:14:53.170" v="43" actId="1076"/>
          <ac:picMkLst>
            <pc:docMk/>
            <pc:sldMk cId="2825978360" sldId="272"/>
            <ac:picMk id="5" creationId="{FC9DFACD-96D9-2761-513C-BE41DF5D70F2}"/>
          </ac:picMkLst>
        </pc:picChg>
      </pc:sldChg>
      <pc:sldChg chg="addSp delSp modSp new mod">
        <pc:chgData name="Kavita Shirsat" userId="d3cea5b6e0c28af1" providerId="LiveId" clId="{B2DD3193-5607-474B-830D-157DBBE23EA9}" dt="2025-03-10T06:16:56.799" v="61" actId="255"/>
        <pc:sldMkLst>
          <pc:docMk/>
          <pc:sldMk cId="1053126524" sldId="273"/>
        </pc:sldMkLst>
        <pc:spChg chg="mod">
          <ac:chgData name="Kavita Shirsat" userId="d3cea5b6e0c28af1" providerId="LiveId" clId="{B2DD3193-5607-474B-830D-157DBBE23EA9}" dt="2025-03-10T06:15:19.257" v="46" actId="122"/>
          <ac:spMkLst>
            <pc:docMk/>
            <pc:sldMk cId="1053126524" sldId="273"/>
            <ac:spMk id="2" creationId="{739B7D7C-90B9-818C-8C99-ABAC0C25ACFE}"/>
          </ac:spMkLst>
        </pc:spChg>
        <pc:spChg chg="mod">
          <ac:chgData name="Kavita Shirsat" userId="d3cea5b6e0c28af1" providerId="LiveId" clId="{B2DD3193-5607-474B-830D-157DBBE23EA9}" dt="2025-03-10T06:16:56.799" v="61" actId="255"/>
          <ac:spMkLst>
            <pc:docMk/>
            <pc:sldMk cId="1053126524" sldId="273"/>
            <ac:spMk id="3" creationId="{B1BFFA67-136F-3EA9-40F4-1D8F0698F028}"/>
          </ac:spMkLst>
        </pc:spChg>
        <pc:picChg chg="add mod">
          <ac:chgData name="Kavita Shirsat" userId="d3cea5b6e0c28af1" providerId="LiveId" clId="{B2DD3193-5607-474B-830D-157DBBE23EA9}" dt="2025-03-10T06:16:50.436" v="60" actId="1076"/>
          <ac:picMkLst>
            <pc:docMk/>
            <pc:sldMk cId="1053126524" sldId="273"/>
            <ac:picMk id="5" creationId="{00006488-6092-7CDA-16FB-47712D690E05}"/>
          </ac:picMkLst>
        </pc:picChg>
      </pc:sldChg>
      <pc:sldChg chg="addSp delSp modSp new mod">
        <pc:chgData name="Kavita Shirsat" userId="d3cea5b6e0c28af1" providerId="LiveId" clId="{B2DD3193-5607-474B-830D-157DBBE23EA9}" dt="2025-03-10T06:19:22.154" v="77" actId="1076"/>
        <pc:sldMkLst>
          <pc:docMk/>
          <pc:sldMk cId="2000104956" sldId="274"/>
        </pc:sldMkLst>
        <pc:spChg chg="mod">
          <ac:chgData name="Kavita Shirsat" userId="d3cea5b6e0c28af1" providerId="LiveId" clId="{B2DD3193-5607-474B-830D-157DBBE23EA9}" dt="2025-03-10T06:17:45.737" v="64" actId="122"/>
          <ac:spMkLst>
            <pc:docMk/>
            <pc:sldMk cId="2000104956" sldId="274"/>
            <ac:spMk id="2" creationId="{8773AC8D-718A-5E48-B410-566A79350F7B}"/>
          </ac:spMkLst>
        </pc:spChg>
        <pc:spChg chg="mod">
          <ac:chgData name="Kavita Shirsat" userId="d3cea5b6e0c28af1" providerId="LiveId" clId="{B2DD3193-5607-474B-830D-157DBBE23EA9}" dt="2025-03-10T06:19:00.283" v="75" actId="20577"/>
          <ac:spMkLst>
            <pc:docMk/>
            <pc:sldMk cId="2000104956" sldId="274"/>
            <ac:spMk id="3" creationId="{12A19BC1-DCC7-B320-6215-AECEE8BF477B}"/>
          </ac:spMkLst>
        </pc:spChg>
        <pc:picChg chg="add mod">
          <ac:chgData name="Kavita Shirsat" userId="d3cea5b6e0c28af1" providerId="LiveId" clId="{B2DD3193-5607-474B-830D-157DBBE23EA9}" dt="2025-03-10T06:19:22.154" v="77" actId="1076"/>
          <ac:picMkLst>
            <pc:docMk/>
            <pc:sldMk cId="2000104956" sldId="274"/>
            <ac:picMk id="28" creationId="{34F49A18-FC91-EC00-E2F2-DDEACC57E0E9}"/>
          </ac:picMkLst>
        </pc:picChg>
      </pc:sldChg>
      <pc:sldChg chg="addSp delSp modSp new mod">
        <pc:chgData name="Kavita Shirsat" userId="d3cea5b6e0c28af1" providerId="LiveId" clId="{B2DD3193-5607-474B-830D-157DBBE23EA9}" dt="2025-03-10T06:23:53.787" v="96" actId="1076"/>
        <pc:sldMkLst>
          <pc:docMk/>
          <pc:sldMk cId="2106748391" sldId="275"/>
        </pc:sldMkLst>
        <pc:spChg chg="mod">
          <ac:chgData name="Kavita Shirsat" userId="d3cea5b6e0c28af1" providerId="LiveId" clId="{B2DD3193-5607-474B-830D-157DBBE23EA9}" dt="2025-03-10T06:22:26.302" v="79"/>
          <ac:spMkLst>
            <pc:docMk/>
            <pc:sldMk cId="2106748391" sldId="275"/>
            <ac:spMk id="2" creationId="{3BD1B4AC-6473-0A43-5C81-9D0B265DC116}"/>
          </ac:spMkLst>
        </pc:spChg>
        <pc:spChg chg="add del mod">
          <ac:chgData name="Kavita Shirsat" userId="d3cea5b6e0c28af1" providerId="LiveId" clId="{B2DD3193-5607-474B-830D-157DBBE23EA9}" dt="2025-03-10T06:23:50.545" v="95" actId="20577"/>
          <ac:spMkLst>
            <pc:docMk/>
            <pc:sldMk cId="2106748391" sldId="275"/>
            <ac:spMk id="3" creationId="{CD9542F0-7D1F-0A3B-8696-206294CABDD4}"/>
          </ac:spMkLst>
        </pc:spChg>
        <pc:picChg chg="add mod">
          <ac:chgData name="Kavita Shirsat" userId="d3cea5b6e0c28af1" providerId="LiveId" clId="{B2DD3193-5607-474B-830D-157DBBE23EA9}" dt="2025-03-10T06:23:53.787" v="96" actId="1076"/>
          <ac:picMkLst>
            <pc:docMk/>
            <pc:sldMk cId="2106748391" sldId="275"/>
            <ac:picMk id="6" creationId="{A8B3EE84-E9E7-B572-D9CC-4E7CD546C99A}"/>
          </ac:picMkLst>
        </pc:picChg>
      </pc:sldChg>
      <pc:sldChg chg="addSp delSp modSp new mod">
        <pc:chgData name="Kavita Shirsat" userId="d3cea5b6e0c28af1" providerId="LiveId" clId="{B2DD3193-5607-474B-830D-157DBBE23EA9}" dt="2025-03-10T06:26:06.704" v="129" actId="1076"/>
        <pc:sldMkLst>
          <pc:docMk/>
          <pc:sldMk cId="928976028" sldId="276"/>
        </pc:sldMkLst>
        <pc:spChg chg="mod">
          <ac:chgData name="Kavita Shirsat" userId="d3cea5b6e0c28af1" providerId="LiveId" clId="{B2DD3193-5607-474B-830D-157DBBE23EA9}" dt="2025-03-10T06:24:37.354" v="99" actId="122"/>
          <ac:spMkLst>
            <pc:docMk/>
            <pc:sldMk cId="928976028" sldId="276"/>
            <ac:spMk id="2" creationId="{FA04E661-CECA-810F-9E8E-2DEB01ED3041}"/>
          </ac:spMkLst>
        </pc:spChg>
        <pc:spChg chg="add del mod">
          <ac:chgData name="Kavita Shirsat" userId="d3cea5b6e0c28af1" providerId="LiveId" clId="{B2DD3193-5607-474B-830D-157DBBE23EA9}" dt="2025-03-10T06:25:43.869" v="126" actId="5793"/>
          <ac:spMkLst>
            <pc:docMk/>
            <pc:sldMk cId="928976028" sldId="276"/>
            <ac:spMk id="3" creationId="{66197A4A-723E-724F-80BF-A5E3D5905D6A}"/>
          </ac:spMkLst>
        </pc:spChg>
        <pc:picChg chg="add mod">
          <ac:chgData name="Kavita Shirsat" userId="d3cea5b6e0c28af1" providerId="LiveId" clId="{B2DD3193-5607-474B-830D-157DBBE23EA9}" dt="2025-03-10T06:26:06.704" v="129" actId="1076"/>
          <ac:picMkLst>
            <pc:docMk/>
            <pc:sldMk cId="928976028" sldId="276"/>
            <ac:picMk id="6" creationId="{B8C35473-960C-9785-A6C0-9AF88A623377}"/>
          </ac:picMkLst>
        </pc:picChg>
      </pc:sldChg>
      <pc:sldChg chg="addSp delSp modSp new mod">
        <pc:chgData name="Kavita Shirsat" userId="d3cea5b6e0c28af1" providerId="LiveId" clId="{B2DD3193-5607-474B-830D-157DBBE23EA9}" dt="2025-03-10T06:28:00.971" v="148" actId="1076"/>
        <pc:sldMkLst>
          <pc:docMk/>
          <pc:sldMk cId="4217791668" sldId="277"/>
        </pc:sldMkLst>
        <pc:spChg chg="mod">
          <ac:chgData name="Kavita Shirsat" userId="d3cea5b6e0c28af1" providerId="LiveId" clId="{B2DD3193-5607-474B-830D-157DBBE23EA9}" dt="2025-03-10T06:26:40.817" v="131"/>
          <ac:spMkLst>
            <pc:docMk/>
            <pc:sldMk cId="4217791668" sldId="277"/>
            <ac:spMk id="2" creationId="{4C45A2C9-56D7-EB73-AC9F-B4D189F916A5}"/>
          </ac:spMkLst>
        </pc:spChg>
        <pc:spChg chg="add del mod">
          <ac:chgData name="Kavita Shirsat" userId="d3cea5b6e0c28af1" providerId="LiveId" clId="{B2DD3193-5607-474B-830D-157DBBE23EA9}" dt="2025-03-10T06:27:44.688" v="146" actId="5793"/>
          <ac:spMkLst>
            <pc:docMk/>
            <pc:sldMk cId="4217791668" sldId="277"/>
            <ac:spMk id="3" creationId="{CD24AE85-B49D-18ED-B75D-E88BF8F7B04A}"/>
          </ac:spMkLst>
        </pc:spChg>
        <pc:picChg chg="add mod">
          <ac:chgData name="Kavita Shirsat" userId="d3cea5b6e0c28af1" providerId="LiveId" clId="{B2DD3193-5607-474B-830D-157DBBE23EA9}" dt="2025-03-10T06:28:00.971" v="148" actId="1076"/>
          <ac:picMkLst>
            <pc:docMk/>
            <pc:sldMk cId="4217791668" sldId="277"/>
            <ac:picMk id="6" creationId="{29294C78-6F24-030A-D015-B5A1C1C144D3}"/>
          </ac:picMkLst>
        </pc:picChg>
      </pc:sldChg>
      <pc:sldChg chg="addSp delSp modSp new mod">
        <pc:chgData name="Kavita Shirsat" userId="d3cea5b6e0c28af1" providerId="LiveId" clId="{B2DD3193-5607-474B-830D-157DBBE23EA9}" dt="2025-03-10T06:43:30.717" v="160" actId="732"/>
        <pc:sldMkLst>
          <pc:docMk/>
          <pc:sldMk cId="1918023910" sldId="278"/>
        </pc:sldMkLst>
        <pc:picChg chg="add mod ord modCrop">
          <ac:chgData name="Kavita Shirsat" userId="d3cea5b6e0c28af1" providerId="LiveId" clId="{B2DD3193-5607-474B-830D-157DBBE23EA9}" dt="2025-03-10T06:43:30.717" v="160" actId="732"/>
          <ac:picMkLst>
            <pc:docMk/>
            <pc:sldMk cId="1918023910" sldId="278"/>
            <ac:picMk id="5" creationId="{43567114-D117-280A-2499-1F1296FB4D7A}"/>
          </ac:picMkLst>
        </pc:picChg>
        <pc:picChg chg="add mod">
          <ac:chgData name="Kavita Shirsat" userId="d3cea5b6e0c28af1" providerId="LiveId" clId="{B2DD3193-5607-474B-830D-157DBBE23EA9}" dt="2025-03-10T06:43:17.545" v="157" actId="14100"/>
          <ac:picMkLst>
            <pc:docMk/>
            <pc:sldMk cId="1918023910" sldId="278"/>
            <ac:picMk id="7" creationId="{D710B383-14D0-C55A-B398-4B6EF57A7BB7}"/>
          </ac:picMkLst>
        </pc:picChg>
      </pc:sldChg>
      <pc:sldChg chg="addSp new mod">
        <pc:chgData name="Kavita Shirsat" userId="d3cea5b6e0c28af1" providerId="LiveId" clId="{B2DD3193-5607-474B-830D-157DBBE23EA9}" dt="2025-03-10T06:42:39.136" v="152" actId="22"/>
        <pc:sldMkLst>
          <pc:docMk/>
          <pc:sldMk cId="1777982551" sldId="279"/>
        </pc:sldMkLst>
        <pc:picChg chg="add">
          <ac:chgData name="Kavita Shirsat" userId="d3cea5b6e0c28af1" providerId="LiveId" clId="{B2DD3193-5607-474B-830D-157DBBE23EA9}" dt="2025-03-10T06:42:39.136" v="152" actId="22"/>
          <ac:picMkLst>
            <pc:docMk/>
            <pc:sldMk cId="1777982551" sldId="279"/>
            <ac:picMk id="5" creationId="{0C96B157-2DC0-96C6-4CDF-6346FDF6FF89}"/>
          </ac:picMkLst>
        </pc:picChg>
      </pc:sldChg>
      <pc:sldChg chg="addSp modSp new mod">
        <pc:chgData name="Kavita Shirsat" userId="d3cea5b6e0c28af1" providerId="LiveId" clId="{B2DD3193-5607-474B-830D-157DBBE23EA9}" dt="2025-03-10T08:43:11.975" v="172" actId="1076"/>
        <pc:sldMkLst>
          <pc:docMk/>
          <pc:sldMk cId="3186112137" sldId="280"/>
        </pc:sldMkLst>
        <pc:spChg chg="mod">
          <ac:chgData name="Kavita Shirsat" userId="d3cea5b6e0c28af1" providerId="LiveId" clId="{B2DD3193-5607-474B-830D-157DBBE23EA9}" dt="2025-03-10T08:42:11.800" v="163" actId="122"/>
          <ac:spMkLst>
            <pc:docMk/>
            <pc:sldMk cId="3186112137" sldId="280"/>
            <ac:spMk id="2" creationId="{D5EAE855-7FAD-5756-F725-65D8EDAFB656}"/>
          </ac:spMkLst>
        </pc:spChg>
        <pc:spChg chg="mod">
          <ac:chgData name="Kavita Shirsat" userId="d3cea5b6e0c28af1" providerId="LiveId" clId="{B2DD3193-5607-474B-830D-157DBBE23EA9}" dt="2025-03-10T08:43:10.009" v="171" actId="1076"/>
          <ac:spMkLst>
            <pc:docMk/>
            <pc:sldMk cId="3186112137" sldId="280"/>
            <ac:spMk id="3" creationId="{D91E02CF-51D1-3CF5-76BB-DFE14A7C7A3F}"/>
          </ac:spMkLst>
        </pc:spChg>
        <pc:picChg chg="add mod">
          <ac:chgData name="Kavita Shirsat" userId="d3cea5b6e0c28af1" providerId="LiveId" clId="{B2DD3193-5607-474B-830D-157DBBE23EA9}" dt="2025-03-10T08:43:11.975" v="172" actId="1076"/>
          <ac:picMkLst>
            <pc:docMk/>
            <pc:sldMk cId="3186112137" sldId="280"/>
            <ac:picMk id="5" creationId="{B9D0787E-A540-D8CE-D58B-2D7382C31E1C}"/>
          </ac:picMkLst>
        </pc:picChg>
      </pc:sldChg>
      <pc:sldChg chg="addSp modSp new mod">
        <pc:chgData name="Kavita Shirsat" userId="d3cea5b6e0c28af1" providerId="LiveId" clId="{B2DD3193-5607-474B-830D-157DBBE23EA9}" dt="2025-03-10T08:45:12.814" v="208" actId="12"/>
        <pc:sldMkLst>
          <pc:docMk/>
          <pc:sldMk cId="3473375055" sldId="281"/>
        </pc:sldMkLst>
        <pc:spChg chg="mod">
          <ac:chgData name="Kavita Shirsat" userId="d3cea5b6e0c28af1" providerId="LiveId" clId="{B2DD3193-5607-474B-830D-157DBBE23EA9}" dt="2025-03-10T08:44:08.513" v="187" actId="20577"/>
          <ac:spMkLst>
            <pc:docMk/>
            <pc:sldMk cId="3473375055" sldId="281"/>
            <ac:spMk id="2" creationId="{41CDB224-7304-8D57-5CC4-B2F6ED768D5B}"/>
          </ac:spMkLst>
        </pc:spChg>
        <pc:spChg chg="mod">
          <ac:chgData name="Kavita Shirsat" userId="d3cea5b6e0c28af1" providerId="LiveId" clId="{B2DD3193-5607-474B-830D-157DBBE23EA9}" dt="2025-03-10T08:45:12.814" v="208" actId="12"/>
          <ac:spMkLst>
            <pc:docMk/>
            <pc:sldMk cId="3473375055" sldId="281"/>
            <ac:spMk id="3" creationId="{01CE01CE-6CAC-E128-0A21-57CE6A711D02}"/>
          </ac:spMkLst>
        </pc:spChg>
      </pc:sldChg>
      <pc:sldChg chg="addSp modSp new mod">
        <pc:chgData name="Kavita Shirsat" userId="d3cea5b6e0c28af1" providerId="LiveId" clId="{B2DD3193-5607-474B-830D-157DBBE23EA9}" dt="2025-03-10T08:48:10.649" v="221" actId="1076"/>
        <pc:sldMkLst>
          <pc:docMk/>
          <pc:sldMk cId="1156833234" sldId="282"/>
        </pc:sldMkLst>
        <pc:spChg chg="mod">
          <ac:chgData name="Kavita Shirsat" userId="d3cea5b6e0c28af1" providerId="LiveId" clId="{B2DD3193-5607-474B-830D-157DBBE23EA9}" dt="2025-03-10T08:47:13.983" v="210"/>
          <ac:spMkLst>
            <pc:docMk/>
            <pc:sldMk cId="1156833234" sldId="282"/>
            <ac:spMk id="2" creationId="{C1F183C6-AB2B-7174-5CC3-FA616B51E970}"/>
          </ac:spMkLst>
        </pc:spChg>
        <pc:spChg chg="mod">
          <ac:chgData name="Kavita Shirsat" userId="d3cea5b6e0c28af1" providerId="LiveId" clId="{B2DD3193-5607-474B-830D-157DBBE23EA9}" dt="2025-03-10T08:47:49.703" v="219" actId="6549"/>
          <ac:spMkLst>
            <pc:docMk/>
            <pc:sldMk cId="1156833234" sldId="282"/>
            <ac:spMk id="3" creationId="{D96B597F-12B9-748C-DF22-E050FA44FBF9}"/>
          </ac:spMkLst>
        </pc:spChg>
        <pc:picChg chg="add mod">
          <ac:chgData name="Kavita Shirsat" userId="d3cea5b6e0c28af1" providerId="LiveId" clId="{B2DD3193-5607-474B-830D-157DBBE23EA9}" dt="2025-03-10T08:48:10.649" v="221" actId="1076"/>
          <ac:picMkLst>
            <pc:docMk/>
            <pc:sldMk cId="1156833234" sldId="282"/>
            <ac:picMk id="5" creationId="{23574E72-6607-9124-EC50-28259CEB5E59}"/>
          </ac:picMkLst>
        </pc:picChg>
      </pc:sldChg>
      <pc:sldChg chg="modSp new mod">
        <pc:chgData name="Kavita Shirsat" userId="d3cea5b6e0c28af1" providerId="LiveId" clId="{B2DD3193-5607-474B-830D-157DBBE23EA9}" dt="2025-03-10T08:50:44.590" v="280" actId="20577"/>
        <pc:sldMkLst>
          <pc:docMk/>
          <pc:sldMk cId="1766982569" sldId="283"/>
        </pc:sldMkLst>
        <pc:spChg chg="mod">
          <ac:chgData name="Kavita Shirsat" userId="d3cea5b6e0c28af1" providerId="LiveId" clId="{B2DD3193-5607-474B-830D-157DBBE23EA9}" dt="2025-03-10T08:48:55.800" v="227" actId="27636"/>
          <ac:spMkLst>
            <pc:docMk/>
            <pc:sldMk cId="1766982569" sldId="283"/>
            <ac:spMk id="2" creationId="{C0C93445-CAE2-6727-7F93-88D2250C04B6}"/>
          </ac:spMkLst>
        </pc:spChg>
        <pc:spChg chg="mod">
          <ac:chgData name="Kavita Shirsat" userId="d3cea5b6e0c28af1" providerId="LiveId" clId="{B2DD3193-5607-474B-830D-157DBBE23EA9}" dt="2025-03-10T08:50:44.590" v="280" actId="20577"/>
          <ac:spMkLst>
            <pc:docMk/>
            <pc:sldMk cId="1766982569" sldId="283"/>
            <ac:spMk id="3" creationId="{840273C0-0DD3-649C-4313-7E3ACA50D40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2T04:24:46.4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5298 16476 0,'247'0'233,"1536"248"-231,-1486-248 4,544-99 45,199-50-49,-941 149 43,50-99-43,-149 50 26,0-1-26,49-49 57,199-1187-57,-248-545 58,-248 1188-58,248 494-1,-49 100 42,-199-545-42,1 248 59,-100 49-58,-198 148 57,-197 149-56,544 0-2,-892 198 57,-940 1089-56,991-397 58,543-444-59,150 197 61,247-148-61,49-396 30,50 297-29,0-248 26,297 545-26,248-50 30,198 99-2,49-346 3,-594-346-31,990 49 43,-940-248-44,495-197 27,-595 296-26,248-197 45,-297 148-17,-49 99 2,-1 0-30,-49-50 73,0 1-73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8E58-852D-5517-A49A-677CCC45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762BC-C242-73E7-65D4-B6A06BA26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39A3-875D-FE61-C9E1-FA64186D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26C1-8A04-1C99-42D3-5A8503E8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8234-9011-7BE2-04E0-37609EA1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9395-0300-FFFB-7D6E-0ACCCA12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78EA-1381-81B6-53BC-34D92948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3853-C84B-5FFC-1262-AF08E32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A53-84E7-7EF0-EF4E-D4CD621A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0C37-0084-5BED-28D1-D1AC69E1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42115-621E-DE42-4D8E-A58B21302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65844-03CD-FF79-E86B-51D9A412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0C57-CC1B-D7D0-FD77-EAA9154F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4710-5A87-56F9-CC9A-D4D44FF7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5FC8-9722-13D4-6497-0ADE35C5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4E68-FE92-683B-FA08-256ADD7C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199-5192-E0C6-2C32-43EE5B58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71DF-0749-375C-76D2-397BCFC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AC0E-4C3C-3C5C-3689-05236235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31D-61E0-C72D-5AA2-2F784BE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6AE3-CCE3-57F6-435B-8340861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27C1-B998-6DE5-622D-29808E3E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BE41-A06D-16B4-8AF6-B997CB02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7D01-7DE8-28CC-46B5-B11977EB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75DD-B17D-A26F-DA1F-E23918F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30C9-AF81-B0E9-3542-36625B6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DC5-5F8A-801E-F216-06AD0F0D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4AAB-5D41-CF7A-4EA2-7E68480D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A0269-1E32-EEF3-F635-530F859E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C1F6-A607-1063-F15A-48DCF8E8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6423-D7D0-B3C3-B50F-900A566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3FF3-0672-77E4-B000-CCC26BF4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6015-C57D-ECDA-7314-2C8B368C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554F0-D264-7B9A-798B-71572466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802C3-C67A-15A3-66B5-23BC77BB6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D11F-0D88-D515-0205-18BCD0E4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FCE1D-111D-C4B7-3C7A-ABA450E7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36AAF-7DF0-9873-D29E-D466FA55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CF97A-46FE-08C9-CAD1-0299A97D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5C74-98E3-F1A9-2C49-C29B864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E11F1-21A1-3F05-4CBE-7B492BAF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5E2F5-26F9-E859-750E-E3A49216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D2A5-15E2-951C-005B-1D8339F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3E6D9-2BE9-4B94-3D31-3AFC1DC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9A850-2B73-46B2-8ACD-540B6B20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A159-EAB9-1A47-6BDD-835F735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69D-0586-F345-E227-5885628F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8215-6FD9-C344-CFD9-2641A727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23CF4-A4D9-6F98-884E-197D8F6D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7E8FF-A800-1EA4-E07C-5EB30408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96C0-D3A0-738C-E15D-E3DE7E3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17E1-AA9A-FC25-8A01-4EAE8F64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3538-0732-C9DC-721E-8893072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5E0C8-C163-E5EC-0B45-482C7C2ED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A40C-1D04-7B0C-24F8-0BA6D0BEF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AFCD-6E08-A0FD-C50C-2D701B1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F78AE-EB2C-91D2-E17B-C1905CD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162A9-5E44-4226-6F57-D368A8CB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48AC-EFE8-D6FF-7087-A2637DE6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B0A5-0950-BC49-E4D8-08076565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E970-67B4-5655-D58C-1A5E9C85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96C8-36B8-4A28-8BCF-7139DA95D86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E3FB-632D-45CC-FF7F-FB4F4B5E0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096E-B837-5EAF-F844-CC9D0085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71F1-B54C-4B28-81FE-31CEDFBE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3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BAFB-E3C1-C4F3-D851-4CE400087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Convolution Neural Network (CNN)</a:t>
            </a:r>
            <a:b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1DDE-560A-0DBC-0D4C-0B73C47E7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3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C54-EE2A-0717-95D5-06DA0A3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Edge Detection Kernel (for detecting edges in images)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0A94-8479-AB64-04AE-70C38CC4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you want to detect edges like </a:t>
            </a:r>
            <a:r>
              <a:rPr lang="en-IN" b="1" dirty="0"/>
              <a:t>borders, boundaries, or outlines</a:t>
            </a:r>
            <a:r>
              <a:rPr lang="en-IN" dirty="0"/>
              <a:t> of objects in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Useful in tasks like </a:t>
            </a:r>
            <a:r>
              <a:rPr lang="en-IN" b="1" dirty="0"/>
              <a:t>object detection, image segmentation, and feature extraction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Example: Sobel Kernel for Horizontal Edge Detection</a:t>
            </a:r>
          </a:p>
          <a:p>
            <a:pPr>
              <a:buNone/>
            </a:pPr>
            <a:r>
              <a:rPr lang="en-IN" b="1" dirty="0"/>
              <a:t>Kernel Matrix (3x3):</a:t>
            </a:r>
            <a:endParaRPr lang="en-IN" dirty="0"/>
          </a:p>
          <a:p>
            <a:endParaRPr lang="en-IN" dirty="0"/>
          </a:p>
          <a:p>
            <a:r>
              <a:rPr lang="en-IN" dirty="0"/>
              <a:t>​​ This kernel detects </a:t>
            </a:r>
            <a:r>
              <a:rPr lang="en-IN" b="1" dirty="0"/>
              <a:t>horizontal edges</a:t>
            </a:r>
            <a:r>
              <a:rPr lang="en-IN" dirty="0"/>
              <a:t> in an image.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FACD-96D9-2761-513C-BE41DF5D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38" y="4001294"/>
            <a:ext cx="196242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7D7C-90B9-818C-8C99-ABAC0C25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Vertical Edge Detection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FA67-136F-3EA9-40F4-1D8F0698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kernel detects </a:t>
            </a:r>
            <a:r>
              <a:rPr lang="en-US" b="1" dirty="0"/>
              <a:t>vertical edges</a:t>
            </a:r>
            <a:r>
              <a:rPr lang="en-US" dirty="0"/>
              <a:t> in an image.</a:t>
            </a:r>
          </a:p>
          <a:p>
            <a:pPr marL="0" indent="0">
              <a:buNone/>
            </a:pPr>
            <a:r>
              <a:rPr lang="en-IN" sz="1800" b="1" dirty="0"/>
              <a:t>Kernel Matrix (3x3):</a:t>
            </a:r>
            <a:endParaRPr lang="en-IN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Face detection</a:t>
            </a:r>
            <a:r>
              <a:rPr lang="en-US" dirty="0"/>
              <a:t> (detect facial boundaries).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 plate recognition</a:t>
            </a:r>
            <a:r>
              <a:rPr lang="en-US" dirty="0"/>
              <a:t> (detect boundaries of the number plate).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recognition</a:t>
            </a:r>
            <a:r>
              <a:rPr lang="en-US" dirty="0"/>
              <a:t> (detect outlines of objects).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6488-6092-7CDA-16FB-47712D69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40" y="2505751"/>
            <a:ext cx="226726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C8D-718A-5E48-B410-566A793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Blurring Kernel (for blurring or smoothing an image)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9BC1-DCC7-B320-6215-AECEE8BF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kernel </a:t>
            </a:r>
            <a:r>
              <a:rPr lang="en-US" b="1" dirty="0"/>
              <a:t>smoothens the image</a:t>
            </a:r>
            <a:r>
              <a:rPr lang="en-US" dirty="0"/>
              <a:t> by averaging pixel values around a central pixel.</a:t>
            </a:r>
          </a:p>
          <a:p>
            <a:pPr>
              <a:buNone/>
            </a:pPr>
            <a:r>
              <a:rPr lang="en-IN" sz="2800" b="1" dirty="0"/>
              <a:t>Kernel Matrix (3x3):</a:t>
            </a:r>
            <a:endParaRPr lang="en-IN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Preprocessing images</a:t>
            </a:r>
            <a:r>
              <a:rPr lang="en-US" dirty="0"/>
              <a:t> before feeding them to a CNN.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Reducing noise in medical images (X-ray, MRI)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Face recognition</a:t>
            </a:r>
            <a:r>
              <a:rPr lang="en-US" dirty="0"/>
              <a:t> (to remove background noise).</a:t>
            </a:r>
          </a:p>
          <a:p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4F49A18-FC91-EC00-E2F2-DDEACC57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78" y="2913688"/>
            <a:ext cx="192431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B4AC-6473-0A43-5C81-9D0B265D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Sharpening Kernel (for enhancing edges and features)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42F0-7D1F-0A3B-8696-206294CA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want to enhance edges, textures, or fine details in an image.</a:t>
            </a:r>
          </a:p>
          <a:p>
            <a:r>
              <a:rPr lang="en-US" dirty="0"/>
              <a:t>Useful in object detection, face recognition, and medical imaging.</a:t>
            </a:r>
          </a:p>
          <a:p>
            <a:r>
              <a:rPr lang="en-IN" dirty="0"/>
              <a:t>Kernel Matrix: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This kernel increases the contrast around edges, making objects sharper.</a:t>
            </a:r>
          </a:p>
          <a:p>
            <a:pPr>
              <a:buNone/>
            </a:pPr>
            <a:r>
              <a:rPr lang="en-US" b="1" dirty="0"/>
              <a:t> 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imaging</a:t>
            </a:r>
            <a:r>
              <a:rPr lang="en-US" dirty="0"/>
              <a:t> (highlight fractures in X-ray).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recognition</a:t>
            </a:r>
            <a:r>
              <a:rPr lang="en-US" dirty="0"/>
              <a:t> (enhance object boundaries).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enhancement</a:t>
            </a:r>
            <a:r>
              <a:rPr lang="en-US" dirty="0"/>
              <a:t> (sharpen blurry images)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3EE84-E9E7-B572-D9CC-4E7CD546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2" y="2731500"/>
            <a:ext cx="21338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E661-CECA-810F-9E8E-2DEB01ED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Emboss Kernel (for 3D effect)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7A4A-723E-724F-80BF-A5E3D590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want to give a 3D effect or depth to an image.</a:t>
            </a:r>
          </a:p>
          <a:p>
            <a:r>
              <a:rPr lang="en-US" dirty="0"/>
              <a:t>Useful in artistic image processing, texture analysis, or stylized filters.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Kernel Matrix: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kernel </a:t>
            </a:r>
            <a:r>
              <a:rPr lang="en-US" b="1" dirty="0"/>
              <a:t>highlights the edges</a:t>
            </a:r>
            <a:r>
              <a:rPr lang="en-US" dirty="0"/>
              <a:t> by giving them a </a:t>
            </a:r>
            <a:r>
              <a:rPr lang="en-US" b="1" dirty="0"/>
              <a:t>raised or embossed look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Artistic image processing.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Texture analysis.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3D effect generation.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35473-960C-9785-A6C0-9AF88A62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01" y="2900288"/>
            <a:ext cx="204816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A2C9-56D7-EB73-AC9F-B4D189F9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Kernel (No effect, just pass the image as it 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AE85-B49D-18ED-B75D-E88BF8F7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want to simply pass the image as it is without modification.</a:t>
            </a:r>
          </a:p>
          <a:p>
            <a:r>
              <a:rPr lang="en-US" dirty="0"/>
              <a:t>This kernel is useful in preprocessing pipelines when you don’t want to alter the image.</a:t>
            </a:r>
          </a:p>
          <a:p>
            <a:r>
              <a:rPr lang="en-IN" dirty="0"/>
              <a:t>Kernel Matrix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image will remain </a:t>
            </a:r>
            <a:r>
              <a:rPr lang="en-US" b="1" dirty="0"/>
              <a:t>unchanged</a:t>
            </a:r>
            <a:r>
              <a:rPr lang="en-US" dirty="0"/>
              <a:t> after applying this kernel.</a:t>
            </a:r>
          </a:p>
          <a:p>
            <a:pPr>
              <a:buNone/>
            </a:pPr>
            <a:r>
              <a:rPr lang="en-US" b="1" dirty="0"/>
              <a:t>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change</a:t>
            </a:r>
            <a:r>
              <a:rPr lang="en-US" dirty="0"/>
              <a:t> in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Passing input directly to CNN without modification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94C78-6F24-030A-D015-B5A1C1C1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91" y="3124872"/>
            <a:ext cx="198147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9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27F-1150-9628-1367-465A241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67114-D117-280A-2499-1F1296FB4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66" t="2657"/>
          <a:stretch/>
        </p:blipFill>
        <p:spPr>
          <a:xfrm>
            <a:off x="510139" y="1806282"/>
            <a:ext cx="5142474" cy="42357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0B383-14D0-C55A-B398-4B6EF57A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14" y="1806282"/>
            <a:ext cx="6205085" cy="43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3F6A-F7A1-91E2-1C39-05FA78CD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D785-4238-638B-FF8F-367129BA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6B157-2DC0-96C6-4CDF-6346FDF6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323416"/>
            <a:ext cx="11155332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1FB-3F17-D5D6-1558-87A045C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Convolution Neural Network (CNN)</a:t>
            </a:r>
            <a:endParaRPr lang="en-IN" dirty="0"/>
          </a:p>
        </p:txBody>
      </p:sp>
      <p:pic>
        <p:nvPicPr>
          <p:cNvPr id="1026" name="Picture 2" descr="Convolutional Neural Network">
            <a:extLst>
              <a:ext uri="{FF2B5EF4-FFF2-40B4-BE49-F238E27FC236}">
                <a16:creationId xmlns:a16="http://schemas.microsoft.com/office/drawing/2014/main" id="{6C15D056-FA39-2D51-15AC-EB311CAD13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15" y="2320131"/>
            <a:ext cx="9230627" cy="43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2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FECD-C925-E26F-16BA-871F4120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Convolution Neural Network (CNN)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FCFA-721F-F385-ECDC-0137557D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CC46E-1731-6102-1A66-3B2E5408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30596" r="42211" b="33190"/>
          <a:stretch/>
        </p:blipFill>
        <p:spPr>
          <a:xfrm>
            <a:off x="914400" y="1690689"/>
            <a:ext cx="10439400" cy="402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A40956-AFA5-358A-920F-2B744C23CEC2}"/>
                  </a:ext>
                </a:extLst>
              </p14:cNvPr>
              <p14:cNvContentPartPr/>
              <p14:nvPr/>
            </p14:nvContentPartPr>
            <p14:xfrm>
              <a:off x="819720" y="3900600"/>
              <a:ext cx="2799000" cy="260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A40956-AFA5-358A-920F-2B744C23C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360" y="3891240"/>
                <a:ext cx="2817720" cy="26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0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E855-7FAD-5756-F725-65D8EDAF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Size After Convolution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2CF-51D1-3CF5-76BB-DFE14A7C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11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Formula for Convolution Layer Output Size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787E-A540-D8CE-D58B-2D7382C3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43" y="2078524"/>
            <a:ext cx="624927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B224-7304-8D57-5CC4-B2F6ED7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01CE-6CAC-E128-0A21-57CE6A71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23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1) Given: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Input Image Size = </a:t>
            </a:r>
            <a:r>
              <a:rPr lang="en-IN" b="1" dirty="0"/>
              <a:t>32 × 32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Filter Size = </a:t>
            </a:r>
            <a:r>
              <a:rPr lang="en-IN" b="1" dirty="0"/>
              <a:t>5 × 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Stride = </a:t>
            </a:r>
            <a:r>
              <a:rPr lang="en-IN" b="1" dirty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Padding = </a:t>
            </a:r>
            <a:r>
              <a:rPr lang="en-IN" b="1" dirty="0"/>
              <a:t>0</a:t>
            </a:r>
            <a:r>
              <a:rPr lang="en-IN" dirty="0"/>
              <a:t> (no padding)</a:t>
            </a:r>
          </a:p>
          <a:p>
            <a:pPr marL="0" indent="0">
              <a:buNone/>
            </a:pPr>
            <a:r>
              <a:rPr lang="en-IN" dirty="0"/>
              <a:t>2)</a:t>
            </a:r>
            <a:r>
              <a:rPr lang="en-US" dirty="0"/>
              <a:t> Input Image Size = 32 × 32</a:t>
            </a:r>
          </a:p>
          <a:p>
            <a:pPr marL="0" indent="0">
              <a:buNone/>
            </a:pPr>
            <a:r>
              <a:rPr lang="en-US" dirty="0"/>
              <a:t>Filter Size = 5 × 5</a:t>
            </a:r>
          </a:p>
          <a:p>
            <a:pPr marL="0" indent="0">
              <a:buNone/>
            </a:pPr>
            <a:r>
              <a:rPr lang="en-US" dirty="0"/>
              <a:t>Stride = 1</a:t>
            </a:r>
          </a:p>
          <a:p>
            <a:pPr marL="0" indent="0">
              <a:buNone/>
            </a:pPr>
            <a:r>
              <a:rPr lang="en-US" dirty="0"/>
              <a:t>Padding = 2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3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3C6-AB2B-7174-5CC3-FA616B51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Size After Pooling Layer (Max/Average Pooling)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597F-12B9-748C-DF22-E050FA44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reduces the spatial dimensions of the image. The most common type is </a:t>
            </a:r>
            <a:r>
              <a:rPr lang="en-US" b="1" dirty="0"/>
              <a:t>2x2 Max Pooling</a:t>
            </a:r>
          </a:p>
          <a:p>
            <a:endParaRPr lang="en-US" b="1" dirty="0"/>
          </a:p>
          <a:p>
            <a:endParaRPr lang="en-US" b="1" dirty="0"/>
          </a:p>
          <a:p>
            <a:pPr>
              <a:buNone/>
            </a:pPr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 = Pooling filter size (commonly 2×2)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 = Stride (commonly 2)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74E72-6607-9124-EC50-28259CEB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33" y="2631276"/>
            <a:ext cx="213389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3445-CAE2-6727-7F93-88D2250C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73C0-0DD3-649C-4313-7E3ACA50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59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Max Pooling Layer</a:t>
            </a:r>
          </a:p>
          <a:p>
            <a:pPr>
              <a:buNone/>
            </a:pPr>
            <a:r>
              <a:rPr lang="en-US" b="1" dirty="0"/>
              <a:t>Given: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Image Size = </a:t>
            </a:r>
            <a:r>
              <a:rPr lang="en-US" b="1" dirty="0"/>
              <a:t>28 × 28</a:t>
            </a:r>
            <a:r>
              <a:rPr lang="en-US" dirty="0"/>
              <a:t> (from previous Convolution 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Pooling Size = </a:t>
            </a:r>
            <a:r>
              <a:rPr lang="en-US" b="1" dirty="0"/>
              <a:t>2 × 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Stride = </a:t>
            </a:r>
            <a:r>
              <a:rPr lang="en-US" b="1" dirty="0"/>
              <a:t>2</a:t>
            </a:r>
            <a:endParaRPr lang="en-US" dirty="0"/>
          </a:p>
          <a:p>
            <a:r>
              <a:rPr lang="en-IN" dirty="0"/>
              <a:t>W out= (28-2)/2=(26/2)+1=14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/>
              <a:t>Image size is :14*14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98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F8D9-323C-D97E-7771-78CA6E1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Kernel in CNN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C4C5-31B0-ED2C-79E1-5220D0EC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kernel</a:t>
            </a:r>
            <a:r>
              <a:rPr lang="en-US" dirty="0"/>
              <a:t> is a small </a:t>
            </a:r>
            <a:r>
              <a:rPr lang="en-US" b="1" dirty="0"/>
              <a:t>matrix of weights</a:t>
            </a:r>
            <a:r>
              <a:rPr lang="en-US" dirty="0"/>
              <a:t> (usually of size </a:t>
            </a:r>
            <a:r>
              <a:rPr lang="en-US" b="1" dirty="0"/>
              <a:t>3x3, 5x5, or 7x7</a:t>
            </a:r>
            <a:r>
              <a:rPr lang="en-US" dirty="0"/>
              <a:t>) used to </a:t>
            </a:r>
            <a:r>
              <a:rPr lang="en-US" b="1" dirty="0"/>
              <a:t>extract features</a:t>
            </a:r>
            <a:r>
              <a:rPr lang="en-US" dirty="0"/>
              <a:t> like edges, colors, gradients, and textures from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performs a </a:t>
            </a:r>
            <a:r>
              <a:rPr lang="en-US" b="1" dirty="0"/>
              <a:t>dot product operation</a:t>
            </a:r>
            <a:r>
              <a:rPr lang="en-US" dirty="0"/>
              <a:t> with the input image, producing an </a:t>
            </a:r>
            <a:r>
              <a:rPr lang="en-US" b="1" dirty="0"/>
              <a:t>output feature map</a:t>
            </a:r>
            <a:r>
              <a:rPr lang="en-US" dirty="0"/>
              <a:t> (also called an activation map).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kernel moves </a:t>
            </a:r>
            <a:r>
              <a:rPr lang="en-US" b="1" dirty="0"/>
              <a:t>across the input image</a:t>
            </a:r>
            <a:r>
              <a:rPr lang="en-US" dirty="0"/>
              <a:t> using a certain </a:t>
            </a:r>
            <a:r>
              <a:rPr lang="en-US" b="1" dirty="0"/>
              <a:t>stride</a:t>
            </a:r>
            <a:r>
              <a:rPr lang="en-US" dirty="0"/>
              <a:t> (step size).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17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C54A-3B24-D878-04A2-87BBCEC8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Kernels in CNN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6933C668-40A8-F701-CC35-E21801368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80778"/>
              </p:ext>
            </p:extLst>
          </p:nvPr>
        </p:nvGraphicFramePr>
        <p:xfrm>
          <a:off x="838200" y="1690688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1627687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103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25499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Kernel 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Edge Detection Kernel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Detects edges in images (horizontal, vertical)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Sobel, Prewitt, Scharr, Canny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6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Sharpening Kernel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Enhances edges and sharpens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Laplacian Kernel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Blur Kernel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Blurs or smoothens the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Gaussian Blur, Average Blur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76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Emboss Kernel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Highlights edges to give a 3D effect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Emboss Filter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1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0" ma:contentTypeDescription="Create a new document." ma:contentTypeScope="" ma:versionID="da8dc4115dc29d4d4488fd41f8b39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2747D-D69C-40A4-A829-627D45047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F9AB5-1456-4CB8-99BF-F4BA0D0E9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7E2594-276A-456A-9CEB-64762350FE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696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Sans Pro</vt:lpstr>
      <vt:lpstr>Office Theme</vt:lpstr>
      <vt:lpstr>Convolution Neural Network (CNN) </vt:lpstr>
      <vt:lpstr>Convolution Neural Network (CNN)</vt:lpstr>
      <vt:lpstr>Convolution Neural Network (CNN)</vt:lpstr>
      <vt:lpstr>Output Size After Convolution Layer</vt:lpstr>
      <vt:lpstr>Examples</vt:lpstr>
      <vt:lpstr>Output Size After Pooling Layer (Max/Average Pooling)</vt:lpstr>
      <vt:lpstr>PowerPoint Presentation</vt:lpstr>
      <vt:lpstr>What is a Kernel in CNN </vt:lpstr>
      <vt:lpstr>Types of Kernels in CNN</vt:lpstr>
      <vt:lpstr>Edge Detection Kernel (for detecting edges in images) </vt:lpstr>
      <vt:lpstr>Vertical Edge Detection Kernel</vt:lpstr>
      <vt:lpstr>Blurring Kernel (for blurring or smoothing an image)</vt:lpstr>
      <vt:lpstr>Sharpening Kernel (for enhancing edges and features)</vt:lpstr>
      <vt:lpstr>Emboss Kernel (for 3D effect)</vt:lpstr>
      <vt:lpstr>Identity Kernel (No effect, just pass the image as it is)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Shirsat</dc:creator>
  <cp:lastModifiedBy>Deep Salunkhe</cp:lastModifiedBy>
  <cp:revision>5</cp:revision>
  <dcterms:created xsi:type="dcterms:W3CDTF">2023-04-05T03:59:03Z</dcterms:created>
  <dcterms:modified xsi:type="dcterms:W3CDTF">2025-03-22T04:25:56Z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