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ta Shirsat" userId="d3cea5b6e0c28af1" providerId="LiveId" clId="{B6923B3E-6B6F-4C25-82A3-E976B881E685}"/>
    <pc:docChg chg="undo custSel addSld modSld">
      <pc:chgData name="Kavita Shirsat" userId="d3cea5b6e0c28af1" providerId="LiveId" clId="{B6923B3E-6B6F-4C25-82A3-E976B881E685}" dt="2024-04-10T07:32:29.874" v="100" actId="27636"/>
      <pc:docMkLst>
        <pc:docMk/>
      </pc:docMkLst>
      <pc:sldChg chg="modSp mod">
        <pc:chgData name="Kavita Shirsat" userId="d3cea5b6e0c28af1" providerId="LiveId" clId="{B6923B3E-6B6F-4C25-82A3-E976B881E685}" dt="2024-04-10T07:32:29.874" v="100" actId="27636"/>
        <pc:sldMkLst>
          <pc:docMk/>
          <pc:sldMk cId="763169625" sldId="256"/>
        </pc:sldMkLst>
        <pc:spChg chg="mod">
          <ac:chgData name="Kavita Shirsat" userId="d3cea5b6e0c28af1" providerId="LiveId" clId="{B6923B3E-6B6F-4C25-82A3-E976B881E685}" dt="2024-04-10T07:32:29.874" v="100" actId="27636"/>
          <ac:spMkLst>
            <pc:docMk/>
            <pc:sldMk cId="763169625" sldId="256"/>
            <ac:spMk id="2" creationId="{6E45F8F0-A5C8-87D1-7FE1-567367B8C5DC}"/>
          </ac:spMkLst>
        </pc:spChg>
      </pc:sldChg>
      <pc:sldChg chg="addSp delSp modSp mod chgLayout">
        <pc:chgData name="Kavita Shirsat" userId="d3cea5b6e0c28af1" providerId="LiveId" clId="{B6923B3E-6B6F-4C25-82A3-E976B881E685}" dt="2024-04-10T07:31:54.197" v="93"/>
        <pc:sldMkLst>
          <pc:docMk/>
          <pc:sldMk cId="3503210210" sldId="258"/>
        </pc:sldMkLst>
        <pc:spChg chg="mod ord">
          <ac:chgData name="Kavita Shirsat" userId="d3cea5b6e0c28af1" providerId="LiveId" clId="{B6923B3E-6B6F-4C25-82A3-E976B881E685}" dt="2024-04-10T07:31:54.197" v="93"/>
          <ac:spMkLst>
            <pc:docMk/>
            <pc:sldMk cId="3503210210" sldId="258"/>
            <ac:spMk id="2" creationId="{5B5FDBD6-0AF4-811E-65E2-11CD8FA8BABF}"/>
          </ac:spMkLst>
        </pc:spChg>
        <pc:spChg chg="add del">
          <ac:chgData name="Kavita Shirsat" userId="d3cea5b6e0c28af1" providerId="LiveId" clId="{B6923B3E-6B6F-4C25-82A3-E976B881E685}" dt="2024-04-10T07:31:37.591" v="90" actId="22"/>
          <ac:spMkLst>
            <pc:docMk/>
            <pc:sldMk cId="3503210210" sldId="258"/>
            <ac:spMk id="19" creationId="{4A0DA220-6750-7803-A541-C4382658D8F2}"/>
          </ac:spMkLst>
        </pc:spChg>
        <pc:picChg chg="mod ord">
          <ac:chgData name="Kavita Shirsat" userId="d3cea5b6e0c28af1" providerId="LiveId" clId="{B6923B3E-6B6F-4C25-82A3-E976B881E685}" dt="2024-04-10T07:31:50.750" v="92" actId="700"/>
          <ac:picMkLst>
            <pc:docMk/>
            <pc:sldMk cId="3503210210" sldId="258"/>
            <ac:picMk id="5" creationId="{F6065348-3366-8D93-F79B-8491655BDCE1}"/>
          </ac:picMkLst>
        </pc:picChg>
      </pc:sldChg>
      <pc:sldChg chg="modSp mod">
        <pc:chgData name="Kavita Shirsat" userId="d3cea5b6e0c28af1" providerId="LiveId" clId="{B6923B3E-6B6F-4C25-82A3-E976B881E685}" dt="2024-04-10T07:32:08.212" v="98"/>
        <pc:sldMkLst>
          <pc:docMk/>
          <pc:sldMk cId="3621515523" sldId="259"/>
        </pc:sldMkLst>
        <pc:spChg chg="mod">
          <ac:chgData name="Kavita Shirsat" userId="d3cea5b6e0c28af1" providerId="LiveId" clId="{B6923B3E-6B6F-4C25-82A3-E976B881E685}" dt="2024-04-10T07:32:08.212" v="98"/>
          <ac:spMkLst>
            <pc:docMk/>
            <pc:sldMk cId="3621515523" sldId="259"/>
            <ac:spMk id="2" creationId="{14CBC89C-8418-A7F0-1538-34FC41D9FD8F}"/>
          </ac:spMkLst>
        </pc:spChg>
        <pc:spChg chg="mod">
          <ac:chgData name="Kavita Shirsat" userId="d3cea5b6e0c28af1" providerId="LiveId" clId="{B6923B3E-6B6F-4C25-82A3-E976B881E685}" dt="2024-04-10T07:17:34.052" v="11" actId="5793"/>
          <ac:spMkLst>
            <pc:docMk/>
            <pc:sldMk cId="3621515523" sldId="259"/>
            <ac:spMk id="3" creationId="{17E2AF35-672B-0C0B-B552-97EA3967269D}"/>
          </ac:spMkLst>
        </pc:spChg>
      </pc:sldChg>
      <pc:sldChg chg="modSp new mod">
        <pc:chgData name="Kavita Shirsat" userId="d3cea5b6e0c28af1" providerId="LiveId" clId="{B6923B3E-6B6F-4C25-82A3-E976B881E685}" dt="2024-04-10T07:24:16.235" v="70" actId="27636"/>
        <pc:sldMkLst>
          <pc:docMk/>
          <pc:sldMk cId="421706391" sldId="260"/>
        </pc:sldMkLst>
        <pc:spChg chg="mod">
          <ac:chgData name="Kavita Shirsat" userId="d3cea5b6e0c28af1" providerId="LiveId" clId="{B6923B3E-6B6F-4C25-82A3-E976B881E685}" dt="2024-04-10T07:20:59.056" v="13"/>
          <ac:spMkLst>
            <pc:docMk/>
            <pc:sldMk cId="421706391" sldId="260"/>
            <ac:spMk id="2" creationId="{50753831-FA11-74ED-47EA-92B6D115F845}"/>
          </ac:spMkLst>
        </pc:spChg>
        <pc:spChg chg="mod">
          <ac:chgData name="Kavita Shirsat" userId="d3cea5b6e0c28af1" providerId="LiveId" clId="{B6923B3E-6B6F-4C25-82A3-E976B881E685}" dt="2024-04-10T07:24:16.235" v="70" actId="27636"/>
          <ac:spMkLst>
            <pc:docMk/>
            <pc:sldMk cId="421706391" sldId="260"/>
            <ac:spMk id="3" creationId="{BB30BCF0-8D63-76EE-5A10-2AA6AC238717}"/>
          </ac:spMkLst>
        </pc:spChg>
      </pc:sldChg>
      <pc:sldChg chg="modSp new mod">
        <pc:chgData name="Kavita Shirsat" userId="d3cea5b6e0c28af1" providerId="LiveId" clId="{B6923B3E-6B6F-4C25-82A3-E976B881E685}" dt="2024-04-10T07:24:26.985" v="72" actId="27636"/>
        <pc:sldMkLst>
          <pc:docMk/>
          <pc:sldMk cId="4108236050" sldId="261"/>
        </pc:sldMkLst>
        <pc:spChg chg="mod">
          <ac:chgData name="Kavita Shirsat" userId="d3cea5b6e0c28af1" providerId="LiveId" clId="{B6923B3E-6B6F-4C25-82A3-E976B881E685}" dt="2024-04-10T07:23:55.863" v="68"/>
          <ac:spMkLst>
            <pc:docMk/>
            <pc:sldMk cId="4108236050" sldId="261"/>
            <ac:spMk id="2" creationId="{2E4083BC-2033-E1E4-3A7D-1991AF4A5292}"/>
          </ac:spMkLst>
        </pc:spChg>
        <pc:spChg chg="mod">
          <ac:chgData name="Kavita Shirsat" userId="d3cea5b6e0c28af1" providerId="LiveId" clId="{B6923B3E-6B6F-4C25-82A3-E976B881E685}" dt="2024-04-10T07:24:26.985" v="72" actId="27636"/>
          <ac:spMkLst>
            <pc:docMk/>
            <pc:sldMk cId="4108236050" sldId="261"/>
            <ac:spMk id="3" creationId="{271A18B5-62A6-16A8-89C9-A932E12E173C}"/>
          </ac:spMkLst>
        </pc:spChg>
      </pc:sldChg>
      <pc:sldChg chg="modSp new mod">
        <pc:chgData name="Kavita Shirsat" userId="d3cea5b6e0c28af1" providerId="LiveId" clId="{B6923B3E-6B6F-4C25-82A3-E976B881E685}" dt="2024-04-10T07:26:38.075" v="78"/>
        <pc:sldMkLst>
          <pc:docMk/>
          <pc:sldMk cId="1539478126" sldId="262"/>
        </pc:sldMkLst>
        <pc:spChg chg="mod">
          <ac:chgData name="Kavita Shirsat" userId="d3cea5b6e0c28af1" providerId="LiveId" clId="{B6923B3E-6B6F-4C25-82A3-E976B881E685}" dt="2024-04-10T07:26:38.075" v="78"/>
          <ac:spMkLst>
            <pc:docMk/>
            <pc:sldMk cId="1539478126" sldId="262"/>
            <ac:spMk id="2" creationId="{3334B2AB-CFC1-8B85-9520-0A7E3E49A5FE}"/>
          </ac:spMkLst>
        </pc:spChg>
        <pc:spChg chg="mod">
          <ac:chgData name="Kavita Shirsat" userId="d3cea5b6e0c28af1" providerId="LiveId" clId="{B6923B3E-6B6F-4C25-82A3-E976B881E685}" dt="2024-04-10T07:25:37.024" v="77" actId="12"/>
          <ac:spMkLst>
            <pc:docMk/>
            <pc:sldMk cId="1539478126" sldId="262"/>
            <ac:spMk id="3" creationId="{34ADA92F-F31B-E607-B313-A97D31534BB0}"/>
          </ac:spMkLst>
        </pc:spChg>
      </pc:sldChg>
      <pc:sldChg chg="addSp delSp modSp new mod">
        <pc:chgData name="Kavita Shirsat" userId="d3cea5b6e0c28af1" providerId="LiveId" clId="{B6923B3E-6B6F-4C25-82A3-E976B881E685}" dt="2024-04-10T07:32:02.314" v="97" actId="6549"/>
        <pc:sldMkLst>
          <pc:docMk/>
          <pc:sldMk cId="70761666" sldId="263"/>
        </pc:sldMkLst>
        <pc:spChg chg="mod">
          <ac:chgData name="Kavita Shirsat" userId="d3cea5b6e0c28af1" providerId="LiveId" clId="{B6923B3E-6B6F-4C25-82A3-E976B881E685}" dt="2024-04-10T07:32:02.314" v="97" actId="6549"/>
          <ac:spMkLst>
            <pc:docMk/>
            <pc:sldMk cId="70761666" sldId="263"/>
            <ac:spMk id="2" creationId="{87CAB25B-6F9F-E66B-018A-9B80F56918DC}"/>
          </ac:spMkLst>
        </pc:spChg>
        <pc:spChg chg="del mod">
          <ac:chgData name="Kavita Shirsat" userId="d3cea5b6e0c28af1" providerId="LiveId" clId="{B6923B3E-6B6F-4C25-82A3-E976B881E685}" dt="2024-04-10T07:31:08.265" v="84"/>
          <ac:spMkLst>
            <pc:docMk/>
            <pc:sldMk cId="70761666" sldId="263"/>
            <ac:spMk id="3" creationId="{1E123220-6681-C181-9E49-584A1919128E}"/>
          </ac:spMkLst>
        </pc:spChg>
        <pc:picChg chg="add mod">
          <ac:chgData name="Kavita Shirsat" userId="d3cea5b6e0c28af1" providerId="LiveId" clId="{B6923B3E-6B6F-4C25-82A3-E976B881E685}" dt="2024-04-10T07:31:15.759" v="87" actId="14100"/>
          <ac:picMkLst>
            <pc:docMk/>
            <pc:sldMk cId="70761666" sldId="263"/>
            <ac:picMk id="4098" creationId="{DE24E1D9-6523-228C-F65A-86F3BCCA95D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A4695-9F61-BE62-E018-357D8DB44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BFAC4-DE2D-6938-E661-1BC1941DAD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C6C5-7ACE-410F-896F-9E6FDAEE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494D-4976-4A36-A4A2-3D009565E91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19232-EA90-6CFF-359A-98B104586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A283C-A1D2-D5DB-45B9-8B9DA9BDB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1E9B-93B0-40F7-B959-162E6DF63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83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7435-9747-4874-AF8F-FEEAA98B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18B22-63D6-6987-EB16-C149C55A3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E9F24-CDC0-6DE3-7D17-EDCCE747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494D-4976-4A36-A4A2-3D009565E91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4A2DE-4725-2261-B455-84CB907F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3BA8C-D10E-64AD-CA3C-95CA8545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1E9B-93B0-40F7-B959-162E6DF63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541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F4AEB-5F54-067D-D2C9-EB5563B46C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CB8116-2062-2E8E-4B24-2C5325148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B4DBD-9278-6FE0-3885-6CDAAC87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494D-4976-4A36-A4A2-3D009565E91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EE5AB-0E5C-D698-BDD5-DF227CB7D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8CF1C-0DE9-19BE-0D19-7DBB4334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1E9B-93B0-40F7-B959-162E6DF63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690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7BD02-EE48-9B33-EF77-263F62ADA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D3EA7-437F-5291-47EB-877C32A0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D651E-0EE9-5A2E-115E-25B674BAF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494D-4976-4A36-A4A2-3D009565E91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484BA-526E-44B0-55E7-C0FD4486C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BDCD6-730B-D237-2775-FAB403EBD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1E9B-93B0-40F7-B959-162E6DF63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71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D3EB-745F-06DF-73AF-CEABBBF2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C6709-89BA-8BCF-8C24-0751ED50A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A4A55-4BD4-56B1-FD4E-8428B7C7D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494D-4976-4A36-A4A2-3D009565E91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16E02-4A44-2643-221E-60E62CECC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EC260-592D-37F6-0803-50C482AFB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1E9B-93B0-40F7-B959-162E6DF63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529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A08C-AE58-F27B-19F3-EDC0AB0A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B3ED-36A0-B621-C1D9-801EDC995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868AF-9A66-9196-ADF6-7C1CA077EF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4B4B0-139C-91B4-4FB1-93800C87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494D-4976-4A36-A4A2-3D009565E91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F4FC0-6CFF-40A0-CC0F-765EB163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2F6B0-2D62-7018-EA11-A4FE4DBA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1E9B-93B0-40F7-B959-162E6DF63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891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6CD7-9A9A-779A-04C2-2CCC2697A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0AB73-1DEA-C1AC-7590-0DF84D9D2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C1044-DEB6-C162-8EBE-FE1E32B702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06645-D70C-4F53-CEF3-11E446E90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29B006-E0F9-4190-02D0-2F1882A6BE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33979-016F-3B78-8E30-38B82390F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494D-4976-4A36-A4A2-3D009565E91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E7B10-CC51-C88C-E71B-8022390B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731F1-B316-603B-8C21-728D92AE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1E9B-93B0-40F7-B959-162E6DF63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4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A1A52-2CF4-4350-B3FA-335CA138D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C3456-0ED4-51E0-B6AC-981782F8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494D-4976-4A36-A4A2-3D009565E91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D604E-4769-7443-9B7B-5FA1246A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AEFD2C-2AC4-7080-5465-CDE2876A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1E9B-93B0-40F7-B959-162E6DF63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90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35BF2-B77A-8618-E4D3-03262B513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494D-4976-4A36-A4A2-3D009565E91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F7FD4-38F4-8844-B9A7-B68E592D9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758A1-0096-BFB7-6C75-8FCD46913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1E9B-93B0-40F7-B959-162E6DF63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753B-15A3-EC9D-3F6D-DD901C95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D2793-4D2A-17A9-08C4-5F848114A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749D87-404E-56CC-06F9-B5AB69F55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3F96-DD87-8324-BA2F-F0745BDE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494D-4976-4A36-A4A2-3D009565E91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42002-9DBF-6528-24B7-7855D28C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DE732-27B8-06E7-646E-1C725A81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1E9B-93B0-40F7-B959-162E6DF63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19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05548-F236-77C0-159A-AEEC686C4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3011B-AFB4-4E5F-CEB9-28B75C3A2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FF69E-A59D-7705-C1FE-965BC1ADD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BD0B9-9FB3-79C9-2D8B-0F8DD6618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F494D-4976-4A36-A4A2-3D009565E91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2828A-ED99-C3D0-8A5C-102F6B661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3E807-BD75-D1AF-4284-75A9C284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11E9B-93B0-40F7-B959-162E6DF63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71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5411F1-97AD-A9E5-3C87-935B963EC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58FFD-0656-DA1E-A5C4-EDE050C6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A4971-A842-9B46-388F-6F643C00A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F494D-4976-4A36-A4A2-3D009565E917}" type="datetimeFigureOut">
              <a:rPr lang="en-IN" smtClean="0"/>
              <a:t>10-04-2024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3FB93-E0DE-DD49-9C03-06284EBEF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3C3-63CD-38C9-997D-A5DC1CFBA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211E9B-93B0-40F7-B959-162E6DF63A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3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F8F0-A5C8-87D1-7FE1-567367B8C5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  <a:t>Generative Adversarial Networks (GAN)</a:t>
            </a:r>
            <a:br>
              <a:rPr lang="en-IN" b="1" i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hne"/>
              </a:rPr>
            </a:b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AC0DA3-D63C-CEA0-A4D8-089BE1E32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169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FBABD-40CF-AAA1-F0E1-235B7C9C0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GAN Structure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69F0-D0D8-16C7-F71D-D173357C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 generative adversarial network (GAN) has two parts:</a:t>
            </a:r>
          </a:p>
          <a:p>
            <a:endParaRPr lang="en-US" dirty="0"/>
          </a:p>
          <a:p>
            <a:r>
              <a:rPr lang="en-US" dirty="0"/>
              <a:t>Generator: learns to generate plausible data. The generated instances become negative training examples for the discriminator.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Discriminator: learns to distinguish the generator's fake data from real data. The discriminator penalizes the generator for producing implausible results.</a:t>
            </a:r>
          </a:p>
        </p:txBody>
      </p:sp>
    </p:spTree>
    <p:extLst>
      <p:ext uri="{BB962C8B-B14F-4D97-AF65-F5344CB8AC3E}">
        <p14:creationId xmlns:p14="http://schemas.microsoft.com/office/powerpoint/2010/main" val="117436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DBD6-0AF4-811E-65E2-11CD8FA8B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GAN Structure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065348-3366-8D93-F79B-8491655BDC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8656" y="1757990"/>
            <a:ext cx="7726168" cy="13255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F604C-C26D-8EED-21D4-8885236FD48E}"/>
              </a:ext>
            </a:extLst>
          </p:cNvPr>
          <p:cNvSpPr txBox="1"/>
          <p:nvPr/>
        </p:nvSpPr>
        <p:spPr>
          <a:xfrm>
            <a:off x="1199508" y="1154168"/>
            <a:ext cx="10328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 During training  the generator produces  fake data, and the discriminator quickly learns to tell that it's fake: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C1260-0C85-FD3D-6D5A-614813C356A9}"/>
              </a:ext>
            </a:extLst>
          </p:cNvPr>
          <p:cNvSpPr txBox="1"/>
          <p:nvPr/>
        </p:nvSpPr>
        <p:spPr>
          <a:xfrm>
            <a:off x="1337780" y="3150855"/>
            <a:ext cx="100515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As training progresses, the generator gets closer to producing output that can fool the discriminator:</a:t>
            </a: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F187EF8-EBF0-C721-2908-94B56AAC5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92" y="3745900"/>
            <a:ext cx="8414534" cy="12003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5CC133-5D88-7D83-8F72-94DEE7F04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575" y="5522023"/>
            <a:ext cx="8414533" cy="9708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E7B5DE2-6C44-6C2B-D12B-16BB18D94D0B}"/>
              </a:ext>
            </a:extLst>
          </p:cNvPr>
          <p:cNvSpPr txBox="1"/>
          <p:nvPr/>
        </p:nvSpPr>
        <p:spPr>
          <a:xfrm>
            <a:off x="1015856" y="4894943"/>
            <a:ext cx="111761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Finally, if generator training goes well, the discriminator gets worse at telling the difference between real and fake. It starts to classify fake data as real, and its accuracy decreases.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3210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B25B-6F9F-E66B-018A-9B80F569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Overview of GAN Structure </a:t>
            </a: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E24E1D9-6523-228C-F65A-86F3BCCA95D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24" y="1690687"/>
            <a:ext cx="8371226" cy="410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761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C89C-8418-A7F0-1538-34FC41D9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GAN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AF35-672B-0C0B-B552-97EA39672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Both the generator and the discriminator are neural networks. </a:t>
            </a:r>
          </a:p>
          <a:p>
            <a:r>
              <a:rPr lang="en-US" dirty="0"/>
              <a:t>The generator output is connected directly to the discriminator input.</a:t>
            </a:r>
          </a:p>
          <a:p>
            <a:r>
              <a:rPr lang="en-US" dirty="0"/>
              <a:t>Through backpropagation, the discriminator's classification provides a signal that the generator uses to update its weights.</a:t>
            </a:r>
          </a:p>
          <a:p>
            <a:pPr marL="0" indent="0">
              <a:buNone/>
            </a:pPr>
            <a:endParaRPr lang="en-US" dirty="0"/>
          </a:p>
          <a:p>
            <a:pPr marL="0" indent="0" algn="l">
              <a:buNone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Architecture Design Considerations: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Layer Types (Convolutional, Fully Connected)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Activation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Loss Functions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Optimizers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51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3831-FA11-74ED-47EA-92B6D115F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How does a GAN work?</a:t>
            </a:r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BCF0-8D63-76EE-5A10-2AA6AC238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steps involved in how a GAN works:</a:t>
            </a:r>
          </a:p>
          <a:p>
            <a:pPr marL="0" indent="0">
              <a:buNone/>
            </a:pPr>
            <a:r>
              <a:rPr lang="en-US" dirty="0"/>
              <a:t>1. Initialization: Two neural networks are created: a Generator (G) and a Discriminator (D).</a:t>
            </a:r>
          </a:p>
          <a:p>
            <a:endParaRPr lang="en-US" dirty="0"/>
          </a:p>
          <a:p>
            <a:pPr lvl="1"/>
            <a:r>
              <a:rPr lang="en-US" dirty="0"/>
              <a:t>G is tasked with creating new data, like images or text, that closely resembles real data.</a:t>
            </a:r>
          </a:p>
          <a:p>
            <a:pPr lvl="1"/>
            <a:r>
              <a:rPr lang="en-US" dirty="0"/>
              <a:t>D acts as a critic, trying to distinguish between real data (from a training dataset) and the data generated by 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2. Generator’s First Move: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 G takes a random noise vector as input. This noise vector contains random values and acts as the starting point for G’s creation process. Using its internal layers and learned patterns, G transforms the noise vector into a new data sample, like a generated image.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083BC-2033-E1E4-3A7D-1991AF4A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How does a GAN work?</a:t>
            </a:r>
            <a:b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A18B5-62A6-16A8-89C9-A932E12E1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3.Discriminator’s </a:t>
            </a:r>
            <a:r>
              <a:rPr lang="en-US" b="1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Turn:</a:t>
            </a:r>
            <a:r>
              <a:rPr lang="en-US" b="0" i="0" dirty="0" err="1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D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 receives two kinds of inputs: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Real data samples from the training dataset.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The data samples generated by G in the previous step. D’s job is to analyze each input and determine whether it’s real data or something G cooked up. It outputs a probability score between 0 and 1. A score of 1 indicates the data is likely real, and 0 suggests it’s fake.</a:t>
            </a:r>
          </a:p>
          <a:p>
            <a:pPr lvl="1" fontAlgn="base"/>
            <a:endParaRPr lang="en-US" dirty="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algn="l" fontAlgn="base">
              <a:buFont typeface="+mj-lt"/>
              <a:buAutoNum type="arabicPeriod" startAt="4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The Learning Process:</a:t>
            </a: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 Now, the adversarial part comes in:</a:t>
            </a:r>
          </a:p>
          <a:p>
            <a:pPr marL="742950" lvl="1" indent="-285750" algn="l" fontAlgn="base">
              <a:buFont typeface="+mj-lt"/>
              <a:buAutoNum type="arabicPeriod" startAt="4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If D correctly identifies real data as real (score close to 1) and generated data as fake (score close to 0), both G and D are rewarded to a small degree. This is because they’re both doing their jobs well.</a:t>
            </a:r>
          </a:p>
          <a:p>
            <a:pPr marL="742950" lvl="1" indent="-285750" algn="l" fontAlgn="base">
              <a:buFont typeface="+mj-lt"/>
              <a:buAutoNum type="arabicPeriod" startAt="4"/>
            </a:pPr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</a:rPr>
              <a:t>However, the key is to continuously improve. If D consistently identifies everything correctly, it won’t learn much. So, the goal is for G to eventually trick D.</a:t>
            </a:r>
          </a:p>
          <a:p>
            <a:pPr lvl="1" fontAlgn="base"/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8236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4B2AB-CFC1-8B85-9520-0A7E3E49A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How does a GAN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A92F-F31B-E607-B313-A97D3153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 fontAlgn="base">
              <a:buFont typeface="+mj-lt"/>
              <a:buAutoNum type="arabicPeriod" startAt="5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Generator’s Improvement:</a:t>
            </a: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When D mistakenly labels G’s creation as real (score close to 1), it’s a sign that G is on the right track. In this case, G receives a significant positive update, while D receives a penalty for being fooled.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This feedback helps G improve its generation process to create more realistic data.</a:t>
            </a:r>
          </a:p>
          <a:p>
            <a:pPr algn="l" fontAlgn="base">
              <a:buFont typeface="+mj-lt"/>
              <a:buAutoNum type="arabicPeriod" startAt="6"/>
            </a:pPr>
            <a:r>
              <a:rPr lang="en-US" b="1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Discriminator’s Adaptation:</a:t>
            </a:r>
            <a:endParaRPr lang="en-US" b="0" i="0" dirty="0">
              <a:solidFill>
                <a:srgbClr val="273239"/>
              </a:solidFill>
              <a:effectLst/>
              <a:highlight>
                <a:srgbClr val="FFFFFF"/>
              </a:highlight>
              <a:latin typeface="Nunito" pitchFamily="2" charset="0"/>
            </a:endParaRP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Conversely, if D correctly identifies G’s fake data (score close to 0), but G receives no reward, D is further strengthened in its discrimination abilities.</a:t>
            </a:r>
          </a:p>
          <a:p>
            <a:pPr lvl="1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This ongoing duel between G and D refines both networks over time.</a:t>
            </a:r>
          </a:p>
          <a:p>
            <a:pPr algn="l" rtl="0" fontAlgn="base"/>
            <a:r>
              <a:rPr lang="en-US" b="0" i="0" dirty="0">
                <a:solidFill>
                  <a:srgbClr val="273239"/>
                </a:solidFill>
                <a:effectLst/>
                <a:highlight>
                  <a:srgbClr val="FFFFFF"/>
                </a:highlight>
                <a:latin typeface="Nunito" pitchFamily="2" charset="0"/>
              </a:rPr>
              <a:t>As training progresses, G gets better at generating realistic data, making it harder for D to tell the difference. Ideally, G becomes so adept that D can’t reliably distinguish real from fake data. At this point, G is considered well-trained and can be used to generate new, realistic data samples.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9478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691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Nunito</vt:lpstr>
      <vt:lpstr>Roboto</vt:lpstr>
      <vt:lpstr>sohne</vt:lpstr>
      <vt:lpstr>Söhne</vt:lpstr>
      <vt:lpstr>Office Theme</vt:lpstr>
      <vt:lpstr>Generative Adversarial Networks (GAN) </vt:lpstr>
      <vt:lpstr>Overview of GAN Structure  </vt:lpstr>
      <vt:lpstr>Overview of GAN Structure </vt:lpstr>
      <vt:lpstr>Overview of GAN Structure </vt:lpstr>
      <vt:lpstr>Overview of GAN Structure</vt:lpstr>
      <vt:lpstr>How does a GAN work? </vt:lpstr>
      <vt:lpstr>How does a GAN work? </vt:lpstr>
      <vt:lpstr>How does a GAN work?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Kavita Shirsat</dc:creator>
  <cp:lastModifiedBy>Kavita Shirsat</cp:lastModifiedBy>
  <cp:revision>1</cp:revision>
  <dcterms:created xsi:type="dcterms:W3CDTF">2024-04-10T07:15:58Z</dcterms:created>
  <dcterms:modified xsi:type="dcterms:W3CDTF">2024-04-10T07:32:35Z</dcterms:modified>
</cp:coreProperties>
</file>