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8" r:id="rId3"/>
    <p:sldId id="380" r:id="rId4"/>
    <p:sldId id="401" r:id="rId5"/>
    <p:sldId id="395" r:id="rId6"/>
    <p:sldId id="396" r:id="rId7"/>
    <p:sldId id="402" r:id="rId8"/>
    <p:sldId id="397" r:id="rId9"/>
    <p:sldId id="384" r:id="rId10"/>
    <p:sldId id="388" r:id="rId11"/>
    <p:sldId id="399" r:id="rId12"/>
    <p:sldId id="4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ita Shirsat" userId="d3cea5b6e0c28af1" providerId="LiveId" clId="{2CDF4FE8-6BDE-44CD-855B-80A66DFC73B9}"/>
    <pc:docChg chg="custSel addSld delSld modSld sldOrd">
      <pc:chgData name="Kavita Shirsat" userId="d3cea5b6e0c28af1" providerId="LiveId" clId="{2CDF4FE8-6BDE-44CD-855B-80A66DFC73B9}" dt="2025-03-03T07:47:52.383" v="101" actId="14100"/>
      <pc:docMkLst>
        <pc:docMk/>
      </pc:docMkLst>
      <pc:sldChg chg="modSp mod">
        <pc:chgData name="Kavita Shirsat" userId="d3cea5b6e0c28af1" providerId="LiveId" clId="{2CDF4FE8-6BDE-44CD-855B-80A66DFC73B9}" dt="2025-03-03T06:54:17.840" v="20"/>
        <pc:sldMkLst>
          <pc:docMk/>
          <pc:sldMk cId="1991971839" sldId="256"/>
        </pc:sldMkLst>
        <pc:spChg chg="mod">
          <ac:chgData name="Kavita Shirsat" userId="d3cea5b6e0c28af1" providerId="LiveId" clId="{2CDF4FE8-6BDE-44CD-855B-80A66DFC73B9}" dt="2025-03-03T06:54:17.840" v="20"/>
          <ac:spMkLst>
            <pc:docMk/>
            <pc:sldMk cId="1991971839" sldId="256"/>
            <ac:spMk id="2" creationId="{34639C38-4DFB-F36B-D180-A010D632412F}"/>
          </ac:spMkLst>
        </pc:spChg>
      </pc:sldChg>
      <pc:sldChg chg="addSp delSp modSp mod delAnim modAnim">
        <pc:chgData name="Kavita Shirsat" userId="d3cea5b6e0c28af1" providerId="LiveId" clId="{2CDF4FE8-6BDE-44CD-855B-80A66DFC73B9}" dt="2025-03-03T07:02:52.040" v="71"/>
        <pc:sldMkLst>
          <pc:docMk/>
          <pc:sldMk cId="2043956024" sldId="378"/>
        </pc:sldMkLst>
        <pc:spChg chg="mod">
          <ac:chgData name="Kavita Shirsat" userId="d3cea5b6e0c28af1" providerId="LiveId" clId="{2CDF4FE8-6BDE-44CD-855B-80A66DFC73B9}" dt="2025-03-03T06:54:13.100" v="19" actId="122"/>
          <ac:spMkLst>
            <pc:docMk/>
            <pc:sldMk cId="2043956024" sldId="378"/>
            <ac:spMk id="2" creationId="{2C745E3F-4179-6448-AA78-9B4499A5738C}"/>
          </ac:spMkLst>
        </pc:spChg>
        <pc:spChg chg="mod">
          <ac:chgData name="Kavita Shirsat" userId="d3cea5b6e0c28af1" providerId="LiveId" clId="{2CDF4FE8-6BDE-44CD-855B-80A66DFC73B9}" dt="2025-03-03T06:53:41.700" v="15" actId="1076"/>
          <ac:spMkLst>
            <pc:docMk/>
            <pc:sldMk cId="2043956024" sldId="378"/>
            <ac:spMk id="3" creationId="{CAF217CA-7A8F-B745-A104-6C822D75FABE}"/>
          </ac:spMkLst>
        </pc:spChg>
        <pc:picChg chg="add del mod modCrop">
          <ac:chgData name="Kavita Shirsat" userId="d3cea5b6e0c28af1" providerId="LiveId" clId="{2CDF4FE8-6BDE-44CD-855B-80A66DFC73B9}" dt="2025-03-03T07:01:34.624" v="60" actId="21"/>
          <ac:picMkLst>
            <pc:docMk/>
            <pc:sldMk cId="2043956024" sldId="378"/>
            <ac:picMk id="5" creationId="{6686E0B0-D8F1-CB3A-8222-B140E2CAFB43}"/>
          </ac:picMkLst>
        </pc:picChg>
        <pc:picChg chg="add mod">
          <ac:chgData name="Kavita Shirsat" userId="d3cea5b6e0c28af1" providerId="LiveId" clId="{2CDF4FE8-6BDE-44CD-855B-80A66DFC73B9}" dt="2025-03-03T07:01:39.602" v="62" actId="14100"/>
          <ac:picMkLst>
            <pc:docMk/>
            <pc:sldMk cId="2043956024" sldId="378"/>
            <ac:picMk id="7" creationId="{92BB28C1-2C51-3EC5-729E-CA6C1D6B6C3B}"/>
          </ac:picMkLst>
        </pc:picChg>
        <pc:picChg chg="del">
          <ac:chgData name="Kavita Shirsat" userId="d3cea5b6e0c28af1" providerId="LiveId" clId="{2CDF4FE8-6BDE-44CD-855B-80A66DFC73B9}" dt="2025-03-03T06:53:17.487" v="8" actId="478"/>
          <ac:picMkLst>
            <pc:docMk/>
            <pc:sldMk cId="2043956024" sldId="378"/>
            <ac:picMk id="2050" creationId="{D301272E-4057-3C4D-B6EF-536F915EAC8A}"/>
          </ac:picMkLst>
        </pc:picChg>
      </pc:sldChg>
      <pc:sldChg chg="del">
        <pc:chgData name="Kavita Shirsat" userId="d3cea5b6e0c28af1" providerId="LiveId" clId="{2CDF4FE8-6BDE-44CD-855B-80A66DFC73B9}" dt="2025-03-03T06:11:23.211" v="0" actId="47"/>
        <pc:sldMkLst>
          <pc:docMk/>
          <pc:sldMk cId="3485275376" sldId="382"/>
        </pc:sldMkLst>
      </pc:sldChg>
      <pc:sldChg chg="del">
        <pc:chgData name="Kavita Shirsat" userId="d3cea5b6e0c28af1" providerId="LiveId" clId="{2CDF4FE8-6BDE-44CD-855B-80A66DFC73B9}" dt="2025-03-03T06:11:28.051" v="1" actId="47"/>
        <pc:sldMkLst>
          <pc:docMk/>
          <pc:sldMk cId="537488607" sldId="383"/>
        </pc:sldMkLst>
      </pc:sldChg>
      <pc:sldChg chg="del">
        <pc:chgData name="Kavita Shirsat" userId="d3cea5b6e0c28af1" providerId="LiveId" clId="{2CDF4FE8-6BDE-44CD-855B-80A66DFC73B9}" dt="2025-03-03T06:12:07.971" v="3" actId="47"/>
        <pc:sldMkLst>
          <pc:docMk/>
          <pc:sldMk cId="578504124" sldId="387"/>
        </pc:sldMkLst>
      </pc:sldChg>
      <pc:sldChg chg="addSp modSp mod">
        <pc:chgData name="Kavita Shirsat" userId="d3cea5b6e0c28af1" providerId="LiveId" clId="{2CDF4FE8-6BDE-44CD-855B-80A66DFC73B9}" dt="2025-03-03T07:47:52.383" v="101" actId="14100"/>
        <pc:sldMkLst>
          <pc:docMk/>
          <pc:sldMk cId="2626928898" sldId="388"/>
        </pc:sldMkLst>
        <pc:spChg chg="mod">
          <ac:chgData name="Kavita Shirsat" userId="d3cea5b6e0c28af1" providerId="LiveId" clId="{2CDF4FE8-6BDE-44CD-855B-80A66DFC73B9}" dt="2025-03-03T07:47:40.336" v="98" actId="14100"/>
          <ac:spMkLst>
            <pc:docMk/>
            <pc:sldMk cId="2626928898" sldId="388"/>
            <ac:spMk id="2" creationId="{D52ECA0D-15F2-1C43-B0F0-0B95E0C478B7}"/>
          </ac:spMkLst>
        </pc:spChg>
        <pc:spChg chg="add mod">
          <ac:chgData name="Kavita Shirsat" userId="d3cea5b6e0c28af1" providerId="LiveId" clId="{2CDF4FE8-6BDE-44CD-855B-80A66DFC73B9}" dt="2025-03-03T07:47:52.383" v="101" actId="14100"/>
          <ac:spMkLst>
            <pc:docMk/>
            <pc:sldMk cId="2626928898" sldId="388"/>
            <ac:spMk id="5" creationId="{847BFD99-4E27-E327-DA7E-3FECDD0D29A5}"/>
          </ac:spMkLst>
        </pc:spChg>
      </pc:sldChg>
      <pc:sldChg chg="addSp delSp modSp mod">
        <pc:chgData name="Kavita Shirsat" userId="d3cea5b6e0c28af1" providerId="LiveId" clId="{2CDF4FE8-6BDE-44CD-855B-80A66DFC73B9}" dt="2025-03-03T07:06:53.176" v="78" actId="14100"/>
        <pc:sldMkLst>
          <pc:docMk/>
          <pc:sldMk cId="2815372992" sldId="396"/>
        </pc:sldMkLst>
        <pc:spChg chg="mod">
          <ac:chgData name="Kavita Shirsat" userId="d3cea5b6e0c28af1" providerId="LiveId" clId="{2CDF4FE8-6BDE-44CD-855B-80A66DFC73B9}" dt="2025-03-03T07:06:53.176" v="78" actId="14100"/>
          <ac:spMkLst>
            <pc:docMk/>
            <pc:sldMk cId="2815372992" sldId="396"/>
            <ac:spMk id="3" creationId="{BBDFDE84-D6CE-ED1B-6B5F-D752C5EA460B}"/>
          </ac:spMkLst>
        </pc:spChg>
        <pc:picChg chg="add del">
          <ac:chgData name="Kavita Shirsat" userId="d3cea5b6e0c28af1" providerId="LiveId" clId="{2CDF4FE8-6BDE-44CD-855B-80A66DFC73B9}" dt="2025-03-03T07:06:42.036" v="75" actId="478"/>
          <ac:picMkLst>
            <pc:docMk/>
            <pc:sldMk cId="2815372992" sldId="396"/>
            <ac:picMk id="5" creationId="{ECA7FA18-9AE2-27DD-4699-6E03065B9E6B}"/>
          </ac:picMkLst>
        </pc:picChg>
        <pc:picChg chg="add mod">
          <ac:chgData name="Kavita Shirsat" userId="d3cea5b6e0c28af1" providerId="LiveId" clId="{2CDF4FE8-6BDE-44CD-855B-80A66DFC73B9}" dt="2025-03-03T07:06:45.777" v="77" actId="1076"/>
          <ac:picMkLst>
            <pc:docMk/>
            <pc:sldMk cId="2815372992" sldId="396"/>
            <ac:picMk id="7" creationId="{B2DF1EEE-D938-C99B-2D77-21DCCB02304F}"/>
          </ac:picMkLst>
        </pc:picChg>
      </pc:sldChg>
      <pc:sldChg chg="modSp del mod">
        <pc:chgData name="Kavita Shirsat" userId="d3cea5b6e0c28af1" providerId="LiveId" clId="{2CDF4FE8-6BDE-44CD-855B-80A66DFC73B9}" dt="2025-03-03T07:07:17.216" v="79" actId="47"/>
        <pc:sldMkLst>
          <pc:docMk/>
          <pc:sldMk cId="2773675034" sldId="398"/>
        </pc:sldMkLst>
        <pc:spChg chg="mod">
          <ac:chgData name="Kavita Shirsat" userId="d3cea5b6e0c28af1" providerId="LiveId" clId="{2CDF4FE8-6BDE-44CD-855B-80A66DFC73B9}" dt="2025-03-03T06:11:40.593" v="2"/>
          <ac:spMkLst>
            <pc:docMk/>
            <pc:sldMk cId="2773675034" sldId="398"/>
            <ac:spMk id="2" creationId="{FE50A192-BA0E-20AB-4EAB-DE4EAB168575}"/>
          </ac:spMkLst>
        </pc:spChg>
      </pc:sldChg>
      <pc:sldChg chg="modSp new mod">
        <pc:chgData name="Kavita Shirsat" userId="d3cea5b6e0c28af1" providerId="LiveId" clId="{2CDF4FE8-6BDE-44CD-855B-80A66DFC73B9}" dt="2025-03-03T06:13:18.088" v="7"/>
        <pc:sldMkLst>
          <pc:docMk/>
          <pc:sldMk cId="103452390" sldId="400"/>
        </pc:sldMkLst>
        <pc:spChg chg="mod">
          <ac:chgData name="Kavita Shirsat" userId="d3cea5b6e0c28af1" providerId="LiveId" clId="{2CDF4FE8-6BDE-44CD-855B-80A66DFC73B9}" dt="2025-03-03T06:13:18.088" v="7"/>
          <ac:spMkLst>
            <pc:docMk/>
            <pc:sldMk cId="103452390" sldId="400"/>
            <ac:spMk id="2" creationId="{3FAD1E00-082C-FD2A-A81A-2A7C1AECC3A7}"/>
          </ac:spMkLst>
        </pc:spChg>
        <pc:spChg chg="mod">
          <ac:chgData name="Kavita Shirsat" userId="d3cea5b6e0c28af1" providerId="LiveId" clId="{2CDF4FE8-6BDE-44CD-855B-80A66DFC73B9}" dt="2025-03-03T06:13:16.362" v="6" actId="21"/>
          <ac:spMkLst>
            <pc:docMk/>
            <pc:sldMk cId="103452390" sldId="400"/>
            <ac:spMk id="3" creationId="{50CBA6D1-E136-B747-D3D8-0429F64D3200}"/>
          </ac:spMkLst>
        </pc:spChg>
      </pc:sldChg>
      <pc:sldChg chg="addSp delSp modSp new mod modAnim">
        <pc:chgData name="Kavita Shirsat" userId="d3cea5b6e0c28af1" providerId="LiveId" clId="{2CDF4FE8-6BDE-44CD-855B-80A66DFC73B9}" dt="2025-03-03T07:02:46.171" v="70"/>
        <pc:sldMkLst>
          <pc:docMk/>
          <pc:sldMk cId="1858249188" sldId="401"/>
        </pc:sldMkLst>
        <pc:spChg chg="mod">
          <ac:chgData name="Kavita Shirsat" userId="d3cea5b6e0c28af1" providerId="LiveId" clId="{2CDF4FE8-6BDE-44CD-855B-80A66DFC73B9}" dt="2025-03-03T07:02:06.086" v="69" actId="122"/>
          <ac:spMkLst>
            <pc:docMk/>
            <pc:sldMk cId="1858249188" sldId="401"/>
            <ac:spMk id="2" creationId="{1E8AD01C-D761-3485-F315-6AD07C8DE51B}"/>
          </ac:spMkLst>
        </pc:spChg>
        <pc:spChg chg="del">
          <ac:chgData name="Kavita Shirsat" userId="d3cea5b6e0c28af1" providerId="LiveId" clId="{2CDF4FE8-6BDE-44CD-855B-80A66DFC73B9}" dt="2025-03-03T07:01:45.465" v="63"/>
          <ac:spMkLst>
            <pc:docMk/>
            <pc:sldMk cId="1858249188" sldId="401"/>
            <ac:spMk id="3" creationId="{CDEA5C6F-5207-9127-D458-4EDB9FED6946}"/>
          </ac:spMkLst>
        </pc:spChg>
        <pc:picChg chg="add mod">
          <ac:chgData name="Kavita Shirsat" userId="d3cea5b6e0c28af1" providerId="LiveId" clId="{2CDF4FE8-6BDE-44CD-855B-80A66DFC73B9}" dt="2025-03-03T07:01:55.403" v="67" actId="14100"/>
          <ac:picMkLst>
            <pc:docMk/>
            <pc:sldMk cId="1858249188" sldId="401"/>
            <ac:picMk id="5" creationId="{6686E0B0-D8F1-CB3A-8222-B140E2CAFB43}"/>
          </ac:picMkLst>
        </pc:picChg>
      </pc:sldChg>
      <pc:sldChg chg="addSp delSp modSp new mod ord">
        <pc:chgData name="Kavita Shirsat" userId="d3cea5b6e0c28af1" providerId="LiveId" clId="{2CDF4FE8-6BDE-44CD-855B-80A66DFC73B9}" dt="2025-03-03T07:47:13.283" v="97"/>
        <pc:sldMkLst>
          <pc:docMk/>
          <pc:sldMk cId="3531750282" sldId="402"/>
        </pc:sldMkLst>
        <pc:spChg chg="mod">
          <ac:chgData name="Kavita Shirsat" userId="d3cea5b6e0c28af1" providerId="LiveId" clId="{2CDF4FE8-6BDE-44CD-855B-80A66DFC73B9}" dt="2025-03-03T07:46:40.600" v="95" actId="122"/>
          <ac:spMkLst>
            <pc:docMk/>
            <pc:sldMk cId="3531750282" sldId="402"/>
            <ac:spMk id="2" creationId="{8BB87975-3A2B-34E1-417D-1EF0ECDCB6AC}"/>
          </ac:spMkLst>
        </pc:spChg>
        <pc:spChg chg="del">
          <ac:chgData name="Kavita Shirsat" userId="d3cea5b6e0c28af1" providerId="LiveId" clId="{2CDF4FE8-6BDE-44CD-855B-80A66DFC73B9}" dt="2025-03-03T07:45:50.110" v="81" actId="22"/>
          <ac:spMkLst>
            <pc:docMk/>
            <pc:sldMk cId="3531750282" sldId="402"/>
            <ac:spMk id="3" creationId="{53588A5D-BA10-6671-C765-88C47BEF0045}"/>
          </ac:spMkLst>
        </pc:spChg>
        <pc:spChg chg="add mod">
          <ac:chgData name="Kavita Shirsat" userId="d3cea5b6e0c28af1" providerId="LiveId" clId="{2CDF4FE8-6BDE-44CD-855B-80A66DFC73B9}" dt="2025-03-03T07:46:30.374" v="92" actId="14100"/>
          <ac:spMkLst>
            <pc:docMk/>
            <pc:sldMk cId="3531750282" sldId="402"/>
            <ac:spMk id="7" creationId="{8302DA79-B341-B7EE-2DC4-A0EB460F0DAE}"/>
          </ac:spMkLst>
        </pc:spChg>
        <pc:picChg chg="add mod ord">
          <ac:chgData name="Kavita Shirsat" userId="d3cea5b6e0c28af1" providerId="LiveId" clId="{2CDF4FE8-6BDE-44CD-855B-80A66DFC73B9}" dt="2025-03-03T07:46:32.909" v="93" actId="1076"/>
          <ac:picMkLst>
            <pc:docMk/>
            <pc:sldMk cId="3531750282" sldId="402"/>
            <ac:picMk id="5" creationId="{F8C72892-F43C-2D20-2191-35E6A9785A25}"/>
          </ac:picMkLst>
        </pc:picChg>
      </pc:sldChg>
    </pc:docChg>
  </pc:docChgLst>
  <pc:docChgLst>
    <pc:chgData name="Kavita Shirsat" userId="d3cea5b6e0c28af1" providerId="LiveId" clId="{DA7D52D1-3400-4C53-ACAF-183641C7F91E}"/>
    <pc:docChg chg="modSld">
      <pc:chgData name="Kavita Shirsat" userId="d3cea5b6e0c28af1" providerId="LiveId" clId="{DA7D52D1-3400-4C53-ACAF-183641C7F91E}" dt="2024-03-06T04:34:08.028" v="0" actId="20577"/>
      <pc:docMkLst>
        <pc:docMk/>
      </pc:docMkLst>
      <pc:sldChg chg="modSp mod">
        <pc:chgData name="Kavita Shirsat" userId="d3cea5b6e0c28af1" providerId="LiveId" clId="{DA7D52D1-3400-4C53-ACAF-183641C7F91E}" dt="2024-03-06T04:34:08.028" v="0" actId="20577"/>
        <pc:sldMkLst>
          <pc:docMk/>
          <pc:sldMk cId="2815372992" sldId="39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E9DD-5A50-B0C4-D61D-84942D457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FED327-C0B9-40FB-7CEF-9F00C6B3A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95CE71-2939-A7AB-4610-07F9D9F8D41B}"/>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5" name="Footer Placeholder 4">
            <a:extLst>
              <a:ext uri="{FF2B5EF4-FFF2-40B4-BE49-F238E27FC236}">
                <a16:creationId xmlns:a16="http://schemas.microsoft.com/office/drawing/2014/main" id="{434C4A39-AE7F-4C71-0D8D-7B8624F70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F1F28-A93A-056F-578E-FD22BAF6FA43}"/>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93793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66E9-7B10-424B-77E1-400A778255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381666-4351-B375-C4AB-C62A5B052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F7E27-6BC9-EC0E-979A-7E83B3621464}"/>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5" name="Footer Placeholder 4">
            <a:extLst>
              <a:ext uri="{FF2B5EF4-FFF2-40B4-BE49-F238E27FC236}">
                <a16:creationId xmlns:a16="http://schemas.microsoft.com/office/drawing/2014/main" id="{3904CC43-8B97-0D38-CE73-097E9E413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60DAE-6CDB-838B-3951-16AAD0AA0914}"/>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316279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88ED1-5393-DAB1-7D4B-587F1CA9ED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775BA-AE7A-A2EE-9A99-7CAC6CAFB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EF34A-EDD9-E452-3F5B-7CDFB61FEC2C}"/>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5" name="Footer Placeholder 4">
            <a:extLst>
              <a:ext uri="{FF2B5EF4-FFF2-40B4-BE49-F238E27FC236}">
                <a16:creationId xmlns:a16="http://schemas.microsoft.com/office/drawing/2014/main" id="{5552C6C2-5A9A-7D6F-7BDA-F52184903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7FBCE-B33F-105F-63E1-86958BAA72CC}"/>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164429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8E9B-9686-EB2A-3DD9-E90B5256E9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42649-9247-562B-8891-F6532DAA1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D53A4-6F4F-BB49-B595-E29D57B5F6B8}"/>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5" name="Footer Placeholder 4">
            <a:extLst>
              <a:ext uri="{FF2B5EF4-FFF2-40B4-BE49-F238E27FC236}">
                <a16:creationId xmlns:a16="http://schemas.microsoft.com/office/drawing/2014/main" id="{9C9546F6-FAF0-32E4-CB31-A222A7F95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63D92-E679-DB8C-1F1B-2728F2D6748A}"/>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182733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AC50-31BB-ECB6-CCE9-F4E7C3152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15FC11-96A4-E861-876C-18E125907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8D1D7-B817-CC97-740F-C88D5AC62A11}"/>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5" name="Footer Placeholder 4">
            <a:extLst>
              <a:ext uri="{FF2B5EF4-FFF2-40B4-BE49-F238E27FC236}">
                <a16:creationId xmlns:a16="http://schemas.microsoft.com/office/drawing/2014/main" id="{F285867F-194D-2DCC-4F88-B9C7FFC17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48C04-32BD-44A5-34DD-7453C800C168}"/>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151660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A41F-7A0E-5B17-D616-7F847F6938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941AF4-F292-8DEE-AB46-FCAC04255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0F5C15-4CE3-DA17-9470-DB8A17FA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6CEACA-BF9C-A1BB-89BC-A063CDE64393}"/>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6" name="Footer Placeholder 5">
            <a:extLst>
              <a:ext uri="{FF2B5EF4-FFF2-40B4-BE49-F238E27FC236}">
                <a16:creationId xmlns:a16="http://schemas.microsoft.com/office/drawing/2014/main" id="{9E074451-C3AE-1C0C-B263-67A0C9AC1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36038-1440-594B-69B6-D7BCF04CFC7A}"/>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4293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2F2C-5396-263E-52D2-F464E63FD0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CA351-C474-A4B0-CA8F-93B1A47F9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59EB7-FE86-0AFF-1850-8C26C170E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ED81E5-AC6D-6EA8-5339-9F143015A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818D7-6D2A-7A02-CFF6-12740FA52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CEC353-386E-443B-AEFA-1AA5D8A3F720}"/>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8" name="Footer Placeholder 7">
            <a:extLst>
              <a:ext uri="{FF2B5EF4-FFF2-40B4-BE49-F238E27FC236}">
                <a16:creationId xmlns:a16="http://schemas.microsoft.com/office/drawing/2014/main" id="{BEB2B454-FB69-1399-A39A-0E39C492FA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A4128F-C586-5DA4-06CF-9073692A96DC}"/>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266689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EECD-6161-9F73-E00C-C6BE27C7B0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85E356-BBA8-1390-BEB3-C811CB714931}"/>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4" name="Footer Placeholder 3">
            <a:extLst>
              <a:ext uri="{FF2B5EF4-FFF2-40B4-BE49-F238E27FC236}">
                <a16:creationId xmlns:a16="http://schemas.microsoft.com/office/drawing/2014/main" id="{689AFBF8-380F-CDEA-EBD5-D0D5EF54BE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8D0CB7-2DFA-C1DD-AE90-98391747C56D}"/>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30502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F4EAE-A17B-87F7-8DCE-6BAD2E24FD2D}"/>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3" name="Footer Placeholder 2">
            <a:extLst>
              <a:ext uri="{FF2B5EF4-FFF2-40B4-BE49-F238E27FC236}">
                <a16:creationId xmlns:a16="http://schemas.microsoft.com/office/drawing/2014/main" id="{873F9E63-42BB-D8B7-BF38-6BE24BA025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6FD685-8853-03B0-B9AC-7D4A7E10D9C5}"/>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425135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C482-44D6-423F-FBA2-B2A47C668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E5FA9C-163A-64C4-8E18-888D80C38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59F839-6167-6F3C-0CF4-0ED66DAB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6F1E5-9A76-63AB-C4E2-29FFC1ED8EE3}"/>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6" name="Footer Placeholder 5">
            <a:extLst>
              <a:ext uri="{FF2B5EF4-FFF2-40B4-BE49-F238E27FC236}">
                <a16:creationId xmlns:a16="http://schemas.microsoft.com/office/drawing/2014/main" id="{421BB55E-AE27-BD2E-52A4-D4AB3565B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D0371-7644-163B-7155-BE6205B466ED}"/>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279651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1151-0042-0763-593F-E8207F67A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DAB3AB-E0B0-BE60-7C03-24D01BD4A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BDC2A-A10D-415E-BBB8-398C66370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90497-5858-46FC-39E8-127E8ED5788F}"/>
              </a:ext>
            </a:extLst>
          </p:cNvPr>
          <p:cNvSpPr>
            <a:spLocks noGrp="1"/>
          </p:cNvSpPr>
          <p:nvPr>
            <p:ph type="dt" sz="half" idx="10"/>
          </p:nvPr>
        </p:nvSpPr>
        <p:spPr/>
        <p:txBody>
          <a:bodyPr/>
          <a:lstStyle/>
          <a:p>
            <a:fld id="{1D1F1B70-053B-4F10-B0AD-A761BDCCF219}" type="datetimeFigureOut">
              <a:rPr lang="en-IN" smtClean="0"/>
              <a:t>03-03-2025</a:t>
            </a:fld>
            <a:endParaRPr lang="en-IN"/>
          </a:p>
        </p:txBody>
      </p:sp>
      <p:sp>
        <p:nvSpPr>
          <p:cNvPr id="6" name="Footer Placeholder 5">
            <a:extLst>
              <a:ext uri="{FF2B5EF4-FFF2-40B4-BE49-F238E27FC236}">
                <a16:creationId xmlns:a16="http://schemas.microsoft.com/office/drawing/2014/main" id="{6099876B-B5F7-BF11-577D-13449CFD9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5A3CB-F174-A257-A092-86A8B6316D67}"/>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203632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4DB94-2AB3-7182-0229-4D0766A7D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337DF-AA18-8D09-2146-CBE5F87B8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27B2C-F0BD-28A0-ABEE-706E93880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F1B70-053B-4F10-B0AD-A761BDCCF219}" type="datetimeFigureOut">
              <a:rPr lang="en-IN" smtClean="0"/>
              <a:t>03-03-2025</a:t>
            </a:fld>
            <a:endParaRPr lang="en-IN"/>
          </a:p>
        </p:txBody>
      </p:sp>
      <p:sp>
        <p:nvSpPr>
          <p:cNvPr id="5" name="Footer Placeholder 4">
            <a:extLst>
              <a:ext uri="{FF2B5EF4-FFF2-40B4-BE49-F238E27FC236}">
                <a16:creationId xmlns:a16="http://schemas.microsoft.com/office/drawing/2014/main" id="{A605C91C-FFA4-86C6-0BF0-F24FAB7F6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18CA43-B202-CEDF-5B7F-E6B18CD3F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6BAD6-BE24-40E3-A365-AE4D2FD4A91A}" type="slidenum">
              <a:rPr lang="en-IN" smtClean="0"/>
              <a:t>‹#›</a:t>
            </a:fld>
            <a:endParaRPr lang="en-IN"/>
          </a:p>
        </p:txBody>
      </p:sp>
    </p:spTree>
    <p:extLst>
      <p:ext uri="{BB962C8B-B14F-4D97-AF65-F5344CB8AC3E}">
        <p14:creationId xmlns:p14="http://schemas.microsoft.com/office/powerpoint/2010/main" val="232415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c/denoising-dirty-documen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9C38-4DFB-F36B-D180-A010D632412F}"/>
              </a:ext>
            </a:extLst>
          </p:cNvPr>
          <p:cNvSpPr>
            <a:spLocks noGrp="1"/>
          </p:cNvSpPr>
          <p:nvPr>
            <p:ph type="ctrTitle"/>
          </p:nvPr>
        </p:nvSpPr>
        <p:spPr/>
        <p:txBody>
          <a:bodyPr/>
          <a:lstStyle/>
          <a:p>
            <a:r>
              <a:rPr lang="en-US" dirty="0"/>
              <a:t>Autoencoders</a:t>
            </a:r>
            <a:endParaRPr lang="en-IN" dirty="0"/>
          </a:p>
        </p:txBody>
      </p:sp>
      <p:sp>
        <p:nvSpPr>
          <p:cNvPr id="3" name="Subtitle 2">
            <a:extLst>
              <a:ext uri="{FF2B5EF4-FFF2-40B4-BE49-F238E27FC236}">
                <a16:creationId xmlns:a16="http://schemas.microsoft.com/office/drawing/2014/main" id="{602237C8-DC78-72DD-4BB0-C928336E638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197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CA0D-15F2-1C43-B0F0-0B95E0C478B7}"/>
              </a:ext>
            </a:extLst>
          </p:cNvPr>
          <p:cNvSpPr>
            <a:spLocks noGrp="1"/>
          </p:cNvSpPr>
          <p:nvPr>
            <p:ph type="title"/>
          </p:nvPr>
        </p:nvSpPr>
        <p:spPr>
          <a:xfrm>
            <a:off x="838200" y="365126"/>
            <a:ext cx="10515600" cy="751406"/>
          </a:xfrm>
        </p:spPr>
        <p:txBody>
          <a:bodyPr/>
          <a:lstStyle/>
          <a:p>
            <a:r>
              <a:rPr lang="en-US" dirty="0"/>
              <a:t>Denoising autoencoders</a:t>
            </a:r>
          </a:p>
        </p:txBody>
      </p:sp>
      <p:sp>
        <p:nvSpPr>
          <p:cNvPr id="3" name="Content Placeholder 2">
            <a:extLst>
              <a:ext uri="{FF2B5EF4-FFF2-40B4-BE49-F238E27FC236}">
                <a16:creationId xmlns:a16="http://schemas.microsoft.com/office/drawing/2014/main" id="{49CF44D0-519A-F241-9BD2-E046769345D3}"/>
              </a:ext>
            </a:extLst>
          </p:cNvPr>
          <p:cNvSpPr>
            <a:spLocks noGrp="1"/>
          </p:cNvSpPr>
          <p:nvPr>
            <p:ph idx="1"/>
          </p:nvPr>
        </p:nvSpPr>
        <p:spPr/>
        <p:txBody>
          <a:bodyPr/>
          <a:lstStyle/>
          <a:p>
            <a:r>
              <a:rPr lang="en-US" dirty="0"/>
              <a:t>Basic autoencoder trains to minimize the loss between x and the reconstruction g(f(x)).</a:t>
            </a:r>
          </a:p>
          <a:p>
            <a:r>
              <a:rPr lang="en-US" dirty="0"/>
              <a:t>Denoising autoencoders train to minimize the loss between x and g(f(</a:t>
            </a:r>
            <a:r>
              <a:rPr lang="en-US" dirty="0" err="1"/>
              <a:t>x+w</a:t>
            </a:r>
            <a:r>
              <a:rPr lang="en-US" dirty="0"/>
              <a:t>)), where w is random noise.  </a:t>
            </a:r>
          </a:p>
          <a:p>
            <a:r>
              <a:rPr lang="en-US" dirty="0"/>
              <a:t>Same possible architectures, different training data.  </a:t>
            </a:r>
          </a:p>
          <a:p>
            <a:r>
              <a:rPr lang="en-US" dirty="0">
                <a:hlinkClick r:id="rId2"/>
              </a:rPr>
              <a:t>Kaggle has a dataset on damaged documents.  </a:t>
            </a:r>
            <a:endParaRPr lang="en-US" dirty="0"/>
          </a:p>
        </p:txBody>
      </p:sp>
      <p:pic>
        <p:nvPicPr>
          <p:cNvPr id="4098" name="Picture 2" descr="denoised digits">
            <a:extLst>
              <a:ext uri="{FF2B5EF4-FFF2-40B4-BE49-F238E27FC236}">
                <a16:creationId xmlns:a16="http://schemas.microsoft.com/office/drawing/2014/main" id="{391AFEC3-2BFC-724E-B755-2303F6A3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537" y="4654359"/>
            <a:ext cx="6542926" cy="16575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47BFD99-4E27-E327-DA7E-3FECDD0D29A5}"/>
              </a:ext>
            </a:extLst>
          </p:cNvPr>
          <p:cNvSpPr txBox="1"/>
          <p:nvPr/>
        </p:nvSpPr>
        <p:spPr>
          <a:xfrm>
            <a:off x="950494" y="1044357"/>
            <a:ext cx="9444789" cy="369332"/>
          </a:xfrm>
          <a:prstGeom prst="rect">
            <a:avLst/>
          </a:prstGeom>
          <a:noFill/>
        </p:spPr>
        <p:txBody>
          <a:bodyPr wrap="square">
            <a:spAutoFit/>
          </a:bodyPr>
          <a:lstStyle/>
          <a:p>
            <a:r>
              <a:rPr lang="en-US" b="1" dirty="0"/>
              <a:t>Denoising Autoencoder</a:t>
            </a:r>
            <a:r>
              <a:rPr lang="en-US" dirty="0"/>
              <a:t> – Trained with noisy inputs to learn robust feature representations.</a:t>
            </a:r>
            <a:endParaRPr lang="en-IN" dirty="0"/>
          </a:p>
        </p:txBody>
      </p:sp>
    </p:spTree>
    <p:extLst>
      <p:ext uri="{BB962C8B-B14F-4D97-AF65-F5344CB8AC3E}">
        <p14:creationId xmlns:p14="http://schemas.microsoft.com/office/powerpoint/2010/main" val="2626928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AA70-85A5-A2EE-C3B0-B5D97EC843DC}"/>
              </a:ext>
            </a:extLst>
          </p:cNvPr>
          <p:cNvSpPr>
            <a:spLocks noGrp="1"/>
          </p:cNvSpPr>
          <p:nvPr>
            <p:ph type="title"/>
          </p:nvPr>
        </p:nvSpPr>
        <p:spPr>
          <a:xfrm>
            <a:off x="838200" y="18255"/>
            <a:ext cx="10515600" cy="1325563"/>
          </a:xfrm>
        </p:spPr>
        <p:txBody>
          <a:bodyPr/>
          <a:lstStyle/>
          <a:p>
            <a:pPr algn="ctr"/>
            <a:r>
              <a:rPr lang="en-US" b="0" i="0" dirty="0">
                <a:solidFill>
                  <a:srgbClr val="374151"/>
                </a:solidFill>
                <a:effectLst/>
                <a:latin typeface="Söhne"/>
              </a:rPr>
              <a:t>Denoising autoencoders</a:t>
            </a:r>
            <a:endParaRPr lang="en-IN" dirty="0"/>
          </a:p>
        </p:txBody>
      </p:sp>
      <p:sp>
        <p:nvSpPr>
          <p:cNvPr id="3" name="Content Placeholder 2">
            <a:extLst>
              <a:ext uri="{FF2B5EF4-FFF2-40B4-BE49-F238E27FC236}">
                <a16:creationId xmlns:a16="http://schemas.microsoft.com/office/drawing/2014/main" id="{A72DE99C-D7C5-D1ED-080F-3DFFE09570E8}"/>
              </a:ext>
            </a:extLst>
          </p:cNvPr>
          <p:cNvSpPr>
            <a:spLocks noGrp="1"/>
          </p:cNvSpPr>
          <p:nvPr>
            <p:ph idx="1"/>
          </p:nvPr>
        </p:nvSpPr>
        <p:spPr>
          <a:xfrm>
            <a:off x="838200" y="1212783"/>
            <a:ext cx="10515600" cy="4733174"/>
          </a:xfrm>
        </p:spPr>
        <p:txBody>
          <a:bodyPr/>
          <a:lstStyle/>
          <a:p>
            <a:pPr algn="just"/>
            <a:r>
              <a:rPr lang="en-US" b="0" i="0" dirty="0">
                <a:solidFill>
                  <a:srgbClr val="374151"/>
                </a:solidFill>
                <a:effectLst/>
                <a:latin typeface="Söhne"/>
              </a:rPr>
              <a:t>Denoising autoencoders are a type of autoencoder that is trained to remove noise from corrupted input data.</a:t>
            </a:r>
          </a:p>
          <a:p>
            <a:pPr algn="just"/>
            <a:r>
              <a:rPr lang="en-US" b="0" i="0" dirty="0">
                <a:solidFill>
                  <a:srgbClr val="374151"/>
                </a:solidFill>
                <a:effectLst/>
                <a:latin typeface="Söhne"/>
              </a:rPr>
              <a:t>The goal of denoising autoencoders is to learn a representation of the input data that captures the underlying structure and removes the noise.</a:t>
            </a:r>
          </a:p>
          <a:p>
            <a:pPr algn="just"/>
            <a:r>
              <a:rPr lang="en-US" b="0" i="0" dirty="0">
                <a:solidFill>
                  <a:srgbClr val="374151"/>
                </a:solidFill>
                <a:effectLst/>
                <a:latin typeface="Söhne"/>
              </a:rPr>
              <a:t>The basic architecture of a denoising autoencoder is similar to a regular autoencoder, with an encoder that maps the input data to a compressed representation (code), and a decoder that maps the compressed representation back to the original input.</a:t>
            </a:r>
            <a:endParaRPr lang="en-US" dirty="0">
              <a:solidFill>
                <a:srgbClr val="374151"/>
              </a:solidFill>
              <a:latin typeface="Söhne"/>
            </a:endParaRPr>
          </a:p>
          <a:p>
            <a:pPr algn="just"/>
            <a:r>
              <a:rPr lang="en-US" b="0" i="0" dirty="0">
                <a:solidFill>
                  <a:srgbClr val="374151"/>
                </a:solidFill>
                <a:effectLst/>
                <a:latin typeface="Söhne"/>
              </a:rPr>
              <a:t>Denoising autoencoders have been used in a variety of applications, such as image denoising, speech denoising, and text denoising.</a:t>
            </a:r>
            <a:endParaRPr lang="en-IN" dirty="0"/>
          </a:p>
        </p:txBody>
      </p:sp>
    </p:spTree>
    <p:extLst>
      <p:ext uri="{BB962C8B-B14F-4D97-AF65-F5344CB8AC3E}">
        <p14:creationId xmlns:p14="http://schemas.microsoft.com/office/powerpoint/2010/main" val="2499448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1E00-082C-FD2A-A81A-2A7C1AECC3A7}"/>
              </a:ext>
            </a:extLst>
          </p:cNvPr>
          <p:cNvSpPr>
            <a:spLocks noGrp="1"/>
          </p:cNvSpPr>
          <p:nvPr>
            <p:ph type="title"/>
          </p:nvPr>
        </p:nvSpPr>
        <p:spPr/>
        <p:txBody>
          <a:bodyPr/>
          <a:lstStyle/>
          <a:p>
            <a:r>
              <a:rPr lang="en-IN" b="1" dirty="0"/>
              <a:t>Applications of Autoencoders</a:t>
            </a:r>
            <a:br>
              <a:rPr lang="en-IN" b="1" dirty="0"/>
            </a:br>
            <a:endParaRPr lang="en-IN" dirty="0"/>
          </a:p>
        </p:txBody>
      </p:sp>
      <p:sp>
        <p:nvSpPr>
          <p:cNvPr id="3" name="Content Placeholder 2">
            <a:extLst>
              <a:ext uri="{FF2B5EF4-FFF2-40B4-BE49-F238E27FC236}">
                <a16:creationId xmlns:a16="http://schemas.microsoft.com/office/drawing/2014/main" id="{50CBA6D1-E136-B747-D3D8-0429F64D3200}"/>
              </a:ext>
            </a:extLst>
          </p:cNvPr>
          <p:cNvSpPr>
            <a:spLocks noGrp="1"/>
          </p:cNvSpPr>
          <p:nvPr>
            <p:ph idx="1"/>
          </p:nvPr>
        </p:nvSpPr>
        <p:spPr/>
        <p:txBody>
          <a:bodyPr/>
          <a:lstStyle/>
          <a:p>
            <a:pPr>
              <a:buFont typeface="Arial" panose="020B0604020202020204" pitchFamily="34" charset="0"/>
              <a:buChar char="•"/>
            </a:pPr>
            <a:r>
              <a:rPr lang="en-IN" b="1" dirty="0"/>
              <a:t>Dimensionality Reduction</a:t>
            </a:r>
            <a:r>
              <a:rPr lang="en-IN" dirty="0"/>
              <a:t> (alternative to PCA)</a:t>
            </a:r>
          </a:p>
          <a:p>
            <a:pPr>
              <a:buFont typeface="Arial" panose="020B0604020202020204" pitchFamily="34" charset="0"/>
              <a:buChar char="•"/>
            </a:pPr>
            <a:r>
              <a:rPr lang="en-IN" b="1" dirty="0"/>
              <a:t>Anomaly Detection</a:t>
            </a:r>
            <a:r>
              <a:rPr lang="en-IN" dirty="0"/>
              <a:t> (e.g., fraud detection, medical diagnosis)</a:t>
            </a:r>
          </a:p>
          <a:p>
            <a:pPr>
              <a:buFont typeface="Arial" panose="020B0604020202020204" pitchFamily="34" charset="0"/>
              <a:buChar char="•"/>
            </a:pPr>
            <a:r>
              <a:rPr lang="en-IN" b="1" dirty="0"/>
              <a:t>Denoising Images</a:t>
            </a:r>
            <a:endParaRPr lang="en-IN" dirty="0"/>
          </a:p>
          <a:p>
            <a:pPr>
              <a:buFont typeface="Arial" panose="020B0604020202020204" pitchFamily="34" charset="0"/>
              <a:buChar char="•"/>
            </a:pPr>
            <a:r>
              <a:rPr lang="en-IN" b="1" dirty="0"/>
              <a:t>Feature Learning</a:t>
            </a:r>
            <a:r>
              <a:rPr lang="en-IN" dirty="0"/>
              <a:t> for downstream ML tasks</a:t>
            </a:r>
          </a:p>
          <a:p>
            <a:pPr>
              <a:buFont typeface="Arial" panose="020B0604020202020204" pitchFamily="34" charset="0"/>
              <a:buChar char="•"/>
            </a:pPr>
            <a:r>
              <a:rPr lang="en-IN" b="1" dirty="0"/>
              <a:t>Generative </a:t>
            </a:r>
            <a:r>
              <a:rPr lang="en-IN" b="1" dirty="0" err="1"/>
              <a:t>Modeling</a:t>
            </a:r>
            <a:r>
              <a:rPr lang="en-IN" dirty="0"/>
              <a:t> (e.g., VAEs for image synthesis)</a:t>
            </a:r>
          </a:p>
          <a:p>
            <a:endParaRPr lang="en-IN" dirty="0"/>
          </a:p>
        </p:txBody>
      </p:sp>
    </p:spTree>
    <p:extLst>
      <p:ext uri="{BB962C8B-B14F-4D97-AF65-F5344CB8AC3E}">
        <p14:creationId xmlns:p14="http://schemas.microsoft.com/office/powerpoint/2010/main" val="103452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5E3F-4179-6448-AA78-9B4499A5738C}"/>
              </a:ext>
            </a:extLst>
          </p:cNvPr>
          <p:cNvSpPr>
            <a:spLocks noGrp="1"/>
          </p:cNvSpPr>
          <p:nvPr>
            <p:ph type="title"/>
          </p:nvPr>
        </p:nvSpPr>
        <p:spPr>
          <a:xfrm>
            <a:off x="838200" y="-159799"/>
            <a:ext cx="10515600" cy="1325563"/>
          </a:xfrm>
        </p:spPr>
        <p:txBody>
          <a:bodyPr/>
          <a:lstStyle/>
          <a:p>
            <a:pPr algn="ctr"/>
            <a:r>
              <a:rPr lang="en-US" dirty="0"/>
              <a:t>Autoencoders</a:t>
            </a:r>
          </a:p>
        </p:txBody>
      </p:sp>
      <p:sp>
        <p:nvSpPr>
          <p:cNvPr id="3" name="Content Placeholder 2">
            <a:extLst>
              <a:ext uri="{FF2B5EF4-FFF2-40B4-BE49-F238E27FC236}">
                <a16:creationId xmlns:a16="http://schemas.microsoft.com/office/drawing/2014/main" id="{CAF217CA-7A8F-B745-A104-6C822D75FABE}"/>
              </a:ext>
            </a:extLst>
          </p:cNvPr>
          <p:cNvSpPr>
            <a:spLocks noGrp="1"/>
          </p:cNvSpPr>
          <p:nvPr>
            <p:ph idx="1"/>
          </p:nvPr>
        </p:nvSpPr>
        <p:spPr>
          <a:xfrm>
            <a:off x="838200" y="868321"/>
            <a:ext cx="7886700" cy="4351338"/>
          </a:xfrm>
        </p:spPr>
        <p:txBody>
          <a:bodyPr/>
          <a:lstStyle/>
          <a:p>
            <a:r>
              <a:rPr lang="en-US" dirty="0"/>
              <a:t>Autoencoders are designed to reproduce their input, especially for images.  </a:t>
            </a:r>
          </a:p>
          <a:p>
            <a:pPr lvl="1"/>
            <a:r>
              <a:rPr lang="en-US" dirty="0"/>
              <a:t>Key point is to reproduce the input from a learned encoding.  </a:t>
            </a:r>
          </a:p>
        </p:txBody>
      </p:sp>
      <p:pic>
        <p:nvPicPr>
          <p:cNvPr id="7" name="Picture 6">
            <a:extLst>
              <a:ext uri="{FF2B5EF4-FFF2-40B4-BE49-F238E27FC236}">
                <a16:creationId xmlns:a16="http://schemas.microsoft.com/office/drawing/2014/main" id="{92BB28C1-2C51-3EC5-729E-CA6C1D6B6C3B}"/>
              </a:ext>
            </a:extLst>
          </p:cNvPr>
          <p:cNvPicPr>
            <a:picLocks noChangeAspect="1"/>
          </p:cNvPicPr>
          <p:nvPr/>
        </p:nvPicPr>
        <p:blipFill>
          <a:blip r:embed="rId2"/>
          <a:stretch>
            <a:fillRect/>
          </a:stretch>
        </p:blipFill>
        <p:spPr>
          <a:xfrm>
            <a:off x="3205413" y="2345459"/>
            <a:ext cx="6833937" cy="4257472"/>
          </a:xfrm>
          <a:prstGeom prst="rect">
            <a:avLst/>
          </a:prstGeom>
        </p:spPr>
      </p:pic>
    </p:spTree>
    <p:extLst>
      <p:ext uri="{BB962C8B-B14F-4D97-AF65-F5344CB8AC3E}">
        <p14:creationId xmlns:p14="http://schemas.microsoft.com/office/powerpoint/2010/main" val="204395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83FD-35F4-BF45-A95F-60AE86861796}"/>
              </a:ext>
            </a:extLst>
          </p:cNvPr>
          <p:cNvSpPr>
            <a:spLocks noGrp="1"/>
          </p:cNvSpPr>
          <p:nvPr>
            <p:ph type="title"/>
          </p:nvPr>
        </p:nvSpPr>
        <p:spPr/>
        <p:txBody>
          <a:bodyPr/>
          <a:lstStyle/>
          <a:p>
            <a:r>
              <a:rPr lang="en-US" dirty="0"/>
              <a:t>Autoencoders: structure</a:t>
            </a:r>
          </a:p>
        </p:txBody>
      </p:sp>
      <p:sp>
        <p:nvSpPr>
          <p:cNvPr id="3" name="Content Placeholder 2">
            <a:extLst>
              <a:ext uri="{FF2B5EF4-FFF2-40B4-BE49-F238E27FC236}">
                <a16:creationId xmlns:a16="http://schemas.microsoft.com/office/drawing/2014/main" id="{32F523DF-3090-7C41-B7E6-11540945E298}"/>
              </a:ext>
            </a:extLst>
          </p:cNvPr>
          <p:cNvSpPr>
            <a:spLocks noGrp="1"/>
          </p:cNvSpPr>
          <p:nvPr>
            <p:ph idx="1"/>
          </p:nvPr>
        </p:nvSpPr>
        <p:spPr/>
        <p:txBody>
          <a:bodyPr/>
          <a:lstStyle/>
          <a:p>
            <a:r>
              <a:rPr lang="en-US" dirty="0"/>
              <a:t>Encoder:  compress input into a latent-space of usually smaller dimension.  h = f(x)</a:t>
            </a:r>
          </a:p>
          <a:p>
            <a:r>
              <a:rPr lang="en-US" dirty="0"/>
              <a:t>Decoder: reconstruct input from the latent space.   r = g(f(x)) with r as close to x as possible</a:t>
            </a:r>
          </a:p>
        </p:txBody>
      </p:sp>
      <p:pic>
        <p:nvPicPr>
          <p:cNvPr id="4098" name="Picture 2" descr="https://cdn-images-1.medium.com/max/1600/1*V_YtxTFUqDrmmu2JqMZ-rA.png">
            <a:extLst>
              <a:ext uri="{FF2B5EF4-FFF2-40B4-BE49-F238E27FC236}">
                <a16:creationId xmlns:a16="http://schemas.microsoft.com/office/drawing/2014/main" id="{61CC0AA4-717F-6047-8CC4-75FDD643D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01295"/>
            <a:ext cx="9144000" cy="22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0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D01C-D761-3485-F315-6AD07C8DE51B}"/>
              </a:ext>
            </a:extLst>
          </p:cNvPr>
          <p:cNvSpPr>
            <a:spLocks noGrp="1"/>
          </p:cNvSpPr>
          <p:nvPr>
            <p:ph type="title"/>
          </p:nvPr>
        </p:nvSpPr>
        <p:spPr/>
        <p:txBody>
          <a:bodyPr/>
          <a:lstStyle/>
          <a:p>
            <a:pPr algn="ctr"/>
            <a:r>
              <a:rPr lang="en-US" dirty="0"/>
              <a:t>Autoencoders</a:t>
            </a:r>
            <a:endParaRPr lang="en-IN" dirty="0"/>
          </a:p>
        </p:txBody>
      </p:sp>
      <p:pic>
        <p:nvPicPr>
          <p:cNvPr id="5" name="Content Placeholder 4">
            <a:extLst>
              <a:ext uri="{FF2B5EF4-FFF2-40B4-BE49-F238E27FC236}">
                <a16:creationId xmlns:a16="http://schemas.microsoft.com/office/drawing/2014/main" id="{6686E0B0-D8F1-CB3A-8222-B140E2CAFB43}"/>
              </a:ext>
            </a:extLst>
          </p:cNvPr>
          <p:cNvPicPr>
            <a:picLocks noGrp="1" noChangeAspect="1"/>
          </p:cNvPicPr>
          <p:nvPr>
            <p:ph idx="1"/>
          </p:nvPr>
        </p:nvPicPr>
        <p:blipFill>
          <a:blip r:embed="rId2"/>
          <a:srcRect l="1583" r="4749" b="1220"/>
          <a:stretch/>
        </p:blipFill>
        <p:spPr>
          <a:xfrm>
            <a:off x="1155032" y="1690688"/>
            <a:ext cx="10048774" cy="4873741"/>
          </a:xfrm>
          <a:prstGeom prst="rect">
            <a:avLst/>
          </a:prstGeom>
        </p:spPr>
      </p:pic>
    </p:spTree>
    <p:extLst>
      <p:ext uri="{BB962C8B-B14F-4D97-AF65-F5344CB8AC3E}">
        <p14:creationId xmlns:p14="http://schemas.microsoft.com/office/powerpoint/2010/main" val="1858249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3135-FB72-6CFC-21EB-4C659581807E}"/>
              </a:ext>
            </a:extLst>
          </p:cNvPr>
          <p:cNvSpPr>
            <a:spLocks noGrp="1"/>
          </p:cNvSpPr>
          <p:nvPr>
            <p:ph type="title"/>
          </p:nvPr>
        </p:nvSpPr>
        <p:spPr>
          <a:xfrm>
            <a:off x="838200" y="230371"/>
            <a:ext cx="10515600" cy="308643"/>
          </a:xfrm>
        </p:spPr>
        <p:txBody>
          <a:bodyPr>
            <a:normAutofit fontScale="90000"/>
          </a:bodyPr>
          <a:lstStyle/>
          <a:p>
            <a:pPr algn="ctr"/>
            <a:r>
              <a:rPr lang="en-US" dirty="0"/>
              <a:t>Autoencoders</a:t>
            </a:r>
            <a:endParaRPr lang="en-IN" dirty="0"/>
          </a:p>
        </p:txBody>
      </p:sp>
      <p:sp>
        <p:nvSpPr>
          <p:cNvPr id="3" name="Content Placeholder 2">
            <a:extLst>
              <a:ext uri="{FF2B5EF4-FFF2-40B4-BE49-F238E27FC236}">
                <a16:creationId xmlns:a16="http://schemas.microsoft.com/office/drawing/2014/main" id="{08BC213A-95AA-23B1-5DBE-D12E71C6E24A}"/>
              </a:ext>
            </a:extLst>
          </p:cNvPr>
          <p:cNvSpPr>
            <a:spLocks noGrp="1"/>
          </p:cNvSpPr>
          <p:nvPr>
            <p:ph idx="1"/>
          </p:nvPr>
        </p:nvSpPr>
        <p:spPr>
          <a:xfrm>
            <a:off x="838200" y="606392"/>
            <a:ext cx="10515600" cy="5333573"/>
          </a:xfrm>
        </p:spPr>
        <p:txBody>
          <a:bodyPr>
            <a:normAutofit fontScale="70000" lnSpcReduction="20000"/>
          </a:bodyPr>
          <a:lstStyle/>
          <a:p>
            <a:pPr marL="0" indent="0" algn="ctr">
              <a:buNone/>
            </a:pPr>
            <a:endParaRPr lang="en-IN" dirty="0"/>
          </a:p>
          <a:p>
            <a:pPr marL="0" indent="0">
              <a:buNone/>
            </a:pPr>
            <a:r>
              <a:rPr lang="en-IN" b="1" i="0" dirty="0">
                <a:solidFill>
                  <a:srgbClr val="374151"/>
                </a:solidFill>
                <a:effectLst/>
                <a:latin typeface="Söhne"/>
              </a:rPr>
              <a:t>Encoding</a:t>
            </a:r>
            <a:endParaRPr lang="en-IN" b="1" dirty="0"/>
          </a:p>
          <a:p>
            <a:pPr marL="0" indent="0" algn="ctr">
              <a:buNone/>
            </a:pPr>
            <a:r>
              <a:rPr lang="en-IN" b="1" dirty="0"/>
              <a:t>Z = W1 * X + b1</a:t>
            </a:r>
          </a:p>
          <a:p>
            <a:pPr marL="0" indent="0">
              <a:buNone/>
            </a:pPr>
            <a:r>
              <a:rPr lang="en-US" dirty="0"/>
              <a:t>where X is the input data, W1 is the encoding weight matrix, b1 is the encoding bias vector, and Z is the code.</a:t>
            </a:r>
          </a:p>
          <a:p>
            <a:pPr marL="0" indent="0">
              <a:buNone/>
            </a:pPr>
            <a:endParaRPr lang="en-US" dirty="0"/>
          </a:p>
          <a:p>
            <a:pPr marL="0" indent="0">
              <a:buNone/>
            </a:pPr>
            <a:r>
              <a:rPr lang="en-IN" b="1" i="0" dirty="0">
                <a:solidFill>
                  <a:srgbClr val="374151"/>
                </a:solidFill>
                <a:effectLst/>
                <a:latin typeface="Söhne"/>
              </a:rPr>
              <a:t>Decoding:</a:t>
            </a:r>
          </a:p>
          <a:p>
            <a:pPr marL="0" indent="0" algn="ctr">
              <a:buNone/>
            </a:pPr>
            <a:r>
              <a:rPr lang="en-IN" b="1" i="0" dirty="0">
                <a:solidFill>
                  <a:srgbClr val="374151"/>
                </a:solidFill>
                <a:effectLst/>
                <a:latin typeface="Söhne"/>
              </a:rPr>
              <a:t>X' = W2 * Z + b2</a:t>
            </a:r>
          </a:p>
          <a:p>
            <a:pPr marL="0" indent="0">
              <a:buNone/>
            </a:pPr>
            <a:endParaRPr lang="en-US" dirty="0"/>
          </a:p>
          <a:p>
            <a:pPr marL="0" indent="0">
              <a:buNone/>
            </a:pPr>
            <a:r>
              <a:rPr lang="en-US" dirty="0"/>
              <a:t>where W2 is the decoding weight matrix, b2 is the decoding bias vector, and X' is the reconstructed data.</a:t>
            </a:r>
          </a:p>
          <a:p>
            <a:pPr marL="0" indent="0">
              <a:buNone/>
            </a:pPr>
            <a:endParaRPr lang="en-US" dirty="0"/>
          </a:p>
          <a:p>
            <a:pPr marL="0" indent="0">
              <a:buNone/>
            </a:pPr>
            <a:r>
              <a:rPr lang="en-US" dirty="0"/>
              <a:t>The goal of the linear autoencoder is to minimize the reconstruction error between X and X’. </a:t>
            </a:r>
          </a:p>
          <a:p>
            <a:pPr marL="0" indent="0">
              <a:buNone/>
            </a:pPr>
            <a:r>
              <a:rPr lang="en-US" dirty="0"/>
              <a:t>One common way to do this is to use the mean squared error (MSE) loss function</a:t>
            </a:r>
          </a:p>
          <a:p>
            <a:pPr marL="0" indent="0">
              <a:buNone/>
            </a:pPr>
            <a:endParaRPr lang="en-US" dirty="0"/>
          </a:p>
          <a:p>
            <a:pPr marL="0" indent="0" algn="ctr">
              <a:buNone/>
            </a:pPr>
            <a:r>
              <a:rPr lang="pt-BR" dirty="0"/>
              <a:t>loss = 1/n * ∑(X - X')²</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95340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59CB-E730-08BC-BC4B-68DDEB584D1D}"/>
              </a:ext>
            </a:extLst>
          </p:cNvPr>
          <p:cNvSpPr>
            <a:spLocks noGrp="1"/>
          </p:cNvSpPr>
          <p:nvPr>
            <p:ph type="title"/>
          </p:nvPr>
        </p:nvSpPr>
        <p:spPr/>
        <p:txBody>
          <a:bodyPr/>
          <a:lstStyle/>
          <a:p>
            <a:pPr algn="ctr"/>
            <a:r>
              <a:rPr lang="en-IN" sz="4400" dirty="0">
                <a:effectLst/>
                <a:latin typeface="Calibri" panose="020F0502020204030204" pitchFamily="34" charset="0"/>
                <a:ea typeface="Calibri" panose="020F0502020204030204" pitchFamily="34" charset="0"/>
                <a:cs typeface="Times New Roman" panose="02020603050405020304" pitchFamily="18" charset="0"/>
              </a:rPr>
              <a:t>Under complete autoencoder</a:t>
            </a:r>
            <a:endParaRPr lang="en-IN" dirty="0"/>
          </a:p>
        </p:txBody>
      </p:sp>
      <p:sp>
        <p:nvSpPr>
          <p:cNvPr id="3" name="Content Placeholder 2">
            <a:extLst>
              <a:ext uri="{FF2B5EF4-FFF2-40B4-BE49-F238E27FC236}">
                <a16:creationId xmlns:a16="http://schemas.microsoft.com/office/drawing/2014/main" id="{BBDFDE84-D6CE-ED1B-6B5F-D752C5EA460B}"/>
              </a:ext>
            </a:extLst>
          </p:cNvPr>
          <p:cNvSpPr>
            <a:spLocks noGrp="1"/>
          </p:cNvSpPr>
          <p:nvPr>
            <p:ph idx="1"/>
          </p:nvPr>
        </p:nvSpPr>
        <p:spPr>
          <a:xfrm>
            <a:off x="838200" y="1395663"/>
            <a:ext cx="4407568" cy="5014762"/>
          </a:xfrm>
        </p:spPr>
        <p:txBody>
          <a:bodyPr>
            <a:normAutofit fontScale="70000" lnSpcReduction="20000"/>
          </a:bodyPr>
          <a:lstStyle/>
          <a:p>
            <a:pPr algn="just"/>
            <a:r>
              <a:rPr lang="en-IN" sz="2000" dirty="0">
                <a:latin typeface="Calibri" panose="020F0502020204030204" pitchFamily="34" charset="0"/>
                <a:ea typeface="Calibri" panose="020F0502020204030204" pitchFamily="34" charset="0"/>
                <a:cs typeface="Times New Roman" panose="02020603050405020304" pitchFamily="18" charset="0"/>
              </a:rPr>
              <a:t>T</a:t>
            </a:r>
            <a:r>
              <a:rPr lang="en-IN" sz="2000" dirty="0">
                <a:effectLst/>
                <a:latin typeface="Calibri" panose="020F0502020204030204" pitchFamily="34" charset="0"/>
                <a:ea typeface="Calibri" panose="020F0502020204030204" pitchFamily="34" charset="0"/>
                <a:cs typeface="Times New Roman" panose="02020603050405020304" pitchFamily="18" charset="0"/>
              </a:rPr>
              <a:t>he under complete autoencoder is forced to learn a bottleneck or compressed representation that cannot perfectly reconstruct the original input.</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The idea behind under complete autoencoders is to learn a more efficient and concise representation of the input data by capturing the most important and relevant information.</a:t>
            </a:r>
          </a:p>
          <a:p>
            <a:pPr algn="just"/>
            <a:r>
              <a:rPr lang="en-US" sz="2000" dirty="0">
                <a:latin typeface="Calibri" panose="020F0502020204030204" pitchFamily="34" charset="0"/>
                <a:ea typeface="Calibri" panose="020F0502020204030204" pitchFamily="34" charset="0"/>
                <a:cs typeface="Times New Roman" panose="02020603050405020304" pitchFamily="18" charset="0"/>
              </a:rPr>
              <a:t>The size of the code is smaller than the size of the input,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2000" dirty="0">
                <a:latin typeface="Calibri" panose="020F0502020204030204" pitchFamily="34" charset="0"/>
                <a:ea typeface="Calibri" panose="020F0502020204030204" pitchFamily="34" charset="0"/>
                <a:cs typeface="Times New Roman" panose="02020603050405020304" pitchFamily="18" charset="0"/>
              </a:rPr>
              <a:t>R</a:t>
            </a:r>
            <a:r>
              <a:rPr lang="en-IN" sz="2000" dirty="0">
                <a:effectLst/>
                <a:latin typeface="Calibri" panose="020F0502020204030204" pitchFamily="34" charset="0"/>
                <a:ea typeface="Calibri" panose="020F0502020204030204" pitchFamily="34" charset="0"/>
                <a:cs typeface="Times New Roman" panose="02020603050405020304" pitchFamily="18" charset="0"/>
              </a:rPr>
              <a:t>estricting the size of the code, the network is encouraged to learn a compressed representation that captures the most important features of the data and discards irrelevant information.</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undercomplete autoencoder can be used to reduce the dimensionality of the data, which can be useful for visualization, feature extraction, or as input to other machine learning models.</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undercomplete autoencoders can be difficult to train, especially if the code is too small or the data is high-dimensional.</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Regularization techniques such as L1 or L2 regularization, dropout, or sparsity constraints can be used to prevent overfitting and encourage the network to learn more informative representations.</a:t>
            </a:r>
          </a:p>
          <a:p>
            <a:pPr algn="just"/>
            <a:endParaRPr lang="en-IN" dirty="0"/>
          </a:p>
        </p:txBody>
      </p:sp>
      <p:pic>
        <p:nvPicPr>
          <p:cNvPr id="7" name="Picture 6">
            <a:extLst>
              <a:ext uri="{FF2B5EF4-FFF2-40B4-BE49-F238E27FC236}">
                <a16:creationId xmlns:a16="http://schemas.microsoft.com/office/drawing/2014/main" id="{B2DF1EEE-D938-C99B-2D77-21DCCB02304F}"/>
              </a:ext>
            </a:extLst>
          </p:cNvPr>
          <p:cNvPicPr>
            <a:picLocks noChangeAspect="1"/>
          </p:cNvPicPr>
          <p:nvPr/>
        </p:nvPicPr>
        <p:blipFill>
          <a:blip r:embed="rId2"/>
          <a:stretch>
            <a:fillRect/>
          </a:stretch>
        </p:blipFill>
        <p:spPr>
          <a:xfrm>
            <a:off x="6225112" y="1205762"/>
            <a:ext cx="5401429" cy="5287113"/>
          </a:xfrm>
          <a:prstGeom prst="rect">
            <a:avLst/>
          </a:prstGeom>
        </p:spPr>
      </p:pic>
    </p:spTree>
    <p:extLst>
      <p:ext uri="{BB962C8B-B14F-4D97-AF65-F5344CB8AC3E}">
        <p14:creationId xmlns:p14="http://schemas.microsoft.com/office/powerpoint/2010/main" val="2815372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87975-3A2B-34E1-417D-1EF0ECDCB6AC}"/>
              </a:ext>
            </a:extLst>
          </p:cNvPr>
          <p:cNvSpPr>
            <a:spLocks noGrp="1"/>
          </p:cNvSpPr>
          <p:nvPr>
            <p:ph type="title"/>
          </p:nvPr>
        </p:nvSpPr>
        <p:spPr/>
        <p:txBody>
          <a:bodyPr/>
          <a:lstStyle/>
          <a:p>
            <a:pPr algn="ctr"/>
            <a:r>
              <a:rPr lang="en-US" b="1" dirty="0"/>
              <a:t>Sparse Autoencoder</a:t>
            </a:r>
            <a:endParaRPr lang="en-IN" dirty="0"/>
          </a:p>
        </p:txBody>
      </p:sp>
      <p:pic>
        <p:nvPicPr>
          <p:cNvPr id="5" name="Content Placeholder 4">
            <a:extLst>
              <a:ext uri="{FF2B5EF4-FFF2-40B4-BE49-F238E27FC236}">
                <a16:creationId xmlns:a16="http://schemas.microsoft.com/office/drawing/2014/main" id="{F8C72892-F43C-2D20-2191-35E6A9785A25}"/>
              </a:ext>
            </a:extLst>
          </p:cNvPr>
          <p:cNvPicPr>
            <a:picLocks noGrp="1" noChangeAspect="1"/>
          </p:cNvPicPr>
          <p:nvPr>
            <p:ph idx="1"/>
          </p:nvPr>
        </p:nvPicPr>
        <p:blipFill>
          <a:blip r:embed="rId2"/>
          <a:stretch>
            <a:fillRect/>
          </a:stretch>
        </p:blipFill>
        <p:spPr>
          <a:xfrm>
            <a:off x="1195157" y="2148790"/>
            <a:ext cx="9575511" cy="4351338"/>
          </a:xfrm>
        </p:spPr>
      </p:pic>
      <p:sp>
        <p:nvSpPr>
          <p:cNvPr id="7" name="TextBox 6">
            <a:extLst>
              <a:ext uri="{FF2B5EF4-FFF2-40B4-BE49-F238E27FC236}">
                <a16:creationId xmlns:a16="http://schemas.microsoft.com/office/drawing/2014/main" id="{8302DA79-B341-B7EE-2DC4-A0EB460F0DAE}"/>
              </a:ext>
            </a:extLst>
          </p:cNvPr>
          <p:cNvSpPr txBox="1"/>
          <p:nvPr/>
        </p:nvSpPr>
        <p:spPr>
          <a:xfrm>
            <a:off x="838199" y="1502459"/>
            <a:ext cx="9932469" cy="646331"/>
          </a:xfrm>
          <a:prstGeom prst="rect">
            <a:avLst/>
          </a:prstGeom>
          <a:noFill/>
        </p:spPr>
        <p:txBody>
          <a:bodyPr wrap="square">
            <a:spAutoFit/>
          </a:bodyPr>
          <a:lstStyle/>
          <a:p>
            <a:r>
              <a:rPr lang="en-US" b="1" dirty="0"/>
              <a:t>Sparse Autoencoder</a:t>
            </a:r>
            <a:r>
              <a:rPr lang="en-US" dirty="0"/>
              <a:t> – Uses sparsity constraints to force only a few neurons to be active, improving feature learning.</a:t>
            </a:r>
            <a:endParaRPr lang="en-IN" dirty="0"/>
          </a:p>
        </p:txBody>
      </p:sp>
    </p:spTree>
    <p:extLst>
      <p:ext uri="{BB962C8B-B14F-4D97-AF65-F5344CB8AC3E}">
        <p14:creationId xmlns:p14="http://schemas.microsoft.com/office/powerpoint/2010/main" val="353175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7490-F195-0EF9-87D9-DC6924563952}"/>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Times New Roman" panose="02020603050405020304" pitchFamily="18" charset="0"/>
              </a:rPr>
              <a:t>O</a:t>
            </a:r>
            <a:r>
              <a:rPr lang="en-IN" sz="4400" dirty="0">
                <a:effectLst/>
                <a:latin typeface="Calibri" panose="020F0502020204030204" pitchFamily="34" charset="0"/>
                <a:ea typeface="Calibri" panose="020F0502020204030204" pitchFamily="34" charset="0"/>
                <a:cs typeface="Times New Roman" panose="02020603050405020304" pitchFamily="18" charset="0"/>
              </a:rPr>
              <a:t>vercomplete encoder</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45827E-3177-1AD7-BC97-A3E89090B9F6}"/>
              </a:ext>
            </a:extLst>
          </p:cNvPr>
          <p:cNvSpPr>
            <a:spLocks noGrp="1"/>
          </p:cNvSpPr>
          <p:nvPr>
            <p:ph idx="1"/>
          </p:nvPr>
        </p:nvSpPr>
        <p:spPr>
          <a:xfrm>
            <a:off x="838200" y="1027905"/>
            <a:ext cx="10515600" cy="5464969"/>
          </a:xfrm>
        </p:spPr>
        <p:txBody>
          <a:bodyPr>
            <a:normAutofit fontScale="92500"/>
          </a:bodyPr>
          <a:lstStyle/>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An overcomplete autoencoder is a type of autoencoder that is trained to learn a compressed representation of the input data, where the size of the code is larger than the size of the input. In other words, the overcomplete autoencoder is capable of representing the input data in a more expressive way than an undercomplete autoencoder.</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overcomplete autoencoders is to learn a more rich and complex representation of the input data by allowing the code to have more dimensions than the input. </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Increasing the number of neurons in the hidden layer or layers, the network can learn to capture more complex patterns and features in the data.</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Overcomplete autoencoders can be useful for tasks such as denoising, where the goal is to remove noise or corruption from the input data. </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By learning a more expressive representation of the input, the overcomplete autoencoder can better differentiate between noise and signal, leading to improved denoising performance.</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09589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8732-DBA2-7743-BD1C-6F2FA9081CBF}"/>
              </a:ext>
            </a:extLst>
          </p:cNvPr>
          <p:cNvSpPr>
            <a:spLocks noGrp="1"/>
          </p:cNvSpPr>
          <p:nvPr>
            <p:ph type="title"/>
          </p:nvPr>
        </p:nvSpPr>
        <p:spPr/>
        <p:txBody>
          <a:bodyPr/>
          <a:lstStyle/>
          <a:p>
            <a:r>
              <a:rPr lang="en-US" dirty="0"/>
              <a:t>Properties of Autoencoders</a:t>
            </a:r>
          </a:p>
        </p:txBody>
      </p:sp>
      <p:sp>
        <p:nvSpPr>
          <p:cNvPr id="3" name="Content Placeholder 2">
            <a:extLst>
              <a:ext uri="{FF2B5EF4-FFF2-40B4-BE49-F238E27FC236}">
                <a16:creationId xmlns:a16="http://schemas.microsoft.com/office/drawing/2014/main" id="{EF337BDF-169E-F84E-961B-1D72BADBDB41}"/>
              </a:ext>
            </a:extLst>
          </p:cNvPr>
          <p:cNvSpPr>
            <a:spLocks noGrp="1"/>
          </p:cNvSpPr>
          <p:nvPr>
            <p:ph idx="1"/>
          </p:nvPr>
        </p:nvSpPr>
        <p:spPr/>
        <p:txBody>
          <a:bodyPr/>
          <a:lstStyle/>
          <a:p>
            <a:r>
              <a:rPr lang="en-US" b="1" dirty="0"/>
              <a:t>Data-specific</a:t>
            </a:r>
            <a:r>
              <a:rPr lang="en-US" dirty="0"/>
              <a:t>: Autoencoders are only able to compress data similar to what they have been trained on.</a:t>
            </a:r>
          </a:p>
          <a:p>
            <a:r>
              <a:rPr lang="en-US" b="1" dirty="0"/>
              <a:t>Lossy:</a:t>
            </a:r>
            <a:r>
              <a:rPr lang="en-US" dirty="0"/>
              <a:t> The decompressed outputs will be degraded compared to the original inputs.</a:t>
            </a:r>
          </a:p>
          <a:p>
            <a:r>
              <a:rPr lang="en-US" b="1" dirty="0"/>
              <a:t>Learned automatically from examples: </a:t>
            </a:r>
            <a:r>
              <a:rPr lang="en-US" dirty="0"/>
              <a:t>It is easy to train specialized instances of the algorithm that will perform well on a specific type of input.</a:t>
            </a:r>
          </a:p>
          <a:p>
            <a:endParaRPr lang="en-US" dirty="0"/>
          </a:p>
        </p:txBody>
      </p:sp>
    </p:spTree>
    <p:extLst>
      <p:ext uri="{BB962C8B-B14F-4D97-AF65-F5344CB8AC3E}">
        <p14:creationId xmlns:p14="http://schemas.microsoft.com/office/powerpoint/2010/main" val="388637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0" ma:contentTypeDescription="Create a new document." ma:contentTypeScope="" ma:versionID="da8dc4115dc29d4d4488fd41f8b39458">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13A008E-C0A2-42A3-BAE3-E4D55BC602A5}"/>
</file>

<file path=customXml/itemProps2.xml><?xml version="1.0" encoding="utf-8"?>
<ds:datastoreItem xmlns:ds="http://schemas.openxmlformats.org/officeDocument/2006/customXml" ds:itemID="{41CA8B25-0B9E-4469-B486-6158F2B74764}"/>
</file>

<file path=customXml/itemProps3.xml><?xml version="1.0" encoding="utf-8"?>
<ds:datastoreItem xmlns:ds="http://schemas.openxmlformats.org/officeDocument/2006/customXml" ds:itemID="{0CCBD66E-79BE-4E6F-AE52-4FD667F518F4}"/>
</file>

<file path=docProps/app.xml><?xml version="1.0" encoding="utf-8"?>
<Properties xmlns="http://schemas.openxmlformats.org/officeDocument/2006/extended-properties" xmlns:vt="http://schemas.openxmlformats.org/officeDocument/2006/docPropsVTypes">
  <TotalTime>196</TotalTime>
  <Words>848</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Autoencoders</vt:lpstr>
      <vt:lpstr>Autoencoders</vt:lpstr>
      <vt:lpstr>Autoencoders: structure</vt:lpstr>
      <vt:lpstr>Autoencoders</vt:lpstr>
      <vt:lpstr>Autoencoders</vt:lpstr>
      <vt:lpstr>Under complete autoencoder</vt:lpstr>
      <vt:lpstr>Sparse Autoencoder</vt:lpstr>
      <vt:lpstr>Overcomplete encoder </vt:lpstr>
      <vt:lpstr>Properties of Autoencoders</vt:lpstr>
      <vt:lpstr>Denoising autoencoders</vt:lpstr>
      <vt:lpstr>Denoising autoencoders</vt:lpstr>
      <vt:lpstr>Applications of Autoencoders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Kavita Shirsat</dc:creator>
  <cp:lastModifiedBy>Kavita Shirsat</cp:lastModifiedBy>
  <cp:revision>2</cp:revision>
  <dcterms:created xsi:type="dcterms:W3CDTF">2023-03-21T04:36:45Z</dcterms:created>
  <dcterms:modified xsi:type="dcterms:W3CDTF">2025-03-03T07:47:54Z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