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43" r:id="rId3"/>
    <p:sldId id="348" r:id="rId4"/>
    <p:sldId id="354" r:id="rId5"/>
    <p:sldId id="357" r:id="rId6"/>
    <p:sldId id="358" r:id="rId7"/>
    <p:sldId id="359" r:id="rId8"/>
    <p:sldId id="355" r:id="rId9"/>
    <p:sldId id="356" r:id="rId10"/>
    <p:sldId id="360" r:id="rId11"/>
    <p:sldId id="362" r:id="rId12"/>
    <p:sldId id="363" r:id="rId13"/>
    <p:sldId id="364" r:id="rId14"/>
    <p:sldId id="373" r:id="rId15"/>
    <p:sldId id="366" r:id="rId16"/>
    <p:sldId id="369" r:id="rId17"/>
    <p:sldId id="368" r:id="rId18"/>
    <p:sldId id="375" r:id="rId19"/>
    <p:sldId id="376" r:id="rId20"/>
    <p:sldId id="377" r:id="rId21"/>
    <p:sldId id="370" r:id="rId22"/>
    <p:sldId id="371" r:id="rId23"/>
    <p:sldId id="378" r:id="rId24"/>
    <p:sldId id="379" r:id="rId25"/>
    <p:sldId id="380" r:id="rId26"/>
    <p:sldId id="381" r:id="rId27"/>
    <p:sldId id="382" r:id="rId28"/>
    <p:sldId id="383" r:id="rId29"/>
    <p:sldId id="386" r:id="rId30"/>
    <p:sldId id="384" r:id="rId31"/>
    <p:sldId id="3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a Shirsat" userId="d3cea5b6e0c28af1" providerId="LiveId" clId="{56EAFEBD-5CF1-4161-89B8-287DFC5DB149}"/>
    <pc:docChg chg="undo redo custSel addSld delSld modSld sldOrd">
      <pc:chgData name="Kavita Shirsat" userId="d3cea5b6e0c28af1" providerId="LiveId" clId="{56EAFEBD-5CF1-4161-89B8-287DFC5DB149}" dt="2023-03-15T04:34:25.541" v="638"/>
      <pc:docMkLst>
        <pc:docMk/>
      </pc:docMkLst>
      <pc:sldChg chg="addSp delSp modSp new mod modClrScheme chgLayout">
        <pc:chgData name="Kavita Shirsat" userId="d3cea5b6e0c28af1" providerId="LiveId" clId="{56EAFEBD-5CF1-4161-89B8-287DFC5DB149}" dt="2023-03-14T04:28:37.160" v="205" actId="20577"/>
        <pc:sldMkLst>
          <pc:docMk/>
          <pc:sldMk cId="1003363147" sldId="360"/>
        </pc:sldMkLst>
        <pc:spChg chg="add mod">
          <ac:chgData name="Kavita Shirsat" userId="d3cea5b6e0c28af1" providerId="LiveId" clId="{56EAFEBD-5CF1-4161-89B8-287DFC5DB149}" dt="2023-03-14T04:28:37.160" v="205" actId="20577"/>
          <ac:spMkLst>
            <pc:docMk/>
            <pc:sldMk cId="1003363147" sldId="360"/>
            <ac:spMk id="2" creationId="{55FA5A71-7E4E-BCC2-3406-4118595ADFCD}"/>
          </ac:spMkLst>
        </pc:spChg>
        <pc:spChg chg="add mod">
          <ac:chgData name="Kavita Shirsat" userId="d3cea5b6e0c28af1" providerId="LiveId" clId="{56EAFEBD-5CF1-4161-89B8-287DFC5DB149}" dt="2023-03-14T04:12:58.869" v="53" actId="27636"/>
          <ac:spMkLst>
            <pc:docMk/>
            <pc:sldMk cId="1003363147" sldId="360"/>
            <ac:spMk id="3" creationId="{0EA7AAA4-4460-B30F-D5BB-78D2923920B0}"/>
          </ac:spMkLst>
        </pc:spChg>
        <pc:spChg chg="add del">
          <ac:chgData name="Kavita Shirsat" userId="d3cea5b6e0c28af1" providerId="LiveId" clId="{56EAFEBD-5CF1-4161-89B8-287DFC5DB149}" dt="2023-03-14T04:12:55.918" v="50" actId="22"/>
          <ac:spMkLst>
            <pc:docMk/>
            <pc:sldMk cId="1003363147" sldId="360"/>
            <ac:spMk id="5" creationId="{63AACB0E-DF3B-4147-9684-68A60B29D447}"/>
          </ac:spMkLst>
        </pc:spChg>
      </pc:sldChg>
      <pc:sldChg chg="addSp modSp new del mod modClrScheme chgLayout">
        <pc:chgData name="Kavita Shirsat" userId="d3cea5b6e0c28af1" providerId="LiveId" clId="{56EAFEBD-5CF1-4161-89B8-287DFC5DB149}" dt="2023-03-14T04:13:01.794" v="54" actId="47"/>
        <pc:sldMkLst>
          <pc:docMk/>
          <pc:sldMk cId="1219205287" sldId="361"/>
        </pc:sldMkLst>
        <pc:spChg chg="add mod">
          <ac:chgData name="Kavita Shirsat" userId="d3cea5b6e0c28af1" providerId="LiveId" clId="{56EAFEBD-5CF1-4161-89B8-287DFC5DB149}" dt="2023-03-14T04:08:19.331" v="2" actId="700"/>
          <ac:spMkLst>
            <pc:docMk/>
            <pc:sldMk cId="1219205287" sldId="361"/>
            <ac:spMk id="2" creationId="{FDEBAEEA-4FD3-1FE9-D69C-1211F0699D09}"/>
          </ac:spMkLst>
        </pc:spChg>
        <pc:spChg chg="add mod">
          <ac:chgData name="Kavita Shirsat" userId="d3cea5b6e0c28af1" providerId="LiveId" clId="{56EAFEBD-5CF1-4161-89B8-287DFC5DB149}" dt="2023-03-14T04:12:51.337" v="48" actId="21"/>
          <ac:spMkLst>
            <pc:docMk/>
            <pc:sldMk cId="1219205287" sldId="361"/>
            <ac:spMk id="3" creationId="{A31030E0-2BD0-F828-FD50-55F78F5ECF5F}"/>
          </ac:spMkLst>
        </pc:spChg>
      </pc:sldChg>
      <pc:sldChg chg="modSp new mod modClrScheme chgLayout">
        <pc:chgData name="Kavita Shirsat" userId="d3cea5b6e0c28af1" providerId="LiveId" clId="{56EAFEBD-5CF1-4161-89B8-287DFC5DB149}" dt="2023-03-14T04:16:03.838" v="60" actId="700"/>
        <pc:sldMkLst>
          <pc:docMk/>
          <pc:sldMk cId="2070709147" sldId="362"/>
        </pc:sldMkLst>
        <pc:spChg chg="mod ord">
          <ac:chgData name="Kavita Shirsat" userId="d3cea5b6e0c28af1" providerId="LiveId" clId="{56EAFEBD-5CF1-4161-89B8-287DFC5DB149}" dt="2023-03-14T04:16:03.838" v="60" actId="700"/>
          <ac:spMkLst>
            <pc:docMk/>
            <pc:sldMk cId="2070709147" sldId="362"/>
            <ac:spMk id="2" creationId="{55E99C0F-99DD-F9F8-A4D5-7052AD91C351}"/>
          </ac:spMkLst>
        </pc:spChg>
        <pc:spChg chg="mod ord">
          <ac:chgData name="Kavita Shirsat" userId="d3cea5b6e0c28af1" providerId="LiveId" clId="{56EAFEBD-5CF1-4161-89B8-287DFC5DB149}" dt="2023-03-14T04:16:03.838" v="60" actId="700"/>
          <ac:spMkLst>
            <pc:docMk/>
            <pc:sldMk cId="2070709147" sldId="362"/>
            <ac:spMk id="3" creationId="{072682F3-2C96-F5DE-76C8-49AEE2A6F36C}"/>
          </ac:spMkLst>
        </pc:spChg>
      </pc:sldChg>
      <pc:sldChg chg="addSp delSp modSp new mod modClrScheme chgLayout">
        <pc:chgData name="Kavita Shirsat" userId="d3cea5b6e0c28af1" providerId="LiveId" clId="{56EAFEBD-5CF1-4161-89B8-287DFC5DB149}" dt="2023-03-14T04:29:03.618" v="218" actId="20577"/>
        <pc:sldMkLst>
          <pc:docMk/>
          <pc:sldMk cId="1251586512" sldId="363"/>
        </pc:sldMkLst>
        <pc:spChg chg="del">
          <ac:chgData name="Kavita Shirsat" userId="d3cea5b6e0c28af1" providerId="LiveId" clId="{56EAFEBD-5CF1-4161-89B8-287DFC5DB149}" dt="2023-03-14T04:16:10.013" v="61" actId="700"/>
          <ac:spMkLst>
            <pc:docMk/>
            <pc:sldMk cId="1251586512" sldId="363"/>
            <ac:spMk id="2" creationId="{B65DF9C8-1655-5F2F-4AD1-8A66E1027593}"/>
          </ac:spMkLst>
        </pc:spChg>
        <pc:spChg chg="del">
          <ac:chgData name="Kavita Shirsat" userId="d3cea5b6e0c28af1" providerId="LiveId" clId="{56EAFEBD-5CF1-4161-89B8-287DFC5DB149}" dt="2023-03-14T04:16:10.013" v="61" actId="700"/>
          <ac:spMkLst>
            <pc:docMk/>
            <pc:sldMk cId="1251586512" sldId="363"/>
            <ac:spMk id="3" creationId="{E1B3F384-95BC-88D2-7AD1-745B9E0D765F}"/>
          </ac:spMkLst>
        </pc:spChg>
        <pc:spChg chg="add del">
          <ac:chgData name="Kavita Shirsat" userId="d3cea5b6e0c28af1" providerId="LiveId" clId="{56EAFEBD-5CF1-4161-89B8-287DFC5DB149}" dt="2023-03-14T04:15:58.186" v="59"/>
          <ac:spMkLst>
            <pc:docMk/>
            <pc:sldMk cId="1251586512" sldId="363"/>
            <ac:spMk id="4" creationId="{C3205868-22E6-81E2-0B39-8A6784721636}"/>
          </ac:spMkLst>
        </pc:spChg>
        <pc:spChg chg="add del">
          <ac:chgData name="Kavita Shirsat" userId="d3cea5b6e0c28af1" providerId="LiveId" clId="{56EAFEBD-5CF1-4161-89B8-287DFC5DB149}" dt="2023-03-14T04:15:58.186" v="59"/>
          <ac:spMkLst>
            <pc:docMk/>
            <pc:sldMk cId="1251586512" sldId="363"/>
            <ac:spMk id="5" creationId="{75F92A51-029C-89F2-2784-94E291898475}"/>
          </ac:spMkLst>
        </pc:spChg>
        <pc:spChg chg="add del">
          <ac:chgData name="Kavita Shirsat" userId="d3cea5b6e0c28af1" providerId="LiveId" clId="{56EAFEBD-5CF1-4161-89B8-287DFC5DB149}" dt="2023-03-14T04:15:58.186" v="59"/>
          <ac:spMkLst>
            <pc:docMk/>
            <pc:sldMk cId="1251586512" sldId="363"/>
            <ac:spMk id="6" creationId="{475C0DB6-38E4-B0BC-BEED-E7574BE228DF}"/>
          </ac:spMkLst>
        </pc:spChg>
        <pc:spChg chg="add del">
          <ac:chgData name="Kavita Shirsat" userId="d3cea5b6e0c28af1" providerId="LiveId" clId="{56EAFEBD-5CF1-4161-89B8-287DFC5DB149}" dt="2023-03-14T04:16:13.174" v="63"/>
          <ac:spMkLst>
            <pc:docMk/>
            <pc:sldMk cId="1251586512" sldId="363"/>
            <ac:spMk id="7" creationId="{3A4842A2-786D-B136-1B2A-F3D74098C6A1}"/>
          </ac:spMkLst>
        </pc:spChg>
        <pc:spChg chg="add del">
          <ac:chgData name="Kavita Shirsat" userId="d3cea5b6e0c28af1" providerId="LiveId" clId="{56EAFEBD-5CF1-4161-89B8-287DFC5DB149}" dt="2023-03-14T04:16:13.174" v="63"/>
          <ac:spMkLst>
            <pc:docMk/>
            <pc:sldMk cId="1251586512" sldId="363"/>
            <ac:spMk id="8" creationId="{6A634D7B-D42E-6880-28F0-6685F8097BCA}"/>
          </ac:spMkLst>
        </pc:spChg>
        <pc:spChg chg="add del">
          <ac:chgData name="Kavita Shirsat" userId="d3cea5b6e0c28af1" providerId="LiveId" clId="{56EAFEBD-5CF1-4161-89B8-287DFC5DB149}" dt="2023-03-14T04:16:13.174" v="63"/>
          <ac:spMkLst>
            <pc:docMk/>
            <pc:sldMk cId="1251586512" sldId="363"/>
            <ac:spMk id="9" creationId="{98ADA942-32EA-1710-8C59-1FC31A7144C1}"/>
          </ac:spMkLst>
        </pc:spChg>
        <pc:spChg chg="add del mod">
          <ac:chgData name="Kavita Shirsat" userId="d3cea5b6e0c28af1" providerId="LiveId" clId="{56EAFEBD-5CF1-4161-89B8-287DFC5DB149}" dt="2023-03-14T04:17:11.481" v="102" actId="21"/>
          <ac:spMkLst>
            <pc:docMk/>
            <pc:sldMk cId="1251586512" sldId="363"/>
            <ac:spMk id="11" creationId="{BBA64326-8D13-AD95-4E71-2F38EDE8977B}"/>
          </ac:spMkLst>
        </pc:spChg>
        <pc:spChg chg="add mod">
          <ac:chgData name="Kavita Shirsat" userId="d3cea5b6e0c28af1" providerId="LiveId" clId="{56EAFEBD-5CF1-4161-89B8-287DFC5DB149}" dt="2023-03-14T04:29:03.618" v="218" actId="20577"/>
          <ac:spMkLst>
            <pc:docMk/>
            <pc:sldMk cId="1251586512" sldId="363"/>
            <ac:spMk id="14" creationId="{1AFD1085-D8DA-41B6-BBB6-5B68A31622E2}"/>
          </ac:spMkLst>
        </pc:spChg>
        <pc:spChg chg="add mod">
          <ac:chgData name="Kavita Shirsat" userId="d3cea5b6e0c28af1" providerId="LiveId" clId="{56EAFEBD-5CF1-4161-89B8-287DFC5DB149}" dt="2023-03-14T04:21:10.589" v="151" actId="1076"/>
          <ac:spMkLst>
            <pc:docMk/>
            <pc:sldMk cId="1251586512" sldId="363"/>
            <ac:spMk id="15" creationId="{AE06CDAE-1002-D435-CAC9-634D6D91C6C5}"/>
          </ac:spMkLst>
        </pc:spChg>
        <pc:picChg chg="add del mod">
          <ac:chgData name="Kavita Shirsat" userId="d3cea5b6e0c28af1" providerId="LiveId" clId="{56EAFEBD-5CF1-4161-89B8-287DFC5DB149}" dt="2023-03-14T04:17:27.505" v="112"/>
          <ac:picMkLst>
            <pc:docMk/>
            <pc:sldMk cId="1251586512" sldId="363"/>
            <ac:picMk id="12" creationId="{6439CC6F-DAA6-2311-9356-DAE12A5F041D}"/>
          </ac:picMkLst>
        </pc:picChg>
      </pc:sldChg>
      <pc:sldChg chg="addSp delSp modSp new mod ord">
        <pc:chgData name="Kavita Shirsat" userId="d3cea5b6e0c28af1" providerId="LiveId" clId="{56EAFEBD-5CF1-4161-89B8-287DFC5DB149}" dt="2023-03-14T04:52:41.094" v="364"/>
        <pc:sldMkLst>
          <pc:docMk/>
          <pc:sldMk cId="1855337999" sldId="364"/>
        </pc:sldMkLst>
        <pc:spChg chg="add del mod">
          <ac:chgData name="Kavita Shirsat" userId="d3cea5b6e0c28af1" providerId="LiveId" clId="{56EAFEBD-5CF1-4161-89B8-287DFC5DB149}" dt="2023-03-14T04:19:59.167" v="145" actId="21"/>
          <ac:spMkLst>
            <pc:docMk/>
            <pc:sldMk cId="1855337999" sldId="364"/>
            <ac:spMk id="3" creationId="{110745C3-2E6E-3F64-B188-3256ADCE3E8A}"/>
          </ac:spMkLst>
        </pc:spChg>
      </pc:sldChg>
      <pc:sldChg chg="addSp modSp new del mod ord">
        <pc:chgData name="Kavita Shirsat" userId="d3cea5b6e0c28af1" providerId="LiveId" clId="{56EAFEBD-5CF1-4161-89B8-287DFC5DB149}" dt="2023-03-14T04:28:18.584" v="203" actId="47"/>
        <pc:sldMkLst>
          <pc:docMk/>
          <pc:sldMk cId="2636039464" sldId="365"/>
        </pc:sldMkLst>
        <pc:spChg chg="add mod">
          <ac:chgData name="Kavita Shirsat" userId="d3cea5b6e0c28af1" providerId="LiveId" clId="{56EAFEBD-5CF1-4161-89B8-287DFC5DB149}" dt="2023-03-14T04:18:59.444" v="125" actId="1076"/>
          <ac:spMkLst>
            <pc:docMk/>
            <pc:sldMk cId="2636039464" sldId="365"/>
            <ac:spMk id="3" creationId="{AAB8F2A1-864E-1489-1481-828AFDFE2F18}"/>
          </ac:spMkLst>
        </pc:spChg>
      </pc:sldChg>
      <pc:sldChg chg="addSp delSp modSp new mod modClrScheme chgLayout">
        <pc:chgData name="Kavita Shirsat" userId="d3cea5b6e0c28af1" providerId="LiveId" clId="{56EAFEBD-5CF1-4161-89B8-287DFC5DB149}" dt="2023-03-14T04:38:49.062" v="263" actId="123"/>
        <pc:sldMkLst>
          <pc:docMk/>
          <pc:sldMk cId="3236334478" sldId="366"/>
        </pc:sldMkLst>
        <pc:spChg chg="add mod">
          <ac:chgData name="Kavita Shirsat" userId="d3cea5b6e0c28af1" providerId="LiveId" clId="{56EAFEBD-5CF1-4161-89B8-287DFC5DB149}" dt="2023-03-14T04:23:00.995" v="161"/>
          <ac:spMkLst>
            <pc:docMk/>
            <pc:sldMk cId="3236334478" sldId="366"/>
            <ac:spMk id="2" creationId="{003987FD-2EE0-B476-3C07-92F62D19B9DC}"/>
          </ac:spMkLst>
        </pc:spChg>
        <pc:spChg chg="add del mod">
          <ac:chgData name="Kavita Shirsat" userId="d3cea5b6e0c28af1" providerId="LiveId" clId="{56EAFEBD-5CF1-4161-89B8-287DFC5DB149}" dt="2023-03-14T04:38:49.062" v="263" actId="123"/>
          <ac:spMkLst>
            <pc:docMk/>
            <pc:sldMk cId="3236334478" sldId="366"/>
            <ac:spMk id="3" creationId="{AF6979BA-451C-19ED-53DE-3DA1DD95EFBE}"/>
          </ac:spMkLst>
        </pc:spChg>
        <pc:spChg chg="add del mod">
          <ac:chgData name="Kavita Shirsat" userId="d3cea5b6e0c28af1" providerId="LiveId" clId="{56EAFEBD-5CF1-4161-89B8-287DFC5DB149}" dt="2023-03-14T04:19:58.240" v="142"/>
          <ac:spMkLst>
            <pc:docMk/>
            <pc:sldMk cId="3236334478" sldId="366"/>
            <ac:spMk id="4" creationId="{43F200A7-994B-96BB-93C4-7EEF178A5095}"/>
          </ac:spMkLst>
        </pc:spChg>
      </pc:sldChg>
      <pc:sldChg chg="addSp delSp modSp new del mod">
        <pc:chgData name="Kavita Shirsat" userId="d3cea5b6e0c28af1" providerId="LiveId" clId="{56EAFEBD-5CF1-4161-89B8-287DFC5DB149}" dt="2023-03-14T04:27:10.034" v="192" actId="47"/>
        <pc:sldMkLst>
          <pc:docMk/>
          <pc:sldMk cId="3325139411" sldId="367"/>
        </pc:sldMkLst>
        <pc:spChg chg="del">
          <ac:chgData name="Kavita Shirsat" userId="d3cea5b6e0c28af1" providerId="LiveId" clId="{56EAFEBD-5CF1-4161-89B8-287DFC5DB149}" dt="2023-03-14T04:25:26.250" v="169"/>
          <ac:spMkLst>
            <pc:docMk/>
            <pc:sldMk cId="3325139411" sldId="367"/>
            <ac:spMk id="3" creationId="{87AA6CC5-7171-723D-E462-193F61C410DB}"/>
          </ac:spMkLst>
        </pc:spChg>
        <pc:spChg chg="add del mod">
          <ac:chgData name="Kavita Shirsat" userId="d3cea5b6e0c28af1" providerId="LiveId" clId="{56EAFEBD-5CF1-4161-89B8-287DFC5DB149}" dt="2023-03-14T04:26:50.241" v="188" actId="21"/>
          <ac:spMkLst>
            <pc:docMk/>
            <pc:sldMk cId="3325139411" sldId="367"/>
            <ac:spMk id="4" creationId="{0C7F023E-B4F6-1DAF-2975-893790ED7AEE}"/>
          </ac:spMkLst>
        </pc:spChg>
        <pc:spChg chg="add del mod">
          <ac:chgData name="Kavita Shirsat" userId="d3cea5b6e0c28af1" providerId="LiveId" clId="{56EAFEBD-5CF1-4161-89B8-287DFC5DB149}" dt="2023-03-14T04:26:50.241" v="188" actId="21"/>
          <ac:spMkLst>
            <pc:docMk/>
            <pc:sldMk cId="3325139411" sldId="367"/>
            <ac:spMk id="5" creationId="{05B83CBA-C01A-3AF6-464A-02DD76A24861}"/>
          </ac:spMkLst>
        </pc:spChg>
        <pc:spChg chg="add del mod">
          <ac:chgData name="Kavita Shirsat" userId="d3cea5b6e0c28af1" providerId="LiveId" clId="{56EAFEBD-5CF1-4161-89B8-287DFC5DB149}" dt="2023-03-14T04:26:44.727" v="187"/>
          <ac:spMkLst>
            <pc:docMk/>
            <pc:sldMk cId="3325139411" sldId="367"/>
            <ac:spMk id="6" creationId="{F3ABEBCE-DE7C-3B64-969B-C08A01F63C06}"/>
          </ac:spMkLst>
        </pc:spChg>
      </pc:sldChg>
      <pc:sldChg chg="addSp delSp modSp new mod">
        <pc:chgData name="Kavita Shirsat" userId="d3cea5b6e0c28af1" providerId="LiveId" clId="{56EAFEBD-5CF1-4161-89B8-287DFC5DB149}" dt="2023-03-14T04:31:33.425" v="242" actId="123"/>
        <pc:sldMkLst>
          <pc:docMk/>
          <pc:sldMk cId="395611701" sldId="368"/>
        </pc:sldMkLst>
        <pc:spChg chg="del mod">
          <ac:chgData name="Kavita Shirsat" userId="d3cea5b6e0c28af1" providerId="LiveId" clId="{56EAFEBD-5CF1-4161-89B8-287DFC5DB149}" dt="2023-03-14T04:30:24.376" v="220" actId="478"/>
          <ac:spMkLst>
            <pc:docMk/>
            <pc:sldMk cId="395611701" sldId="368"/>
            <ac:spMk id="2" creationId="{FDDA3AE4-0DF5-E60A-2726-9E30AB28151E}"/>
          </ac:spMkLst>
        </pc:spChg>
        <pc:spChg chg="mod">
          <ac:chgData name="Kavita Shirsat" userId="d3cea5b6e0c28af1" providerId="LiveId" clId="{56EAFEBD-5CF1-4161-89B8-287DFC5DB149}" dt="2023-03-14T04:31:33.425" v="242" actId="123"/>
          <ac:spMkLst>
            <pc:docMk/>
            <pc:sldMk cId="395611701" sldId="368"/>
            <ac:spMk id="3" creationId="{B5B3536A-C24A-E97A-ECB4-0F031CE1DAA8}"/>
          </ac:spMkLst>
        </pc:spChg>
        <pc:spChg chg="add del mod">
          <ac:chgData name="Kavita Shirsat" userId="d3cea5b6e0c28af1" providerId="LiveId" clId="{56EAFEBD-5CF1-4161-89B8-287DFC5DB149}" dt="2023-03-14T04:30:41.388" v="228" actId="478"/>
          <ac:spMkLst>
            <pc:docMk/>
            <pc:sldMk cId="395611701" sldId="368"/>
            <ac:spMk id="5" creationId="{0AE65659-1DD2-199B-5FBD-FA7098A38BBB}"/>
          </ac:spMkLst>
        </pc:spChg>
        <pc:spChg chg="add mod">
          <ac:chgData name="Kavita Shirsat" userId="d3cea5b6e0c28af1" providerId="LiveId" clId="{56EAFEBD-5CF1-4161-89B8-287DFC5DB149}" dt="2023-03-14T04:30:24.870" v="221"/>
          <ac:spMkLst>
            <pc:docMk/>
            <pc:sldMk cId="395611701" sldId="368"/>
            <ac:spMk id="6" creationId="{CEB2B15E-6405-33B0-F6C3-80D4C66AE3F1}"/>
          </ac:spMkLst>
        </pc:spChg>
      </pc:sldChg>
      <pc:sldChg chg="new del">
        <pc:chgData name="Kavita Shirsat" userId="d3cea5b6e0c28af1" providerId="LiveId" clId="{56EAFEBD-5CF1-4161-89B8-287DFC5DB149}" dt="2023-03-14T04:25:56.543" v="174" actId="680"/>
        <pc:sldMkLst>
          <pc:docMk/>
          <pc:sldMk cId="900536628" sldId="368"/>
        </pc:sldMkLst>
      </pc:sldChg>
      <pc:sldChg chg="modSp new mod ord">
        <pc:chgData name="Kavita Shirsat" userId="d3cea5b6e0c28af1" providerId="LiveId" clId="{56EAFEBD-5CF1-4161-89B8-287DFC5DB149}" dt="2023-03-14T04:44:42.996" v="266" actId="20578"/>
        <pc:sldMkLst>
          <pc:docMk/>
          <pc:sldMk cId="3886187955" sldId="369"/>
        </pc:sldMkLst>
        <pc:spChg chg="mod">
          <ac:chgData name="Kavita Shirsat" userId="d3cea5b6e0c28af1" providerId="LiveId" clId="{56EAFEBD-5CF1-4161-89B8-287DFC5DB149}" dt="2023-03-14T04:27:17.190" v="193"/>
          <ac:spMkLst>
            <pc:docMk/>
            <pc:sldMk cId="3886187955" sldId="369"/>
            <ac:spMk id="2" creationId="{ED92531B-B3D5-3658-62EC-B715A1FCFC8F}"/>
          </ac:spMkLst>
        </pc:spChg>
        <pc:spChg chg="mod">
          <ac:chgData name="Kavita Shirsat" userId="d3cea5b6e0c28af1" providerId="LiveId" clId="{56EAFEBD-5CF1-4161-89B8-287DFC5DB149}" dt="2023-03-14T04:28:07.193" v="202" actId="1076"/>
          <ac:spMkLst>
            <pc:docMk/>
            <pc:sldMk cId="3886187955" sldId="369"/>
            <ac:spMk id="3" creationId="{23A36F26-0F9E-40F0-F6E3-88DA81E68A83}"/>
          </ac:spMkLst>
        </pc:spChg>
      </pc:sldChg>
      <pc:sldChg chg="modSp new mod">
        <pc:chgData name="Kavita Shirsat" userId="d3cea5b6e0c28af1" providerId="LiveId" clId="{56EAFEBD-5CF1-4161-89B8-287DFC5DB149}" dt="2023-03-14T04:36:47.938" v="247"/>
        <pc:sldMkLst>
          <pc:docMk/>
          <pc:sldMk cId="362378274" sldId="370"/>
        </pc:sldMkLst>
        <pc:spChg chg="mod">
          <ac:chgData name="Kavita Shirsat" userId="d3cea5b6e0c28af1" providerId="LiveId" clId="{56EAFEBD-5CF1-4161-89B8-287DFC5DB149}" dt="2023-03-14T04:34:28.412" v="244"/>
          <ac:spMkLst>
            <pc:docMk/>
            <pc:sldMk cId="362378274" sldId="370"/>
            <ac:spMk id="2" creationId="{D2088316-7ED6-939B-12C1-8CF02ABA78C2}"/>
          </ac:spMkLst>
        </pc:spChg>
        <pc:spChg chg="mod">
          <ac:chgData name="Kavita Shirsat" userId="d3cea5b6e0c28af1" providerId="LiveId" clId="{56EAFEBD-5CF1-4161-89B8-287DFC5DB149}" dt="2023-03-14T04:36:47.938" v="247"/>
          <ac:spMkLst>
            <pc:docMk/>
            <pc:sldMk cId="362378274" sldId="370"/>
            <ac:spMk id="3" creationId="{69606A20-2F8B-A380-0562-A0325962F599}"/>
          </ac:spMkLst>
        </pc:spChg>
      </pc:sldChg>
      <pc:sldChg chg="addSp delSp modSp new mod">
        <pc:chgData name="Kavita Shirsat" userId="d3cea5b6e0c28af1" providerId="LiveId" clId="{56EAFEBD-5CF1-4161-89B8-287DFC5DB149}" dt="2023-03-14T04:38:39.637" v="262" actId="1076"/>
        <pc:sldMkLst>
          <pc:docMk/>
          <pc:sldMk cId="558016820" sldId="371"/>
        </pc:sldMkLst>
        <pc:spChg chg="del mod">
          <ac:chgData name="Kavita Shirsat" userId="d3cea5b6e0c28af1" providerId="LiveId" clId="{56EAFEBD-5CF1-4161-89B8-287DFC5DB149}" dt="2023-03-14T04:38:25.308" v="257" actId="478"/>
          <ac:spMkLst>
            <pc:docMk/>
            <pc:sldMk cId="558016820" sldId="371"/>
            <ac:spMk id="2" creationId="{D3E33566-E8CD-FD7C-255F-9DE387056710}"/>
          </ac:spMkLst>
        </pc:spChg>
        <pc:spChg chg="mod">
          <ac:chgData name="Kavita Shirsat" userId="d3cea5b6e0c28af1" providerId="LiveId" clId="{56EAFEBD-5CF1-4161-89B8-287DFC5DB149}" dt="2023-03-14T04:38:39.637" v="262" actId="1076"/>
          <ac:spMkLst>
            <pc:docMk/>
            <pc:sldMk cId="558016820" sldId="371"/>
            <ac:spMk id="3" creationId="{1340655B-F4BB-262B-31DB-678344243957}"/>
          </ac:spMkLst>
        </pc:spChg>
        <pc:spChg chg="add mod">
          <ac:chgData name="Kavita Shirsat" userId="d3cea5b6e0c28af1" providerId="LiveId" clId="{56EAFEBD-5CF1-4161-89B8-287DFC5DB149}" dt="2023-03-14T04:38:36.746" v="261" actId="1076"/>
          <ac:spMkLst>
            <pc:docMk/>
            <pc:sldMk cId="558016820" sldId="371"/>
            <ac:spMk id="4" creationId="{7DE818E6-6B58-0BA5-C21E-ECA3E94B3093}"/>
          </ac:spMkLst>
        </pc:spChg>
      </pc:sldChg>
      <pc:sldChg chg="addSp delSp modSp new del mod modClrScheme chgLayout">
        <pc:chgData name="Kavita Shirsat" userId="d3cea5b6e0c28af1" providerId="LiveId" clId="{56EAFEBD-5CF1-4161-89B8-287DFC5DB149}" dt="2023-03-14T04:48:49.758" v="327" actId="47"/>
        <pc:sldMkLst>
          <pc:docMk/>
          <pc:sldMk cId="1716499172" sldId="372"/>
        </pc:sldMkLst>
        <pc:spChg chg="add del mod">
          <ac:chgData name="Kavita Shirsat" userId="d3cea5b6e0c28af1" providerId="LiveId" clId="{56EAFEBD-5CF1-4161-89B8-287DFC5DB149}" dt="2023-03-14T04:45:07.327" v="273"/>
          <ac:spMkLst>
            <pc:docMk/>
            <pc:sldMk cId="1716499172" sldId="372"/>
            <ac:spMk id="3" creationId="{EF304453-772D-460E-FDA1-00BC00A28F2F}"/>
          </ac:spMkLst>
        </pc:spChg>
        <pc:spChg chg="add mod">
          <ac:chgData name="Kavita Shirsat" userId="d3cea5b6e0c28af1" providerId="LiveId" clId="{56EAFEBD-5CF1-4161-89B8-287DFC5DB149}" dt="2023-03-14T04:47:51.842" v="310" actId="21"/>
          <ac:spMkLst>
            <pc:docMk/>
            <pc:sldMk cId="1716499172" sldId="372"/>
            <ac:spMk id="5" creationId="{5A32108E-7749-029E-A257-DF71BC39BE83}"/>
          </ac:spMkLst>
        </pc:spChg>
        <pc:spChg chg="add mod">
          <ac:chgData name="Kavita Shirsat" userId="d3cea5b6e0c28af1" providerId="LiveId" clId="{56EAFEBD-5CF1-4161-89B8-287DFC5DB149}" dt="2023-03-14T04:47:42.429" v="308" actId="21"/>
          <ac:spMkLst>
            <pc:docMk/>
            <pc:sldMk cId="1716499172" sldId="372"/>
            <ac:spMk id="7" creationId="{E097FAAB-DCE9-A030-C5B0-6730C9AF1F35}"/>
          </ac:spMkLst>
        </pc:spChg>
        <pc:spChg chg="add del mod">
          <ac:chgData name="Kavita Shirsat" userId="d3cea5b6e0c28af1" providerId="LiveId" clId="{56EAFEBD-5CF1-4161-89B8-287DFC5DB149}" dt="2023-03-14T04:47:28.739" v="302"/>
          <ac:spMkLst>
            <pc:docMk/>
            <pc:sldMk cId="1716499172" sldId="372"/>
            <ac:spMk id="9" creationId="{377FCE99-995B-BC93-8DF7-D09BF837E16E}"/>
          </ac:spMkLst>
        </pc:spChg>
        <pc:spChg chg="add mod ord">
          <ac:chgData name="Kavita Shirsat" userId="d3cea5b6e0c28af1" providerId="LiveId" clId="{56EAFEBD-5CF1-4161-89B8-287DFC5DB149}" dt="2023-03-14T04:47:39.163" v="307" actId="27636"/>
          <ac:spMkLst>
            <pc:docMk/>
            <pc:sldMk cId="1716499172" sldId="372"/>
            <ac:spMk id="10" creationId="{DA04ED00-3B5A-FD3D-E2D7-63B0C5373196}"/>
          </ac:spMkLst>
        </pc:spChg>
        <pc:spChg chg="add mod ord">
          <ac:chgData name="Kavita Shirsat" userId="d3cea5b6e0c28af1" providerId="LiveId" clId="{56EAFEBD-5CF1-4161-89B8-287DFC5DB149}" dt="2023-03-14T04:47:23.878" v="299" actId="14100"/>
          <ac:spMkLst>
            <pc:docMk/>
            <pc:sldMk cId="1716499172" sldId="372"/>
            <ac:spMk id="11" creationId="{56A9AF61-FB45-562B-E8EE-6318FCE97BB3}"/>
          </ac:spMkLst>
        </pc:spChg>
        <pc:graphicFrameChg chg="add del mod">
          <ac:chgData name="Kavita Shirsat" userId="d3cea5b6e0c28af1" providerId="LiveId" clId="{56EAFEBD-5CF1-4161-89B8-287DFC5DB149}" dt="2023-03-14T04:45:07.327" v="273"/>
          <ac:graphicFrameMkLst>
            <pc:docMk/>
            <pc:sldMk cId="1716499172" sldId="372"/>
            <ac:graphicFrameMk id="2" creationId="{426C7FD4-D23B-C3E4-50D0-AF05556F5B74}"/>
          </ac:graphicFrameMkLst>
        </pc:graphicFrameChg>
      </pc:sldChg>
      <pc:sldChg chg="addSp delSp modSp new mod">
        <pc:chgData name="Kavita Shirsat" userId="d3cea5b6e0c28af1" providerId="LiveId" clId="{56EAFEBD-5CF1-4161-89B8-287DFC5DB149}" dt="2023-03-14T04:52:14.459" v="360" actId="1076"/>
        <pc:sldMkLst>
          <pc:docMk/>
          <pc:sldMk cId="3414623821" sldId="373"/>
        </pc:sldMkLst>
        <pc:spChg chg="mod">
          <ac:chgData name="Kavita Shirsat" userId="d3cea5b6e0c28af1" providerId="LiveId" clId="{56EAFEBD-5CF1-4161-89B8-287DFC5DB149}" dt="2023-03-14T04:48:47.299" v="326" actId="14100"/>
          <ac:spMkLst>
            <pc:docMk/>
            <pc:sldMk cId="3414623821" sldId="373"/>
            <ac:spMk id="2" creationId="{737DE466-FD90-111F-5BCB-38C24DE8861A}"/>
          </ac:spMkLst>
        </pc:spChg>
        <pc:spChg chg="add del mod">
          <ac:chgData name="Kavita Shirsat" userId="d3cea5b6e0c28af1" providerId="LiveId" clId="{56EAFEBD-5CF1-4161-89B8-287DFC5DB149}" dt="2023-03-14T04:51:36.199" v="356" actId="20577"/>
          <ac:spMkLst>
            <pc:docMk/>
            <pc:sldMk cId="3414623821" sldId="373"/>
            <ac:spMk id="3" creationId="{D7E967C3-44B6-438E-C048-94284549B080}"/>
          </ac:spMkLst>
        </pc:spChg>
        <pc:spChg chg="add mod">
          <ac:chgData name="Kavita Shirsat" userId="d3cea5b6e0c28af1" providerId="LiveId" clId="{56EAFEBD-5CF1-4161-89B8-287DFC5DB149}" dt="2023-03-14T04:50:48.392" v="341" actId="1076"/>
          <ac:spMkLst>
            <pc:docMk/>
            <pc:sldMk cId="3414623821" sldId="373"/>
            <ac:spMk id="5" creationId="{C5EB8ABF-4D89-A9EC-4282-7AC42CF27571}"/>
          </ac:spMkLst>
        </pc:spChg>
        <pc:spChg chg="add del">
          <ac:chgData name="Kavita Shirsat" userId="d3cea5b6e0c28af1" providerId="LiveId" clId="{56EAFEBD-5CF1-4161-89B8-287DFC5DB149}" dt="2023-03-14T04:49:46.323" v="333"/>
          <ac:spMkLst>
            <pc:docMk/>
            <pc:sldMk cId="3414623821" sldId="373"/>
            <ac:spMk id="6" creationId="{BC51186F-68C8-4A97-21F9-F5E0622FBBB5}"/>
          </ac:spMkLst>
        </pc:spChg>
        <pc:spChg chg="add del mod">
          <ac:chgData name="Kavita Shirsat" userId="d3cea5b6e0c28af1" providerId="LiveId" clId="{56EAFEBD-5CF1-4161-89B8-287DFC5DB149}" dt="2023-03-14T04:49:39.841" v="332" actId="21"/>
          <ac:spMkLst>
            <pc:docMk/>
            <pc:sldMk cId="3414623821" sldId="373"/>
            <ac:spMk id="7" creationId="{00C3A0CF-42CE-A783-BE7E-42718D96FF8E}"/>
          </ac:spMkLst>
        </pc:spChg>
        <pc:graphicFrameChg chg="add mod">
          <ac:chgData name="Kavita Shirsat" userId="d3cea5b6e0c28af1" providerId="LiveId" clId="{56EAFEBD-5CF1-4161-89B8-287DFC5DB149}" dt="2023-03-14T04:52:14.459" v="360" actId="1076"/>
          <ac:graphicFrameMkLst>
            <pc:docMk/>
            <pc:sldMk cId="3414623821" sldId="373"/>
            <ac:graphicFrameMk id="8" creationId="{CF2D055F-56DB-4098-643B-5FD5D0D44FC6}"/>
          </ac:graphicFrameMkLst>
        </pc:graphicFrameChg>
      </pc:sldChg>
      <pc:sldChg chg="addSp delSp modSp new del mod chgLayout">
        <pc:chgData name="Kavita Shirsat" userId="d3cea5b6e0c28af1" providerId="LiveId" clId="{56EAFEBD-5CF1-4161-89B8-287DFC5DB149}" dt="2023-03-14T05:19:44.257" v="387" actId="47"/>
        <pc:sldMkLst>
          <pc:docMk/>
          <pc:sldMk cId="288254774" sldId="374"/>
        </pc:sldMkLst>
        <pc:spChg chg="del">
          <ac:chgData name="Kavita Shirsat" userId="d3cea5b6e0c28af1" providerId="LiveId" clId="{56EAFEBD-5CF1-4161-89B8-287DFC5DB149}" dt="2023-03-14T05:17:15.505" v="369" actId="700"/>
          <ac:spMkLst>
            <pc:docMk/>
            <pc:sldMk cId="288254774" sldId="374"/>
            <ac:spMk id="2" creationId="{EBA07476-1397-A41E-21F9-3D6B3DB3D523}"/>
          </ac:spMkLst>
        </pc:spChg>
        <pc:spChg chg="del">
          <ac:chgData name="Kavita Shirsat" userId="d3cea5b6e0c28af1" providerId="LiveId" clId="{56EAFEBD-5CF1-4161-89B8-287DFC5DB149}" dt="2023-03-14T05:16:52.942" v="366"/>
          <ac:spMkLst>
            <pc:docMk/>
            <pc:sldMk cId="288254774" sldId="374"/>
            <ac:spMk id="3" creationId="{33A5EF51-B02B-9F92-942B-F7FDE99DDB1E}"/>
          </ac:spMkLst>
        </pc:spChg>
        <pc:spChg chg="add del mod">
          <ac:chgData name="Kavita Shirsat" userId="d3cea5b6e0c28af1" providerId="LiveId" clId="{56EAFEBD-5CF1-4161-89B8-287DFC5DB149}" dt="2023-03-14T05:17:06.561" v="368" actId="478"/>
          <ac:spMkLst>
            <pc:docMk/>
            <pc:sldMk cId="288254774" sldId="374"/>
            <ac:spMk id="5" creationId="{0A11C4BB-F9F7-27DC-C70A-BC2A8D313348}"/>
          </ac:spMkLst>
        </pc:spChg>
        <pc:spChg chg="add mod ord">
          <ac:chgData name="Kavita Shirsat" userId="d3cea5b6e0c28af1" providerId="LiveId" clId="{56EAFEBD-5CF1-4161-89B8-287DFC5DB149}" dt="2023-03-14T05:17:15.505" v="369" actId="700"/>
          <ac:spMkLst>
            <pc:docMk/>
            <pc:sldMk cId="288254774" sldId="374"/>
            <ac:spMk id="6" creationId="{8C55B713-34FF-D689-32F9-5D8779A3BAF5}"/>
          </ac:spMkLst>
        </pc:spChg>
        <pc:spChg chg="add">
          <ac:chgData name="Kavita Shirsat" userId="d3cea5b6e0c28af1" providerId="LiveId" clId="{56EAFEBD-5CF1-4161-89B8-287DFC5DB149}" dt="2023-03-14T05:17:21.274" v="370" actId="22"/>
          <ac:spMkLst>
            <pc:docMk/>
            <pc:sldMk cId="288254774" sldId="374"/>
            <ac:spMk id="8" creationId="{51B23CD7-3D57-3AF9-3128-3BF9DBEB6128}"/>
          </ac:spMkLst>
        </pc:spChg>
        <pc:graphicFrameChg chg="add mod ord modGraphic">
          <ac:chgData name="Kavita Shirsat" userId="d3cea5b6e0c28af1" providerId="LiveId" clId="{56EAFEBD-5CF1-4161-89B8-287DFC5DB149}" dt="2023-03-14T05:17:15.505" v="369" actId="700"/>
          <ac:graphicFrameMkLst>
            <pc:docMk/>
            <pc:sldMk cId="288254774" sldId="374"/>
            <ac:graphicFrameMk id="4" creationId="{0FF2C105-4D17-D1C7-0224-09FE56E60702}"/>
          </ac:graphicFrameMkLst>
        </pc:graphicFrameChg>
      </pc:sldChg>
      <pc:sldChg chg="addSp delSp modSp new del mod">
        <pc:chgData name="Kavita Shirsat" userId="d3cea5b6e0c28af1" providerId="LiveId" clId="{56EAFEBD-5CF1-4161-89B8-287DFC5DB149}" dt="2023-03-14T04:52:38.601" v="362" actId="47"/>
        <pc:sldMkLst>
          <pc:docMk/>
          <pc:sldMk cId="4207920163" sldId="374"/>
        </pc:sldMkLst>
        <pc:spChg chg="del">
          <ac:chgData name="Kavita Shirsat" userId="d3cea5b6e0c28af1" providerId="LiveId" clId="{56EAFEBD-5CF1-4161-89B8-287DFC5DB149}" dt="2023-03-14T04:52:02.895" v="358"/>
          <ac:spMkLst>
            <pc:docMk/>
            <pc:sldMk cId="4207920163" sldId="374"/>
            <ac:spMk id="3" creationId="{EC7C4521-BFFB-E56D-3F6C-6DD96B087888}"/>
          </ac:spMkLst>
        </pc:spChg>
        <pc:spChg chg="add mod">
          <ac:chgData name="Kavita Shirsat" userId="d3cea5b6e0c28af1" providerId="LiveId" clId="{56EAFEBD-5CF1-4161-89B8-287DFC5DB149}" dt="2023-03-14T04:52:22.178" v="361" actId="478"/>
          <ac:spMkLst>
            <pc:docMk/>
            <pc:sldMk cId="4207920163" sldId="374"/>
            <ac:spMk id="6" creationId="{9CAC1E37-1A4A-C131-5914-BCE42E267625}"/>
          </ac:spMkLst>
        </pc:spChg>
        <pc:graphicFrameChg chg="add del mod">
          <ac:chgData name="Kavita Shirsat" userId="d3cea5b6e0c28af1" providerId="LiveId" clId="{56EAFEBD-5CF1-4161-89B8-287DFC5DB149}" dt="2023-03-14T04:52:22.178" v="361" actId="478"/>
          <ac:graphicFrameMkLst>
            <pc:docMk/>
            <pc:sldMk cId="4207920163" sldId="374"/>
            <ac:graphicFrameMk id="4" creationId="{B15DB15E-27F6-C85C-B45C-95898E864B0A}"/>
          </ac:graphicFrameMkLst>
        </pc:graphicFrameChg>
      </pc:sldChg>
      <pc:sldChg chg="addSp delSp modSp new mod">
        <pc:chgData name="Kavita Shirsat" userId="d3cea5b6e0c28af1" providerId="LiveId" clId="{56EAFEBD-5CF1-4161-89B8-287DFC5DB149}" dt="2023-03-14T05:20:15.655" v="393" actId="1076"/>
        <pc:sldMkLst>
          <pc:docMk/>
          <pc:sldMk cId="1706844496" sldId="375"/>
        </pc:sldMkLst>
        <pc:spChg chg="mod">
          <ac:chgData name="Kavita Shirsat" userId="d3cea5b6e0c28af1" providerId="LiveId" clId="{56EAFEBD-5CF1-4161-89B8-287DFC5DB149}" dt="2023-03-14T05:18:38.728" v="377" actId="27636"/>
          <ac:spMkLst>
            <pc:docMk/>
            <pc:sldMk cId="1706844496" sldId="375"/>
            <ac:spMk id="2" creationId="{02066CF0-B078-BD2B-FD58-662FD2AC7C58}"/>
          </ac:spMkLst>
        </pc:spChg>
        <pc:spChg chg="mod">
          <ac:chgData name="Kavita Shirsat" userId="d3cea5b6e0c28af1" providerId="LiveId" clId="{56EAFEBD-5CF1-4161-89B8-287DFC5DB149}" dt="2023-03-14T05:18:41.866" v="378" actId="1076"/>
          <ac:spMkLst>
            <pc:docMk/>
            <pc:sldMk cId="1706844496" sldId="375"/>
            <ac:spMk id="3" creationId="{FEBB6A8B-AF04-DCCE-999D-24C51A8903C9}"/>
          </ac:spMkLst>
        </pc:spChg>
        <pc:spChg chg="add del mod">
          <ac:chgData name="Kavita Shirsat" userId="d3cea5b6e0c28af1" providerId="LiveId" clId="{56EAFEBD-5CF1-4161-89B8-287DFC5DB149}" dt="2023-03-14T05:18:46.300" v="379" actId="478"/>
          <ac:spMkLst>
            <pc:docMk/>
            <pc:sldMk cId="1706844496" sldId="375"/>
            <ac:spMk id="5" creationId="{35A6D495-684F-D090-2B1C-AE25A7163B2F}"/>
          </ac:spMkLst>
        </pc:spChg>
        <pc:spChg chg="add mod">
          <ac:chgData name="Kavita Shirsat" userId="d3cea5b6e0c28af1" providerId="LiveId" clId="{56EAFEBD-5CF1-4161-89B8-287DFC5DB149}" dt="2023-03-14T05:20:15.655" v="393" actId="1076"/>
          <ac:spMkLst>
            <pc:docMk/>
            <pc:sldMk cId="1706844496" sldId="375"/>
            <ac:spMk id="8" creationId="{547A3CEE-A30C-9DCA-8DBC-5AE40E9004D1}"/>
          </ac:spMkLst>
        </pc:spChg>
        <pc:graphicFrameChg chg="add mod">
          <ac:chgData name="Kavita Shirsat" userId="d3cea5b6e0c28af1" providerId="LiveId" clId="{56EAFEBD-5CF1-4161-89B8-287DFC5DB149}" dt="2023-03-14T05:19:27.424" v="385" actId="1076"/>
          <ac:graphicFrameMkLst>
            <pc:docMk/>
            <pc:sldMk cId="1706844496" sldId="375"/>
            <ac:graphicFrameMk id="6" creationId="{14628D38-D6CF-A077-6308-B076BAC4B8D3}"/>
          </ac:graphicFrameMkLst>
        </pc:graphicFrameChg>
      </pc:sldChg>
      <pc:sldChg chg="addSp delSp modSp new mod">
        <pc:chgData name="Kavita Shirsat" userId="d3cea5b6e0c28af1" providerId="LiveId" clId="{56EAFEBD-5CF1-4161-89B8-287DFC5DB149}" dt="2023-03-14T05:22:37.015" v="436" actId="5793"/>
        <pc:sldMkLst>
          <pc:docMk/>
          <pc:sldMk cId="2473425372" sldId="376"/>
        </pc:sldMkLst>
        <pc:spChg chg="del mod">
          <ac:chgData name="Kavita Shirsat" userId="d3cea5b6e0c28af1" providerId="LiveId" clId="{56EAFEBD-5CF1-4161-89B8-287DFC5DB149}" dt="2023-03-14T05:20:38.902" v="396" actId="478"/>
          <ac:spMkLst>
            <pc:docMk/>
            <pc:sldMk cId="2473425372" sldId="376"/>
            <ac:spMk id="2" creationId="{EE45055A-FD27-2996-727B-324E6592AEE7}"/>
          </ac:spMkLst>
        </pc:spChg>
        <pc:spChg chg="mod">
          <ac:chgData name="Kavita Shirsat" userId="d3cea5b6e0c28af1" providerId="LiveId" clId="{56EAFEBD-5CF1-4161-89B8-287DFC5DB149}" dt="2023-03-14T05:22:37.015" v="436" actId="5793"/>
          <ac:spMkLst>
            <pc:docMk/>
            <pc:sldMk cId="2473425372" sldId="376"/>
            <ac:spMk id="3" creationId="{BDB8092B-838C-B989-FF80-0424890C240A}"/>
          </ac:spMkLst>
        </pc:spChg>
        <pc:spChg chg="add del">
          <ac:chgData name="Kavita Shirsat" userId="d3cea5b6e0c28af1" providerId="LiveId" clId="{56EAFEBD-5CF1-4161-89B8-287DFC5DB149}" dt="2023-03-14T05:20:49.312" v="399"/>
          <ac:spMkLst>
            <pc:docMk/>
            <pc:sldMk cId="2473425372" sldId="376"/>
            <ac:spMk id="4" creationId="{DA77D876-37D4-326B-15F7-81871354DCD0}"/>
          </ac:spMkLst>
        </pc:spChg>
        <pc:spChg chg="add del">
          <ac:chgData name="Kavita Shirsat" userId="d3cea5b6e0c28af1" providerId="LiveId" clId="{56EAFEBD-5CF1-4161-89B8-287DFC5DB149}" dt="2023-03-14T05:20:49.312" v="399"/>
          <ac:spMkLst>
            <pc:docMk/>
            <pc:sldMk cId="2473425372" sldId="376"/>
            <ac:spMk id="5" creationId="{C0CD5E97-0370-4290-9792-12156746BEBD}"/>
          </ac:spMkLst>
        </pc:spChg>
        <pc:spChg chg="add del">
          <ac:chgData name="Kavita Shirsat" userId="d3cea5b6e0c28af1" providerId="LiveId" clId="{56EAFEBD-5CF1-4161-89B8-287DFC5DB149}" dt="2023-03-14T05:20:49.312" v="399"/>
          <ac:spMkLst>
            <pc:docMk/>
            <pc:sldMk cId="2473425372" sldId="376"/>
            <ac:spMk id="6" creationId="{F140342A-B5F0-423B-A10E-DD201D56F5A3}"/>
          </ac:spMkLst>
        </pc:spChg>
        <pc:spChg chg="add del">
          <ac:chgData name="Kavita Shirsat" userId="d3cea5b6e0c28af1" providerId="LiveId" clId="{56EAFEBD-5CF1-4161-89B8-287DFC5DB149}" dt="2023-03-14T05:20:49.312" v="399"/>
          <ac:spMkLst>
            <pc:docMk/>
            <pc:sldMk cId="2473425372" sldId="376"/>
            <ac:spMk id="7" creationId="{47CB5994-8F9B-81D7-43C3-D322B5D0691E}"/>
          </ac:spMkLst>
        </pc:spChg>
        <pc:spChg chg="add del">
          <ac:chgData name="Kavita Shirsat" userId="d3cea5b6e0c28af1" providerId="LiveId" clId="{56EAFEBD-5CF1-4161-89B8-287DFC5DB149}" dt="2023-03-14T05:20:49.312" v="399"/>
          <ac:spMkLst>
            <pc:docMk/>
            <pc:sldMk cId="2473425372" sldId="376"/>
            <ac:spMk id="8" creationId="{C4C5D57F-FFD9-3034-3659-331246C55897}"/>
          </ac:spMkLst>
        </pc:spChg>
        <pc:spChg chg="add del">
          <ac:chgData name="Kavita Shirsat" userId="d3cea5b6e0c28af1" providerId="LiveId" clId="{56EAFEBD-5CF1-4161-89B8-287DFC5DB149}" dt="2023-03-14T05:20:49.312" v="399"/>
          <ac:spMkLst>
            <pc:docMk/>
            <pc:sldMk cId="2473425372" sldId="376"/>
            <ac:spMk id="9" creationId="{89EF6464-051F-3969-5E2F-08A02284264C}"/>
          </ac:spMkLst>
        </pc:spChg>
        <pc:spChg chg="add del">
          <ac:chgData name="Kavita Shirsat" userId="d3cea5b6e0c28af1" providerId="LiveId" clId="{56EAFEBD-5CF1-4161-89B8-287DFC5DB149}" dt="2023-03-14T05:20:49.312" v="399"/>
          <ac:spMkLst>
            <pc:docMk/>
            <pc:sldMk cId="2473425372" sldId="376"/>
            <ac:spMk id="10" creationId="{A5951164-3D5F-620B-D5CA-F8A6535257E6}"/>
          </ac:spMkLst>
        </pc:spChg>
        <pc:spChg chg="add del">
          <ac:chgData name="Kavita Shirsat" userId="d3cea5b6e0c28af1" providerId="LiveId" clId="{56EAFEBD-5CF1-4161-89B8-287DFC5DB149}" dt="2023-03-14T05:20:49.312" v="399"/>
          <ac:spMkLst>
            <pc:docMk/>
            <pc:sldMk cId="2473425372" sldId="376"/>
            <ac:spMk id="11" creationId="{1E080A62-662F-20A8-5B5D-021BCE80E10C}"/>
          </ac:spMkLst>
        </pc:spChg>
        <pc:spChg chg="add del">
          <ac:chgData name="Kavita Shirsat" userId="d3cea5b6e0c28af1" providerId="LiveId" clId="{56EAFEBD-5CF1-4161-89B8-287DFC5DB149}" dt="2023-03-14T05:20:49.312" v="399"/>
          <ac:spMkLst>
            <pc:docMk/>
            <pc:sldMk cId="2473425372" sldId="376"/>
            <ac:spMk id="12" creationId="{1F0C9E4A-00EC-E765-267E-4C4CB1EB1D1F}"/>
          </ac:spMkLst>
        </pc:spChg>
      </pc:sldChg>
      <pc:sldChg chg="modSp new mod">
        <pc:chgData name="Kavita Shirsat" userId="d3cea5b6e0c28af1" providerId="LiveId" clId="{56EAFEBD-5CF1-4161-89B8-287DFC5DB149}" dt="2023-03-14T05:21:54.155" v="413"/>
        <pc:sldMkLst>
          <pc:docMk/>
          <pc:sldMk cId="2449485403" sldId="377"/>
        </pc:sldMkLst>
        <pc:spChg chg="mod">
          <ac:chgData name="Kavita Shirsat" userId="d3cea5b6e0c28af1" providerId="LiveId" clId="{56EAFEBD-5CF1-4161-89B8-287DFC5DB149}" dt="2023-03-14T05:21:54.155" v="413"/>
          <ac:spMkLst>
            <pc:docMk/>
            <pc:sldMk cId="2449485403" sldId="377"/>
            <ac:spMk id="3" creationId="{5A396CDC-1945-8F8F-C495-2C41F5FB031C}"/>
          </ac:spMkLst>
        </pc:spChg>
      </pc:sldChg>
      <pc:sldChg chg="modSp new mod">
        <pc:chgData name="Kavita Shirsat" userId="d3cea5b6e0c28af1" providerId="LiveId" clId="{56EAFEBD-5CF1-4161-89B8-287DFC5DB149}" dt="2023-03-14T05:26:24.796" v="449" actId="20577"/>
        <pc:sldMkLst>
          <pc:docMk/>
          <pc:sldMk cId="1897634830" sldId="378"/>
        </pc:sldMkLst>
        <pc:spChg chg="mod">
          <ac:chgData name="Kavita Shirsat" userId="d3cea5b6e0c28af1" providerId="LiveId" clId="{56EAFEBD-5CF1-4161-89B8-287DFC5DB149}" dt="2023-03-14T05:25:30.072" v="441" actId="27636"/>
          <ac:spMkLst>
            <pc:docMk/>
            <pc:sldMk cId="1897634830" sldId="378"/>
            <ac:spMk id="2" creationId="{3C3A6AB0-BA12-F834-04C7-FEB74ADC917C}"/>
          </ac:spMkLst>
        </pc:spChg>
        <pc:spChg chg="mod">
          <ac:chgData name="Kavita Shirsat" userId="d3cea5b6e0c28af1" providerId="LiveId" clId="{56EAFEBD-5CF1-4161-89B8-287DFC5DB149}" dt="2023-03-14T05:26:24.796" v="449" actId="20577"/>
          <ac:spMkLst>
            <pc:docMk/>
            <pc:sldMk cId="1897634830" sldId="378"/>
            <ac:spMk id="3" creationId="{2FC3BE30-5758-A797-1C82-2BDDD373E254}"/>
          </ac:spMkLst>
        </pc:spChg>
      </pc:sldChg>
      <pc:sldChg chg="modSp new mod">
        <pc:chgData name="Kavita Shirsat" userId="d3cea5b6e0c28af1" providerId="LiveId" clId="{56EAFEBD-5CF1-4161-89B8-287DFC5DB149}" dt="2023-03-14T05:28:37.268" v="462" actId="5793"/>
        <pc:sldMkLst>
          <pc:docMk/>
          <pc:sldMk cId="2589053125" sldId="379"/>
        </pc:sldMkLst>
        <pc:spChg chg="mod">
          <ac:chgData name="Kavita Shirsat" userId="d3cea5b6e0c28af1" providerId="LiveId" clId="{56EAFEBD-5CF1-4161-89B8-287DFC5DB149}" dt="2023-03-14T05:28:37.268" v="462" actId="5793"/>
          <ac:spMkLst>
            <pc:docMk/>
            <pc:sldMk cId="2589053125" sldId="379"/>
            <ac:spMk id="3" creationId="{59BF493C-DAE7-B268-3A86-8B5090E7244A}"/>
          </ac:spMkLst>
        </pc:spChg>
      </pc:sldChg>
      <pc:sldChg chg="modSp new mod">
        <pc:chgData name="Kavita Shirsat" userId="d3cea5b6e0c28af1" providerId="LiveId" clId="{56EAFEBD-5CF1-4161-89B8-287DFC5DB149}" dt="2023-03-14T05:29:00.993" v="464"/>
        <pc:sldMkLst>
          <pc:docMk/>
          <pc:sldMk cId="856850467" sldId="380"/>
        </pc:sldMkLst>
        <pc:spChg chg="mod">
          <ac:chgData name="Kavita Shirsat" userId="d3cea5b6e0c28af1" providerId="LiveId" clId="{56EAFEBD-5CF1-4161-89B8-287DFC5DB149}" dt="2023-03-14T05:29:00.993" v="464"/>
          <ac:spMkLst>
            <pc:docMk/>
            <pc:sldMk cId="856850467" sldId="380"/>
            <ac:spMk id="3" creationId="{75E7665D-9CBE-C4F5-0721-8459618CD082}"/>
          </ac:spMkLst>
        </pc:spChg>
      </pc:sldChg>
      <pc:sldChg chg="modSp new del mod">
        <pc:chgData name="Kavita Shirsat" userId="d3cea5b6e0c28af1" providerId="LiveId" clId="{56EAFEBD-5CF1-4161-89B8-287DFC5DB149}" dt="2023-03-14T05:40:43.809" v="468" actId="47"/>
        <pc:sldMkLst>
          <pc:docMk/>
          <pc:sldMk cId="438562674" sldId="381"/>
        </pc:sldMkLst>
        <pc:spChg chg="mod">
          <ac:chgData name="Kavita Shirsat" userId="d3cea5b6e0c28af1" providerId="LiveId" clId="{56EAFEBD-5CF1-4161-89B8-287DFC5DB149}" dt="2023-03-14T05:36:43.735" v="467" actId="122"/>
          <ac:spMkLst>
            <pc:docMk/>
            <pc:sldMk cId="438562674" sldId="381"/>
            <ac:spMk id="2" creationId="{2ED715ED-A1FE-7F45-AF7A-E5731431AC19}"/>
          </ac:spMkLst>
        </pc:spChg>
      </pc:sldChg>
      <pc:sldChg chg="modSp new mod">
        <pc:chgData name="Kavita Shirsat" userId="d3cea5b6e0c28af1" providerId="LiveId" clId="{56EAFEBD-5CF1-4161-89B8-287DFC5DB149}" dt="2023-03-15T04:10:38.653" v="515" actId="27636"/>
        <pc:sldMkLst>
          <pc:docMk/>
          <pc:sldMk cId="553069887" sldId="381"/>
        </pc:sldMkLst>
        <pc:spChg chg="mod">
          <ac:chgData name="Kavita Shirsat" userId="d3cea5b6e0c28af1" providerId="LiveId" clId="{56EAFEBD-5CF1-4161-89B8-287DFC5DB149}" dt="2023-03-15T04:10:36.102" v="513" actId="27636"/>
          <ac:spMkLst>
            <pc:docMk/>
            <pc:sldMk cId="553069887" sldId="381"/>
            <ac:spMk id="2" creationId="{13B4616A-89ED-8CAB-FF23-4D2B3D5AA831}"/>
          </ac:spMkLst>
        </pc:spChg>
        <pc:spChg chg="mod">
          <ac:chgData name="Kavita Shirsat" userId="d3cea5b6e0c28af1" providerId="LiveId" clId="{56EAFEBD-5CF1-4161-89B8-287DFC5DB149}" dt="2023-03-15T04:10:38.653" v="515" actId="27636"/>
          <ac:spMkLst>
            <pc:docMk/>
            <pc:sldMk cId="553069887" sldId="381"/>
            <ac:spMk id="3" creationId="{5CE12916-2F2C-5047-389C-7C5AB8EC1849}"/>
          </ac:spMkLst>
        </pc:spChg>
      </pc:sldChg>
      <pc:sldChg chg="modSp new mod">
        <pc:chgData name="Kavita Shirsat" userId="d3cea5b6e0c28af1" providerId="LiveId" clId="{56EAFEBD-5CF1-4161-89B8-287DFC5DB149}" dt="2023-03-15T04:12:09.420" v="531" actId="123"/>
        <pc:sldMkLst>
          <pc:docMk/>
          <pc:sldMk cId="1744582524" sldId="382"/>
        </pc:sldMkLst>
        <pc:spChg chg="mod">
          <ac:chgData name="Kavita Shirsat" userId="d3cea5b6e0c28af1" providerId="LiveId" clId="{56EAFEBD-5CF1-4161-89B8-287DFC5DB149}" dt="2023-03-15T04:11:29.401" v="522" actId="27636"/>
          <ac:spMkLst>
            <pc:docMk/>
            <pc:sldMk cId="1744582524" sldId="382"/>
            <ac:spMk id="2" creationId="{812A54DE-DA62-371E-0B61-2B14B7C7D96A}"/>
          </ac:spMkLst>
        </pc:spChg>
        <pc:spChg chg="mod">
          <ac:chgData name="Kavita Shirsat" userId="d3cea5b6e0c28af1" providerId="LiveId" clId="{56EAFEBD-5CF1-4161-89B8-287DFC5DB149}" dt="2023-03-15T04:12:09.420" v="531" actId="123"/>
          <ac:spMkLst>
            <pc:docMk/>
            <pc:sldMk cId="1744582524" sldId="382"/>
            <ac:spMk id="3" creationId="{179E877B-C332-2E41-217F-F326D4AA2025}"/>
          </ac:spMkLst>
        </pc:spChg>
      </pc:sldChg>
      <pc:sldChg chg="addSp delSp modSp new mod modClrScheme chgLayout">
        <pc:chgData name="Kavita Shirsat" userId="d3cea5b6e0c28af1" providerId="LiveId" clId="{56EAFEBD-5CF1-4161-89B8-287DFC5DB149}" dt="2023-03-15T04:15:17.988" v="566" actId="27636"/>
        <pc:sldMkLst>
          <pc:docMk/>
          <pc:sldMk cId="4027627120" sldId="383"/>
        </pc:sldMkLst>
        <pc:spChg chg="del">
          <ac:chgData name="Kavita Shirsat" userId="d3cea5b6e0c28af1" providerId="LiveId" clId="{56EAFEBD-5CF1-4161-89B8-287DFC5DB149}" dt="2023-03-15T04:12:41.499" v="533" actId="700"/>
          <ac:spMkLst>
            <pc:docMk/>
            <pc:sldMk cId="4027627120" sldId="383"/>
            <ac:spMk id="2" creationId="{1468F981-06A8-4BBC-D913-C6403AB7AC2B}"/>
          </ac:spMkLst>
        </pc:spChg>
        <pc:spChg chg="del">
          <ac:chgData name="Kavita Shirsat" userId="d3cea5b6e0c28af1" providerId="LiveId" clId="{56EAFEBD-5CF1-4161-89B8-287DFC5DB149}" dt="2023-03-15T04:12:41.499" v="533" actId="700"/>
          <ac:spMkLst>
            <pc:docMk/>
            <pc:sldMk cId="4027627120" sldId="383"/>
            <ac:spMk id="3" creationId="{5A65C0BC-EAA9-701B-BC29-8BBC547B863F}"/>
          </ac:spMkLst>
        </pc:spChg>
        <pc:spChg chg="add del">
          <ac:chgData name="Kavita Shirsat" userId="d3cea5b6e0c28af1" providerId="LiveId" clId="{56EAFEBD-5CF1-4161-89B8-287DFC5DB149}" dt="2023-03-15T04:12:43.950" v="535"/>
          <ac:spMkLst>
            <pc:docMk/>
            <pc:sldMk cId="4027627120" sldId="383"/>
            <ac:spMk id="4" creationId="{EA2F1C3D-6363-1197-65F5-BE7899DD2F0B}"/>
          </ac:spMkLst>
        </pc:spChg>
        <pc:spChg chg="add del mod">
          <ac:chgData name="Kavita Shirsat" userId="d3cea5b6e0c28af1" providerId="LiveId" clId="{56EAFEBD-5CF1-4161-89B8-287DFC5DB149}" dt="2023-03-15T04:12:54.040" v="542" actId="478"/>
          <ac:spMkLst>
            <pc:docMk/>
            <pc:sldMk cId="4027627120" sldId="383"/>
            <ac:spMk id="5" creationId="{CACDB061-A9CA-AB11-94EF-13A846AA6BBC}"/>
          </ac:spMkLst>
        </pc:spChg>
        <pc:spChg chg="add mod">
          <ac:chgData name="Kavita Shirsat" userId="d3cea5b6e0c28af1" providerId="LiveId" clId="{56EAFEBD-5CF1-4161-89B8-287DFC5DB149}" dt="2023-03-15T04:15:17.988" v="566" actId="27636"/>
          <ac:spMkLst>
            <pc:docMk/>
            <pc:sldMk cId="4027627120" sldId="383"/>
            <ac:spMk id="6" creationId="{A98BE4F5-999A-321C-D8E1-040ED070AC49}"/>
          </ac:spMkLst>
        </pc:spChg>
      </pc:sldChg>
      <pc:sldChg chg="modSp new mod">
        <pc:chgData name="Kavita Shirsat" userId="d3cea5b6e0c28af1" providerId="LiveId" clId="{56EAFEBD-5CF1-4161-89B8-287DFC5DB149}" dt="2023-03-15T04:21:41.645" v="589" actId="20577"/>
        <pc:sldMkLst>
          <pc:docMk/>
          <pc:sldMk cId="1161425862" sldId="384"/>
        </pc:sldMkLst>
        <pc:spChg chg="mod">
          <ac:chgData name="Kavita Shirsat" userId="d3cea5b6e0c28af1" providerId="LiveId" clId="{56EAFEBD-5CF1-4161-89B8-287DFC5DB149}" dt="2023-03-15T04:16:43.937" v="573" actId="27636"/>
          <ac:spMkLst>
            <pc:docMk/>
            <pc:sldMk cId="1161425862" sldId="384"/>
            <ac:spMk id="2" creationId="{02F8D1DC-1BAA-84B1-EF95-3087B7147D4E}"/>
          </ac:spMkLst>
        </pc:spChg>
        <pc:spChg chg="mod">
          <ac:chgData name="Kavita Shirsat" userId="d3cea5b6e0c28af1" providerId="LiveId" clId="{56EAFEBD-5CF1-4161-89B8-287DFC5DB149}" dt="2023-03-15T04:21:41.645" v="589" actId="20577"/>
          <ac:spMkLst>
            <pc:docMk/>
            <pc:sldMk cId="1161425862" sldId="384"/>
            <ac:spMk id="3" creationId="{63D7223B-0233-980A-44DA-CC8E5E8FE6DE}"/>
          </ac:spMkLst>
        </pc:spChg>
      </pc:sldChg>
      <pc:sldChg chg="modSp new mod">
        <pc:chgData name="Kavita Shirsat" userId="d3cea5b6e0c28af1" providerId="LiveId" clId="{56EAFEBD-5CF1-4161-89B8-287DFC5DB149}" dt="2023-03-15T04:26:13.860" v="601" actId="27636"/>
        <pc:sldMkLst>
          <pc:docMk/>
          <pc:sldMk cId="1028883538" sldId="385"/>
        </pc:sldMkLst>
        <pc:spChg chg="mod">
          <ac:chgData name="Kavita Shirsat" userId="d3cea5b6e0c28af1" providerId="LiveId" clId="{56EAFEBD-5CF1-4161-89B8-287DFC5DB149}" dt="2023-03-15T04:26:10.248" v="599" actId="27636"/>
          <ac:spMkLst>
            <pc:docMk/>
            <pc:sldMk cId="1028883538" sldId="385"/>
            <ac:spMk id="2" creationId="{0B77F832-F87E-9F44-AE6E-DF66639792E6}"/>
          </ac:spMkLst>
        </pc:spChg>
        <pc:spChg chg="mod">
          <ac:chgData name="Kavita Shirsat" userId="d3cea5b6e0c28af1" providerId="LiveId" clId="{56EAFEBD-5CF1-4161-89B8-287DFC5DB149}" dt="2023-03-15T04:26:13.860" v="601" actId="27636"/>
          <ac:spMkLst>
            <pc:docMk/>
            <pc:sldMk cId="1028883538" sldId="385"/>
            <ac:spMk id="3" creationId="{14C6A998-681A-FBE1-DB52-DB00C146536D}"/>
          </ac:spMkLst>
        </pc:spChg>
      </pc:sldChg>
      <pc:sldChg chg="addSp delSp modSp new mod ord">
        <pc:chgData name="Kavita Shirsat" userId="d3cea5b6e0c28af1" providerId="LiveId" clId="{56EAFEBD-5CF1-4161-89B8-287DFC5DB149}" dt="2023-03-15T04:34:25.541" v="638"/>
        <pc:sldMkLst>
          <pc:docMk/>
          <pc:sldMk cId="894391681" sldId="386"/>
        </pc:sldMkLst>
        <pc:spChg chg="del mod">
          <ac:chgData name="Kavita Shirsat" userId="d3cea5b6e0c28af1" providerId="LiveId" clId="{56EAFEBD-5CF1-4161-89B8-287DFC5DB149}" dt="2023-03-15T04:32:49.898" v="610" actId="478"/>
          <ac:spMkLst>
            <pc:docMk/>
            <pc:sldMk cId="894391681" sldId="386"/>
            <ac:spMk id="2" creationId="{F03B014A-DD8E-C836-831F-33E67F4C086D}"/>
          </ac:spMkLst>
        </pc:spChg>
        <pc:spChg chg="add del mod">
          <ac:chgData name="Kavita Shirsat" userId="d3cea5b6e0c28af1" providerId="LiveId" clId="{56EAFEBD-5CF1-4161-89B8-287DFC5DB149}" dt="2023-03-15T04:34:13.192" v="634" actId="14100"/>
          <ac:spMkLst>
            <pc:docMk/>
            <pc:sldMk cId="894391681" sldId="386"/>
            <ac:spMk id="3" creationId="{E6512E98-026F-8094-2939-E2B5E3EBE69F}"/>
          </ac:spMkLst>
        </pc:spChg>
        <pc:spChg chg="add del mod">
          <ac:chgData name="Kavita Shirsat" userId="d3cea5b6e0c28af1" providerId="LiveId" clId="{56EAFEBD-5CF1-4161-89B8-287DFC5DB149}" dt="2023-03-15T04:32:41.947" v="604"/>
          <ac:spMkLst>
            <pc:docMk/>
            <pc:sldMk cId="894391681" sldId="386"/>
            <ac:spMk id="4" creationId="{626CBF9E-1A4B-8BC5-2830-3FC55F632F3F}"/>
          </ac:spMkLst>
        </pc:spChg>
      </pc:sldChg>
    </pc:docChg>
  </pc:docChgLst>
  <pc:docChgLst>
    <pc:chgData name="Kavita Shirsat" userId="d3cea5b6e0c28af1" providerId="LiveId" clId="{EE5E0778-26B0-463E-B24E-2BA16D7E6AB9}"/>
    <pc:docChg chg="undo custSel addSld modSld">
      <pc:chgData name="Kavita Shirsat" userId="d3cea5b6e0c28af1" providerId="LiveId" clId="{EE5E0778-26B0-463E-B24E-2BA16D7E6AB9}" dt="2023-02-15T06:28:15.780" v="47" actId="1076"/>
      <pc:docMkLst>
        <pc:docMk/>
      </pc:docMkLst>
      <pc:sldChg chg="delSp modSp add mod delAnim modAnim">
        <pc:chgData name="Kavita Shirsat" userId="d3cea5b6e0c28af1" providerId="LiveId" clId="{EE5E0778-26B0-463E-B24E-2BA16D7E6AB9}" dt="2023-02-14T05:19:15.760" v="11" actId="14100"/>
        <pc:sldMkLst>
          <pc:docMk/>
          <pc:sldMk cId="4239216667" sldId="354"/>
        </pc:sldMkLst>
        <pc:spChg chg="mod">
          <ac:chgData name="Kavita Shirsat" userId="d3cea5b6e0c28af1" providerId="LiveId" clId="{EE5E0778-26B0-463E-B24E-2BA16D7E6AB9}" dt="2023-02-14T05:18:57.833" v="3" actId="6549"/>
          <ac:spMkLst>
            <pc:docMk/>
            <pc:sldMk cId="4239216667" sldId="354"/>
            <ac:spMk id="4" creationId="{314819C9-D576-44D5-A1AF-875A21D5EF79}"/>
          </ac:spMkLst>
        </pc:spChg>
        <pc:spChg chg="del mod">
          <ac:chgData name="Kavita Shirsat" userId="d3cea5b6e0c28af1" providerId="LiveId" clId="{EE5E0778-26B0-463E-B24E-2BA16D7E6AB9}" dt="2023-02-14T05:19:07.066" v="6" actId="478"/>
          <ac:spMkLst>
            <pc:docMk/>
            <pc:sldMk cId="4239216667" sldId="354"/>
            <ac:spMk id="14" creationId="{3D62F2EB-B514-499B-AE8E-028ACEDFA4C6}"/>
          </ac:spMkLst>
        </pc:spChg>
        <pc:picChg chg="del">
          <ac:chgData name="Kavita Shirsat" userId="d3cea5b6e0c28af1" providerId="LiveId" clId="{EE5E0778-26B0-463E-B24E-2BA16D7E6AB9}" dt="2023-02-14T05:19:08.558" v="7" actId="478"/>
          <ac:picMkLst>
            <pc:docMk/>
            <pc:sldMk cId="4239216667" sldId="354"/>
            <ac:picMk id="13" creationId="{D0566E1E-A298-4852-9377-BD309851668D}"/>
          </ac:picMkLst>
        </pc:picChg>
        <pc:picChg chg="mod">
          <ac:chgData name="Kavita Shirsat" userId="d3cea5b6e0c28af1" providerId="LiveId" clId="{EE5E0778-26B0-463E-B24E-2BA16D7E6AB9}" dt="2023-02-14T05:19:15.760" v="11" actId="14100"/>
          <ac:picMkLst>
            <pc:docMk/>
            <pc:sldMk cId="4239216667" sldId="354"/>
            <ac:picMk id="8194" creationId="{F9FF7F03-9A67-48CB-A85C-9421029104CB}"/>
          </ac:picMkLst>
        </pc:picChg>
        <pc:picChg chg="del mod">
          <ac:chgData name="Kavita Shirsat" userId="d3cea5b6e0c28af1" providerId="LiveId" clId="{EE5E0778-26B0-463E-B24E-2BA16D7E6AB9}" dt="2023-02-14T05:19:10.754" v="9" actId="478"/>
          <ac:picMkLst>
            <pc:docMk/>
            <pc:sldMk cId="4239216667" sldId="354"/>
            <ac:picMk id="8196" creationId="{68A7CA99-AFEF-4B74-AB70-6F96154C710E}"/>
          </ac:picMkLst>
        </pc:picChg>
        <pc:picChg chg="del">
          <ac:chgData name="Kavita Shirsat" userId="d3cea5b6e0c28af1" providerId="LiveId" clId="{EE5E0778-26B0-463E-B24E-2BA16D7E6AB9}" dt="2023-02-14T05:18:32.422" v="1" actId="478"/>
          <ac:picMkLst>
            <pc:docMk/>
            <pc:sldMk cId="4239216667" sldId="354"/>
            <ac:picMk id="8198" creationId="{0EB7382C-3594-460F-B02D-7543D49FA742}"/>
          </ac:picMkLst>
        </pc:picChg>
      </pc:sldChg>
      <pc:sldChg chg="addSp delSp modSp new mod modClrScheme chgLayout">
        <pc:chgData name="Kavita Shirsat" userId="d3cea5b6e0c28af1" providerId="LiveId" clId="{EE5E0778-26B0-463E-B24E-2BA16D7E6AB9}" dt="2023-02-15T06:02:21.837" v="19" actId="21"/>
        <pc:sldMkLst>
          <pc:docMk/>
          <pc:sldMk cId="3825176706" sldId="355"/>
        </pc:sldMkLst>
        <pc:spChg chg="del">
          <ac:chgData name="Kavita Shirsat" userId="d3cea5b6e0c28af1" providerId="LiveId" clId="{EE5E0778-26B0-463E-B24E-2BA16D7E6AB9}" dt="2023-02-15T06:01:49.473" v="16" actId="700"/>
          <ac:spMkLst>
            <pc:docMk/>
            <pc:sldMk cId="3825176706" sldId="355"/>
            <ac:spMk id="2" creationId="{31B13198-CD8A-A8DA-3BEF-F9FDED2F9744}"/>
          </ac:spMkLst>
        </pc:spChg>
        <pc:spChg chg="del mod">
          <ac:chgData name="Kavita Shirsat" userId="d3cea5b6e0c28af1" providerId="LiveId" clId="{EE5E0778-26B0-463E-B24E-2BA16D7E6AB9}" dt="2023-02-15T06:01:49.473" v="16" actId="700"/>
          <ac:spMkLst>
            <pc:docMk/>
            <pc:sldMk cId="3825176706" sldId="355"/>
            <ac:spMk id="3" creationId="{98D46D72-CFE6-79E3-146E-11514BF273F1}"/>
          </ac:spMkLst>
        </pc:spChg>
        <pc:spChg chg="add mod">
          <ac:chgData name="Kavita Shirsat" userId="d3cea5b6e0c28af1" providerId="LiveId" clId="{EE5E0778-26B0-463E-B24E-2BA16D7E6AB9}" dt="2023-02-15T06:02:21.837" v="19" actId="21"/>
          <ac:spMkLst>
            <pc:docMk/>
            <pc:sldMk cId="3825176706" sldId="355"/>
            <ac:spMk id="5" creationId="{94C12582-EA76-0D87-4AAB-CF91E5532D43}"/>
          </ac:spMkLst>
        </pc:spChg>
      </pc:sldChg>
      <pc:sldChg chg="addSp modSp new mod">
        <pc:chgData name="Kavita Shirsat" userId="d3cea5b6e0c28af1" providerId="LiveId" clId="{EE5E0778-26B0-463E-B24E-2BA16D7E6AB9}" dt="2023-02-15T06:02:48.248" v="30" actId="1076"/>
        <pc:sldMkLst>
          <pc:docMk/>
          <pc:sldMk cId="3917272856" sldId="356"/>
        </pc:sldMkLst>
        <pc:spChg chg="add mod">
          <ac:chgData name="Kavita Shirsat" userId="d3cea5b6e0c28af1" providerId="LiveId" clId="{EE5E0778-26B0-463E-B24E-2BA16D7E6AB9}" dt="2023-02-15T06:02:48.248" v="30" actId="1076"/>
          <ac:spMkLst>
            <pc:docMk/>
            <pc:sldMk cId="3917272856" sldId="356"/>
            <ac:spMk id="3" creationId="{8896FEB6-55C7-8005-0EFE-686AA3D57712}"/>
          </ac:spMkLst>
        </pc:spChg>
      </pc:sldChg>
      <pc:sldChg chg="addSp modSp new mod">
        <pc:chgData name="Kavita Shirsat" userId="d3cea5b6e0c28af1" providerId="LiveId" clId="{EE5E0778-26B0-463E-B24E-2BA16D7E6AB9}" dt="2023-02-15T06:03:54.856" v="37" actId="14100"/>
        <pc:sldMkLst>
          <pc:docMk/>
          <pc:sldMk cId="1257840144" sldId="357"/>
        </pc:sldMkLst>
        <pc:picChg chg="add mod">
          <ac:chgData name="Kavita Shirsat" userId="d3cea5b6e0c28af1" providerId="LiveId" clId="{EE5E0778-26B0-463E-B24E-2BA16D7E6AB9}" dt="2023-02-15T06:03:54.856" v="37" actId="14100"/>
          <ac:picMkLst>
            <pc:docMk/>
            <pc:sldMk cId="1257840144" sldId="357"/>
            <ac:picMk id="4" creationId="{5A4CE475-F2DD-9559-C581-5C2DF4FEE87A}"/>
          </ac:picMkLst>
        </pc:picChg>
      </pc:sldChg>
      <pc:sldChg chg="addSp delSp modSp new mod modClrScheme chgLayout">
        <pc:chgData name="Kavita Shirsat" userId="d3cea5b6e0c28af1" providerId="LiveId" clId="{EE5E0778-26B0-463E-B24E-2BA16D7E6AB9}" dt="2023-02-15T06:27:44.146" v="44" actId="732"/>
        <pc:sldMkLst>
          <pc:docMk/>
          <pc:sldMk cId="3777909876" sldId="358"/>
        </pc:sldMkLst>
        <pc:spChg chg="del">
          <ac:chgData name="Kavita Shirsat" userId="d3cea5b6e0c28af1" providerId="LiveId" clId="{EE5E0778-26B0-463E-B24E-2BA16D7E6AB9}" dt="2023-02-15T06:27:29.105" v="41" actId="700"/>
          <ac:spMkLst>
            <pc:docMk/>
            <pc:sldMk cId="3777909876" sldId="358"/>
            <ac:spMk id="2" creationId="{59268718-76DD-898B-CEE8-C0271C2E00C0}"/>
          </ac:spMkLst>
        </pc:spChg>
        <pc:spChg chg="del mod">
          <ac:chgData name="Kavita Shirsat" userId="d3cea5b6e0c28af1" providerId="LiveId" clId="{EE5E0778-26B0-463E-B24E-2BA16D7E6AB9}" dt="2023-02-15T06:27:21.249" v="40" actId="478"/>
          <ac:spMkLst>
            <pc:docMk/>
            <pc:sldMk cId="3777909876" sldId="358"/>
            <ac:spMk id="3" creationId="{10245F3F-B238-170B-5AEB-4A667DB7C70B}"/>
          </ac:spMkLst>
        </pc:spChg>
        <pc:picChg chg="add mod">
          <ac:chgData name="Kavita Shirsat" userId="d3cea5b6e0c28af1" providerId="LiveId" clId="{EE5E0778-26B0-463E-B24E-2BA16D7E6AB9}" dt="2023-02-15T06:27:44.146" v="44" actId="732"/>
          <ac:picMkLst>
            <pc:docMk/>
            <pc:sldMk cId="3777909876" sldId="358"/>
            <ac:picMk id="1026" creationId="{19937619-3B28-9028-2E33-FA4800CFC5A4}"/>
          </ac:picMkLst>
        </pc:picChg>
      </pc:sldChg>
      <pc:sldChg chg="addSp modSp new">
        <pc:chgData name="Kavita Shirsat" userId="d3cea5b6e0c28af1" providerId="LiveId" clId="{EE5E0778-26B0-463E-B24E-2BA16D7E6AB9}" dt="2023-02-15T06:28:15.780" v="47" actId="1076"/>
        <pc:sldMkLst>
          <pc:docMk/>
          <pc:sldMk cId="102886190" sldId="359"/>
        </pc:sldMkLst>
        <pc:picChg chg="add mod">
          <ac:chgData name="Kavita Shirsat" userId="d3cea5b6e0c28af1" providerId="LiveId" clId="{EE5E0778-26B0-463E-B24E-2BA16D7E6AB9}" dt="2023-02-15T06:28:15.780" v="47" actId="1076"/>
          <ac:picMkLst>
            <pc:docMk/>
            <pc:sldMk cId="102886190" sldId="359"/>
            <ac:picMk id="2050" creationId="{6F0676D3-31AA-9CD9-101E-111F903B695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1CA8-E33D-6581-843C-AE51AA5356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CBBDB4-F06B-53BE-41B0-84BF8FF5F0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E25559-7CF4-ECF7-3123-B049CC1F77AE}"/>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5" name="Footer Placeholder 4">
            <a:extLst>
              <a:ext uri="{FF2B5EF4-FFF2-40B4-BE49-F238E27FC236}">
                <a16:creationId xmlns:a16="http://schemas.microsoft.com/office/drawing/2014/main" id="{22BDF6D3-C0AE-C64B-C4EE-EAF6CA6E1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58C700-7D7E-B7DB-FB6A-C688BEA80CCA}"/>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301472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66382-E8FF-BE5B-B977-9B26335CAD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E34D99-BC96-2394-8D0B-4A2C3BC825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C2044-F9B9-F4FD-FCD0-73643D6887C3}"/>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5" name="Footer Placeholder 4">
            <a:extLst>
              <a:ext uri="{FF2B5EF4-FFF2-40B4-BE49-F238E27FC236}">
                <a16:creationId xmlns:a16="http://schemas.microsoft.com/office/drawing/2014/main" id="{92F47FE4-0B7C-0E3A-FB32-A325502BFE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C5AF5E-CE55-62DB-4551-D6F45BB9324E}"/>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2902319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03F8D-ECF2-764F-B77F-EE7E3ABB0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918D5-D0E8-67A9-838D-216B8D991B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E7580A-45F0-38E3-98B6-02FFDA7A5593}"/>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5" name="Footer Placeholder 4">
            <a:extLst>
              <a:ext uri="{FF2B5EF4-FFF2-40B4-BE49-F238E27FC236}">
                <a16:creationId xmlns:a16="http://schemas.microsoft.com/office/drawing/2014/main" id="{8ED0357C-A739-0F32-43F5-E120526614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46F69-B9A1-68E3-B7BA-7AE57CF19B3A}"/>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1089819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FF6F9-2418-E1C6-0ACB-5ED1C6ADEE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48D1D-0888-A529-512B-BF6DAA6C7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EF593-9BCA-D8E8-9981-8CC6C150E03E}"/>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5" name="Footer Placeholder 4">
            <a:extLst>
              <a:ext uri="{FF2B5EF4-FFF2-40B4-BE49-F238E27FC236}">
                <a16:creationId xmlns:a16="http://schemas.microsoft.com/office/drawing/2014/main" id="{BE899792-8446-5FDE-158D-8AD827066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A9A523-BA7C-855C-6710-400237777D6F}"/>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410073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239F-08E0-6D9E-7856-52DAF8F6C6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7178AF-6385-F1F5-C5DB-AC176C7787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A38F4C-6F0A-00D0-C566-E8D2CC4536F2}"/>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5" name="Footer Placeholder 4">
            <a:extLst>
              <a:ext uri="{FF2B5EF4-FFF2-40B4-BE49-F238E27FC236}">
                <a16:creationId xmlns:a16="http://schemas.microsoft.com/office/drawing/2014/main" id="{B2C848B3-9407-7CFB-ECD4-3F10DB89A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813338-5937-6552-785D-83AFC2EBAE11}"/>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415800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6D65-DF80-0487-0A66-AC641ACDF1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60749E-CEA6-3A09-F9DB-78219C9A2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47C0559-141D-84C9-97B8-F38B92417F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8487F8-BF6C-C7A7-E060-20309D29DBE3}"/>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6" name="Footer Placeholder 5">
            <a:extLst>
              <a:ext uri="{FF2B5EF4-FFF2-40B4-BE49-F238E27FC236}">
                <a16:creationId xmlns:a16="http://schemas.microsoft.com/office/drawing/2014/main" id="{94ABB37B-D698-0774-151C-A5221141AC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65242A-4D49-0046-8F0F-67C139C0E047}"/>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1181937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BDB8-F835-ABE1-0826-B994E0C7A0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30D7AD-A443-7AE7-B4B2-2BBC594B2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C289A7-26E0-F3D9-0826-4E30A33F2F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5A2784-F4F3-5F9E-FF8F-90A44FC170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22F83-93B9-494F-4784-4B60DA683F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B275044-4E09-4AA4-29A3-DA80025C3B06}"/>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8" name="Footer Placeholder 7">
            <a:extLst>
              <a:ext uri="{FF2B5EF4-FFF2-40B4-BE49-F238E27FC236}">
                <a16:creationId xmlns:a16="http://schemas.microsoft.com/office/drawing/2014/main" id="{3BE5C830-28C4-0EC6-9F33-1AD229E9A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EAF3B3-04AD-0626-AECC-912BF4EE577C}"/>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2342221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2A55-0DFB-881E-66CF-AD35C51B50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5D1DE2-0299-3E44-A820-6C8EA48C930C}"/>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4" name="Footer Placeholder 3">
            <a:extLst>
              <a:ext uri="{FF2B5EF4-FFF2-40B4-BE49-F238E27FC236}">
                <a16:creationId xmlns:a16="http://schemas.microsoft.com/office/drawing/2014/main" id="{A3F872BF-CCFE-488F-06AA-CE8AD3FE4B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22C487-BC88-57EB-E774-178E757AAE34}"/>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107612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9899E7-33F9-0E8A-731A-2F79C9A1232A}"/>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3" name="Footer Placeholder 2">
            <a:extLst>
              <a:ext uri="{FF2B5EF4-FFF2-40B4-BE49-F238E27FC236}">
                <a16:creationId xmlns:a16="http://schemas.microsoft.com/office/drawing/2014/main" id="{C6005F4E-A70D-C109-A7B8-A8116E2E14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FB4D72-EF71-5E1D-AB1F-A48015A5F0AB}"/>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23096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6222-B5FB-0FF0-AB4A-DE0735B3CA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582F8A-F96F-DE99-E746-3A76A99DBF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C0A09A-5019-5806-C7E4-B5B48B38B9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A53A8-807A-B38E-7D49-DD775E9259DD}"/>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6" name="Footer Placeholder 5">
            <a:extLst>
              <a:ext uri="{FF2B5EF4-FFF2-40B4-BE49-F238E27FC236}">
                <a16:creationId xmlns:a16="http://schemas.microsoft.com/office/drawing/2014/main" id="{69F74591-981B-5C47-9E44-6AB3A91D2A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EAF4A5-0EB1-0018-B30F-5561C6CF111C}"/>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134499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1F62-D3ED-367A-88C4-16DF5F95A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78531B-C440-2F6F-5917-ACEA6B6E38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884452-0555-67D7-3817-DD49A77AC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7D333-2322-E7BA-5F70-BD0B33B11581}"/>
              </a:ext>
            </a:extLst>
          </p:cNvPr>
          <p:cNvSpPr>
            <a:spLocks noGrp="1"/>
          </p:cNvSpPr>
          <p:nvPr>
            <p:ph type="dt" sz="half" idx="10"/>
          </p:nvPr>
        </p:nvSpPr>
        <p:spPr/>
        <p:txBody>
          <a:bodyPr/>
          <a:lstStyle/>
          <a:p>
            <a:fld id="{ADF36CE9-E20E-4B8B-AF23-7236F9AC0CBB}" type="datetimeFigureOut">
              <a:rPr lang="en-IN" smtClean="0"/>
              <a:t>15-03-2023</a:t>
            </a:fld>
            <a:endParaRPr lang="en-IN"/>
          </a:p>
        </p:txBody>
      </p:sp>
      <p:sp>
        <p:nvSpPr>
          <p:cNvPr id="6" name="Footer Placeholder 5">
            <a:extLst>
              <a:ext uri="{FF2B5EF4-FFF2-40B4-BE49-F238E27FC236}">
                <a16:creationId xmlns:a16="http://schemas.microsoft.com/office/drawing/2014/main" id="{55E6B435-19F1-DE82-8173-741D55C235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E8F985-D755-7B80-69F8-F6A05FC08C4E}"/>
              </a:ext>
            </a:extLst>
          </p:cNvPr>
          <p:cNvSpPr>
            <a:spLocks noGrp="1"/>
          </p:cNvSpPr>
          <p:nvPr>
            <p:ph type="sldNum" sz="quarter" idx="12"/>
          </p:nvPr>
        </p:nvSpPr>
        <p:spPr/>
        <p:txBody>
          <a:bodyPr/>
          <a:lstStyle/>
          <a:p>
            <a:fld id="{DACB9C7D-A35B-44D4-9714-EBC4B05BD278}" type="slidenum">
              <a:rPr lang="en-IN" smtClean="0"/>
              <a:t>‹#›</a:t>
            </a:fld>
            <a:endParaRPr lang="en-IN"/>
          </a:p>
        </p:txBody>
      </p:sp>
    </p:spTree>
    <p:extLst>
      <p:ext uri="{BB962C8B-B14F-4D97-AF65-F5344CB8AC3E}">
        <p14:creationId xmlns:p14="http://schemas.microsoft.com/office/powerpoint/2010/main" val="3008054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73A0E0-C225-F919-62C7-362702B938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7084B8-CB07-1AAA-6229-4D57D502E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47D819-0296-4883-D6CF-3F582FEBF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F36CE9-E20E-4B8B-AF23-7236F9AC0CBB}" type="datetimeFigureOut">
              <a:rPr lang="en-IN" smtClean="0"/>
              <a:t>15-03-2023</a:t>
            </a:fld>
            <a:endParaRPr lang="en-IN"/>
          </a:p>
        </p:txBody>
      </p:sp>
      <p:sp>
        <p:nvSpPr>
          <p:cNvPr id="5" name="Footer Placeholder 4">
            <a:extLst>
              <a:ext uri="{FF2B5EF4-FFF2-40B4-BE49-F238E27FC236}">
                <a16:creationId xmlns:a16="http://schemas.microsoft.com/office/drawing/2014/main" id="{EFBFF8F9-E851-EDF8-6065-DADDC878A3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0C8005-D201-B8C5-080C-EBA21439A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CB9C7D-A35B-44D4-9714-EBC4B05BD278}" type="slidenum">
              <a:rPr lang="en-IN" smtClean="0"/>
              <a:t>‹#›</a:t>
            </a:fld>
            <a:endParaRPr lang="en-IN"/>
          </a:p>
        </p:txBody>
      </p:sp>
    </p:spTree>
    <p:extLst>
      <p:ext uri="{BB962C8B-B14F-4D97-AF65-F5344CB8AC3E}">
        <p14:creationId xmlns:p14="http://schemas.microsoft.com/office/powerpoint/2010/main" val="2341152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DA13-6124-0ADC-2A06-09913E55F366}"/>
              </a:ext>
            </a:extLst>
          </p:cNvPr>
          <p:cNvSpPr>
            <a:spLocks noGrp="1"/>
          </p:cNvSpPr>
          <p:nvPr>
            <p:ph type="ctrTitle"/>
          </p:nvPr>
        </p:nvSpPr>
        <p:spPr/>
        <p:txBody>
          <a:bodyPr/>
          <a:lstStyle/>
          <a:p>
            <a:r>
              <a:rPr lang="en-IN" dirty="0"/>
              <a:t>optimization</a:t>
            </a:r>
          </a:p>
        </p:txBody>
      </p:sp>
      <p:sp>
        <p:nvSpPr>
          <p:cNvPr id="3" name="Subtitle 2">
            <a:extLst>
              <a:ext uri="{FF2B5EF4-FFF2-40B4-BE49-F238E27FC236}">
                <a16:creationId xmlns:a16="http://schemas.microsoft.com/office/drawing/2014/main" id="{9B930EFA-E670-B0CB-A97B-D0090577920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0794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A5A71-7E4E-BCC2-3406-4118595ADFCD}"/>
              </a:ext>
            </a:extLst>
          </p:cNvPr>
          <p:cNvSpPr>
            <a:spLocks noGrp="1"/>
          </p:cNvSpPr>
          <p:nvPr>
            <p:ph type="title"/>
          </p:nvPr>
        </p:nvSpPr>
        <p:spPr/>
        <p:txBody>
          <a:bodyPr/>
          <a:lstStyle/>
          <a:p>
            <a:r>
              <a:rPr lang="en-US" b="0" i="0" dirty="0">
                <a:solidFill>
                  <a:srgbClr val="374151"/>
                </a:solidFill>
                <a:effectLst/>
                <a:latin typeface="Söhne"/>
              </a:rPr>
              <a:t> What is the gradient</a:t>
            </a:r>
            <a:endParaRPr lang="en-IN" dirty="0"/>
          </a:p>
        </p:txBody>
      </p:sp>
      <p:sp>
        <p:nvSpPr>
          <p:cNvPr id="3" name="Content Placeholder 2">
            <a:extLst>
              <a:ext uri="{FF2B5EF4-FFF2-40B4-BE49-F238E27FC236}">
                <a16:creationId xmlns:a16="http://schemas.microsoft.com/office/drawing/2014/main" id="{0EA7AAA4-4460-B30F-D5BB-78D2923920B0}"/>
              </a:ext>
            </a:extLst>
          </p:cNvPr>
          <p:cNvSpPr>
            <a:spLocks noGrp="1"/>
          </p:cNvSpPr>
          <p:nvPr>
            <p:ph idx="1"/>
          </p:nvPr>
        </p:nvSpPr>
        <p:spPr/>
        <p:txBody>
          <a:bodyPr>
            <a:normAutofit lnSpcReduction="10000"/>
          </a:bodyPr>
          <a:lstStyle/>
          <a:p>
            <a:pPr algn="just"/>
            <a:r>
              <a:rPr lang="en-US" b="0" i="0" dirty="0">
                <a:solidFill>
                  <a:srgbClr val="374151"/>
                </a:solidFill>
                <a:effectLst/>
                <a:latin typeface="Söhne"/>
              </a:rPr>
              <a:t>The gradient is often used in optimization algorithms, such as Gradient Descent and its variations, to update the parameters of a machine learning model in the direction that minimizes a cost function. By computing the gradient of the cost function with respect to the model parameters, we can determine how to adjust the parameters to reduce the cost and improve the model's performance.</a:t>
            </a:r>
          </a:p>
          <a:p>
            <a:pPr algn="just"/>
            <a:r>
              <a:rPr lang="en-US" b="0" i="0" dirty="0">
                <a:solidFill>
                  <a:srgbClr val="374151"/>
                </a:solidFill>
                <a:effectLst/>
                <a:latin typeface="Söhne"/>
              </a:rPr>
              <a:t>In traditional Gradient Descent, the algorithm calculates the gradient of the cost function with respect to all training examples at each iteration. However, as the size of the training set increases, this approach can become computationally expensive and slow. This is where SGD and MBGD come in, offering faster and more efficient optimization.</a:t>
            </a:r>
            <a:endParaRPr lang="en-IN" dirty="0"/>
          </a:p>
          <a:p>
            <a:pPr algn="just"/>
            <a:endParaRPr lang="en-IN" dirty="0"/>
          </a:p>
        </p:txBody>
      </p:sp>
    </p:spTree>
    <p:extLst>
      <p:ext uri="{BB962C8B-B14F-4D97-AF65-F5344CB8AC3E}">
        <p14:creationId xmlns:p14="http://schemas.microsoft.com/office/powerpoint/2010/main" val="1003363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99C0F-99DD-F9F8-A4D5-7052AD91C351}"/>
              </a:ext>
            </a:extLst>
          </p:cNvPr>
          <p:cNvSpPr>
            <a:spLocks noGrp="1"/>
          </p:cNvSpPr>
          <p:nvPr>
            <p:ph type="title" idx="4294967295"/>
          </p:nvPr>
        </p:nvSpPr>
        <p:spPr>
          <a:xfrm>
            <a:off x="0" y="365125"/>
            <a:ext cx="10515600" cy="1325563"/>
          </a:xfrm>
        </p:spPr>
        <p:txBody>
          <a:bodyPr/>
          <a:lstStyle/>
          <a:p>
            <a:r>
              <a:rPr lang="en-US" b="0" i="0" dirty="0">
                <a:solidFill>
                  <a:srgbClr val="374151"/>
                </a:solidFill>
                <a:effectLst/>
                <a:latin typeface="Söhne"/>
              </a:rPr>
              <a:t>Stochastic Gradient Descent (SGD)</a:t>
            </a:r>
            <a:endParaRPr lang="en-IN" dirty="0"/>
          </a:p>
        </p:txBody>
      </p:sp>
      <p:sp>
        <p:nvSpPr>
          <p:cNvPr id="3" name="Content Placeholder 2">
            <a:extLst>
              <a:ext uri="{FF2B5EF4-FFF2-40B4-BE49-F238E27FC236}">
                <a16:creationId xmlns:a16="http://schemas.microsoft.com/office/drawing/2014/main" id="{072682F3-2C96-F5DE-76C8-49AEE2A6F36C}"/>
              </a:ext>
            </a:extLst>
          </p:cNvPr>
          <p:cNvSpPr>
            <a:spLocks noGrp="1"/>
          </p:cNvSpPr>
          <p:nvPr>
            <p:ph idx="4294967295"/>
          </p:nvPr>
        </p:nvSpPr>
        <p:spPr>
          <a:xfrm>
            <a:off x="0" y="1825625"/>
            <a:ext cx="10515600" cy="4351338"/>
          </a:xfrm>
        </p:spPr>
        <p:txBody>
          <a:bodyPr/>
          <a:lstStyle/>
          <a:p>
            <a:pPr algn="just"/>
            <a:r>
              <a:rPr lang="en-US" b="0" i="0" dirty="0">
                <a:solidFill>
                  <a:srgbClr val="374151"/>
                </a:solidFill>
                <a:effectLst/>
                <a:latin typeface="Söhne"/>
              </a:rPr>
              <a:t>Stochastic Gradient Descent (SGD): SGD updates the model parameters after evaluating the cost function for each individual training example.</a:t>
            </a:r>
          </a:p>
          <a:p>
            <a:pPr algn="just"/>
            <a:r>
              <a:rPr lang="en-US" b="0" i="0" dirty="0">
                <a:solidFill>
                  <a:srgbClr val="374151"/>
                </a:solidFill>
                <a:effectLst/>
                <a:latin typeface="Söhne"/>
              </a:rPr>
              <a:t>  for each iteration, SGD randomly selects a single training example and calculates the gradient of the cost function for that example only.</a:t>
            </a:r>
          </a:p>
          <a:p>
            <a:pPr algn="just"/>
            <a:r>
              <a:rPr lang="en-US" b="0" i="0" dirty="0">
                <a:solidFill>
                  <a:srgbClr val="374151"/>
                </a:solidFill>
                <a:effectLst/>
                <a:latin typeface="Söhne"/>
              </a:rPr>
              <a:t>The parameters are then updated based on this gradient. </a:t>
            </a:r>
          </a:p>
          <a:p>
            <a:pPr algn="just"/>
            <a:r>
              <a:rPr lang="en-US" b="0" i="0" dirty="0">
                <a:solidFill>
                  <a:srgbClr val="374151"/>
                </a:solidFill>
                <a:effectLst/>
                <a:latin typeface="Söhne"/>
              </a:rPr>
              <a:t>SGD can be more efficient than traditional Gradient Descent, especially for large datasets, but it can also be more noisy since the updates are based on only one example at a time.</a:t>
            </a:r>
            <a:endParaRPr lang="en-IN" dirty="0"/>
          </a:p>
        </p:txBody>
      </p:sp>
    </p:spTree>
    <p:extLst>
      <p:ext uri="{BB962C8B-B14F-4D97-AF65-F5344CB8AC3E}">
        <p14:creationId xmlns:p14="http://schemas.microsoft.com/office/powerpoint/2010/main" val="207070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AFD1085-D8DA-41B6-BBB6-5B68A31622E2}"/>
              </a:ext>
            </a:extLst>
          </p:cNvPr>
          <p:cNvSpPr txBox="1"/>
          <p:nvPr/>
        </p:nvSpPr>
        <p:spPr>
          <a:xfrm>
            <a:off x="827773" y="1126479"/>
            <a:ext cx="10241280" cy="5693866"/>
          </a:xfrm>
          <a:prstGeom prst="rect">
            <a:avLst/>
          </a:prstGeom>
          <a:noFill/>
        </p:spPr>
        <p:txBody>
          <a:bodyPr wrap="square">
            <a:spAutoFit/>
          </a:bodyPr>
          <a:lstStyle/>
          <a:p>
            <a:pPr algn="just"/>
            <a:r>
              <a:rPr lang="en-US" sz="2800" b="0" i="0" dirty="0">
                <a:solidFill>
                  <a:srgbClr val="374151"/>
                </a:solidFill>
                <a:effectLst/>
                <a:latin typeface="Söhne"/>
              </a:rPr>
              <a:t>example of Stochastic Gradient Descent (SGD) in action:</a:t>
            </a:r>
          </a:p>
          <a:p>
            <a:pPr marL="457200" indent="-457200" algn="just">
              <a:buFont typeface="Arial" panose="020B0604020202020204" pitchFamily="34" charset="0"/>
              <a:buChar char="•"/>
            </a:pPr>
            <a:r>
              <a:rPr lang="en-US" sz="2800" b="0" i="0" dirty="0">
                <a:solidFill>
                  <a:srgbClr val="374151"/>
                </a:solidFill>
                <a:effectLst/>
                <a:latin typeface="Söhne"/>
              </a:rPr>
              <a:t>Let's say we have a dataset of 1000 examples, where each example has two features, x1 and x2, and a target variable y. Our goal is to train a linear regression model to predict y based on x1 and x2.</a:t>
            </a:r>
          </a:p>
          <a:p>
            <a:pPr marL="457200" indent="-457200" algn="just">
              <a:buFont typeface="Arial" panose="020B0604020202020204" pitchFamily="34" charset="0"/>
              <a:buChar char="•"/>
            </a:pPr>
            <a:r>
              <a:rPr lang="en-US" sz="2800" b="0" i="0" dirty="0">
                <a:solidFill>
                  <a:srgbClr val="374151"/>
                </a:solidFill>
                <a:effectLst/>
                <a:latin typeface="Söhne"/>
              </a:rPr>
              <a:t>We start by defining our cost function, which in this case is the </a:t>
            </a:r>
          </a:p>
          <a:p>
            <a:pPr algn="just"/>
            <a:endParaRPr lang="en-US" sz="2800" dirty="0">
              <a:solidFill>
                <a:srgbClr val="374151"/>
              </a:solidFill>
              <a:latin typeface="Söhne"/>
            </a:endParaRPr>
          </a:p>
          <a:p>
            <a:pPr algn="just"/>
            <a:r>
              <a:rPr lang="en-US" sz="2800" b="0" i="0" dirty="0">
                <a:solidFill>
                  <a:srgbClr val="374151"/>
                </a:solidFill>
                <a:effectLst/>
                <a:latin typeface="Söhne"/>
              </a:rPr>
              <a:t>Mean Squared Error (MSE):</a:t>
            </a:r>
          </a:p>
          <a:p>
            <a:pPr algn="just"/>
            <a:endParaRPr lang="en-US" sz="2800" b="0" i="0" dirty="0">
              <a:solidFill>
                <a:srgbClr val="374151"/>
              </a:solidFill>
              <a:effectLst/>
              <a:latin typeface="Söhne"/>
            </a:endParaRPr>
          </a:p>
          <a:p>
            <a:pPr algn="just"/>
            <a:r>
              <a:rPr lang="en-US" sz="2800" b="0" i="0" dirty="0">
                <a:solidFill>
                  <a:srgbClr val="374151"/>
                </a:solidFill>
                <a:effectLst/>
                <a:latin typeface="Söhne"/>
              </a:rPr>
              <a:t>        MSE = (1/n) * Σ(</a:t>
            </a:r>
            <a:r>
              <a:rPr lang="en-US" sz="2800" b="0" i="0" dirty="0" err="1">
                <a:solidFill>
                  <a:srgbClr val="374151"/>
                </a:solidFill>
                <a:effectLst/>
                <a:latin typeface="Söhne"/>
              </a:rPr>
              <a:t>y_true</a:t>
            </a:r>
            <a:r>
              <a:rPr lang="en-US" sz="2800" b="0" i="0" dirty="0">
                <a:solidFill>
                  <a:srgbClr val="374151"/>
                </a:solidFill>
                <a:effectLst/>
                <a:latin typeface="Söhne"/>
              </a:rPr>
              <a:t> - </a:t>
            </a:r>
            <a:r>
              <a:rPr lang="en-US" sz="2800" b="0" i="0" dirty="0" err="1">
                <a:solidFill>
                  <a:srgbClr val="374151"/>
                </a:solidFill>
                <a:effectLst/>
                <a:latin typeface="Söhne"/>
              </a:rPr>
              <a:t>y_pred</a:t>
            </a:r>
            <a:r>
              <a:rPr lang="en-US" sz="2800" b="0" i="0" dirty="0">
                <a:solidFill>
                  <a:srgbClr val="374151"/>
                </a:solidFill>
                <a:effectLst/>
                <a:latin typeface="Söhne"/>
              </a:rPr>
              <a:t>)^2</a:t>
            </a:r>
          </a:p>
          <a:p>
            <a:pPr algn="just"/>
            <a:endParaRPr lang="en-US" sz="2800" b="0" i="0" dirty="0">
              <a:solidFill>
                <a:srgbClr val="374151"/>
              </a:solidFill>
              <a:effectLst/>
              <a:latin typeface="Söhne"/>
            </a:endParaRPr>
          </a:p>
          <a:p>
            <a:pPr algn="just"/>
            <a:r>
              <a:rPr lang="en-US" sz="2800" b="0" i="0" dirty="0">
                <a:solidFill>
                  <a:srgbClr val="374151"/>
                </a:solidFill>
                <a:effectLst/>
                <a:latin typeface="Söhne"/>
              </a:rPr>
              <a:t>where n is the number of training examples, </a:t>
            </a:r>
            <a:r>
              <a:rPr lang="en-US" sz="2800" b="0" i="0" dirty="0" err="1">
                <a:solidFill>
                  <a:srgbClr val="374151"/>
                </a:solidFill>
                <a:effectLst/>
                <a:latin typeface="Söhne"/>
              </a:rPr>
              <a:t>y_true</a:t>
            </a:r>
            <a:r>
              <a:rPr lang="en-US" sz="2800" b="0" i="0" dirty="0">
                <a:solidFill>
                  <a:srgbClr val="374151"/>
                </a:solidFill>
                <a:effectLst/>
                <a:latin typeface="Söhne"/>
              </a:rPr>
              <a:t> is the true target value, and </a:t>
            </a:r>
            <a:r>
              <a:rPr lang="en-US" sz="2800" b="0" i="0" dirty="0" err="1">
                <a:solidFill>
                  <a:srgbClr val="374151"/>
                </a:solidFill>
                <a:effectLst/>
                <a:latin typeface="Söhne"/>
              </a:rPr>
              <a:t>y_pred</a:t>
            </a:r>
            <a:r>
              <a:rPr lang="en-US" sz="2800" b="0" i="0" dirty="0">
                <a:solidFill>
                  <a:srgbClr val="374151"/>
                </a:solidFill>
                <a:effectLst/>
                <a:latin typeface="Söhne"/>
              </a:rPr>
              <a:t> is the predicted target value.</a:t>
            </a:r>
          </a:p>
        </p:txBody>
      </p:sp>
      <p:sp>
        <p:nvSpPr>
          <p:cNvPr id="15" name="Title 1">
            <a:extLst>
              <a:ext uri="{FF2B5EF4-FFF2-40B4-BE49-F238E27FC236}">
                <a16:creationId xmlns:a16="http://schemas.microsoft.com/office/drawing/2014/main" id="{AE06CDAE-1002-D435-CAC9-634D6D91C6C5}"/>
              </a:ext>
            </a:extLst>
          </p:cNvPr>
          <p:cNvSpPr txBox="1">
            <a:spLocks/>
          </p:cNvSpPr>
          <p:nvPr/>
        </p:nvSpPr>
        <p:spPr>
          <a:xfrm>
            <a:off x="16764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374151"/>
                </a:solidFill>
                <a:latin typeface="Söhne"/>
              </a:rPr>
              <a:t>Stochastic Gradient Descent (SGD)</a:t>
            </a:r>
            <a:endParaRPr lang="en-IN" dirty="0"/>
          </a:p>
        </p:txBody>
      </p:sp>
    </p:spTree>
    <p:extLst>
      <p:ext uri="{BB962C8B-B14F-4D97-AF65-F5344CB8AC3E}">
        <p14:creationId xmlns:p14="http://schemas.microsoft.com/office/powerpoint/2010/main" val="1251586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0745C3-2E6E-3F64-B188-3256ADCE3E8A}"/>
              </a:ext>
            </a:extLst>
          </p:cNvPr>
          <p:cNvSpPr txBox="1"/>
          <p:nvPr/>
        </p:nvSpPr>
        <p:spPr>
          <a:xfrm>
            <a:off x="673768" y="157933"/>
            <a:ext cx="10299031" cy="6186309"/>
          </a:xfrm>
          <a:prstGeom prst="rect">
            <a:avLst/>
          </a:prstGeom>
          <a:noFill/>
        </p:spPr>
        <p:txBody>
          <a:bodyPr wrap="square">
            <a:spAutoFit/>
          </a:bodyPr>
          <a:lstStyle/>
          <a:p>
            <a:pPr algn="just"/>
            <a:r>
              <a:rPr lang="en-US" dirty="0"/>
              <a:t>Next, we initialize our model parameters, which in this case are the weights w1 and w2 and the bias b:</a:t>
            </a:r>
          </a:p>
          <a:p>
            <a:pPr algn="just"/>
            <a:endParaRPr lang="en-US" dirty="0"/>
          </a:p>
          <a:p>
            <a:pPr algn="just"/>
            <a:r>
              <a:rPr lang="en-US" dirty="0"/>
              <a:t>w1 = 0</a:t>
            </a:r>
          </a:p>
          <a:p>
            <a:pPr algn="just"/>
            <a:r>
              <a:rPr lang="en-US" dirty="0"/>
              <a:t>w2 = 0</a:t>
            </a:r>
          </a:p>
          <a:p>
            <a:pPr algn="just"/>
            <a:r>
              <a:rPr lang="en-US" dirty="0"/>
              <a:t>b = 0</a:t>
            </a:r>
          </a:p>
          <a:p>
            <a:pPr algn="just"/>
            <a:r>
              <a:rPr lang="en-US" dirty="0"/>
              <a:t>We also set our learning rate, which controls the size of the parameter updates:</a:t>
            </a:r>
          </a:p>
          <a:p>
            <a:pPr algn="just"/>
            <a:endParaRPr lang="en-US" dirty="0"/>
          </a:p>
          <a:p>
            <a:pPr algn="just"/>
            <a:r>
              <a:rPr lang="en-US" dirty="0" err="1"/>
              <a:t>learning_rate</a:t>
            </a:r>
            <a:r>
              <a:rPr lang="en-US" dirty="0"/>
              <a:t> = 0.01</a:t>
            </a:r>
          </a:p>
          <a:p>
            <a:pPr algn="just"/>
            <a:endParaRPr lang="en-US" dirty="0"/>
          </a:p>
          <a:p>
            <a:pPr algn="just"/>
            <a:r>
              <a:rPr lang="en-US" dirty="0"/>
              <a:t>Now, we can start the training process. In each iteration, we randomly select a single training example and update the parameters based on the gradient of the cost function for that example only. The update rule for SGD is:</a:t>
            </a:r>
          </a:p>
          <a:p>
            <a:pPr algn="just"/>
            <a:endParaRPr lang="en-US" dirty="0"/>
          </a:p>
          <a:p>
            <a:pPr algn="just"/>
            <a:r>
              <a:rPr lang="en-US" dirty="0"/>
              <a:t>w1 = w1 - </a:t>
            </a:r>
            <a:r>
              <a:rPr lang="en-US" dirty="0" err="1"/>
              <a:t>learning_rate</a:t>
            </a:r>
            <a:r>
              <a:rPr lang="en-US" dirty="0"/>
              <a:t> * (</a:t>
            </a:r>
            <a:r>
              <a:rPr lang="en-US" dirty="0" err="1"/>
              <a:t>y_pred</a:t>
            </a:r>
            <a:r>
              <a:rPr lang="en-US" dirty="0"/>
              <a:t> - </a:t>
            </a:r>
            <a:r>
              <a:rPr lang="en-US" dirty="0" err="1"/>
              <a:t>y_true</a:t>
            </a:r>
            <a:r>
              <a:rPr lang="en-US" dirty="0"/>
              <a:t>) * x1</a:t>
            </a:r>
          </a:p>
          <a:p>
            <a:pPr algn="just"/>
            <a:r>
              <a:rPr lang="en-US" dirty="0"/>
              <a:t>w2 = w2 - </a:t>
            </a:r>
            <a:r>
              <a:rPr lang="en-US" dirty="0" err="1"/>
              <a:t>learning_rate</a:t>
            </a:r>
            <a:r>
              <a:rPr lang="en-US" dirty="0"/>
              <a:t> * (</a:t>
            </a:r>
            <a:r>
              <a:rPr lang="en-US" dirty="0" err="1"/>
              <a:t>y_pred</a:t>
            </a:r>
            <a:r>
              <a:rPr lang="en-US" dirty="0"/>
              <a:t> - </a:t>
            </a:r>
            <a:r>
              <a:rPr lang="en-US" dirty="0" err="1"/>
              <a:t>y_true</a:t>
            </a:r>
            <a:r>
              <a:rPr lang="en-US" dirty="0"/>
              <a:t>) * x2</a:t>
            </a:r>
          </a:p>
          <a:p>
            <a:pPr algn="just"/>
            <a:r>
              <a:rPr lang="en-US" dirty="0"/>
              <a:t>b = b - </a:t>
            </a:r>
            <a:r>
              <a:rPr lang="en-US" dirty="0" err="1"/>
              <a:t>learning_rate</a:t>
            </a:r>
            <a:r>
              <a:rPr lang="en-US" dirty="0"/>
              <a:t> * (</a:t>
            </a:r>
            <a:r>
              <a:rPr lang="en-US" dirty="0" err="1"/>
              <a:t>y_pred</a:t>
            </a:r>
            <a:r>
              <a:rPr lang="en-US" dirty="0"/>
              <a:t> - </a:t>
            </a:r>
            <a:r>
              <a:rPr lang="en-US" dirty="0" err="1"/>
              <a:t>y_true</a:t>
            </a:r>
            <a:r>
              <a:rPr lang="en-US" dirty="0"/>
              <a:t>)</a:t>
            </a:r>
          </a:p>
          <a:p>
            <a:pPr algn="just"/>
            <a:endParaRPr lang="en-US" dirty="0"/>
          </a:p>
          <a:p>
            <a:pPr algn="just"/>
            <a:r>
              <a:rPr lang="en-US" dirty="0"/>
              <a:t>where x1 and x2 are the features of the selected example, and </a:t>
            </a:r>
            <a:r>
              <a:rPr lang="en-US" dirty="0" err="1"/>
              <a:t>y_pred</a:t>
            </a:r>
            <a:r>
              <a:rPr lang="en-US" dirty="0"/>
              <a:t> is the predicted target value based on the current parameter values.</a:t>
            </a:r>
          </a:p>
          <a:p>
            <a:pPr algn="just"/>
            <a:endParaRPr lang="en-US" dirty="0"/>
          </a:p>
          <a:p>
            <a:pPr algn="just"/>
            <a:r>
              <a:rPr lang="en-US" dirty="0"/>
              <a:t>We repeat this process for a fixed number of iterations or until the cost function converges to a satisfactory level.</a:t>
            </a:r>
          </a:p>
        </p:txBody>
      </p:sp>
    </p:spTree>
    <p:extLst>
      <p:ext uri="{BB962C8B-B14F-4D97-AF65-F5344CB8AC3E}">
        <p14:creationId xmlns:p14="http://schemas.microsoft.com/office/powerpoint/2010/main" val="1855337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E466-FD90-111F-5BCB-38C24DE8861A}"/>
              </a:ext>
            </a:extLst>
          </p:cNvPr>
          <p:cNvSpPr>
            <a:spLocks noGrp="1"/>
          </p:cNvSpPr>
          <p:nvPr>
            <p:ph type="title"/>
          </p:nvPr>
        </p:nvSpPr>
        <p:spPr>
          <a:xfrm>
            <a:off x="969744" y="442762"/>
            <a:ext cx="10384055" cy="96254"/>
          </a:xfrm>
        </p:spPr>
        <p:txBody>
          <a:bodyPr>
            <a:normAutofit fontScale="90000"/>
          </a:bodyPr>
          <a:lstStyle/>
          <a:p>
            <a:r>
              <a:rPr lang="en-IN" dirty="0"/>
              <a:t>Stochastic Gradient Descent (SGD)</a:t>
            </a:r>
            <a:br>
              <a:rPr lang="en-IN" dirty="0"/>
            </a:br>
            <a:endParaRPr lang="en-IN" dirty="0"/>
          </a:p>
        </p:txBody>
      </p:sp>
      <p:sp>
        <p:nvSpPr>
          <p:cNvPr id="3" name="Content Placeholder 2">
            <a:extLst>
              <a:ext uri="{FF2B5EF4-FFF2-40B4-BE49-F238E27FC236}">
                <a16:creationId xmlns:a16="http://schemas.microsoft.com/office/drawing/2014/main" id="{D7E967C3-44B6-438E-C048-94284549B080}"/>
              </a:ext>
            </a:extLst>
          </p:cNvPr>
          <p:cNvSpPr>
            <a:spLocks noGrp="1"/>
          </p:cNvSpPr>
          <p:nvPr>
            <p:ph idx="1"/>
          </p:nvPr>
        </p:nvSpPr>
        <p:spPr>
          <a:xfrm>
            <a:off x="875899" y="741145"/>
            <a:ext cx="10543672" cy="6189044"/>
          </a:xfrm>
        </p:spPr>
        <p:txBody>
          <a:bodyPr>
            <a:normAutofit/>
          </a:bodyPr>
          <a:lstStyle/>
          <a:p>
            <a:pPr algn="l"/>
            <a:r>
              <a:rPr lang="en-US" sz="1800" b="0" i="0" dirty="0">
                <a:solidFill>
                  <a:srgbClr val="374151"/>
                </a:solidFill>
                <a:effectLst/>
                <a:latin typeface="Söhne"/>
              </a:rPr>
              <a:t>linear regression model as follows:</a:t>
            </a:r>
          </a:p>
          <a:p>
            <a:pPr marL="0" indent="0" algn="ctr">
              <a:buNone/>
            </a:pPr>
            <a:r>
              <a:rPr lang="en-US" sz="1800" b="0" i="0" dirty="0">
                <a:solidFill>
                  <a:srgbClr val="374151"/>
                </a:solidFill>
                <a:effectLst/>
                <a:latin typeface="Söhne"/>
              </a:rPr>
              <a:t>y = w * x + b</a:t>
            </a:r>
          </a:p>
          <a:p>
            <a:pPr marL="0" indent="0" algn="l">
              <a:buNone/>
            </a:pPr>
            <a:r>
              <a:rPr lang="en-US" sz="1800" b="0" i="0" dirty="0">
                <a:solidFill>
                  <a:srgbClr val="374151"/>
                </a:solidFill>
                <a:effectLst/>
                <a:latin typeface="Söhne"/>
              </a:rPr>
              <a:t>where w is the weight parameter and b is the bias parameter.</a:t>
            </a:r>
          </a:p>
          <a:p>
            <a:pPr marL="0" indent="0" algn="l">
              <a:buNone/>
            </a:pPr>
            <a:r>
              <a:rPr lang="en-US" sz="1800" b="0" i="0" dirty="0">
                <a:solidFill>
                  <a:srgbClr val="374151"/>
                </a:solidFill>
                <a:effectLst/>
                <a:latin typeface="Söhne"/>
              </a:rPr>
              <a:t>The update rule for SGD can be written as:</a:t>
            </a:r>
          </a:p>
          <a:p>
            <a:pPr lvl="1"/>
            <a:r>
              <a:rPr lang="en-US" sz="1800" b="0" i="0" dirty="0">
                <a:solidFill>
                  <a:srgbClr val="374151"/>
                </a:solidFill>
                <a:effectLst/>
                <a:latin typeface="Söhne"/>
              </a:rPr>
              <a:t>w = w - </a:t>
            </a:r>
            <a:r>
              <a:rPr lang="en-US" sz="1800" b="0" i="0" dirty="0" err="1">
                <a:solidFill>
                  <a:srgbClr val="374151"/>
                </a:solidFill>
                <a:effectLst/>
                <a:latin typeface="Söhne"/>
              </a:rPr>
              <a:t>learning_rate</a:t>
            </a:r>
            <a:r>
              <a:rPr lang="en-US" sz="1800" b="0" i="0" dirty="0">
                <a:solidFill>
                  <a:srgbClr val="374151"/>
                </a:solidFill>
                <a:effectLst/>
                <a:latin typeface="Söhne"/>
              </a:rPr>
              <a:t> * </a:t>
            </a:r>
            <a:r>
              <a:rPr lang="en-US" sz="1800" b="0" i="0" dirty="0" err="1">
                <a:solidFill>
                  <a:srgbClr val="374151"/>
                </a:solidFill>
                <a:effectLst/>
                <a:latin typeface="Söhne"/>
              </a:rPr>
              <a:t>gradient_w</a:t>
            </a:r>
            <a:r>
              <a:rPr lang="en-US" sz="1800" b="0" i="0" dirty="0">
                <a:solidFill>
                  <a:srgbClr val="374151"/>
                </a:solidFill>
                <a:effectLst/>
                <a:latin typeface="Söhne"/>
              </a:rPr>
              <a:t> </a:t>
            </a:r>
          </a:p>
          <a:p>
            <a:pPr lvl="1"/>
            <a:r>
              <a:rPr lang="en-US" sz="1800" b="0" i="0" dirty="0">
                <a:solidFill>
                  <a:srgbClr val="374151"/>
                </a:solidFill>
                <a:effectLst/>
                <a:latin typeface="Söhne"/>
              </a:rPr>
              <a:t>b = b - </a:t>
            </a:r>
            <a:r>
              <a:rPr lang="en-US" sz="1800" b="0" i="0" dirty="0" err="1">
                <a:solidFill>
                  <a:srgbClr val="374151"/>
                </a:solidFill>
                <a:effectLst/>
                <a:latin typeface="Söhne"/>
              </a:rPr>
              <a:t>learning_rate</a:t>
            </a:r>
            <a:r>
              <a:rPr lang="en-US" sz="1800" b="0" i="0" dirty="0">
                <a:solidFill>
                  <a:srgbClr val="374151"/>
                </a:solidFill>
                <a:effectLst/>
                <a:latin typeface="Söhne"/>
              </a:rPr>
              <a:t> * </a:t>
            </a:r>
            <a:r>
              <a:rPr lang="en-US" sz="1800" b="0" i="0" dirty="0" err="1">
                <a:solidFill>
                  <a:srgbClr val="374151"/>
                </a:solidFill>
                <a:effectLst/>
                <a:latin typeface="Söhne"/>
              </a:rPr>
              <a:t>gradient_b</a:t>
            </a:r>
            <a:endParaRPr lang="en-US" sz="1800" b="0" i="0" dirty="0">
              <a:solidFill>
                <a:srgbClr val="374151"/>
              </a:solidFill>
              <a:effectLst/>
              <a:latin typeface="Söhne"/>
            </a:endParaRPr>
          </a:p>
          <a:p>
            <a:pPr marL="457200" lvl="1" indent="0">
              <a:buNone/>
            </a:pPr>
            <a:endParaRPr lang="en-US" sz="1800" b="0" i="0" dirty="0">
              <a:solidFill>
                <a:srgbClr val="374151"/>
              </a:solidFill>
              <a:effectLst/>
              <a:latin typeface="Söhne"/>
            </a:endParaRPr>
          </a:p>
          <a:p>
            <a:pPr lvl="1">
              <a:buFont typeface="+mj-lt"/>
              <a:buAutoNum type="arabicPeriod"/>
            </a:pPr>
            <a:r>
              <a:rPr lang="en-US" sz="2000" b="0" i="0" dirty="0">
                <a:solidFill>
                  <a:srgbClr val="374151"/>
                </a:solidFill>
                <a:effectLst/>
                <a:latin typeface="Söhne"/>
              </a:rPr>
              <a:t>Initialize the weight parameter w and bias parameter b to small random values, say w = 0.5 and b = 0.1.</a:t>
            </a:r>
          </a:p>
          <a:p>
            <a:pPr lvl="1">
              <a:buFont typeface="+mj-lt"/>
              <a:buAutoNum type="arabicPeriod"/>
            </a:pPr>
            <a:r>
              <a:rPr lang="en-US" sz="2000" b="0" i="0" dirty="0">
                <a:solidFill>
                  <a:srgbClr val="374151"/>
                </a:solidFill>
                <a:effectLst/>
                <a:latin typeface="Söhne"/>
              </a:rPr>
              <a:t>Select a random sample from the dataset, say (x=2, y=5).</a:t>
            </a:r>
          </a:p>
          <a:p>
            <a:pPr lvl="1">
              <a:buFont typeface="+mj-lt"/>
              <a:buAutoNum type="arabicPeriod"/>
            </a:pPr>
            <a:r>
              <a:rPr lang="en-US" sz="2000" b="0" i="0" dirty="0">
                <a:solidFill>
                  <a:srgbClr val="374151"/>
                </a:solidFill>
                <a:effectLst/>
                <a:latin typeface="Söhne"/>
              </a:rPr>
              <a:t>Calculate the predicted value </a:t>
            </a:r>
            <a:r>
              <a:rPr lang="en-US" sz="2000" b="0" i="0" dirty="0" err="1">
                <a:solidFill>
                  <a:srgbClr val="374151"/>
                </a:solidFill>
                <a:effectLst/>
                <a:latin typeface="Söhne"/>
              </a:rPr>
              <a:t>y_pred</a:t>
            </a:r>
            <a:r>
              <a:rPr lang="en-US" sz="2000" b="0" i="0" dirty="0">
                <a:solidFill>
                  <a:srgbClr val="374151"/>
                </a:solidFill>
                <a:effectLst/>
                <a:latin typeface="Söhne"/>
              </a:rPr>
              <a:t> using the current values of w and b: </a:t>
            </a:r>
            <a:r>
              <a:rPr lang="en-US" sz="2000" b="0" i="0" dirty="0" err="1">
                <a:solidFill>
                  <a:srgbClr val="374151"/>
                </a:solidFill>
                <a:effectLst/>
                <a:latin typeface="Söhne"/>
              </a:rPr>
              <a:t>y_pred</a:t>
            </a:r>
            <a:r>
              <a:rPr lang="en-US" sz="2000" b="0" i="0" dirty="0">
                <a:solidFill>
                  <a:srgbClr val="374151"/>
                </a:solidFill>
                <a:effectLst/>
                <a:latin typeface="Söhne"/>
              </a:rPr>
              <a:t> = 0.5 * 2 + 0.1 = 1.2.</a:t>
            </a:r>
          </a:p>
          <a:p>
            <a:pPr lvl="1">
              <a:buFont typeface="+mj-lt"/>
              <a:buAutoNum type="arabicPeriod"/>
            </a:pPr>
            <a:r>
              <a:rPr lang="en-US" sz="2000" b="0" i="0" dirty="0">
                <a:solidFill>
                  <a:srgbClr val="374151"/>
                </a:solidFill>
                <a:effectLst/>
                <a:latin typeface="Söhne"/>
              </a:rPr>
              <a:t>Compute the gradient of the loss function with respect to w and b using the selected sample: </a:t>
            </a:r>
            <a:r>
              <a:rPr lang="en-US" sz="2000" b="0" i="0" dirty="0" err="1">
                <a:solidFill>
                  <a:srgbClr val="374151"/>
                </a:solidFill>
                <a:effectLst/>
                <a:latin typeface="Söhne"/>
              </a:rPr>
              <a:t>gradient_w</a:t>
            </a:r>
            <a:r>
              <a:rPr lang="en-US" sz="2000" b="0" i="0" dirty="0">
                <a:solidFill>
                  <a:srgbClr val="374151"/>
                </a:solidFill>
                <a:effectLst/>
                <a:latin typeface="Söhne"/>
              </a:rPr>
              <a:t> = 2 * (</a:t>
            </a:r>
            <a:r>
              <a:rPr lang="en-US" sz="2000" b="0" i="0" dirty="0" err="1">
                <a:solidFill>
                  <a:srgbClr val="374151"/>
                </a:solidFill>
                <a:effectLst/>
                <a:latin typeface="Söhne"/>
              </a:rPr>
              <a:t>y_pred</a:t>
            </a:r>
            <a:r>
              <a:rPr lang="en-US" sz="2000" b="0" i="0" dirty="0">
                <a:solidFill>
                  <a:srgbClr val="374151"/>
                </a:solidFill>
                <a:effectLst/>
                <a:latin typeface="Söhne"/>
              </a:rPr>
              <a:t> - </a:t>
            </a:r>
            <a:r>
              <a:rPr lang="en-US" sz="2000" b="0" i="0" dirty="0" err="1">
                <a:solidFill>
                  <a:srgbClr val="374151"/>
                </a:solidFill>
                <a:effectLst/>
                <a:latin typeface="Söhne"/>
              </a:rPr>
              <a:t>y_actual</a:t>
            </a:r>
            <a:r>
              <a:rPr lang="en-US" sz="2000" b="0" i="0" dirty="0">
                <a:solidFill>
                  <a:srgbClr val="374151"/>
                </a:solidFill>
                <a:effectLst/>
                <a:latin typeface="Söhne"/>
              </a:rPr>
              <a:t>) * x = 2 * (1.2 - 5) * 2 = -5.6,</a:t>
            </a:r>
          </a:p>
          <a:p>
            <a:pPr marL="457200" lvl="1" indent="0">
              <a:buNone/>
            </a:pPr>
            <a:r>
              <a:rPr lang="en-US" sz="2000" b="0" i="0" dirty="0">
                <a:solidFill>
                  <a:srgbClr val="374151"/>
                </a:solidFill>
                <a:effectLst/>
                <a:latin typeface="Söhne"/>
              </a:rPr>
              <a:t>    </a:t>
            </a:r>
            <a:r>
              <a:rPr lang="en-US" sz="2000" b="0" i="0" dirty="0" err="1">
                <a:solidFill>
                  <a:srgbClr val="374151"/>
                </a:solidFill>
                <a:effectLst/>
                <a:latin typeface="Söhne"/>
              </a:rPr>
              <a:t>gradient_b</a:t>
            </a:r>
            <a:r>
              <a:rPr lang="en-US" sz="2000" b="0" i="0" dirty="0">
                <a:solidFill>
                  <a:srgbClr val="374151"/>
                </a:solidFill>
                <a:effectLst/>
                <a:latin typeface="Söhne"/>
              </a:rPr>
              <a:t> = 2 * (</a:t>
            </a:r>
            <a:r>
              <a:rPr lang="en-US" sz="2000" b="0" i="0" dirty="0" err="1">
                <a:solidFill>
                  <a:srgbClr val="374151"/>
                </a:solidFill>
                <a:effectLst/>
                <a:latin typeface="Söhne"/>
              </a:rPr>
              <a:t>y_pred</a:t>
            </a:r>
            <a:r>
              <a:rPr lang="en-US" sz="2000" b="0" i="0" dirty="0">
                <a:solidFill>
                  <a:srgbClr val="374151"/>
                </a:solidFill>
                <a:effectLst/>
                <a:latin typeface="Söhne"/>
              </a:rPr>
              <a:t> - </a:t>
            </a:r>
            <a:r>
              <a:rPr lang="en-US" sz="2000" b="0" i="0" dirty="0" err="1">
                <a:solidFill>
                  <a:srgbClr val="374151"/>
                </a:solidFill>
                <a:effectLst/>
                <a:latin typeface="Söhne"/>
              </a:rPr>
              <a:t>y_actual</a:t>
            </a:r>
            <a:r>
              <a:rPr lang="en-US" sz="2000" b="0" i="0" dirty="0">
                <a:solidFill>
                  <a:srgbClr val="374151"/>
                </a:solidFill>
                <a:effectLst/>
                <a:latin typeface="Söhne"/>
              </a:rPr>
              <a:t>) = 2 * (1.2 - 5) = -7.6.</a:t>
            </a:r>
          </a:p>
          <a:p>
            <a:pPr lvl="1">
              <a:buFont typeface="+mj-lt"/>
              <a:buAutoNum type="arabicPeriod"/>
            </a:pPr>
            <a:r>
              <a:rPr lang="en-US" sz="2000" b="0" i="0" dirty="0">
                <a:solidFill>
                  <a:srgbClr val="374151"/>
                </a:solidFill>
                <a:effectLst/>
                <a:latin typeface="Söhne"/>
              </a:rPr>
              <a:t>Update the values of w and b using the gradient and learning rate hyperparameter, say </a:t>
            </a:r>
            <a:r>
              <a:rPr lang="en-US" sz="2000" b="0" i="0" dirty="0" err="1">
                <a:solidFill>
                  <a:srgbClr val="374151"/>
                </a:solidFill>
                <a:effectLst/>
                <a:latin typeface="Söhne"/>
              </a:rPr>
              <a:t>learning_rate</a:t>
            </a:r>
            <a:r>
              <a:rPr lang="en-US" sz="2000" b="0" i="0" dirty="0">
                <a:solidFill>
                  <a:srgbClr val="374151"/>
                </a:solidFill>
                <a:effectLst/>
                <a:latin typeface="Söhne"/>
              </a:rPr>
              <a:t> = 0.01: w = 0.5 - 0.01 * (-5.6) = 0.556, b = 0.1 - 0.01 * (-7.6) = 0.178.</a:t>
            </a:r>
          </a:p>
          <a:p>
            <a:pPr lvl="1">
              <a:buFont typeface="+mj-lt"/>
              <a:buAutoNum type="arabicPeriod"/>
            </a:pPr>
            <a:r>
              <a:rPr lang="en-US" sz="2000" b="0" i="0" dirty="0">
                <a:solidFill>
                  <a:srgbClr val="374151"/>
                </a:solidFill>
                <a:effectLst/>
                <a:latin typeface="Söhne"/>
              </a:rPr>
              <a:t>Repeat steps 2-5 for a fixed number of iterations or until the loss function converges to a minimum.</a:t>
            </a:r>
          </a:p>
          <a:p>
            <a:endParaRPr lang="en-IN" dirty="0"/>
          </a:p>
        </p:txBody>
      </p:sp>
      <p:sp>
        <p:nvSpPr>
          <p:cNvPr id="5" name="TextBox 4">
            <a:extLst>
              <a:ext uri="{FF2B5EF4-FFF2-40B4-BE49-F238E27FC236}">
                <a16:creationId xmlns:a16="http://schemas.microsoft.com/office/drawing/2014/main" id="{C5EB8ABF-4D89-A9EC-4282-7AC42CF27571}"/>
              </a:ext>
            </a:extLst>
          </p:cNvPr>
          <p:cNvSpPr txBox="1"/>
          <p:nvPr/>
        </p:nvSpPr>
        <p:spPr>
          <a:xfrm>
            <a:off x="1056372" y="442762"/>
            <a:ext cx="6097604" cy="369332"/>
          </a:xfrm>
          <a:prstGeom prst="rect">
            <a:avLst/>
          </a:prstGeom>
          <a:noFill/>
        </p:spPr>
        <p:txBody>
          <a:bodyPr wrap="square">
            <a:spAutoFit/>
          </a:bodyPr>
          <a:lstStyle/>
          <a:p>
            <a:r>
              <a:rPr lang="en-US" b="0" i="0" dirty="0">
                <a:solidFill>
                  <a:srgbClr val="374151"/>
                </a:solidFill>
                <a:effectLst/>
                <a:latin typeface="Söhne"/>
              </a:rPr>
              <a:t>Suppose we have the following dataset consisting of 5 samples</a:t>
            </a:r>
            <a:endParaRPr lang="en-IN" dirty="0"/>
          </a:p>
        </p:txBody>
      </p:sp>
      <p:graphicFrame>
        <p:nvGraphicFramePr>
          <p:cNvPr id="8" name="Content Placeholder 3">
            <a:extLst>
              <a:ext uri="{FF2B5EF4-FFF2-40B4-BE49-F238E27FC236}">
                <a16:creationId xmlns:a16="http://schemas.microsoft.com/office/drawing/2014/main" id="{CF2D055F-56DB-4098-643B-5FD5D0D44FC6}"/>
              </a:ext>
            </a:extLst>
          </p:cNvPr>
          <p:cNvGraphicFramePr>
            <a:graphicFrameLocks/>
          </p:cNvGraphicFramePr>
          <p:nvPr>
            <p:extLst>
              <p:ext uri="{D42A27DB-BD31-4B8C-83A1-F6EECF244321}">
                <p14:modId xmlns:p14="http://schemas.microsoft.com/office/powerpoint/2010/main" val="3987766346"/>
              </p:ext>
            </p:extLst>
          </p:nvPr>
        </p:nvGraphicFramePr>
        <p:xfrm>
          <a:off x="7805454" y="490889"/>
          <a:ext cx="4146550" cy="2194560"/>
        </p:xfrm>
        <a:graphic>
          <a:graphicData uri="http://schemas.openxmlformats.org/drawingml/2006/table">
            <a:tbl>
              <a:tblPr/>
              <a:tblGrid>
                <a:gridCol w="2073275">
                  <a:extLst>
                    <a:ext uri="{9D8B030D-6E8A-4147-A177-3AD203B41FA5}">
                      <a16:colId xmlns:a16="http://schemas.microsoft.com/office/drawing/2014/main" val="810129868"/>
                    </a:ext>
                  </a:extLst>
                </a:gridCol>
                <a:gridCol w="2073275">
                  <a:extLst>
                    <a:ext uri="{9D8B030D-6E8A-4147-A177-3AD203B41FA5}">
                      <a16:colId xmlns:a16="http://schemas.microsoft.com/office/drawing/2014/main" val="1530367747"/>
                    </a:ext>
                  </a:extLst>
                </a:gridCol>
              </a:tblGrid>
              <a:tr h="0">
                <a:tc>
                  <a:txBody>
                    <a:bodyPr/>
                    <a:lstStyle/>
                    <a:p>
                      <a:pPr fontAlgn="b"/>
                      <a:r>
                        <a:rPr lang="en-IN" b="1">
                          <a:effectLst/>
                        </a:rPr>
                        <a:t>x</a:t>
                      </a:r>
                    </a:p>
                  </a:txBody>
                  <a:tcPr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y</a:t>
                      </a:r>
                    </a:p>
                  </a:txBody>
                  <a:tcPr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380420649"/>
                  </a:ext>
                </a:extLst>
              </a:tr>
              <a:tr h="0">
                <a:tc>
                  <a:txBody>
                    <a:bodyPr/>
                    <a:lstStyle/>
                    <a:p>
                      <a:pPr fontAlgn="base"/>
                      <a:r>
                        <a:rPr lang="en-IN">
                          <a:effectLst/>
                        </a:rPr>
                        <a:t>1</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3</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5082333"/>
                  </a:ext>
                </a:extLst>
              </a:tr>
              <a:tr h="0">
                <a:tc>
                  <a:txBody>
                    <a:bodyPr/>
                    <a:lstStyle/>
                    <a:p>
                      <a:pPr fontAlgn="base"/>
                      <a:r>
                        <a:rPr lang="en-IN">
                          <a:effectLst/>
                        </a:rPr>
                        <a:t>2</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5</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638794051"/>
                  </a:ext>
                </a:extLst>
              </a:tr>
              <a:tr h="0">
                <a:tc>
                  <a:txBody>
                    <a:bodyPr/>
                    <a:lstStyle/>
                    <a:p>
                      <a:pPr fontAlgn="base"/>
                      <a:r>
                        <a:rPr lang="en-IN">
                          <a:effectLst/>
                        </a:rPr>
                        <a:t>3</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7</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200900943"/>
                  </a:ext>
                </a:extLst>
              </a:tr>
              <a:tr h="0">
                <a:tc>
                  <a:txBody>
                    <a:bodyPr/>
                    <a:lstStyle/>
                    <a:p>
                      <a:pPr fontAlgn="base"/>
                      <a:r>
                        <a:rPr lang="en-IN">
                          <a:effectLst/>
                        </a:rPr>
                        <a:t>4</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9</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16105758"/>
                  </a:ext>
                </a:extLst>
              </a:tr>
              <a:tr h="0">
                <a:tc>
                  <a:txBody>
                    <a:bodyPr/>
                    <a:lstStyle/>
                    <a:p>
                      <a:pPr fontAlgn="base"/>
                      <a:r>
                        <a:rPr lang="en-IN">
                          <a:effectLst/>
                        </a:rPr>
                        <a:t>5</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11</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362831039"/>
                  </a:ext>
                </a:extLst>
              </a:tr>
            </a:tbl>
          </a:graphicData>
        </a:graphic>
      </p:graphicFrame>
    </p:spTree>
    <p:extLst>
      <p:ext uri="{BB962C8B-B14F-4D97-AF65-F5344CB8AC3E}">
        <p14:creationId xmlns:p14="http://schemas.microsoft.com/office/powerpoint/2010/main" val="341462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87FD-2EE0-B476-3C07-92F62D19B9DC}"/>
              </a:ext>
            </a:extLst>
          </p:cNvPr>
          <p:cNvSpPr>
            <a:spLocks noGrp="1"/>
          </p:cNvSpPr>
          <p:nvPr>
            <p:ph type="title"/>
          </p:nvPr>
        </p:nvSpPr>
        <p:spPr/>
        <p:txBody>
          <a:bodyPr/>
          <a:lstStyle/>
          <a:p>
            <a:r>
              <a:rPr lang="en-IN" b="0" i="0" dirty="0">
                <a:solidFill>
                  <a:srgbClr val="374151"/>
                </a:solidFill>
                <a:effectLst/>
                <a:latin typeface="Söhne"/>
              </a:rPr>
              <a:t>Mini-Batch Gradient Descent (MBGD)</a:t>
            </a:r>
            <a:endParaRPr lang="en-IN" dirty="0"/>
          </a:p>
        </p:txBody>
      </p:sp>
      <p:sp>
        <p:nvSpPr>
          <p:cNvPr id="3" name="Content Placeholder 2">
            <a:extLst>
              <a:ext uri="{FF2B5EF4-FFF2-40B4-BE49-F238E27FC236}">
                <a16:creationId xmlns:a16="http://schemas.microsoft.com/office/drawing/2014/main" id="{AF6979BA-451C-19ED-53DE-3DA1DD95EFBE}"/>
              </a:ext>
            </a:extLst>
          </p:cNvPr>
          <p:cNvSpPr>
            <a:spLocks noGrp="1"/>
          </p:cNvSpPr>
          <p:nvPr>
            <p:ph idx="1"/>
          </p:nvPr>
        </p:nvSpPr>
        <p:spPr/>
        <p:txBody>
          <a:bodyPr/>
          <a:lstStyle/>
          <a:p>
            <a:pPr algn="just"/>
            <a:r>
              <a:rPr lang="en-US" b="0" i="0" dirty="0">
                <a:solidFill>
                  <a:srgbClr val="374151"/>
                </a:solidFill>
                <a:effectLst/>
                <a:latin typeface="Söhne"/>
              </a:rPr>
              <a:t>MBGD updates the model parameters after evaluating the cost function for a small randomly selected batch of training examples.</a:t>
            </a:r>
          </a:p>
          <a:p>
            <a:pPr algn="just"/>
            <a:r>
              <a:rPr lang="en-US" b="0" i="0" dirty="0">
                <a:solidFill>
                  <a:srgbClr val="374151"/>
                </a:solidFill>
                <a:effectLst/>
                <a:latin typeface="Söhne"/>
              </a:rPr>
              <a:t> In other words, for each iteration, MBGD selects a subset of the training data (usually between 10 and 1000 examples) and calculates the gradient of the cost function for that subset.</a:t>
            </a:r>
          </a:p>
          <a:p>
            <a:pPr algn="just"/>
            <a:r>
              <a:rPr lang="en-US" b="0" i="0" dirty="0">
                <a:solidFill>
                  <a:srgbClr val="374151"/>
                </a:solidFill>
                <a:effectLst/>
                <a:latin typeface="Söhne"/>
              </a:rPr>
              <a:t> The parameters are then updated based on the average gradient across the subset. </a:t>
            </a:r>
          </a:p>
          <a:p>
            <a:pPr algn="just"/>
            <a:r>
              <a:rPr lang="en-US" b="0" i="0" dirty="0">
                <a:solidFill>
                  <a:srgbClr val="374151"/>
                </a:solidFill>
                <a:effectLst/>
                <a:latin typeface="Söhne"/>
              </a:rPr>
              <a:t>This approach strikes a balance between the computational efficiency of SGD and the stability of traditional Gradient Descent, making it a popular choice for many machine learning tasks.</a:t>
            </a:r>
            <a:endParaRPr lang="en-IN" dirty="0"/>
          </a:p>
        </p:txBody>
      </p:sp>
    </p:spTree>
    <p:extLst>
      <p:ext uri="{BB962C8B-B14F-4D97-AF65-F5344CB8AC3E}">
        <p14:creationId xmlns:p14="http://schemas.microsoft.com/office/powerpoint/2010/main" val="323633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531B-B3D5-3658-62EC-B715A1FCFC8F}"/>
              </a:ext>
            </a:extLst>
          </p:cNvPr>
          <p:cNvSpPr>
            <a:spLocks noGrp="1"/>
          </p:cNvSpPr>
          <p:nvPr>
            <p:ph type="title"/>
          </p:nvPr>
        </p:nvSpPr>
        <p:spPr/>
        <p:txBody>
          <a:bodyPr/>
          <a:lstStyle/>
          <a:p>
            <a:r>
              <a:rPr lang="en-US" dirty="0"/>
              <a:t>Momentum-based Gradient Descent (MGD</a:t>
            </a:r>
            <a:endParaRPr lang="en-IN" dirty="0"/>
          </a:p>
        </p:txBody>
      </p:sp>
      <p:sp>
        <p:nvSpPr>
          <p:cNvPr id="3" name="Content Placeholder 2">
            <a:extLst>
              <a:ext uri="{FF2B5EF4-FFF2-40B4-BE49-F238E27FC236}">
                <a16:creationId xmlns:a16="http://schemas.microsoft.com/office/drawing/2014/main" id="{23A36F26-0F9E-40F0-F6E3-88DA81E68A83}"/>
              </a:ext>
            </a:extLst>
          </p:cNvPr>
          <p:cNvSpPr>
            <a:spLocks noGrp="1"/>
          </p:cNvSpPr>
          <p:nvPr>
            <p:ph idx="1"/>
          </p:nvPr>
        </p:nvSpPr>
        <p:spPr>
          <a:xfrm>
            <a:off x="838200" y="1469490"/>
            <a:ext cx="10515600" cy="4796556"/>
          </a:xfrm>
        </p:spPr>
        <p:txBody>
          <a:bodyPr>
            <a:normAutofit fontScale="85000" lnSpcReduction="20000"/>
          </a:bodyPr>
          <a:lstStyle/>
          <a:p>
            <a:r>
              <a:rPr lang="en-US" dirty="0"/>
              <a:t>Momentum-based Gradient Descent (MGD) is a variation of Gradient Descent that helps accelerate convergence and improve stability during the optimization process.</a:t>
            </a:r>
          </a:p>
          <a:p>
            <a:r>
              <a:rPr lang="en-US" dirty="0"/>
              <a:t>In traditional Gradient Descent, the update rule for the parameters at each iteration is based solely on the gradient of the cost function with respect to the parameters. However, in MGD, we also introduce a momentum term that accumulates the gradients over time and helps to smooth out the updates and prevent oscillations in the optimization process.</a:t>
            </a:r>
          </a:p>
          <a:p>
            <a:endParaRPr lang="en-US" dirty="0"/>
          </a:p>
          <a:p>
            <a:r>
              <a:rPr lang="en-US" dirty="0"/>
              <a:t>The update rule for MGD can be written as:</a:t>
            </a:r>
          </a:p>
          <a:p>
            <a:pPr marL="0" indent="0" algn="ctr">
              <a:buNone/>
            </a:pPr>
            <a:r>
              <a:rPr lang="en-US" dirty="0"/>
              <a:t>v = βv + (1-β)∇J(θ) θ = θ – αv</a:t>
            </a:r>
          </a:p>
          <a:p>
            <a:pPr marL="0" indent="0" algn="ctr">
              <a:buNone/>
            </a:pPr>
            <a:endParaRPr lang="en-US" dirty="0"/>
          </a:p>
          <a:p>
            <a:r>
              <a:rPr lang="en-US" dirty="0"/>
              <a:t>where θ is the vector of parameters, ∇J(θ) is the gradient of the cost function with respect to θ, α is the learning rate, β is the momentum parameter (usually set to a value between 0.9 and 0.99), and v is the velocity vector.</a:t>
            </a:r>
          </a:p>
          <a:p>
            <a:endParaRPr lang="en-US" dirty="0"/>
          </a:p>
          <a:p>
            <a:endParaRPr lang="en-IN" dirty="0"/>
          </a:p>
        </p:txBody>
      </p:sp>
    </p:spTree>
    <p:extLst>
      <p:ext uri="{BB962C8B-B14F-4D97-AF65-F5344CB8AC3E}">
        <p14:creationId xmlns:p14="http://schemas.microsoft.com/office/powerpoint/2010/main" val="388618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3536A-C24A-E97A-ECB4-0F031CE1DAA8}"/>
              </a:ext>
            </a:extLst>
          </p:cNvPr>
          <p:cNvSpPr>
            <a:spLocks noGrp="1"/>
          </p:cNvSpPr>
          <p:nvPr>
            <p:ph idx="1"/>
          </p:nvPr>
        </p:nvSpPr>
        <p:spPr>
          <a:xfrm>
            <a:off x="838200" y="1450240"/>
            <a:ext cx="10515600" cy="4351338"/>
          </a:xfrm>
        </p:spPr>
        <p:txBody>
          <a:bodyPr>
            <a:normAutofit fontScale="92500" lnSpcReduction="20000"/>
          </a:bodyPr>
          <a:lstStyle/>
          <a:p>
            <a:pPr algn="just"/>
            <a:r>
              <a:rPr lang="en-US" dirty="0"/>
              <a:t>At each iteration, we calculate the gradient of the cost function with respect to the parameters and update the velocity vector v by taking a weighted average of the previous velocity and the current gradient. The new parameters θ are then updated based on the velocity vector and the learning rate.</a:t>
            </a:r>
          </a:p>
          <a:p>
            <a:pPr algn="just"/>
            <a:r>
              <a:rPr lang="en-US" dirty="0"/>
              <a:t>Introducing momentum helps MGD to build up velocity in directions where the gradients consistently point, and dampens the oscillations that occur in directions where the gradients vary in sign or magnitude. This can lead to faster convergence and more stable optimization, especially when the cost function is noisy or has a lot of curvatures.</a:t>
            </a:r>
          </a:p>
          <a:p>
            <a:pPr algn="just"/>
            <a:r>
              <a:rPr lang="en-US" dirty="0"/>
              <a:t>Overall, MGD is a powerful optimization algorithm that can help improve the performance of machine learning models by accelerating convergence and improving stability.</a:t>
            </a:r>
          </a:p>
          <a:p>
            <a:pPr algn="just"/>
            <a:endParaRPr lang="en-IN" dirty="0"/>
          </a:p>
        </p:txBody>
      </p:sp>
      <p:sp>
        <p:nvSpPr>
          <p:cNvPr id="6" name="Title 1">
            <a:extLst>
              <a:ext uri="{FF2B5EF4-FFF2-40B4-BE49-F238E27FC236}">
                <a16:creationId xmlns:a16="http://schemas.microsoft.com/office/drawing/2014/main" id="{CEB2B15E-6405-33B0-F6C3-80D4C66AE3F1}"/>
              </a:ext>
            </a:extLst>
          </p:cNvPr>
          <p:cNvSpPr>
            <a:spLocks noGrp="1"/>
          </p:cNvSpPr>
          <p:nvPr>
            <p:ph type="title"/>
          </p:nvPr>
        </p:nvSpPr>
        <p:spPr>
          <a:xfrm>
            <a:off x="838200" y="365125"/>
            <a:ext cx="10515600" cy="1325563"/>
          </a:xfrm>
        </p:spPr>
        <p:txBody>
          <a:bodyPr/>
          <a:lstStyle/>
          <a:p>
            <a:r>
              <a:rPr lang="en-US" dirty="0"/>
              <a:t>Momentum-based Gradient Descent (MGD</a:t>
            </a:r>
            <a:endParaRPr lang="en-IN" dirty="0"/>
          </a:p>
        </p:txBody>
      </p:sp>
    </p:spTree>
    <p:extLst>
      <p:ext uri="{BB962C8B-B14F-4D97-AF65-F5344CB8AC3E}">
        <p14:creationId xmlns:p14="http://schemas.microsoft.com/office/powerpoint/2010/main" val="39561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66CF0-B078-BD2B-FD58-662FD2AC7C58}"/>
              </a:ext>
            </a:extLst>
          </p:cNvPr>
          <p:cNvSpPr>
            <a:spLocks noGrp="1"/>
          </p:cNvSpPr>
          <p:nvPr>
            <p:ph type="title"/>
          </p:nvPr>
        </p:nvSpPr>
        <p:spPr>
          <a:xfrm>
            <a:off x="838200" y="365126"/>
            <a:ext cx="10515600" cy="51077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EBB6A8B-AF04-DCCE-999D-24C51A8903C9}"/>
              </a:ext>
            </a:extLst>
          </p:cNvPr>
          <p:cNvSpPr>
            <a:spLocks noGrp="1"/>
          </p:cNvSpPr>
          <p:nvPr>
            <p:ph idx="1"/>
          </p:nvPr>
        </p:nvSpPr>
        <p:spPr>
          <a:xfrm>
            <a:off x="838200" y="997853"/>
            <a:ext cx="10515600" cy="4351338"/>
          </a:xfrm>
        </p:spPr>
        <p:txBody>
          <a:bodyPr/>
          <a:lstStyle/>
          <a:p>
            <a:r>
              <a:rPr lang="en-US" dirty="0"/>
              <a:t>We have a dataset of 5 samples with the following values</a:t>
            </a:r>
            <a:endParaRPr lang="en-IN" dirty="0"/>
          </a:p>
        </p:txBody>
      </p:sp>
      <p:graphicFrame>
        <p:nvGraphicFramePr>
          <p:cNvPr id="6" name="Table 5">
            <a:extLst>
              <a:ext uri="{FF2B5EF4-FFF2-40B4-BE49-F238E27FC236}">
                <a16:creationId xmlns:a16="http://schemas.microsoft.com/office/drawing/2014/main" id="{14628D38-D6CF-A077-6308-B076BAC4B8D3}"/>
              </a:ext>
            </a:extLst>
          </p:cNvPr>
          <p:cNvGraphicFramePr>
            <a:graphicFrameLocks noGrp="1"/>
          </p:cNvGraphicFramePr>
          <p:nvPr>
            <p:extLst>
              <p:ext uri="{D42A27DB-BD31-4B8C-83A1-F6EECF244321}">
                <p14:modId xmlns:p14="http://schemas.microsoft.com/office/powerpoint/2010/main" val="849827944"/>
              </p:ext>
            </p:extLst>
          </p:nvPr>
        </p:nvGraphicFramePr>
        <p:xfrm>
          <a:off x="3320080" y="1432625"/>
          <a:ext cx="4146550" cy="2194560"/>
        </p:xfrm>
        <a:graphic>
          <a:graphicData uri="http://schemas.openxmlformats.org/drawingml/2006/table">
            <a:tbl>
              <a:tblPr/>
              <a:tblGrid>
                <a:gridCol w="2073275">
                  <a:extLst>
                    <a:ext uri="{9D8B030D-6E8A-4147-A177-3AD203B41FA5}">
                      <a16:colId xmlns:a16="http://schemas.microsoft.com/office/drawing/2014/main" val="1257248578"/>
                    </a:ext>
                  </a:extLst>
                </a:gridCol>
                <a:gridCol w="2073275">
                  <a:extLst>
                    <a:ext uri="{9D8B030D-6E8A-4147-A177-3AD203B41FA5}">
                      <a16:colId xmlns:a16="http://schemas.microsoft.com/office/drawing/2014/main" val="473623398"/>
                    </a:ext>
                  </a:extLst>
                </a:gridCol>
              </a:tblGrid>
              <a:tr h="0">
                <a:tc>
                  <a:txBody>
                    <a:bodyPr/>
                    <a:lstStyle/>
                    <a:p>
                      <a:pPr fontAlgn="b"/>
                      <a:r>
                        <a:rPr lang="en-IN" b="1">
                          <a:effectLst/>
                        </a:rPr>
                        <a:t>x</a:t>
                      </a:r>
                    </a:p>
                  </a:txBody>
                  <a:tcPr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
                      <a:r>
                        <a:rPr lang="en-IN" b="1">
                          <a:effectLst/>
                        </a:rPr>
                        <a:t>y</a:t>
                      </a:r>
                    </a:p>
                  </a:txBody>
                  <a:tcPr anchor="b">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635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243320993"/>
                  </a:ext>
                </a:extLst>
              </a:tr>
              <a:tr h="0">
                <a:tc>
                  <a:txBody>
                    <a:bodyPr/>
                    <a:lstStyle/>
                    <a:p>
                      <a:pPr fontAlgn="base"/>
                      <a:r>
                        <a:rPr lang="en-IN">
                          <a:effectLst/>
                        </a:rPr>
                        <a:t>1</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2</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3487736810"/>
                  </a:ext>
                </a:extLst>
              </a:tr>
              <a:tr h="0">
                <a:tc>
                  <a:txBody>
                    <a:bodyPr/>
                    <a:lstStyle/>
                    <a:p>
                      <a:pPr fontAlgn="base"/>
                      <a:r>
                        <a:rPr lang="en-IN">
                          <a:effectLst/>
                        </a:rPr>
                        <a:t>2</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4</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1969851388"/>
                  </a:ext>
                </a:extLst>
              </a:tr>
              <a:tr h="0">
                <a:tc>
                  <a:txBody>
                    <a:bodyPr/>
                    <a:lstStyle/>
                    <a:p>
                      <a:pPr fontAlgn="base"/>
                      <a:r>
                        <a:rPr lang="en-IN">
                          <a:effectLst/>
                        </a:rPr>
                        <a:t>3</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6</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345962407"/>
                  </a:ext>
                </a:extLst>
              </a:tr>
              <a:tr h="0">
                <a:tc>
                  <a:txBody>
                    <a:bodyPr/>
                    <a:lstStyle/>
                    <a:p>
                      <a:pPr fontAlgn="base"/>
                      <a:r>
                        <a:rPr lang="en-IN">
                          <a:effectLst/>
                        </a:rPr>
                        <a:t>4</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fontAlgn="base"/>
                      <a:r>
                        <a:rPr lang="en-IN">
                          <a:effectLst/>
                        </a:rPr>
                        <a:t>8</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4124091800"/>
                  </a:ext>
                </a:extLst>
              </a:tr>
              <a:tr h="0">
                <a:tc>
                  <a:txBody>
                    <a:bodyPr/>
                    <a:lstStyle/>
                    <a:p>
                      <a:pPr fontAlgn="base"/>
                      <a:r>
                        <a:rPr lang="en-IN">
                          <a:effectLst/>
                        </a:rPr>
                        <a:t>5</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tc>
                  <a:txBody>
                    <a:bodyPr/>
                    <a:lstStyle/>
                    <a:p>
                      <a:pPr fontAlgn="base"/>
                      <a:r>
                        <a:rPr lang="en-IN" dirty="0">
                          <a:effectLst/>
                        </a:rPr>
                        <a:t>10</a:t>
                      </a:r>
                    </a:p>
                  </a:txBody>
                  <a:tcPr anchor="ctr">
                    <a:lnL w="6350" cap="flat" cmpd="sng" algn="ctr">
                      <a:solidFill>
                        <a:srgbClr val="D9D9E3"/>
                      </a:solidFill>
                      <a:prstDash val="solid"/>
                      <a:round/>
                      <a:headEnd type="none" w="med" len="med"/>
                      <a:tailEnd type="none" w="med" len="med"/>
                    </a:lnL>
                    <a:lnR w="635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6350" cap="flat" cmpd="sng" algn="ctr">
                      <a:solidFill>
                        <a:srgbClr val="D9D9E3"/>
                      </a:solidFill>
                      <a:prstDash val="solid"/>
                      <a:round/>
                      <a:headEnd type="none" w="med" len="med"/>
                      <a:tailEnd type="none" w="med" len="med"/>
                    </a:lnB>
                    <a:solidFill>
                      <a:srgbClr val="F7F7F8"/>
                    </a:solidFill>
                  </a:tcPr>
                </a:tc>
                <a:extLst>
                  <a:ext uri="{0D108BD9-81ED-4DB2-BD59-A6C34878D82A}">
                    <a16:rowId xmlns:a16="http://schemas.microsoft.com/office/drawing/2014/main" val="2677219960"/>
                  </a:ext>
                </a:extLst>
              </a:tr>
            </a:tbl>
          </a:graphicData>
        </a:graphic>
      </p:graphicFrame>
      <p:sp>
        <p:nvSpPr>
          <p:cNvPr id="8" name="TextBox 7">
            <a:extLst>
              <a:ext uri="{FF2B5EF4-FFF2-40B4-BE49-F238E27FC236}">
                <a16:creationId xmlns:a16="http://schemas.microsoft.com/office/drawing/2014/main" id="{547A3CEE-A30C-9DCA-8DBC-5AE40E9004D1}"/>
              </a:ext>
            </a:extLst>
          </p:cNvPr>
          <p:cNvSpPr txBox="1"/>
          <p:nvPr/>
        </p:nvSpPr>
        <p:spPr>
          <a:xfrm>
            <a:off x="838200" y="3718679"/>
            <a:ext cx="9288212" cy="3139321"/>
          </a:xfrm>
          <a:prstGeom prst="rect">
            <a:avLst/>
          </a:prstGeom>
          <a:noFill/>
        </p:spPr>
        <p:txBody>
          <a:bodyPr wrap="square">
            <a:spAutoFit/>
          </a:bodyPr>
          <a:lstStyle/>
          <a:p>
            <a:pPr algn="l"/>
            <a:r>
              <a:rPr lang="en-US" b="0" i="0" dirty="0">
                <a:solidFill>
                  <a:srgbClr val="374151"/>
                </a:solidFill>
                <a:effectLst/>
                <a:latin typeface="Söhne"/>
              </a:rPr>
              <a:t>Our goal is to minimize the mean squared error (MSE) loss function:</a:t>
            </a:r>
          </a:p>
          <a:p>
            <a:pPr algn="l"/>
            <a:r>
              <a:rPr lang="en-US" b="0" i="0" dirty="0">
                <a:solidFill>
                  <a:srgbClr val="374151"/>
                </a:solidFill>
                <a:effectLst/>
                <a:latin typeface="Söhne"/>
              </a:rPr>
              <a:t>L = 1/5 * (</a:t>
            </a:r>
            <a:r>
              <a:rPr lang="en-US" b="0" i="0" dirty="0" err="1">
                <a:solidFill>
                  <a:srgbClr val="374151"/>
                </a:solidFill>
                <a:effectLst/>
                <a:latin typeface="Söhne"/>
              </a:rPr>
              <a:t>y_pred</a:t>
            </a:r>
            <a:r>
              <a:rPr lang="en-US" b="0" i="0" dirty="0">
                <a:solidFill>
                  <a:srgbClr val="374151"/>
                </a:solidFill>
                <a:effectLst/>
                <a:latin typeface="Söhne"/>
              </a:rPr>
              <a:t> - y)^2</a:t>
            </a:r>
          </a:p>
          <a:p>
            <a:pPr algn="l"/>
            <a:r>
              <a:rPr lang="en-US" b="0" i="0" dirty="0">
                <a:solidFill>
                  <a:srgbClr val="374151"/>
                </a:solidFill>
                <a:effectLst/>
                <a:latin typeface="Söhne"/>
              </a:rPr>
              <a:t>where </a:t>
            </a:r>
            <a:r>
              <a:rPr lang="en-US" b="0" i="0" dirty="0" err="1">
                <a:solidFill>
                  <a:srgbClr val="374151"/>
                </a:solidFill>
                <a:effectLst/>
                <a:latin typeface="Söhne"/>
              </a:rPr>
              <a:t>y_pred</a:t>
            </a:r>
            <a:r>
              <a:rPr lang="en-US" b="0" i="0" dirty="0">
                <a:solidFill>
                  <a:srgbClr val="374151"/>
                </a:solidFill>
                <a:effectLst/>
                <a:latin typeface="Söhne"/>
              </a:rPr>
              <a:t> is the predicted value of y based on the current values of the slope and intercept.</a:t>
            </a:r>
          </a:p>
          <a:p>
            <a:pPr algn="l"/>
            <a:r>
              <a:rPr lang="en-US" b="0" i="0" dirty="0">
                <a:solidFill>
                  <a:srgbClr val="374151"/>
                </a:solidFill>
                <a:effectLst/>
                <a:latin typeface="Söhne"/>
              </a:rPr>
              <a:t>The MGD algorithm involves maintaining a momentum variable v, which is a moving average of the gradients of the loss function with respect to the parameters. The update rule for the parameters becomes:</a:t>
            </a:r>
          </a:p>
          <a:p>
            <a:pPr algn="l"/>
            <a:r>
              <a:rPr lang="en-US" b="0" i="0" dirty="0">
                <a:solidFill>
                  <a:srgbClr val="374151"/>
                </a:solidFill>
                <a:effectLst/>
                <a:latin typeface="Söhne"/>
              </a:rPr>
              <a:t>w = w - </a:t>
            </a:r>
            <a:r>
              <a:rPr lang="en-US" b="0" i="0" dirty="0" err="1">
                <a:solidFill>
                  <a:srgbClr val="374151"/>
                </a:solidFill>
                <a:effectLst/>
                <a:latin typeface="Söhne"/>
              </a:rPr>
              <a:t>lr</a:t>
            </a:r>
            <a:r>
              <a:rPr lang="en-US" b="0" i="0" dirty="0">
                <a:solidFill>
                  <a:srgbClr val="374151"/>
                </a:solidFill>
                <a:effectLst/>
                <a:latin typeface="Söhne"/>
              </a:rPr>
              <a:t> * </a:t>
            </a:r>
            <a:r>
              <a:rPr lang="en-US" b="0" i="0" dirty="0" err="1">
                <a:solidFill>
                  <a:srgbClr val="374151"/>
                </a:solidFill>
                <a:effectLst/>
                <a:latin typeface="Söhne"/>
              </a:rPr>
              <a:t>v_w</a:t>
            </a:r>
            <a:r>
              <a:rPr lang="en-US" b="0" i="0" dirty="0">
                <a:solidFill>
                  <a:srgbClr val="374151"/>
                </a:solidFill>
                <a:effectLst/>
                <a:latin typeface="Söhne"/>
              </a:rPr>
              <a:t> </a:t>
            </a:r>
          </a:p>
          <a:p>
            <a:pPr algn="l"/>
            <a:r>
              <a:rPr lang="en-US" b="0" i="0" dirty="0">
                <a:solidFill>
                  <a:srgbClr val="374151"/>
                </a:solidFill>
                <a:effectLst/>
                <a:latin typeface="Söhne"/>
              </a:rPr>
              <a:t>b = b - </a:t>
            </a:r>
            <a:r>
              <a:rPr lang="en-US" b="0" i="0" dirty="0" err="1">
                <a:solidFill>
                  <a:srgbClr val="374151"/>
                </a:solidFill>
                <a:effectLst/>
                <a:latin typeface="Söhne"/>
              </a:rPr>
              <a:t>lr</a:t>
            </a:r>
            <a:r>
              <a:rPr lang="en-US" b="0" i="0" dirty="0">
                <a:solidFill>
                  <a:srgbClr val="374151"/>
                </a:solidFill>
                <a:effectLst/>
                <a:latin typeface="Söhne"/>
              </a:rPr>
              <a:t> * </a:t>
            </a:r>
            <a:r>
              <a:rPr lang="en-US" b="0" i="0" dirty="0" err="1">
                <a:solidFill>
                  <a:srgbClr val="374151"/>
                </a:solidFill>
                <a:effectLst/>
                <a:latin typeface="Söhne"/>
              </a:rPr>
              <a:t>v_b</a:t>
            </a:r>
            <a:endParaRPr lang="en-US" b="0" i="0" dirty="0">
              <a:solidFill>
                <a:srgbClr val="374151"/>
              </a:solidFill>
              <a:effectLst/>
              <a:latin typeface="Söhne"/>
            </a:endParaRPr>
          </a:p>
          <a:p>
            <a:pPr algn="l"/>
            <a:endParaRPr lang="en-US" b="0" i="0" dirty="0">
              <a:solidFill>
                <a:srgbClr val="374151"/>
              </a:solidFill>
              <a:effectLst/>
              <a:latin typeface="Söhne"/>
            </a:endParaRPr>
          </a:p>
          <a:p>
            <a:pPr algn="l"/>
            <a:r>
              <a:rPr lang="en-US" b="0" i="0" dirty="0">
                <a:solidFill>
                  <a:srgbClr val="374151"/>
                </a:solidFill>
                <a:effectLst/>
                <a:latin typeface="Söhne"/>
              </a:rPr>
              <a:t>where </a:t>
            </a:r>
            <a:r>
              <a:rPr lang="en-US" b="0" i="0" dirty="0" err="1">
                <a:solidFill>
                  <a:srgbClr val="374151"/>
                </a:solidFill>
                <a:effectLst/>
                <a:latin typeface="Söhne"/>
              </a:rPr>
              <a:t>lr</a:t>
            </a:r>
            <a:r>
              <a:rPr lang="en-US" b="0" i="0" dirty="0">
                <a:solidFill>
                  <a:srgbClr val="374151"/>
                </a:solidFill>
                <a:effectLst/>
                <a:latin typeface="Söhne"/>
              </a:rPr>
              <a:t> is the learning rate hyperparameter, </a:t>
            </a:r>
            <a:r>
              <a:rPr lang="en-US" b="0" i="0" dirty="0" err="1">
                <a:solidFill>
                  <a:srgbClr val="374151"/>
                </a:solidFill>
                <a:effectLst/>
                <a:latin typeface="Söhne"/>
              </a:rPr>
              <a:t>v_w</a:t>
            </a:r>
            <a:r>
              <a:rPr lang="en-US" b="0" i="0" dirty="0">
                <a:solidFill>
                  <a:srgbClr val="374151"/>
                </a:solidFill>
                <a:effectLst/>
                <a:latin typeface="Söhne"/>
              </a:rPr>
              <a:t> and </a:t>
            </a:r>
            <a:r>
              <a:rPr lang="en-US" b="0" i="0" dirty="0" err="1">
                <a:solidFill>
                  <a:srgbClr val="374151"/>
                </a:solidFill>
                <a:effectLst/>
                <a:latin typeface="Söhne"/>
              </a:rPr>
              <a:t>v_b</a:t>
            </a:r>
            <a:r>
              <a:rPr lang="en-US" b="0" i="0" dirty="0">
                <a:solidFill>
                  <a:srgbClr val="374151"/>
                </a:solidFill>
                <a:effectLst/>
                <a:latin typeface="Söhne"/>
              </a:rPr>
              <a:t> are the momentum variables for the slope and intercept respectively, and w and b are the current values of the slope and intercept.</a:t>
            </a:r>
          </a:p>
        </p:txBody>
      </p:sp>
    </p:spTree>
    <p:extLst>
      <p:ext uri="{BB962C8B-B14F-4D97-AF65-F5344CB8AC3E}">
        <p14:creationId xmlns:p14="http://schemas.microsoft.com/office/powerpoint/2010/main" val="1706844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B8092B-838C-B989-FF80-0424890C240A}"/>
              </a:ext>
            </a:extLst>
          </p:cNvPr>
          <p:cNvSpPr>
            <a:spLocks noGrp="1"/>
          </p:cNvSpPr>
          <p:nvPr>
            <p:ph idx="1"/>
          </p:nvPr>
        </p:nvSpPr>
        <p:spPr>
          <a:xfrm>
            <a:off x="838200" y="231006"/>
            <a:ext cx="10515600" cy="5945957"/>
          </a:xfrm>
        </p:spPr>
        <p:txBody>
          <a:bodyPr>
            <a:normAutofit fontScale="62500" lnSpcReduction="20000"/>
          </a:bodyPr>
          <a:lstStyle/>
          <a:p>
            <a:r>
              <a:rPr lang="en-US" dirty="0"/>
              <a:t>Let's initialize the parameters and momentum variables as follows:</a:t>
            </a:r>
          </a:p>
          <a:p>
            <a:r>
              <a:rPr lang="en-US" dirty="0"/>
              <a:t>w = 0.5 b = 0.5 </a:t>
            </a:r>
            <a:r>
              <a:rPr lang="en-US" dirty="0" err="1"/>
              <a:t>v_w</a:t>
            </a:r>
            <a:r>
              <a:rPr lang="en-US" dirty="0"/>
              <a:t> = 0 </a:t>
            </a:r>
            <a:r>
              <a:rPr lang="en-US" dirty="0" err="1"/>
              <a:t>v_b</a:t>
            </a:r>
            <a:r>
              <a:rPr lang="en-US" dirty="0"/>
              <a:t> = 0</a:t>
            </a:r>
          </a:p>
          <a:p>
            <a:r>
              <a:rPr lang="en-US" dirty="0"/>
              <a:t>We will use a learning rate of 0.1 and a momentum coefficient of 0.9 (i.e., the momentum variable will be a weighted average of the current gradient and the previous momentum, with a weight of 0.9 given to the previous momentum).</a:t>
            </a:r>
          </a:p>
          <a:p>
            <a:r>
              <a:rPr lang="en-US" dirty="0"/>
              <a:t>Select a batch of size 1 from the dataset at random. Suppose we select the first sample (x=1, y=2).</a:t>
            </a:r>
          </a:p>
          <a:p>
            <a:pPr marL="0" indent="0">
              <a:buNone/>
            </a:pPr>
            <a:endParaRPr lang="en-US" dirty="0"/>
          </a:p>
          <a:p>
            <a:r>
              <a:rPr lang="en-US" dirty="0"/>
              <a:t>Compute the gradient of the loss function with respect to the parameters using this sample:</a:t>
            </a:r>
          </a:p>
          <a:p>
            <a:r>
              <a:rPr lang="en-US" dirty="0" err="1"/>
              <a:t>y_pred</a:t>
            </a:r>
            <a:r>
              <a:rPr lang="en-US" dirty="0"/>
              <a:t> = </a:t>
            </a:r>
            <a:r>
              <a:rPr lang="en-US" dirty="0" err="1"/>
              <a:t>wx</a:t>
            </a:r>
            <a:r>
              <a:rPr lang="en-US" dirty="0"/>
              <a:t> + b = 0.51 + 0.5 = 1</a:t>
            </a:r>
          </a:p>
          <a:p>
            <a:r>
              <a:rPr lang="en-US" dirty="0" err="1"/>
              <a:t>dL_dw</a:t>
            </a:r>
            <a:r>
              <a:rPr lang="en-US" dirty="0"/>
              <a:t> = 2/5 * (</a:t>
            </a:r>
            <a:r>
              <a:rPr lang="en-US" dirty="0" err="1"/>
              <a:t>y_pred</a:t>
            </a:r>
            <a:r>
              <a:rPr lang="en-US" dirty="0"/>
              <a:t> - y) * x = 2/5 * (1 - 2) * 1 = -0.4</a:t>
            </a:r>
          </a:p>
          <a:p>
            <a:r>
              <a:rPr lang="en-US" dirty="0" err="1"/>
              <a:t>dL_db</a:t>
            </a:r>
            <a:r>
              <a:rPr lang="en-US" dirty="0"/>
              <a:t> = 2/5 * (</a:t>
            </a:r>
            <a:r>
              <a:rPr lang="en-US" dirty="0" err="1"/>
              <a:t>y_pred</a:t>
            </a:r>
            <a:r>
              <a:rPr lang="en-US" dirty="0"/>
              <a:t> - y) * 1 = 2/5 * (1 - 2) * 1 = -0.4</a:t>
            </a:r>
          </a:p>
          <a:p>
            <a:endParaRPr lang="en-US" dirty="0"/>
          </a:p>
          <a:p>
            <a:r>
              <a:rPr lang="en-US" dirty="0"/>
              <a:t>Update the momentum variables using the current gradients and the momentum coefficient:</a:t>
            </a:r>
          </a:p>
          <a:p>
            <a:r>
              <a:rPr lang="en-US" dirty="0" err="1"/>
              <a:t>v_w</a:t>
            </a:r>
            <a:r>
              <a:rPr lang="en-US" dirty="0"/>
              <a:t> = 0.9v_w - 0.1dL_dw = 0 - 0.1*(-0.4) = 0.04</a:t>
            </a:r>
          </a:p>
          <a:p>
            <a:r>
              <a:rPr lang="en-US" dirty="0" err="1"/>
              <a:t>v_b</a:t>
            </a:r>
            <a:r>
              <a:rPr lang="en-US" dirty="0"/>
              <a:t> = 0.9v_b - 0.1dL_db = 0 - 0.1*(-0.4) = 0.04</a:t>
            </a:r>
          </a:p>
          <a:p>
            <a:endParaRPr lang="en-US" dirty="0"/>
          </a:p>
          <a:p>
            <a:r>
              <a:rPr lang="en-US" dirty="0"/>
              <a:t>Update the parameters using the momentum variables and the learning rate:</a:t>
            </a:r>
          </a:p>
          <a:p>
            <a:r>
              <a:rPr lang="en-US" dirty="0"/>
              <a:t>w = w + </a:t>
            </a:r>
            <a:r>
              <a:rPr lang="en-US" dirty="0" err="1"/>
              <a:t>v_w</a:t>
            </a:r>
            <a:r>
              <a:rPr lang="en-US" dirty="0"/>
              <a:t> = 0.5 + 0.04 = 0.54</a:t>
            </a:r>
          </a:p>
          <a:p>
            <a:r>
              <a:rPr lang="en-US" dirty="0"/>
              <a:t>b = b + </a:t>
            </a:r>
            <a:r>
              <a:rPr lang="en-US" dirty="0" err="1"/>
              <a:t>v_b</a:t>
            </a:r>
            <a:r>
              <a:rPr lang="en-US" dirty="0"/>
              <a:t> = 0.5 + 0.04 = 0.54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473425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Functions and their optima</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ML problems require us to optimize a function </a:t>
                </a:r>
                <a14:m>
                  <m:oMath xmlns:m="http://schemas.openxmlformats.org/officeDocument/2006/math">
                    <m:r>
                      <a:rPr lang="en-IN" i="1" dirty="0" smtClean="0">
                        <a:latin typeface="Cambria Math" panose="02040503050406030204" pitchFamily="18" charset="0"/>
                      </a:rPr>
                      <m:t>𝑓</m:t>
                    </m:r>
                  </m:oMath>
                </a14:m>
                <a:r>
                  <a:rPr lang="en-IN" dirty="0">
                    <a:latin typeface="Abadi Extra Light" panose="020B0204020104020204" pitchFamily="34" charset="0"/>
                  </a:rPr>
                  <a:t> of some variable(s) </a:t>
                </a:r>
                <a14:m>
                  <m:oMath xmlns:m="http://schemas.openxmlformats.org/officeDocument/2006/math">
                    <m:r>
                      <a:rPr lang="en-IN" i="1" dirty="0" smtClean="0">
                        <a:latin typeface="Cambria Math" panose="02040503050406030204" pitchFamily="18" charset="0"/>
                      </a:rPr>
                      <m:t>𝑥</m:t>
                    </m:r>
                  </m:oMath>
                </a14:m>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For simplicity, assume </a:t>
                </a:r>
                <a14:m>
                  <m:oMath xmlns:m="http://schemas.openxmlformats.org/officeDocument/2006/math">
                    <m:r>
                      <a:rPr lang="en-IN" i="1" dirty="0" smtClean="0">
                        <a:latin typeface="Cambria Math" panose="02040503050406030204" pitchFamily="18" charset="0"/>
                      </a:rPr>
                      <m:t>𝑓</m:t>
                    </m:r>
                  </m:oMath>
                </a14:m>
                <a:r>
                  <a:rPr lang="en-IN" dirty="0">
                    <a:latin typeface="Abadi Extra Light" panose="020B0204020104020204" pitchFamily="34" charset="0"/>
                  </a:rPr>
                  <a:t> is a scalar-valued function of a scalar </a:t>
                </a:r>
                <a14:m>
                  <m:oMath xmlns:m="http://schemas.openxmlformats.org/officeDocument/2006/math">
                    <m:r>
                      <a:rPr lang="en-IN" i="1" dirty="0" smtClean="0">
                        <a:latin typeface="Cambria Math" panose="02040503050406030204" pitchFamily="18" charset="0"/>
                      </a:rPr>
                      <m:t>𝑥</m:t>
                    </m:r>
                  </m:oMath>
                </a14:m>
                <a:r>
                  <a:rPr lang="en-IN" dirty="0">
                    <a:latin typeface="Abadi Extra Light" panose="020B0204020104020204" pitchFamily="34" charset="0"/>
                  </a:rPr>
                  <a:t>(</a:t>
                </a:r>
                <a14:m>
                  <m:oMath xmlns:m="http://schemas.openxmlformats.org/officeDocument/2006/math">
                    <m:r>
                      <a:rPr lang="en-IN" i="1" dirty="0" smtClean="0">
                        <a:latin typeface="Cambria Math" panose="02040503050406030204" pitchFamily="18" charset="0"/>
                      </a:rPr>
                      <m:t>𝑓</m:t>
                    </m:r>
                    <m:r>
                      <a:rPr lang="en-IN" i="1" dirty="0" smtClean="0">
                        <a:latin typeface="Cambria Math" panose="02040503050406030204" pitchFamily="18" charset="0"/>
                      </a:rPr>
                      <m:t>:</m:t>
                    </m:r>
                  </m:oMath>
                </a14:m>
                <a:r>
                  <a:rPr lang="en-IN" dirty="0">
                    <a:latin typeface="Abadi Extra Light" panose="020B0204020104020204" pitchFamily="34" charset="0"/>
                  </a:rPr>
                  <a:t> </a:t>
                </a:r>
                <a14:m>
                  <m:oMath xmlns:m="http://schemas.openxmlformats.org/officeDocument/2006/math">
                    <m:r>
                      <a:rPr lang="en-IN" i="1">
                        <a:latin typeface="Cambria Math" panose="02040503050406030204" pitchFamily="18" charset="0"/>
                        <a:ea typeface="Cambria Math" panose="02040503050406030204" pitchFamily="18" charset="0"/>
                      </a:rPr>
                      <m:t>ℝ</m:t>
                    </m:r>
                    <m:r>
                      <a:rPr lang="en-IN" i="1">
                        <a:latin typeface="Cambria Math" panose="02040503050406030204" pitchFamily="18" charset="0"/>
                        <a:ea typeface="Cambria Math" panose="02040503050406030204" pitchFamily="18" charset="0"/>
                      </a:rPr>
                      <m:t> →</m:t>
                    </m:r>
                    <m:r>
                      <a:rPr lang="en-IN" i="1">
                        <a:latin typeface="Cambria Math" panose="02040503050406030204" pitchFamily="18" charset="0"/>
                        <a:ea typeface="Cambria Math" panose="02040503050406030204" pitchFamily="18" charset="0"/>
                      </a:rPr>
                      <m:t>ℝ</m:t>
                    </m:r>
                    <m:r>
                      <a:rPr lang="en-IN" b="0" i="1" smtClean="0">
                        <a:latin typeface="Cambria Math" panose="02040503050406030204" pitchFamily="18" charset="0"/>
                        <a:ea typeface="Cambria Math" panose="02040503050406030204" pitchFamily="18" charset="0"/>
                      </a:rPr>
                      <m:t>)</m:t>
                    </m:r>
                  </m:oMath>
                </a14:m>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Any function has one/more optima (maxima, minima), and maybe saddle points</a:t>
                </a:r>
              </a:p>
              <a:p>
                <a:pPr marL="0" indent="0">
                  <a:buNone/>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Finding the optima or saddles requires derivatives/gradients of the function</a:t>
                </a: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xmlns="" xmlns:a14="http://schemas.microsoft.com/office/drawing/2010/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cstate="print"/>
                <a:stretch>
                  <a:fillRect l="-935" t="-1864"/>
                </a:stretch>
              </a:blipFill>
            </p:spPr>
            <p:txBody>
              <a:bodyPr/>
              <a:lstStyle/>
              <a:p>
                <a:r>
                  <a:rPr lang="en-IN">
                    <a:noFill/>
                  </a:rPr>
                  <a:t> </a:t>
                </a:r>
              </a:p>
            </p:txBody>
          </p:sp>
        </mc:Fallback>
      </mc:AlternateContent>
      <p:sp>
        <p:nvSpPr>
          <p:cNvPr id="8" name="Freeform: Shape 7">
            <a:extLst>
              <a:ext uri="{FF2B5EF4-FFF2-40B4-BE49-F238E27FC236}">
                <a16:creationId xmlns:a16="http://schemas.microsoft.com/office/drawing/2014/main" id="{3BB4EF15-0409-42E3-94A8-9617A974A11C}"/>
              </a:ext>
            </a:extLst>
          </p:cNvPr>
          <p:cNvSpPr/>
          <p:nvPr/>
        </p:nvSpPr>
        <p:spPr>
          <a:xfrm>
            <a:off x="2404154" y="2151607"/>
            <a:ext cx="5356184" cy="2768481"/>
          </a:xfrm>
          <a:custGeom>
            <a:avLst/>
            <a:gdLst>
              <a:gd name="connsiteX0" fmla="*/ 0 w 3309870"/>
              <a:gd name="connsiteY0" fmla="*/ 2126925 h 2160894"/>
              <a:gd name="connsiteX1" fmla="*/ 122349 w 3309870"/>
              <a:gd name="connsiteY1" fmla="*/ 433353 h 2160894"/>
              <a:gd name="connsiteX2" fmla="*/ 656822 w 3309870"/>
              <a:gd name="connsiteY2" fmla="*/ 1482981 h 2160894"/>
              <a:gd name="connsiteX3" fmla="*/ 953036 w 3309870"/>
              <a:gd name="connsiteY3" fmla="*/ 748885 h 2160894"/>
              <a:gd name="connsiteX4" fmla="*/ 1712890 w 3309870"/>
              <a:gd name="connsiteY4" fmla="*/ 2159122 h 2160894"/>
              <a:gd name="connsiteX5" fmla="*/ 2176529 w 3309870"/>
              <a:gd name="connsiteY5" fmla="*/ 1019342 h 2160894"/>
              <a:gd name="connsiteX6" fmla="*/ 2569335 w 3309870"/>
              <a:gd name="connsiteY6" fmla="*/ 8350 h 2160894"/>
              <a:gd name="connsiteX7" fmla="*/ 2981459 w 3309870"/>
              <a:gd name="connsiteY7" fmla="*/ 1592451 h 2160894"/>
              <a:gd name="connsiteX8" fmla="*/ 3309870 w 3309870"/>
              <a:gd name="connsiteY8" fmla="*/ 632975 h 2160894"/>
              <a:gd name="connsiteX9" fmla="*/ 3309870 w 3309870"/>
              <a:gd name="connsiteY9" fmla="*/ 632975 h 2160894"/>
              <a:gd name="connsiteX0" fmla="*/ 0 w 3483734"/>
              <a:gd name="connsiteY0" fmla="*/ 2062530 h 2160894"/>
              <a:gd name="connsiteX1" fmla="*/ 296213 w 3483734"/>
              <a:gd name="connsiteY1" fmla="*/ 433353 h 2160894"/>
              <a:gd name="connsiteX2" fmla="*/ 830686 w 3483734"/>
              <a:gd name="connsiteY2" fmla="*/ 1482981 h 2160894"/>
              <a:gd name="connsiteX3" fmla="*/ 1126900 w 3483734"/>
              <a:gd name="connsiteY3" fmla="*/ 748885 h 2160894"/>
              <a:gd name="connsiteX4" fmla="*/ 1886754 w 3483734"/>
              <a:gd name="connsiteY4" fmla="*/ 2159122 h 2160894"/>
              <a:gd name="connsiteX5" fmla="*/ 2350393 w 3483734"/>
              <a:gd name="connsiteY5" fmla="*/ 1019342 h 2160894"/>
              <a:gd name="connsiteX6" fmla="*/ 2743199 w 3483734"/>
              <a:gd name="connsiteY6" fmla="*/ 8350 h 2160894"/>
              <a:gd name="connsiteX7" fmla="*/ 3155323 w 3483734"/>
              <a:gd name="connsiteY7" fmla="*/ 1592451 h 2160894"/>
              <a:gd name="connsiteX8" fmla="*/ 3483734 w 3483734"/>
              <a:gd name="connsiteY8" fmla="*/ 632975 h 2160894"/>
              <a:gd name="connsiteX9" fmla="*/ 3483734 w 3483734"/>
              <a:gd name="connsiteY9" fmla="*/ 632975 h 2160894"/>
              <a:gd name="connsiteX0" fmla="*/ 0 w 3483734"/>
              <a:gd name="connsiteY0" fmla="*/ 2062530 h 2160894"/>
              <a:gd name="connsiteX1" fmla="*/ 296213 w 3483734"/>
              <a:gd name="connsiteY1" fmla="*/ 433353 h 2160894"/>
              <a:gd name="connsiteX2" fmla="*/ 830686 w 3483734"/>
              <a:gd name="connsiteY2" fmla="*/ 1482981 h 2160894"/>
              <a:gd name="connsiteX3" fmla="*/ 1126900 w 3483734"/>
              <a:gd name="connsiteY3" fmla="*/ 748885 h 2160894"/>
              <a:gd name="connsiteX4" fmla="*/ 1886754 w 3483734"/>
              <a:gd name="connsiteY4" fmla="*/ 2159122 h 2160894"/>
              <a:gd name="connsiteX5" fmla="*/ 2350393 w 3483734"/>
              <a:gd name="connsiteY5" fmla="*/ 1019342 h 2160894"/>
              <a:gd name="connsiteX6" fmla="*/ 2743199 w 3483734"/>
              <a:gd name="connsiteY6" fmla="*/ 8350 h 2160894"/>
              <a:gd name="connsiteX7" fmla="*/ 3155323 w 3483734"/>
              <a:gd name="connsiteY7" fmla="*/ 1592451 h 2160894"/>
              <a:gd name="connsiteX8" fmla="*/ 3483734 w 3483734"/>
              <a:gd name="connsiteY8" fmla="*/ 632975 h 2160894"/>
              <a:gd name="connsiteX9" fmla="*/ 3483734 w 3483734"/>
              <a:gd name="connsiteY9" fmla="*/ 632975 h 2160894"/>
              <a:gd name="connsiteX0" fmla="*/ 0 w 3483734"/>
              <a:gd name="connsiteY0" fmla="*/ 2062530 h 2160894"/>
              <a:gd name="connsiteX1" fmla="*/ 553790 w 3483734"/>
              <a:gd name="connsiteY1" fmla="*/ 433353 h 2160894"/>
              <a:gd name="connsiteX2" fmla="*/ 830686 w 3483734"/>
              <a:gd name="connsiteY2" fmla="*/ 1482981 h 2160894"/>
              <a:gd name="connsiteX3" fmla="*/ 1126900 w 3483734"/>
              <a:gd name="connsiteY3" fmla="*/ 748885 h 2160894"/>
              <a:gd name="connsiteX4" fmla="*/ 1886754 w 3483734"/>
              <a:gd name="connsiteY4" fmla="*/ 2159122 h 2160894"/>
              <a:gd name="connsiteX5" fmla="*/ 2350393 w 3483734"/>
              <a:gd name="connsiteY5" fmla="*/ 1019342 h 2160894"/>
              <a:gd name="connsiteX6" fmla="*/ 2743199 w 3483734"/>
              <a:gd name="connsiteY6" fmla="*/ 8350 h 2160894"/>
              <a:gd name="connsiteX7" fmla="*/ 3155323 w 3483734"/>
              <a:gd name="connsiteY7" fmla="*/ 1592451 h 2160894"/>
              <a:gd name="connsiteX8" fmla="*/ 3483734 w 3483734"/>
              <a:gd name="connsiteY8" fmla="*/ 632975 h 2160894"/>
              <a:gd name="connsiteX9" fmla="*/ 3483734 w 3483734"/>
              <a:gd name="connsiteY9" fmla="*/ 632975 h 2160894"/>
              <a:gd name="connsiteX0" fmla="*/ 0 w 3483734"/>
              <a:gd name="connsiteY0" fmla="*/ 2062530 h 2161878"/>
              <a:gd name="connsiteX1" fmla="*/ 553790 w 3483734"/>
              <a:gd name="connsiteY1" fmla="*/ 433353 h 2161878"/>
              <a:gd name="connsiteX2" fmla="*/ 830686 w 3483734"/>
              <a:gd name="connsiteY2" fmla="*/ 1482981 h 2161878"/>
              <a:gd name="connsiteX3" fmla="*/ 1294326 w 3483734"/>
              <a:gd name="connsiteY3" fmla="*/ 678051 h 2161878"/>
              <a:gd name="connsiteX4" fmla="*/ 1886754 w 3483734"/>
              <a:gd name="connsiteY4" fmla="*/ 2159122 h 2161878"/>
              <a:gd name="connsiteX5" fmla="*/ 2350393 w 3483734"/>
              <a:gd name="connsiteY5" fmla="*/ 1019342 h 2161878"/>
              <a:gd name="connsiteX6" fmla="*/ 2743199 w 3483734"/>
              <a:gd name="connsiteY6" fmla="*/ 8350 h 2161878"/>
              <a:gd name="connsiteX7" fmla="*/ 3155323 w 3483734"/>
              <a:gd name="connsiteY7" fmla="*/ 1592451 h 2161878"/>
              <a:gd name="connsiteX8" fmla="*/ 3483734 w 3483734"/>
              <a:gd name="connsiteY8" fmla="*/ 632975 h 2161878"/>
              <a:gd name="connsiteX9" fmla="*/ 3483734 w 3483734"/>
              <a:gd name="connsiteY9" fmla="*/ 632975 h 2161878"/>
              <a:gd name="connsiteX0" fmla="*/ 0 w 3483734"/>
              <a:gd name="connsiteY0" fmla="*/ 2062530 h 2161878"/>
              <a:gd name="connsiteX1" fmla="*/ 405683 w 3483734"/>
              <a:gd name="connsiteY1" fmla="*/ 401156 h 2161878"/>
              <a:gd name="connsiteX2" fmla="*/ 830686 w 3483734"/>
              <a:gd name="connsiteY2" fmla="*/ 1482981 h 2161878"/>
              <a:gd name="connsiteX3" fmla="*/ 1294326 w 3483734"/>
              <a:gd name="connsiteY3" fmla="*/ 678051 h 2161878"/>
              <a:gd name="connsiteX4" fmla="*/ 1886754 w 3483734"/>
              <a:gd name="connsiteY4" fmla="*/ 2159122 h 2161878"/>
              <a:gd name="connsiteX5" fmla="*/ 2350393 w 3483734"/>
              <a:gd name="connsiteY5" fmla="*/ 1019342 h 2161878"/>
              <a:gd name="connsiteX6" fmla="*/ 2743199 w 3483734"/>
              <a:gd name="connsiteY6" fmla="*/ 8350 h 2161878"/>
              <a:gd name="connsiteX7" fmla="*/ 3155323 w 3483734"/>
              <a:gd name="connsiteY7" fmla="*/ 1592451 h 2161878"/>
              <a:gd name="connsiteX8" fmla="*/ 3483734 w 3483734"/>
              <a:gd name="connsiteY8" fmla="*/ 632975 h 2161878"/>
              <a:gd name="connsiteX9" fmla="*/ 3483734 w 3483734"/>
              <a:gd name="connsiteY9" fmla="*/ 632975 h 2161878"/>
              <a:gd name="connsiteX0" fmla="*/ 0 w 3483734"/>
              <a:gd name="connsiteY0" fmla="*/ 2062530 h 2161977"/>
              <a:gd name="connsiteX1" fmla="*/ 405683 w 3483734"/>
              <a:gd name="connsiteY1" fmla="*/ 401156 h 2161977"/>
              <a:gd name="connsiteX2" fmla="*/ 830686 w 3483734"/>
              <a:gd name="connsiteY2" fmla="*/ 1482981 h 2161977"/>
              <a:gd name="connsiteX3" fmla="*/ 1242811 w 3483734"/>
              <a:gd name="connsiteY3" fmla="*/ 671611 h 2161977"/>
              <a:gd name="connsiteX4" fmla="*/ 1886754 w 3483734"/>
              <a:gd name="connsiteY4" fmla="*/ 2159122 h 2161977"/>
              <a:gd name="connsiteX5" fmla="*/ 2350393 w 3483734"/>
              <a:gd name="connsiteY5" fmla="*/ 1019342 h 2161977"/>
              <a:gd name="connsiteX6" fmla="*/ 2743199 w 3483734"/>
              <a:gd name="connsiteY6" fmla="*/ 8350 h 2161977"/>
              <a:gd name="connsiteX7" fmla="*/ 3155323 w 3483734"/>
              <a:gd name="connsiteY7" fmla="*/ 1592451 h 2161977"/>
              <a:gd name="connsiteX8" fmla="*/ 3483734 w 3483734"/>
              <a:gd name="connsiteY8" fmla="*/ 632975 h 2161977"/>
              <a:gd name="connsiteX9" fmla="*/ 3483734 w 3483734"/>
              <a:gd name="connsiteY9" fmla="*/ 632975 h 2161977"/>
              <a:gd name="connsiteX0" fmla="*/ 0 w 3483734"/>
              <a:gd name="connsiteY0" fmla="*/ 2066295 h 2164348"/>
              <a:gd name="connsiteX1" fmla="*/ 405683 w 3483734"/>
              <a:gd name="connsiteY1" fmla="*/ 404921 h 2164348"/>
              <a:gd name="connsiteX2" fmla="*/ 830686 w 3483734"/>
              <a:gd name="connsiteY2" fmla="*/ 1486746 h 2164348"/>
              <a:gd name="connsiteX3" fmla="*/ 1242811 w 3483734"/>
              <a:gd name="connsiteY3" fmla="*/ 675376 h 2164348"/>
              <a:gd name="connsiteX4" fmla="*/ 1886754 w 3483734"/>
              <a:gd name="connsiteY4" fmla="*/ 2162887 h 2164348"/>
              <a:gd name="connsiteX5" fmla="*/ 2234483 w 3483734"/>
              <a:gd name="connsiteY5" fmla="*/ 932955 h 2164348"/>
              <a:gd name="connsiteX6" fmla="*/ 2743199 w 3483734"/>
              <a:gd name="connsiteY6" fmla="*/ 12115 h 2164348"/>
              <a:gd name="connsiteX7" fmla="*/ 3155323 w 3483734"/>
              <a:gd name="connsiteY7" fmla="*/ 1596216 h 2164348"/>
              <a:gd name="connsiteX8" fmla="*/ 3483734 w 3483734"/>
              <a:gd name="connsiteY8" fmla="*/ 636740 h 2164348"/>
              <a:gd name="connsiteX9" fmla="*/ 3483734 w 3483734"/>
              <a:gd name="connsiteY9" fmla="*/ 636740 h 2164348"/>
              <a:gd name="connsiteX0" fmla="*/ 0 w 3483734"/>
              <a:gd name="connsiteY0" fmla="*/ 2067028 h 2165153"/>
              <a:gd name="connsiteX1" fmla="*/ 405683 w 3483734"/>
              <a:gd name="connsiteY1" fmla="*/ 405654 h 2165153"/>
              <a:gd name="connsiteX2" fmla="*/ 830686 w 3483734"/>
              <a:gd name="connsiteY2" fmla="*/ 1487479 h 2165153"/>
              <a:gd name="connsiteX3" fmla="*/ 1242811 w 3483734"/>
              <a:gd name="connsiteY3" fmla="*/ 676109 h 2165153"/>
              <a:gd name="connsiteX4" fmla="*/ 1886754 w 3483734"/>
              <a:gd name="connsiteY4" fmla="*/ 2163620 h 2165153"/>
              <a:gd name="connsiteX5" fmla="*/ 2234483 w 3483734"/>
              <a:gd name="connsiteY5" fmla="*/ 933688 h 2165153"/>
              <a:gd name="connsiteX6" fmla="*/ 2743199 w 3483734"/>
              <a:gd name="connsiteY6" fmla="*/ 12848 h 2165153"/>
              <a:gd name="connsiteX7" fmla="*/ 3155323 w 3483734"/>
              <a:gd name="connsiteY7" fmla="*/ 1596949 h 2165153"/>
              <a:gd name="connsiteX8" fmla="*/ 3483734 w 3483734"/>
              <a:gd name="connsiteY8" fmla="*/ 637473 h 2165153"/>
              <a:gd name="connsiteX9" fmla="*/ 3483734 w 3483734"/>
              <a:gd name="connsiteY9" fmla="*/ 637473 h 2165153"/>
              <a:gd name="connsiteX0" fmla="*/ 0 w 3483734"/>
              <a:gd name="connsiteY0" fmla="*/ 2161730 h 2259808"/>
              <a:gd name="connsiteX1" fmla="*/ 405683 w 3483734"/>
              <a:gd name="connsiteY1" fmla="*/ 500356 h 2259808"/>
              <a:gd name="connsiteX2" fmla="*/ 830686 w 3483734"/>
              <a:gd name="connsiteY2" fmla="*/ 1582181 h 2259808"/>
              <a:gd name="connsiteX3" fmla="*/ 1242811 w 3483734"/>
              <a:gd name="connsiteY3" fmla="*/ 770811 h 2259808"/>
              <a:gd name="connsiteX4" fmla="*/ 1886754 w 3483734"/>
              <a:gd name="connsiteY4" fmla="*/ 2258322 h 2259808"/>
              <a:gd name="connsiteX5" fmla="*/ 2234483 w 3483734"/>
              <a:gd name="connsiteY5" fmla="*/ 1028390 h 2259808"/>
              <a:gd name="connsiteX6" fmla="*/ 2556455 w 3483734"/>
              <a:gd name="connsiteY6" fmla="*/ 10958 h 2259808"/>
              <a:gd name="connsiteX7" fmla="*/ 3155323 w 3483734"/>
              <a:gd name="connsiteY7" fmla="*/ 1691651 h 2259808"/>
              <a:gd name="connsiteX8" fmla="*/ 3483734 w 3483734"/>
              <a:gd name="connsiteY8" fmla="*/ 732175 h 2259808"/>
              <a:gd name="connsiteX9" fmla="*/ 3483734 w 3483734"/>
              <a:gd name="connsiteY9" fmla="*/ 732175 h 2259808"/>
              <a:gd name="connsiteX0" fmla="*/ 0 w 3483734"/>
              <a:gd name="connsiteY0" fmla="*/ 2161730 h 2259808"/>
              <a:gd name="connsiteX1" fmla="*/ 405683 w 3483734"/>
              <a:gd name="connsiteY1" fmla="*/ 500356 h 2259808"/>
              <a:gd name="connsiteX2" fmla="*/ 830686 w 3483734"/>
              <a:gd name="connsiteY2" fmla="*/ 1582181 h 2259808"/>
              <a:gd name="connsiteX3" fmla="*/ 1242811 w 3483734"/>
              <a:gd name="connsiteY3" fmla="*/ 770811 h 2259808"/>
              <a:gd name="connsiteX4" fmla="*/ 1886754 w 3483734"/>
              <a:gd name="connsiteY4" fmla="*/ 2258322 h 2259808"/>
              <a:gd name="connsiteX5" fmla="*/ 2234483 w 3483734"/>
              <a:gd name="connsiteY5" fmla="*/ 1028390 h 2259808"/>
              <a:gd name="connsiteX6" fmla="*/ 2556455 w 3483734"/>
              <a:gd name="connsiteY6" fmla="*/ 10958 h 2259808"/>
              <a:gd name="connsiteX7" fmla="*/ 3000776 w 3483734"/>
              <a:gd name="connsiteY7" fmla="*/ 1691651 h 2259808"/>
              <a:gd name="connsiteX8" fmla="*/ 3483734 w 3483734"/>
              <a:gd name="connsiteY8" fmla="*/ 732175 h 2259808"/>
              <a:gd name="connsiteX9" fmla="*/ 3483734 w 3483734"/>
              <a:gd name="connsiteY9" fmla="*/ 732175 h 2259808"/>
              <a:gd name="connsiteX0" fmla="*/ 0 w 3483734"/>
              <a:gd name="connsiteY0" fmla="*/ 2161730 h 2259808"/>
              <a:gd name="connsiteX1" fmla="*/ 405683 w 3483734"/>
              <a:gd name="connsiteY1" fmla="*/ 500356 h 2259808"/>
              <a:gd name="connsiteX2" fmla="*/ 830686 w 3483734"/>
              <a:gd name="connsiteY2" fmla="*/ 1582181 h 2259808"/>
              <a:gd name="connsiteX3" fmla="*/ 1242811 w 3483734"/>
              <a:gd name="connsiteY3" fmla="*/ 770811 h 2259808"/>
              <a:gd name="connsiteX4" fmla="*/ 1886754 w 3483734"/>
              <a:gd name="connsiteY4" fmla="*/ 2258322 h 2259808"/>
              <a:gd name="connsiteX5" fmla="*/ 2234483 w 3483734"/>
              <a:gd name="connsiteY5" fmla="*/ 1028390 h 2259808"/>
              <a:gd name="connsiteX6" fmla="*/ 2556455 w 3483734"/>
              <a:gd name="connsiteY6" fmla="*/ 10958 h 2259808"/>
              <a:gd name="connsiteX7" fmla="*/ 3000776 w 3483734"/>
              <a:gd name="connsiteY7" fmla="*/ 1691651 h 2259808"/>
              <a:gd name="connsiteX8" fmla="*/ 3483734 w 3483734"/>
              <a:gd name="connsiteY8" fmla="*/ 732175 h 2259808"/>
              <a:gd name="connsiteX9" fmla="*/ 3483734 w 3483734"/>
              <a:gd name="connsiteY9" fmla="*/ 732175 h 2259808"/>
              <a:gd name="connsiteX0" fmla="*/ 35126 w 3518860"/>
              <a:gd name="connsiteY0" fmla="*/ 2161730 h 2279804"/>
              <a:gd name="connsiteX1" fmla="*/ 28685 w 3518860"/>
              <a:gd name="connsiteY1" fmla="*/ 2155292 h 2279804"/>
              <a:gd name="connsiteX2" fmla="*/ 440809 w 3518860"/>
              <a:gd name="connsiteY2" fmla="*/ 500356 h 2279804"/>
              <a:gd name="connsiteX3" fmla="*/ 865812 w 3518860"/>
              <a:gd name="connsiteY3" fmla="*/ 1582181 h 2279804"/>
              <a:gd name="connsiteX4" fmla="*/ 1277937 w 3518860"/>
              <a:gd name="connsiteY4" fmla="*/ 770811 h 2279804"/>
              <a:gd name="connsiteX5" fmla="*/ 1921880 w 3518860"/>
              <a:gd name="connsiteY5" fmla="*/ 2258322 h 2279804"/>
              <a:gd name="connsiteX6" fmla="*/ 2269609 w 3518860"/>
              <a:gd name="connsiteY6" fmla="*/ 1028390 h 2279804"/>
              <a:gd name="connsiteX7" fmla="*/ 2591581 w 3518860"/>
              <a:gd name="connsiteY7" fmla="*/ 10958 h 2279804"/>
              <a:gd name="connsiteX8" fmla="*/ 3035902 w 3518860"/>
              <a:gd name="connsiteY8" fmla="*/ 1691651 h 2279804"/>
              <a:gd name="connsiteX9" fmla="*/ 3518860 w 3518860"/>
              <a:gd name="connsiteY9" fmla="*/ 732175 h 2279804"/>
              <a:gd name="connsiteX10" fmla="*/ 3518860 w 3518860"/>
              <a:gd name="connsiteY10" fmla="*/ 732175 h 2279804"/>
              <a:gd name="connsiteX0" fmla="*/ 515875 w 3999609"/>
              <a:gd name="connsiteY0" fmla="*/ 2161730 h 2259808"/>
              <a:gd name="connsiteX1" fmla="*/ 509434 w 3999609"/>
              <a:gd name="connsiteY1" fmla="*/ 2155292 h 2259808"/>
              <a:gd name="connsiteX2" fmla="*/ 921558 w 3999609"/>
              <a:gd name="connsiteY2" fmla="*/ 500356 h 2259808"/>
              <a:gd name="connsiteX3" fmla="*/ 1346561 w 3999609"/>
              <a:gd name="connsiteY3" fmla="*/ 1582181 h 2259808"/>
              <a:gd name="connsiteX4" fmla="*/ 1758686 w 3999609"/>
              <a:gd name="connsiteY4" fmla="*/ 770811 h 2259808"/>
              <a:gd name="connsiteX5" fmla="*/ 2402629 w 3999609"/>
              <a:gd name="connsiteY5" fmla="*/ 2258322 h 2259808"/>
              <a:gd name="connsiteX6" fmla="*/ 2750358 w 3999609"/>
              <a:gd name="connsiteY6" fmla="*/ 1028390 h 2259808"/>
              <a:gd name="connsiteX7" fmla="*/ 3072330 w 3999609"/>
              <a:gd name="connsiteY7" fmla="*/ 10958 h 2259808"/>
              <a:gd name="connsiteX8" fmla="*/ 3516651 w 3999609"/>
              <a:gd name="connsiteY8" fmla="*/ 1691651 h 2259808"/>
              <a:gd name="connsiteX9" fmla="*/ 3999609 w 3999609"/>
              <a:gd name="connsiteY9" fmla="*/ 732175 h 2259808"/>
              <a:gd name="connsiteX10" fmla="*/ 3999609 w 3999609"/>
              <a:gd name="connsiteY10" fmla="*/ 732175 h 2259808"/>
              <a:gd name="connsiteX0" fmla="*/ 797662 w 4281396"/>
              <a:gd name="connsiteY0" fmla="*/ 2161730 h 2259808"/>
              <a:gd name="connsiteX1" fmla="*/ 430612 w 4281396"/>
              <a:gd name="connsiteY1" fmla="*/ 2193929 h 2259808"/>
              <a:gd name="connsiteX2" fmla="*/ 1203345 w 4281396"/>
              <a:gd name="connsiteY2" fmla="*/ 500356 h 2259808"/>
              <a:gd name="connsiteX3" fmla="*/ 1628348 w 4281396"/>
              <a:gd name="connsiteY3" fmla="*/ 1582181 h 2259808"/>
              <a:gd name="connsiteX4" fmla="*/ 2040473 w 4281396"/>
              <a:gd name="connsiteY4" fmla="*/ 770811 h 2259808"/>
              <a:gd name="connsiteX5" fmla="*/ 2684416 w 4281396"/>
              <a:gd name="connsiteY5" fmla="*/ 2258322 h 2259808"/>
              <a:gd name="connsiteX6" fmla="*/ 3032145 w 4281396"/>
              <a:gd name="connsiteY6" fmla="*/ 1028390 h 2259808"/>
              <a:gd name="connsiteX7" fmla="*/ 3354117 w 4281396"/>
              <a:gd name="connsiteY7" fmla="*/ 10958 h 2259808"/>
              <a:gd name="connsiteX8" fmla="*/ 3798438 w 4281396"/>
              <a:gd name="connsiteY8" fmla="*/ 1691651 h 2259808"/>
              <a:gd name="connsiteX9" fmla="*/ 4281396 w 4281396"/>
              <a:gd name="connsiteY9" fmla="*/ 732175 h 2259808"/>
              <a:gd name="connsiteX10" fmla="*/ 4281396 w 4281396"/>
              <a:gd name="connsiteY10" fmla="*/ 732175 h 2259808"/>
              <a:gd name="connsiteX0" fmla="*/ 188977 w 4529156"/>
              <a:gd name="connsiteY0" fmla="*/ 1446953 h 2259808"/>
              <a:gd name="connsiteX1" fmla="*/ 678372 w 4529156"/>
              <a:gd name="connsiteY1" fmla="*/ 2193929 h 2259808"/>
              <a:gd name="connsiteX2" fmla="*/ 1451105 w 4529156"/>
              <a:gd name="connsiteY2" fmla="*/ 500356 h 2259808"/>
              <a:gd name="connsiteX3" fmla="*/ 1876108 w 4529156"/>
              <a:gd name="connsiteY3" fmla="*/ 1582181 h 2259808"/>
              <a:gd name="connsiteX4" fmla="*/ 2288233 w 4529156"/>
              <a:gd name="connsiteY4" fmla="*/ 770811 h 2259808"/>
              <a:gd name="connsiteX5" fmla="*/ 2932176 w 4529156"/>
              <a:gd name="connsiteY5" fmla="*/ 2258322 h 2259808"/>
              <a:gd name="connsiteX6" fmla="*/ 3279905 w 4529156"/>
              <a:gd name="connsiteY6" fmla="*/ 1028390 h 2259808"/>
              <a:gd name="connsiteX7" fmla="*/ 3601877 w 4529156"/>
              <a:gd name="connsiteY7" fmla="*/ 10958 h 2259808"/>
              <a:gd name="connsiteX8" fmla="*/ 4046198 w 4529156"/>
              <a:gd name="connsiteY8" fmla="*/ 1691651 h 2259808"/>
              <a:gd name="connsiteX9" fmla="*/ 4529156 w 4529156"/>
              <a:gd name="connsiteY9" fmla="*/ 732175 h 2259808"/>
              <a:gd name="connsiteX10" fmla="*/ 4529156 w 4529156"/>
              <a:gd name="connsiteY10" fmla="*/ 732175 h 2259808"/>
              <a:gd name="connsiteX0" fmla="*/ 225610 w 4565789"/>
              <a:gd name="connsiteY0" fmla="*/ 1446953 h 2259808"/>
              <a:gd name="connsiteX1" fmla="*/ 650610 w 4565789"/>
              <a:gd name="connsiteY1" fmla="*/ 2103777 h 2259808"/>
              <a:gd name="connsiteX2" fmla="*/ 1487738 w 4565789"/>
              <a:gd name="connsiteY2" fmla="*/ 500356 h 2259808"/>
              <a:gd name="connsiteX3" fmla="*/ 1912741 w 4565789"/>
              <a:gd name="connsiteY3" fmla="*/ 1582181 h 2259808"/>
              <a:gd name="connsiteX4" fmla="*/ 2324866 w 4565789"/>
              <a:gd name="connsiteY4" fmla="*/ 770811 h 2259808"/>
              <a:gd name="connsiteX5" fmla="*/ 2968809 w 4565789"/>
              <a:gd name="connsiteY5" fmla="*/ 2258322 h 2259808"/>
              <a:gd name="connsiteX6" fmla="*/ 3316538 w 4565789"/>
              <a:gd name="connsiteY6" fmla="*/ 1028390 h 2259808"/>
              <a:gd name="connsiteX7" fmla="*/ 3638510 w 4565789"/>
              <a:gd name="connsiteY7" fmla="*/ 10958 h 2259808"/>
              <a:gd name="connsiteX8" fmla="*/ 4082831 w 4565789"/>
              <a:gd name="connsiteY8" fmla="*/ 1691651 h 2259808"/>
              <a:gd name="connsiteX9" fmla="*/ 4565789 w 4565789"/>
              <a:gd name="connsiteY9" fmla="*/ 732175 h 2259808"/>
              <a:gd name="connsiteX10" fmla="*/ 4565789 w 4565789"/>
              <a:gd name="connsiteY10" fmla="*/ 732175 h 2259808"/>
              <a:gd name="connsiteX0" fmla="*/ 225610 w 4565789"/>
              <a:gd name="connsiteY0" fmla="*/ 1446953 h 2259808"/>
              <a:gd name="connsiteX1" fmla="*/ 650610 w 4565789"/>
              <a:gd name="connsiteY1" fmla="*/ 2103777 h 2259808"/>
              <a:gd name="connsiteX2" fmla="*/ 1487738 w 4565789"/>
              <a:gd name="connsiteY2" fmla="*/ 500356 h 2259808"/>
              <a:gd name="connsiteX3" fmla="*/ 1912741 w 4565789"/>
              <a:gd name="connsiteY3" fmla="*/ 1582181 h 2259808"/>
              <a:gd name="connsiteX4" fmla="*/ 2324866 w 4565789"/>
              <a:gd name="connsiteY4" fmla="*/ 770811 h 2259808"/>
              <a:gd name="connsiteX5" fmla="*/ 2968809 w 4565789"/>
              <a:gd name="connsiteY5" fmla="*/ 2258322 h 2259808"/>
              <a:gd name="connsiteX6" fmla="*/ 3316538 w 4565789"/>
              <a:gd name="connsiteY6" fmla="*/ 1028390 h 2259808"/>
              <a:gd name="connsiteX7" fmla="*/ 3638510 w 4565789"/>
              <a:gd name="connsiteY7" fmla="*/ 10958 h 2259808"/>
              <a:gd name="connsiteX8" fmla="*/ 4082831 w 4565789"/>
              <a:gd name="connsiteY8" fmla="*/ 1691651 h 2259808"/>
              <a:gd name="connsiteX9" fmla="*/ 4565789 w 4565789"/>
              <a:gd name="connsiteY9" fmla="*/ 732175 h 2259808"/>
              <a:gd name="connsiteX10" fmla="*/ 4565789 w 4565789"/>
              <a:gd name="connsiteY10" fmla="*/ 732175 h 2259808"/>
              <a:gd name="connsiteX0" fmla="*/ 225610 w 4565789"/>
              <a:gd name="connsiteY0" fmla="*/ 1446953 h 2259808"/>
              <a:gd name="connsiteX1" fmla="*/ 650610 w 4565789"/>
              <a:gd name="connsiteY1" fmla="*/ 2103777 h 2259808"/>
              <a:gd name="connsiteX2" fmla="*/ 1487738 w 4565789"/>
              <a:gd name="connsiteY2" fmla="*/ 500356 h 2259808"/>
              <a:gd name="connsiteX3" fmla="*/ 1912741 w 4565789"/>
              <a:gd name="connsiteY3" fmla="*/ 1582181 h 2259808"/>
              <a:gd name="connsiteX4" fmla="*/ 2324866 w 4565789"/>
              <a:gd name="connsiteY4" fmla="*/ 770811 h 2259808"/>
              <a:gd name="connsiteX5" fmla="*/ 2968809 w 4565789"/>
              <a:gd name="connsiteY5" fmla="*/ 2258322 h 2259808"/>
              <a:gd name="connsiteX6" fmla="*/ 3316538 w 4565789"/>
              <a:gd name="connsiteY6" fmla="*/ 1028390 h 2259808"/>
              <a:gd name="connsiteX7" fmla="*/ 3638510 w 4565789"/>
              <a:gd name="connsiteY7" fmla="*/ 10958 h 2259808"/>
              <a:gd name="connsiteX8" fmla="*/ 4082831 w 4565789"/>
              <a:gd name="connsiteY8" fmla="*/ 1691651 h 2259808"/>
              <a:gd name="connsiteX9" fmla="*/ 4565789 w 4565789"/>
              <a:gd name="connsiteY9" fmla="*/ 732175 h 2259808"/>
              <a:gd name="connsiteX10" fmla="*/ 4565789 w 4565789"/>
              <a:gd name="connsiteY10" fmla="*/ 732175 h 2259808"/>
              <a:gd name="connsiteX0" fmla="*/ 3 w 5299658"/>
              <a:gd name="connsiteY0" fmla="*/ 1170058 h 2259808"/>
              <a:gd name="connsiteX1" fmla="*/ 1384479 w 5299658"/>
              <a:gd name="connsiteY1" fmla="*/ 2103777 h 2259808"/>
              <a:gd name="connsiteX2" fmla="*/ 2221607 w 5299658"/>
              <a:gd name="connsiteY2" fmla="*/ 500356 h 2259808"/>
              <a:gd name="connsiteX3" fmla="*/ 2646610 w 5299658"/>
              <a:gd name="connsiteY3" fmla="*/ 1582181 h 2259808"/>
              <a:gd name="connsiteX4" fmla="*/ 3058735 w 5299658"/>
              <a:gd name="connsiteY4" fmla="*/ 770811 h 2259808"/>
              <a:gd name="connsiteX5" fmla="*/ 3702678 w 5299658"/>
              <a:gd name="connsiteY5" fmla="*/ 2258322 h 2259808"/>
              <a:gd name="connsiteX6" fmla="*/ 4050407 w 5299658"/>
              <a:gd name="connsiteY6" fmla="*/ 1028390 h 2259808"/>
              <a:gd name="connsiteX7" fmla="*/ 4372379 w 5299658"/>
              <a:gd name="connsiteY7" fmla="*/ 10958 h 2259808"/>
              <a:gd name="connsiteX8" fmla="*/ 4816700 w 5299658"/>
              <a:gd name="connsiteY8" fmla="*/ 1691651 h 2259808"/>
              <a:gd name="connsiteX9" fmla="*/ 5299658 w 5299658"/>
              <a:gd name="connsiteY9" fmla="*/ 732175 h 2259808"/>
              <a:gd name="connsiteX10" fmla="*/ 5299658 w 5299658"/>
              <a:gd name="connsiteY10" fmla="*/ 732175 h 2259808"/>
              <a:gd name="connsiteX0" fmla="*/ 88862 w 4699498"/>
              <a:gd name="connsiteY0" fmla="*/ 584070 h 2259808"/>
              <a:gd name="connsiteX1" fmla="*/ 784319 w 4699498"/>
              <a:gd name="connsiteY1" fmla="*/ 2103777 h 2259808"/>
              <a:gd name="connsiteX2" fmla="*/ 1621447 w 4699498"/>
              <a:gd name="connsiteY2" fmla="*/ 500356 h 2259808"/>
              <a:gd name="connsiteX3" fmla="*/ 2046450 w 4699498"/>
              <a:gd name="connsiteY3" fmla="*/ 1582181 h 2259808"/>
              <a:gd name="connsiteX4" fmla="*/ 2458575 w 4699498"/>
              <a:gd name="connsiteY4" fmla="*/ 770811 h 2259808"/>
              <a:gd name="connsiteX5" fmla="*/ 3102518 w 4699498"/>
              <a:gd name="connsiteY5" fmla="*/ 2258322 h 2259808"/>
              <a:gd name="connsiteX6" fmla="*/ 3450247 w 4699498"/>
              <a:gd name="connsiteY6" fmla="*/ 1028390 h 2259808"/>
              <a:gd name="connsiteX7" fmla="*/ 3772219 w 4699498"/>
              <a:gd name="connsiteY7" fmla="*/ 10958 h 2259808"/>
              <a:gd name="connsiteX8" fmla="*/ 4216540 w 4699498"/>
              <a:gd name="connsiteY8" fmla="*/ 1691651 h 2259808"/>
              <a:gd name="connsiteX9" fmla="*/ 4699498 w 4699498"/>
              <a:gd name="connsiteY9" fmla="*/ 732175 h 2259808"/>
              <a:gd name="connsiteX10" fmla="*/ 4699498 w 4699498"/>
              <a:gd name="connsiteY10" fmla="*/ 732175 h 2259808"/>
              <a:gd name="connsiteX0" fmla="*/ 59521 w 4747430"/>
              <a:gd name="connsiteY0" fmla="*/ 526115 h 2259808"/>
              <a:gd name="connsiteX1" fmla="*/ 832251 w 4747430"/>
              <a:gd name="connsiteY1" fmla="*/ 2103777 h 2259808"/>
              <a:gd name="connsiteX2" fmla="*/ 1669379 w 4747430"/>
              <a:gd name="connsiteY2" fmla="*/ 500356 h 2259808"/>
              <a:gd name="connsiteX3" fmla="*/ 2094382 w 4747430"/>
              <a:gd name="connsiteY3" fmla="*/ 1582181 h 2259808"/>
              <a:gd name="connsiteX4" fmla="*/ 2506507 w 4747430"/>
              <a:gd name="connsiteY4" fmla="*/ 770811 h 2259808"/>
              <a:gd name="connsiteX5" fmla="*/ 3150450 w 4747430"/>
              <a:gd name="connsiteY5" fmla="*/ 2258322 h 2259808"/>
              <a:gd name="connsiteX6" fmla="*/ 3498179 w 4747430"/>
              <a:gd name="connsiteY6" fmla="*/ 1028390 h 2259808"/>
              <a:gd name="connsiteX7" fmla="*/ 3820151 w 4747430"/>
              <a:gd name="connsiteY7" fmla="*/ 10958 h 2259808"/>
              <a:gd name="connsiteX8" fmla="*/ 4264472 w 4747430"/>
              <a:gd name="connsiteY8" fmla="*/ 1691651 h 2259808"/>
              <a:gd name="connsiteX9" fmla="*/ 4747430 w 4747430"/>
              <a:gd name="connsiteY9" fmla="*/ 732175 h 2259808"/>
              <a:gd name="connsiteX10" fmla="*/ 4747430 w 4747430"/>
              <a:gd name="connsiteY10" fmla="*/ 732175 h 2259808"/>
              <a:gd name="connsiteX0" fmla="*/ 53011 w 4740920"/>
              <a:gd name="connsiteY0" fmla="*/ 526115 h 2259808"/>
              <a:gd name="connsiteX1" fmla="*/ 845059 w 4740920"/>
              <a:gd name="connsiteY1" fmla="*/ 2116656 h 2259808"/>
              <a:gd name="connsiteX2" fmla="*/ 1662869 w 4740920"/>
              <a:gd name="connsiteY2" fmla="*/ 500356 h 2259808"/>
              <a:gd name="connsiteX3" fmla="*/ 2087872 w 4740920"/>
              <a:gd name="connsiteY3" fmla="*/ 1582181 h 2259808"/>
              <a:gd name="connsiteX4" fmla="*/ 2499997 w 4740920"/>
              <a:gd name="connsiteY4" fmla="*/ 770811 h 2259808"/>
              <a:gd name="connsiteX5" fmla="*/ 3143940 w 4740920"/>
              <a:gd name="connsiteY5" fmla="*/ 2258322 h 2259808"/>
              <a:gd name="connsiteX6" fmla="*/ 3491669 w 4740920"/>
              <a:gd name="connsiteY6" fmla="*/ 1028390 h 2259808"/>
              <a:gd name="connsiteX7" fmla="*/ 3813641 w 4740920"/>
              <a:gd name="connsiteY7" fmla="*/ 10958 h 2259808"/>
              <a:gd name="connsiteX8" fmla="*/ 4257962 w 4740920"/>
              <a:gd name="connsiteY8" fmla="*/ 1691651 h 2259808"/>
              <a:gd name="connsiteX9" fmla="*/ 4740920 w 4740920"/>
              <a:gd name="connsiteY9" fmla="*/ 732175 h 2259808"/>
              <a:gd name="connsiteX10" fmla="*/ 4740920 w 4740920"/>
              <a:gd name="connsiteY10" fmla="*/ 732175 h 2259808"/>
              <a:gd name="connsiteX0" fmla="*/ 5 w 4687914"/>
              <a:gd name="connsiteY0" fmla="*/ 526115 h 2259808"/>
              <a:gd name="connsiteX1" fmla="*/ 792053 w 4687914"/>
              <a:gd name="connsiteY1" fmla="*/ 2116656 h 2259808"/>
              <a:gd name="connsiteX2" fmla="*/ 1609863 w 4687914"/>
              <a:gd name="connsiteY2" fmla="*/ 500356 h 2259808"/>
              <a:gd name="connsiteX3" fmla="*/ 2034866 w 4687914"/>
              <a:gd name="connsiteY3" fmla="*/ 1582181 h 2259808"/>
              <a:gd name="connsiteX4" fmla="*/ 2446991 w 4687914"/>
              <a:gd name="connsiteY4" fmla="*/ 770811 h 2259808"/>
              <a:gd name="connsiteX5" fmla="*/ 3090934 w 4687914"/>
              <a:gd name="connsiteY5" fmla="*/ 2258322 h 2259808"/>
              <a:gd name="connsiteX6" fmla="*/ 3438663 w 4687914"/>
              <a:gd name="connsiteY6" fmla="*/ 1028390 h 2259808"/>
              <a:gd name="connsiteX7" fmla="*/ 3760635 w 4687914"/>
              <a:gd name="connsiteY7" fmla="*/ 10958 h 2259808"/>
              <a:gd name="connsiteX8" fmla="*/ 4204956 w 4687914"/>
              <a:gd name="connsiteY8" fmla="*/ 1691651 h 2259808"/>
              <a:gd name="connsiteX9" fmla="*/ 4687914 w 4687914"/>
              <a:gd name="connsiteY9" fmla="*/ 732175 h 2259808"/>
              <a:gd name="connsiteX10" fmla="*/ 4687914 w 4687914"/>
              <a:gd name="connsiteY10" fmla="*/ 732175 h 2259808"/>
              <a:gd name="connsiteX0" fmla="*/ 4 w 4687913"/>
              <a:gd name="connsiteY0" fmla="*/ 526115 h 2259808"/>
              <a:gd name="connsiteX1" fmla="*/ 856446 w 4687913"/>
              <a:gd name="connsiteY1" fmla="*/ 1878397 h 2259808"/>
              <a:gd name="connsiteX2" fmla="*/ 1609862 w 4687913"/>
              <a:gd name="connsiteY2" fmla="*/ 500356 h 2259808"/>
              <a:gd name="connsiteX3" fmla="*/ 2034865 w 4687913"/>
              <a:gd name="connsiteY3" fmla="*/ 1582181 h 2259808"/>
              <a:gd name="connsiteX4" fmla="*/ 2446990 w 4687913"/>
              <a:gd name="connsiteY4" fmla="*/ 770811 h 2259808"/>
              <a:gd name="connsiteX5" fmla="*/ 3090933 w 4687913"/>
              <a:gd name="connsiteY5" fmla="*/ 2258322 h 2259808"/>
              <a:gd name="connsiteX6" fmla="*/ 3438662 w 4687913"/>
              <a:gd name="connsiteY6" fmla="*/ 1028390 h 2259808"/>
              <a:gd name="connsiteX7" fmla="*/ 3760634 w 4687913"/>
              <a:gd name="connsiteY7" fmla="*/ 10958 h 2259808"/>
              <a:gd name="connsiteX8" fmla="*/ 4204955 w 4687913"/>
              <a:gd name="connsiteY8" fmla="*/ 1691651 h 2259808"/>
              <a:gd name="connsiteX9" fmla="*/ 4687913 w 4687913"/>
              <a:gd name="connsiteY9" fmla="*/ 732175 h 2259808"/>
              <a:gd name="connsiteX10" fmla="*/ 4687913 w 4687913"/>
              <a:gd name="connsiteY10" fmla="*/ 732175 h 2259808"/>
              <a:gd name="connsiteX0" fmla="*/ 4 w 4687913"/>
              <a:gd name="connsiteY0" fmla="*/ 526115 h 2259808"/>
              <a:gd name="connsiteX1" fmla="*/ 856446 w 4687913"/>
              <a:gd name="connsiteY1" fmla="*/ 1878397 h 2259808"/>
              <a:gd name="connsiteX2" fmla="*/ 1609862 w 4687913"/>
              <a:gd name="connsiteY2" fmla="*/ 500356 h 2259808"/>
              <a:gd name="connsiteX3" fmla="*/ 2034865 w 4687913"/>
              <a:gd name="connsiteY3" fmla="*/ 1582181 h 2259808"/>
              <a:gd name="connsiteX4" fmla="*/ 2446990 w 4687913"/>
              <a:gd name="connsiteY4" fmla="*/ 770811 h 2259808"/>
              <a:gd name="connsiteX5" fmla="*/ 3090933 w 4687913"/>
              <a:gd name="connsiteY5" fmla="*/ 2258322 h 2259808"/>
              <a:gd name="connsiteX6" fmla="*/ 3438662 w 4687913"/>
              <a:gd name="connsiteY6" fmla="*/ 1028390 h 2259808"/>
              <a:gd name="connsiteX7" fmla="*/ 3760634 w 4687913"/>
              <a:gd name="connsiteY7" fmla="*/ 10958 h 2259808"/>
              <a:gd name="connsiteX8" fmla="*/ 4204955 w 4687913"/>
              <a:gd name="connsiteY8" fmla="*/ 1691651 h 2259808"/>
              <a:gd name="connsiteX9" fmla="*/ 4687913 w 4687913"/>
              <a:gd name="connsiteY9" fmla="*/ 732175 h 2259808"/>
              <a:gd name="connsiteX10" fmla="*/ 4687913 w 4687913"/>
              <a:gd name="connsiteY10" fmla="*/ 732175 h 2259808"/>
              <a:gd name="connsiteX0" fmla="*/ 1146 w 4689055"/>
              <a:gd name="connsiteY0" fmla="*/ 526115 h 2259808"/>
              <a:gd name="connsiteX1" fmla="*/ 857588 w 4689055"/>
              <a:gd name="connsiteY1" fmla="*/ 1878397 h 2259808"/>
              <a:gd name="connsiteX2" fmla="*/ 1611004 w 4689055"/>
              <a:gd name="connsiteY2" fmla="*/ 500356 h 2259808"/>
              <a:gd name="connsiteX3" fmla="*/ 2036007 w 4689055"/>
              <a:gd name="connsiteY3" fmla="*/ 1582181 h 2259808"/>
              <a:gd name="connsiteX4" fmla="*/ 2448132 w 4689055"/>
              <a:gd name="connsiteY4" fmla="*/ 770811 h 2259808"/>
              <a:gd name="connsiteX5" fmla="*/ 3092075 w 4689055"/>
              <a:gd name="connsiteY5" fmla="*/ 2258322 h 2259808"/>
              <a:gd name="connsiteX6" fmla="*/ 3439804 w 4689055"/>
              <a:gd name="connsiteY6" fmla="*/ 1028390 h 2259808"/>
              <a:gd name="connsiteX7" fmla="*/ 3761776 w 4689055"/>
              <a:gd name="connsiteY7" fmla="*/ 10958 h 2259808"/>
              <a:gd name="connsiteX8" fmla="*/ 4206097 w 4689055"/>
              <a:gd name="connsiteY8" fmla="*/ 1691651 h 2259808"/>
              <a:gd name="connsiteX9" fmla="*/ 4689055 w 4689055"/>
              <a:gd name="connsiteY9" fmla="*/ 732175 h 2259808"/>
              <a:gd name="connsiteX10" fmla="*/ 4689055 w 4689055"/>
              <a:gd name="connsiteY10" fmla="*/ 732175 h 2259808"/>
              <a:gd name="connsiteX0" fmla="*/ 13 w 4687922"/>
              <a:gd name="connsiteY0" fmla="*/ 526115 h 2259808"/>
              <a:gd name="connsiteX1" fmla="*/ 856455 w 4687922"/>
              <a:gd name="connsiteY1" fmla="*/ 1878397 h 2259808"/>
              <a:gd name="connsiteX2" fmla="*/ 1609871 w 4687922"/>
              <a:gd name="connsiteY2" fmla="*/ 500356 h 2259808"/>
              <a:gd name="connsiteX3" fmla="*/ 2034874 w 4687922"/>
              <a:gd name="connsiteY3" fmla="*/ 1582181 h 2259808"/>
              <a:gd name="connsiteX4" fmla="*/ 2446999 w 4687922"/>
              <a:gd name="connsiteY4" fmla="*/ 770811 h 2259808"/>
              <a:gd name="connsiteX5" fmla="*/ 3090942 w 4687922"/>
              <a:gd name="connsiteY5" fmla="*/ 2258322 h 2259808"/>
              <a:gd name="connsiteX6" fmla="*/ 3438671 w 4687922"/>
              <a:gd name="connsiteY6" fmla="*/ 1028390 h 2259808"/>
              <a:gd name="connsiteX7" fmla="*/ 3760643 w 4687922"/>
              <a:gd name="connsiteY7" fmla="*/ 10958 h 2259808"/>
              <a:gd name="connsiteX8" fmla="*/ 4204964 w 4687922"/>
              <a:gd name="connsiteY8" fmla="*/ 1691651 h 2259808"/>
              <a:gd name="connsiteX9" fmla="*/ 4687922 w 4687922"/>
              <a:gd name="connsiteY9" fmla="*/ 732175 h 2259808"/>
              <a:gd name="connsiteX10" fmla="*/ 4687922 w 4687922"/>
              <a:gd name="connsiteY10" fmla="*/ 732175 h 2259808"/>
              <a:gd name="connsiteX0" fmla="*/ 4 w 4816701"/>
              <a:gd name="connsiteY0" fmla="*/ 513236 h 2259808"/>
              <a:gd name="connsiteX1" fmla="*/ 985234 w 4816701"/>
              <a:gd name="connsiteY1" fmla="*/ 1878397 h 2259808"/>
              <a:gd name="connsiteX2" fmla="*/ 1738650 w 4816701"/>
              <a:gd name="connsiteY2" fmla="*/ 500356 h 2259808"/>
              <a:gd name="connsiteX3" fmla="*/ 2163653 w 4816701"/>
              <a:gd name="connsiteY3" fmla="*/ 1582181 h 2259808"/>
              <a:gd name="connsiteX4" fmla="*/ 2575778 w 4816701"/>
              <a:gd name="connsiteY4" fmla="*/ 770811 h 2259808"/>
              <a:gd name="connsiteX5" fmla="*/ 3219721 w 4816701"/>
              <a:gd name="connsiteY5" fmla="*/ 2258322 h 2259808"/>
              <a:gd name="connsiteX6" fmla="*/ 3567450 w 4816701"/>
              <a:gd name="connsiteY6" fmla="*/ 1028390 h 2259808"/>
              <a:gd name="connsiteX7" fmla="*/ 3889422 w 4816701"/>
              <a:gd name="connsiteY7" fmla="*/ 10958 h 2259808"/>
              <a:gd name="connsiteX8" fmla="*/ 4333743 w 4816701"/>
              <a:gd name="connsiteY8" fmla="*/ 1691651 h 2259808"/>
              <a:gd name="connsiteX9" fmla="*/ 4816701 w 4816701"/>
              <a:gd name="connsiteY9" fmla="*/ 732175 h 2259808"/>
              <a:gd name="connsiteX10" fmla="*/ 4816701 w 4816701"/>
              <a:gd name="connsiteY10" fmla="*/ 732175 h 2259808"/>
              <a:gd name="connsiteX0" fmla="*/ 0 w 4816697"/>
              <a:gd name="connsiteY0" fmla="*/ 513236 h 2259808"/>
              <a:gd name="connsiteX1" fmla="*/ 199623 w 4816697"/>
              <a:gd name="connsiteY1" fmla="*/ 976875 h 2259808"/>
              <a:gd name="connsiteX2" fmla="*/ 985230 w 4816697"/>
              <a:gd name="connsiteY2" fmla="*/ 1878397 h 2259808"/>
              <a:gd name="connsiteX3" fmla="*/ 1738646 w 4816697"/>
              <a:gd name="connsiteY3" fmla="*/ 500356 h 2259808"/>
              <a:gd name="connsiteX4" fmla="*/ 2163649 w 4816697"/>
              <a:gd name="connsiteY4" fmla="*/ 1582181 h 2259808"/>
              <a:gd name="connsiteX5" fmla="*/ 2575774 w 4816697"/>
              <a:gd name="connsiteY5" fmla="*/ 770811 h 2259808"/>
              <a:gd name="connsiteX6" fmla="*/ 3219717 w 4816697"/>
              <a:gd name="connsiteY6" fmla="*/ 2258322 h 2259808"/>
              <a:gd name="connsiteX7" fmla="*/ 3567446 w 4816697"/>
              <a:gd name="connsiteY7" fmla="*/ 1028390 h 2259808"/>
              <a:gd name="connsiteX8" fmla="*/ 3889418 w 4816697"/>
              <a:gd name="connsiteY8" fmla="*/ 10958 h 2259808"/>
              <a:gd name="connsiteX9" fmla="*/ 4333739 w 4816697"/>
              <a:gd name="connsiteY9" fmla="*/ 1691651 h 2259808"/>
              <a:gd name="connsiteX10" fmla="*/ 4816697 w 4816697"/>
              <a:gd name="connsiteY10" fmla="*/ 732175 h 2259808"/>
              <a:gd name="connsiteX11" fmla="*/ 4816697 w 4816697"/>
              <a:gd name="connsiteY11" fmla="*/ 732175 h 2259808"/>
              <a:gd name="connsiteX0" fmla="*/ 0 w 4997001"/>
              <a:gd name="connsiteY0" fmla="*/ 481039 h 2259808"/>
              <a:gd name="connsiteX1" fmla="*/ 379927 w 4997001"/>
              <a:gd name="connsiteY1" fmla="*/ 976875 h 2259808"/>
              <a:gd name="connsiteX2" fmla="*/ 1165534 w 4997001"/>
              <a:gd name="connsiteY2" fmla="*/ 1878397 h 2259808"/>
              <a:gd name="connsiteX3" fmla="*/ 1918950 w 4997001"/>
              <a:gd name="connsiteY3" fmla="*/ 500356 h 2259808"/>
              <a:gd name="connsiteX4" fmla="*/ 2343953 w 4997001"/>
              <a:gd name="connsiteY4" fmla="*/ 1582181 h 2259808"/>
              <a:gd name="connsiteX5" fmla="*/ 2756078 w 4997001"/>
              <a:gd name="connsiteY5" fmla="*/ 770811 h 2259808"/>
              <a:gd name="connsiteX6" fmla="*/ 3400021 w 4997001"/>
              <a:gd name="connsiteY6" fmla="*/ 2258322 h 2259808"/>
              <a:gd name="connsiteX7" fmla="*/ 3747750 w 4997001"/>
              <a:gd name="connsiteY7" fmla="*/ 1028390 h 2259808"/>
              <a:gd name="connsiteX8" fmla="*/ 4069722 w 4997001"/>
              <a:gd name="connsiteY8" fmla="*/ 10958 h 2259808"/>
              <a:gd name="connsiteX9" fmla="*/ 4514043 w 4997001"/>
              <a:gd name="connsiteY9" fmla="*/ 1691651 h 2259808"/>
              <a:gd name="connsiteX10" fmla="*/ 4997001 w 4997001"/>
              <a:gd name="connsiteY10" fmla="*/ 732175 h 2259808"/>
              <a:gd name="connsiteX11" fmla="*/ 4997001 w 4997001"/>
              <a:gd name="connsiteY11" fmla="*/ 732175 h 2259808"/>
              <a:gd name="connsiteX0" fmla="*/ 0 w 4913288"/>
              <a:gd name="connsiteY0" fmla="*/ 326492 h 2259808"/>
              <a:gd name="connsiteX1" fmla="*/ 296214 w 4913288"/>
              <a:gd name="connsiteY1" fmla="*/ 976875 h 2259808"/>
              <a:gd name="connsiteX2" fmla="*/ 1081821 w 4913288"/>
              <a:gd name="connsiteY2" fmla="*/ 1878397 h 2259808"/>
              <a:gd name="connsiteX3" fmla="*/ 1835237 w 4913288"/>
              <a:gd name="connsiteY3" fmla="*/ 500356 h 2259808"/>
              <a:gd name="connsiteX4" fmla="*/ 2260240 w 4913288"/>
              <a:gd name="connsiteY4" fmla="*/ 1582181 h 2259808"/>
              <a:gd name="connsiteX5" fmla="*/ 2672365 w 4913288"/>
              <a:gd name="connsiteY5" fmla="*/ 770811 h 2259808"/>
              <a:gd name="connsiteX6" fmla="*/ 3316308 w 4913288"/>
              <a:gd name="connsiteY6" fmla="*/ 2258322 h 2259808"/>
              <a:gd name="connsiteX7" fmla="*/ 3664037 w 4913288"/>
              <a:gd name="connsiteY7" fmla="*/ 1028390 h 2259808"/>
              <a:gd name="connsiteX8" fmla="*/ 3986009 w 4913288"/>
              <a:gd name="connsiteY8" fmla="*/ 10958 h 2259808"/>
              <a:gd name="connsiteX9" fmla="*/ 4430330 w 4913288"/>
              <a:gd name="connsiteY9" fmla="*/ 1691651 h 2259808"/>
              <a:gd name="connsiteX10" fmla="*/ 4913288 w 4913288"/>
              <a:gd name="connsiteY10" fmla="*/ 732175 h 2259808"/>
              <a:gd name="connsiteX11" fmla="*/ 4913288 w 4913288"/>
              <a:gd name="connsiteY11" fmla="*/ 732175 h 2259808"/>
              <a:gd name="connsiteX0" fmla="*/ 0 w 4913288"/>
              <a:gd name="connsiteY0" fmla="*/ 326492 h 2259808"/>
              <a:gd name="connsiteX1" fmla="*/ 425003 w 4913288"/>
              <a:gd name="connsiteY1" fmla="*/ 1221574 h 2259808"/>
              <a:gd name="connsiteX2" fmla="*/ 1081821 w 4913288"/>
              <a:gd name="connsiteY2" fmla="*/ 1878397 h 2259808"/>
              <a:gd name="connsiteX3" fmla="*/ 1835237 w 4913288"/>
              <a:gd name="connsiteY3" fmla="*/ 500356 h 2259808"/>
              <a:gd name="connsiteX4" fmla="*/ 2260240 w 4913288"/>
              <a:gd name="connsiteY4" fmla="*/ 1582181 h 2259808"/>
              <a:gd name="connsiteX5" fmla="*/ 2672365 w 4913288"/>
              <a:gd name="connsiteY5" fmla="*/ 770811 h 2259808"/>
              <a:gd name="connsiteX6" fmla="*/ 3316308 w 4913288"/>
              <a:gd name="connsiteY6" fmla="*/ 2258322 h 2259808"/>
              <a:gd name="connsiteX7" fmla="*/ 3664037 w 4913288"/>
              <a:gd name="connsiteY7" fmla="*/ 1028390 h 2259808"/>
              <a:gd name="connsiteX8" fmla="*/ 3986009 w 4913288"/>
              <a:gd name="connsiteY8" fmla="*/ 10958 h 2259808"/>
              <a:gd name="connsiteX9" fmla="*/ 4430330 w 4913288"/>
              <a:gd name="connsiteY9" fmla="*/ 1691651 h 2259808"/>
              <a:gd name="connsiteX10" fmla="*/ 4913288 w 4913288"/>
              <a:gd name="connsiteY10" fmla="*/ 732175 h 2259808"/>
              <a:gd name="connsiteX11" fmla="*/ 4913288 w 4913288"/>
              <a:gd name="connsiteY11" fmla="*/ 732175 h 2259808"/>
              <a:gd name="connsiteX0" fmla="*/ 0 w 4913288"/>
              <a:gd name="connsiteY0" fmla="*/ 326492 h 2259808"/>
              <a:gd name="connsiteX1" fmla="*/ 624625 w 4913288"/>
              <a:gd name="connsiteY1" fmla="*/ 1137861 h 2259808"/>
              <a:gd name="connsiteX2" fmla="*/ 1081821 w 4913288"/>
              <a:gd name="connsiteY2" fmla="*/ 1878397 h 2259808"/>
              <a:gd name="connsiteX3" fmla="*/ 1835237 w 4913288"/>
              <a:gd name="connsiteY3" fmla="*/ 500356 h 2259808"/>
              <a:gd name="connsiteX4" fmla="*/ 2260240 w 4913288"/>
              <a:gd name="connsiteY4" fmla="*/ 1582181 h 2259808"/>
              <a:gd name="connsiteX5" fmla="*/ 2672365 w 4913288"/>
              <a:gd name="connsiteY5" fmla="*/ 770811 h 2259808"/>
              <a:gd name="connsiteX6" fmla="*/ 3316308 w 4913288"/>
              <a:gd name="connsiteY6" fmla="*/ 2258322 h 2259808"/>
              <a:gd name="connsiteX7" fmla="*/ 3664037 w 4913288"/>
              <a:gd name="connsiteY7" fmla="*/ 1028390 h 2259808"/>
              <a:gd name="connsiteX8" fmla="*/ 3986009 w 4913288"/>
              <a:gd name="connsiteY8" fmla="*/ 10958 h 2259808"/>
              <a:gd name="connsiteX9" fmla="*/ 4430330 w 4913288"/>
              <a:gd name="connsiteY9" fmla="*/ 1691651 h 2259808"/>
              <a:gd name="connsiteX10" fmla="*/ 4913288 w 4913288"/>
              <a:gd name="connsiteY10" fmla="*/ 732175 h 2259808"/>
              <a:gd name="connsiteX11" fmla="*/ 4913288 w 4913288"/>
              <a:gd name="connsiteY11" fmla="*/ 732175 h 2259808"/>
              <a:gd name="connsiteX0" fmla="*/ 0 w 4913288"/>
              <a:gd name="connsiteY0" fmla="*/ 326492 h 2259808"/>
              <a:gd name="connsiteX1" fmla="*/ 624625 w 4913288"/>
              <a:gd name="connsiteY1" fmla="*/ 1137861 h 2259808"/>
              <a:gd name="connsiteX2" fmla="*/ 1081821 w 4913288"/>
              <a:gd name="connsiteY2" fmla="*/ 1878397 h 2259808"/>
              <a:gd name="connsiteX3" fmla="*/ 1835237 w 4913288"/>
              <a:gd name="connsiteY3" fmla="*/ 500356 h 2259808"/>
              <a:gd name="connsiteX4" fmla="*/ 2260240 w 4913288"/>
              <a:gd name="connsiteY4" fmla="*/ 1582181 h 2259808"/>
              <a:gd name="connsiteX5" fmla="*/ 2672365 w 4913288"/>
              <a:gd name="connsiteY5" fmla="*/ 770811 h 2259808"/>
              <a:gd name="connsiteX6" fmla="*/ 3316308 w 4913288"/>
              <a:gd name="connsiteY6" fmla="*/ 2258322 h 2259808"/>
              <a:gd name="connsiteX7" fmla="*/ 3664037 w 4913288"/>
              <a:gd name="connsiteY7" fmla="*/ 1028390 h 2259808"/>
              <a:gd name="connsiteX8" fmla="*/ 3986009 w 4913288"/>
              <a:gd name="connsiteY8" fmla="*/ 10958 h 2259808"/>
              <a:gd name="connsiteX9" fmla="*/ 4430330 w 4913288"/>
              <a:gd name="connsiteY9" fmla="*/ 1691651 h 2259808"/>
              <a:gd name="connsiteX10" fmla="*/ 4913288 w 4913288"/>
              <a:gd name="connsiteY10" fmla="*/ 732175 h 2259808"/>
              <a:gd name="connsiteX11" fmla="*/ 4913288 w 4913288"/>
              <a:gd name="connsiteY11" fmla="*/ 732175 h 2259808"/>
              <a:gd name="connsiteX0" fmla="*/ 0 w 4913288"/>
              <a:gd name="connsiteY0" fmla="*/ 326492 h 2259808"/>
              <a:gd name="connsiteX1" fmla="*/ 624625 w 4913288"/>
              <a:gd name="connsiteY1" fmla="*/ 1137861 h 2259808"/>
              <a:gd name="connsiteX2" fmla="*/ 1081821 w 4913288"/>
              <a:gd name="connsiteY2" fmla="*/ 1878397 h 2259808"/>
              <a:gd name="connsiteX3" fmla="*/ 1835237 w 4913288"/>
              <a:gd name="connsiteY3" fmla="*/ 500356 h 2259808"/>
              <a:gd name="connsiteX4" fmla="*/ 2260240 w 4913288"/>
              <a:gd name="connsiteY4" fmla="*/ 1582181 h 2259808"/>
              <a:gd name="connsiteX5" fmla="*/ 2672365 w 4913288"/>
              <a:gd name="connsiteY5" fmla="*/ 770811 h 2259808"/>
              <a:gd name="connsiteX6" fmla="*/ 3316308 w 4913288"/>
              <a:gd name="connsiteY6" fmla="*/ 2258322 h 2259808"/>
              <a:gd name="connsiteX7" fmla="*/ 3664037 w 4913288"/>
              <a:gd name="connsiteY7" fmla="*/ 1028390 h 2259808"/>
              <a:gd name="connsiteX8" fmla="*/ 3986009 w 4913288"/>
              <a:gd name="connsiteY8" fmla="*/ 10958 h 2259808"/>
              <a:gd name="connsiteX9" fmla="*/ 4430330 w 4913288"/>
              <a:gd name="connsiteY9" fmla="*/ 1691651 h 2259808"/>
              <a:gd name="connsiteX10" fmla="*/ 4913288 w 4913288"/>
              <a:gd name="connsiteY10" fmla="*/ 732175 h 2259808"/>
              <a:gd name="connsiteX11" fmla="*/ 4913288 w 4913288"/>
              <a:gd name="connsiteY11" fmla="*/ 732175 h 2259808"/>
              <a:gd name="connsiteX0" fmla="*/ 0 w 4507603"/>
              <a:gd name="connsiteY0" fmla="*/ 236340 h 2259808"/>
              <a:gd name="connsiteX1" fmla="*/ 218940 w 4507603"/>
              <a:gd name="connsiteY1" fmla="*/ 1137861 h 2259808"/>
              <a:gd name="connsiteX2" fmla="*/ 676136 w 4507603"/>
              <a:gd name="connsiteY2" fmla="*/ 1878397 h 2259808"/>
              <a:gd name="connsiteX3" fmla="*/ 1429552 w 4507603"/>
              <a:gd name="connsiteY3" fmla="*/ 500356 h 2259808"/>
              <a:gd name="connsiteX4" fmla="*/ 1854555 w 4507603"/>
              <a:gd name="connsiteY4" fmla="*/ 1582181 h 2259808"/>
              <a:gd name="connsiteX5" fmla="*/ 2266680 w 4507603"/>
              <a:gd name="connsiteY5" fmla="*/ 770811 h 2259808"/>
              <a:gd name="connsiteX6" fmla="*/ 2910623 w 4507603"/>
              <a:gd name="connsiteY6" fmla="*/ 2258322 h 2259808"/>
              <a:gd name="connsiteX7" fmla="*/ 3258352 w 4507603"/>
              <a:gd name="connsiteY7" fmla="*/ 1028390 h 2259808"/>
              <a:gd name="connsiteX8" fmla="*/ 3580324 w 4507603"/>
              <a:gd name="connsiteY8" fmla="*/ 10958 h 2259808"/>
              <a:gd name="connsiteX9" fmla="*/ 4024645 w 4507603"/>
              <a:gd name="connsiteY9" fmla="*/ 1691651 h 2259808"/>
              <a:gd name="connsiteX10" fmla="*/ 4507603 w 4507603"/>
              <a:gd name="connsiteY10" fmla="*/ 732175 h 2259808"/>
              <a:gd name="connsiteX11" fmla="*/ 4507603 w 4507603"/>
              <a:gd name="connsiteY11" fmla="*/ 732175 h 2259808"/>
              <a:gd name="connsiteX0" fmla="*/ 0 w 4507603"/>
              <a:gd name="connsiteY0" fmla="*/ 236340 h 2259808"/>
              <a:gd name="connsiteX1" fmla="*/ 167424 w 4507603"/>
              <a:gd name="connsiteY1" fmla="*/ 1131422 h 2259808"/>
              <a:gd name="connsiteX2" fmla="*/ 676136 w 4507603"/>
              <a:gd name="connsiteY2" fmla="*/ 1878397 h 2259808"/>
              <a:gd name="connsiteX3" fmla="*/ 1429552 w 4507603"/>
              <a:gd name="connsiteY3" fmla="*/ 500356 h 2259808"/>
              <a:gd name="connsiteX4" fmla="*/ 1854555 w 4507603"/>
              <a:gd name="connsiteY4" fmla="*/ 1582181 h 2259808"/>
              <a:gd name="connsiteX5" fmla="*/ 2266680 w 4507603"/>
              <a:gd name="connsiteY5" fmla="*/ 770811 h 2259808"/>
              <a:gd name="connsiteX6" fmla="*/ 2910623 w 4507603"/>
              <a:gd name="connsiteY6" fmla="*/ 2258322 h 2259808"/>
              <a:gd name="connsiteX7" fmla="*/ 3258352 w 4507603"/>
              <a:gd name="connsiteY7" fmla="*/ 1028390 h 2259808"/>
              <a:gd name="connsiteX8" fmla="*/ 3580324 w 4507603"/>
              <a:gd name="connsiteY8" fmla="*/ 10958 h 2259808"/>
              <a:gd name="connsiteX9" fmla="*/ 4024645 w 4507603"/>
              <a:gd name="connsiteY9" fmla="*/ 1691651 h 2259808"/>
              <a:gd name="connsiteX10" fmla="*/ 4507603 w 4507603"/>
              <a:gd name="connsiteY10" fmla="*/ 732175 h 2259808"/>
              <a:gd name="connsiteX11" fmla="*/ 4507603 w 4507603"/>
              <a:gd name="connsiteY11" fmla="*/ 732175 h 2259808"/>
              <a:gd name="connsiteX0" fmla="*/ 0 w 4507603"/>
              <a:gd name="connsiteY0" fmla="*/ 236340 h 2259808"/>
              <a:gd name="connsiteX1" fmla="*/ 257576 w 4507603"/>
              <a:gd name="connsiteY1" fmla="*/ 1137861 h 2259808"/>
              <a:gd name="connsiteX2" fmla="*/ 676136 w 4507603"/>
              <a:gd name="connsiteY2" fmla="*/ 1878397 h 2259808"/>
              <a:gd name="connsiteX3" fmla="*/ 1429552 w 4507603"/>
              <a:gd name="connsiteY3" fmla="*/ 500356 h 2259808"/>
              <a:gd name="connsiteX4" fmla="*/ 1854555 w 4507603"/>
              <a:gd name="connsiteY4" fmla="*/ 1582181 h 2259808"/>
              <a:gd name="connsiteX5" fmla="*/ 2266680 w 4507603"/>
              <a:gd name="connsiteY5" fmla="*/ 770811 h 2259808"/>
              <a:gd name="connsiteX6" fmla="*/ 2910623 w 4507603"/>
              <a:gd name="connsiteY6" fmla="*/ 2258322 h 2259808"/>
              <a:gd name="connsiteX7" fmla="*/ 3258352 w 4507603"/>
              <a:gd name="connsiteY7" fmla="*/ 1028390 h 2259808"/>
              <a:gd name="connsiteX8" fmla="*/ 3580324 w 4507603"/>
              <a:gd name="connsiteY8" fmla="*/ 10958 h 2259808"/>
              <a:gd name="connsiteX9" fmla="*/ 4024645 w 4507603"/>
              <a:gd name="connsiteY9" fmla="*/ 1691651 h 2259808"/>
              <a:gd name="connsiteX10" fmla="*/ 4507603 w 4507603"/>
              <a:gd name="connsiteY10" fmla="*/ 732175 h 2259808"/>
              <a:gd name="connsiteX11" fmla="*/ 4507603 w 4507603"/>
              <a:gd name="connsiteY11" fmla="*/ 732175 h 2259808"/>
              <a:gd name="connsiteX0" fmla="*/ 0 w 4507603"/>
              <a:gd name="connsiteY0" fmla="*/ 236340 h 2259808"/>
              <a:gd name="connsiteX1" fmla="*/ 257576 w 4507603"/>
              <a:gd name="connsiteY1" fmla="*/ 1137861 h 2259808"/>
              <a:gd name="connsiteX2" fmla="*/ 676136 w 4507603"/>
              <a:gd name="connsiteY2" fmla="*/ 1878397 h 2259808"/>
              <a:gd name="connsiteX3" fmla="*/ 1429552 w 4507603"/>
              <a:gd name="connsiteY3" fmla="*/ 500356 h 2259808"/>
              <a:gd name="connsiteX4" fmla="*/ 1854555 w 4507603"/>
              <a:gd name="connsiteY4" fmla="*/ 1582181 h 2259808"/>
              <a:gd name="connsiteX5" fmla="*/ 2266680 w 4507603"/>
              <a:gd name="connsiteY5" fmla="*/ 770811 h 2259808"/>
              <a:gd name="connsiteX6" fmla="*/ 2910623 w 4507603"/>
              <a:gd name="connsiteY6" fmla="*/ 2258322 h 2259808"/>
              <a:gd name="connsiteX7" fmla="*/ 3258352 w 4507603"/>
              <a:gd name="connsiteY7" fmla="*/ 1028390 h 2259808"/>
              <a:gd name="connsiteX8" fmla="*/ 3580324 w 4507603"/>
              <a:gd name="connsiteY8" fmla="*/ 10958 h 2259808"/>
              <a:gd name="connsiteX9" fmla="*/ 4024645 w 4507603"/>
              <a:gd name="connsiteY9" fmla="*/ 1691651 h 2259808"/>
              <a:gd name="connsiteX10" fmla="*/ 4507603 w 4507603"/>
              <a:gd name="connsiteY10" fmla="*/ 732175 h 2259808"/>
              <a:gd name="connsiteX11" fmla="*/ 4507603 w 4507603"/>
              <a:gd name="connsiteY11" fmla="*/ 732175 h 2259808"/>
              <a:gd name="connsiteX0" fmla="*/ 0 w 4507603"/>
              <a:gd name="connsiteY0" fmla="*/ 236340 h 2259808"/>
              <a:gd name="connsiteX1" fmla="*/ 199621 w 4507603"/>
              <a:gd name="connsiteY1" fmla="*/ 1131422 h 2259808"/>
              <a:gd name="connsiteX2" fmla="*/ 676136 w 4507603"/>
              <a:gd name="connsiteY2" fmla="*/ 1878397 h 2259808"/>
              <a:gd name="connsiteX3" fmla="*/ 1429552 w 4507603"/>
              <a:gd name="connsiteY3" fmla="*/ 500356 h 2259808"/>
              <a:gd name="connsiteX4" fmla="*/ 1854555 w 4507603"/>
              <a:gd name="connsiteY4" fmla="*/ 1582181 h 2259808"/>
              <a:gd name="connsiteX5" fmla="*/ 2266680 w 4507603"/>
              <a:gd name="connsiteY5" fmla="*/ 770811 h 2259808"/>
              <a:gd name="connsiteX6" fmla="*/ 2910623 w 4507603"/>
              <a:gd name="connsiteY6" fmla="*/ 2258322 h 2259808"/>
              <a:gd name="connsiteX7" fmla="*/ 3258352 w 4507603"/>
              <a:gd name="connsiteY7" fmla="*/ 1028390 h 2259808"/>
              <a:gd name="connsiteX8" fmla="*/ 3580324 w 4507603"/>
              <a:gd name="connsiteY8" fmla="*/ 10958 h 2259808"/>
              <a:gd name="connsiteX9" fmla="*/ 4024645 w 4507603"/>
              <a:gd name="connsiteY9" fmla="*/ 1691651 h 2259808"/>
              <a:gd name="connsiteX10" fmla="*/ 4507603 w 4507603"/>
              <a:gd name="connsiteY10" fmla="*/ 732175 h 2259808"/>
              <a:gd name="connsiteX11" fmla="*/ 4507603 w 4507603"/>
              <a:gd name="connsiteY11" fmla="*/ 732175 h 2259808"/>
              <a:gd name="connsiteX0" fmla="*/ 0 w 4507603"/>
              <a:gd name="connsiteY0" fmla="*/ 236340 h 2259808"/>
              <a:gd name="connsiteX1" fmla="*/ 199621 w 4507603"/>
              <a:gd name="connsiteY1" fmla="*/ 1131422 h 2259808"/>
              <a:gd name="connsiteX2" fmla="*/ 676136 w 4507603"/>
              <a:gd name="connsiteY2" fmla="*/ 1878397 h 2259808"/>
              <a:gd name="connsiteX3" fmla="*/ 1429552 w 4507603"/>
              <a:gd name="connsiteY3" fmla="*/ 500356 h 2259808"/>
              <a:gd name="connsiteX4" fmla="*/ 1854555 w 4507603"/>
              <a:gd name="connsiteY4" fmla="*/ 1582181 h 2259808"/>
              <a:gd name="connsiteX5" fmla="*/ 2266680 w 4507603"/>
              <a:gd name="connsiteY5" fmla="*/ 770811 h 2259808"/>
              <a:gd name="connsiteX6" fmla="*/ 2910623 w 4507603"/>
              <a:gd name="connsiteY6" fmla="*/ 2258322 h 2259808"/>
              <a:gd name="connsiteX7" fmla="*/ 3258352 w 4507603"/>
              <a:gd name="connsiteY7" fmla="*/ 1028390 h 2259808"/>
              <a:gd name="connsiteX8" fmla="*/ 3580324 w 4507603"/>
              <a:gd name="connsiteY8" fmla="*/ 10958 h 2259808"/>
              <a:gd name="connsiteX9" fmla="*/ 4024645 w 4507603"/>
              <a:gd name="connsiteY9" fmla="*/ 1691651 h 2259808"/>
              <a:gd name="connsiteX10" fmla="*/ 4507603 w 4507603"/>
              <a:gd name="connsiteY10" fmla="*/ 732175 h 2259808"/>
              <a:gd name="connsiteX11" fmla="*/ 4507603 w 4507603"/>
              <a:gd name="connsiteY11" fmla="*/ 732175 h 2259808"/>
              <a:gd name="connsiteX0" fmla="*/ 0 w 4507603"/>
              <a:gd name="connsiteY0" fmla="*/ 235807 h 2259443"/>
              <a:gd name="connsiteX1" fmla="*/ 199621 w 4507603"/>
              <a:gd name="connsiteY1" fmla="*/ 1130889 h 2259443"/>
              <a:gd name="connsiteX2" fmla="*/ 676136 w 4507603"/>
              <a:gd name="connsiteY2" fmla="*/ 1877864 h 2259443"/>
              <a:gd name="connsiteX3" fmla="*/ 1429552 w 4507603"/>
              <a:gd name="connsiteY3" fmla="*/ 499823 h 2259443"/>
              <a:gd name="connsiteX4" fmla="*/ 1854555 w 4507603"/>
              <a:gd name="connsiteY4" fmla="*/ 1581648 h 2259443"/>
              <a:gd name="connsiteX5" fmla="*/ 2266680 w 4507603"/>
              <a:gd name="connsiteY5" fmla="*/ 770278 h 2259443"/>
              <a:gd name="connsiteX6" fmla="*/ 2910623 w 4507603"/>
              <a:gd name="connsiteY6" fmla="*/ 2257789 h 2259443"/>
              <a:gd name="connsiteX7" fmla="*/ 3284110 w 4507603"/>
              <a:gd name="connsiteY7" fmla="*/ 1040736 h 2259443"/>
              <a:gd name="connsiteX8" fmla="*/ 3580324 w 4507603"/>
              <a:gd name="connsiteY8" fmla="*/ 10425 h 2259443"/>
              <a:gd name="connsiteX9" fmla="*/ 4024645 w 4507603"/>
              <a:gd name="connsiteY9" fmla="*/ 1691118 h 2259443"/>
              <a:gd name="connsiteX10" fmla="*/ 4507603 w 4507603"/>
              <a:gd name="connsiteY10" fmla="*/ 731642 h 2259443"/>
              <a:gd name="connsiteX11" fmla="*/ 4507603 w 4507603"/>
              <a:gd name="connsiteY11" fmla="*/ 731642 h 2259443"/>
              <a:gd name="connsiteX0" fmla="*/ 0 w 4507603"/>
              <a:gd name="connsiteY0" fmla="*/ 236204 h 2259900"/>
              <a:gd name="connsiteX1" fmla="*/ 199621 w 4507603"/>
              <a:gd name="connsiteY1" fmla="*/ 1131286 h 2259900"/>
              <a:gd name="connsiteX2" fmla="*/ 676136 w 4507603"/>
              <a:gd name="connsiteY2" fmla="*/ 1878261 h 2259900"/>
              <a:gd name="connsiteX3" fmla="*/ 1429552 w 4507603"/>
              <a:gd name="connsiteY3" fmla="*/ 500220 h 2259900"/>
              <a:gd name="connsiteX4" fmla="*/ 1854555 w 4507603"/>
              <a:gd name="connsiteY4" fmla="*/ 1582045 h 2259900"/>
              <a:gd name="connsiteX5" fmla="*/ 2266680 w 4507603"/>
              <a:gd name="connsiteY5" fmla="*/ 770675 h 2259900"/>
              <a:gd name="connsiteX6" fmla="*/ 2910623 w 4507603"/>
              <a:gd name="connsiteY6" fmla="*/ 2258186 h 2259900"/>
              <a:gd name="connsiteX7" fmla="*/ 3284110 w 4507603"/>
              <a:gd name="connsiteY7" fmla="*/ 1041133 h 2259900"/>
              <a:gd name="connsiteX8" fmla="*/ 3580324 w 4507603"/>
              <a:gd name="connsiteY8" fmla="*/ 10822 h 2259900"/>
              <a:gd name="connsiteX9" fmla="*/ 4024645 w 4507603"/>
              <a:gd name="connsiteY9" fmla="*/ 1691515 h 2259900"/>
              <a:gd name="connsiteX10" fmla="*/ 4507603 w 4507603"/>
              <a:gd name="connsiteY10" fmla="*/ 732039 h 2259900"/>
              <a:gd name="connsiteX11" fmla="*/ 4507603 w 4507603"/>
              <a:gd name="connsiteY11" fmla="*/ 732039 h 2259900"/>
              <a:gd name="connsiteX0" fmla="*/ 0 w 4507603"/>
              <a:gd name="connsiteY0" fmla="*/ 236287 h 2259995"/>
              <a:gd name="connsiteX1" fmla="*/ 199621 w 4507603"/>
              <a:gd name="connsiteY1" fmla="*/ 1131369 h 2259995"/>
              <a:gd name="connsiteX2" fmla="*/ 676136 w 4507603"/>
              <a:gd name="connsiteY2" fmla="*/ 1878344 h 2259995"/>
              <a:gd name="connsiteX3" fmla="*/ 1429552 w 4507603"/>
              <a:gd name="connsiteY3" fmla="*/ 500303 h 2259995"/>
              <a:gd name="connsiteX4" fmla="*/ 1854555 w 4507603"/>
              <a:gd name="connsiteY4" fmla="*/ 1582128 h 2259995"/>
              <a:gd name="connsiteX5" fmla="*/ 2266680 w 4507603"/>
              <a:gd name="connsiteY5" fmla="*/ 770758 h 2259995"/>
              <a:gd name="connsiteX6" fmla="*/ 2910623 w 4507603"/>
              <a:gd name="connsiteY6" fmla="*/ 2258269 h 2259995"/>
              <a:gd name="connsiteX7" fmla="*/ 3284110 w 4507603"/>
              <a:gd name="connsiteY7" fmla="*/ 1041216 h 2259995"/>
              <a:gd name="connsiteX8" fmla="*/ 3580324 w 4507603"/>
              <a:gd name="connsiteY8" fmla="*/ 10905 h 2259995"/>
              <a:gd name="connsiteX9" fmla="*/ 4024645 w 4507603"/>
              <a:gd name="connsiteY9" fmla="*/ 1691598 h 2259995"/>
              <a:gd name="connsiteX10" fmla="*/ 4507603 w 4507603"/>
              <a:gd name="connsiteY10" fmla="*/ 732122 h 2259995"/>
              <a:gd name="connsiteX11" fmla="*/ 4507603 w 4507603"/>
              <a:gd name="connsiteY11" fmla="*/ 732122 h 2259995"/>
              <a:gd name="connsiteX0" fmla="*/ 0 w 4507603"/>
              <a:gd name="connsiteY0" fmla="*/ 299582 h 2323238"/>
              <a:gd name="connsiteX1" fmla="*/ 199621 w 4507603"/>
              <a:gd name="connsiteY1" fmla="*/ 1194664 h 2323238"/>
              <a:gd name="connsiteX2" fmla="*/ 676136 w 4507603"/>
              <a:gd name="connsiteY2" fmla="*/ 1941639 h 2323238"/>
              <a:gd name="connsiteX3" fmla="*/ 1429552 w 4507603"/>
              <a:gd name="connsiteY3" fmla="*/ 563598 h 2323238"/>
              <a:gd name="connsiteX4" fmla="*/ 1854555 w 4507603"/>
              <a:gd name="connsiteY4" fmla="*/ 1645423 h 2323238"/>
              <a:gd name="connsiteX5" fmla="*/ 2266680 w 4507603"/>
              <a:gd name="connsiteY5" fmla="*/ 834053 h 2323238"/>
              <a:gd name="connsiteX6" fmla="*/ 2910623 w 4507603"/>
              <a:gd name="connsiteY6" fmla="*/ 2321564 h 2323238"/>
              <a:gd name="connsiteX7" fmla="*/ 3284110 w 4507603"/>
              <a:gd name="connsiteY7" fmla="*/ 1104511 h 2323238"/>
              <a:gd name="connsiteX8" fmla="*/ 3567445 w 4507603"/>
              <a:gd name="connsiteY8" fmla="*/ 9805 h 2323238"/>
              <a:gd name="connsiteX9" fmla="*/ 4024645 w 4507603"/>
              <a:gd name="connsiteY9" fmla="*/ 1754893 h 2323238"/>
              <a:gd name="connsiteX10" fmla="*/ 4507603 w 4507603"/>
              <a:gd name="connsiteY10" fmla="*/ 795417 h 2323238"/>
              <a:gd name="connsiteX11" fmla="*/ 4507603 w 4507603"/>
              <a:gd name="connsiteY11" fmla="*/ 795417 h 2323238"/>
              <a:gd name="connsiteX0" fmla="*/ 0 w 4507603"/>
              <a:gd name="connsiteY0" fmla="*/ 299721 h 2323400"/>
              <a:gd name="connsiteX1" fmla="*/ 199621 w 4507603"/>
              <a:gd name="connsiteY1" fmla="*/ 1194803 h 2323400"/>
              <a:gd name="connsiteX2" fmla="*/ 676136 w 4507603"/>
              <a:gd name="connsiteY2" fmla="*/ 1941778 h 2323400"/>
              <a:gd name="connsiteX3" fmla="*/ 1429552 w 4507603"/>
              <a:gd name="connsiteY3" fmla="*/ 563737 h 2323400"/>
              <a:gd name="connsiteX4" fmla="*/ 1854555 w 4507603"/>
              <a:gd name="connsiteY4" fmla="*/ 1645562 h 2323400"/>
              <a:gd name="connsiteX5" fmla="*/ 2266680 w 4507603"/>
              <a:gd name="connsiteY5" fmla="*/ 834192 h 2323400"/>
              <a:gd name="connsiteX6" fmla="*/ 2910623 w 4507603"/>
              <a:gd name="connsiteY6" fmla="*/ 2321703 h 2323400"/>
              <a:gd name="connsiteX7" fmla="*/ 3284110 w 4507603"/>
              <a:gd name="connsiteY7" fmla="*/ 1104650 h 2323400"/>
              <a:gd name="connsiteX8" fmla="*/ 3567445 w 4507603"/>
              <a:gd name="connsiteY8" fmla="*/ 9944 h 2323400"/>
              <a:gd name="connsiteX9" fmla="*/ 4024645 w 4507603"/>
              <a:gd name="connsiteY9" fmla="*/ 1755032 h 2323400"/>
              <a:gd name="connsiteX10" fmla="*/ 4507603 w 4507603"/>
              <a:gd name="connsiteY10" fmla="*/ 795556 h 2323400"/>
              <a:gd name="connsiteX11" fmla="*/ 4507603 w 4507603"/>
              <a:gd name="connsiteY11" fmla="*/ 795556 h 2323400"/>
              <a:gd name="connsiteX0" fmla="*/ 0 w 4507603"/>
              <a:gd name="connsiteY0" fmla="*/ 299583 h 2323239"/>
              <a:gd name="connsiteX1" fmla="*/ 199621 w 4507603"/>
              <a:gd name="connsiteY1" fmla="*/ 1194665 h 2323239"/>
              <a:gd name="connsiteX2" fmla="*/ 676136 w 4507603"/>
              <a:gd name="connsiteY2" fmla="*/ 1941640 h 2323239"/>
              <a:gd name="connsiteX3" fmla="*/ 1429552 w 4507603"/>
              <a:gd name="connsiteY3" fmla="*/ 563599 h 2323239"/>
              <a:gd name="connsiteX4" fmla="*/ 1854555 w 4507603"/>
              <a:gd name="connsiteY4" fmla="*/ 1645424 h 2323239"/>
              <a:gd name="connsiteX5" fmla="*/ 2266680 w 4507603"/>
              <a:gd name="connsiteY5" fmla="*/ 834054 h 2323239"/>
              <a:gd name="connsiteX6" fmla="*/ 2910623 w 4507603"/>
              <a:gd name="connsiteY6" fmla="*/ 2321565 h 2323239"/>
              <a:gd name="connsiteX7" fmla="*/ 3284110 w 4507603"/>
              <a:gd name="connsiteY7" fmla="*/ 1104512 h 2323239"/>
              <a:gd name="connsiteX8" fmla="*/ 3567445 w 4507603"/>
              <a:gd name="connsiteY8" fmla="*/ 9806 h 2323239"/>
              <a:gd name="connsiteX9" fmla="*/ 4024645 w 4507603"/>
              <a:gd name="connsiteY9" fmla="*/ 1754894 h 2323239"/>
              <a:gd name="connsiteX10" fmla="*/ 4507603 w 4507603"/>
              <a:gd name="connsiteY10" fmla="*/ 795418 h 2323239"/>
              <a:gd name="connsiteX11" fmla="*/ 4507603 w 4507603"/>
              <a:gd name="connsiteY11" fmla="*/ 795418 h 2323239"/>
              <a:gd name="connsiteX0" fmla="*/ 0 w 4507603"/>
              <a:gd name="connsiteY0" fmla="*/ 296657 h 2320313"/>
              <a:gd name="connsiteX1" fmla="*/ 199621 w 4507603"/>
              <a:gd name="connsiteY1" fmla="*/ 1191739 h 2320313"/>
              <a:gd name="connsiteX2" fmla="*/ 676136 w 4507603"/>
              <a:gd name="connsiteY2" fmla="*/ 1938714 h 2320313"/>
              <a:gd name="connsiteX3" fmla="*/ 1429552 w 4507603"/>
              <a:gd name="connsiteY3" fmla="*/ 560673 h 2320313"/>
              <a:gd name="connsiteX4" fmla="*/ 1854555 w 4507603"/>
              <a:gd name="connsiteY4" fmla="*/ 1642498 h 2320313"/>
              <a:gd name="connsiteX5" fmla="*/ 2266680 w 4507603"/>
              <a:gd name="connsiteY5" fmla="*/ 831128 h 2320313"/>
              <a:gd name="connsiteX6" fmla="*/ 2910623 w 4507603"/>
              <a:gd name="connsiteY6" fmla="*/ 2318639 h 2320313"/>
              <a:gd name="connsiteX7" fmla="*/ 3284110 w 4507603"/>
              <a:gd name="connsiteY7" fmla="*/ 1101586 h 2320313"/>
              <a:gd name="connsiteX8" fmla="*/ 3567445 w 4507603"/>
              <a:gd name="connsiteY8" fmla="*/ 6880 h 2320313"/>
              <a:gd name="connsiteX9" fmla="*/ 4024645 w 4507603"/>
              <a:gd name="connsiteY9" fmla="*/ 1751968 h 2320313"/>
              <a:gd name="connsiteX10" fmla="*/ 4507603 w 4507603"/>
              <a:gd name="connsiteY10" fmla="*/ 792492 h 2320313"/>
              <a:gd name="connsiteX11" fmla="*/ 4507603 w 4507603"/>
              <a:gd name="connsiteY11" fmla="*/ 792492 h 2320313"/>
              <a:gd name="connsiteX0" fmla="*/ 0 w 4507603"/>
              <a:gd name="connsiteY0" fmla="*/ 291624 h 2315280"/>
              <a:gd name="connsiteX1" fmla="*/ 199621 w 4507603"/>
              <a:gd name="connsiteY1" fmla="*/ 1186706 h 2315280"/>
              <a:gd name="connsiteX2" fmla="*/ 676136 w 4507603"/>
              <a:gd name="connsiteY2" fmla="*/ 1933681 h 2315280"/>
              <a:gd name="connsiteX3" fmla="*/ 1429552 w 4507603"/>
              <a:gd name="connsiteY3" fmla="*/ 555640 h 2315280"/>
              <a:gd name="connsiteX4" fmla="*/ 1854555 w 4507603"/>
              <a:gd name="connsiteY4" fmla="*/ 1637465 h 2315280"/>
              <a:gd name="connsiteX5" fmla="*/ 2266680 w 4507603"/>
              <a:gd name="connsiteY5" fmla="*/ 826095 h 2315280"/>
              <a:gd name="connsiteX6" fmla="*/ 2910623 w 4507603"/>
              <a:gd name="connsiteY6" fmla="*/ 2313606 h 2315280"/>
              <a:gd name="connsiteX7" fmla="*/ 3284110 w 4507603"/>
              <a:gd name="connsiteY7" fmla="*/ 1096553 h 2315280"/>
              <a:gd name="connsiteX8" fmla="*/ 3567445 w 4507603"/>
              <a:gd name="connsiteY8" fmla="*/ 1847 h 2315280"/>
              <a:gd name="connsiteX9" fmla="*/ 4024645 w 4507603"/>
              <a:gd name="connsiteY9" fmla="*/ 1746935 h 2315280"/>
              <a:gd name="connsiteX10" fmla="*/ 4507603 w 4507603"/>
              <a:gd name="connsiteY10" fmla="*/ 787459 h 2315280"/>
              <a:gd name="connsiteX11" fmla="*/ 4507603 w 4507603"/>
              <a:gd name="connsiteY11" fmla="*/ 787459 h 2315280"/>
              <a:gd name="connsiteX0" fmla="*/ 0 w 4507603"/>
              <a:gd name="connsiteY0" fmla="*/ 292150 h 3382998"/>
              <a:gd name="connsiteX1" fmla="*/ 199621 w 4507603"/>
              <a:gd name="connsiteY1" fmla="*/ 1187232 h 3382998"/>
              <a:gd name="connsiteX2" fmla="*/ 676136 w 4507603"/>
              <a:gd name="connsiteY2" fmla="*/ 1934207 h 3382998"/>
              <a:gd name="connsiteX3" fmla="*/ 1429552 w 4507603"/>
              <a:gd name="connsiteY3" fmla="*/ 556166 h 3382998"/>
              <a:gd name="connsiteX4" fmla="*/ 1854555 w 4507603"/>
              <a:gd name="connsiteY4" fmla="*/ 1637991 h 3382998"/>
              <a:gd name="connsiteX5" fmla="*/ 2266680 w 4507603"/>
              <a:gd name="connsiteY5" fmla="*/ 826621 h 3382998"/>
              <a:gd name="connsiteX6" fmla="*/ 2808210 w 4507603"/>
              <a:gd name="connsiteY6" fmla="*/ 3382152 h 3382998"/>
              <a:gd name="connsiteX7" fmla="*/ 3284110 w 4507603"/>
              <a:gd name="connsiteY7" fmla="*/ 1097079 h 3382998"/>
              <a:gd name="connsiteX8" fmla="*/ 3567445 w 4507603"/>
              <a:gd name="connsiteY8" fmla="*/ 2373 h 3382998"/>
              <a:gd name="connsiteX9" fmla="*/ 4024645 w 4507603"/>
              <a:gd name="connsiteY9" fmla="*/ 1747461 h 3382998"/>
              <a:gd name="connsiteX10" fmla="*/ 4507603 w 4507603"/>
              <a:gd name="connsiteY10" fmla="*/ 787985 h 3382998"/>
              <a:gd name="connsiteX11" fmla="*/ 4507603 w 4507603"/>
              <a:gd name="connsiteY11" fmla="*/ 787985 h 3382998"/>
              <a:gd name="connsiteX0" fmla="*/ 0 w 4507603"/>
              <a:gd name="connsiteY0" fmla="*/ 292062 h 3236668"/>
              <a:gd name="connsiteX1" fmla="*/ 199621 w 4507603"/>
              <a:gd name="connsiteY1" fmla="*/ 1187144 h 3236668"/>
              <a:gd name="connsiteX2" fmla="*/ 676136 w 4507603"/>
              <a:gd name="connsiteY2" fmla="*/ 1934119 h 3236668"/>
              <a:gd name="connsiteX3" fmla="*/ 1429552 w 4507603"/>
              <a:gd name="connsiteY3" fmla="*/ 556078 h 3236668"/>
              <a:gd name="connsiteX4" fmla="*/ 1854555 w 4507603"/>
              <a:gd name="connsiteY4" fmla="*/ 1637903 h 3236668"/>
              <a:gd name="connsiteX5" fmla="*/ 2266680 w 4507603"/>
              <a:gd name="connsiteY5" fmla="*/ 826533 h 3236668"/>
              <a:gd name="connsiteX6" fmla="*/ 2815526 w 4507603"/>
              <a:gd name="connsiteY6" fmla="*/ 3235760 h 3236668"/>
              <a:gd name="connsiteX7" fmla="*/ 3284110 w 4507603"/>
              <a:gd name="connsiteY7" fmla="*/ 1096991 h 3236668"/>
              <a:gd name="connsiteX8" fmla="*/ 3567445 w 4507603"/>
              <a:gd name="connsiteY8" fmla="*/ 2285 h 3236668"/>
              <a:gd name="connsiteX9" fmla="*/ 4024645 w 4507603"/>
              <a:gd name="connsiteY9" fmla="*/ 1747373 h 3236668"/>
              <a:gd name="connsiteX10" fmla="*/ 4507603 w 4507603"/>
              <a:gd name="connsiteY10" fmla="*/ 787897 h 3236668"/>
              <a:gd name="connsiteX11" fmla="*/ 4507603 w 4507603"/>
              <a:gd name="connsiteY11" fmla="*/ 787897 h 3236668"/>
              <a:gd name="connsiteX0" fmla="*/ 0 w 4507603"/>
              <a:gd name="connsiteY0" fmla="*/ 160860 h 3105454"/>
              <a:gd name="connsiteX1" fmla="*/ 199621 w 4507603"/>
              <a:gd name="connsiteY1" fmla="*/ 1055942 h 3105454"/>
              <a:gd name="connsiteX2" fmla="*/ 676136 w 4507603"/>
              <a:gd name="connsiteY2" fmla="*/ 1802917 h 3105454"/>
              <a:gd name="connsiteX3" fmla="*/ 1429552 w 4507603"/>
              <a:gd name="connsiteY3" fmla="*/ 424876 h 3105454"/>
              <a:gd name="connsiteX4" fmla="*/ 1854555 w 4507603"/>
              <a:gd name="connsiteY4" fmla="*/ 1506701 h 3105454"/>
              <a:gd name="connsiteX5" fmla="*/ 2266680 w 4507603"/>
              <a:gd name="connsiteY5" fmla="*/ 695331 h 3105454"/>
              <a:gd name="connsiteX6" fmla="*/ 2815526 w 4507603"/>
              <a:gd name="connsiteY6" fmla="*/ 3104558 h 3105454"/>
              <a:gd name="connsiteX7" fmla="*/ 3284110 w 4507603"/>
              <a:gd name="connsiteY7" fmla="*/ 965789 h 3105454"/>
              <a:gd name="connsiteX8" fmla="*/ 3560130 w 4507603"/>
              <a:gd name="connsiteY8" fmla="*/ 2756 h 3105454"/>
              <a:gd name="connsiteX9" fmla="*/ 4024645 w 4507603"/>
              <a:gd name="connsiteY9" fmla="*/ 1616171 h 3105454"/>
              <a:gd name="connsiteX10" fmla="*/ 4507603 w 4507603"/>
              <a:gd name="connsiteY10" fmla="*/ 656695 h 3105454"/>
              <a:gd name="connsiteX11" fmla="*/ 4507603 w 4507603"/>
              <a:gd name="connsiteY11" fmla="*/ 656695 h 3105454"/>
              <a:gd name="connsiteX0" fmla="*/ 0 w 4507603"/>
              <a:gd name="connsiteY0" fmla="*/ 160860 h 3105454"/>
              <a:gd name="connsiteX1" fmla="*/ 199621 w 4507603"/>
              <a:gd name="connsiteY1" fmla="*/ 1055942 h 3105454"/>
              <a:gd name="connsiteX2" fmla="*/ 676136 w 4507603"/>
              <a:gd name="connsiteY2" fmla="*/ 1802917 h 3105454"/>
              <a:gd name="connsiteX3" fmla="*/ 1429552 w 4507603"/>
              <a:gd name="connsiteY3" fmla="*/ 541919 h 3105454"/>
              <a:gd name="connsiteX4" fmla="*/ 1854555 w 4507603"/>
              <a:gd name="connsiteY4" fmla="*/ 1506701 h 3105454"/>
              <a:gd name="connsiteX5" fmla="*/ 2266680 w 4507603"/>
              <a:gd name="connsiteY5" fmla="*/ 695331 h 3105454"/>
              <a:gd name="connsiteX6" fmla="*/ 2815526 w 4507603"/>
              <a:gd name="connsiteY6" fmla="*/ 3104558 h 3105454"/>
              <a:gd name="connsiteX7" fmla="*/ 3284110 w 4507603"/>
              <a:gd name="connsiteY7" fmla="*/ 965789 h 3105454"/>
              <a:gd name="connsiteX8" fmla="*/ 3560130 w 4507603"/>
              <a:gd name="connsiteY8" fmla="*/ 2756 h 3105454"/>
              <a:gd name="connsiteX9" fmla="*/ 4024645 w 4507603"/>
              <a:gd name="connsiteY9" fmla="*/ 1616171 h 3105454"/>
              <a:gd name="connsiteX10" fmla="*/ 4507603 w 4507603"/>
              <a:gd name="connsiteY10" fmla="*/ 656695 h 3105454"/>
              <a:gd name="connsiteX11" fmla="*/ 4507603 w 4507603"/>
              <a:gd name="connsiteY11" fmla="*/ 656695 h 3105454"/>
              <a:gd name="connsiteX0" fmla="*/ 0 w 4507603"/>
              <a:gd name="connsiteY0" fmla="*/ 160860 h 3106628"/>
              <a:gd name="connsiteX1" fmla="*/ 199621 w 4507603"/>
              <a:gd name="connsiteY1" fmla="*/ 1055942 h 3106628"/>
              <a:gd name="connsiteX2" fmla="*/ 676136 w 4507603"/>
              <a:gd name="connsiteY2" fmla="*/ 1802917 h 3106628"/>
              <a:gd name="connsiteX3" fmla="*/ 1429552 w 4507603"/>
              <a:gd name="connsiteY3" fmla="*/ 541919 h 3106628"/>
              <a:gd name="connsiteX4" fmla="*/ 1854555 w 4507603"/>
              <a:gd name="connsiteY4" fmla="*/ 1506701 h 3106628"/>
              <a:gd name="connsiteX5" fmla="*/ 2266680 w 4507603"/>
              <a:gd name="connsiteY5" fmla="*/ 695331 h 3106628"/>
              <a:gd name="connsiteX6" fmla="*/ 2815526 w 4507603"/>
              <a:gd name="connsiteY6" fmla="*/ 3104558 h 3106628"/>
              <a:gd name="connsiteX7" fmla="*/ 3284110 w 4507603"/>
              <a:gd name="connsiteY7" fmla="*/ 965789 h 3106628"/>
              <a:gd name="connsiteX8" fmla="*/ 3560130 w 4507603"/>
              <a:gd name="connsiteY8" fmla="*/ 2756 h 3106628"/>
              <a:gd name="connsiteX9" fmla="*/ 4024645 w 4507603"/>
              <a:gd name="connsiteY9" fmla="*/ 1616171 h 3106628"/>
              <a:gd name="connsiteX10" fmla="*/ 4507603 w 4507603"/>
              <a:gd name="connsiteY10" fmla="*/ 656695 h 3106628"/>
              <a:gd name="connsiteX11" fmla="*/ 4507603 w 4507603"/>
              <a:gd name="connsiteY11" fmla="*/ 656695 h 3106628"/>
              <a:gd name="connsiteX0" fmla="*/ 0 w 4507603"/>
              <a:gd name="connsiteY0" fmla="*/ 160823 h 3106591"/>
              <a:gd name="connsiteX1" fmla="*/ 199621 w 4507603"/>
              <a:gd name="connsiteY1" fmla="*/ 1055905 h 3106591"/>
              <a:gd name="connsiteX2" fmla="*/ 676136 w 4507603"/>
              <a:gd name="connsiteY2" fmla="*/ 1802880 h 3106591"/>
              <a:gd name="connsiteX3" fmla="*/ 1429552 w 4507603"/>
              <a:gd name="connsiteY3" fmla="*/ 541882 h 3106591"/>
              <a:gd name="connsiteX4" fmla="*/ 1854555 w 4507603"/>
              <a:gd name="connsiteY4" fmla="*/ 1506664 h 3106591"/>
              <a:gd name="connsiteX5" fmla="*/ 2266680 w 4507603"/>
              <a:gd name="connsiteY5" fmla="*/ 695294 h 3106591"/>
              <a:gd name="connsiteX6" fmla="*/ 2815526 w 4507603"/>
              <a:gd name="connsiteY6" fmla="*/ 3104521 h 3106591"/>
              <a:gd name="connsiteX7" fmla="*/ 3284110 w 4507603"/>
              <a:gd name="connsiteY7" fmla="*/ 965752 h 3106591"/>
              <a:gd name="connsiteX8" fmla="*/ 3560130 w 4507603"/>
              <a:gd name="connsiteY8" fmla="*/ 2719 h 3106591"/>
              <a:gd name="connsiteX9" fmla="*/ 4024645 w 4507603"/>
              <a:gd name="connsiteY9" fmla="*/ 1616134 h 3106591"/>
              <a:gd name="connsiteX10" fmla="*/ 4507603 w 4507603"/>
              <a:gd name="connsiteY10" fmla="*/ 656658 h 3106591"/>
              <a:gd name="connsiteX11" fmla="*/ 4507603 w 4507603"/>
              <a:gd name="connsiteY11" fmla="*/ 656658 h 3106591"/>
              <a:gd name="connsiteX0" fmla="*/ 0 w 4507603"/>
              <a:gd name="connsiteY0" fmla="*/ 160680 h 2879865"/>
              <a:gd name="connsiteX1" fmla="*/ 199621 w 4507603"/>
              <a:gd name="connsiteY1" fmla="*/ 1055762 h 2879865"/>
              <a:gd name="connsiteX2" fmla="*/ 676136 w 4507603"/>
              <a:gd name="connsiteY2" fmla="*/ 1802737 h 2879865"/>
              <a:gd name="connsiteX3" fmla="*/ 1429552 w 4507603"/>
              <a:gd name="connsiteY3" fmla="*/ 541739 h 2879865"/>
              <a:gd name="connsiteX4" fmla="*/ 1854555 w 4507603"/>
              <a:gd name="connsiteY4" fmla="*/ 1506521 h 2879865"/>
              <a:gd name="connsiteX5" fmla="*/ 2266680 w 4507603"/>
              <a:gd name="connsiteY5" fmla="*/ 695151 h 2879865"/>
              <a:gd name="connsiteX6" fmla="*/ 2874048 w 4507603"/>
              <a:gd name="connsiteY6" fmla="*/ 2877607 h 2879865"/>
              <a:gd name="connsiteX7" fmla="*/ 3284110 w 4507603"/>
              <a:gd name="connsiteY7" fmla="*/ 965609 h 2879865"/>
              <a:gd name="connsiteX8" fmla="*/ 3560130 w 4507603"/>
              <a:gd name="connsiteY8" fmla="*/ 2576 h 2879865"/>
              <a:gd name="connsiteX9" fmla="*/ 4024645 w 4507603"/>
              <a:gd name="connsiteY9" fmla="*/ 1615991 h 2879865"/>
              <a:gd name="connsiteX10" fmla="*/ 4507603 w 4507603"/>
              <a:gd name="connsiteY10" fmla="*/ 656515 h 2879865"/>
              <a:gd name="connsiteX11" fmla="*/ 4507603 w 4507603"/>
              <a:gd name="connsiteY11" fmla="*/ 656515 h 2879865"/>
              <a:gd name="connsiteX0" fmla="*/ 0 w 4507603"/>
              <a:gd name="connsiteY0" fmla="*/ 160746 h 2879931"/>
              <a:gd name="connsiteX1" fmla="*/ 199621 w 4507603"/>
              <a:gd name="connsiteY1" fmla="*/ 1055828 h 2879931"/>
              <a:gd name="connsiteX2" fmla="*/ 676136 w 4507603"/>
              <a:gd name="connsiteY2" fmla="*/ 1802803 h 2879931"/>
              <a:gd name="connsiteX3" fmla="*/ 1429552 w 4507603"/>
              <a:gd name="connsiteY3" fmla="*/ 541805 h 2879931"/>
              <a:gd name="connsiteX4" fmla="*/ 1854555 w 4507603"/>
              <a:gd name="connsiteY4" fmla="*/ 1506587 h 2879931"/>
              <a:gd name="connsiteX5" fmla="*/ 2266680 w 4507603"/>
              <a:gd name="connsiteY5" fmla="*/ 695217 h 2879931"/>
              <a:gd name="connsiteX6" fmla="*/ 2874048 w 4507603"/>
              <a:gd name="connsiteY6" fmla="*/ 2877673 h 2879931"/>
              <a:gd name="connsiteX7" fmla="*/ 3284110 w 4507603"/>
              <a:gd name="connsiteY7" fmla="*/ 965675 h 2879931"/>
              <a:gd name="connsiteX8" fmla="*/ 3560130 w 4507603"/>
              <a:gd name="connsiteY8" fmla="*/ 2642 h 2879931"/>
              <a:gd name="connsiteX9" fmla="*/ 4024645 w 4507603"/>
              <a:gd name="connsiteY9" fmla="*/ 1616057 h 2879931"/>
              <a:gd name="connsiteX10" fmla="*/ 4507603 w 4507603"/>
              <a:gd name="connsiteY10" fmla="*/ 656581 h 2879931"/>
              <a:gd name="connsiteX11" fmla="*/ 4507603 w 4507603"/>
              <a:gd name="connsiteY11" fmla="*/ 656581 h 2879931"/>
              <a:gd name="connsiteX0" fmla="*/ 0 w 4507603"/>
              <a:gd name="connsiteY0" fmla="*/ 161051 h 2880236"/>
              <a:gd name="connsiteX1" fmla="*/ 199621 w 4507603"/>
              <a:gd name="connsiteY1" fmla="*/ 1056133 h 2880236"/>
              <a:gd name="connsiteX2" fmla="*/ 676136 w 4507603"/>
              <a:gd name="connsiteY2" fmla="*/ 1803108 h 2880236"/>
              <a:gd name="connsiteX3" fmla="*/ 1429552 w 4507603"/>
              <a:gd name="connsiteY3" fmla="*/ 542110 h 2880236"/>
              <a:gd name="connsiteX4" fmla="*/ 1854555 w 4507603"/>
              <a:gd name="connsiteY4" fmla="*/ 1506892 h 2880236"/>
              <a:gd name="connsiteX5" fmla="*/ 2266680 w 4507603"/>
              <a:gd name="connsiteY5" fmla="*/ 695522 h 2880236"/>
              <a:gd name="connsiteX6" fmla="*/ 2874048 w 4507603"/>
              <a:gd name="connsiteY6" fmla="*/ 2877978 h 2880236"/>
              <a:gd name="connsiteX7" fmla="*/ 3284110 w 4507603"/>
              <a:gd name="connsiteY7" fmla="*/ 965980 h 2880236"/>
              <a:gd name="connsiteX8" fmla="*/ 3560130 w 4507603"/>
              <a:gd name="connsiteY8" fmla="*/ 2947 h 2880236"/>
              <a:gd name="connsiteX9" fmla="*/ 4024645 w 4507603"/>
              <a:gd name="connsiteY9" fmla="*/ 1616362 h 2880236"/>
              <a:gd name="connsiteX10" fmla="*/ 4507603 w 4507603"/>
              <a:gd name="connsiteY10" fmla="*/ 656886 h 2880236"/>
              <a:gd name="connsiteX11" fmla="*/ 4507603 w 4507603"/>
              <a:gd name="connsiteY11" fmla="*/ 656886 h 2880236"/>
              <a:gd name="connsiteX0" fmla="*/ 0 w 4507603"/>
              <a:gd name="connsiteY0" fmla="*/ 161379 h 2880564"/>
              <a:gd name="connsiteX1" fmla="*/ 199621 w 4507603"/>
              <a:gd name="connsiteY1" fmla="*/ 1056461 h 2880564"/>
              <a:gd name="connsiteX2" fmla="*/ 676136 w 4507603"/>
              <a:gd name="connsiteY2" fmla="*/ 1803436 h 2880564"/>
              <a:gd name="connsiteX3" fmla="*/ 1429552 w 4507603"/>
              <a:gd name="connsiteY3" fmla="*/ 542438 h 2880564"/>
              <a:gd name="connsiteX4" fmla="*/ 1854555 w 4507603"/>
              <a:gd name="connsiteY4" fmla="*/ 1507220 h 2880564"/>
              <a:gd name="connsiteX5" fmla="*/ 2266680 w 4507603"/>
              <a:gd name="connsiteY5" fmla="*/ 695850 h 2880564"/>
              <a:gd name="connsiteX6" fmla="*/ 2874048 w 4507603"/>
              <a:gd name="connsiteY6" fmla="*/ 2878306 h 2880564"/>
              <a:gd name="connsiteX7" fmla="*/ 3284110 w 4507603"/>
              <a:gd name="connsiteY7" fmla="*/ 966308 h 2880564"/>
              <a:gd name="connsiteX8" fmla="*/ 3560130 w 4507603"/>
              <a:gd name="connsiteY8" fmla="*/ 3275 h 2880564"/>
              <a:gd name="connsiteX9" fmla="*/ 4024645 w 4507603"/>
              <a:gd name="connsiteY9" fmla="*/ 1616690 h 2880564"/>
              <a:gd name="connsiteX10" fmla="*/ 4507603 w 4507603"/>
              <a:gd name="connsiteY10" fmla="*/ 657214 h 2880564"/>
              <a:gd name="connsiteX11" fmla="*/ 4507603 w 4507603"/>
              <a:gd name="connsiteY11" fmla="*/ 657214 h 2880564"/>
              <a:gd name="connsiteX0" fmla="*/ 0 w 4507603"/>
              <a:gd name="connsiteY0" fmla="*/ 160708 h 2916436"/>
              <a:gd name="connsiteX1" fmla="*/ 199621 w 4507603"/>
              <a:gd name="connsiteY1" fmla="*/ 1055790 h 2916436"/>
              <a:gd name="connsiteX2" fmla="*/ 676136 w 4507603"/>
              <a:gd name="connsiteY2" fmla="*/ 1802765 h 2916436"/>
              <a:gd name="connsiteX3" fmla="*/ 1429552 w 4507603"/>
              <a:gd name="connsiteY3" fmla="*/ 541767 h 2916436"/>
              <a:gd name="connsiteX4" fmla="*/ 1854555 w 4507603"/>
              <a:gd name="connsiteY4" fmla="*/ 1506549 h 2916436"/>
              <a:gd name="connsiteX5" fmla="*/ 2266680 w 4507603"/>
              <a:gd name="connsiteY5" fmla="*/ 695179 h 2916436"/>
              <a:gd name="connsiteX6" fmla="*/ 3144711 w 4507603"/>
              <a:gd name="connsiteY6" fmla="*/ 2914211 h 2916436"/>
              <a:gd name="connsiteX7" fmla="*/ 3284110 w 4507603"/>
              <a:gd name="connsiteY7" fmla="*/ 965637 h 2916436"/>
              <a:gd name="connsiteX8" fmla="*/ 3560130 w 4507603"/>
              <a:gd name="connsiteY8" fmla="*/ 2604 h 2916436"/>
              <a:gd name="connsiteX9" fmla="*/ 4024645 w 4507603"/>
              <a:gd name="connsiteY9" fmla="*/ 1616019 h 2916436"/>
              <a:gd name="connsiteX10" fmla="*/ 4507603 w 4507603"/>
              <a:gd name="connsiteY10" fmla="*/ 656543 h 2916436"/>
              <a:gd name="connsiteX11" fmla="*/ 4507603 w 4507603"/>
              <a:gd name="connsiteY11" fmla="*/ 656543 h 2916436"/>
              <a:gd name="connsiteX0" fmla="*/ 0 w 4507603"/>
              <a:gd name="connsiteY0" fmla="*/ 173715 h 2927898"/>
              <a:gd name="connsiteX1" fmla="*/ 199621 w 4507603"/>
              <a:gd name="connsiteY1" fmla="*/ 1068797 h 2927898"/>
              <a:gd name="connsiteX2" fmla="*/ 676136 w 4507603"/>
              <a:gd name="connsiteY2" fmla="*/ 1815772 h 2927898"/>
              <a:gd name="connsiteX3" fmla="*/ 1429552 w 4507603"/>
              <a:gd name="connsiteY3" fmla="*/ 554774 h 2927898"/>
              <a:gd name="connsiteX4" fmla="*/ 1854555 w 4507603"/>
              <a:gd name="connsiteY4" fmla="*/ 1519556 h 2927898"/>
              <a:gd name="connsiteX5" fmla="*/ 2266680 w 4507603"/>
              <a:gd name="connsiteY5" fmla="*/ 708186 h 2927898"/>
              <a:gd name="connsiteX6" fmla="*/ 3144711 w 4507603"/>
              <a:gd name="connsiteY6" fmla="*/ 2927218 h 2927898"/>
              <a:gd name="connsiteX7" fmla="*/ 3547457 w 4507603"/>
              <a:gd name="connsiteY7" fmla="*/ 934753 h 2927898"/>
              <a:gd name="connsiteX8" fmla="*/ 3560130 w 4507603"/>
              <a:gd name="connsiteY8" fmla="*/ 15611 h 2927898"/>
              <a:gd name="connsiteX9" fmla="*/ 4024645 w 4507603"/>
              <a:gd name="connsiteY9" fmla="*/ 1629026 h 2927898"/>
              <a:gd name="connsiteX10" fmla="*/ 4507603 w 4507603"/>
              <a:gd name="connsiteY10" fmla="*/ 669550 h 2927898"/>
              <a:gd name="connsiteX11" fmla="*/ 4507603 w 4507603"/>
              <a:gd name="connsiteY11" fmla="*/ 669550 h 2927898"/>
              <a:gd name="connsiteX0" fmla="*/ 0 w 4507603"/>
              <a:gd name="connsiteY0" fmla="*/ 109299 h 2863477"/>
              <a:gd name="connsiteX1" fmla="*/ 199621 w 4507603"/>
              <a:gd name="connsiteY1" fmla="*/ 1004381 h 2863477"/>
              <a:gd name="connsiteX2" fmla="*/ 676136 w 4507603"/>
              <a:gd name="connsiteY2" fmla="*/ 1751356 h 2863477"/>
              <a:gd name="connsiteX3" fmla="*/ 1429552 w 4507603"/>
              <a:gd name="connsiteY3" fmla="*/ 490358 h 2863477"/>
              <a:gd name="connsiteX4" fmla="*/ 1854555 w 4507603"/>
              <a:gd name="connsiteY4" fmla="*/ 1455140 h 2863477"/>
              <a:gd name="connsiteX5" fmla="*/ 2266680 w 4507603"/>
              <a:gd name="connsiteY5" fmla="*/ 643770 h 2863477"/>
              <a:gd name="connsiteX6" fmla="*/ 3144711 w 4507603"/>
              <a:gd name="connsiteY6" fmla="*/ 2862802 h 2863477"/>
              <a:gd name="connsiteX7" fmla="*/ 3547457 w 4507603"/>
              <a:gd name="connsiteY7" fmla="*/ 870337 h 2863477"/>
              <a:gd name="connsiteX8" fmla="*/ 3772271 w 4507603"/>
              <a:gd name="connsiteY8" fmla="*/ 17032 h 2863477"/>
              <a:gd name="connsiteX9" fmla="*/ 4024645 w 4507603"/>
              <a:gd name="connsiteY9" fmla="*/ 1564610 h 2863477"/>
              <a:gd name="connsiteX10" fmla="*/ 4507603 w 4507603"/>
              <a:gd name="connsiteY10" fmla="*/ 605134 h 2863477"/>
              <a:gd name="connsiteX11" fmla="*/ 4507603 w 4507603"/>
              <a:gd name="connsiteY11" fmla="*/ 605134 h 2863477"/>
              <a:gd name="connsiteX0" fmla="*/ 0 w 4507603"/>
              <a:gd name="connsiteY0" fmla="*/ 111717 h 2865895"/>
              <a:gd name="connsiteX1" fmla="*/ 199621 w 4507603"/>
              <a:gd name="connsiteY1" fmla="*/ 1006799 h 2865895"/>
              <a:gd name="connsiteX2" fmla="*/ 676136 w 4507603"/>
              <a:gd name="connsiteY2" fmla="*/ 1753774 h 2865895"/>
              <a:gd name="connsiteX3" fmla="*/ 1429552 w 4507603"/>
              <a:gd name="connsiteY3" fmla="*/ 492776 h 2865895"/>
              <a:gd name="connsiteX4" fmla="*/ 1854555 w 4507603"/>
              <a:gd name="connsiteY4" fmla="*/ 1457558 h 2865895"/>
              <a:gd name="connsiteX5" fmla="*/ 2266680 w 4507603"/>
              <a:gd name="connsiteY5" fmla="*/ 646188 h 2865895"/>
              <a:gd name="connsiteX6" fmla="*/ 3144711 w 4507603"/>
              <a:gd name="connsiteY6" fmla="*/ 2865220 h 2865895"/>
              <a:gd name="connsiteX7" fmla="*/ 3547457 w 4507603"/>
              <a:gd name="connsiteY7" fmla="*/ 872755 h 2865895"/>
              <a:gd name="connsiteX8" fmla="*/ 3772271 w 4507603"/>
              <a:gd name="connsiteY8" fmla="*/ 19450 h 2865895"/>
              <a:gd name="connsiteX9" fmla="*/ 4251416 w 4507603"/>
              <a:gd name="connsiteY9" fmla="*/ 1625549 h 2865895"/>
              <a:gd name="connsiteX10" fmla="*/ 4507603 w 4507603"/>
              <a:gd name="connsiteY10" fmla="*/ 607552 h 2865895"/>
              <a:gd name="connsiteX11" fmla="*/ 4507603 w 4507603"/>
              <a:gd name="connsiteY11" fmla="*/ 607552 h 2865895"/>
              <a:gd name="connsiteX0" fmla="*/ 0 w 4507603"/>
              <a:gd name="connsiteY0" fmla="*/ 0 h 2754169"/>
              <a:gd name="connsiteX1" fmla="*/ 199621 w 4507603"/>
              <a:gd name="connsiteY1" fmla="*/ 895082 h 2754169"/>
              <a:gd name="connsiteX2" fmla="*/ 676136 w 4507603"/>
              <a:gd name="connsiteY2" fmla="*/ 1642057 h 2754169"/>
              <a:gd name="connsiteX3" fmla="*/ 1429552 w 4507603"/>
              <a:gd name="connsiteY3" fmla="*/ 381059 h 2754169"/>
              <a:gd name="connsiteX4" fmla="*/ 1854555 w 4507603"/>
              <a:gd name="connsiteY4" fmla="*/ 1345841 h 2754169"/>
              <a:gd name="connsiteX5" fmla="*/ 2266680 w 4507603"/>
              <a:gd name="connsiteY5" fmla="*/ 534471 h 2754169"/>
              <a:gd name="connsiteX6" fmla="*/ 3144711 w 4507603"/>
              <a:gd name="connsiteY6" fmla="*/ 2753503 h 2754169"/>
              <a:gd name="connsiteX7" fmla="*/ 3547457 w 4507603"/>
              <a:gd name="connsiteY7" fmla="*/ 761038 h 2754169"/>
              <a:gd name="connsiteX8" fmla="*/ 3867368 w 4507603"/>
              <a:gd name="connsiteY8" fmla="*/ 39407 h 2754169"/>
              <a:gd name="connsiteX9" fmla="*/ 4251416 w 4507603"/>
              <a:gd name="connsiteY9" fmla="*/ 1513832 h 2754169"/>
              <a:gd name="connsiteX10" fmla="*/ 4507603 w 4507603"/>
              <a:gd name="connsiteY10" fmla="*/ 495835 h 2754169"/>
              <a:gd name="connsiteX11" fmla="*/ 4507603 w 4507603"/>
              <a:gd name="connsiteY11" fmla="*/ 495835 h 2754169"/>
              <a:gd name="connsiteX0" fmla="*/ 0 w 4507603"/>
              <a:gd name="connsiteY0" fmla="*/ 0 h 2754169"/>
              <a:gd name="connsiteX1" fmla="*/ 199621 w 4507603"/>
              <a:gd name="connsiteY1" fmla="*/ 895082 h 2754169"/>
              <a:gd name="connsiteX2" fmla="*/ 676136 w 4507603"/>
              <a:gd name="connsiteY2" fmla="*/ 1642057 h 2754169"/>
              <a:gd name="connsiteX3" fmla="*/ 1429552 w 4507603"/>
              <a:gd name="connsiteY3" fmla="*/ 381059 h 2754169"/>
              <a:gd name="connsiteX4" fmla="*/ 1854555 w 4507603"/>
              <a:gd name="connsiteY4" fmla="*/ 1345841 h 2754169"/>
              <a:gd name="connsiteX5" fmla="*/ 2266680 w 4507603"/>
              <a:gd name="connsiteY5" fmla="*/ 534471 h 2754169"/>
              <a:gd name="connsiteX6" fmla="*/ 3144711 w 4507603"/>
              <a:gd name="connsiteY6" fmla="*/ 2753503 h 2754169"/>
              <a:gd name="connsiteX7" fmla="*/ 3547457 w 4507603"/>
              <a:gd name="connsiteY7" fmla="*/ 761038 h 2754169"/>
              <a:gd name="connsiteX8" fmla="*/ 3867368 w 4507603"/>
              <a:gd name="connsiteY8" fmla="*/ 39407 h 2754169"/>
              <a:gd name="connsiteX9" fmla="*/ 4251416 w 4507603"/>
              <a:gd name="connsiteY9" fmla="*/ 1513832 h 2754169"/>
              <a:gd name="connsiteX10" fmla="*/ 4507603 w 4507603"/>
              <a:gd name="connsiteY10" fmla="*/ 495835 h 2754169"/>
              <a:gd name="connsiteX11" fmla="*/ 4507603 w 4507603"/>
              <a:gd name="connsiteY11" fmla="*/ 495835 h 2754169"/>
              <a:gd name="connsiteX0" fmla="*/ 0 w 4507603"/>
              <a:gd name="connsiteY0" fmla="*/ 168 h 2754337"/>
              <a:gd name="connsiteX1" fmla="*/ 199621 w 4507603"/>
              <a:gd name="connsiteY1" fmla="*/ 895250 h 2754337"/>
              <a:gd name="connsiteX2" fmla="*/ 676136 w 4507603"/>
              <a:gd name="connsiteY2" fmla="*/ 1642225 h 2754337"/>
              <a:gd name="connsiteX3" fmla="*/ 1429552 w 4507603"/>
              <a:gd name="connsiteY3" fmla="*/ 381227 h 2754337"/>
              <a:gd name="connsiteX4" fmla="*/ 1854555 w 4507603"/>
              <a:gd name="connsiteY4" fmla="*/ 1346009 h 2754337"/>
              <a:gd name="connsiteX5" fmla="*/ 2266680 w 4507603"/>
              <a:gd name="connsiteY5" fmla="*/ 534639 h 2754337"/>
              <a:gd name="connsiteX6" fmla="*/ 3144711 w 4507603"/>
              <a:gd name="connsiteY6" fmla="*/ 2753671 h 2754337"/>
              <a:gd name="connsiteX7" fmla="*/ 3547457 w 4507603"/>
              <a:gd name="connsiteY7" fmla="*/ 761206 h 2754337"/>
              <a:gd name="connsiteX8" fmla="*/ 3867368 w 4507603"/>
              <a:gd name="connsiteY8" fmla="*/ 39575 h 2754337"/>
              <a:gd name="connsiteX9" fmla="*/ 4251416 w 4507603"/>
              <a:gd name="connsiteY9" fmla="*/ 1514000 h 2754337"/>
              <a:gd name="connsiteX10" fmla="*/ 4507603 w 4507603"/>
              <a:gd name="connsiteY10" fmla="*/ 496003 h 2754337"/>
              <a:gd name="connsiteX11" fmla="*/ 4507603 w 4507603"/>
              <a:gd name="connsiteY11" fmla="*/ 496003 h 2754337"/>
              <a:gd name="connsiteX0" fmla="*/ 0 w 4507603"/>
              <a:gd name="connsiteY0" fmla="*/ 168 h 2754337"/>
              <a:gd name="connsiteX1" fmla="*/ 199621 w 4507603"/>
              <a:gd name="connsiteY1" fmla="*/ 895250 h 2754337"/>
              <a:gd name="connsiteX2" fmla="*/ 676136 w 4507603"/>
              <a:gd name="connsiteY2" fmla="*/ 1642225 h 2754337"/>
              <a:gd name="connsiteX3" fmla="*/ 1429552 w 4507603"/>
              <a:gd name="connsiteY3" fmla="*/ 381227 h 2754337"/>
              <a:gd name="connsiteX4" fmla="*/ 1854555 w 4507603"/>
              <a:gd name="connsiteY4" fmla="*/ 1346009 h 2754337"/>
              <a:gd name="connsiteX5" fmla="*/ 2266680 w 4507603"/>
              <a:gd name="connsiteY5" fmla="*/ 534639 h 2754337"/>
              <a:gd name="connsiteX6" fmla="*/ 3144711 w 4507603"/>
              <a:gd name="connsiteY6" fmla="*/ 2753671 h 2754337"/>
              <a:gd name="connsiteX7" fmla="*/ 3547457 w 4507603"/>
              <a:gd name="connsiteY7" fmla="*/ 761206 h 2754337"/>
              <a:gd name="connsiteX8" fmla="*/ 3867368 w 4507603"/>
              <a:gd name="connsiteY8" fmla="*/ 39575 h 2754337"/>
              <a:gd name="connsiteX9" fmla="*/ 4251416 w 4507603"/>
              <a:gd name="connsiteY9" fmla="*/ 1514000 h 2754337"/>
              <a:gd name="connsiteX10" fmla="*/ 4507603 w 4507603"/>
              <a:gd name="connsiteY10" fmla="*/ 496003 h 2754337"/>
              <a:gd name="connsiteX11" fmla="*/ 4507603 w 4507603"/>
              <a:gd name="connsiteY11" fmla="*/ 496003 h 2754337"/>
              <a:gd name="connsiteX0" fmla="*/ 0 w 4507603"/>
              <a:gd name="connsiteY0" fmla="*/ 168 h 2753851"/>
              <a:gd name="connsiteX1" fmla="*/ 199621 w 4507603"/>
              <a:gd name="connsiteY1" fmla="*/ 895250 h 2753851"/>
              <a:gd name="connsiteX2" fmla="*/ 676136 w 4507603"/>
              <a:gd name="connsiteY2" fmla="*/ 1642225 h 2753851"/>
              <a:gd name="connsiteX3" fmla="*/ 1429552 w 4507603"/>
              <a:gd name="connsiteY3" fmla="*/ 381227 h 2753851"/>
              <a:gd name="connsiteX4" fmla="*/ 1854555 w 4507603"/>
              <a:gd name="connsiteY4" fmla="*/ 1346009 h 2753851"/>
              <a:gd name="connsiteX5" fmla="*/ 2325201 w 4507603"/>
              <a:gd name="connsiteY5" fmla="*/ 644367 h 2753851"/>
              <a:gd name="connsiteX6" fmla="*/ 3144711 w 4507603"/>
              <a:gd name="connsiteY6" fmla="*/ 2753671 h 2753851"/>
              <a:gd name="connsiteX7" fmla="*/ 3547457 w 4507603"/>
              <a:gd name="connsiteY7" fmla="*/ 761206 h 2753851"/>
              <a:gd name="connsiteX8" fmla="*/ 3867368 w 4507603"/>
              <a:gd name="connsiteY8" fmla="*/ 39575 h 2753851"/>
              <a:gd name="connsiteX9" fmla="*/ 4251416 w 4507603"/>
              <a:gd name="connsiteY9" fmla="*/ 1514000 h 2753851"/>
              <a:gd name="connsiteX10" fmla="*/ 4507603 w 4507603"/>
              <a:gd name="connsiteY10" fmla="*/ 496003 h 2753851"/>
              <a:gd name="connsiteX11" fmla="*/ 4507603 w 4507603"/>
              <a:gd name="connsiteY11" fmla="*/ 496003 h 2753851"/>
              <a:gd name="connsiteX0" fmla="*/ 0 w 4507603"/>
              <a:gd name="connsiteY0" fmla="*/ 168 h 2753851"/>
              <a:gd name="connsiteX1" fmla="*/ 338609 w 4507603"/>
              <a:gd name="connsiteY1" fmla="*/ 880620 h 2753851"/>
              <a:gd name="connsiteX2" fmla="*/ 676136 w 4507603"/>
              <a:gd name="connsiteY2" fmla="*/ 1642225 h 2753851"/>
              <a:gd name="connsiteX3" fmla="*/ 1429552 w 4507603"/>
              <a:gd name="connsiteY3" fmla="*/ 381227 h 2753851"/>
              <a:gd name="connsiteX4" fmla="*/ 1854555 w 4507603"/>
              <a:gd name="connsiteY4" fmla="*/ 1346009 h 2753851"/>
              <a:gd name="connsiteX5" fmla="*/ 2325201 w 4507603"/>
              <a:gd name="connsiteY5" fmla="*/ 644367 h 2753851"/>
              <a:gd name="connsiteX6" fmla="*/ 3144711 w 4507603"/>
              <a:gd name="connsiteY6" fmla="*/ 2753671 h 2753851"/>
              <a:gd name="connsiteX7" fmla="*/ 3547457 w 4507603"/>
              <a:gd name="connsiteY7" fmla="*/ 761206 h 2753851"/>
              <a:gd name="connsiteX8" fmla="*/ 3867368 w 4507603"/>
              <a:gd name="connsiteY8" fmla="*/ 39575 h 2753851"/>
              <a:gd name="connsiteX9" fmla="*/ 4251416 w 4507603"/>
              <a:gd name="connsiteY9" fmla="*/ 1514000 h 2753851"/>
              <a:gd name="connsiteX10" fmla="*/ 4507603 w 4507603"/>
              <a:gd name="connsiteY10" fmla="*/ 496003 h 2753851"/>
              <a:gd name="connsiteX11" fmla="*/ 4507603 w 4507603"/>
              <a:gd name="connsiteY11" fmla="*/ 496003 h 2753851"/>
              <a:gd name="connsiteX0" fmla="*/ 0 w 4368614"/>
              <a:gd name="connsiteY0" fmla="*/ 0 h 2797574"/>
              <a:gd name="connsiteX1" fmla="*/ 199620 w 4368614"/>
              <a:gd name="connsiteY1" fmla="*/ 924343 h 2797574"/>
              <a:gd name="connsiteX2" fmla="*/ 537147 w 4368614"/>
              <a:gd name="connsiteY2" fmla="*/ 1685948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199620 w 4368614"/>
              <a:gd name="connsiteY1" fmla="*/ 924343 h 2797574"/>
              <a:gd name="connsiteX2" fmla="*/ 537147 w 4368614"/>
              <a:gd name="connsiteY2" fmla="*/ 1685948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199620 w 4368614"/>
              <a:gd name="connsiteY1" fmla="*/ 924343 h 2797574"/>
              <a:gd name="connsiteX2" fmla="*/ 537147 w 4368614"/>
              <a:gd name="connsiteY2" fmla="*/ 1685948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199620 w 4368614"/>
              <a:gd name="connsiteY1" fmla="*/ 924343 h 2797574"/>
              <a:gd name="connsiteX2" fmla="*/ 537147 w 4368614"/>
              <a:gd name="connsiteY2" fmla="*/ 1685948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250826 w 4368614"/>
              <a:gd name="connsiteY1" fmla="*/ 909712 h 2797574"/>
              <a:gd name="connsiteX2" fmla="*/ 537147 w 4368614"/>
              <a:gd name="connsiteY2" fmla="*/ 1685948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250826 w 4368614"/>
              <a:gd name="connsiteY1" fmla="*/ 909712 h 2797574"/>
              <a:gd name="connsiteX2" fmla="*/ 537147 w 4368614"/>
              <a:gd name="connsiteY2" fmla="*/ 1685948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250826 w 4368614"/>
              <a:gd name="connsiteY1" fmla="*/ 909712 h 2797574"/>
              <a:gd name="connsiteX2" fmla="*/ 559092 w 4368614"/>
              <a:gd name="connsiteY2" fmla="*/ 1568904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250826 w 4368614"/>
              <a:gd name="connsiteY1" fmla="*/ 909712 h 2797574"/>
              <a:gd name="connsiteX2" fmla="*/ 559092 w 4368614"/>
              <a:gd name="connsiteY2" fmla="*/ 1568904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250826 w 4368614"/>
              <a:gd name="connsiteY1" fmla="*/ 909712 h 2797574"/>
              <a:gd name="connsiteX2" fmla="*/ 559092 w 4368614"/>
              <a:gd name="connsiteY2" fmla="*/ 1568904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199620 w 4368614"/>
              <a:gd name="connsiteY1" fmla="*/ 917027 h 2797574"/>
              <a:gd name="connsiteX2" fmla="*/ 559092 w 4368614"/>
              <a:gd name="connsiteY2" fmla="*/ 1568904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199620 w 4368614"/>
              <a:gd name="connsiteY1" fmla="*/ 917027 h 2797574"/>
              <a:gd name="connsiteX2" fmla="*/ 559092 w 4368614"/>
              <a:gd name="connsiteY2" fmla="*/ 1568904 h 2797574"/>
              <a:gd name="connsiteX3" fmla="*/ 1290563 w 4368614"/>
              <a:gd name="connsiteY3" fmla="*/ 424950 h 2797574"/>
              <a:gd name="connsiteX4" fmla="*/ 1715566 w 4368614"/>
              <a:gd name="connsiteY4" fmla="*/ 1389732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574"/>
              <a:gd name="connsiteX1" fmla="*/ 199620 w 4368614"/>
              <a:gd name="connsiteY1" fmla="*/ 917027 h 2797574"/>
              <a:gd name="connsiteX2" fmla="*/ 559092 w 4368614"/>
              <a:gd name="connsiteY2" fmla="*/ 1568904 h 2797574"/>
              <a:gd name="connsiteX3" fmla="*/ 1290563 w 4368614"/>
              <a:gd name="connsiteY3" fmla="*/ 424950 h 2797574"/>
              <a:gd name="connsiteX4" fmla="*/ 1708251 w 4368614"/>
              <a:gd name="connsiteY4" fmla="*/ 1294635 h 2797574"/>
              <a:gd name="connsiteX5" fmla="*/ 2186212 w 4368614"/>
              <a:gd name="connsiteY5" fmla="*/ 688090 h 2797574"/>
              <a:gd name="connsiteX6" fmla="*/ 3005722 w 4368614"/>
              <a:gd name="connsiteY6" fmla="*/ 2797394 h 2797574"/>
              <a:gd name="connsiteX7" fmla="*/ 3408468 w 4368614"/>
              <a:gd name="connsiteY7" fmla="*/ 804929 h 2797574"/>
              <a:gd name="connsiteX8" fmla="*/ 3728379 w 4368614"/>
              <a:gd name="connsiteY8" fmla="*/ 83298 h 2797574"/>
              <a:gd name="connsiteX9" fmla="*/ 4112427 w 4368614"/>
              <a:gd name="connsiteY9" fmla="*/ 1557723 h 2797574"/>
              <a:gd name="connsiteX10" fmla="*/ 4368614 w 4368614"/>
              <a:gd name="connsiteY10" fmla="*/ 539726 h 2797574"/>
              <a:gd name="connsiteX11" fmla="*/ 4368614 w 4368614"/>
              <a:gd name="connsiteY11" fmla="*/ 539726 h 2797574"/>
              <a:gd name="connsiteX0" fmla="*/ 0 w 4368614"/>
              <a:gd name="connsiteY0" fmla="*/ 0 h 2797742"/>
              <a:gd name="connsiteX1" fmla="*/ 199620 w 4368614"/>
              <a:gd name="connsiteY1" fmla="*/ 917027 h 2797742"/>
              <a:gd name="connsiteX2" fmla="*/ 559092 w 4368614"/>
              <a:gd name="connsiteY2" fmla="*/ 1568904 h 2797742"/>
              <a:gd name="connsiteX3" fmla="*/ 1290563 w 4368614"/>
              <a:gd name="connsiteY3" fmla="*/ 424950 h 2797742"/>
              <a:gd name="connsiteX4" fmla="*/ 1708251 w 4368614"/>
              <a:gd name="connsiteY4" fmla="*/ 1294635 h 2797742"/>
              <a:gd name="connsiteX5" fmla="*/ 2186212 w 4368614"/>
              <a:gd name="connsiteY5" fmla="*/ 688090 h 2797742"/>
              <a:gd name="connsiteX6" fmla="*/ 3005722 w 4368614"/>
              <a:gd name="connsiteY6" fmla="*/ 2797394 h 2797742"/>
              <a:gd name="connsiteX7" fmla="*/ 3576718 w 4368614"/>
              <a:gd name="connsiteY7" fmla="*/ 848820 h 2797742"/>
              <a:gd name="connsiteX8" fmla="*/ 3728379 w 4368614"/>
              <a:gd name="connsiteY8" fmla="*/ 83298 h 2797742"/>
              <a:gd name="connsiteX9" fmla="*/ 4112427 w 4368614"/>
              <a:gd name="connsiteY9" fmla="*/ 1557723 h 2797742"/>
              <a:gd name="connsiteX10" fmla="*/ 4368614 w 4368614"/>
              <a:gd name="connsiteY10" fmla="*/ 539726 h 2797742"/>
              <a:gd name="connsiteX11" fmla="*/ 4368614 w 4368614"/>
              <a:gd name="connsiteY11" fmla="*/ 539726 h 2797742"/>
              <a:gd name="connsiteX0" fmla="*/ 0 w 4368614"/>
              <a:gd name="connsiteY0" fmla="*/ 0 h 2797742"/>
              <a:gd name="connsiteX1" fmla="*/ 199620 w 4368614"/>
              <a:gd name="connsiteY1" fmla="*/ 917027 h 2797742"/>
              <a:gd name="connsiteX2" fmla="*/ 559092 w 4368614"/>
              <a:gd name="connsiteY2" fmla="*/ 1568904 h 2797742"/>
              <a:gd name="connsiteX3" fmla="*/ 1290563 w 4368614"/>
              <a:gd name="connsiteY3" fmla="*/ 424950 h 2797742"/>
              <a:gd name="connsiteX4" fmla="*/ 1708251 w 4368614"/>
              <a:gd name="connsiteY4" fmla="*/ 1294635 h 2797742"/>
              <a:gd name="connsiteX5" fmla="*/ 2186212 w 4368614"/>
              <a:gd name="connsiteY5" fmla="*/ 688090 h 2797742"/>
              <a:gd name="connsiteX6" fmla="*/ 3005722 w 4368614"/>
              <a:gd name="connsiteY6" fmla="*/ 2797394 h 2797742"/>
              <a:gd name="connsiteX7" fmla="*/ 3576718 w 4368614"/>
              <a:gd name="connsiteY7" fmla="*/ 848820 h 2797742"/>
              <a:gd name="connsiteX8" fmla="*/ 3728379 w 4368614"/>
              <a:gd name="connsiteY8" fmla="*/ 83298 h 2797742"/>
              <a:gd name="connsiteX9" fmla="*/ 4112427 w 4368614"/>
              <a:gd name="connsiteY9" fmla="*/ 1557723 h 2797742"/>
              <a:gd name="connsiteX10" fmla="*/ 4368614 w 4368614"/>
              <a:gd name="connsiteY10" fmla="*/ 539726 h 2797742"/>
              <a:gd name="connsiteX11" fmla="*/ 4368614 w 4368614"/>
              <a:gd name="connsiteY11" fmla="*/ 539726 h 2797742"/>
              <a:gd name="connsiteX0" fmla="*/ 0 w 4368614"/>
              <a:gd name="connsiteY0" fmla="*/ 0 h 2797742"/>
              <a:gd name="connsiteX1" fmla="*/ 199620 w 4368614"/>
              <a:gd name="connsiteY1" fmla="*/ 917027 h 2797742"/>
              <a:gd name="connsiteX2" fmla="*/ 559092 w 4368614"/>
              <a:gd name="connsiteY2" fmla="*/ 1568904 h 2797742"/>
              <a:gd name="connsiteX3" fmla="*/ 1290563 w 4368614"/>
              <a:gd name="connsiteY3" fmla="*/ 424950 h 2797742"/>
              <a:gd name="connsiteX4" fmla="*/ 1708251 w 4368614"/>
              <a:gd name="connsiteY4" fmla="*/ 1294635 h 2797742"/>
              <a:gd name="connsiteX5" fmla="*/ 2186212 w 4368614"/>
              <a:gd name="connsiteY5" fmla="*/ 688090 h 2797742"/>
              <a:gd name="connsiteX6" fmla="*/ 3005722 w 4368614"/>
              <a:gd name="connsiteY6" fmla="*/ 2797394 h 2797742"/>
              <a:gd name="connsiteX7" fmla="*/ 3576718 w 4368614"/>
              <a:gd name="connsiteY7" fmla="*/ 848820 h 2797742"/>
              <a:gd name="connsiteX8" fmla="*/ 3728379 w 4368614"/>
              <a:gd name="connsiteY8" fmla="*/ 83298 h 2797742"/>
              <a:gd name="connsiteX9" fmla="*/ 4112427 w 4368614"/>
              <a:gd name="connsiteY9" fmla="*/ 1557723 h 2797742"/>
              <a:gd name="connsiteX10" fmla="*/ 4368614 w 4368614"/>
              <a:gd name="connsiteY10" fmla="*/ 539726 h 2797742"/>
              <a:gd name="connsiteX11" fmla="*/ 4368614 w 4368614"/>
              <a:gd name="connsiteY11" fmla="*/ 539726 h 2797742"/>
              <a:gd name="connsiteX0" fmla="*/ 0 w 4368614"/>
              <a:gd name="connsiteY0" fmla="*/ 0 h 2797742"/>
              <a:gd name="connsiteX1" fmla="*/ 199620 w 4368614"/>
              <a:gd name="connsiteY1" fmla="*/ 917027 h 2797742"/>
              <a:gd name="connsiteX2" fmla="*/ 559092 w 4368614"/>
              <a:gd name="connsiteY2" fmla="*/ 1568904 h 2797742"/>
              <a:gd name="connsiteX3" fmla="*/ 1290563 w 4368614"/>
              <a:gd name="connsiteY3" fmla="*/ 424950 h 2797742"/>
              <a:gd name="connsiteX4" fmla="*/ 1708251 w 4368614"/>
              <a:gd name="connsiteY4" fmla="*/ 1294635 h 2797742"/>
              <a:gd name="connsiteX5" fmla="*/ 2186212 w 4368614"/>
              <a:gd name="connsiteY5" fmla="*/ 688090 h 2797742"/>
              <a:gd name="connsiteX6" fmla="*/ 3005722 w 4368614"/>
              <a:gd name="connsiteY6" fmla="*/ 2797394 h 2797742"/>
              <a:gd name="connsiteX7" fmla="*/ 3576718 w 4368614"/>
              <a:gd name="connsiteY7" fmla="*/ 848820 h 2797742"/>
              <a:gd name="connsiteX8" fmla="*/ 3728379 w 4368614"/>
              <a:gd name="connsiteY8" fmla="*/ 83298 h 2797742"/>
              <a:gd name="connsiteX9" fmla="*/ 4112427 w 4368614"/>
              <a:gd name="connsiteY9" fmla="*/ 1557723 h 2797742"/>
              <a:gd name="connsiteX10" fmla="*/ 4368614 w 4368614"/>
              <a:gd name="connsiteY10" fmla="*/ 539726 h 2797742"/>
              <a:gd name="connsiteX11" fmla="*/ 4368614 w 4368614"/>
              <a:gd name="connsiteY11" fmla="*/ 539726 h 2797742"/>
              <a:gd name="connsiteX0" fmla="*/ 0 w 4368614"/>
              <a:gd name="connsiteY0" fmla="*/ 0 h 2797742"/>
              <a:gd name="connsiteX1" fmla="*/ 199620 w 4368614"/>
              <a:gd name="connsiteY1" fmla="*/ 917027 h 2797742"/>
              <a:gd name="connsiteX2" fmla="*/ 559092 w 4368614"/>
              <a:gd name="connsiteY2" fmla="*/ 1568904 h 2797742"/>
              <a:gd name="connsiteX3" fmla="*/ 1290563 w 4368614"/>
              <a:gd name="connsiteY3" fmla="*/ 424950 h 2797742"/>
              <a:gd name="connsiteX4" fmla="*/ 1708251 w 4368614"/>
              <a:gd name="connsiteY4" fmla="*/ 1294635 h 2797742"/>
              <a:gd name="connsiteX5" fmla="*/ 2186212 w 4368614"/>
              <a:gd name="connsiteY5" fmla="*/ 688090 h 2797742"/>
              <a:gd name="connsiteX6" fmla="*/ 3005722 w 4368614"/>
              <a:gd name="connsiteY6" fmla="*/ 2797394 h 2797742"/>
              <a:gd name="connsiteX7" fmla="*/ 3576718 w 4368614"/>
              <a:gd name="connsiteY7" fmla="*/ 848820 h 2797742"/>
              <a:gd name="connsiteX8" fmla="*/ 3728379 w 4368614"/>
              <a:gd name="connsiteY8" fmla="*/ 83298 h 2797742"/>
              <a:gd name="connsiteX9" fmla="*/ 4112427 w 4368614"/>
              <a:gd name="connsiteY9" fmla="*/ 1557723 h 2797742"/>
              <a:gd name="connsiteX10" fmla="*/ 4368614 w 4368614"/>
              <a:gd name="connsiteY10" fmla="*/ 539726 h 2797742"/>
              <a:gd name="connsiteX11" fmla="*/ 4368614 w 4368614"/>
              <a:gd name="connsiteY11" fmla="*/ 539726 h 2797742"/>
              <a:gd name="connsiteX0" fmla="*/ 0 w 4489911"/>
              <a:gd name="connsiteY0" fmla="*/ 0 h 2797742"/>
              <a:gd name="connsiteX1" fmla="*/ 199620 w 4489911"/>
              <a:gd name="connsiteY1" fmla="*/ 917027 h 2797742"/>
              <a:gd name="connsiteX2" fmla="*/ 559092 w 4489911"/>
              <a:gd name="connsiteY2" fmla="*/ 1568904 h 2797742"/>
              <a:gd name="connsiteX3" fmla="*/ 1290563 w 4489911"/>
              <a:gd name="connsiteY3" fmla="*/ 424950 h 2797742"/>
              <a:gd name="connsiteX4" fmla="*/ 1708251 w 4489911"/>
              <a:gd name="connsiteY4" fmla="*/ 1294635 h 2797742"/>
              <a:gd name="connsiteX5" fmla="*/ 2186212 w 4489911"/>
              <a:gd name="connsiteY5" fmla="*/ 688090 h 2797742"/>
              <a:gd name="connsiteX6" fmla="*/ 3005722 w 4489911"/>
              <a:gd name="connsiteY6" fmla="*/ 2797394 h 2797742"/>
              <a:gd name="connsiteX7" fmla="*/ 3576718 w 4489911"/>
              <a:gd name="connsiteY7" fmla="*/ 848820 h 2797742"/>
              <a:gd name="connsiteX8" fmla="*/ 3728379 w 4489911"/>
              <a:gd name="connsiteY8" fmla="*/ 83298 h 2797742"/>
              <a:gd name="connsiteX9" fmla="*/ 4456242 w 4489911"/>
              <a:gd name="connsiteY9" fmla="*/ 1565038 h 2797742"/>
              <a:gd name="connsiteX10" fmla="*/ 4368614 w 4489911"/>
              <a:gd name="connsiteY10" fmla="*/ 539726 h 2797742"/>
              <a:gd name="connsiteX11" fmla="*/ 4368614 w 4489911"/>
              <a:gd name="connsiteY11" fmla="*/ 539726 h 2797742"/>
              <a:gd name="connsiteX0" fmla="*/ 0 w 4474551"/>
              <a:gd name="connsiteY0" fmla="*/ 0 h 2797742"/>
              <a:gd name="connsiteX1" fmla="*/ 199620 w 4474551"/>
              <a:gd name="connsiteY1" fmla="*/ 917027 h 2797742"/>
              <a:gd name="connsiteX2" fmla="*/ 559092 w 4474551"/>
              <a:gd name="connsiteY2" fmla="*/ 1568904 h 2797742"/>
              <a:gd name="connsiteX3" fmla="*/ 1290563 w 4474551"/>
              <a:gd name="connsiteY3" fmla="*/ 424950 h 2797742"/>
              <a:gd name="connsiteX4" fmla="*/ 1708251 w 4474551"/>
              <a:gd name="connsiteY4" fmla="*/ 1294635 h 2797742"/>
              <a:gd name="connsiteX5" fmla="*/ 2186212 w 4474551"/>
              <a:gd name="connsiteY5" fmla="*/ 688090 h 2797742"/>
              <a:gd name="connsiteX6" fmla="*/ 3005722 w 4474551"/>
              <a:gd name="connsiteY6" fmla="*/ 2797394 h 2797742"/>
              <a:gd name="connsiteX7" fmla="*/ 3576718 w 4474551"/>
              <a:gd name="connsiteY7" fmla="*/ 848820 h 2797742"/>
              <a:gd name="connsiteX8" fmla="*/ 3962465 w 4474551"/>
              <a:gd name="connsiteY8" fmla="*/ 90613 h 2797742"/>
              <a:gd name="connsiteX9" fmla="*/ 4456242 w 4474551"/>
              <a:gd name="connsiteY9" fmla="*/ 1565038 h 2797742"/>
              <a:gd name="connsiteX10" fmla="*/ 4368614 w 4474551"/>
              <a:gd name="connsiteY10" fmla="*/ 539726 h 2797742"/>
              <a:gd name="connsiteX11" fmla="*/ 4368614 w 4474551"/>
              <a:gd name="connsiteY11" fmla="*/ 539726 h 2797742"/>
              <a:gd name="connsiteX0" fmla="*/ 0 w 4474661"/>
              <a:gd name="connsiteY0" fmla="*/ 0 h 2797742"/>
              <a:gd name="connsiteX1" fmla="*/ 199620 w 4474661"/>
              <a:gd name="connsiteY1" fmla="*/ 917027 h 2797742"/>
              <a:gd name="connsiteX2" fmla="*/ 559092 w 4474661"/>
              <a:gd name="connsiteY2" fmla="*/ 1568904 h 2797742"/>
              <a:gd name="connsiteX3" fmla="*/ 1290563 w 4474661"/>
              <a:gd name="connsiteY3" fmla="*/ 424950 h 2797742"/>
              <a:gd name="connsiteX4" fmla="*/ 1708251 w 4474661"/>
              <a:gd name="connsiteY4" fmla="*/ 1294635 h 2797742"/>
              <a:gd name="connsiteX5" fmla="*/ 2186212 w 4474661"/>
              <a:gd name="connsiteY5" fmla="*/ 688090 h 2797742"/>
              <a:gd name="connsiteX6" fmla="*/ 3005722 w 4474661"/>
              <a:gd name="connsiteY6" fmla="*/ 2797394 h 2797742"/>
              <a:gd name="connsiteX7" fmla="*/ 3576718 w 4474661"/>
              <a:gd name="connsiteY7" fmla="*/ 848820 h 2797742"/>
              <a:gd name="connsiteX8" fmla="*/ 3962465 w 4474661"/>
              <a:gd name="connsiteY8" fmla="*/ 90613 h 2797742"/>
              <a:gd name="connsiteX9" fmla="*/ 4456242 w 4474661"/>
              <a:gd name="connsiteY9" fmla="*/ 1565038 h 2797742"/>
              <a:gd name="connsiteX10" fmla="*/ 4368614 w 4474661"/>
              <a:gd name="connsiteY10" fmla="*/ 539726 h 2797742"/>
              <a:gd name="connsiteX11" fmla="*/ 4361299 w 4474661"/>
              <a:gd name="connsiteY11" fmla="*/ 488520 h 2797742"/>
              <a:gd name="connsiteX0" fmla="*/ 0 w 4807538"/>
              <a:gd name="connsiteY0" fmla="*/ 0 h 2797742"/>
              <a:gd name="connsiteX1" fmla="*/ 199620 w 4807538"/>
              <a:gd name="connsiteY1" fmla="*/ 917027 h 2797742"/>
              <a:gd name="connsiteX2" fmla="*/ 559092 w 4807538"/>
              <a:gd name="connsiteY2" fmla="*/ 1568904 h 2797742"/>
              <a:gd name="connsiteX3" fmla="*/ 1290563 w 4807538"/>
              <a:gd name="connsiteY3" fmla="*/ 424950 h 2797742"/>
              <a:gd name="connsiteX4" fmla="*/ 1708251 w 4807538"/>
              <a:gd name="connsiteY4" fmla="*/ 1294635 h 2797742"/>
              <a:gd name="connsiteX5" fmla="*/ 2186212 w 4807538"/>
              <a:gd name="connsiteY5" fmla="*/ 688090 h 2797742"/>
              <a:gd name="connsiteX6" fmla="*/ 3005722 w 4807538"/>
              <a:gd name="connsiteY6" fmla="*/ 2797394 h 2797742"/>
              <a:gd name="connsiteX7" fmla="*/ 3576718 w 4807538"/>
              <a:gd name="connsiteY7" fmla="*/ 848820 h 2797742"/>
              <a:gd name="connsiteX8" fmla="*/ 3962465 w 4807538"/>
              <a:gd name="connsiteY8" fmla="*/ 90613 h 2797742"/>
              <a:gd name="connsiteX9" fmla="*/ 4456242 w 4807538"/>
              <a:gd name="connsiteY9" fmla="*/ 1565038 h 2797742"/>
              <a:gd name="connsiteX10" fmla="*/ 4368614 w 4807538"/>
              <a:gd name="connsiteY10" fmla="*/ 539726 h 2797742"/>
              <a:gd name="connsiteX11" fmla="*/ 4807527 w 4807538"/>
              <a:gd name="connsiteY11" fmla="*/ 459259 h 2797742"/>
              <a:gd name="connsiteX0" fmla="*/ 0 w 4985518"/>
              <a:gd name="connsiteY0" fmla="*/ 0 h 2797742"/>
              <a:gd name="connsiteX1" fmla="*/ 199620 w 4985518"/>
              <a:gd name="connsiteY1" fmla="*/ 917027 h 2797742"/>
              <a:gd name="connsiteX2" fmla="*/ 559092 w 4985518"/>
              <a:gd name="connsiteY2" fmla="*/ 1568904 h 2797742"/>
              <a:gd name="connsiteX3" fmla="*/ 1290563 w 4985518"/>
              <a:gd name="connsiteY3" fmla="*/ 424950 h 2797742"/>
              <a:gd name="connsiteX4" fmla="*/ 1708251 w 4985518"/>
              <a:gd name="connsiteY4" fmla="*/ 1294635 h 2797742"/>
              <a:gd name="connsiteX5" fmla="*/ 2186212 w 4985518"/>
              <a:gd name="connsiteY5" fmla="*/ 688090 h 2797742"/>
              <a:gd name="connsiteX6" fmla="*/ 3005722 w 4985518"/>
              <a:gd name="connsiteY6" fmla="*/ 2797394 h 2797742"/>
              <a:gd name="connsiteX7" fmla="*/ 3576718 w 4985518"/>
              <a:gd name="connsiteY7" fmla="*/ 848820 h 2797742"/>
              <a:gd name="connsiteX8" fmla="*/ 3962465 w 4985518"/>
              <a:gd name="connsiteY8" fmla="*/ 90613 h 2797742"/>
              <a:gd name="connsiteX9" fmla="*/ 4456242 w 4985518"/>
              <a:gd name="connsiteY9" fmla="*/ 1565038 h 2797742"/>
              <a:gd name="connsiteX10" fmla="*/ 4975776 w 4985518"/>
              <a:gd name="connsiteY10" fmla="*/ 568987 h 2797742"/>
              <a:gd name="connsiteX11" fmla="*/ 4807527 w 4985518"/>
              <a:gd name="connsiteY11" fmla="*/ 459259 h 2797742"/>
              <a:gd name="connsiteX0" fmla="*/ 0 w 5093073"/>
              <a:gd name="connsiteY0" fmla="*/ 0 h 2797742"/>
              <a:gd name="connsiteX1" fmla="*/ 199620 w 5093073"/>
              <a:gd name="connsiteY1" fmla="*/ 917027 h 2797742"/>
              <a:gd name="connsiteX2" fmla="*/ 559092 w 5093073"/>
              <a:gd name="connsiteY2" fmla="*/ 1568904 h 2797742"/>
              <a:gd name="connsiteX3" fmla="*/ 1290563 w 5093073"/>
              <a:gd name="connsiteY3" fmla="*/ 424950 h 2797742"/>
              <a:gd name="connsiteX4" fmla="*/ 1708251 w 5093073"/>
              <a:gd name="connsiteY4" fmla="*/ 1294635 h 2797742"/>
              <a:gd name="connsiteX5" fmla="*/ 2186212 w 5093073"/>
              <a:gd name="connsiteY5" fmla="*/ 688090 h 2797742"/>
              <a:gd name="connsiteX6" fmla="*/ 3005722 w 5093073"/>
              <a:gd name="connsiteY6" fmla="*/ 2797394 h 2797742"/>
              <a:gd name="connsiteX7" fmla="*/ 3576718 w 5093073"/>
              <a:gd name="connsiteY7" fmla="*/ 848820 h 2797742"/>
              <a:gd name="connsiteX8" fmla="*/ 3962465 w 5093073"/>
              <a:gd name="connsiteY8" fmla="*/ 90613 h 2797742"/>
              <a:gd name="connsiteX9" fmla="*/ 4456242 w 5093073"/>
              <a:gd name="connsiteY9" fmla="*/ 1565038 h 2797742"/>
              <a:gd name="connsiteX10" fmla="*/ 4975776 w 5093073"/>
              <a:gd name="connsiteY10" fmla="*/ 568987 h 2797742"/>
              <a:gd name="connsiteX11" fmla="*/ 5092820 w 5093073"/>
              <a:gd name="connsiteY11" fmla="*/ 334901 h 2797742"/>
              <a:gd name="connsiteX0" fmla="*/ 0 w 5042627"/>
              <a:gd name="connsiteY0" fmla="*/ 0 h 2797742"/>
              <a:gd name="connsiteX1" fmla="*/ 199620 w 5042627"/>
              <a:gd name="connsiteY1" fmla="*/ 917027 h 2797742"/>
              <a:gd name="connsiteX2" fmla="*/ 559092 w 5042627"/>
              <a:gd name="connsiteY2" fmla="*/ 1568904 h 2797742"/>
              <a:gd name="connsiteX3" fmla="*/ 1290563 w 5042627"/>
              <a:gd name="connsiteY3" fmla="*/ 424950 h 2797742"/>
              <a:gd name="connsiteX4" fmla="*/ 1708251 w 5042627"/>
              <a:gd name="connsiteY4" fmla="*/ 1294635 h 2797742"/>
              <a:gd name="connsiteX5" fmla="*/ 2186212 w 5042627"/>
              <a:gd name="connsiteY5" fmla="*/ 688090 h 2797742"/>
              <a:gd name="connsiteX6" fmla="*/ 3005722 w 5042627"/>
              <a:gd name="connsiteY6" fmla="*/ 2797394 h 2797742"/>
              <a:gd name="connsiteX7" fmla="*/ 3576718 w 5042627"/>
              <a:gd name="connsiteY7" fmla="*/ 848820 h 2797742"/>
              <a:gd name="connsiteX8" fmla="*/ 3962465 w 5042627"/>
              <a:gd name="connsiteY8" fmla="*/ 90613 h 2797742"/>
              <a:gd name="connsiteX9" fmla="*/ 4456242 w 5042627"/>
              <a:gd name="connsiteY9" fmla="*/ 1565038 h 2797742"/>
              <a:gd name="connsiteX10" fmla="*/ 4975776 w 5042627"/>
              <a:gd name="connsiteY10" fmla="*/ 568987 h 2797742"/>
              <a:gd name="connsiteX11" fmla="*/ 5034298 w 5042627"/>
              <a:gd name="connsiteY11" fmla="*/ 247119 h 2797742"/>
              <a:gd name="connsiteX0" fmla="*/ 0 w 5064720"/>
              <a:gd name="connsiteY0" fmla="*/ 0 h 2797742"/>
              <a:gd name="connsiteX1" fmla="*/ 199620 w 5064720"/>
              <a:gd name="connsiteY1" fmla="*/ 917027 h 2797742"/>
              <a:gd name="connsiteX2" fmla="*/ 559092 w 5064720"/>
              <a:gd name="connsiteY2" fmla="*/ 1568904 h 2797742"/>
              <a:gd name="connsiteX3" fmla="*/ 1290563 w 5064720"/>
              <a:gd name="connsiteY3" fmla="*/ 424950 h 2797742"/>
              <a:gd name="connsiteX4" fmla="*/ 1708251 w 5064720"/>
              <a:gd name="connsiteY4" fmla="*/ 1294635 h 2797742"/>
              <a:gd name="connsiteX5" fmla="*/ 2186212 w 5064720"/>
              <a:gd name="connsiteY5" fmla="*/ 688090 h 2797742"/>
              <a:gd name="connsiteX6" fmla="*/ 3005722 w 5064720"/>
              <a:gd name="connsiteY6" fmla="*/ 2797394 h 2797742"/>
              <a:gd name="connsiteX7" fmla="*/ 3576718 w 5064720"/>
              <a:gd name="connsiteY7" fmla="*/ 848820 h 2797742"/>
              <a:gd name="connsiteX8" fmla="*/ 3962465 w 5064720"/>
              <a:gd name="connsiteY8" fmla="*/ 90613 h 2797742"/>
              <a:gd name="connsiteX9" fmla="*/ 4456242 w 5064720"/>
              <a:gd name="connsiteY9" fmla="*/ 1565038 h 2797742"/>
              <a:gd name="connsiteX10" fmla="*/ 4975776 w 5064720"/>
              <a:gd name="connsiteY10" fmla="*/ 568987 h 2797742"/>
              <a:gd name="connsiteX11" fmla="*/ 5034298 w 5064720"/>
              <a:gd name="connsiteY11" fmla="*/ 247119 h 2797742"/>
              <a:gd name="connsiteX0" fmla="*/ 0 w 5129491"/>
              <a:gd name="connsiteY0" fmla="*/ 0 h 2797742"/>
              <a:gd name="connsiteX1" fmla="*/ 199620 w 5129491"/>
              <a:gd name="connsiteY1" fmla="*/ 917027 h 2797742"/>
              <a:gd name="connsiteX2" fmla="*/ 559092 w 5129491"/>
              <a:gd name="connsiteY2" fmla="*/ 1568904 h 2797742"/>
              <a:gd name="connsiteX3" fmla="*/ 1290563 w 5129491"/>
              <a:gd name="connsiteY3" fmla="*/ 424950 h 2797742"/>
              <a:gd name="connsiteX4" fmla="*/ 1708251 w 5129491"/>
              <a:gd name="connsiteY4" fmla="*/ 1294635 h 2797742"/>
              <a:gd name="connsiteX5" fmla="*/ 2186212 w 5129491"/>
              <a:gd name="connsiteY5" fmla="*/ 688090 h 2797742"/>
              <a:gd name="connsiteX6" fmla="*/ 3005722 w 5129491"/>
              <a:gd name="connsiteY6" fmla="*/ 2797394 h 2797742"/>
              <a:gd name="connsiteX7" fmla="*/ 3576718 w 5129491"/>
              <a:gd name="connsiteY7" fmla="*/ 848820 h 2797742"/>
              <a:gd name="connsiteX8" fmla="*/ 3962465 w 5129491"/>
              <a:gd name="connsiteY8" fmla="*/ 90613 h 2797742"/>
              <a:gd name="connsiteX9" fmla="*/ 4456242 w 5129491"/>
              <a:gd name="connsiteY9" fmla="*/ 1565038 h 2797742"/>
              <a:gd name="connsiteX10" fmla="*/ 4975776 w 5129491"/>
              <a:gd name="connsiteY10" fmla="*/ 568987 h 2797742"/>
              <a:gd name="connsiteX11" fmla="*/ 5129396 w 5129491"/>
              <a:gd name="connsiteY11" fmla="*/ 166652 h 2797742"/>
              <a:gd name="connsiteX0" fmla="*/ 0 w 5407390"/>
              <a:gd name="connsiteY0" fmla="*/ 0 h 2797742"/>
              <a:gd name="connsiteX1" fmla="*/ 199620 w 5407390"/>
              <a:gd name="connsiteY1" fmla="*/ 917027 h 2797742"/>
              <a:gd name="connsiteX2" fmla="*/ 559092 w 5407390"/>
              <a:gd name="connsiteY2" fmla="*/ 1568904 h 2797742"/>
              <a:gd name="connsiteX3" fmla="*/ 1290563 w 5407390"/>
              <a:gd name="connsiteY3" fmla="*/ 424950 h 2797742"/>
              <a:gd name="connsiteX4" fmla="*/ 1708251 w 5407390"/>
              <a:gd name="connsiteY4" fmla="*/ 1294635 h 2797742"/>
              <a:gd name="connsiteX5" fmla="*/ 2186212 w 5407390"/>
              <a:gd name="connsiteY5" fmla="*/ 688090 h 2797742"/>
              <a:gd name="connsiteX6" fmla="*/ 3005722 w 5407390"/>
              <a:gd name="connsiteY6" fmla="*/ 2797394 h 2797742"/>
              <a:gd name="connsiteX7" fmla="*/ 3576718 w 5407390"/>
              <a:gd name="connsiteY7" fmla="*/ 848820 h 2797742"/>
              <a:gd name="connsiteX8" fmla="*/ 3962465 w 5407390"/>
              <a:gd name="connsiteY8" fmla="*/ 90613 h 2797742"/>
              <a:gd name="connsiteX9" fmla="*/ 4456242 w 5407390"/>
              <a:gd name="connsiteY9" fmla="*/ 1565038 h 2797742"/>
              <a:gd name="connsiteX10" fmla="*/ 4975776 w 5407390"/>
              <a:gd name="connsiteY10" fmla="*/ 568987 h 2797742"/>
              <a:gd name="connsiteX11" fmla="*/ 5407374 w 5407390"/>
              <a:gd name="connsiteY11" fmla="*/ 400738 h 2797742"/>
              <a:gd name="connsiteX0" fmla="*/ 0 w 5356184"/>
              <a:gd name="connsiteY0" fmla="*/ 0 h 2768481"/>
              <a:gd name="connsiteX1" fmla="*/ 148414 w 5356184"/>
              <a:gd name="connsiteY1" fmla="*/ 887766 h 2768481"/>
              <a:gd name="connsiteX2" fmla="*/ 507886 w 5356184"/>
              <a:gd name="connsiteY2" fmla="*/ 1539643 h 2768481"/>
              <a:gd name="connsiteX3" fmla="*/ 1239357 w 5356184"/>
              <a:gd name="connsiteY3" fmla="*/ 395689 h 2768481"/>
              <a:gd name="connsiteX4" fmla="*/ 1657045 w 5356184"/>
              <a:gd name="connsiteY4" fmla="*/ 1265374 h 2768481"/>
              <a:gd name="connsiteX5" fmla="*/ 2135006 w 5356184"/>
              <a:gd name="connsiteY5" fmla="*/ 658829 h 2768481"/>
              <a:gd name="connsiteX6" fmla="*/ 2954516 w 5356184"/>
              <a:gd name="connsiteY6" fmla="*/ 2768133 h 2768481"/>
              <a:gd name="connsiteX7" fmla="*/ 3525512 w 5356184"/>
              <a:gd name="connsiteY7" fmla="*/ 819559 h 2768481"/>
              <a:gd name="connsiteX8" fmla="*/ 3911259 w 5356184"/>
              <a:gd name="connsiteY8" fmla="*/ 61352 h 2768481"/>
              <a:gd name="connsiteX9" fmla="*/ 4405036 w 5356184"/>
              <a:gd name="connsiteY9" fmla="*/ 1535777 h 2768481"/>
              <a:gd name="connsiteX10" fmla="*/ 4924570 w 5356184"/>
              <a:gd name="connsiteY10" fmla="*/ 539726 h 2768481"/>
              <a:gd name="connsiteX11" fmla="*/ 5356168 w 5356184"/>
              <a:gd name="connsiteY11" fmla="*/ 371477 h 2768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56184" h="2768481">
                <a:moveTo>
                  <a:pt x="0" y="0"/>
                </a:moveTo>
                <a:cubicBezTo>
                  <a:pt x="34344" y="81566"/>
                  <a:pt x="42164" y="505693"/>
                  <a:pt x="148414" y="887766"/>
                </a:cubicBezTo>
                <a:cubicBezTo>
                  <a:pt x="255541" y="1281843"/>
                  <a:pt x="398759" y="1477052"/>
                  <a:pt x="507886" y="1539643"/>
                </a:cubicBezTo>
                <a:cubicBezTo>
                  <a:pt x="967118" y="1477001"/>
                  <a:pt x="1047831" y="441400"/>
                  <a:pt x="1239357" y="395689"/>
                </a:cubicBezTo>
                <a:cubicBezTo>
                  <a:pt x="1430883" y="349978"/>
                  <a:pt x="1507770" y="1221517"/>
                  <a:pt x="1657045" y="1265374"/>
                </a:cubicBezTo>
                <a:cubicBezTo>
                  <a:pt x="1806320" y="1309231"/>
                  <a:pt x="1918761" y="408369"/>
                  <a:pt x="2135006" y="658829"/>
                </a:cubicBezTo>
                <a:cubicBezTo>
                  <a:pt x="2351251" y="909289"/>
                  <a:pt x="2722765" y="2741345"/>
                  <a:pt x="2954516" y="2768133"/>
                </a:cubicBezTo>
                <a:cubicBezTo>
                  <a:pt x="3186267" y="2794921"/>
                  <a:pt x="3366055" y="1270689"/>
                  <a:pt x="3525512" y="819559"/>
                </a:cubicBezTo>
                <a:cubicBezTo>
                  <a:pt x="3684969" y="368429"/>
                  <a:pt x="3764672" y="-58018"/>
                  <a:pt x="3911259" y="61352"/>
                </a:cubicBezTo>
                <a:cubicBezTo>
                  <a:pt x="4057846" y="180722"/>
                  <a:pt x="4236151" y="1456048"/>
                  <a:pt x="4405036" y="1535777"/>
                </a:cubicBezTo>
                <a:cubicBezTo>
                  <a:pt x="4573921" y="1615506"/>
                  <a:pt x="4766048" y="733776"/>
                  <a:pt x="4924570" y="539726"/>
                </a:cubicBezTo>
                <a:cubicBezTo>
                  <a:pt x="5083092" y="345676"/>
                  <a:pt x="5358606" y="388546"/>
                  <a:pt x="5356168" y="371477"/>
                </a:cubicBezTo>
              </a:path>
            </a:pathLst>
          </a:custGeom>
          <a:noFill/>
          <a:ln w="28575">
            <a:solidFill>
              <a:srgbClr val="B806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8081CC-DE27-4EF5-993B-867E85214F78}"/>
                  </a:ext>
                </a:extLst>
              </p:cNvPr>
              <p:cNvSpPr txBox="1"/>
              <p:nvPr/>
            </p:nvSpPr>
            <p:spPr>
              <a:xfrm>
                <a:off x="1320111" y="2137380"/>
                <a:ext cx="7892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𝑓</m:t>
                      </m:r>
                      <m:r>
                        <a:rPr lang="en-IN" sz="2800" b="0" i="1" smtClean="0">
                          <a:latin typeface="Cambria Math" panose="02040503050406030204" pitchFamily="18" charset="0"/>
                        </a:rPr>
                        <m:t>(</m:t>
                      </m:r>
                      <m:r>
                        <a:rPr lang="en-IN" sz="2800" b="0" i="1" smtClean="0">
                          <a:latin typeface="Cambria Math" panose="02040503050406030204" pitchFamily="18" charset="0"/>
                        </a:rPr>
                        <m:t>𝑥</m:t>
                      </m:r>
                      <m:r>
                        <a:rPr lang="en-IN" sz="2800" b="0" i="1" smtClean="0">
                          <a:latin typeface="Cambria Math" panose="02040503050406030204" pitchFamily="18" charset="0"/>
                        </a:rPr>
                        <m:t>)</m:t>
                      </m:r>
                    </m:oMath>
                  </m:oMathPara>
                </a14:m>
                <a:endParaRPr lang="en-IN" sz="2800" dirty="0"/>
              </a:p>
            </p:txBody>
          </p:sp>
        </mc:Choice>
        <mc:Fallback xmlns="">
          <p:sp>
            <p:nvSpPr>
              <p:cNvPr id="9" name="TextBox 8">
                <a:extLst>
                  <a:ext uri="{FF2B5EF4-FFF2-40B4-BE49-F238E27FC236}">
                    <a16:creationId xmlns:a16="http://schemas.microsoft.com/office/drawing/2014/main" xmlns="" xmlns:a14="http://schemas.microsoft.com/office/drawing/2010/main" id="{C58081CC-DE27-4EF5-993B-867E85214F78}"/>
                  </a:ext>
                </a:extLst>
              </p:cNvPr>
              <p:cNvSpPr txBox="1">
                <a:spLocks noRot="1" noChangeAspect="1" noMove="1" noResize="1" noEditPoints="1" noAdjustHandles="1" noChangeArrowheads="1" noChangeShapeType="1" noTextEdit="1"/>
              </p:cNvSpPr>
              <p:nvPr/>
            </p:nvSpPr>
            <p:spPr>
              <a:xfrm>
                <a:off x="1320111" y="2137380"/>
                <a:ext cx="789255" cy="430887"/>
              </a:xfrm>
              <a:prstGeom prst="rect">
                <a:avLst/>
              </a:prstGeom>
              <a:blipFill>
                <a:blip r:embed="rId4" cstate="print"/>
                <a:stretch>
                  <a:fillRect/>
                </a:stretch>
              </a:blipFill>
            </p:spPr>
            <p:txBody>
              <a:bodyPr/>
              <a:lstStyle/>
              <a:p>
                <a:r>
                  <a:rPr lang="en-IN">
                    <a:noFill/>
                  </a:rPr>
                  <a:t> </a:t>
                </a:r>
              </a:p>
            </p:txBody>
          </p:sp>
        </mc:Fallback>
      </mc:AlternateContent>
      <p:cxnSp>
        <p:nvCxnSpPr>
          <p:cNvPr id="11" name="Straight Connector 10">
            <a:extLst>
              <a:ext uri="{FF2B5EF4-FFF2-40B4-BE49-F238E27FC236}">
                <a16:creationId xmlns:a16="http://schemas.microsoft.com/office/drawing/2014/main" id="{7F420CAD-4C08-40AE-9CFB-D7CC81836FA1}"/>
              </a:ext>
            </a:extLst>
          </p:cNvPr>
          <p:cNvCxnSpPr>
            <a:cxnSpLocks/>
          </p:cNvCxnSpPr>
          <p:nvPr/>
        </p:nvCxnSpPr>
        <p:spPr>
          <a:xfrm>
            <a:off x="2109366" y="2076450"/>
            <a:ext cx="0" cy="31806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9E37632-B988-4885-9F1E-A3A9AE8F87C2}"/>
              </a:ext>
            </a:extLst>
          </p:cNvPr>
          <p:cNvCxnSpPr>
            <a:cxnSpLocks/>
          </p:cNvCxnSpPr>
          <p:nvPr/>
        </p:nvCxnSpPr>
        <p:spPr>
          <a:xfrm flipH="1">
            <a:off x="1763636" y="3911326"/>
            <a:ext cx="6070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Speech Bubble: Rectangle 15">
            <a:extLst>
              <a:ext uri="{FF2B5EF4-FFF2-40B4-BE49-F238E27FC236}">
                <a16:creationId xmlns:a16="http://schemas.microsoft.com/office/drawing/2014/main" id="{B99AE209-E705-4D88-8AC2-2D74F77702A3}"/>
              </a:ext>
            </a:extLst>
          </p:cNvPr>
          <p:cNvSpPr/>
          <p:nvPr/>
        </p:nvSpPr>
        <p:spPr>
          <a:xfrm>
            <a:off x="6571584" y="2105242"/>
            <a:ext cx="1388501" cy="333015"/>
          </a:xfrm>
          <a:prstGeom prst="wedgeRectCallout">
            <a:avLst>
              <a:gd name="adj1" fmla="val -70137"/>
              <a:gd name="adj2" fmla="val -2214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rgbClr val="00B050"/>
                </a:solidFill>
                <a:latin typeface="Abadi Extra Light" panose="020B0204020104020204" pitchFamily="34" charset="0"/>
              </a:rPr>
              <a:t>Global maxima</a:t>
            </a:r>
          </a:p>
        </p:txBody>
      </p:sp>
      <p:sp>
        <p:nvSpPr>
          <p:cNvPr id="17" name="Speech Bubble: Rectangle 16">
            <a:extLst>
              <a:ext uri="{FF2B5EF4-FFF2-40B4-BE49-F238E27FC236}">
                <a16:creationId xmlns:a16="http://schemas.microsoft.com/office/drawing/2014/main" id="{BB43EA2B-E012-402F-B0E7-0CE15341E109}"/>
              </a:ext>
            </a:extLst>
          </p:cNvPr>
          <p:cNvSpPr/>
          <p:nvPr/>
        </p:nvSpPr>
        <p:spPr>
          <a:xfrm>
            <a:off x="2469981" y="2105242"/>
            <a:ext cx="1388501" cy="333015"/>
          </a:xfrm>
          <a:prstGeom prst="wedgeRectCallout">
            <a:avLst>
              <a:gd name="adj1" fmla="val 34394"/>
              <a:gd name="adj2" fmla="val 888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local maxima</a:t>
            </a:r>
          </a:p>
        </p:txBody>
      </p:sp>
      <p:sp>
        <p:nvSpPr>
          <p:cNvPr id="18" name="Speech Bubble: Rectangle 17">
            <a:extLst>
              <a:ext uri="{FF2B5EF4-FFF2-40B4-BE49-F238E27FC236}">
                <a16:creationId xmlns:a16="http://schemas.microsoft.com/office/drawing/2014/main" id="{96063477-4E17-4A0E-A747-F2A8DAA4D3C2}"/>
              </a:ext>
            </a:extLst>
          </p:cNvPr>
          <p:cNvSpPr/>
          <p:nvPr/>
        </p:nvSpPr>
        <p:spPr>
          <a:xfrm>
            <a:off x="4140744" y="2159110"/>
            <a:ext cx="1388501" cy="333015"/>
          </a:xfrm>
          <a:prstGeom prst="wedgeRectCallout">
            <a:avLst>
              <a:gd name="adj1" fmla="val -27287"/>
              <a:gd name="adj2" fmla="val 125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local maxima</a:t>
            </a:r>
          </a:p>
        </p:txBody>
      </p:sp>
      <p:sp>
        <p:nvSpPr>
          <p:cNvPr id="19" name="Speech Bubble: Rectangle 18">
            <a:extLst>
              <a:ext uri="{FF2B5EF4-FFF2-40B4-BE49-F238E27FC236}">
                <a16:creationId xmlns:a16="http://schemas.microsoft.com/office/drawing/2014/main" id="{0BFCDB1C-C420-4803-B0E1-C520325C4C77}"/>
              </a:ext>
            </a:extLst>
          </p:cNvPr>
          <p:cNvSpPr/>
          <p:nvPr/>
        </p:nvSpPr>
        <p:spPr>
          <a:xfrm>
            <a:off x="1934039" y="3794168"/>
            <a:ext cx="1388501" cy="333015"/>
          </a:xfrm>
          <a:prstGeom prst="wedgeRectCallout">
            <a:avLst>
              <a:gd name="adj1" fmla="val 22306"/>
              <a:gd name="adj2" fmla="val -7315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local minima</a:t>
            </a:r>
          </a:p>
        </p:txBody>
      </p:sp>
      <p:sp>
        <p:nvSpPr>
          <p:cNvPr id="21" name="Speech Bubble: Rectangle 20">
            <a:extLst>
              <a:ext uri="{FF2B5EF4-FFF2-40B4-BE49-F238E27FC236}">
                <a16:creationId xmlns:a16="http://schemas.microsoft.com/office/drawing/2014/main" id="{E17C20B7-ABD2-444E-8830-4934942D3D8B}"/>
              </a:ext>
            </a:extLst>
          </p:cNvPr>
          <p:cNvSpPr/>
          <p:nvPr/>
        </p:nvSpPr>
        <p:spPr>
          <a:xfrm>
            <a:off x="3403138" y="3509596"/>
            <a:ext cx="1388501" cy="333015"/>
          </a:xfrm>
          <a:prstGeom prst="wedgeRectCallout">
            <a:avLst>
              <a:gd name="adj1" fmla="val -2708"/>
              <a:gd name="adj2" fmla="val -813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local minima</a:t>
            </a:r>
          </a:p>
        </p:txBody>
      </p:sp>
      <p:sp>
        <p:nvSpPr>
          <p:cNvPr id="22" name="Speech Bubble: Rectangle 21">
            <a:extLst>
              <a:ext uri="{FF2B5EF4-FFF2-40B4-BE49-F238E27FC236}">
                <a16:creationId xmlns:a16="http://schemas.microsoft.com/office/drawing/2014/main" id="{B045D6A8-3FDB-487A-8969-B3653F9E6A04}"/>
              </a:ext>
            </a:extLst>
          </p:cNvPr>
          <p:cNvSpPr/>
          <p:nvPr/>
        </p:nvSpPr>
        <p:spPr>
          <a:xfrm>
            <a:off x="6144366" y="3788813"/>
            <a:ext cx="1388501" cy="333015"/>
          </a:xfrm>
          <a:prstGeom prst="wedgeRectCallout">
            <a:avLst>
              <a:gd name="adj1" fmla="val -2708"/>
              <a:gd name="adj2" fmla="val -813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 local minima</a:t>
            </a:r>
          </a:p>
        </p:txBody>
      </p:sp>
      <p:sp>
        <p:nvSpPr>
          <p:cNvPr id="23" name="Speech Bubble: Rectangle 22">
            <a:extLst>
              <a:ext uri="{FF2B5EF4-FFF2-40B4-BE49-F238E27FC236}">
                <a16:creationId xmlns:a16="http://schemas.microsoft.com/office/drawing/2014/main" id="{AE1E3792-7D97-4531-BA33-6D63435A06C8}"/>
              </a:ext>
            </a:extLst>
          </p:cNvPr>
          <p:cNvSpPr/>
          <p:nvPr/>
        </p:nvSpPr>
        <p:spPr>
          <a:xfrm>
            <a:off x="3690619" y="4900747"/>
            <a:ext cx="1388501" cy="333015"/>
          </a:xfrm>
          <a:prstGeom prst="wedgeRectCallout">
            <a:avLst>
              <a:gd name="adj1" fmla="val 70523"/>
              <a:gd name="adj2" fmla="val -439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rgbClr val="00B050"/>
                </a:solidFill>
                <a:latin typeface="Abadi Extra Light" panose="020B0204020104020204" pitchFamily="34" charset="0"/>
              </a:rPr>
              <a:t>Global minima</a:t>
            </a:r>
          </a:p>
        </p:txBody>
      </p:sp>
      <p:sp>
        <p:nvSpPr>
          <p:cNvPr id="27" name="Speech Bubble: Rectangle 26">
            <a:extLst>
              <a:ext uri="{FF2B5EF4-FFF2-40B4-BE49-F238E27FC236}">
                <a16:creationId xmlns:a16="http://schemas.microsoft.com/office/drawing/2014/main" id="{D1AB0EC3-1452-4F30-8DA1-7A440C876FF7}"/>
              </a:ext>
            </a:extLst>
          </p:cNvPr>
          <p:cNvSpPr/>
          <p:nvPr/>
        </p:nvSpPr>
        <p:spPr>
          <a:xfrm>
            <a:off x="10035842" y="4493698"/>
            <a:ext cx="1388502" cy="573557"/>
          </a:xfrm>
          <a:prstGeom prst="wedgeRectCallout">
            <a:avLst>
              <a:gd name="adj1" fmla="val -41420"/>
              <a:gd name="adj2" fmla="val 994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see what these are later</a:t>
            </a:r>
          </a:p>
        </p:txBody>
      </p:sp>
      <p:pic>
        <p:nvPicPr>
          <p:cNvPr id="28" name="Picture 27">
            <a:extLst>
              <a:ext uri="{FF2B5EF4-FFF2-40B4-BE49-F238E27FC236}">
                <a16:creationId xmlns:a16="http://schemas.microsoft.com/office/drawing/2014/main" id="{31747BA4-C6D9-416A-B4A4-7A760BBC399F}"/>
              </a:ext>
            </a:extLst>
          </p:cNvPr>
          <p:cNvPicPr>
            <a:picLocks noChangeAspect="1"/>
          </p:cNvPicPr>
          <p:nvPr/>
        </p:nvPicPr>
        <p:blipFill>
          <a:blip r:embed="rId5" cstate="print"/>
          <a:stretch>
            <a:fillRect/>
          </a:stretch>
        </p:blipFill>
        <p:spPr>
          <a:xfrm>
            <a:off x="10898038" y="2816505"/>
            <a:ext cx="1004822" cy="965223"/>
          </a:xfrm>
          <a:prstGeom prst="rect">
            <a:avLst/>
          </a:prstGeom>
        </p:spPr>
      </p:pic>
      <p:sp>
        <p:nvSpPr>
          <p:cNvPr id="29" name="Speech Bubble: Rectangle 28">
            <a:extLst>
              <a:ext uri="{FF2B5EF4-FFF2-40B4-BE49-F238E27FC236}">
                <a16:creationId xmlns:a16="http://schemas.microsoft.com/office/drawing/2014/main" id="{B65E09A4-AAB3-4365-9993-5A85FEFFC275}"/>
              </a:ext>
            </a:extLst>
          </p:cNvPr>
          <p:cNvSpPr/>
          <p:nvPr/>
        </p:nvSpPr>
        <p:spPr>
          <a:xfrm>
            <a:off x="7869297" y="2497391"/>
            <a:ext cx="2938590" cy="878648"/>
          </a:xfrm>
          <a:prstGeom prst="wedgeRectCallout">
            <a:avLst>
              <a:gd name="adj1" fmla="val 59318"/>
              <a:gd name="adj2" fmla="val 28371"/>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b="0" dirty="0">
                <a:solidFill>
                  <a:schemeClr val="tx1"/>
                </a:solidFill>
                <a:latin typeface="Abadi Extra Light" panose="020B0204020104020204" pitchFamily="34" charset="0"/>
              </a:rPr>
              <a:t>Usually interested in global optima but often want to find local optima, too</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569A43D-6820-4628-B4BC-FF2023794BF8}"/>
                  </a:ext>
                </a:extLst>
              </p:cNvPr>
              <p:cNvSpPr txBox="1"/>
              <p:nvPr/>
            </p:nvSpPr>
            <p:spPr>
              <a:xfrm>
                <a:off x="7606565" y="3862389"/>
                <a:ext cx="2834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𝑥</m:t>
                      </m:r>
                    </m:oMath>
                  </m:oMathPara>
                </a14:m>
                <a:endParaRPr lang="en-IN" sz="2800" dirty="0"/>
              </a:p>
            </p:txBody>
          </p:sp>
        </mc:Choice>
        <mc:Fallback xmlns="">
          <p:sp>
            <p:nvSpPr>
              <p:cNvPr id="32" name="TextBox 31">
                <a:extLst>
                  <a:ext uri="{FF2B5EF4-FFF2-40B4-BE49-F238E27FC236}">
                    <a16:creationId xmlns:a16="http://schemas.microsoft.com/office/drawing/2014/main" xmlns="" xmlns:a14="http://schemas.microsoft.com/office/drawing/2010/main" id="{2569A43D-6820-4628-B4BC-FF2023794BF8}"/>
                  </a:ext>
                </a:extLst>
              </p:cNvPr>
              <p:cNvSpPr txBox="1">
                <a:spLocks noRot="1" noChangeAspect="1" noMove="1" noResize="1" noEditPoints="1" noAdjustHandles="1" noChangeArrowheads="1" noChangeShapeType="1" noTextEdit="1"/>
              </p:cNvSpPr>
              <p:nvPr/>
            </p:nvSpPr>
            <p:spPr>
              <a:xfrm>
                <a:off x="7606565" y="3862389"/>
                <a:ext cx="283411" cy="430887"/>
              </a:xfrm>
              <a:prstGeom prst="rect">
                <a:avLst/>
              </a:prstGeom>
              <a:blipFill>
                <a:blip r:embed="rId6" cstate="print"/>
                <a:stretch>
                  <a:fillRect/>
                </a:stretch>
              </a:blipFill>
            </p:spPr>
            <p:txBody>
              <a:bodyPr/>
              <a:lstStyle/>
              <a:p>
                <a:r>
                  <a:rPr lang="en-IN">
                    <a:noFill/>
                  </a:rPr>
                  <a:t> </a:t>
                </a:r>
              </a:p>
            </p:txBody>
          </p:sp>
        </mc:Fallback>
      </mc:AlternateContent>
      <p:sp>
        <p:nvSpPr>
          <p:cNvPr id="20" name="Speech Bubble: Rectangle 19">
            <a:extLst>
              <a:ext uri="{FF2B5EF4-FFF2-40B4-BE49-F238E27FC236}">
                <a16:creationId xmlns:a16="http://schemas.microsoft.com/office/drawing/2014/main" id="{CD6A1AD0-B1FF-4A3F-AE88-0117DA885142}"/>
              </a:ext>
            </a:extLst>
          </p:cNvPr>
          <p:cNvSpPr/>
          <p:nvPr/>
        </p:nvSpPr>
        <p:spPr>
          <a:xfrm>
            <a:off x="6473565" y="260890"/>
            <a:ext cx="2865027" cy="808640"/>
          </a:xfrm>
          <a:prstGeom prst="wedgeRectCallout">
            <a:avLst>
              <a:gd name="adj1" fmla="val 6222"/>
              <a:gd name="adj2" fmla="val 645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The objective function of the ML problem we are solving (e.g., squared loss for regression)</a:t>
            </a:r>
          </a:p>
        </p:txBody>
      </p:sp>
      <p:sp>
        <p:nvSpPr>
          <p:cNvPr id="24" name="Speech Bubble: Rectangle 23">
            <a:extLst>
              <a:ext uri="{FF2B5EF4-FFF2-40B4-BE49-F238E27FC236}">
                <a16:creationId xmlns:a16="http://schemas.microsoft.com/office/drawing/2014/main" id="{88C3CF7C-4F64-4C04-AE27-585F58C462B8}"/>
              </a:ext>
            </a:extLst>
          </p:cNvPr>
          <p:cNvSpPr/>
          <p:nvPr/>
        </p:nvSpPr>
        <p:spPr>
          <a:xfrm>
            <a:off x="9448800" y="225308"/>
            <a:ext cx="2176542" cy="777914"/>
          </a:xfrm>
          <a:prstGeom prst="wedgeRectCallout">
            <a:avLst>
              <a:gd name="adj1" fmla="val 30325"/>
              <a:gd name="adj2" fmla="val 8198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Assume unconstrained for now, i.e., just a real-valued number/vector</a:t>
            </a:r>
          </a:p>
        </p:txBody>
      </p:sp>
      <p:sp>
        <p:nvSpPr>
          <p:cNvPr id="25" name="Speech Bubble: Rectangle 24">
            <a:extLst>
              <a:ext uri="{FF2B5EF4-FFF2-40B4-BE49-F238E27FC236}">
                <a16:creationId xmlns:a16="http://schemas.microsoft.com/office/drawing/2014/main" id="{A0F8094E-A11A-4784-B6E7-46AE8773A4BA}"/>
              </a:ext>
            </a:extLst>
          </p:cNvPr>
          <p:cNvSpPr/>
          <p:nvPr/>
        </p:nvSpPr>
        <p:spPr>
          <a:xfrm>
            <a:off x="8128990" y="3491993"/>
            <a:ext cx="3386735" cy="808640"/>
          </a:xfrm>
          <a:prstGeom prst="wedgeRectCallout">
            <a:avLst>
              <a:gd name="adj1" fmla="val -35847"/>
              <a:gd name="adj2" fmla="val -6685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For deep learning models, often the local optima are what we can find (and they usually suffice) – more later</a:t>
            </a:r>
          </a:p>
        </p:txBody>
      </p:sp>
    </p:spTree>
    <p:custDataLst>
      <p:tags r:id="rId1"/>
    </p:custDataLst>
    <p:extLst>
      <p:ext uri="{BB962C8B-B14F-4D97-AF65-F5344CB8AC3E}">
        <p14:creationId xmlns:p14="http://schemas.microsoft.com/office/powerpoint/2010/main" val="2981699802"/>
      </p:ext>
    </p:extLst>
  </p:cSld>
  <p:clrMapOvr>
    <a:masterClrMapping/>
  </p:clrMapOvr>
  <mc:AlternateContent xmlns:mc="http://schemas.openxmlformats.org/markup-compatibility/2006" xmlns:p14="http://schemas.microsoft.com/office/powerpoint/2010/main">
    <mc:Choice Requires="p14">
      <p:transition spd="slow" p14:dur="2000" advTm="218986"/>
    </mc:Choice>
    <mc:Fallback xmlns="">
      <p:transition spd="slow" advTm="2189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down)">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down)">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par>
                                <p:cTn id="28" presetID="22" presetClass="entr" presetSubtype="4"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down)">
                                      <p:cBhvr>
                                        <p:cTn id="30" dur="500"/>
                                        <p:tgtEl>
                                          <p:spTgt spid="13"/>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down)">
                                      <p:cBhvr>
                                        <p:cTn id="33" dur="500"/>
                                        <p:tgtEl>
                                          <p:spTgt spid="32"/>
                                        </p:tgtEl>
                                      </p:cBhvr>
                                    </p:animEffect>
                                  </p:childTnLst>
                                </p:cTn>
                              </p:par>
                              <p:par>
                                <p:cTn id="34" presetID="22" presetClass="entr" presetSubtype="4"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down)">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2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down)">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down)">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wipe(down)">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wipe(down)">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wipe(down)">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down)">
                                      <p:cBhvr>
                                        <p:cTn id="81" dur="500"/>
                                        <p:tgtEl>
                                          <p:spTgt spid="28"/>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wipe(down)">
                                      <p:cBhvr>
                                        <p:cTn id="84" dur="500"/>
                                        <p:tgtEl>
                                          <p:spTgt spid="29"/>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down)">
                                      <p:cBhvr>
                                        <p:cTn id="89" dur="500"/>
                                        <p:tgtEl>
                                          <p:spTgt spid="25"/>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nodeType="clickEffect">
                                  <p:stCondLst>
                                    <p:cond delay="0"/>
                                  </p:stCondLst>
                                  <p:childTnLst>
                                    <p:set>
                                      <p:cBhvr>
                                        <p:cTn id="93" dur="1" fill="hold">
                                          <p:stCondLst>
                                            <p:cond delay="0"/>
                                          </p:stCondLst>
                                        </p:cTn>
                                        <p:tgtEl>
                                          <p:spTgt spid="4">
                                            <p:txEl>
                                              <p:pRg st="8" end="8"/>
                                            </p:txEl>
                                          </p:spTgt>
                                        </p:tgtEl>
                                        <p:attrNameLst>
                                          <p:attrName>style.visibility</p:attrName>
                                        </p:attrNameLst>
                                      </p:cBhvr>
                                      <p:to>
                                        <p:strVal val="visible"/>
                                      </p:to>
                                    </p:set>
                                    <p:animEffect transition="in" filter="wipe(down)">
                                      <p:cBhvr>
                                        <p:cTn id="94" dur="500"/>
                                        <p:tgtEl>
                                          <p:spTgt spid="4">
                                            <p:txEl>
                                              <p:pRg st="8" end="8"/>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27"/>
                                        </p:tgtEl>
                                        <p:attrNameLst>
                                          <p:attrName>style.visibility</p:attrName>
                                        </p:attrNameLst>
                                      </p:cBhvr>
                                      <p:to>
                                        <p:strVal val="visible"/>
                                      </p:to>
                                    </p:set>
                                    <p:animEffect transition="in" filter="wipe(down)">
                                      <p:cBhvr>
                                        <p:cTn id="99" dur="500"/>
                                        <p:tgtEl>
                                          <p:spTgt spid="2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nodeType="clickEffect">
                                  <p:stCondLst>
                                    <p:cond delay="0"/>
                                  </p:stCondLst>
                                  <p:childTnLst>
                                    <p:set>
                                      <p:cBhvr>
                                        <p:cTn id="103" dur="1" fill="hold">
                                          <p:stCondLst>
                                            <p:cond delay="0"/>
                                          </p:stCondLst>
                                        </p:cTn>
                                        <p:tgtEl>
                                          <p:spTgt spid="4">
                                            <p:txEl>
                                              <p:pRg st="10" end="10"/>
                                            </p:txEl>
                                          </p:spTgt>
                                        </p:tgtEl>
                                        <p:attrNameLst>
                                          <p:attrName>style.visibility</p:attrName>
                                        </p:attrNameLst>
                                      </p:cBhvr>
                                      <p:to>
                                        <p:strVal val="visible"/>
                                      </p:to>
                                    </p:set>
                                    <p:animEffect transition="in" filter="wipe(down)">
                                      <p:cBhvr>
                                        <p:cTn id="104"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1" grpId="0" animBg="1"/>
      <p:bldP spid="22" grpId="0" animBg="1"/>
      <p:bldP spid="23" grpId="0" animBg="1"/>
      <p:bldP spid="27" grpId="0" animBg="1"/>
      <p:bldP spid="29" grpId="0" animBg="1"/>
      <p:bldP spid="32" grpId="0" animBg="1"/>
      <p:bldP spid="20" grpId="0" animBg="1"/>
      <p:bldP spid="24" grpId="0" animBg="1"/>
      <p:bldP spid="2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0AB6-B294-2E03-946E-21274C9BE7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396CDC-1945-8F8F-C495-2C41F5FB031C}"/>
              </a:ext>
            </a:extLst>
          </p:cNvPr>
          <p:cNvSpPr>
            <a:spLocks noGrp="1"/>
          </p:cNvSpPr>
          <p:nvPr>
            <p:ph idx="1"/>
          </p:nvPr>
        </p:nvSpPr>
        <p:spPr/>
        <p:txBody>
          <a:bodyPr/>
          <a:lstStyle/>
          <a:p>
            <a:r>
              <a:rPr lang="en-US" dirty="0"/>
              <a:t>Repeat steps 1-4 for a few more epochs until the parameters converge to their optimal values.</a:t>
            </a:r>
          </a:p>
          <a:p>
            <a:r>
              <a:rPr lang="en-US" dirty="0"/>
              <a:t>After several epochs, the MGD algorithm should converge to a slope of 2 and an intercept of 0, which is the true solution for this linear regression problem. Note that MGD can converge faster than regular SGD, especially when the loss landscape is rugged or the learning rate is low.</a:t>
            </a:r>
          </a:p>
          <a:p>
            <a:endParaRPr lang="en-US" dirty="0"/>
          </a:p>
          <a:p>
            <a:endParaRPr lang="en-IN" dirty="0"/>
          </a:p>
        </p:txBody>
      </p:sp>
    </p:spTree>
    <p:extLst>
      <p:ext uri="{BB962C8B-B14F-4D97-AF65-F5344CB8AC3E}">
        <p14:creationId xmlns:p14="http://schemas.microsoft.com/office/powerpoint/2010/main" val="2449485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8316-7ED6-939B-12C1-8CF02ABA78C2}"/>
              </a:ext>
            </a:extLst>
          </p:cNvPr>
          <p:cNvSpPr>
            <a:spLocks noGrp="1"/>
          </p:cNvSpPr>
          <p:nvPr>
            <p:ph type="title"/>
          </p:nvPr>
        </p:nvSpPr>
        <p:spPr/>
        <p:txBody>
          <a:bodyPr/>
          <a:lstStyle/>
          <a:p>
            <a:r>
              <a:rPr lang="en-IN" b="0" i="0" dirty="0">
                <a:solidFill>
                  <a:srgbClr val="374151"/>
                </a:solidFill>
                <a:effectLst/>
                <a:latin typeface="Söhne"/>
              </a:rPr>
              <a:t>Nesterov Accelerated Gradient Descent (NAG)</a:t>
            </a:r>
            <a:endParaRPr lang="en-IN" dirty="0"/>
          </a:p>
        </p:txBody>
      </p:sp>
      <p:sp>
        <p:nvSpPr>
          <p:cNvPr id="3" name="Content Placeholder 2">
            <a:extLst>
              <a:ext uri="{FF2B5EF4-FFF2-40B4-BE49-F238E27FC236}">
                <a16:creationId xmlns:a16="http://schemas.microsoft.com/office/drawing/2014/main" id="{69606A20-2F8B-A380-0562-A0325962F599}"/>
              </a:ext>
            </a:extLst>
          </p:cNvPr>
          <p:cNvSpPr>
            <a:spLocks noGrp="1"/>
          </p:cNvSpPr>
          <p:nvPr>
            <p:ph idx="1"/>
          </p:nvPr>
        </p:nvSpPr>
        <p:spPr/>
        <p:txBody>
          <a:bodyPr/>
          <a:lstStyle/>
          <a:p>
            <a:r>
              <a:rPr lang="en-US" b="0" i="0" dirty="0">
                <a:solidFill>
                  <a:srgbClr val="374151"/>
                </a:solidFill>
                <a:effectLst/>
                <a:latin typeface="Söhne"/>
              </a:rPr>
              <a:t>Nesterov Accelerated Gradient Descent (NAG) is a modification of the standard Momentum-based Gradient Descent algorithm that further improves the convergence rate of the optimization process.</a:t>
            </a:r>
          </a:p>
          <a:p>
            <a:r>
              <a:rPr lang="en-US" b="0" i="0" dirty="0">
                <a:solidFill>
                  <a:srgbClr val="374151"/>
                </a:solidFill>
                <a:effectLst/>
                <a:latin typeface="Söhne"/>
              </a:rPr>
              <a:t>In traditional MGD, the velocity vector is computed using the current gradient, which can cause the velocity vector to overshoot the optimal parameters when the current gradient is not representative of the true direction of the cost function. This can result in oscillations and slower convergence.</a:t>
            </a:r>
            <a:endParaRPr lang="en-IN" dirty="0"/>
          </a:p>
        </p:txBody>
      </p:sp>
    </p:spTree>
    <p:extLst>
      <p:ext uri="{BB962C8B-B14F-4D97-AF65-F5344CB8AC3E}">
        <p14:creationId xmlns:p14="http://schemas.microsoft.com/office/powerpoint/2010/main" val="362378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40655B-F4BB-262B-31DB-678344243957}"/>
              </a:ext>
            </a:extLst>
          </p:cNvPr>
          <p:cNvSpPr>
            <a:spLocks noGrp="1"/>
          </p:cNvSpPr>
          <p:nvPr>
            <p:ph idx="1"/>
          </p:nvPr>
        </p:nvSpPr>
        <p:spPr>
          <a:xfrm>
            <a:off x="838200" y="1751798"/>
            <a:ext cx="10515600" cy="4983430"/>
          </a:xfrm>
        </p:spPr>
        <p:txBody>
          <a:bodyPr>
            <a:normAutofit fontScale="92500" lnSpcReduction="10000"/>
          </a:bodyPr>
          <a:lstStyle/>
          <a:p>
            <a:r>
              <a:rPr lang="en-US" b="0" i="0" dirty="0">
                <a:solidFill>
                  <a:srgbClr val="374151"/>
                </a:solidFill>
                <a:effectLst/>
                <a:latin typeface="Söhne"/>
              </a:rPr>
              <a:t>NAG addresses this issue by updating the velocity vector using a "look-ahead" gradient, which estimates the gradient at the next step based on the current velocity vector. </a:t>
            </a:r>
          </a:p>
          <a:p>
            <a:pPr algn="l"/>
            <a:r>
              <a:rPr lang="en-US" b="0" i="0" dirty="0">
                <a:solidFill>
                  <a:srgbClr val="374151"/>
                </a:solidFill>
                <a:effectLst/>
                <a:latin typeface="Söhne"/>
              </a:rPr>
              <a:t>The update rule for NAG can be written as:</a:t>
            </a:r>
          </a:p>
          <a:p>
            <a:pPr algn="l"/>
            <a:r>
              <a:rPr lang="en-US" b="0" i="0" dirty="0">
                <a:solidFill>
                  <a:srgbClr val="374151"/>
                </a:solidFill>
                <a:effectLst/>
                <a:latin typeface="Söhne"/>
              </a:rPr>
              <a:t>v = βv + (1-β)∇J(θ - βv) θ = θ – αv</a:t>
            </a:r>
          </a:p>
          <a:p>
            <a:pPr algn="l"/>
            <a:endParaRPr lang="en-US" b="0" i="0" dirty="0">
              <a:solidFill>
                <a:srgbClr val="374151"/>
              </a:solidFill>
              <a:effectLst/>
              <a:latin typeface="Söhne"/>
            </a:endParaRPr>
          </a:p>
          <a:p>
            <a:pPr algn="l"/>
            <a:r>
              <a:rPr lang="en-US" b="0" i="0" dirty="0">
                <a:solidFill>
                  <a:srgbClr val="374151"/>
                </a:solidFill>
                <a:effectLst/>
                <a:latin typeface="Söhne"/>
              </a:rPr>
              <a:t>where θ is the vector of parameters, ∇J(θ - βv) is the look-ahead gradient, α is the learning rate, β is the momentum parameter, and v is the velocity vector.</a:t>
            </a:r>
          </a:p>
          <a:p>
            <a:r>
              <a:rPr lang="en-US" b="0" i="0" dirty="0">
                <a:solidFill>
                  <a:srgbClr val="374151"/>
                </a:solidFill>
                <a:effectLst/>
                <a:latin typeface="Söhne"/>
              </a:rPr>
              <a:t>The look-ahead gradient allows NAG to anticipate the next direction of the cost function and adjust the velocity vector accordingly. This can lead to faster convergence and more accurate parameter estimates compared to traditional MGD.</a:t>
            </a:r>
            <a:endParaRPr lang="en-IN" dirty="0"/>
          </a:p>
        </p:txBody>
      </p:sp>
      <p:sp>
        <p:nvSpPr>
          <p:cNvPr id="4" name="Title 1">
            <a:extLst>
              <a:ext uri="{FF2B5EF4-FFF2-40B4-BE49-F238E27FC236}">
                <a16:creationId xmlns:a16="http://schemas.microsoft.com/office/drawing/2014/main" id="{7DE818E6-6B58-0BA5-C21E-ECA3E94B3093}"/>
              </a:ext>
            </a:extLst>
          </p:cNvPr>
          <p:cNvSpPr>
            <a:spLocks noGrp="1"/>
          </p:cNvSpPr>
          <p:nvPr>
            <p:ph type="title"/>
          </p:nvPr>
        </p:nvSpPr>
        <p:spPr>
          <a:xfrm>
            <a:off x="838200" y="18255"/>
            <a:ext cx="10515600" cy="1325563"/>
          </a:xfrm>
        </p:spPr>
        <p:txBody>
          <a:bodyPr/>
          <a:lstStyle/>
          <a:p>
            <a:r>
              <a:rPr lang="en-IN" b="0" i="0" dirty="0">
                <a:solidFill>
                  <a:srgbClr val="374151"/>
                </a:solidFill>
                <a:effectLst/>
                <a:latin typeface="Söhne"/>
              </a:rPr>
              <a:t>Nesterov Accelerated Gradient Descent (NAG)</a:t>
            </a:r>
            <a:endParaRPr lang="en-IN" dirty="0"/>
          </a:p>
        </p:txBody>
      </p:sp>
    </p:spTree>
    <p:extLst>
      <p:ext uri="{BB962C8B-B14F-4D97-AF65-F5344CB8AC3E}">
        <p14:creationId xmlns:p14="http://schemas.microsoft.com/office/powerpoint/2010/main" val="558016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A6AB0-BA12-F834-04C7-FEB74ADC917C}"/>
              </a:ext>
            </a:extLst>
          </p:cNvPr>
          <p:cNvSpPr>
            <a:spLocks noGrp="1"/>
          </p:cNvSpPr>
          <p:nvPr>
            <p:ph type="title"/>
          </p:nvPr>
        </p:nvSpPr>
        <p:spPr>
          <a:xfrm>
            <a:off x="838200" y="365126"/>
            <a:ext cx="10515600" cy="315912"/>
          </a:xfrm>
        </p:spPr>
        <p:txBody>
          <a:bodyPr>
            <a:normAutofit fontScale="90000"/>
          </a:bodyPr>
          <a:lstStyle/>
          <a:p>
            <a:r>
              <a:rPr lang="en-US" b="0" i="0" dirty="0" err="1">
                <a:solidFill>
                  <a:srgbClr val="374151"/>
                </a:solidFill>
                <a:effectLst/>
                <a:latin typeface="Söhne"/>
              </a:rPr>
              <a:t>AdaGrad</a:t>
            </a:r>
            <a:r>
              <a:rPr lang="en-US" b="0" i="0" dirty="0">
                <a:solidFill>
                  <a:srgbClr val="374151"/>
                </a:solidFill>
                <a:effectLst/>
                <a:latin typeface="Söhne"/>
              </a:rPr>
              <a:t> (Adaptive Gradient)</a:t>
            </a:r>
            <a:endParaRPr lang="en-IN" dirty="0"/>
          </a:p>
        </p:txBody>
      </p:sp>
      <p:sp>
        <p:nvSpPr>
          <p:cNvPr id="3" name="Content Placeholder 2">
            <a:extLst>
              <a:ext uri="{FF2B5EF4-FFF2-40B4-BE49-F238E27FC236}">
                <a16:creationId xmlns:a16="http://schemas.microsoft.com/office/drawing/2014/main" id="{2FC3BE30-5758-A797-1C82-2BDDD373E254}"/>
              </a:ext>
            </a:extLst>
          </p:cNvPr>
          <p:cNvSpPr>
            <a:spLocks noGrp="1"/>
          </p:cNvSpPr>
          <p:nvPr>
            <p:ph idx="1"/>
          </p:nvPr>
        </p:nvSpPr>
        <p:spPr>
          <a:xfrm>
            <a:off x="838200" y="1058779"/>
            <a:ext cx="10515600" cy="5118184"/>
          </a:xfrm>
        </p:spPr>
        <p:txBody>
          <a:bodyPr/>
          <a:lstStyle/>
          <a:p>
            <a:pPr algn="l"/>
            <a:r>
              <a:rPr lang="en-US" b="0" i="0" dirty="0" err="1">
                <a:solidFill>
                  <a:srgbClr val="374151"/>
                </a:solidFill>
                <a:effectLst/>
                <a:latin typeface="Söhne"/>
              </a:rPr>
              <a:t>AdaGrad</a:t>
            </a:r>
            <a:r>
              <a:rPr lang="en-US" b="0" i="0" dirty="0">
                <a:solidFill>
                  <a:srgbClr val="374151"/>
                </a:solidFill>
                <a:effectLst/>
                <a:latin typeface="Söhne"/>
              </a:rPr>
              <a:t> (Adaptive Gradient) is a gradient descent optimization algorithm that adapts the learning rate of each parameter based on the historical gradient information.</a:t>
            </a:r>
          </a:p>
          <a:p>
            <a:pPr algn="l"/>
            <a:endParaRPr lang="en-US" b="0" i="0" dirty="0">
              <a:solidFill>
                <a:srgbClr val="374151"/>
              </a:solidFill>
              <a:effectLst/>
              <a:latin typeface="Söhne"/>
            </a:endParaRPr>
          </a:p>
          <a:p>
            <a:pPr algn="l"/>
            <a:r>
              <a:rPr lang="en-US" b="0" i="0" dirty="0">
                <a:solidFill>
                  <a:srgbClr val="374151"/>
                </a:solidFill>
                <a:effectLst/>
                <a:latin typeface="Söhne"/>
              </a:rPr>
              <a:t>The basic idea of </a:t>
            </a:r>
            <a:r>
              <a:rPr lang="en-US" b="0" i="0" dirty="0" err="1">
                <a:solidFill>
                  <a:srgbClr val="374151"/>
                </a:solidFill>
                <a:effectLst/>
                <a:latin typeface="Söhne"/>
              </a:rPr>
              <a:t>AdaGrad</a:t>
            </a:r>
            <a:r>
              <a:rPr lang="en-US" b="0" i="0" dirty="0">
                <a:solidFill>
                  <a:srgbClr val="374151"/>
                </a:solidFill>
                <a:effectLst/>
                <a:latin typeface="Söhne"/>
              </a:rPr>
              <a:t> is to use a different learning rate for each parameter, which is adapted during the training process. </a:t>
            </a:r>
          </a:p>
          <a:p>
            <a:pPr algn="l"/>
            <a:endParaRPr lang="en-US" b="0" i="0" dirty="0">
              <a:solidFill>
                <a:srgbClr val="374151"/>
              </a:solidFill>
              <a:effectLst/>
              <a:latin typeface="Söhne"/>
            </a:endParaRPr>
          </a:p>
          <a:p>
            <a:pPr algn="l"/>
            <a:r>
              <a:rPr lang="en-US" b="0" i="0" dirty="0">
                <a:solidFill>
                  <a:srgbClr val="374151"/>
                </a:solidFill>
                <a:effectLst/>
                <a:latin typeface="Söhne"/>
              </a:rPr>
              <a:t>The learning rate is decreased for frequently occurring features and increased for infrequent features, which can improve the performance of the model.</a:t>
            </a:r>
          </a:p>
          <a:p>
            <a:endParaRPr lang="en-IN" dirty="0"/>
          </a:p>
        </p:txBody>
      </p:sp>
    </p:spTree>
    <p:extLst>
      <p:ext uri="{BB962C8B-B14F-4D97-AF65-F5344CB8AC3E}">
        <p14:creationId xmlns:p14="http://schemas.microsoft.com/office/powerpoint/2010/main" val="1897634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F483-64DC-B028-313B-FC71920DCB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BF493C-DAE7-B268-3A86-8B5090E7244A}"/>
              </a:ext>
            </a:extLst>
          </p:cNvPr>
          <p:cNvSpPr>
            <a:spLocks noGrp="1"/>
          </p:cNvSpPr>
          <p:nvPr>
            <p:ph idx="1"/>
          </p:nvPr>
        </p:nvSpPr>
        <p:spPr/>
        <p:txBody>
          <a:bodyPr>
            <a:normAutofit/>
          </a:bodyPr>
          <a:lstStyle/>
          <a:p>
            <a:r>
              <a:rPr lang="en-US" dirty="0"/>
              <a:t>The </a:t>
            </a:r>
            <a:r>
              <a:rPr lang="en-US" dirty="0" err="1"/>
              <a:t>AdaGrad</a:t>
            </a:r>
            <a:r>
              <a:rPr lang="en-US" dirty="0"/>
              <a:t> algorithm can be summarized in the following steps:</a:t>
            </a:r>
          </a:p>
          <a:p>
            <a:r>
              <a:rPr lang="en-US" dirty="0"/>
              <a:t>Initialize the weight vector w and the gradient sum G to zero.</a:t>
            </a:r>
          </a:p>
          <a:p>
            <a:pPr marL="0" indent="0">
              <a:buNone/>
            </a:pPr>
            <a:r>
              <a:rPr lang="en-US" dirty="0"/>
              <a:t>For each iteration t:</a:t>
            </a:r>
          </a:p>
          <a:p>
            <a:pPr marL="0" indent="0">
              <a:buNone/>
            </a:pPr>
            <a:r>
              <a:rPr lang="en-US" dirty="0"/>
              <a:t>a. Compute the gradient </a:t>
            </a:r>
            <a:r>
              <a:rPr lang="en-US" dirty="0" err="1"/>
              <a:t>gt</a:t>
            </a:r>
            <a:r>
              <a:rPr lang="en-US" dirty="0"/>
              <a:t> of the loss function with respect to the weight w(t).</a:t>
            </a:r>
          </a:p>
          <a:p>
            <a:pPr marL="0" indent="0">
              <a:buNone/>
            </a:pPr>
            <a:r>
              <a:rPr lang="en-US" dirty="0"/>
              <a:t>b. Add the squared gradient gt^2 to the diagonal of G.</a:t>
            </a:r>
          </a:p>
          <a:p>
            <a:pPr marL="0" indent="0">
              <a:buNone/>
            </a:pPr>
            <a:r>
              <a:rPr lang="en-US" dirty="0"/>
              <a:t>c. Compute the update vector </a:t>
            </a:r>
            <a:r>
              <a:rPr lang="en-US" dirty="0" err="1"/>
              <a:t>δt</a:t>
            </a:r>
            <a:r>
              <a:rPr lang="en-US" dirty="0"/>
              <a:t> as: </a:t>
            </a:r>
            <a:r>
              <a:rPr lang="en-US" dirty="0" err="1"/>
              <a:t>δt</a:t>
            </a:r>
            <a:r>
              <a:rPr lang="en-US" dirty="0"/>
              <a:t> = (η / √(Gt + ε)) * </a:t>
            </a:r>
            <a:r>
              <a:rPr lang="en-US" dirty="0" err="1"/>
              <a:t>gt</a:t>
            </a:r>
            <a:endParaRPr lang="en-US" dirty="0"/>
          </a:p>
          <a:p>
            <a:pPr marL="0" indent="0">
              <a:buNone/>
            </a:pPr>
            <a:r>
              <a:rPr lang="en-US" dirty="0"/>
              <a:t>d. Update the weight vector as: w(t+1) = w(t) - </a:t>
            </a:r>
            <a:r>
              <a:rPr lang="en-US" dirty="0" err="1"/>
              <a:t>δt</a:t>
            </a:r>
            <a:endParaRPr lang="en-IN" dirty="0"/>
          </a:p>
        </p:txBody>
      </p:sp>
    </p:spTree>
    <p:extLst>
      <p:ext uri="{BB962C8B-B14F-4D97-AF65-F5344CB8AC3E}">
        <p14:creationId xmlns:p14="http://schemas.microsoft.com/office/powerpoint/2010/main" val="2589053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8EDA-B6E4-7A5D-A23B-3F0D0ADB7B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E7665D-9CBE-C4F5-0721-8459618CD082}"/>
              </a:ext>
            </a:extLst>
          </p:cNvPr>
          <p:cNvSpPr>
            <a:spLocks noGrp="1"/>
          </p:cNvSpPr>
          <p:nvPr>
            <p:ph idx="1"/>
          </p:nvPr>
        </p:nvSpPr>
        <p:spPr/>
        <p:txBody>
          <a:bodyPr/>
          <a:lstStyle/>
          <a:p>
            <a:r>
              <a:rPr lang="en-US" b="0" i="0" dirty="0">
                <a:solidFill>
                  <a:srgbClr val="374151"/>
                </a:solidFill>
                <a:effectLst/>
                <a:latin typeface="Söhne"/>
              </a:rPr>
              <a:t>One advantage of </a:t>
            </a:r>
            <a:r>
              <a:rPr lang="en-US" b="0" i="0" dirty="0" err="1">
                <a:solidFill>
                  <a:srgbClr val="374151"/>
                </a:solidFill>
                <a:effectLst/>
                <a:latin typeface="Söhne"/>
              </a:rPr>
              <a:t>AdaGrad</a:t>
            </a:r>
            <a:r>
              <a:rPr lang="en-US" b="0" i="0" dirty="0">
                <a:solidFill>
                  <a:srgbClr val="374151"/>
                </a:solidFill>
                <a:effectLst/>
                <a:latin typeface="Söhne"/>
              </a:rPr>
              <a:t> is that it does not require a manual tuning of the learning rate, as the learning rate is automatically adjusted based on the historical gradient information. However, one disadvantage is that the learning rate can become too small over time, which can lead to slow convergence or premature stopping of the algorithm.</a:t>
            </a:r>
            <a:endParaRPr lang="en-IN" dirty="0"/>
          </a:p>
        </p:txBody>
      </p:sp>
    </p:spTree>
    <p:extLst>
      <p:ext uri="{BB962C8B-B14F-4D97-AF65-F5344CB8AC3E}">
        <p14:creationId xmlns:p14="http://schemas.microsoft.com/office/powerpoint/2010/main" val="856850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16A-89ED-8CAB-FF23-4D2B3D5AA831}"/>
              </a:ext>
            </a:extLst>
          </p:cNvPr>
          <p:cNvSpPr>
            <a:spLocks noGrp="1"/>
          </p:cNvSpPr>
          <p:nvPr>
            <p:ph type="title"/>
          </p:nvPr>
        </p:nvSpPr>
        <p:spPr>
          <a:xfrm>
            <a:off x="838200" y="365125"/>
            <a:ext cx="10515600" cy="520399"/>
          </a:xfrm>
        </p:spPr>
        <p:txBody>
          <a:bodyPr>
            <a:normAutofit fontScale="90000"/>
          </a:bodyPr>
          <a:lstStyle/>
          <a:p>
            <a:pPr algn="ctr"/>
            <a:r>
              <a:rPr lang="en-US" dirty="0"/>
              <a:t>Regularization</a:t>
            </a:r>
            <a:endParaRPr lang="en-IN" dirty="0"/>
          </a:p>
        </p:txBody>
      </p:sp>
      <p:sp>
        <p:nvSpPr>
          <p:cNvPr id="3" name="Content Placeholder 2">
            <a:extLst>
              <a:ext uri="{FF2B5EF4-FFF2-40B4-BE49-F238E27FC236}">
                <a16:creationId xmlns:a16="http://schemas.microsoft.com/office/drawing/2014/main" id="{5CE12916-2F2C-5047-389C-7C5AB8EC1849}"/>
              </a:ext>
            </a:extLst>
          </p:cNvPr>
          <p:cNvSpPr>
            <a:spLocks noGrp="1"/>
          </p:cNvSpPr>
          <p:nvPr>
            <p:ph idx="1"/>
          </p:nvPr>
        </p:nvSpPr>
        <p:spPr>
          <a:xfrm>
            <a:off x="838200" y="885524"/>
            <a:ext cx="10515600" cy="5291439"/>
          </a:xfrm>
        </p:spPr>
        <p:txBody>
          <a:bodyPr>
            <a:normAutofit fontScale="77500" lnSpcReduction="20000"/>
          </a:bodyPr>
          <a:lstStyle/>
          <a:p>
            <a:r>
              <a:rPr lang="en-US" dirty="0"/>
              <a:t>Regularization is a technique used in machine learning to prevent overfitting of a model. </a:t>
            </a:r>
          </a:p>
          <a:p>
            <a:r>
              <a:rPr lang="en-US" dirty="0"/>
              <a:t>Overfitting occurs when a model is too complex and fits the training data too closely, resulting in poor performance on new, unseen data. </a:t>
            </a:r>
          </a:p>
          <a:p>
            <a:r>
              <a:rPr lang="en-US" dirty="0"/>
              <a:t>Regularization adds a penalty term to the loss function of a model, which discourages the model from learning overly complex patterns in the data.</a:t>
            </a:r>
          </a:p>
          <a:p>
            <a:endParaRPr lang="en-US" dirty="0"/>
          </a:p>
          <a:p>
            <a:r>
              <a:rPr lang="en-US" dirty="0"/>
              <a:t>There are several types of regularization techniques</a:t>
            </a:r>
          </a:p>
          <a:p>
            <a:r>
              <a:rPr lang="en-US" dirty="0"/>
              <a:t>L1 regularization (also known as Lasso)</a:t>
            </a:r>
          </a:p>
          <a:p>
            <a:r>
              <a:rPr lang="en-US" dirty="0"/>
              <a:t>L2 regularization (also known as Ridge)</a:t>
            </a:r>
          </a:p>
          <a:p>
            <a:r>
              <a:rPr lang="en-US" dirty="0"/>
              <a:t> Elastic Net regularization. </a:t>
            </a:r>
          </a:p>
          <a:p>
            <a:r>
              <a:rPr lang="en-US" dirty="0"/>
              <a:t>L1 regularization adds a penalty term to the loss function that is proportional to the absolute value of the model weights, </a:t>
            </a:r>
          </a:p>
          <a:p>
            <a:r>
              <a:rPr lang="en-US" dirty="0"/>
              <a:t> L2 regularization adds a penalty term that is proportional to the square of the model weights.</a:t>
            </a:r>
          </a:p>
          <a:p>
            <a:r>
              <a:rPr lang="en-US" dirty="0"/>
              <a:t>Elastic Net regularization is a combination of L1 and L2 regularization</a:t>
            </a:r>
            <a:endParaRPr lang="en-IN" dirty="0"/>
          </a:p>
        </p:txBody>
      </p:sp>
    </p:spTree>
    <p:extLst>
      <p:ext uri="{BB962C8B-B14F-4D97-AF65-F5344CB8AC3E}">
        <p14:creationId xmlns:p14="http://schemas.microsoft.com/office/powerpoint/2010/main" val="553069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A54DE-DA62-371E-0B61-2B14B7C7D96A}"/>
              </a:ext>
            </a:extLst>
          </p:cNvPr>
          <p:cNvSpPr>
            <a:spLocks noGrp="1"/>
          </p:cNvSpPr>
          <p:nvPr>
            <p:ph type="title"/>
          </p:nvPr>
        </p:nvSpPr>
        <p:spPr>
          <a:xfrm>
            <a:off x="838200" y="365126"/>
            <a:ext cx="10515600" cy="462648"/>
          </a:xfrm>
        </p:spPr>
        <p:txBody>
          <a:bodyPr>
            <a:normAutofit fontScale="90000"/>
          </a:bodyPr>
          <a:lstStyle/>
          <a:p>
            <a:pPr algn="ctr"/>
            <a:r>
              <a:rPr lang="en-US" b="0" i="0" dirty="0">
                <a:solidFill>
                  <a:srgbClr val="374151"/>
                </a:solidFill>
                <a:effectLst/>
                <a:latin typeface="Söhne"/>
              </a:rPr>
              <a:t>L1 regularization</a:t>
            </a:r>
            <a:endParaRPr lang="en-IN" dirty="0"/>
          </a:p>
        </p:txBody>
      </p:sp>
      <p:sp>
        <p:nvSpPr>
          <p:cNvPr id="3" name="Content Placeholder 2">
            <a:extLst>
              <a:ext uri="{FF2B5EF4-FFF2-40B4-BE49-F238E27FC236}">
                <a16:creationId xmlns:a16="http://schemas.microsoft.com/office/drawing/2014/main" id="{179E877B-C332-2E41-217F-F326D4AA2025}"/>
              </a:ext>
            </a:extLst>
          </p:cNvPr>
          <p:cNvSpPr>
            <a:spLocks noGrp="1"/>
          </p:cNvSpPr>
          <p:nvPr>
            <p:ph idx="1"/>
          </p:nvPr>
        </p:nvSpPr>
        <p:spPr>
          <a:xfrm>
            <a:off x="838200" y="962526"/>
            <a:ext cx="10515600" cy="5214437"/>
          </a:xfrm>
        </p:spPr>
        <p:txBody>
          <a:bodyPr>
            <a:normAutofit fontScale="92500" lnSpcReduction="10000"/>
          </a:bodyPr>
          <a:lstStyle/>
          <a:p>
            <a:pPr algn="just"/>
            <a:r>
              <a:rPr lang="en-US" b="0" i="0" dirty="0">
                <a:solidFill>
                  <a:srgbClr val="374151"/>
                </a:solidFill>
                <a:effectLst/>
                <a:latin typeface="Söhne"/>
              </a:rPr>
              <a:t>L1 regularization, also known as Lasso regularization, is a technique used in machine learning to prevent overfitting by adding a penalty term to the loss function of a model. </a:t>
            </a:r>
          </a:p>
          <a:p>
            <a:pPr algn="just"/>
            <a:r>
              <a:rPr lang="en-US" b="0" i="0" dirty="0">
                <a:solidFill>
                  <a:srgbClr val="374151"/>
                </a:solidFill>
                <a:effectLst/>
                <a:latin typeface="Söhne"/>
              </a:rPr>
              <a:t>The penalty term is proportional to the absolute value of the model weights, which encourages the model to learn sparse representations of the data.</a:t>
            </a:r>
          </a:p>
          <a:p>
            <a:pPr algn="just"/>
            <a:r>
              <a:rPr lang="en-US" b="0" i="0" dirty="0">
                <a:solidFill>
                  <a:srgbClr val="374151"/>
                </a:solidFill>
                <a:effectLst/>
                <a:latin typeface="Söhne"/>
              </a:rPr>
              <a:t>L1 regularization, the loss function of a model is modified by adding a regularization term multiplied by a hyperparameter lambda.</a:t>
            </a:r>
          </a:p>
          <a:p>
            <a:pPr algn="just"/>
            <a:r>
              <a:rPr lang="en-US" b="0" i="0" dirty="0">
                <a:solidFill>
                  <a:srgbClr val="374151"/>
                </a:solidFill>
                <a:effectLst/>
                <a:latin typeface="Söhne"/>
              </a:rPr>
              <a:t> The regularization term is the sum of the absolute values of the model weights, also known as the L1 norm. </a:t>
            </a:r>
          </a:p>
          <a:p>
            <a:pPr algn="just"/>
            <a:r>
              <a:rPr lang="en-US" b="0" i="0" dirty="0">
                <a:solidFill>
                  <a:srgbClr val="374151"/>
                </a:solidFill>
                <a:effectLst/>
                <a:latin typeface="Söhne"/>
              </a:rPr>
              <a:t>The resulting optimization problem is to minimize the sum of the squared errors between the predicted and actual values, subject to the constraint that the sum of the absolute values of the model weights is less than or equal to lambda.</a:t>
            </a:r>
            <a:endParaRPr lang="en-IN" dirty="0"/>
          </a:p>
        </p:txBody>
      </p:sp>
    </p:spTree>
    <p:extLst>
      <p:ext uri="{BB962C8B-B14F-4D97-AF65-F5344CB8AC3E}">
        <p14:creationId xmlns:p14="http://schemas.microsoft.com/office/powerpoint/2010/main" val="1744582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98BE4F5-999A-321C-D8E1-040ED070AC49}"/>
              </a:ext>
            </a:extLst>
          </p:cNvPr>
          <p:cNvSpPr>
            <a:spLocks noGrp="1"/>
          </p:cNvSpPr>
          <p:nvPr>
            <p:ph idx="1"/>
          </p:nvPr>
        </p:nvSpPr>
        <p:spPr>
          <a:xfrm>
            <a:off x="838200" y="211756"/>
            <a:ext cx="10515600" cy="6487427"/>
          </a:xfrm>
        </p:spPr>
        <p:txBody>
          <a:bodyPr>
            <a:normAutofit fontScale="62500" lnSpcReduction="20000"/>
          </a:bodyPr>
          <a:lstStyle/>
          <a:p>
            <a:pPr marL="0" indent="0">
              <a:buNone/>
            </a:pPr>
            <a:r>
              <a:rPr lang="en-US" dirty="0"/>
              <a:t>Let's say we have a linear regression model with a set of features X1, X2, X3, and X4 to predict the price of a house. The coefficients of the model are represented by w1, w2, w3, and w4 respectively. </a:t>
            </a:r>
          </a:p>
          <a:p>
            <a:pPr marL="0" indent="0">
              <a:buNone/>
            </a:pPr>
            <a:r>
              <a:rPr lang="en-US" dirty="0"/>
              <a:t>The model can be written as:</a:t>
            </a:r>
          </a:p>
          <a:p>
            <a:pPr marL="0" indent="0" algn="ctr">
              <a:buNone/>
            </a:pPr>
            <a:r>
              <a:rPr lang="en-US" dirty="0"/>
              <a:t>y = w1X1 + w2X2 + w3X3 + w4X4 + b</a:t>
            </a:r>
          </a:p>
          <a:p>
            <a:pPr marL="0" indent="0">
              <a:buNone/>
            </a:pPr>
            <a:r>
              <a:rPr lang="en-US" dirty="0"/>
              <a:t>where y is the predicted price and b is the bias term.</a:t>
            </a:r>
          </a:p>
          <a:p>
            <a:endParaRPr lang="en-US" dirty="0"/>
          </a:p>
          <a:p>
            <a:pPr marL="0" indent="0">
              <a:buNone/>
            </a:pPr>
            <a:r>
              <a:rPr lang="en-US" dirty="0"/>
              <a:t>To prevent overfitting, we can add L1 regularization to the loss function of the model. The loss function with L1 regularization is:</a:t>
            </a:r>
          </a:p>
          <a:p>
            <a:endParaRPr lang="en-US" dirty="0"/>
          </a:p>
          <a:p>
            <a:pPr marL="0" indent="0" algn="ctr">
              <a:buNone/>
            </a:pPr>
            <a:r>
              <a:rPr lang="en-US" dirty="0"/>
              <a:t>L = (1/N)sum((</a:t>
            </a:r>
            <a:r>
              <a:rPr lang="en-US" dirty="0" err="1"/>
              <a:t>y_pred</a:t>
            </a:r>
            <a:r>
              <a:rPr lang="en-US" dirty="0"/>
              <a:t> - </a:t>
            </a:r>
            <a:r>
              <a:rPr lang="en-US" dirty="0" err="1"/>
              <a:t>y_true</a:t>
            </a:r>
            <a:r>
              <a:rPr lang="en-US" dirty="0"/>
              <a:t>)^2) + </a:t>
            </a:r>
            <a:r>
              <a:rPr lang="en-US" dirty="0" err="1"/>
              <a:t>lambdasum</a:t>
            </a:r>
            <a:r>
              <a:rPr lang="en-US" dirty="0"/>
              <a:t>(|</a:t>
            </a:r>
            <a:r>
              <a:rPr lang="en-US" dirty="0" err="1"/>
              <a:t>wi</a:t>
            </a:r>
            <a:r>
              <a:rPr lang="en-US" dirty="0"/>
              <a:t>|)</a:t>
            </a:r>
          </a:p>
          <a:p>
            <a:endParaRPr lang="en-US" dirty="0"/>
          </a:p>
          <a:p>
            <a:pPr marL="0" indent="0">
              <a:buNone/>
            </a:pPr>
            <a:r>
              <a:rPr lang="en-US" dirty="0"/>
              <a:t>where N is the number of samples, </a:t>
            </a:r>
            <a:r>
              <a:rPr lang="en-US" dirty="0" err="1"/>
              <a:t>y_pred</a:t>
            </a:r>
            <a:r>
              <a:rPr lang="en-US" dirty="0"/>
              <a:t> is the predicted value, and </a:t>
            </a:r>
            <a:r>
              <a:rPr lang="en-US" dirty="0" err="1"/>
              <a:t>y_true</a:t>
            </a:r>
            <a:r>
              <a:rPr lang="en-US" dirty="0"/>
              <a:t> is the true value.</a:t>
            </a:r>
          </a:p>
          <a:p>
            <a:endParaRPr lang="en-US" dirty="0"/>
          </a:p>
          <a:p>
            <a:pPr marL="0" indent="0">
              <a:buNone/>
            </a:pPr>
            <a:r>
              <a:rPr lang="en-US" dirty="0"/>
              <a:t>The second term in the loss function is the L1 regularization term. The hyperparameter lambda controls the strength of the regularization.</a:t>
            </a:r>
          </a:p>
          <a:p>
            <a:endParaRPr lang="en-US" dirty="0"/>
          </a:p>
          <a:p>
            <a:pPr marL="0" indent="0">
              <a:buNone/>
            </a:pPr>
            <a:r>
              <a:rPr lang="en-US" dirty="0"/>
              <a:t>During training, the model will learn the values of w1, w2, w3, and w4 that minimize the loss function subject to the L1 regularization constraint. The effect of the L1 regularization is to encourage the model to learn sparse weights, which can lead to some of the coefficients being set to zero. This has the effect of selecting the most important features for the prediction task and reducing the complexity of the model.</a:t>
            </a:r>
          </a:p>
          <a:p>
            <a:pPr marL="0" indent="0">
              <a:buNone/>
            </a:pPr>
            <a:endParaRPr lang="en-US" dirty="0"/>
          </a:p>
          <a:p>
            <a:pPr marL="0" indent="0">
              <a:buNone/>
            </a:pPr>
            <a:r>
              <a:rPr lang="en-US" dirty="0"/>
              <a:t>For example, if the L1 regularization sets w3 to zero, it means that the feature X3 is not important for the prediction task and can be removed from the model.</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027627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512E98-026F-8094-2939-E2B5E3EBE69F}"/>
              </a:ext>
            </a:extLst>
          </p:cNvPr>
          <p:cNvSpPr>
            <a:spLocks noGrp="1"/>
          </p:cNvSpPr>
          <p:nvPr>
            <p:ph idx="1"/>
          </p:nvPr>
        </p:nvSpPr>
        <p:spPr>
          <a:xfrm>
            <a:off x="838200" y="327258"/>
            <a:ext cx="10515600" cy="6333423"/>
          </a:xfrm>
        </p:spPr>
        <p:txBody>
          <a:bodyPr>
            <a:normAutofit fontScale="47500" lnSpcReduction="20000"/>
          </a:bodyPr>
          <a:lstStyle/>
          <a:p>
            <a:r>
              <a:rPr lang="en-US" sz="3600" dirty="0"/>
              <a:t>x = [1, 2, 3, 4, 5]</a:t>
            </a:r>
          </a:p>
          <a:p>
            <a:r>
              <a:rPr lang="en-US" sz="3600" dirty="0" err="1"/>
              <a:t>y_true</a:t>
            </a:r>
            <a:r>
              <a:rPr lang="en-US" sz="3600" dirty="0"/>
              <a:t> = [2, 4, 6, 8, 10]</a:t>
            </a:r>
          </a:p>
          <a:p>
            <a:endParaRPr lang="en-US" sz="3600" dirty="0"/>
          </a:p>
          <a:p>
            <a:pPr marL="0" indent="0">
              <a:buNone/>
            </a:pPr>
            <a:r>
              <a:rPr lang="en-US" sz="3600" dirty="0"/>
              <a:t>We initialize the weights as w0 = 0.5 and w1 = 0.5, and set lambda = 0.1.</a:t>
            </a:r>
          </a:p>
          <a:p>
            <a:pPr marL="0" indent="0">
              <a:buNone/>
            </a:pPr>
            <a:r>
              <a:rPr lang="en-US" sz="3600" dirty="0"/>
              <a:t>After training the model, we obtain the following values of the weights:</a:t>
            </a:r>
          </a:p>
          <a:p>
            <a:pPr marL="0" indent="0">
              <a:buNone/>
            </a:pPr>
            <a:r>
              <a:rPr lang="en-US" sz="3600" dirty="0"/>
              <a:t>w0 = 0.676 and w1 = 1.339</a:t>
            </a:r>
          </a:p>
          <a:p>
            <a:pPr marL="0" indent="0">
              <a:buNone/>
            </a:pPr>
            <a:r>
              <a:rPr lang="en-US" sz="3600" dirty="0"/>
              <a:t>To apply the L1 regularization penalty, we take the absolute values of the weights and sum them:</a:t>
            </a:r>
          </a:p>
          <a:p>
            <a:endParaRPr lang="en-US" sz="3600" dirty="0"/>
          </a:p>
          <a:p>
            <a:pPr marL="0" indent="0">
              <a:buNone/>
            </a:pPr>
            <a:r>
              <a:rPr lang="en-US" sz="3600" dirty="0"/>
              <a:t>|w0| + |w1| = |0.676| + |1.339| = 2.015</a:t>
            </a:r>
          </a:p>
          <a:p>
            <a:endParaRPr lang="en-US" sz="3600" dirty="0"/>
          </a:p>
          <a:p>
            <a:pPr marL="0" indent="0">
              <a:buNone/>
            </a:pPr>
            <a:r>
              <a:rPr lang="en-US" sz="3600" dirty="0"/>
              <a:t>We then multiply this sum by the regularization parameter lambda and add it to the original loss function:</a:t>
            </a:r>
          </a:p>
          <a:p>
            <a:endParaRPr lang="en-US" sz="3600" dirty="0"/>
          </a:p>
          <a:p>
            <a:pPr marL="0" indent="0">
              <a:buNone/>
            </a:pPr>
            <a:r>
              <a:rPr lang="en-US" sz="3600" dirty="0"/>
              <a:t>L = (1/5) * sum((</a:t>
            </a:r>
            <a:r>
              <a:rPr lang="en-US" sz="3600" dirty="0" err="1"/>
              <a:t>y_pred</a:t>
            </a:r>
            <a:r>
              <a:rPr lang="en-US" sz="3600" dirty="0"/>
              <a:t> - </a:t>
            </a:r>
            <a:r>
              <a:rPr lang="en-US" sz="3600" dirty="0" err="1"/>
              <a:t>y_true</a:t>
            </a:r>
            <a:r>
              <a:rPr lang="en-US" sz="3600" dirty="0"/>
              <a:t>)^2) + 0.1 * 2.015</a:t>
            </a:r>
          </a:p>
          <a:p>
            <a:endParaRPr lang="en-US" sz="3600" dirty="0"/>
          </a:p>
          <a:p>
            <a:pPr marL="0" indent="0">
              <a:buNone/>
            </a:pPr>
            <a:r>
              <a:rPr lang="en-US" sz="3600" dirty="0"/>
              <a:t>Finally, we optimize the loss function with respect to the weights using gradient descent or some other optimization algorithm.</a:t>
            </a:r>
          </a:p>
          <a:p>
            <a:endParaRPr lang="en-US" sz="3600" dirty="0"/>
          </a:p>
          <a:p>
            <a:r>
              <a:rPr lang="en-US" sz="3600" dirty="0"/>
              <a:t>Note that the L1 regularization penalty encourages sparsity in the weights, which means that some of the weights may become exactly zero. In this example, it is possible that either w0 or w1 (or both) become zero, depending on the strength of the regularization and the size of the dataset</a:t>
            </a:r>
          </a:p>
          <a:p>
            <a:endParaRPr lang="en-US" sz="3600" dirty="0"/>
          </a:p>
          <a:p>
            <a:endParaRPr lang="en-US" dirty="0"/>
          </a:p>
          <a:p>
            <a:endParaRPr lang="en-US" dirty="0"/>
          </a:p>
        </p:txBody>
      </p:sp>
    </p:spTree>
    <p:extLst>
      <p:ext uri="{BB962C8B-B14F-4D97-AF65-F5344CB8AC3E}">
        <p14:creationId xmlns:p14="http://schemas.microsoft.com/office/powerpoint/2010/main" val="894391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A function being optimized can be either </a:t>
            </a:r>
            <a:r>
              <a:rPr lang="en-IN" dirty="0">
                <a:solidFill>
                  <a:srgbClr val="0000FF"/>
                </a:solidFill>
                <a:latin typeface="Abadi Extra Light" panose="020B0204020104020204" pitchFamily="34" charset="0"/>
              </a:rPr>
              <a:t>convex</a:t>
            </a:r>
            <a:r>
              <a:rPr lang="en-IN" dirty="0">
                <a:latin typeface="Abadi Extra Light" panose="020B0204020104020204" pitchFamily="34" charset="0"/>
              </a:rPr>
              <a:t> or </a:t>
            </a:r>
            <a:r>
              <a:rPr lang="en-IN" dirty="0">
                <a:solidFill>
                  <a:srgbClr val="0000FF"/>
                </a:solidFill>
                <a:latin typeface="Abadi Extra Light" panose="020B0204020104020204" pitchFamily="34" charset="0"/>
              </a:rPr>
              <a:t>non-convex</a:t>
            </a:r>
          </a:p>
          <a:p>
            <a:pPr>
              <a:buFont typeface="Wingdings" panose="05000000000000000000" pitchFamily="2" charset="2"/>
              <a:buChar char="§"/>
            </a:pPr>
            <a:r>
              <a:rPr lang="en-IN" dirty="0">
                <a:latin typeface="Abadi Extra Light" panose="020B0204020104020204" pitchFamily="34" charset="0"/>
              </a:rPr>
              <a:t>Here are a couple of examples of convex functions</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Here are a couple of examples of non-convex functions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Convex and Non-Convex Functions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3</a:t>
            </a:fld>
            <a:endParaRPr lang="en-IN" sz="2800" dirty="0">
              <a:solidFill>
                <a:schemeClr val="accent2">
                  <a:lumMod val="40000"/>
                  <a:lumOff val="60000"/>
                </a:schemeClr>
              </a:solidFill>
            </a:endParaRPr>
          </a:p>
        </p:txBody>
      </p:sp>
      <p:pic>
        <p:nvPicPr>
          <p:cNvPr id="5122" name="Picture 2">
            <a:extLst>
              <a:ext uri="{FF2B5EF4-FFF2-40B4-BE49-F238E27FC236}">
                <a16:creationId xmlns:a16="http://schemas.microsoft.com/office/drawing/2014/main" id="{B3429344-A662-482C-BAD4-FB133CF6D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4157" y="2205491"/>
            <a:ext cx="5046866" cy="18418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CD43667-C3BE-47FA-91FA-4B506636BF8E}"/>
              </a:ext>
            </a:extLst>
          </p:cNvPr>
          <p:cNvPicPr>
            <a:picLocks noChangeAspect="1"/>
          </p:cNvPicPr>
          <p:nvPr/>
        </p:nvPicPr>
        <p:blipFill>
          <a:blip r:embed="rId4" cstate="print"/>
          <a:stretch>
            <a:fillRect/>
          </a:stretch>
        </p:blipFill>
        <p:spPr>
          <a:xfrm>
            <a:off x="10821519" y="2764865"/>
            <a:ext cx="1004822" cy="965223"/>
          </a:xfrm>
          <a:prstGeom prst="rect">
            <a:avLst/>
          </a:prstGeom>
        </p:spPr>
      </p:pic>
      <p:sp>
        <p:nvSpPr>
          <p:cNvPr id="7" name="Speech Bubble: Rectangle 6">
            <a:extLst>
              <a:ext uri="{FF2B5EF4-FFF2-40B4-BE49-F238E27FC236}">
                <a16:creationId xmlns:a16="http://schemas.microsoft.com/office/drawing/2014/main" id="{BEB0D540-6172-4E3B-9428-5A313D7630B6}"/>
              </a:ext>
            </a:extLst>
          </p:cNvPr>
          <p:cNvSpPr/>
          <p:nvPr/>
        </p:nvSpPr>
        <p:spPr>
          <a:xfrm>
            <a:off x="7835471" y="2205491"/>
            <a:ext cx="3137152" cy="559374"/>
          </a:xfrm>
          <a:prstGeom prst="wedgeRectCallout">
            <a:avLst>
              <a:gd name="adj1" fmla="val 49715"/>
              <a:gd name="adj2" fmla="val 111341"/>
            </a:avLst>
          </a:prstGeom>
          <a:solidFill>
            <a:schemeClr val="accent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Convex functions are bowl-shaped. They have a unique optima (minima)</a:t>
            </a:r>
            <a:endParaRPr lang="en-GB" sz="1600" dirty="0">
              <a:solidFill>
                <a:schemeClr val="tx1"/>
              </a:solidFill>
              <a:latin typeface="Abadi Extra Light" panose="020B0204020104020204" pitchFamily="34" charset="0"/>
            </a:endParaRPr>
          </a:p>
        </p:txBody>
      </p:sp>
      <p:sp>
        <p:nvSpPr>
          <p:cNvPr id="8" name="Speech Bubble: Rectangle 7">
            <a:extLst>
              <a:ext uri="{FF2B5EF4-FFF2-40B4-BE49-F238E27FC236}">
                <a16:creationId xmlns:a16="http://schemas.microsoft.com/office/drawing/2014/main" id="{FF8A2554-7036-46B1-9BA4-52ACA03262CE}"/>
              </a:ext>
            </a:extLst>
          </p:cNvPr>
          <p:cNvSpPr/>
          <p:nvPr/>
        </p:nvSpPr>
        <p:spPr>
          <a:xfrm>
            <a:off x="7241023" y="3109417"/>
            <a:ext cx="3242120" cy="710108"/>
          </a:xfrm>
          <a:prstGeom prst="wedgeRectCallout">
            <a:avLst>
              <a:gd name="adj1" fmla="val 68513"/>
              <a:gd name="adj2" fmla="val -14157"/>
            </a:avLst>
          </a:prstGeom>
          <a:solidFill>
            <a:schemeClr val="accent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Negative of a convex function is called a </a:t>
            </a:r>
            <a:r>
              <a:rPr lang="en-IN" sz="1600" dirty="0">
                <a:solidFill>
                  <a:srgbClr val="0000FF"/>
                </a:solidFill>
                <a:latin typeface="Abadi Extra Light" panose="020B0204020104020204" pitchFamily="34" charset="0"/>
              </a:rPr>
              <a:t>concave</a:t>
            </a:r>
            <a:r>
              <a:rPr lang="en-IN" sz="1600" dirty="0">
                <a:solidFill>
                  <a:schemeClr val="tx1"/>
                </a:solidFill>
                <a:latin typeface="Abadi Extra Light" panose="020B0204020104020204" pitchFamily="34" charset="0"/>
              </a:rPr>
              <a:t> function, which also has a unique optima (maxima)</a:t>
            </a:r>
            <a:endParaRPr lang="en-GB" sz="1600" dirty="0">
              <a:solidFill>
                <a:schemeClr val="tx1"/>
              </a:solidFill>
              <a:latin typeface="Abadi Extra Light" panose="020B0204020104020204" pitchFamily="34" charset="0"/>
            </a:endParaRPr>
          </a:p>
        </p:txBody>
      </p:sp>
      <p:pic>
        <p:nvPicPr>
          <p:cNvPr id="5124" name="Picture 4">
            <a:extLst>
              <a:ext uri="{FF2B5EF4-FFF2-40B4-BE49-F238E27FC236}">
                <a16:creationId xmlns:a16="http://schemas.microsoft.com/office/drawing/2014/main" id="{1DD0DB2D-75D0-4BD5-80E2-54638E16AA6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68951" y="4797364"/>
            <a:ext cx="5666520" cy="18596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8A5D088B-278B-4E9A-9A42-3B573C551DF7}"/>
              </a:ext>
            </a:extLst>
          </p:cNvPr>
          <p:cNvPicPr>
            <a:picLocks noChangeAspect="1"/>
          </p:cNvPicPr>
          <p:nvPr/>
        </p:nvPicPr>
        <p:blipFill>
          <a:blip r:embed="rId4" cstate="print"/>
          <a:stretch>
            <a:fillRect/>
          </a:stretch>
        </p:blipFill>
        <p:spPr>
          <a:xfrm>
            <a:off x="11001040" y="5443408"/>
            <a:ext cx="1004822" cy="965223"/>
          </a:xfrm>
          <a:prstGeom prst="rect">
            <a:avLst/>
          </a:prstGeom>
        </p:spPr>
      </p:pic>
      <p:sp>
        <p:nvSpPr>
          <p:cNvPr id="11" name="Speech Bubble: Rectangle 10">
            <a:extLst>
              <a:ext uri="{FF2B5EF4-FFF2-40B4-BE49-F238E27FC236}">
                <a16:creationId xmlns:a16="http://schemas.microsoft.com/office/drawing/2014/main" id="{C412F27B-D0F8-4C3C-BAF2-6F7A6DEC401E}"/>
              </a:ext>
            </a:extLst>
          </p:cNvPr>
          <p:cNvSpPr/>
          <p:nvPr/>
        </p:nvSpPr>
        <p:spPr>
          <a:xfrm>
            <a:off x="8477251" y="4338581"/>
            <a:ext cx="2723516" cy="965223"/>
          </a:xfrm>
          <a:prstGeom prst="wedgeRectCallout">
            <a:avLst>
              <a:gd name="adj1" fmla="val 49715"/>
              <a:gd name="adj2" fmla="val 111341"/>
            </a:avLst>
          </a:prstGeom>
          <a:solidFill>
            <a:schemeClr val="accent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Non-convex functions have multiple minima. Usually harder to optimize as compared to convex functions</a:t>
            </a:r>
            <a:endParaRPr lang="en-GB" sz="1600" dirty="0">
              <a:solidFill>
                <a:schemeClr val="tx1"/>
              </a:solidFill>
              <a:latin typeface="Abadi Extra Light" panose="020B0204020104020204" pitchFamily="34" charset="0"/>
            </a:endParaRPr>
          </a:p>
        </p:txBody>
      </p:sp>
      <p:sp>
        <p:nvSpPr>
          <p:cNvPr id="13" name="Speech Bubble: Rectangle 12">
            <a:extLst>
              <a:ext uri="{FF2B5EF4-FFF2-40B4-BE49-F238E27FC236}">
                <a16:creationId xmlns:a16="http://schemas.microsoft.com/office/drawing/2014/main" id="{E029F3C6-9FCA-46D2-9FD8-5EBF6A4956CE}"/>
              </a:ext>
            </a:extLst>
          </p:cNvPr>
          <p:cNvSpPr/>
          <p:nvPr/>
        </p:nvSpPr>
        <p:spPr>
          <a:xfrm>
            <a:off x="8017354" y="5557243"/>
            <a:ext cx="2338683" cy="710108"/>
          </a:xfrm>
          <a:prstGeom prst="wedgeRectCallout">
            <a:avLst>
              <a:gd name="adj1" fmla="val 81483"/>
              <a:gd name="adj2" fmla="val -2746"/>
            </a:avLst>
          </a:prstGeom>
          <a:solidFill>
            <a:schemeClr val="accent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Loss functions of most deep learning models are non-convex</a:t>
            </a:r>
            <a:endParaRPr lang="en-GB"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30982645"/>
      </p:ext>
    </p:extLst>
  </p:cSld>
  <p:clrMapOvr>
    <a:masterClrMapping/>
  </p:clrMapOvr>
  <mc:AlternateContent xmlns:mc="http://schemas.openxmlformats.org/markup-compatibility/2006" xmlns:p14="http://schemas.microsoft.com/office/powerpoint/2010/main">
    <mc:Choice Requires="p14">
      <p:transition spd="slow" p14:dur="2000" advTm="131345"/>
    </mc:Choice>
    <mc:Fallback xmlns="">
      <p:transition spd="slow" advTm="1313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Effect transition="in" filter="wipe(down)">
                                      <p:cBhvr>
                                        <p:cTn id="17" dur="500"/>
                                        <p:tgtEl>
                                          <p:spTgt spid="51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down)">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124"/>
                                        </p:tgtEl>
                                        <p:attrNameLst>
                                          <p:attrName>style.visibility</p:attrName>
                                        </p:attrNameLst>
                                      </p:cBhvr>
                                      <p:to>
                                        <p:strVal val="visible"/>
                                      </p:to>
                                    </p:set>
                                    <p:animEffect transition="in" filter="wipe(down)">
                                      <p:cBhvr>
                                        <p:cTn id="40" dur="500"/>
                                        <p:tgtEl>
                                          <p:spTgt spid="512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down)">
                                      <p:cBhvr>
                                        <p:cTn id="45" dur="500"/>
                                        <p:tgtEl>
                                          <p:spTgt spid="1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down)">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8D1DC-1BAA-84B1-EF95-3087B7147D4E}"/>
              </a:ext>
            </a:extLst>
          </p:cNvPr>
          <p:cNvSpPr>
            <a:spLocks noGrp="1"/>
          </p:cNvSpPr>
          <p:nvPr>
            <p:ph type="title"/>
          </p:nvPr>
        </p:nvSpPr>
        <p:spPr>
          <a:xfrm>
            <a:off x="838200" y="365125"/>
            <a:ext cx="10515600" cy="414521"/>
          </a:xfrm>
        </p:spPr>
        <p:txBody>
          <a:bodyPr>
            <a:normAutofit fontScale="90000"/>
          </a:bodyPr>
          <a:lstStyle/>
          <a:p>
            <a:pPr algn="ctr"/>
            <a:r>
              <a:rPr lang="en-US" b="0" i="0" dirty="0">
                <a:solidFill>
                  <a:srgbClr val="374151"/>
                </a:solidFill>
                <a:effectLst/>
                <a:latin typeface="Söhne"/>
              </a:rPr>
              <a:t>L2 regularization</a:t>
            </a:r>
            <a:endParaRPr lang="en-IN" dirty="0"/>
          </a:p>
        </p:txBody>
      </p:sp>
      <p:sp>
        <p:nvSpPr>
          <p:cNvPr id="3" name="Content Placeholder 2">
            <a:extLst>
              <a:ext uri="{FF2B5EF4-FFF2-40B4-BE49-F238E27FC236}">
                <a16:creationId xmlns:a16="http://schemas.microsoft.com/office/drawing/2014/main" id="{63D7223B-0233-980A-44DA-CC8E5E8FE6DE}"/>
              </a:ext>
            </a:extLst>
          </p:cNvPr>
          <p:cNvSpPr>
            <a:spLocks noGrp="1"/>
          </p:cNvSpPr>
          <p:nvPr>
            <p:ph idx="1"/>
          </p:nvPr>
        </p:nvSpPr>
        <p:spPr>
          <a:xfrm>
            <a:off x="838200" y="962526"/>
            <a:ext cx="10515600" cy="5214437"/>
          </a:xfrm>
        </p:spPr>
        <p:txBody>
          <a:bodyPr>
            <a:normAutofit fontScale="92500" lnSpcReduction="10000"/>
          </a:bodyPr>
          <a:lstStyle/>
          <a:p>
            <a:r>
              <a:rPr lang="en-US" b="0" i="0" dirty="0">
                <a:solidFill>
                  <a:srgbClr val="374151"/>
                </a:solidFill>
                <a:effectLst/>
                <a:latin typeface="Söhne"/>
              </a:rPr>
              <a:t>L2 regularization, also known as Ridge regularization, The penalty term is proportional to the square of the model weights, which encourages the model to learn small weights.</a:t>
            </a:r>
          </a:p>
          <a:p>
            <a:r>
              <a:rPr lang="en-US" b="0" i="0" dirty="0">
                <a:solidFill>
                  <a:srgbClr val="374151"/>
                </a:solidFill>
                <a:effectLst/>
                <a:latin typeface="Söhne"/>
              </a:rPr>
              <a:t>In L2 regularization, the loss function of a model is modified by adding a regularization term multiplied by a hyperparameter lambda</a:t>
            </a:r>
          </a:p>
          <a:p>
            <a:r>
              <a:rPr lang="en-US" b="0" i="0" dirty="0">
                <a:solidFill>
                  <a:srgbClr val="374151"/>
                </a:solidFill>
                <a:effectLst/>
                <a:latin typeface="Söhne"/>
              </a:rPr>
              <a:t>The regularization term is the sum of the squared values of the model weights, also known as the L2 norm.</a:t>
            </a:r>
          </a:p>
          <a:p>
            <a:r>
              <a:rPr lang="en-US" b="0" i="0" dirty="0">
                <a:solidFill>
                  <a:srgbClr val="374151"/>
                </a:solidFill>
                <a:effectLst/>
                <a:latin typeface="Söhne"/>
              </a:rPr>
              <a:t>The effect of L2 regularization is to shrink the weights of all the features towards zero, but not necessarily to zero. </a:t>
            </a:r>
          </a:p>
          <a:p>
            <a:r>
              <a:rPr lang="en-US" b="0" i="0" dirty="0">
                <a:solidFill>
                  <a:srgbClr val="374151"/>
                </a:solidFill>
                <a:effectLst/>
                <a:latin typeface="Söhne"/>
              </a:rPr>
              <a:t>This has the effect of reducing the magnitude of the weights and reducing the complexity of the model.</a:t>
            </a:r>
          </a:p>
          <a:p>
            <a:pPr algn="l"/>
            <a:r>
              <a:rPr lang="en-US" b="0" i="0" dirty="0">
                <a:solidFill>
                  <a:srgbClr val="374151"/>
                </a:solidFill>
                <a:effectLst/>
                <a:latin typeface="Söhne"/>
              </a:rPr>
              <a:t>The loss function with L2 regularization is:</a:t>
            </a:r>
          </a:p>
          <a:p>
            <a:pPr marL="0" indent="0" algn="ctr">
              <a:buNone/>
            </a:pPr>
            <a:r>
              <a:rPr lang="en-US" b="0" i="0" dirty="0">
                <a:solidFill>
                  <a:srgbClr val="374151"/>
                </a:solidFill>
                <a:effectLst/>
                <a:latin typeface="Söhne"/>
              </a:rPr>
              <a:t>L = (1/N)</a:t>
            </a:r>
            <a:r>
              <a:rPr lang="en-US" b="0" i="1" dirty="0">
                <a:solidFill>
                  <a:srgbClr val="374151"/>
                </a:solidFill>
                <a:effectLst/>
                <a:latin typeface="Söhne"/>
              </a:rPr>
              <a:t>sum((</a:t>
            </a:r>
            <a:r>
              <a:rPr lang="en-US" b="0" i="1" dirty="0" err="1">
                <a:solidFill>
                  <a:srgbClr val="374151"/>
                </a:solidFill>
                <a:effectLst/>
                <a:latin typeface="Söhne"/>
              </a:rPr>
              <a:t>y_pred</a:t>
            </a:r>
            <a:r>
              <a:rPr lang="en-US" b="0" i="1" dirty="0">
                <a:solidFill>
                  <a:srgbClr val="374151"/>
                </a:solidFill>
                <a:effectLst/>
                <a:latin typeface="Söhne"/>
              </a:rPr>
              <a:t> - </a:t>
            </a:r>
            <a:r>
              <a:rPr lang="en-US" b="0" i="1" dirty="0" err="1">
                <a:solidFill>
                  <a:srgbClr val="374151"/>
                </a:solidFill>
                <a:effectLst/>
                <a:latin typeface="Söhne"/>
              </a:rPr>
              <a:t>y_true</a:t>
            </a:r>
            <a:r>
              <a:rPr lang="en-US" b="0" i="1" dirty="0">
                <a:solidFill>
                  <a:srgbClr val="374151"/>
                </a:solidFill>
                <a:effectLst/>
                <a:latin typeface="Söhne"/>
              </a:rPr>
              <a:t>)^2) + </a:t>
            </a:r>
            <a:r>
              <a:rPr lang="en-US" b="0" i="1" dirty="0" err="1">
                <a:solidFill>
                  <a:srgbClr val="374151"/>
                </a:solidFill>
                <a:effectLst/>
                <a:latin typeface="Söhne"/>
              </a:rPr>
              <a:t>lambda</a:t>
            </a:r>
            <a:r>
              <a:rPr lang="en-US" b="0" i="0" dirty="0" err="1">
                <a:solidFill>
                  <a:srgbClr val="374151"/>
                </a:solidFill>
                <a:effectLst/>
                <a:latin typeface="Söhne"/>
              </a:rPr>
              <a:t>sum</a:t>
            </a:r>
            <a:r>
              <a:rPr lang="en-US" b="0" i="0" dirty="0">
                <a:solidFill>
                  <a:srgbClr val="374151"/>
                </a:solidFill>
                <a:effectLst/>
                <a:latin typeface="Söhne"/>
              </a:rPr>
              <a:t>(wi^2)</a:t>
            </a:r>
          </a:p>
          <a:p>
            <a:pPr marL="0" indent="0">
              <a:buNone/>
            </a:pPr>
            <a:endParaRPr lang="en-IN" dirty="0"/>
          </a:p>
        </p:txBody>
      </p:sp>
    </p:spTree>
    <p:extLst>
      <p:ext uri="{BB962C8B-B14F-4D97-AF65-F5344CB8AC3E}">
        <p14:creationId xmlns:p14="http://schemas.microsoft.com/office/powerpoint/2010/main" val="1161425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7F832-F87E-9F44-AE6E-DF66639792E6}"/>
              </a:ext>
            </a:extLst>
          </p:cNvPr>
          <p:cNvSpPr>
            <a:spLocks noGrp="1"/>
          </p:cNvSpPr>
          <p:nvPr>
            <p:ph type="title"/>
          </p:nvPr>
        </p:nvSpPr>
        <p:spPr>
          <a:xfrm>
            <a:off x="838200" y="365126"/>
            <a:ext cx="10515600" cy="315912"/>
          </a:xfrm>
        </p:spPr>
        <p:txBody>
          <a:bodyPr>
            <a:normAutofit fontScale="90000"/>
          </a:bodyPr>
          <a:lstStyle/>
          <a:p>
            <a:r>
              <a:rPr lang="en-US" dirty="0">
                <a:solidFill>
                  <a:srgbClr val="374151"/>
                </a:solidFill>
                <a:latin typeface="Söhne"/>
              </a:rPr>
              <a:t>D</a:t>
            </a:r>
            <a:r>
              <a:rPr lang="en-US" b="0" i="0" dirty="0">
                <a:solidFill>
                  <a:srgbClr val="374151"/>
                </a:solidFill>
                <a:effectLst/>
                <a:latin typeface="Söhne"/>
              </a:rPr>
              <a:t>ifference between L1 and L2 regularization</a:t>
            </a:r>
            <a:endParaRPr lang="en-IN" dirty="0"/>
          </a:p>
        </p:txBody>
      </p:sp>
      <p:sp>
        <p:nvSpPr>
          <p:cNvPr id="3" name="Content Placeholder 2">
            <a:extLst>
              <a:ext uri="{FF2B5EF4-FFF2-40B4-BE49-F238E27FC236}">
                <a16:creationId xmlns:a16="http://schemas.microsoft.com/office/drawing/2014/main" id="{14C6A998-681A-FBE1-DB52-DB00C146536D}"/>
              </a:ext>
            </a:extLst>
          </p:cNvPr>
          <p:cNvSpPr>
            <a:spLocks noGrp="1"/>
          </p:cNvSpPr>
          <p:nvPr>
            <p:ph idx="1"/>
          </p:nvPr>
        </p:nvSpPr>
        <p:spPr>
          <a:xfrm>
            <a:off x="838200" y="981777"/>
            <a:ext cx="10515600" cy="5195186"/>
          </a:xfrm>
        </p:spPr>
        <p:txBody>
          <a:bodyPr>
            <a:normAutofit/>
          </a:bodyPr>
          <a:lstStyle/>
          <a:p>
            <a:pPr algn="l"/>
            <a:r>
              <a:rPr lang="en-US" b="0" i="0" dirty="0">
                <a:solidFill>
                  <a:srgbClr val="374151"/>
                </a:solidFill>
                <a:effectLst/>
                <a:latin typeface="Söhne"/>
              </a:rPr>
              <a:t>The main difference between L1 and L2 regularization is the way they penalize the model weights.</a:t>
            </a:r>
          </a:p>
          <a:p>
            <a:pPr algn="l"/>
            <a:r>
              <a:rPr lang="en-US" b="0" i="0" dirty="0">
                <a:solidFill>
                  <a:srgbClr val="374151"/>
                </a:solidFill>
                <a:effectLst/>
                <a:latin typeface="Söhne"/>
              </a:rPr>
              <a:t> L1 regularization encourages the model to learn sparse weights, while L2 regularization encourages the model to learn small weights. In addition, L1 regularization can lead to exact zeros in the model weights, while L2 regularization can only shrink the weights towards zero, but not necessarily to zero.</a:t>
            </a:r>
          </a:p>
          <a:p>
            <a:pPr algn="l"/>
            <a:r>
              <a:rPr lang="en-US" b="0" i="0" dirty="0">
                <a:solidFill>
                  <a:srgbClr val="374151"/>
                </a:solidFill>
                <a:effectLst/>
                <a:latin typeface="Söhne"/>
              </a:rPr>
              <a:t>In practice, the choice between L1 and L2 regularization depends on the specific problem and the properties of the data. L1 regularization is preferred when the goal is to select only the most important features, while L2 regularization is preferred when dealing with highly correlated features.</a:t>
            </a:r>
          </a:p>
          <a:p>
            <a:endParaRPr lang="en-IN" dirty="0"/>
          </a:p>
        </p:txBody>
      </p:sp>
    </p:spTree>
    <p:extLst>
      <p:ext uri="{BB962C8B-B14F-4D97-AF65-F5344CB8AC3E}">
        <p14:creationId xmlns:p14="http://schemas.microsoft.com/office/powerpoint/2010/main" val="102888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Convex Functions </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pPr/>
              <a:t>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Informally,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a:latin typeface="Cambria Math" panose="02040503050406030204" pitchFamily="18" charset="0"/>
                      </a:rPr>
                      <m:t>𝑥</m:t>
                    </m:r>
                    <m:r>
                      <a:rPr lang="en-GB" i="1" dirty="0">
                        <a:latin typeface="Cambria Math" panose="02040503050406030204" pitchFamily="18" charset="0"/>
                      </a:rPr>
                      <m:t>)</m:t>
                    </m:r>
                  </m:oMath>
                </a14:m>
                <a:r>
                  <a:rPr lang="en-GB" dirty="0">
                    <a:latin typeface="Abadi Extra Light" panose="020B0204020104020204" pitchFamily="34" charset="0"/>
                  </a:rPr>
                  <a:t> is convex if all of its chords lie above the function everywhere</a:t>
                </a:r>
                <a:endParaRPr lang="en-GB" sz="2000" dirty="0">
                  <a:latin typeface="Abadi Extra Light" panose="020B0204020104020204" pitchFamily="34" charset="0"/>
                </a:endParaRPr>
              </a:p>
              <a:p>
                <a:pPr lvl="1">
                  <a:buFont typeface="Wingdings" panose="05000000000000000000" pitchFamily="2" charset="2"/>
                  <a:buChar char="§"/>
                </a:pPr>
                <a:endParaRPr lang="en-GB" sz="2000" dirty="0">
                  <a:latin typeface="Abadi Extra Light" panose="020B0204020104020204" pitchFamily="34" charset="0"/>
                </a:endParaRPr>
              </a:p>
              <a:p>
                <a:pPr lvl="1">
                  <a:buFont typeface="Wingdings" panose="05000000000000000000" pitchFamily="2" charset="2"/>
                  <a:buChar char="§"/>
                </a:pPr>
                <a:endParaRPr lang="en-GB" sz="2000" dirty="0">
                  <a:latin typeface="Abadi Extra Light" panose="020B0204020104020204" pitchFamily="34" charset="0"/>
                </a:endParaRPr>
              </a:p>
              <a:p>
                <a:pPr lvl="1">
                  <a:buFont typeface="Wingdings" panose="05000000000000000000" pitchFamily="2" charset="2"/>
                  <a:buChar char="§"/>
                </a:pPr>
                <a:endParaRPr lang="en-GB" sz="2000" dirty="0">
                  <a:latin typeface="Abadi Extra Light" panose="020B0204020104020204" pitchFamily="34" charset="0"/>
                </a:endParaRPr>
              </a:p>
              <a:p>
                <a:pPr lvl="1">
                  <a:buFont typeface="Wingdings" panose="05000000000000000000" pitchFamily="2" charset="2"/>
                  <a:buChar char="§"/>
                </a:pPr>
                <a:endParaRPr lang="en-GB" sz="2000" dirty="0">
                  <a:latin typeface="Abadi Extra Light" panose="020B0204020104020204" pitchFamily="34" charset="0"/>
                </a:endParaRPr>
              </a:p>
              <a:p>
                <a:pPr marL="457200" lvl="1" indent="0">
                  <a:buNone/>
                </a:pPr>
                <a:endParaRPr lang="en-GB" sz="2000" dirty="0">
                  <a:latin typeface="Abadi Extra Light" panose="020B0204020104020204" pitchFamily="34" charset="0"/>
                </a:endParaRPr>
              </a:p>
              <a:p>
                <a:pPr marL="457200" lvl="1" indent="0">
                  <a:buNone/>
                </a:pPr>
                <a:endParaRPr lang="en-GB" sz="20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pic>
        <p:nvPicPr>
          <p:cNvPr id="8194" name="Picture 2">
            <a:extLst>
              <a:ext uri="{FF2B5EF4-FFF2-40B4-BE49-F238E27FC236}">
                <a16:creationId xmlns:a16="http://schemas.microsoft.com/office/drawing/2014/main" id="{F9FF7F03-9A67-48CB-A85C-9421029104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43413" y="1746863"/>
            <a:ext cx="6763703" cy="289251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239216667"/>
      </p:ext>
    </p:extLst>
  </p:cSld>
  <p:clrMapOvr>
    <a:masterClrMapping/>
  </p:clrMapOvr>
  <mc:AlternateContent xmlns:mc="http://schemas.openxmlformats.org/markup-compatibility/2006" xmlns:p14="http://schemas.microsoft.com/office/powerpoint/2010/main">
    <mc:Choice Requires="p14">
      <p:transition spd="slow" p14:dur="2000" advTm="142615"/>
    </mc:Choice>
    <mc:Fallback xmlns="">
      <p:transition spd="slow" advTm="142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wipe(down)">
                                      <p:cBhvr>
                                        <p:cTn id="12"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BF5CA-F133-203D-C745-1CCA1AD7B7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540C439-334A-1D7D-541B-53FF394768C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5A4CE475-F2DD-9559-C581-5C2DF4FEE87A}"/>
              </a:ext>
            </a:extLst>
          </p:cNvPr>
          <p:cNvPicPr>
            <a:picLocks noChangeAspect="1"/>
          </p:cNvPicPr>
          <p:nvPr/>
        </p:nvPicPr>
        <p:blipFill rotWithShape="1">
          <a:blip r:embed="rId2"/>
          <a:srcRect l="5198" t="6017" r="-570" b="10399"/>
          <a:stretch/>
        </p:blipFill>
        <p:spPr bwMode="auto">
          <a:xfrm>
            <a:off x="838200" y="1690688"/>
            <a:ext cx="9980595" cy="44862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5784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preview">
            <a:extLst>
              <a:ext uri="{FF2B5EF4-FFF2-40B4-BE49-F238E27FC236}">
                <a16:creationId xmlns:a16="http://schemas.microsoft.com/office/drawing/2014/main" id="{19937619-3B28-9028-2E33-FA4800CFC5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77" r="32754"/>
          <a:stretch/>
        </p:blipFill>
        <p:spPr bwMode="auto">
          <a:xfrm>
            <a:off x="2531444" y="0"/>
            <a:ext cx="513989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90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preview">
            <a:extLst>
              <a:ext uri="{FF2B5EF4-FFF2-40B4-BE49-F238E27FC236}">
                <a16:creationId xmlns:a16="http://schemas.microsoft.com/office/drawing/2014/main" id="{6F0676D3-31AA-9CD9-101E-111F903B6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4010" y="0"/>
            <a:ext cx="91344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8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C12582-EA76-0D87-4AAB-CF91E5532D43}"/>
              </a:ext>
            </a:extLst>
          </p:cNvPr>
          <p:cNvSpPr txBox="1"/>
          <p:nvPr/>
        </p:nvSpPr>
        <p:spPr>
          <a:xfrm>
            <a:off x="2018899" y="145850"/>
            <a:ext cx="6097604" cy="6348469"/>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Consider the function f(x) = x^2 + 2x + 1. The goal is to find the value of x that minimizes this function using gradient descent.</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Initialize the parameter: Let x=0 be the initial value.</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Calculate the gradient: Compute the derivative of the function with respect to x:</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f'(x) = 2x + 2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At x=0, f'(0) =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Update the parameter: Move in the direction of the negative gradient by subtracting a small amount of the gradient from the current value of x. Let the learning rate be 0.1.</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x_new</a:t>
            </a:r>
            <a:r>
              <a:rPr lang="en-IN" sz="1800" dirty="0">
                <a:effectLst/>
                <a:latin typeface="Calibri" panose="020F0502020204030204" pitchFamily="34" charset="0"/>
                <a:ea typeface="Calibri" panose="020F0502020204030204" pitchFamily="34" charset="0"/>
                <a:cs typeface="Times New Roman" panose="02020603050405020304" pitchFamily="18" charset="0"/>
              </a:rPr>
              <a:t> = x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 f'(x) = 0 - 0.1 * 2 = -0.2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82517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96FEB6-55C7-8005-0EFE-686AA3D57712}"/>
              </a:ext>
            </a:extLst>
          </p:cNvPr>
          <p:cNvSpPr txBox="1"/>
          <p:nvPr/>
        </p:nvSpPr>
        <p:spPr>
          <a:xfrm>
            <a:off x="2856296" y="612123"/>
            <a:ext cx="6097604" cy="6245877"/>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Repeat: Calculate the gradient and update the value of x until convergence is achieved. Let's repeat the above steps for a few iterations:</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Iteration 2:</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f'(x) = 2(-0.2) + 2 = 1.6</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x_new</a:t>
            </a:r>
            <a:r>
              <a:rPr lang="en-IN" sz="1800" dirty="0">
                <a:effectLst/>
                <a:latin typeface="Calibri" panose="020F0502020204030204" pitchFamily="34" charset="0"/>
                <a:ea typeface="Calibri" panose="020F0502020204030204" pitchFamily="34" charset="0"/>
                <a:cs typeface="Times New Roman" panose="02020603050405020304" pitchFamily="18" charset="0"/>
              </a:rPr>
              <a:t> = 0 - 0.1 * 1.6 = -0.36</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Iteration 3:</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f'(x) = 2(-0.36) + 2 = 1.28</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x_new</a:t>
            </a:r>
            <a:r>
              <a:rPr lang="en-IN" sz="1800" dirty="0">
                <a:effectLst/>
                <a:latin typeface="Calibri" panose="020F0502020204030204" pitchFamily="34" charset="0"/>
                <a:ea typeface="Calibri" panose="020F0502020204030204" pitchFamily="34" charset="0"/>
                <a:cs typeface="Times New Roman" panose="02020603050405020304" pitchFamily="18" charset="0"/>
              </a:rPr>
              <a:t> = 0 - 0.1 * 1.28 = -0.488</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Iteration 4:</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f'(x) = 2(-0.488) + 2 = 0.976</a:t>
            </a:r>
          </a:p>
          <a:p>
            <a:pPr>
              <a:lnSpc>
                <a:spcPct val="107000"/>
              </a:lnSpc>
              <a:spcAft>
                <a:spcPts val="800"/>
              </a:spcAft>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x_new</a:t>
            </a:r>
            <a:r>
              <a:rPr lang="en-IN" sz="1800" dirty="0">
                <a:effectLst/>
                <a:latin typeface="Calibri" panose="020F0502020204030204" pitchFamily="34" charset="0"/>
                <a:ea typeface="Calibri" panose="020F0502020204030204" pitchFamily="34" charset="0"/>
                <a:cs typeface="Times New Roman" panose="02020603050405020304" pitchFamily="18" charset="0"/>
              </a:rPr>
              <a:t> = 0 - 0.1 * 0.976 = -0.5856</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Continue iterating until the change in the objective function is below a certain threshold or a maximum number of iterations is reached.</a:t>
            </a:r>
          </a:p>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In this case, the minimum of the function is at x=-1, which is close to the value obtained by the gradient descent algorithm.</a:t>
            </a:r>
          </a:p>
        </p:txBody>
      </p:sp>
    </p:spTree>
    <p:extLst>
      <p:ext uri="{BB962C8B-B14F-4D97-AF65-F5344CB8AC3E}">
        <p14:creationId xmlns:p14="http://schemas.microsoft.com/office/powerpoint/2010/main" val="39172728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9.6|8.8|12.3|10.9|14.1|3.7|15.9|5.7|8.8|19.1|0.9|0.7|0.9|12.7|18.7|24.2|10.9|12.8"/>
</p:tagLst>
</file>

<file path=ppt/tags/tag2.xml><?xml version="1.0" encoding="utf-8"?>
<p:tagLst xmlns:a="http://schemas.openxmlformats.org/drawingml/2006/main" xmlns:r="http://schemas.openxmlformats.org/officeDocument/2006/relationships" xmlns:p="http://schemas.openxmlformats.org/presentationml/2006/main">
  <p:tag name="TIMING" val="|10.1|2.7|6.1|16.9|31.9|12.8|4.8|17"/>
</p:tagLst>
</file>

<file path=ppt/tags/tag3.xml><?xml version="1.0" encoding="utf-8"?>
<p:tagLst xmlns:a="http://schemas.openxmlformats.org/drawingml/2006/main" xmlns:r="http://schemas.openxmlformats.org/officeDocument/2006/relationships" xmlns:p="http://schemas.openxmlformats.org/presentationml/2006/main">
  <p:tag name="TIMING" val="|5.7|9.6|14.1|46.8|8.4|8.1|20.1|16.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3943</Words>
  <Application>Microsoft Office PowerPoint</Application>
  <PresentationFormat>Widescreen</PresentationFormat>
  <Paragraphs>299</Paragraphs>
  <Slides>31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Abadi Extra Light</vt:lpstr>
      <vt:lpstr>Arial</vt:lpstr>
      <vt:lpstr>Calibri</vt:lpstr>
      <vt:lpstr>Calibri Light</vt:lpstr>
      <vt:lpstr>Cambria Math</vt:lpstr>
      <vt:lpstr>Söhne</vt:lpstr>
      <vt:lpstr>Wingdings</vt:lpstr>
      <vt:lpstr>Office Theme</vt:lpstr>
      <vt:lpstr>optimization</vt:lpstr>
      <vt:lpstr>Functions and their optima</vt:lpstr>
      <vt:lpstr>Convex and Non-Convex Functions</vt:lpstr>
      <vt:lpstr>Convex Functions </vt:lpstr>
      <vt:lpstr>PowerPoint Presentation</vt:lpstr>
      <vt:lpstr>PowerPoint Presentation</vt:lpstr>
      <vt:lpstr>PowerPoint Presentation</vt:lpstr>
      <vt:lpstr>PowerPoint Presentation</vt:lpstr>
      <vt:lpstr>PowerPoint Presentation</vt:lpstr>
      <vt:lpstr> What is the gradient</vt:lpstr>
      <vt:lpstr>Stochastic Gradient Descent (SGD)</vt:lpstr>
      <vt:lpstr>PowerPoint Presentation</vt:lpstr>
      <vt:lpstr>PowerPoint Presentation</vt:lpstr>
      <vt:lpstr>Stochastic Gradient Descent (SGD) </vt:lpstr>
      <vt:lpstr>Mini-Batch Gradient Descent (MBGD)</vt:lpstr>
      <vt:lpstr>Momentum-based Gradient Descent (MGD</vt:lpstr>
      <vt:lpstr>Momentum-based Gradient Descent (MGD</vt:lpstr>
      <vt:lpstr>PowerPoint Presentation</vt:lpstr>
      <vt:lpstr>PowerPoint Presentation</vt:lpstr>
      <vt:lpstr>PowerPoint Presentation</vt:lpstr>
      <vt:lpstr>Nesterov Accelerated Gradient Descent (NAG)</vt:lpstr>
      <vt:lpstr>Nesterov Accelerated Gradient Descent (NAG)</vt:lpstr>
      <vt:lpstr>AdaGrad (Adaptive Gradient)</vt:lpstr>
      <vt:lpstr>PowerPoint Presentation</vt:lpstr>
      <vt:lpstr>PowerPoint Presentation</vt:lpstr>
      <vt:lpstr>Regularization</vt:lpstr>
      <vt:lpstr>L1 regularization</vt:lpstr>
      <vt:lpstr>PowerPoint Presentation</vt:lpstr>
      <vt:lpstr>PowerPoint Presentation</vt:lpstr>
      <vt:lpstr>L2 regularization</vt:lpstr>
      <vt:lpstr>Difference between L1 and L2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dc:title>
  <dc:creator>Kavita Shirsat</dc:creator>
  <cp:lastModifiedBy>Kavita Shirsat</cp:lastModifiedBy>
  <cp:revision>1</cp:revision>
  <dcterms:created xsi:type="dcterms:W3CDTF">2023-02-14T05:04:58Z</dcterms:created>
  <dcterms:modified xsi:type="dcterms:W3CDTF">2023-03-15T04:35:19Z</dcterms:modified>
</cp:coreProperties>
</file>