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7543800" cy="5321300"/>
  <p:notesSz cx="6858000" cy="9144000"/>
  <p:embeddedFontLst>
    <p:embeddedFont>
      <p:font typeface="Oleo Script" panose="020B0604020202020204" charset="0"/>
      <p:regular r:id="rId3"/>
    </p:embeddedFont>
    <p:embeddedFont>
      <p:font typeface="Public Sans" panose="020B0604020202020204" charset="0"/>
      <p:regular r:id="rId4"/>
    </p:embeddedFont>
    <p:embeddedFont>
      <p:font typeface="Public Sans Bold" panose="020B0604020202020204" charset="0"/>
      <p:regular r:id="rId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20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508"/>
            <a:ext cx="7552944" cy="5321808"/>
          </a:xfrm>
          <a:custGeom>
            <a:avLst/>
            <a:gdLst/>
            <a:ahLst/>
            <a:cxnLst/>
            <a:rect l="l" t="t" r="r" b="b"/>
            <a:pathLst>
              <a:path w="7552944" h="5321808">
                <a:moveTo>
                  <a:pt x="0" y="0"/>
                </a:moveTo>
                <a:lnTo>
                  <a:pt x="7552944" y="0"/>
                </a:lnTo>
                <a:lnTo>
                  <a:pt x="7552944" y="5321808"/>
                </a:lnTo>
                <a:lnTo>
                  <a:pt x="0" y="53218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1417" t="-4288" r="-3815" b="-61624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 flipH="1">
            <a:off x="4397548" y="23485"/>
            <a:ext cx="3146252" cy="420811"/>
          </a:xfrm>
          <a:custGeom>
            <a:avLst/>
            <a:gdLst/>
            <a:ahLst/>
            <a:cxnLst/>
            <a:rect l="l" t="t" r="r" b="b"/>
            <a:pathLst>
              <a:path w="3146252" h="420811">
                <a:moveTo>
                  <a:pt x="3146252" y="0"/>
                </a:moveTo>
                <a:lnTo>
                  <a:pt x="0" y="0"/>
                </a:lnTo>
                <a:lnTo>
                  <a:pt x="0" y="420811"/>
                </a:lnTo>
                <a:lnTo>
                  <a:pt x="3146252" y="420811"/>
                </a:lnTo>
                <a:lnTo>
                  <a:pt x="314625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2377678" y="154564"/>
            <a:ext cx="2797589" cy="2662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18"/>
              </a:lnSpc>
            </a:pPr>
            <a:r>
              <a:rPr lang="en-US" sz="1584">
                <a:solidFill>
                  <a:srgbClr val="149EE9"/>
                </a:solidFill>
                <a:latin typeface="Oleo Script"/>
                <a:ea typeface="Oleo Script"/>
                <a:cs typeface="Oleo Script"/>
                <a:sym typeface="Oleo Script"/>
              </a:rPr>
              <a:t>Department : Computer Engineering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59028" y="613573"/>
            <a:ext cx="4883280" cy="3028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99"/>
              </a:lnSpc>
            </a:pPr>
            <a:r>
              <a:rPr lang="en-US" sz="750" b="1" spc="-27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Project Title :</a:t>
            </a:r>
            <a:r>
              <a:rPr lang="en-US" sz="750" spc="-27" dirty="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 Block meet-Decentralized video conferencing solution</a:t>
            </a:r>
            <a:endParaRPr lang="en-US" sz="799" spc="-27" dirty="0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>
              <a:lnSpc>
                <a:spcPts val="1199"/>
              </a:lnSpc>
            </a:pPr>
            <a:r>
              <a:rPr lang="en-US" sz="750" b="1" spc="-5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Domain (Area of Project) : </a:t>
            </a:r>
            <a:r>
              <a:rPr lang="en-US" sz="750" spc="-5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Decentralized systems, WebRTC, Blockchain, IPFS </a:t>
            </a:r>
            <a:endParaRPr lang="en-US" sz="750" spc="-5" dirty="0">
              <a:solidFill>
                <a:srgbClr val="000000"/>
              </a:solidFill>
              <a:latin typeface="Public Sans Bold"/>
              <a:ea typeface="Public Sans Bold"/>
              <a:cs typeface="Public Sans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871975" y="1045909"/>
            <a:ext cx="3452465" cy="912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99"/>
              </a:lnSpc>
            </a:pPr>
            <a:r>
              <a:rPr lang="en-US" sz="750" b="1" spc="-5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Name of Project Guide :</a:t>
            </a:r>
            <a:r>
              <a:rPr lang="en-US" sz="750" spc="-5" dirty="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Dr. Sachin Bojewar (sachin.bojewar@vit.edu.in)</a:t>
            </a:r>
            <a:endParaRPr lang="en-US" sz="750" spc="-5" dirty="0">
              <a:solidFill>
                <a:srgbClr val="000000"/>
              </a:solidFill>
              <a:latin typeface="Public Sans"/>
              <a:ea typeface="Public Sans"/>
              <a:cs typeface="Public Sans"/>
            </a:endParaRPr>
          </a:p>
          <a:p>
            <a:pPr algn="l">
              <a:lnSpc>
                <a:spcPts val="1199"/>
              </a:lnSpc>
            </a:pPr>
            <a:endParaRPr lang="en-US" sz="799" spc="-5" dirty="0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>
              <a:lnSpc>
                <a:spcPts val="1199"/>
              </a:lnSpc>
            </a:pPr>
            <a:r>
              <a:rPr lang="en-US" sz="750" b="1" spc="-5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Name of Students :  </a:t>
            </a:r>
            <a:r>
              <a:rPr lang="en-IN" sz="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Deep Salunkhe (</a:t>
            </a:r>
            <a:r>
              <a:rPr lang="en-IN" sz="800" b="0" u="none" strike="noStrike" dirty="0">
                <a:solidFill>
                  <a:srgbClr val="000000"/>
                </a:solidFill>
                <a:effectLst/>
              </a:rPr>
              <a:t>deep.salunkhe@vit.edu.in</a:t>
            </a:r>
            <a:r>
              <a:rPr lang="en-IN" sz="800" b="0" u="none" strike="noStrike" dirty="0">
                <a:solidFill>
                  <a:srgbClr val="000000"/>
                </a:solidFill>
                <a:effectLst/>
                <a:latin typeface="-webkit-standard"/>
              </a:rPr>
              <a:t>)</a:t>
            </a:r>
            <a:endParaRPr lang="en-US" sz="750" spc="-5" dirty="0">
              <a:solidFill>
                <a:srgbClr val="000000"/>
              </a:solidFill>
              <a:latin typeface="Public Sans"/>
              <a:ea typeface="Public Sans"/>
              <a:cs typeface="Public Sans"/>
            </a:endParaRPr>
          </a:p>
          <a:p>
            <a:pPr algn="l">
              <a:lnSpc>
                <a:spcPts val="1199"/>
              </a:lnSpc>
            </a:pPr>
            <a:r>
              <a:rPr lang="en-US" sz="750" spc="-5" dirty="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                               </a:t>
            </a:r>
            <a:r>
              <a:rPr lang="en-IN" sz="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Omkar Patil (</a:t>
            </a:r>
            <a:r>
              <a:rPr lang="en-IN" sz="800" b="0" u="none" strike="noStrike" dirty="0">
                <a:solidFill>
                  <a:srgbClr val="000000"/>
                </a:solidFill>
                <a:effectLst/>
              </a:rPr>
              <a:t>omkar.patil@vit.edu.in</a:t>
            </a:r>
            <a:r>
              <a:rPr lang="en-IN" sz="800" b="0" u="none" strike="noStrike" dirty="0">
                <a:solidFill>
                  <a:srgbClr val="000000"/>
                </a:solidFill>
                <a:effectLst/>
                <a:latin typeface="-webkit-standard"/>
              </a:rPr>
              <a:t>)</a:t>
            </a:r>
            <a:endParaRPr lang="en-US" sz="750" spc="-5" dirty="0">
              <a:solidFill>
                <a:srgbClr val="000000"/>
              </a:solidFill>
              <a:latin typeface="Public Sans"/>
              <a:ea typeface="Public Sans"/>
              <a:cs typeface="Public Sans"/>
            </a:endParaRPr>
          </a:p>
          <a:p>
            <a:pPr algn="l">
              <a:lnSpc>
                <a:spcPts val="1199"/>
              </a:lnSpc>
            </a:pPr>
            <a:r>
              <a:rPr lang="en-US" sz="750" spc="-5" dirty="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                               </a:t>
            </a:r>
            <a:r>
              <a:rPr lang="en-IN" sz="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Pranav Redij </a:t>
            </a:r>
            <a:r>
              <a:rPr lang="en-IN" sz="800" b="0" u="none" strike="noStrike" dirty="0">
                <a:solidFill>
                  <a:srgbClr val="000000"/>
                </a:solidFill>
                <a:effectLst/>
                <a:latin typeface="-webkit-standard"/>
              </a:rPr>
              <a:t>(</a:t>
            </a:r>
            <a:r>
              <a:rPr lang="en-IN" sz="800" b="0" u="none" strike="noStrike" dirty="0">
                <a:solidFill>
                  <a:srgbClr val="000000"/>
                </a:solidFill>
                <a:effectLst/>
              </a:rPr>
              <a:t>pranav.redij@vit.edu.in</a:t>
            </a:r>
            <a:r>
              <a:rPr lang="en-IN" sz="800" b="0" u="none" strike="noStrike" dirty="0">
                <a:solidFill>
                  <a:srgbClr val="000000"/>
                </a:solidFill>
                <a:effectLst/>
                <a:latin typeface="-webkit-standard"/>
              </a:rPr>
              <a:t>)</a:t>
            </a:r>
            <a:endParaRPr lang="en-US" sz="750" spc="-5" dirty="0">
              <a:solidFill>
                <a:srgbClr val="000000"/>
              </a:solidFill>
              <a:latin typeface="Public Sans"/>
              <a:ea typeface="Public Sans"/>
              <a:cs typeface="Public Sans"/>
            </a:endParaRPr>
          </a:p>
          <a:p>
            <a:pPr algn="l">
              <a:lnSpc>
                <a:spcPts val="1199"/>
              </a:lnSpc>
            </a:pPr>
            <a:r>
              <a:rPr lang="en-US" sz="750" spc="-5" dirty="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                                         </a:t>
            </a:r>
            <a:r>
              <a:rPr lang="en-IN" sz="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Sukant Thombare (</a:t>
            </a:r>
            <a:r>
              <a:rPr lang="en-IN" sz="800" b="0" u="none" strike="noStrike" dirty="0">
                <a:solidFill>
                  <a:srgbClr val="000000"/>
                </a:solidFill>
                <a:effectLst/>
              </a:rPr>
              <a:t>sukant.thombare@vit.edu.in</a:t>
            </a:r>
            <a:r>
              <a:rPr lang="en-IN" sz="800" b="0" u="none" strike="noStrike" dirty="0">
                <a:solidFill>
                  <a:srgbClr val="000000"/>
                </a:solidFill>
                <a:effectLst/>
                <a:latin typeface="-webkit-standard"/>
              </a:rPr>
              <a:t>)</a:t>
            </a:r>
            <a:endParaRPr lang="en-US" sz="750" spc="-5" dirty="0">
              <a:solidFill>
                <a:srgbClr val="000000"/>
              </a:solidFill>
              <a:latin typeface="Public Sans"/>
              <a:ea typeface="Public Sans"/>
              <a:cs typeface="Public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50398" y="2177929"/>
            <a:ext cx="6043003" cy="9084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199"/>
              </a:lnSpc>
            </a:pPr>
            <a:r>
              <a:rPr lang="en-US" sz="799" b="1" spc="-1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Brief idea of Project </a:t>
            </a:r>
            <a:r>
              <a:rPr lang="en-US" sz="799" spc="-11" dirty="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: </a:t>
            </a:r>
            <a:r>
              <a:rPr lang="en-IN" sz="799" spc="-11" dirty="0">
                <a:solidFill>
                  <a:srgbClr val="000000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n-IN" sz="800" i="0" u="none" strike="noStrike" dirty="0">
                <a:solidFill>
                  <a:srgbClr val="000000"/>
                </a:solidFill>
                <a:effectLst/>
              </a:rPr>
              <a:t>BlockMeet</a:t>
            </a:r>
            <a:r>
              <a:rPr lang="en-IN" sz="80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is a decentralised video conferencing application designed to overcome the privacy, scalability, and reliability issues found in traditional centralized platforms like Zoom or Google Meet. It uses </a:t>
            </a:r>
            <a:r>
              <a:rPr lang="en-IN" sz="800" i="0" u="none" strike="noStrike" dirty="0">
                <a:solidFill>
                  <a:srgbClr val="000000"/>
                </a:solidFill>
                <a:effectLst/>
              </a:rPr>
              <a:t>WebRTC</a:t>
            </a:r>
            <a:r>
              <a:rPr lang="en-IN" sz="80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for peer-to-peer media streaming and follows a </a:t>
            </a:r>
            <a:r>
              <a:rPr lang="en-IN" sz="800" i="0" u="none" strike="noStrike" dirty="0">
                <a:solidFill>
                  <a:srgbClr val="000000"/>
                </a:solidFill>
                <a:effectLst/>
              </a:rPr>
              <a:t>hydrocarbon-inspired architecture</a:t>
            </a:r>
            <a:r>
              <a:rPr lang="en-IN" sz="80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 where selected </a:t>
            </a:r>
            <a:r>
              <a:rPr lang="en-IN" sz="800" i="0" u="none" strike="noStrike" dirty="0">
                <a:solidFill>
                  <a:srgbClr val="000000"/>
                </a:solidFill>
                <a:effectLst/>
              </a:rPr>
              <a:t>super-peers</a:t>
            </a:r>
            <a:r>
              <a:rPr lang="en-IN" sz="80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relay data without involving any central server. This ensures secure, private, and efficient group communication. Future upgrades include </a:t>
            </a:r>
            <a:r>
              <a:rPr lang="en-IN" sz="800" i="0" u="none" strike="noStrike" dirty="0">
                <a:solidFill>
                  <a:srgbClr val="000000"/>
                </a:solidFill>
                <a:effectLst/>
              </a:rPr>
              <a:t>blockchain-based event logging</a:t>
            </a:r>
            <a:r>
              <a:rPr lang="en-IN" sz="80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-IN" sz="800" i="0" u="none" strike="noStrike" dirty="0">
                <a:solidFill>
                  <a:srgbClr val="000000"/>
                </a:solidFill>
                <a:effectLst/>
              </a:rPr>
              <a:t>IPFS for decentralised file storage.</a:t>
            </a:r>
          </a:p>
          <a:p>
            <a:pPr algn="just">
              <a:lnSpc>
                <a:spcPts val="1199"/>
              </a:lnSpc>
            </a:pPr>
            <a:endParaRPr lang="en-US" sz="799" spc="-11" dirty="0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algn="just">
              <a:lnSpc>
                <a:spcPts val="1199"/>
              </a:lnSpc>
            </a:pPr>
            <a:r>
              <a:rPr lang="en-US" sz="799" b="1" spc="-5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Screenshots of the Project / Photos of Working Model (Min.3):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50398" y="4214368"/>
            <a:ext cx="6141874" cy="908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9"/>
              </a:lnSpc>
            </a:pPr>
            <a:r>
              <a:rPr lang="en-US" sz="799" b="1" spc="-17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Applications 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800" dirty="0"/>
              <a:t>Privacy-respecting online meetings.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800" dirty="0"/>
              <a:t>Corporate communication for sensitive discussions.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800" dirty="0"/>
              <a:t>Decentralised team collaboration for startups or NGOs.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800" dirty="0"/>
              <a:t>Educational platforms requiring secure and scalable meet.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800" dirty="0">
                <a:solidFill>
                  <a:srgbClr val="000000"/>
                </a:solidFill>
                <a:latin typeface="-webkit-standard"/>
              </a:rPr>
              <a:t>Adap</a:t>
            </a:r>
            <a:r>
              <a:rPr lang="en-IN" sz="8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ted for doctor-patient consultations with strong data privacy guarantees..</a:t>
            </a:r>
            <a:endParaRPr lang="en-US" sz="799" b="1" spc="-5" dirty="0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 marL="172719" lvl="1" indent="-86360" algn="l">
              <a:lnSpc>
                <a:spcPts val="1199"/>
              </a:lnSpc>
              <a:buFont typeface="Arial"/>
              <a:buChar char="•"/>
            </a:pPr>
            <a:endParaRPr lang="en-US" sz="799" b="1" spc="-5" dirty="0">
              <a:solidFill>
                <a:srgbClr val="00000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36738F-E052-0F70-CC3F-37FACADD274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98" y="3176537"/>
            <a:ext cx="1225040" cy="9680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75178BA-C768-D0F2-EA3D-9C0C744D538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454" y="3179585"/>
            <a:ext cx="1826923" cy="97478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303855C-8277-22AC-69F8-862F3C577BC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95" y="965912"/>
            <a:ext cx="2035789" cy="1121863"/>
          </a:xfrm>
          <a:prstGeom prst="rect">
            <a:avLst/>
          </a:prstGeom>
          <a:solidFill>
            <a:srgbClr val="FFFFFF">
              <a:shade val="85000"/>
            </a:srgbClr>
          </a:solidFill>
          <a:ln w="38100" cap="sq">
            <a:solidFill>
              <a:schemeClr val="tx2">
                <a:lumMod val="60000"/>
                <a:lumOff val="40000"/>
              </a:schemeClr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0B16F18-0843-3DC6-2C83-AA55B44E413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455" y="3175310"/>
            <a:ext cx="1056275" cy="9747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05EC44-5B52-7178-66A1-509E396F1C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16808" y="3175310"/>
            <a:ext cx="1667891" cy="9856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Public Sans Bold</vt:lpstr>
      <vt:lpstr>-webkit-standard</vt:lpstr>
      <vt:lpstr>Calibri</vt:lpstr>
      <vt:lpstr>Oleo Script</vt:lpstr>
      <vt:lpstr>Public Sans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CMPN_V-IDEA_2023-24.pptx</dc:title>
  <cp:lastModifiedBy>Deep Salunkhe</cp:lastModifiedBy>
  <cp:revision>2</cp:revision>
  <dcterms:created xsi:type="dcterms:W3CDTF">2006-08-16T00:00:00Z</dcterms:created>
  <dcterms:modified xsi:type="dcterms:W3CDTF">2025-04-16T07:16:10Z</dcterms:modified>
  <dc:identifier>DAGblS9Nc5c</dc:identifier>
</cp:coreProperties>
</file>