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43800" cy="5321300"/>
  <p:notesSz cx="6858000" cy="9144000"/>
  <p:embeddedFontLst>
    <p:embeddedFont>
      <p:font typeface="Oleo Script" panose="02000000000000000000"/>
      <p:regular r:id="rId3"/>
    </p:embeddedFont>
    <p:embeddedFont>
      <p:font typeface="Public Sans"/>
      <p:regular r:id="rId4"/>
    </p:embeddedFont>
    <p:embeddedFont>
      <p:font typeface="Public Sans Bold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font" Target="fonts/font1.fntdata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font" Target="fonts/font3.fntdata" /><Relationship Id="rId4" Type="http://schemas.openxmlformats.org/officeDocument/2006/relationships/font" Target="fonts/font2.fntdata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7552944" cy="5321808"/>
          </a:xfrm>
          <a:custGeom>
            <a:avLst/>
            <a:gdLst/>
            <a:ahLst/>
            <a:cxnLst/>
            <a:rect l="l" t="t" r="r" b="b"/>
            <a:pathLst>
              <a:path w="7552944" h="5321808">
                <a:moveTo>
                  <a:pt x="0" y="0"/>
                </a:moveTo>
                <a:lnTo>
                  <a:pt x="7552944" y="0"/>
                </a:lnTo>
                <a:lnTo>
                  <a:pt x="7552944" y="5321808"/>
                </a:lnTo>
                <a:lnTo>
                  <a:pt x="0" y="53218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417" t="-4288" r="-3815" b="-61624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4333446" y="0"/>
            <a:ext cx="3146252" cy="420811"/>
          </a:xfrm>
          <a:custGeom>
            <a:avLst/>
            <a:gdLst/>
            <a:ahLst/>
            <a:cxnLst/>
            <a:rect l="l" t="t" r="r" b="b"/>
            <a:pathLst>
              <a:path w="3146252" h="420811">
                <a:moveTo>
                  <a:pt x="3146252" y="0"/>
                </a:moveTo>
                <a:lnTo>
                  <a:pt x="0" y="0"/>
                </a:lnTo>
                <a:lnTo>
                  <a:pt x="0" y="420811"/>
                </a:lnTo>
                <a:lnTo>
                  <a:pt x="3146252" y="420811"/>
                </a:lnTo>
                <a:lnTo>
                  <a:pt x="31462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377678" y="154564"/>
            <a:ext cx="2797589" cy="266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8"/>
              </a:lnSpc>
            </a:pPr>
            <a:r>
              <a:rPr lang="en-US" sz="1584">
                <a:solidFill>
                  <a:srgbClr val="149EE9"/>
                </a:solidFill>
                <a:latin typeface="Oleo Script"/>
                <a:ea typeface="Oleo Script"/>
                <a:cs typeface="Oleo Script"/>
                <a:sym typeface="Oleo Script"/>
              </a:rPr>
              <a:t>Department : Computer Engineering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53180" y="4935761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260"/>
              </a:lnSpc>
              <a:spcBef>
                <a:spcPct val="0"/>
              </a:spcBef>
            </a:pPr>
            <a:r>
              <a:rPr lang="en-US" sz="90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9326" y="613573"/>
            <a:ext cx="4883280" cy="302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"/>
              </a:lnSpc>
            </a:pPr>
            <a:r>
              <a:rPr lang="en-US" sz="799" b="1" spc="-27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Project Title :</a:t>
            </a:r>
            <a:r>
              <a:rPr lang="en-US" sz="799" spc="-27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</a:p>
          <a:p>
            <a:pPr algn="l">
              <a:lnSpc>
                <a:spcPts val="1199"/>
              </a:lnSpc>
            </a:pPr>
            <a:r>
              <a:rPr lang="en-US" sz="799" b="1" spc="-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Domain (Area of Project) :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873102" y="1045909"/>
            <a:ext cx="3452465" cy="912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"/>
              </a:lnSpc>
            </a:pPr>
            <a:r>
              <a:rPr lang="en-US" sz="799" b="1" spc="-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Name of Project Guide :</a:t>
            </a:r>
            <a:r>
              <a:rPr lang="en-US" sz="799" spc="-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name (name email id)</a:t>
            </a:r>
          </a:p>
          <a:p>
            <a:pPr algn="l">
              <a:lnSpc>
                <a:spcPts val="1199"/>
              </a:lnSpc>
            </a:pPr>
            <a:endParaRPr lang="en-US" sz="799" spc="-5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1199"/>
              </a:lnSpc>
            </a:pPr>
            <a:r>
              <a:rPr lang="en-US" sz="799" b="1" spc="-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Name of Students :  </a:t>
            </a:r>
            <a:r>
              <a:rPr lang="en-US" sz="799" spc="-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name (email id)</a:t>
            </a:r>
          </a:p>
          <a:p>
            <a:pPr algn="l">
              <a:lnSpc>
                <a:spcPts val="1199"/>
              </a:lnSpc>
            </a:pPr>
            <a:r>
              <a:rPr lang="en-US" sz="799" spc="-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                        name (email id)</a:t>
            </a:r>
          </a:p>
          <a:p>
            <a:pPr algn="l">
              <a:lnSpc>
                <a:spcPts val="1199"/>
              </a:lnSpc>
            </a:pPr>
            <a:r>
              <a:rPr lang="en-US" sz="799" spc="-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                        name (email id)</a:t>
            </a:r>
          </a:p>
          <a:p>
            <a:pPr algn="l">
              <a:lnSpc>
                <a:spcPts val="1199"/>
              </a:lnSpc>
            </a:pPr>
            <a:r>
              <a:rPr lang="en-US" sz="799" spc="-5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                        name (email id)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9326" y="2087839"/>
            <a:ext cx="6141874" cy="1217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199"/>
              </a:lnSpc>
            </a:pPr>
            <a:r>
              <a:rPr lang="en-US" sz="799" b="1" spc="-1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Brief idea of Project </a:t>
            </a:r>
            <a:r>
              <a:rPr lang="en-US" sz="799" spc="-1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</a:t>
            </a:r>
          </a:p>
          <a:p>
            <a:pPr algn="just">
              <a:lnSpc>
                <a:spcPts val="1199"/>
              </a:lnSpc>
            </a:pPr>
            <a:endParaRPr lang="en-US" sz="799" spc="-11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1199"/>
              </a:lnSpc>
            </a:pPr>
            <a:endParaRPr lang="en-US" sz="799" spc="-11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1199"/>
              </a:lnSpc>
            </a:pPr>
            <a:endParaRPr lang="en-US" sz="799" spc="-11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1199"/>
              </a:lnSpc>
            </a:pPr>
            <a:endParaRPr lang="en-US" sz="799" spc="-11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1199"/>
              </a:lnSpc>
            </a:pPr>
            <a:endParaRPr lang="en-US" sz="799" spc="-11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1199"/>
              </a:lnSpc>
            </a:pPr>
            <a:endParaRPr lang="en-US" sz="799" spc="-11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1199"/>
              </a:lnSpc>
            </a:pPr>
            <a:r>
              <a:rPr lang="en-US" sz="799" b="1" spc="-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Screenshots of the Project / Photos of Working Model (Min.3):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9326" y="3772929"/>
            <a:ext cx="6141874" cy="760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"/>
              </a:lnSpc>
            </a:pPr>
            <a:r>
              <a:rPr lang="en-US" sz="799" b="1" spc="-17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Applications :</a:t>
            </a:r>
          </a:p>
          <a:p>
            <a:pPr marL="172719" lvl="1" indent="-86360" algn="l">
              <a:lnSpc>
                <a:spcPts val="1199"/>
              </a:lnSpc>
              <a:buFont typeface="Arial"/>
              <a:buChar char="•"/>
            </a:pPr>
            <a:endParaRPr lang="en-US" sz="799" b="1" spc="-17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1199"/>
              </a:lnSpc>
            </a:pPr>
            <a:endParaRPr lang="en-US" sz="799" b="1" spc="-17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algn="l">
              <a:lnSpc>
                <a:spcPts val="1199"/>
              </a:lnSpc>
            </a:pPr>
            <a:r>
              <a:rPr lang="en-US" sz="799" b="1" spc="-5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Awards/Participation if Any for TPP / Competitions / Paper Publication / Any Other Pls. Specify: --</a:t>
            </a:r>
          </a:p>
          <a:p>
            <a:pPr marL="172719" lvl="1" indent="-86360" algn="l">
              <a:lnSpc>
                <a:spcPts val="1199"/>
              </a:lnSpc>
              <a:buFont typeface="Arial"/>
              <a:buChar char="•"/>
            </a:pPr>
            <a:endParaRPr lang="en-US" sz="799" b="1" spc="-5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CMPN_V-IDEA_2023-24.pptx</dc:title>
  <cp:lastModifiedBy>Amit Nerurkar</cp:lastModifiedBy>
  <cp:revision>2</cp:revision>
  <dcterms:created xsi:type="dcterms:W3CDTF">2006-08-16T00:00:00Z</dcterms:created>
  <dcterms:modified xsi:type="dcterms:W3CDTF">2025-04-14T07:20:11Z</dcterms:modified>
  <dc:identifier>DAGblS9Nc5c</dc:identifier>
</cp:coreProperties>
</file>