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3.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ink/ink4.xml" ContentType="application/inkml+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ink/ink5.xml" ContentType="application/inkml+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6.xml" ContentType="application/inkml+xml"/>
  <Override PartName="/ppt/notesSlides/notesSlide22.xml" ContentType="application/vnd.openxmlformats-officedocument.presentationml.notesSlide+xml"/>
  <Override PartName="/ppt/ink/ink7.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ink/ink8.xml" ContentType="application/inkml+xml"/>
  <Override PartName="/ppt/notesSlides/notesSlide27.xml" ContentType="application/vnd.openxmlformats-officedocument.presentationml.notesSlide+xml"/>
  <Override PartName="/ppt/ink/ink9.xml" ContentType="application/inkml+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ink/ink10.xml" ContentType="application/inkml+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ink/ink1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1" r:id="rId4"/>
  </p:sldMasterIdLst>
  <p:notesMasterIdLst>
    <p:notesMasterId r:id="rId47"/>
  </p:notesMasterIdLst>
  <p:sldIdLst>
    <p:sldId id="256" r:id="rId5"/>
    <p:sldId id="257" r:id="rId6"/>
    <p:sldId id="259" r:id="rId7"/>
    <p:sldId id="258" r:id="rId8"/>
    <p:sldId id="261" r:id="rId9"/>
    <p:sldId id="260" r:id="rId10"/>
    <p:sldId id="262" r:id="rId11"/>
    <p:sldId id="263" r:id="rId12"/>
    <p:sldId id="264"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D5B128-8751-C7F1-FE87-B5939B455B8A}" v="5" dt="2025-04-28T09:21:41.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5/10/relationships/revisionInfo" Target="revisionInfo.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Annappanavar" userId="S::sneha.annappanavar@vit.edu.in::248cbd1e-a700-4a75-b6fd-c2c79cf76744" providerId="AD" clId="Web-{55039109-D8BC-AAA2-7F43-087B8D374A77}"/>
    <pc:docChg chg="modSld">
      <pc:chgData name="Sneha Annappanavar" userId="S::sneha.annappanavar@vit.edu.in::248cbd1e-a700-4a75-b6fd-c2c79cf76744" providerId="AD" clId="Web-{55039109-D8BC-AAA2-7F43-087B8D374A77}" dt="2025-03-21T03:57:03.253" v="0"/>
      <pc:docMkLst>
        <pc:docMk/>
      </pc:docMkLst>
      <pc:sldChg chg="delSp">
        <pc:chgData name="Sneha Annappanavar" userId="S::sneha.annappanavar@vit.edu.in::248cbd1e-a700-4a75-b6fd-c2c79cf76744" providerId="AD" clId="Web-{55039109-D8BC-AAA2-7F43-087B8D374A77}" dt="2025-03-21T03:57:03.253" v="0"/>
        <pc:sldMkLst>
          <pc:docMk/>
          <pc:sldMk cId="0" sldId="271"/>
        </pc:sldMkLst>
        <pc:picChg chg="del">
          <ac:chgData name="Sneha Annappanavar" userId="S::sneha.annappanavar@vit.edu.in::248cbd1e-a700-4a75-b6fd-c2c79cf76744" providerId="AD" clId="Web-{55039109-D8BC-AAA2-7F43-087B8D374A77}" dt="2025-03-21T03:57:03.253" v="0"/>
          <ac:picMkLst>
            <pc:docMk/>
            <pc:sldMk cId="0" sldId="271"/>
            <ac:picMk id="113" creationId="{00000000-0000-0000-0000-000000000000}"/>
          </ac:picMkLst>
        </pc:picChg>
      </pc:sldChg>
    </pc:docChg>
  </pc:docChgLst>
  <pc:docChgLst>
    <pc:chgData name="Sneha Annappanavar" userId="S::sneha.annappanavar@vit.edu.in::248cbd1e-a700-4a75-b6fd-c2c79cf76744" providerId="AD" clId="Web-{4FD5B128-8751-C7F1-FE87-B5939B455B8A}"/>
    <pc:docChg chg="modSld">
      <pc:chgData name="Sneha Annappanavar" userId="S::sneha.annappanavar@vit.edu.in::248cbd1e-a700-4a75-b6fd-c2c79cf76744" providerId="AD" clId="Web-{4FD5B128-8751-C7F1-FE87-B5939B455B8A}" dt="2025-04-28T09:21:41.669" v="4" actId="1076"/>
      <pc:docMkLst>
        <pc:docMk/>
      </pc:docMkLst>
      <pc:sldChg chg="modSp">
        <pc:chgData name="Sneha Annappanavar" userId="S::sneha.annappanavar@vit.edu.in::248cbd1e-a700-4a75-b6fd-c2c79cf76744" providerId="AD" clId="Web-{4FD5B128-8751-C7F1-FE87-B5939B455B8A}" dt="2025-04-28T09:21:41.669" v="4" actId="1076"/>
        <pc:sldMkLst>
          <pc:docMk/>
          <pc:sldMk cId="0" sldId="278"/>
        </pc:sldMkLst>
        <pc:spChg chg="mod">
          <ac:chgData name="Sneha Annappanavar" userId="S::sneha.annappanavar@vit.edu.in::248cbd1e-a700-4a75-b6fd-c2c79cf76744" providerId="AD" clId="Web-{4FD5B128-8751-C7F1-FE87-B5939B455B8A}" dt="2025-04-28T09:21:41.669" v="4" actId="1076"/>
          <ac:spMkLst>
            <pc:docMk/>
            <pc:sldMk cId="0" sldId="278"/>
            <ac:spMk id="187" creationId="{00000000-0000-0000-0000-000000000000}"/>
          </ac:spMkLst>
        </pc:spChg>
      </pc:sldChg>
      <pc:sldChg chg="modSp">
        <pc:chgData name="Sneha Annappanavar" userId="S::sneha.annappanavar@vit.edu.in::248cbd1e-a700-4a75-b6fd-c2c79cf76744" providerId="AD" clId="Web-{4FD5B128-8751-C7F1-FE87-B5939B455B8A}" dt="2025-04-28T09:09:35.449" v="0" actId="1076"/>
        <pc:sldMkLst>
          <pc:docMk/>
          <pc:sldMk cId="0" sldId="280"/>
        </pc:sldMkLst>
        <pc:spChg chg="mod">
          <ac:chgData name="Sneha Annappanavar" userId="S::sneha.annappanavar@vit.edu.in::248cbd1e-a700-4a75-b6fd-c2c79cf76744" providerId="AD" clId="Web-{4FD5B128-8751-C7F1-FE87-B5939B455B8A}" dt="2025-04-28T09:09:35.449" v="0" actId="1076"/>
          <ac:spMkLst>
            <pc:docMk/>
            <pc:sldMk cId="0" sldId="280"/>
            <ac:spMk id="205" creationId="{00000000-0000-0000-0000-000000000000}"/>
          </ac:spMkLst>
        </pc:spChg>
      </pc:sldChg>
      <pc:sldChg chg="modSp">
        <pc:chgData name="Sneha Annappanavar" userId="S::sneha.annappanavar@vit.edu.in::248cbd1e-a700-4a75-b6fd-c2c79cf76744" providerId="AD" clId="Web-{4FD5B128-8751-C7F1-FE87-B5939B455B8A}" dt="2025-04-28T09:11:02.123" v="2" actId="1076"/>
        <pc:sldMkLst>
          <pc:docMk/>
          <pc:sldMk cId="0" sldId="285"/>
        </pc:sldMkLst>
        <pc:spChg chg="mod">
          <ac:chgData name="Sneha Annappanavar" userId="S::sneha.annappanavar@vit.edu.in::248cbd1e-a700-4a75-b6fd-c2c79cf76744" providerId="AD" clId="Web-{4FD5B128-8751-C7F1-FE87-B5939B455B8A}" dt="2025-04-28T09:11:02.123" v="2" actId="1076"/>
          <ac:spMkLst>
            <pc:docMk/>
            <pc:sldMk cId="0" sldId="285"/>
            <ac:spMk id="262" creationId="{00000000-0000-0000-0000-000000000000}"/>
          </ac:spMkLst>
        </pc:spChg>
      </pc:sldChg>
      <pc:sldChg chg="modSp">
        <pc:chgData name="Sneha Annappanavar" userId="S::sneha.annappanavar@vit.edu.in::248cbd1e-a700-4a75-b6fd-c2c79cf76744" providerId="AD" clId="Web-{4FD5B128-8751-C7F1-FE87-B5939B455B8A}" dt="2025-04-28T09:19:56.604" v="3" actId="1076"/>
        <pc:sldMkLst>
          <pc:docMk/>
          <pc:sldMk cId="0" sldId="293"/>
        </pc:sldMkLst>
        <pc:spChg chg="mod">
          <ac:chgData name="Sneha Annappanavar" userId="S::sneha.annappanavar@vit.edu.in::248cbd1e-a700-4a75-b6fd-c2c79cf76744" providerId="AD" clId="Web-{4FD5B128-8751-C7F1-FE87-B5939B455B8A}" dt="2025-04-28T09:19:56.604" v="3" actId="1076"/>
          <ac:spMkLst>
            <pc:docMk/>
            <pc:sldMk cId="0" sldId="293"/>
            <ac:spMk id="347" creationId="{00000000-0000-0000-0000-000000000000}"/>
          </ac:spMkLst>
        </pc:spChg>
      </pc:sldChg>
    </pc:docChg>
  </pc:docChgLst>
  <pc:docChgLst>
    <pc:chgData name="Sneha Annappanavar" userId="S::sneha.annappanavar@vit.edu.in::248cbd1e-a700-4a75-b6fd-c2c79cf76744" providerId="AD" clId="Web-{E1789317-25C1-662C-C4D9-B5C13F74C882}"/>
    <pc:docChg chg="modSld">
      <pc:chgData name="Sneha Annappanavar" userId="S::sneha.annappanavar@vit.edu.in::248cbd1e-a700-4a75-b6fd-c2c79cf76744" providerId="AD" clId="Web-{E1789317-25C1-662C-C4D9-B5C13F74C882}" dt="2025-03-28T04:09:43.124" v="25" actId="1076"/>
      <pc:docMkLst>
        <pc:docMk/>
      </pc:docMkLst>
      <pc:sldChg chg="delSp">
        <pc:chgData name="Sneha Annappanavar" userId="S::sneha.annappanavar@vit.edu.in::248cbd1e-a700-4a75-b6fd-c2c79cf76744" providerId="AD" clId="Web-{E1789317-25C1-662C-C4D9-B5C13F74C882}" dt="2025-03-28T04:07:33.635" v="0"/>
        <pc:sldMkLst>
          <pc:docMk/>
          <pc:sldMk cId="0" sldId="274"/>
        </pc:sldMkLst>
        <pc:picChg chg="del">
          <ac:chgData name="Sneha Annappanavar" userId="S::sneha.annappanavar@vit.edu.in::248cbd1e-a700-4a75-b6fd-c2c79cf76744" providerId="AD" clId="Web-{E1789317-25C1-662C-C4D9-B5C13F74C882}" dt="2025-03-28T04:07:33.635" v="0"/>
          <ac:picMkLst>
            <pc:docMk/>
            <pc:sldMk cId="0" sldId="274"/>
            <ac:picMk id="144" creationId="{00000000-0000-0000-0000-000000000000}"/>
          </ac:picMkLst>
        </pc:picChg>
      </pc:sldChg>
      <pc:sldChg chg="modSp">
        <pc:chgData name="Sneha Annappanavar" userId="S::sneha.annappanavar@vit.edu.in::248cbd1e-a700-4a75-b6fd-c2c79cf76744" providerId="AD" clId="Web-{E1789317-25C1-662C-C4D9-B5C13F74C882}" dt="2025-03-28T04:07:56.057" v="2" actId="20577"/>
        <pc:sldMkLst>
          <pc:docMk/>
          <pc:sldMk cId="0" sldId="275"/>
        </pc:sldMkLst>
        <pc:spChg chg="mod">
          <ac:chgData name="Sneha Annappanavar" userId="S::sneha.annappanavar@vit.edu.in::248cbd1e-a700-4a75-b6fd-c2c79cf76744" providerId="AD" clId="Web-{E1789317-25C1-662C-C4D9-B5C13F74C882}" dt="2025-03-28T04:07:56.057" v="2" actId="20577"/>
          <ac:spMkLst>
            <pc:docMk/>
            <pc:sldMk cId="0" sldId="275"/>
            <ac:spMk id="152" creationId="{00000000-0000-0000-0000-000000000000}"/>
          </ac:spMkLst>
        </pc:spChg>
      </pc:sldChg>
      <pc:sldChg chg="addSp delSp modSp">
        <pc:chgData name="Sneha Annappanavar" userId="S::sneha.annappanavar@vit.edu.in::248cbd1e-a700-4a75-b6fd-c2c79cf76744" providerId="AD" clId="Web-{E1789317-25C1-662C-C4D9-B5C13F74C882}" dt="2025-03-28T04:08:19.168" v="10" actId="1076"/>
        <pc:sldMkLst>
          <pc:docMk/>
          <pc:sldMk cId="0" sldId="276"/>
        </pc:sldMkLst>
        <pc:spChg chg="add del mod">
          <ac:chgData name="Sneha Annappanavar" userId="S::sneha.annappanavar@vit.edu.in::248cbd1e-a700-4a75-b6fd-c2c79cf76744" providerId="AD" clId="Web-{E1789317-25C1-662C-C4D9-B5C13F74C882}" dt="2025-03-28T04:08:08.714" v="7"/>
          <ac:spMkLst>
            <pc:docMk/>
            <pc:sldMk cId="0" sldId="276"/>
            <ac:spMk id="4" creationId="{80288C1B-137E-9B97-9E05-271E38D2FDBD}"/>
          </ac:spMkLst>
        </pc:spChg>
        <pc:spChg chg="add del mod">
          <ac:chgData name="Sneha Annappanavar" userId="S::sneha.annappanavar@vit.edu.in::248cbd1e-a700-4a75-b6fd-c2c79cf76744" providerId="AD" clId="Web-{E1789317-25C1-662C-C4D9-B5C13F74C882}" dt="2025-03-28T04:08:19.168" v="10" actId="1076"/>
          <ac:spMkLst>
            <pc:docMk/>
            <pc:sldMk cId="0" sldId="276"/>
            <ac:spMk id="168" creationId="{00000000-0000-0000-0000-000000000000}"/>
          </ac:spMkLst>
        </pc:spChg>
        <pc:picChg chg="del">
          <ac:chgData name="Sneha Annappanavar" userId="S::sneha.annappanavar@vit.edu.in::248cbd1e-a700-4a75-b6fd-c2c79cf76744" providerId="AD" clId="Web-{E1789317-25C1-662C-C4D9-B5C13F74C882}" dt="2025-03-28T04:08:15.996" v="9"/>
          <ac:picMkLst>
            <pc:docMk/>
            <pc:sldMk cId="0" sldId="276"/>
            <ac:picMk id="167" creationId="{00000000-0000-0000-0000-000000000000}"/>
          </ac:picMkLst>
        </pc:picChg>
      </pc:sldChg>
      <pc:sldChg chg="addSp delSp modSp">
        <pc:chgData name="Sneha Annappanavar" userId="S::sneha.annappanavar@vit.edu.in::248cbd1e-a700-4a75-b6fd-c2c79cf76744" providerId="AD" clId="Web-{E1789317-25C1-662C-C4D9-B5C13F74C882}" dt="2025-03-28T04:08:58.669" v="16" actId="1076"/>
        <pc:sldMkLst>
          <pc:docMk/>
          <pc:sldMk cId="0" sldId="286"/>
        </pc:sldMkLst>
        <pc:spChg chg="mod">
          <ac:chgData name="Sneha Annappanavar" userId="S::sneha.annappanavar@vit.edu.in::248cbd1e-a700-4a75-b6fd-c2c79cf76744" providerId="AD" clId="Web-{E1789317-25C1-662C-C4D9-B5C13F74C882}" dt="2025-03-28T04:08:58.669" v="16" actId="1076"/>
          <ac:spMkLst>
            <pc:docMk/>
            <pc:sldMk cId="0" sldId="286"/>
            <ac:spMk id="271" creationId="{00000000-0000-0000-0000-000000000000}"/>
          </ac:spMkLst>
        </pc:spChg>
        <pc:spChg chg="mod">
          <ac:chgData name="Sneha Annappanavar" userId="S::sneha.annappanavar@vit.edu.in::248cbd1e-a700-4a75-b6fd-c2c79cf76744" providerId="AD" clId="Web-{E1789317-25C1-662C-C4D9-B5C13F74C882}" dt="2025-03-28T04:08:52.731" v="14" actId="1076"/>
          <ac:spMkLst>
            <pc:docMk/>
            <pc:sldMk cId="0" sldId="286"/>
            <ac:spMk id="275" creationId="{00000000-0000-0000-0000-000000000000}"/>
          </ac:spMkLst>
        </pc:spChg>
        <pc:picChg chg="add del">
          <ac:chgData name="Sneha Annappanavar" userId="S::sneha.annappanavar@vit.edu.in::248cbd1e-a700-4a75-b6fd-c2c79cf76744" providerId="AD" clId="Web-{E1789317-25C1-662C-C4D9-B5C13F74C882}" dt="2025-03-28T04:08:54.184" v="15"/>
          <ac:picMkLst>
            <pc:docMk/>
            <pc:sldMk cId="0" sldId="286"/>
            <ac:picMk id="270" creationId="{00000000-0000-0000-0000-000000000000}"/>
          </ac:picMkLst>
        </pc:picChg>
      </pc:sldChg>
      <pc:sldChg chg="delSp modSp">
        <pc:chgData name="Sneha Annappanavar" userId="S::sneha.annappanavar@vit.edu.in::248cbd1e-a700-4a75-b6fd-c2c79cf76744" providerId="AD" clId="Web-{E1789317-25C1-662C-C4D9-B5C13F74C882}" dt="2025-03-28T04:09:14.404" v="19" actId="1076"/>
        <pc:sldMkLst>
          <pc:docMk/>
          <pc:sldMk cId="0" sldId="287"/>
        </pc:sldMkLst>
        <pc:spChg chg="mod">
          <ac:chgData name="Sneha Annappanavar" userId="S::sneha.annappanavar@vit.edu.in::248cbd1e-a700-4a75-b6fd-c2c79cf76744" providerId="AD" clId="Web-{E1789317-25C1-662C-C4D9-B5C13F74C882}" dt="2025-03-28T04:09:14.404" v="19" actId="1076"/>
          <ac:spMkLst>
            <pc:docMk/>
            <pc:sldMk cId="0" sldId="287"/>
            <ac:spMk id="287" creationId="{00000000-0000-0000-0000-000000000000}"/>
          </ac:spMkLst>
        </pc:spChg>
        <pc:picChg chg="del">
          <ac:chgData name="Sneha Annappanavar" userId="S::sneha.annappanavar@vit.edu.in::248cbd1e-a700-4a75-b6fd-c2c79cf76744" providerId="AD" clId="Web-{E1789317-25C1-662C-C4D9-B5C13F74C882}" dt="2025-03-28T04:09:10.310" v="18"/>
          <ac:picMkLst>
            <pc:docMk/>
            <pc:sldMk cId="0" sldId="287"/>
            <ac:picMk id="286" creationId="{00000000-0000-0000-0000-000000000000}"/>
          </ac:picMkLst>
        </pc:picChg>
      </pc:sldChg>
      <pc:sldChg chg="delSp modSp">
        <pc:chgData name="Sneha Annappanavar" userId="S::sneha.annappanavar@vit.edu.in::248cbd1e-a700-4a75-b6fd-c2c79cf76744" providerId="AD" clId="Web-{E1789317-25C1-662C-C4D9-B5C13F74C882}" dt="2025-03-28T04:09:32.983" v="22" actId="1076"/>
        <pc:sldMkLst>
          <pc:docMk/>
          <pc:sldMk cId="0" sldId="289"/>
        </pc:sldMkLst>
        <pc:spChg chg="mod">
          <ac:chgData name="Sneha Annappanavar" userId="S::sneha.annappanavar@vit.edu.in::248cbd1e-a700-4a75-b6fd-c2c79cf76744" providerId="AD" clId="Web-{E1789317-25C1-662C-C4D9-B5C13F74C882}" dt="2025-03-28T04:09:32.983" v="22" actId="1076"/>
          <ac:spMkLst>
            <pc:docMk/>
            <pc:sldMk cId="0" sldId="289"/>
            <ac:spMk id="307" creationId="{00000000-0000-0000-0000-000000000000}"/>
          </ac:spMkLst>
        </pc:spChg>
        <pc:picChg chg="del">
          <ac:chgData name="Sneha Annappanavar" userId="S::sneha.annappanavar@vit.edu.in::248cbd1e-a700-4a75-b6fd-c2c79cf76744" providerId="AD" clId="Web-{E1789317-25C1-662C-C4D9-B5C13F74C882}" dt="2025-03-28T04:09:28.170" v="21"/>
          <ac:picMkLst>
            <pc:docMk/>
            <pc:sldMk cId="0" sldId="289"/>
            <ac:picMk id="306" creationId="{00000000-0000-0000-0000-000000000000}"/>
          </ac:picMkLst>
        </pc:picChg>
      </pc:sldChg>
      <pc:sldChg chg="delSp modSp">
        <pc:chgData name="Sneha Annappanavar" userId="S::sneha.annappanavar@vit.edu.in::248cbd1e-a700-4a75-b6fd-c2c79cf76744" providerId="AD" clId="Web-{E1789317-25C1-662C-C4D9-B5C13F74C882}" dt="2025-03-28T04:09:43.124" v="25" actId="1076"/>
        <pc:sldMkLst>
          <pc:docMk/>
          <pc:sldMk cId="0" sldId="290"/>
        </pc:sldMkLst>
        <pc:spChg chg="mod">
          <ac:chgData name="Sneha Annappanavar" userId="S::sneha.annappanavar@vit.edu.in::248cbd1e-a700-4a75-b6fd-c2c79cf76744" providerId="AD" clId="Web-{E1789317-25C1-662C-C4D9-B5C13F74C882}" dt="2025-03-28T04:09:43.124" v="25" actId="1076"/>
          <ac:spMkLst>
            <pc:docMk/>
            <pc:sldMk cId="0" sldId="290"/>
            <ac:spMk id="316" creationId="{00000000-0000-0000-0000-000000000000}"/>
          </ac:spMkLst>
        </pc:spChg>
        <pc:picChg chg="del">
          <ac:chgData name="Sneha Annappanavar" userId="S::sneha.annappanavar@vit.edu.in::248cbd1e-a700-4a75-b6fd-c2c79cf76744" providerId="AD" clId="Web-{E1789317-25C1-662C-C4D9-B5C13F74C882}" dt="2025-03-28T04:09:40.108" v="24"/>
          <ac:picMkLst>
            <pc:docMk/>
            <pc:sldMk cId="0" sldId="290"/>
            <ac:picMk id="315" creationId="{00000000-0000-0000-0000-000000000000}"/>
          </ac:picMkLst>
        </pc:picChg>
      </pc:sldChg>
    </pc:docChg>
  </pc:docChgLst>
  <pc:docChgLst>
    <pc:chgData name="Sneha Annappanavar" userId="S::sneha.annappanavar@vit.edu.in::248cbd1e-a700-4a75-b6fd-c2c79cf76744" providerId="AD" clId="Web-{294306B9-0710-C9D7-B51B-326136324354}"/>
    <pc:docChg chg="modSld">
      <pc:chgData name="Sneha Annappanavar" userId="S::sneha.annappanavar@vit.edu.in::248cbd1e-a700-4a75-b6fd-c2c79cf76744" providerId="AD" clId="Web-{294306B9-0710-C9D7-B51B-326136324354}" dt="2025-03-28T03:44:46.082" v="26" actId="1076"/>
      <pc:docMkLst>
        <pc:docMk/>
      </pc:docMkLst>
      <pc:sldChg chg="delSp">
        <pc:chgData name="Sneha Annappanavar" userId="S::sneha.annappanavar@vit.edu.in::248cbd1e-a700-4a75-b6fd-c2c79cf76744" providerId="AD" clId="Web-{294306B9-0710-C9D7-B51B-326136324354}" dt="2025-03-28T03:35:19.345" v="0"/>
        <pc:sldMkLst>
          <pc:docMk/>
          <pc:sldMk cId="2187585317" sldId="256"/>
        </pc:sldMkLst>
        <pc:inkChg chg="del">
          <ac:chgData name="Sneha Annappanavar" userId="S::sneha.annappanavar@vit.edu.in::248cbd1e-a700-4a75-b6fd-c2c79cf76744" providerId="AD" clId="Web-{294306B9-0710-C9D7-B51B-326136324354}" dt="2025-03-28T03:35:19.345" v="0"/>
          <ac:inkMkLst>
            <pc:docMk/>
            <pc:sldMk cId="2187585317" sldId="256"/>
            <ac:inkMk id="7" creationId="{815FBFC0-635E-490A-ABF7-F53723F4E191}"/>
          </ac:inkMkLst>
        </pc:inkChg>
      </pc:sldChg>
      <pc:sldChg chg="delSp">
        <pc:chgData name="Sneha Annappanavar" userId="S::sneha.annappanavar@vit.edu.in::248cbd1e-a700-4a75-b6fd-c2c79cf76744" providerId="AD" clId="Web-{294306B9-0710-C9D7-B51B-326136324354}" dt="2025-03-28T03:35:34.377" v="2"/>
        <pc:sldMkLst>
          <pc:docMk/>
          <pc:sldMk cId="726380824" sldId="257"/>
        </pc:sldMkLst>
        <pc:inkChg chg="del">
          <ac:chgData name="Sneha Annappanavar" userId="S::sneha.annappanavar@vit.edu.in::248cbd1e-a700-4a75-b6fd-c2c79cf76744" providerId="AD" clId="Web-{294306B9-0710-C9D7-B51B-326136324354}" dt="2025-03-28T03:35:27.017" v="1"/>
          <ac:inkMkLst>
            <pc:docMk/>
            <pc:sldMk cId="726380824" sldId="257"/>
            <ac:inkMk id="4" creationId="{7577BB62-5B7E-4A36-A452-094E816B46D9}"/>
          </ac:inkMkLst>
        </pc:inkChg>
        <pc:inkChg chg="del">
          <ac:chgData name="Sneha Annappanavar" userId="S::sneha.annappanavar@vit.edu.in::248cbd1e-a700-4a75-b6fd-c2c79cf76744" providerId="AD" clId="Web-{294306B9-0710-C9D7-B51B-326136324354}" dt="2025-03-28T03:35:34.377" v="2"/>
          <ac:inkMkLst>
            <pc:docMk/>
            <pc:sldMk cId="726380824" sldId="257"/>
            <ac:inkMk id="5" creationId="{88FAB5D0-8B99-4711-80CC-D253BCEF0AF8}"/>
          </ac:inkMkLst>
        </pc:inkChg>
      </pc:sldChg>
      <pc:sldChg chg="delSp">
        <pc:chgData name="Sneha Annappanavar" userId="S::sneha.annappanavar@vit.edu.in::248cbd1e-a700-4a75-b6fd-c2c79cf76744" providerId="AD" clId="Web-{294306B9-0710-C9D7-B51B-326136324354}" dt="2025-03-28T03:35:43.111" v="4"/>
        <pc:sldMkLst>
          <pc:docMk/>
          <pc:sldMk cId="3268818177" sldId="258"/>
        </pc:sldMkLst>
        <pc:inkChg chg="del">
          <ac:chgData name="Sneha Annappanavar" userId="S::sneha.annappanavar@vit.edu.in::248cbd1e-a700-4a75-b6fd-c2c79cf76744" providerId="AD" clId="Web-{294306B9-0710-C9D7-B51B-326136324354}" dt="2025-03-28T03:35:43.111" v="4"/>
          <ac:inkMkLst>
            <pc:docMk/>
            <pc:sldMk cId="3268818177" sldId="258"/>
            <ac:inkMk id="4" creationId="{5A723571-90F5-4984-9125-B5FF8F8F8CC3}"/>
          </ac:inkMkLst>
        </pc:inkChg>
      </pc:sldChg>
      <pc:sldChg chg="delSp">
        <pc:chgData name="Sneha Annappanavar" userId="S::sneha.annappanavar@vit.edu.in::248cbd1e-a700-4a75-b6fd-c2c79cf76744" providerId="AD" clId="Web-{294306B9-0710-C9D7-B51B-326136324354}" dt="2025-03-28T03:35:36.642" v="3"/>
        <pc:sldMkLst>
          <pc:docMk/>
          <pc:sldMk cId="1117920349" sldId="259"/>
        </pc:sldMkLst>
        <pc:inkChg chg="del">
          <ac:chgData name="Sneha Annappanavar" userId="S::sneha.annappanavar@vit.edu.in::248cbd1e-a700-4a75-b6fd-c2c79cf76744" providerId="AD" clId="Web-{294306B9-0710-C9D7-B51B-326136324354}" dt="2025-03-28T03:35:36.642" v="3"/>
          <ac:inkMkLst>
            <pc:docMk/>
            <pc:sldMk cId="1117920349" sldId="259"/>
            <ac:inkMk id="4" creationId="{F1B00480-C731-4F64-8D39-0691B10B5CCF}"/>
          </ac:inkMkLst>
        </pc:inkChg>
      </pc:sldChg>
      <pc:sldChg chg="delSp">
        <pc:chgData name="Sneha Annappanavar" userId="S::sneha.annappanavar@vit.edu.in::248cbd1e-a700-4a75-b6fd-c2c79cf76744" providerId="AD" clId="Web-{294306B9-0710-C9D7-B51B-326136324354}" dt="2025-03-28T03:35:54.862" v="6"/>
        <pc:sldMkLst>
          <pc:docMk/>
          <pc:sldMk cId="2354961327" sldId="260"/>
        </pc:sldMkLst>
        <pc:inkChg chg="del">
          <ac:chgData name="Sneha Annappanavar" userId="S::sneha.annappanavar@vit.edu.in::248cbd1e-a700-4a75-b6fd-c2c79cf76744" providerId="AD" clId="Web-{294306B9-0710-C9D7-B51B-326136324354}" dt="2025-03-28T03:35:54.862" v="6"/>
          <ac:inkMkLst>
            <pc:docMk/>
            <pc:sldMk cId="2354961327" sldId="260"/>
            <ac:inkMk id="4" creationId="{80B46D21-E6C1-4635-90F6-DB5C16F66D50}"/>
          </ac:inkMkLst>
        </pc:inkChg>
      </pc:sldChg>
      <pc:sldChg chg="delSp">
        <pc:chgData name="Sneha Annappanavar" userId="S::sneha.annappanavar@vit.edu.in::248cbd1e-a700-4a75-b6fd-c2c79cf76744" providerId="AD" clId="Web-{294306B9-0710-C9D7-B51B-326136324354}" dt="2025-03-28T03:35:50.815" v="5"/>
        <pc:sldMkLst>
          <pc:docMk/>
          <pc:sldMk cId="794030018" sldId="261"/>
        </pc:sldMkLst>
        <pc:inkChg chg="del">
          <ac:chgData name="Sneha Annappanavar" userId="S::sneha.annappanavar@vit.edu.in::248cbd1e-a700-4a75-b6fd-c2c79cf76744" providerId="AD" clId="Web-{294306B9-0710-C9D7-B51B-326136324354}" dt="2025-03-28T03:35:50.815" v="5"/>
          <ac:inkMkLst>
            <pc:docMk/>
            <pc:sldMk cId="794030018" sldId="261"/>
            <ac:inkMk id="4" creationId="{37089821-DDD3-463D-92E8-D42CAE3F02D1}"/>
          </ac:inkMkLst>
        </pc:inkChg>
      </pc:sldChg>
      <pc:sldChg chg="delSp">
        <pc:chgData name="Sneha Annappanavar" userId="S::sneha.annappanavar@vit.edu.in::248cbd1e-a700-4a75-b6fd-c2c79cf76744" providerId="AD" clId="Web-{294306B9-0710-C9D7-B51B-326136324354}" dt="2025-03-28T03:36:03.143" v="7"/>
        <pc:sldMkLst>
          <pc:docMk/>
          <pc:sldMk cId="4114674312" sldId="263"/>
        </pc:sldMkLst>
        <pc:inkChg chg="del">
          <ac:chgData name="Sneha Annappanavar" userId="S::sneha.annappanavar@vit.edu.in::248cbd1e-a700-4a75-b6fd-c2c79cf76744" providerId="AD" clId="Web-{294306B9-0710-C9D7-B51B-326136324354}" dt="2025-03-28T03:36:03.143" v="7"/>
          <ac:inkMkLst>
            <pc:docMk/>
            <pc:sldMk cId="4114674312" sldId="263"/>
            <ac:inkMk id="4" creationId="{40456741-C95D-4755-BBFF-531D2ACA39B8}"/>
          </ac:inkMkLst>
        </pc:inkChg>
      </pc:sldChg>
      <pc:sldChg chg="delSp">
        <pc:chgData name="Sneha Annappanavar" userId="S::sneha.annappanavar@vit.edu.in::248cbd1e-a700-4a75-b6fd-c2c79cf76744" providerId="AD" clId="Web-{294306B9-0710-C9D7-B51B-326136324354}" dt="2025-03-28T03:36:20.925" v="8"/>
        <pc:sldMkLst>
          <pc:docMk/>
          <pc:sldMk cId="0" sldId="266"/>
        </pc:sldMkLst>
        <pc:inkChg chg="del">
          <ac:chgData name="Sneha Annappanavar" userId="S::sneha.annappanavar@vit.edu.in::248cbd1e-a700-4a75-b6fd-c2c79cf76744" providerId="AD" clId="Web-{294306B9-0710-C9D7-B51B-326136324354}" dt="2025-03-28T03:36:20.925" v="8"/>
          <ac:inkMkLst>
            <pc:docMk/>
            <pc:sldMk cId="0" sldId="266"/>
            <ac:inkMk id="2" creationId="{3C38CED9-B4CD-4DFB-B42A-88C8E6C30D7C}"/>
          </ac:inkMkLst>
        </pc:inkChg>
      </pc:sldChg>
      <pc:sldChg chg="delSp">
        <pc:chgData name="Sneha Annappanavar" userId="S::sneha.annappanavar@vit.edu.in::248cbd1e-a700-4a75-b6fd-c2c79cf76744" providerId="AD" clId="Web-{294306B9-0710-C9D7-B51B-326136324354}" dt="2025-03-28T03:36:28.581" v="9"/>
        <pc:sldMkLst>
          <pc:docMk/>
          <pc:sldMk cId="0" sldId="267"/>
        </pc:sldMkLst>
        <pc:inkChg chg="del">
          <ac:chgData name="Sneha Annappanavar" userId="S::sneha.annappanavar@vit.edu.in::248cbd1e-a700-4a75-b6fd-c2c79cf76744" providerId="AD" clId="Web-{294306B9-0710-C9D7-B51B-326136324354}" dt="2025-03-28T03:36:28.581" v="9"/>
          <ac:inkMkLst>
            <pc:docMk/>
            <pc:sldMk cId="0" sldId="267"/>
            <ac:inkMk id="2" creationId="{D354F320-70ED-4D7A-9D28-5AC0EE24ED65}"/>
          </ac:inkMkLst>
        </pc:inkChg>
      </pc:sldChg>
      <pc:sldChg chg="delSp modSp">
        <pc:chgData name="Sneha Annappanavar" userId="S::sneha.annappanavar@vit.edu.in::248cbd1e-a700-4a75-b6fd-c2c79cf76744" providerId="AD" clId="Web-{294306B9-0710-C9D7-B51B-326136324354}" dt="2025-03-28T03:36:46.316" v="14"/>
        <pc:sldMkLst>
          <pc:docMk/>
          <pc:sldMk cId="0" sldId="269"/>
        </pc:sldMkLst>
        <pc:spChg chg="mod">
          <ac:chgData name="Sneha Annappanavar" userId="S::sneha.annappanavar@vit.edu.in::248cbd1e-a700-4a75-b6fd-c2c79cf76744" providerId="AD" clId="Web-{294306B9-0710-C9D7-B51B-326136324354}" dt="2025-03-28T03:36:42.426" v="13" actId="20577"/>
          <ac:spMkLst>
            <pc:docMk/>
            <pc:sldMk cId="0" sldId="269"/>
            <ac:spMk id="95" creationId="{00000000-0000-0000-0000-000000000000}"/>
          </ac:spMkLst>
        </pc:spChg>
        <pc:inkChg chg="del">
          <ac:chgData name="Sneha Annappanavar" userId="S::sneha.annappanavar@vit.edu.in::248cbd1e-a700-4a75-b6fd-c2c79cf76744" providerId="AD" clId="Web-{294306B9-0710-C9D7-B51B-326136324354}" dt="2025-03-28T03:36:46.316" v="14"/>
          <ac:inkMkLst>
            <pc:docMk/>
            <pc:sldMk cId="0" sldId="269"/>
            <ac:inkMk id="2" creationId="{195F92B1-08E2-4634-AC84-EC8806650871}"/>
          </ac:inkMkLst>
        </pc:inkChg>
      </pc:sldChg>
      <pc:sldChg chg="delSp">
        <pc:chgData name="Sneha Annappanavar" userId="S::sneha.annappanavar@vit.edu.in::248cbd1e-a700-4a75-b6fd-c2c79cf76744" providerId="AD" clId="Web-{294306B9-0710-C9D7-B51B-326136324354}" dt="2025-03-28T03:36:52.613" v="15"/>
        <pc:sldMkLst>
          <pc:docMk/>
          <pc:sldMk cId="0" sldId="270"/>
        </pc:sldMkLst>
        <pc:inkChg chg="del">
          <ac:chgData name="Sneha Annappanavar" userId="S::sneha.annappanavar@vit.edu.in::248cbd1e-a700-4a75-b6fd-c2c79cf76744" providerId="AD" clId="Web-{294306B9-0710-C9D7-B51B-326136324354}" dt="2025-03-28T03:36:52.613" v="15"/>
          <ac:inkMkLst>
            <pc:docMk/>
            <pc:sldMk cId="0" sldId="270"/>
            <ac:inkMk id="2" creationId="{43C0230D-6AE6-4AF3-94D2-C046792D4F50}"/>
          </ac:inkMkLst>
        </pc:inkChg>
      </pc:sldChg>
      <pc:sldChg chg="delSp">
        <pc:chgData name="Sneha Annappanavar" userId="S::sneha.annappanavar@vit.edu.in::248cbd1e-a700-4a75-b6fd-c2c79cf76744" providerId="AD" clId="Web-{294306B9-0710-C9D7-B51B-326136324354}" dt="2025-03-28T03:37:02.317" v="16"/>
        <pc:sldMkLst>
          <pc:docMk/>
          <pc:sldMk cId="0" sldId="275"/>
        </pc:sldMkLst>
        <pc:inkChg chg="del">
          <ac:chgData name="Sneha Annappanavar" userId="S::sneha.annappanavar@vit.edu.in::248cbd1e-a700-4a75-b6fd-c2c79cf76744" providerId="AD" clId="Web-{294306B9-0710-C9D7-B51B-326136324354}" dt="2025-03-28T03:37:02.317" v="16"/>
          <ac:inkMkLst>
            <pc:docMk/>
            <pc:sldMk cId="0" sldId="275"/>
            <ac:inkMk id="2" creationId="{E83C8FF5-CE57-4389-B0C7-7DAACD6F4AA2}"/>
          </ac:inkMkLst>
        </pc:inkChg>
      </pc:sldChg>
      <pc:sldChg chg="delSp">
        <pc:chgData name="Sneha Annappanavar" userId="S::sneha.annappanavar@vit.edu.in::248cbd1e-a700-4a75-b6fd-c2c79cf76744" providerId="AD" clId="Web-{294306B9-0710-C9D7-B51B-326136324354}" dt="2025-03-28T03:37:11.427" v="17"/>
        <pc:sldMkLst>
          <pc:docMk/>
          <pc:sldMk cId="0" sldId="282"/>
        </pc:sldMkLst>
        <pc:inkChg chg="del">
          <ac:chgData name="Sneha Annappanavar" userId="S::sneha.annappanavar@vit.edu.in::248cbd1e-a700-4a75-b6fd-c2c79cf76744" providerId="AD" clId="Web-{294306B9-0710-C9D7-B51B-326136324354}" dt="2025-03-28T03:37:11.427" v="17"/>
          <ac:inkMkLst>
            <pc:docMk/>
            <pc:sldMk cId="0" sldId="282"/>
            <ac:inkMk id="2" creationId="{F0F3A493-5D95-4312-BD85-FC0887243E84}"/>
          </ac:inkMkLst>
        </pc:inkChg>
      </pc:sldChg>
      <pc:sldChg chg="delSp">
        <pc:chgData name="Sneha Annappanavar" userId="S::sneha.annappanavar@vit.edu.in::248cbd1e-a700-4a75-b6fd-c2c79cf76744" providerId="AD" clId="Web-{294306B9-0710-C9D7-B51B-326136324354}" dt="2025-03-28T03:37:20.130" v="18"/>
        <pc:sldMkLst>
          <pc:docMk/>
          <pc:sldMk cId="0" sldId="285"/>
        </pc:sldMkLst>
        <pc:inkChg chg="del">
          <ac:chgData name="Sneha Annappanavar" userId="S::sneha.annappanavar@vit.edu.in::248cbd1e-a700-4a75-b6fd-c2c79cf76744" providerId="AD" clId="Web-{294306B9-0710-C9D7-B51B-326136324354}" dt="2025-03-28T03:37:20.130" v="18"/>
          <ac:inkMkLst>
            <pc:docMk/>
            <pc:sldMk cId="0" sldId="285"/>
            <ac:inkMk id="2" creationId="{0138EB10-1D90-4F0B-92F7-4989DC9251CC}"/>
          </ac:inkMkLst>
        </pc:inkChg>
      </pc:sldChg>
      <pc:sldChg chg="delSp modSp">
        <pc:chgData name="Sneha Annappanavar" userId="S::sneha.annappanavar@vit.edu.in::248cbd1e-a700-4a75-b6fd-c2c79cf76744" providerId="AD" clId="Web-{294306B9-0710-C9D7-B51B-326136324354}" dt="2025-03-28T03:44:46.082" v="26" actId="1076"/>
        <pc:sldMkLst>
          <pc:docMk/>
          <pc:sldMk cId="0" sldId="288"/>
        </pc:sldMkLst>
        <pc:spChg chg="mod">
          <ac:chgData name="Sneha Annappanavar" userId="S::sneha.annappanavar@vit.edu.in::248cbd1e-a700-4a75-b6fd-c2c79cf76744" providerId="AD" clId="Web-{294306B9-0710-C9D7-B51B-326136324354}" dt="2025-03-28T03:44:46.082" v="26" actId="1076"/>
          <ac:spMkLst>
            <pc:docMk/>
            <pc:sldMk cId="0" sldId="288"/>
            <ac:spMk id="296" creationId="{00000000-0000-0000-0000-000000000000}"/>
          </ac:spMkLst>
        </pc:spChg>
        <pc:picChg chg="del">
          <ac:chgData name="Sneha Annappanavar" userId="S::sneha.annappanavar@vit.edu.in::248cbd1e-a700-4a75-b6fd-c2c79cf76744" providerId="AD" clId="Web-{294306B9-0710-C9D7-B51B-326136324354}" dt="2025-03-28T03:44:42.738" v="25"/>
          <ac:picMkLst>
            <pc:docMk/>
            <pc:sldMk cId="0" sldId="288"/>
            <ac:picMk id="295" creationId="{00000000-0000-0000-0000-000000000000}"/>
          </ac:picMkLst>
        </pc:picChg>
        <pc:inkChg chg="del">
          <ac:chgData name="Sneha Annappanavar" userId="S::sneha.annappanavar@vit.edu.in::248cbd1e-a700-4a75-b6fd-c2c79cf76744" providerId="AD" clId="Web-{294306B9-0710-C9D7-B51B-326136324354}" dt="2025-03-28T03:37:27.396" v="19"/>
          <ac:inkMkLst>
            <pc:docMk/>
            <pc:sldMk cId="0" sldId="288"/>
            <ac:inkMk id="2" creationId="{D3DB9D03-8CC1-4E6A-8027-92E42BD75579}"/>
          </ac:inkMkLst>
        </pc:inkChg>
      </pc:sldChg>
      <pc:sldChg chg="delSp modSp">
        <pc:chgData name="Sneha Annappanavar" userId="S::sneha.annappanavar@vit.edu.in::248cbd1e-a700-4a75-b6fd-c2c79cf76744" providerId="AD" clId="Web-{294306B9-0710-C9D7-B51B-326136324354}" dt="2025-03-28T03:44:20.769" v="23" actId="1076"/>
        <pc:sldMkLst>
          <pc:docMk/>
          <pc:sldMk cId="0" sldId="291"/>
        </pc:sldMkLst>
        <pc:spChg chg="mod">
          <ac:chgData name="Sneha Annappanavar" userId="S::sneha.annappanavar@vit.edu.in::248cbd1e-a700-4a75-b6fd-c2c79cf76744" providerId="AD" clId="Web-{294306B9-0710-C9D7-B51B-326136324354}" dt="2025-03-28T03:44:20.769" v="23" actId="1076"/>
          <ac:spMkLst>
            <pc:docMk/>
            <pc:sldMk cId="0" sldId="291"/>
            <ac:spMk id="326" creationId="{00000000-0000-0000-0000-000000000000}"/>
          </ac:spMkLst>
        </pc:spChg>
        <pc:grpChg chg="del">
          <ac:chgData name="Sneha Annappanavar" userId="S::sneha.annappanavar@vit.edu.in::248cbd1e-a700-4a75-b6fd-c2c79cf76744" providerId="AD" clId="Web-{294306B9-0710-C9D7-B51B-326136324354}" dt="2025-03-28T03:44:12.363" v="21"/>
          <ac:grpSpMkLst>
            <pc:docMk/>
            <pc:sldMk cId="0" sldId="291"/>
            <ac:grpSpMk id="323" creationId="{00000000-0000-0000-0000-000000000000}"/>
          </ac:grpSpMkLst>
        </pc:grpChg>
        <pc:picChg chg="del topLvl">
          <ac:chgData name="Sneha Annappanavar" userId="S::sneha.annappanavar@vit.edu.in::248cbd1e-a700-4a75-b6fd-c2c79cf76744" providerId="AD" clId="Web-{294306B9-0710-C9D7-B51B-326136324354}" dt="2025-03-28T03:44:15.159" v="22"/>
          <ac:picMkLst>
            <pc:docMk/>
            <pc:sldMk cId="0" sldId="291"/>
            <ac:picMk id="324" creationId="{00000000-0000-0000-0000-000000000000}"/>
          </ac:picMkLst>
        </pc:picChg>
        <pc:picChg chg="del topLvl">
          <ac:chgData name="Sneha Annappanavar" userId="S::sneha.annappanavar@vit.edu.in::248cbd1e-a700-4a75-b6fd-c2c79cf76744" providerId="AD" clId="Web-{294306B9-0710-C9D7-B51B-326136324354}" dt="2025-03-28T03:44:12.363" v="21"/>
          <ac:picMkLst>
            <pc:docMk/>
            <pc:sldMk cId="0" sldId="291"/>
            <ac:picMk id="325" creationId="{00000000-0000-0000-0000-000000000000}"/>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EB9A1C-4C6E-4030-B2DF-D388371D12DA}"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1DCBB1AB-273B-46CA-9CFF-B2C058FEA94A}">
      <dgm:prSet/>
      <dgm:spPr/>
      <dgm:t>
        <a:bodyPr/>
        <a:lstStyle/>
        <a:p>
          <a:r>
            <a:rPr lang="en-IN" b="0" i="0" baseline="0"/>
            <a:t>RISK IDENTIFICATION</a:t>
          </a:r>
          <a:endParaRPr lang="en-US"/>
        </a:p>
      </dgm:t>
    </dgm:pt>
    <dgm:pt modelId="{997F22CD-B2D5-4DF4-B517-2CA2815F4BBC}" type="parTrans" cxnId="{839E9645-5234-466D-AEA4-11E4F4CB5EDA}">
      <dgm:prSet/>
      <dgm:spPr/>
      <dgm:t>
        <a:bodyPr/>
        <a:lstStyle/>
        <a:p>
          <a:endParaRPr lang="en-US"/>
        </a:p>
      </dgm:t>
    </dgm:pt>
    <dgm:pt modelId="{3593BD11-3072-4BF4-861B-8B10767B6F42}" type="sibTrans" cxnId="{839E9645-5234-466D-AEA4-11E4F4CB5EDA}">
      <dgm:prSet/>
      <dgm:spPr/>
      <dgm:t>
        <a:bodyPr/>
        <a:lstStyle/>
        <a:p>
          <a:endParaRPr lang="en-US"/>
        </a:p>
      </dgm:t>
    </dgm:pt>
    <dgm:pt modelId="{1516423C-867C-490F-8F1A-C452B2E72218}">
      <dgm:prSet/>
      <dgm:spPr/>
      <dgm:t>
        <a:bodyPr/>
        <a:lstStyle/>
        <a:p>
          <a:r>
            <a:rPr lang="en-IN" b="0" i="0" baseline="0"/>
            <a:t>Risk Categories </a:t>
          </a:r>
          <a:endParaRPr lang="en-US"/>
        </a:p>
      </dgm:t>
    </dgm:pt>
    <dgm:pt modelId="{74EA6334-31B6-4C80-BA42-AC9364465CEE}" type="parTrans" cxnId="{673BF7CD-D6B1-40CA-A878-036EAF10CF44}">
      <dgm:prSet/>
      <dgm:spPr/>
      <dgm:t>
        <a:bodyPr/>
        <a:lstStyle/>
        <a:p>
          <a:endParaRPr lang="en-US"/>
        </a:p>
      </dgm:t>
    </dgm:pt>
    <dgm:pt modelId="{63CF47D9-358A-4ACC-B24E-9F2EEC7758F2}" type="sibTrans" cxnId="{673BF7CD-D6B1-40CA-A878-036EAF10CF44}">
      <dgm:prSet/>
      <dgm:spPr/>
      <dgm:t>
        <a:bodyPr/>
        <a:lstStyle/>
        <a:p>
          <a:endParaRPr lang="en-US"/>
        </a:p>
      </dgm:t>
    </dgm:pt>
    <dgm:pt modelId="{0EED027D-1B38-437C-916B-ED35ED74C48A}">
      <dgm:prSet/>
      <dgm:spPr/>
      <dgm:t>
        <a:bodyPr/>
        <a:lstStyle/>
        <a:p>
          <a:r>
            <a:rPr lang="en-IN" b="0" i="0" baseline="0"/>
            <a:t>Tools to identify risks</a:t>
          </a:r>
          <a:endParaRPr lang="en-US"/>
        </a:p>
      </dgm:t>
    </dgm:pt>
    <dgm:pt modelId="{768E13BB-F97B-4A7D-9D67-376364A8D362}" type="parTrans" cxnId="{3BCC3022-54BE-4367-B1CA-9695387370AF}">
      <dgm:prSet/>
      <dgm:spPr/>
      <dgm:t>
        <a:bodyPr/>
        <a:lstStyle/>
        <a:p>
          <a:endParaRPr lang="en-US"/>
        </a:p>
      </dgm:t>
    </dgm:pt>
    <dgm:pt modelId="{A0093480-1953-4666-B875-3E1CBD4FC403}" type="sibTrans" cxnId="{3BCC3022-54BE-4367-B1CA-9695387370AF}">
      <dgm:prSet/>
      <dgm:spPr/>
      <dgm:t>
        <a:bodyPr/>
        <a:lstStyle/>
        <a:p>
          <a:endParaRPr lang="en-US"/>
        </a:p>
      </dgm:t>
    </dgm:pt>
    <dgm:pt modelId="{339994E6-9972-420C-80E9-6A771926F275}" type="pres">
      <dgm:prSet presAssocID="{DAEB9A1C-4C6E-4030-B2DF-D388371D12DA}" presName="outerComposite" presStyleCnt="0">
        <dgm:presLayoutVars>
          <dgm:chMax val="5"/>
          <dgm:dir/>
          <dgm:resizeHandles val="exact"/>
        </dgm:presLayoutVars>
      </dgm:prSet>
      <dgm:spPr/>
    </dgm:pt>
    <dgm:pt modelId="{8C26FAA3-2453-4E87-8A8D-9C5D8FAACC95}" type="pres">
      <dgm:prSet presAssocID="{DAEB9A1C-4C6E-4030-B2DF-D388371D12DA}" presName="dummyMaxCanvas" presStyleCnt="0">
        <dgm:presLayoutVars/>
      </dgm:prSet>
      <dgm:spPr/>
    </dgm:pt>
    <dgm:pt modelId="{F8737B60-D178-4F3C-860D-3D0E935DE232}" type="pres">
      <dgm:prSet presAssocID="{DAEB9A1C-4C6E-4030-B2DF-D388371D12DA}" presName="ThreeNodes_1" presStyleLbl="node1" presStyleIdx="0" presStyleCnt="3">
        <dgm:presLayoutVars>
          <dgm:bulletEnabled val="1"/>
        </dgm:presLayoutVars>
      </dgm:prSet>
      <dgm:spPr/>
    </dgm:pt>
    <dgm:pt modelId="{0D0A0B57-32C5-4A08-9681-C175BF12FDDB}" type="pres">
      <dgm:prSet presAssocID="{DAEB9A1C-4C6E-4030-B2DF-D388371D12DA}" presName="ThreeNodes_2" presStyleLbl="node1" presStyleIdx="1" presStyleCnt="3">
        <dgm:presLayoutVars>
          <dgm:bulletEnabled val="1"/>
        </dgm:presLayoutVars>
      </dgm:prSet>
      <dgm:spPr/>
    </dgm:pt>
    <dgm:pt modelId="{610A53B7-931D-4420-8585-1E89909858E3}" type="pres">
      <dgm:prSet presAssocID="{DAEB9A1C-4C6E-4030-B2DF-D388371D12DA}" presName="ThreeNodes_3" presStyleLbl="node1" presStyleIdx="2" presStyleCnt="3">
        <dgm:presLayoutVars>
          <dgm:bulletEnabled val="1"/>
        </dgm:presLayoutVars>
      </dgm:prSet>
      <dgm:spPr/>
    </dgm:pt>
    <dgm:pt modelId="{686686FC-0F29-4C58-9984-EB631711A3E0}" type="pres">
      <dgm:prSet presAssocID="{DAEB9A1C-4C6E-4030-B2DF-D388371D12DA}" presName="ThreeConn_1-2" presStyleLbl="fgAccFollowNode1" presStyleIdx="0" presStyleCnt="2">
        <dgm:presLayoutVars>
          <dgm:bulletEnabled val="1"/>
        </dgm:presLayoutVars>
      </dgm:prSet>
      <dgm:spPr/>
    </dgm:pt>
    <dgm:pt modelId="{DA92727C-5DB9-4A3C-A4D4-50AA151929E3}" type="pres">
      <dgm:prSet presAssocID="{DAEB9A1C-4C6E-4030-B2DF-D388371D12DA}" presName="ThreeConn_2-3" presStyleLbl="fgAccFollowNode1" presStyleIdx="1" presStyleCnt="2">
        <dgm:presLayoutVars>
          <dgm:bulletEnabled val="1"/>
        </dgm:presLayoutVars>
      </dgm:prSet>
      <dgm:spPr/>
    </dgm:pt>
    <dgm:pt modelId="{C4E1F9DA-842A-433A-A51F-C7C869F3065A}" type="pres">
      <dgm:prSet presAssocID="{DAEB9A1C-4C6E-4030-B2DF-D388371D12DA}" presName="ThreeNodes_1_text" presStyleLbl="node1" presStyleIdx="2" presStyleCnt="3">
        <dgm:presLayoutVars>
          <dgm:bulletEnabled val="1"/>
        </dgm:presLayoutVars>
      </dgm:prSet>
      <dgm:spPr/>
    </dgm:pt>
    <dgm:pt modelId="{77FDA5C0-9B5A-4E65-B178-97D0676EEE1B}" type="pres">
      <dgm:prSet presAssocID="{DAEB9A1C-4C6E-4030-B2DF-D388371D12DA}" presName="ThreeNodes_2_text" presStyleLbl="node1" presStyleIdx="2" presStyleCnt="3">
        <dgm:presLayoutVars>
          <dgm:bulletEnabled val="1"/>
        </dgm:presLayoutVars>
      </dgm:prSet>
      <dgm:spPr/>
    </dgm:pt>
    <dgm:pt modelId="{09F0D146-29D8-4C74-83F3-9B4520D84F40}" type="pres">
      <dgm:prSet presAssocID="{DAEB9A1C-4C6E-4030-B2DF-D388371D12DA}" presName="ThreeNodes_3_text" presStyleLbl="node1" presStyleIdx="2" presStyleCnt="3">
        <dgm:presLayoutVars>
          <dgm:bulletEnabled val="1"/>
        </dgm:presLayoutVars>
      </dgm:prSet>
      <dgm:spPr/>
    </dgm:pt>
  </dgm:ptLst>
  <dgm:cxnLst>
    <dgm:cxn modelId="{F8379A08-1097-47F8-8594-F88756CB4113}" type="presOf" srcId="{1516423C-867C-490F-8F1A-C452B2E72218}" destId="{0D0A0B57-32C5-4A08-9681-C175BF12FDDB}" srcOrd="0" destOrd="0" presId="urn:microsoft.com/office/officeart/2005/8/layout/vProcess5"/>
    <dgm:cxn modelId="{CA9F4113-85FD-44F8-9904-554588FBC46C}" type="presOf" srcId="{1516423C-867C-490F-8F1A-C452B2E72218}" destId="{77FDA5C0-9B5A-4E65-B178-97D0676EEE1B}" srcOrd="1" destOrd="0" presId="urn:microsoft.com/office/officeart/2005/8/layout/vProcess5"/>
    <dgm:cxn modelId="{DCDE1420-BB8A-4C36-977B-BFB9B6F08A30}" type="presOf" srcId="{3593BD11-3072-4BF4-861B-8B10767B6F42}" destId="{686686FC-0F29-4C58-9984-EB631711A3E0}" srcOrd="0" destOrd="0" presId="urn:microsoft.com/office/officeart/2005/8/layout/vProcess5"/>
    <dgm:cxn modelId="{3BCC3022-54BE-4367-B1CA-9695387370AF}" srcId="{DAEB9A1C-4C6E-4030-B2DF-D388371D12DA}" destId="{0EED027D-1B38-437C-916B-ED35ED74C48A}" srcOrd="2" destOrd="0" parTransId="{768E13BB-F97B-4A7D-9D67-376364A8D362}" sibTransId="{A0093480-1953-4666-B875-3E1CBD4FC403}"/>
    <dgm:cxn modelId="{017B1C31-9BCC-4CFB-B3C8-7D25396768F4}" type="presOf" srcId="{1DCBB1AB-273B-46CA-9CFF-B2C058FEA94A}" destId="{C4E1F9DA-842A-433A-A51F-C7C869F3065A}" srcOrd="1" destOrd="0" presId="urn:microsoft.com/office/officeart/2005/8/layout/vProcess5"/>
    <dgm:cxn modelId="{83D68039-1135-48E5-B8C1-179A5CE96290}" type="presOf" srcId="{0EED027D-1B38-437C-916B-ED35ED74C48A}" destId="{610A53B7-931D-4420-8585-1E89909858E3}" srcOrd="0" destOrd="0" presId="urn:microsoft.com/office/officeart/2005/8/layout/vProcess5"/>
    <dgm:cxn modelId="{839E9645-5234-466D-AEA4-11E4F4CB5EDA}" srcId="{DAEB9A1C-4C6E-4030-B2DF-D388371D12DA}" destId="{1DCBB1AB-273B-46CA-9CFF-B2C058FEA94A}" srcOrd="0" destOrd="0" parTransId="{997F22CD-B2D5-4DF4-B517-2CA2815F4BBC}" sibTransId="{3593BD11-3072-4BF4-861B-8B10767B6F42}"/>
    <dgm:cxn modelId="{30F13256-5F18-49E4-86B4-7914A3DB9A00}" type="presOf" srcId="{63CF47D9-358A-4ACC-B24E-9F2EEC7758F2}" destId="{DA92727C-5DB9-4A3C-A4D4-50AA151929E3}" srcOrd="0" destOrd="0" presId="urn:microsoft.com/office/officeart/2005/8/layout/vProcess5"/>
    <dgm:cxn modelId="{58D61278-3ED9-4C73-B3AD-87677FA9BA93}" type="presOf" srcId="{DAEB9A1C-4C6E-4030-B2DF-D388371D12DA}" destId="{339994E6-9972-420C-80E9-6A771926F275}" srcOrd="0" destOrd="0" presId="urn:microsoft.com/office/officeart/2005/8/layout/vProcess5"/>
    <dgm:cxn modelId="{673BF7CD-D6B1-40CA-A878-036EAF10CF44}" srcId="{DAEB9A1C-4C6E-4030-B2DF-D388371D12DA}" destId="{1516423C-867C-490F-8F1A-C452B2E72218}" srcOrd="1" destOrd="0" parTransId="{74EA6334-31B6-4C80-BA42-AC9364465CEE}" sibTransId="{63CF47D9-358A-4ACC-B24E-9F2EEC7758F2}"/>
    <dgm:cxn modelId="{A0B274E5-54FA-40AD-B22D-4DA9E6998187}" type="presOf" srcId="{0EED027D-1B38-437C-916B-ED35ED74C48A}" destId="{09F0D146-29D8-4C74-83F3-9B4520D84F40}" srcOrd="1" destOrd="0" presId="urn:microsoft.com/office/officeart/2005/8/layout/vProcess5"/>
    <dgm:cxn modelId="{5061E9FD-7DCE-4929-BA2A-068895E10813}" type="presOf" srcId="{1DCBB1AB-273B-46CA-9CFF-B2C058FEA94A}" destId="{F8737B60-D178-4F3C-860D-3D0E935DE232}" srcOrd="0" destOrd="0" presId="urn:microsoft.com/office/officeart/2005/8/layout/vProcess5"/>
    <dgm:cxn modelId="{740011C6-B4A3-4094-8569-FDC07F09D181}" type="presParOf" srcId="{339994E6-9972-420C-80E9-6A771926F275}" destId="{8C26FAA3-2453-4E87-8A8D-9C5D8FAACC95}" srcOrd="0" destOrd="0" presId="urn:microsoft.com/office/officeart/2005/8/layout/vProcess5"/>
    <dgm:cxn modelId="{AD412008-DBD5-491A-88FF-47F1BEE496C1}" type="presParOf" srcId="{339994E6-9972-420C-80E9-6A771926F275}" destId="{F8737B60-D178-4F3C-860D-3D0E935DE232}" srcOrd="1" destOrd="0" presId="urn:microsoft.com/office/officeart/2005/8/layout/vProcess5"/>
    <dgm:cxn modelId="{C0EC1743-9F95-4541-88C6-70F6B0E5FC76}" type="presParOf" srcId="{339994E6-9972-420C-80E9-6A771926F275}" destId="{0D0A0B57-32C5-4A08-9681-C175BF12FDDB}" srcOrd="2" destOrd="0" presId="urn:microsoft.com/office/officeart/2005/8/layout/vProcess5"/>
    <dgm:cxn modelId="{3CFCBB10-A3D4-4E83-8128-3A8B5229DDED}" type="presParOf" srcId="{339994E6-9972-420C-80E9-6A771926F275}" destId="{610A53B7-931D-4420-8585-1E89909858E3}" srcOrd="3" destOrd="0" presId="urn:microsoft.com/office/officeart/2005/8/layout/vProcess5"/>
    <dgm:cxn modelId="{D4142851-A555-4434-B72C-E091EF10BB78}" type="presParOf" srcId="{339994E6-9972-420C-80E9-6A771926F275}" destId="{686686FC-0F29-4C58-9984-EB631711A3E0}" srcOrd="4" destOrd="0" presId="urn:microsoft.com/office/officeart/2005/8/layout/vProcess5"/>
    <dgm:cxn modelId="{FCDDFD55-DC33-450D-8F6D-C7093B381836}" type="presParOf" srcId="{339994E6-9972-420C-80E9-6A771926F275}" destId="{DA92727C-5DB9-4A3C-A4D4-50AA151929E3}" srcOrd="5" destOrd="0" presId="urn:microsoft.com/office/officeart/2005/8/layout/vProcess5"/>
    <dgm:cxn modelId="{70CAD607-52A8-430A-99D2-0BA1C2D54273}" type="presParOf" srcId="{339994E6-9972-420C-80E9-6A771926F275}" destId="{C4E1F9DA-842A-433A-A51F-C7C869F3065A}" srcOrd="6" destOrd="0" presId="urn:microsoft.com/office/officeart/2005/8/layout/vProcess5"/>
    <dgm:cxn modelId="{60864A08-8BBD-4BA7-8F6B-9572B7E7F91B}" type="presParOf" srcId="{339994E6-9972-420C-80E9-6A771926F275}" destId="{77FDA5C0-9B5A-4E65-B178-97D0676EEE1B}" srcOrd="7" destOrd="0" presId="urn:microsoft.com/office/officeart/2005/8/layout/vProcess5"/>
    <dgm:cxn modelId="{1462ACED-508F-46C2-B0E7-0AF98C91ED7C}" type="presParOf" srcId="{339994E6-9972-420C-80E9-6A771926F275}" destId="{09F0D146-29D8-4C74-83F3-9B4520D84F40}"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7729686-ABA9-4170-8871-B56BC90DCA60}"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9CCA4F86-5FCB-4590-90F4-5D1E21CE9B3F}">
      <dgm:prSet/>
      <dgm:spPr/>
      <dgm:t>
        <a:bodyPr/>
        <a:lstStyle/>
        <a:p>
          <a:r>
            <a:rPr lang="en-US" b="1"/>
            <a:t>Risk Management Plan - </a:t>
          </a:r>
          <a:r>
            <a:rPr lang="en-US"/>
            <a:t>Describes how risk management activities will be structured  and performed. Includes,</a:t>
          </a:r>
        </a:p>
      </dgm:t>
    </dgm:pt>
    <dgm:pt modelId="{C5EB06A9-9958-491C-A0D6-0BED3CACC7AC}" type="parTrans" cxnId="{2B87C583-6485-4B5D-9714-143516A2E85E}">
      <dgm:prSet/>
      <dgm:spPr/>
      <dgm:t>
        <a:bodyPr/>
        <a:lstStyle/>
        <a:p>
          <a:endParaRPr lang="en-US"/>
        </a:p>
      </dgm:t>
    </dgm:pt>
    <dgm:pt modelId="{178CFC2D-9D70-4676-8B42-7F9DFF710768}" type="sibTrans" cxnId="{2B87C583-6485-4B5D-9714-143516A2E85E}">
      <dgm:prSet/>
      <dgm:spPr/>
      <dgm:t>
        <a:bodyPr/>
        <a:lstStyle/>
        <a:p>
          <a:endParaRPr lang="en-US"/>
        </a:p>
      </dgm:t>
    </dgm:pt>
    <dgm:pt modelId="{A81F29F2-64A5-4CF3-9E01-444E470E7109}">
      <dgm:prSet/>
      <dgm:spPr/>
      <dgm:t>
        <a:bodyPr/>
        <a:lstStyle/>
        <a:p>
          <a:r>
            <a:rPr lang="en-US" b="1"/>
            <a:t>Methodology - </a:t>
          </a:r>
          <a:r>
            <a:rPr lang="en-US"/>
            <a:t>Defines the approaches, tools, and data sources that will be used to perform</a:t>
          </a:r>
        </a:p>
      </dgm:t>
    </dgm:pt>
    <dgm:pt modelId="{955F1044-CDBC-4713-BF83-6AA0748FD809}" type="parTrans" cxnId="{169ADE53-C8CD-4595-BE22-D1337BABA24F}">
      <dgm:prSet/>
      <dgm:spPr/>
      <dgm:t>
        <a:bodyPr/>
        <a:lstStyle/>
        <a:p>
          <a:endParaRPr lang="en-US"/>
        </a:p>
      </dgm:t>
    </dgm:pt>
    <dgm:pt modelId="{377A2692-9D07-496E-97B4-D8B853398B78}" type="sibTrans" cxnId="{169ADE53-C8CD-4595-BE22-D1337BABA24F}">
      <dgm:prSet/>
      <dgm:spPr/>
      <dgm:t>
        <a:bodyPr/>
        <a:lstStyle/>
        <a:p>
          <a:endParaRPr lang="en-US"/>
        </a:p>
      </dgm:t>
    </dgm:pt>
    <dgm:pt modelId="{55F5A584-0098-4082-86B7-B81371D2115A}">
      <dgm:prSet/>
      <dgm:spPr/>
      <dgm:t>
        <a:bodyPr/>
        <a:lstStyle/>
        <a:p>
          <a:r>
            <a:rPr lang="en-US"/>
            <a:t>risk management on the project.</a:t>
          </a:r>
        </a:p>
      </dgm:t>
    </dgm:pt>
    <dgm:pt modelId="{C07957B2-0F56-4372-A386-9D3EE1E38011}" type="parTrans" cxnId="{461C5961-C59E-48D4-A0C0-F64627AABE65}">
      <dgm:prSet/>
      <dgm:spPr/>
      <dgm:t>
        <a:bodyPr/>
        <a:lstStyle/>
        <a:p>
          <a:endParaRPr lang="en-US"/>
        </a:p>
      </dgm:t>
    </dgm:pt>
    <dgm:pt modelId="{93C2B2D8-84E3-40B3-9568-974B433FAC2D}" type="sibTrans" cxnId="{461C5961-C59E-48D4-A0C0-F64627AABE65}">
      <dgm:prSet/>
      <dgm:spPr/>
      <dgm:t>
        <a:bodyPr/>
        <a:lstStyle/>
        <a:p>
          <a:endParaRPr lang="en-US"/>
        </a:p>
      </dgm:t>
    </dgm:pt>
    <dgm:pt modelId="{FC2365C3-F838-40EA-BDAE-68F72513468F}">
      <dgm:prSet/>
      <dgm:spPr/>
      <dgm:t>
        <a:bodyPr/>
        <a:lstStyle/>
        <a:p>
          <a:r>
            <a:rPr lang="en-US" b="1"/>
            <a:t>Roles and responsibilities -</a:t>
          </a:r>
          <a:endParaRPr lang="en-US"/>
        </a:p>
      </dgm:t>
    </dgm:pt>
    <dgm:pt modelId="{C18BCC84-2836-4883-AFBF-CAE86E62CF43}" type="parTrans" cxnId="{F16B9893-2BEF-4854-A9D4-1BCA760F7012}">
      <dgm:prSet/>
      <dgm:spPr/>
      <dgm:t>
        <a:bodyPr/>
        <a:lstStyle/>
        <a:p>
          <a:endParaRPr lang="en-US"/>
        </a:p>
      </dgm:t>
    </dgm:pt>
    <dgm:pt modelId="{9621E21E-76C7-4CDC-A9E1-272428BF9EB9}" type="sibTrans" cxnId="{F16B9893-2BEF-4854-A9D4-1BCA760F7012}">
      <dgm:prSet/>
      <dgm:spPr/>
      <dgm:t>
        <a:bodyPr/>
        <a:lstStyle/>
        <a:p>
          <a:endParaRPr lang="en-US"/>
        </a:p>
      </dgm:t>
    </dgm:pt>
    <dgm:pt modelId="{D0224302-2112-4BE2-A371-D3B6BC4E2E38}">
      <dgm:prSet/>
      <dgm:spPr/>
      <dgm:t>
        <a:bodyPr/>
        <a:lstStyle/>
        <a:p>
          <a:r>
            <a:rPr lang="en-US" b="1"/>
            <a:t>Budgeting - </a:t>
          </a:r>
          <a:r>
            <a:rPr lang="en-US"/>
            <a:t>Estimates funds needed, based on assigned resources, for inclusion in the cost</a:t>
          </a:r>
        </a:p>
      </dgm:t>
    </dgm:pt>
    <dgm:pt modelId="{D4E41272-5617-4AED-9B4A-3E17FBE41149}" type="parTrans" cxnId="{6A14D40D-2CAA-4E4C-9FA9-1C8C7D466C50}">
      <dgm:prSet/>
      <dgm:spPr/>
      <dgm:t>
        <a:bodyPr/>
        <a:lstStyle/>
        <a:p>
          <a:endParaRPr lang="en-US"/>
        </a:p>
      </dgm:t>
    </dgm:pt>
    <dgm:pt modelId="{BE4A7681-8385-4196-9DDF-4C94BA9E240B}" type="sibTrans" cxnId="{6A14D40D-2CAA-4E4C-9FA9-1C8C7D466C50}">
      <dgm:prSet/>
      <dgm:spPr/>
      <dgm:t>
        <a:bodyPr/>
        <a:lstStyle/>
        <a:p>
          <a:endParaRPr lang="en-US"/>
        </a:p>
      </dgm:t>
    </dgm:pt>
    <dgm:pt modelId="{70B20024-E56C-4C22-A678-8E391F152C57}">
      <dgm:prSet/>
      <dgm:spPr/>
      <dgm:t>
        <a:bodyPr/>
        <a:lstStyle/>
        <a:p>
          <a:r>
            <a:rPr lang="en-US"/>
            <a:t>baseline and establishes protocols for application of contingency and management reserves.</a:t>
          </a:r>
        </a:p>
      </dgm:t>
    </dgm:pt>
    <dgm:pt modelId="{94F01361-55F3-4BC7-A736-2E653B79419D}" type="parTrans" cxnId="{0376968F-5252-4B2D-BB1D-96749F9DC008}">
      <dgm:prSet/>
      <dgm:spPr/>
      <dgm:t>
        <a:bodyPr/>
        <a:lstStyle/>
        <a:p>
          <a:endParaRPr lang="en-US"/>
        </a:p>
      </dgm:t>
    </dgm:pt>
    <dgm:pt modelId="{4DDDD7C3-1B6B-4CA4-A5C4-3CC4B20E641E}" type="sibTrans" cxnId="{0376968F-5252-4B2D-BB1D-96749F9DC008}">
      <dgm:prSet/>
      <dgm:spPr/>
      <dgm:t>
        <a:bodyPr/>
        <a:lstStyle/>
        <a:p>
          <a:endParaRPr lang="en-US"/>
        </a:p>
      </dgm:t>
    </dgm:pt>
    <dgm:pt modelId="{2FE8FAB6-A3D9-45C1-A881-F7C4746D8161}">
      <dgm:prSet/>
      <dgm:spPr/>
      <dgm:t>
        <a:bodyPr/>
        <a:lstStyle/>
        <a:p>
          <a:r>
            <a:rPr lang="en-US" b="1"/>
            <a:t>Timing - </a:t>
          </a:r>
          <a:r>
            <a:rPr lang="en-US"/>
            <a:t>Defines when and how often the risk management processes will be performed  throughout the project life cycle, establishes protocols for application of schedule contingency  reserves, and establishes risk management activities for inclusion in the project schedule.</a:t>
          </a:r>
        </a:p>
      </dgm:t>
    </dgm:pt>
    <dgm:pt modelId="{98C5A207-6258-4EB8-A246-5CF6A5AE5979}" type="parTrans" cxnId="{29121E03-1DC3-43CC-A4F8-CDA8A62C70C6}">
      <dgm:prSet/>
      <dgm:spPr/>
      <dgm:t>
        <a:bodyPr/>
        <a:lstStyle/>
        <a:p>
          <a:endParaRPr lang="en-US"/>
        </a:p>
      </dgm:t>
    </dgm:pt>
    <dgm:pt modelId="{59111D3A-48EA-4CF0-A879-6BEC3BF140CC}" type="sibTrans" cxnId="{29121E03-1DC3-43CC-A4F8-CDA8A62C70C6}">
      <dgm:prSet/>
      <dgm:spPr/>
      <dgm:t>
        <a:bodyPr/>
        <a:lstStyle/>
        <a:p>
          <a:endParaRPr lang="en-US"/>
        </a:p>
      </dgm:t>
    </dgm:pt>
    <dgm:pt modelId="{2B5E11B6-D304-481C-A729-A931BCC8FA6E}">
      <dgm:prSet/>
      <dgm:spPr/>
      <dgm:t>
        <a:bodyPr/>
        <a:lstStyle/>
        <a:p>
          <a:r>
            <a:rPr lang="en-US" b="1"/>
            <a:t>Risk categories - </a:t>
          </a:r>
          <a:r>
            <a:rPr lang="en-US"/>
            <a:t>Provide a means for grouping potential causes of risk.</a:t>
          </a:r>
        </a:p>
      </dgm:t>
    </dgm:pt>
    <dgm:pt modelId="{4B406666-13FA-459D-AE75-D98C07769D9A}" type="parTrans" cxnId="{17978130-E308-4FCD-9169-F4F62843989F}">
      <dgm:prSet/>
      <dgm:spPr/>
      <dgm:t>
        <a:bodyPr/>
        <a:lstStyle/>
        <a:p>
          <a:endParaRPr lang="en-US"/>
        </a:p>
      </dgm:t>
    </dgm:pt>
    <dgm:pt modelId="{A895EC4B-6296-4EB1-9944-6A390FD1BEEF}" type="sibTrans" cxnId="{17978130-E308-4FCD-9169-F4F62843989F}">
      <dgm:prSet/>
      <dgm:spPr/>
      <dgm:t>
        <a:bodyPr/>
        <a:lstStyle/>
        <a:p>
          <a:endParaRPr lang="en-US"/>
        </a:p>
      </dgm:t>
    </dgm:pt>
    <dgm:pt modelId="{7FDA4F3A-8549-4DBA-AADD-463E50066261}">
      <dgm:prSet/>
      <dgm:spPr/>
      <dgm:t>
        <a:bodyPr/>
        <a:lstStyle/>
        <a:p>
          <a:r>
            <a:rPr lang="en-US"/>
            <a:t>Structure based on project objectives by category.</a:t>
          </a:r>
        </a:p>
      </dgm:t>
    </dgm:pt>
    <dgm:pt modelId="{0EAA6B3D-D61A-4A15-B8FF-058CCAD6400E}" type="parTrans" cxnId="{8E199491-1B8C-4510-A73A-175DAA87798B}">
      <dgm:prSet/>
      <dgm:spPr/>
      <dgm:t>
        <a:bodyPr/>
        <a:lstStyle/>
        <a:p>
          <a:endParaRPr lang="en-US"/>
        </a:p>
      </dgm:t>
    </dgm:pt>
    <dgm:pt modelId="{FD7A0FCA-AAED-4E78-85B3-E8A5DE0F8393}" type="sibTrans" cxnId="{8E199491-1B8C-4510-A73A-175DAA87798B}">
      <dgm:prSet/>
      <dgm:spPr/>
      <dgm:t>
        <a:bodyPr/>
        <a:lstStyle/>
        <a:p>
          <a:endParaRPr lang="en-US"/>
        </a:p>
      </dgm:t>
    </dgm:pt>
    <dgm:pt modelId="{0FD5CBD4-BC9C-419A-B877-7B63B39B327A}">
      <dgm:prSet/>
      <dgm:spPr/>
      <dgm:t>
        <a:bodyPr/>
        <a:lstStyle/>
        <a:p>
          <a:r>
            <a:rPr lang="en-US"/>
            <a:t>A risk breakdown structure (RBS) is a hierarchical representation of risks according to  their risk categories.</a:t>
          </a:r>
        </a:p>
      </dgm:t>
    </dgm:pt>
    <dgm:pt modelId="{A70B5336-3C79-44D6-89DA-AE5907E0ECA4}" type="parTrans" cxnId="{B7C5A037-ED41-4F8D-ADDC-14CDF38DF6FC}">
      <dgm:prSet/>
      <dgm:spPr/>
      <dgm:t>
        <a:bodyPr/>
        <a:lstStyle/>
        <a:p>
          <a:endParaRPr lang="en-US"/>
        </a:p>
      </dgm:t>
    </dgm:pt>
    <dgm:pt modelId="{4EA43945-3DFA-4ECA-A16F-D974E6BDE8A6}" type="sibTrans" cxnId="{B7C5A037-ED41-4F8D-ADDC-14CDF38DF6FC}">
      <dgm:prSet/>
      <dgm:spPr/>
      <dgm:t>
        <a:bodyPr/>
        <a:lstStyle/>
        <a:p>
          <a:endParaRPr lang="en-US"/>
        </a:p>
      </dgm:t>
    </dgm:pt>
    <dgm:pt modelId="{E4EAE26F-7FB8-4F93-9149-FC1C2416C505}" type="pres">
      <dgm:prSet presAssocID="{17729686-ABA9-4170-8871-B56BC90DCA60}" presName="Name0" presStyleCnt="0">
        <dgm:presLayoutVars>
          <dgm:dir/>
          <dgm:animLvl val="lvl"/>
          <dgm:resizeHandles val="exact"/>
        </dgm:presLayoutVars>
      </dgm:prSet>
      <dgm:spPr/>
    </dgm:pt>
    <dgm:pt modelId="{08DD56B4-CA32-42E0-8AF5-435877687B53}" type="pres">
      <dgm:prSet presAssocID="{9CCA4F86-5FCB-4590-90F4-5D1E21CE9B3F}" presName="composite" presStyleCnt="0"/>
      <dgm:spPr/>
    </dgm:pt>
    <dgm:pt modelId="{F10448FD-EBE6-4D50-B7CE-283B7E0E2986}" type="pres">
      <dgm:prSet presAssocID="{9CCA4F86-5FCB-4590-90F4-5D1E21CE9B3F}" presName="parTx" presStyleLbl="alignNode1" presStyleIdx="0" presStyleCnt="1">
        <dgm:presLayoutVars>
          <dgm:chMax val="0"/>
          <dgm:chPref val="0"/>
          <dgm:bulletEnabled val="1"/>
        </dgm:presLayoutVars>
      </dgm:prSet>
      <dgm:spPr/>
    </dgm:pt>
    <dgm:pt modelId="{D1449193-0D29-42FC-A3CA-24A1A144B33B}" type="pres">
      <dgm:prSet presAssocID="{9CCA4F86-5FCB-4590-90F4-5D1E21CE9B3F}" presName="desTx" presStyleLbl="alignAccFollowNode1" presStyleIdx="0" presStyleCnt="1">
        <dgm:presLayoutVars>
          <dgm:bulletEnabled val="1"/>
        </dgm:presLayoutVars>
      </dgm:prSet>
      <dgm:spPr/>
    </dgm:pt>
  </dgm:ptLst>
  <dgm:cxnLst>
    <dgm:cxn modelId="{29121E03-1DC3-43CC-A4F8-CDA8A62C70C6}" srcId="{9CCA4F86-5FCB-4590-90F4-5D1E21CE9B3F}" destId="{2FE8FAB6-A3D9-45C1-A881-F7C4746D8161}" srcOrd="5" destOrd="0" parTransId="{98C5A207-6258-4EB8-A246-5CF6A5AE5979}" sibTransId="{59111D3A-48EA-4CF0-A879-6BEC3BF140CC}"/>
    <dgm:cxn modelId="{6A14D40D-2CAA-4E4C-9FA9-1C8C7D466C50}" srcId="{9CCA4F86-5FCB-4590-90F4-5D1E21CE9B3F}" destId="{D0224302-2112-4BE2-A371-D3B6BC4E2E38}" srcOrd="3" destOrd="0" parTransId="{D4E41272-5617-4AED-9B4A-3E17FBE41149}" sibTransId="{BE4A7681-8385-4196-9DDF-4C94BA9E240B}"/>
    <dgm:cxn modelId="{1D007F19-18A4-4681-B1D9-982025319598}" type="presOf" srcId="{D0224302-2112-4BE2-A371-D3B6BC4E2E38}" destId="{D1449193-0D29-42FC-A3CA-24A1A144B33B}" srcOrd="0" destOrd="3" presId="urn:microsoft.com/office/officeart/2005/8/layout/hList1"/>
    <dgm:cxn modelId="{17978130-E308-4FCD-9169-F4F62843989F}" srcId="{9CCA4F86-5FCB-4590-90F4-5D1E21CE9B3F}" destId="{2B5E11B6-D304-481C-A729-A931BCC8FA6E}" srcOrd="6" destOrd="0" parTransId="{4B406666-13FA-459D-AE75-D98C07769D9A}" sibTransId="{A895EC4B-6296-4EB1-9944-6A390FD1BEEF}"/>
    <dgm:cxn modelId="{A5019430-32CE-42E5-9DDC-0D1591CD5E5B}" type="presOf" srcId="{7FDA4F3A-8549-4DBA-AADD-463E50066261}" destId="{D1449193-0D29-42FC-A3CA-24A1A144B33B}" srcOrd="0" destOrd="7" presId="urn:microsoft.com/office/officeart/2005/8/layout/hList1"/>
    <dgm:cxn modelId="{B7C5A037-ED41-4F8D-ADDC-14CDF38DF6FC}" srcId="{2B5E11B6-D304-481C-A729-A931BCC8FA6E}" destId="{0FD5CBD4-BC9C-419A-B877-7B63B39B327A}" srcOrd="1" destOrd="0" parTransId="{A70B5336-3C79-44D6-89DA-AE5907E0ECA4}" sibTransId="{4EA43945-3DFA-4ECA-A16F-D974E6BDE8A6}"/>
    <dgm:cxn modelId="{461C5961-C59E-48D4-A0C0-F64627AABE65}" srcId="{9CCA4F86-5FCB-4590-90F4-5D1E21CE9B3F}" destId="{55F5A584-0098-4082-86B7-B81371D2115A}" srcOrd="1" destOrd="0" parTransId="{C07957B2-0F56-4372-A386-9D3EE1E38011}" sibTransId="{93C2B2D8-84E3-40B3-9568-974B433FAC2D}"/>
    <dgm:cxn modelId="{EDA7164C-D686-46D9-8FC6-E7DDE3720135}" type="presOf" srcId="{FC2365C3-F838-40EA-BDAE-68F72513468F}" destId="{D1449193-0D29-42FC-A3CA-24A1A144B33B}" srcOrd="0" destOrd="2" presId="urn:microsoft.com/office/officeart/2005/8/layout/hList1"/>
    <dgm:cxn modelId="{FA03554E-50A1-486D-80D5-B5A5C252D8EA}" type="presOf" srcId="{2FE8FAB6-A3D9-45C1-A881-F7C4746D8161}" destId="{D1449193-0D29-42FC-A3CA-24A1A144B33B}" srcOrd="0" destOrd="5" presId="urn:microsoft.com/office/officeart/2005/8/layout/hList1"/>
    <dgm:cxn modelId="{49F0C650-186B-49BB-8AC7-34616742125D}" type="presOf" srcId="{55F5A584-0098-4082-86B7-B81371D2115A}" destId="{D1449193-0D29-42FC-A3CA-24A1A144B33B}" srcOrd="0" destOrd="1" presId="urn:microsoft.com/office/officeart/2005/8/layout/hList1"/>
    <dgm:cxn modelId="{7CE00372-0ED8-4E9B-AF3E-ED720B5C3A2D}" type="presOf" srcId="{9CCA4F86-5FCB-4590-90F4-5D1E21CE9B3F}" destId="{F10448FD-EBE6-4D50-B7CE-283B7E0E2986}" srcOrd="0" destOrd="0" presId="urn:microsoft.com/office/officeart/2005/8/layout/hList1"/>
    <dgm:cxn modelId="{169ADE53-C8CD-4595-BE22-D1337BABA24F}" srcId="{9CCA4F86-5FCB-4590-90F4-5D1E21CE9B3F}" destId="{A81F29F2-64A5-4CF3-9E01-444E470E7109}" srcOrd="0" destOrd="0" parTransId="{955F1044-CDBC-4713-BF83-6AA0748FD809}" sibTransId="{377A2692-9D07-496E-97B4-D8B853398B78}"/>
    <dgm:cxn modelId="{2B87C583-6485-4B5D-9714-143516A2E85E}" srcId="{17729686-ABA9-4170-8871-B56BC90DCA60}" destId="{9CCA4F86-5FCB-4590-90F4-5D1E21CE9B3F}" srcOrd="0" destOrd="0" parTransId="{C5EB06A9-9958-491C-A0D6-0BED3CACC7AC}" sibTransId="{178CFC2D-9D70-4676-8B42-7F9DFF710768}"/>
    <dgm:cxn modelId="{0376968F-5252-4B2D-BB1D-96749F9DC008}" srcId="{9CCA4F86-5FCB-4590-90F4-5D1E21CE9B3F}" destId="{70B20024-E56C-4C22-A678-8E391F152C57}" srcOrd="4" destOrd="0" parTransId="{94F01361-55F3-4BC7-A736-2E653B79419D}" sibTransId="{4DDDD7C3-1B6B-4CA4-A5C4-3CC4B20E641E}"/>
    <dgm:cxn modelId="{8E199491-1B8C-4510-A73A-175DAA87798B}" srcId="{2B5E11B6-D304-481C-A729-A931BCC8FA6E}" destId="{7FDA4F3A-8549-4DBA-AADD-463E50066261}" srcOrd="0" destOrd="0" parTransId="{0EAA6B3D-D61A-4A15-B8FF-058CCAD6400E}" sibTransId="{FD7A0FCA-AAED-4E78-85B3-E8A5DE0F8393}"/>
    <dgm:cxn modelId="{F16B9893-2BEF-4854-A9D4-1BCA760F7012}" srcId="{9CCA4F86-5FCB-4590-90F4-5D1E21CE9B3F}" destId="{FC2365C3-F838-40EA-BDAE-68F72513468F}" srcOrd="2" destOrd="0" parTransId="{C18BCC84-2836-4883-AFBF-CAE86E62CF43}" sibTransId="{9621E21E-76C7-4CDC-A9E1-272428BF9EB9}"/>
    <dgm:cxn modelId="{6E66C1A0-C91D-468B-963E-A2EFF37CC9F8}" type="presOf" srcId="{0FD5CBD4-BC9C-419A-B877-7B63B39B327A}" destId="{D1449193-0D29-42FC-A3CA-24A1A144B33B}" srcOrd="0" destOrd="8" presId="urn:microsoft.com/office/officeart/2005/8/layout/hList1"/>
    <dgm:cxn modelId="{B140A5C5-7359-4573-837E-A57699880F5F}" type="presOf" srcId="{A81F29F2-64A5-4CF3-9E01-444E470E7109}" destId="{D1449193-0D29-42FC-A3CA-24A1A144B33B}" srcOrd="0" destOrd="0" presId="urn:microsoft.com/office/officeart/2005/8/layout/hList1"/>
    <dgm:cxn modelId="{C363D5CD-9614-4643-89CD-38B4ABE47FDF}" type="presOf" srcId="{70B20024-E56C-4C22-A678-8E391F152C57}" destId="{D1449193-0D29-42FC-A3CA-24A1A144B33B}" srcOrd="0" destOrd="4" presId="urn:microsoft.com/office/officeart/2005/8/layout/hList1"/>
    <dgm:cxn modelId="{137DCEDE-2A41-408D-90B9-08CCC61C7315}" type="presOf" srcId="{17729686-ABA9-4170-8871-B56BC90DCA60}" destId="{E4EAE26F-7FB8-4F93-9149-FC1C2416C505}" srcOrd="0" destOrd="0" presId="urn:microsoft.com/office/officeart/2005/8/layout/hList1"/>
    <dgm:cxn modelId="{F86E42F5-B051-4CB8-934F-22461154D0DE}" type="presOf" srcId="{2B5E11B6-D304-481C-A729-A931BCC8FA6E}" destId="{D1449193-0D29-42FC-A3CA-24A1A144B33B}" srcOrd="0" destOrd="6" presId="urn:microsoft.com/office/officeart/2005/8/layout/hList1"/>
    <dgm:cxn modelId="{2B66545C-B0EF-42FB-88DF-9DCF840E2E08}" type="presParOf" srcId="{E4EAE26F-7FB8-4F93-9149-FC1C2416C505}" destId="{08DD56B4-CA32-42E0-8AF5-435877687B53}" srcOrd="0" destOrd="0" presId="urn:microsoft.com/office/officeart/2005/8/layout/hList1"/>
    <dgm:cxn modelId="{A0553B62-B831-4508-A1B0-78A34B7CBF5F}" type="presParOf" srcId="{08DD56B4-CA32-42E0-8AF5-435877687B53}" destId="{F10448FD-EBE6-4D50-B7CE-283B7E0E2986}" srcOrd="0" destOrd="0" presId="urn:microsoft.com/office/officeart/2005/8/layout/hList1"/>
    <dgm:cxn modelId="{8572592E-F02C-4C6A-AEFA-D889EE61E34E}" type="presParOf" srcId="{08DD56B4-CA32-42E0-8AF5-435877687B53}" destId="{D1449193-0D29-42FC-A3CA-24A1A144B33B}"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737B60-D178-4F3C-860D-3D0E935DE232}">
      <dsp:nvSpPr>
        <dsp:cNvPr id="0" name=""/>
        <dsp:cNvSpPr/>
      </dsp:nvSpPr>
      <dsp:spPr>
        <a:xfrm>
          <a:off x="0" y="0"/>
          <a:ext cx="8099296" cy="1169594"/>
        </a:xfrm>
        <a:prstGeom prst="roundRect">
          <a:avLst>
            <a:gd name="adj" fmla="val 10000"/>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b="0" i="0" kern="1200" baseline="0"/>
            <a:t>RISK IDENTIFICATION</a:t>
          </a:r>
          <a:endParaRPr lang="en-US" sz="5000" kern="1200"/>
        </a:p>
      </dsp:txBody>
      <dsp:txXfrm>
        <a:off x="34256" y="34256"/>
        <a:ext cx="6837213" cy="1101082"/>
      </dsp:txXfrm>
    </dsp:sp>
    <dsp:sp modelId="{0D0A0B57-32C5-4A08-9681-C175BF12FDDB}">
      <dsp:nvSpPr>
        <dsp:cNvPr id="0" name=""/>
        <dsp:cNvSpPr/>
      </dsp:nvSpPr>
      <dsp:spPr>
        <a:xfrm>
          <a:off x="714643" y="1364526"/>
          <a:ext cx="8099296" cy="1169594"/>
        </a:xfrm>
        <a:prstGeom prst="roundRect">
          <a:avLst>
            <a:gd name="adj" fmla="val 10000"/>
          </a:avLst>
        </a:prstGeom>
        <a:gradFill rotWithShape="0">
          <a:gsLst>
            <a:gs pos="0">
              <a:schemeClr val="accent2">
                <a:hueOff val="-1482143"/>
                <a:satOff val="7100"/>
                <a:lumOff val="6569"/>
                <a:alphaOff val="0"/>
                <a:tint val="96000"/>
                <a:lumMod val="100000"/>
              </a:schemeClr>
            </a:gs>
            <a:gs pos="78000">
              <a:schemeClr val="accent2">
                <a:hueOff val="-1482143"/>
                <a:satOff val="7100"/>
                <a:lumOff val="656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b="0" i="0" kern="1200" baseline="0"/>
            <a:t>Risk Categories </a:t>
          </a:r>
          <a:endParaRPr lang="en-US" sz="5000" kern="1200"/>
        </a:p>
      </dsp:txBody>
      <dsp:txXfrm>
        <a:off x="748899" y="1398782"/>
        <a:ext cx="6555904" cy="1101082"/>
      </dsp:txXfrm>
    </dsp:sp>
    <dsp:sp modelId="{610A53B7-931D-4420-8585-1E89909858E3}">
      <dsp:nvSpPr>
        <dsp:cNvPr id="0" name=""/>
        <dsp:cNvSpPr/>
      </dsp:nvSpPr>
      <dsp:spPr>
        <a:xfrm>
          <a:off x="1429287" y="2729052"/>
          <a:ext cx="8099296" cy="1169594"/>
        </a:xfrm>
        <a:prstGeom prst="roundRect">
          <a:avLst>
            <a:gd name="adj" fmla="val 10000"/>
          </a:avLst>
        </a:prstGeom>
        <a:gradFill rotWithShape="0">
          <a:gsLst>
            <a:gs pos="0">
              <a:schemeClr val="accent2">
                <a:hueOff val="-2964286"/>
                <a:satOff val="14200"/>
                <a:lumOff val="13137"/>
                <a:alphaOff val="0"/>
                <a:tint val="96000"/>
                <a:lumMod val="100000"/>
              </a:schemeClr>
            </a:gs>
            <a:gs pos="78000">
              <a:schemeClr val="accent2">
                <a:hueOff val="-2964286"/>
                <a:satOff val="14200"/>
                <a:lumOff val="1313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marL="0" lvl="0" indent="0" algn="l" defTabSz="2222500">
            <a:lnSpc>
              <a:spcPct val="90000"/>
            </a:lnSpc>
            <a:spcBef>
              <a:spcPct val="0"/>
            </a:spcBef>
            <a:spcAft>
              <a:spcPct val="35000"/>
            </a:spcAft>
            <a:buNone/>
          </a:pPr>
          <a:r>
            <a:rPr lang="en-IN" sz="5000" b="0" i="0" kern="1200" baseline="0"/>
            <a:t>Tools to identify risks</a:t>
          </a:r>
          <a:endParaRPr lang="en-US" sz="5000" kern="1200"/>
        </a:p>
      </dsp:txBody>
      <dsp:txXfrm>
        <a:off x="1463543" y="2763308"/>
        <a:ext cx="6555904" cy="1101082"/>
      </dsp:txXfrm>
    </dsp:sp>
    <dsp:sp modelId="{686686FC-0F29-4C58-9984-EB631711A3E0}">
      <dsp:nvSpPr>
        <dsp:cNvPr id="0" name=""/>
        <dsp:cNvSpPr/>
      </dsp:nvSpPr>
      <dsp:spPr>
        <a:xfrm>
          <a:off x="7339060" y="886942"/>
          <a:ext cx="760236" cy="760236"/>
        </a:xfrm>
        <a:prstGeom prst="downArrow">
          <a:avLst>
            <a:gd name="adj1" fmla="val 55000"/>
            <a:gd name="adj2" fmla="val 45000"/>
          </a:avLst>
        </a:prstGeom>
        <a:solidFill>
          <a:schemeClr val="accent2">
            <a:tint val="40000"/>
            <a:alpha val="90000"/>
            <a:hueOff val="0"/>
            <a:satOff val="0"/>
            <a:lumOff val="0"/>
            <a:alphaOff val="0"/>
          </a:schemeClr>
        </a:solidFill>
        <a:ln w="12700"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7510113" y="886942"/>
        <a:ext cx="418130" cy="572078"/>
      </dsp:txXfrm>
    </dsp:sp>
    <dsp:sp modelId="{DA92727C-5DB9-4A3C-A4D4-50AA151929E3}">
      <dsp:nvSpPr>
        <dsp:cNvPr id="0" name=""/>
        <dsp:cNvSpPr/>
      </dsp:nvSpPr>
      <dsp:spPr>
        <a:xfrm>
          <a:off x="8053704" y="2243671"/>
          <a:ext cx="760236" cy="760236"/>
        </a:xfrm>
        <a:prstGeom prst="downArrow">
          <a:avLst>
            <a:gd name="adj1" fmla="val 55000"/>
            <a:gd name="adj2" fmla="val 45000"/>
          </a:avLst>
        </a:prstGeom>
        <a:solidFill>
          <a:schemeClr val="accent2">
            <a:tint val="40000"/>
            <a:alpha val="90000"/>
            <a:hueOff val="-4091839"/>
            <a:satOff val="45107"/>
            <a:lumOff val="4296"/>
            <a:alphaOff val="0"/>
          </a:schemeClr>
        </a:solidFill>
        <a:ln w="12700" cap="rnd" cmpd="sng" algn="ctr">
          <a:solidFill>
            <a:schemeClr val="accent2">
              <a:tint val="40000"/>
              <a:alpha val="90000"/>
              <a:hueOff val="-4091839"/>
              <a:satOff val="45107"/>
              <a:lumOff val="429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224757" y="2243671"/>
        <a:ext cx="418130" cy="5720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448FD-EBE6-4D50-B7CE-283B7E0E2986}">
      <dsp:nvSpPr>
        <dsp:cNvPr id="0" name=""/>
        <dsp:cNvSpPr/>
      </dsp:nvSpPr>
      <dsp:spPr>
        <a:xfrm>
          <a:off x="0" y="258378"/>
          <a:ext cx="7591425" cy="48549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kern="1200"/>
            <a:t>Risk Management Plan - </a:t>
          </a:r>
          <a:r>
            <a:rPr lang="en-US" sz="1400" kern="1200"/>
            <a:t>Describes how risk management activities will be structured  and performed. Includes,</a:t>
          </a:r>
        </a:p>
      </dsp:txBody>
      <dsp:txXfrm>
        <a:off x="0" y="258378"/>
        <a:ext cx="7591425" cy="485492"/>
      </dsp:txXfrm>
    </dsp:sp>
    <dsp:sp modelId="{D1449193-0D29-42FC-A3CA-24A1A144B33B}">
      <dsp:nvSpPr>
        <dsp:cNvPr id="0" name=""/>
        <dsp:cNvSpPr/>
      </dsp:nvSpPr>
      <dsp:spPr>
        <a:xfrm>
          <a:off x="0" y="743871"/>
          <a:ext cx="7591425" cy="3228120"/>
        </a:xfrm>
        <a:prstGeom prst="rect">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b="1" kern="1200"/>
            <a:t>Methodology - </a:t>
          </a:r>
          <a:r>
            <a:rPr lang="en-US" sz="1400" kern="1200"/>
            <a:t>Defines the approaches, tools, and data sources that will be used to perform</a:t>
          </a:r>
        </a:p>
        <a:p>
          <a:pPr marL="114300" lvl="1" indent="-114300" algn="l" defTabSz="622300">
            <a:lnSpc>
              <a:spcPct val="90000"/>
            </a:lnSpc>
            <a:spcBef>
              <a:spcPct val="0"/>
            </a:spcBef>
            <a:spcAft>
              <a:spcPct val="15000"/>
            </a:spcAft>
            <a:buChar char="•"/>
          </a:pPr>
          <a:r>
            <a:rPr lang="en-US" sz="1400" kern="1200"/>
            <a:t>risk management on the project.</a:t>
          </a:r>
        </a:p>
        <a:p>
          <a:pPr marL="114300" lvl="1" indent="-114300" algn="l" defTabSz="622300">
            <a:lnSpc>
              <a:spcPct val="90000"/>
            </a:lnSpc>
            <a:spcBef>
              <a:spcPct val="0"/>
            </a:spcBef>
            <a:spcAft>
              <a:spcPct val="15000"/>
            </a:spcAft>
            <a:buChar char="•"/>
          </a:pPr>
          <a:r>
            <a:rPr lang="en-US" sz="1400" b="1" kern="1200"/>
            <a:t>Roles and responsibilities -</a:t>
          </a:r>
          <a:endParaRPr lang="en-US" sz="1400" kern="1200"/>
        </a:p>
        <a:p>
          <a:pPr marL="114300" lvl="1" indent="-114300" algn="l" defTabSz="622300">
            <a:lnSpc>
              <a:spcPct val="90000"/>
            </a:lnSpc>
            <a:spcBef>
              <a:spcPct val="0"/>
            </a:spcBef>
            <a:spcAft>
              <a:spcPct val="15000"/>
            </a:spcAft>
            <a:buChar char="•"/>
          </a:pPr>
          <a:r>
            <a:rPr lang="en-US" sz="1400" b="1" kern="1200"/>
            <a:t>Budgeting - </a:t>
          </a:r>
          <a:r>
            <a:rPr lang="en-US" sz="1400" kern="1200"/>
            <a:t>Estimates funds needed, based on assigned resources, for inclusion in the cost</a:t>
          </a:r>
        </a:p>
        <a:p>
          <a:pPr marL="114300" lvl="1" indent="-114300" algn="l" defTabSz="622300">
            <a:lnSpc>
              <a:spcPct val="90000"/>
            </a:lnSpc>
            <a:spcBef>
              <a:spcPct val="0"/>
            </a:spcBef>
            <a:spcAft>
              <a:spcPct val="15000"/>
            </a:spcAft>
            <a:buChar char="•"/>
          </a:pPr>
          <a:r>
            <a:rPr lang="en-US" sz="1400" kern="1200"/>
            <a:t>baseline and establishes protocols for application of contingency and management reserves.</a:t>
          </a:r>
        </a:p>
        <a:p>
          <a:pPr marL="114300" lvl="1" indent="-114300" algn="l" defTabSz="622300">
            <a:lnSpc>
              <a:spcPct val="90000"/>
            </a:lnSpc>
            <a:spcBef>
              <a:spcPct val="0"/>
            </a:spcBef>
            <a:spcAft>
              <a:spcPct val="15000"/>
            </a:spcAft>
            <a:buChar char="•"/>
          </a:pPr>
          <a:r>
            <a:rPr lang="en-US" sz="1400" b="1" kern="1200"/>
            <a:t>Timing - </a:t>
          </a:r>
          <a:r>
            <a:rPr lang="en-US" sz="1400" kern="1200"/>
            <a:t>Defines when and how often the risk management processes will be performed  throughout the project life cycle, establishes protocols for application of schedule contingency  reserves, and establishes risk management activities for inclusion in the project schedule.</a:t>
          </a:r>
        </a:p>
        <a:p>
          <a:pPr marL="114300" lvl="1" indent="-114300" algn="l" defTabSz="622300">
            <a:lnSpc>
              <a:spcPct val="90000"/>
            </a:lnSpc>
            <a:spcBef>
              <a:spcPct val="0"/>
            </a:spcBef>
            <a:spcAft>
              <a:spcPct val="15000"/>
            </a:spcAft>
            <a:buChar char="•"/>
          </a:pPr>
          <a:r>
            <a:rPr lang="en-US" sz="1400" b="1" kern="1200"/>
            <a:t>Risk categories - </a:t>
          </a:r>
          <a:r>
            <a:rPr lang="en-US" sz="1400" kern="1200"/>
            <a:t>Provide a means for grouping potential causes of risk.</a:t>
          </a:r>
        </a:p>
        <a:p>
          <a:pPr marL="228600" lvl="2" indent="-114300" algn="l" defTabSz="622300">
            <a:lnSpc>
              <a:spcPct val="90000"/>
            </a:lnSpc>
            <a:spcBef>
              <a:spcPct val="0"/>
            </a:spcBef>
            <a:spcAft>
              <a:spcPct val="15000"/>
            </a:spcAft>
            <a:buChar char="•"/>
          </a:pPr>
          <a:r>
            <a:rPr lang="en-US" sz="1400" kern="1200"/>
            <a:t>Structure based on project objectives by category.</a:t>
          </a:r>
        </a:p>
        <a:p>
          <a:pPr marL="228600" lvl="2" indent="-114300" algn="l" defTabSz="622300">
            <a:lnSpc>
              <a:spcPct val="90000"/>
            </a:lnSpc>
            <a:spcBef>
              <a:spcPct val="0"/>
            </a:spcBef>
            <a:spcAft>
              <a:spcPct val="15000"/>
            </a:spcAft>
            <a:buChar char="•"/>
          </a:pPr>
          <a:r>
            <a:rPr lang="en-US" sz="1400" kern="1200"/>
            <a:t>A risk breakdown structure (RBS) is a hierarchical representation of risks according to  their risk categories.</a:t>
          </a:r>
        </a:p>
      </dsp:txBody>
      <dsp:txXfrm>
        <a:off x="0" y="743871"/>
        <a:ext cx="7591425" cy="3228120"/>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11T05:10:37.712"/>
    </inkml:context>
    <inkml:brush xml:id="br0">
      <inkml:brushProperty name="width" value="0.05292" units="cm"/>
      <inkml:brushProperty name="height" value="0.05292" units="cm"/>
      <inkml:brushProperty name="color" value="#0070C0"/>
    </inkml:brush>
  </inkml:definitions>
  <inkml:trace contextRef="#ctx0" brushRef="#br0">4157 13251 486 0,'0'0'104'16,"0"0"-25"-16,0 0-37 16,0 0 8-16,0 0 3 0,0 0-8 15,0 0-31-15,0 0 10 16,0 0-16-16,0 0 12 16,0 0-6-16,0 0-2 15,0 0-1-15,0 0 4 16,13 0-12-16,5-4 12 15,5-3 4-15,0 1-12 16,-2-2 2-16,-3 3-8 16,-5 1 1-16,-1-1-1 15,-6 3 2-15,-4 2-3 16,-2 0-4-16,0 0 3 16,0 0-3-16,0 0-14 15,-14 11 17-15,-7 8-4 0,-6 4 5 16,-4-2-8-1,-5-3 8-15,14-4 1 0,-3-1-1 16,7-3 9-16,5-3-8 16,4-2 5-16,5-1 1 15,4-4 11-15,0 0-6 16,0 0-8-16,0 0 0 16,0 0-4-16,0 0-3 15,11 0 3-15,11-6 1 16,7-9-1-16,-5 4-52 15,-4-5-102-15,-6 2-326 16</inkml:trace>
  <inkml:trace contextRef="#ctx0" brushRef="#br0" timeOffset="18112.64">6034 9339 651 0,'0'0'154'16,"0"0"-90"-16,0 0-15 15,0 0 16-15,0 0 23 16,0 0-20-16,0 0-32 15,0 0-4-15,0 0-11 16,2 0-4-16,5 0-4 16,1 3 1-16,8 6-7 15,-3 3 1-15,12-1 0 16,0 0-7-16,2-2 3 16,6-1-3-16,0-4 0 15,5 1-2-15,1-3 2 16,0-1-1-16,-1-1 0 15,-5 4 0-15,-4-1 0 0,-8 1-1 16,-6-3 1-16,-5-1-2 16,-6 2-2-16,-2-2 0 15,-2 0 2-15,0 0-2 16,0 0-1-16,0 0-2 16,-18 0-4-16,-7 0-4 15,-4 0-1-15,-2 0-6 16,-7 0-9-16,-2 0-9 15,3 3-9-15,-2-2 5 16,6 3-3-16,6-4-5 16,1 0-16-16,1 0-19 15,9 0 6-15,-1 0 1 0,3 0 25 16,-1 0-21-16,-1 0 11 16,1 0 38-16,-1 0 27 15,3 0 3-15,-1 0 10 16,1 0 3-16,3 0 0 15,6 0 1-15,-5 0 3 16,5 0 14-16,-5 0 2 16,4 0-11-16,1-1 19 15,4 1 13-15,0-3-6 16,-2 2 12-16,-3 1-2 16,5 0-9-16,-2 0-11 15,2 0-5-15,0 0 0 16,0 0-4-16,0 0-10 0,0 0 3 15,0 0-10-15,0 0-3 16,13 0 0-16,14 0 12 16,6 0-8-16,8 0-4 15,3 0-5-15,-1 0-4 16,1 0-1-16,-2 0 1 16,-1-3-3-16,-3 0 0 15,-9-1-3-15,-5-3 3 16,-6 4 1-16,-9-2 0 15,-2 3-1-15,-5 0 1 16,-2 2 2-16,0 0 1 16,0 0-4-16,0 0 5 0,0 0-4 15,0 0-1 1,0 0-1-16,0 0 1 0,0 0-8 16,0 0-11-16,-9 0-16 15,-11 0-57-15,-3 0-23 16,0 4-77-16,0 1-96 15</inkml:trace>
  <inkml:trace contextRef="#ctx0" brushRef="#br0" timeOffset="18560.3">5869 9423 342 0,'0'0'231'0,"0"0"-193"16,0 0 9-16,0 0 21 15,0 0 1-15,0 0-26 16,-20 0-26-16,20 0-7 16,0 0 0-16,9 0 7 15,13 0 17-15,7 0 6 16,9 0-4-16,2 0 3 15,5 2-9-15,1-1-1 16,-1-1-4-16,2 0-15 16,-2 0-1-16,1 0-7 15,-1 0-2-15,-1 0 0 0,-8 0 0 16,-7-1 0-16,-9-1 1 16,-7 0-2-16,-3-1 2 15,-8 3-1-15,-2 0 3 16,0 0 1-16,0 0 2 15,0 0-2-15,0 0-2 16,0 0-1-16,0 0 1 16,0 0-4-16,0 0-11 15,0 0-43-15,2 0-37 16,2 0-64-16,9 0-172 16</inkml:trace>
  <inkml:trace contextRef="#ctx0" brushRef="#br0" timeOffset="88074.59">2844 15637 507 0,'0'0'124'0,"0"0"-61"16,0 0-20-16,0 0 32 16,0 0-10-16,0 0-30 0,0 0-8 15,0 0 3 1,-29-14-9-16,23 14-6 0,-4 0 12 16,-3 0-13-16,-3 22-10 15,-1 10-2 1,1 12 1-16,5 5-3 0,4 0 0 15,4-3-4-15,3-5 3 16,3-11-4-16,15-3 2 16,9-9 0-16,2-9-6 15,0-7 3-15,2-2 3 16,0-9 2-16,-6-15 1 16,-3-10 1-16,-4-1 0 15,-8-4 9-15,-7-3-4 16,-3 3 4-16,-5-2 6 15,-21 5-5-15,-5 6-1 0,-1 8-6 16,4 9-4-16,-1 8-1 16,8 5-15-16,5 0-28 15,1 5-20-15,9 21-58 16,-2 3-106-16,8 3-301 16</inkml:trace>
  <inkml:trace contextRef="#ctx0" brushRef="#br0" timeOffset="88403.08">3156 15775 805 0,'0'0'111'0,"0"0"-79"16,0 0-10-16,0 0 9 16,0 0 8-16,0 0-25 15,-56-5-14-15,56 5-6 16,23 0 2-16,10 0 3 16,11 0 2-16,3 0-1 15,1 0 0-15,-9 0 0 16,-12 0-9-16,2 0-19 15,-14 0-12-15,-3 0-7 0,-7 0-29 16,-5 0-80-16,0 0-44 16,0 3-247-16</inkml:trace>
  <inkml:trace contextRef="#ctx0" brushRef="#br0" timeOffset="89085.08">3775 15543 779 0,'0'0'123'0,"0"0"-72"16,0 0 4-16,0 0 21 0,0 0-30 15,0 0-30-15,0-5-9 16,0 19-7-16,-6 13 0 15,-3 11 3-15,1-1-1 16,-2-2 0-16,1-9-2 16,5-8-2-16,2-7 2 15,0-8 2-15,0-1-2 16,2-2 1-16,0 0 4 16,0 0-4-16,0 0 0 15,0 0-1-15,0 0-6 16,0 0 5-16,0 0 1 15,0-4-1-15,0 0-1 0,6-2-3 16,13 4 5-16,8 0-2 16,2 2 1-16,3-2 0 15,1 2 0-15,-4 0 1 16,2-2-4-16,-6 0 2 16,-3-2-7-16,1-2-1 15,-6 0 7-15,-3-3 3 16,-7 7-2-16,-5-3 1 15,-2 3-1-15,0-2 4 16,0-3 2-16,0 2 4 16,0-5-6-16,-5-1 0 15,-3 4 7-15,-2-3-4 16,4 6 0-16,-1-2 13 16,3 2-4-16,2 0-3 0,0 0-2 15,2 4 4-15,-4 0 4 16,4 0-12-16,-2 0 9 15,0 10-14-15,-2 24 0 16,2 14 0-16,-3 6 0 16,5-4 0-16,0-6 0 15,0-5 0-15,0-10 0 16,0-7-2-16,0-5-18 16,0-8-41-16,-4 0-84 15,-5-8-194-15</inkml:trace>
  <inkml:trace contextRef="#ctx0" brushRef="#br0" timeOffset="90510.17">2975 16409 554 0,'0'0'95'0,"0"0"-40"0,0 0-17 16,0 0 39-16,0 0-18 16,0 0-31-16,-78-2-21 15,71 22 6-15,5 10-13 16,2 14 0-16,0 2 0 16,0 8 0-16,19-6 0 15,2-11-1-15,2-5 1 16,1-14-1-16,-1-10-2 15,-6-8-3-15,1 0 6 16,1-4-2-16,-6-22 4 16,0-11 2-16,-8-4 2 15,-5-2 1-15,0 2 2 0,-3 0 1 16,-15 13 2-16,-6 2-6 16,-1 10-1-16,0 8-5 15,4 0-1-15,0 8-8 16,1 0-13-16,3 8-19 15,3 18-47-15,5 9-65 16,3-4-86-16</inkml:trace>
  <inkml:trace contextRef="#ctx0" brushRef="#br0" timeOffset="90771.56">3254 16615 780 0,'0'0'100'15,"0"0"-75"-15,0 0 15 16,0 0 0-16,0 0-9 16,0 0-21-16,-9-2-10 15,26-1-2-15,20-4 2 16,3-3 2-16,0 0-2 15,-5 8-28-15,-6-1-37 16,0 3-41-16,-6 0-85 16,-3 0-210-16</inkml:trace>
  <inkml:trace contextRef="#ctx0" brushRef="#br0" timeOffset="92124.55">3606 16501 665 0,'0'0'144'16,"0"0"-82"-16,0 0-26 15,0 0 4-15,0 0-7 16,0 0-11-16,0-22-21 16,0 22-1-16,0 16-2 15,9 9 2-15,9 10 0 0,4 3 0 16,-4-4 1-1,0-3-1-15,-5-12 2 0,-6-10-2 16,-1-4 1-16,-3-5-1 16,-3 0 0-16,0 0 7 15,3 0 9-15,1-28 16 16,2-4-9-16,3-8-3 16,-3-4-12-16,6 12-3 15,-3 6-4-15,-1 14 2 16,0 2-3-16,-4 10-3 15,1 0-2-15,3 0-1 16,8 0-3-16,4 0 2 16,4 10 6-16,1 7-2 15,0-3-3-15,-3 3 1 0,-2-5 5 16,-2-2-2-16,-5-10 2 16,-1 0-2-16,-4 0-8 15,1 0 1-15,-3-6-3 16,0-12 12-16,-2-8-2 15,-4 6 4-15,0-2-2 16,0 3 3-16,0 8-1 16,-10 1-1-16,2 8 0 15,-3 2-1-15,-1 0-4 16,-1 6 0-16,9 16-2 16,-2 4 0-16,6 8-1 15,0 0-8-15,0 2 1 16,17-2 6-16,1 1 3 15,1-7 0-15,4-6 1 16,-5-8-1-16,-3-4 3 0,4-8-2 16,-4-2 2-16,-1 0-1 15,1-17 3-15,1-7 0 16,-3-6 0-16,1 0 0 16,-4-2 4-16,-3 3-1 15,-5 0-1-15,-2 10-2 16,0 2 0-16,0 11 2 15,0 0 2-15,-2 3-8 16,-5 2 2-16,5 1-6 16,-2 0-10-16,2 0 2 15,-5 12-13-15,7 9 12 16,0-12 7-16,0 5-14 0,0-3-7 16,7-6 19-1,4 2 0-15,3-2 3 0,1-1 0 16,-1 1 7-16,1-2 0 15,-1-1 1-15,-4 5 1 16,1-2 0-16,1 7 0 16,-1 3 2-16,-5 2-2 15,4 1 3-15,-4 0 6 16,-1-1-4-16,1-11-2 16,-2 2-1-16,-4-4-2 15,5-4 1-15,-3 0 3 0,5 0-1 16,2-12 5-1,4-13 3-15,3-9 0 0,-3 6-7 16,1 4 4 0,-3 6 1-16,-5 8-7 0,-4 8-2 15,-2 2 0-15,3 0-1 16,-3 0-3-16,9 10-2 16,2 6 6-16,1 0 1 15,5 2-1-15,-1-4 0 16,-1-6 0-16,1-4 0 15,-5-4-1-15,0 0 1 16,0-4 0-16,-4-8 0 16,-1-4 4-16,-1-2 6 15,-5 3 3-15,0 1 6 0,0 3 0 16,0 5-4-16,0 4 2 16,0 2 3-16,0 0-13 15,0 0-7-15,0 28-7 16,0 21 1-16,0 16 6 15,0 4 1-15,0-2-1 16,0-9 0-16,0-11-3 16,0-9 3-16,0-12 0 15,-7-4 1-15,-10-4 4 16,-6-5 11-16,1-10-8 16,-5-3-4-16,0 0-3 15,-2 0-1-15,3-20-39 16,8-2-33-16,11-2-98 15,7 2-140-15</inkml:trace>
  <inkml:trace contextRef="#ctx0" brushRef="#br0" timeOffset="93391.4">4813 16784 245 0,'0'0'456'15,"0"0"-397"-15,0 0-52 16,0 0 9-16,0 0 17 0,0 0 1 16,-3-5-27-16,10-2-2 15,12-9 4-15,8-7 10 16,2-8-8-16,-4-8-2 15,-5 0 0-15,-4-10 5 16,-8 3 10-16,-5-4-6 16,-3 4-9-16,0 3 0 15,0 8-6-15,0 9 7 16,-9 8-8-16,0 12 2 16,3 1-4-16,-2 5-2 15,6 0 0-15,0 0 0 16,0 2 0-16,2 28-7 15,0 15 9-15,0 11-1 0,0 10 1 16,2-1 0 0,12-5 0-16,-6-2 0 0,3-14 0 15,-3-8 0-15,-2-10 1 16,1-12-1-16,-5-8-1 16,2-6 1-16,-2 0-1 15,0 0-1-15,4-2-2 16,4-20 1-16,3-4 3 15,-1-2 0-15,-1 2 0 16,-5 12-7-16,0 6-3 16,-4 8 4-16,0 0-1 15,0 0 0-15,0 16-8 0,7 7 15 16,0 5 0-16,2-1 1 16,2-3-1-16,3-6 2 15,2-6-2-15,4-5 0 16,1-7 1-16,-1 0 2 15,-2 0-3-15,-4-14 0 16,-3-7 0-16,-7-2 6 16,-6-7 1-16,0-1 1 15,-2-5 6-15,-17 3 3 16,-6 6-10-16,0 8 5 16,-2 7-3-16,7 8-2 15,3 4-7-15,1 0 0 16,3 6-5-16,6 6 2 15,5 7-1-15,2 1-9 16,0-1 6-16,4 0-4 0,16 1 7 16,-2-4 0-16,2-8 0 15,2-1 3-15,-2-2-5 16,5-5 3-16,-2 0 1 16,-4-2-6-16,-1-16 6 15,3-2-6-15,-2 2 8 16,-1 1 2-16,-7 13-2 15,-4-1 0-15,-5 2 0 16,1 3 0-16,-3 0 0 16,4 0-6-16,3 17-1 0,-1 10 7 15,3 8 3 1,0-3-3-16,-2-6 0 0,-1-6-2 16,1-8 4-16,0-4-2 15,-2-2 0-15,-1-6 0 16,0 0 0-16,7 0 0 15,3-14 6-15,1-8-5 16,5-4-1-16,-7-2 3 16,3 10-1-16,-3 4-1 15,-5 6-1-15,-2 6 2 16,-1 2-5-16,1 0 3 16,-2 0-9-16,10 19 6 15,-1 12 3-15,3 1 2 16,2-2-2-16,2-7 0 15,3-8 0-15,3-7 1 0,0-4 0 16,3-4 3 0,-2 0-3-16,2-16 5 0,-2-9 7 15,-4 2-4-15,-3-12-7 16,-11 1 13-16,-7 1-5 16,-2-2-4-16,0 5 0 15,-7 9 6-15,-13 4-11 16,-3 3-1-16,4 8-17 15,-4 2-38-15,3 2-70 16,-5 2-152-16</inkml:trace>
  <inkml:trace contextRef="#ctx0" brushRef="#br0" timeOffset="94575.16">3212 17061 586 0,'0'0'121'16,"0"0"-51"-16,0 0-23 16,0 0 6-16,0 0-3 15,0 0-10-15,0 0-21 16,-18 5-10-16,13 30-7 15,-1 15 2-15,-1 11-1 16,0 2-2-16,3-7 0 16,1-10-1-16,-1-10-1 0,4-4 0 15,0-11-18 1,0-11-14-16,0 0-55 0,0-10-102 16,13-3-51-16</inkml:trace>
  <inkml:trace contextRef="#ctx0" brushRef="#br0" timeOffset="94820.52">3408 17319 602 0,'0'0'158'15,"0"0"-91"-15,0 0-40 16,0 0 2-16,0 0 4 15,0 0-17-15,0 0-16 0,9 0 3 16,17-3-3-16,11-2 0 16,2-1 0-16,-3 3 2 15,-3-2-4-15,-4 5-18 16,-6 0-91-16,-6 0-78 16,-5 0-86-16</inkml:trace>
  <inkml:trace contextRef="#ctx0" brushRef="#br0" timeOffset="95992.24">3847 17494 541 0,'0'0'102'0,"0"0"-43"0,0 0 1 15,0 0 24-15,0 0-39 16,0 0-35-16,27-76 0 15,-10 30-5-15,4-7 9 16,-4 1-4-16,-1-3-5 16,-1-6-1-16,-5 3 0 15,-4 3-4-15,-1 7 8 16,-3 16-7-16,-2 13 1 16,0 10 3-16,0 9-1 15,0 0-3-15,0 0 6 16,0 0-5-16,0 0-2 15,0 18-1-15,-9 21-3 16,5 12 3-16,4 17 1 0,0 1 0 16,0 0-2-16,2 1 2 15,11-12-1-15,-1-7 1 16,1-17-1-16,-3-5 1 16,0-12-1-16,1-10 1 15,-3-5-8-15,2-2 5 16,3 0-4-16,3-13 5 15,1-15 2-15,8 5 2 16,-7-3 1-16,-5 10-6 16,-2 5-2-16,-6 11-2 15,-5 0-2-15,0 0 3 16,0 0-15-16,11 16 9 0,2 9 12 16,3 3 0-16,1-4 0 15,2-9 0-15,-3-3 0 16,-3-5-2-16,1-7 2 15,-4 0-8-15,3-7 8 16,-3-9 2-16,-4-7 0 16,-1-1 1-16,-5-1-1 15,0 4 16-15,-9 1-10 16,-16-1 2-16,-4 7 4 16,0 4-8-16,7 2-4 15,5 6-1-15,0 2 5 16,2 0-6-16,10 0-1 15,1 2-4-15,4 10-1 0,0 6 6 16,0-4-6-16,18 4 3 16,9-4 1-16,2-5-3 15,2-4 0-15,0-3 1 16,0-2 3-16,1 0-2 16,-3-12 3-16,0-2-9 15,-8-2 6-15,0 0 1 16,-10 4 1-16,-2 8 1 15,-5 1 3-15,-2 3-2 16,-2 0 1-16,0 0-2 16,5 5-5-16,3 14 5 15,6 4 3-15,1 0-3 0,-1 0 0 16,-1-7 0-16,-3-6 1 16,1-6 1-16,-3-4-1 15,4 0-1-15,1 0 3 16,3-14 4-16,-1-7-3 15,-1-4-1-15,-1 5-1 16,-4 6 0-16,-3 9-1 16,-3 0-1-16,4 5 0 15,-3 0-3-15,3 7 3 16,1 14 1-16,6 2 1 16,-1-1-2-16,1-5 0 15,3-3 0-15,-1-9-1 16,-1 2 1-16,4-7 0 15,-4 0 1-15,3 0 0 16,-2-12 1-16,-1-5 0 0,-1-1 3 16,-5-5-2-16,-5 0 2 15,-4 0 2-15,0-3 2 16,0 4-3-16,-6 0-4 16,-8 12-2-16,-1 2-3 15,1 4-25-15,-4 4-24 16,0 0-115-16,-1 10-369 15</inkml:trace>
  <inkml:trace contextRef="#ctx0" brushRef="#br0" timeOffset="96974.69">7222 16535 563 0,'0'0'75'0,"0"0"-60"16,0 0 20-16,0 0 15 16,0 0 8-16,0 0-11 15,-20-58-33-15,20 46-2 16,9 6-3-16,11 2-3 16,2 2-2-16,3 2-3 15,-6 0-1-15,2 0 1 16,-3 9-2-16,-7 12 1 15,-5 7 0-15,-6 8 0 16,0 4 0-16,-6 6 4 16,-19 3 0-16,-4-10-3 0,-4 2-1 15,-1-7 0 1,5-10 0-16,0-7 2 0,12-5-2 16,5-3 1-1,6-7 0-15,4-2 0 0,2 0 5 16,0 0 0-16,0 0-4 15,0 0-2-15,8 0 0 16,19 0 1-16,4-6 0 16,11 0 1-16,6 0-1 15,1 1 4-15,-3 5-5 16,-3 0 0-16,-1 0-3 16,-8 0-41-16,-10 0-80 15,1 0-65-15,-10-5-236 16</inkml:trace>
  <inkml:trace contextRef="#ctx0" brushRef="#br0" timeOffset="97260.11">7612 16627 350 0,'0'0'323'15,"0"0"-231"-15,0 0-44 16,0 0 9-16,0 0-21 16,0 0-15-16,-16-5-8 15,16 5-13-15,14-3 0 0,17-1 1 16,11 2 4-16,6-6 1 16,-4 6-4-16,-7-2 1 15,-3 4 1-15,-14 0-4 16,-4 0-3-16,-7 0-5 15,-3 0-60-15,1 13-96 16,-7-1-89-16</inkml:trace>
  <inkml:trace contextRef="#ctx0" brushRef="#br0" timeOffset="97574.57">8248 16409 786 0,'0'0'95'15,"0"0"-84"-15,0 0 13 16,0 0 13-16,0 0-5 16,0 0-23-16,-21-22-7 15,21 22-2-15,0 8-1 16,9 20-4-16,11 28 5 15,3 12 8-15,-4 9 2 16,-5-3-6-16,-5-16-4 16,-5-12-9-16,-2-11-31 0,-2-12-5 15,0-7-16 1,0-9-80-16,0-7-35 0,-10 0-270 16</inkml:trace>
  <inkml:trace contextRef="#ctx0" brushRef="#br0" timeOffset="98108.36">8154 16709 200 0,'0'0'311'16,"0"0"-216"-16,0 0-39 16,0 0 11-16,0 0-17 15,0 0-17-15,-36-34-26 16,45 31-6-16,20-6-1 16,13 4 11-16,0-8-3 15,3 4-4-15,-3-3-1 0,1 1-1 16,-9-3-2-1,-5 2 4-15,-7-2-3 0,-7-2 3 16,-2 0 1-16,-5 0-3 16,-6-1 2-16,-2-2 2 15,0 1 8-15,-2 4-5 16,-12 2-3-16,7 6 6 16,1 3 6-16,6 3-5 15,0 0-2-15,0 0-6 16,0 0-5-16,0 13-8 15,0 23 1-15,0 16 7 16,2 6 2-16,7-2-1 16,-1-3 1-16,2-13-2 15,-4-5 2-15,1-14-4 0,-1-10 4 16,0-8-2-16,-2-3 0 16,2 0-2-16,7-8-2 15,10-16 2-15,-3-5-2 16,3 2-6-16,-8 5-1 15,-9 13 11-15,4 5 0 16,-8 4-2-16,5 0 0 16,1 0-6-16,3 21 7 15,3 0-1-15,1 6 2 16,-1-5 0-16,1-6-1 16,1-6-1-16,-1-7-35 15,8-3-61-15,-1 0-78 16,3-21-136-16</inkml:trace>
  <inkml:trace contextRef="#ctx0" brushRef="#br0" timeOffset="98309.65">8678 16513 596 0,'0'0'106'0,"0"0"-67"15,0 0-28-15,0 0 14 16,0 0 11-16,0 0-16 16,22-92-20-16,-9 90-3 15,3 2-38-15,-5 0-76 16,-4 4-53-16,-3 16-121 0</inkml:trace>
  <inkml:trace contextRef="#ctx0" brushRef="#br0" timeOffset="99242.02">8963 16730 638 0,'0'0'122'0,"0"0"-63"16,0 0-30-16,0 0 20 15,0 0-20-15,0 0-14 16,-7-89-2-16,-6 72-5 15,-3 6-3-15,-4 3-5 0,-4 8-5 16,2 0-5-16,1 7 4 16,6 12-4-16,9 9 2 15,0-1-7-15,6-4 9 16,0-2 1-16,12-9 1 16,5-6 2-16,2-5 2 15,1-1-4-15,-1 0 8 16,4-1-2-16,-3-14 9 15,2-4-1-15,-6 0 4 16,-3 6-1-16,-7 3 3 16,0 6-9-16,-6-1 5 15,0 5 1-15,0 0-12 0,0 5 0 16,0 29-1 0,4 20 2-16,0 13 7 0,5 5-8 15,-5-1 5-15,-4-3-6 16,0-11 0-16,0-11 1 15,0-18-2-15,0-16 1 16,-6-3 0-16,-3-9 3 16,-7 0-3-16,-1-32-25 15,1-5-16-15,3-15 25 16,6-14 0-16,7-4 3 16,0-1-27-16,13 7 10 15,14 10 5-15,4 12 9 16,3 5-3-16,3 7-16 15,6 4-7-15,1-1 14 16,4 3-4-16,-6-5 23 0,-5 5-5 16,-3 0-15-16,-10-4 5 15,-10 4 9-15,-12-2 15 16,-2 0 31-16,0-1 25 16,-4 8 16-16,-12-1-47 15,3 1 15-15,1 10-17 16,4 4 12-16,3 1-15 15,1 4-4-15,0 0-16 16,-4 27 5-16,2 13-1 16,4 13 3-16,2 10 13 15,0 4-7-15,0-4-2 16,6-2-5-16,6-11 5 0,-1-14-6 16,-3-14-2-16,0-12-3 15,-2-10 3-15,1 0-3 16,1 0 0-16,13-18 6 15,-1-8-6-15,-3-2-4 16,2 6-6-16,-11 8-14 16,3 5 20-16,-6 9-2 15,2 0-6-15,-1 13 4 16,10 11 4-16,-3 10 4 16,10-2-4-16,-2-6 4 15,14-9-5-15,-7-8-32 16,-6-9-25-16,-1 0-59 15,-17 0-219-15</inkml:trace>
  <inkml:trace contextRef="#ctx0" brushRef="#br0" timeOffset="100228.48">7297 17177 587 0,'0'0'83'15,"0"0"-43"-15,0 0-3 16,0 0 29-16,0 0-11 16,0 0-43-16,6-81-4 15,13 67 6-15,4 9-3 16,-3 1-5-16,-3 4-4 16,-3 0-1-16,-5 6 1 15,-5 16-1-15,-4 4 1 16,0 6 0-16,0-2-1 15,-20-4-1-15,0-2 0 0,0-5-1 16,5-7-3-16,3-3 3 16,8-3-2-16,-3-4 1 15,7-2-1-15,0 0-1 16,0 3-2-16,13 0-19 16,16 1 22-16,14 6 3 15,6-1 0-15,0 3 0 16,-7 1-1-16,-9 8-1 15,-10-6 2-15,-12 7 0 16,-11-3 0-16,0-5 0 16,-26 6 3-16,-17-8-2 15,-11 0 6-15,-6-2-5 0,-2-6-1 16,1-4-2-16,15 0 1 16,3-19-10-16,17-7-23 15,10-1-48-15,16-1-75 16,0 1-100-16</inkml:trace>
  <inkml:trace contextRef="#ctx0" brushRef="#br0" timeOffset="100447.8">7775 17319 707 0,'0'0'129'15,"0"0"-114"1,0 0-12-16,0 0 4 0,0 0-7 16,0 0 0-16,87 9 0 15,-31-9 0-15,2 0-2 16,2 0-140-16,-2 0-51 16,-5 0-138-16</inkml:trace>
  <inkml:trace contextRef="#ctx0" brushRef="#br0" timeOffset="100809.33">8325 17231 737 0,'0'0'83'16,"0"0"-68"-16,0 0 28 15,0 0 4-15,0 0-19 16,0 0-24-16,-31-14-4 15,31 20-4-15,2 22 4 16,14 12 4-16,7 6 9 16,-2-6-11-16,0 5-1 15,-3-13 0-15,-5-3 0 16,-4-14-1-16,-3-10 2 16,-3-2-1-16,-1-3 3 15,-2 0 10-15,0 0 9 16,5-16 9-16,1-17-7 15,3-13-19-15,5-5-6 0,-1 5-1 16,3 7-10-16,1 13-16 16,1 8-9-16,3 4-45 15,-2 12-70-15,4 2-63 16,-3 0-283-16</inkml:trace>
  <inkml:trace contextRef="#ctx0" brushRef="#br0" timeOffset="101840.84">8705 17436 593 0,'0'0'119'0,"0"0"-71"0,0 0-19 16,0 0 17-16,0 0-7 16,0 0-14-16,-5 0-24 15,5 0-1-15,0-9-7 16,9-12 4-16,2-4-8 15,-2-3 2-15,0 0-19 16,-5 5 5-16,-4-4 17 16,0 13 6-16,0 4 0 15,-2 3 13-15,-12 7 4 16,-3 0-4-16,1 0-4 16,-1 0-1-16,3 7-4 15,3 12-2-15,7 4-1 16,4 7-1-16,0 2 0 15,10 0-1-15,17-1 2 16,9-5-1-16,-5-4 0 0,2-8 0 16,2-11-2-16,0-3 3 15,1 0-1-15,-1-12 3 16,3-10-2-16,-5-4 2 16,-8-6 0-16,-9 3-3 15,-14 0 2-15,-2 10 1 16,0 2 2-16,-14 11-5 15,-5 0-8-15,-4 6 6 16,5 0-15-16,5 0-8 16,4 0 5-16,9 5 2 15,0-2 0-15,0 9 3 16,0-6 2-16,11 2 4 0,2-4-16 16,3 2 17-16,-3 2 6 15,-1-2 2-15,1 4 0 16,-5 2 0-16,6 9 2 15,-1-3-2-15,1 5 4 16,-3-1-3-16,-2-5 0 16,0 0 1-16,-2-6-1 15,-1-3-1-15,1-4 0 16,0-4 1-16,-3 0-1 16,9 0 6-16,1-23-6 15,1-3 1-15,-1-1-1 16,-3-4-4-16,0 4 1 15,-4 4-1-15,-2 7-8 0,-1 11-18 16,-4 5 17-16,0 0 1 16,2 0-2-16,0 17 14 15,3 7-4-15,3-2 6 16,2 5-3-16,1-4 1 16,-3-2 0-16,8-12 5 15,-3-4-5-15,3-1 0 16,2-4 0-16,0 0 10 15,-2-16 13-15,1-8-17 16,-5 2 11-16,-8-5-5 16,3 1 16-16,-7 4-8 15,0 7-8-15,0 3-9 0,0 7 32 16,0 5 20-16,0 0-27 16,0 8-17-16,-5 28 1 15,-1 18 5-15,-8 13-8 16,3 7-6-16,2 2-1 15,-2 6-1-15,-2-4-1 16,-3-13 0-16,-5-14-2 16,6-18-1-16,1-20 3 15,-1-2 0-15,2-11 3 16,-5 0-3-16,0-11-31 16,5-22-84-16,-1-13-94 15,10-16-273-15</inkml:trace>
  <inkml:trace contextRef="#ctx0" brushRef="#br0" timeOffset="102592.96">9515 17592 596 0,'0'0'54'0,"0"0"-39"15,0 0 20-15,0 0 22 16,0 0 0-16,0 0-23 16,72-40-19-16,-43 3-8 0,-2-7-6 15,0-2 2-15,-10-5-3 16,-3-9-1-16,-9 2 1 16,-5 0 1-16,0 19 3 15,0 7 2-15,0 11-2 16,-10 11-4-16,1 7-9 15,1 3 4-15,-1 0 5 16,-3 24-8-16,6 10 8 16,-1 10-1-16,7 5 1 15,0 4 1-15,0 3 1 16,5-3 3-16,3-5 2 16,4-8-3-16,-3 0 0 15,-1-8 0-15,3-11-4 16,1-2 0-16,-1-15 4 15,-2-4-2-15,2 0 1 0,6-2-1 16,4-22 5-16,-1-4-7 16,-5-2-1-16,-1 7-5 15,-5 10-1-15,-5 4 4 16,-2 9 3-16,-2 0-1 16,2 0-2-16,4 0-8 15,-2 13 4-15,0 15 7 16,5 0 3-16,2-5 5 15,-2-4 1-15,4-1-1 16,1-4-2-16,1-10-3 16,6-4-1-16,-4 0 3 15,3-9-2-15,5-20 6 0,-8 0-5 16,2-8 0-16,-9 3 1 16,0 11 6-16,-6 8-3 15,-4 8-7-15,0 7 6 16,0 0 4-16,0 0-3 15,0 12-4-15,0 14-2 16,0 3-1-16,9 3 1 16,-3-6-2-16,8-6 0 15,-1-6 0-15,1-8-1 16,-1-6-2-16,3 0-46 16,4-6-37-16,0-18-55 15,0-6-15-15,-2-8-41 16</inkml:trace>
  <inkml:trace contextRef="#ctx0" brushRef="#br0" timeOffset="102788.24">10078 17258 569 0,'0'0'258'0,"0"0"-202"15,0 0-50-15,0 0-3 16,0 0-3-16,0 0-2 15,-11-63-2-15,17 63 1 16,7 0-12-16,3 12-24 16,-3 12-30-16,8 6-35 0,1 2-90 15</inkml:trace>
  <inkml:trace contextRef="#ctx0" brushRef="#br0" timeOffset="103358.08">10365 17490 469 0,'0'0'134'16,"0"0"-73"-16,0 0 8 16,0 0-4-16,0 0-20 15,0 0-11-15,38-60-20 16,-38 41 2-16,0-1-1 16,0 15 0-16,0-4-7 15,-9 9-1-15,-6 0 1 16,-6 0-8-16,2 24 0 15,-4 11 0-15,7 0 0 0,3 2-1 16,11-4 1-16,2-4-3 16,0-3 0-16,0-8 2 15,2-8-1-15,13-8-11 16,-1-2-3-16,7 0 15 16,-6-16 1-16,1-8 1 15,-5-1 3-15,-3-7 13 16,-6 9-6-16,-2 3 3 15,0 3 5-15,0 12 1 16,0 5-6-16,0 0 3 16,0 0-6-16,0 12-8 15,-2 22-2-15,-6 8 4 0,-3 14-5 16,-1 8 0 0,-1 13 0-16,-1 1 1 0,1-3-2 15,-1-3 3-15,-1-6-4 16,-5-7-1-16,-5-13-9 15,-1-9-3-15,-3-12-6 16,0-16 1-16,2-9-3 16,5-14-49-16,-1-27-23 15,10-15 16-15,7-6-21 16,6 2 68-16,0-7-37 16,27 2 21-16,15 7 48 15,9 0 11-15,12 0-11 16,3 7-23-16,-1-5-120 15</inkml:trace>
  <inkml:trace contextRef="#ctx0" brushRef="#br0" timeOffset="103737.64">10709 17217 340 0,'0'0'166'0,"0"0"-86"16,0 0-24-16,0 0 8 15,0 0-2-15,0 0 1 16,-38-84-15-16,38 84-25 15,0 4-17-15,-3 24 1 16,3 10 14-16,0 10 2 16,0 3-8-16,0 10-2 15,0-2 1-15,-7-5 3 16,3-3 3-16,2-12-14 0,-2-13-6 16,4-10 0-16,0-14 3 15,0-2-3-15,0 0-5 16,6-6 1-16,12-25-3 15,9-2 1-15,-7 5-9 16,-9 4-3-16,0 12 12 16,-9 7 5-16,3 5-1 15,-3 0 0-15,4 10-4 16,2 12 6-16,-2 2 7 16,1 1-5-16,-1-4-2 15,2-2-1-15,0-1 0 16,-1-14-8-16,1-4-108 15,2 0-172-15</inkml:trace>
  <inkml:trace contextRef="#ctx0" brushRef="#br0" timeOffset="104931.4">11710 16325 527 0,'0'0'107'15,"0"0"-27"-15,0 0-1 16,0 0 25-16,0 0-45 16,0 0-11-16,-10-14-23 15,8 14 2-15,-7 12-15 16,-4 20-9-16,-7 17 4 0,-7 9 1 15,0 5-1-15,0-9-7 16,6-11 0-16,0-16 0 16,5-15-2-16,12-3 4 15,4-6 1-15,0-3-3 16,0 0 0-16,0 0-6 16,0-24-8-16,0-3 3 15,0-8 5-15,4 12 3 16,21 6 0-16,2 3-3 15,6 6 4-15,5 8 1 16,-2 0 1-16,6 0-2 16,0 0 2-16,1 4-5 15,-12 8 5-15,5-6-11 0,-9 2-22 16,-7-8 1 0,-5 0 1-16,-8 0 0 0,-5 0-3 15,-2-8-11-15,0-4-34 16,0-3 1-16,-9-2 35 15,-13-1 37-15,2 6 6 16,-7-4 22-16,7 4 17 16,5 6 27-16,-1 0-5 15,7 4-15-15,5 2 3 16,-4-4-19-16,8 4-14 16,0 0-11-16,0 9 3 15,0 22-1-15,0 15 15 16,0 7-6-16,12 0-4 15,-3 1-5-15,-5-6-6 0,-2-7-1 16,-2-13 1-16,0-7-1 16,0-12-2-16,0-9-31 15,0 0-26-15,8 0-71 16,-4-2-101-16</inkml:trace>
  <inkml:trace contextRef="#ctx0" brushRef="#br0" timeOffset="105291.92">12148 16433 549 0,'0'0'252'16,"0"0"-182"-16,0 0-42 15,0 0 16-15,0 0-7 16,0 0-14-16,-2-6-21 16,4 6-2-16,25 0 0 15,13 0 0-15,7 0 3 16,7 0-1-16,-1 0-2 16,-6 0 2-16,-5 0-1 15,-11 0 0-15,-15 0 0 0,-9 0-2 16,-7 0 1-1,0 0-9-15,0 0-2 0,-11 0-11 16,-12 0-32-16,3 0-24 16,-2 0-45-16,6 0 6 15,3-4-130-15</inkml:trace>
  <inkml:trace contextRef="#ctx0" brushRef="#br0" timeOffset="105807.68">12354 16329 48 0,'0'0'483'0,"0"0"-398"16,0 0-14 0,0 0 19-16,0 0-20 0,0 0-26 15,-5-6-29-15,5 6-5 16,0 0 5-16,0 0-10 15,0 0-5-15,5 0 1 16,13 0-1-16,1 9 2 16,4 2-1-16,-3-3 0 15,0 2 1-15,-2-6-2 16,-1 0 0-16,-3 0 3 16,-1-2-2-16,-1 1-1 15,-6 0 0-15,3-1 3 16,-5-2 0-16,-2 0 1 15,4 0 2-15,-6 0 3 16,0 0-3-16,0 0 9 0,0 0 1 16,0 0-1-16,0 0-6 15,0 0 5-15,0-2-9 16,0-4 2-16,0 6-5 16,0-2 11-16,0 2-4 15,0 0 3-15,0 0-1 16,0 0 8-16,-10 0-13 15,-15 17-6-15,-10 20 0 16,-3 3 0-16,3 6-2 16,6-7-15-16,8-8-54 15,13-1-33-15,8-16-144 16,0-10-173-16</inkml:trace>
  <inkml:trace contextRef="#ctx0" brushRef="#br0" timeOffset="109640.32">12951 16172 342 0,'0'0'220'16,"0"0"-145"-16,0 0 2 16,0 0-12-16,0 0 3 15,0 0-12-15,0 0-20 16,0-16-7-16,0 14-4 15,0 2-4-15,0 0-4 16,0 0-2-16,0 0-4 16,0 0-8-16,0 28 1 0,-2 13-1 15,-3 10 12 1,-2 4-15-16,5-1 4 16,2-4-4-16,0-9-5 0,0-9 2 15,0-13-13-15,0-7-9 16,0-8-16-16,14-4-50 15,1 0-57-15,8-1-24 16,-8-19-106-16</inkml:trace>
  <inkml:trace contextRef="#ctx0" brushRef="#br0" timeOffset="110724.92">12844 16316 175 0,'0'0'47'16,"0"0"-3"-16,0 0 21 16,0 0 6-16,0 0-20 15,0 0 7-15,2 0-9 0,12 0-19 16,3 0-9-16,12 0-4 16,11 0-11-16,5 0-6 15,13 0 3-15,0 0-3 16,11 0 0-16,-7 0-1 15,-8 0-5-15,-4 0-15 16,-19-5-9-16,-12 3 0 16,-12-2 22-16,-7-1 8 15,0 3 15-15,-11-1-9 16,-14 1-3-16,-4 2 15 16,2 0 12-16,0 0 15 15,10 0-11-15,3 0-2 0,8 0-10 16,-3 0-5-1,5 4-16-15,2 10 2 0,-3 4 5 16,5 8-6-16,0 2-2 16,0-2 1-16,7 4-1 15,-1-7 0-15,7 0-2 16,1-9 2-16,-5-2-1 16,-3-8 1-16,8-4-6 15,-7 0 4-15,3 0 0 16,4-7 1-16,-3-7 1 15,1-3 7-15,-8-1-3 16,-2-2-1-16,-2-4 2 16,0-1 3-16,0 4-5 15,-6-3-2-15,-17 6-1 16,7 0 6-16,-1 6-6 0,3 3 4 16,3 9 11-16,7 0 1 15,2 0-8-15,2 0-8 16,0 0-1-16,0 0-7 15,0 5 3-15,15 4-3 16,5 0-1-16,16 0 1 16,-3-4-1-16,8-3 2 15,-3-2-1-15,-3 0 5 16,-4 0 0-16,5 0-3 16,-9 0 2-16,-5-8 4 15,-7 4 0-15,-5 4 4 16,-6 0 11-16,-4 0-3 0,0 0 1 15,0 0-12-15,0 14 1 16,0 13 19-16,0 4-9 16,0 5-9-16,0-4 2 15,0-2-3-15,0-2-2 16,0-12 1-16,13 2-1 16,3-10 1-16,-1-6-1 15,8-2-2-15,2 0 2 16,-4-14-5-16,6-9 2 15,-11-2 3-15,-5-5 4 16,-11-2 4-16,0 3 1 16,-11 2 6-16,-16 5 11 15,-2 4-19-15,-2 4-7 0,2 11-3 16,2 3 1 0,14 0-34-16,4 0-53 0,4 12-51 15,5 2-149-15</inkml:trace>
  <inkml:trace contextRef="#ctx0" brushRef="#br0" timeOffset="111542.12">14195 16540 627 0,'0'0'39'16,"0"0"-39"-16,0 0 15 16,0 0 50-16,0 0-13 15,0 0-33-15,109-20-5 16,-80-6-6-16,4-3-2 15,-6-5 27-15,2-7-10 16,0 2-12-16,-11-14-3 16,0-5-6-16,-7 0 6 0,-2 0-3 15,-7 9-5 1,-2 14 1-16,0 11-1 0,0 8-1 16,-13 10-8-1,8 2-4-15,-6 4 3 0,7 0-9 16,-5 10 6-16,2 22 7 15,0 11 6-15,5 15 1 16,2 5 1-16,0 7-2 16,0-7 3-16,0 3-1 15,0-12 4-15,0-6-4 16,0-16-1-16,0-9-1 16,7-14 0-16,-5-4 6 15,5-5-4-15,4 0-2 16,4-2 4-16,10-22-4 0,-5-3-11 15,3-5-10-15,-4 6 4 16,-5 7-1-16,-5 8 2 16,-5 7 5-16,-2 4-1 15,-2 0 5-15,0 0-11 16,0 12 11-16,0 8 7 16,8 1 5-16,-6 2 2 15,2-7-2-15,5-4 0 16,-3-8-4-16,6 0 7 15,-1-4 2-15,4 0 3 16,3 0-5-16,0-20-6 16,2-4-2-16,-4-3 0 15,-3-8-4-15,-7 7-8 0,2 4-6 16,-6 10 4 0,-2 9 9-16,0 5 0 0,0 0-10 15,0 0 13-15,0 13-1 16,0 13 3-16,0 6 0 15,0 3-1-15,4-3 1 16,11-6-1-16,6-6-6 16,-1-17-63-16,5-3-67 15,-6 0-108-15</inkml:trace>
  <inkml:trace contextRef="#ctx0" brushRef="#br0" timeOffset="111764.45">14841 16220 662 0,'0'0'61'0,"0"0"-52"15,0 0 12-15,0 0 34 16,0 0-19-16,0 0-36 15,7-20-10-15,-1 20-84 16,6 0-53-16,-8 0-226 16</inkml:trace>
  <inkml:trace contextRef="#ctx0" brushRef="#br0" timeOffset="112758.9">15109 16479 372 0,'0'0'128'0,"0"0"-75"16,0 0-10-16,0 0 32 15,0 0-1-15,0 0-42 16,-56-63-26-16,45 63-6 0,2 0-3 15,-6 20 3-15,5 3-1 16,-3 7 2-16,13 6-3 16,0 3 3-16,0-8-1 15,0-4 1-15,0-9-1 16,2-9-3-16,11-2-2 16,1-7 5-16,11 0 4 15,-8-12-2-15,8-15-2 16,-7-7 8-16,-3 5-3 15,1-5 0-15,-3 9 8 16,-6 4-4-16,-2 9-7 16,-3 12 8-16,-2 0 14 15,0 0-3-15,0 3-13 0,0 27-7 16,-2 15 4 0,-12 10 3-16,1 9-6 0,1-5-4 15,8-7 4-15,-7-6-2 16,7-20 0-16,-8-4-5 15,8-8-3-15,-5-11 4 16,-5-3 4-16,1 0 0 16,-5-7-23-16,5-13-43 15,-3-11 46-15,12-1-17 16,2-3-15-16,2-7 6 16,0 0 24-16,22 3 13 15,7 4 6-15,11-2 3 16,3 1 0-16,1 5-11 15,8-6-47-15,-8 5-61 0,-1-3-10 16,-12 10 84-16,-4 3 38 16,-12-5 7-16,-4-1 12 15,-4 1 23-15,2-6 23 16,-7-4-13-16,2 0-22 16,-4 2-5-16,0 3 26 15,0 7 32-15,0 9-4 16,0 8 13-16,0 4-5 15,-2 4-9-15,0 0-37 16,-5 0-19-16,-2 28-6 16,-2 18 1-16,-2 16 7 15,-1 6-5-15,3-4-1 16,7 1 0-16,0-17 2 0,4-8-2 16,0-10-3-16,0-12-7 15,0-6 0-15,0-7 4 16,0-5-4-16,8 0 0 15,13-5 2-15,-2-25-3 16,6 7-8-16,-7-3-9 16,-5 13 3-16,-9 5 14 15,-4 6 0-15,5 2-7 16,-3 0-1-16,-2 20 2 16,0 12 6-16,0 6 1 15,0 2-1-15,0-8-2 16,0-8-11-16,5-6-52 0,6-11-57 15,2-7-51-15,3 0-229 16</inkml:trace>
  <inkml:trace contextRef="#ctx0" brushRef="#br0" timeOffset="113048.34">15797 16034 784 0,'0'0'86'0,"0"0"-75"0,0 0 32 16,0 0 5-16,0 0-8 16,-113 157-14-16,80-78-9 15,6 9-10-15,9 3-3 16,9 5-4-16,9-8 1 15,9-17-2-15,18-10 1 16,4-15-1-16,2-15-19 16,7-15-42-16,3-10-13 15,-3-6-81-15,-7 0-269 16</inkml:trace>
  <inkml:trace contextRef="#ctx0" brushRef="#br0" timeOffset="114277.15">15980 16523 603 0,'0'0'106'16,"0"0"-74"-16,0 0-6 15,0 0 26-15,0 0-11 16,25-114-10-16,-23 92-7 15,0-4 3-15,-2 6-9 16,0 2 8-16,0 6-16 16,0 6-2-16,-9 6-6 15,-1 0-2-15,-11 0-1 16,-6 20-1-16,3 6 2 0,2 10 0 16,8 2 0-16,8-4-1 15,6-8-4-15,0-5 5 16,0-10-1-16,0-5-8 15,10-6 3-15,11 0 5 16,-1-3-1-16,4-14-2 16,1-7-11-16,-3 2 4 15,-1 1 3-15,-11 6 7 16,-1 9 1-16,-7 0-2 16,-2 6 2-16,0 0 0 15,0 0-11-15,0 14 4 16,0 8 7-16,0 0 0 0,0 0 2 15,0 0-2-15,14-13-3 16,-1 0-127-16,3-9-77 16,-1 0-254-16</inkml:trace>
  <inkml:trace contextRef="#ctx0" brushRef="#br0" timeOffset="114538.53">16239 16316 503 0,'0'0'105'16,"0"0"-48"-16,0 0 14 15,0 0 23-15,0 0-35 16,0 0-32-16,-4-9-22 0,-5 17-4 16,2 11 1-16,-2 8 2 15,7-1-3-15,2 3-1 16,0 0-1-16,2-7-2 15,14 0-9-15,1-10-8 16,8-7-14-16,4-5-33 16,2 0-52-16,5-12-25 15,-7-15-138-15</inkml:trace>
  <inkml:trace contextRef="#ctx0" brushRef="#br0" timeOffset="114769.87">16484 16212 363 0,'0'0'136'15,"0"0"-49"-15,0 0-11 0,0-102-29 16,0 92 13-16,0 8 9 16,0 0-41-16,0 2-23 15,0 0-5-15,0 8-3 16,0 26 3-16,0 14 9 16,0 10 5-16,0 9-5 15,0-3-4-15,0 0-5 16,0-2 0-16,0-11 0 15,0-12-3-15,0-15-33 16,2-15-88-16,5-9-32 16,-7-7-361-16</inkml:trace>
  <inkml:trace contextRef="#ctx0" brushRef="#br0" timeOffset="115064.31">16378 16397 460 0,'0'0'114'0,"0"0"-91"16,0 0-12-16,0 0 13 16,0 0 10-16,0 0-12 15,93-16-17-15,-57 16-1 16,-5 0 13-16,-4 0 16 16,-6 4 18-16,4 10-9 0,2 2-17 15,-9 5-16 1,4 5-8-16,-6 1 3 0,-8-3-3 15,2-2 2-15,-10-3 2 16,0-7-4-16,0 1 1 16,0-11-2-16,0-2 0 15,0 0-25-15,0 0-97 16,0-6-46-16,-3-12-378 16</inkml:trace>
  <inkml:trace contextRef="#ctx0" brushRef="#br0" timeOffset="115192.49">16712 16365 488 0,'0'0'248'0,"0"0"-240"15,0 0-8-15,0 0-25 0,0 0 1 16,0 0-23-16,4-107-185 16</inkml:trace>
  <inkml:trace contextRef="#ctx0" brushRef="#br0" timeOffset="115874.5">16883 16378 117 0,'0'0'490'0,"0"0"-440"15,0 0-8-15,0 0 45 0,0 0-11 16,0 0-32-1,-56 26-31-15,41-5-11 0,3 3-1 16,6 8 4-16,4-2-5 16,2 0 0-16,0-5 0 15,0-4-2-15,16-3 2 16,3-4-1-16,-3-9 1 16,9-5 1-16,-8 0 3 15,6-11-1-15,-10-15-3 16,-6 0 3-16,-5-10 0 15,-2-4-6-15,0 0 0 16,-18 8 2-16,3 6-2 16,1 8 3-16,5 10-1 15,7 3-5-15,2 0 0 0,0 5-9 16,0 0-34-16,20 0-7 16,9 0 54-16,5 5 3 15,-3 8-1-15,5-1 3 16,-15-3-2-16,0 14 11 15,-11 0 16-15,0 6 0 16,-6 3-4-16,1 0 13 16,-5-2-13-16,0-8-13 15,0-4 7-15,-9-14 8 16,7-2-5-16,0-2 0 16,2 0-7-16,0-7-6 0,0-22-8 15,0-7-12 1,17-8 7-16,8-6-3 0,6 8 1 15,-2 3-14-15,-4 22 8 16,-10 8 6-16,-8 9 7 16,0 0-4-16,-5 19-7 15,-2 17 11-15,0 8 4 16,0 4-4-16,0-2 0 16,-12-5 0-16,3-9 0 15,1-13-3-15,-3-9-28 16,-5-10-19-16,3 0-76 15,-3-8-200-15</inkml:trace>
  <inkml:trace contextRef="#ctx0" brushRef="#br0" timeOffset="116140.89">17224 15994 593 0,'0'0'49'0,"0"0"-40"16,0 0 9-16,0 0 70 16,130 132-5-16,-97-67-11 15,7 10-14-15,-2 4-14 16,-7-5-16-16,-9-4-3 16,-8-7-21-16,-9-10 1 15,-5-9-3-15,-10-13-2 0,-21-12-21 16,-15-11-11-1,-8-8-50-15,0 0-106 0,10 0-75 16,17-13-229-16</inkml:trace>
  <inkml:trace contextRef="#ctx0" brushRef="#br0" timeOffset="116318.15">17614 16718 685 0,'0'0'113'0,"0"0"-75"0,0 0-32 15,0 0-6 1,0 0-12-16,0 0-153 0,-60-38-344 16</inkml:trace>
  <inkml:trace contextRef="#ctx0" brushRef="#br0" timeOffset="-188670.37">3777 9298 242 0,'0'0'158'0,"0"0"-88"16,0 0-22-16,0 0-12 16,0 0 2-16,0 0-1 15,0 0-4-15,0-5-3 0,0 5 11 16,0 0-1-16,0 0-15 16,-2 0 2-16,2 0 1 15,0-5-6-15,0 3 3 16,0-2-8-16,-2 0-3 15,2 4 9-15,-2-2-5 16,0 0 3-16,2 2 1 16,0 0-3-16,0 0 2 15,0 0-2-15,0 0 3 16,-2 0-3-16,2 0-1 16,0 0-18-16,0 0 2 15,-2 0-2-15,-1 0-1 16,1 8 1-16,-2 8 0 0,2 5 1 15,0 2 0-15,-2 0 0 16,2-3-1-16,-2 1 5 16,2-2-4-16,0 0 1 15,2-3-2-15,-5-4 0 16,5-3 0-16,0-4 0 16,0-2 0-16,0-2 1 15,0-1 4-15,0 0-4 16,0 0-1-16,0 0-1 15,0 0-8-15,0 0-3 16,0 0-9-16,0 0-7 16,0 0-3-16,0 0 13 15,0 0-9-15,0 0-5 16,0 0-30-16,0 0-46 0,0 0-88 16,0-4-208-16</inkml:trace>
  <inkml:trace contextRef="#ctx0" brushRef="#br0" timeOffset="-180991.07">4228 9286 349 0,'0'0'142'0,"0"0"-86"15,0 0-8-15,0 0 3 16,0 0 4-16,0 0-20 16,0 0-23-16,0 0 5 15,0-5 1-15,0 5-6 16,0 0 3-16,0 0-11 16,0 12-1-16,0 14 13 15,0 6-9-15,-4 2-7 16,-3-1 0-16,3-5 0 15,2-3 5-15,-3-7-4 16,5-6-1-16,0-7 0 16,0-3-3-16,0-2-5 0,0 0 1 15,0 0 7-15,0 0 0 16,0 0 2-16,0 0 6 16,0 0-1-16,0 0-1 15,-3-2 3-15,1-14-7 16,2 2-2-16,0-4 1 15,0 0 1-15,0-1-1 16,0-2 2-16,0 2-2 16,0-2 0-16,0 3 1 15,0 2-1-15,5-3-1 16,0 5 0-16,-1-1 0 16,0 1 1-16,1 2 1 0,-1 4-2 15,-2-1 3-15,2 4-2 16,0 1 1-16,0 0-1 15,0 2 1-15,-2 0-2 16,5 2 0-16,-1 0-2 16,6 0 1-16,1 0-1 15,5 0 2-15,2 0 0 16,2 0 1-16,1 0-1 16,1 0 1-16,1 0-4 15,-3-3 1-15,0-2-13 16,-9 1-22-16,-3 1-36 15,-10 3-15-15,0 0-16 16,-14 0-193-16</inkml:trace>
  <inkml:trace contextRef="#ctx0" brushRef="#br0" timeOffset="-180770.75">4226 9368 540 0,'0'0'54'0,"0"0"-42"15,0 0-7-15,0 0 21 16,0 0 0-16,0 0-14 16,78 0-12-16,-40-3-1 15,2-9-41-15,-2-1-63 0,-2 3-130 16</inkml:trace>
  <inkml:trace contextRef="#ctx0" brushRef="#br0" timeOffset="-179945.53">4574 9346 324 0,'0'0'118'15,"0"0"-69"-15,0 0 5 0,0 0 5 16,0 0 6 0,0 0-11-16,7 0-19 0,-5-2-6 15,0-6-16 1,-2-2-8-16,0 0-1 0,0-1 4 16,0-1-3-16,0 3 6 15,-7 3-1-15,-7 2 6 16,-1 2-16-16,5 2 0 15,-4 0-2-15,1 0 2 16,-1 2-2-16,3 12 1 16,2 3 0-16,2-3 1 15,3 6-5-15,4-5-1 16,0-1 2-16,0-1 2 16,0-6 1-16,6-3-1 0,6-2-1 15,1-2-2-15,1 0 5 16,1 0 2-16,-1 0 2 15,-6-9-1-15,5-4 0 16,-5 1-2-16,-2 3 9 16,-4 0-4-16,1 1-5 15,-3 4 8-15,0 2-8 16,0 0 7-16,0 2-2 16,0 0-5-16,0 0 7 15,0 0-8-15,2 0-10 16,0 8-2-16,4 4 7 15,1 2 5-15,0-4 0 16,2-2 3-16,-3-4-3 0,4-1 4 16,-4-3-4-1,1 0-3-15,-1 0 3 0,3 0 8 16,1-11-8-16,-2-7 0 16,1 1 0-16,-5-3 0 15,4 8 0-15,-8 3 5 16,2 4-4-16,-2 5-1 15,0 0 0-15,0 0 2 16,0 0-5-16,0 0 3 16,0 0-17-16,0 14 0 15,6 3 11-15,1-1 5 16,2-3-1-16,0-6 1 16,0-2 0-16,1-5-2 15,2 0-5-15,1 0 7 0,-1 0-18 16,-1-5-3-16,-3-4-27 15,4-6 28-15,-1 3-10 16,-3-2-2-16,0 0-45 16,-4 0 12-16,-2 0-39 15,-2 2-104-15</inkml:trace>
  <inkml:trace contextRef="#ctx0" brushRef="#br0" timeOffset="-178741.76">4821 9110 424 0,'0'0'125'0,"0"0"-91"15,0 0-3-15,0 0 11 16,0 0 5-16,0 0-21 15,0 0-13-15,0 0 5 16,0 16-7-16,0 18 9 16,0 9 26-16,0 3-27 15,0 1-5-15,-2-4-14 16,2-8 2-16,0-5-5 16,0-8 8-16,0-8-10 0,0-4 5 15,2-5 0-15,5-3 0 16,1-2-6-16,6 0-2 15,-1 0-4-15,3-2-4 16,2-14 5-16,0-5-4 16,2 2 5-16,-2 1-2 15,-7 4 2-15,0 3 10 16,-7 6 7-16,-1 2-7 16,-3 3 1-16,0 0 17 15,0 0 8-15,0 0-12 16,0 0-3-16,0 5-10 15,0 12 0-15,2 5 1 16,4-5 0-16,4-3-2 0,-2-5 0 16,1-2-6-1,-1-3 6-15,2-4-2 0,1 0 0 16,3 0-3-16,1-11 2 16,1-5-1-16,-3-3 4 15,-4 4 0-15,-4 1 0 16,-3 9 1-16,-2 2-1 15,0 3 3-15,0 0-3 16,0 0 1-16,0 0 2 16,0 5-5-16,0 15 2 15,0 1 0-15,0 1-2 16,7-2-2-16,8-3-2 16,3-10-2-16,2-3-2 15,2-4-5-15,-2 0-4 0,5-4 0 16,-2-13 6-16,-6-3 5 15,-1-2-1-15,-7 1 5 16,-7 1 8-16,-2 2-4 16,0 6 0-16,0 2 0 15,-15 4-5-15,-4 4 5 16,3 2-6-16,6 0 4 16,1 0 2-16,5 0-7 15,4 6 1-15,0 0-14 16,0 0 5-16,0-2-6 15,4 1 8-15,7-3 6 16,-3-2 1-16,6 0 6 16,-5 0 3-16,-3 0-1 0,4 0 2 15,-6 3 4 1,1 4 1-16,-1 2 14 0,0 4 10 16,4 2-5-16,-2 1-12 15,3 0-15-15,-1-4 7 16,4 1-6-16,1-5 0 15,3-4-2-15,-1-4 1 16,1 0-1-16,-3 0 3 16,8 0 6-16,-6-11-1 15,1-4 2-15,-3-3-9 16,1-1 0-16,-8-2-2 16,-4 3 0-16,-2 2-5 0,0 1 12 15,0 5-8-15,0 3 5 16,-6 7 3-16,-4 0-5 15,6 0 9-15,0 0-9 16,-1 0-1-16,3 17 0 16,2 7-1-16,0 4 1 15,9 0-1-15,13-1 5 16,3-3-6-16,4-6 7 16,-4-6-6-16,1-8 1 15,-4-4-5-15,1 0-2 16,-6-2-10-16,-3-16-21 15,-10-3-36-15,-4-3-45 16,-2 2-223-16</inkml:trace>
  <inkml:trace contextRef="#ctx0" brushRef="#br0" timeOffset="-178440.32">4819 9208 426 0,'0'0'37'15,"0"0"-24"-15,0 0 3 0,0 0 23 16,0 0-14-16,0 0-22 16,0-54-2-16,0 54-1 15,0 0 0-15,0 0-22 16,-9 6-198-16</inkml:trace>
  <inkml:trace contextRef="#ctx0" brushRef="#br0" timeOffset="-177194.49">4714 9210 188 0,'0'0'132'0,"0"0"-63"15,0 0-10-15,0 0 5 16,0 0-6-16,0 0-24 15,0 4-25-15,0-3-2 16,0-1-6-16,0 3 0 16,0-3-1-16,0 0 3 15,4 0 2-15,4 0 4 16,-4 0 3-16,2 0-1 16,-3 0 11-16,1 0-2 15,-4-3 13-15,0-4-24 16,0-3 2-16,0 1-10 15,0 4 6-15,0 1-7 16,-9 1-11-16,-4 3-18 16,4 0 0-16,2 3-17 15,1 11-15-15,6 2-69 0,0-6-192 16</inkml:trace>
  <inkml:trace contextRef="#ctx0" brushRef="#br0" timeOffset="-176595.6">5951 9131 407 0,'0'0'144'0,"0"0"-87"16,0 0-10-16,0 0 29 16,0 0-6-16,0 0-38 15,0 0-27-15,-6 63 0 16,6-8 15-16,-2 8 0 16,0 2-6-16,-3-2-6 0,-2-4-5 15,0-11-3-15,3-12-3 16,-5-12-4-16,7-12-3 15,2-7-14-15,0-5-61 16,0 0-51-16,0-2-14 16,0-23-281-16</inkml:trace>
  <inkml:trace contextRef="#ctx0" brushRef="#br0" timeOffset="-176109.89">5800 9411 483 0,'0'0'91'16,"0"0"-35"-16,0 0 1 0,0 0-11 16,0 0-31-16,0 0-15 15,20-11 1-15,16 5-1 16,13-3 3-16,8-6-3 16,3-1 0-16,6 2 2 15,-6 0-1-15,-9 0 0 16,-14 4-2-16,-14 1 1 15,-17 9 0-15,0 0 1 16,-6 0 0-16,0 0 43 16,0 0-16-16,-8 19-21 15,-11 8 1-15,-2 1-8 16,11-3 1-16,0-3-1 16,8-1 0-16,2-6 0 15,0 2-5-15,9-5 4 0,9-5 0 16,2-3 0-16,3-4-6 15,-2 0 2-15,4 0-1 16,-3-7-1-16,-4-9 7 16,-4-3 1-16,-8-1 3 15,-6-2 9-15,0 1 9 16,0-1-11-16,-6-1 10 16,-17 2 4-16,-2 7-12 15,2 2-10-15,-2 5-3 16,-2 7-6-16,2 0-44 15,5 0-55-15,7 10-92 16,9 1-326-16</inkml:trace>
  <inkml:trace contextRef="#ctx0" brushRef="#br0" timeOffset="-174261.17">6595 9228 357 0,'0'0'203'0,"0"0"-173"16,0 0 1-16,0 0 42 15,0 0-10-15,0 0-20 16,-100-10-21-16,87 30-20 16,-3 8 4-16,10 2-6 15,4 4-3-15,2 1 3 16,0-6-1-16,0 0-1 15,8-8-1-15,5-3 2 16,1-6-3-16,-1-5-2 0,3-7 4 16,-1 0 2-1,1 0 3-15,2 0-3 0,0-9-5 16,0-6 3-16,-3-6-1 16,-3 3 2-16,-3 6 1 15,-7 5 0-15,-2 2 5 16,0 3-5-16,0 2 9 15,0 0-6-15,0 0-2 16,0 0-1-16,0 0-4 16,0 10-14-16,2 6 11 15,4-2 3-15,8-3 3 16,-1-8-10-16,1 1 3 16,-5-4 6-16,-3 0-5 15,3 0 7-15,-5 0 1 0,-1-11 3 16,-3-5-2-16,0-3 2 15,-3 3-3-15,-14 2-1 16,-3 3 1-16,0 2-1 16,4 8-6-16,3 1-4 15,1 0-6-15,12 0-25 16,0 0 2-16,0 0-10 16,5 1 24-16,17 5 17 15,3 1 6-15,6-4 2 16,-2 1 0-16,0-1 0 15,-2 1 4-15,-5 0 2 16,-6-1 13-16,-8 1-3 16,2 1 4-16,-8-3-1 0,-2-1-1 15,0 3 0-15,0-2-1 16,0 1 9-16,0 1-8 16,0-4 8-16,0 1-12 15,0-1-13-15,0 0 4 16,0 0 4-16,0 0-9 15,2-3-6-15,9-14-29 16,5 1 14-16,1 5 7 16,2 2 5-16,-9 7 9 15,4 2-3-15,-5 0 7 16,-3 0-3-16,1 4 6 16,0 10 1-16,-2 2 3 0,-3 3-6 15,2-2-5-15,-2 0 5 16,3-7-4-16,-1-3-1 15,0-2-2-15,-2-3-9 16,6-2 1-16,-4 0 6 16,3 0-2-16,1-7-6 15,2-9 1-15,-4-2 10 16,3 1-8-16,-5 2 5 16,1 3-3-16,-2 8 7 15,-1 3 1-15,-2 1-1 16,0 0 0-16,0 0 0 15,0 4 1-15,0 12 4 16,0 3 2-16,2 1-1 0,0-1 0 16,0-5-1-1,-2-7 1-15,5-2-6 0,-5-5 1 16,2 0 8-16,0 0 21 16,0 0-12-16,0-9-14 15,6-8-4-15,-2-6-9 16,3 5 1-16,-3 4-6 15,6 4 0-15,-8 6 1 16,-1 3 5-16,1 1 6 16,-2 0-3-16,2 0 4 15,1 7 1-15,-1 7 5 16,1 1-5-16,0-4 6 16,3-3-6-16,-1-2 2 15,2-2 0-15,2-4-1 0,-2 0 6 16,5 0-7-16,-1-6 10 15,-3-10-2-15,4 1-7 16,-3-4 4-16,-7 3 1 16,4 5 2-16,-4 0 1 15,-4 6-4-15,0 0 12 16,0 5 1-16,0 0 11 16,0 0-10-16,0 0-10 15,0 0-8-15,0 5-1 16,0 11 0-16,0 2 4 15,0-3-4-15,0-1 1 16,0-5 3-16,0-4-1 16,0-2-3-16,0-3-2 0,0 0 2 15,0 0 1-15,7 0-1 16,-1-8-6-16,4-6 1 16,-2 2 4-16,-3 3-4 15,-1 6-2-15,0 0-2 16,-4 3 4-16,10 0-5 15,-4 0 7-15,1 4 0 16,4 7 3-16,0-6 1 16,0 2-1-16,7-5 0 15,0-2 0-15,4 0 0 16,1 0 5-16,-6-9-4 16,-1-5-1-16,-9-2 0 0,-5 0-3 15,-2-1 2-15,0 0-7 16,0 5 8-16,-5 7-3 15,-5 0-1-15,-2 5 4 16,3 0 0-16,1 2 2 16,-2 18-2-16,8 6 1 15,2 3-2-15,0-4-1 16,0-1-4-16,16-2-20 16,1-3-29-16,4-7-11 15,1-5-49-15,3-4-90 16,6-3-41-16,-2 0 225 15</inkml:trace>
  <inkml:trace contextRef="#ctx0" brushRef="#br0" timeOffset="-173865.59">7683 9399 419 0,'0'0'137'16,"0"0"-66"-16,0 0 16 16,0 0-12-16,0 0-33 15,0 0-28-15,0 0-13 16,-31 12 0-16,31 8 3 15,2-1-2-15,12 0-1 16,1-3-1-16,-1-4 0 16,-3-6 0-16,0-3 0 15,-5-3 2-15,10 0 1 16,-3 0 0-16,1-17-3 16,1-5 1-16,-3-5 2 15,-1-7-3-15,-5-4 5 0,0-2-5 16,-6-2 0-1,0 5 2-15,0 10 4 0,0 8-5 16,0 10 8-16,0 4 3 16,0 5 6-16,0 0-11 15,0 5-7-15,0 23-2 16,0 11 2-16,6 10 4 16,5-3-3-16,0-2 0 15,-2-8-1-15,2-5 0 16,-2-12-5-16,-2-6-21 15,-5-9-26-15,-2-4-48 0,0 0-115 16</inkml:trace>
  <inkml:trace contextRef="#ctx0" brushRef="#br0" timeOffset="-173685.32">7683 9310 674 0,'0'0'58'0,"0"0"-12"16,0 0 28-16,0 0-47 16,158 32-14-16,-117-32-11 15,-5 0-2-15,-12 0-42 16,-11 0-93-16,-13 0-102 16</inkml:trace>
  <inkml:trace contextRef="#ctx0" brushRef="#br0" timeOffset="-173018.34">4076 9691 214 0,'0'0'138'0,"0"0"-49"15,0 0-35-15,0 0 19 0,0 0-6 16,0 0-2 0,14 16-2-16,-7 12 2 0,-5 11-34 15,0 1-19 1,-2 4-8-16,0-4 1 0,0-2-5 16,0-9-11-16,0-4-44 15,0-11-65-15,0-12-58 16,0-2-228-16</inkml:trace>
  <inkml:trace contextRef="#ctx0" brushRef="#br0" timeOffset="-172592.72">4028 9893 270 0,'0'0'303'0,"0"0"-249"0,0 0-14 16,0 0-5-16,0 0-6 15,0 0-18-15,24-35-7 16,14 21-1-16,6-2 0 16,6-1-3-16,-2 6 0 15,-3 4 2-15,-9 5-2 16,-14 2-2-16,-13 0 2 16,-9 5-3-16,0 18 3 15,-2 4 7-15,-16 3 18 16,3-2-13-16,2-5-10 15,3 0-2-15,10-5 0 16,0-6-1-16,0-4-5 0,12-8-3 16,11 0 3-1,4 0 0-15,9-14-5 0,-9-10 11 16,-7 0 1-16,-7 0 2 16,-11 3 9-16,-2 0 25 15,0-2-20-15,-26 4 3 16,-7 2-20-16,-6 5-8 15,4 9-4-15,-1 3-31 16,16 0-32-16,7 1-38 16,7 12-119-16</inkml:trace>
  <inkml:trace contextRef="#ctx0" brushRef="#br0" timeOffset="-170761.02">4643 9944 408 0,'0'0'240'15,"0"0"-217"-15,0 0-19 16,0 0 11-16,13-119 16 16,9 90 6-16,1 0-20 0,-6 9-12 15,-5 6 1 1,-8 7-1-16,-4 4 4 0,0 3 2 16,0 0-11-16,-8 0-10 15,-11 0-5-15,1 6 2 16,3 8 5-16,4 3-4 15,6-3 5-15,5-1 1 16,0 1 3-16,0 0 2 16,16 1 1-16,2-1 2 15,8-2 2-15,-1-3 2 16,2 4 9-16,-7-3-13 16,-7-3 9-16,-3 2-7 15,-10-3 10-15,0 0 5 0,0 4 11 16,-14 0-13-16,-9 0-16 15,-4 2 7-15,4-5-8 16,7-2-3-16,7-5-8 16,7 0-11-16,2 0-11 15,0 0-6-15,6-8-5 16,19-10 23-16,8 0 21 16,5-2 0-16,5 0 8 15,-3-2-8-15,-5 2 17 16,-8-1-7-16,-9 5 3 15,-3 5-2-15,-12-1 12 16,-3 3 8-16,0 1 8 0,0 2-17 16,-5 2-14-1,-8 4 7-15,-3 0-6 0,3 0-9 16,-1 3-1-16,6 12 0 16,1 8 0-16,5 2 0 15,2-1 0-15,0 1 1 16,0-5 0-16,15-5-3 15,1-3 3-15,4-1 0 16,-2-5 6-16,-1-6-5 16,-1 0-1-16,3 0 1 15,-2-4 3-15,1-14-4 16,-3-3 7-16,-1-3-7 16,-10-1 0-16,1-4 4 15,-5 3-2-15,0 9-2 0,0 2 3 16,0 10-3-16,0 2 9 15,-5 3-9-15,1 0-4 16,-1 0 1-16,-2 0 1 16,3 0-9-16,2 12-9 15,2 1 13-15,0-1-2 16,0-2 7-16,0-3 0 16,4 1 2-16,5 0 0 15,0-2 0-15,4-1-3 16,1 0 3-16,-3 2 1 15,0 0 3-15,1 0-4 16,-4 1 1-16,-1 2-1 16,-3-3 0-16,1 4 0 0,0-5 0 15,-3-2 1 1,2 0 1-16,-2-4-2 0,0 0 0 16,-2 0-3-16,0 0 8 15,7 0-5-15,0-2 1 16,0-16-1-16,4-4 2 15,-5 0-2-15,-2 5 0 16,4 6-9-16,-6 7 7 16,0 4-7-16,-2 0 9 15,2 0-6-15,0 0-6 16,5 13 6-16,-1 4 6 16,6 1 0-16,-3-2 4 0,-3-7-3 15,-4 0 0-15,6-6 0 16,-6-3 4-16,0 0-3 15,-2 0-2-15,2 0 9 16,9-9-9-16,-1-9 8 16,-4-3-8-16,3 4-1 15,-5 5-5-15,0 5 5 16,1 6-4-16,-5 1 5 16,5 0-8-16,-1 0 2 15,3 9 6-15,4 5 1 16,0 0-1-16,0-3 3 15,0-1-1-15,1-6 2 16,-4 0 1-16,1-4 1 16,1 0-3-16,0 0 4 15,1-11 3-15,1-7-3 0,-1-1-3 16,-5-6 3-16,-4 1-6 16,-2 5-1-16,0 2-5 15,0 7-1-15,0 6 5 16,-8 4-16-16,-3 0 16 15,-3 6-5-15,5 19 5 16,3 4-1-16,6 0 1 16,0-3 0-16,2-2 0 15,15-6 1-15,8-2 2 16,0-6-2-16,-3-4 0 16,3-6 0-16,-3 0 0 15,0 0 0-15,1-11 0 0,-1-4 0 16,-2-5 3-16,-9 2-3 15,-6-3-1-15,-5 6 0 16,0 0 0-16,0 3-11 16,-12 5-29-16,-1 4-27 15,0 3 11-15,1 0 38 16,-1 0-11-16,6 0-2 16,5 3 21-16,0 4 4 15,2-2-3-15,0 0 7 16,0 1 3-16,2-2 4 15,7 0-4-15,2 2 0 16,-4 1 3-16,2-3 8 16,-2 6 8-16,-1-1 20 15,1 5 6-15,-1 4 6 16,-1-1-8-16,-2-1 6 0,-1 0-23 16,0-4-16-16,-2 0-8 15,0-4-2-15,2-4-55 16,2-4-143-16,7 0-354 15</inkml:trace>
  <inkml:trace contextRef="#ctx0" brushRef="#br0" timeOffset="-169228.76">6130 9919 414 0,'0'0'147'0,"0"0"-115"16,0 0-9-16,0 0 4 15,0 0 3-15,0 0 20 0,0-19-26 16,0 9-8-16,-11-2-12 15,-7-1-3-15,-3 2 0 16,0 1 1-16,-2 3-2 16,1 7 6-16,-3 0-2 15,3 3-4-15,4 13-6 16,2 2 4-16,10 3 2 16,6 2-6-16,0-2 2 15,0-2 4-15,9-7-1 16,11-4 1-16,2-4 0 15,3-4 0-15,2 0 2 16,0-10 1-16,1-14-2 16,-4-2 7-16,1-3-5 15,-7 0-2-15,-7-2 4 0,-2 1-3 16,-7-1-1-16,-2 1 2 16,0 5-3-16,0 9 0 15,0 6-6-15,0 8 1 16,0 2-22-16,-2 0 0 15,0 5 7-15,-3 15 16 16,5 8 4-16,0 2-2 16,0 4 2-16,0-3 6 15,9 1-5-15,5-1 2 16,-3-5 10-16,0-2-4 16,0-9-4-16,-4-6-5 0,-3-5 0 15,0-4 2-15,2 0 0 16,2 0-2-16,3-4-1 15,1-17-6-15,1-2-15 16,-5-5-1-16,6 4-17 16,-7 4 26-16,-1 8-13 15,-4 6 13-15,-2 6 3 16,0 0 5-16,0 0 4 16,0 0 2-16,0 7 13 15,0 11 15-15,5 3-5 16,4-3-10-16,-2 0 14 15,1-4-23-15,2-4 0 16,-6-5-1-16,3-3 4 16,-3-2-3-16,0 0 0 0,3 0 7 15,-2-3-5-15,2-15-6 16,-3 0-2-16,0-1 1 16,1 5-14-16,-5 2 5 15,2 7-2-15,-2 2 3 16,0 3-8-16,0 0-11 15,0 0 19-15,2 17 6 16,3 0 3-16,2 4 5 16,3-5-2-16,1 2 11 15,1-4-13-15,-1-4 6 16,-2-4 4-16,-2-4-3 16,-3-2 0-16,5 0 12 15,-1 0-15-15,4-14 6 0,-1-4-9 16,1 0-4-16,-4 2 2 15,-1 0-1-15,-3 4 0 16,-2 5-10-16,3-2-2 16,-2 2-12-16,-1 2-7 15,0-4 8-15,0 4-10 16,-2-4 13-16,2 0 2 16,-2 0 14-16,0 0 5 15,0-1 0-15,0 1-2 16,0-1 2-16,-8 3 4 15,-2-2 12-15,-1 7-10 16,9 0 9-16,-2 2 14 16,2 0-2-16,0 0-15 15,2 16 9-15,0 10 11 0,0 4 7 16,0 2-7-16,2-5-25 16,15-3 2-16,-1-4-3 15,1-5-6-15,2-4-2 16,-2-5 1-16,3-6-2 15,5 0-43-15,4 0-84 16,4-20-92-16</inkml:trace>
  <inkml:trace contextRef="#ctx0" brushRef="#br0" timeOffset="-168975.39">6990 9699 604 0,'0'0'65'15,"0"0"-23"-15,0 0 15 16,0 0 14-16,0 0-19 16,0 0-40-16,0 0-10 15,2 27-1-15,0 8 1 16,-2 4-1-16,2-2-1 15,-2-2-17-15,0-5-29 16,0-5-46-16,0-6-58 0,-6-7-135 16</inkml:trace>
  <inkml:trace contextRef="#ctx0" brushRef="#br0" timeOffset="-168577.81">6859 9842 514 0,'0'0'88'0,"0"0"-83"16,0 0 34-16,0 0 21 15,122-46-14-15,-88 39-25 16,-10 5-14-16,1 2 0 16,-10 0-6-16,-3 6 3 15,-6 15 1-15,-6 2 17 0,0 8 12 16,0-1-22-16,0-2-4 15,0-1-4-15,0-4-4 16,0-5 0-16,5-6 0 16,-1-2 0-16,5-4 1 15,0-4 5-15,4-2-6 16,1 0 4-16,3 0-2 16,-3-13-1-16,1-6 1 15,-1-3 4-15,-5-2 2 16,-5-4 3-16,-4 0 0 15,0 2-10-15,-8 4-1 16,-15 5 0-16,-4 11-15 16,0 6-17-16,-4 0-84 0,4 2-91 15,6 12-353-15</inkml:trace>
  <inkml:trace contextRef="#ctx0" brushRef="#br0" timeOffset="-165008.55">7478 9864 389 0,'0'0'159'0,"0"0"-104"15,0 0-9-15,0 0 23 16,0 0 8-16,0 0-37 16,0 0-12-16,-13 72 18 15,9-23-7-15,-3 2-12 16,-2 5-19-16,2-1-8 16,-1-8-1-16,3-5-27 15,3-15-21-15,2-11-27 16,0-13-15-16,0-3-58 0,0 0-214 15</inkml:trace>
  <inkml:trace contextRef="#ctx0" brushRef="#br0" timeOffset="-164259.45">7396 9900 528 0,'0'0'57'0,"0"0"-41"0,0 0 18 15,0 0 13 1,0 0-15-16,0 0-23 0,129-40-3 16,-102 40 5-16,-10 0-1 15,-3 9 4 1,-5 8 7-16,-7 3-12 0,-2 0 0 16,0 0-6-16,-2-1 11 15,-13-2-5-15,-1-7-3 16,3-5 1-16,1-3-3 15,6-2-2-15,-3 0-2 16,5 0-3-16,-2-2-11 16,6-10 1-16,0-8-16 15,8 3 5-15,11 1 1 16,4 2-11-16,-1 3 13 16,5 6 16-16,-2 3 4 15,-6 2 1-15,2 0 0 0,-6 0 1 16,-8 0-1-16,0 14 12 15,-5-1 4-15,-2 6-5 16,0-5-2-16,-2 0-7 16,-10-3 5-16,3-6 3 15,1-5 4-15,1 0 0 16,5 0-10-16,-3 0-4 16,5-10-10-16,0-8-13 15,0 0-25-15,14 4 20 16,5 2-21-16,-1 6 16 15,7 4 2-15,-8 2 14 16,4 0-1-16,-5 0 15 16,-5 14 3-16,-3 1 15 0,2 2 11 15,-4-3-5-15,3-4-12 16,2-5-1-16,-4-2-4 16,-5-3 1-16,5 0 3 15,-5 0 12-15,-2-8 8 16,0-12-12-16,0-1 7 15,0-2-15-15,-2-1 6 16,-19 0-13-16,4 2 2 16,-1 6-3-16,1 5 0 15,5 7 0-15,3 4-1 16,5 0 1-16,4 0-6 16,0 0-17-16,0 10-26 15,11 0 6-15,11-5-20 16,7-5-84-16,0 0-121 0</inkml:trace>
  <inkml:trace contextRef="#ctx0" brushRef="#br0" timeOffset="-163859.86">7897 9694 374 0,'0'0'124'15,"0"0"-81"-15,0 0-4 16,0 0-15-16,0 0 14 15,0 0-8-15,-17 107 8 16,19-68-8-16,5 2 6 16,-1-10-12-16,1-4-13 0,-3-10-6 15,1-8-5-15,-3-4-2 16,3-5 2-16,-3 0 8 16,0 0 0-16,2-10-8 15,5-11-1-15,-2 1-9 16,6 5-3-16,-2 3-28 15,-1 3 8-15,-2 7 16 16,3 2 6-16,-9 0 10 16,8 0-3-16,-8 9 4 15,-2 5 9-15,0 1 6 16,0 0 1-16,0 1 1 16,-14-4-10-16,-5-4-3 0,-6-2 13 15,0-2-15-15,1-4-2 16,4 0-8-16,6-2-36 15,10-18-51-15,4-4-88 16,0-3-157-16</inkml:trace>
  <inkml:trace contextRef="#ctx0" brushRef="#br0" timeOffset="-163618.52">8051 9661 514 0,'0'0'124'0,"0"0"-80"0,0 0 0 16,0 0 21 0,0 0-20-16,0 0-29 0,0 42 0 15,0 2 41-15,0 5-19 16,0-1-7-16,0-4-13 16,0-6-9-16,0-8-9 15,0-8 0-15,0-8-14 16,0-9-19-16,0-3-30 15,0-2-68-15,0 0-133 16</inkml:trace>
  <inkml:trace contextRef="#ctx0" brushRef="#br0" timeOffset="-162846.39">8055 9941 285 0,'0'0'162'15,"0"0"-104"-15,0 0-17 0,0 0-4 16,0 0-12-16,0 0 10 16,39 12-18-16,-30-15-10 15,-3-11 0-15,-2-3 4 16,-4 2 4-16,0-1-5 16,0 0-4-16,-6 5 3 15,-7 4-1-15,-1 4-5 16,-1 3 1-16,1 0-4 0,1 0 0 15,7 10 1 1,-2 7-1-16,8 3-3 0,0 4 3 16,0-2 0-1,0-2 2-15,12-4 19 0,-1-4-14 16,-3-5 3-16,4-2 0 16,-3-5 7-16,-1 0-9 15,2 0 7-15,3-7-6 16,1-10-3-16,-3-3-4 15,-5-1 0-15,-4 4-2 16,-2-1-9-16,0 6-7 16,0 6-4-16,0 3 19 15,0 3-16-15,0 0 12 16,0 0 1-16,0 10 2 16,0 4 2-16,0-2 0 0,0-1 4 15,0-2 3-15,0-7-5 16,0-2 4-16,5 0-3 15,-3 0 8-15,3 0-9 16,-1 0 8-16,3 0-10 16,-3-7 6-16,3-3-2 15,-3 5-4-15,-2 0 0 16,1 5 0-16,-1 0-4 16,3 0-2-16,-1 0 4 15,0 0 2-15,1 5 4 16,1 2 1-16,-1-1 4 15,2-2-9-15,-3-4 2 0,-2 0 0 16,5 0-1-16,-1 0 3 16,4 0 3-1,-4-6-7-15,-1 2-4 0,-3 4 4 16,0 0 0-16,2 0 0 16,4 0 0-16,-2 0 0 15,7 13 9-15,-3-4-7 16,1 1-2-16,-5-4 0 15,-4-5 0-15,-2 2-30 16,0-3-21-16,0 0-59 16,-13 0-188-16</inkml:trace>
  <inkml:trace contextRef="#ctx0" brushRef="#br0" timeOffset="-161858.92">4645 10263 81 0,'0'0'539'0,"0"0"-506"16,0 0-30-16,0 0 5 16,0 0 44-16,0 0 23 15,-110-104-61-15,89 94-10 16,-2 10 8-16,-4 0 0 16,1 0-8-16,-3 19 1 15,4 9-3-15,1 7 1 16,8-3 0-16,12-1-3 15,4-6-6-15,0-4-1 0,6-4 7 16,17-5 2-16,1-9-2 16,3-3 0-16,9 0-1 15,-3-7 1-15,-2-9 0 16,-4-2 4-16,-4 1-4 16,-6 4 0-16,-8 5 0 15,-7 8 1-15,1-2 0 16,-3 2 3-16,0 0 0 15,0 0-3-15,2 0-1 16,5 3-2-16,3 10 1 16,9-1-6-16,0-5 0 15,4-7-1-15,3 0-9 16,3 0-8-16,0-15-14 16,3-9 1-16,-3-5 8 15,-2 0 8-15,-12-2 3 0,-4-1 12 16,-11-2 1-16,0 3 6 15,0 4 0-15,-2 8 5 16,-12 10 20-16,8 3 20 16,-1 6 8-16,1 0 0 15,3 0-31-15,-2 6-20 16,5 20-2-16,0 10-2 16,0 6 0-16,8 1 1 15,9-3 1-15,4-5 0 16,-2-9 0-16,1-1-6 15,3-9-26-15,-3-6-32 16,-2-8-25-16,0-2-78 0</inkml:trace>
  <inkml:trace contextRef="#ctx0" brushRef="#br0" timeOffset="-161648.62">4721 10159 167 0,'0'0'519'0,"0"0"-458"16,0 0-37-16,0 0-17 15,0 0 1-15,0 0-8 16,51-15-2-16,5 9 2 16,6-1 0-16,3-2-4 0,-3 0-72 15,-6-3-59-15,-9 7-135 16</inkml:trace>
  <inkml:trace contextRef="#ctx0" brushRef="#br0" timeOffset="-161417.28">5218 10060 623 0,'0'0'103'16,"0"0"-74"-16,0 0 4 15,0 0-5-15,0 0-9 16,0 0-11-16,-4 94 4 0,4-43-3 16,6-3-8-16,-4-4 3 15,1-6-4-15,-3-6-14 16,0-10-55-16,0-8-32 16,-3-10-19-16,-12-4-165 15</inkml:trace>
  <inkml:trace contextRef="#ctx0" brushRef="#br0" timeOffset="-160760.3">5075 10294 359 0,'0'0'99'16,"0"0"-83"-16,0 0 15 16,0 0 46-16,0 0-43 15,123-13 0-15,-76 5-33 0,1-9 3 16,6 1 0-1,-11-2-8-15,-5-4-20 0,-11 3-19 16,-10-3-20-16,-11 3 25 16,-6 1 17-16,0 4 21 15,-6 2 10-15,-7 6 16 16,-3 2 31-16,7 4-12 16,-2 0 14-16,4 0-13 15,-2 15-14-15,9 12-20 16,0 7 11-16,0 0 7 15,0 1-11-15,5-1-9 16,9-6-3-16,-4-7-4 0,1-7-4 16,-3-5 1-1,-4-6-2-15,-2-3-5 0,0 0 0 16,5 0-12-16,1-19-18 16,8-8-26-16,-3 1 19 15,1 7-18-15,-3 6 21 16,1 8 24-16,-1 5-7 15,-3 0 15-15,2 4 9 16,1 14 0-16,2 2 15 16,-2-2-3-16,7-2-3 15,0-2 3-15,0-7-4 16,-1-2-1-16,2-5-3 16,-9 0-3-16,6-7 1 0,-7-10 2 15,-5-5-4-15,1 0 2 16,-5-3 0-16,0 0 2 15,0-1-4-15,-13 8-6 16,1 7-3-16,3 11 9 16,3 0 6-16,-1 2 9 15,2 21-6-15,3 4-1 16,2 4-1-16,0 1-4 16,10 0-1-16,9-2-2 15,8-4 0-15,2-6-8 16,6-2-40-16,17-10-121 15</inkml:trace>
  <inkml:trace contextRef="#ctx0" brushRef="#br0" timeOffset="-160400.78">6348 10235 126 0,'0'0'620'16,"0"0"-555"-16,0 0-64 15,0 0-1-15,0 0 44 16,0 0-7-16,0 88-33 16,0-60-1-16,0-2-1 15,0-2-2-15,4-2 1 0,-4-4 1 16,0-2-2-16,0-8 0 15,0-4 0-15,0 0-2 16,0-1-11-16,0-3-2 16,0 0-16-16,0 0 13 15,0 0 8-15,0-7-41 16,0-9 8-16,0-7-8 16,0-6-12-16,0 0-57 15,10 4-57-15,3 4-117 16</inkml:trace>
  <inkml:trace contextRef="#ctx0" brushRef="#br0" timeOffset="-159977.15">6348 10235 469 0,'47'-2'65'16,"-36"-5"-59"-16,-2 2 5 15,0 1 27-15,-2 4-7 16,-1 0-1-16,-1 0-16 15,-5 0-13-15,0 14 7 16,0 6 22-16,0 4-10 16,-7 0-10-16,-6 3-5 15,1-2-5-15,4-7 0 16,1-2 1-16,5-6 2 16,2-4-6-16,0-2 5 0,0 0-5 15,0-2-1-15,15 0 4 16,6-2 3-16,3 0-1 15,0 0 0-15,1 0-3 16,-5 2 2-16,-5 4-1 16,-1 3 1-16,-7 2 9 15,-3-1-7-15,-4 3 15 16,0-1-4-16,0 1-1 16,-15-3 3-16,-8-2 4 15,1 0-3-15,-7-6-15 16,4-2-2-16,1 0-22 15,6 0-20-15,7-10-53 0,2-14-43 16,9-2-209-16</inkml:trace>
  <inkml:trace contextRef="#ctx0" brushRef="#br0" timeOffset="-158960.66">6714 10393 483 0,'0'0'128'0,"0"0"-114"15,0 0-14-15,0 0 6 16,0 0 12-16,0 0 4 16,-13-77-15-16,-1 70-4 15,-1 5 3-15,-6 2-5 0,1 0-2 16,0 4 2-16,0 11-2 15,9 6 1-15,5-1-1 16,6-1 1-16,0 2-6 16,0-1 6-16,8-3 4 15,13 0-4-15,-4-5-2 16,1-6 2-16,4-4 2 16,-6-2 2-16,-1 0-3 15,1-10 3-15,-3-8 2 16,-1-5-5-16,-6 4-1 15,-6-1-5-15,0 1 5 16,0 4 0-16,0 5-9 0,0 6 0 16,0 4 6-16,0 0-7 15,0 0-25-15,0 0 27 16,0 14 8-16,0 1 1 16,9-1-1-16,-3-1 1 15,6-5 5-15,-3-2-1 16,-3-6 0-16,2 0 2 15,0 0 2-15,1 0-4 16,0-14 0-16,2-4-5 16,-2 0-3-16,-5 2-10 15,1 2-1-15,-2 4-5 16,-1 3-8-16,0 5-2 16,-2 2 16-16,0 0-20 0,2 5 19 15,0 13 14-15,1 2 14 16,3 2 16-16,-2-4-15 15,8-2 3-15,-3-6 2 16,-3-3-11-16,1-7 6 16,-3 0 0-16,1 0-2 15,0 0 1-15,1-12-11 16,-2-5 3-16,5-3-5 16,-4-1-2-16,2 4-7 15,-3 2 2-15,-2 8-13 16,-2 5-9-16,2 2-9 15,3 0 23-15,1 4 8 0,2 12 6 16,0 2 2-16,3 2 5 16,3-2 12-16,3-2-12 15,4-6 6-15,-1-4 23 16,-5-3 8-16,-1-3-27 16,-3 0-8-16,-5-12 5 15,4-11-6-15,-8-5 11 16,-2-4-4-16,0-4 5 15,0-2-8-15,0-2 1 16,-12 1 8-16,8 11-3 16,0 10-14-16,-1 10 13 15,5 8-17-15,0 0 2 16,0 0 0-16,0 8-4 16,0 22 4-16,0 11 0 15,5 5 3-15,3-2-5 0,2-4 0 16,-4-5-3-16,1-8 1 15,-1-8-4-15,-6-7-30 16,7-10-18-16,-2-2-45 16,2 0-69-16,-3-9-306 15</inkml:trace>
  <inkml:trace contextRef="#ctx0" brushRef="#br0" timeOffset="-158580.1">7253 10200 478 0,'0'0'177'0,"0"0"-102"15,0 0-5-15,0 0-18 16,0 0-27-16,0 0-1 16,-80 33-16-16,53-17-4 15,3 0-1-15,4-2-2 16,9-6-1-16,6-1 0 15,5-4-5-15,0 1-6 16,0-3 1-16,0 4 9 16,11-3 1-16,12 0 0 15,-4 1 1-15,4 2 2 16,-3 2 0-16,4 4-3 16,-1 7 2-16,-1 4-2 0,-5 4 1 15,-3 3 6-15,-1 4-7 16,-5-5 0-16,-2-2-1 15,-4-8 1-15,5-5 0 16,-5-8-20-16,0-5-21 16,0 0-77-16,6 0-134 15</inkml:trace>
  <inkml:trace contextRef="#ctx0" brushRef="#br0" timeOffset="-158447.9">7517 10430 170 0,'0'0'469'0,"0"0"-469"15,0 0-136-15,0 0-310 16</inkml:trace>
  <inkml:trace contextRef="#ctx0" brushRef="#br0" timeOffset="-141843.47">8784 9212 518 0,'0'0'45'16,"0"0"-27"0,0 0 19-16,0 0 8 0,0 0-24 15,0 0-18-15,0 0-3 16,0 0 0-16,0 0-1 15,0-6 1-15,0 6 0 16,0 9 14-16,0 16 32 16,0 7 5-16,-6 3-11 15,-3 4-14-15,-3 0-5 16,10-1-11-16,-2-6-7 16,4-4 0-16,0-8-3 15,0-8 0-15,0-4 1 16,0-6 5-16,0-2-6 15,0 0 0-15,0 0-14 16,0 0-48-16,0-8-16 0,0-6-87 16,0-3-280-16</inkml:trace>
  <inkml:trace contextRef="#ctx0" brushRef="#br0" timeOffset="-141394.81">8865 9399 562 0,'0'0'123'16,"0"0"-78"-16,0 0 12 16,0 0-10-16,0 0-27 15,0 0-14-15,0 0-4 16,0 0-2-16,6 0 0 15,13 0 7-15,-4 0 15 0,1 0-6 16,-1-2-7-16,-1-1-3 16,-3 3 0-16,-5 0-4 15,-4 0-2-15,1 0 0 16,-3 0-1-16,0 0-6 16,7 0-16-16,-1 0-11 15,5 0-60-15,1 0-39 16,1-6-152-16</inkml:trace>
  <inkml:trace contextRef="#ctx0" brushRef="#br0" timeOffset="-140863.02">9153 9328 514 0,'0'0'69'16,"0"0"-56"-16,0 0 29 15,0 0 36-15,0 0-30 16,0 0-17-16,-25-38-23 16,25 36-1-16,0 0 5 15,0-2-7-15,0 0-4 16,13-2 0-16,3 4-1 0,4 0 1 15,-2 2-2 1,-1 0 1-16,-3 0-4 0,-1 0-2 16,-3 2 6-16,-4 10 0 15,-4 2 2-15,-2 9 2 16,0 0-3-16,0 3-1 16,0 0 5-16,-13 1-5 15,-3 0 0-15,-2-3 4 16,-1-2 1-16,-2-3 0 15,6-7 2-15,3-5 15 16,8-4-6-16,2-3 3 16,2 0-11-16,0 0 1 0,0 0 2 15,0 0-2 1,0 0-2-16,0 0-2 0,2 0-5 16,21 0 1-16,12 0 0 15,9 0-1-15,1 0 0 16,2 6-3-16,-7 0-56 15,-2-2-139-15,-11 0-480 16</inkml:trace>
  <inkml:trace contextRef="#ctx0" brushRef="#br0" timeOffset="-125930.05">11749 9360 267 0,'0'0'105'16,"0"0"-71"-16,0 0-4 15,0 0 12-15,0 0-8 16,0 0-15-16,0 0 6 15,0 0 5-15,0 0 4 16,0 0 5-16,0 0-1 16,0 0 4-16,0-2-5 15,0 2 1-15,0 0-1 16,0 0-14-16,0 0 6 16,0 0-11-16,0 0-13 0,0 0 5 15,0 0-8-15,0 0-1 16,0 0 3-16,0 0-4 15,0 0 0-15,7 0 0 16,-3 7 0-16,4 0 0 16,-2 2 2-16,-4-2 0 15,7 2-1-15,-5-6 0 16,-2-1 1-16,6 0 3 16,-6 0 0-16,-2 1 1 15,2-1-5-15,-2-2 10 16,0 0-7-16,0 2-1 15,0-2 3-15,0 0 3 16,2 0-9-16,-2 0 3 0,0 0 2 16,0 0 5-1,0 0-9-15,0 0 4 0,0 0 0 16,0 0 3-16,0 0-7 16,0 0 1-16,0 0 2 15,0 0-6-15,0 0 5 16,0 0-5-16,0 0 5 15,0 0-3-15,0 0 3 16,0 0 0-16,0 1 1 16,0 3 4-16,0 3-5 15,5-1 0-15,-1-1 0 16,0-1 1-16,-2-1-2 16,-2 0-2-16,6-3 1 15,-6 2 0-15,0-2 5 0,0 0-5 16,2 0 1-16,-2 0 0 15,2 0-1-15,-2 0 1 16,0 0-2-16,0 0 1 16,2 0-1-16,-2 0 4 15,0 0-1-15,0 0 0 16,0 0-1-16,0 0 5 16,2 0-6-16,-2 0 5 15,9 0-6-15,5 0 0 16,5-2 10-16,15-9-4 0,-3 1 7 15,2-4-11 1,-4 3-1-16,-2 3 8 16,-7 1-6-16,-1 3-1 0,-11 0 0 15,-1 1 1 1,-5 1-2-16,0 2 1 0,0 0 2 16,-2 0-1-16,2 0-1 15,4 0-2-15,-6 0-1 16,0 0 1-16,2 0 1 15,-2 0-1-15,0 0 0 16,0 0-1-16,0 0-1 16,0 0 0-16,0 0-18 15,0 0-25-15,0 0-47 16,0 0-143-16,-25 6-440 16</inkml:trace>
  <inkml:trace contextRef="#ctx0" brushRef="#br0" timeOffset="-116098.59">13680 9266 148 0,'0'0'47'0,"0"0"-5"15,0 0 16-15,0 0 16 16,0 0-7-16,0 0-33 15,0 0-2-15,0 0 2 16,-16 15-5-16,16-15-12 16,0 1 2-16,0 1 1 15,-2 4 9-15,0 0 1 16,-5 5-8-16,5 1-5 16,2-1 0-16,-4 3 0 0,1 2 6 15,1 1-4-15,-3-2-11 16,3 2 8-16,2 0-11 15,0 1 4-15,0-2 2 16,0-2-3-16,0 1-4 16,0-3 2-16,7-2-4 15,2 2 0-15,4-4 1 16,1 0-4-16,1 0 2 16,6-3-1-16,-6 0 1 15,-6-3-1-15,4-2 0 16,-2 0 2-16,-1 0-1 15,-6 0 0-15,-2 0 2 16,-2 0 6-16,0 0-5 16,4 0 8-16,3-8 5 0,-3-4-14 15,4 0-1-15,-6-2 2 16,2-2-1-16,-4 2-1 16,7-4 1-16,-3 3-2 15,0 0 1-15,-2 5-2 16,4-1 6-16,-2 6-6 15,-4-2 1-15,2 2-5 16,-2-2 9-16,0 3-4 16,0-1-1-16,0 1 1 15,2-1-2-15,-2 1 3 16,0 1 1-16,0-4-2 16,0 2 1-16,0-2 6 15,0 1-6-15,0 0 9 0,0-2-4 16,0 1-1-16,0 0-3 15,-2 2-2-15,-2-4 0 16,-6 4 0-16,8-2-1 16,-2 3 1-16,-3 0-1 15,5 2 0-15,0 0 0 16,-2 0 4-16,-4 2-10 16,2-2 12-16,-3 0-6 15,5 2 0-15,-3 0-4 16,2 0-2-16,1 0 6 15,-3 0 4-15,1 0-4 16,-6 0-3-16,1 0 3 0,5 0 4 16,-3 0 1-16,-3 0-3 15,6 0-2-15,-3 0 0 16,5 0 0-16,-1 4 1 16,-2 0-1-16,7 1-7 15,-2-4 7-15,0 3 0 16,0 0 1-16,-3 2-1 15,3 5-6-15,2 1 6 16,0 1 0-16,-2 1 4 16,0 0-4-16,2 0 0 15,0-2-1-15,0-1 1 16,0-4-1-16,0 2 1 16,0-4-1-16,0 0 1 0,0 0-6 15,0 2 6-15,0 1 0 16,0-1 5-16,0 0-4 15,0 1-2-15,0-4-4 16,0 1 5-16,0 0 0 16,0 1 0-16,0-2 0 15,0 1 0-15,0 0 2 16,0-1-4-16,0-1 2 16,0-1 0-16,0-2 0 15,0 3-1-15,0-3 1 16,2 2 0-16,-2-2-1 15,2 2 0-15,-2 0 0 0,7-1 0 16,-3 4 1 0,0-1 0-16,6 0-1 0,-4-3 1 15,5 4-1-15,-2-1 3 16,-2-2-6-16,2 2 1 16,-5-2 2-16,3 0 1 15,-3-2 0-15,-2 0 0 16,-2 0-1-16,3 0-2 15,-3 0-1-15,0 0 0 16,0 0 4-16,0 0-1 16,5 0 2-16,-3 0-2 15,0 0 1-15,2 0 0 16,5 0 1-16,-5 0 0 16,6-7-1-16,-6 4 0 15,5-3 0-15,-3 3 1 0,2 2-1 16,-4-1 6-16,-2 0-5 15,-2-2-1-15,2 1 1 16,3 1-2-16,-3-1 2 16,0-1-3-16,2-1 3 15,-2-7-1-15,6 4 4 16,-4 3-4-16,-2-2-3 16,5 4 3-16,-3-1 3 15,-2 2 1-15,-2-1-4 16,0-1 2-16,2 3 3 15,-2-3-1-15,0-1-2 16,6 1-2-16,-6 0 2 0,0 0 1 16,0 0 2-16,0 0-4 15,2-1 1-15,-2 0-1 16,0-2 0-16,2 0-1 16,-2 2 0-16,0-2 0 15,0 1 5-15,0 2 4 16,0-1-3-16,0 0 1 15,0 1-3-15,0-1 1 16,0-2-2-16,0 4-1 16,0-2 0-16,0 1 0 15,-10 0-1-15,8 0-1 16,-6 0 0-16,-1-2-1 16,-3-1-1-16,-3 4-4 0,3-3-9 15,4 3 8 1,-3-2-3-16,-1 1-8 0,-1-1-15 15,0 5-10-15,-1 0-27 16,-1 0-32-16,-12 0-113 16</inkml:trace>
  <inkml:trace contextRef="#ctx0" brushRef="#br0" timeOffset="-101606.27">14119 9256 327 0,'0'0'92'0,"0"0"-29"0,0 0 4 16,0 0-16-16,0 0-21 15,0 0-7-15,0 0 3 16,0 0 1-16,0 0-4 16,0 0-5-16,0 0 4 15,0 0 12-15,0 0-6 16,0 0 1-16,0 0-8 15,0 0-8-15,0 0-2 16,0 0 2-16,0 0-13 16,0 0 3-16,0 0-3 15,0 0 0-15,0 0 4 16,0 12-4-16,0 2 1 0,0 0-5 16,0 0 10-16,2 0-5 15,2-2-1-15,6 0 0 16,-8-4-2-16,7 1 3 15,-5-2-1-15,5-2 0 16,-4-1 0-16,-3-3-4 16,5 2 4-16,-3-2-3 15,-2-1-1-15,0 0-1 16,5 0 5-16,-5 0-5 16,3 0 5-16,6 0 3 15,-7 0-3-15,7-4 0 16,-6-1-3-16,4 0 3 15,-5-2 1-15,5 0-1 0,-4-5 2 16,4 0-2 0,-5 2 0-16,7-4 1 0,-9 2-1 15,6 0 1-15,-6-2 4 16,-2 3-4-16,0-1-1 16,0 5 4-16,0 0 6 15,0 4-3-15,0-1-5 16,0 2-2-16,0 2-1 15,0 0-17-15,0 0-52 16,0 0-97-16,0 0-199 16</inkml:trace>
  <inkml:trace contextRef="#ctx0" brushRef="#br0" timeOffset="-101237.72">14436 9235 308 0,'0'0'167'16,"0"0"-110"-16,0 0-4 15,0 0-17-15,0 0-19 16,0 0-5-16,-3 9 3 0,3 8 19 16,-2 10 3-16,-5 1 20 15,5 0-23-15,-2 2-23 16,-3-5-7-16,5-3-2 16,-5-3-2-16,2-4 0 15,3-3-1-15,2-3-11 16,0-2-38-16,0 0-16 15,0 0-28-15,0-5 15 16,-2-2-98-16</inkml:trace>
  <inkml:trace contextRef="#ctx0" brushRef="#br0" timeOffset="-100827.13">14395 9203 539 0,'0'0'28'15,"0"0"-10"-15,0 0-10 16,0 0 2-16,0 0-7 15,0 0 2-15,87-27 9 16,-64 27 4-16,-6 0 3 16,-1 0 8-16,-3 0-13 0,1 0 2 15,-5 4-1-15,-5 5-12 16,-2 2 3-16,-2-1-5 16,0 6 10-16,0-2-2 15,-15 2 2-15,-1-2 1 16,-1-2-6-16,-6-1-5 15,7-6-3-15,3-1 0 16,7 1-21-16,-1-5-19 16,7 0-31-16,0 0-29 15,0 0-50-15,7 0-197 16</inkml:trace>
  <inkml:trace contextRef="#ctx0" brushRef="#br0" timeOffset="-100358.43">14681 9258 623 0,'0'0'96'16,"0"0"-48"-16,0 0 21 16,0 0-39-16,0 0-18 15,0 0-7-15,0 49 10 16,0-17-4-16,0-3-8 15,0 0-2-15,0-1 2 16,0-5-3-16,0-2 0 0,0-5 0 16,0-7 0-16,0-4 0 15,0-1-15-15,0-1-31 16,-5-3-6-16,-6 0 21 16,-2 0 11-16,-1 0 4 15,1 0 16-15,7 0 4 16,-4 0 6-16,8-3 16 15,-2 1 8-15,4 2-1 16,0 0-8-16,0 0-12 16,0 0-10-16,0 0-3 15,0 0-3-15,0 0 3 16,0 0 0-16,8 2 1 0,13 1 0 16,1-3-1-16,5 0 6 15,4 0-6-15,3-5 0 16,-3-6-3-16,-4 0-29 15,-8-6-53-15,-5 3-61 16,-12-3-151-16</inkml:trace>
  <inkml:trace contextRef="#ctx0" brushRef="#br0" timeOffset="-100240.25">14681 9258 734 0</inkml:trace>
  <inkml:trace contextRef="#ctx0" brushRef="#br0" timeOffset="-100166.15">14681 9258 734 0,'-105'20'52'0,"105"-24"-45"0,0-2-4 0,18-1-3 0,18 2-2 16,8 3-15-16,5 2-53 16,5 0-31-16,-6 0-211 15</inkml:trace>
  <inkml:trace contextRef="#ctx0" brushRef="#br0" timeOffset="-99955.84">15035 9432 604 0,'0'0'68'16,"0"0"-23"-16,0 0 46 15,0 0-21-15,-27 132-20 16,21-99-28-16,-7 3-13 16,-8-1-9-16,-1-6-10 15,-7-5-179-15</inkml:trace>
  <inkml:trace contextRef="#ctx0" brushRef="#br0" timeOffset="-96749.11">15403 9272 559 0,'0'0'71'0,"0"0"-66"16,0 0 17-16,0 0 29 16,0 0 2-16,0 0-21 15,0 0-20-15,-78-28 8 16,60 45-11-16,-7 6-4 15,8 5 9-15,-1 4-14 0,7-2 9 16,7 2-8 0,4 1-1-16,0-5 0 0,2-2 1 15,17-6-1-15,8-6 0 16,12-6-1-16,-4-8-8 16,3 0 7-16,2 0-25 15,-2-20-17-15,0-1-3 16,-11-1 3-16,-10 3 18 15,-13-2 6-15,-4 3 5 16,0 1 10-16,0 2-3 16,-10 3 8-16,-11 5 6 15,6 2 21-15,-1 5-4 0,-1 0 11 16,1 0-25 0,3 7 3-16,-1 9-12 0,5 5 13 15,5 0-9-15,2-1-2 16,2-5-2-16,0-4 0 15,0-4-4-15,4-2 8 16,5-5-5-16,0 0 2 16,2 0 5-16,5 0 0 15,-1-14 1-15,1 0 12 16,-3 0-18-16,0 1 7 16,-1 3-8-16,-1 0 2 15,-7 6-1-15,0 1-1 16,-4 3-4-16,6 0 1 0,-4 0 3 15,2 0-8 1,7 1 5-16,1 13 3 0,1 3 1 16,-5-2 0-16,8-3-1 15,5-1 1-15,-8-8-1 16,2-3 2-16,1 0 2 16,2 0-3-16,-3-19 5 15,6-6-4-15,-6-4-1 16,-1-2 0-16,-8 3-1 15,3 0 0-15,-5 0 5 16,-4 5-5-16,0 4 2 16,0 9-2-16,0 4 3 15,0 6 1-15,0 0 4 16,-9 0-8-16,1 4-1 0,-2 15 0 16,4 2 0-16,6 2 0 15,0-4-3-15,0 1 2 16,16 1 3-16,3-2-2 15,8-3 1-15,-2-2-4 16,-3-3 2-16,1-3-7 16,-6-3 7-16,-5 1 1 15,-10-2 0-15,2-1-2 16,-4-2 3-16,0 5-1 16,0 1 1-16,-16 0 1 15,-1 0 5-15,-3-5-8 16,-1-2 5-16,6 0-2 15,-1 0-1-15,5 0 0 0,7 0 2 16,2 0 0 0,2-9-2-16,0-1-5 0,2-1-7 15,15-5-8-15,8-1 14 16,2 3-5-16,0-4-9 16,-5 0 9-16,5 1-7 15,-5-6 8-15,-2 0 3 16,-5-4 2-16,-1 3 5 15,-5-4 0-15,-7 0 5 16,-2 2 12-16,0-1 7 16,0 5 9-16,0 7-1 15,-9 2-1-15,5 8-6 0,0 0-11 16,-1 3 12 0,5 2-6-16,-3 0-14 0,3 0-4 15,-6 28-4-15,-1 13 4 16,5 10-2-16,2 2 1 15,0-1 1-15,0-2-2 16,0-8 4-16,0-4-4 16,0-7 0-16,0-9 2 15,0-11-2-15,0-4 0 16,0-7-6-16,0 0 5 16,0 0-3-16,15-12 2 15,3-13 1-15,7-4-18 16,0 2 2-16,-8 9 4 0,-1 6 10 15,-7 8 0 1,-5 4-5-16,-2 0 2 0,0 11-4 16,6 10 10-16,-4 8 0 15,-2-2 5-15,7 0-3 16,-3-6-2-16,6-9 0 16,1-5 0-16,1-5 0 15,1-2-4-15,3 0 4 16,6-19-29-16,5-4-59 15,-11-2-76-15</inkml:trace>
  <inkml:trace contextRef="#ctx0" brushRef="#br0" timeOffset="-95598.43">14217 9807 434 0,'0'0'98'16,"0"0"-41"-16,0 0 35 15,0 0 5-15,0 0-7 16,0 0-33-16,0 0-37 16,4-16-2-16,-4 16 0 15,-2 12-17-15,-11 13 1 16,0 7 1-16,-1 1 2 0,12 0-5 15,2-3 0 1,0-6 0-16,0 0 0 0,16-8 3 16,6-5-7-16,0-8 0 15,7-3 1-15,-4 0 3 16,2-20 0-16,-8-4-3 16,-5-2-4-16,-12-2 2 15,-2-1 0-15,0 3 2 16,-8 5-2-16,-17 3-1 15,-2 6 6-15,0 5-7 16,-2 7 7-16,2 0-18 16,10 0 11-16,3 0-21 15,12 5 9-15,2 0-9 16,0 2-14-16,4 0 14 16,23-5 5-16,9 0 14 0,-1-2 8 15,8 0-1-15,-1 0-5 16,-1 0 7-16,-8 0 0 15,-4 0 0-15,-7 9-1 16,-13 5-4-16,0 4-3 16,-9 4 8-16,0 3 1 15,0-6 12-15,-9 1-8 16,-2-6 5-16,2-4 0 16,-2-4 11-16,8-6 11 15,-1 0-11-15,-3 0-16 16,5 0-5-16,2-20-5 15,0-4-12-15,0-6 4 0,16 2 8 16,10 3-4 0,3 5 2-16,0 10 7 0,-2 6-1 15,-9 4 2-15,3 0-2 16,-8 0 1-16,-5 17 0 16,4 2 5-16,-3 8-5 15,-3 2 8-15,-4 0-8 16,0 0 2-16,-2-2 1 15,0-8-3-15,0-7-2 16,0-7-54-16,0-5-82 16,10 0-158-16</inkml:trace>
  <inkml:trace contextRef="#ctx0" brushRef="#br0" timeOffset="-94446.73">14982 9865 336 0,'0'0'213'0,"0"0"-185"16,0 0-5-16,0 0 22 16,0 0-3-16,0 0-25 15,0-1-13-15,0 1 9 16,0-3 13-16,0 0 5 0,0-6 4 15,-5 0-31 1,-17 1-2-16,2 1 1 0,-5 7 6 16,-2 0 2-16,6 0-1 15,-4 7-7-15,9 8 2 16,-1 7-5-16,7 2 1 16,6 1-1-16,4 3-1 15,0-4 1-15,0-4-1 16,12-4 1-16,3-8-2 15,3-4 1-15,-1-4-4 16,8 0 5-16,-5-14 1 16,7-14 2-16,-3-7 1 15,-6 1-3-15,-2-1 3 16,-3-5-3-16,-6-5 3 0,-7 3-3 16,0 6 0-16,0 9 3 15,0 13 0-15,0 9-3 16,0 5 0-16,0 0-1 15,0 0 0-15,0 0-6 16,0 17 4-16,0 6 2 16,0 7 0-16,0 4-1 15,0 5 1-15,11-3-1 16,9 0 0-16,-2-7 2 16,-3 0-2-16,1-9-3 15,-1-8 4-15,-1-6-1 16,-1-4 1-16,3-2-3 15,-3 0 2-15,8-12 0 0,-6-11-2 16,-6 1-14 0,0-4 5-16,-7 7 0 0,-2 1 0 15,0 2-1-15,0 8 6 16,-11 1 0-16,7 7 3 16,-6 0-1-16,4 0-9 15,-3 3 12-15,5 15 2 16,1 0 0-16,3 6 0 15,0 0 0-15,5-2-4 16,10 0 3-16,1-6 1 16,6-3-1-16,-6-10 1 15,1-1 0-15,-3-2 0 0,-1-5 0 16,5-18 9-16,-3-7-9 16,6-7 2-16,-7 0-2 15,-6-3-5-15,1-6-7 16,-7-3-7-16,-2 3 13 15,0 8-2-15,0 14 4 16,0 14 3-16,0 6-1 16,0 4-3-16,0 0 5 15,0 9-3-15,0 17 3 16,0 6 1-16,0 7 0 16,0 6 1-16,0 3 2 15,7-2 6-15,0-4-5 16,2-6 1-16,-3-10 2 15,1-8 9-15,-2-8-13 16,-3-8-2-16,7-2 0 0,-3 0 7 16,8-20-5-16,3-10-3 15,8-5-1-15,0 5-8 16,-6 7 3-16,-5 9 3 16,-5 9-3-16,-7 5 4 15,0 0-17-15,0 9 12 16,6 10 6-16,-4 8 1 15,5-3 0-15,-3-2 1 16,8-2-2-16,-1-11-11 16,1-4-43-16,3-5-28 15,-3 0-138-15,1-8-135 16</inkml:trace>
  <inkml:trace contextRef="#ctx0" brushRef="#br0" timeOffset="-94278.48">15635 9694 624 0,'0'0'32'0,"0"0"-18"16,0 0 4-16,0 0-18 16,0 0-13-16,0 0-82 15,0 0-40-15,-2 0-180 16</inkml:trace>
  <inkml:trace contextRef="#ctx0" brushRef="#br0" timeOffset="-93164.84">15675 9844 624 0,'0'0'73'0,"0"0"-64"16,0 0 52-16,0 0-16 15,0 0-7-15,0 0-24 16,16 121-10-16,-8-101-3 16,4-8 4-16,-5-3-2 15,-1-4-2-15,-6-2 0 0,2-3 1 16,0 0 1 0,3 0 1-16,1-12-2 0,8-14 4 15,1 0-6 1,1 0-4-16,-3 8 1 0,-1 5 2 15,-8 8-1-15,-4 3 2 16,0 2-2-16,0 0 0 16,7 0-7-16,-3 2 9 15,8 8 1-15,-6-1 0 16,5 0-1-16,1-3 0 16,-6-2 2-16,5-4-2 15,1 0 0-15,-6 0-3 16,5-10 3-16,1-6 3 15,-8-6-3-15,3 2-9 16,-7-1 2-16,0 3-21 0,0 5 5 16,0 5 7-16,0 6 10 15,-9 2 5-15,2 0 0 16,-2 7 0-16,-2 13-3 16,9 6 4-16,0 1 3 15,2-1-3-15,0-1 1 16,0-1-2-16,13-5 1 15,3-4 0-15,-3-8 0 16,2-2 0-16,1-5-3 16,-3 0 1-16,3-7 4 15,-1-15-2-15,1-7 5 16,-1 0-3-16,-1-5-2 0,-3 4-3 16,-11 2-6-16,0 6 5 15,0 7-6-15,0 9 4 16,-13 6-1-16,1 0 5 15,6 0 2-15,-3 6-9 16,7 4 7-16,2 0-8 16,0 0-4-16,0-3 6 15,13-4-2-15,3 1 9 16,-3-1-7-16,3-3 5 16,-3 2 3-16,-3-2 0 15,-4 0 0-15,3 2 0 16,-7 1 0-16,2 4 0 15,4-2 4-15,-4 4 4 16,-2 3 7-16,5 1-9 16,-5 1 9-16,0 1-7 0,0-6-8 15,0-1 7-15,0-3-7 16,8-3-3-16,-6-2 3 16,7 0 6-16,3 0-4 15,-3-10 0-15,4-12-2 16,1-2-6-16,2-3 6 15,4-5-12-15,-6 6 3 16,-5 7 9-16,-5 6 0 16,-6 8 8-16,0 5 9 15,0 0 19-15,0 0-17 16,0 0-11-16,0 0-8 0,0 9 1 16,0 7 4-16,0-4-5 15,0-2 0-15,0-2-1 16,0 4 2-16,0 0 1 15,0 7 2-15,0 3 10 16,0 2-6-16,0 2 2 16,0-1-5-16,-11 4-4 15,1-3 1-15,-11 0-2 16,-1-1 0-16,-14 4-18 16,3 0-89-16,-5-4-78 15</inkml:trace>
  <inkml:trace contextRef="#ctx0" brushRef="#br0" timeOffset="-92951.53">16324 10173 697 0,'0'0'59'0,"0"0"-57"16,0 0 16-16,-85 106-15 15,23-60-3-15,-19 1-290 16</inkml:trace>
  <inkml:trace contextRef="#ctx0" brushRef="#br0" timeOffset="-92180.39">14316 10337 313 0,'0'0'209'0,"0"0"-177"15,0 0 29-15,0 0 42 16,0 0-36-16,6 122-10 15,-6-91-35-15,0 1-3 16,0-11-4-16,0-7-7 16,0-7-8-16,0-3 3 15,0-4 4-15,0 0-3 16,0 0 6-16,0-22-4 16,0-13-6-16,0-7-4 15,0-4 4-15,-2 4 0 16,2 10 3-16,0 14 0 15,0 12-2-15,0 6 3 16,0 0-4-16,2 0-5 16,13 8 5-16,12 19 2 0,0 6-1 15,4 4 4-15,0 2-2 16,-2-9-3-16,-2-7 1 16,-6-10-1-16,-13-6 0 15,3-7 0-15,-9 0 0 16,8-5 0-16,-6-25 4 15,5-10 2-15,-7-9-2 16,-2 3-2-16,0-1-2 16,0 11-4-16,0 14-11 15,0 11-4-15,0 11-39 16,0 0-64-16,0 2-139 0,0 15-94 16</inkml:trace>
  <inkml:trace contextRef="#ctx0" brushRef="#br0" timeOffset="-91632.58">14661 10513 569 0,'0'0'38'16,"0"0"1"-16,0 0 29 16,0 0-46-16,0 0-18 15,0 0-3-15,56-54-1 16,-43 36 0-16,-4-2 0 15,0 2 0-15,-5 0-1 16,-4 5-5-16,0 1 3 16,0 5-1-16,0 5-2 0,-2 2 4 15,-12 0 1-15,3 0 1 16,5 12 1-16,-3 4-1 16,7 4 2-16,2-1 0 15,0 2-2-15,0 1 0 16,9-4 0-16,8-2 1 15,1-8-1-15,9-1 3 16,-4-7 14-16,0 0-4 16,4-5-1-16,2-19 3 15,0-10-11-15,0-4-3 0,-6-8 2 16,-8-3-3 0,-8-9 2-16,-2 2-2 0,-5 6 0 15,0 17 2-15,0 10 0 16,0 15 5-16,0 8 14 15,0 0-17-15,0 0 0 16,-7 15-4-16,2 15-4 16,3 14 4-16,2 3 1 15,0 6 1-15,0-2-4 16,7-3 4-16,6-9-4 16,-4-8 2-16,-3-11-5 15,8-11-21-15,-1-9-48 16,1 0-92-16,-5-12-293 15</inkml:trace>
  <inkml:trace contextRef="#ctx0" brushRef="#br0" timeOffset="-91457.33">14833 10301 522 0,'0'0'67'16,"0"0"-67"-16,0 0-2 15,0 0 2-15,0 0 3 16,149 0-3-16,-92-2-1 16,9-8-50-16,-9-2-102 15,-8-4-71-15</inkml:trace>
  <inkml:trace contextRef="#ctx0" brushRef="#br0" timeOffset="-90783.34">15292 10190 453 0,'0'0'100'0,"0"0"-54"15,0 0 35-15,0 0-27 16,0 0-34-16,0 0-13 16,-12 63 9-16,12-17 18 15,0 0 1-15,0 2-7 16,0-2-10-16,2-9-8 16,1-8-2-16,2-10-5 15,-5-12-3-15,2-3 0 16,-2-4 3-16,0 0 5 15,0 0-8-15,0-16 0 16,0-15-38-16,0-10 16 16,0-7-5-16,0-2 16 0,0 6-6 15,0 7-5-15,4 9 19 16,7 10 2-16,3 3-1 16,1 4 2-16,3 4-1 15,5 0 4-15,-4 6-9 16,-1 1 6-16,0 0 0 15,-4 0-6-15,-8 15-1 16,-6 6 7-16,0 6 1 16,0 6 2-16,0 4-3 15,-13-6 1-15,-5-2 3 0,-5-2-2 16,6-10-2 0,-1-3 3-16,5-5 10 0,3-6-9 15,8-3-3-15,2 0-1 16,0 0 0-16,0 0-21 15,0-5 8-15,10-4 7 16,7 0 3-16,1 3-1 16,4 2 3-16,-2 4-6 15,3 0 7-15,-3 0 0 16,2 4 0-16,-2 11-2 16,-5 4 2-16,-1 1 7 15,-5 1-4-15,-7 0 0 16,-2-1 0-16,0-1 14 15,-22-4-3-15,-2-2-3 16,-10-8 0-16,3-5-9 0,2 0-2 16,-2-8 0-16,2-19-5 15,4-8-12-15,9-2-14 16,10-2-8-16,6 5-49 16,0 3-77-16,8 12-115 15</inkml:trace>
  <inkml:trace contextRef="#ctx0" brushRef="#br0" timeOffset="-89646.66">15737 10372 568 0,'0'0'46'15,"0"0"-24"-15,0 0 27 16,0 0-28-16,0 0-9 16,0 0 1-16,14-78-6 15,-14 75 17-15,0-6-10 16,-14 6-6-16,-1 3-7 15,-8 0 3-15,6 0-4 16,-8 12 3-16,3 11-3 0,-3 2 8 16,6 5 5-16,-4 4-6 15,9 0-3-15,10 0-4 16,4-2 3-16,0-4-2 16,0-4-1-16,14-4-4 15,3-8 2-15,-1-9 2 16,-1-3 0-16,8 0 3 15,-3-19-3-15,7-6 0 16,-5-6-12-16,-2-3-1 16,-5 2-6-16,-1 4 15 15,-12 8 4-15,0 8-4 0,-2 8 2 16,0 4-4 0,0 0-2-16,5 0-3 0,-3 12 11 15,0 9 2-15,0 5-2 16,1-1 0-16,4-1 0 15,-3 2 0-15,5-8 0 16,-5-2 0-16,6-8-4 16,-6-5 4-16,-2-3 0 15,7 0 4-15,-3-3-4 16,8-19 1-16,1-2-1 16,-1-6-1-16,1 2-13 15,-3 1-4-15,1 2-3 16,-4 6 4-16,-7 10 17 15,1 6-5-15,-3 3 5 16,0 0 0-16,0 9 8 0,0 13 26 16,0 5-22-16,0 0 9 15,0-1-16-15,0-4-1 16,2-4 6-16,0-9-2 16,0-6-7-16,3-3 14 15,-5 0 13-15,2 0-1 16,2-8-11-16,5-14-13 15,0-4-2-15,2-4-1 16,-2 2-6-16,-4 8-10 16,-3 3 5-16,-2 12 9 15,0 5 2-15,0 0-5 16,0 0 0-16,0 8 10 0,0 14-3 16,0 8 6-1,0 0-4-15,5-2-4 0,1-3-1 16,5-10 1-16,-7-3 0 15,8-10 1-15,-6-2-2 16,5 0-5-16,3-11-3 16,-1-16-20-16,1-5 7 15,-3-4 13-15,-7-8-5 16,6-4 5-16,-8-8-10 16,-2-4 18-16,0 7 1 15,0 14 1-15,0 14 1 16,0 16 10-16,0 6 1 0,0 3 0 15,0 0-2-15,0 25-11 16,0 13 5 0,0 6 5-16,0 6-4 0,0-3-6 15,0-6-1-15,0-5 1 16,0-9-1-16,0-6-2 16,0-9-14-16,2-6-40 15,0-6-48-15,5 0-173 16</inkml:trace>
  <inkml:trace contextRef="#ctx0" brushRef="#br0" timeOffset="-88765.38">16183 10256 44 0,'0'0'630'0,"0"0"-607"0,0 0 17 15,0 0 9-15,0 0 1 16,0 0-38-16,-87 43-4 16,76-17-5-16,9-2-3 15,2 1 3-15,0 0-3 16,0-3 4-16,0 1-4 16,0-3 0-16,13-3 0 15,-3-3 0-15,-4-6 0 16,5-4-4-16,-5-4 2 0,6 0 2 15,1 0 0 1,3-5 0-16,-3-14-8 0,3-3-7 16,-3-2 9-16,-4 0 6 15,-4 8-1-15,-5 5 2 16,0 10-1-16,0 1 24 16,0 0-14-16,0 0-2 15,0 1-4-15,0 16-2 16,0 5 0-16,0 0-1 15,0-2-1-15,0-2 0 16,2-4-2-16,0-3 2 16,3-8 0-16,-5-1 2 15,2-2 0-15,0 0-3 16,0 0 4-16,7-5-6 0,-2-10-1 16,4 3-3-1,-7 2-5-15,1 6-3 0,-5 4 13 16,0 0-7-16,0 0-4 15,0 0 2-15,0 2 11 16,0 12 3-16,0-4-3 16,0-2-4-16,0-4 4 15,0-4 0-15,0 0 1 16,0 0 7-16,0 0-6 16,0 0 17-16,0 0-19 15,6-10-1-15,4 1-7 16,-4 4 6-16,5 5-7 15,-1 0 8-15,-4 0-1 0,7 0-2 16,1 0 4 0,-5 2-2-16,-3 1 2 0,-4-3 0 15,0 0 0-15,4 0-2 16,-4 0 0-16,-2 0 4 16,0-12 0-16,0 5-1 15,0 2 4-15,0 2-1 16,0 1 29-16,0 2-13 15,0 0-7-15,0 0-9 16,0 17-3-16,0 10 2 16,0 5 3-16,0 2-6 15,2-2-2-15,0-2 2 16,-2-6 0-16,0-3 1 16,0-8-1-16,-6-2 0 0,-19 1 0 15,-8-4-25-15,-10-4-112 16,-6-4-157-16</inkml:trace>
  <inkml:trace contextRef="#ctx0" brushRef="#br0" timeOffset="-88595.13">16148 10239 777 0,'0'0'91'0,"0"0"-84"15,0 0-7-15,0 0-1 16,0 0-51-16,0 0-71 16,0 0-278-16</inkml:trace>
  <inkml:trace contextRef="#ctx0" brushRef="#br0" timeOffset="-84829.58">14337 10722 761 0,'0'0'55'15,"0"0"-46"-15,0 0-4 16,0 0 8-16,0 0 19 16,0 0-28-16,0 0-4 15,-17-12-1-15,15 12 0 0,2 0 1 16,0 0-2 0,0 0 1-16,0 0 1 0,0 0 5 15,0 0-5-15,0 0 2 16,0 0-2-16,0 0 1 15,0 0 3-15,0 0-2 16,0 0-2-16,0 0 1 16,0 0-1-16,0 0 2 15,0 0 0-15,0 0-2 16,0 0 1-16,0 0-1 16,0 0 2-16,0 0 2 15,0 0 6-15,-10 20-9 16,-3 11 7-16,-3 20 11 15,-10 9-15-15,4 3 0 0,-1-5-2 16,8-8-2-16,1-10-1 16,8-13-41-16,6-15-86 15,0-12-95-15</inkml:trace>
  <inkml:trace contextRef="#ctx0" brushRef="#br0" timeOffset="-84332.85">14179 10788 371 0,'0'0'134'0,"0"0"-80"16,0 0-18-16,0 0-3 15,0 0 4-15,0 0-20 16,29-27-3-16,-22 24 4 16,-5 3 2-16,0-2 1 15,-2 2-5-15,0 0-2 16,0 0 3-16,0 0 2 16,0 0-10-16,0 0-1 15,0 0-8-15,0 0-1 16,2 0 1-16,-2 0 1 0,3 2 0 15,4 4-1 1,-1 0-3-16,5 6 3 0,5 6 7 16,1 8 0-16,10 4 6 15,2 4-6-15,0 1 5 16,-6-5-11-16,-10-4-1 16,-10-4 0-16,-3-2-3 15,-16 0 3-15,-22 1 0 16,-9-4-40-16,-4-2-12 15,4-8 19-15,7-7 1 16,9 0 8-16,6-2-39 16,21-21-18-16,4 0-169 15</inkml:trace>
  <inkml:trace contextRef="#ctx0" brushRef="#br0" timeOffset="-83905.22">14489 10900 602 0,'0'0'98'0,"0"0"-94"16,0 0 0-16,0 0 6 15,0 0-3-15,0 0 17 0,45 4-16 16,-26-4-1-16,4-2 0 16,-7-8-5-16,-10-2 2 15,1 3-2-15,-5-4-1 16,-2 1 3-16,0 2-4 16,-2 2 1-16,-11 2-1 15,1 6 3-15,-3 0 2 16,1 0 5-16,1 0 3 15,-1 14-11-15,6 8 1 16,1 2 4-16,7 3-5 16,0 0-1-16,0-3 2 15,2-1 0-15,19-5-3 16,-2-6-2-16,10-8-13 0,0-4-51 16,10 0-68-1,-6-11-82-15,-4-9-96 0</inkml:trace>
  <inkml:trace contextRef="#ctx0" brushRef="#br0" timeOffset="-83389.45">14808 10860 415 0,'0'0'116'16,"0"0"-64"-16,0 0-8 16,0 0 14-16,0 0 4 15,0 0-32-15,-41-20-6 16,28 20 1-16,-2 14-7 15,1 6 1-15,1 5-12 16,6-2 3-16,5-1-7 0,2-4-2 16,0-4-1-16,0-4 2 15,5-7-5-15,10-3-1 16,1 0 4-16,8-4 0 16,-6-19 3-16,3-7-3 15,-4-2-8-15,-1-4-3 16,-5 0 9-16,-7-2 0 15,-4 0-3-15,0 4 3 16,0 10 2-16,0 10 0 16,0 10 0-16,0 4 1 15,0 0-3-15,0 0 2 0,0 0-6 16,0 0-1 0,0 0-2-16,0 0 7 0,-2 8 2 15,0-3 0-15,2 0 0 16,-5 1-1-16,5-3 2 15,0-3-1-15,0 0 0 16,0 0 1-16,0 0 0 16,0 0-1-16,0 0 1 15,0 0-1-15,0 0 0 16,0 0-2-16,0 0-6 16,0 0-31-16,0 0-18 15,0 0-12-15,0 0-20 16,0 3-94-16,-4-1-44 15</inkml:trace>
  <inkml:trace contextRef="#ctx0" brushRef="#br0" timeOffset="-82614.33">14767 10622 494 0,'0'0'99'15,"0"0"-22"-15,0 0 26 16,0 0-25-16,0 0-41 16,0 0-20-16,-15 30-12 15,2 16 15-15,-1 14 4 16,-1 4-5-16,-1 2-5 0,10-8-9 16,-1-10 4-16,2-12-7 15,5-11-2-15,0-16 1 16,0-4-1-16,0-5-1 15,0 0 1-15,5-5 1 16,12-22 2-16,10-11-1 16,0-3-2-16,2 4-2 15,-2 2 2-15,-12 12 0 16,-1 6 0-16,-1 10 0 16,-11 4 0-16,0 3-1 15,6 0 0-15,-4 0-8 16,0 10 8-16,7 8 2 15,-1 3-1-15,-6 0 1 16,5 3 0-16,-5-1-2 0,-4-4 1 16,0 2 0-16,0-3 1 15,-4-2 2-15,-7-2-3 16,-3-6 0-16,3-2 0 16,5-6 0-16,-4 0-14 15,6 0-12-15,-3 0-4 16,5-16-4-16,2-5-30 15,0 2 47-15,0 5 12 16,0 4 5-16,7 3-3 16,11 1 1-16,-1 1 1 15,8 1 1-15,0-3 0 0,-1 4 5 16,3-4-5 0,-5 3 0-16,-4-2-4 0,-7 2 4 15,-5 3 7-15,2-3-1 16,-6 1 15-16,-2 1 11 15,0 2-3-15,0 0-10 16,0 0-1-16,0 0-11 16,0 0-5-16,0 0-2 15,0 10-4-15,0 8 3 16,0 0 0-16,0-5 1 16,0-5 0-16,0-6-3 15,0-2 2-15,0 0-5 16,2 0-26-16,0 0-37 15,9-6 4-15,-1-12-61 0,-2-9-74 16</inkml:trace>
  <inkml:trace contextRef="#ctx0" brushRef="#br0" timeOffset="-82458.09">15105 10668 247 0,'0'0'482'16,"0"0"-414"-16,0 0-10 15,0 0-35-15,0 0-23 16,0 0-4-16,4 6-22 16,11 9-39-16,1-6-60 15,4 1-141-15</inkml:trace>
  <inkml:trace contextRef="#ctx0" brushRef="#br0" timeOffset="-82281.83">15105 10668 153 0,'129'137'403'0,"-136"-112"-356"16,-2 3 10-16,0 4 24 16,-2-1-5-16,9-6-36 15,-3 0-29-15,3-3-11 16,-3-4-2-16,3-6-10 16,2-6-108-16,-2-5-80 15,-4-1-158-15</inkml:trace>
  <inkml:trace contextRef="#ctx0" brushRef="#br0" timeOffset="-82153.64">15124 10936 474 0,'0'0'119'16,"0"0"-42"-16,0 0-15 15,0 0-31-15,0 0-15 16,0 0-7-16,94-44-5 16,-59 38-4-16,8 0-27 15,-1 0-122-15,-1-3-244 16</inkml:trace>
  <inkml:trace contextRef="#ctx0" brushRef="#br0" timeOffset="-81837.19">15566 10732 771 0,'0'0'93'16,"0"0"-63"-16,0 0 26 16,0 0-14-16,0 0-17 15,0 0-13-15,-2-10-12 16,2 35 0-16,-8 12 4 16,-2 11 11-16,-8 6 6 15,-2 6-6-15,-5 0-5 16,-2 3-5-16,8-10-5 0,-4-10-2 15,12-14-5-15,2-12-39 16,7-9-7-16,2-8-64 16,0 0-113-16,2-10-175 15</inkml:trace>
  <inkml:trace contextRef="#ctx0" brushRef="#br0" timeOffset="-80658.44">15686 10824 610 0,'0'0'138'0,"0"0"-119"16,0 0 5-16,0 0 13 15,0 0-10-15,0 0-18 16,0 0-9-16,-76 50 0 15,63-24 2-15,9 4 3 16,2 0-5-16,2-1 2 16,0-7-2-16,2-4 1 15,13-6-1-15,1-9 0 16,6 0-2-16,-2-3 2 16,5 0 3-16,-5-10-1 15,6-10-1-15,-6-3-1 16,1-3-3-16,-8 2 3 15,-7 1 0-15,-4 4 4 0,-2 5-5 16,0 6 1-16,0 2-1 16,-2 6-11-16,-9 0 4 15,3 0 5-15,-2 4-9 16,4 8 0-16,-1-3 7 16,7-2 5-16,0-3-8 15,0 0 5-15,0 0 3 16,9-1-3-16,5-2-5 15,-6-1 3-15,1 0 1 16,1 0 8-16,-6 0-6 16,-2 3 4-16,5 2 6 15,-3 5-6-15,2 5 8 16,4 2-2-16,-6 5-5 16,7 1 4-16,-7 1 0 0,6-4-7 15,-6-5 0-15,3-2-3 16,-3-6 3-16,0-6 3 15,6-1-3-15,1 0-1 16,0-4 1-16,5-16-3 16,-1-6 2-16,-1-3-21 15,-6 0-5-15,1-2-10 16,-6 8 8-16,-3 5 21 16,0 5 8-16,0 9 12 15,0 4 10-15,0 0 8 16,-12 0-12-16,8 4-5 15,0 14 4-15,-3 4-11 0,7 1-2 16,0 0-1-16,0 0-1 16,9-6-1-16,4 0-1 15,5-9 5-15,-3-4-5 16,3-4-12-16,7 0-10 16,4 0-1-16,0-16 9 15,-2-4-14-15,-10 1-64 16,-5 1 31-16,-3 4 23 15,-9 6 35-15,0 4 3 16,0 4 26-16,-9 0 27 16,-5 0-9-16,1 2 1 15,-1 12-19-15,8 3 12 16,-3-2-21-16,7 2 8 0,2-3-18 16,0-2-4-16,0-2 1 15,0-2-2-15,0-6-1 16,4-2-1-16,5 0 0 15,3 0 5-15,-6-16 3 16,7-9-6-16,1-4 11 16,-3-5-12-16,-5-5-1 15,6-7 0-15,-12-2 0 16,0 2 2-16,0 10-1 16,0 14 1-16,0 12 4 15,0 8 8-15,0 2-5 16,0 0-3-16,0 10 0 0,-5 20-5 15,-4 10 4-15,5 6 0 16,-3 0 4-16,5 0-1 16,0-6-8-16,2-8 0 15,0-8 0-15,0-7 0 16,0-7-1-16,0-8-41 16,0-2-79-16,0 0-116 15,15-22-180-15</inkml:trace>
  <inkml:trace contextRef="#ctx0" brushRef="#br0" timeOffset="-80503.21">16268 10944 621 0,'0'0'101'0,"0"0"-76"16,0 0-7-16,0 0 4 15,0 0-14-15,0 0-8 16,-14 32-31-16,14-32-98 15,0 0-214-15</inkml:trace>
  <inkml:trace contextRef="#ctx0" brushRef="#br0" timeOffset="-80359">16268 10944 400 0,'15'-96'236'0,"-15"96"-236"0,-2 0-71 16,2 0-120-16</inkml:trace>
  <inkml:trace contextRef="#ctx0" brushRef="#br0" timeOffset="-75549.92">16854 9368 311 0,'0'0'128'0,"0"0"-52"16,0 0-11-16,0 0-6 15,0 0 4-15,0 0-23 16,0 0-5-16,0-14 10 15,0 14 10-15,0 0-16 0,0 0-6 16,0 0-8-16,0 0-1 16,0 0-5-16,0 0-11 15,0 0-3-15,0 0-3 16,0 0-2-16,-2 6-2 16,0 12 2-16,2 3 3 15,0 1-2-15,0 1-2 16,0-2 1-16,0 0 0 15,8-1 2-15,6-3-2 16,1-3 3-16,4-7-3 16,-1 0 0-16,-1-6-1 15,1-1-3-15,2 0 4 0,-4 0 0 16,-1 0 1 0,1-1-1-16,-1-15 0 0,1-1 3 15,-3 0 0 1,-1-1-3-16,-6 0 4 0,3-1-1 15,-7 4 1-15,0-2-2 16,-2 3 1-16,0 2-3 16,0 1 1-16,0 1 6 15,0-1-7-15,0 1 1 16,-2 3-5-16,-9-2 9 16,3 3-10-16,-4 1 8 15,-1 2-6-15,-1 3 6 16,-3 0-1-16,-6 0 1 15,5 0-2-15,-1 0 1 0,7 0 5 16,1 0-6-16,5 0 3 16,-1 0-3-16,3 0-1 15,-4 0-1-15,4 0 1 16,4 3 0-16,-13 2 0 16,1 3 1-16,4 2-1 15,-1-1 2-15,-3-2 1 16,8 2 1-16,0-4-4 15,-1 1 1-15,5-3-1 16,0-2 4-16,0 2-4 16,0-3-1-16,0 0 1 15,0 3-3-15,-2-1 2 16,2 0 2-16,0 5 3 0,-2-4-4 16,0 4-1-1,2-2-2-15,0 6-1 0,0-1 4 16,0 1 4-16,0 3-4 15,2-2 0-15,7 1 0 16,-1-5-6-16,4 0 11 16,1-3-8-16,3 0 3 15,1-1-6-15,6-4-64 16,-7 0-80-16,-16-14-609 16</inkml:trace>
  <inkml:trace contextRef="#ctx0" brushRef="#br0" timeOffset="-72682.7">17929 9368 569 0,'0'0'130'16,"0"0"-103"-16,0 0 22 15,0 0 32-15,0 0-20 16,0 0-25-16,0 0-22 16,0 0-3-16,0 0 3 15,0 0 0-15,0 0-3 16,0 0-1-16,0 0 2 15,0 0-4-15,4 0 0 16,9 0-4-16,12 0-4 16,8 0 6-16,7-3-6 15,10-2-18-15,-1 1-54 16,4 1-57-16,-4 1-122 0</inkml:trace>
  <inkml:trace contextRef="#ctx0" brushRef="#br0" timeOffset="-72378.25">18903 9439 785 0,'0'0'123'15,"0"0"-113"-15,0 0-9 16,0 0 7-16,0 0 14 16,0 0-17-16,46 0-3 15,-8 0-2-15,9 0-3 16,9 0-71-16,11-4-97 15,-5-3-150-15</inkml:trace>
  <inkml:trace contextRef="#ctx0" brushRef="#br0" timeOffset="-72077.81">19886 9322 184 0,'0'0'592'15,"0"0"-547"-15,0 0-37 0,0 0 15 16,0 0 21-1,0 0-24-15,2 0-15 0,14 0-4 16,1 0-1-16,17 0 0 16,11 0-47-16,1 0-95 15,10-3-174-15</inkml:trace>
  <inkml:trace contextRef="#ctx0" brushRef="#br0" timeOffset="-71824.44">20658 9381 261 0,'0'0'328'0,"0"0"-307"16,0 0-21-16,0 0 0 16,0 0-1-16,0 0 1 15,62 0-7-15,-31 0-132 16</inkml:trace>
  <inkml:trace contextRef="#ctx0" brushRef="#br0" timeOffset="-70264.14">21473 9336 311 0,'0'0'116'0,"0"0"-116"16,0 0 38-16,0 0 52 16,0 0-31-16,0 0-27 15,-11 0-12-15,11 0 0 0,0 0 5 16,0 0-7-1,-2 0 5-15,-5-4 0 0,3 2-12 16,-10 0-3-16,-1 2 9 16,-3 0-3-16,-3 0 5 15,4 0 1-15,1 0 6 16,1 0-5-16,1 6-10 16,3 2 2-16,5 3-10 15,-4 1-2-15,6 1 1 16,2 3 0-16,2 4 0 15,0-2-1-15,0 5 2 16,2-4-1-16,12 0-1 16,3-6 0-16,1-1-1 15,9-1 3-15,2-3-3 16,2-4-2-16,0-4-2 0,-4 0-1 16,0 0 5-16,-5 0-3 15,-6-6 9-15,-3-4-5 16,-7-2-1-16,6-2 4 15,-8-4 7-15,5-3-5 16,-9 0 14-16,0-2-8 16,0-1-5-16,0 2-2 15,0 0-3-15,0 0 0 16,-4 3-2-16,-17 5 0 16,2 2-1-16,-17 3-3 15,-9 9-2-15,-15 0-8 16,-20 16-54-16,-9 18-140 0</inkml:trace>
  <inkml:trace contextRef="#ctx0" brushRef="#br0" timeOffset="-64565.76">22396 9322 267 0,'0'0'61'16,"0"0"-15"-16,0 0 41 15,0 0-4-15,0 0-26 16,0 0-20-16,0 0 3 16,0-3 3-16,0 3-15 15,0 0-5-15,0 0-2 16,0 0-2-16,0 0-3 15,0 0-2-15,0 7-4 16,-6 15 10-16,-4 4 11 16,6 4-16-16,-5-2-13 0,5-2-1 15,-4-3 2-15,2-5-3 16,6-6 0-16,0-5 2 16,0-2-2-16,0-3-7 15,0-2-23-15,0 0-9 16,-7 0-13-16,-1 0 19 15,-13 0 23-15,1 0 3 16,3 2 3-16,1-2 4 16,-2 0-3-16,14 0 8 15,-1 0-6-15,3 0 3 16,2 0 1-16,0 0 0 16,0 0-3-16,0 2 0 15,0 0-1-15,0-1 2 0,4 2 3 16,12-1 2-1,9-2 4-15,-3 0 3 0,4 0-12 16,1 0 1-16,2 0-2 16,-2-5-35-16,-2-2-52 15,-15-3-49-15,-2-4-209 16</inkml:trace>
  <inkml:trace contextRef="#ctx0" brushRef="#br0" timeOffset="-64376.48">22235 9353 522 0,'0'0'79'0,"0"0"-76"16,0 0-3-16,0 0 0 15,0 0 0-15,0 0-5 16,114-21-32-16,-83 21-62 15,-4 0-94-15</inkml:trace>
  <inkml:trace contextRef="#ctx0" brushRef="#br0" timeOffset="-63379.01">22476 9390 453 0,'0'0'124'0,"0"0"-115"0,0 0-3 15,0 0 36 1,0 0 23-16,0 0-26 0,-20 79-25 16,20-63 5-16,0-4 12 15,0-3-5-15,0-4-18 16,0-3 0-16,0-2-2 16,0 0-5-16,0 0 0 15,0 0 7-15,0 0-7 16,0 0-2-16,9-5-2 15,4-10 0-15,3-2-33 16,2 1 5-16,-3 6 8 16,-6 4 19-16,-4 6-2 0,2 0 5 15,-5 0-8-15,4 0 4 16,-1 0 5-16,-1 4 0 16,-2 8 0-16,6 0 1 15,-2 1 0-15,3-4-1 16,-3-2 1-16,6-2 2 15,-6-5-3-15,3 0 0 16,3 0 0-16,-4 0 0 16,3-13 3-16,1 1-3 15,-10-4 0-15,0 1 0 16,3 1 0-16,-5 1 1 16,0 3-1-16,0 3 3 15,-7 5 1-15,1 2 2 16,-8 0-1-16,3 0 3 15,-3 5 5-15,5 11 4 0,5 2-14 16,2 1 0-16,0 0 2 16,2 1-3-16,0-4-2 15,0-4 1-15,2-2-1 16,4-6 1-16,5-4 1 16,1 0 6-16,1 0 12 15,7-12 7-15,0-8-12 16,-2-5-5-16,-2-1-2 15,-1-3 1-15,3-3-8 16,-5-2 4-16,1-1-4 16,-3 1-2-16,0 2 2 15,-7 6-1-15,1 6 0 0,-5 8 0 16,0 9-1-16,0 0-6 16,0 3-14-16,0 0-3 15,0 10 21-15,-9 15 3 16,-6 8 1-16,1 6 1 15,3 5 0-15,2-3-2 16,5 2 3-16,4-7-2 16,0-6 1-16,0-13-1 15,0-4 1-15,0-9-2 16,4-4 5-16,5 0 12 16,-5 0 3-16,7-6-3 15,3-10-9-15,-1 0-1 16,1-2-6-16,-8 6 4 0,1 3-1 15,-5 6-2 1,-2 3-1-16,0 0 0 0,0 0-1 16,0 0 0-16,0 0-3 15,0 7-2-15,4 10 5 16,6-2 3-16,-4-1 0 16,7-4-3-16,-3-1-1 15,3-4-1-15,3-5-18 16,-1 0-80-16,10 0-118 15,-9-14-168-15</inkml:trace>
  <inkml:trace contextRef="#ctx0" brushRef="#br0" timeOffset="-63213.77">22911 9296 466 0,'0'0'283'16,"0"0"-269"-16,0 0-4 15,0 0 23-15,0 0-11 16,0 0-22-16,-14-28-110 16,30 28-74-16,-1 0-71 15</inkml:trace>
  <inkml:trace contextRef="#ctx0" brushRef="#br0" timeOffset="-62736.07">22911 9296 476 0,'42'103'139'0,"-42"-103"-127"16,0 0-3-16,0 3 22 15,0 6 4-15,0 1 3 16,0 1-16-16,0 3-1 16,2 0-2-16,5-2-9 15,-4-1-4-15,1-4-6 16,-4 0 1-16,0-5-1 15,0-2 0-15,0 0 5 16,0 0-1-16,0 0 2 16,2 0 0-16,5-6-6 15,-1-11-3-15,6-1-25 0,3 0 2 16,1 4-8-16,-3 4 8 16,-2 5 21-16,-6 3 5 15,2 2 0-15,-5 0-2 16,2 0 2-16,5 0-2 15,-5 0 5-15,6 9-5 16,-6 1 4-16,5 1-2 16,-5 0 1-16,-2-3 5 15,6 1-6-15,-6-2 6 16,0-2 6-16,-2-3 11 16,0 2-5-16,0 1-6 15,0-1-1-15,0 1-9 16,2 2-2-16,2-5 0 0,1 5 0 15,-3-5-67 1,4-2-74-16,4 0-259 0</inkml:trace>
  <inkml:trace contextRef="#ctx0" brushRef="#br0" timeOffset="-62572.83">23181 9346 634 0,'0'0'31'0,"0"0"-31"16,0 0-1-16,0 0 0 0,0 0-12 15,0 0-177 1</inkml:trace>
  <inkml:trace contextRef="#ctx0" brushRef="#br0" timeOffset="-61651.47">23181 9346 613 0,'31'144'74'16,"-35"-151"-73"-16,1 0 15 16,-2 3 34-16,3 3-17 15,-2-1-22-15,4 0-8 16,-9 2-3-16,5 0 15 15,2 0-6-15,-10 0-7 0,8 0-2 16,-7 2 10-16,1 12-1 16,4 0 4-16,-1 0-7 15,3-2-3-15,4-4-1 16,0-4-2-16,0-4 0 16,0 0-6-16,0 0 7 15,11 0-1-15,7-10 5 16,4-9-1-16,-4-6-3 15,-4 1 8-15,1-5-9 16,-2 1-3-16,-1-4 3 16,-6-2 0-16,3 0-1 15,-7-2-1-15,3 7-6 0,-5 4-3 16,0 11 5-16,0 7 4 16,0 7-2-16,0 0 1 15,0 0-7-15,0 0 5 16,0 14 5-16,0 13 0 15,-5 4 0-15,3 1-1 16,-3 3 0-16,3 2 2 16,2-5-2-16,-2-6 2 15,2-5-2-15,0-7 1 16,0-7 0-16,0-3 0 16,0-2 0-16,0-2 0 15,0 0 2-15,0 0-2 16,0-6-2-16,11-13 2 15,1 1-11-15,-4 4-2 16,1 2-2-16,3 7 6 0,-10 2 3 16,-2 1 6-16,0 2 0 15,0 0-6-15,0 0 1 16,0 0 4-16,0 8-2 16,0 8 5-16,0 0-2 15,0-2 3-15,0-3 7 16,0-8-6-16,0 2-2 15,0-5 2-15,0 0 0 16,0 0 4-16,0 0 8 16,11 0-7-16,0-12 4 0,7-2-13 15,-12 3 0-15,4 4-5 16,-8 0 4-16,-2 7 0 16,2 0 1-16,-2 0-6 15,0 0 2-15,0 0 1 16,2 0-4-16,-2 14 7 15,7 2 2-15,-7-2 0 16,0-5-1-16,2-4-2 16,-2-1 3-16,2-4-6 15,-2 3 7-15,2-3-6 16,10 0 0-16,1 0-48 16,3-8-45-16,-1-3-62 15,1 4-119-15</inkml:trace>
  <inkml:trace contextRef="#ctx0" brushRef="#br0" timeOffset="-61099.66">23497 9388 467 0,'0'0'78'0,"0"0"-34"16,0 0 8-16,0 0 0 15,0 0-21-15,0 0-11 16,0 0-12-16,-31 38-6 15,31-21 5-15,0-3-4 16,0-4-3-16,0-5 0 16,0-3 5-16,0-2-3 15,0 0-1-15,0 0 2 0,0 0 1 16,0 0 4-16,0-2-8 16,0-10 9-16,2 5-8 15,2-2-1-15,-4 5 0 16,0 3-1-16,0 1-3 15,0 0-2-15,0 0 1 16,0 0 1-16,0 0 0 16,0 0 3-16,0 0 1 15,0 0 0-15,0 4 3 16,0-4 0-16,0 0 2 16,0 0 0-16,5 0 5 15,-3 0 5-15,12-7-6 16,-6-15-9-16,15 0 0 0,-8-2-14 15,-1-2 1-15,-1 0 4 16,-1-2-5-16,-8 4 7 16,-4 7 7-1,2 5 3-15,-2 9 0 0,0 3 6 16,0 0-5-16,0 3-4 16,-4 18 3-16,-10 9 11 15,3 3-5-15,5 4-1 16,-4-1-7-16,6-3-1 15,-3-8-1-15,5-1-1 16,2-5-39-16,0-9-99 16,0-5-131-16</inkml:trace>
  <inkml:trace contextRef="#ctx0" brushRef="#br0" timeOffset="-60951.44">23557 9501 760 0,'0'0'110'0,"0"0"-98"16,0 0 44-16,0 0-23 16,0 0-33-16,0 0-1 15,7-8-158-15,2 0-228 16</inkml:trace>
  <inkml:trace contextRef="#ctx0" brushRef="#br0" timeOffset="-58409.7">24623 9336 456 0,'0'0'114'16,"0"0"-107"-16,0 0 6 0,0 0 41 15,0 0-4-15,0 0-35 16,0 0-10-16,0-4-1 16,0 4 15-16,0 0 4 15,0 0 5-15,0-2-3 16,0 2 7-16,0 0-7 16,0-2-7-16,0 2-4 15,0 0-11-15,0 0-3 16,0 0 5-16,0 0-3 15,0 0-2-15,0 0 0 16,0 0 0-16,0 0-2 16,0 0 2-16,2 0 0 0,-2 0 2 15,0 0-4-15,0 0 2 16,0 0-1-16,0 0 1 16,0 0 0-16,0 0 0 15,0 0-1-15,0 0-6 16,0 0 3-16,0 0-7 15,0 0-4-15,0 0-1 16,0 0-3-16,0 0 0 16,0 0 8-16,0 0 8 15,0 0 0-15,0 0 1 16,0 0 2-16,0 0-1 16,0 0-4-16,0 0 2 15,0 0-11-15,0 0-5 0,0 0 5 16,0 0 2-16,0 0 8 15,0 0 4-15,0 0 0 16,0 0 0-16,0 0 4 16,0 0-8-16,0 0 2 15,0 0-35-15,0 0-25 16,0 0 30-16,0 0-8 16,2 0-8-16,0 0-37 15,8 0-66-15</inkml:trace>
  <inkml:trace contextRef="#ctx0" brushRef="#br0" timeOffset="-55218.01">24589 9307 203 0,'0'0'110'16,"0"0"-34"-16,0 0 23 15,0 0-7-15,0 0-35 16,0 0-8-16,0 0-21 15,7 0-11-15,-7 0 7 16,0 0-3-16,0 0-5 16,2 0-3-16,-2 0-5 15,2 0 5-15,-2 0 6 16,0 0-2-16,0-9-8 16,0-3-2-16,-2 2-7 15,-2 0 0-15,-9 5 0 0,-1 0-10 16,1 5 2-16,-10 0 7 15,3 0-3-15,-2 0 4 16,2 8-5-16,9 4 5 16,4 0-2-16,7 2 2 15,0 3-6-15,0-2 4 16,3 2 2-16,16 0-5 16,6 0 5-16,2 0 1 15,2-1-1-15,-2 1 0 16,-12-2 0-16,1-3 0 15,-3-2 0-15,-13 1-1 16,0-5-1-16,0-2 0 0,0 2 2 16,-7-2 0-16,-13 1-7 15,-4 0 7-15,2-3-5 16,-5-2 6-16,9 0-1 16,5 0 0-16,4 0 1 15,7 0 4-15,2 0-5 16,0 0-1-16,0 0-26 15,15-4 6-15,23-4-7 16,7 4 5-16,-1-2-10 16,5 3-23-16,-7 2 15 15,-1 1 13-15,-13 0 23 16,-12 0 4-16,-7 0 1 16,-9 0 4-16,0 0-2 0,0 0 27 15,0 0 9-15,0 8 9 16,-2 3 4-16,-5 4-32 15,5-1-16-15,2-2 0 16,0-4-6-16,0-1 5 16,15-7-5-16,3 0-4 15,5 0 7-15,-6-3 0 16,1-14 5-16,1 0-4 16,-11-4 0-16,1-2 3 15,-7 0 0-15,-2 3-4 16,0 5 0-16,0 4 1 15,-2 3-1-15,-13 6-1 16,-1 2-4-16,1 0-2 16,-4 0 7-16,9 10 6 0,-2 4-4 15,12 1-3-15,0 2 4 16,0-3-6-16,0 2 3 16,12 0-1-16,5-9 1 15,5-3 0-15,7-4 0 16,5 0 0-16,-5 0 1 15,0-14-1-15,2-6 4 16,-4-1-4-16,-8-2 0 16,-9-3 0-16,-8-1 0 15,-2-1-9-15,0 2 9 16,0 1-3-16,0 2 3 16,0 7-2-16,-9 9 2 15,0 2 0-15,9 5-8 0,0 0 6 16,0 0 2-16,0 2-5 15,0 18 4-15,0 7 2 16,0 7-1-16,0 4 14 16,4 1 8-16,8 2-9 15,-1-8 10-15,-7-6-7 16,10-9-12-16,-10-6 2 16,3-7 1-16,-1-2-1 15,4-3 3-15,3 0 9 16,3-12-7-16,3-11-6 15,10 0-3-15,2-2 0 16,-8 6-2-16,-3 2-1 0,-9 7 0 16,-9 7-1-16,5 3-2 15,-5 0-8-15,0 0 4 16,10 9 8-16,-8 12 0 16,-2 0 7-16,5 2-7 15,-3 0 0-15,1-4 1 16,0-6 1-16,-3-6-1 15,0-5-1-15,2-2 6 16,7 0 4-16,-1 0 1 16,-2-9-2-16,13-11-5 15,-2-4-4-15,6 1 2 16,-5-2-4-16,2 4-1 16,-8 3-1-16,-6 8-12 0,1 5 12 15,-9 3-1 1,0 2-2-16,0 0-5 0,0 0 6 15,5 12 6-15,2 8 3 16,-1 1-1-16,5-2-1 16,3-5 1-16,-5-1-1 15,7-8 0-15,-8-2 1 16,5-3 1-16,10 0 1 16,-3 0-1-16,3-17 0 15,-2-3-1-15,-7 1-2 16,-7-4 0-16,-7 5-1 15,0 3-2-15,0 1-12 0,0 7 4 16,0 6-8 0,-11 1-17-16,8 0 22 0,-12 4 11 15,2 14 1-15,13-1 0 16,0 6 1-16,0-4 1 16,0 2-1-16,13-6-2 15,5-1 0-15,8-2 2 16,3-7-5-16,0-3-18 15,2-2-4-15,2 0 0 16,-6 0-17-16,-4-12 21 16,-5-2 11-16,-7-2 13 15,-11 0 1-15,0 4 7 16,-11 1 10-16,-3 5 6 16,-1 2-5-16,1 4-1 15,3 0-7-15,-7 0 5 0,3 3-6 16,3 8 4-16,-1 1-6 15,11 5-6-15,2-2 1 16,0 2-1-16,0-8 2 16,9 2 0-16,7-7-2 15,-10-4 5-15,17 0-2 16,-2 0 12-16,6-17-10 16,10-8 3-16,-11-8-7 15,3 1 5-15,-13-6-1 16,-1 1 5-16,-10-2 2 0,-5-1-11 15,2 6 2 1,-2 8-3-16,0 12 8 0,0 8-6 16,0 3-1-16,0 3-3 15,0 0 0-15,0 5-13 16,0 19 13-16,0 12 0 16,-5 6 1-16,3 6-1 15,2 0 0-15,0-2 0 16,0-7 0-16,0-10 0 15,12-6-4-15,-8-11-23 16,9-8-30-16,-6-4-22 16,13 0-173-16</inkml:trace>
  <inkml:trace contextRef="#ctx0" brushRef="#br0" timeOffset="-54417.83">26255 9162 110 0,'0'0'609'15,"0"0"-589"-15,0 0 12 16,0 0 48-16,0 0-41 16,0 0-31-16,0-2-8 15,0 31 0-15,0 14 9 16,0 3 0-16,-7-5 7 16,5-4-15-16,0-7 11 15,2-10-6-15,0-5-6 16,0-10 6-16,0-3-5 15,0-2 1-15,0 0-1 0,0 0 4 16,0 0-3 0,13-14-4-16,9-1-22 0,0 4-1 15,3 4 2-15,-9 7 1 16,-1 0 9-16,-11 0 4 16,-2 0 2-16,-2 7 7 15,0 4 1-15,0 1-1 16,0-2 2-16,-8-3 0 15,-12 1 7-15,-2-4 4 16,-3-1-9-16,7-2 11 16,-2-1-12-16,9 0-3 15,4 0 4-15,7 0-4 16,-2 0-23-16,2 0-28 0,2 0-47 16,23 0-17-16,15 0-11 15,-7 0 24-15,-2 0-16 16,-4 0 3-16,-11-1 77 15,-7-2 38-15,-5-1 113 16,-4 3 84-16,0-2-42 16,0-1-58-16,0 4-19 15,0 0-19-15,0 0-15 16,0 0-29-16,0 0-6 16,0 4-2-16,0 12-5 15,-4 1 1-15,4-6-2 16,0-1-1-16,0-6-2 0,0-1 2 15,0-3 5 1,0 0-5-16,0 0 1 0,6 0 2 16,6-4 5-16,5-13 2 15,-1 5-8-15,-7 2 1 16,-5 3-3-16,-2 4 0 16,3 3 5-16,-2 0-4 15,1 0-1-15,3 17 5 16,-5 16-3-16,-2 16 14 15,0 9-3-15,0 2-6 16,-11-2 3-16,-7-12-10 16,-7-16 1-16,8-14 2 15,-8-13-1-15,-6-3-4 16,-10-14 2-16,-14-22-56 16,-3-15-150-16,-4-5-366 15</inkml:trace>
  <inkml:trace contextRef="#ctx0" brushRef="#br0" timeOffset="-53528.52">23854 9846 461 0,'0'0'106'0,"0"0"-48"16,0 0 43-16,0 0-32 0,0 0-19 15,0 0-32-15,0-4-12 16,0 23-6-16,0 20 11 15,0 12 28-15,0 9-19 16,0 1-3-16,0-5-10 16,-4-8 1-16,-4-14-8 15,6-11 0-15,2-12 0 16,-2-6 0-16,0-5-45 16,-5 0-39-16,3-27-51 15,4-13-144-15,0-11-75 16</inkml:trace>
  <inkml:trace contextRef="#ctx0" brushRef="#br0" timeOffset="-52838.5">23869 9793 350 0,'0'0'66'0,"0"0"-60"15,0 0 6-15,0 0 50 16,0 0-3-16,134-32-22 16,-109 32-11-16,-3 11 19 15,-8 8-20-15,1 5-3 16,-11 5-10-16,-4 1-1 15,0 0 3-15,-15-4-11 16,-12-6 8-16,2-8 0 16,6-6-3-16,3-4 8 15,3-2-16-15,1 0 0 16,8-10-17-16,4-11 1 0,0-4-30 16,0-3-2-1,27 6 21-15,4 4 12 0,4 5 13 16,8 8-3-16,-7 2 2 15,-1 3 1-15,-1 0 2 16,-14 0 2-16,4 8-2 16,-15 8-2-16,0 3 2 15,0-1 12-15,-9 2 19 16,0-2-8-16,0-3 3 16,0-4 6-16,0-5-17 15,0-4-6-15,0-2 7 16,0 0-4-16,0 0-8 15,0 0-4-15,0-10-3 16,0-11-48-16,11-2-9 0,9 2 7 16,2 7 24-16,1 5 11 15,-8 7 17-15,3 0-3 16,-3 2 2-16,-1 0-2 16,-5 0 3-16,-7 5-5 15,2 12 6-15,4-2 14 16,-8 4 12-16,6 1 3 15,1-6-12-15,-5-4-9 16,2-4 0-16,3-4 0 16,-7-2 6-16,3 0 0 15,1 0-3-15,5-13 8 16,-7-4 0-16,2-7-4 16,-4 0-8-16,0-1-7 0,0 1 0 15,0 5-3 1,0 2-4-16,-8 9-17 0,-6 4-33 15,1 4 1-15,0 0 7 16,1 0-25-16,10 0 15 16,2 11-9-16,0-1-129 15</inkml:trace>
  <inkml:trace contextRef="#ctx0" brushRef="#br0" timeOffset="-52146.49">24623 9825 593 0,'0'0'86'0,"0"0"-24"0,0 0 24 16,0 0-36-1,0 0-22-15,0 0-28 0,0 15 0 16,2 10 6-16,-2 12 4 15,6 2 6-15,2-4-12 16,-4-5-3-16,0-10 5 16,3-8-5-16,-5-7-1 15,0-5 1-15,-2 0 0 16,2 0 6-16,6 0-3 16,5-23 12-16,3-7-13 15,1-9-3-15,1 2-8 16,-5 4 5-16,-4 12-4 15,-6 5 0-15,-3 9-9 16,2 7 14-16,-2 0-11 0,0 0-16 16,0 0 5-16,0 0-6 15,9 0-10-15,-5 0 30 16,7 0 9-16,5 0-4 16,2 3-2-16,4-3 3 15,-2 2 0-15,3 0 4 16,-6 3 5-16,-5 2-5 15,1 2-3-15,-7 7 3 16,2 1 8-16,-6 7 14 16,-2 0 5-16,0-2 5 15,0-2-15-15,0-2-13 16,0-4-1-16,2-3-5 16,7-10 2-16,6-1-9 0,-1 0-85 15,3-14-140 1</inkml:trace>
  <inkml:trace contextRef="#ctx0" brushRef="#br0" timeOffset="-51999.27">25015 9721 723 0,'0'0'75'0,"0"0"-62"15,0 0 14-15,0 0 4 16,0 0-31-16,0 0-49 15,0 0-163-15,40-18-41 16</inkml:trace>
  <inkml:trace contextRef="#ctx0" brushRef="#br0" timeOffset="-51121.98">25144 9926 727 0,'0'0'57'15,"0"0"-3"-15,0 0 48 16,0 0-53-16,0 0-20 16,0 0-26-16,0-16-3 15,0 4-2-15,-2 2-1 16,-7 5-6-16,1 5-4 0,-15 0 6 16,3 0 4-1,-2 5-2-15,2 11 4 0,4 4-2 16,3 2 2-16,-1 0 1 15,12-5 0-15,2 0-1 16,0-8-4-16,0 2 4 16,0-9-2-16,14-2 2 15,8 0-3-15,4-13 1 16,5-13 6-16,4-3 0 16,-6-5-1-16,-8 2 2 15,4-4-4-15,-11 3 0 16,-3-2 3-16,-7-2-2 15,-4 5 0-15,4 9 1 16,-4 6 0-16,0 11-2 0,0 3 2 16,0 3-2-16,0 0-8 15,0 14 1-15,0 13 6 16,0 9 1-16,-2 6 1 16,0 3 1-16,2-1-1 15,0-4-1-15,0-6 1 16,0-4 2-16,6-11-2 15,6-4-1-15,-1-7 1 16,0-6 0-16,3-2 4 16,1 0-5-16,5-18 4 15,5-8-2-15,-8-4-2 16,-1-4-7-16,-5-1-10 16,1 3-9-16,-10 6-3 0,-2 9-9 15,0 9 21 1,-4 8-4-16,-8 0 17 0,-1 0 3 15,6 13-4-15,0 8 6 16,5 3-1-16,0 1 5 16,2 1-3-16,0 3 8 15,0-5-1-15,2 1 4 16,12-8-1-16,-1-3-3 16,-5-4-2-16,4-8 3 15,-1-2 1-15,3 0-7 16,-6 0-1-16,1-6 0 15,7-10-1-15,-5 2-1 16,0 2 1-16,-6 8-1 16,-1 2 2-16,-4 2 1 0,0 0 1 15,0-2-2-15,0 2-3 16,0 0 0-16,0 0-1 16,0 0-3-16,0 0 0 15,9 2 3-15,-5 0-3 16,8-2-41-16,3 0-65 15,-4 0-93-15,3-14-109 16</inkml:trace>
  <inkml:trace contextRef="#ctx0" brushRef="#br0" timeOffset="-50931.7">25497 9668 600 0,'0'0'108'0,"0"0"-89"16,0 0-5-16,0 0-14 15,0 0 0-15,0 0-67 16,0 7-96-16,0 0-223 16</inkml:trace>
  <inkml:trace contextRef="#ctx0" brushRef="#br0" timeOffset="-50165.57">25497 9668 568 0,'18'99'172'15,"-21"-99"-152"-15,3 0-13 16,0 0 48-16,0 0-14 15,0 12-35-15,0 10 7 16,7 0 5-16,-2-1-8 16,-3-7-9-16,-2-7 5 15,0-4-4-15,0-3-2 16,0 0 1-16,2 0 5 16,-2 0-2-16,11 0 1 0,-2-7 0 15,6-8 4-15,10-6-8 16,0 3-1-16,-4 9 0 15,0 2 0-15,-17 5-2 16,-4 2 0-16,8 0-5 16,-8 0 4-16,8 14 2 15,1 8 2-15,2 4 1 16,-2 1-1-16,2-7 2 16,0-2-3-16,3-10 0 15,-14-5 3-15,0-3-2 16,6 0-1-16,10 0 4 15,6-20 4-15,5-1-6 16,-11-5-2-16,-12-1-3 16,0 5-7-16,-4 4 8 0,0 6 2 15,0 6-7-15,-8 6-14 16,-13 0 15-16,1 0 4 16,-6 14 2-16,8 8 0 15,-5 0 0-15,8 1-1 16,11-7-1-16,2-2 2 15,2-7 0-15,0-2-3 16,0-5 2-16,0 0 1 16,0 0-4-16,0 0-1 15,15 0 5-15,7 0 1 16,3 0 2-16,-12 0-3 16,3 0 0-16,-7 0 0 15,-9 8 0-15,6 10 0 0,-6 14 0 16,0 9 4-16,0 10 1 15,0 2 2-15,-22-4-4 16,0-10 0-16,-9-11-1 16,0-9 3-16,4-8-4 15,-2-5-2-15,0-6-5 16,2 0-15-16,9-9-85 16,5-20-48-16,11-10-297 15</inkml:trace>
  <inkml:trace contextRef="#ctx0" brushRef="#br0" timeOffset="-49784.01">26105 9833 396 0,'0'0'351'15,"0"0"-336"-15,0 0 2 16,0 0 68-16,0 0-50 16,0 0-17-16,-49 23-15 15,42 11-2-15,-1 6-1 16,8-2 4-16,0-2-3 16,0-8 0-16,0-8-1 15,0-10 5-15,0-8-5 16,0-2 0-16,17 0 16 0,3-12 6 15,3-16-2-15,2-4-14 16,-10-7-5-16,-9 5 9 16,-6 5-10-16,0 4-4 15,0 7-1-15,0 8-21 16,-13 8-17-16,-1 2-36 16,-5 0-56-16,5 7-32 15,1 2-196-15</inkml:trace>
  <inkml:trace contextRef="#ctx0" brushRef="#br0" timeOffset="-49693.88">26105 9833 658 0</inkml:trace>
  <inkml:trace contextRef="#ctx0" brushRef="#br0" timeOffset="-49559.68">26105 9833 658 0,'121'-58'117'0,"-121"57"-107"0,0 1 44 15,0 0-2-15,0 0-36 16,2 5-15-16,2 22-1 15,3 9 10-15,-7 5 12 16,0 3-12-16,0-1-10 16,-9-7 0-16,-4-11-2 15,-5-10-60-15,-3-9-48 16,2-6-62-16,-1 0-106 16</inkml:trace>
  <inkml:trace contextRef="#ctx0" brushRef="#br0" timeOffset="-48635.32">26076 9939 408 0,'0'0'148'0,"0"0"-135"16,0 0 15-16,0 0 37 16,0 0-12-16,0 0-26 15,85-23-17-15,-60 14-8 16,4 0 0-16,-3-6-1 16,3 1-1-16,-9-1 0 15,-9-2-2-15,1 1 2 16,-12 2 3-16,0 0-3 15,0 2 6-15,-2 6-1 16,-3 3 7-16,3 3-4 0,-1 0-6 16,1 0 2-16,2 5-1 15,-11 19 2-15,2 7-4 16,5 5 12-16,-3 0 9 16,2-1 13-16,5-9-10 15,0-6-6-15,0-8-4 16,0-7-3-16,0-5-3 15,0 0 5-15,0 0-9 16,5 0 8-16,-1-12-12 16,12-6 2-16,7-4-3 15,-8 2-1-15,-1 8-8 16,-12 6-2-16,0 6 1 0,0 0-1 16,0 0 3-16,5 10 8 15,-5 7 1-15,2 0 0 16,6-3 2-16,-6-2-2 15,5-4-1-15,-7-6 4 16,10 0-4-16,-8-2 1 16,9 0-1-16,5-12 3 15,-5-10 1-15,1-4-4 16,-3 2-9-16,-7-3-16 16,0 5-17-16,1 8-27 15,-5 4 29-15,0 10 23 16,0 0-36-16,0 0 0 15,0 10 53-15,-11 11 0 16,7-1 5-16,-3 2 2 0,7-2 1 16,0-4 17-16,0-4-4 15,7-2 1-15,3-6 0 16,2-4 18-16,8 0-2 16,-4 0-17-16,-1-8 0 15,1-12-21-15,-3 0 0 16,1-4-6-16,-10 2-30 15,-4 4-19-15,0 5-11 16,0 10 26-16,0 1-22 16,-14 2 28-16,3 0 27 15,5 0 7-15,-1 0-2 0,7 0 0 16,0 2-3 0,-2-2 5-16,2 0 3 15,0 0-1-15,0 0 0 0,0 0 21 16,0 2 9-16,9-2-8 15,-5 1-11-15,3 6 13 16,-5 0-13-16,0 8 3 16,0 2 10-16,1 6 13 15,-3 2 4-15,5 2-14 16,-3-1-17-16,2-6 0 16,9-6-10-16,5-6-2 15,11-8-9-15,5 0-60 16,-5-10-111-16,-7-17-383 15</inkml:trace>
  <inkml:trace contextRef="#ctx0" brushRef="#br0" timeOffset="-48090.52">23900 10282 675 0,'0'0'131'0,"0"0"-109"16,0 0 3-16,0 0 29 16,0 0-18-16,0 0 13 15,10 136-15-15,-10-78-9 16,0 1-12-16,-10 2-9 15,-9-3-4-15,-8-9 0 16,2-12-35-16,5-16-56 16,7-14-91-16,9-7-149 15</inkml:trace>
  <inkml:trace contextRef="#ctx0" brushRef="#br0" timeOffset="-47534.7">23921 10301 646 0,'0'0'114'16,"0"0"-94"-16,0 0-9 15,0 0 7-15,0 0-3 16,0 0-2-16,147-20-8 16,-114 26-5-16,-6 9-2 15,-10 2 2-15,-7 1 0 16,-10 2 0-16,0 0-7 15,-2-2 4-15,-35-4 1 16,0-5-2-16,-3-2-4 0,11-5 8 16,0-2-16-16,16 0 7 15,3 0 6-15,10 0-1 16,0-4-12-16,27-10-66 16,11-4 12-16,13-4 5 15,5-2-38-15,2-5-52 16,-4 0 60-16,-12 0 61 15,-9 0 27-15,-10 0 7 16,-10 4 30-16,-13-1 84 16,0 5 24-16,0 6-23 15,0 3-39-15,-7 9 8 16,1 3-36-16,4 0-18 16,-5 0-13-16,2 8 1 0,1 18-7 15,-7 13-5-15,-3 7 6 16,10 4 2-16,-3-3 5 15,7-1 3-15,0-5-17 16,0-5 1-16,0-8-4 16,9-5-4-16,7-9 1 15,1-9-3-15,8-5-68 16,4 0-39-16,0-8-2 16,0-15-67-16,-2 0-110 15</inkml:trace>
  <inkml:trace contextRef="#ctx0" brushRef="#br0" timeOffset="-47019.94">24516 10345 189 0,'0'0'175'0,"0"0"-65"16,0 0-33 0,0 0-24-16,0 0-7 0,0 0 1 15,-101 8-6-15,86 11-30 16,3 6 0-16,8 1 7 16,4-5 0-16,0 0 12 15,0-10-23-15,0-2-1 16,4-5 6-16,6-4-3 15,3 0-8-15,3 0 10 16,8-18 0-16,-4-4-11 16,5 0 0-16,-7 2-8 15,-5 2-7-15,0 6-14 16,-6 7 1-16,0 0 17 16,-5 5-4-16,0 0-1 15,0 7 16-15,5 12 0 0,-7 6 0 16,7 1 0-16,2-3 2 15,4-2-2-15,3-7 4 16,-3-6 0-16,3-8 10 16,1 0 10-16,8-8 1 15,0-18-17-15,-1-9-4 16,3-1-4-16,-5-2 1 16,-8-4-1-16,-10-4 1 15,-2-4-1-15,5-1-13 16,-7 11 3-16,0 12 9 15,0 19-1-15,0 9 1 16,0 0-4-16,0 12-3 0,0 19 6 16,-9 14 2-16,7 1 2 15,2 0-1-15,0-1-1 16,0-6 0-16,0-9 1 16,2-10-1-16,7-8-17 15,-5-9-91-15,-2-3-84 16,-2 0-119-16</inkml:trace>
  <inkml:trace contextRef="#ctx0" brushRef="#br0" timeOffset="-45250.34">24658 10297 611 0,'0'0'149'16,"0"0"-124"-16,0 0 23 0,0 0-19 15,0 0-29-15,0 0-6 16,81 0 4-16,-30 0 2 15,10 0-27-15,-11-4-19 16,-7-2-18-16,-7 0-26 16,-19 2 31-16,-10 0 23 15,-7-2 36-15,0-3 9 16,0 5 29-16,0 1 31 16,-2 1 19-16,2 2-16 15,0 0-12-15,0 0-27 16,0 0-8-16,-5 4-22 15,-4 18 6-15,3 10 7 0,-7 6-1 16,-1 6 7 0,5 11-8-16,1 3-11 0,-11 8 11 15,9 2-11-15,-13-1-1 16,5-3 1-16,5-9-3 16,-3-6 1-16,3-8-1 15,4-10 1-15,2-12-1 16,7-9-8-16,0-3-26 15,0-7-14-15,0 0-19 16,0 0-4-16,14-17 47 16,3-5-6-16,-1-4 20 15,-3 0 7-15,1-2 3 16,-8-2 8-16,3-4-8 16,-5-2 1-16,4-2-3 0,-8 2 2 15,0 2-2-15,0 4 2 16,0 5 7-16,-12 6 13 15,-3 5-16-15,-1 5-4 16,3 4 2-16,1 1-5 16,8 0-5-16,2-1-11 15,2 3-3-15,0 2-20 16,0-4-15-16,16 0-14 16,11-6 11-16,4 0-3 15,0 0-2-15,7 1-14 16,-7-3-16-16,0 7 26 15,-6-1 69-15,-10 5 42 16,-9 1 32-16,-3 0-7 0,-3 0 3 16,0 0 28-16,0 0-24 15,0 0-51-15,0 0-8 16,0 12 0-16,0 7-9 16,0 1-1-16,0-1-1 15,0-5 2-15,7-2-5 16,4-7 2-16,-7-2 4 15,8-3 3-15,3 0 11 16,1 0-4-16,1-15-10 16,-1-7-5-16,-5-2-2 15,1-4-15-15,-12 0 8 16,0 2-11-16,0 0 6 0,-3 6 0 16,-17 4 10-16,0 10 2 15,-3 6 9 1,4 0 15-16,3 6-7 0,5 10 6 15,7 4-10-15,4-1-10 16,0 4 6-16,0 1 11 16,13-6 4-16,7 1 9 15,5-8-1-15,2-7 1 16,4-4-4-16,-3 0-5 16,1-4-11-16,5-14-11 15,-6-4-2-15,-3 0-6 16,-9 1-11-16,-14-2-32 15,-2 5 19-15,0 3 9 0,-18 8-6 16,3 5-16 0,-3 2 11-16,0 0 5 0,9 0 21 15,0 4 3-15,9 6 3 16,0-3-1-16,0 2 1 16,0-1 5-16,0 0 5 15,13-1 15-15,3 2 7 16,-3-1-1-16,-1 1 3 15,1 2 6-15,1 1-26 16,-8-3-11-16,3 3 0 16,3-3-1-16,-8-1 2 15,2-3-4-15,1-2 0 16,-7-1 0-16,2-2 1 16,0 0 3-16,6 0-7 0,-6-4 3 15,13-17-23-15,-1-4-31 16,5-3-10-16,6 0-38 15,2 5 70-15,-7 6 20 16,-3 8 12-16,-6 4 15 16,-11 5-11-16,8 0-3 15,-8 0 12-15,2 17 41 16,-2 8 8-16,0 1-15 16,0 2 8-16,0-3-19 15,0-4-13-15,0-8-10 16,0-8-1-16,0-5-5 15,0 0 1-15,0 0 1 16,0 0 1-16,0-5 0 0,11-17-10 16,7-7-10-16,3 2-17 15,0 4-9-15,1 7-26 16,-1 6 31-16,-4 6 0 16,1 4 29-16,-9 0 2 15,4 0 0-15,-8 12 5 16,4 4 8-16,-5 2 29 15,-4 1-3-15,0 1 6 16,0-5-14-16,0-4-4 16,0-4-5-16,-4-5-7 15,4-2 3-15,0 0-8 16,0 0 0-16,0 0-4 0,0-16-6 16,0-8-17-16,6-3-15 15,17 0-6-15,10 5 6 16,-8 4 1-16,-6 13-6 15,4 5 36-15,-19 0 2 16,8 0 6-16,-8 5-4 16,3 13 24-16,-7 4 2 15,2 3 1-15,-2 2-6 16,0-1-2-16,0-4-5 16,0-5-5-16,0-8-7 15,0-5-5-15,0-4 0 16,0 0-26-16,0 0-140 15,29-18-480-15</inkml:trace>
  <inkml:trace contextRef="#ctx0" brushRef="#br0" timeOffset="-45121.15">26292 10469 901 0,'0'0'2'0,"0"0"-2"15,0 0-42-15,0 0-164 16</inkml:trace>
  <inkml:trace contextRef="#ctx0" brushRef="#br0" timeOffset="-40850.86">26917 9145 342 0,'0'0'180'16,"0"0"-141"-16,0 0 24 15,0 0 39-15,0 0-30 16,0 0-22-16,4 0-14 16,-4 0 0-16,0 0-5 15,0 0-13-15,0 0-7 16,-8 9-7-16,-19 6 6 0,-2 7-3 16,0 7-2-16,2 0-5 15,9-2 0-15,5 4 4 16,4 1-8-16,9-3 4 15,0-3 0-15,0-2-1 16,15-6 2-16,10-1-2 16,2-10-1-16,6-7-4 15,7 0-22-15,7-2-8 16,-5-20-5-16,-4-5-55 16,-7-5 48-16,-11-6 10 15,1-3 13-15,-15-1 9 16,1 0 6-16,-7 5 10 15,0 10 0-15,0 10 30 16,0 10 30-16,-7 3-33 0,5 4-25 16,2 0-1-16,0 2 8 15,-4 19 6-15,-6 11-9 16,6 9-4-16,-3 5 16 16,7 4-1-16,0 3-1 15,0-6-5-15,0-3 4 16,0-8-3-16,-4-10-4 15,4-7-7-15,-2-9 1 16,2-8-2-16,0-1 4 16,0-1-1-16,0 0 0 15,0 0-3-15,11-20 0 0,5-1-40 16,1-1-5 0,1 4 2-16,-9 4 2 0,-5 7 18 15,-2 5 10-15,-2 2-2 16,0 0-19-16,0 0 26 15,0 17 7-15,6 3 1 16,-4 1 9-16,-2 2 4 16,8-3 2-16,1-5-6 15,1-6-4-15,-8-4-2 16,-2-5 9-16,0 0 6 16,0 0 16-16,13-14-14 15,-7-9-15-15,4 2-5 16,-10-2-1-16,0 0-3 15,0 4 3-15,-16 0-10 16,-5 8 0-16,4 4-7 0,-1 7 18 16,3 0 2-16,1 0-1 15,7 5 4-15,-1 7-5 16,8-1 1-16,0 3-1 16,0-2-1-16,0 2 1 15,15-3 5-15,-1-2 2 16,1-7 4-16,-1-2 13 15,1 0-6-15,1 0 2 16,3-9-14-16,2-7 0 16,-1-2-4-16,-11-3-2 15,-3 5 3-15,1 1-3 16,-7 2-12-16,0 3-15 0,0 5-4 16,-7 5-6-1,1 0 26-15,-7 0-4 0,5 0 0 16,4 12 5-16,0 4 2 15,4 2 5-15,0-3 3 16,6 4 0-16,17-1 4 16,-10 0-3-16,3 1 5 15,-8 0 2-15,6-6 0 16,-9-1-8-16,1-3 4 16,1-4 0-16,-7-2-2 15,0-1 5-15,0 0 2 16,-13-2 7-16,-8 0-12 15,-1 0-1-15,-2 0-3 0,8 0 4 16,5 0-1 0,11-2-2-16,0-8-1 0,0-2-7 15,11-5 2-15,20-2-9 16,7 0-3-16,-5-4 17 16,6-2-7-16,-16 3 1 15,4 4 5-15,-11-1 1 16,-5 5 0-16,-1-1 4 15,-10 5 5-15,0 4 8 16,0 3-14-16,0 3-3 16,-21 0 0-16,1 0 2 15,3 12-2-15,3 6-1 0,1 5 1 16,13 1 0 0,0 5 0-16,0-1 1 0,11-2-2 15,5-5-3-15,11-2-10 16,-4-9-30-16,14-7-31 15,3-3-38-15,-5 0-3 16,1-9-5-16,-14-7-19 16,-5-3 140-16,-7 0 75 15,-10 3 38-15,0 2 27 16,0 0-1-16,-4 5-65 16,-12 5-59-16,-13 3 10 15,6 1-3-15,-1 0 9 16,2 14-6-16,-5 3-16 15,9 2 1-15,5-1-7 16,13-2-1-16,0 0 2 0,0-4-3 16,0-3 8-16,6-2 2 15,8-3 11-15,10-4 2 16,-8 0-8-16,4-9-5 16,9-16-4-16,-3-5-4 15,11-2 1-15,-8-11-3 16,-21-5 1-16,13-8-2 15,-19-6 1-15,9-2-1 16,-5 3 0-16,-6 15 0 16,2 16 0-16,-2 17 8 15,0 8-5-15,0 5-3 16,0 0-5-16,-2 14 5 0,-15 17-2 16,7 11 2-16,4 6 0 15,6 6 0-15,0-1 2 16,0 2-2-16,4-4-4 15,6-4-2-15,3-7-90 16,-5-9-108-16,4-13-157 16</inkml:trace>
  <inkml:trace contextRef="#ctx0" brushRef="#br0" timeOffset="-40719.67">27802 9513 891 0,'0'0'30'0,"0"0"-13"15,0 0 49-15,0 0-32 0,0 0-27 16,0 0-7 0,0 0-113-16,0-19-210 0</inkml:trace>
  <inkml:trace contextRef="#ctx0" brushRef="#br0" timeOffset="-36401.32">28317 9307 762 0,'0'0'73'15,"0"0"-44"-15,0 0-9 16,0 0 26-16,0 0-6 16,0 0-24-16,-14 0-12 15,14 3-2-15,-2 19-1 0,-9 9 14 16,0 5 5-16,-7 4-14 16,2-3-1-16,-10 4-4 15,3-7 1-15,3-7 0 16,3-8-1-16,7-9 0 15,10-7 3-15,-2-3 4 16,2 0-4-16,0 0 0 16,0 0-1-16,0-11 13 15,0-19-15-15,0-10 3 16,18-10-4-16,7-6 0 16,6-2 0-16,7 0-1 15,4 9-1-15,-11 13 2 16,2 14 0-16,-6 11-2 15,-4 6-1-15,-5 5 3 16,-5 0 1-16,1 0-1 0,-8 16-2 16,-4 10 2-16,-2 6 1 15,-2 6-1-15,-31-2-3 16,-10-3-6-16,-13-8 4 16,-4-4-7-16,11-9 7 15,0-4 3-15,16-4-9 16,6-4 7-16,7 0-10 15,13 0 10-15,5 0-5 16,2 0 3-16,0-10-29 16,9-2 28-16,17 1-14 15,3 8 14-15,2 3 5 16,4 0 4-16,-7 0 3 0,-6 12 2 16,-1 8-2-16,-6 6 1 15,1 0 2-15,-3-1 0 16,1-4-1-16,-1-6-6 15,-7-7 5-15,2-5 3 16,-2-3 5-16,7 0 11 16,5-3-14-16,7-12-4 15,0-4-6-15,3-2 4 16,1-4-5-16,-9 1-5 16,-2 4 5-16,-11 6-1 15,-5 9 0-15,0 2 0 16,-2 3-7-16,0 0-7 15,0 7 8-15,0 16 0 16,-6 8 6-16,-6 3 2 16,10-4-2-16,2-2 2 0,0-6 3 15,5-6-4-15,8-8 0 16,2-6-3-16,1-2 7 16,7 0-4-16,6-8 0 15,-2-13-1-15,-4-6 1 16,2 3 0-16,-7-4-6 15,-7 0-7-15,-7 1-1 16,-4 6 2-16,0 7-14 16,0 5 6-16,-8 8 11 15,-5 1 7-15,-1 0 1 0,10 3 0 16,-1 11 1 0,5 2 2-16,0 0-2 0,0 3-4 15,11-1 4-15,12-2 3 16,-8 0-3-16,3-2 0 15,-5-4 6-15,-6-7-6 16,-7 0 0-16,0-1 1 16,0 0 0-16,-2 2 2 15,-16-2 16-15,-5 2-8 16,4-1-3-16,7-3-5 16,6 0-3-16,4 0 0 15,2 0 9-15,0 0-6 16,2-9-1-16,20-7-4 15,1-6 2-15,8-2 0 16,0-2 6-16,-2-6-3 0,7-1-1 16,-7-1 6-16,-8 2-8 15,-2 3 9-15,-15 0-7 16,0 12-1-16,-4 5 4 16,0 5 3-16,0 7 1 15,0 0-4-15,0 0-5 16,-4 7-3-16,-13 22 3 15,-8 12 7-15,2 8-2 16,3 4-1-16,7-3-3 16,9-6 0-16,-6-7-1 15,8-8 2-15,2-7 0 16,0-10-4-16,0-5-5 0,0-7-33 16,12 0-55-16,15-3-133 15,2-21-274-15</inkml:trace>
  <inkml:trace contextRef="#ctx0" brushRef="#br0" timeOffset="-36097.89">29061 9377 753 0,'0'0'57'0,"0"0"-29"16,0 0 54-16,0 0-24 16,0 0-33-16,0 0-10 15,-102-9-3-15,75 26 9 16,12-2-3-16,1-2-12 15,9-1-3-15,5-2-3 16,0 1 0-16,0 3 1 16,25-2-1-16,6 2 2 0,5 1 2 15,-1-1-3-15,-6 2 0 16,-2 0 1-16,-11-2-2 16,-3 0-1-16,-4-2 1 15,-5-2 0-15,-4-2-5 16,0-3 1-16,0-2-25 15,0-3-29-15,-11 0-1 16,-13 0-3-16,-18-3-117 16,-10-22-103-16</inkml:trace>
  <inkml:trace contextRef="#ctx0" brushRef="#br0" timeOffset="-35933.63">28608 9142 756 0,'0'0'113'0,"0"0"-77"16,0 0 10-16,0 0 27 16,0 0-30-16,0 0-43 15,0-27-2-15,0 27-67 16,0 13-113-16,0 11-149 16</inkml:trace>
  <inkml:trace contextRef="#ctx0" brushRef="#br0" timeOffset="-33368.86">29262 9613 396 0,'0'0'181'0,"0"0"-112"15,0 0 39-15,0 0 26 16,0 0-51-16,0 0-30 16,0 0-12-16,4 0-5 15,5-8 1-15,13-8-24 16,5-2-10-16,-4-4-5 16,-2-4 3-16,0 0-1 15,1-6 2-15,-7-1-2 16,1 1-11-16,-11 9-12 15,-3 2 6-15,-2 9 6 16,0 7-14-16,0 2-15 0,-2 3 20 16,-11 0-4-16,-3 0 17 15,-3 0-3-15,13 4 3 16,2 9 3-16,4 1 1 16,0 4 2-16,2-1 0 15,20 4 1-15,3-1 0 16,-10-5 0-16,8 1-1 15,-10-4 1-15,-6 1 0 16,2-6 1-16,-9 0-3 16,0 0 2-16,0-2 0 15,-2 1 3-15,-12-2-3 16,-6-2 0-16,4 0 6 0,12-2-6 16,2 0 1-1,2 0-1-15,0 0 0 0,0-8-6 16,6-10-28-16,19-2 17 15,4 3-17-15,0 1-9 16,-4 9 24-16,-3 0 6 16,0 5 8-16,-8 2 3 15,-1 0 2-15,-7 0 0 16,-1 0 1-16,0 2 1 16,-5 12 10-16,0 5 11 15,0 1-5-15,0-1-8 16,0 0-1-16,0-7-8 15,0-2 1-15,2-5-1 16,4-5-1-16,1 0 3 16,7 0 1-16,-1 0 1 0,-5-9-2 15,6-9 7-15,-7-4-9 16,1-4 0-16,0-3 0 16,-8 1-1-16,0 2-1 15,0 6-3-15,-14 6 0 16,-1 9-3-16,-1 5 7 15,-7 0 7-15,8 0-1 16,3 0 0-16,-1 10-6 16,13 3 0-16,0 3 0 15,0 1 0-15,9-4 1 0,11-3 1 16,7-6 2 0,0-4-1-16,4 0-2 0,-4-6-1 15,4-13 0-15,-2-6-8 16,-7-3-8-16,3-4-40 15,-14-3 24-15,-2-2 29 16,-5-1 3-16,-4 2 0 16,0 6 9-16,0 8 8 15,0 8 25-15,-4 10-24 16,-5 4-17-16,0 0 11 16,-2 12-7-16,7 16 2 15,-6 11 0-15,10 5-7 16,0 5 7-16,0 3 0 15,0-3 9-15,0-7-13 16,0-9 7-16,2-6-1 0,1-13 3 16,4-9-8-16,-7-3 3 15,2-2 6-15,9 0 8 16,5 0-5-16,11-9-3 16,2-9-10-16,-8-1 1 15,0 2-3-15,-8 4 0 16,-4 4 2-16,-2 5-3 15,-5 4 0-15,-2 0 1 16,0 0-1-16,0 0-8 16,0 0 1-16,0 15 2 15,0 10 5-15,0-2 0 16,0-2 3-16,0-9-3 0,0-4 3 16,0-6-3-1,0-2 0-15,0 0 6 0,2 0-1 16,12 0 9-16,1-17-7 15,10-4-6-15,-10-4-1 16,-1 4 1-16,-8 0 0 16,1 10-1-16,-3 4 0 15,-4 6-1-15,2 1-1 16,-2 0-6-16,0 0 3 16,0 0-4-16,0 3 7 15,0 12 2-15,0 0-2 16,8 1 5-16,-2-4-3 15,7-3 1-15,-1-3 0 0,3-6 5 16,1 0-4 0,3 0 0-16,4 0 2 0,2-10-2 15,-7-7-2-15,-5 1 1 16,-2 1 3-16,-11-5-4 16,0 6-6-16,0 2-10 15,0 5-6-15,0 7 18 16,-13 0 0-16,-3 0-2 15,-2 16 0-15,7 6 6 16,-2 2-5-16,13 3 4 16,0-1 1-16,0-2-5 15,4-2 2-15,16-6-2 16,9-5 2-16,-2-4-3 16,7-5-6-16,-5-2-6 0,0 0 0 15,0-4 14-15,-14-12-1 16,-1 0 2-16,-8-3 4 15,1 0-1-15,-7 3 3 16,0 5 15-16,0 4-8 16,0 5-10-16,-13 2-5 15,-3 0 5-15,-9 6 16 16,8 12-9-16,-4 1-2 16,13 2-5-16,8-1 0 15,0 0 0-15,0-4 1 16,0-2 3-16,2-8 4 0,15-4-2 15,8-2 9 1,4 0 3-16,4-12-9 0,-4-8-7 16,-6-8-1-16,-1-4 5 15,-2-7-3-15,-4-6 1 16,-1-9 6-16,-3-7-10 16,-6-8-2-16,3-1 1 15,-3 8 1-15,2 16-1 16,-8 16-2-16,2 18-1 15,-2 12-8-15,0 0 1 16,-14 26 2-16,-13 20 9 16,10 15 4-16,1 9-4 15,3 5 2-15,8 1-2 16,3-4 0-16,2-5 2 0,0-4-1 16,0-10 3-1,11-14-6-15,0-13 4 0,7-12-4 16,9-12-33-16,0-2-194 15,4 0-531-15</inkml:trace>
  <inkml:trace contextRef="#ctx0" brushRef="#br0" timeOffset="-33240.67">30844 9629 967 0,'0'0'81'16,"0"0"-77"-16,0 0 40 15,0 0-34-15,0 0-10 0,0 0-222 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5:05:29.493"/>
    </inkml:context>
    <inkml:brush xml:id="br0">
      <inkml:brushProperty name="width" value="0.05292" units="cm"/>
      <inkml:brushProperty name="height" value="0.05292" units="cm"/>
      <inkml:brushProperty name="color" value="#FF0000"/>
    </inkml:brush>
  </inkml:definitions>
  <inkml:trace contextRef="#ctx0" brushRef="#br0">10499 11485 679 0,'0'0'169'15,"0"0"-92"-15,0 0-7 16,0 0 20-16,0 0-7 16,0 0-10-16,0 0-28 15,75-23-3-15,-38 17-6 16,-6 0-7-16,0 0-6 0,-2 1-2 15,-1 0-5-15,4-3-9 16,0 4-4-16,-11-2-3 16,-9 0 2-16,-8 1-2 15,-4 4-1-15,0 1 0 16,0 0-10-16,0 0 3 16,-14 0-1-16,-17 0 9 15,-13 8 0-15,-10 2 0 16,-2 4 3-16,12-2-3 15,7 0 0-15,12 0 2 16,9-4-1-16,9-3 8 16,7 0-9-16,0-1 10 0,9 4 0 15,34 1-1 1,19 2 18-16,30-3 1 0,1-8-10 16,-6 0-15-16,-16 0 3 15,-29-7-1-15,-26 1-5 16,-16-3-10-16,-16 1-46 15,-46 5-13-15,-18 3-91 16,0 0-176-16</inkml:trace>
  <inkml:trace contextRef="#ctx0" brushRef="#br0" timeOffset="12403.29">13950 15037 825 0,'0'0'76'15,"0"0"-56"-15,0 0 12 16,0 0 28-16,0 0 18 15,0 0-17-15,0 0-10 16,0 0-15-16,53-24-8 16,-53 24-7-16,0 0 6 15,0 0 4-15,0 4-5 16,-9 8-9-16,-11 5 3 16,-9 3 1-16,-7 3-3 15,3 1-5-15,-7-4-5 0,5 1 0 16,-2-5-2-1,6 0-4-15,5-4-1 0,6-2 0 16,6-5-1-16,5 0 0 16,7-5 0-16,2 0-1 15,0 0-1-15,0 0 0 16,0 0-2-16,0 0-1 16,0 0-1-16,0 0-5 15,2 0-6-15,25-5 11 16,6-13-2-16,19-4 2 15,2-1-1-15,3-3-2 16,3 3 6-16,-4 0-2 0,-5-1 5 16,-3 3 0-16,-20 8 0 15,-10 4 0-15,-14 6 2 16,1 3 0-16,-5-3 2 16,0 3 4-16,0 0 1 15,0 0 2-15,0 0-7 16,-7 0-3-16,-22 20 3 15,-13 16 6-15,-5 3-2 16,-4-6-1-16,6-3-3 16,5 2 3-16,7-6-2 15,2-5 0-15,6-4-5 16,9-2 1-16,5-7-1 16,9-6 0-16,2-2 0 0,0 0 0 15,0 0 0-15,0 0-1 16,0 0-2-16,0 0-2 15,0 0-6-15,0 0-1 16,0 0-11-16,0 0-12 16,0 0-16-16,0 0-80 15,0 0-74-15,0-5-185 16</inkml:trace>
  <inkml:trace contextRef="#ctx0" brushRef="#br0" timeOffset="17501.84">23852 15244 514 0,'0'0'100'15,"0"0"-78"-15,0 0 24 16,0 0 58-16,0 0-8 16,0 0-51-16,0 0-12 15,0 0-4-15,60-20-4 16,-49 16 2-16,3-3-18 16,-1-2 10-16,0 0-10 15,-2 4-4-15,2-1-1 16,-3 4 10-16,-10 0 13 15,0 2 0-15,0 0-6 16,0 0-11-16,-23 0-8 0,-22 28 0 16,-19 8 22-16,-28 11 30 15,-8 4-24-15,-5-3-7 16,3-2-3-16,8-7-6 16,18-7-9-16,21-9 2 15,22-6-5-15,10-5 5 16,17-6-5-16,3-5 0 15,3-1 0-15,0 0 1 16,0 0-2-16,24 0 16 16,28-9-8-16,15-18-8 15,9-1 2-15,8-1-3 16,-4-3 3-16,-1-3 1 16,-6-2-8-16,-6 5 3 0,-16 3-1 15,-13 9 2 1,-13 8 2-16,-17 3 0 0,0 4 1 15,-6 2-3-15,-2 2 8 16,0 1-2-16,0 0-5 16,-2 0-1-16,-33 21-4 15,-13 12 4-15,-21 12 1 16,-7-2 4-16,3 3 2 16,1-4-6-16,9-10 1 15,15 5-2-15,5-11 0 16,14-6 0-16,7-4 0 15,13-8 0-15,0-2-29 16,7-2-40-16,2-4-111 16,0 0-240-16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5:06:10.858"/>
    </inkml:context>
    <inkml:brush xml:id="br0">
      <inkml:brushProperty name="width" value="0.05292" units="cm"/>
      <inkml:brushProperty name="height" value="0.05292" units="cm"/>
      <inkml:brushProperty name="color" value="#FF0000"/>
    </inkml:brush>
  </inkml:definitions>
  <inkml:trace contextRef="#ctx0" brushRef="#br0">18600 9878 164 0,'0'0'0'0,"129"-53"-5"16,-62 28 3-16,-9 0 2 0,-11-1 2 16,-3 0 32-16,-17 2 80 15,2 0 57-15,-14 2-96 16,-3 2-51-16,-6-3-13 16,-1 6 11-16,-5-3-7 15,2 4 2-15,-2-2 12 16,0 2-1-16,0 1 10 15,0 0 35-15,0 3 19 16,0 2-37-16,0-1 3 16,0 6 6-16,-9-2-20 15,3 2 2-15,-4 2-7 16,-5 2-16-16,-3 1-6 0,-6 0 3 16,-5 0-7-16,-2 19-2 15,-10 8-4-15,1 6 6 16,0 10-2-16,4 3-3 15,0 8-4-15,5 8-3 16,9 4 2-16,0 10 2 16,16 5-2-16,-2 1-3 15,8 3 4-15,0 0 1 16,8 4 2-16,13 7 2 16,6 9-4-16,2 1 0 15,-6 3 2-15,-19 0-2 16,-4 0-1-16,0-1-4 15,-23-4 1-15,-14-4-1 0,-15-8 1 16,-4-1-2 0,-1-10 2-16,-3-2-1 0,2-7 0 15,2-13-4-15,0-13 4 16,9-8 4-16,5-17-4 16,15-8 0-16,12-5-1 15,3-8 1-15,10 0 0 16,2 0-1-16,0 0 1 15,0 0-1-15,0 0 0 16,0 0-3-16,0 0-8 16,0 4 7-16,4 8 1 15,21 8 2-15,2 8 1 16,11 10 1-16,-3 6 5 16,2 8-5-16,-4 4 0 0,-4 4-4 15,2 2 4-15,-4 5-6 16,-3 5 0-16,-10 6 5 15,-10 2 1-15,-4 5 0 16,0 9 0-16,-9 8-5 16,-9 15 5-16,-7 11 3 15,6 4-3-15,-8 4-1 16,0-1 1-16,5-11 0 16,-5-8 2-16,0-5-5 15,1-2 4-15,1-5-1 16,3-2 0-16,-3-3 3 15,8-3-2-15,-1-1 0 16,5-4 0-16,-1-3 0 0,5-2 0 16,-3-2-1-16,6 2 2 15,-1 1-2-15,3-1 0 16,-2-3 3-16,-2-10-1 16,6 0-2-16,2-7 1 15,0-2-1-15,0 0 0 16,10 2 1-16,7 1 0 15,8-3 0-15,4-8-1 16,2 0 1-16,-2-12-1 16,-7-8 0-16,3-10 0 15,-1-1 1-15,-2-10 0 16,3-1 0-16,-8-4 0 16,6-5-2-16,2-3 1 0,4-2-3 15,8 0-12-15,15 0-12 16,4 0-84-16,6 0-11 15,-4 0-166-15,0 0-49 16</inkml:trace>
  <inkml:trace contextRef="#ctx0" brushRef="#br0" timeOffset="159.26">19202 16082 1052 0,'0'0'62'0,"0"0"-62"16,0 0-1-16,0 0-60 0,0 0-102 15,0 0-500-15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09:38.249"/>
    </inkml:context>
    <inkml:brush xml:id="br0">
      <inkml:brushProperty name="width" value="0.05292" units="cm"/>
      <inkml:brushProperty name="height" value="0.05292" units="cm"/>
      <inkml:brushProperty name="color" value="#FF0000"/>
    </inkml:brush>
  </inkml:definitions>
  <inkml:trace contextRef="#ctx0" brushRef="#br0">14034 9593 507 0,'0'0'224'15,"0"0"-177"-15,0 0-19 16,0 0 58-16,0 0-1 16,0 0-27-16,0 0-12 15,2-6-14-15,-2 6-10 16,0 0 6-16,8 0-8 15,-4 0 4-15,2 3-7 16,5 17 6-16,3 6 13 16,1-1-25-16,-3 1 4 15,-1-2-2-15,-3-4-6 16,4-6-4-16,-5-3 0 16,-3-10 3-16,-2-1-3 15,-2 0 0-15,0 0-1 0,12 0 0 16,3 0 2-16,10-19 3 15,8-10-5-15,0-5 3 16,7 2-4-16,-3 2-1 16,-2 6 4-16,-6 1-5 15,-2 9 2-15,-12 6-1 16,-4 5 0-16,-9 3-1 16,1 0 1-16,-3 0 0 15,0 0-1-15,0 0-2 16,0 0-4-16,0 0-29 0,-14 14-7 15,-6 6-71 1,-6 4-70-16,-3-6-170 0</inkml:trace>
  <inkml:trace contextRef="#ctx0" brushRef="#br0" timeOffset="4319.76">14297 11410 409 0,'0'0'117'0,"0"0"-88"15,0 0-22-15,0 0 34 16,0 0 25-16,0 0-14 16,0 0-8-16,0-6-7 15,0 6-14-15,0 0 8 16,0 0 2-16,0 0 0 15,0 0-5-15,0 0-9 16,0 0-5-16,0 0 1 16,0 0 2-16,0 0-3 15,0 0-1-15,0 0-2 16,0 0 5-16,0 0-7 16,0 0-5-16,0 0-3 15,0 0 0-15,0 0-1 0,5 0 2 16,1 0-2-16,4 1 0 15,3 12 1-15,-5 1 3 16,4-2-2-16,-1 0 0 16,-7-4-2-16,4-1 3 15,-4-2-3-15,-2 1 1 16,0-3-2-16,3 2 3 16,-5-3-2-16,0-2 1 15,0 2 1-15,0-2-2 16,0 0 0-16,0 0 2 15,2 0-1-15,-2 0 0 0,0 0 6 16,0 0-2 0,0 0 3-16,2 0-1 0,0 0 1 15,7 0-2-15,7-18-5 16,4-4 8-16,9-2-3 16,0 1-2-16,-1 4 0 15,1 3 0-15,-2 2-2 16,-2 2-2-16,-7 1 4 15,-5 4-4-15,-4 4 2 16,-6 1-1-16,-3 2 1 16,0 0-1-16,0 0 0 15,0 0-1-15,0 0-1 16,-8 0-20-16,-11 2-12 16,-8 15-45-16,-2 1-16 15,2 0-123-15,7-3-23 0</inkml:trace>
  <inkml:trace contextRef="#ctx0" brushRef="#br0" timeOffset="7998.5">14694 13551 565 0,'0'0'52'16,"0"0"-49"-16,0 0-3 16,0 0-2-16,0 0 2 15,0 0 18-15,0-4-3 16,0 4-3-16,0 0-5 15,0 0 0-15,0 0 0 16,0 0 8-16,0 0 7 16,0 0-9-16,0 0 6 15,-2 0-5-15,-7 0-4 16,5 0-9-16,-6 0-1 16,6 0 3-16,-2 0-3 15,-1 0-2-15,5 0 2 0,-8 0 0 16,8 0 4-16,-2 0-4 15,2 0 0-15,0 0 3 16,2 0 2-16,0 0 5 16,0 0 13-16,0 0 1 15,0 0-3-15,0 0-4 16,0 0-2-16,0 0-7 16,0 0 1-16,0 0 3 15,0 0 0-15,0 0 5 16,0 0-4-16,0 0-2 15,0 0 1-15,0 0-6 16,0 0 1-16,0 0-3 0,0 0 1 16,0 0-2-16,0 0-2 15,0 0 3-15,8 0 0 16,4 0 0-16,1 0 4 16,3 4 6-16,-1 0-7 15,1 5 2-15,-3-2 4 16,0 2-9-16,-1-2-3 15,-6 2 0-15,3-4 2 16,-7 1-1-16,0-6-1 16,-2 5-1-16,0-5 2 15,0 0 0-15,0 0-1 16,0 0-1-16,0 0 0 16,0 0 1-16,0 0 1 15,0 0 5-15,0 0-6 0,0 0 2 16,0 0-3-16,0 0 0 15,0 0 4-15,0 0-4 16,0 0 0-16,3 0-2 16,-3 0 2-16,0 0 0 15,0 0 0-15,0 0 2 16,0 0-2-16,0 0 1 16,5 0-1-16,-1 0 0 15,5-3-5-15,-1-6 5 16,13-6 2-16,1-6-2 15,5-2 0-15,11-5 0 16,-1-2 1-16,6 4-1 16,-1 2-1-16,-2 4 1 0,-11 4 5 15,-6 6-5-15,-15 4-1 16,0 4 1-16,-8 2-2 16,0 0 2-16,0 0-1 15,0 0-2-15,0 0-23 16,-16 13-17-16,-5 10 15 15,2-1-30-15,1 3-63 16,0-2-30-16,7-5-166 16</inkml:trace>
  <inkml:trace contextRef="#ctx0" brushRef="#br0" timeOffset="8966.52">14623 15416 646 0,'0'0'62'16,"0"0"-38"-16,0 0 4 15,0 0 49-15,0 0 16 16,0 0-42-16,27-66-29 15,-27 64 3-15,0 2-2 16,2 0-4-16,-2 0 0 0,0 0 1 16,0 0-9-16,0 0-2 15,2 0-8-15,9 10 5 16,0 8-2-16,3 1-2 16,-1 2 4-16,-4-5-5 15,2-4 0-15,-2-2-1 16,-5-2-3-16,-4-6 3 15,0 0 0-15,0-2 1 16,0 0-2-16,5 0 1 16,0-2 0-16,1-16 0 15,7-10 1-15,5-4 2 16,9-4-2-16,0 2-1 16,2 6 6-16,7 6-2 15,-7 8-4-15,-7 6 3 0,-9 2 0 16,-13 6-2-16,0 0 2 15,0 0-3-15,0 0 1 16,0 0-1-16,0 0 0 16,0 0-1-16,0 0-3 15,0 0 1-15,0 0-2 16,0 2-11-16,0 0-9 16,0 0-24-16,-2 4-4 15,-7-4 2-15,5-2-84 16,-6 0-8-16,6 0-26 15,2 0-191-15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41:29.220"/>
    </inkml:context>
    <inkml:brush xml:id="br0">
      <inkml:brushProperty name="width" value="0.05292" units="cm"/>
      <inkml:brushProperty name="height" value="0.05292" units="cm"/>
      <inkml:brushProperty name="color" value="#FF0000"/>
    </inkml:brush>
  </inkml:definitions>
  <inkml:trace contextRef="#ctx0" brushRef="#br0">7922 9176 280 0,'0'0'0'0,"0"0"22"16,131-77-1-16,-57 21-21 15,20-18-25-15</inkml:trace>
  <inkml:trace contextRef="#ctx0" brushRef="#br0" timeOffset="66.09">8990 8104 211 0,'109'-157'0'0,"-22"-2"-20"16,-29 11-98 0</inkml:trace>
  <inkml:trace contextRef="#ctx0" brushRef="#br0" timeOffset="14839.19">15811 3101 700 0,'0'0'104'16,"0"0"-33"-16,0 0 5 15,0 0-14-15,0 0-13 16,0 0 0-16,0 0 0 16,9 0-19-16,-9 0-5 15,0 0-1-15,4 12-13 16,6 5 23-16,-4 3-11 15,5-2-7-15,-5-1 4 16,2-2-16-16,-4-5 7 0,3-3-5 16,-5-2 1-16,2-5 1 15,-2 0 6-15,10 0-3 16,15-5 12-16,13-18 2 16,8-9-8-16,20-10-11 15,-4-2 3-15,3 2-8 16,-9 4 0-16,-4 7-1 15,-14 12 0-15,-16 4 0 16,-9 7 0-16,-7 8-4 16,-8 0 2-16,0 0-5 15,0 0-8-15,0 0-10 16,0 0-17-16,0 3-29 0,0 12-126 16,0 6 13-16,-12-2-200 15</inkml:trace>
  <inkml:trace contextRef="#ctx0" brushRef="#br0" timeOffset="27471.88">26801 8964 299 0,'0'0'179'0,"0"0"-145"16,0 0-1-16,0 0 66 16,0 0-1-16,0 0-12 15,0 0-24-15,0 0-17 0,-81-13-11 16,77 11 4-16,2 2-7 16,2-2 0-16,0 2-12 15,0 0-16-15,0 0 7 16,0 0-10-16,16 0 1 15,15-3-1-15,11 3 0 16,10-3 1-16,6-1 1 16,2-1-2-16,-3 0-1 15,3-3 1-15,-6 0 2 16,-9 3-2-16,-7 0-1 16,-16 3 1-16,-7 2 1 15,-8 0-1-15,-7 0-2 0,0 0 2 16,0 0 3-1,0 0 2-15,-5 0-3 16,-16 0-2-16,-16 0-7 0,-5 0-2 16,-3 0-1-16,-1 0-4 15,-1 0-1-15,-2 0 1 16,0 4 1-16,5-1 12 16,3 0 2-16,8-3-1 15,-1 0 2-15,12 0 6 16,2 2-4-16,4 0 7 15,10-2 1-15,-3 0 0 16,5 0-2-16,4 0 1 16,0 0-9-16,0 0 0 0,0 0-2 15,0 0 3-15,6 0-3 16,21 0 2-16,11 0 4 16,11 0 5-16,14 0 3 15,3 0 6-15,5-2 0 16,8 0 13-16,-8 0-21 15,-7 2 2-15,-4 0-12 16,-6 0 5-16,-10 0-5 16,-7 0-2-16,-11 0 0 15,-17 0 0-15,-2 0 1 16,-7 0 1-16,0 0 3 16,0 0-3-16,-5 0 4 15,-19 0-1-15,-16 0-4 16,-12 0-1-16,-6 0-5 0,-4 4-7 15,-5 0-8-15,3 0-5 16,-6 0 7-16,10 3 5 16,3-5 8-16,7-2 5 15,15 3 0-15,8-1 1 16,9-2 3-16,7 0 1 16,2 0 4-16,9 0 2 15,0 0 0-15,0 2 0 16,0-2-11-16,0 0 0 15,0 0 0-15,15 0 0 16,19 0 0-16,11 0 5 16,13 0 6-16,11-4 4 15,2-1 1-15,3-4 2 0,-8 6 0 16,-1-2-6 0,-7 5-4-16,-4 0 1 0,-10 0 0 15,-17 0-5-15,-3 0-4 16,-15 0 2-16,-5 0 1 15,-4 0-3-15,0 0 0 16,5 0 4-16,-5 0-3 16,0 0-1-16,0 0 0 15,0 0 0-15,0 0-5 16,0 0-17-16,0 0-29 16,0 0-79-16,7 0-55 15,2-7-294-15</inkml:trace>
  <inkml:trace contextRef="#ctx0" brushRef="#br0" timeOffset="30241.96">30343 6960 689 0,'0'0'122'0,"0"0"-50"15,0 0-14-15,0 0 10 16,0 0-23-16,0 0-35 16,0 0-9-16,0 85 6 15,0-15 15-15,7 10-10 16,-3 4 0-16,5 0 3 16,0-6-14-16,0-12 0 15,2-12-1-15,-3-16 1 16,4-5-1-16,-1-15 0 15,1-8-11-15,-4-6-8 16,-1-4 10-16,1 0 3 16,2 0 2-16,-1-16 4 0,-5-10 4 15,-4-6 0-15,0-5-3 16,0-1 4-16,0 1-4 16,-13 3 1-16,-1 3 6 15,-1 4-2-15,-1 6-3 16,1 1-1-16,-1 0 3 15,-4 0-5-15,-2 2 1 16,-3 1-2-16,0 5 1 16,1 4-2-16,4 5 1 15,4 3-3-15,3 0-1 16,1 0 4-16,8 0 1 16,-2 0 0-16,6 0-3 15,0 0-2-15,0 0 4 16,0 0-2-16,0 0 3 0,0 0 1 15,-5 0-1-15,5 0 0 16,0 0 0-16,0 0 0 16,0 0-1-16,0 0 1 15,0 0-2-15,0 0-2 16,0 0 3-16,0 0-4 16,11 0 5-16,5 0 0 15,6 0 3-15,5 0-3 16,-3-2 0-16,5-5 2 15,-2 0-2-15,0-2 0 16,-2-1 2-16,-6 2-2 16,2-1 0-16,-11-1 0 15,2-2 2-15,-1 0-1 0,-5 1 1 16,0 6 0-16,-4 1-2 16,-2 4 1-16,0 0 5 15,0 0-3-15,0 0-2 16,0 0 1-16,0 0-2 15,0 0-3-15,0 0 1 16,0 0-7-16,0 18 5 16,2 4 4-16,0 6 0 15,5-6 1-15,-3-3-1 16,5-2-1-16,-2-5-1 16,2-4 2-16,-3-2 0 15,3-4-1-15,5-2 1 16,-1 0-1-16,3 0 2 15,1-13 0-15,1-6 2 0,3-4-2 16,-6 0 2-16,-7-5-2 16,0 5-1-16,-4 6 3 15,-2 2 1-15,3 9 0 16,-5 2-1-16,0 2 2 16,0 0-3-16,0 2-2 15,0 0-4-15,0 0 2 16,0 0-3-16,0 0-2 15,0 19 3-15,0 1 3 16,4 2 0-16,2-3 0 16,4-4 1-16,-1-3 0 0,1-4-1 15,0-5 0-15,1-1 1 16,2-2 1-16,-4 0 2 16,4-4-1-16,-4-11 1 15,3-6 1-15,-8-1-4 16,-2-2 0-16,-2 1 0 15,0 0-2-15,0 3-4 16,0 2 3-16,0 8-1 16,0 2 3-16,0 4 1 15,0 4 0-15,0-2 1 16,0 2-1-16,0 0 1 16,0 0 0-16,0 0 0 0,0 0-1 15,-2 0-2-15,2 0 0 16,0 0 2-16,0 0 1 15,13 2 0-15,-1 4-1 16,3 2 1-16,1 0-1 16,-1 2 0-16,-1 5 0 15,-1-6-1-15,-1 5 0 16,-8 2 0-16,7-1 1 16,-9 0 0-16,0-2 0 15,2-5 0-15,2-3 0 16,-4-3 0-16,0-2 1 15,9 0 0-15,-3 0 2 0,13-11 11 16,6-11 1 0,2-1 9-16,-12 0-10 0,-1-2-1 15,-3 1-6-15,1-2 2 16,-1-1-8-16,-4-5 5 16,0 1-4-16,-5 4-1 15,1 4 2-15,-3 11 1 16,-2 6 1-16,0 4-1 15,0 2 1-15,0 0-4 16,0 0-1-16,0 0-4 16,0 0 0-16,0 0 2 15,0 0 2-15,0 0-1 16,0 0 1-16,0 0 0 16,0 0-2-16,0 0 1 15,0 0 0-15,0 0 0 0,0 0 1 16,0 0-1-16,0 0 1 15,0 0 0-15,0 0-1 16,0 0 1-16,0 0-2 16,0 0 1-16,0 0 1 15,0 0-1-15,0 0 0 16,0 0 2-16,0 0-2 16,0 0 1-16,0 0 0 15,0 0 0-15,0 0 0 16,0 0 1-16,0 0-1 15,0 0-1-15,0 0 1 16,0 0 0-16,0 0 0 0,0 0 0 16,0 0 1-1,0 0-1-15,0 0 1 0,0 0 0 16,0 0-1-16,0 0 0 16,0 0-2-16,0 0-12 15,0 0-17-15,0 0-32 16,0 0-51-16,2 0-182 15</inkml:trace>
  <inkml:trace contextRef="#ctx0" brushRef="#br0" timeOffset="31741.71">30944 7192 566 0,'0'0'83'16,"0"0"-39"-16,0 0 72 15,0 0-22-15,0 0-58 16,0 0-6-16,0-79-10 16,0 54 0-16,-4-4 4 0,0-6-5 15,-1-1 2-15,-1-6-6 16,2 0-4-16,-8 1 3 16,3 6-4-16,3 3 1 15,-2 6-1-15,2 3-4 16,-1 7 1-16,1 6 2 15,4 2-6-15,2 4 3 16,0 4-4-16,0 0 7 16,-5 0-9-16,0 0-4 15,-1 22-4-15,-3 17 3 16,5 11 2-16,-1 5 2 16,5 4 0-16,0-1 0 15,5-4-1-15,8-8 2 0,-4-10-1 16,6-7 3-1,-2-9-2-15,3-7 0 0,3-6 0 16,-4-7-2-16,1 0 5 16,5-2 0-16,8-18-2 15,5-6 1-15,-7-6-2 16,-3-7 1-16,-8-5 1 16,-3 4 0-16,-4-1-1 15,-5 9 1-15,-4 9 1 16,0 5 2-16,0 6 1 15,0 5 1-15,0 6-3 16,0 1 6-16,0 0-9 16,0 0-1-16,0 3-5 15,0 22-5-15,0 8 9 0,0 8 0 16,0-4 1-16,0-2 0 16,8-7-1-16,0-8 1 15,3-3 0-15,1-10 0 16,-1-3-1-16,-3-4 1 15,6 0 2-15,-1 0 1 16,10-14-3-16,-5-12 7 16,1-2-3-16,0-6-4 15,-11 4 2-15,4 5 3 16,-8 8-5-16,1 9 3 16,-5 7-3-16,0 1 4 0,0 0-4 15,0 0-4 1,0 0-2-16,0 19-5 0,0 11 6 15,0 2 4 1,0 0-1-16,0-6 2 0,13-8 0 16,-2-2-4-16,0-10 3 15,4-6 1-15,8 0 0 16,4-7 4-16,4-18-2 16,2-3 2-16,-4-7 0 15,-8 0-1-15,-11 0-2 16,-5 3-1-16,-5 6 0 15,0 11-1-15,0 5-8 16,-9 8-1-16,-6 2 3 16,-1 0 1-16,3 2-2 0,-1 10 5 15,10-2-3-15,-3-2-4 16,7-4-3-16,0 2 4 16,0-4 5-16,0 0 4 15,11-2 0-15,3 0 1 16,1 0 1-16,1 0 1 15,-3 0-3-15,1 0 0 16,-1 0 0-16,-2 2 1 16,3 12-2-16,-1 0 1 15,-5 7-2-15,6 4 1 16,-5-1 2-16,-3 2-2 16,4-8 1-16,1-2-2 15,-3-4 2-15,8-4 3 0,-5-2 1 16,5-6 1-16,4 0 0 15,-2 0 7-15,9-16-4 16,0-10-1-16,-8-4-7 16,6-8 2-16,-9-6-2 15,-3-2 0-15,-4 4-4 16,-9 8-3-16,0 13-3 16,0 12 1-16,0 6 8 15,0 3-11-15,-3 0 7 16,-5 21-3-16,-3 11 6 15,9 4-4-15,2 2 5 16,0 2 1-16,0-4-1 0,15 0 2 16,7-9-1-1,3-8 5-15,0-5-2 0,-4-6-2 16,0-8 1-16,-1 0 1 16,-3 0-3-16,-5-8-16 15,-8-13-36-15,-4-8-41 16,-4-3-143-16,-29-2-123 15</inkml:trace>
  <inkml:trace contextRef="#ctx0" brushRef="#br0" timeOffset="31952.08">30720 6834 182 0,'0'0'635'0,"0"0"-635"16,0 0-11-16,0 0 11 16,0 0 21-16,0 0 14 15,116 0-26-15,-45-9-9 16,18-2-119-16,11-1-36 16,7-2-272-16</inkml:trace>
  <inkml:trace contextRef="#ctx0" brushRef="#br0" timeOffset="33623.03">32202 6990 758 0,'0'0'81'15,"0"0"-78"-15,0 0-1 16,0 0 91-16,0 0-32 16,0 0-16-16,123-63-24 15,-106 40 8-15,-1-3-11 16,-12 0 0-16,5-1-2 16,-4 5-8-16,0 3-5 15,-5 2-3-15,0 6 0 0,0 4-2 16,0 5-17-16,0 2 1 15,0 0-5-15,0 0 1 16,0 0-6-16,0 0 6 16,0 2 8-16,0 5 0 15,0-2-3-15,0 1 10 16,6 1 7-16,7-2 0 16,-1 0 0-16,-1 0 2 15,-1 2-2-15,-2 0 3 16,3 5 5-16,-5 2-2 15,-2 4 8-15,6 0-5 16,-6 3 0-16,1 0-4 0,-1-1 1 16,0-1-5-1,4-5 1-15,0-4 4 0,1-2 0 16,-5-7 0-16,8-1 1 16,-1 0 13-16,9-1 4 15,7-19-7-15,-3-2-6 16,3-7 1-16,-9-3-6 15,-5 1-4-15,-1-1 0 16,-4 6-1-16,-6 6 5 16,-2 8-6-16,0 5-1 15,0 5-4-15,0 2 4 16,0 0-2-16,-4 0-1 16,0 7-8-16,-4 12 4 0,6 1 8 15,2 4-7 1,0-2 6-16,2-1 0 0,16-4 0 15,5-4-1-15,-4-6 2 16,8-7 0-16,5 0 1 16,-3 0 1-16,6-7 0 15,4-7-1-15,0-6-1 16,-1-2 0-16,-7 2 2 16,-8-3-2-16,-12 8 0 15,-4 2 0-15,-7 8 9 16,0 1-8-16,0 4 12 15,0 0-6-15,0 0-7 16,0-3 0-16,0 1 0 16,-2 2-1-16,-6 0 3 0,4 0-2 15,0 0 0-15,0 0 0 16,4 0 0-16,0 0 0 16,0 0 1-16,0 0-1 15,0 0 1-15,0 0-1 16,0 0 2-16,0 0-5 15,0 0 6-15,0 0-1 16,0 0-2-16,0 0 0 16,0 0 2-16,0 0-1 15,0 0 1-15,0 0 1 16,0-2-2-16,0 0 0 16,0 1 0-16,0 1 1 15,0 0 1-15,0 0-3 0,-5 0 0 16,3 0 1-1,2 0-1-15,0 0 0 0,0-2 0 16,-4 2 0-16,-2-5 0 16,-2 3 0-16,8 0 0 15,0-1 0-15,-4 0 0 16,4 2 0-16,0-3 1 16,0-3 5-16,0-1-4 15,0-2 0-15,0-1-1 16,0-2 2-16,4 1 1 15,2 3 11-15,-6 2 1 16,5 5 0-16,-5 2-2 0,0-2 7 16,0 2-13-1,0 0-6-15,0 0-1 0,7 24 0 16,2 16 3-16,-1 21 13 16,4 11-16-16,-5 13 6 15,-7 14 2-15,0-1-7 16,-14-5 2-16,-10-8-4 15,4-10-11-15,1-14-46 16,8-15-40-16,3-14 96 16,6-14-12-16,2-10-36 15,0-5 14-15,10-3 22 16,13 0 7-16,6-10 6 16,2-13 1-16,5-5 2 15,-9-6-1-15,2-3 11 16,-2-1 21-16,-15 4-3 0,5 4-9 15,-11 0 17-15,-6 2-23 16,0 0 1-16,-6 1 0 16,-21 6 3-16,-5 3-10 15,-4 1-4-15,1 3 0 16,-3 7-5-16,5 0-1 16,-1 5 0-16,5 2 0 15,11 0-1-15,5 0 2 16,13 0 0-16,0 0 1 15,0 0 1-15,0-6 12 16,9-4-7-16,15-2-8 16,3-7 0-16,13-6 0 0,1-1-1 15,-6 2-3-15,3 2 1 16,0 1-12-16,-12 0-13 16,6-1-26-16,-1-1-25 15,0 2-53-15,-2 4-127 16,2 4-181-16</inkml:trace>
  <inkml:trace contextRef="#ctx0" brushRef="#br0" timeOffset="33744.18">33510 6800 978 0,'0'0'74'0,"0"0"-71"16,0 0 55-16,0 0 34 15,0 0-61-15,0 0-31 0,0 2-5 16,0 6-99-16,-6 2-181 15</inkml:trace>
  <inkml:trace contextRef="#ctx0" brushRef="#br0" timeOffset="36219.18">30136 7775 772 0,'0'0'182'15,"0"0"-151"-15,0 0 5 16,0 0 22-16,0 0-31 15,0 0-5-15,-31 141-13 16,26-86-8-16,0-1 1 0,5-4-2 16,-4-3 6-16,-3-13-6 15,1-5-2-15,-3-9-23 16,2-6-22-16,-4-4-23 16,4-10-35-16,-2 0-92 15,7 0-61-15</inkml:trace>
  <inkml:trace contextRef="#ctx0" brushRef="#br0" timeOffset="36640.07">30024 7890 485 0,'0'0'100'16,"0"0"-14"-16,0 0-20 16,0 0 33-16,0 0-24 15,69-108-27-15,-51 98-20 16,0 6-3-16,2 2-6 0,2 2-5 15,-1 0 3-15,-2 8-5 16,-3 13-2-16,-5 6-8 16,-7 4-2-16,-4 2 5 15,0-3-3-15,0 1-1 16,-19-6 0-16,-6-3 2 16,-4-1-3-16,2-7-3 15,0-2-5-15,7-10-1 16,3-2-2-16,1 0 8 15,5 0 1-15,4-2 2 16,3-4 0-16,4 6 4 16,0-3-3-16,0 3 1 0,0 0-2 15,2 0 0-15,20 15 0 16,5 2 7-16,-3 4-2 16,10 4-3-16,-5-4-3 15,2 1 2-15,-2-5-1 16,-2-5 0-16,0-7-15 15,-10-3-47-15,8-2-67 16,-9 0-130-16</inkml:trace>
  <inkml:trace contextRef="#ctx0" brushRef="#br0" timeOffset="37283.11">30437 7916 845 0,'0'0'115'0,"0"0"-60"0,0 0 23 16,0 0-34-16,0 0-33 16,0 0 22-16,0 84 1 15,0-43-16-15,0-4-4 16,0 0-14-16,0-7 3 16,0-5-1-16,0-10-2 15,0-6 0-15,-2-6 1 16,2-3-1-16,0 0 7 15,0 0-4-15,-6-10-3 16,0-14-3-16,4-10 2 0,-7-5 0 16,7 2 0-1,2-3 0-15,0 6-3 0,0 8 4 16,0 8-2-16,0 8-3 16,2 6 2-16,5 1 0 15,-3 3 0-15,8 0-4 16,-4 0 3-16,7 13 4 15,4 10 0-15,-3 6 0 16,-3 3 1-16,0 0 0 16,-6-4-1-16,-3-4 0 15,3-6 0-15,-5-6 0 16,-2-5 0-16,2-4-1 16,-2-3 2-16,2 0-1 15,3 0 0-15,2-10-1 16,8-16-6-16,1-11 2 0,4 3 1 15,-6 8 4-15,-6 3 0 16,3 9 1-16,-7 6-1 16,2 1 0-16,-6 7 0 15,4 0 0-15,0 0 0 16,7 23 5-16,1 7 11 16,-6 8-13-16,7 2-2 15,-3-1 1-15,1-4-2 16,-7-5 0-16,0-5-3 15,-2-10-18-15,4-4-28 16,-2-9-31-16,5-2-30 16,-1 0-97-16,2-9-118 0</inkml:trace>
  <inkml:trace contextRef="#ctx0" brushRef="#br0" timeOffset="37899.21">30900 7971 629 0,'0'0'142'0,"0"0"-3"16,0 0-34-16,0 0-25 16,0 0-24-16,0 0-38 15,0 8-11-15,0 19 14 16,0 4 7-16,0 3-21 16,0-2-5-16,0 1-2 15,0-6 2-15,0-5 0 16,0-8 18-16,0-8-12 0,0-3-7 15,0-3-1-15,0 0 3 16,0 0 0-16,0-13 8 16,0-12-11-16,0-12 0 15,0-6-1-15,7 2-4 16,-1 3 5-16,4 10-4 16,-4 12-1-16,-4 10 2 15,3 3-1-15,-5 3-1 16,0 0 0-16,8 0 1 15,4 4-7-15,3 23 11 16,1 4 3-16,-7 6-3 0,5 3 0 16,-10-1 0-1,3-5 5-15,-3-9 29 0,-4-6-31 16,0-10-2-16,0-6 2 16,0-3-1-16,0 0-2 15,0-5 9-15,0-15 3 16,0-11-12-16,0-10-5 15,0-1-1-15,0 4 0 16,0 9 1-16,4 12 4 16,5 11-4-16,-6 6-2 15,1 0 1-15,5 2-6 16,0 19 11-16,0 8 1 16,2 0 2-16,-7 6-2 15,3-1 0-15,-3-4 0 16,6-2-1-16,-8-10 1 0,2-8-18 15,3-3-59-15,-7-7-52 16,4 0-87-16,8-5-55 16</inkml:trace>
  <inkml:trace contextRef="#ctx0" brushRef="#br0" timeOffset="38592.4">31295 7972 625 0,'0'0'169'16,"0"0"-115"-16,0 0 22 16,0 0 9-16,0 0-22 0,0 0-29 15,-2 129 6-15,2-89-10 16,-5 1 8-16,5-6 0 16,-2-3-16-16,0-7-7 15,2-10-6-15,-3-6-5 16,3-7-1-16,0-2 1 15,0 0-1-15,0 0 6 16,0-7 1-16,0-16 1 16,0-14-10-16,0-11 0 15,0-8-1-15,3 0 0 16,6 8-2-16,-5 9-1 16,2 14 1-16,1 9 1 15,-2 7-2-15,-5 5 1 0,2 4 2 16,-2 0-3-1,9 0-8-15,0 8 8 0,7 21 3 16,-8 1 1-16,-1 3-1 16,-1 1 0-16,-3-5 0 15,2-5 0-15,-3-7 0 16,-2-6 0-16,2-5 3 16,-2-6-3-16,2 0 2 15,-2 0 1-15,0-10 6 16,0-14-6-16,0-12-3 15,2-6-2-15,3-2-1 16,3 8 0-16,2 10-5 16,-4 14 4-16,1 10 3 0,-3 2-7 15,4 0 1-15,-2 11 3 16,3 15 4-16,-1 6 2 16,2 5-2-16,-4 0 0 15,3-4 12-15,0-6-9 16,-2-4-3-16,-3-7 5 15,-2-6-4-15,-2-4-1 16,0-3 0-16,0-3 1 16,0 0 5-16,0 0-6 15,0 0-10-15,0-5-18 16,0-9-62-16,0 4-2 16,0 0-11-16,3 3-115 0,1 4-170 15</inkml:trace>
  <inkml:trace contextRef="#ctx0" brushRef="#br0" timeOffset="38791.68">31694 8171 765 0,'0'0'162'0,"0"0"-149"15,0 0 34-15,0 0 32 16,0 0-42-16,0 0-37 16,0 0-14-16,-9 8-69 0,-5-5-236 15</inkml:trace>
  <inkml:trace contextRef="#ctx0" brushRef="#br0" timeOffset="126232.2">7525 7150 200 0,'0'0'3'15,"0"0"-3"-15,0 0-5 16,0 0-2-16,0 0 7 16,0 0-4-16,0 0-4 15,0 0-36-15,0 0 1 0,-29-50-5 16</inkml:trace>
  <inkml:trace contextRef="#ctx0" brushRef="#br0" timeOffset="167486.07">22942 9547 710 0,'0'0'169'0,"0"0"-139"15,0 0 9-15,0 0 11 16,0 0 17-16,0 0-29 16,0 0-1-16,0 0-1 15,7 0 1-15,-7 0 4 16,0 0-11-16,0 0-9 16,2 0 1-16,-2 0-12 15,2 0 1-15,2 0-5 16,4 0-2-16,3 12 7 15,-3 0-4-15,4 2-2 16,1-2 0-16,-2 1 1 16,-2-1 0-16,0-3 3 15,0-1-7-15,-5-2 6 16,1-4-4-16,-3 0 2 16,3-2 3-16,-5 0 0 0,0 0-4 15,2 0 1-15,0 0-2 16,11 0 2-16,3-13 6 15,7-13-2-15,0 1-5 16,6-3-2-16,0 0-1 16,5 2-2-16,-3-3 1 15,-2 8-1-15,-2-1 1 16,-5 5-1-16,-1 5 0 16,-8 2 0-16,-7 6 0 15,4 1 1-15,-8 0-1 16,-2 3-1-16,2 0 1 15,-2 0 1-15,0 0 0 0,0 0-1 16,0 0 1-16,0 0-1 16,0 0 1-16,0 0-2 15,0 0 0-15,0 0-8 16,0 0-9-16,0 0-12 16,0 0-14-16,0 0-28 15,0 0-99-15,0 0-86 16,0 0-469-16</inkml:trace>
  <inkml:trace contextRef="#ctx0" brushRef="#br0" timeOffset="169285.34">23140 11361 573 0,'0'0'130'16,"0"0"-77"-16,0 0 11 0,0 0 19 15,0 0-33 1,0 0-21-16,0 0 1 0,2 0-2 16,-2 0-7-16,0 0 4 15,0 0 0-15,0 0 0 16,0 0 8-16,0 0 20 16,0 0-9-16,0 0-10 15,0 0 2-15,0 0-15 16,0 0 0-16,0 0-6 15,6 0-8-15,-6 0 1 16,2 0-4-16,0 0 1 16,9 0-4-16,-5 0 5 15,8 0-5-15,-3 11 4 0,3-4-5 16,-3 4-1 0,-3-1 1-16,4 0 1 0,-1-1 0 15,-7 2-1-15,5-4 0 16,-7-2 2-16,3 1-2 15,-3-3 3-15,3-3 1 16,-5 0 6-16,0 0-1 16,0 0 3-16,0 0 0 15,0 0-3-15,4 0-2 16,0 0 3-16,17-7-2 16,0-15 9-16,10-2-9 15,6-5 0-15,-6 2-4 16,7-1-2-16,-7-1 0 15,-2 5 1-15,-2 3-1 0,-10 7-2 16,-1 2 1 0,-5 3 0-16,-7 5-2 0,4 0 1 15,-6 1 0-15,0 2 0 16,-2 1 0-16,0 0 0 16,0 0 0-16,0 0 0 15,0 0 1-15,0 0-1 16,0 0-4-16,0 0-13 15,0 0-18-15,0 0-15 16,0 0-13-16,0 7-46 16,-2 7-140-16,-16 3-123 15</inkml:trace>
  <inkml:trace contextRef="#ctx0" brushRef="#br0" timeOffset="171984.75">22953 13832 671 0,'0'0'149'16,"0"0"-78"-16,0 0-8 15,0 0 14-15,0 0-14 16,0 0-9-16,0 2-5 16,0-2-9-16,0 3-5 15,0-3-7-15,0 0-6 16,0 0-2-16,0 0-1 0,0 0-2 16,2 0-4-1,-2 0-3-15,0 0 0 0,2 0-5 16,6 3 0-16,3 1-3 15,-3 3 8-15,6 0-4 16,-1-1 2-16,0 2-7 16,-1 0 1-16,3 2-1 15,-3-2 0-15,-4 3 2 16,1-2-1-16,-2-5-2 16,0 3 0-16,-5-6 1 15,0-1 0-15,-2 0 3 16,0 0 2-16,0 0 8 0,0 0 3 15,2 0-1-15,-2 0 3 16,0 0-6-16,5 0-1 16,-1 0-3-16,10-1-1 15,3-12-5-15,10-5 1 16,2-2-3-16,2 0 0 16,-2 2 0-16,5 0-2 15,-10 4 0-15,-1 4 1 16,-6 3 0-16,-5 4-1 15,-6 1 1-15,-1 2 0 16,-5 0 0-16,0 0 0 16,2-2-1-16,-2 2 1 15,0 0-2-15,0 0-1 0,0 0-2 16,0 0-8 0,0 0-7-16,0 0-17 0,0 0-15 15,0 0-18-15,0 4-97 16,-13 6-202-16</inkml:trace>
  <inkml:trace contextRef="#ctx0" brushRef="#br0" timeOffset="178334.74">28977 14925 520 0,'0'0'95'0,"0"0"-76"15,0 0 18-15,0 0 39 16,0 0 11-16,0 0-40 16,0 0-13-16,0 0-9 15,-45-9 1-15,34 9-1 16,-7 0-4-16,-7 0 2 15,8 0-5-15,-8 0 2 16,9 0-7-16,5 0 4 0,5 0 1 16,6 0 7-1,0 0-5-15,0 0-4 0,0 0-7 16,0 0 4-16,4 0-9 16,27 0 3-16,19 0 2 15,8 0 0-15,15-3 3 16,5 1-6-16,8 0 1 15,1-3-7-15,-8 5 2 16,-10-3-2-16,-24 1-4 16,-19 2 2-16,-10 0-1 15,-10 0-2-15,-4 0 1 16,-2 0 4-16,5 0 8 16,-5 0-8-16,0 0 3 15,0 0-3-15,0-2-2 16,0-4-3-16,-13-2-20 0,-3 0 9 15,3 0-1-15,-10-1 3 16,6 0-4-16,1 3 7 16,3 0 6-16,1-2 3 15,-1 5 0-15,7-2 2 16,-8 3 0-16,5-2 0 16,3 4 3-16,-1-4 11 15,7 4 7-15,0 0 3 16,0 0 5-16,0 0-3 15,0-2-7-15,0 2 5 0,0-2-15 16,0 2 0 0,0 0 3-16,0-2-8 0,22 2-3 15,7 0 10-15,2 0 2 16,-2 0-6-16,-2 0-1 16,0 4 0-16,2 3-5 15,-2-2 1-15,-3 3-1 16,0-3-1-16,1 2 0 15,-11-5 1-15,-6 1-1 16,-3-3-1-16,-5 0 1 16,0 0 1-16,0 0 1 15,0 0 1-15,0 0 3 16,0 0 1-16,0 0-6 16,-11 0 0-16,-3-3 2 15,1-1-3-15,-1 2 1 0,3 2-1 16,-4 0 0-16,1 0 0 15,-8 8-1-15,-2 16 5 16,-5 11-9-16,-4 0 5 16,-2 1-1-16,2-6-2 15,0-1-52-15,6-4-43 16,-2-1-124-16,9-7-327 16</inkml:trace>
  <inkml:trace contextRef="#ctx0" brushRef="#br0" timeOffset="185366.87">28147 15641 54 0,'0'0'106'15,"0"0"-54"-15,0 0-8 16,0 0 40-16,0 0 4 15,0 0-22-15,0 0-11 16,0 0-4-16,0 0 9 16,0 0-2-16,0 0 25 15,0 0 0-15,0 0-27 16,0 0-21-16,0 0-2 16,0 0-11-16,0 0 9 15,0 0-10-15,0 0-5 16,0 0-3-16,0 0 10 15,-4 0-14-15,-9 0 4 16,-8 0-9-16,3 0-3 0,5 0 0 16,2 0-1-16,2 0 1 15,-2 0 2-15,2 0-3 16,0 0 3-16,-2 0 1 16,2 0 1-16,5 0 4 15,1 0 6-15,3 0 10 16,0 0-9-16,0 0-1 15,0 0-10-15,0 0 9 16,0 0-9-16,0 0-1 16,0 0-3-16,27 0-1 15,9 0 4-15,15 0-2 16,7-4 2-16,11 1-2 0,-2-3-1 16,6 5 2-1,4-1-3-15,-6-4 1 16,-9 6-4-16,-6 0 7 0,-16 0-4 15,-11 0 1-15,-9 0-2 16,-7 0 1-16,-4 0 0 16,-9 0 0-16,3 0 0 15,-3 0 1-15,0 0 0 16,0 0-1-16,0 0 2 16,0 0-1-16,0 0-1 15,0 0 1-15,0 0 3 16,0 0-4-16,0 0 1 15,0 0 0-15,0 0-1 16,0 0-2-16,0-2-2 16,-3-2 0-16,-8-4-8 0,-4-2-1 15,-1-2-2-15,-5 2-24 16,6-2 5-16,-1-1 20 16,5 3 10-16,1-2-4 15,-9 1 8-15,1 0 0 16,5 1 0-16,5 4 0 15,-4 2 5-15,10 0 2 16,-5 3 8-16,5 1 1 16,2-3-8-16,0 3 11 15,0 0-12-15,0 0 2 16,0 0-7-16,0 0 3 16,0 0 1-16,0 0-3 0,0 0-1 15,0 0 0-15,11 0 4 16,3 11 2-16,1 1-7 15,5 5 8-15,3 0-8 16,-2 2-1-16,6 4 3 16,4-3 0-16,3 0 2 15,-5-7-4-15,0 1-1 16,-2-5 0-16,-9-3-2 16,-3 0 2-16,-3-4 0 15,-8-2 3 1,-2 0-4-16,-2 0 4 0,0 0-2 15,0 0 9-15,0 0-9 16,0 0 13-16,0 0-3 16,0 0-3-16,-6 0-8 15,-6 0 0-15,3-2 0 0,1-2 0 16,-2 4 0-16,4 0 0 16,-5 0-4-16,-1 0-1 15,-3 0-2-15,-5 16 4 16,-7 4 1-16,1-3 1 15,1 4 1-15,5 2 0 16,5-4 0-16,1 3 0 16,1-3 0-16,3-4 0 15,6-5 0-15,2-3-1 16,-3-4-1-16,5-1 2 0,0-2-22 16,0 0-23-1,0 0-49-15,0 0-53 0,0-5-98 16,-2-10-320-16</inkml:trace>
  <inkml:trace contextRef="#ctx0" brushRef="#br0" timeOffset="191684.81">28223 16102 197 0,'0'0'203'16,"0"0"-123"-16,0 0-29 15,0 0 3-15,0 0-18 0,0 0-2 16,0 0-22 0,0-2 5-16,0 2 1 0,0 0 5 15,0 0 10-15,-2 0 18 16,-2 0 19-16,-10 0-51 15,-1 0-2-15,-10 4-7 16,-4 2 8-16,0 3-8 16,-4-4 0-16,-3 4-3 15,2-6-2-15,6 1 6 16,5-4-4-16,7 2 16 16,10 1-11-16,-3-3 5 15,5 0-2-15,4 0 9 16,0 0 1-16,0 0-5 15,0 0-4-15,0 0-3 16,0 0-2-16,0 0-2 0,0 0 0 16,0 0-4-1,0 0-2-15,0 0 0 0,0 0-2 16,15 0 4-16,5 0-2 16,9 0 3-16,9-5 9 15,2-2 0-15,3 7 0 16,-1-7-5-16,-5 7-9 15,4 0 3-15,-3-2 0 16,-3 2-3-16,1 0 0 16,-7 0-1-16,-9 0 0 15,3 0 1-15,-15 0 0 16,3 0-1-16,-1 0 0 16,-4 0 0-16,1 0 1 0,-5 0-1 15,-2 0 2-15,0 0 2 16,0 0-3-16,0 0 1 15,0 0 3-15,0 0-2 16,0 0 0-16,0 0-2 16,0 0 3-16,0 0-1 15,0 0-2-15,0 0-1 16,0 0-9-16,0 0-10 16,0 0 8-16,-7 0-10 15,-1 0 8-15,0-4-8 16,2-3 11-16,-1 4 0 15,1-3 0-15,-6-2 3 0,3-1 5 16,1-3 0 0,-8 5 2-16,5 0-1 0,-1-2 1 15,6 3 2-15,-1 1 6 16,3 2-3-16,2-1 3 16,2 4-1-16,0 0 1 15,0 0 0-15,0 0 0 16,0 0-4-16,0 0 1 15,0-2 2-15,0 2-1 16,0 0 9-16,0 0-3 16,0 0-2-16,0 0-1 15,0 0-3-15,0 0-5 16,0 0 6-16,0 0-6 16,0 0 2-16,0 0-3 0,0 0 5 15,0 0-4-15,-2 0-1 16,2 0 2-16,0 0 4 15,0 0-3-15,-5 0-3 16,5 0 2-16,-2 0 1 16,2 0-3-16,0 0 0 15,0 0 0-15,0 0 0 16,0 0 0-16,0 0-2 16,0 0 0-16,0 0-4 15,0 0 6-15,0 0-9 16,0 0 6-16,0 8 3 15,9 4 0-15,4 6 1 16,3-1-1-16,1-4 0 0,3 0-1 16,5 0 1-1,-2-3 0-15,-6-1 0 0,1-4 0 16,-7-1-1-16,-5-2 1 16,-1-2 0-16,-5 0-3 15,0 0 2-15,3 0 1 16,-3 0 0-16,0 0-3 15,2 0 1-15,0 0 2 16,5-2 0-16,-7-7 0 16,2 2 0-16,0 2-1 15,-2 3 1-15,0 2 1 16,0 0 0-16,0 0-1 0,0 0 0 16,0 0-1-16,0 0 1 15,0 0 1-15,0 0-1 16,0 0 0-16,0 0 1 15,0 0-1-15,0 0 3 16,0 0-6-16,0 0 7 16,0 0-2-16,0 0 2 15,-4 7-4-15,-17 11 1 16,2 3-1-16,1 5 0 16,-5-1 0-16,6-1 0 15,1-2 0-15,3-8 0 16,-1 0 2-16,7-7-1 15,3-5-1-15,4-2 0 16,0 0 2-16,0 0-2 16,0 0 0-16,0 0 2 0,0 0-1 15,0 0-1-15,0 0-1 16,0 0 1-16,0 0 0 16,0 0 0-16,0 0-5 15,0 0 4-15,0 0-9 16,0 0-11-16,0 0-6 15,0 0-26-15,-4 8-12 16,-3 0 9-16,-2-1-14 16,-4 5-28-16,-8 3-89 15,4-1-3-15,-1-2-298 16</inkml:trace>
  <inkml:trace contextRef="#ctx0" brushRef="#br0" timeOffset="193847.76">28526 16587 319 0,'0'0'169'16,"0"0"-138"-16,0 0 1 16,0 0 19-16,0 0-2 15,0 0-25-15,0 0-3 16,0 0 5-16,-4 0 8 15,-1 0 1-15,-6 0 26 16,2 0-20-16,0-4-18 16,-6 4-1-16,-6 0-11 15,2 0 4-15,3 0-4 16,-5 0 4-16,8 0 2 16,7 0-11-16,2 0-1 15,-2 0 1-15,6 0-4 0,0 0 2 16,0 0 0-16,0 0 5 15,0 0-1-15,0 0-3 16,0 0-1-16,0-4-3 16,14 0 0-16,9-5-1 15,4 2-2-15,4 2 2 16,9-4-1-16,2 4 4 16,3-6-3-16,1 5 0 15,1 0 2-15,-5 0-2 16,-3 3 0-16,-8 3 2 15,-7-2-2-15,-10 2-2 0,-12 0 2 16,0-3 1 0,-2 1 0-16,0 2 5 0,0 0 0 15,0 0-6-15,0 0 6 16,0 0-4-16,0 0 6 16,0 0-5-16,0 0-1 15,0 0 4-15,0-2-5 16,-4-2-1-16,-10-2-1 15,-6 6-15-15,9-4 1 16,-2 4-4-16,4-2 6 16,4-4 4-16,-6 0 0 15,2 0 2-15,3-2 4 16,-6 0-4-16,6 2 7 16,-5-1 2-16,-1 4-1 0,6-3 6 15,-5 4-6-15,1 0 7 16,6-2 4-16,2 4-6 15,-7-4-3-15,7 4 4 16,0-2 0-16,2-2-1 16,0 4 6-16,0 0-4 15,0 0 0-15,0 0 3 16,0 0-1-16,0 0 4 16,0-2 8-16,0 2-6 15,0 0 7-15,0 0-5 16,0 0-3-16,-2 0-3 15,2 0-7-15,0 0-3 16,0 0-2-16,0 2 0 0,6 8 0 16,11 2 5-1,4 0-5-15,-3-2 0 0,1-1 3 16,4 2-3-16,2-3 0 16,-1-4 1-16,-4 0-1 15,-2 1-1-15,-3-5 0 16,-5 0-1-16,-2 0 2 15,-3 0-1-15,-5 0 1 16,0 0 0-16,0 0 4 16,0 0-4-16,0 0 10 15,0 0-7-15,0-5-1 16,0 1-1-16,0 4 1 0,0 0-1 16,0 0-1-1,0 0 0-15,0 0-2 0,0 0 0 16,0 0-6-16,0 0 7 15,-5 0 0-15,-3 0 1 16,-6 4 2-16,3 10-2 16,-5 0-3-16,3 4 3 15,-3-6 3-15,5 7-3 16,0-4 0-16,5-3 1 16,-2-2 0-16,6-8 0 15,-2 5 3-15,4-6-4 16,0-1 0-16,-2 4-3 15,2-4 6-15,0 0-1 16,0 0-1-16,0 0 1 16,0 0-2-16,0 0-5 0,0 0 3 15,0 0-25-15,0 0 0 16,0 0-20-16,-9 0-53 16,-5 5 0-16,-1-3-152 15,-3 7-9-15</inkml:trace>
  <inkml:trace contextRef="#ctx0" brushRef="#br0" timeOffset="198741.37">29019 16980 99 0,'0'0'111'16,"0"0"-48"-16,0 0 32 15,0 0 13-15,0 0-50 0,0 0-24 16,0 0-6 0,0-2-2-16,0 2 3 0,0 0-13 15,0 0-3-15,0 0 9 16,0 0-3-16,0 0-3 16,0 0 4-16,-16 0 1 15,-4 0 3-15,-2 7-1 16,-7-2 6-16,2 4-5 15,4-6-9-15,6 3 2 16,3-2 3-16,3-1 2 16,5-3-6-16,4 0 1 15,2 0-4-15,0 0 2 16,0 0 19-16,0 0-14 16,0 0-8-16,0 0-9 15,0 0 2-15,0 0 4 0,0 0-9 16,0 0 5-16,0 0-4 15,6 0-1-15,17 0 1 16,6 0 1-16,6 0 0 16,5-3-2-16,3 3 2 15,8-6 1-15,0-1-4 16,7-2 5-16,5-1-3 16,-14 4-1-16,4-2-1 15,-10 4 1-15,-1-4 0 16,-13 0-1-16,0 1 1 15,-11-2 0-15,-1 1 1 16,6 4-1-16,-10 1 0 0,1-4 0 16,-6 3 1-16,-1 4-1 15,0-4 0-15,0 4-1 16,-7 0 1-16,2 0 0 16,-2 0 0-16,0 0 0 15,2 0 1-15,-2 0-1 16,2 0 0-16,-2 0 0 15,0 0 0-15,0 0 0 16,0 0 0-16,0 0 1 16,0 0-1-16,0 0 0 15,0 0-1-15,0 0 1 16,0 0 0-16,0 0-3 16,0 0-4-16,0-5 3 0,-2 5-11 15,-2-7 1 1,4 2-6-16,-10 5 9 0,6-9-7 15,-5-1 3-15,3-2 12 16,1-3-1-16,1 1 0 16,-1 9 1-16,-4-2 3 15,3-2 0-15,-6 1 8 16,5-2-6-16,1 2 10 16,4 6-4-16,0 0-2 15,-3 2 3-15,5 0-6 16,-2 0 0-16,2 0 3 15,0 0 1-15,0 0-6 16,0 0 1-16,0 0 6 16,0 0-2-16,0 0-1 0,0 0 5 15,0 0 1-15,0 0-9 16,0-2 3-16,0 2-5 16,0 0 6-16,9 9-6 15,-1 12 3-15,4-3 0 16,3-4-2-16,6 3 2 15,-4-2-2-15,10-3 1 16,2-5-1-16,6 0-1 16,4-2 0-16,1-5 0 15,-7 0-1-15,-2 0 0 16,-8 0 0-16,-8 0 0 16,-8 0 1-16,-2 0 1 15,-5 0-1-15,0 0 0 0,0 0 7 16,0 0-2-1,0 0 6-15,0 0-3 0,-5 0-2 16,-4 0-5-16,-2 0-1 16,-3 5 0-16,-1-5-1 15,-3 10 1-15,-2-2 0 16,-2 3 0-16,1 1 0 16,0 3 0-16,0 2 0 15,1 0 0-15,3 5 1 16,-6 0 0-16,3 1-1 15,5 4 0-15,-4 0 0 16,4-5 0-16,6-4 0 0,0-4 0 16,5-6 2-16,4-4-2 15,0-4 0-15,0 0-1 16,0 0-4-16,0 0 5 16,0 0-25-16,0 0-7 15,0 0-28-15,0-8 10 16,0-10-134-16,0 2-58 15</inkml:trace>
  <inkml:trace contextRef="#ctx0" brushRef="#br0" timeOffset="210870.41">27802 17529 266 0,'0'0'106'0,"0"0"-97"15,0 0 13-15,0 0 69 16,0 0-38-16,0 0-18 15,0 0-10-15,0-9 4 16,0 9-1-16,0 0-10 0,0 0 3 16,0 0 0-1,0 0 11-15,0 0-4 0,0 0 5 16,-12 0-13-16,-3 0 2 16,4 0-6-16,-3 0 2 15,3 0-1-15,3 0 0 16,-4 0 5-16,3 0-4 15,5 0-7-15,4 0 1 16,-2 0 6-16,2 0 8 16,0 0-14-16,0 0-10 15,0 0 6-15,0 0-3 16,0 0-4-16,4 0 1 16,21 0-2-16,13 0 1 0,1 0-1 15,13-5 1-15,2 2 0 16,1 1-1-16,-2-2 0 15,1 0 1-15,-2 0-1 16,-10 0 0-16,-11 0 1 16,-2 2-1-16,-13 0 1 15,-5-1-3-15,-7 3 4 16,-2 0 0-16,-2 0-1 16,0 0 2-16,0 0 6 15,0 0 1-15,0 0 4 16,0 0 2-16,0-2-7 15,0 2 3-15,0-1-2 16,-6-3-5-16,-8-1-5 16,1 1-4-16,-2-1 1 0,-6-3-4 15,3-2 6-15,-1 2 0 16,3-3 0-16,-7-1 1 16,6 0 0-16,1 2 0 15,3 5 2-15,1-4-2 16,8 9 1-16,-3-3 0 15,5 3 3-15,2 0-1 16,0 0 2-16,-2 0-2 16,2 0 0-16,0 0-1 15,0 0 0-15,0 0 2 16,0 0-1-16,0 0 1 16,0 0-3-16,0 0 6 15,0 0-5-15,0 0 3 0,0 0-5 16,15 0 9-1,5 13-7-15,3-1 5 0,4 2-6 16,0 3 4-16,2 1-4 16,0-4-1-16,-3-5 3 15,-4 1-3-15,3-3-3 16,-5-3 2-16,0-4 0 16,-6 2-2-16,-8-2 1 15,-4 0-6-15,0 0 2 16,-2 0 3-16,0 0-3 15,0 0 4-15,0-13 2 16,0-2 0-16,-4 6-1 0,-2 1 1 16,-6 7 0-1,1-2-3-15,-2 3 3 0,1 0 1 16,-5 0 1-16,-3 12-2 16,4 7-2-16,-6 7 2 15,4 1 0-15,-3 12 0 16,6-5 2-16,1 2-2 15,6-2 0-15,-1-8-1 16,3-1 1-16,-2-8 0 16,2-8 2-16,6-2-2 15,-5-5 0-15,3-2 1 16,2 3-1-16,0-3-1 16,0 0-1-16,0 0-19 15,0 0-14-15,0 0-18 16,-2 0-24-16,-2 0-96 0,-6 0-55 15</inkml:trace>
  <inkml:trace contextRef="#ctx0" brushRef="#br0" timeOffset="214282.7">27719 17895 456 0,'0'0'71'15,"0"0"-67"-15,0 0-3 16,0 0 16-16,0 0 37 16,0 0-28-16,0 0-6 15,12 0-6-15,-12 0 0 16,2 0 6-16,-2 0 9 16,0 0 0-16,2 0 0 15,-2 0-1-15,0 0 7 16,0 0-9-16,0 0 0 15,0 0-9-15,-4 0-16 0,-10 0-1 16,5 0 1 0,5 0 8-16,2 0 0 0,-6 0 4 15,8 0-5-15,0 0-1 16,0 0-2-16,0 0 0 16,0 0 6-16,0 0-9 15,0 0 2-15,0 0-4 16,12 0 1-16,13 0 1 15,3 0 2-15,6 0 0 16,4 0 0-16,4 0-2 16,5 0-1-16,7 0 0 15,-4 0 5-15,6 0-3 16,-4 0 0-16,-10 0 1 16,-9 0 0-16,-8-5-1 15,-7 5 3-15,-7 0-2 0,-7-3-1 16,-2 3 2-16,-2 0 2 15,0 0-1-15,0 0 1 16,0 0-4-16,0 0 2 16,0 0 0-16,0 0-2 15,0 0 3-15,0 0-2 16,0 0 1-16,0 0-1 16,-2 0 2-16,-11-2-6 15,-5 0-12-15,1-3 3 16,-4 4 0-16,1-3 0 15,-3-4-5-15,4 4 10 16,1-6-4-16,-2 3 1 0,2-5 6 16,5 7 0-1,1-6-3-15,4 2 4 0,-6 4 3 16,5 0 0-16,3 1-2 16,-1-1 6-16,0 1 3 15,7 3 6-15,-2 1-2 16,-3 0 0-16,5-2 2 15,0 2-2-15,0 0 8 16,0 0-9-16,0 0-3 16,0 0-3-16,0 0-4 15,0 0-2-15,0 0 0 16,5 0 1-16,11 12 0 16,-1 2 9-16,3-1-7 15,7-1 8-15,-6 2-11 16,6-2 3-16,2 3-1 0,-5-5 1 15,3-3-3-15,0 4-2 16,1-8 2-16,-6-3 0 16,5 0 0-16,-8 0-1 15,1 0 0-15,-2 0 1 16,-7 0 0-16,-3 0 1 16,-1 0 1-16,-5-3 1 15,0-3 2-15,0-2 7 16,0 2-8-16,-7-2-4 15,-1 4 8-15,-6 4 3 0,1-4-5 16,1 4-2 0,-1 0 0-16,2 0-3 0,2 0 9 15,-4 0-10-15,-1 4 2 16,-1 10-3-16,-4 5 0 16,2 4 2-16,1 0-2 15,3 3-1-15,-3-3 1 16,3-3 1-16,1 3-1 15,4-8 0-15,-3-1 0 16,7 0 0-16,-6-10 0 16,10 2 2-16,-2-4-4 15,2-2 2-15,0 0 0 16,0 0 0-16,0 0 0 16,0 0-7-16,0 0-5 15,0 0 1-15,0 0-6 0,0 0-9 16,0 0-24-16,0 0-7 15,0 0-23-15,-2 0-13 16,2 0-114-16,-9 0 50 16,3 0-261-16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47:04.655"/>
    </inkml:context>
    <inkml:brush xml:id="br0">
      <inkml:brushProperty name="width" value="0.05292" units="cm"/>
      <inkml:brushProperty name="height" value="0.05292" units="cm"/>
      <inkml:brushProperty name="color" value="#FF0000"/>
    </inkml:brush>
  </inkml:definitions>
  <inkml:trace contextRef="#ctx0" brushRef="#br0">9168 10057 321 0,'0'0'420'0,"0"0"-322"15,0 0-51-15,0 0 13 16,0 0 25-16,0 0-29 16,0 0-20-16,-6 3 13 15,6 6-10-15,0 2-7 16,6-1-5-16,3 6-5 16,-2 0-1-16,0 0-6 15,-1 0-3-15,-4-4 3 16,5-2 0-16,-3-5-1 15,-2-4-9-15,1 2 0 0,2-3-1 16,3 0-1 0,8-12-3-16,6-17 3 0,-2-2 4 15,5-2-7-15,0 5 1 16,-4 2-1-16,4 2 3 16,-5 7-3-16,0 0 0 15,-6 7-2-15,-6 2 1 16,1 4 0-16,-9 4 1 15,2 0-6-15,-2 0-6 16,0 0-7-16,3 4-23 16,2 4-24-16,-3 2-60 15,4 2-29-15,1 0-133 16,-5 2-281-16</inkml:trace>
  <inkml:trace contextRef="#ctx0" brushRef="#br0" timeOffset="1514.04">8755 15054 631 0,'0'0'50'16,"0"0"-47"-16,0 0 2 15,0 0 69-15,0 0 17 16,0 0-37-16,0 0-10 16,-42 15-3-16,42-13 6 0,0-2-6 15,0 0-3 1,-2 0-1-16,2 4 0 0,0 4-5 15,0 4-9-15,0 5-8 16,0 0 2-16,0-1-9 16,0 9-2-16,11-5 1 15,-4 2-4-15,4-1 3 16,-4-4-2-16,-1-5 1 16,-4-2-4-16,6-3 2 15,-4-4 5-15,-2-3-4 16,0 0 0-16,-2 0-3 15,0 0-1-15,7 0 2 16,5-12 2-16,5-8-1 16,5-9 0-16,12-5-2 15,1 2 1-15,5-1 0 0,1 2-2 16,-1 3 0 0,-3-1 0-16,0 3 0 0,-2 6 0 15,-8 3 0-15,-10 8 1 16,-5 4-1-16,-10 5 0 15,-2 0 0-15,0 0 2 16,0 0-2-16,0 0-2 16,0 0-6-16,0 0-9 15,0 0-25-15,0 0-54 16,0 0-32-16,0 0-66 16,0 0-176-16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52:01.549"/>
    </inkml:context>
    <inkml:brush xml:id="br0">
      <inkml:brushProperty name="width" value="0.05292" units="cm"/>
      <inkml:brushProperty name="height" value="0.05292" units="cm"/>
      <inkml:brushProperty name="color" value="#FF0000"/>
    </inkml:brush>
  </inkml:definitions>
  <inkml:trace contextRef="#ctx0" brushRef="#br0">10695 13291 345 0,'0'0'147'15,"0"0"-100"-15,0 0 14 16,0 0 10-16,0 0 10 16,0 0 2-16,0 0-20 15,0 0-16-15,0-11-12 16,0 11-2-16,0 0 1 16,0 0 1-16,0 0-13 15,0 0-7-15,0 0-3 0,0 0-1 16,2 0 2-16,5 0-10 15,4 11 6-15,-4 0 0 16,1-1-7-16,2 1 6 16,-4-3 0-16,1 0 1 15,-3-1-1-15,-2-2-7 16,1 1 8-16,2-5 0 16,-5-1-3-16,0 0 8 15,0 0-3-15,0 0 2 16,0 0 8-16,0 0-12 15,0 0 13-15,4-1-15 16,7-13 4-16,5-3 2 16,1-4-6-16,1 3-2 15,3-1 4-15,-4 4-9 16,-6 4 5-16,-4 1-5 0,2 7 0 16,-7-1 4-16,0 1-4 15,-2 2-2-15,0-2 2 16,0 3 0-16,0 0 1 15,0 0-1-15,0 0 1 16,0 0-2-16,0 0 1 16,0 0-1-16,0 0-7 15,0 0-6-15,0 0-23 16,0 4-28-16,0 13-103 16,0 5-130-16,0 0-70 15</inkml:trace>
  <inkml:trace contextRef="#ctx0" brushRef="#br0" timeOffset="4269.63">15196 13114 688 0,'0'0'72'16,"0"0"-53"-16,0 0-18 15,0 0 38-15,0 0 34 16,0 0-34-16,0 0-11 15,0 0-6-15,0 0 3 16,0 0 3-16,0 0-2 0,0 0-1 16,0 0-1-1,0 0-3-15,2 7 2 0,-2 5-9 16,5 0 3-16,-1-1-3 16,-2-1-5-16,-2-2-4 15,2-3-2-15,0-2 1 16,-2-3-3-16,7 0 5 15,-5 0-5-15,1 0 5 16,6 0 0-16,-1 0 8 16,11-11-8-16,0-15 5 15,10-5-8-15,8-5 5 16,0 1-1-16,1 4-4 16,-7 4 4-16,0 8 1 15,-10 4-4-15,-11 10 5 0,1 3-9 16,-11 2 9-16,3 0-2 15,-3 0 5-15,0 0-10 16,0 0 3-16,0 0-2 16,0 0-3-16,0 0-1 15,0 2-3-15,0 8-17 16,0-4-13-16,0 0-19 16,0-3-48-16,0-3-33 15,0 0-130-15,0 0-193 16</inkml:trace>
  <inkml:trace contextRef="#ctx0" brushRef="#br0" timeOffset="8589.2">17900 13305 230 0,'0'0'278'0,"0"0"-257"16,0 0-9-16,0 0 26 15,0 0 18-15,0 0-16 16,2-5-25-16,-2 5-5 16,0 0-3-16,2 0-3 0,5 0 10 15,-5 0 5 1,7 0 18-16,-2 5-5 0,-3 2-5 15,5-3-8-15,-5 5-14 16,3-8 9-16,-2 2-9 16,-5 2 2-16,4-5-4 15,1 3 1-15,-1 1 9 16,-4-4-11-16,2 5 8 16,0-5-5-16,3 0 0 15,-5 0 3-15,0 0-1 16,0 0-2-16,2 0-3 15,3 0 7-15,2-5-2 16,1-5 0-16,5-9-1 0,5 0-3 16,5 2 0-1,-6-1 4-15,4 7 6 0,-3 1-8 16,-5 2 3 0,-5 1-1-16,2 3-3 0,-1 3-4 15,-5-4 10-15,-2 5-10 16,-2 0 1-16,0 0-1 15,0 0 0-15,0 0-5 16,0 0-14-16,0 9-10 16,-4 0-73-16,-7 3-100 15,-1-3-171-15</inkml:trace>
  <inkml:trace contextRef="#ctx0" brushRef="#br0" timeOffset="11298.3">19649 13092 439 0,'0'0'133'0,"0"0"-103"15,0 0-14-15,0 0 8 16,0 0 13-16,0 0 5 16,0 0-6-16,5-10-5 15,-5 8 3-15,3 2-8 16,-3 0 0-16,0 0 2 15,0 0-5-15,0 0-3 16,4 0-6-16,-2 0-6 16,9 0 6-16,-7 0-1 15,6 0-2-15,1 0 8 16,-5 0-11-16,6 2-2 16,-8 0-2-16,3-2-4 0,-3 3 1 15,0-3 7-15,1 0-4 16,-1 0 3-16,6 0-1 15,-2 0 0-15,8-12-1 16,6-5-3-16,-4-1 2 16,7 2-4-16,-8 0 0 15,1 4 0-15,-5 6-4 16,-1 0 3-16,-12 6-8 16,2 0-17-16,-2 0-12 15,0 4-34-15,0 12-21 16,-14 4-80-16,-3 2-165 15</inkml:trace>
  <inkml:trace contextRef="#ctx0" brushRef="#br0" timeOffset="13647.22">20303 13425 576 0,'0'0'62'16,"0"0"-58"-16,0 0-2 15,0 0 34-15,0 0 23 16,0 0-23-16,-4 0-18 16,4 0-10-16,0 0-1 15,0 0 11-15,0 0 3 16,0 0 3-16,0 0 4 16,0 5-2-16,0 2-8 0,4 3-1 15,2 0 1-15,3 2-2 16,-5-2-3-16,6 0-1 15,1 0-5-15,-5-4 1 16,6 4 1-16,-8-3 1 16,5-6-9-16,-7 3 2 15,2-4 9-15,2 0-9 16,-4 0 5-16,-2 0-8 16,0 0 5-16,2 0-4 15,7 0 2-15,-5-10-1 16,12-10 1-16,-3-1-2 15,3 2 0-15,-5 7 0 16,0 4-1-16,-4 8 2 0,2-2-4 16,-5 2 1-1,-2 0-9-15,0 0-8 0,3 0-12 16,-1 0-13-16,1 0-16 16,4 0-69-16,-3 0-18 15,3 0-29-15,-4 0-201 16</inkml:trace>
  <inkml:trace contextRef="#ctx0" brushRef="#br0" timeOffset="14928.54">21154 13321 613 0,'0'0'68'15,"0"0"-35"-15,0 0-20 16,0 0 27-16,0 0 38 0,0 0-16 16,13-2-24-16,-8 2-17 15,-2 0-9-15,-3 0-5 16,2 0 1-16,-2 0-3 16,0 0 7-16,0 0-5 15,0 0 6-15,0 0-2 16,0 0 4-16,0 0-5 15,0 0-4-15,0 0-6 16,0 0 7-16,2 0-4 16,2 0 3-16,3 2 2 15,-3 3-5-15,3-2 1 16,-2 2 2-16,4 2-1 0,-5-2-5 16,2 6 6-1,4-1-5-15,-8-2 3 0,0-2-4 16,5 2 0-16,-5-8 2 15,0 2-2-15,-2-1-1 16,2-1 1-16,0 0 2 16,-2 0 0-16,5 0-2 15,-5 0 0-15,0 0 2 16,0 0 0-16,0 0 1 16,0 0-1-16,0 0 5 15,0 0-3-15,0 0-1 16,2 0 7-16,-2 0-7 15,2 0 6-15,3-3 4 0,4-5-11 16,0-1 1-16,-1 0 0 16,6-1 0-16,-3 3 1 15,5 0 1-15,-5 5-4 16,-3-2 4-16,2 0-3 16,1 4-2-16,-5-3 5 15,2 3-4-15,-4-1 1 16,5-1 2-16,-5 0-4 15,0 0 3-15,4-1 1 16,-6 3-3-16,-2 0 0 16,2 0-1-16,-2 0 0 15,2 0 1-15,-2 0-1 16,0 0-2-16,0 0-4 16,0 0-16-16,0 0-5 0,0 0-15 15,0 0-9-15,0 0-17 16,0 0-14-16,0 0-127 15,0 0 38-15,0 0-233 16</inkml:trace>
  <inkml:trace contextRef="#ctx0" brushRef="#br0" timeOffset="18010.47">22463 13050 455 0,'0'0'59'16,"0"0"-58"-16,0 0 0 16,0 0 34-16,0 0 9 15,0 0-17-15,0 0-18 16,4-7-5-16,-4 7-2 16,0 0 9-16,0 0 7 15,0 0-2-15,0 0 5 16,0 0 5-16,2 3 12 15,5 3 0-15,-5 0 8 16,1 4-20-16,1 0-2 0,3 2-12 16,-5-1-6-16,2 1 2 15,1-3 4-15,-3 2-9 16,0 1 0-16,3-9-2 16,-3 1 1-16,3-2-1 15,-3-2 3-15,-2 0 1 16,0 0 6-16,0 0-6 15,0 0-1-15,2 0 8 16,0-4 1-16,7-10-13 16,-5-8 4-16,6-3-2 15,-4-2 1-15,3 8-3 0,-7 2 0 16,2 7-3 0,4 3 3-16,-6 2-3 0,0 3-1 15,-2 0-6-15,0 2 4 16,0 0 0-16,0 0-3 15,0 0-3-15,4 0 0 16,3 0-3-16,-3 0-4 16,6 0-6-16,-8 0-10 15,0 0-26-15,0-3 2 16,-2 0 8-16,0 3 15 16,0 0-4-16,0-2-61 15,0 2-218-15</inkml:trace>
  <inkml:trace contextRef="#ctx0" brushRef="#br0" timeOffset="22652.83">25401 13333 245 0,'0'0'145'0,"0"0"-98"15,0 0-14-15,0 0 36 16,0 0-6-16,0 0-9 0,0 0-16 15,0 0-5-15,0 0 15 16,0 0-6-16,0 0-7 16,0 0-19-16,0 0 8 15,0 0 6-15,0 0-6 16,0 0-2-16,0 1 3 16,0 2-9-16,0 1 2 15,0 1-14-15,0 4 9 16,0 1-4-16,0 2-4 15,0-5-4-15,0 1 7 16,4 1-5-16,3-3 2 16,-1 0-5-16,2-1 4 15,-6-2-1-15,0-1-3 16,0 0 1-16,0-2 2 16,3 0 0-16,-5 0-2 0,0 0 14 15,0 0-3-15,4 0-7 16,8-10-2-16,3-8-3 15,1-4 7-15,1 4-2 16,6-2-2-16,-3 6 1 16,2 3-4-16,-4 4 5 15,-3 0 0-15,1 2-1 16,-3 0-1-16,1 1 0 16,1 4-2-16,-1-1-1 15,-3-2 1-15,3 2-1 16,-6-2 3-16,-1 2 0 15,-3 1 5-15,-2 0-1 0,-2 0-2 16,0 0-1-16,0 0-2 16,0 0 5-16,0 0-7 15,0 4 0-15,0 0 0 16,0 0-24-16,0-4-8 16,0 0-27-16,0 0-14 15,0 0-69-15,0 1-118 16,0 4-182-16</inkml:trace>
  <inkml:trace contextRef="#ctx0" brushRef="#br0" timeOffset="25480.62">27044 13415 141 0,'0'0'425'16,"0"0"-395"-16,0 0-27 16,0 0 7-16,0 0 24 15,0 0 17-15,-11 0 20 16,11 0 1-16,0 0-26 15,0 0-22-15,0 0-7 0,0 0-2 16,0 0 4-16,0 0 1 16,0 3-1-16,0 6-6 15,0 9-1-15,0 8 5 16,0-1-1-16,2-1-6 16,7-10-3-16,2 1-7 15,-5 0 2-15,6-6 3 16,-1 5-4-16,-5 0-1 15,4-6 2-15,-6 0-2 16,0-6 1-16,-4-2 1 16,5 0 2-16,-5 0 3 15,2 0 10-15,-2 0-5 0,4 0-7 16,6-7-5 0,5-12 0-16,3-3 1 0,9-3 1 15,4 1 0-15,0 3-3 16,5 8 1-16,-5-2-2 15,7 7-4-15,-5 2-5 16,0 2-8-16,1-1-18 16,-2 5-20-16,-1 0-48 15,-7-3-105-15,5 1-141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57:14.315"/>
    </inkml:context>
    <inkml:brush xml:id="br0">
      <inkml:brushProperty name="width" value="0.05292" units="cm"/>
      <inkml:brushProperty name="height" value="0.05292" units="cm"/>
      <inkml:brushProperty name="color" value="#FF0000"/>
    </inkml:brush>
  </inkml:definitions>
  <inkml:trace contextRef="#ctx0" brushRef="#br0">16455 14686 496 0,'0'0'81'0,"0"0"-55"16,0 0 44-16,0 0 22 15,0 0-6-15,0 0-55 0,0 0-6 16,0 0-3-16,0 3-2 16,0-3 1-16,0 0 0 15,0 0 8-15,0 0-1 16,0 0 4-16,0 0 1 15,-6 0-14-15,-13 0-15 16,2 0 3-16,1 2-2 16,1 1-3-16,-3-1 2 15,3 2-1-15,-4 0 4 16,9-1-2-16,-4 1 10 16,3-4-3-16,1 0-1 0,8 0 10 15,0 0-4 1,2 0-6-16,0 0 1 0,0 0-2 15,0 0-2-15,0 0 6 16,0 0-2-16,0 1-1 16,20 1 3-16,18 1 8 15,14-2-6-15,1-1-8 16,12 0 0-16,-7 0-5 16,0 0 4-16,-10 0-7 15,2 0 1-15,-17-1 0 16,-8-4-1-16,-12 5 1 15,-11 0-3-15,0 0 3 16,-2 0-1-16,0 0 0 16,0 0-2-16,0 0 2 15,0 0 0-15,0 0 0 0,0 0-9 16,0 0-12 0,0 0-25-16,0 0-71 0,-13 0-135 15,-3 0-365-15</inkml:trace>
  <inkml:trace contextRef="#ctx0" brushRef="#br0" timeOffset="1585.24">8457 15020 603 0,'0'0'39'0,"0"0"-35"16,0 0 12-16,0 0 66 15,0 0 9-15,0 0-44 16,0 0-22-16,9-9-10 16,-9 9 12-16,0 0 5 15,0 0 7-15,0 0 6 16,0 0 10-16,0 0-11 16,0 0-8-16,0 0-9 0,0 0 2 15,0 0-12-15,0 0-5 16,0 0 1-16,0 0-9 15,0 0 12-15,0 0-9 16,0 0 7-16,0 0-7 16,0 0 0-16,0 0-1 15,0 0-6-15,0 0 5 16,0 0-5-16,0 0 3 16,0 0-7-16,0 0 8 15,0 0-4-15,0 0 0 16,0 0 0-16,0 0-5 15,0 0 4-15,0 6-18 0,-11 8-20 16,-3-4 7-16,1 4-68 16,8-3-20-16,-1-2-40 15,-1 3-95-15,1-6-177 16</inkml:trace>
  <inkml:trace contextRef="#ctx0" brushRef="#br0" timeOffset="2042.03">8350 15200 185 0,'0'0'503'15,"0"0"-466"-15,0 0-16 16,0 0 102-16,0 0-47 15,0 0-35-15,20 0-2 16,-9 0-8-16,7 0 19 16,6 0 7-16,8-2-22 15,4-1 14-15,1-1-21 16,10 0-7-16,6-1-11 16,8-2-6-16,3 2 8 15,6-2-11-15,1 6 2 16,-4 1 0-16,-3-3-3 0,-8 3 7 15,-13 0-6 1,-10 0-1-16,-11 0 0 0,-8 0-5 16,-8 3 10-16,-6-2-5 15,2-1 0-15,-2 0-4 16,0 7 4-16,0-7 1 16,0 0 1-16,0 0-3 15,0 0 1-15,0 0-2 16,0 3-43-16,0 4-65 15,-6-1-37-15,-3-5-142 16,7-1-414-16</inkml:trace>
  <inkml:trace contextRef="#ctx0" brushRef="#br0" timeOffset="3040.1">12075 15201 442 0,'0'0'117'15,"0"0"-77"-15,0 0-5 16,0 0 42-16,0 0 26 0,0 0-19 15,17-21-35-15,-9 16-14 16,-4 2 10-16,-4 1 6 16,0 0-11-16,0 2 0 15,0 0-9-15,0 0 1 16,0 0-7-16,0-5-9 16,0 5-7-16,0 0-8 15,0 0 9-15,0 0-7 16,-2 0-2-16,-18 0 5 15,-12 0-6-15,-3 0 0 16,-8 7-1-16,-3 5 2 16,-10-3-1-16,4 0 0 15,10-1 0-15,13-4 0 16,16-3 1-16,8-1-1 16,5 0 4-16,0 0-4 0,0 0 2 15,0 0 1-15,0 0 0 16,0 0-2-16,5 0 0 15,21-5 3-15,15-8 4 16,5 0 8-16,8-1-4 16,4 8 0-16,2-1-5 15,-2 3-1-15,5 4-1 16,-12-1-5-16,0 1 0 16,-10 0 0-16,-10 0 1 15,-12 0-1-15,-3 1-7 16,-9 6-22-16,-3-2-21 15,-4 0-61-15,0-1-44 0,0-4-177 16</inkml:trace>
  <inkml:trace contextRef="#ctx0" brushRef="#br0" timeOffset="10000.4">23063 11826 283 0,'0'0'127'15,"0"0"-67"-15,0 0-8 16,0 0 30-16,0 0-4 16,0 0 35-16,0 0-25 15,0 0-43-15,0-29-26 0,-21 30-13 16,-10 22 32 0,-11 11 14-16,-14 9-9 0,-2 10-9 15,2-1-12-15,7-1-13 16,9-12 1-16,11-6 4 15,14-13 1-15,5-8-10 16,6-7 4-16,4-2-8 16,0-3 5-16,0 2-6 15,0-2 5-15,0 0 0 16,0 0-5-16,10 0-21 16,7-6-72-16,10-5-58 15,4 0-141-15</inkml:trace>
  <inkml:trace contextRef="#ctx0" brushRef="#br0" timeOffset="11029.12">28134 11955 352 0,'0'0'0'0,"0"0"-6"15,0 0-36-15,0 0 42 16,0 0 0-16,0 0 41 16,-33-66 23-16,28 58-46 15,2 4-4-15,1-1 10 16,2 0 11-16,0 1-24 0,0 1 29 15,0 0 11-15,0 1-19 16,0 0 1-16,0-2 3 16,0 2 14-16,0 1 17 15,0 1-7-15,0 0-25 16,0 0-10-16,0 0-9 16,-4 1-6-16,-16 15 5 15,-4 16 51-15,-14 3 4 16,4 6-27-16,-8 7-3 15,0-1 8-15,1 1-18 16,1-4 6-16,7-1-19 16,4-6-2-16,4-8-5 15,8-3-3-15,3-5-3 16,1-5-1-16,3-6-2 0,4-6 2 16,4 0-3-16,2-1 0 15,0-3 0-15,0 0-4 16,0 0-33-16,0 0-69 15,0 0-147-15</inkml:trace>
  <inkml:trace contextRef="#ctx0" brushRef="#br0" timeOffset="14966.27">20087 18320 463 0,'0'0'79'15,"0"0"-79"-15,0 0-35 16,0 0 35-16,0 0 12 15,0 0 23-15,0 0-4 16,17-14-8-16,-17 14-1 16,2 0 8-16,-2 0-1 15,0 0 8-15,0 0 20 16,0 0 23-16,0 0-27 16,0 0-18-16,0 0 1 15,-2 0-4-15,-13 0-18 16,-14 0-5-16,0 0 3 15,-9 4-4-15,5-3 4 16,-1 8-1-16,-2-9-2 16,7 0-2-16,10 0 5 0,-2 0-5 15,13 0 3-15,3 0 0 16,2 0 12-16,3 0-10 16,0 0-4-16,0 0 1 15,0 0 0-15,0 0 6 16,0 0-10-16,8 0-3 15,11 0 4-15,8 0 0 16,18 3 0-16,-1-3 9 16,12 0-7-16,-2 0-1 15,-4 0-2-15,4 0 6 0,-9 0-8 16,-5 0 7 0,-20 0-7-16,-9 0-1 0,-4 0-2 15,-7 0 6-15,0 0 7 16,0 0 1-16,0 0-3 15,0 0-2-15,0 0-9 16,0 0 0-16,-5 0-6 16,3 0-38-16,2 0-37 15,0 0-34-15,7-9-121 16,22-3-242-16</inkml:trace>
  <inkml:trace contextRef="#ctx0" brushRef="#br0" timeOffset="15686.56">21237 18427 594 0,'0'0'75'15,"0"0"-73"-15,0 0-1 16,0 0 13-16,0 0 54 16,0 0 16-16,2-17-51 15,-2 17-12-15,0-2-7 16,0 2-3-16,0-4-1 15,-4-5 0-15,-12 4-8 0,-11 1-2 16,2-4 0 0,4 8 3-16,-8 0 5 0,4 0 3 15,7-4 0-15,-2-1 3 16,11 0 14-16,0 1-4 16,7 4-15-16,0-2-1 15,2 2 4-15,0 0-10 16,0 0 1-16,0 0-3 15,11 0 0-15,13 0 0 16,14 0 0-16,7 0 7 16,8-2-6-16,-6 0 1 15,-5 2 0-15,-13-5 1 16,-11 5-2-16,-9 0-2 16,-9 0 2-16,0 0 1 0,0 0 2 15,0 0 0-15,-15 0-4 16,-12 0-7-16,-2 0-39 15,2 0-12-15,7 0-33 16,9 3-93-16,11-1 11 16,0-2-366-16</inkml:trace>
  <inkml:trace contextRef="#ctx0" brushRef="#br0" timeOffset="16466.97">22378 18311 653 0,'0'0'68'16,"0"0"-66"-16,0 0-1 15,0 0 11-15,0 0 39 16,0 0 8-16,0-13-28 16,0 13-9-16,0 0-5 15,0 0-5-15,0 0-4 16,-11 0-6-16,-7 0 6 15,-9 0 3-15,-2 0 2 16,-2 0-2-16,-7 0-2 16,3 0 4-16,-5-4-7 0,3-2 6 15,6 2 2 1,12-1-7-16,5 5 6 0,7 0-3 16,7 0 8-16,0 0-14 15,0 0 5-15,0 0-9 16,0 0 0-16,23 0 0 15,8 0 0-15,15 5 2 16,10-5 4-16,11 4 1 16,-7 5-2-16,0-8-1 15,-8 3 4-15,-14-4 0 16,-18 0 0-16,-9 4-4 16,-11-4-1-16,0 0 18 0,0 0 4 15,0 0 4-15,-11 0-5 16,-18 0-14-16,-11 0-8 15,-7-4-2-15,7 4 1 16,11-5-1-16,13-4-4 16,14 9-30-16,2 0-39 15,2-9-51-15,27 7-196 16,14-13-122-16</inkml:trace>
  <inkml:trace contextRef="#ctx0" brushRef="#br0" timeOffset="17170.12">23443 18311 180 0,'0'0'128'16,"0"0"-14"-16,0 0-38 16,0 0-22-16,0 0 3 15,0 0-24-15,-106-41-5 16,92 33-28-16,3 8 7 16,5-2-3-16,-6-5 8 15,-1 6 9-15,-3-3 15 16,-6 0-6-16,0 4-2 15,-5 0 9-15,9 0 1 16,0 0-2-16,12 0-10 0,2 0-14 16,-2 0-3-16,6 0-3 15,0 0-6-15,0 0 2 16,0 0-2-16,8-4 0 16,11 4-3-16,17 0 6 15,-2 0 0-15,8 0-2 16,-9 0 0-16,-6 0-1 15,-4-2 2-15,-19-3 0 16,-4 5 5-16,0 0 9 16,0 0 5-16,-4 0 4 15,-23 7-15-15,-4 5 0 16,-8-2-6-16,6 4 4 16,7-13-8-16,10-1 0 0,5 2 0 15,11-2 5-15,0 0-10 16,0 5-8-16,11-5-51 15,20 0-6-15,18-12-141 16,14-12-68-16</inkml:trace>
  <inkml:trace contextRef="#ctx0" brushRef="#br0" timeOffset="17878.41">24487 18240 228 0,'0'0'160'16,"0"0"-127"-16,0 0-11 16,0 0 29-16,0 0 7 15,0 0-9-15,0-5-8 16,0 5-11-16,-4 0 2 16,-10 0 2-16,-1 0-3 15,1 5 0-15,-9 3-4 16,6-4-3-16,1 0 8 15,1 2 5-15,1-6-18 0,5 0-6 16,3 0-3 0,4 0-3-16,2 0-5 0,0 0-1 15,0 0 1-15,0 0-2 16,0 0 0-16,2 0-1 16,9 0-1-16,9 0 4 15,5 0-1-15,-10 0 0 16,5 0 2-16,-9 0-3 15,1 0 2-15,-10 0-2 16,0-2 0-16,0 2 1 16,-2 0 2-16,0 0-3 15,0 0 0-15,0 0-1 16,0 0-3-16,0 0-27 16,5 0-35-16,3 0-97 0,6 0 19 15,8 0-431-15</inkml:trace>
  <inkml:trace contextRef="#ctx0" brushRef="#br0" timeOffset="18579.68">25682 18323 500 0,'0'0'130'0,"0"0"-119"15,0 0-11-15,0 0 1 16,0 0 10-16,0 0 29 16,-79-17 1-16,64 17 0 15,-1 0-16-15,1 0-4 16,-1 0-16-16,5 0 12 16,7 0-4-16,2 0 0 15,2 0-3-15,0 0-5 16,0 0 4-16,0 0-9 15,2 0 5-15,15 0-3 0,8-6 0 16,2-6-1 0,2 3 3-16,-5 2 1 0,-5 0-2 15,-11 4 8-15,-1 1 2 16,-7 0 1-16,0 0 7 16,0 2 8-16,0 0-3 15,0 0-10-15,-21 0 4 16,-6 0-14-16,-6 2-4 15,0 2-1-15,6-1-1 16,12 2 0-16,6-5-2 16,7 0-1-16,2 6-27 15,11-6-85-15,20 0-187 16</inkml:trace>
  <inkml:trace contextRef="#ctx0" brushRef="#br0" timeOffset="19316.12">27273 18231 400 0,'0'0'105'0,"0"0"-82"0,0 0 11 16,0 0 22-16,0 0 10 15,0 0-5-15,0-1-20 16,-13 1-7-16,-5 3-18 16,-4 2-1-16,2 1-9 15,-5 2 21-15,10-8-14 16,1 4 1-16,10 0-8 16,-5-4 1-16,9 2-5 15,0-2 2-15,0 0-2 16,0 0-1-16,0 0 5 15,0 0-6-15,0 0-1 16,25 0 0-16,2-4 1 0,1-2 1 16,1 6 1-16,-11-4-1 15,-5 4-2-15,-6 0 2 16,-7 0 0-16,0 0 5 16,0 0 2-16,0 0 2 15,-9 0-1-15,-11 0 1 16,-2 0 3-16,6 4-3 15,-2-3 0-15,10 8-8 16,8-9-2-16,0 0-8 16,0 0-46-16,2 0-204 15</inkml:trace>
  <inkml:trace contextRef="#ctx0" brushRef="#br0" timeOffset="20177.66">28245 18310 454 0,'0'0'55'16,"0"0"-49"-16,0 0-2 15,0 0 33-15,0 0 30 0,0 0-10 16,0-4-12 0,0 4-9-16,0 0 4 0,0 0 3 15,-7 0-9-15,-14 0-6 16,-8 0-8-16,-6 5-8 16,6 0-3-16,6-1 4 15,0-4 1-15,12 0-2 16,4 0-7-16,7 0 2 15,0 0-7-15,0 0 3 16,0 0 0-16,0 0 2 16,0 0-4-16,0 0-1 15,14 0 0-15,17 0 2 16,9 0-2-16,3 0 1 16,-6 0 4-16,-8 0-2 0,-6 0-2 15,-12 0 1-15,-11 0-1 16,0 0 5-16,0 0-6 15,0 0-3-15,-5-4-32 16,-19-2-111-16,-14-2-462 16</inkml:trace>
  <inkml:trace contextRef="#ctx0" brushRef="#br0" timeOffset="23403.53">28778 18323 223 0,'0'0'0'16,"0"0"-32"-16,0 0-36 0,0 0 42 15,0 0 26-15,0 0 52 16,38-23-23-16,-36 23-23 15,0 0 2-15,-2 0 20 16,2 0 20-16,-2 0 49 16,0 0 5-16,3 0-34 15,-3 0-13-15,0 0-9 16,0 0-7-16,0 0 9 16,0 0 13-16,0 0 5 15,-7 0-22-15,-17 0-9 16,-7 0-15-16,-6 0 3 15,2 0 3-15,4 0-10 16,6 6 1-16,8-6-1 0,7 0-11 16,8 5 2-16,0-5-5 15,2 0 2-15,0 0-3 16,0 0-1-16,0 0 0 16,12 5-8-16,17-3 8 15,8 3 3-15,15-5-3 16,3 0-20-16,3 0-109 15,-15-5-182-15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4:58:34.445"/>
    </inkml:context>
    <inkml:brush xml:id="br0">
      <inkml:brushProperty name="width" value="0.05292" units="cm"/>
      <inkml:brushProperty name="height" value="0.05292" units="cm"/>
      <inkml:brushProperty name="color" value="#FF0000"/>
    </inkml:brush>
  </inkml:definitions>
  <inkml:trace contextRef="#ctx0" brushRef="#br0">7057 9131 703 0,'0'0'200'0,"0"0"-150"15,0 0 30-15,0 0-20 16,0 0-8-16,0 0-16 0,0 0 3 15,3 0-12 1,-3 0-9-16,0 0-3 0,2 0-5 16,0 7 0-16,2 9 10 15,5-1 2-15,-5 2-10 16,4 0 1-16,-4 0-8 16,0 1-3-16,3 0 0 15,-3-6 5-15,-2-2-7 16,3-4 0-16,-3-4 0 15,1-2 8-15,1 0-8 16,7 0 12-16,7-2 0 16,16-14-2-16,3-10 1 15,3-1-9-15,1 1-2 16,-8 9-1-16,-8 5 0 16,-10 8-13-16,-11 4-53 0,1 0-108 15,-5 16-319-15</inkml:trace>
  <inkml:trace contextRef="#ctx0" brushRef="#br0" timeOffset="1371.71">7135 11180 723 0,'0'0'139'0,"0"0"-40"15,0 0-1-15,0 0-5 16,0 0-16-16,0 0-31 16,0 0-7-16,-6-7-14 15,6 7-8-15,0 0-10 16,0 0-4-16,0 0 3 15,0 0-5-15,0 0-1 16,0 2 2-16,0 5 10 16,0 0 2-16,4-5-10 15,0-2-1-15,7 0-3 0,9 0 4 16,16-28-1-16,11-13-3 16,5-8-16-16,-2 1-80 15,-2 9-221-15</inkml:trace>
  <inkml:trace contextRef="#ctx0" brushRef="#br0" timeOffset="5137.2">8800 9203 733 0,'0'0'98'0,"0"0"-60"16,0 0 34-16,0 0-1 15,0 0-37-15,0 0-18 16,0 7-14-16,0 18 10 16,0 12 19-16,0 5-10 15,0 11-10-15,7 5 11 16,-3 6-10-16,-4 6 5 15,0 0-5-15,0-5-10 16,0-12-1-16,0-13 3 16,0-13-2-16,2-11-2 15,-2-6 0-15,6-6-3 0,-6-4-15 16,0 0 8 0,0 0 6-16,0-12-16 0,0-13-51 15,-6-1-6-15,-7 1-59 16,5-5-141-16</inkml:trace>
  <inkml:trace contextRef="#ctx0" brushRef="#br0" timeOffset="5618.03">8796 9208 569 0,'0'0'112'16,"0"0"-53"-16,0 0 7 15,0 0 7-15,0 0-16 16,0 0 8-16,-29 90-38 16,11-56-2-16,-2-3-7 15,4-6-7-15,3-4-3 16,6-7-1-16,3-6-5 15,-1-7-2-15,5-1 8 16,0 0 16-16,0 0 22 16,0-7 6-16,0-18-40 0,7-5-11 15,9 0 2 1,6 4-1-16,0 2-2 0,-4 4 1 16,-3 8 2-16,-7 6 2 15,-4 3 5-15,-4 3 4 16,0 0-13-16,0 0 3 15,0 0-6-15,4 15 2 16,3 11 0-16,-1-2 1 16,8 2 1-16,-3-3-2 15,5-4-6-15,1 1-38 16,6-6-34-16,4-5-52 16,2-9-32-16,4 0-142 0</inkml:trace>
  <inkml:trace contextRef="#ctx0" brushRef="#br0" timeOffset="5984.68">9199 9305 143 0,'0'0'516'16,"0"0"-454"-16,0 0 79 15,0 0-23-15,0 0-29 0,0 0-23 16,-6-17-15-16,6 17-7 16,0 0-19-16,0 0-17 15,0 5 1-15,0 21-4 16,0 13 14-16,0 12 2 15,0 11-12-15,0 6-3 16,6 0 0-16,1-7-6 16,-1-15 0-16,-3-13-5 15,2-8-23-15,-5-10-13 16,0-2-54-16,0-7-61 16,0-5-49-16,-19-1-62 15</inkml:trace>
  <inkml:trace contextRef="#ctx0" brushRef="#br0" timeOffset="6283.18">9023 9645 600 0,'0'0'242'0,"0"0"-145"16,0 0-16-16,0 0-15 15,0 0-23-15,0 0-25 16,31 11 15-16,-6 10 3 15,4 3-1-15,-7 1-16 16,5 5-12-16,-7-7-1 16,-2 1-4-16,-7-9 0 15,-2-5-1-15,-4-8 4 16,-1-2-4-16,5 0-1 0,9-15 4 16,3-21 2-16,8-10-4 15,-2-2-4-15,-6 4-22 16,-13 13-58-16,-3 16-31 15,-5 13-176-15</inkml:trace>
  <inkml:trace contextRef="#ctx0" brushRef="#br0" timeOffset="50649.61">27100 15316 73 0,'0'0'298'0,"0"0"-180"0,0 0-56 16,0 0-16 0,0 0-14-16,0 0-2 0,0 0-2 15,0 0 11-15,0 0 11 16,0 0 12-16,0 0 0 16,0 0-19-16,0 0-4 15,0 0 9-15,0 0-13 16,0 0-10-16,0 0 6 15,0 0-10-15,0 0 4 16,0 0-2-16,0 2 2 16,4 5-2-16,-4-4 0 15,4 3-12-15,1 0 3 16,-3 4 3-16,0-3-11 16,-2 2 1-16,2-1-1 0,-2-2-1 15,0 4-1-15,0-2-2 16,0-2 1-16,0-1 1 15,0 1-1-15,2-3-4 16,-2 1 5-16,0-4-4 16,0 4 0-16,0-4 4 15,0 0 3-15,0 3-6 16,6-3 3-16,-4 0 2 16,-2 0-2-16,0 0 3 15,0 1 0-15,0-1 0 16,6 0-2-16,3 0 6 15,5 0-11-15,1 0 4 16,3 0 0-16,7-10-2 0,4-2-2 16,6-1 0-16,12 1 0 15,-2 1 4-15,1-1-8 16,1 6 4-16,-3 0 0 16,-3 0 0-16,-3 6-1 15,-9-2 1-15,-16-1 1 16,-11 3-1-16,-2 0-1 15,0 0 1-15,0 0 1 16,0 0 1-16,0 0 2 16,0 0 4-16,0 0-8 15,0 0 0-15,0 0-1 16,0 0 1-16,0 0-1 0,0 0-5 16,-2 0-13-16,-7 0-3 15,-2 0-21-15,0 0-35 16,-14 0-79-16,-4 9-88 15,-7 3-327-15</inkml:trace>
  <inkml:trace contextRef="#ctx0" brushRef="#br0" timeOffset="54816.15">28344 16387 593 0,'0'0'86'0,"0"0"-81"0,0 0-3 15,0 0 56-15,0 0 59 16,0 0-51-16,0 0-34 15,0-6-9-15,0 6 14 16,0 0 4-16,0 0-15 16,0 0-3-16,0 0-1 15,0 0-6-15,0 0 2 16,0 0-3-16,0 0 0 16,0 0-5-16,2 0-2 15,2 4 11-15,5 1-6 16,-1 4-4-16,4-4-2 15,-3 0-6-15,5 1 5 16,-1-5 0-16,-5 2 0 16,2 1-6-16,-4-4 9 0,1 4-5 15,-7-4 3-15,4 0 0 16,6 0 1-16,3 0 3 16,2 0 5-16,1-4-7 15,11-10 1-15,-5 4-2 16,2-8-5-16,1 0 3 15,-5 1-1-15,3 3-1 16,-4 1-4-16,6-1 3 16,-9-3-3-16,1 12 0 15,-3-4 1-15,-3 5-1 16,-3 3-2-16,-3-2 2 16,0 2-2-16,-3 1-1 0,-2 0 3 15,0 0-4-15,0 0-7 16,0 0 1-16,0 0-11 15,0 0-6-15,0 0-17 16,-7 0-56-16,-15 0 9 16,0 4-82-16,-12 3-133 15</inkml:trace>
  <inkml:trace contextRef="#ctx0" brushRef="#br0" timeOffset="57998.89">27086 17325 783 0,'0'0'111'0,"0"0"-86"16,0 0-20-16,0 0 7 16,0 0 21-16,0 0 18 15,0 0-25-15,0 0 6 16,0 0-16-16,0 0 10 15,0 0-7-15,0 0-8 16,0 0 4-16,0 0-3 16,0 0 2-16,0 0 5 0,0 0-5 15,0 0 2-15,0 0-3 16,0 0-2-16,0 0 0 16,0 0 5-16,0 0-12 15,0 0 12-15,2 3-10 16,2 6 2-16,-1-1-2 15,2 2 1-15,-1 2-3 16,0-5-2-16,1 5 3 16,-3-3-3-16,0 2 0 15,-2-4 1-15,2 5 0 0,-2-1 0 16,2-2 4 0,-2-2-6-16,6-5 4 0,-4 1-5 15,-2-3 3-15,2 0-2 16,0 0 3-16,0 0-3 15,5 0 1-15,-1 0 4 16,12 0-1-16,16-3-2 16,3-15 4-16,15 0-2 15,4-5 0-15,0 5-5 16,-10 6 0-16,-3 2 5 16,-10 4-3-16,-13 2-2 15,-11 0 0-15,-4 4 0 16,-5 0-1-16,0 0 2 15,0 0-2-15,0 0 2 16,0 0-2-16,0 0 0 0,0 0-1 16,0 0-7-16,0 0-2 15,0 0-12-15,0 0-4 16,0 0-43-16,0 0-84 16,-21 0-115-16,1 0-443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5:02:47.517"/>
    </inkml:context>
    <inkml:brush xml:id="br0">
      <inkml:brushProperty name="width" value="0.05292" units="cm"/>
      <inkml:brushProperty name="height" value="0.05292" units="cm"/>
      <inkml:brushProperty name="color" value="#FF0000"/>
    </inkml:brush>
  </inkml:definitions>
  <inkml:trace contextRef="#ctx0" brushRef="#br0">29123 8090 596 0,'0'0'79'0,"0"0"-73"16,0 0-1-16,0 0 43 15,0 0 22-15,0 0-14 16,0 0-22-16,0 0-13 16,0 5-4-16,14-1-1 15,1-2-6-15,3 0 1 16,3 5-1-16,-6-4-6 15,3 6 2-15,4 0-4 16,7-4 3-16,0 6-3 16,9-1-2-16,0-4 0 15,4 4 0-15,3-1 0 16,-5-4-3-16,-5 3 3 16,-1-6 3-16,-5 2 1 0,-2-4 1 15,-7 2 13-15,-1-2-4 16,4 0 7-16,2 0-6 15,4 0 6-15,0 0-4 16,-7 0-3-16,2 0-1 16,1 0-13-16,-9 0 14 15,1 0-10-15,-1 0 2 16,-3 0-4-16,-3 0-1 16,-4 0-1-16,1 0 0 15,-1 0 0-15,4 0 0 16,-10 0-1-16,0 0 1 15,0-2-3-15,0 0 3 0,0 2 0 16,0-2 0 0,0 2 0-16,0-2-2 0,0-6-1 15,-8 0 3-15,0-1-4 16,-5-4-11-16,1 1-2 16,1 3 4-16,5-3 6 15,-6 1-11-15,8 2 17 16,-7 4 0-16,1-4 1 15,4 2-4-15,-5-1 8 16,7-1-2-16,-6 4 9 16,1-1-2-16,5 0 6 15,0 0-5-15,2 4 5 16,2 0-4-16,-5 2-1 16,5 0 5-16,-2 0-7 0,2 0-1 15,0 0-4-15,0 0 15 16,0 0-6-16,0 0 2 15,0 0 3-15,0 0-9 16,0 0-7-16,0 0 1 16,0 12-3-16,7 6 2 15,1 0-1-15,3 5 0 16,7-6-1-16,-5 1 1 16,1-2-4-16,-1-2 3 15,-1 0-6-15,1-6 1 16,-5 0-5-16,2-6 2 15,1-2-5-15,3 0 10 16,-8 0 0-16,1 0 1 0,-5 0 3 16,2 0 0-1,-2 0 0-15,-2 0 7 0,5 0 5 16,-5 0-1-16,0 0 1 16,0 0 5-16,0 0-4 15,0 0-4-15,0 0-4 16,0 0 6-16,0 0-10 15,-7 0 4-15,1 0 1 16,-7 0-5-16,1 8 1 16,-1 0-2-16,-3 0 1 15,5 1-1-15,0 0 0 16,2 2 0-16,-6 1 0 0,1 2 0 16,1-2 0-16,1 0-3 15,8-4 3-15,-3 2 1 16,3-2-1-16,0-2-1 15,-3 1-3-15,7-5-1 16,0 1 5-16,0-1-2 16,0-2 0-16,0 0 1 15,0 0-1-15,0 0 2 16,0 0-3-16,0 0 1 16,0 0 1-16,0 0 1 15,0 0 0-15,0 0-2 16,0 0 1-16,0 0-2 15,-5 0-13-15,-4 0-11 16,-13-5-29-16,-12-2-11 0,-8 3-69 16,-7 4-113-16,5 0-106 15</inkml:trace>
  <inkml:trace contextRef="#ctx0" brushRef="#br0" timeOffset="3467.17">29220 8175 237 0,'0'0'76'0,"0"0"-47"16,0 0 38-16,0 0 16 16,0 0-40-16,0 0-12 15,-12-2-7-15,12 2-3 16,0 0-3-16,-4 0-1 15,-3 0-4-15,7 0-1 16,-4 0-3-16,2 0 12 0,0 0 2 16,-10-2-2-16,5 2-6 15,1 0 8-15,-4 0-8 16,2 0 1-16,-5 0 7 16,-1 0-9-16,-1 0-6 15,1 0 5-15,7 0 3 16,1 0-10-16,4 0 5 15,-3 0-9-15,3 0 6 16,2 0-2-16,-3 0 3 16,3 0 2-16,0 0 1 15,0 0 1-15,0 0-8 16,0 0 3-16,0 0-3 16,0 0 2-16,0 0-7 0,5 4 2 15,6 0-2-15,2 0 0 16,5 0 3-16,5-2-1 15,-4 0 7-15,2 2-8 16,-1-4 1-16,3 2 2 16,-4-2 1-16,10 2-2 15,2 2 3-15,5 0-5 16,-5 3-1-16,4-2 2 16,0 2 9-16,-2-4-6 15,-6 3-1-15,-1-3-1 16,-6 1-3-16,-6-3 4 15,-1-1-3-15,-4 0-1 16,-5 0 0-16,1 0 1 0,0 0-1 16,-1 0 2-16,-2 0 5 15,7 0-4-15,-9 0-2 16,4 0 1-16,6 0-2 16,-8 0 1-16,4 0-1 15,3 0 0-15,-2 0 2 16,0 0-2-16,4 0 0 15,-5 0 0-15,8 0-3 16,-1 2 2-16,5 0 0 16,-3-2 1-16,1 0 0 15,-9 0 1-15,-1 0-1 16,1 0-1-16,-2 0 1 0,4 0 0 16,-3 0 0-1,3 0 0-15,3 2 0 0,-8 2 1 16,7-1-1-16,3-2 6 15,-10-1-5-15,2 0 1 16,-1 0-2-16,1 0 0 16,2 0-2-16,-4 0 1 15,7 0 2-15,3 0 0 16,-1 0-1-16,-5 0 2 16,0 0-2-16,-6 0 0 15,4 0 0-15,-6 0 0 16,5 0 1-16,-3 0 3 0,0 0-4 15,0 0-1-15,-2 0 1 16,0 0 2 0,0 0 7-16,0 0-9 0,0 0 5 15,0 0 4-15,0 0-8 16,0 0-1-16,0 0 1 16,0 0 2-16,0 0-3 15,0 0 0-15,0 0 0 16,0 0 1-16,0 0 0 15,0 0-1-15,0 0 1 16,0 0-1-16,0 0 1 16,0 0 0-16,0 0-1 15,0-4 0-15,-4-4 0 0,-3-2 2 16,-1-2-2 0,-2 0 0-16,-1 0 0 0,-2-2 0 15,4 0 0-15,-6 2 0 16,3 0 0-16,-1 1 2 15,2 4 2-15,-1 0 0 16,6 0-3-16,-3-1 0 16,0 0 0-16,0-1 0 15,5 2 0-15,-5-1-1 16,2 4 2-16,-6-1-2 16,4 0 0-16,2-3 1 15,-2 2-1-15,5 0 0 16,-1 2 1-16,3-1-1 15,0 4 0-15,0-1 1 16,2-2 0-16,-2 4-1 0,2-2 2 16,0 2-1-16,0 0 0 15,0 0 2-15,0 0 1 16,0 0-1-16,0-3 5 16,0 3-1-16,0 0 1 15,0 0 3-15,0 0-1 16,0 0 2-16,0 0 6 15,0 0-11-15,0 0-4 16,0 3-2-16,0 11 0 16,13 0-1-16,3 0 1 15,-1-1-1-15,-4-1 4 16,5 1-3-16,-3-3-1 0,1 1 0 16,-4-2 1-1,9-1-1-15,-4 0-2 0,-1 0 2 16,-6-4 0-16,3 3 0 15,-1-2 0-15,5-1 0 16,-7 4-3-16,4-4 2 16,1 2 0-16,-1-4-4 15,-1 2 3-15,-3 0 1 16,2-1-3-16,1 3 3 16,-3-1-1-16,6-1 2 15,1 1 2-15,-1 0-2 16,-1-5-3-16,-6 5 3 15,-5-3 0-15,-2 0 0 0,0-2-1 16,2 0 0-16,-2 0 1 16,0 0 0-16,0 0 3 15,0 0 6-15,0 0-4 16,0 0 1-16,0 0 0 16,0 0 0-16,-4 0 10 15,-9 0-6-15,4 0-6 16,-3 0 1-16,6 0-4 15,-1 0 3-15,-2 0-2 16,0 0-2-16,3 0 0 16,-5 0 0-16,6 1 0 15,-4 1-1-15,0 2 1 16,1 3 0-16,-2-3 1 16,-1 3 0-16,3-2-1 0,-6 0 0 15,3 4 0-15,-1-4 0 16,4 5 1-16,-10 3-1 15,0-5 0-15,0 3 0 16,3-2 0-16,-1-2 0 16,1 2 0-16,-4-2 2 15,2 4-1-15,-1-4-1 16,3 2 1-16,-1-3-1 16,5 2 0-16,1 0 0 15,2 0 0-15,1 3 1 16,1-3-1-16,-2 1 0 15,2-1 0-15,-1-4-1 16,5-1 0-16,2 2 1 0,0-5-3 16,0 0 0-16,0 0 3 15,0 0-4-15,0 0-2 16,0 0 2-16,0 0-3 16,0 0-2-16,0 0-23 15,0-10-8-15,-6-4-25 16,-4 0-39-16,-3-4-21 15,2 6-117-15,-5 2-119 16</inkml:trace>
  <inkml:trace contextRef="#ctx0" brushRef="#br0" timeOffset="18083.39">15604 4139 869 0,'0'0'0'16,"0"0"-19"-16,0 0-17 0,0 0 36 15,158-26 10 1,-80 5 16-16,16 2-2 0,1 1-17 15,3 0-5-15,-4 4-2 16,-18 5 0-16,-9 5 6 16,-20 2-5-16,-18 2-1 15,-14 0-1-15,-4 0 1 16,-11 0 3-16,0 0 16 16,0 0 2-16,-26 17-5 15,-17 6-7-15,-15 10 4 16,-15-1-6-16,-10 1-1 15,-4 3 3-15,2-3 6 0,10-3 19 16,15-11-13-16,18-2-1 16,19-11 14-16,17-6-15 15,6 0-7-15,33-8-11 16,47-30-1-16,52-23-1 16,44-28-19-16,47-18-45 15,26-14-38-15,21 1-163 16,-7 2-427-16</inkml:trace>
  <inkml:trace contextRef="#ctx0" brushRef="#br0" timeOffset="40169.9">26239 15158 732 0,'0'0'200'0,"0"0"-137"16,0 0 6-16,0 0 27 15,0 0-15-15,0 0-42 16,0 0-9-16,0-4-7 16,0 4 3-16,0 0-9 15,0 8-1-15,0 10 3 16,0-3-7-16,0 6-3 15,2-1-1-15,3 3 1 16,-1 2 4-16,3-4-6 16,-3 2 10-16,-2-9-10 0,5 4 0 15,-5-8 6-15,3-4-5 16,4-2-3-16,-7-1 8 16,2-3 0-16,5 0 0 15,3 3 4-15,-8-3-5 16,7 0-3-16,3 0 3 15,1-3-4-15,3-6-5 16,7 1-1-16,-4 0 1 16,4 0-2-16,6 0-1 15,5-4 0-15,9 5-1 16,-3-2-1-16,3 0 2 16,-1 4-3-16,1 1 1 15,-7-1 2-15,-7 5 0 16,-6-1 0-16,-6 1-5 15,-1 0 1-15,-7 0 0 0,-1 0-2 16,-2 0 1-16,-3 0-5 16,-3 0 1-16,-2 0-6 15,0 0-7-15,0 0-12 16,0 0-15-16,0 0-10 16,0 0-53-16,0 0-114 15,-9 1-164-15</inkml:trace>
  <inkml:trace contextRef="#ctx0" brushRef="#br0" timeOffset="45930.74">27322 15767 635 0,'0'0'121'0,"0"0"-67"16,0 0-18-16,0 0 20 15,0 0-28-15,0 0-15 16,0 0-7-16,11-6 1 15,-11 6 0-15,0 0 7 16,0 0-5-16,0 0 3 16,0 0 11-16,0 0-11 15,0 0 11-15,0 0-6 16,3 0 19-16,4 0-7 16,-3 9-11-16,5-4 12 15,-3 7-10-15,-1-2 3 0,0 9-11 16,1-4 3-1,3 2-1-15,-5 0-7 0,6-3-1 16,-6 2-5-16,5 1 10 16,-7-7-9-16,0 0 0 15,0-6 3-15,-2 0-5 16,2-3 5-16,4-1-2 16,-4 0-1-16,4 0 0 15,-4 0 1-15,3 0 8 16,-5 0-4-16,4 0 3 15,12 0-4-15,1 0 2 16,4-7-3-16,6-2 0 16,-5-3 3-16,7 3-7 15,9-5 1-15,-3-2 1 0,3-3-3 16,3 5 1-16,-10-2 0 16,7 2-1-16,-7 0 0 15,0 4 0-15,-2-2 2 16,-4 4-2-16,-8 2 1 15,-3 1 0-15,-8 0-1 16,1 3 1-16,-3 0-1 16,-4 2-1-16,0-2 0 15,0 2 1-15,0 0-10 16,0 0-10-16,0 0-30 16,0 0-32-16,0 6-74 15,0 6 0-15,-2 4-126 16</inkml:trace>
  <inkml:trace contextRef="#ctx0" brushRef="#br0" timeOffset="47664.09">26917 16990 724 0,'0'0'145'0,"0"0"-106"15,0 0 25-15,0 0 29 16,0 0-21-16,0 0-18 16,0-10-7-16,0 10-1 15,0 0-9-15,0 0-10 16,0-2-3-16,0 2-6 15,-2 0-7-15,0 0 3 0,2 0 1 16,-8-2-7-16,8 2-5 16,0 0 0-16,0 0 0 15,0 0-1-15,0 0-2 16,0 0 2-16,18 11 6 16,3 1-7-16,-8 0 3 15,0-4-2-15,-4 4-2 16,0-5 1-16,-3 5 3 15,1-1-2-15,-2-3-2 16,-3 0 1-16,5-1-1 0,-5 0 1 16,0-2 0-1,0 0 0-15,-2-5 0 0,2 5-1 16,-2-3 0-16,0-2 0 16,0 3 6-16,0-3-5 15,0 0 0-15,0 0 0 16,5 0 1-16,-5 0-2 15,0 0 1-15,0 0 4 16,2 0-4-16,-2 0 3 16,3 0-2-16,-3 0 1 15,0 0 6-15,4 0-5 16,3 0-3-16,8-6 5 16,10-3-1-16,-1-3-3 15,12-3-2-15,-1-6 5 16,8-3-5-16,6-1 1 0,9-1-2 15,0 1 2 1,2 7-2-16,-6-2-5 0,-5 5 6 16,-9 6 4-16,-9-3-4 15,-2 7-4-15,-12 0 4 16,-3 1 0-16,-7 2 0 16,-7 0-1-16,0 2-2 15,0 0-6-15,2 0 8 16,-2 0-8-16,0 0 1 15,0 0-4-15,0 0 2 16,0 0-4-16,0 0-1 16,0 0-5-16,0 0-6 15,0 0-8-15,0 0-19 16,0 0-11-16,0 0-65 0,0 8-42 16,0 4-124-16,0 2-293 15</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08T05:04:13.815"/>
    </inkml:context>
    <inkml:brush xml:id="br0">
      <inkml:brushProperty name="width" value="0.05292" units="cm"/>
      <inkml:brushProperty name="height" value="0.05292" units="cm"/>
      <inkml:brushProperty name="color" value="#FF0000"/>
    </inkml:brush>
  </inkml:definitions>
  <inkml:trace contextRef="#ctx0" brushRef="#br0">13930 17127 692 0,'0'0'71'16,"0"0"2"-16,0 0 16 16,0 0-10-16,0 0-4 15,0 0-20-15,0 0-7 16,-27-10-13-16,20 10 6 15,5 0-12-15,-2 0 0 16,4-4-12-16,-3 4 1 16,3 0-2-16,0 0-7 15,0 0 5-15,3-2-10 16,23 2-1-16,12 0 1 0,15 0 1 16,13 0 1-16,-2 0-6 15,7 0 2-15,-4 0-2 16,-7 0 0-16,-6 0 1 15,-12 0 0-15,-11 0-1 16,-13 0 0-16,-7 0 1 16,-9 0-1-16,-2 0 0 15,0 0 5-15,0 0-4 16,-17 2 1-16,-21 0 3 16,-13-2-2-16,-14 0-1 15,-7 0-1-15,1 0 4 16,2-4-5-16,11-2 0 0,16 2 4 15,13 4-4-15,22 0 1 16,5 0-2-16,2 0 1 16,0 0-9-16,22 0 9 15,20 5-2-15,16 8 0 16,14-4-3-16,-1 0-16 16,-13-1-26-16,-16-4-99 15,-21-1-151-15</inkml:trace>
  <inkml:trace contextRef="#ctx0" brushRef="#br0" timeOffset="2516.31">22336 15994 217 0,'0'0'422'0,"0"0"-399"16,0 0-19-16,0 0 80 15,0 0 45-15,0 0-68 16,0 0-33-16,-31-13-7 16,2 3 9-16,-9 2-2 15,-5-1-7-15,1 0-1 16,1 5 3-16,-1-1-9 16,5 3 1-16,-4-2-4 0,8 1 4 15,-1-1-7-15,13 3 1 16,5-1-3-16,7 2 2 15,7-2 4-15,2 2 5 16,0 0-4-16,0 0 1 16,0 0-1-16,21 0-1 15,40 0 3-15,32 0-5 16,35 0-7-16,14 9 3 16,-3 8-6-16,-15-4-7 15,-16-2-72-15,-33-8-110 16,-28-3-251-16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652E3-5BE0-45C3-AFE4-01B43B047C37}"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5EF595-EA1A-489B-8728-63F9D47E7621}" type="slidenum">
              <a:rPr lang="en-IN" smtClean="0"/>
              <a:t>‹#›</a:t>
            </a:fld>
            <a:endParaRPr lang="en-IN"/>
          </a:p>
        </p:txBody>
      </p:sp>
    </p:spTree>
    <p:extLst>
      <p:ext uri="{BB962C8B-B14F-4D97-AF65-F5344CB8AC3E}">
        <p14:creationId xmlns:p14="http://schemas.microsoft.com/office/powerpoint/2010/main" val="18493016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4" name="Google Shape;164;p1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0" name="Google Shape;200;p1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1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1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2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2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8" name="Google Shape;268;p2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2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2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3" name="Google Shape;293;p3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4" name="Google Shape;304;p3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2" name="Google Shape;332;p3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4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4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p4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8" name="Google Shape;358;p4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p4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2" name="Google Shape;372;p42: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43: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2" name="Google Shape;382;p43: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4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2" name="Google Shape;392;p44: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5: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45: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3" name="Google Shape;93;p6: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7: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9: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1: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1:notes"/>
          <p:cNvSpPr>
            <a:spLocks noGrp="1" noRot="1" noChangeAspect="1"/>
          </p:cNvSpPr>
          <p:nvPr>
            <p:ph type="sldImg" idx="2"/>
          </p:nvPr>
        </p:nvSpPr>
        <p:spPr>
          <a:xfrm>
            <a:off x="2286000" y="514350"/>
            <a:ext cx="4572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1449AA12-8195-4182-A7AC-2E7E59DFBDAF}" type="datetimeFigureOut">
              <a:rPr lang="en-US" smtClean="0"/>
              <a:pPr algn="r"/>
              <a:t>4/28/2025</a:t>
            </a:fld>
            <a:endParaRPr lang="en-US"/>
          </a:p>
        </p:txBody>
      </p:sp>
      <p:sp>
        <p:nvSpPr>
          <p:cNvPr id="5" name="Footer Placeholder 4"/>
          <p:cNvSpPr>
            <a:spLocks noGrp="1"/>
          </p:cNvSpPr>
          <p:nvPr>
            <p:ph type="ftr" sz="quarter" idx="11"/>
          </p:nvPr>
        </p:nvSpPr>
        <p:spPr/>
        <p:txBody>
          <a:bodyPr/>
          <a:lstStyle/>
          <a:p>
            <a:pPr algn="l"/>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2339989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77016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801739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2060888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126974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4DFC975-2FD7-44A5-9E78-ECBA46156075}" type="slidenum">
              <a:rPr lang="en-US" smtClean="0"/>
              <a:pPr/>
              <a:t>‹#›</a:t>
            </a:fld>
            <a:endParaRPr lang="en-US"/>
          </a:p>
        </p:txBody>
      </p:sp>
    </p:spTree>
    <p:extLst>
      <p:ext uri="{BB962C8B-B14F-4D97-AF65-F5344CB8AC3E}">
        <p14:creationId xmlns:p14="http://schemas.microsoft.com/office/powerpoint/2010/main" val="7386148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196134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6375690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p:cSld name="1_Title Only">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769416" y="795909"/>
            <a:ext cx="10653200" cy="553998"/>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sz="3600" b="1" i="0">
                <a:solidFill>
                  <a:srgbClr val="006666"/>
                </a:solidFill>
                <a:latin typeface="Arial"/>
                <a:ea typeface="Arial"/>
                <a:cs typeface="Arial"/>
                <a:sym typeface="Aria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ftr" idx="11"/>
          </p:nvPr>
        </p:nvSpPr>
        <p:spPr>
          <a:xfrm>
            <a:off x="4145280" y="6377940"/>
            <a:ext cx="3901600" cy="169277"/>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9" name="Google Shape;59;p14"/>
          <p:cNvSpPr txBox="1">
            <a:spLocks noGrp="1"/>
          </p:cNvSpPr>
          <p:nvPr>
            <p:ph type="dt" idx="10"/>
          </p:nvPr>
        </p:nvSpPr>
        <p:spPr>
          <a:xfrm>
            <a:off x="609600" y="6377940"/>
            <a:ext cx="2804000" cy="169277"/>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sldNum" idx="12"/>
          </p:nvPr>
        </p:nvSpPr>
        <p:spPr>
          <a:xfrm>
            <a:off x="8778240" y="6377941"/>
            <a:ext cx="2804000" cy="169277"/>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en-US" smtClean="0"/>
              <a:pPr/>
              <a:t>‹#›</a:t>
            </a:fld>
            <a:endParaRPr lang="en-US">
              <a:solidFill>
                <a:schemeClr val="dk2"/>
              </a:solidFill>
            </a:endParaRPr>
          </a:p>
        </p:txBody>
      </p:sp>
    </p:spTree>
    <p:extLst>
      <p:ext uri="{BB962C8B-B14F-4D97-AF65-F5344CB8AC3E}">
        <p14:creationId xmlns:p14="http://schemas.microsoft.com/office/powerpoint/2010/main" val="403978172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61"/>
        <p:cNvGrpSpPr/>
        <p:nvPr/>
      </p:nvGrpSpPr>
      <p:grpSpPr>
        <a:xfrm>
          <a:off x="0" y="0"/>
          <a:ext cx="0" cy="0"/>
          <a:chOff x="0" y="0"/>
          <a:chExt cx="0" cy="0"/>
        </a:xfrm>
      </p:grpSpPr>
      <p:sp>
        <p:nvSpPr>
          <p:cNvPr id="62" name="Google Shape;62;p15"/>
          <p:cNvSpPr txBox="1">
            <a:spLocks noGrp="1"/>
          </p:cNvSpPr>
          <p:nvPr>
            <p:ph type="ctrTitle"/>
          </p:nvPr>
        </p:nvSpPr>
        <p:spPr>
          <a:xfrm>
            <a:off x="1224212" y="791083"/>
            <a:ext cx="9743600" cy="677108"/>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2800"/>
              <a:buNone/>
              <a:defRPr b="0" i="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ubTitle" idx="1"/>
          </p:nvPr>
        </p:nvSpPr>
        <p:spPr>
          <a:xfrm>
            <a:off x="1828800" y="3840480"/>
            <a:ext cx="8534400" cy="372410"/>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800"/>
              <a:buNone/>
              <a:defRPr/>
            </a:lvl1pPr>
            <a:lvl2pPr lvl="1" algn="l" rtl="0">
              <a:spcBef>
                <a:spcPts val="1200"/>
              </a:spcBef>
              <a:spcAft>
                <a:spcPts val="0"/>
              </a:spcAft>
              <a:buSzPts val="1400"/>
              <a:buNone/>
              <a:defRPr/>
            </a:lvl2pPr>
            <a:lvl3pPr lvl="2" algn="l" rtl="0">
              <a:spcBef>
                <a:spcPts val="1200"/>
              </a:spcBef>
              <a:spcAft>
                <a:spcPts val="0"/>
              </a:spcAft>
              <a:buSzPts val="1400"/>
              <a:buNone/>
              <a:defRPr/>
            </a:lvl3pPr>
            <a:lvl4pPr lvl="3" algn="l" rtl="0">
              <a:spcBef>
                <a:spcPts val="1200"/>
              </a:spcBef>
              <a:spcAft>
                <a:spcPts val="0"/>
              </a:spcAft>
              <a:buSzPts val="1400"/>
              <a:buNone/>
              <a:defRPr/>
            </a:lvl4pPr>
            <a:lvl5pPr lvl="4" algn="l" rtl="0">
              <a:spcBef>
                <a:spcPts val="1200"/>
              </a:spcBef>
              <a:spcAft>
                <a:spcPts val="0"/>
              </a:spcAft>
              <a:buSzPts val="1400"/>
              <a:buNone/>
              <a:defRPr/>
            </a:lvl5pPr>
            <a:lvl6pPr lvl="5" algn="l" rtl="0">
              <a:spcBef>
                <a:spcPts val="1200"/>
              </a:spcBef>
              <a:spcAft>
                <a:spcPts val="0"/>
              </a:spcAft>
              <a:buSzPts val="1400"/>
              <a:buNone/>
              <a:defRPr/>
            </a:lvl6pPr>
            <a:lvl7pPr lvl="6" algn="l" rtl="0">
              <a:spcBef>
                <a:spcPts val="1200"/>
              </a:spcBef>
              <a:spcAft>
                <a:spcPts val="0"/>
              </a:spcAft>
              <a:buSzPts val="1400"/>
              <a:buNone/>
              <a:defRPr/>
            </a:lvl7pPr>
            <a:lvl8pPr lvl="7" algn="l" rtl="0">
              <a:spcBef>
                <a:spcPts val="1200"/>
              </a:spcBef>
              <a:spcAft>
                <a:spcPts val="0"/>
              </a:spcAft>
              <a:buSzPts val="1400"/>
              <a:buNone/>
              <a:defRPr/>
            </a:lvl8pPr>
            <a:lvl9pPr lvl="8" algn="l" rtl="0">
              <a:spcBef>
                <a:spcPts val="1200"/>
              </a:spcBef>
              <a:spcAft>
                <a:spcPts val="1200"/>
              </a:spcAft>
              <a:buSzPts val="1400"/>
              <a:buNone/>
              <a:defRPr/>
            </a:lvl9pPr>
          </a:lstStyle>
          <a:p>
            <a:endParaRPr/>
          </a:p>
        </p:txBody>
      </p:sp>
      <p:sp>
        <p:nvSpPr>
          <p:cNvPr id="64" name="Google Shape;64;p15"/>
          <p:cNvSpPr txBox="1">
            <a:spLocks noGrp="1"/>
          </p:cNvSpPr>
          <p:nvPr>
            <p:ph type="ftr" idx="11"/>
          </p:nvPr>
        </p:nvSpPr>
        <p:spPr>
          <a:xfrm>
            <a:off x="4145280" y="6377940"/>
            <a:ext cx="3901600" cy="169277"/>
          </a:xfrm>
          <a:prstGeom prst="rect">
            <a:avLst/>
          </a:prstGeom>
          <a:noFill/>
          <a:ln>
            <a:noFill/>
          </a:ln>
        </p:spPr>
        <p:txBody>
          <a:bodyPr spcFirstLastPara="1" wrap="square" lIns="0" tIns="0" rIns="0" bIns="0" anchor="t" anchorCtr="0">
            <a:spAutoFit/>
          </a:bodyPr>
          <a:lstStyle>
            <a:lvl1pPr lvl="0" algn="ctr"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5" name="Google Shape;65;p15"/>
          <p:cNvSpPr txBox="1">
            <a:spLocks noGrp="1"/>
          </p:cNvSpPr>
          <p:nvPr>
            <p:ph type="dt" idx="10"/>
          </p:nvPr>
        </p:nvSpPr>
        <p:spPr>
          <a:xfrm>
            <a:off x="609600" y="6377940"/>
            <a:ext cx="2804000" cy="169277"/>
          </a:xfrm>
          <a:prstGeom prst="rect">
            <a:avLst/>
          </a:prstGeom>
          <a:noFill/>
          <a:ln>
            <a:noFill/>
          </a:ln>
        </p:spPr>
        <p:txBody>
          <a:bodyPr spcFirstLastPara="1" wrap="square" lIns="0" tIns="0" rIns="0" bIns="0" anchor="t" anchorCtr="0">
            <a:spAutoFit/>
          </a:bodyPr>
          <a:lstStyle>
            <a:lvl1pPr lvl="0" algn="l" rtl="0">
              <a:spcBef>
                <a:spcPts val="0"/>
              </a:spcBef>
              <a:spcAft>
                <a:spcPts val="0"/>
              </a:spcAft>
              <a:buSzPts val="1400"/>
              <a:buNone/>
              <a:defRPr>
                <a:solidFill>
                  <a:srgbClr val="888888"/>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sldNum" idx="12"/>
          </p:nvPr>
        </p:nvSpPr>
        <p:spPr>
          <a:xfrm>
            <a:off x="8778240" y="6377941"/>
            <a:ext cx="2804000" cy="169277"/>
          </a:xfrm>
          <a:prstGeom prst="rect">
            <a:avLst/>
          </a:prstGeom>
          <a:noFill/>
          <a:ln>
            <a:noFill/>
          </a:ln>
        </p:spPr>
        <p:txBody>
          <a:bodyPr spcFirstLastPara="1" wrap="square" lIns="0" tIns="0" rIns="0" bIns="0" anchor="t" anchorCtr="0">
            <a:spAutoFit/>
          </a:bodyPr>
          <a:lstStyle>
            <a:lvl1pPr marL="0" lvl="0" indent="0" algn="r" rtl="0">
              <a:spcBef>
                <a:spcPts val="0"/>
              </a:spcBef>
              <a:buNone/>
              <a:defRPr>
                <a:solidFill>
                  <a:srgbClr val="888888"/>
                </a:solidFill>
              </a:defRPr>
            </a:lvl1pPr>
            <a:lvl2pPr marL="0" lvl="1" indent="0" algn="r" rtl="0">
              <a:spcBef>
                <a:spcPts val="0"/>
              </a:spcBef>
              <a:buNone/>
              <a:defRPr>
                <a:solidFill>
                  <a:srgbClr val="888888"/>
                </a:solidFill>
              </a:defRPr>
            </a:lvl2pPr>
            <a:lvl3pPr marL="0" lvl="2" indent="0" algn="r" rtl="0">
              <a:spcBef>
                <a:spcPts val="0"/>
              </a:spcBef>
              <a:buNone/>
              <a:defRPr>
                <a:solidFill>
                  <a:srgbClr val="888888"/>
                </a:solidFill>
              </a:defRPr>
            </a:lvl3pPr>
            <a:lvl4pPr marL="0" lvl="3" indent="0" algn="r" rtl="0">
              <a:spcBef>
                <a:spcPts val="0"/>
              </a:spcBef>
              <a:buNone/>
              <a:defRPr>
                <a:solidFill>
                  <a:srgbClr val="888888"/>
                </a:solidFill>
              </a:defRPr>
            </a:lvl4pPr>
            <a:lvl5pPr marL="0" lvl="4" indent="0" algn="r" rtl="0">
              <a:spcBef>
                <a:spcPts val="0"/>
              </a:spcBef>
              <a:buNone/>
              <a:defRPr>
                <a:solidFill>
                  <a:srgbClr val="888888"/>
                </a:solidFill>
              </a:defRPr>
            </a:lvl5pPr>
            <a:lvl6pPr marL="0" lvl="5" indent="0" algn="r" rtl="0">
              <a:spcBef>
                <a:spcPts val="0"/>
              </a:spcBef>
              <a:buNone/>
              <a:defRPr>
                <a:solidFill>
                  <a:srgbClr val="888888"/>
                </a:solidFill>
              </a:defRPr>
            </a:lvl6pPr>
            <a:lvl7pPr marL="0" lvl="6" indent="0" algn="r" rtl="0">
              <a:spcBef>
                <a:spcPts val="0"/>
              </a:spcBef>
              <a:buNone/>
              <a:defRPr>
                <a:solidFill>
                  <a:srgbClr val="888888"/>
                </a:solidFill>
              </a:defRPr>
            </a:lvl7pPr>
            <a:lvl8pPr marL="0" lvl="7" indent="0" algn="r" rtl="0">
              <a:spcBef>
                <a:spcPts val="0"/>
              </a:spcBef>
              <a:buNone/>
              <a:defRPr>
                <a:solidFill>
                  <a:srgbClr val="888888"/>
                </a:solidFill>
              </a:defRPr>
            </a:lvl8pPr>
            <a:lvl9pPr marL="0" lvl="8" indent="0" algn="r" rtl="0">
              <a:spcBef>
                <a:spcPts val="0"/>
              </a:spcBef>
              <a:buNone/>
              <a:defRPr>
                <a:solidFill>
                  <a:srgbClr val="888888"/>
                </a:solidFill>
              </a:defRPr>
            </a:lvl9pPr>
          </a:lstStyle>
          <a:p>
            <a:fld id="{00000000-1234-1234-1234-123412341234}" type="slidenum">
              <a:rPr lang="en-US" smtClean="0"/>
              <a:pPr/>
              <a:t>‹#›</a:t>
            </a:fld>
            <a:endParaRPr lang="en-US">
              <a:solidFill>
                <a:schemeClr val="dk2"/>
              </a:solidFill>
            </a:endParaRPr>
          </a:p>
        </p:txBody>
      </p:sp>
    </p:spTree>
    <p:extLst>
      <p:ext uri="{BB962C8B-B14F-4D97-AF65-F5344CB8AC3E}">
        <p14:creationId xmlns:p14="http://schemas.microsoft.com/office/powerpoint/2010/main" val="24988382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49AA12-8195-4182-A7AC-2E7E59DFBDA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822647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49AA12-8195-4182-A7AC-2E7E59DFBDAF}" type="datetimeFigureOut">
              <a:rPr lang="en-US" smtClean="0"/>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741428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49AA12-8195-4182-A7AC-2E7E59DFBDAF}"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38978034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49AA12-8195-4182-A7AC-2E7E59DFBDAF}" type="datetimeFigureOut">
              <a:rPr lang="en-US" smtClean="0"/>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841640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49AA12-8195-4182-A7AC-2E7E59DFBDAF}" type="datetimeFigureOut">
              <a:rPr lang="en-US" smtClean="0"/>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526797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49AA12-8195-4182-A7AC-2E7E59DFBDAF}" type="datetimeFigureOut">
              <a:rPr lang="en-US" smtClean="0"/>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41075598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65719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449AA12-8195-4182-A7AC-2E7E59DFBDAF}" type="datetimeFigureOut">
              <a:rPr lang="en-US" smtClean="0"/>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17421831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449AA12-8195-4182-A7AC-2E7E59DFBDAF}" type="datetimeFigureOut">
              <a:rPr lang="en-US" smtClean="0"/>
              <a:pPr/>
              <a:t>4/28/2025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574444451"/>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 id="2147483804" r:id="rId13"/>
    <p:sldLayoutId id="2147483805" r:id="rId14"/>
    <p:sldLayoutId id="2147483806" r:id="rId15"/>
    <p:sldLayoutId id="2147483807" r:id="rId16"/>
    <p:sldLayoutId id="2147483808" r:id="rId17"/>
    <p:sldLayoutId id="2147483809" r:id="rId18"/>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1.png"/><Relationship Id="rId7" Type="http://schemas.openxmlformats.org/officeDocument/2006/relationships/diagramColors" Target="../diagrams/colors2.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7.xml"/><Relationship Id="rId6" Type="http://schemas.openxmlformats.org/officeDocument/2006/relationships/image" Target="../media/image14.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12.jpg"/><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g"/><Relationship Id="rId7"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customXml" Target="../ink/ink3.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customXml" Target="../ink/ink4.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28.jp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customXml" Target="../ink/ink5.xml"/></Relationships>
</file>

<file path=ppt/slides/_rels/slide29.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customXml" Target="../ink/ink6.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g"/><Relationship Id="rId7" Type="http://schemas.openxmlformats.org/officeDocument/2006/relationships/image" Target="../media/image59.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customXml" Target="../ink/ink7.xml"/><Relationship Id="rId4" Type="http://schemas.openxmlformats.org/officeDocument/2006/relationships/image" Target="../media/image38.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g"/></Relationships>
</file>

<file path=ppt/slides/_rels/slide3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customXml" Target="../ink/ink8.xml"/><Relationship Id="rId4" Type="http://schemas.openxmlformats.org/officeDocument/2006/relationships/image" Target="../media/image45.png"/></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2.png"/><Relationship Id="rId2" Type="http://schemas.openxmlformats.org/officeDocument/2006/relationships/notesSlide" Target="../notesSlides/notesSlide27.xml"/><Relationship Id="rId1" Type="http://schemas.openxmlformats.org/officeDocument/2006/relationships/slideLayout" Target="../slideLayouts/slideLayout18.xml"/><Relationship Id="rId6" Type="http://schemas.openxmlformats.org/officeDocument/2006/relationships/customXml" Target="../ink/ink9.xml"/><Relationship Id="rId5" Type="http://schemas.openxmlformats.org/officeDocument/2006/relationships/image" Target="../media/image47.jpg"/><Relationship Id="rId4" Type="http://schemas.openxmlformats.org/officeDocument/2006/relationships/image" Target="../media/image46.png"/></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4.png"/><Relationship Id="rId2" Type="http://schemas.openxmlformats.org/officeDocument/2006/relationships/notesSlide" Target="../notesSlides/notesSlide30.xml"/><Relationship Id="rId1" Type="http://schemas.openxmlformats.org/officeDocument/2006/relationships/slideLayout" Target="../slideLayouts/slideLayout18.xml"/><Relationship Id="rId6" Type="http://schemas.openxmlformats.org/officeDocument/2006/relationships/customXml" Target="../ink/ink10.xml"/><Relationship Id="rId5" Type="http://schemas.openxmlformats.org/officeDocument/2006/relationships/image" Target="../media/image48.png"/><Relationship Id="rId4" Type="http://schemas.openxmlformats.org/officeDocument/2006/relationships/image" Target="../media/image4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customXml" Target="../ink/ink1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1" descr="Blue and yellow powder explosion">
            <a:extLst>
              <a:ext uri="{FF2B5EF4-FFF2-40B4-BE49-F238E27FC236}">
                <a16:creationId xmlns:a16="http://schemas.microsoft.com/office/drawing/2014/main" id="{77F25F16-6B05-4EF8-AEEA-6C3F0D7E06A0}"/>
              </a:ext>
            </a:extLst>
          </p:cNvPr>
          <p:cNvPicPr>
            <a:picLocks noChangeAspect="1"/>
          </p:cNvPicPr>
          <p:nvPr/>
        </p:nvPicPr>
        <p:blipFill rotWithShape="1">
          <a:blip r:embed="rId2"/>
          <a:srcRect l="4842" r="12525" b="-1"/>
          <a:stretch/>
        </p:blipFill>
        <p:spPr>
          <a:xfrm>
            <a:off x="-1" y="10"/>
            <a:ext cx="7456513" cy="6857990"/>
          </a:xfrm>
          <a:prstGeom prst="rect">
            <a:avLst/>
          </a:prstGeom>
        </p:spPr>
      </p:pic>
      <p:sp>
        <p:nvSpPr>
          <p:cNvPr id="3" name="Subtitle 2">
            <a:extLst>
              <a:ext uri="{FF2B5EF4-FFF2-40B4-BE49-F238E27FC236}">
                <a16:creationId xmlns:a16="http://schemas.microsoft.com/office/drawing/2014/main" id="{C31D31B8-B722-4396-95A6-2DCC6E9F45B9}"/>
              </a:ext>
            </a:extLst>
          </p:cNvPr>
          <p:cNvSpPr>
            <a:spLocks noGrp="1"/>
          </p:cNvSpPr>
          <p:nvPr>
            <p:ph type="subTitle" idx="1"/>
          </p:nvPr>
        </p:nvSpPr>
        <p:spPr>
          <a:xfrm>
            <a:off x="8018633" y="4818126"/>
            <a:ext cx="3608208" cy="1268984"/>
          </a:xfrm>
        </p:spPr>
        <p:txBody>
          <a:bodyPr>
            <a:noAutofit/>
          </a:bodyPr>
          <a:lstStyle/>
          <a:p>
            <a:pPr>
              <a:lnSpc>
                <a:spcPct val="100000"/>
              </a:lnSpc>
            </a:pPr>
            <a:r>
              <a:rPr lang="en-IN" sz="1800" b="0" i="0" u="none" strike="noStrike" baseline="0" dirty="0">
                <a:latin typeface="CIDFont+F4"/>
              </a:rPr>
              <a:t>RISK MANAGEMENT IN PROJECT</a:t>
            </a:r>
          </a:p>
          <a:p>
            <a:pPr>
              <a:lnSpc>
                <a:spcPct val="100000"/>
              </a:lnSpc>
            </a:pPr>
            <a:r>
              <a:rPr lang="en-IN" sz="1800" b="0" i="0" u="none" strike="noStrike" baseline="0" dirty="0">
                <a:latin typeface="CIDFont+F1"/>
              </a:rPr>
              <a:t>Plan Risk Management</a:t>
            </a:r>
          </a:p>
          <a:p>
            <a:pPr>
              <a:lnSpc>
                <a:spcPct val="100000"/>
              </a:lnSpc>
            </a:pPr>
            <a:r>
              <a:rPr lang="en-IN" sz="1800" b="0" i="0" u="none" strike="noStrike" baseline="0" dirty="0">
                <a:latin typeface="CIDFont+F1"/>
              </a:rPr>
              <a:t>Identify Risk</a:t>
            </a:r>
          </a:p>
          <a:p>
            <a:pPr>
              <a:lnSpc>
                <a:spcPct val="100000"/>
              </a:lnSpc>
            </a:pPr>
            <a:r>
              <a:rPr lang="en-IN" sz="1800" b="0" i="0" u="none" strike="noStrike" baseline="0" dirty="0">
                <a:latin typeface="CIDFont+F1"/>
              </a:rPr>
              <a:t>Perform Qualitative Risk</a:t>
            </a:r>
          </a:p>
          <a:p>
            <a:pPr>
              <a:lnSpc>
                <a:spcPct val="100000"/>
              </a:lnSpc>
            </a:pPr>
            <a:r>
              <a:rPr lang="en-IN" sz="1800" b="0" i="0" u="none" strike="noStrike" baseline="0" dirty="0">
                <a:latin typeface="CIDFont+F1"/>
              </a:rPr>
              <a:t>Perform Quantitative Risk</a:t>
            </a:r>
          </a:p>
          <a:p>
            <a:pPr>
              <a:lnSpc>
                <a:spcPct val="100000"/>
              </a:lnSpc>
            </a:pPr>
            <a:r>
              <a:rPr lang="en-IN" sz="1800" b="0" i="0" u="none" strike="noStrike" baseline="0" dirty="0">
                <a:latin typeface="CIDFont+F1"/>
              </a:rPr>
              <a:t>Plan Risk Response</a:t>
            </a:r>
          </a:p>
          <a:p>
            <a:pPr>
              <a:lnSpc>
                <a:spcPct val="100000"/>
              </a:lnSpc>
            </a:pPr>
            <a:r>
              <a:rPr lang="en-IN" sz="1800" b="0" i="0" u="none" strike="noStrike" baseline="0" dirty="0">
                <a:latin typeface="CIDFont+F1"/>
              </a:rPr>
              <a:t>Control Risk</a:t>
            </a:r>
            <a:endParaRPr lang="en-IN" sz="1800" dirty="0"/>
          </a:p>
        </p:txBody>
      </p:sp>
    </p:spTree>
    <p:extLst>
      <p:ext uri="{BB962C8B-B14F-4D97-AF65-F5344CB8AC3E}">
        <p14:creationId xmlns:p14="http://schemas.microsoft.com/office/powerpoint/2010/main" val="2187585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1777323" y="4243241"/>
            <a:ext cx="3853829" cy="1849586"/>
          </a:xfrm>
          <a:prstGeom prst="rect">
            <a:avLst/>
          </a:prstGeom>
        </p:spPr>
        <p:txBody>
          <a:bodyPr spcFirstLastPara="1" vert="horz" lIns="91440" tIns="45720" rIns="91440" bIns="45720" rtlCol="0" anchor="t" anchorCtr="0">
            <a:normAutofit/>
          </a:bodyPr>
          <a:lstStyle/>
          <a:p>
            <a:pPr marL="12700">
              <a:lnSpc>
                <a:spcPct val="90000"/>
              </a:lnSpc>
            </a:pPr>
            <a:endParaRPr lang="en-US" sz="4100" b="1" kern="1200" dirty="0">
              <a:solidFill>
                <a:schemeClr val="tx1"/>
              </a:solidFill>
              <a:latin typeface="+mj-lt"/>
              <a:ea typeface="+mj-ea"/>
              <a:cs typeface="+mj-cs"/>
            </a:endParaRPr>
          </a:p>
          <a:p>
            <a:pPr marL="12700">
              <a:lnSpc>
                <a:spcPct val="90000"/>
              </a:lnSpc>
            </a:pPr>
            <a:r>
              <a:rPr lang="en-US" sz="4100" b="1" kern="1200" dirty="0">
                <a:solidFill>
                  <a:schemeClr val="tx1"/>
                </a:solidFill>
                <a:latin typeface="+mj-lt"/>
                <a:ea typeface="+mj-ea"/>
                <a:cs typeface="+mj-cs"/>
              </a:rPr>
              <a:t>Project Risk </a:t>
            </a:r>
            <a:r>
              <a:rPr lang="en-US" sz="4100" b="1" kern="1200" dirty="0" err="1">
                <a:solidFill>
                  <a:schemeClr val="tx1"/>
                </a:solidFill>
                <a:latin typeface="+mj-lt"/>
                <a:ea typeface="+mj-ea"/>
                <a:cs typeface="+mj-cs"/>
              </a:rPr>
              <a:t>Manaement</a:t>
            </a:r>
            <a:endParaRPr lang="en-US" sz="4100" b="1" kern="1200" dirty="0">
              <a:solidFill>
                <a:schemeClr val="tx1"/>
              </a:solidFill>
              <a:latin typeface="+mj-lt"/>
              <a:ea typeface="+mj-ea"/>
              <a:cs typeface="+mj-cs"/>
            </a:endParaRPr>
          </a:p>
        </p:txBody>
      </p:sp>
      <p:sp>
        <p:nvSpPr>
          <p:cNvPr id="77" name="Google Shape;77;p17"/>
          <p:cNvSpPr txBox="1"/>
          <p:nvPr/>
        </p:nvSpPr>
        <p:spPr>
          <a:xfrm>
            <a:off x="6155705" y="4202832"/>
            <a:ext cx="5264729" cy="1883335"/>
          </a:xfrm>
          <a:prstGeom prst="rect">
            <a:avLst/>
          </a:prstGeom>
        </p:spPr>
        <p:txBody>
          <a:bodyPr spcFirstLastPara="1" vert="horz" lIns="91440" tIns="45720" rIns="91440" bIns="45720" rtlCol="0" anchorCtr="0">
            <a:normAutofit/>
          </a:bodyPr>
          <a:lstStyle/>
          <a:p>
            <a:pPr marL="547370" marR="535940" indent="-228600">
              <a:buClr>
                <a:schemeClr val="accent1"/>
              </a:buClr>
              <a:buFont typeface="Arial" panose="020B0604020202020204" pitchFamily="34" charset="0"/>
              <a:buChar char="•"/>
            </a:pPr>
            <a:r>
              <a:rPr lang="en-US" sz="1300" dirty="0">
                <a:sym typeface="Times New Roman"/>
              </a:rPr>
              <a:t>To be successful, an organization should be committed to address risk  management proactively and consistently throughout the project.</a:t>
            </a:r>
          </a:p>
          <a:p>
            <a:pPr indent="-228600">
              <a:spcBef>
                <a:spcPts val="30"/>
              </a:spcBef>
              <a:buClr>
                <a:schemeClr val="accent1"/>
              </a:buClr>
              <a:buFont typeface="Arial" panose="020B0604020202020204" pitchFamily="34" charset="0"/>
              <a:buChar char="•"/>
            </a:pPr>
            <a:endParaRPr lang="en-US" sz="1300" dirty="0">
              <a:sym typeface="Times New Roman"/>
            </a:endParaRPr>
          </a:p>
          <a:p>
            <a:pPr marL="12700" marR="5080" indent="-228600">
              <a:spcBef>
                <a:spcPts val="5"/>
              </a:spcBef>
              <a:buClr>
                <a:schemeClr val="accent1"/>
              </a:buClr>
              <a:buFont typeface="Arial" panose="020B0604020202020204" pitchFamily="34" charset="0"/>
              <a:buChar char="•"/>
            </a:pPr>
            <a:r>
              <a:rPr lang="en-US" sz="1300" dirty="0">
                <a:sym typeface="Times New Roman"/>
              </a:rPr>
              <a:t>Project Risk could exist at the moment a project is initiated. Moving forward on a  project without a proactive focus on risk management is likely to lead to more  problems arising from unmanaged threats.</a:t>
            </a:r>
          </a:p>
        </p:txBody>
      </p:sp>
      <p:pic>
        <p:nvPicPr>
          <p:cNvPr id="78" name="Google Shape;78;p17"/>
          <p:cNvPicPr preferRelativeResize="0"/>
          <p:nvPr/>
        </p:nvPicPr>
        <p:blipFill rotWithShape="1">
          <a:blip r:embed="rId3"/>
          <a:stretch/>
        </p:blipFill>
        <p:spPr>
          <a:xfrm>
            <a:off x="1777323" y="565153"/>
            <a:ext cx="7734587" cy="315184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2"/>
        <p:cNvGrpSpPr/>
        <p:nvPr/>
      </p:nvGrpSpPr>
      <p:grpSpPr>
        <a:xfrm>
          <a:off x="0" y="0"/>
          <a:ext cx="0" cy="0"/>
          <a:chOff x="0" y="0"/>
          <a:chExt cx="0" cy="0"/>
        </a:xfrm>
      </p:grpSpPr>
      <p:pic>
        <p:nvPicPr>
          <p:cNvPr id="97" name="Picture 85" descr="Red toy person in front of two lines of white figures">
            <a:extLst>
              <a:ext uri="{FF2B5EF4-FFF2-40B4-BE49-F238E27FC236}">
                <a16:creationId xmlns:a16="http://schemas.microsoft.com/office/drawing/2014/main" id="{B8E67680-C082-21E6-6395-E32708FB8A9A}"/>
              </a:ext>
            </a:extLst>
          </p:cNvPr>
          <p:cNvPicPr>
            <a:picLocks noChangeAspect="1"/>
          </p:cNvPicPr>
          <p:nvPr/>
        </p:nvPicPr>
        <p:blipFill rotWithShape="1">
          <a:blip r:embed="rId3"/>
          <a:srcRect l="31922" r="28067"/>
          <a:stretch/>
        </p:blipFill>
        <p:spPr>
          <a:xfrm>
            <a:off x="20" y="10"/>
            <a:ext cx="4173348" cy="6857990"/>
          </a:xfrm>
          <a:custGeom>
            <a:avLst/>
            <a:gdLst/>
            <a:ahLst/>
            <a:cxnLst/>
            <a:rect l="l" t="t" r="r" b="b"/>
            <a:pathLst>
              <a:path w="4173368" h="6858000">
                <a:moveTo>
                  <a:pt x="0" y="0"/>
                </a:moveTo>
                <a:lnTo>
                  <a:pt x="3603641" y="0"/>
                </a:lnTo>
                <a:lnTo>
                  <a:pt x="3603641" y="565149"/>
                </a:lnTo>
                <a:lnTo>
                  <a:pt x="4173368" y="565149"/>
                </a:lnTo>
                <a:lnTo>
                  <a:pt x="4173368" y="6858000"/>
                </a:lnTo>
                <a:lnTo>
                  <a:pt x="0" y="6858000"/>
                </a:lnTo>
                <a:close/>
              </a:path>
            </a:pathLst>
          </a:custGeom>
        </p:spPr>
      </p:pic>
      <p:sp>
        <p:nvSpPr>
          <p:cNvPr id="83" name="Google Shape;83;p18"/>
          <p:cNvSpPr txBox="1">
            <a:spLocks noGrp="1"/>
          </p:cNvSpPr>
          <p:nvPr>
            <p:ph type="title"/>
          </p:nvPr>
        </p:nvSpPr>
        <p:spPr>
          <a:xfrm>
            <a:off x="4635040" y="455362"/>
            <a:ext cx="6991800" cy="1550419"/>
          </a:xfrm>
          <a:prstGeom prst="rect">
            <a:avLst/>
          </a:prstGeom>
        </p:spPr>
        <p:txBody>
          <a:bodyPr spcFirstLastPara="1" vert="horz" lIns="91440" tIns="45720" rIns="91440" bIns="45720" rtlCol="0" anchor="t" anchorCtr="0">
            <a:normAutofit/>
          </a:bodyPr>
          <a:lstStyle/>
          <a:p>
            <a:pPr marL="353695" marR="5080">
              <a:lnSpc>
                <a:spcPct val="90000"/>
              </a:lnSpc>
            </a:pPr>
            <a:r>
              <a:rPr lang="en-US" sz="3700" b="1" kern="1200">
                <a:solidFill>
                  <a:schemeClr val="tx1"/>
                </a:solidFill>
                <a:latin typeface="+mj-lt"/>
                <a:ea typeface="+mj-ea"/>
                <a:cs typeface="+mj-cs"/>
              </a:rPr>
              <a:t>Project Risk Management  Knowledge Area</a:t>
            </a:r>
          </a:p>
        </p:txBody>
      </p:sp>
      <p:sp>
        <p:nvSpPr>
          <p:cNvPr id="84" name="Google Shape;84;p18"/>
          <p:cNvSpPr txBox="1"/>
          <p:nvPr/>
        </p:nvSpPr>
        <p:spPr>
          <a:xfrm>
            <a:off x="4635040" y="2160016"/>
            <a:ext cx="6991800" cy="3926152"/>
          </a:xfrm>
          <a:prstGeom prst="rect">
            <a:avLst/>
          </a:prstGeom>
        </p:spPr>
        <p:txBody>
          <a:bodyPr spcFirstLastPara="1" vert="horz" lIns="91440" tIns="45720" rIns="91440" bIns="45720" rtlCol="0" anchorCtr="0">
            <a:normAutofit/>
          </a:bodyPr>
          <a:lstStyle/>
          <a:p>
            <a:pPr marL="12700" indent="-228600">
              <a:buClr>
                <a:schemeClr val="accent1"/>
              </a:buClr>
              <a:buFont typeface="Arial" panose="020B0604020202020204" pitchFamily="34" charset="0"/>
              <a:buChar char="•"/>
            </a:pPr>
            <a:r>
              <a:rPr lang="en-US" sz="1300" b="1">
                <a:sym typeface="Times New Roman"/>
              </a:rPr>
              <a:t>Risk Management's General Concepts -</a:t>
            </a:r>
            <a:endParaRPr lang="en-US" sz="1300">
              <a:sym typeface="Times New Roman"/>
            </a:endParaRPr>
          </a:p>
          <a:p>
            <a:pPr marL="413384" marR="5080" indent="-228600">
              <a:spcBef>
                <a:spcPts val="1550"/>
              </a:spcBef>
              <a:buClr>
                <a:schemeClr val="accent1"/>
              </a:buClr>
              <a:buSzPts val="1200"/>
              <a:buFont typeface="Arial" panose="020B0604020202020204" pitchFamily="34" charset="0"/>
              <a:buChar char="•"/>
            </a:pPr>
            <a:r>
              <a:rPr lang="en-US" sz="1300" b="1" u="sng">
                <a:sym typeface="Times New Roman"/>
              </a:rPr>
              <a:t>Project risk is</a:t>
            </a:r>
            <a:r>
              <a:rPr lang="en-US" sz="1300" b="1">
                <a:sym typeface="Times New Roman"/>
              </a:rPr>
              <a:t> </a:t>
            </a:r>
            <a:r>
              <a:rPr lang="en-US" sz="1300">
                <a:sym typeface="Times New Roman"/>
              </a:rPr>
              <a:t>an uncertain event or condition that, if it occurs, has a positive or negative  effect on one or more project objectives such as scope, schedule, cost, &amp; quality.</a:t>
            </a:r>
          </a:p>
          <a:p>
            <a:pPr indent="-228600">
              <a:spcBef>
                <a:spcPts val="45"/>
              </a:spcBef>
              <a:buClr>
                <a:schemeClr val="accent1"/>
              </a:buClr>
              <a:buSzPts val="2300"/>
              <a:buFont typeface="Arial" panose="020B0604020202020204" pitchFamily="34" charset="0"/>
              <a:buChar char="•"/>
            </a:pPr>
            <a:endParaRPr lang="en-US" sz="1300">
              <a:sym typeface="Times New Roman"/>
            </a:endParaRPr>
          </a:p>
          <a:p>
            <a:pPr marL="413384" indent="-228600">
              <a:buClr>
                <a:schemeClr val="accent1"/>
              </a:buClr>
              <a:buSzPts val="1200"/>
              <a:buFont typeface="Arial" panose="020B0604020202020204" pitchFamily="34" charset="0"/>
              <a:buChar char="•"/>
            </a:pPr>
            <a:r>
              <a:rPr lang="en-US" sz="1300" b="1" u="sng">
                <a:sym typeface="Times New Roman"/>
              </a:rPr>
              <a:t>A risk may have one or more causes </a:t>
            </a:r>
            <a:r>
              <a:rPr lang="en-US" sz="1300">
                <a:sym typeface="Times New Roman"/>
              </a:rPr>
              <a:t>and, if it occurs, it may have one or more impacts.</a:t>
            </a:r>
          </a:p>
          <a:p>
            <a:pPr marL="413384" marR="318135" indent="-228600">
              <a:buClr>
                <a:schemeClr val="accent1"/>
              </a:buClr>
              <a:buFont typeface="Arial" panose="020B0604020202020204" pitchFamily="34" charset="0"/>
              <a:buChar char="•"/>
            </a:pPr>
            <a:r>
              <a:rPr lang="en-US" sz="1300">
                <a:sym typeface="Times New Roman"/>
              </a:rPr>
              <a:t>A cause may be a given or potential requirement, assumption, constraint, or condition  that creates the possibility of negative or positive outcomes.</a:t>
            </a:r>
          </a:p>
          <a:p>
            <a:pPr indent="-228600">
              <a:spcBef>
                <a:spcPts val="45"/>
              </a:spcBef>
              <a:buClr>
                <a:schemeClr val="accent1"/>
              </a:buClr>
              <a:buFont typeface="Arial" panose="020B0604020202020204" pitchFamily="34" charset="0"/>
              <a:buChar char="•"/>
            </a:pPr>
            <a:endParaRPr lang="en-US" sz="1300">
              <a:sym typeface="Times New Roman"/>
            </a:endParaRPr>
          </a:p>
          <a:p>
            <a:pPr marL="413384" marR="11430" indent="-228600">
              <a:buClr>
                <a:schemeClr val="accent1"/>
              </a:buClr>
              <a:buSzPts val="1200"/>
              <a:buFont typeface="Arial" panose="020B0604020202020204" pitchFamily="34" charset="0"/>
              <a:buChar char="•"/>
            </a:pPr>
            <a:r>
              <a:rPr lang="en-US" sz="1300" b="1" u="sng">
                <a:sym typeface="Times New Roman"/>
              </a:rPr>
              <a:t>Overall project risk is</a:t>
            </a:r>
            <a:r>
              <a:rPr lang="en-US" sz="1300" b="1">
                <a:sym typeface="Times New Roman"/>
              </a:rPr>
              <a:t> </a:t>
            </a:r>
            <a:r>
              <a:rPr lang="en-US" sz="1300">
                <a:sym typeface="Times New Roman"/>
              </a:rPr>
              <a:t>more than the sum of the individual risks within a project, since  it includes all sources of project uncertainty</a:t>
            </a:r>
            <a:r>
              <a:rPr lang="en-US" sz="1300" b="1">
                <a:sym typeface="Times New Roman"/>
              </a:rPr>
              <a:t>. It represents the exposure of stakeholders  </a:t>
            </a:r>
            <a:r>
              <a:rPr lang="en-US" sz="1300">
                <a:sym typeface="Times New Roman"/>
              </a:rPr>
              <a:t>to the implications of variations in project outcome, both positive and negative.</a:t>
            </a:r>
          </a:p>
          <a:p>
            <a:pPr indent="-228600">
              <a:spcBef>
                <a:spcPts val="45"/>
              </a:spcBef>
              <a:buClr>
                <a:schemeClr val="accent1"/>
              </a:buClr>
              <a:buSzPts val="2300"/>
              <a:buFont typeface="Arial" panose="020B0604020202020204" pitchFamily="34" charset="0"/>
              <a:buChar char="•"/>
            </a:pPr>
            <a:endParaRPr lang="en-US" sz="1300">
              <a:sym typeface="Times New Roman"/>
            </a:endParaRPr>
          </a:p>
          <a:p>
            <a:pPr marL="413384" marR="214629" indent="-228600">
              <a:buClr>
                <a:schemeClr val="accent1"/>
              </a:buClr>
              <a:buSzPts val="1200"/>
              <a:buFont typeface="Arial" panose="020B0604020202020204" pitchFamily="34" charset="0"/>
              <a:buChar char="•"/>
            </a:pPr>
            <a:r>
              <a:rPr lang="en-US" sz="1300" b="1" u="sng">
                <a:sym typeface="Times New Roman"/>
              </a:rPr>
              <a:t>The objectives of project risk management are</a:t>
            </a:r>
            <a:r>
              <a:rPr lang="en-US" sz="1300" b="1">
                <a:sym typeface="Times New Roman"/>
              </a:rPr>
              <a:t> </a:t>
            </a:r>
            <a:r>
              <a:rPr lang="en-US" sz="1300">
                <a:sym typeface="Times New Roman"/>
              </a:rPr>
              <a:t>to increase the likelihood and impact  of positive events, and decrease the likelihood and impact of negative events in the  project.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88"/>
        <p:cNvGrpSpPr/>
        <p:nvPr/>
      </p:nvGrpSpPr>
      <p:grpSpPr>
        <a:xfrm>
          <a:off x="0" y="0"/>
          <a:ext cx="0" cy="0"/>
          <a:chOff x="0" y="0"/>
          <a:chExt cx="0" cy="0"/>
        </a:xfrm>
      </p:grpSpPr>
      <p:pic>
        <p:nvPicPr>
          <p:cNvPr id="92" name="Picture 91" descr="Blue arrows pointing at a red button">
            <a:extLst>
              <a:ext uri="{FF2B5EF4-FFF2-40B4-BE49-F238E27FC236}">
                <a16:creationId xmlns:a16="http://schemas.microsoft.com/office/drawing/2014/main" id="{3E633FB7-8953-CB6F-B959-AA475A7F996C}"/>
              </a:ext>
            </a:extLst>
          </p:cNvPr>
          <p:cNvPicPr>
            <a:picLocks noChangeAspect="1"/>
          </p:cNvPicPr>
          <p:nvPr/>
        </p:nvPicPr>
        <p:blipFill rotWithShape="1">
          <a:blip r:embed="rId3"/>
          <a:srcRect l="31551" r="23177" b="-1"/>
          <a:stretch/>
        </p:blipFill>
        <p:spPr>
          <a:xfrm>
            <a:off x="20" y="10"/>
            <a:ext cx="4651228" cy="6857990"/>
          </a:xfrm>
          <a:prstGeom prst="rect">
            <a:avLst/>
          </a:prstGeom>
        </p:spPr>
      </p:pic>
      <p:sp>
        <p:nvSpPr>
          <p:cNvPr id="90" name="Google Shape;90;p19"/>
          <p:cNvSpPr txBox="1">
            <a:spLocks noGrp="1"/>
          </p:cNvSpPr>
          <p:nvPr>
            <p:ph type="title"/>
          </p:nvPr>
        </p:nvSpPr>
        <p:spPr>
          <a:xfrm>
            <a:off x="5127362" y="455362"/>
            <a:ext cx="6881728" cy="1550419"/>
          </a:xfrm>
          <a:prstGeom prst="rect">
            <a:avLst/>
          </a:prstGeom>
        </p:spPr>
        <p:txBody>
          <a:bodyPr spcFirstLastPara="1" vert="horz" lIns="91440" tIns="45720" rIns="91440" bIns="45720" rtlCol="0" anchor="t" anchorCtr="0">
            <a:normAutofit/>
          </a:bodyPr>
          <a:lstStyle/>
          <a:p>
            <a:pPr marL="353695" marR="5080">
              <a:lnSpc>
                <a:spcPct val="90000"/>
              </a:lnSpc>
            </a:pPr>
            <a:r>
              <a:rPr lang="en-US" sz="3700" b="1" kern="1200">
                <a:solidFill>
                  <a:schemeClr val="tx1"/>
                </a:solidFill>
                <a:latin typeface="+mj-lt"/>
                <a:ea typeface="+mj-ea"/>
                <a:cs typeface="+mj-cs"/>
              </a:rPr>
              <a:t>Project Risk Management  Knowledge Area</a:t>
            </a:r>
          </a:p>
        </p:txBody>
      </p:sp>
      <p:sp>
        <p:nvSpPr>
          <p:cNvPr id="89" name="Google Shape;89;p19"/>
          <p:cNvSpPr txBox="1"/>
          <p:nvPr/>
        </p:nvSpPr>
        <p:spPr>
          <a:xfrm>
            <a:off x="5127362" y="2160016"/>
            <a:ext cx="6881728" cy="3926152"/>
          </a:xfrm>
          <a:prstGeom prst="rect">
            <a:avLst/>
          </a:prstGeom>
        </p:spPr>
        <p:txBody>
          <a:bodyPr spcFirstLastPara="1" vert="horz" lIns="91440" tIns="45720" rIns="91440" bIns="45720" rtlCol="0" anchorCtr="0">
            <a:normAutofit/>
          </a:bodyPr>
          <a:lstStyle/>
          <a:p>
            <a:pPr marL="12700" indent="-228600">
              <a:buClr>
                <a:schemeClr val="accent1"/>
              </a:buClr>
              <a:buFont typeface="Arial" panose="020B0604020202020204" pitchFamily="34" charset="0"/>
              <a:buChar char="•"/>
            </a:pPr>
            <a:r>
              <a:rPr lang="en-US" sz="1400" b="1">
                <a:sym typeface="Times New Roman"/>
              </a:rPr>
              <a:t>Risk Management's General Concepts -</a:t>
            </a:r>
            <a:endParaRPr lang="en-US" sz="1400">
              <a:sym typeface="Times New Roman"/>
            </a:endParaRPr>
          </a:p>
          <a:p>
            <a:pPr marL="172085" indent="-228600">
              <a:spcBef>
                <a:spcPts val="1510"/>
              </a:spcBef>
              <a:buClr>
                <a:schemeClr val="accent1"/>
              </a:buClr>
              <a:buFont typeface="Arial" panose="020B0604020202020204" pitchFamily="34" charset="0"/>
              <a:buChar char="•"/>
            </a:pPr>
            <a:r>
              <a:rPr lang="en-US" sz="1400">
                <a:sym typeface="Times New Roman"/>
              </a:rPr>
              <a:t>The Project risk has its origins in the uncertainty present in all projects,</a:t>
            </a:r>
          </a:p>
          <a:p>
            <a:pPr indent="-228600">
              <a:spcBef>
                <a:spcPts val="35"/>
              </a:spcBef>
              <a:buClr>
                <a:schemeClr val="accent1"/>
              </a:buClr>
              <a:buFont typeface="Arial" panose="020B0604020202020204" pitchFamily="34" charset="0"/>
              <a:buChar char="•"/>
            </a:pPr>
            <a:endParaRPr lang="en-US" sz="1400">
              <a:sym typeface="Times New Roman"/>
            </a:endParaRPr>
          </a:p>
          <a:p>
            <a:pPr marL="355600" marR="175260" indent="-228600">
              <a:buClr>
                <a:schemeClr val="accent1"/>
              </a:buClr>
              <a:buSzPts val="1200"/>
              <a:buFont typeface="Arial" panose="020B0604020202020204" pitchFamily="34" charset="0"/>
              <a:buChar char="•"/>
            </a:pPr>
            <a:r>
              <a:rPr lang="en-US" sz="1400" b="1" u="sng">
                <a:sym typeface="Times New Roman"/>
              </a:rPr>
              <a:t>Known risks</a:t>
            </a:r>
            <a:r>
              <a:rPr lang="en-US" sz="1400" b="1">
                <a:sym typeface="Times New Roman"/>
              </a:rPr>
              <a:t> </a:t>
            </a:r>
            <a:r>
              <a:rPr lang="en-US" sz="1400">
                <a:sym typeface="Times New Roman"/>
              </a:rPr>
              <a:t>are those that have been identified and analyzed, making it possible to  plan responses for those risks.</a:t>
            </a:r>
          </a:p>
          <a:p>
            <a:pPr indent="-228600">
              <a:spcBef>
                <a:spcPts val="40"/>
              </a:spcBef>
              <a:buClr>
                <a:schemeClr val="accent1"/>
              </a:buClr>
              <a:buSzPts val="2300"/>
              <a:buFont typeface="Arial" panose="020B0604020202020204" pitchFamily="34" charset="0"/>
              <a:buChar char="•"/>
            </a:pPr>
            <a:endParaRPr lang="en-US" sz="1400">
              <a:sym typeface="Times New Roman"/>
            </a:endParaRPr>
          </a:p>
          <a:p>
            <a:pPr marL="355600" indent="-228600">
              <a:spcBef>
                <a:spcPts val="5"/>
              </a:spcBef>
              <a:buClr>
                <a:schemeClr val="accent1"/>
              </a:buClr>
              <a:buSzPts val="1200"/>
              <a:buFont typeface="Arial" panose="020B0604020202020204" pitchFamily="34" charset="0"/>
              <a:buChar char="•"/>
            </a:pPr>
            <a:r>
              <a:rPr lang="en-US" sz="1400" b="1" u="sng">
                <a:sym typeface="Times New Roman"/>
              </a:rPr>
              <a:t>Risks &amp; Contingency Reserve</a:t>
            </a:r>
            <a:r>
              <a:rPr lang="en-US" sz="1400" b="1">
                <a:sym typeface="Times New Roman"/>
              </a:rPr>
              <a:t> – </a:t>
            </a:r>
            <a:r>
              <a:rPr lang="en-US" sz="1400">
                <a:sym typeface="Times New Roman"/>
              </a:rPr>
              <a:t>Known Risks that cannot be managed proactively,</a:t>
            </a:r>
          </a:p>
          <a:p>
            <a:pPr marL="355600" indent="-228600">
              <a:buClr>
                <a:schemeClr val="accent1"/>
              </a:buClr>
              <a:buFont typeface="Arial" panose="020B0604020202020204" pitchFamily="34" charset="0"/>
              <a:buChar char="•"/>
            </a:pPr>
            <a:r>
              <a:rPr lang="en-US" sz="1400">
                <a:sym typeface="Times New Roman"/>
              </a:rPr>
              <a:t>should be assigned a contingency reserve. </a:t>
            </a:r>
            <a:r>
              <a:rPr lang="en-US" sz="1400" b="1">
                <a:sym typeface="Times New Roman"/>
              </a:rPr>
              <a:t>[Known – Unknowns]</a:t>
            </a:r>
            <a:endParaRPr lang="en-US" sz="1400">
              <a:sym typeface="Times New Roman"/>
            </a:endParaRPr>
          </a:p>
          <a:p>
            <a:pPr indent="-228600">
              <a:spcBef>
                <a:spcPts val="45"/>
              </a:spcBef>
              <a:buClr>
                <a:schemeClr val="accent1"/>
              </a:buClr>
              <a:buFont typeface="Arial" panose="020B0604020202020204" pitchFamily="34" charset="0"/>
              <a:buChar char="•"/>
            </a:pPr>
            <a:endParaRPr lang="en-US" sz="1400">
              <a:sym typeface="Times New Roman"/>
            </a:endParaRPr>
          </a:p>
          <a:p>
            <a:pPr marL="355600" marR="5080" indent="-228600">
              <a:buClr>
                <a:schemeClr val="accent1"/>
              </a:buClr>
              <a:buSzPts val="1200"/>
              <a:buFont typeface="Arial" panose="020B0604020202020204" pitchFamily="34" charset="0"/>
              <a:buChar char="•"/>
            </a:pPr>
            <a:r>
              <a:rPr lang="en-US" sz="1400" b="1" u="sng">
                <a:sym typeface="Times New Roman"/>
              </a:rPr>
              <a:t>Risks &amp; Management Reserve</a:t>
            </a:r>
            <a:r>
              <a:rPr lang="en-US" sz="1400" b="1">
                <a:sym typeface="Times New Roman"/>
              </a:rPr>
              <a:t> - </a:t>
            </a:r>
            <a:r>
              <a:rPr lang="en-US" sz="1400">
                <a:sym typeface="Times New Roman"/>
              </a:rPr>
              <a:t>Unknown Risks cannot be managed proactively and  therefore may be assigned a management reserve. </a:t>
            </a:r>
            <a:r>
              <a:rPr lang="en-US" sz="1400" b="1">
                <a:sym typeface="Times New Roman"/>
              </a:rPr>
              <a:t>[Unknown – Unknowns]</a:t>
            </a:r>
            <a:endParaRPr lang="en-US" sz="1400">
              <a:sym typeface="Times New Roman"/>
            </a:endParaRPr>
          </a:p>
          <a:p>
            <a:pPr indent="-228600">
              <a:spcBef>
                <a:spcPts val="40"/>
              </a:spcBef>
              <a:buClr>
                <a:schemeClr val="accent1"/>
              </a:buClr>
              <a:buSzPts val="2300"/>
              <a:buFont typeface="Arial" panose="020B0604020202020204" pitchFamily="34" charset="0"/>
              <a:buChar char="•"/>
            </a:pPr>
            <a:endParaRPr lang="en-US" sz="1400">
              <a:sym typeface="Times New Roman"/>
            </a:endParaRPr>
          </a:p>
          <a:p>
            <a:pPr marL="355600" indent="-228600">
              <a:buClr>
                <a:schemeClr val="accent1"/>
              </a:buClr>
              <a:buSzPts val="1200"/>
              <a:buFont typeface="Arial" panose="020B0604020202020204" pitchFamily="34" charset="0"/>
              <a:buChar char="•"/>
            </a:pPr>
            <a:r>
              <a:rPr lang="en-US" sz="1400" b="1" u="sng">
                <a:sym typeface="Times New Roman"/>
              </a:rPr>
              <a:t>An issue</a:t>
            </a:r>
            <a:r>
              <a:rPr lang="en-US" sz="1400" b="1">
                <a:sym typeface="Times New Roman"/>
              </a:rPr>
              <a:t> - </a:t>
            </a:r>
            <a:r>
              <a:rPr lang="en-US" sz="1400">
                <a:sym typeface="Times New Roman"/>
              </a:rPr>
              <a:t>A negative project risk that has occurred is considered an issue.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6545AB31-699E-4D75-B980-0DA869552FAD}"/>
                  </a:ext>
                </a:extLst>
              </p14:cNvPr>
              <p14:cNvContentPartPr/>
              <p14:nvPr/>
            </p14:nvContentPartPr>
            <p14:xfrm>
              <a:off x="5052240" y="3434760"/>
              <a:ext cx="396360" cy="2133360"/>
            </p14:xfrm>
          </p:contentPart>
        </mc:Choice>
        <mc:Fallback xmlns="">
          <p:pic>
            <p:nvPicPr>
              <p:cNvPr id="2" name="Ink 1">
                <a:extLst>
                  <a:ext uri="{FF2B5EF4-FFF2-40B4-BE49-F238E27FC236}">
                    <a16:creationId xmlns:a16="http://schemas.microsoft.com/office/drawing/2014/main" id="{6545AB31-699E-4D75-B980-0DA869552FAD}"/>
                  </a:ext>
                </a:extLst>
              </p:cNvPr>
              <p:cNvPicPr/>
              <p:nvPr/>
            </p:nvPicPr>
            <p:blipFill>
              <a:blip r:embed="rId5"/>
              <a:stretch>
                <a:fillRect/>
              </a:stretch>
            </p:blipFill>
            <p:spPr>
              <a:xfrm>
                <a:off x="5042880" y="3425400"/>
                <a:ext cx="415080" cy="215208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0"/>
          <p:cNvSpPr txBox="1"/>
          <p:nvPr/>
        </p:nvSpPr>
        <p:spPr>
          <a:xfrm>
            <a:off x="2387069" y="2131886"/>
            <a:ext cx="7785600" cy="3917734"/>
          </a:xfrm>
          <a:prstGeom prst="rect">
            <a:avLst/>
          </a:prstGeom>
          <a:noFill/>
          <a:ln>
            <a:noFill/>
          </a:ln>
        </p:spPr>
        <p:txBody>
          <a:bodyPr spcFirstLastPara="1" wrap="square" lIns="0" tIns="74925" rIns="0" bIns="0" anchor="t" anchorCtr="0">
            <a:spAutoFit/>
          </a:bodyPr>
          <a:lstStyle/>
          <a:p>
            <a:pPr marL="12700"/>
            <a:r>
              <a:rPr lang="en-IN" sz="2000" b="1" dirty="0">
                <a:latin typeface="Times New Roman"/>
                <a:ea typeface="Times New Roman"/>
                <a:cs typeface="Times New Roman"/>
                <a:sym typeface="Times New Roman"/>
              </a:rPr>
              <a:t>Risk Management's General Concepts</a:t>
            </a:r>
            <a:endParaRPr lang="en-IN" sz="2000">
              <a:latin typeface="Times New Roman"/>
              <a:ea typeface="Times New Roman"/>
              <a:cs typeface="Times New Roman"/>
              <a:sym typeface="Times New Roman"/>
            </a:endParaRPr>
          </a:p>
          <a:p>
            <a:pPr marL="12700">
              <a:spcBef>
                <a:spcPts val="440"/>
              </a:spcBef>
            </a:pPr>
            <a:r>
              <a:rPr lang="en-IN" b="1" u="sng" dirty="0">
                <a:latin typeface="Times New Roman"/>
                <a:ea typeface="Times New Roman"/>
                <a:cs typeface="Times New Roman"/>
                <a:sym typeface="Times New Roman"/>
              </a:rPr>
              <a:t>The risk attitudes</a:t>
            </a:r>
            <a:r>
              <a:rPr lang="en-IN" b="1" dirty="0">
                <a:latin typeface="Times New Roman"/>
                <a:ea typeface="Times New Roman"/>
                <a:cs typeface="Times New Roman"/>
                <a:sym typeface="Times New Roman"/>
              </a:rPr>
              <a:t> -</a:t>
            </a:r>
            <a:endParaRPr lang="en-IN">
              <a:latin typeface="Times New Roman"/>
              <a:ea typeface="Times New Roman"/>
              <a:cs typeface="Times New Roman"/>
            </a:endParaRPr>
          </a:p>
          <a:p>
            <a:pPr marL="15240" algn="ctr">
              <a:spcBef>
                <a:spcPts val="355"/>
              </a:spcBef>
            </a:pPr>
            <a:r>
              <a:rPr lang="en-IN" sz="1400" dirty="0">
                <a:latin typeface="Times New Roman"/>
                <a:ea typeface="Times New Roman"/>
                <a:cs typeface="Times New Roman"/>
                <a:sym typeface="Times New Roman"/>
              </a:rPr>
              <a:t>Organizations perceive risk as the effect of uncertainty on projects &amp; organizational objectives.</a:t>
            </a:r>
          </a:p>
          <a:p>
            <a:pPr marL="18415" algn="ctr"/>
            <a:r>
              <a:rPr lang="en-IN" sz="1400" dirty="0">
                <a:latin typeface="Times New Roman"/>
                <a:ea typeface="Times New Roman"/>
                <a:cs typeface="Times New Roman"/>
                <a:sym typeface="Times New Roman"/>
              </a:rPr>
              <a:t>Organizations and stakeholders are willing to accept varying degrees of risk depending on their risk attitude.</a:t>
            </a:r>
          </a:p>
          <a:p>
            <a:pPr>
              <a:spcBef>
                <a:spcPts val="30"/>
              </a:spcBef>
            </a:pPr>
            <a:endParaRPr lang="en-IN" sz="1250" dirty="0">
              <a:latin typeface="Times New Roman"/>
              <a:ea typeface="Times New Roman"/>
              <a:cs typeface="Times New Roman"/>
              <a:sym typeface="Times New Roman"/>
            </a:endParaRPr>
          </a:p>
          <a:p>
            <a:pPr marL="215265" marR="191770" algn="ctr"/>
            <a:r>
              <a:rPr lang="en-IN" sz="1300" b="1" dirty="0">
                <a:latin typeface="Times New Roman"/>
                <a:ea typeface="Times New Roman"/>
                <a:cs typeface="Times New Roman"/>
                <a:sym typeface="Times New Roman"/>
              </a:rPr>
              <a:t>The risk attitudes of both the organization &amp; the stakeholders may be influenced by a number of factors,  which are broadly classified into three themes:</a:t>
            </a:r>
            <a:endParaRPr lang="en-IN" sz="1300" dirty="0">
              <a:latin typeface="Times New Roman"/>
              <a:ea typeface="Times New Roman"/>
              <a:cs typeface="Times New Roman"/>
              <a:sym typeface="Times New Roman"/>
            </a:endParaRPr>
          </a:p>
          <a:p>
            <a:pPr marL="356235" indent="-356235">
              <a:spcBef>
                <a:spcPts val="620"/>
              </a:spcBef>
              <a:buClr>
                <a:srgbClr val="003366"/>
              </a:buClr>
              <a:buSzPts val="1050"/>
              <a:buFont typeface="Times New Roman"/>
              <a:buAutoNum type="arabicPeriod"/>
            </a:pPr>
            <a:r>
              <a:rPr lang="en-IN" sz="1400" b="1" u="sng" dirty="0">
                <a:latin typeface="Times New Roman"/>
                <a:ea typeface="Times New Roman"/>
                <a:cs typeface="Times New Roman"/>
                <a:sym typeface="Times New Roman"/>
              </a:rPr>
              <a:t>Risk Appetite</a:t>
            </a:r>
            <a:r>
              <a:rPr lang="en-IN" sz="1400" b="1" dirty="0">
                <a:latin typeface="Times New Roman"/>
                <a:ea typeface="Times New Roman"/>
                <a:cs typeface="Times New Roman"/>
                <a:sym typeface="Times New Roman"/>
              </a:rPr>
              <a:t> - </a:t>
            </a:r>
            <a:r>
              <a:rPr lang="en-IN" sz="1400" dirty="0">
                <a:latin typeface="Times New Roman"/>
                <a:ea typeface="Times New Roman"/>
                <a:cs typeface="Times New Roman"/>
                <a:sym typeface="Times New Roman"/>
              </a:rPr>
              <a:t>The degree of uncertainty an entity is willing to take on in anticipation of a</a:t>
            </a:r>
          </a:p>
          <a:p>
            <a:pPr marR="5612130" algn="ctr"/>
            <a:r>
              <a:rPr lang="en-IN" sz="1400" dirty="0">
                <a:latin typeface="Times New Roman"/>
                <a:ea typeface="Times New Roman"/>
                <a:cs typeface="Times New Roman"/>
                <a:sym typeface="Times New Roman"/>
              </a:rPr>
              <a:t>reward.</a:t>
            </a:r>
          </a:p>
          <a:p>
            <a:pPr marL="812165" marR="143510" indent="-342900">
              <a:spcBef>
                <a:spcPts val="340"/>
              </a:spcBef>
              <a:buClr>
                <a:srgbClr val="003366"/>
              </a:buClr>
              <a:buSzPts val="1050"/>
              <a:buFont typeface="Times New Roman"/>
              <a:buAutoNum type="arabicPeriod" startAt="2"/>
            </a:pPr>
            <a:r>
              <a:rPr lang="en-IN" sz="1400" b="1" u="sng" dirty="0">
                <a:latin typeface="Times New Roman"/>
                <a:ea typeface="Times New Roman"/>
                <a:cs typeface="Times New Roman"/>
                <a:sym typeface="Times New Roman"/>
              </a:rPr>
              <a:t>Risk Tolerance</a:t>
            </a:r>
            <a:r>
              <a:rPr lang="en-IN" sz="1400" b="1" dirty="0">
                <a:latin typeface="Times New Roman"/>
                <a:ea typeface="Times New Roman"/>
                <a:cs typeface="Times New Roman"/>
                <a:sym typeface="Times New Roman"/>
              </a:rPr>
              <a:t> - </a:t>
            </a:r>
            <a:r>
              <a:rPr lang="en-IN" sz="1400" dirty="0">
                <a:latin typeface="Times New Roman"/>
                <a:ea typeface="Times New Roman"/>
                <a:cs typeface="Times New Roman"/>
                <a:sym typeface="Times New Roman"/>
              </a:rPr>
              <a:t>The degree, amount, or volume of risk that an organization or individual will  withstand / hold out.</a:t>
            </a:r>
          </a:p>
          <a:p>
            <a:pPr marL="812165" marR="141605" indent="-342900">
              <a:spcBef>
                <a:spcPts val="335"/>
              </a:spcBef>
              <a:buClr>
                <a:srgbClr val="003366"/>
              </a:buClr>
              <a:buSzPts val="1050"/>
              <a:buFont typeface="Times New Roman"/>
              <a:buAutoNum type="arabicPeriod" startAt="2"/>
            </a:pPr>
            <a:r>
              <a:rPr lang="en-IN" sz="1400" b="1" u="sng" dirty="0">
                <a:latin typeface="Times New Roman"/>
                <a:ea typeface="Times New Roman"/>
                <a:cs typeface="Times New Roman"/>
                <a:sym typeface="Times New Roman"/>
              </a:rPr>
              <a:t>Risk Threshold</a:t>
            </a:r>
            <a:r>
              <a:rPr lang="en-IN" sz="1400" b="1" dirty="0">
                <a:latin typeface="Times New Roman"/>
                <a:ea typeface="Times New Roman"/>
                <a:cs typeface="Times New Roman"/>
                <a:sym typeface="Times New Roman"/>
              </a:rPr>
              <a:t> - </a:t>
            </a:r>
            <a:r>
              <a:rPr lang="en-IN" sz="1400" dirty="0">
                <a:latin typeface="Times New Roman"/>
                <a:ea typeface="Times New Roman"/>
                <a:cs typeface="Times New Roman"/>
                <a:sym typeface="Times New Roman"/>
              </a:rPr>
              <a:t>Which refers to measures along the level of uncertainty or the level of impact  at which a stakeholder may have a specific interest. Below that risk threshold, the organization  will accept the risk. Above that risk threshold, the organization will not tolerate the risk.</a:t>
            </a:r>
          </a:p>
          <a:p>
            <a:pPr marL="2461895" marR="133350" indent="-2249805">
              <a:spcBef>
                <a:spcPts val="335"/>
              </a:spcBef>
            </a:pPr>
            <a:r>
              <a:rPr lang="en-IN" sz="1400" b="1" dirty="0">
                <a:latin typeface="Times New Roman"/>
                <a:ea typeface="Times New Roman"/>
                <a:cs typeface="Times New Roman"/>
                <a:sym typeface="Times New Roman"/>
              </a:rPr>
              <a:t>The project may be accepted if the risks are within tolerances and are in balance with the rewards  that may be gained by taking the risks.</a:t>
            </a:r>
            <a:endParaRPr lang="en-IN" sz="1400" dirty="0">
              <a:latin typeface="Times New Roman"/>
              <a:ea typeface="Times New Roman"/>
              <a:cs typeface="Times New Roman"/>
              <a:sym typeface="Times New Roman"/>
            </a:endParaRPr>
          </a:p>
        </p:txBody>
      </p:sp>
      <p:sp>
        <p:nvSpPr>
          <p:cNvPr id="96" name="Google Shape;96;p20"/>
          <p:cNvSpPr txBox="1">
            <a:spLocks noGrp="1"/>
          </p:cNvSpPr>
          <p:nvPr>
            <p:ph type="title"/>
          </p:nvPr>
        </p:nvSpPr>
        <p:spPr>
          <a:xfrm>
            <a:off x="2101062" y="795909"/>
            <a:ext cx="7989900" cy="1537580"/>
          </a:xfrm>
          <a:prstGeom prst="rect">
            <a:avLst/>
          </a:prstGeom>
          <a:noFill/>
          <a:ln>
            <a:noFill/>
          </a:ln>
        </p:spPr>
        <p:txBody>
          <a:bodyPr spcFirstLastPara="1" vert="horz" wrap="square" lIns="0" tIns="74275" rIns="0" bIns="0" rtlCol="0" anchor="t" anchorCtr="0">
            <a:spAutoFit/>
          </a:bodyPr>
          <a:lstStyle/>
          <a:p>
            <a:pPr marL="353695" marR="5080">
              <a:lnSpc>
                <a:spcPct val="108055"/>
              </a:lnSpc>
              <a:spcBef>
                <a:spcPts val="0"/>
              </a:spcBef>
            </a:pPr>
            <a:r>
              <a:rPr lang="en-IN">
                <a:solidFill>
                  <a:srgbClr val="186666"/>
                </a:solidFill>
              </a:rPr>
              <a:t>Project Risk Management  </a:t>
            </a:r>
            <a:r>
              <a:rPr lang="en-IN">
                <a:solidFill>
                  <a:srgbClr val="0099CC"/>
                </a:solidFill>
              </a:rPr>
              <a:t>Knowledge Area</a:t>
            </a: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pic>
        <p:nvPicPr>
          <p:cNvPr id="101" name="Google Shape;101;p21"/>
          <p:cNvPicPr preferRelativeResize="0"/>
          <p:nvPr/>
        </p:nvPicPr>
        <p:blipFill rotWithShape="1">
          <a:blip r:embed="rId3">
            <a:alphaModFix/>
          </a:blip>
          <a:srcRect/>
          <a:stretch/>
        </p:blipFill>
        <p:spPr>
          <a:xfrm>
            <a:off x="2362201" y="2379698"/>
            <a:ext cx="5249051" cy="3849678"/>
          </a:xfrm>
          <a:prstGeom prst="rect">
            <a:avLst/>
          </a:prstGeom>
          <a:noFill/>
          <a:ln>
            <a:noFill/>
          </a:ln>
        </p:spPr>
      </p:pic>
      <p:grpSp>
        <p:nvGrpSpPr>
          <p:cNvPr id="102" name="Google Shape;102;p21"/>
          <p:cNvGrpSpPr/>
          <p:nvPr/>
        </p:nvGrpSpPr>
        <p:grpSpPr>
          <a:xfrm>
            <a:off x="2171700" y="670559"/>
            <a:ext cx="5579364" cy="1011936"/>
            <a:chOff x="647700" y="670559"/>
            <a:chExt cx="5579364" cy="1011936"/>
          </a:xfrm>
        </p:grpSpPr>
        <p:pic>
          <p:nvPicPr>
            <p:cNvPr id="103" name="Google Shape;103;p21"/>
            <p:cNvPicPr preferRelativeResize="0"/>
            <p:nvPr/>
          </p:nvPicPr>
          <p:blipFill rotWithShape="1">
            <a:blip r:embed="rId4">
              <a:alphaModFix/>
            </a:blip>
            <a:srcRect/>
            <a:stretch/>
          </p:blipFill>
          <p:spPr>
            <a:xfrm>
              <a:off x="647700" y="670559"/>
              <a:ext cx="2784348" cy="1011936"/>
            </a:xfrm>
            <a:prstGeom prst="rect">
              <a:avLst/>
            </a:prstGeom>
            <a:noFill/>
            <a:ln>
              <a:noFill/>
            </a:ln>
          </p:spPr>
        </p:pic>
        <p:pic>
          <p:nvPicPr>
            <p:cNvPr id="104" name="Google Shape;104;p21"/>
            <p:cNvPicPr preferRelativeResize="0"/>
            <p:nvPr/>
          </p:nvPicPr>
          <p:blipFill rotWithShape="1">
            <a:blip r:embed="rId5">
              <a:alphaModFix/>
            </a:blip>
            <a:srcRect/>
            <a:stretch/>
          </p:blipFill>
          <p:spPr>
            <a:xfrm>
              <a:off x="2831592" y="670559"/>
              <a:ext cx="3395472" cy="1011936"/>
            </a:xfrm>
            <a:prstGeom prst="rect">
              <a:avLst/>
            </a:prstGeom>
            <a:noFill/>
            <a:ln>
              <a:noFill/>
            </a:ln>
          </p:spPr>
        </p:pic>
      </p:grpSp>
      <p:sp>
        <p:nvSpPr>
          <p:cNvPr id="105" name="Google Shape;105;p21"/>
          <p:cNvSpPr txBox="1">
            <a:spLocks noGrp="1"/>
          </p:cNvSpPr>
          <p:nvPr>
            <p:ph type="title"/>
          </p:nvPr>
        </p:nvSpPr>
        <p:spPr>
          <a:xfrm>
            <a:off x="2442159" y="388094"/>
            <a:ext cx="8854198"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Management  </a:t>
            </a:r>
            <a:br>
              <a:rPr lang="en-US" dirty="0"/>
            </a:br>
            <a:r>
              <a:rPr lang="en-US" dirty="0">
                <a:solidFill>
                  <a:srgbClr val="0099CC"/>
                </a:solidFill>
              </a:rPr>
              <a:t>Data Flow Diagram</a:t>
            </a:r>
            <a:endParaRPr dirty="0"/>
          </a:p>
        </p:txBody>
      </p:sp>
      <p:sp>
        <p:nvSpPr>
          <p:cNvPr id="106" name="Google Shape;106;p21"/>
          <p:cNvSpPr/>
          <p:nvPr/>
        </p:nvSpPr>
        <p:spPr>
          <a:xfrm>
            <a:off x="7721220" y="2362200"/>
            <a:ext cx="2718435" cy="2743200"/>
          </a:xfrm>
          <a:custGeom>
            <a:avLst/>
            <a:gdLst/>
            <a:ahLst/>
            <a:cxnLst/>
            <a:rect l="l" t="t" r="r" b="b"/>
            <a:pathLst>
              <a:path w="2718434" h="2743200" extrusionOk="0">
                <a:moveTo>
                  <a:pt x="51180" y="444500"/>
                </a:moveTo>
                <a:lnTo>
                  <a:pt x="53789" y="396066"/>
                </a:lnTo>
                <a:lnTo>
                  <a:pt x="61433" y="349144"/>
                </a:lnTo>
                <a:lnTo>
                  <a:pt x="73841" y="304003"/>
                </a:lnTo>
                <a:lnTo>
                  <a:pt x="90743" y="260915"/>
                </a:lnTo>
                <a:lnTo>
                  <a:pt x="111868" y="220152"/>
                </a:lnTo>
                <a:lnTo>
                  <a:pt x="136943" y="181983"/>
                </a:lnTo>
                <a:lnTo>
                  <a:pt x="165698" y="146682"/>
                </a:lnTo>
                <a:lnTo>
                  <a:pt x="197863" y="114517"/>
                </a:lnTo>
                <a:lnTo>
                  <a:pt x="233164" y="85762"/>
                </a:lnTo>
                <a:lnTo>
                  <a:pt x="271333" y="60687"/>
                </a:lnTo>
                <a:lnTo>
                  <a:pt x="312096" y="39562"/>
                </a:lnTo>
                <a:lnTo>
                  <a:pt x="355184" y="22660"/>
                </a:lnTo>
                <a:lnTo>
                  <a:pt x="400325" y="10252"/>
                </a:lnTo>
                <a:lnTo>
                  <a:pt x="447247" y="2608"/>
                </a:lnTo>
                <a:lnTo>
                  <a:pt x="495680" y="0"/>
                </a:lnTo>
                <a:lnTo>
                  <a:pt x="1162430" y="0"/>
                </a:lnTo>
                <a:lnTo>
                  <a:pt x="2273680" y="0"/>
                </a:lnTo>
                <a:lnTo>
                  <a:pt x="2322114" y="2608"/>
                </a:lnTo>
                <a:lnTo>
                  <a:pt x="2369036" y="10252"/>
                </a:lnTo>
                <a:lnTo>
                  <a:pt x="2414177" y="22660"/>
                </a:lnTo>
                <a:lnTo>
                  <a:pt x="2457265" y="39562"/>
                </a:lnTo>
                <a:lnTo>
                  <a:pt x="2498028" y="60687"/>
                </a:lnTo>
                <a:lnTo>
                  <a:pt x="2536197" y="85762"/>
                </a:lnTo>
                <a:lnTo>
                  <a:pt x="2571498" y="114517"/>
                </a:lnTo>
                <a:lnTo>
                  <a:pt x="2603663" y="146682"/>
                </a:lnTo>
                <a:lnTo>
                  <a:pt x="2632418" y="181983"/>
                </a:lnTo>
                <a:lnTo>
                  <a:pt x="2657493" y="220152"/>
                </a:lnTo>
                <a:lnTo>
                  <a:pt x="2678618" y="260915"/>
                </a:lnTo>
                <a:lnTo>
                  <a:pt x="2695520" y="304003"/>
                </a:lnTo>
                <a:lnTo>
                  <a:pt x="2707928" y="349144"/>
                </a:lnTo>
                <a:lnTo>
                  <a:pt x="2715572" y="396066"/>
                </a:lnTo>
                <a:lnTo>
                  <a:pt x="2718180" y="444500"/>
                </a:lnTo>
                <a:lnTo>
                  <a:pt x="2718180" y="457200"/>
                </a:lnTo>
                <a:lnTo>
                  <a:pt x="2718180" y="1143000"/>
                </a:lnTo>
                <a:lnTo>
                  <a:pt x="2718180" y="2298700"/>
                </a:lnTo>
                <a:lnTo>
                  <a:pt x="2715572" y="2347133"/>
                </a:lnTo>
                <a:lnTo>
                  <a:pt x="2707928" y="2394055"/>
                </a:lnTo>
                <a:lnTo>
                  <a:pt x="2695520" y="2439196"/>
                </a:lnTo>
                <a:lnTo>
                  <a:pt x="2678618" y="2482284"/>
                </a:lnTo>
                <a:lnTo>
                  <a:pt x="2657493" y="2523047"/>
                </a:lnTo>
                <a:lnTo>
                  <a:pt x="2632418" y="2561216"/>
                </a:lnTo>
                <a:lnTo>
                  <a:pt x="2603663" y="2596517"/>
                </a:lnTo>
                <a:lnTo>
                  <a:pt x="2571498" y="2628682"/>
                </a:lnTo>
                <a:lnTo>
                  <a:pt x="2536197" y="2657437"/>
                </a:lnTo>
                <a:lnTo>
                  <a:pt x="2498028" y="2682512"/>
                </a:lnTo>
                <a:lnTo>
                  <a:pt x="2457265" y="2703637"/>
                </a:lnTo>
                <a:lnTo>
                  <a:pt x="2414177" y="2720539"/>
                </a:lnTo>
                <a:lnTo>
                  <a:pt x="2369036" y="2732947"/>
                </a:lnTo>
                <a:lnTo>
                  <a:pt x="2322114" y="2740591"/>
                </a:lnTo>
                <a:lnTo>
                  <a:pt x="2273680" y="2743200"/>
                </a:lnTo>
                <a:lnTo>
                  <a:pt x="1162430" y="2743200"/>
                </a:lnTo>
                <a:lnTo>
                  <a:pt x="495680" y="2743200"/>
                </a:lnTo>
                <a:lnTo>
                  <a:pt x="447247" y="2740591"/>
                </a:lnTo>
                <a:lnTo>
                  <a:pt x="400325" y="2732947"/>
                </a:lnTo>
                <a:lnTo>
                  <a:pt x="355184" y="2720539"/>
                </a:lnTo>
                <a:lnTo>
                  <a:pt x="312096" y="2703637"/>
                </a:lnTo>
                <a:lnTo>
                  <a:pt x="271333" y="2682512"/>
                </a:lnTo>
                <a:lnTo>
                  <a:pt x="233164" y="2657437"/>
                </a:lnTo>
                <a:lnTo>
                  <a:pt x="197863" y="2628682"/>
                </a:lnTo>
                <a:lnTo>
                  <a:pt x="165698" y="2596517"/>
                </a:lnTo>
                <a:lnTo>
                  <a:pt x="136943" y="2561216"/>
                </a:lnTo>
                <a:lnTo>
                  <a:pt x="111868" y="2523047"/>
                </a:lnTo>
                <a:lnTo>
                  <a:pt x="90743" y="2482284"/>
                </a:lnTo>
                <a:lnTo>
                  <a:pt x="73841" y="2439196"/>
                </a:lnTo>
                <a:lnTo>
                  <a:pt x="61433" y="2394055"/>
                </a:lnTo>
                <a:lnTo>
                  <a:pt x="53789" y="2347133"/>
                </a:lnTo>
                <a:lnTo>
                  <a:pt x="51180" y="2298700"/>
                </a:lnTo>
                <a:lnTo>
                  <a:pt x="51180" y="1143000"/>
                </a:lnTo>
                <a:lnTo>
                  <a:pt x="0" y="870585"/>
                </a:lnTo>
                <a:lnTo>
                  <a:pt x="51180" y="457200"/>
                </a:lnTo>
                <a:lnTo>
                  <a:pt x="51180" y="4445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endParaRPr/>
          </a:p>
        </p:txBody>
      </p:sp>
      <p:sp>
        <p:nvSpPr>
          <p:cNvPr id="107" name="Google Shape;107;p21"/>
          <p:cNvSpPr txBox="1"/>
          <p:nvPr/>
        </p:nvSpPr>
        <p:spPr>
          <a:xfrm>
            <a:off x="7987666" y="2521457"/>
            <a:ext cx="2235835" cy="2578260"/>
          </a:xfrm>
          <a:prstGeom prst="rect">
            <a:avLst/>
          </a:prstGeom>
          <a:noFill/>
          <a:ln>
            <a:noFill/>
          </a:ln>
        </p:spPr>
        <p:txBody>
          <a:bodyPr spcFirstLastPara="1" wrap="square" lIns="0" tIns="13325" rIns="0" bIns="0" anchor="t" anchorCtr="0">
            <a:spAutoFit/>
          </a:bodyPr>
          <a:lstStyle/>
          <a:p>
            <a:pPr marL="65405" marR="57150" algn="ctr"/>
            <a:r>
              <a:rPr lang="en-US" sz="1100" b="1" dirty="0">
                <a:latin typeface="Times New Roman"/>
                <a:ea typeface="Times New Roman"/>
                <a:cs typeface="Times New Roman"/>
                <a:sym typeface="Times New Roman"/>
              </a:rPr>
              <a:t>The process of defining how to  conduct risk management activities  for a project.</a:t>
            </a:r>
            <a:endParaRPr sz="1100" dirty="0">
              <a:latin typeface="Times New Roman"/>
              <a:ea typeface="Times New Roman"/>
              <a:cs typeface="Times New Roman"/>
              <a:sym typeface="Times New Roman"/>
            </a:endParaRPr>
          </a:p>
          <a:p>
            <a:pPr>
              <a:spcBef>
                <a:spcPts val="55"/>
              </a:spcBef>
            </a:pPr>
            <a:endParaRPr sz="1100" dirty="0">
              <a:latin typeface="Times New Roman"/>
              <a:ea typeface="Times New Roman"/>
              <a:cs typeface="Times New Roman"/>
              <a:sym typeface="Times New Roman"/>
            </a:endParaRPr>
          </a:p>
          <a:p>
            <a:pPr marL="45720" marR="37465" indent="635" algn="ctr"/>
            <a:r>
              <a:rPr lang="en-US" sz="1100" b="1" dirty="0">
                <a:latin typeface="Times New Roman"/>
                <a:ea typeface="Times New Roman"/>
                <a:cs typeface="Times New Roman"/>
                <a:sym typeface="Times New Roman"/>
              </a:rPr>
              <a:t>It ensures that the degree, type, and  visibility of risk management are  commensurate with both the risks  and the importance of the project to  the organization.</a:t>
            </a:r>
            <a:endParaRPr sz="1100" dirty="0">
              <a:latin typeface="Times New Roman"/>
              <a:ea typeface="Times New Roman"/>
              <a:cs typeface="Times New Roman"/>
              <a:sym typeface="Times New Roman"/>
            </a:endParaRPr>
          </a:p>
          <a:p>
            <a:pPr>
              <a:spcBef>
                <a:spcPts val="55"/>
              </a:spcBef>
            </a:pPr>
            <a:endParaRPr sz="1100" dirty="0">
              <a:latin typeface="Times New Roman"/>
              <a:ea typeface="Times New Roman"/>
              <a:cs typeface="Times New Roman"/>
              <a:sym typeface="Times New Roman"/>
            </a:endParaRPr>
          </a:p>
          <a:p>
            <a:pPr marL="12700" marR="5080" indent="1904" algn="ctr"/>
            <a:r>
              <a:rPr lang="en-US" sz="1100" b="1" dirty="0">
                <a:latin typeface="Times New Roman"/>
                <a:ea typeface="Times New Roman"/>
                <a:cs typeface="Times New Roman"/>
                <a:sym typeface="Times New Roman"/>
              </a:rPr>
              <a:t>To ensure support and perform an  effective Risk Management Process  over the project life cycle it is vital to  obtaining the agreement and support  of all stakeholders.</a:t>
            </a:r>
            <a:endParaRPr sz="1100" dirty="0">
              <a:latin typeface="Times New Roman"/>
              <a:ea typeface="Times New Roman"/>
              <a:cs typeface="Times New Roman"/>
              <a:sym typeface="Times New Roman"/>
            </a:endParaRPr>
          </a:p>
        </p:txBody>
      </p:sp>
      <p:pic>
        <p:nvPicPr>
          <p:cNvPr id="108" name="Google Shape;108;p21"/>
          <p:cNvPicPr preferRelativeResize="0"/>
          <p:nvPr/>
        </p:nvPicPr>
        <p:blipFill rotWithShape="1">
          <a:blip r:embed="rId6">
            <a:alphaModFix/>
          </a:blip>
          <a:srcRect/>
          <a:stretch/>
        </p:blipFill>
        <p:spPr>
          <a:xfrm>
            <a:off x="8102051" y="5334001"/>
            <a:ext cx="2017836" cy="113590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12"/>
        <p:cNvGrpSpPr/>
        <p:nvPr/>
      </p:nvGrpSpPr>
      <p:grpSpPr>
        <a:xfrm>
          <a:off x="0" y="0"/>
          <a:ext cx="0" cy="0"/>
          <a:chOff x="0" y="0"/>
          <a:chExt cx="0" cy="0"/>
        </a:xfrm>
      </p:grpSpPr>
      <p:sp>
        <p:nvSpPr>
          <p:cNvPr id="114" name="Google Shape;114;p22"/>
          <p:cNvSpPr txBox="1">
            <a:spLocks noGrp="1"/>
          </p:cNvSpPr>
          <p:nvPr>
            <p:ph type="title"/>
          </p:nvPr>
        </p:nvSpPr>
        <p:spPr>
          <a:prstGeom prst="rect">
            <a:avLst/>
          </a:prstGeom>
        </p:spPr>
        <p:txBody>
          <a:bodyPr spcFirstLastPara="1" vert="horz" lIns="91440" tIns="45720" rIns="91440" bIns="45720" rtlCol="0" anchor="t" anchorCtr="0">
            <a:normAutofit/>
          </a:bodyPr>
          <a:lstStyle/>
          <a:p>
            <a:pPr marL="12700" marR="5080"/>
            <a:r>
              <a:rPr lang="en-US" b="1" kern="1200">
                <a:solidFill>
                  <a:schemeClr val="tx1"/>
                </a:solidFill>
                <a:latin typeface="+mj-lt"/>
                <a:ea typeface="+mj-ea"/>
                <a:cs typeface="+mj-cs"/>
              </a:rPr>
              <a:t>Plan Risk Management  Inputs</a:t>
            </a:r>
          </a:p>
        </p:txBody>
      </p:sp>
      <p:sp>
        <p:nvSpPr>
          <p:cNvPr id="115" name="Google Shape;115;p22"/>
          <p:cNvSpPr txBox="1"/>
          <p:nvPr/>
        </p:nvSpPr>
        <p:spPr>
          <a:xfrm>
            <a:off x="1133856" y="1509486"/>
            <a:ext cx="9940543" cy="4576989"/>
          </a:xfrm>
          <a:prstGeom prst="rect">
            <a:avLst/>
          </a:prstGeom>
        </p:spPr>
        <p:txBody>
          <a:bodyPr spcFirstLastPara="1" vert="horz" lIns="91440" tIns="45720" rIns="91440" bIns="45720" rtlCol="0" anchorCtr="0">
            <a:normAutofit/>
          </a:bodyPr>
          <a:lstStyle/>
          <a:p>
            <a:pPr marL="354965" marR="186055" indent="-228600">
              <a:buClr>
                <a:schemeClr val="accent1"/>
              </a:buClr>
              <a:buSzPts val="1500"/>
              <a:buFont typeface="Arial" panose="020B0604020202020204" pitchFamily="34" charset="0"/>
              <a:buChar char="•"/>
            </a:pPr>
            <a:r>
              <a:rPr lang="en-US" sz="1100" b="1" dirty="0">
                <a:sym typeface="Times New Roman"/>
              </a:rPr>
              <a:t>The project management plan - </a:t>
            </a:r>
            <a:r>
              <a:rPr lang="en-US" sz="1100" dirty="0">
                <a:sym typeface="Times New Roman"/>
              </a:rPr>
              <a:t>Provides baseline or current state of risk-affected  areas including scope, schedule, and cost.</a:t>
            </a:r>
          </a:p>
          <a:p>
            <a:pPr marL="756285" marR="5080" indent="-228600">
              <a:spcBef>
                <a:spcPts val="335"/>
              </a:spcBef>
              <a:buClr>
                <a:schemeClr val="accent1"/>
              </a:buClr>
              <a:buFont typeface="Arial" panose="020B0604020202020204" pitchFamily="34" charset="0"/>
              <a:buChar char="•"/>
            </a:pPr>
            <a:r>
              <a:rPr lang="en-US" sz="1100" dirty="0">
                <a:sym typeface="Times New Roman"/>
              </a:rPr>
              <a:t>–	All approved subsidiary management plans and baselines should be taken into consideration in  order to make the risk management plan consistent with them.</a:t>
            </a:r>
          </a:p>
          <a:p>
            <a:pPr indent="-228600">
              <a:spcBef>
                <a:spcPts val="30"/>
              </a:spcBef>
              <a:buClr>
                <a:schemeClr val="accent1"/>
              </a:buClr>
              <a:buFont typeface="Arial" panose="020B0604020202020204" pitchFamily="34" charset="0"/>
              <a:buChar char="•"/>
            </a:pPr>
            <a:endParaRPr lang="en-US" sz="1100" dirty="0">
              <a:sym typeface="Times New Roman"/>
            </a:endParaRPr>
          </a:p>
          <a:p>
            <a:pPr marL="354965" marR="564515" indent="-228600">
              <a:spcBef>
                <a:spcPts val="5"/>
              </a:spcBef>
              <a:buClr>
                <a:schemeClr val="accent1"/>
              </a:buClr>
              <a:buSzPts val="1500"/>
              <a:buFont typeface="Arial" panose="020B0604020202020204" pitchFamily="34" charset="0"/>
              <a:buChar char="•"/>
            </a:pPr>
            <a:r>
              <a:rPr lang="en-US" sz="1100" b="1" dirty="0">
                <a:sym typeface="Times New Roman"/>
              </a:rPr>
              <a:t>Project Charter - </a:t>
            </a:r>
            <a:r>
              <a:rPr lang="en-US" sz="1100" dirty="0">
                <a:sym typeface="Times New Roman"/>
              </a:rPr>
              <a:t>Provide various inputs such as high-level risks, high-level project  descriptions, and high-level requirements.</a:t>
            </a:r>
          </a:p>
          <a:p>
            <a:pPr indent="-228600">
              <a:spcBef>
                <a:spcPts val="55"/>
              </a:spcBef>
              <a:buClr>
                <a:schemeClr val="accent1"/>
              </a:buClr>
              <a:buSzPts val="1350"/>
              <a:buFont typeface="Arial" panose="020B0604020202020204" pitchFamily="34" charset="0"/>
              <a:buChar char="•"/>
            </a:pPr>
            <a:endParaRPr lang="en-US" sz="1100" dirty="0">
              <a:sym typeface="Times New Roman"/>
            </a:endParaRPr>
          </a:p>
          <a:p>
            <a:pPr marL="354965" indent="-228600">
              <a:buClr>
                <a:schemeClr val="accent1"/>
              </a:buClr>
              <a:buSzPts val="1500"/>
              <a:buFont typeface="Arial" panose="020B0604020202020204" pitchFamily="34" charset="0"/>
              <a:buChar char="•"/>
            </a:pPr>
            <a:r>
              <a:rPr lang="en-US" sz="1100" b="1" dirty="0">
                <a:sym typeface="Times New Roman"/>
              </a:rPr>
              <a:t>Stakeholder Register - </a:t>
            </a:r>
            <a:r>
              <a:rPr lang="en-US" sz="1100" dirty="0">
                <a:sym typeface="Times New Roman"/>
              </a:rPr>
              <a:t>Contains all details related to the project’s stakeholders, provides</a:t>
            </a:r>
          </a:p>
          <a:p>
            <a:pPr marL="354965" indent="-228600">
              <a:spcBef>
                <a:spcPts val="25"/>
              </a:spcBef>
              <a:buClr>
                <a:schemeClr val="accent1"/>
              </a:buClr>
              <a:buFont typeface="Arial" panose="020B0604020202020204" pitchFamily="34" charset="0"/>
              <a:buChar char="•"/>
            </a:pPr>
            <a:r>
              <a:rPr lang="en-US" sz="1100" dirty="0">
                <a:sym typeface="Times New Roman"/>
              </a:rPr>
              <a:t>an overview of their roles.</a:t>
            </a:r>
          </a:p>
          <a:p>
            <a:pPr indent="-228600">
              <a:spcBef>
                <a:spcPts val="30"/>
              </a:spcBef>
              <a:buClr>
                <a:schemeClr val="accent1"/>
              </a:buClr>
              <a:buFont typeface="Arial" panose="020B0604020202020204" pitchFamily="34" charset="0"/>
              <a:buChar char="•"/>
            </a:pPr>
            <a:endParaRPr lang="en-US" sz="1100" dirty="0">
              <a:sym typeface="Times New Roman"/>
            </a:endParaRPr>
          </a:p>
          <a:p>
            <a:pPr marL="354965" marR="57785" indent="-228600">
              <a:buClr>
                <a:schemeClr val="accent1"/>
              </a:buClr>
              <a:buSzPts val="1500"/>
              <a:buFont typeface="Arial" panose="020B0604020202020204" pitchFamily="34" charset="0"/>
              <a:buChar char="•"/>
            </a:pPr>
            <a:r>
              <a:rPr lang="en-US" sz="1100" b="1" dirty="0">
                <a:sym typeface="Times New Roman"/>
              </a:rPr>
              <a:t>Enterprise Environmental Factors - </a:t>
            </a:r>
            <a:r>
              <a:rPr lang="en-US" sz="1100" dirty="0">
                <a:sym typeface="Times New Roman"/>
              </a:rPr>
              <a:t>Include, but are not limited to, risk attitudes,  thresholds, and tolerances that describe the degree of risk that an organization will withstand.</a:t>
            </a:r>
          </a:p>
          <a:p>
            <a:pPr indent="-228600">
              <a:spcBef>
                <a:spcPts val="45"/>
              </a:spcBef>
              <a:buClr>
                <a:schemeClr val="accent1"/>
              </a:buClr>
              <a:buSzPts val="1350"/>
              <a:buFont typeface="Arial" panose="020B0604020202020204" pitchFamily="34" charset="0"/>
              <a:buChar char="•"/>
            </a:pPr>
            <a:endParaRPr lang="en-US" sz="1100" dirty="0">
              <a:sym typeface="Times New Roman"/>
            </a:endParaRPr>
          </a:p>
          <a:p>
            <a:pPr marL="354965" marR="136525" indent="-228600">
              <a:spcBef>
                <a:spcPts val="5"/>
              </a:spcBef>
              <a:buClr>
                <a:schemeClr val="accent1"/>
              </a:buClr>
              <a:buSzPts val="1500"/>
              <a:buFont typeface="Arial" panose="020B0604020202020204" pitchFamily="34" charset="0"/>
              <a:buChar char="•"/>
            </a:pPr>
            <a:r>
              <a:rPr lang="en-US" sz="1100" b="1" dirty="0">
                <a:sym typeface="Times New Roman"/>
              </a:rPr>
              <a:t>Organizational Process Assets - </a:t>
            </a:r>
            <a:r>
              <a:rPr lang="en-US" sz="1100" dirty="0">
                <a:sym typeface="Times New Roman"/>
              </a:rPr>
              <a:t>Risk categories, Common definitions of concepts  and terms, Risk statement formats, Standard templates, Roles and responsibilities, Authority levels  for decision making, and Lessons learned.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19"/>
        <p:cNvGrpSpPr/>
        <p:nvPr/>
      </p:nvGrpSpPr>
      <p:grpSpPr>
        <a:xfrm>
          <a:off x="0" y="0"/>
          <a:ext cx="0" cy="0"/>
          <a:chOff x="0" y="0"/>
          <a:chExt cx="0" cy="0"/>
        </a:xfrm>
      </p:grpSpPr>
      <p:grpSp>
        <p:nvGrpSpPr>
          <p:cNvPr id="120" name="Google Shape;120;p23"/>
          <p:cNvGrpSpPr/>
          <p:nvPr/>
        </p:nvGrpSpPr>
        <p:grpSpPr>
          <a:xfrm>
            <a:off x="2171700" y="670559"/>
            <a:ext cx="5579364" cy="1011936"/>
            <a:chOff x="647700" y="670559"/>
            <a:chExt cx="5579364" cy="1011936"/>
          </a:xfrm>
        </p:grpSpPr>
        <p:pic>
          <p:nvPicPr>
            <p:cNvPr id="121" name="Google Shape;121;p23"/>
            <p:cNvPicPr preferRelativeResize="0"/>
            <p:nvPr/>
          </p:nvPicPr>
          <p:blipFill rotWithShape="1">
            <a:blip r:embed="rId3">
              <a:alphaModFix/>
            </a:blip>
            <a:srcRect/>
            <a:stretch/>
          </p:blipFill>
          <p:spPr>
            <a:xfrm>
              <a:off x="647700" y="670559"/>
              <a:ext cx="2784348" cy="1011936"/>
            </a:xfrm>
            <a:prstGeom prst="rect">
              <a:avLst/>
            </a:prstGeom>
            <a:noFill/>
            <a:ln>
              <a:noFill/>
            </a:ln>
          </p:spPr>
        </p:pic>
        <p:pic>
          <p:nvPicPr>
            <p:cNvPr id="122" name="Google Shape;122;p23"/>
            <p:cNvPicPr preferRelativeResize="0"/>
            <p:nvPr/>
          </p:nvPicPr>
          <p:blipFill rotWithShape="1">
            <a:blip r:embed="rId4">
              <a:alphaModFix/>
            </a:blip>
            <a:srcRect/>
            <a:stretch/>
          </p:blipFill>
          <p:spPr>
            <a:xfrm>
              <a:off x="2831592" y="670559"/>
              <a:ext cx="3395472" cy="1011936"/>
            </a:xfrm>
            <a:prstGeom prst="rect">
              <a:avLst/>
            </a:prstGeom>
            <a:noFill/>
            <a:ln>
              <a:noFill/>
            </a:ln>
          </p:spPr>
        </p:pic>
      </p:grpSp>
      <p:sp>
        <p:nvSpPr>
          <p:cNvPr id="123" name="Google Shape;123;p23"/>
          <p:cNvSpPr txBox="1">
            <a:spLocks noGrp="1"/>
          </p:cNvSpPr>
          <p:nvPr>
            <p:ph type="title"/>
          </p:nvPr>
        </p:nvSpPr>
        <p:spPr>
          <a:xfrm>
            <a:off x="2442159" y="791084"/>
            <a:ext cx="8791898"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Management  </a:t>
            </a:r>
            <a:br>
              <a:rPr lang="en-US" dirty="0"/>
            </a:br>
            <a:r>
              <a:rPr lang="en-US" dirty="0">
                <a:solidFill>
                  <a:srgbClr val="0099CC"/>
                </a:solidFill>
              </a:rPr>
              <a:t>Tools &amp; Techniques (T&amp;T)</a:t>
            </a:r>
            <a:endParaRPr dirty="0"/>
          </a:p>
        </p:txBody>
      </p:sp>
      <p:sp>
        <p:nvSpPr>
          <p:cNvPr id="125" name="Google Shape;125;p23"/>
          <p:cNvSpPr txBox="1"/>
          <p:nvPr/>
        </p:nvSpPr>
        <p:spPr>
          <a:xfrm>
            <a:off x="2956305" y="2846960"/>
            <a:ext cx="82550" cy="151323"/>
          </a:xfrm>
          <a:prstGeom prst="rect">
            <a:avLst/>
          </a:prstGeom>
          <a:noFill/>
          <a:ln>
            <a:noFill/>
          </a:ln>
        </p:spPr>
        <p:txBody>
          <a:bodyPr spcFirstLastPara="1" wrap="square" lIns="0" tIns="12700" rIns="0" bIns="0" anchor="t" anchorCtr="0">
            <a:spAutoFit/>
          </a:bodyPr>
          <a:lstStyle/>
          <a:p>
            <a:pPr marL="12700"/>
            <a:r>
              <a:rPr lang="en-US" sz="900">
                <a:solidFill>
                  <a:srgbClr val="003366"/>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sp>
        <p:nvSpPr>
          <p:cNvPr id="126" name="Google Shape;126;p23"/>
          <p:cNvSpPr txBox="1"/>
          <p:nvPr/>
        </p:nvSpPr>
        <p:spPr>
          <a:xfrm>
            <a:off x="2956305" y="3798190"/>
            <a:ext cx="82550" cy="151323"/>
          </a:xfrm>
          <a:prstGeom prst="rect">
            <a:avLst/>
          </a:prstGeom>
          <a:noFill/>
          <a:ln>
            <a:noFill/>
          </a:ln>
        </p:spPr>
        <p:txBody>
          <a:bodyPr spcFirstLastPara="1" wrap="square" lIns="0" tIns="12700" rIns="0" bIns="0" anchor="t" anchorCtr="0">
            <a:spAutoFit/>
          </a:bodyPr>
          <a:lstStyle/>
          <a:p>
            <a:pPr marL="12700"/>
            <a:r>
              <a:rPr lang="en-US" sz="900">
                <a:solidFill>
                  <a:srgbClr val="003366"/>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sp>
        <p:nvSpPr>
          <p:cNvPr id="127" name="Google Shape;127;p23"/>
          <p:cNvSpPr txBox="1"/>
          <p:nvPr/>
        </p:nvSpPr>
        <p:spPr>
          <a:xfrm>
            <a:off x="3413505" y="2808859"/>
            <a:ext cx="6657340" cy="1342390"/>
          </a:xfrm>
          <a:prstGeom prst="rect">
            <a:avLst/>
          </a:prstGeom>
          <a:noFill/>
          <a:ln>
            <a:noFill/>
          </a:ln>
        </p:spPr>
        <p:txBody>
          <a:bodyPr spcFirstLastPara="1" wrap="square" lIns="0" tIns="12700" rIns="0" bIns="0" anchor="t" anchorCtr="0">
            <a:spAutoFit/>
          </a:bodyPr>
          <a:lstStyle/>
          <a:p>
            <a:pPr marL="12700" marR="5080"/>
            <a:r>
              <a:rPr lang="en-US" sz="1200" b="1" dirty="0">
                <a:latin typeface="Times New Roman"/>
                <a:ea typeface="Times New Roman"/>
                <a:cs typeface="Times New Roman"/>
                <a:sym typeface="Times New Roman"/>
              </a:rPr>
              <a:t>Risk management context </a:t>
            </a:r>
            <a:r>
              <a:rPr lang="en-US" sz="1200" dirty="0">
                <a:latin typeface="Times New Roman"/>
                <a:ea typeface="Times New Roman"/>
                <a:cs typeface="Times New Roman"/>
                <a:sym typeface="Times New Roman"/>
              </a:rPr>
              <a:t>is a combination of stakeholder risk attitudes and the strategic risk exposure of a  given project based on the overall project context. Ex. A stakeholder risk profile analysis may be performed  to grade and qualify the project stakeholder risk appetite and tolerance. Other techniques, such as the use of  strategic risk scoring sheets, are used to provide a high-level assessment of the risk exposure of the project  based on the overall project context.</a:t>
            </a:r>
            <a:endParaRPr sz="1200" dirty="0">
              <a:latin typeface="Times New Roman"/>
              <a:ea typeface="Times New Roman"/>
              <a:cs typeface="Times New Roman"/>
              <a:sym typeface="Times New Roman"/>
            </a:endParaRPr>
          </a:p>
          <a:p>
            <a:pPr marL="12700" marR="161925">
              <a:spcBef>
                <a:spcPts val="290"/>
              </a:spcBef>
            </a:pPr>
            <a:r>
              <a:rPr lang="en-US" sz="1200" dirty="0">
                <a:latin typeface="Times New Roman"/>
                <a:ea typeface="Times New Roman"/>
                <a:cs typeface="Times New Roman"/>
                <a:sym typeface="Times New Roman"/>
              </a:rPr>
              <a:t>Depending on these assessments, the project team can allocate appropriate resources and focus on the risk  management activities.</a:t>
            </a:r>
            <a:endParaRPr sz="1200" dirty="0">
              <a:latin typeface="Times New Roman"/>
              <a:ea typeface="Times New Roman"/>
              <a:cs typeface="Times New Roman"/>
              <a:sym typeface="Times New Roman"/>
            </a:endParaRPr>
          </a:p>
        </p:txBody>
      </p:sp>
      <p:sp>
        <p:nvSpPr>
          <p:cNvPr id="128" name="Google Shape;128;p23"/>
          <p:cNvSpPr txBox="1"/>
          <p:nvPr/>
        </p:nvSpPr>
        <p:spPr>
          <a:xfrm>
            <a:off x="2555545" y="4181932"/>
            <a:ext cx="7186295" cy="877794"/>
          </a:xfrm>
          <a:prstGeom prst="rect">
            <a:avLst/>
          </a:prstGeom>
          <a:noFill/>
          <a:ln>
            <a:noFill/>
          </a:ln>
        </p:spPr>
        <p:txBody>
          <a:bodyPr spcFirstLastPara="1" wrap="square" lIns="0" tIns="13325" rIns="0" bIns="0" anchor="t" anchorCtr="0">
            <a:spAutoFit/>
          </a:bodyPr>
          <a:lstStyle/>
          <a:p>
            <a:pPr marL="12065">
              <a:buClr>
                <a:srgbClr val="003366"/>
              </a:buClr>
              <a:buSzPts val="1500"/>
            </a:pPr>
            <a:r>
              <a:rPr lang="en-US" sz="2000" b="1" dirty="0">
                <a:latin typeface="Times New Roman"/>
                <a:ea typeface="Times New Roman"/>
                <a:cs typeface="Times New Roman"/>
                <a:sym typeface="Times New Roman"/>
              </a:rPr>
              <a:t>Expert Judgment - </a:t>
            </a:r>
            <a:r>
              <a:rPr lang="en-US" sz="1200" dirty="0">
                <a:latin typeface="Times New Roman"/>
                <a:ea typeface="Times New Roman"/>
                <a:cs typeface="Times New Roman"/>
                <a:sym typeface="Times New Roman"/>
              </a:rPr>
              <a:t>To ensure a comprehensive establishment of the risk management plan. Ex.</a:t>
            </a:r>
            <a:endParaRPr sz="1200" dirty="0">
              <a:latin typeface="Times New Roman"/>
              <a:ea typeface="Times New Roman"/>
              <a:cs typeface="Times New Roman"/>
              <a:sym typeface="Times New Roman"/>
            </a:endParaRPr>
          </a:p>
          <a:p>
            <a:pPr marL="469265">
              <a:spcBef>
                <a:spcPts val="30"/>
              </a:spcBef>
            </a:pPr>
            <a:r>
              <a:rPr lang="en-US" sz="1200" dirty="0">
                <a:latin typeface="Times New Roman"/>
                <a:ea typeface="Times New Roman"/>
                <a:cs typeface="Times New Roman"/>
                <a:sym typeface="Times New Roman"/>
              </a:rPr>
              <a:t>Senior management, Project stakeholders, Subject matter experts (SMEs).</a:t>
            </a:r>
            <a:endParaRPr sz="1200" dirty="0">
              <a:latin typeface="Times New Roman"/>
              <a:ea typeface="Times New Roman"/>
              <a:cs typeface="Times New Roman"/>
              <a:sym typeface="Times New Roman"/>
            </a:endParaRPr>
          </a:p>
          <a:p>
            <a:pPr marL="12065">
              <a:spcBef>
                <a:spcPts val="455"/>
              </a:spcBef>
              <a:buClr>
                <a:srgbClr val="003366"/>
              </a:buClr>
              <a:buSzPts val="1500"/>
            </a:pPr>
            <a:r>
              <a:rPr lang="en-US" sz="2000" b="1" dirty="0">
                <a:latin typeface="Times New Roman"/>
                <a:ea typeface="Times New Roman"/>
                <a:cs typeface="Times New Roman"/>
                <a:sym typeface="Times New Roman"/>
              </a:rPr>
              <a:t>Meetings - </a:t>
            </a:r>
            <a:r>
              <a:rPr lang="en-US" sz="1200" dirty="0">
                <a:latin typeface="Times New Roman"/>
                <a:ea typeface="Times New Roman"/>
                <a:cs typeface="Times New Roman"/>
                <a:sym typeface="Times New Roman"/>
              </a:rPr>
              <a:t>Project teams hold planning meetings to develop the risk management plan.</a:t>
            </a:r>
            <a:endParaRPr sz="1200" dirty="0">
              <a:latin typeface="Times New Roman"/>
              <a:ea typeface="Times New Roman"/>
              <a:cs typeface="Times New Roman"/>
              <a:sym typeface="Times New Roman"/>
            </a:endParaRPr>
          </a:p>
        </p:txBody>
      </p:sp>
      <p:sp>
        <p:nvSpPr>
          <p:cNvPr id="129" name="Google Shape;129;p23"/>
          <p:cNvSpPr txBox="1"/>
          <p:nvPr/>
        </p:nvSpPr>
        <p:spPr>
          <a:xfrm>
            <a:off x="2956306" y="5109210"/>
            <a:ext cx="78105" cy="339195"/>
          </a:xfrm>
          <a:prstGeom prst="rect">
            <a:avLst/>
          </a:prstGeom>
          <a:noFill/>
          <a:ln>
            <a:noFill/>
          </a:ln>
        </p:spPr>
        <p:txBody>
          <a:bodyPr spcFirstLastPara="1" wrap="square" lIns="0" tIns="15875" rIns="0" bIns="0" anchor="t" anchorCtr="0">
            <a:spAutoFit/>
          </a:bodyPr>
          <a:lstStyle/>
          <a:p>
            <a:pPr marL="12700"/>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a:spcBef>
                <a:spcPts val="625"/>
              </a:spcBef>
            </a:pPr>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p:txBody>
      </p:sp>
      <p:sp>
        <p:nvSpPr>
          <p:cNvPr id="130" name="Google Shape;130;p23"/>
          <p:cNvSpPr txBox="1"/>
          <p:nvPr/>
        </p:nvSpPr>
        <p:spPr>
          <a:xfrm>
            <a:off x="2956305" y="5679136"/>
            <a:ext cx="78740" cy="554355"/>
          </a:xfrm>
          <a:prstGeom prst="rect">
            <a:avLst/>
          </a:prstGeom>
          <a:noFill/>
          <a:ln>
            <a:noFill/>
          </a:ln>
        </p:spPr>
        <p:txBody>
          <a:bodyPr spcFirstLastPara="1" wrap="square" lIns="0" tIns="15875" rIns="0" bIns="0" anchor="t" anchorCtr="0">
            <a:spAutoFit/>
          </a:bodyPr>
          <a:lstStyle/>
          <a:p>
            <a:pPr marL="12700"/>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a:spcBef>
                <a:spcPts val="625"/>
              </a:spcBef>
            </a:pPr>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a:p>
            <a:pPr marL="12700">
              <a:spcBef>
                <a:spcPts val="625"/>
              </a:spcBef>
            </a:pPr>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p:txBody>
      </p:sp>
      <p:sp>
        <p:nvSpPr>
          <p:cNvPr id="131" name="Google Shape;131;p23"/>
          <p:cNvSpPr txBox="1"/>
          <p:nvPr/>
        </p:nvSpPr>
        <p:spPr>
          <a:xfrm>
            <a:off x="2956306" y="6450585"/>
            <a:ext cx="78105" cy="139141"/>
          </a:xfrm>
          <a:prstGeom prst="rect">
            <a:avLst/>
          </a:prstGeom>
          <a:noFill/>
          <a:ln>
            <a:noFill/>
          </a:ln>
        </p:spPr>
        <p:txBody>
          <a:bodyPr spcFirstLastPara="1" wrap="square" lIns="0" tIns="15875" rIns="0" bIns="0" anchor="t" anchorCtr="0">
            <a:spAutoFit/>
          </a:bodyPr>
          <a:lstStyle/>
          <a:p>
            <a:pPr marL="12700"/>
            <a:r>
              <a:rPr lang="en-US" sz="800">
                <a:solidFill>
                  <a:srgbClr val="003366"/>
                </a:solidFill>
                <a:latin typeface="Times New Roman"/>
                <a:ea typeface="Times New Roman"/>
                <a:cs typeface="Times New Roman"/>
                <a:sym typeface="Times New Roman"/>
              </a:rPr>
              <a:t>–</a:t>
            </a:r>
            <a:endParaRPr sz="800">
              <a:latin typeface="Times New Roman"/>
              <a:ea typeface="Times New Roman"/>
              <a:cs typeface="Times New Roman"/>
              <a:sym typeface="Times New Roman"/>
            </a:endParaRPr>
          </a:p>
        </p:txBody>
      </p:sp>
      <p:sp>
        <p:nvSpPr>
          <p:cNvPr id="132" name="Google Shape;132;p23"/>
          <p:cNvSpPr txBox="1"/>
          <p:nvPr/>
        </p:nvSpPr>
        <p:spPr>
          <a:xfrm>
            <a:off x="3300962" y="5267972"/>
            <a:ext cx="8304883" cy="1423446"/>
          </a:xfrm>
          <a:prstGeom prst="rect">
            <a:avLst/>
          </a:prstGeom>
          <a:noFill/>
          <a:ln>
            <a:noFill/>
          </a:ln>
        </p:spPr>
        <p:txBody>
          <a:bodyPr spcFirstLastPara="1" wrap="square" lIns="0" tIns="45700" rIns="0" bIns="0" anchor="t" anchorCtr="0">
            <a:spAutoFit/>
          </a:bodyPr>
          <a:lstStyle/>
          <a:p>
            <a:pPr marL="12700"/>
            <a:r>
              <a:rPr lang="en-US" sz="1100" dirty="0">
                <a:latin typeface="Times New Roman"/>
                <a:ea typeface="Times New Roman"/>
                <a:cs typeface="Times New Roman"/>
                <a:sym typeface="Times New Roman"/>
              </a:rPr>
              <a:t>High-level plans for conducting the risk management activities are defined in these meetings.</a:t>
            </a:r>
            <a:endParaRPr sz="1100" dirty="0">
              <a:latin typeface="Times New Roman"/>
              <a:ea typeface="Times New Roman"/>
              <a:cs typeface="Times New Roman"/>
              <a:sym typeface="Times New Roman"/>
            </a:endParaRPr>
          </a:p>
          <a:p>
            <a:pPr marL="12700" marR="137795">
              <a:spcBef>
                <a:spcPts val="265"/>
              </a:spcBef>
            </a:pPr>
            <a:r>
              <a:rPr lang="en-US" sz="1100" dirty="0">
                <a:latin typeface="Times New Roman"/>
                <a:ea typeface="Times New Roman"/>
                <a:cs typeface="Times New Roman"/>
                <a:sym typeface="Times New Roman"/>
              </a:rPr>
              <a:t>Risk management cost elements and schedule activities should be developed for inclusion in the project budget and  schedule, respectively.</a:t>
            </a:r>
            <a:endParaRPr sz="1100" dirty="0">
              <a:latin typeface="Times New Roman"/>
              <a:ea typeface="Times New Roman"/>
              <a:cs typeface="Times New Roman"/>
              <a:sym typeface="Times New Roman"/>
            </a:endParaRPr>
          </a:p>
          <a:p>
            <a:pPr marL="12700">
              <a:spcBef>
                <a:spcPts val="265"/>
              </a:spcBef>
            </a:pPr>
            <a:r>
              <a:rPr lang="en-US" sz="1100" dirty="0">
                <a:latin typeface="Times New Roman"/>
                <a:ea typeface="Times New Roman"/>
                <a:cs typeface="Times New Roman"/>
                <a:sym typeface="Times New Roman"/>
              </a:rPr>
              <a:t>Risk contingency reserve application approaches may be established or reviewed.</a:t>
            </a:r>
            <a:endParaRPr sz="1100" dirty="0">
              <a:latin typeface="Times New Roman"/>
              <a:ea typeface="Times New Roman"/>
              <a:cs typeface="Times New Roman"/>
              <a:sym typeface="Times New Roman"/>
            </a:endParaRPr>
          </a:p>
          <a:p>
            <a:pPr marL="12700">
              <a:spcBef>
                <a:spcPts val="265"/>
              </a:spcBef>
            </a:pPr>
            <a:r>
              <a:rPr lang="en-US" sz="1100" dirty="0">
                <a:latin typeface="Times New Roman"/>
                <a:ea typeface="Times New Roman"/>
                <a:cs typeface="Times New Roman"/>
                <a:sym typeface="Times New Roman"/>
              </a:rPr>
              <a:t>Risk management responsibilities should be assigned.</a:t>
            </a:r>
            <a:endParaRPr sz="1100" dirty="0">
              <a:latin typeface="Times New Roman"/>
              <a:ea typeface="Times New Roman"/>
              <a:cs typeface="Times New Roman"/>
              <a:sym typeface="Times New Roman"/>
            </a:endParaRPr>
          </a:p>
          <a:p>
            <a:pPr marL="12700" marR="5080">
              <a:spcBef>
                <a:spcPts val="265"/>
              </a:spcBef>
            </a:pPr>
            <a:r>
              <a:rPr lang="en-US" sz="1100" dirty="0">
                <a:latin typeface="Times New Roman"/>
                <a:ea typeface="Times New Roman"/>
                <a:cs typeface="Times New Roman"/>
                <a:sym typeface="Times New Roman"/>
              </a:rPr>
              <a:t>General organizational templates for risk categories and definitions of terms such as levels of risk, probability by type  of risk, impact by type of objectives, and the probability and impact matrix will be tailored to the specific project.</a:t>
            </a:r>
            <a:endParaRPr sz="1100" dirty="0">
              <a:latin typeface="Times New Roman"/>
              <a:ea typeface="Times New Roman"/>
              <a:cs typeface="Times New Roman"/>
              <a:sym typeface="Times New Roman"/>
            </a:endParaRPr>
          </a:p>
          <a:p>
            <a:pPr marL="12700">
              <a:spcBef>
                <a:spcPts val="265"/>
              </a:spcBef>
            </a:pPr>
            <a:r>
              <a:rPr lang="en-US" sz="1100" dirty="0">
                <a:latin typeface="Times New Roman"/>
                <a:ea typeface="Times New Roman"/>
                <a:cs typeface="Times New Roman"/>
                <a:sym typeface="Times New Roman"/>
              </a:rPr>
              <a:t>The outputs of these activities are summarized in the risk management plan.</a:t>
            </a:r>
            <a:endParaRPr sz="1100" dirty="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36"/>
        <p:cNvGrpSpPr/>
        <p:nvPr/>
      </p:nvGrpSpPr>
      <p:grpSpPr>
        <a:xfrm>
          <a:off x="0" y="0"/>
          <a:ext cx="0" cy="0"/>
          <a:chOff x="0" y="0"/>
          <a:chExt cx="0" cy="0"/>
        </a:xfrm>
      </p:grpSpPr>
      <p:pic>
        <p:nvPicPr>
          <p:cNvPr id="137" name="Google Shape;137;p24"/>
          <p:cNvPicPr preferRelativeResize="0"/>
          <p:nvPr/>
        </p:nvPicPr>
        <p:blipFill rotWithShape="1">
          <a:blip r:embed="rId3">
            <a:alphaModFix/>
          </a:blip>
          <a:srcRect/>
          <a:stretch/>
        </p:blipFill>
        <p:spPr>
          <a:xfrm>
            <a:off x="2171700" y="670559"/>
            <a:ext cx="5579364" cy="1011936"/>
          </a:xfrm>
          <a:prstGeom prst="rect">
            <a:avLst/>
          </a:prstGeom>
          <a:noFill/>
          <a:ln>
            <a:noFill/>
          </a:ln>
        </p:spPr>
      </p:pic>
      <p:sp>
        <p:nvSpPr>
          <p:cNvPr id="138" name="Google Shape;138;p24"/>
          <p:cNvSpPr txBox="1">
            <a:spLocks noGrp="1"/>
          </p:cNvSpPr>
          <p:nvPr>
            <p:ph type="title"/>
          </p:nvPr>
        </p:nvSpPr>
        <p:spPr>
          <a:xfrm>
            <a:off x="2442158" y="791084"/>
            <a:ext cx="8333693"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Management  </a:t>
            </a:r>
            <a:r>
              <a:rPr lang="en-US" dirty="0">
                <a:solidFill>
                  <a:srgbClr val="0099CC"/>
                </a:solidFill>
              </a:rPr>
              <a:t>Outputs</a:t>
            </a:r>
            <a:endParaRPr dirty="0"/>
          </a:p>
        </p:txBody>
      </p:sp>
      <p:graphicFrame>
        <p:nvGraphicFramePr>
          <p:cNvPr id="141" name="Google Shape;139;p24">
            <a:extLst>
              <a:ext uri="{FF2B5EF4-FFF2-40B4-BE49-F238E27FC236}">
                <a16:creationId xmlns:a16="http://schemas.microsoft.com/office/drawing/2014/main" id="{0B6C064C-9261-4F1D-E34F-AB458B582967}"/>
              </a:ext>
            </a:extLst>
          </p:cNvPr>
          <p:cNvGraphicFramePr/>
          <p:nvPr/>
        </p:nvGraphicFramePr>
        <p:xfrm>
          <a:off x="2441245" y="2386711"/>
          <a:ext cx="7591425" cy="423037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Shape 143"/>
        <p:cNvGrpSpPr/>
        <p:nvPr/>
      </p:nvGrpSpPr>
      <p:grpSpPr>
        <a:xfrm>
          <a:off x="0" y="0"/>
          <a:ext cx="0" cy="0"/>
          <a:chOff x="0" y="0"/>
          <a:chExt cx="0" cy="0"/>
        </a:xfrm>
      </p:grpSpPr>
      <p:sp>
        <p:nvSpPr>
          <p:cNvPr id="145" name="Google Shape;145;p25"/>
          <p:cNvSpPr txBox="1">
            <a:spLocks noGrp="1"/>
          </p:cNvSpPr>
          <p:nvPr>
            <p:ph type="title"/>
          </p:nvPr>
        </p:nvSpPr>
        <p:spPr>
          <a:prstGeom prst="rect">
            <a:avLst/>
          </a:prstGeom>
        </p:spPr>
        <p:txBody>
          <a:bodyPr spcFirstLastPara="1" vert="horz" lIns="91440" tIns="45720" rIns="91440" bIns="45720" rtlCol="0" anchor="t" anchorCtr="0">
            <a:normAutofit/>
          </a:bodyPr>
          <a:lstStyle/>
          <a:p>
            <a:pPr marL="12700" marR="5080"/>
            <a:r>
              <a:rPr lang="en-US" b="1" kern="1200">
                <a:solidFill>
                  <a:schemeClr val="tx1"/>
                </a:solidFill>
                <a:latin typeface="+mj-lt"/>
                <a:ea typeface="+mj-ea"/>
                <a:cs typeface="+mj-cs"/>
              </a:rPr>
              <a:t>Plan Risk Management  Outputs</a:t>
            </a:r>
          </a:p>
        </p:txBody>
      </p:sp>
      <p:sp>
        <p:nvSpPr>
          <p:cNvPr id="146" name="Google Shape;146;p25"/>
          <p:cNvSpPr txBox="1"/>
          <p:nvPr/>
        </p:nvSpPr>
        <p:spPr>
          <a:xfrm>
            <a:off x="1587499" y="2160588"/>
            <a:ext cx="10039342" cy="3925887"/>
          </a:xfrm>
          <a:prstGeom prst="rect">
            <a:avLst/>
          </a:prstGeom>
        </p:spPr>
        <p:txBody>
          <a:bodyPr spcFirstLastPara="1" vert="horz" lIns="91440" tIns="45720" rIns="91440" bIns="45720" rtlCol="0" anchorCtr="0">
            <a:normAutofit/>
          </a:bodyPr>
          <a:lstStyle/>
          <a:p>
            <a:pPr marL="469265" marR="29844" indent="-228600">
              <a:buClr>
                <a:schemeClr val="accent1"/>
              </a:buClr>
              <a:buSzPts val="1500"/>
              <a:buFont typeface="Arial" panose="020B0604020202020204" pitchFamily="34" charset="0"/>
              <a:buChar char="•"/>
            </a:pPr>
            <a:r>
              <a:rPr lang="en-US" sz="1400" b="1" dirty="0">
                <a:sym typeface="Times New Roman"/>
              </a:rPr>
              <a:t>Risk Management Plan - </a:t>
            </a:r>
            <a:r>
              <a:rPr lang="en-US" sz="1400" dirty="0">
                <a:sym typeface="Times New Roman"/>
              </a:rPr>
              <a:t>Describes how risk management activities will be structured  and performed. Includes,</a:t>
            </a:r>
          </a:p>
          <a:p>
            <a:pPr indent="-228600">
              <a:spcBef>
                <a:spcPts val="30"/>
              </a:spcBef>
              <a:buClr>
                <a:schemeClr val="accent1"/>
              </a:buClr>
              <a:buSzPts val="1300"/>
              <a:buFont typeface="Arial" panose="020B0604020202020204" pitchFamily="34" charset="0"/>
              <a:buChar char="•"/>
            </a:pPr>
            <a:endParaRPr lang="en-US" sz="1400" dirty="0">
              <a:sym typeface="Times New Roman"/>
            </a:endParaRPr>
          </a:p>
          <a:p>
            <a:pPr marL="870585" marR="232409" lvl="1" indent="-228600">
              <a:buClr>
                <a:schemeClr val="accent1"/>
              </a:buClr>
              <a:buSzPts val="1200"/>
              <a:buFont typeface="Arial" panose="020B0604020202020204" pitchFamily="34" charset="0"/>
              <a:buChar char="•"/>
            </a:pPr>
            <a:r>
              <a:rPr lang="en-US" sz="1400" b="1" dirty="0">
                <a:sym typeface="Times New Roman"/>
              </a:rPr>
              <a:t>Definitions of risk probability and impact - </a:t>
            </a:r>
            <a:r>
              <a:rPr lang="en-US" sz="1400" dirty="0">
                <a:sym typeface="Times New Roman"/>
              </a:rPr>
              <a:t>The quality and credibility of the risk  analysis requires that different levels of risk probability and impact be defined that are  specific to the project context.</a:t>
            </a:r>
          </a:p>
          <a:p>
            <a:pPr marL="0" lvl="1" indent="-228600">
              <a:spcBef>
                <a:spcPts val="45"/>
              </a:spcBef>
              <a:buClr>
                <a:schemeClr val="accent1"/>
              </a:buClr>
              <a:buSzPts val="1300"/>
              <a:buFont typeface="Arial" panose="020B0604020202020204" pitchFamily="34" charset="0"/>
              <a:buChar char="•"/>
            </a:pPr>
            <a:endParaRPr lang="en-US" sz="1400" dirty="0">
              <a:sym typeface="Times New Roman"/>
            </a:endParaRPr>
          </a:p>
          <a:p>
            <a:pPr marL="870585" marR="5080" lvl="1" indent="-228600">
              <a:buClr>
                <a:schemeClr val="accent1"/>
              </a:buClr>
              <a:buSzPts val="1200"/>
              <a:buFont typeface="Arial" panose="020B0604020202020204" pitchFamily="34" charset="0"/>
              <a:buChar char="•"/>
            </a:pPr>
            <a:r>
              <a:rPr lang="en-US" sz="1400" b="1" dirty="0">
                <a:sym typeface="Times New Roman"/>
              </a:rPr>
              <a:t>Probability and impact matrix - </a:t>
            </a:r>
            <a:r>
              <a:rPr lang="en-US" sz="1400" dirty="0">
                <a:sym typeface="Times New Roman"/>
              </a:rPr>
              <a:t>A probability and impact matrix is a grid for mapping  the probability of each risk occurrence and its impact on project objectives if that risk occurs.</a:t>
            </a:r>
          </a:p>
          <a:p>
            <a:pPr marL="0" lvl="1" indent="-228600">
              <a:spcBef>
                <a:spcPts val="45"/>
              </a:spcBef>
              <a:buClr>
                <a:schemeClr val="accent1"/>
              </a:buClr>
              <a:buSzPts val="1300"/>
              <a:buFont typeface="Arial" panose="020B0604020202020204" pitchFamily="34" charset="0"/>
              <a:buChar char="•"/>
            </a:pPr>
            <a:endParaRPr lang="en-US" sz="1400" dirty="0">
              <a:sym typeface="Times New Roman"/>
            </a:endParaRPr>
          </a:p>
          <a:p>
            <a:pPr marL="870585" marR="441325" lvl="1" indent="-228600">
              <a:buClr>
                <a:schemeClr val="accent1"/>
              </a:buClr>
              <a:buSzPts val="1200"/>
              <a:buFont typeface="Arial" panose="020B0604020202020204" pitchFamily="34" charset="0"/>
              <a:buChar char="•"/>
            </a:pPr>
            <a:r>
              <a:rPr lang="en-US" sz="1400" b="1" dirty="0">
                <a:sym typeface="Times New Roman"/>
              </a:rPr>
              <a:t>Revised stakeholders’ tolerances - </a:t>
            </a:r>
            <a:r>
              <a:rPr lang="en-US" sz="1400" dirty="0">
                <a:sym typeface="Times New Roman"/>
              </a:rPr>
              <a:t>Stakeholders’ tolerances, as they apply to the  specific project, may be revised in the Plan Risk Management process.</a:t>
            </a:r>
          </a:p>
          <a:p>
            <a:pPr marL="0" lvl="1" indent="-228600">
              <a:spcBef>
                <a:spcPts val="40"/>
              </a:spcBef>
              <a:buClr>
                <a:schemeClr val="accent1"/>
              </a:buClr>
              <a:buSzPts val="1300"/>
              <a:buFont typeface="Arial" panose="020B0604020202020204" pitchFamily="34" charset="0"/>
              <a:buChar char="•"/>
            </a:pPr>
            <a:endParaRPr lang="en-US" sz="1400" dirty="0">
              <a:sym typeface="Times New Roman"/>
            </a:endParaRPr>
          </a:p>
          <a:p>
            <a:pPr marL="870585" marR="157480" lvl="1" indent="-228600">
              <a:buClr>
                <a:schemeClr val="accent1"/>
              </a:buClr>
              <a:buSzPts val="1200"/>
              <a:buFont typeface="Arial" panose="020B0604020202020204" pitchFamily="34" charset="0"/>
              <a:buChar char="•"/>
            </a:pPr>
            <a:r>
              <a:rPr lang="en-US" sz="1400" b="1" dirty="0">
                <a:sym typeface="Times New Roman"/>
              </a:rPr>
              <a:t>Reporting formats - </a:t>
            </a:r>
            <a:r>
              <a:rPr lang="en-US" sz="1400" dirty="0">
                <a:sym typeface="Times New Roman"/>
              </a:rPr>
              <a:t>Describes the content and format of the risk register as well as any  other risk reports required.</a:t>
            </a:r>
          </a:p>
          <a:p>
            <a:pPr marL="0" lvl="1" indent="-228600">
              <a:spcBef>
                <a:spcPts val="40"/>
              </a:spcBef>
              <a:buClr>
                <a:schemeClr val="accent1"/>
              </a:buClr>
              <a:buSzPts val="1300"/>
              <a:buFont typeface="Arial" panose="020B0604020202020204" pitchFamily="34" charset="0"/>
              <a:buChar char="•"/>
            </a:pPr>
            <a:endParaRPr lang="en-US" sz="1400" dirty="0">
              <a:sym typeface="Times New Roman"/>
            </a:endParaRPr>
          </a:p>
          <a:p>
            <a:pPr marL="870585" marR="192405" lvl="1" indent="-228600">
              <a:spcBef>
                <a:spcPts val="5"/>
              </a:spcBef>
              <a:buClr>
                <a:schemeClr val="accent1"/>
              </a:buClr>
              <a:buSzPts val="1200"/>
              <a:buFont typeface="Arial" panose="020B0604020202020204" pitchFamily="34" charset="0"/>
              <a:buChar char="•"/>
            </a:pPr>
            <a:r>
              <a:rPr lang="en-US" sz="1400" b="1" dirty="0">
                <a:sym typeface="Times New Roman"/>
              </a:rPr>
              <a:t>Tracking - </a:t>
            </a:r>
            <a:r>
              <a:rPr lang="en-US" sz="1400" dirty="0">
                <a:sym typeface="Times New Roman"/>
              </a:rPr>
              <a:t>Tracking documents how risk activities will be recorded for the benefit of the  current project and how risk management processes will be audited.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6"/>
          <p:cNvPicPr preferRelativeResize="0"/>
          <p:nvPr/>
        </p:nvPicPr>
        <p:blipFill rotWithShape="1">
          <a:blip r:embed="rId3">
            <a:alphaModFix/>
          </a:blip>
          <a:srcRect/>
          <a:stretch/>
        </p:blipFill>
        <p:spPr>
          <a:xfrm>
            <a:off x="2173223" y="670559"/>
            <a:ext cx="5579364" cy="1011936"/>
          </a:xfrm>
          <a:prstGeom prst="rect">
            <a:avLst/>
          </a:prstGeom>
          <a:noFill/>
          <a:ln>
            <a:noFill/>
          </a:ln>
        </p:spPr>
      </p:pic>
      <p:sp>
        <p:nvSpPr>
          <p:cNvPr id="152" name="Google Shape;152;p26"/>
          <p:cNvSpPr txBox="1">
            <a:spLocks noGrp="1"/>
          </p:cNvSpPr>
          <p:nvPr>
            <p:ph type="title"/>
          </p:nvPr>
        </p:nvSpPr>
        <p:spPr>
          <a:xfrm>
            <a:off x="2443682" y="791083"/>
            <a:ext cx="8950031" cy="673306"/>
          </a:xfrm>
          <a:prstGeom prst="rect">
            <a:avLst/>
          </a:prstGeom>
          <a:noFill/>
          <a:ln>
            <a:noFill/>
          </a:ln>
        </p:spPr>
        <p:txBody>
          <a:bodyPr spcFirstLastPara="1" vert="horz" wrap="square" lIns="0" tIns="74275" rIns="0" bIns="0" rtlCol="0" anchor="t" anchorCtr="0">
            <a:spAutoFit/>
          </a:bodyPr>
          <a:lstStyle/>
          <a:p>
            <a:pPr marL="12700" marR="5080">
              <a:lnSpc>
                <a:spcPct val="108055"/>
              </a:lnSpc>
            </a:pPr>
            <a:r>
              <a:rPr lang="en-US" dirty="0"/>
              <a:t>Plan Risk Management  </a:t>
            </a:r>
            <a:r>
              <a:rPr lang="en-US" dirty="0">
                <a:solidFill>
                  <a:srgbClr val="0099CC"/>
                </a:solidFill>
              </a:rPr>
              <a:t>Outputs</a:t>
            </a:r>
            <a:endParaRPr dirty="0" err="1"/>
          </a:p>
        </p:txBody>
      </p:sp>
      <p:pic>
        <p:nvPicPr>
          <p:cNvPr id="153" name="Google Shape;153;p26"/>
          <p:cNvPicPr preferRelativeResize="0"/>
          <p:nvPr/>
        </p:nvPicPr>
        <p:blipFill rotWithShape="1">
          <a:blip r:embed="rId4">
            <a:alphaModFix/>
          </a:blip>
          <a:srcRect/>
          <a:stretch/>
        </p:blipFill>
        <p:spPr>
          <a:xfrm>
            <a:off x="7315199" y="1601636"/>
            <a:ext cx="4194629" cy="2076430"/>
          </a:xfrm>
          <a:prstGeom prst="rect">
            <a:avLst/>
          </a:prstGeom>
          <a:noFill/>
          <a:ln>
            <a:noFill/>
          </a:ln>
        </p:spPr>
      </p:pic>
      <p:grpSp>
        <p:nvGrpSpPr>
          <p:cNvPr id="154" name="Google Shape;154;p26"/>
          <p:cNvGrpSpPr/>
          <p:nvPr/>
        </p:nvGrpSpPr>
        <p:grpSpPr>
          <a:xfrm>
            <a:off x="682172" y="1458467"/>
            <a:ext cx="6115081" cy="2327041"/>
            <a:chOff x="813601" y="2483962"/>
            <a:chExt cx="4459652" cy="1301545"/>
          </a:xfrm>
        </p:grpSpPr>
        <p:pic>
          <p:nvPicPr>
            <p:cNvPr id="155" name="Google Shape;155;p26"/>
            <p:cNvPicPr preferRelativeResize="0"/>
            <p:nvPr/>
          </p:nvPicPr>
          <p:blipFill rotWithShape="1">
            <a:blip r:embed="rId5">
              <a:alphaModFix/>
            </a:blip>
            <a:srcRect/>
            <a:stretch/>
          </p:blipFill>
          <p:spPr>
            <a:xfrm>
              <a:off x="813601" y="2483962"/>
              <a:ext cx="4459652" cy="1157030"/>
            </a:xfrm>
            <a:prstGeom prst="rect">
              <a:avLst/>
            </a:prstGeom>
            <a:noFill/>
            <a:ln>
              <a:noFill/>
            </a:ln>
          </p:spPr>
        </p:pic>
        <p:pic>
          <p:nvPicPr>
            <p:cNvPr id="156" name="Google Shape;156;p26"/>
            <p:cNvPicPr preferRelativeResize="0"/>
            <p:nvPr/>
          </p:nvPicPr>
          <p:blipFill rotWithShape="1">
            <a:blip r:embed="rId6">
              <a:alphaModFix/>
            </a:blip>
            <a:srcRect/>
            <a:stretch/>
          </p:blipFill>
          <p:spPr>
            <a:xfrm>
              <a:off x="1987413" y="3678065"/>
              <a:ext cx="2493029" cy="107442"/>
            </a:xfrm>
            <a:prstGeom prst="rect">
              <a:avLst/>
            </a:prstGeom>
            <a:noFill/>
            <a:ln>
              <a:noFill/>
            </a:ln>
          </p:spPr>
        </p:pic>
      </p:grpSp>
      <p:pic>
        <p:nvPicPr>
          <p:cNvPr id="157" name="Google Shape;157;p26"/>
          <p:cNvPicPr preferRelativeResize="0"/>
          <p:nvPr/>
        </p:nvPicPr>
        <p:blipFill rotWithShape="1">
          <a:blip r:embed="rId7">
            <a:alphaModFix/>
          </a:blip>
          <a:srcRect/>
          <a:stretch/>
        </p:blipFill>
        <p:spPr>
          <a:xfrm>
            <a:off x="6400801" y="4302252"/>
            <a:ext cx="5579364" cy="2068662"/>
          </a:xfrm>
          <a:prstGeom prst="rect">
            <a:avLst/>
          </a:prstGeom>
          <a:noFill/>
          <a:ln>
            <a:noFill/>
          </a:ln>
        </p:spPr>
      </p:pic>
      <p:grpSp>
        <p:nvGrpSpPr>
          <p:cNvPr id="158" name="Google Shape;158;p26"/>
          <p:cNvGrpSpPr/>
          <p:nvPr/>
        </p:nvGrpSpPr>
        <p:grpSpPr>
          <a:xfrm>
            <a:off x="0" y="4038598"/>
            <a:ext cx="6019800" cy="2579916"/>
            <a:chOff x="822960" y="4038598"/>
            <a:chExt cx="3672840" cy="2738628"/>
          </a:xfrm>
        </p:grpSpPr>
        <p:pic>
          <p:nvPicPr>
            <p:cNvPr id="159" name="Google Shape;159;p26"/>
            <p:cNvPicPr preferRelativeResize="0"/>
            <p:nvPr/>
          </p:nvPicPr>
          <p:blipFill rotWithShape="1">
            <a:blip r:embed="rId8">
              <a:alphaModFix/>
            </a:blip>
            <a:srcRect/>
            <a:stretch/>
          </p:blipFill>
          <p:spPr>
            <a:xfrm>
              <a:off x="822960" y="4038598"/>
              <a:ext cx="3672840" cy="2738628"/>
            </a:xfrm>
            <a:prstGeom prst="rect">
              <a:avLst/>
            </a:prstGeom>
            <a:noFill/>
            <a:ln>
              <a:noFill/>
            </a:ln>
          </p:spPr>
        </p:pic>
        <p:pic>
          <p:nvPicPr>
            <p:cNvPr id="160" name="Google Shape;160;p26"/>
            <p:cNvPicPr preferRelativeResize="0"/>
            <p:nvPr/>
          </p:nvPicPr>
          <p:blipFill rotWithShape="1">
            <a:blip r:embed="rId9">
              <a:alphaModFix/>
            </a:blip>
            <a:srcRect/>
            <a:stretch/>
          </p:blipFill>
          <p:spPr>
            <a:xfrm>
              <a:off x="1697736" y="4038600"/>
              <a:ext cx="1923288" cy="158495"/>
            </a:xfrm>
            <a:prstGeom prst="rect">
              <a:avLst/>
            </a:prstGeom>
            <a:noFill/>
            <a:ln>
              <a:noFill/>
            </a:ln>
          </p:spPr>
        </p:pic>
      </p:grpSp>
      <p:pic>
        <p:nvPicPr>
          <p:cNvPr id="161" name="Google Shape;161;p26"/>
          <p:cNvPicPr preferRelativeResize="0"/>
          <p:nvPr/>
        </p:nvPicPr>
        <p:blipFill rotWithShape="1">
          <a:blip r:embed="rId10">
            <a:alphaModFix/>
          </a:blip>
          <a:srcRect/>
          <a:stretch/>
        </p:blipFill>
        <p:spPr>
          <a:xfrm>
            <a:off x="7437087" y="4092812"/>
            <a:ext cx="1945694" cy="14858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C694-7113-490B-A28C-97E74AE8FF5C}"/>
              </a:ext>
            </a:extLst>
          </p:cNvPr>
          <p:cNvSpPr>
            <a:spLocks noGrp="1"/>
          </p:cNvSpPr>
          <p:nvPr>
            <p:ph type="title"/>
          </p:nvPr>
        </p:nvSpPr>
        <p:spPr/>
        <p:txBody>
          <a:bodyPr/>
          <a:lstStyle/>
          <a:p>
            <a:r>
              <a:rPr lang="en-IN" dirty="0"/>
              <a:t>Risk Management Plan must Include</a:t>
            </a:r>
          </a:p>
        </p:txBody>
      </p:sp>
      <p:sp>
        <p:nvSpPr>
          <p:cNvPr id="3" name="Content Placeholder 2">
            <a:extLst>
              <a:ext uri="{FF2B5EF4-FFF2-40B4-BE49-F238E27FC236}">
                <a16:creationId xmlns:a16="http://schemas.microsoft.com/office/drawing/2014/main" id="{EF092072-CA70-4D5E-BD49-A25789A3CDF0}"/>
              </a:ext>
            </a:extLst>
          </p:cNvPr>
          <p:cNvSpPr>
            <a:spLocks noGrp="1"/>
          </p:cNvSpPr>
          <p:nvPr>
            <p:ph idx="1"/>
          </p:nvPr>
        </p:nvSpPr>
        <p:spPr>
          <a:xfrm>
            <a:off x="1587710" y="2005781"/>
            <a:ext cx="9602804" cy="4080387"/>
          </a:xfrm>
        </p:spPr>
        <p:txBody>
          <a:bodyPr>
            <a:normAutofit fontScale="85000" lnSpcReduction="10000"/>
          </a:bodyPr>
          <a:lstStyle/>
          <a:p>
            <a:r>
              <a:rPr lang="en-IN" dirty="0"/>
              <a:t>Methodology- Describes how you will perform risk management, including elements such as methods , tools and where you can find the risk data that can be used for later process.</a:t>
            </a:r>
          </a:p>
          <a:p>
            <a:r>
              <a:rPr lang="en-IN" dirty="0"/>
              <a:t>Roles and responsibilities-people responsible for managing  and identifying risk and their responses for each type of activity identified in the risk management plan. They may be other than project team.</a:t>
            </a:r>
          </a:p>
          <a:p>
            <a:r>
              <a:rPr lang="en-IN" dirty="0"/>
              <a:t>Budgeting-included in plan ,assign resources and estimate the cost including contingency reserves.</a:t>
            </a:r>
          </a:p>
          <a:p>
            <a:r>
              <a:rPr lang="en-IN" dirty="0"/>
              <a:t>Timing-includes where and how the risk is occurring in project .</a:t>
            </a:r>
          </a:p>
          <a:p>
            <a:r>
              <a:rPr lang="en-IN" dirty="0"/>
              <a:t>Risk categories-Type of risk </a:t>
            </a:r>
          </a:p>
          <a:p>
            <a:r>
              <a:rPr lang="en-IN" dirty="0"/>
              <a:t>Definitions of risk probability and impact-occurrence and impact</a:t>
            </a:r>
          </a:p>
          <a:p>
            <a:r>
              <a:rPr lang="en-IN" dirty="0"/>
              <a:t>Probability and Impact matrix</a:t>
            </a:r>
          </a:p>
          <a:p>
            <a:r>
              <a:rPr lang="en-IN" dirty="0"/>
              <a:t>Revised stakeholder tolerances-tolerance level change as we proceed and need to be recorded.</a:t>
            </a:r>
          </a:p>
          <a:p>
            <a:r>
              <a:rPr lang="en-IN" dirty="0"/>
              <a:t>Reporting formats-contents of risk register</a:t>
            </a:r>
          </a:p>
          <a:p>
            <a:r>
              <a:rPr lang="en-IN" dirty="0"/>
              <a:t>Tracking </a:t>
            </a:r>
          </a:p>
          <a:p>
            <a:endParaRPr lang="en-IN" dirty="0"/>
          </a:p>
          <a:p>
            <a:endParaRPr lang="en-IN" dirty="0"/>
          </a:p>
          <a:p>
            <a:endParaRPr lang="en-IN" dirty="0"/>
          </a:p>
        </p:txBody>
      </p:sp>
    </p:spTree>
    <p:extLst>
      <p:ext uri="{BB962C8B-B14F-4D97-AF65-F5344CB8AC3E}">
        <p14:creationId xmlns:p14="http://schemas.microsoft.com/office/powerpoint/2010/main" val="7263808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27"/>
          <p:cNvPicPr preferRelativeResize="0"/>
          <p:nvPr/>
        </p:nvPicPr>
        <p:blipFill rotWithShape="1">
          <a:blip r:embed="rId3">
            <a:alphaModFix/>
          </a:blip>
          <a:srcRect/>
          <a:stretch/>
        </p:blipFill>
        <p:spPr>
          <a:xfrm>
            <a:off x="365760" y="1954817"/>
            <a:ext cx="8211331" cy="4823185"/>
          </a:xfrm>
          <a:prstGeom prst="rect">
            <a:avLst/>
          </a:prstGeom>
          <a:noFill/>
          <a:ln>
            <a:noFill/>
          </a:ln>
        </p:spPr>
      </p:pic>
      <p:sp>
        <p:nvSpPr>
          <p:cNvPr id="168" name="Google Shape;168;p27"/>
          <p:cNvSpPr txBox="1">
            <a:spLocks noGrp="1"/>
          </p:cNvSpPr>
          <p:nvPr>
            <p:ph type="title"/>
          </p:nvPr>
        </p:nvSpPr>
        <p:spPr>
          <a:xfrm>
            <a:off x="1648987" y="254075"/>
            <a:ext cx="8896401" cy="1275990"/>
          </a:xfrm>
          <a:prstGeom prst="rect">
            <a:avLst/>
          </a:prstGeom>
          <a:noFill/>
          <a:ln>
            <a:noFill/>
          </a:ln>
        </p:spPr>
        <p:txBody>
          <a:bodyPr spcFirstLastPara="1" vert="horz" wrap="square" lIns="0" tIns="12700" rIns="0" bIns="0" rtlCol="0" anchor="t" anchorCtr="0">
            <a:spAutoFit/>
          </a:bodyPr>
          <a:lstStyle/>
          <a:p>
            <a:pPr marL="12700">
              <a:lnSpc>
                <a:spcPct val="114027"/>
              </a:lnSpc>
              <a:spcBef>
                <a:spcPts val="0"/>
              </a:spcBef>
            </a:pPr>
            <a:r>
              <a:rPr lang="en-US" dirty="0"/>
              <a:t>Identify Risks</a:t>
            </a:r>
            <a:endParaRPr dirty="0"/>
          </a:p>
          <a:p>
            <a:pPr marL="12700">
              <a:lnSpc>
                <a:spcPct val="114027"/>
              </a:lnSpc>
              <a:spcBef>
                <a:spcPts val="0"/>
              </a:spcBef>
            </a:pPr>
            <a:r>
              <a:rPr lang="en-US" dirty="0">
                <a:solidFill>
                  <a:srgbClr val="0099CC"/>
                </a:solidFill>
              </a:rPr>
              <a:t>Data Flow Diagram</a:t>
            </a:r>
            <a:endParaRPr dirty="0"/>
          </a:p>
        </p:txBody>
      </p:sp>
      <p:sp>
        <p:nvSpPr>
          <p:cNvPr id="169" name="Google Shape;169;p27"/>
          <p:cNvSpPr/>
          <p:nvPr/>
        </p:nvSpPr>
        <p:spPr>
          <a:xfrm>
            <a:off x="8639303" y="2304288"/>
            <a:ext cx="1952625" cy="2496820"/>
          </a:xfrm>
          <a:custGeom>
            <a:avLst/>
            <a:gdLst/>
            <a:ahLst/>
            <a:cxnLst/>
            <a:rect l="l" t="t" r="r" b="b"/>
            <a:pathLst>
              <a:path w="1952625" h="2496820" extrusionOk="0">
                <a:moveTo>
                  <a:pt x="47498" y="317500"/>
                </a:moveTo>
                <a:lnTo>
                  <a:pt x="50939" y="270573"/>
                </a:lnTo>
                <a:lnTo>
                  <a:pt x="60937" y="225788"/>
                </a:lnTo>
                <a:lnTo>
                  <a:pt x="77001" y="183634"/>
                </a:lnTo>
                <a:lnTo>
                  <a:pt x="98639" y="144601"/>
                </a:lnTo>
                <a:lnTo>
                  <a:pt x="125363" y="109181"/>
                </a:lnTo>
                <a:lnTo>
                  <a:pt x="156679" y="77865"/>
                </a:lnTo>
                <a:lnTo>
                  <a:pt x="192099" y="51141"/>
                </a:lnTo>
                <a:lnTo>
                  <a:pt x="231132" y="29503"/>
                </a:lnTo>
                <a:lnTo>
                  <a:pt x="273286" y="13439"/>
                </a:lnTo>
                <a:lnTo>
                  <a:pt x="318071" y="3441"/>
                </a:lnTo>
                <a:lnTo>
                  <a:pt x="364998" y="0"/>
                </a:lnTo>
                <a:lnTo>
                  <a:pt x="841248" y="0"/>
                </a:lnTo>
                <a:lnTo>
                  <a:pt x="1634998" y="0"/>
                </a:lnTo>
                <a:lnTo>
                  <a:pt x="1681924" y="3441"/>
                </a:lnTo>
                <a:lnTo>
                  <a:pt x="1726709" y="13439"/>
                </a:lnTo>
                <a:lnTo>
                  <a:pt x="1768863" y="29503"/>
                </a:lnTo>
                <a:lnTo>
                  <a:pt x="1807896" y="51141"/>
                </a:lnTo>
                <a:lnTo>
                  <a:pt x="1843316" y="77865"/>
                </a:lnTo>
                <a:lnTo>
                  <a:pt x="1874632" y="109181"/>
                </a:lnTo>
                <a:lnTo>
                  <a:pt x="1901356" y="144601"/>
                </a:lnTo>
                <a:lnTo>
                  <a:pt x="1922994" y="183634"/>
                </a:lnTo>
                <a:lnTo>
                  <a:pt x="1939058" y="225788"/>
                </a:lnTo>
                <a:lnTo>
                  <a:pt x="1949056" y="270573"/>
                </a:lnTo>
                <a:lnTo>
                  <a:pt x="1952498" y="317500"/>
                </a:lnTo>
                <a:lnTo>
                  <a:pt x="1952498" y="1456182"/>
                </a:lnTo>
                <a:lnTo>
                  <a:pt x="1952498" y="2080260"/>
                </a:lnTo>
                <a:lnTo>
                  <a:pt x="1952498" y="2178812"/>
                </a:lnTo>
                <a:lnTo>
                  <a:pt x="1949056" y="2225738"/>
                </a:lnTo>
                <a:lnTo>
                  <a:pt x="1939058" y="2270523"/>
                </a:lnTo>
                <a:lnTo>
                  <a:pt x="1922994" y="2312677"/>
                </a:lnTo>
                <a:lnTo>
                  <a:pt x="1901356" y="2351710"/>
                </a:lnTo>
                <a:lnTo>
                  <a:pt x="1874632" y="2387130"/>
                </a:lnTo>
                <a:lnTo>
                  <a:pt x="1843316" y="2418446"/>
                </a:lnTo>
                <a:lnTo>
                  <a:pt x="1807896" y="2445170"/>
                </a:lnTo>
                <a:lnTo>
                  <a:pt x="1768863" y="2466808"/>
                </a:lnTo>
                <a:lnTo>
                  <a:pt x="1726709" y="2482872"/>
                </a:lnTo>
                <a:lnTo>
                  <a:pt x="1681924" y="2492870"/>
                </a:lnTo>
                <a:lnTo>
                  <a:pt x="1634998" y="2496312"/>
                </a:lnTo>
                <a:lnTo>
                  <a:pt x="841248" y="2496312"/>
                </a:lnTo>
                <a:lnTo>
                  <a:pt x="364998" y="2496312"/>
                </a:lnTo>
                <a:lnTo>
                  <a:pt x="318071" y="2492870"/>
                </a:lnTo>
                <a:lnTo>
                  <a:pt x="273286" y="2482872"/>
                </a:lnTo>
                <a:lnTo>
                  <a:pt x="231132" y="2466808"/>
                </a:lnTo>
                <a:lnTo>
                  <a:pt x="192099" y="2445170"/>
                </a:lnTo>
                <a:lnTo>
                  <a:pt x="156679" y="2418446"/>
                </a:lnTo>
                <a:lnTo>
                  <a:pt x="125363" y="2387130"/>
                </a:lnTo>
                <a:lnTo>
                  <a:pt x="98639" y="2351710"/>
                </a:lnTo>
                <a:lnTo>
                  <a:pt x="77001" y="2312677"/>
                </a:lnTo>
                <a:lnTo>
                  <a:pt x="60937" y="2270523"/>
                </a:lnTo>
                <a:lnTo>
                  <a:pt x="50939" y="2225738"/>
                </a:lnTo>
                <a:lnTo>
                  <a:pt x="47498" y="2178812"/>
                </a:lnTo>
                <a:lnTo>
                  <a:pt x="47498" y="2080260"/>
                </a:lnTo>
                <a:lnTo>
                  <a:pt x="0" y="1570355"/>
                </a:lnTo>
                <a:lnTo>
                  <a:pt x="47498" y="1456182"/>
                </a:lnTo>
                <a:lnTo>
                  <a:pt x="47498" y="3175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endParaRPr/>
          </a:p>
        </p:txBody>
      </p:sp>
      <p:sp>
        <p:nvSpPr>
          <p:cNvPr id="170" name="Google Shape;170;p27"/>
          <p:cNvSpPr txBox="1"/>
          <p:nvPr/>
        </p:nvSpPr>
        <p:spPr>
          <a:xfrm>
            <a:off x="8889239" y="2426335"/>
            <a:ext cx="1501775" cy="2220595"/>
          </a:xfrm>
          <a:prstGeom prst="rect">
            <a:avLst/>
          </a:prstGeom>
          <a:noFill/>
          <a:ln>
            <a:noFill/>
          </a:ln>
        </p:spPr>
        <p:txBody>
          <a:bodyPr spcFirstLastPara="1" wrap="square" lIns="0" tIns="12700" rIns="0" bIns="0" anchor="t" anchorCtr="0">
            <a:spAutoFit/>
          </a:bodyPr>
          <a:lstStyle/>
          <a:p>
            <a:pPr marL="12065" marR="5080" indent="635" algn="ctr"/>
            <a:r>
              <a:rPr lang="en-US" sz="1200" dirty="0">
                <a:solidFill>
                  <a:srgbClr val="003366"/>
                </a:solidFill>
                <a:latin typeface="Times New Roman"/>
                <a:ea typeface="Times New Roman"/>
                <a:cs typeface="Times New Roman"/>
                <a:sym typeface="Times New Roman"/>
              </a:rPr>
              <a:t>The process of  determining which risks  may affect the project  and documenting their  characteristics.</a:t>
            </a:r>
            <a:endParaRPr sz="1200" dirty="0">
              <a:latin typeface="Times New Roman"/>
              <a:ea typeface="Times New Roman"/>
              <a:cs typeface="Times New Roman"/>
              <a:sym typeface="Times New Roman"/>
            </a:endParaRPr>
          </a:p>
          <a:p>
            <a:endParaRPr sz="1250" dirty="0">
              <a:latin typeface="Times New Roman"/>
              <a:ea typeface="Times New Roman"/>
              <a:cs typeface="Times New Roman"/>
              <a:sym typeface="Times New Roman"/>
            </a:endParaRPr>
          </a:p>
          <a:p>
            <a:pPr marL="70485" marR="62230" indent="-1270" algn="ctr">
              <a:spcBef>
                <a:spcPts val="5"/>
              </a:spcBef>
            </a:pPr>
            <a:r>
              <a:rPr lang="en-US" sz="1200" dirty="0">
                <a:solidFill>
                  <a:srgbClr val="003366"/>
                </a:solidFill>
                <a:latin typeface="Times New Roman"/>
                <a:ea typeface="Times New Roman"/>
                <a:cs typeface="Times New Roman"/>
                <a:sym typeface="Times New Roman"/>
              </a:rPr>
              <a:t>It provides the  knowledge and ability  for the project team to  anticipate the Risk's  events through  documentation.</a:t>
            </a:r>
            <a:endParaRPr sz="1200" dirty="0">
              <a:latin typeface="Times New Roman"/>
              <a:ea typeface="Times New Roman"/>
              <a:cs typeface="Times New Roman"/>
              <a:sym typeface="Times New Roman"/>
            </a:endParaRPr>
          </a:p>
        </p:txBody>
      </p:sp>
      <p:pic>
        <p:nvPicPr>
          <p:cNvPr id="171" name="Google Shape;171;p27"/>
          <p:cNvPicPr preferRelativeResize="0"/>
          <p:nvPr/>
        </p:nvPicPr>
        <p:blipFill rotWithShape="1">
          <a:blip r:embed="rId4">
            <a:alphaModFix/>
          </a:blip>
          <a:srcRect/>
          <a:stretch/>
        </p:blipFill>
        <p:spPr>
          <a:xfrm>
            <a:off x="8736841" y="4876800"/>
            <a:ext cx="1769864" cy="1752600"/>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169B5F86-D889-49BF-9493-1146064BC4C9}"/>
                  </a:ext>
                </a:extLst>
              </p14:cNvPr>
              <p14:cNvContentPartPr/>
              <p14:nvPr/>
            </p14:nvContentPartPr>
            <p14:xfrm>
              <a:off x="2698560" y="1052280"/>
              <a:ext cx="9365400" cy="5462280"/>
            </p14:xfrm>
          </p:contentPart>
        </mc:Choice>
        <mc:Fallback xmlns="">
          <p:pic>
            <p:nvPicPr>
              <p:cNvPr id="2" name="Ink 1">
                <a:extLst>
                  <a:ext uri="{FF2B5EF4-FFF2-40B4-BE49-F238E27FC236}">
                    <a16:creationId xmlns:a16="http://schemas.microsoft.com/office/drawing/2014/main" id="{169B5F86-D889-49BF-9493-1146064BC4C9}"/>
                  </a:ext>
                </a:extLst>
              </p:cNvPr>
              <p:cNvPicPr/>
              <p:nvPr/>
            </p:nvPicPr>
            <p:blipFill>
              <a:blip r:embed="rId7"/>
              <a:stretch>
                <a:fillRect/>
              </a:stretch>
            </p:blipFill>
            <p:spPr>
              <a:xfrm>
                <a:off x="2689200" y="1042920"/>
                <a:ext cx="9384120" cy="5481000"/>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28"/>
          <p:cNvPicPr preferRelativeResize="0"/>
          <p:nvPr/>
        </p:nvPicPr>
        <p:blipFill rotWithShape="1">
          <a:blip r:embed="rId3">
            <a:alphaModFix/>
          </a:blip>
          <a:srcRect/>
          <a:stretch/>
        </p:blipFill>
        <p:spPr>
          <a:xfrm>
            <a:off x="2171701" y="670559"/>
            <a:ext cx="3573779" cy="1011936"/>
          </a:xfrm>
          <a:prstGeom prst="rect">
            <a:avLst/>
          </a:prstGeom>
          <a:noFill/>
          <a:ln>
            <a:noFill/>
          </a:ln>
        </p:spPr>
      </p:pic>
      <p:sp>
        <p:nvSpPr>
          <p:cNvPr id="177" name="Google Shape;177;p28"/>
          <p:cNvSpPr txBox="1">
            <a:spLocks noGrp="1"/>
          </p:cNvSpPr>
          <p:nvPr>
            <p:ph type="title"/>
          </p:nvPr>
        </p:nvSpPr>
        <p:spPr>
          <a:xfrm>
            <a:off x="2442158" y="791083"/>
            <a:ext cx="8600979" cy="806291"/>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Identify Risks  </a:t>
            </a:r>
            <a:r>
              <a:rPr lang="en-US" dirty="0">
                <a:solidFill>
                  <a:srgbClr val="0099CC"/>
                </a:solidFill>
              </a:rPr>
              <a:t>General Notes</a:t>
            </a:r>
            <a:endParaRPr dirty="0"/>
          </a:p>
        </p:txBody>
      </p:sp>
      <p:sp>
        <p:nvSpPr>
          <p:cNvPr id="178" name="Google Shape;178;p28"/>
          <p:cNvSpPr/>
          <p:nvPr/>
        </p:nvSpPr>
        <p:spPr>
          <a:xfrm>
            <a:off x="7013448" y="3662171"/>
            <a:ext cx="56515" cy="21590"/>
          </a:xfrm>
          <a:custGeom>
            <a:avLst/>
            <a:gdLst/>
            <a:ahLst/>
            <a:cxnLst/>
            <a:rect l="l" t="t" r="r" b="b"/>
            <a:pathLst>
              <a:path w="56514" h="21589" extrusionOk="0">
                <a:moveTo>
                  <a:pt x="56387" y="0"/>
                </a:moveTo>
                <a:lnTo>
                  <a:pt x="0" y="0"/>
                </a:lnTo>
                <a:lnTo>
                  <a:pt x="0" y="21335"/>
                </a:lnTo>
                <a:lnTo>
                  <a:pt x="56387" y="21335"/>
                </a:lnTo>
                <a:lnTo>
                  <a:pt x="56387" y="0"/>
                </a:lnTo>
                <a:close/>
              </a:path>
            </a:pathLst>
          </a:custGeom>
          <a:solidFill>
            <a:srgbClr val="003366"/>
          </a:solidFill>
          <a:ln>
            <a:noFill/>
          </a:ln>
        </p:spPr>
        <p:txBody>
          <a:bodyPr spcFirstLastPara="1" wrap="square" lIns="0" tIns="0" rIns="0" bIns="0" anchor="t" anchorCtr="0">
            <a:noAutofit/>
          </a:bodyPr>
          <a:lstStyle/>
          <a:p>
            <a:endParaRPr/>
          </a:p>
        </p:txBody>
      </p:sp>
      <p:sp>
        <p:nvSpPr>
          <p:cNvPr id="179" name="Google Shape;179;p28"/>
          <p:cNvSpPr txBox="1"/>
          <p:nvPr/>
        </p:nvSpPr>
        <p:spPr>
          <a:xfrm>
            <a:off x="2441244" y="2464434"/>
            <a:ext cx="7404734" cy="3983142"/>
          </a:xfrm>
          <a:prstGeom prst="rect">
            <a:avLst/>
          </a:prstGeom>
          <a:noFill/>
          <a:ln>
            <a:noFill/>
          </a:ln>
        </p:spPr>
        <p:txBody>
          <a:bodyPr spcFirstLastPara="1" wrap="square" lIns="0" tIns="12700" rIns="0" bIns="0" anchor="t" anchorCtr="0">
            <a:spAutoFit/>
          </a:bodyPr>
          <a:lstStyle/>
          <a:p>
            <a:pPr marL="354965" marR="539115" indent="-342900">
              <a:buClr>
                <a:srgbClr val="003366"/>
              </a:buClr>
              <a:buSzPts val="1350"/>
              <a:buFont typeface="Times New Roman"/>
              <a:buChar char="-"/>
            </a:pPr>
            <a:r>
              <a:rPr lang="en-US" dirty="0">
                <a:latin typeface="Times New Roman"/>
                <a:ea typeface="Times New Roman"/>
                <a:cs typeface="Times New Roman"/>
                <a:sym typeface="Times New Roman"/>
              </a:rPr>
              <a:t>Identify risks is </a:t>
            </a:r>
            <a:r>
              <a:rPr lang="en-US" b="1" u="sng" dirty="0">
                <a:latin typeface="Times New Roman"/>
                <a:ea typeface="Times New Roman"/>
                <a:cs typeface="Times New Roman"/>
                <a:sym typeface="Times New Roman"/>
              </a:rPr>
              <a:t>an iterative process</a:t>
            </a:r>
            <a:r>
              <a:rPr lang="en-US" dirty="0">
                <a:latin typeface="Times New Roman"/>
                <a:ea typeface="Times New Roman"/>
                <a:cs typeface="Times New Roman"/>
                <a:sym typeface="Times New Roman"/>
              </a:rPr>
              <a:t>, because new risks may evolve or  become known as the project progresses through its life cycle.</a:t>
            </a:r>
            <a:endParaRPr dirty="0">
              <a:latin typeface="Times New Roman"/>
              <a:ea typeface="Times New Roman"/>
              <a:cs typeface="Times New Roman"/>
              <a:sym typeface="Times New Roman"/>
            </a:endParaRPr>
          </a:p>
          <a:p>
            <a:pPr>
              <a:spcBef>
                <a:spcPts val="35"/>
              </a:spcBef>
              <a:buClr>
                <a:srgbClr val="003366"/>
              </a:buClr>
              <a:buSzPts val="2600"/>
            </a:pPr>
            <a:endParaRPr sz="2600" dirty="0">
              <a:latin typeface="Times New Roman"/>
              <a:ea typeface="Times New Roman"/>
              <a:cs typeface="Times New Roman"/>
              <a:sym typeface="Times New Roman"/>
            </a:endParaRPr>
          </a:p>
          <a:p>
            <a:pPr marL="354965" marR="50165" indent="-342900">
              <a:buClr>
                <a:srgbClr val="003366"/>
              </a:buClr>
              <a:buSzPts val="1350"/>
              <a:buFont typeface="Times New Roman"/>
              <a:buChar char="-"/>
            </a:pPr>
            <a:r>
              <a:rPr lang="en-US" dirty="0">
                <a:latin typeface="Times New Roman"/>
                <a:ea typeface="Times New Roman"/>
                <a:cs typeface="Times New Roman"/>
                <a:sym typeface="Times New Roman"/>
              </a:rPr>
              <a:t>The process </a:t>
            </a:r>
            <a:r>
              <a:rPr lang="en-US" b="1" u="sng" dirty="0">
                <a:latin typeface="Times New Roman"/>
                <a:ea typeface="Times New Roman"/>
                <a:cs typeface="Times New Roman"/>
                <a:sym typeface="Times New Roman"/>
              </a:rPr>
              <a:t>should involve the project team</a:t>
            </a:r>
            <a:r>
              <a:rPr lang="en-US" b="1" dirty="0">
                <a:latin typeface="Times New Roman"/>
                <a:ea typeface="Times New Roman"/>
                <a:cs typeface="Times New Roman"/>
                <a:sym typeface="Times New Roman"/>
              </a:rPr>
              <a:t> </a:t>
            </a:r>
            <a:r>
              <a:rPr lang="en-US" dirty="0">
                <a:latin typeface="Times New Roman"/>
                <a:ea typeface="Times New Roman"/>
                <a:cs typeface="Times New Roman"/>
                <a:sym typeface="Times New Roman"/>
              </a:rPr>
              <a:t>so they can develop and  maintain a sense of ownership and responsibility for the risks and associated  risk response actions.</a:t>
            </a:r>
            <a:endParaRPr dirty="0">
              <a:latin typeface="Times New Roman"/>
              <a:ea typeface="Times New Roman"/>
              <a:cs typeface="Times New Roman"/>
              <a:sym typeface="Times New Roman"/>
            </a:endParaRPr>
          </a:p>
          <a:p>
            <a:pPr>
              <a:spcBef>
                <a:spcPts val="35"/>
              </a:spcBef>
              <a:buClr>
                <a:srgbClr val="003366"/>
              </a:buClr>
              <a:buSzPts val="2600"/>
            </a:pPr>
            <a:endParaRPr sz="2600" dirty="0">
              <a:latin typeface="Times New Roman"/>
              <a:ea typeface="Times New Roman"/>
              <a:cs typeface="Times New Roman"/>
              <a:sym typeface="Times New Roman"/>
            </a:endParaRPr>
          </a:p>
          <a:p>
            <a:pPr marL="354965" marR="284480" indent="-342900">
              <a:buClr>
                <a:srgbClr val="003366"/>
              </a:buClr>
              <a:buSzPts val="1350"/>
              <a:buFont typeface="Times New Roman"/>
              <a:buChar char="-"/>
            </a:pPr>
            <a:r>
              <a:rPr lang="en-US" b="1" u="sng" dirty="0">
                <a:latin typeface="Times New Roman"/>
                <a:ea typeface="Times New Roman"/>
                <a:cs typeface="Times New Roman"/>
                <a:sym typeface="Times New Roman"/>
              </a:rPr>
              <a:t>Stakeholders outside the project team </a:t>
            </a:r>
            <a:r>
              <a:rPr lang="en-US" dirty="0">
                <a:latin typeface="Times New Roman"/>
                <a:ea typeface="Times New Roman"/>
                <a:cs typeface="Times New Roman"/>
                <a:sym typeface="Times New Roman"/>
              </a:rPr>
              <a:t>may provide additional objective  information.</a:t>
            </a:r>
            <a:endParaRPr dirty="0">
              <a:latin typeface="Times New Roman"/>
              <a:ea typeface="Times New Roman"/>
              <a:cs typeface="Times New Roman"/>
              <a:sym typeface="Times New Roman"/>
            </a:endParaRPr>
          </a:p>
          <a:p>
            <a:pPr>
              <a:spcBef>
                <a:spcPts val="35"/>
              </a:spcBef>
              <a:buClr>
                <a:srgbClr val="003366"/>
              </a:buClr>
              <a:buSzPts val="2600"/>
            </a:pPr>
            <a:endParaRPr sz="2600" dirty="0">
              <a:latin typeface="Times New Roman"/>
              <a:ea typeface="Times New Roman"/>
              <a:cs typeface="Times New Roman"/>
              <a:sym typeface="Times New Roman"/>
            </a:endParaRPr>
          </a:p>
          <a:p>
            <a:pPr marL="354965" marR="5080" indent="-342900">
              <a:buClr>
                <a:srgbClr val="003366"/>
              </a:buClr>
              <a:buSzPts val="1350"/>
              <a:buFont typeface="Times New Roman"/>
              <a:buChar char="-"/>
            </a:pPr>
            <a:r>
              <a:rPr lang="en-US" b="1" u="sng" dirty="0">
                <a:latin typeface="Times New Roman"/>
                <a:ea typeface="Times New Roman"/>
                <a:cs typeface="Times New Roman"/>
                <a:sym typeface="Times New Roman"/>
              </a:rPr>
              <a:t>The risk statements format should be consistent </a:t>
            </a:r>
            <a:r>
              <a:rPr lang="en-US" dirty="0">
                <a:latin typeface="Times New Roman"/>
                <a:ea typeface="Times New Roman"/>
                <a:cs typeface="Times New Roman"/>
                <a:sym typeface="Times New Roman"/>
              </a:rPr>
              <a:t>to ensure that each risk is  understood clearly and unambiguously in order to support effective analysis  and response development.</a:t>
            </a:r>
            <a:endParaRPr dirty="0">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183"/>
        <p:cNvGrpSpPr/>
        <p:nvPr/>
      </p:nvGrpSpPr>
      <p:grpSpPr>
        <a:xfrm>
          <a:off x="0" y="0"/>
          <a:ext cx="0" cy="0"/>
          <a:chOff x="0" y="0"/>
          <a:chExt cx="0" cy="0"/>
        </a:xfrm>
      </p:grpSpPr>
      <p:grpSp>
        <p:nvGrpSpPr>
          <p:cNvPr id="184" name="Google Shape;184;p29"/>
          <p:cNvGrpSpPr/>
          <p:nvPr/>
        </p:nvGrpSpPr>
        <p:grpSpPr>
          <a:xfrm>
            <a:off x="2171701" y="670559"/>
            <a:ext cx="3573779" cy="1011936"/>
            <a:chOff x="647700" y="670559"/>
            <a:chExt cx="3573779" cy="1011936"/>
          </a:xfrm>
        </p:grpSpPr>
        <p:pic>
          <p:nvPicPr>
            <p:cNvPr id="185" name="Google Shape;185;p29"/>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186" name="Google Shape;186;p29"/>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187" name="Google Shape;187;p29"/>
          <p:cNvSpPr txBox="1">
            <a:spLocks noGrp="1"/>
          </p:cNvSpPr>
          <p:nvPr>
            <p:ph type="title"/>
          </p:nvPr>
        </p:nvSpPr>
        <p:spPr>
          <a:xfrm>
            <a:off x="2678996" y="1923787"/>
            <a:ext cx="9515379" cy="806291"/>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Identify Risks  </a:t>
            </a:r>
            <a:r>
              <a:rPr lang="en-US" dirty="0">
                <a:solidFill>
                  <a:srgbClr val="0099CC"/>
                </a:solidFill>
              </a:rPr>
              <a:t>Inputs</a:t>
            </a:r>
            <a:endParaRPr dirty="0"/>
          </a:p>
        </p:txBody>
      </p:sp>
      <p:sp>
        <p:nvSpPr>
          <p:cNvPr id="188" name="Google Shape;188;p29"/>
          <p:cNvSpPr txBox="1"/>
          <p:nvPr/>
        </p:nvSpPr>
        <p:spPr>
          <a:xfrm>
            <a:off x="2441245" y="2326360"/>
            <a:ext cx="7444105" cy="4360158"/>
          </a:xfrm>
          <a:prstGeom prst="rect">
            <a:avLst/>
          </a:prstGeom>
          <a:noFill/>
          <a:ln>
            <a:noFill/>
          </a:ln>
        </p:spPr>
        <p:txBody>
          <a:bodyPr spcFirstLastPara="1" wrap="square" lIns="0" tIns="73650" rIns="0" bIns="0" anchor="t" anchorCtr="0">
            <a:spAutoFit/>
          </a:bodyPr>
          <a:lstStyle/>
          <a:p>
            <a:pPr marL="354965" indent="-342900">
              <a:buClr>
                <a:srgbClr val="003366"/>
              </a:buClr>
              <a:buSzPts val="1500"/>
              <a:buFont typeface="Times New Roman"/>
              <a:buAutoNum type="arabicPeriod"/>
            </a:pPr>
            <a:r>
              <a:rPr lang="en-US" sz="2000" b="1" dirty="0">
                <a:latin typeface="Times New Roman"/>
                <a:ea typeface="Times New Roman"/>
                <a:cs typeface="Times New Roman"/>
                <a:sym typeface="Times New Roman"/>
              </a:rPr>
              <a:t>Project Management Plan,</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Risk Management Plan,</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Cost Management Plan,</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Schedule Management Plan,</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Quality Management Plan,</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Human Resource Management Plan,</a:t>
            </a:r>
            <a:endParaRPr sz="2000" dirty="0">
              <a:latin typeface="Times New Roman"/>
              <a:ea typeface="Times New Roman"/>
              <a:cs typeface="Times New Roman"/>
              <a:sym typeface="Times New Roman"/>
            </a:endParaRPr>
          </a:p>
          <a:p>
            <a:pPr marL="354965" marR="5080" indent="-342900">
              <a:lnSpc>
                <a:spcPct val="100299"/>
              </a:lnSpc>
              <a:spcBef>
                <a:spcPts val="1625"/>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Scope Baseline - </a:t>
            </a:r>
            <a:r>
              <a:rPr lang="en-US" sz="1400" dirty="0">
                <a:latin typeface="Times New Roman"/>
                <a:ea typeface="Times New Roman"/>
                <a:cs typeface="Times New Roman"/>
                <a:sym typeface="Times New Roman"/>
              </a:rPr>
              <a:t>Project assumptions are found in the project scope statement. The WBS is  a critical input to identifying risks as it facilitates an understanding of the potential risks at both the  micro and macro levels. Risks can be identified and subsequently tracked at summary, control  account, and/or work package levels.</a:t>
            </a:r>
            <a:endParaRPr sz="1400" dirty="0">
              <a:latin typeface="Times New Roman"/>
              <a:ea typeface="Times New Roman"/>
              <a:cs typeface="Times New Roman"/>
              <a:sym typeface="Times New Roman"/>
            </a:endParaRPr>
          </a:p>
          <a:p>
            <a:pPr>
              <a:spcBef>
                <a:spcPts val="50"/>
              </a:spcBef>
              <a:buClr>
                <a:srgbClr val="003366"/>
              </a:buClr>
              <a:buSzPts val="1350"/>
            </a:pPr>
            <a:endParaRPr sz="1350" dirty="0">
              <a:latin typeface="Times New Roman"/>
              <a:ea typeface="Times New Roman"/>
              <a:cs typeface="Times New Roman"/>
              <a:sym typeface="Times New Roman"/>
            </a:endParaRPr>
          </a:p>
          <a:p>
            <a:pPr marL="354965" marR="120650" indent="-342900">
              <a:lnSpc>
                <a:spcPct val="100499"/>
              </a:lnSpc>
              <a:buClr>
                <a:srgbClr val="003366"/>
              </a:buClr>
              <a:buSzPts val="1500"/>
              <a:buFont typeface="Times New Roman"/>
              <a:buAutoNum type="arabicPeriod"/>
            </a:pPr>
            <a:r>
              <a:rPr lang="en-US" sz="2000" b="1" dirty="0">
                <a:latin typeface="Times New Roman"/>
                <a:ea typeface="Times New Roman"/>
                <a:cs typeface="Times New Roman"/>
                <a:sym typeface="Times New Roman"/>
              </a:rPr>
              <a:t>Activity Cost Estimates - </a:t>
            </a:r>
            <a:r>
              <a:rPr lang="en-US" sz="1400" dirty="0">
                <a:latin typeface="Times New Roman"/>
                <a:ea typeface="Times New Roman"/>
                <a:cs typeface="Times New Roman"/>
                <a:sym typeface="Times New Roman"/>
              </a:rPr>
              <a:t>They provide a quantitative assessment of the likely cost to  complete scheduled activities and ideally are expressed as a range, with the width of the range  indicating the degree(s) of risk.</a:t>
            </a:r>
            <a:endParaRPr sz="1400" dirty="0">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192"/>
        <p:cNvGrpSpPr/>
        <p:nvPr/>
      </p:nvGrpSpPr>
      <p:grpSpPr>
        <a:xfrm>
          <a:off x="0" y="0"/>
          <a:ext cx="0" cy="0"/>
          <a:chOff x="0" y="0"/>
          <a:chExt cx="0" cy="0"/>
        </a:xfrm>
      </p:grpSpPr>
      <p:grpSp>
        <p:nvGrpSpPr>
          <p:cNvPr id="193" name="Google Shape;193;p30"/>
          <p:cNvGrpSpPr/>
          <p:nvPr/>
        </p:nvGrpSpPr>
        <p:grpSpPr>
          <a:xfrm>
            <a:off x="2171701" y="670559"/>
            <a:ext cx="3573779" cy="1011936"/>
            <a:chOff x="647700" y="670559"/>
            <a:chExt cx="3573779" cy="1011936"/>
          </a:xfrm>
        </p:grpSpPr>
        <p:pic>
          <p:nvPicPr>
            <p:cNvPr id="194" name="Google Shape;194;p30"/>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195" name="Google Shape;195;p30"/>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196" name="Google Shape;196;p30"/>
          <p:cNvSpPr txBox="1">
            <a:spLocks noGrp="1"/>
          </p:cNvSpPr>
          <p:nvPr>
            <p:ph type="title"/>
          </p:nvPr>
        </p:nvSpPr>
        <p:spPr>
          <a:xfrm>
            <a:off x="2442159" y="791084"/>
            <a:ext cx="7827256" cy="806291"/>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Identify Risks  </a:t>
            </a:r>
            <a:r>
              <a:rPr lang="en-US" dirty="0">
                <a:solidFill>
                  <a:srgbClr val="0099CC"/>
                </a:solidFill>
              </a:rPr>
              <a:t>Inputs</a:t>
            </a:r>
            <a:endParaRPr dirty="0"/>
          </a:p>
        </p:txBody>
      </p:sp>
      <p:sp>
        <p:nvSpPr>
          <p:cNvPr id="197" name="Google Shape;197;p30"/>
          <p:cNvSpPr txBox="1"/>
          <p:nvPr/>
        </p:nvSpPr>
        <p:spPr>
          <a:xfrm>
            <a:off x="2441245" y="2386712"/>
            <a:ext cx="7465695" cy="3647655"/>
          </a:xfrm>
          <a:prstGeom prst="rect">
            <a:avLst/>
          </a:prstGeom>
          <a:noFill/>
          <a:ln>
            <a:noFill/>
          </a:ln>
        </p:spPr>
        <p:txBody>
          <a:bodyPr spcFirstLastPara="1" wrap="square" lIns="0" tIns="10150" rIns="0" bIns="0" anchor="t" anchorCtr="0">
            <a:spAutoFit/>
          </a:bodyPr>
          <a:lstStyle/>
          <a:p>
            <a:pPr marL="354965" marR="11430" indent="-342900">
              <a:lnSpc>
                <a:spcPct val="101000"/>
              </a:lnSpc>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Activity Duration Estimates - </a:t>
            </a:r>
            <a:r>
              <a:rPr lang="en-US" sz="1400" dirty="0">
                <a:latin typeface="Times New Roman"/>
                <a:ea typeface="Times New Roman"/>
                <a:cs typeface="Times New Roman"/>
                <a:sym typeface="Times New Roman"/>
              </a:rPr>
              <a:t>Identifying risks related to the time allowances for the  activities or project as a whole.</a:t>
            </a:r>
            <a:endParaRPr sz="1400" dirty="0">
              <a:latin typeface="Times New Roman"/>
              <a:ea typeface="Times New Roman"/>
              <a:cs typeface="Times New Roman"/>
              <a:sym typeface="Times New Roman"/>
            </a:endParaRPr>
          </a:p>
          <a:p>
            <a:pPr>
              <a:spcBef>
                <a:spcPts val="30"/>
              </a:spcBef>
              <a:buClr>
                <a:srgbClr val="003366"/>
              </a:buClr>
              <a:buSzPts val="1350"/>
            </a:pPr>
            <a:endParaRPr sz="1350" dirty="0">
              <a:latin typeface="Times New Roman"/>
              <a:ea typeface="Times New Roman"/>
              <a:cs typeface="Times New Roman"/>
              <a:sym typeface="Times New Roman"/>
            </a:endParaRPr>
          </a:p>
          <a:p>
            <a:pPr marL="354965" marR="189230" indent="-342900">
              <a:lnSpc>
                <a:spcPct val="101000"/>
              </a:lnSpc>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Stakeholder Register - </a:t>
            </a:r>
            <a:r>
              <a:rPr lang="en-US" sz="1400" dirty="0">
                <a:latin typeface="Times New Roman"/>
                <a:ea typeface="Times New Roman"/>
                <a:cs typeface="Times New Roman"/>
                <a:sym typeface="Times New Roman"/>
              </a:rPr>
              <a:t>To ensure that key stakeholders, especially the stakeholder,  sponsor, and customer are interviewed or otherwise participate during the Identify Risks process.</a:t>
            </a:r>
            <a:endParaRPr sz="1400" dirty="0">
              <a:latin typeface="Times New Roman"/>
              <a:ea typeface="Times New Roman"/>
              <a:cs typeface="Times New Roman"/>
              <a:sym typeface="Times New Roman"/>
            </a:endParaRPr>
          </a:p>
          <a:p>
            <a:pPr>
              <a:spcBef>
                <a:spcPts val="35"/>
              </a:spcBef>
              <a:buClr>
                <a:srgbClr val="003366"/>
              </a:buClr>
              <a:buSzPts val="1350"/>
            </a:pPr>
            <a:endParaRPr sz="1350" dirty="0">
              <a:latin typeface="Times New Roman"/>
              <a:ea typeface="Times New Roman"/>
              <a:cs typeface="Times New Roman"/>
              <a:sym typeface="Times New Roman"/>
            </a:endParaRPr>
          </a:p>
          <a:p>
            <a:pPr marL="354965" marR="5080" indent="-342900">
              <a:lnSpc>
                <a:spcPct val="101000"/>
              </a:lnSpc>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Project Documents - </a:t>
            </a:r>
            <a:r>
              <a:rPr lang="en-US" sz="1400" dirty="0">
                <a:latin typeface="Times New Roman"/>
                <a:ea typeface="Times New Roman"/>
                <a:cs typeface="Times New Roman"/>
                <a:sym typeface="Times New Roman"/>
              </a:rPr>
              <a:t>Project charter, Project schedule, Schedule network diagrams, Issue  log, Quality checklist...</a:t>
            </a:r>
            <a:endParaRPr sz="1400" dirty="0">
              <a:latin typeface="Times New Roman"/>
              <a:ea typeface="Times New Roman"/>
              <a:cs typeface="Times New Roman"/>
              <a:sym typeface="Times New Roman"/>
            </a:endParaRPr>
          </a:p>
          <a:p>
            <a:pPr>
              <a:spcBef>
                <a:spcPts val="30"/>
              </a:spcBef>
              <a:buClr>
                <a:srgbClr val="003366"/>
              </a:buClr>
              <a:buSzPts val="1350"/>
            </a:pPr>
            <a:endParaRPr sz="1350" dirty="0">
              <a:latin typeface="Times New Roman"/>
              <a:ea typeface="Times New Roman"/>
              <a:cs typeface="Times New Roman"/>
              <a:sym typeface="Times New Roman"/>
            </a:endParaRPr>
          </a:p>
          <a:p>
            <a:pPr marL="354965" marR="86995" indent="-342900">
              <a:lnSpc>
                <a:spcPct val="101000"/>
              </a:lnSpc>
              <a:spcBef>
                <a:spcPts val="5"/>
              </a:spcBef>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Procurement Documents - </a:t>
            </a:r>
            <a:r>
              <a:rPr lang="en-US" sz="1400" dirty="0">
                <a:latin typeface="Times New Roman"/>
                <a:ea typeface="Times New Roman"/>
                <a:cs typeface="Times New Roman"/>
                <a:sym typeface="Times New Roman"/>
              </a:rPr>
              <a:t>The complexity and the level of detail of the procurement  documents should be consistent with the value of, and risks associated with, planned procurement.</a:t>
            </a:r>
            <a:endParaRPr sz="1400" dirty="0">
              <a:latin typeface="Times New Roman"/>
              <a:ea typeface="Times New Roman"/>
              <a:cs typeface="Times New Roman"/>
              <a:sym typeface="Times New Roman"/>
            </a:endParaRPr>
          </a:p>
          <a:p>
            <a:pPr>
              <a:spcBef>
                <a:spcPts val="55"/>
              </a:spcBef>
              <a:buClr>
                <a:srgbClr val="003366"/>
              </a:buClr>
              <a:buSzPts val="1350"/>
            </a:pPr>
            <a:endParaRPr sz="1350" dirty="0">
              <a:latin typeface="Times New Roman"/>
              <a:ea typeface="Times New Roman"/>
              <a:cs typeface="Times New Roman"/>
              <a:sym typeface="Times New Roman"/>
            </a:endParaRPr>
          </a:p>
          <a:p>
            <a:pPr marL="354965" indent="-342900">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Enterprise Environmental Factors</a:t>
            </a:r>
            <a:endParaRPr sz="2000" dirty="0">
              <a:latin typeface="Times New Roman"/>
              <a:ea typeface="Times New Roman"/>
              <a:cs typeface="Times New Roman"/>
              <a:sym typeface="Times New Roman"/>
            </a:endParaRPr>
          </a:p>
          <a:p>
            <a:pPr marL="354965" indent="-342900">
              <a:spcBef>
                <a:spcPts val="480"/>
              </a:spcBef>
              <a:buClr>
                <a:srgbClr val="003366"/>
              </a:buClr>
              <a:buSzPts val="1500"/>
              <a:buFont typeface="Times New Roman"/>
              <a:buAutoNum type="arabicPeriod" startAt="9"/>
            </a:pPr>
            <a:r>
              <a:rPr lang="en-US" sz="2000" b="1" dirty="0">
                <a:latin typeface="Times New Roman"/>
                <a:ea typeface="Times New Roman"/>
                <a:cs typeface="Times New Roman"/>
                <a:sym typeface="Times New Roman"/>
              </a:rPr>
              <a:t>Organizational Process Assets</a:t>
            </a:r>
            <a:endParaRPr sz="2000" dirty="0">
              <a:latin typeface="Times New Roman"/>
              <a:ea typeface="Times New Roman"/>
              <a:cs typeface="Times New Roman"/>
              <a:sym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31"/>
          <p:cNvGrpSpPr/>
          <p:nvPr/>
        </p:nvGrpSpPr>
        <p:grpSpPr>
          <a:xfrm>
            <a:off x="2171701" y="670559"/>
            <a:ext cx="3573779" cy="1011936"/>
            <a:chOff x="647700" y="670559"/>
            <a:chExt cx="3573779" cy="1011936"/>
          </a:xfrm>
        </p:grpSpPr>
        <p:pic>
          <p:nvPicPr>
            <p:cNvPr id="203" name="Google Shape;203;p31"/>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204" name="Google Shape;204;p31"/>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205" name="Google Shape;205;p31"/>
          <p:cNvSpPr txBox="1">
            <a:spLocks noGrp="1"/>
          </p:cNvSpPr>
          <p:nvPr>
            <p:ph type="title"/>
          </p:nvPr>
        </p:nvSpPr>
        <p:spPr>
          <a:xfrm>
            <a:off x="5284213" y="-588755"/>
            <a:ext cx="9023010" cy="1556580"/>
          </a:xfrm>
          <a:prstGeom prst="rect">
            <a:avLst/>
          </a:prstGeom>
          <a:noFill/>
          <a:ln>
            <a:noFill/>
          </a:ln>
        </p:spPr>
        <p:txBody>
          <a:bodyPr spcFirstLastPara="1" vert="horz" wrap="square" lIns="0" tIns="12700" rIns="0" bIns="0" rtlCol="0" anchor="t" anchorCtr="0">
            <a:spAutoFit/>
          </a:bodyPr>
          <a:lstStyle/>
          <a:p>
            <a:pPr marL="12700">
              <a:lnSpc>
                <a:spcPct val="114027"/>
              </a:lnSpc>
              <a:spcBef>
                <a:spcPts val="0"/>
              </a:spcBef>
            </a:pPr>
            <a:r>
              <a:rPr lang="en-US" dirty="0"/>
              <a:t>Identify Risks</a:t>
            </a:r>
            <a:endParaRPr dirty="0"/>
          </a:p>
          <a:p>
            <a:pPr marL="12700">
              <a:lnSpc>
                <a:spcPct val="114027"/>
              </a:lnSpc>
              <a:spcBef>
                <a:spcPts val="0"/>
              </a:spcBef>
            </a:pPr>
            <a:r>
              <a:rPr lang="en-US" dirty="0">
                <a:solidFill>
                  <a:srgbClr val="0099CC"/>
                </a:solidFill>
              </a:rPr>
              <a:t>Tools &amp; Techniques (T&amp;T)</a:t>
            </a:r>
            <a:endParaRPr dirty="0"/>
          </a:p>
        </p:txBody>
      </p:sp>
      <p:sp>
        <p:nvSpPr>
          <p:cNvPr id="206" name="Google Shape;206;p31"/>
          <p:cNvSpPr txBox="1"/>
          <p:nvPr/>
        </p:nvSpPr>
        <p:spPr>
          <a:xfrm>
            <a:off x="2555544" y="2386711"/>
            <a:ext cx="7449184" cy="880110"/>
          </a:xfrm>
          <a:prstGeom prst="rect">
            <a:avLst/>
          </a:prstGeom>
          <a:noFill/>
          <a:ln>
            <a:noFill/>
          </a:ln>
        </p:spPr>
        <p:txBody>
          <a:bodyPr spcFirstLastPara="1" wrap="square" lIns="0" tIns="8875" rIns="0" bIns="0" anchor="t" anchorCtr="0">
            <a:spAutoFit/>
          </a:bodyPr>
          <a:lstStyle/>
          <a:p>
            <a:pPr marL="469265" marR="5080" indent="-457200">
              <a:lnSpc>
                <a:spcPct val="101299"/>
              </a:lnSpc>
              <a:buClr>
                <a:srgbClr val="003366"/>
              </a:buClr>
              <a:buSzPts val="1500"/>
              <a:buFont typeface="Times New Roman"/>
              <a:buAutoNum type="arabicPeriod"/>
            </a:pPr>
            <a:r>
              <a:rPr lang="en-US" sz="2000" b="1" dirty="0">
                <a:latin typeface="Times New Roman"/>
                <a:ea typeface="Times New Roman"/>
                <a:cs typeface="Times New Roman"/>
                <a:sym typeface="Times New Roman"/>
              </a:rPr>
              <a:t>Documentation Reviews - </a:t>
            </a:r>
            <a:r>
              <a:rPr lang="en-US" sz="1200" dirty="0">
                <a:latin typeface="Times New Roman"/>
                <a:ea typeface="Times New Roman"/>
                <a:cs typeface="Times New Roman"/>
                <a:sym typeface="Times New Roman"/>
              </a:rPr>
              <a:t>The quality of the plans, as well as consistency between those plans  and the project requirements and assumptions, may be indicators of risk in the project.</a:t>
            </a:r>
            <a:endParaRPr sz="1200" dirty="0">
              <a:latin typeface="Times New Roman"/>
              <a:ea typeface="Times New Roman"/>
              <a:cs typeface="Times New Roman"/>
              <a:sym typeface="Times New Roman"/>
            </a:endParaRPr>
          </a:p>
          <a:p>
            <a:pPr marL="469265" indent="-457200">
              <a:spcBef>
                <a:spcPts val="450"/>
              </a:spcBef>
              <a:buClr>
                <a:srgbClr val="003366"/>
              </a:buClr>
              <a:buSzPts val="1500"/>
              <a:buFont typeface="Times New Roman"/>
              <a:buAutoNum type="arabicPeriod"/>
            </a:pPr>
            <a:r>
              <a:rPr lang="en-US" sz="2000" b="1" dirty="0">
                <a:latin typeface="Times New Roman"/>
                <a:ea typeface="Times New Roman"/>
                <a:cs typeface="Times New Roman"/>
                <a:sym typeface="Times New Roman"/>
              </a:rPr>
              <a:t>Information Gathering Techniques -</a:t>
            </a:r>
            <a:endParaRPr sz="2000" dirty="0">
              <a:latin typeface="Times New Roman"/>
              <a:ea typeface="Times New Roman"/>
              <a:cs typeface="Times New Roman"/>
              <a:sym typeface="Times New Roman"/>
            </a:endParaRPr>
          </a:p>
        </p:txBody>
      </p:sp>
      <p:sp>
        <p:nvSpPr>
          <p:cNvPr id="207" name="Google Shape;207;p31"/>
          <p:cNvSpPr txBox="1"/>
          <p:nvPr/>
        </p:nvSpPr>
        <p:spPr>
          <a:xfrm>
            <a:off x="2956305" y="3330321"/>
            <a:ext cx="126364" cy="175038"/>
          </a:xfrm>
          <a:prstGeom prst="rect">
            <a:avLst/>
          </a:prstGeom>
          <a:noFill/>
          <a:ln>
            <a:noFill/>
          </a:ln>
        </p:spPr>
        <p:txBody>
          <a:bodyPr spcFirstLastPara="1" wrap="square" lIns="0" tIns="13325" rIns="0" bIns="0" anchor="t" anchorCtr="0">
            <a:spAutoFit/>
          </a:bodyPr>
          <a:lstStyle/>
          <a:p>
            <a:pPr marL="12700"/>
            <a:r>
              <a:rPr lang="en-US" sz="1050" b="1">
                <a:solidFill>
                  <a:srgbClr val="003366"/>
                </a:solidFill>
                <a:latin typeface="Times New Roman"/>
                <a:ea typeface="Times New Roman"/>
                <a:cs typeface="Times New Roman"/>
                <a:sym typeface="Times New Roman"/>
              </a:rPr>
              <a:t>1.</a:t>
            </a:r>
            <a:endParaRPr sz="1050">
              <a:latin typeface="Times New Roman"/>
              <a:ea typeface="Times New Roman"/>
              <a:cs typeface="Times New Roman"/>
              <a:sym typeface="Times New Roman"/>
            </a:endParaRPr>
          </a:p>
        </p:txBody>
      </p:sp>
      <p:sp>
        <p:nvSpPr>
          <p:cNvPr id="208" name="Google Shape;208;p31"/>
          <p:cNvSpPr txBox="1"/>
          <p:nvPr/>
        </p:nvSpPr>
        <p:spPr>
          <a:xfrm>
            <a:off x="2898394" y="3242209"/>
            <a:ext cx="8735588" cy="3512185"/>
          </a:xfrm>
          <a:prstGeom prst="rect">
            <a:avLst/>
          </a:prstGeom>
          <a:noFill/>
          <a:ln>
            <a:noFill/>
          </a:ln>
        </p:spPr>
        <p:txBody>
          <a:bodyPr spcFirstLastPara="1" wrap="square" lIns="0" tIns="57150" rIns="0" bIns="0" anchor="t" anchorCtr="0">
            <a:spAutoFit/>
          </a:bodyPr>
          <a:lstStyle/>
          <a:p>
            <a:pPr marL="527685"/>
            <a:r>
              <a:rPr lang="en-US" sz="1400" b="1" dirty="0">
                <a:latin typeface="Times New Roman"/>
                <a:ea typeface="Times New Roman"/>
                <a:cs typeface="Times New Roman"/>
                <a:sym typeface="Times New Roman"/>
              </a:rPr>
              <a:t>Brainstorming.</a:t>
            </a:r>
            <a:endParaRPr sz="1400" dirty="0">
              <a:latin typeface="Times New Roman"/>
              <a:ea typeface="Times New Roman"/>
              <a:cs typeface="Times New Roman"/>
              <a:sym typeface="Times New Roman"/>
            </a:endParaRPr>
          </a:p>
          <a:p>
            <a:pPr marL="698500" indent="-228600">
              <a:spcBef>
                <a:spcPts val="315"/>
              </a:spcBef>
              <a:buClr>
                <a:srgbClr val="003366"/>
              </a:buClr>
              <a:buSzPts val="950"/>
              <a:buFont typeface="Times New Roman"/>
              <a:buChar char="-"/>
            </a:pPr>
            <a:r>
              <a:rPr lang="en-US" sz="1300" dirty="0">
                <a:latin typeface="Times New Roman"/>
                <a:ea typeface="Times New Roman"/>
                <a:cs typeface="Times New Roman"/>
                <a:sym typeface="Times New Roman"/>
              </a:rPr>
              <a:t>The goal of brainstorming is to obtain a comprehensive list of project risks.</a:t>
            </a:r>
            <a:endParaRPr sz="1300" dirty="0">
              <a:latin typeface="Times New Roman"/>
              <a:ea typeface="Times New Roman"/>
              <a:cs typeface="Times New Roman"/>
              <a:sym typeface="Times New Roman"/>
            </a:endParaRPr>
          </a:p>
          <a:p>
            <a:pPr marL="698500" marR="89535" indent="-228600">
              <a:spcBef>
                <a:spcPts val="310"/>
              </a:spcBef>
              <a:buClr>
                <a:srgbClr val="003366"/>
              </a:buClr>
              <a:buSzPts val="950"/>
              <a:buFont typeface="Times New Roman"/>
              <a:buChar char="-"/>
            </a:pPr>
            <a:r>
              <a:rPr lang="en-US" sz="1300" dirty="0">
                <a:latin typeface="Times New Roman"/>
                <a:ea typeface="Times New Roman"/>
                <a:cs typeface="Times New Roman"/>
                <a:sym typeface="Times New Roman"/>
              </a:rPr>
              <a:t>The project team usually performs brainstorming, often with a multidisciplinary set of experts  who are not part of the team.</a:t>
            </a:r>
            <a:endParaRPr sz="1300" dirty="0">
              <a:latin typeface="Times New Roman"/>
              <a:ea typeface="Times New Roman"/>
              <a:cs typeface="Times New Roman"/>
              <a:sym typeface="Times New Roman"/>
            </a:endParaRPr>
          </a:p>
          <a:p>
            <a:pPr marL="698500" indent="-228600">
              <a:spcBef>
                <a:spcPts val="315"/>
              </a:spcBef>
              <a:buClr>
                <a:srgbClr val="003366"/>
              </a:buClr>
              <a:buSzPts val="950"/>
              <a:buFont typeface="Times New Roman"/>
              <a:buChar char="-"/>
            </a:pPr>
            <a:r>
              <a:rPr lang="en-US" sz="1300" dirty="0">
                <a:latin typeface="Times New Roman"/>
                <a:ea typeface="Times New Roman"/>
                <a:cs typeface="Times New Roman"/>
                <a:sym typeface="Times New Roman"/>
              </a:rPr>
              <a:t>Ideas about project risk are generated under the leadership of a facilitator, either in a traditional</a:t>
            </a:r>
            <a:endParaRPr sz="1300" dirty="0">
              <a:latin typeface="Times New Roman"/>
              <a:ea typeface="Times New Roman"/>
              <a:cs typeface="Times New Roman"/>
              <a:sym typeface="Times New Roman"/>
            </a:endParaRPr>
          </a:p>
          <a:p>
            <a:pPr marL="698500"/>
            <a:r>
              <a:rPr lang="en-US" sz="1300" dirty="0">
                <a:latin typeface="Times New Roman"/>
                <a:ea typeface="Times New Roman"/>
                <a:cs typeface="Times New Roman"/>
                <a:sym typeface="Times New Roman"/>
              </a:rPr>
              <a:t>free-form brainstorm session or structured mass interviewing techniques.</a:t>
            </a:r>
            <a:endParaRPr sz="1300" dirty="0">
              <a:latin typeface="Times New Roman"/>
              <a:ea typeface="Times New Roman"/>
              <a:cs typeface="Times New Roman"/>
              <a:sym typeface="Times New Roman"/>
            </a:endParaRPr>
          </a:p>
          <a:p>
            <a:pPr marL="698500" indent="-228600">
              <a:spcBef>
                <a:spcPts val="315"/>
              </a:spcBef>
              <a:buClr>
                <a:srgbClr val="003366"/>
              </a:buClr>
              <a:buSzPts val="950"/>
              <a:buFont typeface="Times New Roman"/>
              <a:buChar char="-"/>
            </a:pPr>
            <a:r>
              <a:rPr lang="en-US" sz="1300" dirty="0">
                <a:latin typeface="Times New Roman"/>
                <a:ea typeface="Times New Roman"/>
                <a:cs typeface="Times New Roman"/>
                <a:sym typeface="Times New Roman"/>
              </a:rPr>
              <a:t>Categories of risk, such as in a risk breakdown structure, can be used as a framework.</a:t>
            </a:r>
            <a:endParaRPr sz="1300" dirty="0">
              <a:latin typeface="Times New Roman"/>
              <a:ea typeface="Times New Roman"/>
              <a:cs typeface="Times New Roman"/>
              <a:sym typeface="Times New Roman"/>
            </a:endParaRPr>
          </a:p>
          <a:p>
            <a:pPr marL="698500" indent="-228600">
              <a:spcBef>
                <a:spcPts val="310"/>
              </a:spcBef>
              <a:buClr>
                <a:srgbClr val="003366"/>
              </a:buClr>
              <a:buSzPts val="950"/>
              <a:buFont typeface="Times New Roman"/>
              <a:buChar char="-"/>
            </a:pPr>
            <a:r>
              <a:rPr lang="en-US" sz="1300" dirty="0">
                <a:latin typeface="Times New Roman"/>
                <a:ea typeface="Times New Roman"/>
                <a:cs typeface="Times New Roman"/>
                <a:sym typeface="Times New Roman"/>
              </a:rPr>
              <a:t>Risks are then identified and categorized by type of risk and their definitions are refined.</a:t>
            </a:r>
            <a:endParaRPr sz="1300" dirty="0">
              <a:latin typeface="Times New Roman"/>
              <a:ea typeface="Times New Roman"/>
              <a:cs typeface="Times New Roman"/>
              <a:sym typeface="Times New Roman"/>
            </a:endParaRPr>
          </a:p>
          <a:p>
            <a:pPr marL="355600" indent="-342900">
              <a:spcBef>
                <a:spcPts val="330"/>
              </a:spcBef>
              <a:buClr>
                <a:srgbClr val="003366"/>
              </a:buClr>
              <a:buSzPts val="1050"/>
              <a:buFont typeface="Times New Roman"/>
              <a:buAutoNum type="arabicPeriod" startAt="2"/>
            </a:pPr>
            <a:r>
              <a:rPr lang="en-US" sz="1400" b="1" dirty="0">
                <a:latin typeface="Times New Roman"/>
                <a:ea typeface="Times New Roman"/>
                <a:cs typeface="Times New Roman"/>
                <a:sym typeface="Times New Roman"/>
              </a:rPr>
              <a:t>Delphi technique. </a:t>
            </a:r>
            <a:r>
              <a:rPr lang="en-US" sz="1200" dirty="0">
                <a:latin typeface="Times New Roman"/>
                <a:ea typeface="Times New Roman"/>
                <a:cs typeface="Times New Roman"/>
                <a:sym typeface="Times New Roman"/>
              </a:rPr>
              <a:t>A way to reach a consensus of experts.</a:t>
            </a:r>
            <a:endParaRPr sz="1200" dirty="0">
              <a:latin typeface="Times New Roman"/>
              <a:ea typeface="Times New Roman"/>
              <a:cs typeface="Times New Roman"/>
              <a:sym typeface="Times New Roman"/>
            </a:endParaRPr>
          </a:p>
          <a:p>
            <a:pPr marL="698500" lvl="1" indent="-228600">
              <a:spcBef>
                <a:spcPts val="320"/>
              </a:spcBef>
              <a:buClr>
                <a:srgbClr val="003366"/>
              </a:buClr>
              <a:buSzPts val="950"/>
              <a:buFont typeface="Times New Roman"/>
              <a:buChar char="-"/>
            </a:pPr>
            <a:r>
              <a:rPr lang="en-US" sz="1300" dirty="0">
                <a:latin typeface="Times New Roman"/>
                <a:ea typeface="Times New Roman"/>
                <a:cs typeface="Times New Roman"/>
                <a:sym typeface="Times New Roman"/>
              </a:rPr>
              <a:t>Project risk experts participate in this technique </a:t>
            </a:r>
            <a:r>
              <a:rPr lang="en-US" sz="1300" b="1" dirty="0">
                <a:latin typeface="Times New Roman"/>
                <a:ea typeface="Times New Roman"/>
                <a:cs typeface="Times New Roman"/>
                <a:sym typeface="Times New Roman"/>
              </a:rPr>
              <a:t>anonymously</a:t>
            </a:r>
            <a:r>
              <a:rPr lang="en-US"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a:p>
            <a:pPr marL="698500" lvl="1" indent="-228600">
              <a:spcBef>
                <a:spcPts val="310"/>
              </a:spcBef>
              <a:buClr>
                <a:srgbClr val="003366"/>
              </a:buClr>
              <a:buSzPts val="950"/>
              <a:buFont typeface="Times New Roman"/>
              <a:buChar char="-"/>
            </a:pPr>
            <a:r>
              <a:rPr lang="en-US" sz="1300" dirty="0">
                <a:latin typeface="Times New Roman"/>
                <a:ea typeface="Times New Roman"/>
                <a:cs typeface="Times New Roman"/>
                <a:sym typeface="Times New Roman"/>
              </a:rPr>
              <a:t>A facilitator uses a questionnaire to solicit ideas about the important project risks.</a:t>
            </a:r>
            <a:endParaRPr sz="1300" dirty="0">
              <a:latin typeface="Times New Roman"/>
              <a:ea typeface="Times New Roman"/>
              <a:cs typeface="Times New Roman"/>
              <a:sym typeface="Times New Roman"/>
            </a:endParaRPr>
          </a:p>
          <a:p>
            <a:pPr marL="698500" lvl="1" indent="-228600">
              <a:spcBef>
                <a:spcPts val="315"/>
              </a:spcBef>
              <a:buClr>
                <a:srgbClr val="003366"/>
              </a:buClr>
              <a:buSzPts val="950"/>
              <a:buFont typeface="Times New Roman"/>
              <a:buChar char="-"/>
            </a:pPr>
            <a:r>
              <a:rPr lang="en-US" sz="1300" dirty="0">
                <a:latin typeface="Times New Roman"/>
                <a:ea typeface="Times New Roman"/>
                <a:cs typeface="Times New Roman"/>
                <a:sym typeface="Times New Roman"/>
              </a:rPr>
              <a:t>The responses are summarized and are then recirculated to the experts for further comment.</a:t>
            </a:r>
            <a:endParaRPr sz="1300" dirty="0">
              <a:latin typeface="Times New Roman"/>
              <a:ea typeface="Times New Roman"/>
              <a:cs typeface="Times New Roman"/>
              <a:sym typeface="Times New Roman"/>
            </a:endParaRPr>
          </a:p>
          <a:p>
            <a:pPr marL="698500" lvl="1" indent="-228600">
              <a:spcBef>
                <a:spcPts val="310"/>
              </a:spcBef>
              <a:buClr>
                <a:srgbClr val="003366"/>
              </a:buClr>
              <a:buSzPts val="950"/>
              <a:buFont typeface="Times New Roman"/>
              <a:buChar char="-"/>
            </a:pPr>
            <a:r>
              <a:rPr lang="en-US" sz="1300" dirty="0">
                <a:latin typeface="Times New Roman"/>
                <a:ea typeface="Times New Roman"/>
                <a:cs typeface="Times New Roman"/>
                <a:sym typeface="Times New Roman"/>
              </a:rPr>
              <a:t>Consensus may be reached in a few rounds of this process.</a:t>
            </a:r>
            <a:endParaRPr sz="1300" dirty="0">
              <a:latin typeface="Times New Roman"/>
              <a:ea typeface="Times New Roman"/>
              <a:cs typeface="Times New Roman"/>
              <a:sym typeface="Times New Roman"/>
            </a:endParaRPr>
          </a:p>
          <a:p>
            <a:pPr marL="698500" marR="106679" lvl="1" indent="-228600">
              <a:spcBef>
                <a:spcPts val="315"/>
              </a:spcBef>
              <a:buClr>
                <a:srgbClr val="003366"/>
              </a:buClr>
              <a:buSzPts val="950"/>
              <a:buFont typeface="Times New Roman"/>
              <a:buChar char="-"/>
            </a:pPr>
            <a:r>
              <a:rPr lang="en-US" sz="1300" dirty="0">
                <a:latin typeface="Times New Roman"/>
                <a:ea typeface="Times New Roman"/>
                <a:cs typeface="Times New Roman"/>
                <a:sym typeface="Times New Roman"/>
              </a:rPr>
              <a:t>The Delphi technique helps </a:t>
            </a:r>
            <a:r>
              <a:rPr lang="en-US" sz="1300" b="1" dirty="0">
                <a:latin typeface="Times New Roman"/>
                <a:ea typeface="Times New Roman"/>
                <a:cs typeface="Times New Roman"/>
                <a:sym typeface="Times New Roman"/>
              </a:rPr>
              <a:t>reduce bias in the data </a:t>
            </a:r>
            <a:r>
              <a:rPr lang="en-US" sz="1300" dirty="0">
                <a:latin typeface="Times New Roman"/>
                <a:ea typeface="Times New Roman"/>
                <a:cs typeface="Times New Roman"/>
                <a:sym typeface="Times New Roman"/>
              </a:rPr>
              <a:t>and </a:t>
            </a:r>
            <a:r>
              <a:rPr lang="en-US" sz="1300" b="1" dirty="0">
                <a:latin typeface="Times New Roman"/>
                <a:ea typeface="Times New Roman"/>
                <a:cs typeface="Times New Roman"/>
                <a:sym typeface="Times New Roman"/>
              </a:rPr>
              <a:t>keeps any one person from having  undue influence on the outcome</a:t>
            </a:r>
            <a:r>
              <a:rPr lang="en-US" sz="1300" dirty="0">
                <a:latin typeface="Times New Roman"/>
                <a:ea typeface="Times New Roman"/>
                <a:cs typeface="Times New Roman"/>
                <a:sym typeface="Times New Roman"/>
              </a:rPr>
              <a:t>.</a:t>
            </a:r>
            <a:endParaRPr sz="1300" dirty="0">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AD5A6F2A-5381-4AC7-B1D2-CF07252C7C8A}"/>
                  </a:ext>
                </a:extLst>
              </p14:cNvPr>
              <p14:cNvContentPartPr/>
              <p14:nvPr/>
            </p14:nvContentPartPr>
            <p14:xfrm>
              <a:off x="3135960" y="3580560"/>
              <a:ext cx="277200" cy="1921320"/>
            </p14:xfrm>
          </p:contentPart>
        </mc:Choice>
        <mc:Fallback xmlns="">
          <p:pic>
            <p:nvPicPr>
              <p:cNvPr id="2" name="Ink 1">
                <a:extLst>
                  <a:ext uri="{FF2B5EF4-FFF2-40B4-BE49-F238E27FC236}">
                    <a16:creationId xmlns:a16="http://schemas.microsoft.com/office/drawing/2014/main" id="{AD5A6F2A-5381-4AC7-B1D2-CF07252C7C8A}"/>
                  </a:ext>
                </a:extLst>
              </p:cNvPr>
              <p:cNvPicPr/>
              <p:nvPr/>
            </p:nvPicPr>
            <p:blipFill>
              <a:blip r:embed="rId6"/>
              <a:stretch>
                <a:fillRect/>
              </a:stretch>
            </p:blipFill>
            <p:spPr>
              <a:xfrm>
                <a:off x="3126600" y="3571200"/>
                <a:ext cx="295920" cy="194004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grpSp>
        <p:nvGrpSpPr>
          <p:cNvPr id="213" name="Google Shape;213;p32"/>
          <p:cNvGrpSpPr/>
          <p:nvPr/>
        </p:nvGrpSpPr>
        <p:grpSpPr>
          <a:xfrm>
            <a:off x="2171701" y="670559"/>
            <a:ext cx="3573779" cy="1011936"/>
            <a:chOff x="647700" y="670559"/>
            <a:chExt cx="3573779" cy="1011936"/>
          </a:xfrm>
        </p:grpSpPr>
        <p:pic>
          <p:nvPicPr>
            <p:cNvPr id="214" name="Google Shape;214;p32"/>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215" name="Google Shape;215;p32"/>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216" name="Google Shape;216;p32"/>
          <p:cNvSpPr txBox="1">
            <a:spLocks noGrp="1"/>
          </p:cNvSpPr>
          <p:nvPr>
            <p:ph type="title"/>
          </p:nvPr>
        </p:nvSpPr>
        <p:spPr>
          <a:xfrm>
            <a:off x="2442158" y="791083"/>
            <a:ext cx="9191823" cy="1556580"/>
          </a:xfrm>
          <a:prstGeom prst="rect">
            <a:avLst/>
          </a:prstGeom>
          <a:noFill/>
          <a:ln>
            <a:noFill/>
          </a:ln>
        </p:spPr>
        <p:txBody>
          <a:bodyPr spcFirstLastPara="1" vert="horz" wrap="square" lIns="0" tIns="12700" rIns="0" bIns="0" rtlCol="0" anchor="t" anchorCtr="0">
            <a:spAutoFit/>
          </a:bodyPr>
          <a:lstStyle/>
          <a:p>
            <a:pPr marL="12700">
              <a:lnSpc>
                <a:spcPct val="114027"/>
              </a:lnSpc>
              <a:spcBef>
                <a:spcPts val="0"/>
              </a:spcBef>
            </a:pPr>
            <a:r>
              <a:rPr lang="en-US" dirty="0"/>
              <a:t>Identify Risks</a:t>
            </a:r>
            <a:endParaRPr dirty="0"/>
          </a:p>
          <a:p>
            <a:pPr marL="12700">
              <a:lnSpc>
                <a:spcPct val="114027"/>
              </a:lnSpc>
              <a:spcBef>
                <a:spcPts val="0"/>
              </a:spcBef>
            </a:pPr>
            <a:r>
              <a:rPr lang="en-US" dirty="0">
                <a:solidFill>
                  <a:srgbClr val="0099CC"/>
                </a:solidFill>
              </a:rPr>
              <a:t>Tools &amp; Techniques (T&amp;T)</a:t>
            </a:r>
            <a:endParaRPr dirty="0"/>
          </a:p>
        </p:txBody>
      </p:sp>
      <p:sp>
        <p:nvSpPr>
          <p:cNvPr id="217" name="Google Shape;217;p32"/>
          <p:cNvSpPr txBox="1"/>
          <p:nvPr/>
        </p:nvSpPr>
        <p:spPr>
          <a:xfrm>
            <a:off x="2555543" y="2462911"/>
            <a:ext cx="5350499" cy="321232"/>
          </a:xfrm>
          <a:prstGeom prst="rect">
            <a:avLst/>
          </a:prstGeom>
          <a:noFill/>
          <a:ln>
            <a:noFill/>
          </a:ln>
        </p:spPr>
        <p:txBody>
          <a:bodyPr spcFirstLastPara="1" wrap="square" lIns="0" tIns="13325" rIns="0" bIns="0" anchor="t" anchorCtr="0">
            <a:spAutoFit/>
          </a:bodyPr>
          <a:lstStyle/>
          <a:p>
            <a:pPr marL="12700"/>
            <a:r>
              <a:rPr lang="en-US" sz="1500" b="1" dirty="0">
                <a:solidFill>
                  <a:srgbClr val="003366"/>
                </a:solidFill>
                <a:latin typeface="Times New Roman"/>
                <a:ea typeface="Times New Roman"/>
                <a:cs typeface="Times New Roman"/>
                <a:sym typeface="Times New Roman"/>
              </a:rPr>
              <a:t>1.	</a:t>
            </a:r>
            <a:r>
              <a:rPr lang="en-US" sz="2000" b="1" dirty="0">
                <a:solidFill>
                  <a:srgbClr val="003366"/>
                </a:solidFill>
                <a:latin typeface="Times New Roman"/>
                <a:ea typeface="Times New Roman"/>
                <a:cs typeface="Times New Roman"/>
                <a:sym typeface="Times New Roman"/>
              </a:rPr>
              <a:t>Information Gathering Techniques -</a:t>
            </a:r>
            <a:endParaRPr sz="2000" dirty="0">
              <a:latin typeface="Times New Roman"/>
              <a:ea typeface="Times New Roman"/>
              <a:cs typeface="Times New Roman"/>
              <a:sym typeface="Times New Roman"/>
            </a:endParaRPr>
          </a:p>
        </p:txBody>
      </p:sp>
      <p:sp>
        <p:nvSpPr>
          <p:cNvPr id="218" name="Google Shape;218;p32"/>
          <p:cNvSpPr txBox="1"/>
          <p:nvPr/>
        </p:nvSpPr>
        <p:spPr>
          <a:xfrm>
            <a:off x="2956305" y="2857627"/>
            <a:ext cx="126364" cy="175038"/>
          </a:xfrm>
          <a:prstGeom prst="rect">
            <a:avLst/>
          </a:prstGeom>
          <a:noFill/>
          <a:ln>
            <a:noFill/>
          </a:ln>
        </p:spPr>
        <p:txBody>
          <a:bodyPr spcFirstLastPara="1" wrap="square" lIns="0" tIns="13325" rIns="0" bIns="0" anchor="t" anchorCtr="0">
            <a:spAutoFit/>
          </a:bodyPr>
          <a:lstStyle/>
          <a:p>
            <a:pPr marL="12700"/>
            <a:r>
              <a:rPr lang="en-US" sz="1050" b="1">
                <a:solidFill>
                  <a:srgbClr val="003366"/>
                </a:solidFill>
                <a:latin typeface="Times New Roman"/>
                <a:ea typeface="Times New Roman"/>
                <a:cs typeface="Times New Roman"/>
                <a:sym typeface="Times New Roman"/>
              </a:rPr>
              <a:t>3.</a:t>
            </a:r>
            <a:endParaRPr sz="1050">
              <a:latin typeface="Times New Roman"/>
              <a:ea typeface="Times New Roman"/>
              <a:cs typeface="Times New Roman"/>
              <a:sym typeface="Times New Roman"/>
            </a:endParaRPr>
          </a:p>
        </p:txBody>
      </p:sp>
      <p:sp>
        <p:nvSpPr>
          <p:cNvPr id="219" name="Google Shape;219;p32"/>
          <p:cNvSpPr txBox="1"/>
          <p:nvPr/>
        </p:nvSpPr>
        <p:spPr>
          <a:xfrm>
            <a:off x="2956305" y="3296792"/>
            <a:ext cx="126364" cy="175038"/>
          </a:xfrm>
          <a:prstGeom prst="rect">
            <a:avLst/>
          </a:prstGeom>
          <a:noFill/>
          <a:ln>
            <a:noFill/>
          </a:ln>
        </p:spPr>
        <p:txBody>
          <a:bodyPr spcFirstLastPara="1" wrap="square" lIns="0" tIns="13325" rIns="0" bIns="0" anchor="t" anchorCtr="0">
            <a:spAutoFit/>
          </a:bodyPr>
          <a:lstStyle/>
          <a:p>
            <a:pPr marL="12700"/>
            <a:r>
              <a:rPr lang="en-US" sz="1050" b="1">
                <a:solidFill>
                  <a:srgbClr val="003366"/>
                </a:solidFill>
                <a:latin typeface="Times New Roman"/>
                <a:ea typeface="Times New Roman"/>
                <a:cs typeface="Times New Roman"/>
                <a:sym typeface="Times New Roman"/>
              </a:rPr>
              <a:t>4.</a:t>
            </a:r>
            <a:endParaRPr sz="1050">
              <a:latin typeface="Times New Roman"/>
              <a:ea typeface="Times New Roman"/>
              <a:cs typeface="Times New Roman"/>
              <a:sym typeface="Times New Roman"/>
            </a:endParaRPr>
          </a:p>
        </p:txBody>
      </p:sp>
      <p:sp>
        <p:nvSpPr>
          <p:cNvPr id="220" name="Google Shape;220;p32"/>
          <p:cNvSpPr txBox="1"/>
          <p:nvPr/>
        </p:nvSpPr>
        <p:spPr>
          <a:xfrm>
            <a:off x="3413505" y="2813431"/>
            <a:ext cx="6507480" cy="862330"/>
          </a:xfrm>
          <a:prstGeom prst="rect">
            <a:avLst/>
          </a:prstGeom>
          <a:noFill/>
          <a:ln>
            <a:noFill/>
          </a:ln>
        </p:spPr>
        <p:txBody>
          <a:bodyPr spcFirstLastPara="1" wrap="square" lIns="0" tIns="13325" rIns="0" bIns="0" anchor="t" anchorCtr="0">
            <a:spAutoFit/>
          </a:bodyPr>
          <a:lstStyle/>
          <a:p>
            <a:pPr marL="12700" marR="80010"/>
            <a:r>
              <a:rPr lang="en-US" sz="1400" b="1" dirty="0">
                <a:solidFill>
                  <a:srgbClr val="003366"/>
                </a:solidFill>
                <a:latin typeface="Times New Roman"/>
                <a:ea typeface="Times New Roman"/>
                <a:cs typeface="Times New Roman"/>
                <a:sym typeface="Times New Roman"/>
              </a:rPr>
              <a:t>Interviewing - </a:t>
            </a:r>
            <a:r>
              <a:rPr lang="en-US" sz="1200" dirty="0">
                <a:solidFill>
                  <a:srgbClr val="003366"/>
                </a:solidFill>
                <a:latin typeface="Times New Roman"/>
                <a:ea typeface="Times New Roman"/>
                <a:cs typeface="Times New Roman"/>
                <a:sym typeface="Times New Roman"/>
              </a:rPr>
              <a:t>Interviewing experienced project participants, stakeholders, and subject matter experts  helps to identify risks.</a:t>
            </a:r>
            <a:endParaRPr sz="1200" dirty="0">
              <a:latin typeface="Times New Roman"/>
              <a:ea typeface="Times New Roman"/>
              <a:cs typeface="Times New Roman"/>
              <a:sym typeface="Times New Roman"/>
            </a:endParaRPr>
          </a:p>
          <a:p>
            <a:pPr marL="12700" marR="5080" indent="43814">
              <a:spcBef>
                <a:spcPts val="335"/>
              </a:spcBef>
            </a:pPr>
            <a:r>
              <a:rPr lang="en-US" sz="1400" b="1" dirty="0">
                <a:solidFill>
                  <a:srgbClr val="003366"/>
                </a:solidFill>
                <a:latin typeface="Times New Roman"/>
                <a:ea typeface="Times New Roman"/>
                <a:cs typeface="Times New Roman"/>
                <a:sym typeface="Times New Roman"/>
              </a:rPr>
              <a:t>Root cause analysis (RCA) - </a:t>
            </a:r>
            <a:r>
              <a:rPr lang="en-US" sz="1400" dirty="0">
                <a:solidFill>
                  <a:srgbClr val="003366"/>
                </a:solidFill>
                <a:latin typeface="Times New Roman"/>
                <a:ea typeface="Times New Roman"/>
                <a:cs typeface="Times New Roman"/>
                <a:sym typeface="Times New Roman"/>
              </a:rPr>
              <a:t>method of problem solving </a:t>
            </a:r>
            <a:r>
              <a:rPr lang="en-US" sz="1400" b="1" dirty="0">
                <a:solidFill>
                  <a:srgbClr val="003366"/>
                </a:solidFill>
                <a:latin typeface="Times New Roman"/>
                <a:ea typeface="Times New Roman"/>
                <a:cs typeface="Times New Roman"/>
                <a:sym typeface="Times New Roman"/>
              </a:rPr>
              <a:t>- </a:t>
            </a:r>
            <a:r>
              <a:rPr lang="en-US" sz="1200" dirty="0">
                <a:solidFill>
                  <a:srgbClr val="003366"/>
                </a:solidFill>
                <a:latin typeface="Times New Roman"/>
                <a:ea typeface="Times New Roman"/>
                <a:cs typeface="Times New Roman"/>
                <a:sym typeface="Times New Roman"/>
              </a:rPr>
              <a:t>used to identify a problem, discover  the underlying causes that lead to it, and develop preventive action.</a:t>
            </a:r>
            <a:endParaRPr sz="1200" dirty="0">
              <a:latin typeface="Times New Roman"/>
              <a:ea typeface="Times New Roman"/>
              <a:cs typeface="Times New Roman"/>
              <a:sym typeface="Times New Roman"/>
            </a:endParaRPr>
          </a:p>
        </p:txBody>
      </p:sp>
      <p:pic>
        <p:nvPicPr>
          <p:cNvPr id="221" name="Google Shape;221;p32"/>
          <p:cNvPicPr preferRelativeResize="0"/>
          <p:nvPr/>
        </p:nvPicPr>
        <p:blipFill rotWithShape="1">
          <a:blip r:embed="rId5">
            <a:alphaModFix/>
          </a:blip>
          <a:srcRect/>
          <a:stretch/>
        </p:blipFill>
        <p:spPr>
          <a:xfrm>
            <a:off x="7696200" y="3733800"/>
            <a:ext cx="2209800" cy="2769108"/>
          </a:xfrm>
          <a:prstGeom prst="rect">
            <a:avLst/>
          </a:prstGeom>
          <a:noFill/>
          <a:ln>
            <a:noFill/>
          </a:ln>
        </p:spPr>
      </p:pic>
      <p:pic>
        <p:nvPicPr>
          <p:cNvPr id="222" name="Google Shape;222;p32"/>
          <p:cNvPicPr preferRelativeResize="0"/>
          <p:nvPr/>
        </p:nvPicPr>
        <p:blipFill rotWithShape="1">
          <a:blip r:embed="rId6">
            <a:alphaModFix/>
          </a:blip>
          <a:srcRect/>
          <a:stretch/>
        </p:blipFill>
        <p:spPr>
          <a:xfrm>
            <a:off x="8029589" y="6581823"/>
            <a:ext cx="1467592" cy="171748"/>
          </a:xfrm>
          <a:prstGeom prst="rect">
            <a:avLst/>
          </a:prstGeom>
          <a:noFill/>
          <a:ln>
            <a:noFill/>
          </a:ln>
        </p:spPr>
      </p:pic>
      <p:pic>
        <p:nvPicPr>
          <p:cNvPr id="223" name="Google Shape;223;p32"/>
          <p:cNvPicPr preferRelativeResize="0"/>
          <p:nvPr/>
        </p:nvPicPr>
        <p:blipFill rotWithShape="1">
          <a:blip r:embed="rId7">
            <a:alphaModFix/>
          </a:blip>
          <a:srcRect/>
          <a:stretch/>
        </p:blipFill>
        <p:spPr>
          <a:xfrm>
            <a:off x="3086100" y="3809998"/>
            <a:ext cx="4381500" cy="294284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grpSp>
        <p:nvGrpSpPr>
          <p:cNvPr id="228" name="Google Shape;228;p33"/>
          <p:cNvGrpSpPr/>
          <p:nvPr/>
        </p:nvGrpSpPr>
        <p:grpSpPr>
          <a:xfrm>
            <a:off x="2171701" y="670559"/>
            <a:ext cx="3573779" cy="1011936"/>
            <a:chOff x="647700" y="670559"/>
            <a:chExt cx="3573779" cy="1011936"/>
          </a:xfrm>
        </p:grpSpPr>
        <p:pic>
          <p:nvPicPr>
            <p:cNvPr id="229" name="Google Shape;229;p33"/>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230" name="Google Shape;230;p33"/>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231" name="Google Shape;231;p33"/>
          <p:cNvSpPr txBox="1">
            <a:spLocks noGrp="1"/>
          </p:cNvSpPr>
          <p:nvPr>
            <p:ph type="title"/>
          </p:nvPr>
        </p:nvSpPr>
        <p:spPr>
          <a:xfrm>
            <a:off x="2442158" y="791083"/>
            <a:ext cx="8249287" cy="1556580"/>
          </a:xfrm>
          <a:prstGeom prst="rect">
            <a:avLst/>
          </a:prstGeom>
          <a:noFill/>
          <a:ln>
            <a:noFill/>
          </a:ln>
        </p:spPr>
        <p:txBody>
          <a:bodyPr spcFirstLastPara="1" vert="horz" wrap="square" lIns="0" tIns="12700" rIns="0" bIns="0" rtlCol="0" anchor="t" anchorCtr="0">
            <a:spAutoFit/>
          </a:bodyPr>
          <a:lstStyle/>
          <a:p>
            <a:pPr marL="12700">
              <a:lnSpc>
                <a:spcPct val="114027"/>
              </a:lnSpc>
              <a:spcBef>
                <a:spcPts val="0"/>
              </a:spcBef>
            </a:pPr>
            <a:r>
              <a:rPr lang="en-US" dirty="0"/>
              <a:t>Identify Risks</a:t>
            </a:r>
            <a:endParaRPr dirty="0"/>
          </a:p>
          <a:p>
            <a:pPr marL="12700">
              <a:lnSpc>
                <a:spcPct val="114027"/>
              </a:lnSpc>
              <a:spcBef>
                <a:spcPts val="0"/>
              </a:spcBef>
            </a:pPr>
            <a:r>
              <a:rPr lang="en-US" dirty="0">
                <a:solidFill>
                  <a:srgbClr val="0099CC"/>
                </a:solidFill>
              </a:rPr>
              <a:t>Tools &amp; Techniques (T&amp;T)</a:t>
            </a:r>
            <a:endParaRPr dirty="0"/>
          </a:p>
        </p:txBody>
      </p:sp>
      <p:sp>
        <p:nvSpPr>
          <p:cNvPr id="232" name="Google Shape;232;p33"/>
          <p:cNvSpPr txBox="1"/>
          <p:nvPr/>
        </p:nvSpPr>
        <p:spPr>
          <a:xfrm>
            <a:off x="2555543" y="2386711"/>
            <a:ext cx="4000001" cy="321232"/>
          </a:xfrm>
          <a:prstGeom prst="rect">
            <a:avLst/>
          </a:prstGeom>
          <a:noFill/>
          <a:ln>
            <a:noFill/>
          </a:ln>
        </p:spPr>
        <p:txBody>
          <a:bodyPr spcFirstLastPara="1" wrap="square" lIns="0" tIns="13325" rIns="0" bIns="0" anchor="t" anchorCtr="0">
            <a:spAutoFit/>
          </a:bodyPr>
          <a:lstStyle/>
          <a:p>
            <a:pPr marL="12700"/>
            <a:r>
              <a:rPr lang="en-US" sz="1500" b="1" dirty="0">
                <a:solidFill>
                  <a:srgbClr val="003366"/>
                </a:solidFill>
                <a:latin typeface="Times New Roman"/>
                <a:ea typeface="Times New Roman"/>
                <a:cs typeface="Times New Roman"/>
                <a:sym typeface="Times New Roman"/>
              </a:rPr>
              <a:t>3.	</a:t>
            </a:r>
            <a:r>
              <a:rPr lang="en-US" sz="2000" b="1" dirty="0">
                <a:solidFill>
                  <a:srgbClr val="003366"/>
                </a:solidFill>
                <a:latin typeface="Times New Roman"/>
                <a:ea typeface="Times New Roman"/>
                <a:cs typeface="Times New Roman"/>
                <a:sym typeface="Times New Roman"/>
              </a:rPr>
              <a:t>Checklist Analysis</a:t>
            </a:r>
            <a:endParaRPr sz="2000" dirty="0">
              <a:latin typeface="Times New Roman"/>
              <a:ea typeface="Times New Roman"/>
              <a:cs typeface="Times New Roman"/>
              <a:sym typeface="Times New Roman"/>
            </a:endParaRPr>
          </a:p>
        </p:txBody>
      </p:sp>
      <p:sp>
        <p:nvSpPr>
          <p:cNvPr id="233" name="Google Shape;233;p33"/>
          <p:cNvSpPr txBox="1"/>
          <p:nvPr/>
        </p:nvSpPr>
        <p:spPr>
          <a:xfrm>
            <a:off x="2956305" y="3464434"/>
            <a:ext cx="92710" cy="442595"/>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a:p>
            <a:pPr marL="12700">
              <a:spcBef>
                <a:spcPts val="755"/>
              </a:spcBef>
            </a:pPr>
            <a:r>
              <a:rPr lang="en-US" sz="1050">
                <a:solidFill>
                  <a:srgbClr val="003366"/>
                </a:solidFill>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p:txBody>
      </p:sp>
      <p:sp>
        <p:nvSpPr>
          <p:cNvPr id="234" name="Google Shape;234;p33"/>
          <p:cNvSpPr txBox="1"/>
          <p:nvPr/>
        </p:nvSpPr>
        <p:spPr>
          <a:xfrm>
            <a:off x="2956305" y="4189857"/>
            <a:ext cx="92710"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p:txBody>
      </p:sp>
      <p:sp>
        <p:nvSpPr>
          <p:cNvPr id="235" name="Google Shape;235;p33"/>
          <p:cNvSpPr txBox="1"/>
          <p:nvPr/>
        </p:nvSpPr>
        <p:spPr>
          <a:xfrm>
            <a:off x="2956305" y="2737231"/>
            <a:ext cx="6972934" cy="1861820"/>
          </a:xfrm>
          <a:prstGeom prst="rect">
            <a:avLst/>
          </a:prstGeom>
          <a:noFill/>
          <a:ln>
            <a:noFill/>
          </a:ln>
        </p:spPr>
        <p:txBody>
          <a:bodyPr spcFirstLastPara="1" wrap="square" lIns="0" tIns="13325" rIns="0" bIns="0" anchor="t" anchorCtr="0">
            <a:spAutoFit/>
          </a:bodyPr>
          <a:lstStyle/>
          <a:p>
            <a:pPr marL="469900" marR="5080" indent="-457200"/>
            <a:r>
              <a:rPr lang="en-US" sz="1050">
                <a:solidFill>
                  <a:srgbClr val="003366"/>
                </a:solidFill>
                <a:latin typeface="Times New Roman"/>
                <a:ea typeface="Times New Roman"/>
                <a:cs typeface="Times New Roman"/>
                <a:sym typeface="Times New Roman"/>
              </a:rPr>
              <a:t>–	</a:t>
            </a:r>
            <a:r>
              <a:rPr lang="en-US" sz="1400">
                <a:solidFill>
                  <a:srgbClr val="003366"/>
                </a:solidFill>
                <a:latin typeface="Times New Roman"/>
                <a:ea typeface="Times New Roman"/>
                <a:cs typeface="Times New Roman"/>
                <a:sym typeface="Times New Roman"/>
              </a:rPr>
              <a:t>Risk identification checklists are developed based on historical information and knowledge  that has been accumulated from previous similar projects and from other sources of  information.</a:t>
            </a:r>
            <a:endParaRPr sz="1400">
              <a:latin typeface="Times New Roman"/>
              <a:ea typeface="Times New Roman"/>
              <a:cs typeface="Times New Roman"/>
              <a:sym typeface="Times New Roman"/>
            </a:endParaRPr>
          </a:p>
          <a:p>
            <a:pPr marL="469900">
              <a:spcBef>
                <a:spcPts val="335"/>
              </a:spcBef>
            </a:pPr>
            <a:r>
              <a:rPr lang="en-US" sz="1400">
                <a:solidFill>
                  <a:srgbClr val="003366"/>
                </a:solidFill>
                <a:latin typeface="Times New Roman"/>
                <a:ea typeface="Times New Roman"/>
                <a:cs typeface="Times New Roman"/>
                <a:sym typeface="Times New Roman"/>
              </a:rPr>
              <a:t>The lowest level of the RBS can also be used as a risk checklist.</a:t>
            </a:r>
            <a:endParaRPr sz="1400">
              <a:latin typeface="Times New Roman"/>
              <a:ea typeface="Times New Roman"/>
              <a:cs typeface="Times New Roman"/>
              <a:sym typeface="Times New Roman"/>
            </a:endParaRPr>
          </a:p>
          <a:p>
            <a:pPr marL="469900" marR="229870">
              <a:spcBef>
                <a:spcPts val="335"/>
              </a:spcBef>
            </a:pPr>
            <a:r>
              <a:rPr lang="en-US" sz="1400">
                <a:solidFill>
                  <a:srgbClr val="003366"/>
                </a:solidFill>
                <a:latin typeface="Times New Roman"/>
                <a:ea typeface="Times New Roman"/>
                <a:cs typeface="Times New Roman"/>
                <a:sym typeface="Times New Roman"/>
              </a:rPr>
              <a:t>Care should be taken to ensure the checklist is not used to avoid the effort of proper risk  identification.</a:t>
            </a:r>
            <a:endParaRPr sz="1400">
              <a:latin typeface="Times New Roman"/>
              <a:ea typeface="Times New Roman"/>
              <a:cs typeface="Times New Roman"/>
              <a:sym typeface="Times New Roman"/>
            </a:endParaRPr>
          </a:p>
          <a:p>
            <a:pPr marL="469900">
              <a:spcBef>
                <a:spcPts val="335"/>
              </a:spcBef>
            </a:pPr>
            <a:r>
              <a:rPr lang="en-US" sz="1400">
                <a:solidFill>
                  <a:srgbClr val="003366"/>
                </a:solidFill>
                <a:latin typeface="Times New Roman"/>
                <a:ea typeface="Times New Roman"/>
                <a:cs typeface="Times New Roman"/>
                <a:sym typeface="Times New Roman"/>
              </a:rPr>
              <a:t>The checklist should be reviewed during project closure to incorporate new lessons learned</a:t>
            </a:r>
            <a:endParaRPr sz="1400">
              <a:latin typeface="Times New Roman"/>
              <a:ea typeface="Times New Roman"/>
              <a:cs typeface="Times New Roman"/>
              <a:sym typeface="Times New Roman"/>
            </a:endParaRPr>
          </a:p>
          <a:p>
            <a:pPr marL="469900"/>
            <a:r>
              <a:rPr lang="en-US" sz="1400">
                <a:solidFill>
                  <a:srgbClr val="003366"/>
                </a:solidFill>
                <a:latin typeface="Times New Roman"/>
                <a:ea typeface="Times New Roman"/>
                <a:cs typeface="Times New Roman"/>
                <a:sym typeface="Times New Roman"/>
              </a:rPr>
              <a:t>and improve it for use on future projects.</a:t>
            </a:r>
            <a:endParaRPr sz="1400">
              <a:latin typeface="Times New Roman"/>
              <a:ea typeface="Times New Roman"/>
              <a:cs typeface="Times New Roman"/>
              <a:sym typeface="Times New Roman"/>
            </a:endParaRPr>
          </a:p>
        </p:txBody>
      </p:sp>
      <p:sp>
        <p:nvSpPr>
          <p:cNvPr id="236" name="Google Shape;236;p33"/>
          <p:cNvSpPr txBox="1"/>
          <p:nvPr/>
        </p:nvSpPr>
        <p:spPr>
          <a:xfrm>
            <a:off x="2555545" y="4630673"/>
            <a:ext cx="7446645" cy="1703070"/>
          </a:xfrm>
          <a:prstGeom prst="rect">
            <a:avLst/>
          </a:prstGeom>
          <a:noFill/>
          <a:ln>
            <a:noFill/>
          </a:ln>
        </p:spPr>
        <p:txBody>
          <a:bodyPr spcFirstLastPara="1" wrap="square" lIns="0" tIns="10150" rIns="0" bIns="0" anchor="t" anchorCtr="0">
            <a:spAutoFit/>
          </a:bodyPr>
          <a:lstStyle/>
          <a:p>
            <a:pPr marL="469265" marR="5080" indent="-457200">
              <a:lnSpc>
                <a:spcPct val="101000"/>
              </a:lnSpc>
              <a:buClr>
                <a:srgbClr val="003366"/>
              </a:buClr>
              <a:buSzPts val="1500"/>
              <a:buFont typeface="Times New Roman"/>
              <a:buAutoNum type="arabicPeriod" startAt="4"/>
            </a:pPr>
            <a:r>
              <a:rPr lang="en-US" sz="2000" b="1">
                <a:solidFill>
                  <a:srgbClr val="003366"/>
                </a:solidFill>
                <a:latin typeface="Times New Roman"/>
                <a:ea typeface="Times New Roman"/>
                <a:cs typeface="Times New Roman"/>
                <a:sym typeface="Times New Roman"/>
              </a:rPr>
              <a:t>Assumptions Analysis -	</a:t>
            </a:r>
            <a:r>
              <a:rPr lang="en-US" sz="1400">
                <a:solidFill>
                  <a:srgbClr val="003366"/>
                </a:solidFill>
                <a:latin typeface="Times New Roman"/>
                <a:ea typeface="Times New Roman"/>
                <a:cs typeface="Times New Roman"/>
                <a:sym typeface="Times New Roman"/>
              </a:rPr>
              <a:t>To identifies risks to the project from inaccuracy, instability,  inconsistency, or incompleteness of assumptions.</a:t>
            </a:r>
            <a:endParaRPr sz="1400">
              <a:latin typeface="Times New Roman"/>
              <a:ea typeface="Times New Roman"/>
              <a:cs typeface="Times New Roman"/>
              <a:sym typeface="Times New Roman"/>
            </a:endParaRPr>
          </a:p>
          <a:p>
            <a:pPr marL="469265" marR="86995" indent="-457200">
              <a:lnSpc>
                <a:spcPct val="100499"/>
              </a:lnSpc>
              <a:spcBef>
                <a:spcPts val="445"/>
              </a:spcBef>
              <a:buClr>
                <a:srgbClr val="003366"/>
              </a:buClr>
              <a:buSzPts val="1500"/>
              <a:buFont typeface="Times New Roman"/>
              <a:buAutoNum type="arabicPeriod" startAt="4"/>
            </a:pPr>
            <a:r>
              <a:rPr lang="en-US" sz="2000" b="1">
                <a:solidFill>
                  <a:srgbClr val="003366"/>
                </a:solidFill>
                <a:latin typeface="Times New Roman"/>
                <a:ea typeface="Times New Roman"/>
                <a:cs typeface="Times New Roman"/>
                <a:sym typeface="Times New Roman"/>
              </a:rPr>
              <a:t>SWOT Analysis - </a:t>
            </a:r>
            <a:r>
              <a:rPr lang="en-US" sz="1400">
                <a:solidFill>
                  <a:srgbClr val="003366"/>
                </a:solidFill>
                <a:latin typeface="Times New Roman"/>
                <a:ea typeface="Times New Roman"/>
                <a:cs typeface="Times New Roman"/>
                <a:sym typeface="Times New Roman"/>
              </a:rPr>
              <a:t>This technique examines the project from each of the strengths,  weaknesses, opportunities, and threats (SWOT) perspectives to increase the breadth of identified  risks by including internally generated risks.</a:t>
            </a:r>
            <a:endParaRPr sz="1400">
              <a:latin typeface="Times New Roman"/>
              <a:ea typeface="Times New Roman"/>
              <a:cs typeface="Times New Roman"/>
              <a:sym typeface="Times New Roman"/>
            </a:endParaRPr>
          </a:p>
          <a:p>
            <a:pPr marL="469265" indent="-457200">
              <a:spcBef>
                <a:spcPts val="455"/>
              </a:spcBef>
              <a:buClr>
                <a:srgbClr val="003366"/>
              </a:buClr>
              <a:buSzPts val="1500"/>
              <a:buFont typeface="Times New Roman"/>
              <a:buAutoNum type="arabicPeriod" startAt="4"/>
            </a:pPr>
            <a:r>
              <a:rPr lang="en-US" sz="2000" b="1">
                <a:solidFill>
                  <a:srgbClr val="003366"/>
                </a:solidFill>
                <a:latin typeface="Times New Roman"/>
                <a:ea typeface="Times New Roman"/>
                <a:cs typeface="Times New Roman"/>
                <a:sym typeface="Times New Roman"/>
              </a:rPr>
              <a:t>Expert Judgment - </a:t>
            </a:r>
            <a:r>
              <a:rPr lang="en-US" sz="1400">
                <a:solidFill>
                  <a:srgbClr val="FF0000"/>
                </a:solidFill>
                <a:latin typeface="Times New Roman"/>
                <a:ea typeface="Times New Roman"/>
                <a:cs typeface="Times New Roman"/>
                <a:sym typeface="Times New Roman"/>
              </a:rPr>
              <a:t>Note: The experts’ bias should be taken into account in this process.</a:t>
            </a:r>
            <a:endParaRPr sz="1400">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Shape 240"/>
        <p:cNvGrpSpPr/>
        <p:nvPr/>
      </p:nvGrpSpPr>
      <p:grpSpPr>
        <a:xfrm>
          <a:off x="0" y="0"/>
          <a:ext cx="0" cy="0"/>
          <a:chOff x="0" y="0"/>
          <a:chExt cx="0" cy="0"/>
        </a:xfrm>
      </p:grpSpPr>
      <p:grpSp>
        <p:nvGrpSpPr>
          <p:cNvPr id="241" name="Google Shape;241;p34"/>
          <p:cNvGrpSpPr/>
          <p:nvPr/>
        </p:nvGrpSpPr>
        <p:grpSpPr>
          <a:xfrm>
            <a:off x="2171701" y="670559"/>
            <a:ext cx="3573779" cy="1011936"/>
            <a:chOff x="647700" y="670559"/>
            <a:chExt cx="3573779" cy="1011936"/>
          </a:xfrm>
        </p:grpSpPr>
        <p:pic>
          <p:nvPicPr>
            <p:cNvPr id="242" name="Google Shape;242;p34"/>
            <p:cNvPicPr preferRelativeResize="0"/>
            <p:nvPr/>
          </p:nvPicPr>
          <p:blipFill rotWithShape="1">
            <a:blip r:embed="rId3">
              <a:alphaModFix/>
            </a:blip>
            <a:srcRect/>
            <a:stretch/>
          </p:blipFill>
          <p:spPr>
            <a:xfrm>
              <a:off x="647700" y="670559"/>
              <a:ext cx="2353056" cy="1011936"/>
            </a:xfrm>
            <a:prstGeom prst="rect">
              <a:avLst/>
            </a:prstGeom>
            <a:noFill/>
            <a:ln>
              <a:noFill/>
            </a:ln>
          </p:spPr>
        </p:pic>
        <p:pic>
          <p:nvPicPr>
            <p:cNvPr id="243" name="Google Shape;243;p34"/>
            <p:cNvPicPr preferRelativeResize="0"/>
            <p:nvPr/>
          </p:nvPicPr>
          <p:blipFill rotWithShape="1">
            <a:blip r:embed="rId4">
              <a:alphaModFix/>
            </a:blip>
            <a:srcRect/>
            <a:stretch/>
          </p:blipFill>
          <p:spPr>
            <a:xfrm>
              <a:off x="2400300" y="670559"/>
              <a:ext cx="1821179" cy="1011936"/>
            </a:xfrm>
            <a:prstGeom prst="rect">
              <a:avLst/>
            </a:prstGeom>
            <a:noFill/>
            <a:ln>
              <a:noFill/>
            </a:ln>
          </p:spPr>
        </p:pic>
      </p:grpSp>
      <p:sp>
        <p:nvSpPr>
          <p:cNvPr id="244" name="Google Shape;244;p34"/>
          <p:cNvSpPr txBox="1"/>
          <p:nvPr/>
        </p:nvSpPr>
        <p:spPr>
          <a:xfrm>
            <a:off x="2442159" y="791083"/>
            <a:ext cx="5688330" cy="1275990"/>
          </a:xfrm>
          <a:prstGeom prst="rect">
            <a:avLst/>
          </a:prstGeom>
          <a:noFill/>
          <a:ln>
            <a:noFill/>
          </a:ln>
        </p:spPr>
        <p:txBody>
          <a:bodyPr spcFirstLastPara="1" wrap="square" lIns="0" tIns="12700" rIns="0" bIns="0" anchor="t" anchorCtr="0">
            <a:spAutoFit/>
          </a:bodyPr>
          <a:lstStyle/>
          <a:p>
            <a:pPr marL="12700">
              <a:lnSpc>
                <a:spcPct val="114027"/>
              </a:lnSpc>
            </a:pPr>
            <a:r>
              <a:rPr lang="en-US" sz="3600" b="1">
                <a:solidFill>
                  <a:srgbClr val="006666"/>
                </a:solidFill>
                <a:latin typeface="Arial"/>
                <a:ea typeface="Arial"/>
                <a:cs typeface="Arial"/>
                <a:sym typeface="Arial"/>
              </a:rPr>
              <a:t>Identify Risks</a:t>
            </a:r>
            <a:endParaRPr sz="3600">
              <a:latin typeface="Arial"/>
              <a:ea typeface="Arial"/>
              <a:cs typeface="Arial"/>
              <a:sym typeface="Arial"/>
            </a:endParaRPr>
          </a:p>
          <a:p>
            <a:pPr marL="12700">
              <a:lnSpc>
                <a:spcPct val="114027"/>
              </a:lnSpc>
            </a:pPr>
            <a:r>
              <a:rPr lang="en-US" sz="3600" b="1">
                <a:solidFill>
                  <a:srgbClr val="0099CC"/>
                </a:solidFill>
                <a:latin typeface="Arial"/>
                <a:ea typeface="Arial"/>
                <a:cs typeface="Arial"/>
                <a:sym typeface="Arial"/>
              </a:rPr>
              <a:t>Tools &amp; Techniques (T&amp;T)</a:t>
            </a:r>
            <a:endParaRPr sz="3600">
              <a:latin typeface="Arial"/>
              <a:ea typeface="Arial"/>
              <a:cs typeface="Arial"/>
              <a:sym typeface="Arial"/>
            </a:endParaRPr>
          </a:p>
        </p:txBody>
      </p:sp>
      <p:sp>
        <p:nvSpPr>
          <p:cNvPr id="245" name="Google Shape;245;p34"/>
          <p:cNvSpPr txBox="1"/>
          <p:nvPr/>
        </p:nvSpPr>
        <p:spPr>
          <a:xfrm>
            <a:off x="2555544" y="2386711"/>
            <a:ext cx="5856936" cy="321232"/>
          </a:xfrm>
          <a:prstGeom prst="rect">
            <a:avLst/>
          </a:prstGeom>
          <a:noFill/>
          <a:ln>
            <a:noFill/>
          </a:ln>
        </p:spPr>
        <p:txBody>
          <a:bodyPr spcFirstLastPara="1" wrap="square" lIns="0" tIns="13325" rIns="0" bIns="0" anchor="t" anchorCtr="0">
            <a:spAutoFit/>
          </a:bodyPr>
          <a:lstStyle/>
          <a:p>
            <a:pPr marL="12700"/>
            <a:r>
              <a:rPr lang="en-US" sz="1500" b="1" dirty="0">
                <a:solidFill>
                  <a:srgbClr val="003366"/>
                </a:solidFill>
                <a:latin typeface="Times New Roman"/>
                <a:ea typeface="Times New Roman"/>
                <a:cs typeface="Times New Roman"/>
                <a:sym typeface="Times New Roman"/>
              </a:rPr>
              <a:t>7.	</a:t>
            </a:r>
            <a:r>
              <a:rPr lang="en-US" sz="2000" b="1" dirty="0">
                <a:solidFill>
                  <a:srgbClr val="003366"/>
                </a:solidFill>
                <a:latin typeface="Times New Roman"/>
                <a:ea typeface="Times New Roman"/>
                <a:cs typeface="Times New Roman"/>
                <a:sym typeface="Times New Roman"/>
              </a:rPr>
              <a:t>Diagramming Techniques</a:t>
            </a:r>
            <a:endParaRPr sz="2000" dirty="0">
              <a:latin typeface="Times New Roman"/>
              <a:ea typeface="Times New Roman"/>
              <a:cs typeface="Times New Roman"/>
              <a:sym typeface="Times New Roman"/>
            </a:endParaRPr>
          </a:p>
        </p:txBody>
      </p:sp>
      <p:pic>
        <p:nvPicPr>
          <p:cNvPr id="246" name="Google Shape;246;p34"/>
          <p:cNvPicPr preferRelativeResize="0"/>
          <p:nvPr/>
        </p:nvPicPr>
        <p:blipFill rotWithShape="1">
          <a:blip r:embed="rId5">
            <a:alphaModFix/>
          </a:blip>
          <a:srcRect/>
          <a:stretch/>
        </p:blipFill>
        <p:spPr>
          <a:xfrm>
            <a:off x="2910753" y="2827739"/>
            <a:ext cx="7054768" cy="38528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2554584" y="9"/>
            <a:ext cx="8066524" cy="806291"/>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Identify Risks  </a:t>
            </a:r>
            <a:r>
              <a:rPr lang="en-US" dirty="0">
                <a:solidFill>
                  <a:srgbClr val="0099CC"/>
                </a:solidFill>
              </a:rPr>
              <a:t>Outputs</a:t>
            </a:r>
            <a:endParaRPr dirty="0"/>
          </a:p>
        </p:txBody>
      </p:sp>
      <p:sp>
        <p:nvSpPr>
          <p:cNvPr id="252" name="Google Shape;252;p35"/>
          <p:cNvSpPr txBox="1"/>
          <p:nvPr/>
        </p:nvSpPr>
        <p:spPr>
          <a:xfrm>
            <a:off x="2489444" y="1227890"/>
            <a:ext cx="7567800" cy="2686613"/>
          </a:xfrm>
          <a:prstGeom prst="rect">
            <a:avLst/>
          </a:prstGeom>
          <a:noFill/>
          <a:ln>
            <a:noFill/>
          </a:ln>
        </p:spPr>
        <p:txBody>
          <a:bodyPr spcFirstLastPara="1" wrap="square" lIns="0" tIns="77450" rIns="0" bIns="0" anchor="t" anchorCtr="0">
            <a:spAutoFit/>
          </a:bodyPr>
          <a:lstStyle/>
          <a:p>
            <a:pPr marL="469265" indent="-457200">
              <a:buClr>
                <a:srgbClr val="003366"/>
              </a:buClr>
              <a:buSzPts val="1500"/>
              <a:buFont typeface="Times New Roman"/>
              <a:buAutoNum type="arabicPeriod"/>
            </a:pPr>
            <a:r>
              <a:rPr lang="en-US" sz="2000" b="1">
                <a:solidFill>
                  <a:srgbClr val="003366"/>
                </a:solidFill>
                <a:latin typeface="Times New Roman"/>
                <a:ea typeface="Times New Roman"/>
                <a:cs typeface="Times New Roman"/>
                <a:sym typeface="Times New Roman"/>
              </a:rPr>
              <a:t>Risk Register -</a:t>
            </a:r>
            <a:endParaRPr sz="2000">
              <a:latin typeface="Times New Roman"/>
              <a:ea typeface="Times New Roman"/>
              <a:cs typeface="Times New Roman"/>
              <a:sym typeface="Times New Roman"/>
            </a:endParaRPr>
          </a:p>
          <a:p>
            <a:pPr marL="413384" marR="262890">
              <a:spcBef>
                <a:spcPts val="400"/>
              </a:spcBef>
            </a:pPr>
            <a:r>
              <a:rPr lang="en-US" sz="1600">
                <a:solidFill>
                  <a:srgbClr val="003366"/>
                </a:solidFill>
                <a:latin typeface="Times New Roman"/>
                <a:ea typeface="Times New Roman"/>
                <a:cs typeface="Times New Roman"/>
                <a:sym typeface="Times New Roman"/>
              </a:rPr>
              <a:t>The preparation of the risk register begins in the Identify Risks process with the  following information, and then becomes available to other project management and  risk management processes:</a:t>
            </a:r>
            <a:endParaRPr sz="1600">
              <a:latin typeface="Times New Roman"/>
              <a:ea typeface="Times New Roman"/>
              <a:cs typeface="Times New Roman"/>
              <a:sym typeface="Times New Roman"/>
            </a:endParaRPr>
          </a:p>
          <a:p>
            <a:pPr marL="756285" lvl="1" indent="-343535">
              <a:spcBef>
                <a:spcPts val="385"/>
              </a:spcBef>
              <a:buClr>
                <a:srgbClr val="003366"/>
              </a:buClr>
              <a:buSzPts val="1200"/>
              <a:buFont typeface="Times New Roman"/>
              <a:buAutoNum type="arabicPeriod"/>
            </a:pPr>
            <a:r>
              <a:rPr lang="en-US" sz="1600" b="1">
                <a:solidFill>
                  <a:srgbClr val="003366"/>
                </a:solidFill>
                <a:latin typeface="Times New Roman"/>
                <a:ea typeface="Times New Roman"/>
                <a:cs typeface="Times New Roman"/>
                <a:sym typeface="Times New Roman"/>
              </a:rPr>
              <a:t>List of identified risks.</a:t>
            </a:r>
            <a:endParaRPr sz="1600">
              <a:latin typeface="Times New Roman"/>
              <a:ea typeface="Times New Roman"/>
              <a:cs typeface="Times New Roman"/>
              <a:sym typeface="Times New Roman"/>
            </a:endParaRPr>
          </a:p>
          <a:p>
            <a:pPr marL="1155065" lvl="2" indent="-343534">
              <a:spcBef>
                <a:spcPts val="325"/>
              </a:spcBef>
              <a:buClr>
                <a:srgbClr val="003366"/>
              </a:buClr>
              <a:buSzPts val="950"/>
              <a:buFont typeface="Times New Roman"/>
              <a:buAutoNum type="arabicPeriod"/>
            </a:pPr>
            <a:r>
              <a:rPr lang="en-US" sz="1300">
                <a:solidFill>
                  <a:srgbClr val="003366"/>
                </a:solidFill>
                <a:latin typeface="Times New Roman"/>
                <a:ea typeface="Times New Roman"/>
                <a:cs typeface="Times New Roman"/>
                <a:sym typeface="Times New Roman"/>
              </a:rPr>
              <a:t>The identified risks are described in as much detail as is reasonable.</a:t>
            </a:r>
            <a:endParaRPr sz="1300">
              <a:latin typeface="Times New Roman"/>
              <a:ea typeface="Times New Roman"/>
              <a:cs typeface="Times New Roman"/>
              <a:sym typeface="Times New Roman"/>
            </a:endParaRPr>
          </a:p>
          <a:p>
            <a:pPr marL="1155065" lvl="2" indent="-343534">
              <a:spcBef>
                <a:spcPts val="310"/>
              </a:spcBef>
              <a:buClr>
                <a:srgbClr val="003366"/>
              </a:buClr>
              <a:buSzPts val="950"/>
              <a:buFont typeface="Times New Roman"/>
              <a:buAutoNum type="arabicPeriod"/>
            </a:pPr>
            <a:r>
              <a:rPr lang="en-US" sz="1300">
                <a:solidFill>
                  <a:srgbClr val="003366"/>
                </a:solidFill>
                <a:latin typeface="Times New Roman"/>
                <a:ea typeface="Times New Roman"/>
                <a:cs typeface="Times New Roman"/>
                <a:sym typeface="Times New Roman"/>
              </a:rPr>
              <a:t>In addition to the list of identified risks, the root causes of those risks may become more evident.</a:t>
            </a:r>
            <a:endParaRPr sz="1300">
              <a:latin typeface="Times New Roman"/>
              <a:ea typeface="Times New Roman"/>
              <a:cs typeface="Times New Roman"/>
              <a:sym typeface="Times New Roman"/>
            </a:endParaRPr>
          </a:p>
          <a:p>
            <a:pPr marL="870585" lvl="1" indent="-457834">
              <a:spcBef>
                <a:spcPts val="375"/>
              </a:spcBef>
              <a:buClr>
                <a:srgbClr val="003366"/>
              </a:buClr>
              <a:buSzPts val="1200"/>
              <a:buFont typeface="Times New Roman"/>
              <a:buAutoNum type="arabicPeriod"/>
            </a:pPr>
            <a:r>
              <a:rPr lang="en-US" sz="1600" b="1">
                <a:solidFill>
                  <a:srgbClr val="003366"/>
                </a:solidFill>
                <a:latin typeface="Times New Roman"/>
                <a:ea typeface="Times New Roman"/>
                <a:cs typeface="Times New Roman"/>
                <a:sym typeface="Times New Roman"/>
              </a:rPr>
              <a:t>List of potential responses.</a:t>
            </a:r>
            <a:endParaRPr sz="1600">
              <a:latin typeface="Times New Roman"/>
              <a:ea typeface="Times New Roman"/>
              <a:cs typeface="Times New Roman"/>
              <a:sym typeface="Times New Roman"/>
            </a:endParaRPr>
          </a:p>
          <a:p>
            <a:pPr marL="984885" marR="5080" indent="-172720">
              <a:spcBef>
                <a:spcPts val="325"/>
              </a:spcBef>
            </a:pPr>
            <a:r>
              <a:rPr lang="en-US" sz="950">
                <a:solidFill>
                  <a:srgbClr val="003366"/>
                </a:solidFill>
                <a:latin typeface="Times New Roman"/>
                <a:ea typeface="Times New Roman"/>
                <a:cs typeface="Times New Roman"/>
                <a:sym typeface="Times New Roman"/>
              </a:rPr>
              <a:t>-	</a:t>
            </a:r>
            <a:r>
              <a:rPr lang="en-US" sz="1300">
                <a:solidFill>
                  <a:srgbClr val="003366"/>
                </a:solidFill>
                <a:latin typeface="Times New Roman"/>
                <a:ea typeface="Times New Roman"/>
                <a:cs typeface="Times New Roman"/>
                <a:sym typeface="Times New Roman"/>
              </a:rPr>
              <a:t>Potential responses to a risk may sometimes be identified during the Identify Risks process. </a:t>
            </a:r>
            <a:r>
              <a:rPr lang="en-US" sz="1300">
                <a:solidFill>
                  <a:srgbClr val="FF0000"/>
                </a:solidFill>
                <a:latin typeface="Times New Roman"/>
                <a:ea typeface="Times New Roman"/>
                <a:cs typeface="Times New Roman"/>
                <a:sym typeface="Times New Roman"/>
              </a:rPr>
              <a:t>These  responses, if identified in this process, should be used as inputs to the Plan Risk Responses process.</a:t>
            </a:r>
            <a:endParaRPr sz="1300">
              <a:latin typeface="Times New Roman"/>
              <a:ea typeface="Times New Roman"/>
              <a:cs typeface="Times New Roman"/>
              <a:sym typeface="Times New Roman"/>
            </a:endParaRPr>
          </a:p>
        </p:txBody>
      </p:sp>
      <p:pic>
        <p:nvPicPr>
          <p:cNvPr id="253" name="Google Shape;253;p35"/>
          <p:cNvPicPr preferRelativeResize="0"/>
          <p:nvPr/>
        </p:nvPicPr>
        <p:blipFill rotWithShape="1">
          <a:blip r:embed="rId3">
            <a:alphaModFix/>
          </a:blip>
          <a:srcRect/>
          <a:stretch/>
        </p:blipFill>
        <p:spPr>
          <a:xfrm>
            <a:off x="3055625" y="4191901"/>
            <a:ext cx="6845126" cy="2513700"/>
          </a:xfrm>
          <a:prstGeom prst="rect">
            <a:avLst/>
          </a:prstGeom>
          <a:noFill/>
          <a:ln>
            <a:noFill/>
          </a:ln>
        </p:spPr>
      </p:pic>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15251BC1-D882-411E-8803-4291E7F287D2}"/>
                  </a:ext>
                </a:extLst>
              </p14:cNvPr>
              <p14:cNvContentPartPr/>
              <p14:nvPr/>
            </p14:nvContentPartPr>
            <p14:xfrm>
              <a:off x="3850200" y="4659840"/>
              <a:ext cx="6076080" cy="243360"/>
            </p14:xfrm>
          </p:contentPart>
        </mc:Choice>
        <mc:Fallback xmlns="">
          <p:pic>
            <p:nvPicPr>
              <p:cNvPr id="2" name="Ink 1">
                <a:extLst>
                  <a:ext uri="{FF2B5EF4-FFF2-40B4-BE49-F238E27FC236}">
                    <a16:creationId xmlns:a16="http://schemas.microsoft.com/office/drawing/2014/main" id="{15251BC1-D882-411E-8803-4291E7F287D2}"/>
                  </a:ext>
                </a:extLst>
              </p:cNvPr>
              <p:cNvPicPr/>
              <p:nvPr/>
            </p:nvPicPr>
            <p:blipFill>
              <a:blip r:embed="rId5"/>
              <a:stretch>
                <a:fillRect/>
              </a:stretch>
            </p:blipFill>
            <p:spPr>
              <a:xfrm>
                <a:off x="3840840" y="4650480"/>
                <a:ext cx="6094800" cy="262080"/>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36"/>
          <p:cNvPicPr preferRelativeResize="0"/>
          <p:nvPr/>
        </p:nvPicPr>
        <p:blipFill rotWithShape="1">
          <a:blip r:embed="rId3">
            <a:alphaModFix/>
          </a:blip>
          <a:srcRect/>
          <a:stretch/>
        </p:blipFill>
        <p:spPr>
          <a:xfrm>
            <a:off x="2331497" y="2361447"/>
            <a:ext cx="5593303" cy="3886952"/>
          </a:xfrm>
          <a:prstGeom prst="rect">
            <a:avLst/>
          </a:prstGeom>
          <a:noFill/>
          <a:ln>
            <a:noFill/>
          </a:ln>
        </p:spPr>
      </p:pic>
      <p:grpSp>
        <p:nvGrpSpPr>
          <p:cNvPr id="259" name="Google Shape;259;p36"/>
          <p:cNvGrpSpPr/>
          <p:nvPr/>
        </p:nvGrpSpPr>
        <p:grpSpPr>
          <a:xfrm>
            <a:off x="2171700" y="670559"/>
            <a:ext cx="9279402" cy="1011936"/>
            <a:chOff x="647700" y="670559"/>
            <a:chExt cx="7917180" cy="1011936"/>
          </a:xfrm>
        </p:grpSpPr>
        <p:pic>
          <p:nvPicPr>
            <p:cNvPr id="260" name="Google Shape;260;p36"/>
            <p:cNvPicPr preferRelativeResize="0"/>
            <p:nvPr/>
          </p:nvPicPr>
          <p:blipFill rotWithShape="1">
            <a:blip r:embed="rId4">
              <a:alphaModFix/>
            </a:blip>
            <a:srcRect/>
            <a:stretch/>
          </p:blipFill>
          <p:spPr>
            <a:xfrm>
              <a:off x="647700" y="670559"/>
              <a:ext cx="6036563" cy="1011936"/>
            </a:xfrm>
            <a:prstGeom prst="rect">
              <a:avLst/>
            </a:prstGeom>
            <a:noFill/>
            <a:ln>
              <a:noFill/>
            </a:ln>
          </p:spPr>
        </p:pic>
        <p:pic>
          <p:nvPicPr>
            <p:cNvPr id="261" name="Google Shape;261;p36"/>
            <p:cNvPicPr preferRelativeResize="0"/>
            <p:nvPr/>
          </p:nvPicPr>
          <p:blipFill rotWithShape="1">
            <a:blip r:embed="rId5">
              <a:alphaModFix/>
            </a:blip>
            <a:srcRect/>
            <a:stretch/>
          </p:blipFill>
          <p:spPr>
            <a:xfrm>
              <a:off x="6083808" y="670559"/>
              <a:ext cx="2481072" cy="1011936"/>
            </a:xfrm>
            <a:prstGeom prst="rect">
              <a:avLst/>
            </a:prstGeom>
            <a:noFill/>
            <a:ln>
              <a:noFill/>
            </a:ln>
          </p:spPr>
        </p:pic>
      </p:grpSp>
      <p:sp>
        <p:nvSpPr>
          <p:cNvPr id="262" name="Google Shape;262;p36"/>
          <p:cNvSpPr txBox="1">
            <a:spLocks noGrp="1"/>
          </p:cNvSpPr>
          <p:nvPr>
            <p:ph type="title"/>
          </p:nvPr>
        </p:nvSpPr>
        <p:spPr>
          <a:xfrm>
            <a:off x="5890467" y="2628829"/>
            <a:ext cx="9251566" cy="1537580"/>
          </a:xfrm>
          <a:prstGeom prst="rect">
            <a:avLst/>
          </a:prstGeom>
          <a:noFill/>
          <a:ln>
            <a:noFill/>
          </a:ln>
        </p:spPr>
        <p:txBody>
          <a:bodyPr spcFirstLastPara="1" vert="horz" wrap="square" lIns="0" tIns="74275" rIns="0" bIns="0" rtlCol="0" anchor="t" anchorCtr="0">
            <a:spAutoFit/>
          </a:bodyPr>
          <a:lstStyle/>
          <a:p>
            <a:pPr marL="353695" marR="5080">
              <a:lnSpc>
                <a:spcPct val="108055"/>
              </a:lnSpc>
              <a:spcBef>
                <a:spcPts val="0"/>
              </a:spcBef>
            </a:pPr>
            <a:r>
              <a:rPr lang="en-US" dirty="0"/>
              <a:t>Perform Qualitative Risk Analysis  </a:t>
            </a:r>
            <a:r>
              <a:rPr lang="en-US" dirty="0">
                <a:solidFill>
                  <a:srgbClr val="0099CC"/>
                </a:solidFill>
              </a:rPr>
              <a:t>Data Flow Diagram</a:t>
            </a:r>
            <a:endParaRPr dirty="0"/>
          </a:p>
        </p:txBody>
      </p:sp>
      <p:sp>
        <p:nvSpPr>
          <p:cNvPr id="263" name="Google Shape;263;p36"/>
          <p:cNvSpPr/>
          <p:nvPr/>
        </p:nvSpPr>
        <p:spPr>
          <a:xfrm>
            <a:off x="8153400" y="2362200"/>
            <a:ext cx="2362200" cy="2057400"/>
          </a:xfrm>
          <a:custGeom>
            <a:avLst/>
            <a:gdLst/>
            <a:ahLst/>
            <a:cxnLst/>
            <a:rect l="l" t="t" r="r" b="b"/>
            <a:pathLst>
              <a:path w="2362200" h="2057400" extrusionOk="0">
                <a:moveTo>
                  <a:pt x="0" y="342900"/>
                </a:moveTo>
                <a:lnTo>
                  <a:pt x="3130" y="296375"/>
                </a:lnTo>
                <a:lnTo>
                  <a:pt x="12250" y="251751"/>
                </a:lnTo>
                <a:lnTo>
                  <a:pt x="26949" y="209436"/>
                </a:lnTo>
                <a:lnTo>
                  <a:pt x="46820" y="169841"/>
                </a:lnTo>
                <a:lnTo>
                  <a:pt x="71454" y="133373"/>
                </a:lnTo>
                <a:lnTo>
                  <a:pt x="100441" y="100441"/>
                </a:lnTo>
                <a:lnTo>
                  <a:pt x="133373" y="71454"/>
                </a:lnTo>
                <a:lnTo>
                  <a:pt x="169841" y="46820"/>
                </a:lnTo>
                <a:lnTo>
                  <a:pt x="209436" y="26949"/>
                </a:lnTo>
                <a:lnTo>
                  <a:pt x="251751" y="12250"/>
                </a:lnTo>
                <a:lnTo>
                  <a:pt x="296375" y="3130"/>
                </a:lnTo>
                <a:lnTo>
                  <a:pt x="342900" y="0"/>
                </a:lnTo>
                <a:lnTo>
                  <a:pt x="393700" y="0"/>
                </a:lnTo>
                <a:lnTo>
                  <a:pt x="984250" y="0"/>
                </a:lnTo>
                <a:lnTo>
                  <a:pt x="2019300" y="0"/>
                </a:lnTo>
                <a:lnTo>
                  <a:pt x="2065824" y="3130"/>
                </a:lnTo>
                <a:lnTo>
                  <a:pt x="2110448" y="12250"/>
                </a:lnTo>
                <a:lnTo>
                  <a:pt x="2152763" y="26949"/>
                </a:lnTo>
                <a:lnTo>
                  <a:pt x="2192358" y="46820"/>
                </a:lnTo>
                <a:lnTo>
                  <a:pt x="2228826" y="71454"/>
                </a:lnTo>
                <a:lnTo>
                  <a:pt x="2261758" y="100441"/>
                </a:lnTo>
                <a:lnTo>
                  <a:pt x="2290745" y="133373"/>
                </a:lnTo>
                <a:lnTo>
                  <a:pt x="2315379" y="169841"/>
                </a:lnTo>
                <a:lnTo>
                  <a:pt x="2335250" y="209436"/>
                </a:lnTo>
                <a:lnTo>
                  <a:pt x="2349949" y="251751"/>
                </a:lnTo>
                <a:lnTo>
                  <a:pt x="2359069" y="296375"/>
                </a:lnTo>
                <a:lnTo>
                  <a:pt x="2362200" y="342900"/>
                </a:lnTo>
                <a:lnTo>
                  <a:pt x="2362200" y="1200150"/>
                </a:lnTo>
                <a:lnTo>
                  <a:pt x="2362200" y="1714500"/>
                </a:lnTo>
                <a:lnTo>
                  <a:pt x="2359069" y="1761024"/>
                </a:lnTo>
                <a:lnTo>
                  <a:pt x="2349949" y="1805648"/>
                </a:lnTo>
                <a:lnTo>
                  <a:pt x="2335250" y="1847963"/>
                </a:lnTo>
                <a:lnTo>
                  <a:pt x="2315379" y="1887558"/>
                </a:lnTo>
                <a:lnTo>
                  <a:pt x="2290745" y="1924026"/>
                </a:lnTo>
                <a:lnTo>
                  <a:pt x="2261758" y="1956958"/>
                </a:lnTo>
                <a:lnTo>
                  <a:pt x="2228826" y="1985945"/>
                </a:lnTo>
                <a:lnTo>
                  <a:pt x="2192358" y="2010579"/>
                </a:lnTo>
                <a:lnTo>
                  <a:pt x="2152763" y="2030450"/>
                </a:lnTo>
                <a:lnTo>
                  <a:pt x="2110448" y="2045149"/>
                </a:lnTo>
                <a:lnTo>
                  <a:pt x="2065824" y="2054269"/>
                </a:lnTo>
                <a:lnTo>
                  <a:pt x="2019300" y="2057400"/>
                </a:lnTo>
                <a:lnTo>
                  <a:pt x="984250" y="2057400"/>
                </a:lnTo>
                <a:lnTo>
                  <a:pt x="393700" y="2057400"/>
                </a:lnTo>
                <a:lnTo>
                  <a:pt x="342900" y="2057400"/>
                </a:lnTo>
                <a:lnTo>
                  <a:pt x="296375" y="2054269"/>
                </a:lnTo>
                <a:lnTo>
                  <a:pt x="251751" y="2045149"/>
                </a:lnTo>
                <a:lnTo>
                  <a:pt x="209436" y="2030450"/>
                </a:lnTo>
                <a:lnTo>
                  <a:pt x="169841" y="2010579"/>
                </a:lnTo>
                <a:lnTo>
                  <a:pt x="133373" y="1985945"/>
                </a:lnTo>
                <a:lnTo>
                  <a:pt x="100441" y="1956958"/>
                </a:lnTo>
                <a:lnTo>
                  <a:pt x="71454" y="1924026"/>
                </a:lnTo>
                <a:lnTo>
                  <a:pt x="46820" y="1887558"/>
                </a:lnTo>
                <a:lnTo>
                  <a:pt x="26949" y="1847963"/>
                </a:lnTo>
                <a:lnTo>
                  <a:pt x="12250" y="1805648"/>
                </a:lnTo>
                <a:lnTo>
                  <a:pt x="3130" y="1761024"/>
                </a:lnTo>
                <a:lnTo>
                  <a:pt x="0" y="1714500"/>
                </a:lnTo>
                <a:lnTo>
                  <a:pt x="0" y="1522095"/>
                </a:lnTo>
                <a:lnTo>
                  <a:pt x="0" y="1200150"/>
                </a:lnTo>
                <a:lnTo>
                  <a:pt x="0" y="3429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endParaRPr/>
          </a:p>
        </p:txBody>
      </p:sp>
      <p:sp>
        <p:nvSpPr>
          <p:cNvPr id="264" name="Google Shape;264;p36"/>
          <p:cNvSpPr txBox="1"/>
          <p:nvPr/>
        </p:nvSpPr>
        <p:spPr>
          <a:xfrm>
            <a:off x="8365997" y="2491867"/>
            <a:ext cx="1938020" cy="1870710"/>
          </a:xfrm>
          <a:prstGeom prst="rect">
            <a:avLst/>
          </a:prstGeom>
          <a:noFill/>
          <a:ln>
            <a:noFill/>
          </a:ln>
        </p:spPr>
        <p:txBody>
          <a:bodyPr spcFirstLastPara="1" wrap="square" lIns="0" tIns="13325" rIns="0" bIns="0" anchor="t" anchorCtr="0">
            <a:spAutoFit/>
          </a:bodyPr>
          <a:lstStyle/>
          <a:p>
            <a:pPr marL="12700" marR="5080" indent="634" algn="ctr"/>
            <a:r>
              <a:rPr lang="en-US" sz="1100" b="1">
                <a:solidFill>
                  <a:srgbClr val="003366"/>
                </a:solidFill>
                <a:latin typeface="Times New Roman"/>
                <a:ea typeface="Times New Roman"/>
                <a:cs typeface="Times New Roman"/>
                <a:sym typeface="Times New Roman"/>
              </a:rPr>
              <a:t>Perform Qualitative Risk  Analysis is the process of  </a:t>
            </a:r>
            <a:r>
              <a:rPr lang="en-US" sz="1100" b="1">
                <a:solidFill>
                  <a:srgbClr val="FF0000"/>
                </a:solidFill>
                <a:latin typeface="Times New Roman"/>
                <a:ea typeface="Times New Roman"/>
                <a:cs typeface="Times New Roman"/>
                <a:sym typeface="Times New Roman"/>
              </a:rPr>
              <a:t>prioritizing risks for further  analysis </a:t>
            </a:r>
            <a:r>
              <a:rPr lang="en-US" sz="1100" b="1">
                <a:solidFill>
                  <a:srgbClr val="003366"/>
                </a:solidFill>
                <a:latin typeface="Times New Roman"/>
                <a:ea typeface="Times New Roman"/>
                <a:cs typeface="Times New Roman"/>
                <a:sym typeface="Times New Roman"/>
              </a:rPr>
              <a:t>or action by assessing  and combining their probability  of occurrence and impact.</a:t>
            </a:r>
            <a:endParaRPr sz="1100">
              <a:latin typeface="Times New Roman"/>
              <a:ea typeface="Times New Roman"/>
              <a:cs typeface="Times New Roman"/>
              <a:sym typeface="Times New Roman"/>
            </a:endParaRPr>
          </a:p>
          <a:p>
            <a:pPr>
              <a:spcBef>
                <a:spcPts val="50"/>
              </a:spcBef>
            </a:pPr>
            <a:endParaRPr sz="1100">
              <a:latin typeface="Times New Roman"/>
              <a:ea typeface="Times New Roman"/>
              <a:cs typeface="Times New Roman"/>
              <a:sym typeface="Times New Roman"/>
            </a:endParaRPr>
          </a:p>
          <a:p>
            <a:pPr marL="66040" marR="56514" indent="-1269" algn="ctr">
              <a:spcBef>
                <a:spcPts val="5"/>
              </a:spcBef>
            </a:pPr>
            <a:r>
              <a:rPr lang="en-US" sz="1100" b="1">
                <a:solidFill>
                  <a:srgbClr val="003366"/>
                </a:solidFill>
                <a:latin typeface="Times New Roman"/>
                <a:ea typeface="Times New Roman"/>
                <a:cs typeface="Times New Roman"/>
                <a:sym typeface="Times New Roman"/>
              </a:rPr>
              <a:t>It enables project managers to  </a:t>
            </a:r>
            <a:r>
              <a:rPr lang="en-US" sz="1100" b="1">
                <a:solidFill>
                  <a:srgbClr val="FF0000"/>
                </a:solidFill>
                <a:latin typeface="Times New Roman"/>
                <a:ea typeface="Times New Roman"/>
                <a:cs typeface="Times New Roman"/>
                <a:sym typeface="Times New Roman"/>
              </a:rPr>
              <a:t>reduce the level of uncertainty  </a:t>
            </a:r>
            <a:r>
              <a:rPr lang="en-US" sz="1100" b="1">
                <a:solidFill>
                  <a:srgbClr val="003366"/>
                </a:solidFill>
                <a:latin typeface="Times New Roman"/>
                <a:ea typeface="Times New Roman"/>
                <a:cs typeface="Times New Roman"/>
                <a:sym typeface="Times New Roman"/>
              </a:rPr>
              <a:t>and to focus on high-priority  risks.</a:t>
            </a:r>
            <a:endParaRPr sz="1100">
              <a:latin typeface="Times New Roman"/>
              <a:ea typeface="Times New Roman"/>
              <a:cs typeface="Times New Roman"/>
              <a:sym typeface="Times New Roman"/>
            </a:endParaRPr>
          </a:p>
        </p:txBody>
      </p:sp>
      <p:pic>
        <p:nvPicPr>
          <p:cNvPr id="265" name="Google Shape;265;p36"/>
          <p:cNvPicPr preferRelativeResize="0"/>
          <p:nvPr/>
        </p:nvPicPr>
        <p:blipFill rotWithShape="1">
          <a:blip r:embed="rId6">
            <a:alphaModFix/>
          </a:blip>
          <a:srcRect/>
          <a:stretch/>
        </p:blipFill>
        <p:spPr>
          <a:xfrm>
            <a:off x="8466963" y="4666488"/>
            <a:ext cx="1743836" cy="20391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168EB-52E8-49ED-9A02-66355914A43B}"/>
              </a:ext>
            </a:extLst>
          </p:cNvPr>
          <p:cNvSpPr>
            <a:spLocks noGrp="1"/>
          </p:cNvSpPr>
          <p:nvPr>
            <p:ph type="title"/>
          </p:nvPr>
        </p:nvSpPr>
        <p:spPr/>
        <p:txBody>
          <a:bodyPr/>
          <a:lstStyle/>
          <a:p>
            <a:r>
              <a:rPr lang="en-IN" dirty="0"/>
              <a:t>Causes of risk</a:t>
            </a:r>
          </a:p>
        </p:txBody>
      </p:sp>
      <p:sp>
        <p:nvSpPr>
          <p:cNvPr id="3" name="Content Placeholder 2">
            <a:extLst>
              <a:ext uri="{FF2B5EF4-FFF2-40B4-BE49-F238E27FC236}">
                <a16:creationId xmlns:a16="http://schemas.microsoft.com/office/drawing/2014/main" id="{467B3391-C0DD-40E6-A7FB-A64EF8F5C47C}"/>
              </a:ext>
            </a:extLst>
          </p:cNvPr>
          <p:cNvSpPr>
            <a:spLocks noGrp="1"/>
          </p:cNvSpPr>
          <p:nvPr>
            <p:ph idx="1"/>
          </p:nvPr>
        </p:nvSpPr>
        <p:spPr/>
        <p:txBody>
          <a:bodyPr/>
          <a:lstStyle/>
          <a:p>
            <a:pPr algn="l"/>
            <a:r>
              <a:rPr lang="en-IN" sz="1800" b="0" i="0" u="none" strike="noStrike" baseline="0" dirty="0">
                <a:latin typeface="Times New Roman" panose="02020603050405020304" pitchFamily="18" charset="0"/>
              </a:rPr>
              <a:t>First, subprocess 7 is almost invariably ignored. Second, risk </a:t>
            </a:r>
            <a:r>
              <a:rPr lang="en-IN" sz="1800" b="0" i="0" u="none" strike="noStrike" baseline="0" dirty="0" err="1">
                <a:latin typeface="Times New Roman" panose="02020603050405020304" pitchFamily="18" charset="0"/>
              </a:rPr>
              <a:t>identifi</a:t>
            </a:r>
            <a:r>
              <a:rPr lang="en-IN" sz="1800" b="0" i="0" u="none" strike="noStrike" baseline="0" dirty="0">
                <a:latin typeface="Times New Roman" panose="02020603050405020304" pitchFamily="18" charset="0"/>
              </a:rPr>
              <a:t> cation activities routinely (1) fail to consider risks associated with the project’s external environment and </a:t>
            </a:r>
          </a:p>
          <a:p>
            <a:pPr algn="l"/>
            <a:r>
              <a:rPr lang="en-IN" sz="1800" b="0" i="0" u="none" strike="noStrike" baseline="0" dirty="0">
                <a:latin typeface="Times New Roman" panose="02020603050405020304" pitchFamily="18" charset="0"/>
              </a:rPr>
              <a:t> Focus on misfortune, overlooking the risk of positive things happening.</a:t>
            </a:r>
            <a:endParaRPr lang="en-IN" dirty="0"/>
          </a:p>
        </p:txBody>
      </p:sp>
    </p:spTree>
    <p:extLst>
      <p:ext uri="{BB962C8B-B14F-4D97-AF65-F5344CB8AC3E}">
        <p14:creationId xmlns:p14="http://schemas.microsoft.com/office/powerpoint/2010/main" val="11179203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pic>
        <p:nvPicPr>
          <p:cNvPr id="270" name="Google Shape;270;p37"/>
          <p:cNvPicPr preferRelativeResize="0"/>
          <p:nvPr/>
        </p:nvPicPr>
        <p:blipFill rotWithShape="1">
          <a:blip r:embed="rId3">
            <a:alphaModFix/>
          </a:blip>
          <a:srcRect/>
          <a:stretch/>
        </p:blipFill>
        <p:spPr>
          <a:xfrm>
            <a:off x="2171700" y="670559"/>
            <a:ext cx="7917180" cy="1011936"/>
          </a:xfrm>
          <a:prstGeom prst="rect">
            <a:avLst/>
          </a:prstGeom>
          <a:noFill/>
          <a:ln>
            <a:noFill/>
          </a:ln>
        </p:spPr>
      </p:pic>
      <p:sp>
        <p:nvSpPr>
          <p:cNvPr id="271" name="Google Shape;271;p37"/>
          <p:cNvSpPr txBox="1">
            <a:spLocks noGrp="1"/>
          </p:cNvSpPr>
          <p:nvPr>
            <p:ph type="title"/>
          </p:nvPr>
        </p:nvSpPr>
        <p:spPr>
          <a:xfrm>
            <a:off x="488885" y="346213"/>
            <a:ext cx="10090938" cy="1537580"/>
          </a:xfrm>
          <a:prstGeom prst="rect">
            <a:avLst/>
          </a:prstGeom>
          <a:noFill/>
          <a:ln>
            <a:noFill/>
          </a:ln>
        </p:spPr>
        <p:txBody>
          <a:bodyPr spcFirstLastPara="1" vert="horz" wrap="square" lIns="0" tIns="74275" rIns="0" bIns="0" rtlCol="0" anchor="t" anchorCtr="0">
            <a:spAutoFit/>
          </a:bodyPr>
          <a:lstStyle/>
          <a:p>
            <a:pPr marL="353695" marR="5080">
              <a:lnSpc>
                <a:spcPct val="108055"/>
              </a:lnSpc>
              <a:spcBef>
                <a:spcPts val="0"/>
              </a:spcBef>
            </a:pPr>
            <a:r>
              <a:rPr lang="en-US" dirty="0"/>
              <a:t>Perform Qualitative Risk Analysis  </a:t>
            </a:r>
            <a:r>
              <a:rPr lang="en-US" dirty="0">
                <a:solidFill>
                  <a:srgbClr val="0099CC"/>
                </a:solidFill>
              </a:rPr>
              <a:t>Tools &amp; Techniques (T&amp;T)</a:t>
            </a:r>
            <a:endParaRPr dirty="0"/>
          </a:p>
        </p:txBody>
      </p:sp>
      <p:sp>
        <p:nvSpPr>
          <p:cNvPr id="272" name="Google Shape;272;p37"/>
          <p:cNvSpPr txBox="1"/>
          <p:nvPr/>
        </p:nvSpPr>
        <p:spPr>
          <a:xfrm>
            <a:off x="2635868" y="2061973"/>
            <a:ext cx="7453011" cy="321232"/>
          </a:xfrm>
          <a:prstGeom prst="rect">
            <a:avLst/>
          </a:prstGeom>
          <a:noFill/>
          <a:ln>
            <a:noFill/>
          </a:ln>
        </p:spPr>
        <p:txBody>
          <a:bodyPr spcFirstLastPara="1" wrap="square" lIns="0" tIns="13325" rIns="0" bIns="0" anchor="t" anchorCtr="0">
            <a:spAutoFit/>
          </a:bodyPr>
          <a:lstStyle/>
          <a:p>
            <a:pPr marL="12700"/>
            <a:r>
              <a:rPr lang="en-US" sz="1500" b="1" dirty="0">
                <a:latin typeface="Times New Roman"/>
                <a:ea typeface="Times New Roman"/>
                <a:cs typeface="Times New Roman"/>
                <a:sym typeface="Times New Roman"/>
              </a:rPr>
              <a:t>1.	</a:t>
            </a:r>
            <a:r>
              <a:rPr lang="en-US" sz="2000" b="1" dirty="0">
                <a:latin typeface="Times New Roman"/>
                <a:ea typeface="Times New Roman"/>
                <a:cs typeface="Times New Roman"/>
                <a:sym typeface="Times New Roman"/>
              </a:rPr>
              <a:t>Risk Probability and Impact Assessment -</a:t>
            </a:r>
            <a:endParaRPr sz="2000" dirty="0">
              <a:latin typeface="Times New Roman"/>
              <a:ea typeface="Times New Roman"/>
              <a:cs typeface="Times New Roman"/>
              <a:sym typeface="Times New Roman"/>
            </a:endParaRPr>
          </a:p>
        </p:txBody>
      </p:sp>
      <p:sp>
        <p:nvSpPr>
          <p:cNvPr id="273" name="Google Shape;273;p37"/>
          <p:cNvSpPr txBox="1"/>
          <p:nvPr/>
        </p:nvSpPr>
        <p:spPr>
          <a:xfrm>
            <a:off x="2956305" y="2846960"/>
            <a:ext cx="82550" cy="366767"/>
          </a:xfrm>
          <a:prstGeom prst="rect">
            <a:avLst/>
          </a:prstGeom>
          <a:noFill/>
          <a:ln>
            <a:noFill/>
          </a:ln>
        </p:spPr>
        <p:txBody>
          <a:bodyPr spcFirstLastPara="1" wrap="square" lIns="0" tIns="12700" rIns="0" bIns="0" anchor="t" anchorCtr="0">
            <a:spAutoFit/>
          </a:bodyPr>
          <a:lstStyle/>
          <a:p>
            <a:pPr marL="12700"/>
            <a:r>
              <a:rPr lang="en-US" sz="900">
                <a:solidFill>
                  <a:srgbClr val="003366"/>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a:p>
            <a:pPr marL="12700">
              <a:spcBef>
                <a:spcPts val="645"/>
              </a:spcBef>
            </a:pPr>
            <a:r>
              <a:rPr lang="en-US" sz="900">
                <a:solidFill>
                  <a:srgbClr val="003366"/>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sp>
        <p:nvSpPr>
          <p:cNvPr id="274" name="Google Shape;274;p37"/>
          <p:cNvSpPr txBox="1"/>
          <p:nvPr/>
        </p:nvSpPr>
        <p:spPr>
          <a:xfrm>
            <a:off x="2956305" y="3469005"/>
            <a:ext cx="82550" cy="151323"/>
          </a:xfrm>
          <a:prstGeom prst="rect">
            <a:avLst/>
          </a:prstGeom>
          <a:noFill/>
          <a:ln>
            <a:noFill/>
          </a:ln>
        </p:spPr>
        <p:txBody>
          <a:bodyPr spcFirstLastPara="1" wrap="square" lIns="0" tIns="12700" rIns="0" bIns="0" anchor="t" anchorCtr="0">
            <a:spAutoFit/>
          </a:bodyPr>
          <a:lstStyle/>
          <a:p>
            <a:pPr marL="12700"/>
            <a:r>
              <a:rPr lang="en-US" sz="900">
                <a:solidFill>
                  <a:srgbClr val="003366"/>
                </a:solidFill>
                <a:latin typeface="Times New Roman"/>
                <a:ea typeface="Times New Roman"/>
                <a:cs typeface="Times New Roman"/>
                <a:sym typeface="Times New Roman"/>
              </a:rPr>
              <a:t>–</a:t>
            </a:r>
            <a:endParaRPr sz="900">
              <a:latin typeface="Times New Roman"/>
              <a:ea typeface="Times New Roman"/>
              <a:cs typeface="Times New Roman"/>
              <a:sym typeface="Times New Roman"/>
            </a:endParaRPr>
          </a:p>
        </p:txBody>
      </p:sp>
      <p:sp>
        <p:nvSpPr>
          <p:cNvPr id="275" name="Google Shape;275;p37"/>
          <p:cNvSpPr txBox="1"/>
          <p:nvPr/>
        </p:nvSpPr>
        <p:spPr>
          <a:xfrm>
            <a:off x="3038855" y="2401858"/>
            <a:ext cx="6694200" cy="862500"/>
          </a:xfrm>
          <a:prstGeom prst="rect">
            <a:avLst/>
          </a:prstGeom>
          <a:noFill/>
          <a:ln>
            <a:noFill/>
          </a:ln>
        </p:spPr>
        <p:txBody>
          <a:bodyPr spcFirstLastPara="1" wrap="square" lIns="0" tIns="48875" rIns="0" bIns="0" anchor="t" anchorCtr="0">
            <a:spAutoFit/>
          </a:bodyPr>
          <a:lstStyle/>
          <a:p>
            <a:pPr marL="12700"/>
            <a:r>
              <a:rPr lang="en-US" sz="1200" dirty="0">
                <a:latin typeface="Times New Roman"/>
                <a:ea typeface="Times New Roman"/>
                <a:cs typeface="Times New Roman"/>
                <a:sym typeface="Times New Roman"/>
              </a:rPr>
              <a:t>Risk probability assessment investigates the likelihood that each specific risk will occur.</a:t>
            </a:r>
            <a:endParaRPr sz="1200" dirty="0">
              <a:latin typeface="Times New Roman"/>
              <a:ea typeface="Times New Roman"/>
              <a:cs typeface="Times New Roman"/>
              <a:sym typeface="Times New Roman"/>
            </a:endParaRPr>
          </a:p>
          <a:p>
            <a:pPr marL="12700" marR="5080">
              <a:spcBef>
                <a:spcPts val="290"/>
              </a:spcBef>
            </a:pPr>
            <a:r>
              <a:rPr lang="en-US" sz="1200" dirty="0">
                <a:latin typeface="Times New Roman"/>
                <a:ea typeface="Times New Roman"/>
                <a:cs typeface="Times New Roman"/>
                <a:sym typeface="Times New Roman"/>
              </a:rPr>
              <a:t>Risk impact assessment investigates the potential effect on a project objective such as schedule, cost, quality,  or performance, including both negative effects for threats and positive effects for opportunities.</a:t>
            </a:r>
            <a:endParaRPr sz="1200" dirty="0">
              <a:latin typeface="Times New Roman"/>
              <a:ea typeface="Times New Roman"/>
              <a:cs typeface="Times New Roman"/>
              <a:sym typeface="Times New Roman"/>
            </a:endParaRPr>
          </a:p>
          <a:p>
            <a:pPr marL="12700">
              <a:spcBef>
                <a:spcPts val="290"/>
              </a:spcBef>
            </a:pPr>
            <a:r>
              <a:rPr lang="en-US" sz="1200" dirty="0">
                <a:latin typeface="Times New Roman"/>
                <a:ea typeface="Times New Roman"/>
                <a:cs typeface="Times New Roman"/>
                <a:sym typeface="Times New Roman"/>
              </a:rPr>
              <a:t>Assessment Steps</a:t>
            </a:r>
            <a:endParaRPr sz="1200" dirty="0">
              <a:latin typeface="Times New Roman"/>
              <a:ea typeface="Times New Roman"/>
              <a:cs typeface="Times New Roman"/>
              <a:sym typeface="Times New Roman"/>
            </a:endParaRPr>
          </a:p>
        </p:txBody>
      </p:sp>
      <p:sp>
        <p:nvSpPr>
          <p:cNvPr id="276" name="Google Shape;276;p37"/>
          <p:cNvSpPr txBox="1"/>
          <p:nvPr/>
        </p:nvSpPr>
        <p:spPr>
          <a:xfrm>
            <a:off x="3355595" y="3682365"/>
            <a:ext cx="104139" cy="139141"/>
          </a:xfrm>
          <a:prstGeom prst="rect">
            <a:avLst/>
          </a:prstGeom>
          <a:noFill/>
          <a:ln>
            <a:noFill/>
          </a:ln>
        </p:spPr>
        <p:txBody>
          <a:bodyPr spcFirstLastPara="1" wrap="square" lIns="0" tIns="15875" rIns="0" bIns="0" anchor="t" anchorCtr="0">
            <a:spAutoFit/>
          </a:bodyPr>
          <a:lstStyle/>
          <a:p>
            <a:pPr marL="12700"/>
            <a:r>
              <a:rPr lang="en-US" sz="800">
                <a:solidFill>
                  <a:srgbClr val="003366"/>
                </a:solidFill>
                <a:latin typeface="Noto Sans Symbols"/>
                <a:ea typeface="Noto Sans Symbols"/>
                <a:cs typeface="Noto Sans Symbols"/>
                <a:sym typeface="Noto Sans Symbols"/>
              </a:rPr>
              <a:t>●</a:t>
            </a:r>
            <a:endParaRPr sz="800">
              <a:latin typeface="Noto Sans Symbols"/>
              <a:ea typeface="Noto Sans Symbols"/>
              <a:cs typeface="Noto Sans Symbols"/>
              <a:sym typeface="Noto Sans Symbols"/>
            </a:endParaRPr>
          </a:p>
        </p:txBody>
      </p:sp>
      <p:sp>
        <p:nvSpPr>
          <p:cNvPr id="277" name="Google Shape;277;p37"/>
          <p:cNvSpPr txBox="1"/>
          <p:nvPr/>
        </p:nvSpPr>
        <p:spPr>
          <a:xfrm>
            <a:off x="3355595" y="4051173"/>
            <a:ext cx="104139" cy="339195"/>
          </a:xfrm>
          <a:prstGeom prst="rect">
            <a:avLst/>
          </a:prstGeom>
          <a:noFill/>
          <a:ln>
            <a:noFill/>
          </a:ln>
        </p:spPr>
        <p:txBody>
          <a:bodyPr spcFirstLastPara="1" wrap="square" lIns="0" tIns="15875" rIns="0" bIns="0" anchor="t" anchorCtr="0">
            <a:spAutoFit/>
          </a:bodyPr>
          <a:lstStyle/>
          <a:p>
            <a:pPr marL="12700"/>
            <a:r>
              <a:rPr lang="en-US" sz="800">
                <a:solidFill>
                  <a:srgbClr val="003366"/>
                </a:solidFill>
                <a:latin typeface="Noto Sans Symbols"/>
                <a:ea typeface="Noto Sans Symbols"/>
                <a:cs typeface="Noto Sans Symbols"/>
                <a:sym typeface="Noto Sans Symbols"/>
              </a:rPr>
              <a:t>●</a:t>
            </a:r>
            <a:endParaRPr sz="800">
              <a:latin typeface="Noto Sans Symbols"/>
              <a:ea typeface="Noto Sans Symbols"/>
              <a:cs typeface="Noto Sans Symbols"/>
              <a:sym typeface="Noto Sans Symbols"/>
            </a:endParaRPr>
          </a:p>
          <a:p>
            <a:pPr marL="12700">
              <a:spcBef>
                <a:spcPts val="625"/>
              </a:spcBef>
            </a:pPr>
            <a:r>
              <a:rPr lang="en-US" sz="800">
                <a:solidFill>
                  <a:srgbClr val="003366"/>
                </a:solidFill>
                <a:latin typeface="Noto Sans Symbols"/>
                <a:ea typeface="Noto Sans Symbols"/>
                <a:cs typeface="Noto Sans Symbols"/>
                <a:sym typeface="Noto Sans Symbols"/>
              </a:rPr>
              <a:t>●</a:t>
            </a:r>
            <a:endParaRPr sz="800">
              <a:latin typeface="Noto Sans Symbols"/>
              <a:ea typeface="Noto Sans Symbols"/>
              <a:cs typeface="Noto Sans Symbols"/>
              <a:sym typeface="Noto Sans Symbols"/>
            </a:endParaRPr>
          </a:p>
        </p:txBody>
      </p:sp>
      <p:sp>
        <p:nvSpPr>
          <p:cNvPr id="278" name="Google Shape;278;p37"/>
          <p:cNvSpPr txBox="1"/>
          <p:nvPr/>
        </p:nvSpPr>
        <p:spPr>
          <a:xfrm>
            <a:off x="3020369" y="3205400"/>
            <a:ext cx="6219900" cy="927300"/>
          </a:xfrm>
          <a:prstGeom prst="rect">
            <a:avLst/>
          </a:prstGeom>
          <a:noFill/>
          <a:ln>
            <a:noFill/>
          </a:ln>
        </p:spPr>
        <p:txBody>
          <a:bodyPr spcFirstLastPara="1" wrap="square" lIns="0" tIns="12700" rIns="0" bIns="0" anchor="t" anchorCtr="0">
            <a:spAutoFit/>
          </a:bodyPr>
          <a:lstStyle/>
          <a:p>
            <a:pPr marL="12700" marR="320675"/>
            <a:r>
              <a:rPr lang="en-US" sz="1100" dirty="0">
                <a:latin typeface="Times New Roman"/>
                <a:ea typeface="Times New Roman"/>
                <a:cs typeface="Times New Roman"/>
                <a:sym typeface="Times New Roman"/>
              </a:rPr>
              <a:t>The level of probability for each risk and its impact on each objective is evaluated during the interview or  meeting. Project team members and knowledgeable persons external to the project are included.</a:t>
            </a:r>
            <a:endParaRPr sz="1100" dirty="0">
              <a:latin typeface="Times New Roman"/>
              <a:ea typeface="Times New Roman"/>
              <a:cs typeface="Times New Roman"/>
              <a:sym typeface="Times New Roman"/>
            </a:endParaRPr>
          </a:p>
          <a:p>
            <a:pPr marL="12700">
              <a:spcBef>
                <a:spcPts val="265"/>
              </a:spcBef>
            </a:pPr>
            <a:r>
              <a:rPr lang="en-US" sz="1100" dirty="0">
                <a:latin typeface="Times New Roman"/>
                <a:ea typeface="Times New Roman"/>
                <a:cs typeface="Times New Roman"/>
                <a:sym typeface="Times New Roman"/>
              </a:rPr>
              <a:t>Risk probabilities and impacts are rated according to the definitions given in the risk management plan.</a:t>
            </a:r>
            <a:endParaRPr sz="1100" dirty="0">
              <a:latin typeface="Times New Roman"/>
              <a:ea typeface="Times New Roman"/>
              <a:cs typeface="Times New Roman"/>
              <a:sym typeface="Times New Roman"/>
            </a:endParaRPr>
          </a:p>
          <a:p>
            <a:pPr marL="12700" marR="5080">
              <a:spcBef>
                <a:spcPts val="265"/>
              </a:spcBef>
            </a:pPr>
            <a:r>
              <a:rPr lang="en-US" sz="1100" dirty="0">
                <a:latin typeface="Times New Roman"/>
                <a:ea typeface="Times New Roman"/>
                <a:cs typeface="Times New Roman"/>
                <a:sym typeface="Times New Roman"/>
              </a:rPr>
              <a:t>Risks with low ratings of probability and impact will be included within the </a:t>
            </a:r>
            <a:r>
              <a:rPr lang="en-US" sz="1100" b="1" dirty="0">
                <a:latin typeface="Times New Roman"/>
                <a:ea typeface="Times New Roman"/>
                <a:cs typeface="Times New Roman"/>
                <a:sym typeface="Times New Roman"/>
              </a:rPr>
              <a:t>risk register as part of the watch  list for future monitoring</a:t>
            </a:r>
            <a:r>
              <a:rPr lang="en-US" sz="1100" dirty="0">
                <a:latin typeface="Times New Roman"/>
                <a:ea typeface="Times New Roman"/>
                <a:cs typeface="Times New Roman"/>
                <a:sym typeface="Times New Roman"/>
              </a:rPr>
              <a:t>.</a:t>
            </a:r>
            <a:endParaRPr sz="1100" dirty="0">
              <a:latin typeface="Times New Roman"/>
              <a:ea typeface="Times New Roman"/>
              <a:cs typeface="Times New Roman"/>
              <a:sym typeface="Times New Roman"/>
            </a:endParaRPr>
          </a:p>
        </p:txBody>
      </p:sp>
      <p:pic>
        <p:nvPicPr>
          <p:cNvPr id="279" name="Google Shape;279;p37"/>
          <p:cNvPicPr preferRelativeResize="0"/>
          <p:nvPr/>
        </p:nvPicPr>
        <p:blipFill rotWithShape="1">
          <a:blip r:embed="rId4">
            <a:alphaModFix/>
          </a:blip>
          <a:srcRect/>
          <a:stretch/>
        </p:blipFill>
        <p:spPr>
          <a:xfrm>
            <a:off x="6559250" y="4051179"/>
            <a:ext cx="4018900" cy="2605725"/>
          </a:xfrm>
          <a:prstGeom prst="rect">
            <a:avLst/>
          </a:prstGeom>
          <a:noFill/>
          <a:ln>
            <a:noFill/>
          </a:ln>
        </p:spPr>
      </p:pic>
      <p:sp>
        <p:nvSpPr>
          <p:cNvPr id="280" name="Google Shape;280;p37"/>
          <p:cNvSpPr txBox="1"/>
          <p:nvPr/>
        </p:nvSpPr>
        <p:spPr>
          <a:xfrm>
            <a:off x="2459194" y="4111443"/>
            <a:ext cx="3993000" cy="2485200"/>
          </a:xfrm>
          <a:prstGeom prst="rect">
            <a:avLst/>
          </a:prstGeom>
          <a:noFill/>
          <a:ln>
            <a:noFill/>
          </a:ln>
        </p:spPr>
        <p:txBody>
          <a:bodyPr spcFirstLastPara="1" wrap="square" lIns="0" tIns="136525" rIns="0" bIns="0" anchor="t" anchorCtr="0">
            <a:spAutoFit/>
          </a:bodyPr>
          <a:lstStyle/>
          <a:p>
            <a:pPr marL="469265" indent="-457200">
              <a:buClr>
                <a:srgbClr val="003366"/>
              </a:buClr>
              <a:buSzPts val="1500"/>
              <a:buFont typeface="Times New Roman"/>
              <a:buAutoNum type="arabicPeriod" startAt="2"/>
            </a:pPr>
            <a:r>
              <a:rPr lang="en-US" sz="2000" b="1" dirty="0">
                <a:latin typeface="Times New Roman"/>
                <a:ea typeface="Times New Roman"/>
                <a:cs typeface="Times New Roman"/>
                <a:sym typeface="Times New Roman"/>
              </a:rPr>
              <a:t>Probability and Impact Matrix -</a:t>
            </a:r>
            <a:endParaRPr sz="2000" dirty="0">
              <a:latin typeface="Times New Roman"/>
              <a:ea typeface="Times New Roman"/>
              <a:cs typeface="Times New Roman"/>
              <a:sym typeface="Times New Roman"/>
            </a:endParaRPr>
          </a:p>
          <a:p>
            <a:pPr marL="631190" marR="372110" lvl="1" indent="-172720">
              <a:spcBef>
                <a:spcPts val="540"/>
              </a:spcBef>
              <a:buClr>
                <a:srgbClr val="003366"/>
              </a:buClr>
              <a:buSzPts val="1100"/>
              <a:buFont typeface="Arial"/>
              <a:buChar char="•"/>
            </a:pPr>
            <a:r>
              <a:rPr lang="en-US" sz="1100" dirty="0">
                <a:latin typeface="Times New Roman"/>
                <a:ea typeface="Times New Roman"/>
                <a:cs typeface="Times New Roman"/>
                <a:sym typeface="Times New Roman"/>
              </a:rPr>
              <a:t>Each risk is rated on its probability of occurrence and  impact on an objective if it does occur.</a:t>
            </a:r>
            <a:endParaRPr sz="1100" dirty="0">
              <a:latin typeface="Times New Roman"/>
              <a:ea typeface="Times New Roman"/>
              <a:cs typeface="Times New Roman"/>
              <a:sym typeface="Times New Roman"/>
            </a:endParaRPr>
          </a:p>
          <a:p>
            <a:pPr marL="631190" marR="14604" lvl="1" indent="-172720">
              <a:buClr>
                <a:srgbClr val="003366"/>
              </a:buClr>
              <a:buSzPts val="1100"/>
              <a:buFont typeface="Arial"/>
              <a:buChar char="•"/>
            </a:pPr>
            <a:r>
              <a:rPr lang="en-US" sz="1100" dirty="0">
                <a:latin typeface="Times New Roman"/>
                <a:ea typeface="Times New Roman"/>
                <a:cs typeface="Times New Roman"/>
                <a:sym typeface="Times New Roman"/>
              </a:rPr>
              <a:t>The organization should determine which combinations of  probability and impact result in a classification of </a:t>
            </a:r>
            <a:r>
              <a:rPr lang="en-US" sz="1100" b="1" dirty="0">
                <a:latin typeface="Times New Roman"/>
                <a:ea typeface="Times New Roman"/>
                <a:cs typeface="Times New Roman"/>
                <a:sym typeface="Times New Roman"/>
              </a:rPr>
              <a:t>high </a:t>
            </a:r>
            <a:r>
              <a:rPr lang="en-US" sz="1100" dirty="0">
                <a:latin typeface="Times New Roman"/>
                <a:ea typeface="Times New Roman"/>
                <a:cs typeface="Times New Roman"/>
                <a:sym typeface="Times New Roman"/>
              </a:rPr>
              <a:t>risk,  </a:t>
            </a:r>
            <a:r>
              <a:rPr lang="en-US" sz="1100" b="1" dirty="0">
                <a:latin typeface="Times New Roman"/>
                <a:ea typeface="Times New Roman"/>
                <a:cs typeface="Times New Roman"/>
                <a:sym typeface="Times New Roman"/>
              </a:rPr>
              <a:t>moderate </a:t>
            </a:r>
            <a:r>
              <a:rPr lang="en-US" sz="1100" dirty="0">
                <a:latin typeface="Times New Roman"/>
                <a:ea typeface="Times New Roman"/>
                <a:cs typeface="Times New Roman"/>
                <a:sym typeface="Times New Roman"/>
              </a:rPr>
              <a:t>risk, and </a:t>
            </a:r>
            <a:r>
              <a:rPr lang="en-US" sz="1100" b="1" dirty="0">
                <a:latin typeface="Times New Roman"/>
                <a:ea typeface="Times New Roman"/>
                <a:cs typeface="Times New Roman"/>
                <a:sym typeface="Times New Roman"/>
              </a:rPr>
              <a:t>low </a:t>
            </a:r>
            <a:r>
              <a:rPr lang="en-US" sz="1100" dirty="0">
                <a:latin typeface="Times New Roman"/>
                <a:ea typeface="Times New Roman"/>
                <a:cs typeface="Times New Roman"/>
                <a:sym typeface="Times New Roman"/>
              </a:rPr>
              <a:t>risk.</a:t>
            </a:r>
            <a:endParaRPr sz="1100" dirty="0">
              <a:latin typeface="Times New Roman"/>
              <a:ea typeface="Times New Roman"/>
              <a:cs typeface="Times New Roman"/>
              <a:sym typeface="Times New Roman"/>
            </a:endParaRPr>
          </a:p>
          <a:p>
            <a:pPr marL="631190" marR="222250" lvl="1" indent="-172720">
              <a:buClr>
                <a:srgbClr val="FF0000"/>
              </a:buClr>
              <a:buSzPts val="1100"/>
              <a:buFont typeface="Arial"/>
              <a:buChar char="•"/>
            </a:pPr>
            <a:r>
              <a:rPr lang="en-US" sz="1100" dirty="0">
                <a:latin typeface="Times New Roman"/>
                <a:ea typeface="Times New Roman"/>
                <a:cs typeface="Times New Roman"/>
                <a:sym typeface="Times New Roman"/>
              </a:rPr>
              <a:t>The risk-rating rules are specified by the organization in  advance of the project and included in organizational  process assets.</a:t>
            </a:r>
            <a:endParaRPr sz="1100" dirty="0">
              <a:latin typeface="Times New Roman"/>
              <a:ea typeface="Times New Roman"/>
              <a:cs typeface="Times New Roman"/>
              <a:sym typeface="Times New Roman"/>
            </a:endParaRPr>
          </a:p>
          <a:p>
            <a:pPr marL="631190" marR="622300" lvl="1" indent="-172720">
              <a:buClr>
                <a:srgbClr val="003366"/>
              </a:buClr>
              <a:buSzPts val="1800"/>
              <a:buFont typeface="Arial"/>
              <a:buChar char="•"/>
            </a:pPr>
            <a:r>
              <a:rPr lang="en-US" dirty="0"/>
              <a:t>	</a:t>
            </a:r>
            <a:r>
              <a:rPr lang="en-US" sz="1100" dirty="0">
                <a:latin typeface="Times New Roman"/>
                <a:ea typeface="Times New Roman"/>
                <a:cs typeface="Times New Roman"/>
                <a:sym typeface="Times New Roman"/>
              </a:rPr>
              <a:t>Risk rating rules can be tailored in the Plan Risk  Management process to the specific project.</a:t>
            </a:r>
            <a:endParaRPr sz="1100" dirty="0">
              <a:latin typeface="Times New Roman"/>
              <a:ea typeface="Times New Roman"/>
              <a:cs typeface="Times New Roman"/>
              <a:sym typeface="Times New Roman"/>
            </a:endParaRPr>
          </a:p>
        </p:txBody>
      </p:sp>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4641E9A-A2CD-47C7-BCAC-D5D75E1000A3}"/>
                  </a:ext>
                </a:extLst>
              </p14:cNvPr>
              <p14:cNvContentPartPr/>
              <p14:nvPr/>
            </p14:nvContentPartPr>
            <p14:xfrm>
              <a:off x="3006000" y="4246920"/>
              <a:ext cx="7394760" cy="2387160"/>
            </p14:xfrm>
          </p:contentPart>
        </mc:Choice>
        <mc:Fallback xmlns="">
          <p:pic>
            <p:nvPicPr>
              <p:cNvPr id="2" name="Ink 1">
                <a:extLst>
                  <a:ext uri="{FF2B5EF4-FFF2-40B4-BE49-F238E27FC236}">
                    <a16:creationId xmlns:a16="http://schemas.microsoft.com/office/drawing/2014/main" id="{54641E9A-A2CD-47C7-BCAC-D5D75E1000A3}"/>
                  </a:ext>
                </a:extLst>
              </p:cNvPr>
              <p:cNvPicPr/>
              <p:nvPr/>
            </p:nvPicPr>
            <p:blipFill>
              <a:blip r:embed="rId6"/>
              <a:stretch>
                <a:fillRect/>
              </a:stretch>
            </p:blipFill>
            <p:spPr>
              <a:xfrm>
                <a:off x="2996640" y="4237560"/>
                <a:ext cx="7413480" cy="240588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pic>
        <p:nvPicPr>
          <p:cNvPr id="285" name="Google Shape;285;p38"/>
          <p:cNvPicPr preferRelativeResize="0"/>
          <p:nvPr/>
        </p:nvPicPr>
        <p:blipFill rotWithShape="1">
          <a:blip r:embed="rId3">
            <a:alphaModFix/>
          </a:blip>
          <a:srcRect/>
          <a:stretch/>
        </p:blipFill>
        <p:spPr>
          <a:xfrm>
            <a:off x="2362200" y="2371222"/>
            <a:ext cx="5638800" cy="3563357"/>
          </a:xfrm>
          <a:prstGeom prst="rect">
            <a:avLst/>
          </a:prstGeom>
          <a:noFill/>
          <a:ln>
            <a:noFill/>
          </a:ln>
        </p:spPr>
      </p:pic>
      <p:sp>
        <p:nvSpPr>
          <p:cNvPr id="287" name="Google Shape;287;p38"/>
          <p:cNvSpPr txBox="1">
            <a:spLocks noGrp="1"/>
          </p:cNvSpPr>
          <p:nvPr>
            <p:ph type="title"/>
          </p:nvPr>
        </p:nvSpPr>
        <p:spPr>
          <a:xfrm>
            <a:off x="803601" y="445802"/>
            <a:ext cx="9096821" cy="1537580"/>
          </a:xfrm>
          <a:prstGeom prst="rect">
            <a:avLst/>
          </a:prstGeom>
          <a:noFill/>
          <a:ln>
            <a:noFill/>
          </a:ln>
        </p:spPr>
        <p:txBody>
          <a:bodyPr spcFirstLastPara="1" vert="horz" wrap="square" lIns="0" tIns="74275" rIns="0" bIns="0" rtlCol="0" anchor="t" anchorCtr="0">
            <a:spAutoFit/>
          </a:bodyPr>
          <a:lstStyle/>
          <a:p>
            <a:pPr marL="353695" marR="5080">
              <a:lnSpc>
                <a:spcPct val="108055"/>
              </a:lnSpc>
              <a:spcBef>
                <a:spcPts val="0"/>
              </a:spcBef>
            </a:pPr>
            <a:r>
              <a:rPr lang="en-US" dirty="0"/>
              <a:t>Perform Quantitative Risk Analysis  </a:t>
            </a:r>
            <a:r>
              <a:rPr lang="en-US" dirty="0">
                <a:solidFill>
                  <a:srgbClr val="0099CC"/>
                </a:solidFill>
              </a:rPr>
              <a:t>Data Flow Diagram</a:t>
            </a:r>
            <a:endParaRPr dirty="0"/>
          </a:p>
        </p:txBody>
      </p:sp>
      <p:sp>
        <p:nvSpPr>
          <p:cNvPr id="288" name="Google Shape;288;p38"/>
          <p:cNvSpPr/>
          <p:nvPr/>
        </p:nvSpPr>
        <p:spPr>
          <a:xfrm>
            <a:off x="8261478" y="2438400"/>
            <a:ext cx="2167255" cy="2209800"/>
          </a:xfrm>
          <a:custGeom>
            <a:avLst/>
            <a:gdLst/>
            <a:ahLst/>
            <a:cxnLst/>
            <a:rect l="l" t="t" r="r" b="b"/>
            <a:pathLst>
              <a:path w="2167254" h="2209800" extrusionOk="0">
                <a:moveTo>
                  <a:pt x="44323" y="353822"/>
                </a:moveTo>
                <a:lnTo>
                  <a:pt x="47552" y="305801"/>
                </a:lnTo>
                <a:lnTo>
                  <a:pt x="56958" y="259747"/>
                </a:lnTo>
                <a:lnTo>
                  <a:pt x="72122" y="216080"/>
                </a:lnTo>
                <a:lnTo>
                  <a:pt x="92620" y="175222"/>
                </a:lnTo>
                <a:lnTo>
                  <a:pt x="118033" y="137593"/>
                </a:lnTo>
                <a:lnTo>
                  <a:pt x="147939" y="103616"/>
                </a:lnTo>
                <a:lnTo>
                  <a:pt x="181916" y="73710"/>
                </a:lnTo>
                <a:lnTo>
                  <a:pt x="219545" y="48297"/>
                </a:lnTo>
                <a:lnTo>
                  <a:pt x="260403" y="27799"/>
                </a:lnTo>
                <a:lnTo>
                  <a:pt x="304070" y="12635"/>
                </a:lnTo>
                <a:lnTo>
                  <a:pt x="350124" y="3229"/>
                </a:lnTo>
                <a:lnTo>
                  <a:pt x="398145" y="0"/>
                </a:lnTo>
                <a:lnTo>
                  <a:pt x="928877" y="0"/>
                </a:lnTo>
                <a:lnTo>
                  <a:pt x="1813432" y="0"/>
                </a:lnTo>
                <a:lnTo>
                  <a:pt x="1861453" y="3229"/>
                </a:lnTo>
                <a:lnTo>
                  <a:pt x="1907507" y="12635"/>
                </a:lnTo>
                <a:lnTo>
                  <a:pt x="1951174" y="27799"/>
                </a:lnTo>
                <a:lnTo>
                  <a:pt x="1992032" y="48297"/>
                </a:lnTo>
                <a:lnTo>
                  <a:pt x="2029661" y="73710"/>
                </a:lnTo>
                <a:lnTo>
                  <a:pt x="2063638" y="103616"/>
                </a:lnTo>
                <a:lnTo>
                  <a:pt x="2093544" y="137593"/>
                </a:lnTo>
                <a:lnTo>
                  <a:pt x="2118957" y="175222"/>
                </a:lnTo>
                <a:lnTo>
                  <a:pt x="2139455" y="216080"/>
                </a:lnTo>
                <a:lnTo>
                  <a:pt x="2154619" y="259747"/>
                </a:lnTo>
                <a:lnTo>
                  <a:pt x="2164025" y="305801"/>
                </a:lnTo>
                <a:lnTo>
                  <a:pt x="2167254" y="353822"/>
                </a:lnTo>
                <a:lnTo>
                  <a:pt x="2167254" y="368300"/>
                </a:lnTo>
                <a:lnTo>
                  <a:pt x="2167254" y="920750"/>
                </a:lnTo>
                <a:lnTo>
                  <a:pt x="2167254" y="1855977"/>
                </a:lnTo>
                <a:lnTo>
                  <a:pt x="2164025" y="1903998"/>
                </a:lnTo>
                <a:lnTo>
                  <a:pt x="2154619" y="1950052"/>
                </a:lnTo>
                <a:lnTo>
                  <a:pt x="2139455" y="1993719"/>
                </a:lnTo>
                <a:lnTo>
                  <a:pt x="2118957" y="2034577"/>
                </a:lnTo>
                <a:lnTo>
                  <a:pt x="2093544" y="2072206"/>
                </a:lnTo>
                <a:lnTo>
                  <a:pt x="2063638" y="2106183"/>
                </a:lnTo>
                <a:lnTo>
                  <a:pt x="2029661" y="2136089"/>
                </a:lnTo>
                <a:lnTo>
                  <a:pt x="1992032" y="2161502"/>
                </a:lnTo>
                <a:lnTo>
                  <a:pt x="1951174" y="2182000"/>
                </a:lnTo>
                <a:lnTo>
                  <a:pt x="1907507" y="2197164"/>
                </a:lnTo>
                <a:lnTo>
                  <a:pt x="1861453" y="2206570"/>
                </a:lnTo>
                <a:lnTo>
                  <a:pt x="1813432" y="2209800"/>
                </a:lnTo>
                <a:lnTo>
                  <a:pt x="928877" y="2209800"/>
                </a:lnTo>
                <a:lnTo>
                  <a:pt x="398145" y="2209800"/>
                </a:lnTo>
                <a:lnTo>
                  <a:pt x="350124" y="2206570"/>
                </a:lnTo>
                <a:lnTo>
                  <a:pt x="304070" y="2197164"/>
                </a:lnTo>
                <a:lnTo>
                  <a:pt x="260403" y="2182000"/>
                </a:lnTo>
                <a:lnTo>
                  <a:pt x="219545" y="2161502"/>
                </a:lnTo>
                <a:lnTo>
                  <a:pt x="181916" y="2136089"/>
                </a:lnTo>
                <a:lnTo>
                  <a:pt x="147939" y="2106183"/>
                </a:lnTo>
                <a:lnTo>
                  <a:pt x="118033" y="2072206"/>
                </a:lnTo>
                <a:lnTo>
                  <a:pt x="92620" y="2034577"/>
                </a:lnTo>
                <a:lnTo>
                  <a:pt x="72122" y="1993719"/>
                </a:lnTo>
                <a:lnTo>
                  <a:pt x="56958" y="1950052"/>
                </a:lnTo>
                <a:lnTo>
                  <a:pt x="47552" y="1903998"/>
                </a:lnTo>
                <a:lnTo>
                  <a:pt x="44323" y="1855977"/>
                </a:lnTo>
                <a:lnTo>
                  <a:pt x="44323" y="920750"/>
                </a:lnTo>
                <a:lnTo>
                  <a:pt x="0" y="493395"/>
                </a:lnTo>
                <a:lnTo>
                  <a:pt x="44323" y="368300"/>
                </a:lnTo>
                <a:lnTo>
                  <a:pt x="44323" y="353822"/>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endParaRPr/>
          </a:p>
        </p:txBody>
      </p:sp>
      <p:sp>
        <p:nvSpPr>
          <p:cNvPr id="289" name="Google Shape;289;p38"/>
          <p:cNvSpPr txBox="1"/>
          <p:nvPr/>
        </p:nvSpPr>
        <p:spPr>
          <a:xfrm>
            <a:off x="8505191" y="2571114"/>
            <a:ext cx="1725295" cy="1535430"/>
          </a:xfrm>
          <a:prstGeom prst="rect">
            <a:avLst/>
          </a:prstGeom>
          <a:noFill/>
          <a:ln>
            <a:noFill/>
          </a:ln>
        </p:spPr>
        <p:txBody>
          <a:bodyPr spcFirstLastPara="1" wrap="square" lIns="0" tIns="13325" rIns="0" bIns="0" anchor="t" anchorCtr="0">
            <a:spAutoFit/>
          </a:bodyPr>
          <a:lstStyle/>
          <a:p>
            <a:pPr marL="56514" marR="50165" algn="ctr"/>
            <a:r>
              <a:rPr lang="en-US" sz="1100" b="1">
                <a:solidFill>
                  <a:srgbClr val="003366"/>
                </a:solidFill>
                <a:latin typeface="Times New Roman"/>
                <a:ea typeface="Times New Roman"/>
                <a:cs typeface="Times New Roman"/>
                <a:sym typeface="Times New Roman"/>
              </a:rPr>
              <a:t>The process of </a:t>
            </a:r>
            <a:r>
              <a:rPr lang="en-US" sz="1100" b="1">
                <a:solidFill>
                  <a:srgbClr val="FF0000"/>
                </a:solidFill>
                <a:latin typeface="Times New Roman"/>
                <a:ea typeface="Times New Roman"/>
                <a:cs typeface="Times New Roman"/>
                <a:sym typeface="Times New Roman"/>
              </a:rPr>
              <a:t>numerically  analyzing the effect of  identified risks </a:t>
            </a:r>
            <a:r>
              <a:rPr lang="en-US" sz="1100" b="1">
                <a:solidFill>
                  <a:srgbClr val="003366"/>
                </a:solidFill>
                <a:latin typeface="Times New Roman"/>
                <a:ea typeface="Times New Roman"/>
                <a:cs typeface="Times New Roman"/>
                <a:sym typeface="Times New Roman"/>
              </a:rPr>
              <a:t>on overall  project objectives.</a:t>
            </a:r>
            <a:endParaRPr sz="1100">
              <a:latin typeface="Times New Roman"/>
              <a:ea typeface="Times New Roman"/>
              <a:cs typeface="Times New Roman"/>
              <a:sym typeface="Times New Roman"/>
            </a:endParaRPr>
          </a:p>
          <a:p>
            <a:pPr>
              <a:spcBef>
                <a:spcPts val="55"/>
              </a:spcBef>
            </a:pPr>
            <a:endParaRPr sz="1100">
              <a:latin typeface="Times New Roman"/>
              <a:ea typeface="Times New Roman"/>
              <a:cs typeface="Times New Roman"/>
              <a:sym typeface="Times New Roman"/>
            </a:endParaRPr>
          </a:p>
          <a:p>
            <a:pPr marL="12700" marR="5080" algn="ctr"/>
            <a:r>
              <a:rPr lang="en-US" sz="1100" b="1">
                <a:solidFill>
                  <a:srgbClr val="003366"/>
                </a:solidFill>
                <a:latin typeface="Times New Roman"/>
                <a:ea typeface="Times New Roman"/>
                <a:cs typeface="Times New Roman"/>
                <a:sym typeface="Times New Roman"/>
              </a:rPr>
              <a:t>It produces quantitative risk  information </a:t>
            </a:r>
            <a:r>
              <a:rPr lang="en-US" sz="1100" b="1">
                <a:solidFill>
                  <a:srgbClr val="FF0000"/>
                </a:solidFill>
                <a:latin typeface="Times New Roman"/>
                <a:ea typeface="Times New Roman"/>
                <a:cs typeface="Times New Roman"/>
                <a:sym typeface="Times New Roman"/>
              </a:rPr>
              <a:t>to support  decision making </a:t>
            </a:r>
            <a:r>
              <a:rPr lang="en-US" sz="1100" b="1">
                <a:solidFill>
                  <a:srgbClr val="003366"/>
                </a:solidFill>
                <a:latin typeface="Times New Roman"/>
                <a:ea typeface="Times New Roman"/>
                <a:cs typeface="Times New Roman"/>
                <a:sym typeface="Times New Roman"/>
              </a:rPr>
              <a:t>in order </a:t>
            </a:r>
            <a:r>
              <a:rPr lang="en-US" sz="1100" b="1">
                <a:solidFill>
                  <a:srgbClr val="FF0000"/>
                </a:solidFill>
                <a:latin typeface="Times New Roman"/>
                <a:ea typeface="Times New Roman"/>
                <a:cs typeface="Times New Roman"/>
                <a:sym typeface="Times New Roman"/>
              </a:rPr>
              <a:t>to  reduce project uncertainty</a:t>
            </a:r>
            <a:r>
              <a:rPr lang="en-US" sz="1100" b="1">
                <a:solidFill>
                  <a:srgbClr val="003366"/>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pic>
        <p:nvPicPr>
          <p:cNvPr id="290" name="Google Shape;290;p38"/>
          <p:cNvPicPr preferRelativeResize="0"/>
          <p:nvPr/>
        </p:nvPicPr>
        <p:blipFill rotWithShape="1">
          <a:blip r:embed="rId4">
            <a:alphaModFix/>
          </a:blip>
          <a:srcRect/>
          <a:stretch/>
        </p:blipFill>
        <p:spPr>
          <a:xfrm>
            <a:off x="8409432" y="4886328"/>
            <a:ext cx="1906137" cy="1533901"/>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3E99D71-ED2A-4A0C-9951-D02E01E4F919}"/>
                  </a:ext>
                </a:extLst>
              </p14:cNvPr>
              <p14:cNvContentPartPr/>
              <p14:nvPr/>
            </p14:nvContentPartPr>
            <p14:xfrm>
              <a:off x="2540520" y="3287160"/>
              <a:ext cx="7815960" cy="2997720"/>
            </p14:xfrm>
          </p:contentPart>
        </mc:Choice>
        <mc:Fallback xmlns="">
          <p:pic>
            <p:nvPicPr>
              <p:cNvPr id="2" name="Ink 1">
                <a:extLst>
                  <a:ext uri="{FF2B5EF4-FFF2-40B4-BE49-F238E27FC236}">
                    <a16:creationId xmlns:a16="http://schemas.microsoft.com/office/drawing/2014/main" id="{B3E99D71-ED2A-4A0C-9951-D02E01E4F919}"/>
                  </a:ext>
                </a:extLst>
              </p:cNvPr>
              <p:cNvPicPr/>
              <p:nvPr/>
            </p:nvPicPr>
            <p:blipFill>
              <a:blip r:embed="rId7"/>
              <a:stretch>
                <a:fillRect/>
              </a:stretch>
            </p:blipFill>
            <p:spPr>
              <a:xfrm>
                <a:off x="2531160" y="3277800"/>
                <a:ext cx="7834680" cy="3016440"/>
              </a:xfrm>
              <a:prstGeom prst="rect">
                <a:avLst/>
              </a:prstGeom>
            </p:spPr>
          </p:pic>
        </mc:Fallback>
      </mc:AlternateContent>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6" name="Google Shape;296;p39"/>
          <p:cNvSpPr txBox="1">
            <a:spLocks noGrp="1"/>
          </p:cNvSpPr>
          <p:nvPr>
            <p:ph type="title"/>
          </p:nvPr>
        </p:nvSpPr>
        <p:spPr>
          <a:xfrm>
            <a:off x="1261758" y="530867"/>
            <a:ext cx="9983086" cy="1537580"/>
          </a:xfrm>
          <a:prstGeom prst="rect">
            <a:avLst/>
          </a:prstGeom>
          <a:noFill/>
          <a:ln>
            <a:noFill/>
          </a:ln>
        </p:spPr>
        <p:txBody>
          <a:bodyPr spcFirstLastPara="1" vert="horz" wrap="square" lIns="0" tIns="74275" rIns="0" bIns="0" rtlCol="0" anchor="t" anchorCtr="0">
            <a:spAutoFit/>
          </a:bodyPr>
          <a:lstStyle/>
          <a:p>
            <a:pPr marL="348615" marR="5080">
              <a:lnSpc>
                <a:spcPct val="108055"/>
              </a:lnSpc>
              <a:spcBef>
                <a:spcPts val="0"/>
              </a:spcBef>
            </a:pPr>
            <a:r>
              <a:rPr lang="en-US" dirty="0"/>
              <a:t>Perform Quantitative Risk Analysis  </a:t>
            </a:r>
            <a:r>
              <a:rPr lang="en-US" dirty="0">
                <a:solidFill>
                  <a:srgbClr val="0099CC"/>
                </a:solidFill>
              </a:rPr>
              <a:t>Tools &amp; Techniques (T&amp;T)</a:t>
            </a:r>
            <a:endParaRPr dirty="0"/>
          </a:p>
        </p:txBody>
      </p:sp>
      <p:sp>
        <p:nvSpPr>
          <p:cNvPr id="297" name="Google Shape;297;p39"/>
          <p:cNvSpPr txBox="1"/>
          <p:nvPr/>
        </p:nvSpPr>
        <p:spPr>
          <a:xfrm>
            <a:off x="2555544" y="2398615"/>
            <a:ext cx="7499350" cy="1746885"/>
          </a:xfrm>
          <a:prstGeom prst="rect">
            <a:avLst/>
          </a:prstGeom>
          <a:noFill/>
          <a:ln>
            <a:noFill/>
          </a:ln>
        </p:spPr>
        <p:txBody>
          <a:bodyPr spcFirstLastPara="1" wrap="square" lIns="0" tIns="77450" rIns="0" bIns="0" anchor="t" anchorCtr="0">
            <a:spAutoFit/>
          </a:bodyPr>
          <a:lstStyle/>
          <a:p>
            <a:pPr marL="469265" indent="-457200">
              <a:buClr>
                <a:srgbClr val="003366"/>
              </a:buClr>
              <a:buSzPts val="1500"/>
              <a:buFont typeface="Times New Roman"/>
              <a:buAutoNum type="arabicPeriod"/>
            </a:pPr>
            <a:r>
              <a:rPr lang="en-US" sz="2000" b="1" dirty="0">
                <a:latin typeface="Times New Roman"/>
                <a:ea typeface="Times New Roman"/>
                <a:cs typeface="Times New Roman"/>
                <a:sym typeface="Times New Roman"/>
              </a:rPr>
              <a:t>Data Gathering and Representation Techniques -</a:t>
            </a:r>
            <a:endParaRPr sz="2000" dirty="0">
              <a:latin typeface="Times New Roman"/>
              <a:ea typeface="Times New Roman"/>
              <a:cs typeface="Times New Roman"/>
              <a:sym typeface="Times New Roman"/>
            </a:endParaRPr>
          </a:p>
          <a:p>
            <a:pPr marL="870585" lvl="1" indent="-457834">
              <a:spcBef>
                <a:spcPts val="400"/>
              </a:spcBef>
              <a:buClr>
                <a:srgbClr val="003366"/>
              </a:buClr>
              <a:buSzPts val="1200"/>
              <a:buFont typeface="Times New Roman"/>
              <a:buAutoNum type="arabicPeriod"/>
            </a:pPr>
            <a:r>
              <a:rPr lang="en-US" sz="1600" b="1" dirty="0">
                <a:latin typeface="Times New Roman"/>
                <a:ea typeface="Times New Roman"/>
                <a:cs typeface="Times New Roman"/>
                <a:sym typeface="Times New Roman"/>
              </a:rPr>
              <a:t>Interviewing techniques </a:t>
            </a:r>
            <a:r>
              <a:rPr lang="en-US" sz="1200" b="1" dirty="0">
                <a:latin typeface="Times New Roman"/>
                <a:ea typeface="Times New Roman"/>
                <a:cs typeface="Times New Roman"/>
                <a:sym typeface="Times New Roman"/>
              </a:rPr>
              <a:t>- </a:t>
            </a:r>
            <a:r>
              <a:rPr lang="en-US" sz="1200" dirty="0">
                <a:latin typeface="Times New Roman"/>
                <a:ea typeface="Times New Roman"/>
                <a:cs typeface="Times New Roman"/>
                <a:sym typeface="Times New Roman"/>
              </a:rPr>
              <a:t>Draw on experience and historical data to quantify the probability and</a:t>
            </a:r>
            <a:endParaRPr sz="1200" dirty="0">
              <a:latin typeface="Times New Roman"/>
              <a:ea typeface="Times New Roman"/>
              <a:cs typeface="Times New Roman"/>
              <a:sym typeface="Times New Roman"/>
            </a:endParaRPr>
          </a:p>
          <a:p>
            <a:pPr marL="870585">
              <a:spcBef>
                <a:spcPts val="5"/>
              </a:spcBef>
            </a:pPr>
            <a:r>
              <a:rPr lang="en-US" sz="1200" dirty="0">
                <a:latin typeface="Times New Roman"/>
                <a:ea typeface="Times New Roman"/>
                <a:cs typeface="Times New Roman"/>
                <a:sym typeface="Times New Roman"/>
              </a:rPr>
              <a:t>impact of risks on project objectives. </a:t>
            </a:r>
            <a:r>
              <a:rPr lang="en-US" sz="1400" b="1" dirty="0">
                <a:latin typeface="Times New Roman"/>
                <a:ea typeface="Times New Roman"/>
                <a:cs typeface="Times New Roman"/>
                <a:sym typeface="Times New Roman"/>
              </a:rPr>
              <a:t>Ex. Three-point estimates (PERT)</a:t>
            </a:r>
            <a:endParaRPr sz="1400" dirty="0">
              <a:latin typeface="Times New Roman"/>
              <a:ea typeface="Times New Roman"/>
              <a:cs typeface="Times New Roman"/>
              <a:sym typeface="Times New Roman"/>
            </a:endParaRPr>
          </a:p>
          <a:p>
            <a:pPr marL="870585" marR="5080" lvl="1" indent="-457200">
              <a:lnSpc>
                <a:spcPct val="100299"/>
              </a:lnSpc>
              <a:spcBef>
                <a:spcPts val="375"/>
              </a:spcBef>
              <a:buClr>
                <a:srgbClr val="003366"/>
              </a:buClr>
              <a:buSzPts val="1200"/>
              <a:buFont typeface="Times New Roman"/>
              <a:buAutoNum type="arabicPeriod"/>
            </a:pPr>
            <a:r>
              <a:rPr lang="en-US" sz="1600" b="1" dirty="0">
                <a:latin typeface="Times New Roman"/>
                <a:ea typeface="Times New Roman"/>
                <a:cs typeface="Times New Roman"/>
                <a:sym typeface="Times New Roman"/>
              </a:rPr>
              <a:t>Probability distributions </a:t>
            </a:r>
            <a:r>
              <a:rPr lang="en-US" sz="1200" b="1" dirty="0">
                <a:latin typeface="Times New Roman"/>
                <a:ea typeface="Times New Roman"/>
                <a:cs typeface="Times New Roman"/>
                <a:sym typeface="Times New Roman"/>
              </a:rPr>
              <a:t>- Continuous probability distributions </a:t>
            </a:r>
            <a:r>
              <a:rPr lang="en-US" sz="1200" dirty="0">
                <a:latin typeface="Times New Roman"/>
                <a:ea typeface="Times New Roman"/>
                <a:cs typeface="Times New Roman"/>
                <a:sym typeface="Times New Roman"/>
              </a:rPr>
              <a:t>- Used extensively in modeling  and simulation, represent the uncertainty in values such as durations of schedule activities and costs of  project components. It can be used to represent uncertain events, such as the outcome of a test or a possible  scenario in a decision tree.</a:t>
            </a:r>
            <a:endParaRPr sz="1200" dirty="0">
              <a:latin typeface="Times New Roman"/>
              <a:ea typeface="Times New Roman"/>
              <a:cs typeface="Times New Roman"/>
              <a:sym typeface="Times New Roman"/>
            </a:endParaRPr>
          </a:p>
        </p:txBody>
      </p:sp>
      <p:pic>
        <p:nvPicPr>
          <p:cNvPr id="298" name="Google Shape;298;p39"/>
          <p:cNvPicPr preferRelativeResize="0"/>
          <p:nvPr/>
        </p:nvPicPr>
        <p:blipFill rotWithShape="1">
          <a:blip r:embed="rId3">
            <a:alphaModFix/>
          </a:blip>
          <a:srcRect/>
          <a:stretch/>
        </p:blipFill>
        <p:spPr>
          <a:xfrm>
            <a:off x="3434089" y="4196088"/>
            <a:ext cx="2814310" cy="2580620"/>
          </a:xfrm>
          <a:prstGeom prst="rect">
            <a:avLst/>
          </a:prstGeom>
          <a:noFill/>
          <a:ln>
            <a:noFill/>
          </a:ln>
        </p:spPr>
      </p:pic>
      <p:grpSp>
        <p:nvGrpSpPr>
          <p:cNvPr id="299" name="Google Shape;299;p39"/>
          <p:cNvGrpSpPr/>
          <p:nvPr/>
        </p:nvGrpSpPr>
        <p:grpSpPr>
          <a:xfrm>
            <a:off x="6487667" y="3999029"/>
            <a:ext cx="3478792" cy="2706571"/>
            <a:chOff x="4963667" y="3999028"/>
            <a:chExt cx="3478792" cy="2706571"/>
          </a:xfrm>
        </p:grpSpPr>
        <p:pic>
          <p:nvPicPr>
            <p:cNvPr id="300" name="Google Shape;300;p39"/>
            <p:cNvPicPr preferRelativeResize="0"/>
            <p:nvPr/>
          </p:nvPicPr>
          <p:blipFill rotWithShape="1">
            <a:blip r:embed="rId4">
              <a:alphaModFix/>
            </a:blip>
            <a:srcRect/>
            <a:stretch/>
          </p:blipFill>
          <p:spPr>
            <a:xfrm>
              <a:off x="4963667" y="4341875"/>
              <a:ext cx="3478792" cy="2363724"/>
            </a:xfrm>
            <a:prstGeom prst="rect">
              <a:avLst/>
            </a:prstGeom>
            <a:noFill/>
            <a:ln>
              <a:noFill/>
            </a:ln>
          </p:spPr>
        </p:pic>
        <p:pic>
          <p:nvPicPr>
            <p:cNvPr id="301" name="Google Shape;301;p39"/>
            <p:cNvPicPr preferRelativeResize="0"/>
            <p:nvPr/>
          </p:nvPicPr>
          <p:blipFill rotWithShape="1">
            <a:blip r:embed="rId5">
              <a:alphaModFix/>
            </a:blip>
            <a:srcRect/>
            <a:stretch/>
          </p:blipFill>
          <p:spPr>
            <a:xfrm>
              <a:off x="5797331" y="3999028"/>
              <a:ext cx="2121337" cy="324480"/>
            </a:xfrm>
            <a:prstGeom prst="rect">
              <a:avLst/>
            </a:prstGeom>
            <a:noFill/>
            <a:ln>
              <a:noFill/>
            </a:ln>
          </p:spPr>
        </p:pic>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7" name="Google Shape;307;p40"/>
          <p:cNvSpPr txBox="1">
            <a:spLocks noGrp="1"/>
          </p:cNvSpPr>
          <p:nvPr>
            <p:ph type="title"/>
          </p:nvPr>
        </p:nvSpPr>
        <p:spPr>
          <a:xfrm>
            <a:off x="669737" y="548774"/>
            <a:ext cx="9983086" cy="1537580"/>
          </a:xfrm>
          <a:prstGeom prst="rect">
            <a:avLst/>
          </a:prstGeom>
          <a:noFill/>
          <a:ln>
            <a:noFill/>
          </a:ln>
        </p:spPr>
        <p:txBody>
          <a:bodyPr spcFirstLastPara="1" vert="horz" wrap="square" lIns="0" tIns="74275" rIns="0" bIns="0" rtlCol="0" anchor="t" anchorCtr="0">
            <a:spAutoFit/>
          </a:bodyPr>
          <a:lstStyle/>
          <a:p>
            <a:pPr marL="348615" marR="5080">
              <a:lnSpc>
                <a:spcPct val="108055"/>
              </a:lnSpc>
              <a:spcBef>
                <a:spcPts val="0"/>
              </a:spcBef>
            </a:pPr>
            <a:r>
              <a:rPr lang="en-US" dirty="0"/>
              <a:t>Perform Quantitative Risk Analysis  </a:t>
            </a:r>
            <a:r>
              <a:rPr lang="en-US" dirty="0">
                <a:solidFill>
                  <a:srgbClr val="0099CC"/>
                </a:solidFill>
              </a:rPr>
              <a:t>Tools &amp; Techniques (T&amp;T)</a:t>
            </a:r>
            <a:endParaRPr dirty="0"/>
          </a:p>
        </p:txBody>
      </p:sp>
      <p:sp>
        <p:nvSpPr>
          <p:cNvPr id="308" name="Google Shape;308;p40"/>
          <p:cNvSpPr txBox="1"/>
          <p:nvPr/>
        </p:nvSpPr>
        <p:spPr>
          <a:xfrm>
            <a:off x="2479344" y="2322415"/>
            <a:ext cx="7555230" cy="1087755"/>
          </a:xfrm>
          <a:prstGeom prst="rect">
            <a:avLst/>
          </a:prstGeom>
          <a:noFill/>
          <a:ln>
            <a:noFill/>
          </a:ln>
        </p:spPr>
        <p:txBody>
          <a:bodyPr spcFirstLastPara="1" wrap="square" lIns="0" tIns="77450" rIns="0" bIns="0" anchor="t" anchorCtr="0">
            <a:spAutoFit/>
          </a:bodyPr>
          <a:lstStyle/>
          <a:p>
            <a:pPr marL="12700"/>
            <a:r>
              <a:rPr lang="en-US" sz="1500" b="1">
                <a:solidFill>
                  <a:srgbClr val="003366"/>
                </a:solidFill>
                <a:latin typeface="Times New Roman"/>
                <a:ea typeface="Times New Roman"/>
                <a:cs typeface="Times New Roman"/>
                <a:sym typeface="Times New Roman"/>
              </a:rPr>
              <a:t>2.	</a:t>
            </a:r>
            <a:r>
              <a:rPr lang="en-US" sz="2000" b="1">
                <a:solidFill>
                  <a:srgbClr val="003366"/>
                </a:solidFill>
                <a:latin typeface="Times New Roman"/>
                <a:ea typeface="Times New Roman"/>
                <a:cs typeface="Times New Roman"/>
                <a:sym typeface="Times New Roman"/>
              </a:rPr>
              <a:t>Quantitative Risk Analysis and Modeling Techniques -</a:t>
            </a:r>
            <a:endParaRPr sz="2000">
              <a:latin typeface="Times New Roman"/>
              <a:ea typeface="Times New Roman"/>
              <a:cs typeface="Times New Roman"/>
              <a:sym typeface="Times New Roman"/>
            </a:endParaRPr>
          </a:p>
          <a:p>
            <a:pPr marL="870585" marR="5080" indent="-457200">
              <a:lnSpc>
                <a:spcPct val="100400"/>
              </a:lnSpc>
              <a:spcBef>
                <a:spcPts val="390"/>
              </a:spcBef>
            </a:pPr>
            <a:r>
              <a:rPr lang="en-US" sz="1200" b="1">
                <a:solidFill>
                  <a:srgbClr val="003366"/>
                </a:solidFill>
                <a:latin typeface="Times New Roman"/>
                <a:ea typeface="Times New Roman"/>
                <a:cs typeface="Times New Roman"/>
                <a:sym typeface="Times New Roman"/>
              </a:rPr>
              <a:t>III.	</a:t>
            </a:r>
            <a:r>
              <a:rPr lang="en-US" sz="1600" b="1">
                <a:solidFill>
                  <a:srgbClr val="003366"/>
                </a:solidFill>
                <a:latin typeface="Times New Roman"/>
                <a:ea typeface="Times New Roman"/>
                <a:cs typeface="Times New Roman"/>
                <a:sym typeface="Times New Roman"/>
              </a:rPr>
              <a:t>Modeling and simulation </a:t>
            </a:r>
            <a:r>
              <a:rPr lang="en-US" sz="1400" b="1">
                <a:solidFill>
                  <a:srgbClr val="003366"/>
                </a:solidFill>
                <a:latin typeface="Times New Roman"/>
                <a:ea typeface="Times New Roman"/>
                <a:cs typeface="Times New Roman"/>
                <a:sym typeface="Times New Roman"/>
              </a:rPr>
              <a:t>- </a:t>
            </a:r>
            <a:r>
              <a:rPr lang="en-US" sz="1300">
                <a:solidFill>
                  <a:srgbClr val="003366"/>
                </a:solidFill>
                <a:latin typeface="Times New Roman"/>
                <a:ea typeface="Times New Roman"/>
                <a:cs typeface="Times New Roman"/>
                <a:sym typeface="Times New Roman"/>
              </a:rPr>
              <a:t>Uses a model that translates the specified detailed uncertainties of  the project into their potential impact on project objectives. Simulations are typically performed  using </a:t>
            </a:r>
            <a:r>
              <a:rPr lang="en-US" sz="1300" b="1">
                <a:solidFill>
                  <a:srgbClr val="FF0000"/>
                </a:solidFill>
                <a:latin typeface="Times New Roman"/>
                <a:ea typeface="Times New Roman"/>
                <a:cs typeface="Times New Roman"/>
                <a:sym typeface="Times New Roman"/>
              </a:rPr>
              <a:t>The Monte Carlo technique.</a:t>
            </a:r>
            <a:endParaRPr sz="1300">
              <a:latin typeface="Times New Roman"/>
              <a:ea typeface="Times New Roman"/>
              <a:cs typeface="Times New Roman"/>
              <a:sym typeface="Times New Roman"/>
            </a:endParaRPr>
          </a:p>
        </p:txBody>
      </p:sp>
      <p:pic>
        <p:nvPicPr>
          <p:cNvPr id="309" name="Google Shape;309;p40"/>
          <p:cNvPicPr preferRelativeResize="0"/>
          <p:nvPr/>
        </p:nvPicPr>
        <p:blipFill rotWithShape="1">
          <a:blip r:embed="rId3">
            <a:alphaModFix/>
          </a:blip>
          <a:srcRect/>
          <a:stretch/>
        </p:blipFill>
        <p:spPr>
          <a:xfrm>
            <a:off x="2464473" y="3531273"/>
            <a:ext cx="5101569" cy="3215761"/>
          </a:xfrm>
          <a:prstGeom prst="rect">
            <a:avLst/>
          </a:prstGeom>
          <a:noFill/>
          <a:ln>
            <a:noFill/>
          </a:ln>
        </p:spPr>
      </p:pic>
      <p:pic>
        <p:nvPicPr>
          <p:cNvPr id="310" name="Google Shape;310;p40"/>
          <p:cNvPicPr preferRelativeResize="0"/>
          <p:nvPr/>
        </p:nvPicPr>
        <p:blipFill rotWithShape="1">
          <a:blip r:embed="rId4">
            <a:alphaModFix/>
          </a:blip>
          <a:srcRect/>
          <a:stretch/>
        </p:blipFill>
        <p:spPr>
          <a:xfrm>
            <a:off x="7780859" y="3912949"/>
            <a:ext cx="2537988" cy="215766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6" name="Google Shape;316;p41"/>
          <p:cNvSpPr txBox="1">
            <a:spLocks noGrp="1"/>
          </p:cNvSpPr>
          <p:nvPr>
            <p:ph type="title"/>
          </p:nvPr>
        </p:nvSpPr>
        <p:spPr>
          <a:xfrm>
            <a:off x="793454" y="374467"/>
            <a:ext cx="10264441" cy="1537580"/>
          </a:xfrm>
          <a:prstGeom prst="rect">
            <a:avLst/>
          </a:prstGeom>
          <a:noFill/>
          <a:ln>
            <a:noFill/>
          </a:ln>
        </p:spPr>
        <p:txBody>
          <a:bodyPr spcFirstLastPara="1" vert="horz" wrap="square" lIns="0" tIns="74275" rIns="0" bIns="0" rtlCol="0" anchor="t" anchorCtr="0">
            <a:spAutoFit/>
          </a:bodyPr>
          <a:lstStyle/>
          <a:p>
            <a:pPr marL="348615" marR="5080">
              <a:lnSpc>
                <a:spcPct val="108055"/>
              </a:lnSpc>
              <a:spcBef>
                <a:spcPts val="0"/>
              </a:spcBef>
            </a:pPr>
            <a:r>
              <a:rPr lang="en-US" dirty="0"/>
              <a:t>Perform Quantitative Risk Analysis  </a:t>
            </a:r>
            <a:r>
              <a:rPr lang="en-US" dirty="0">
                <a:solidFill>
                  <a:srgbClr val="0099CC"/>
                </a:solidFill>
              </a:rPr>
              <a:t>Tools &amp; Techniques (T&amp;T)</a:t>
            </a:r>
            <a:endParaRPr dirty="0"/>
          </a:p>
        </p:txBody>
      </p:sp>
      <p:sp>
        <p:nvSpPr>
          <p:cNvPr id="317" name="Google Shape;317;p41"/>
          <p:cNvSpPr txBox="1"/>
          <p:nvPr/>
        </p:nvSpPr>
        <p:spPr>
          <a:xfrm>
            <a:off x="2555544" y="2462911"/>
            <a:ext cx="7524750" cy="1230630"/>
          </a:xfrm>
          <a:prstGeom prst="rect">
            <a:avLst/>
          </a:prstGeom>
          <a:noFill/>
          <a:ln>
            <a:noFill/>
          </a:ln>
        </p:spPr>
        <p:txBody>
          <a:bodyPr spcFirstLastPara="1" wrap="square" lIns="0" tIns="11425" rIns="0" bIns="0" anchor="t" anchorCtr="0">
            <a:spAutoFit/>
          </a:bodyPr>
          <a:lstStyle/>
          <a:p>
            <a:pPr marL="469265" marR="5080" indent="-457200" algn="just">
              <a:lnSpc>
                <a:spcPct val="100499"/>
              </a:lnSpc>
            </a:pPr>
            <a:r>
              <a:rPr lang="en-US" sz="1500" b="1" dirty="0">
                <a:solidFill>
                  <a:srgbClr val="003366"/>
                </a:solidFill>
                <a:latin typeface="Times New Roman"/>
                <a:ea typeface="Times New Roman"/>
                <a:cs typeface="Times New Roman"/>
                <a:sym typeface="Times New Roman"/>
              </a:rPr>
              <a:t>4.     </a:t>
            </a:r>
            <a:r>
              <a:rPr lang="en-US" sz="2000" b="1" dirty="0">
                <a:solidFill>
                  <a:srgbClr val="003366"/>
                </a:solidFill>
                <a:latin typeface="Times New Roman"/>
                <a:ea typeface="Times New Roman"/>
                <a:cs typeface="Times New Roman"/>
                <a:sym typeface="Times New Roman"/>
              </a:rPr>
              <a:t>Expert Judgment - </a:t>
            </a:r>
            <a:r>
              <a:rPr lang="en-US" sz="1400" dirty="0">
                <a:solidFill>
                  <a:srgbClr val="003366"/>
                </a:solidFill>
                <a:latin typeface="Times New Roman"/>
                <a:ea typeface="Times New Roman"/>
                <a:cs typeface="Times New Roman"/>
                <a:sym typeface="Times New Roman"/>
              </a:rPr>
              <a:t>The ideally using experts with relevant, recent experience is required  to identify potential cost and schedule impacts, to evaluate probability, and to define inputs such as  probability distributions into the tools.</a:t>
            </a:r>
            <a:endParaRPr sz="1400" dirty="0">
              <a:latin typeface="Times New Roman"/>
              <a:ea typeface="Times New Roman"/>
              <a:cs typeface="Times New Roman"/>
              <a:sym typeface="Times New Roman"/>
            </a:endParaRPr>
          </a:p>
          <a:p>
            <a:pPr marL="641985" marR="786765" indent="-287019" algn="just">
              <a:spcBef>
                <a:spcPts val="340"/>
              </a:spcBef>
            </a:pPr>
            <a:r>
              <a:rPr lang="en-US" sz="1050" dirty="0">
                <a:solidFill>
                  <a:srgbClr val="003366"/>
                </a:solidFill>
                <a:latin typeface="Times New Roman"/>
                <a:ea typeface="Times New Roman"/>
                <a:cs typeface="Times New Roman"/>
                <a:sym typeface="Times New Roman"/>
              </a:rPr>
              <a:t>- </a:t>
            </a:r>
            <a:r>
              <a:rPr lang="en-US" sz="1400" dirty="0">
                <a:solidFill>
                  <a:srgbClr val="003366"/>
                </a:solidFill>
                <a:latin typeface="Times New Roman"/>
                <a:ea typeface="Times New Roman"/>
                <a:cs typeface="Times New Roman"/>
                <a:sym typeface="Times New Roman"/>
              </a:rPr>
              <a:t>Expert judgment also comes into play in the interpretation of the data and identify the  weaknesses of the tools as well as their strengths.</a:t>
            </a:r>
            <a:endParaRPr sz="1400" dirty="0">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pic>
        <p:nvPicPr>
          <p:cNvPr id="322" name="Google Shape;322;p42"/>
          <p:cNvPicPr preferRelativeResize="0"/>
          <p:nvPr/>
        </p:nvPicPr>
        <p:blipFill rotWithShape="1">
          <a:blip r:embed="rId3">
            <a:alphaModFix/>
          </a:blip>
          <a:srcRect/>
          <a:stretch/>
        </p:blipFill>
        <p:spPr>
          <a:xfrm>
            <a:off x="2438400" y="2420111"/>
            <a:ext cx="5257800" cy="3437178"/>
          </a:xfrm>
          <a:prstGeom prst="rect">
            <a:avLst/>
          </a:prstGeom>
          <a:noFill/>
          <a:ln>
            <a:noFill/>
          </a:ln>
        </p:spPr>
      </p:pic>
      <p:sp>
        <p:nvSpPr>
          <p:cNvPr id="326" name="Google Shape;326;p42"/>
          <p:cNvSpPr txBox="1">
            <a:spLocks noGrp="1"/>
          </p:cNvSpPr>
          <p:nvPr>
            <p:ph type="title"/>
          </p:nvPr>
        </p:nvSpPr>
        <p:spPr>
          <a:xfrm>
            <a:off x="2442158" y="669606"/>
            <a:ext cx="8149641"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Responses  </a:t>
            </a:r>
            <a:r>
              <a:rPr lang="en-US" dirty="0">
                <a:solidFill>
                  <a:srgbClr val="0099CC"/>
                </a:solidFill>
              </a:rPr>
              <a:t>Data Flow Diagram</a:t>
            </a:r>
            <a:endParaRPr dirty="0"/>
          </a:p>
        </p:txBody>
      </p:sp>
      <p:sp>
        <p:nvSpPr>
          <p:cNvPr id="327" name="Google Shape;327;p42"/>
          <p:cNvSpPr/>
          <p:nvPr/>
        </p:nvSpPr>
        <p:spPr>
          <a:xfrm>
            <a:off x="7772400" y="2362200"/>
            <a:ext cx="2819400" cy="2286000"/>
          </a:xfrm>
          <a:custGeom>
            <a:avLst/>
            <a:gdLst/>
            <a:ahLst/>
            <a:cxnLst/>
            <a:rect l="l" t="t" r="r" b="b"/>
            <a:pathLst>
              <a:path w="2819400" h="2286000" extrusionOk="0">
                <a:moveTo>
                  <a:pt x="0" y="381000"/>
                </a:moveTo>
                <a:lnTo>
                  <a:pt x="2968" y="333204"/>
                </a:lnTo>
                <a:lnTo>
                  <a:pt x="11634" y="287181"/>
                </a:lnTo>
                <a:lnTo>
                  <a:pt x="25643" y="243288"/>
                </a:lnTo>
                <a:lnTo>
                  <a:pt x="44636" y="201881"/>
                </a:lnTo>
                <a:lnTo>
                  <a:pt x="68257" y="163318"/>
                </a:lnTo>
                <a:lnTo>
                  <a:pt x="96149" y="127955"/>
                </a:lnTo>
                <a:lnTo>
                  <a:pt x="127955" y="96149"/>
                </a:lnTo>
                <a:lnTo>
                  <a:pt x="163318" y="68257"/>
                </a:lnTo>
                <a:lnTo>
                  <a:pt x="201881" y="44636"/>
                </a:lnTo>
                <a:lnTo>
                  <a:pt x="243288" y="25643"/>
                </a:lnTo>
                <a:lnTo>
                  <a:pt x="287181" y="11634"/>
                </a:lnTo>
                <a:lnTo>
                  <a:pt x="333204" y="2968"/>
                </a:lnTo>
                <a:lnTo>
                  <a:pt x="381000" y="0"/>
                </a:lnTo>
                <a:lnTo>
                  <a:pt x="469900" y="0"/>
                </a:lnTo>
                <a:lnTo>
                  <a:pt x="1174750" y="0"/>
                </a:lnTo>
                <a:lnTo>
                  <a:pt x="2438400" y="0"/>
                </a:lnTo>
                <a:lnTo>
                  <a:pt x="2486195" y="2968"/>
                </a:lnTo>
                <a:lnTo>
                  <a:pt x="2532218" y="11634"/>
                </a:lnTo>
                <a:lnTo>
                  <a:pt x="2576111" y="25643"/>
                </a:lnTo>
                <a:lnTo>
                  <a:pt x="2617518" y="44636"/>
                </a:lnTo>
                <a:lnTo>
                  <a:pt x="2656081" y="68257"/>
                </a:lnTo>
                <a:lnTo>
                  <a:pt x="2691444" y="96149"/>
                </a:lnTo>
                <a:lnTo>
                  <a:pt x="2723250" y="127955"/>
                </a:lnTo>
                <a:lnTo>
                  <a:pt x="2751142" y="163318"/>
                </a:lnTo>
                <a:lnTo>
                  <a:pt x="2774763" y="201881"/>
                </a:lnTo>
                <a:lnTo>
                  <a:pt x="2793756" y="243288"/>
                </a:lnTo>
                <a:lnTo>
                  <a:pt x="2807765" y="287181"/>
                </a:lnTo>
                <a:lnTo>
                  <a:pt x="2816431" y="333204"/>
                </a:lnTo>
                <a:lnTo>
                  <a:pt x="2819400" y="381000"/>
                </a:lnTo>
                <a:lnTo>
                  <a:pt x="2819400" y="952500"/>
                </a:lnTo>
                <a:lnTo>
                  <a:pt x="2819400" y="1905000"/>
                </a:lnTo>
                <a:lnTo>
                  <a:pt x="2816431" y="1952795"/>
                </a:lnTo>
                <a:lnTo>
                  <a:pt x="2807765" y="1998818"/>
                </a:lnTo>
                <a:lnTo>
                  <a:pt x="2793756" y="2042711"/>
                </a:lnTo>
                <a:lnTo>
                  <a:pt x="2774763" y="2084118"/>
                </a:lnTo>
                <a:lnTo>
                  <a:pt x="2751142" y="2122681"/>
                </a:lnTo>
                <a:lnTo>
                  <a:pt x="2723250" y="2158044"/>
                </a:lnTo>
                <a:lnTo>
                  <a:pt x="2691444" y="2189850"/>
                </a:lnTo>
                <a:lnTo>
                  <a:pt x="2656081" y="2217742"/>
                </a:lnTo>
                <a:lnTo>
                  <a:pt x="2617518" y="2241363"/>
                </a:lnTo>
                <a:lnTo>
                  <a:pt x="2576111" y="2260356"/>
                </a:lnTo>
                <a:lnTo>
                  <a:pt x="2532218" y="2274365"/>
                </a:lnTo>
                <a:lnTo>
                  <a:pt x="2486195" y="2283031"/>
                </a:lnTo>
                <a:lnTo>
                  <a:pt x="2438400" y="2286000"/>
                </a:lnTo>
                <a:lnTo>
                  <a:pt x="1174750" y="2286000"/>
                </a:lnTo>
                <a:lnTo>
                  <a:pt x="469900" y="2286000"/>
                </a:lnTo>
                <a:lnTo>
                  <a:pt x="381000" y="2286000"/>
                </a:lnTo>
                <a:lnTo>
                  <a:pt x="333204" y="2283031"/>
                </a:lnTo>
                <a:lnTo>
                  <a:pt x="287181" y="2274365"/>
                </a:lnTo>
                <a:lnTo>
                  <a:pt x="243288" y="2260356"/>
                </a:lnTo>
                <a:lnTo>
                  <a:pt x="201881" y="2241363"/>
                </a:lnTo>
                <a:lnTo>
                  <a:pt x="163318" y="2217742"/>
                </a:lnTo>
                <a:lnTo>
                  <a:pt x="127955" y="2189850"/>
                </a:lnTo>
                <a:lnTo>
                  <a:pt x="96149" y="2158044"/>
                </a:lnTo>
                <a:lnTo>
                  <a:pt x="68257" y="2122681"/>
                </a:lnTo>
                <a:lnTo>
                  <a:pt x="44636" y="2084118"/>
                </a:lnTo>
                <a:lnTo>
                  <a:pt x="25643" y="2042711"/>
                </a:lnTo>
                <a:lnTo>
                  <a:pt x="11634" y="1998818"/>
                </a:lnTo>
                <a:lnTo>
                  <a:pt x="2968" y="1952795"/>
                </a:lnTo>
                <a:lnTo>
                  <a:pt x="0" y="1905000"/>
                </a:lnTo>
                <a:lnTo>
                  <a:pt x="0" y="952500"/>
                </a:lnTo>
                <a:lnTo>
                  <a:pt x="0" y="690372"/>
                </a:lnTo>
                <a:lnTo>
                  <a:pt x="0" y="381000"/>
                </a:lnTo>
                <a:close/>
              </a:path>
            </a:pathLst>
          </a:custGeom>
          <a:noFill/>
          <a:ln w="9525" cap="flat" cmpd="sng">
            <a:solidFill>
              <a:srgbClr val="003366"/>
            </a:solidFill>
            <a:prstDash val="solid"/>
            <a:round/>
            <a:headEnd type="none" w="sm" len="sm"/>
            <a:tailEnd type="none" w="sm" len="sm"/>
          </a:ln>
        </p:spPr>
        <p:txBody>
          <a:bodyPr spcFirstLastPara="1" wrap="square" lIns="0" tIns="0" rIns="0" bIns="0" anchor="t" anchorCtr="0">
            <a:noAutofit/>
          </a:bodyPr>
          <a:lstStyle/>
          <a:p>
            <a:endParaRPr/>
          </a:p>
        </p:txBody>
      </p:sp>
      <p:sp>
        <p:nvSpPr>
          <p:cNvPr id="328" name="Google Shape;328;p42"/>
          <p:cNvSpPr txBox="1"/>
          <p:nvPr/>
        </p:nvSpPr>
        <p:spPr>
          <a:xfrm>
            <a:off x="7968488" y="2502789"/>
            <a:ext cx="2426970" cy="1901151"/>
          </a:xfrm>
          <a:prstGeom prst="rect">
            <a:avLst/>
          </a:prstGeom>
          <a:noFill/>
          <a:ln>
            <a:noFill/>
          </a:ln>
        </p:spPr>
        <p:txBody>
          <a:bodyPr spcFirstLastPara="1" wrap="square" lIns="0" tIns="13325" rIns="0" bIns="0" anchor="t" anchorCtr="0">
            <a:spAutoFit/>
          </a:bodyPr>
          <a:lstStyle/>
          <a:p>
            <a:pPr marL="100965" marR="71120" indent="-21589" algn="just"/>
            <a:r>
              <a:rPr lang="en-US" sz="1100" b="1">
                <a:solidFill>
                  <a:srgbClr val="003366"/>
                </a:solidFill>
                <a:latin typeface="Times New Roman"/>
                <a:ea typeface="Times New Roman"/>
                <a:cs typeface="Times New Roman"/>
                <a:sym typeface="Times New Roman"/>
              </a:rPr>
              <a:t>The process of </a:t>
            </a:r>
            <a:r>
              <a:rPr lang="en-US" sz="1100" b="1">
                <a:solidFill>
                  <a:srgbClr val="FF0000"/>
                </a:solidFill>
                <a:latin typeface="Times New Roman"/>
                <a:ea typeface="Times New Roman"/>
                <a:cs typeface="Times New Roman"/>
                <a:sym typeface="Times New Roman"/>
              </a:rPr>
              <a:t>developing options and  actions to enhance opportunities &amp; to  reduce threats </a:t>
            </a:r>
            <a:r>
              <a:rPr lang="en-US" sz="1100" b="1">
                <a:solidFill>
                  <a:srgbClr val="003366"/>
                </a:solidFill>
                <a:latin typeface="Times New Roman"/>
                <a:ea typeface="Times New Roman"/>
                <a:cs typeface="Times New Roman"/>
                <a:sym typeface="Times New Roman"/>
              </a:rPr>
              <a:t>to project objectives.</a:t>
            </a:r>
            <a:endParaRPr sz="1100">
              <a:latin typeface="Times New Roman"/>
              <a:ea typeface="Times New Roman"/>
              <a:cs typeface="Times New Roman"/>
              <a:sym typeface="Times New Roman"/>
            </a:endParaRPr>
          </a:p>
          <a:p>
            <a:pPr>
              <a:spcBef>
                <a:spcPts val="55"/>
              </a:spcBef>
            </a:pPr>
            <a:endParaRPr sz="1100">
              <a:latin typeface="Times New Roman"/>
              <a:ea typeface="Times New Roman"/>
              <a:cs typeface="Times New Roman"/>
              <a:sym typeface="Times New Roman"/>
            </a:endParaRPr>
          </a:p>
          <a:p>
            <a:pPr marL="68580" marR="60960" algn="ctr"/>
            <a:r>
              <a:rPr lang="en-US" sz="1100" b="1">
                <a:solidFill>
                  <a:srgbClr val="003366"/>
                </a:solidFill>
                <a:latin typeface="Times New Roman"/>
                <a:ea typeface="Times New Roman"/>
                <a:cs typeface="Times New Roman"/>
                <a:sym typeface="Times New Roman"/>
              </a:rPr>
              <a:t>It addresses the risks by their priority,  inserting resources and activities into  the budget, schedule and project  management plan as needed.</a:t>
            </a:r>
            <a:endParaRPr sz="1100">
              <a:latin typeface="Times New Roman"/>
              <a:ea typeface="Times New Roman"/>
              <a:cs typeface="Times New Roman"/>
              <a:sym typeface="Times New Roman"/>
            </a:endParaRPr>
          </a:p>
          <a:p>
            <a:pPr>
              <a:spcBef>
                <a:spcPts val="55"/>
              </a:spcBef>
            </a:pPr>
            <a:endParaRPr sz="1100">
              <a:latin typeface="Times New Roman"/>
              <a:ea typeface="Times New Roman"/>
              <a:cs typeface="Times New Roman"/>
              <a:sym typeface="Times New Roman"/>
            </a:endParaRPr>
          </a:p>
          <a:p>
            <a:pPr marL="12065" marR="5080" algn="ctr"/>
            <a:r>
              <a:rPr lang="en-US" sz="1100" b="1">
                <a:solidFill>
                  <a:srgbClr val="003366"/>
                </a:solidFill>
                <a:latin typeface="Times New Roman"/>
                <a:ea typeface="Times New Roman"/>
                <a:cs typeface="Times New Roman"/>
                <a:sym typeface="Times New Roman"/>
              </a:rPr>
              <a:t>It follows the Perform Quantitative Risk  Analysis process (</a:t>
            </a:r>
            <a:r>
              <a:rPr lang="en-US" sz="1100" b="1">
                <a:solidFill>
                  <a:srgbClr val="FF0000"/>
                </a:solidFill>
                <a:latin typeface="Times New Roman"/>
                <a:ea typeface="Times New Roman"/>
                <a:cs typeface="Times New Roman"/>
                <a:sym typeface="Times New Roman"/>
              </a:rPr>
              <a:t>if used</a:t>
            </a:r>
            <a:r>
              <a:rPr lang="en-US" sz="1100" b="1">
                <a:solidFill>
                  <a:srgbClr val="003366"/>
                </a:solidFill>
                <a:latin typeface="Times New Roman"/>
                <a:ea typeface="Times New Roman"/>
                <a:cs typeface="Times New Roman"/>
                <a:sym typeface="Times New Roman"/>
              </a:rPr>
              <a:t>).</a:t>
            </a:r>
            <a:endParaRPr sz="1100">
              <a:latin typeface="Times New Roman"/>
              <a:ea typeface="Times New Roman"/>
              <a:cs typeface="Times New Roman"/>
              <a:sym typeface="Times New Roman"/>
            </a:endParaRPr>
          </a:p>
        </p:txBody>
      </p:sp>
      <p:pic>
        <p:nvPicPr>
          <p:cNvPr id="329" name="Google Shape;329;p42"/>
          <p:cNvPicPr preferRelativeResize="0"/>
          <p:nvPr/>
        </p:nvPicPr>
        <p:blipFill rotWithShape="1">
          <a:blip r:embed="rId4">
            <a:alphaModFix/>
          </a:blip>
          <a:srcRect/>
          <a:stretch/>
        </p:blipFill>
        <p:spPr>
          <a:xfrm>
            <a:off x="8225028" y="4810126"/>
            <a:ext cx="1914144" cy="1704975"/>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B47DEB6D-91A0-4584-B19F-47B0AB6CD510}"/>
                  </a:ext>
                </a:extLst>
              </p14:cNvPr>
              <p14:cNvContentPartPr/>
              <p14:nvPr/>
            </p14:nvContentPartPr>
            <p14:xfrm>
              <a:off x="5617440" y="1305000"/>
              <a:ext cx="5206680" cy="4855320"/>
            </p14:xfrm>
          </p:contentPart>
        </mc:Choice>
        <mc:Fallback xmlns="">
          <p:pic>
            <p:nvPicPr>
              <p:cNvPr id="2" name="Ink 1">
                <a:extLst>
                  <a:ext uri="{FF2B5EF4-FFF2-40B4-BE49-F238E27FC236}">
                    <a16:creationId xmlns:a16="http://schemas.microsoft.com/office/drawing/2014/main" id="{B47DEB6D-91A0-4584-B19F-47B0AB6CD510}"/>
                  </a:ext>
                </a:extLst>
              </p:cNvPr>
              <p:cNvPicPr/>
              <p:nvPr/>
            </p:nvPicPr>
            <p:blipFill>
              <a:blip r:embed="rId8"/>
              <a:stretch>
                <a:fillRect/>
              </a:stretch>
            </p:blipFill>
            <p:spPr>
              <a:xfrm>
                <a:off x="5608080" y="1295640"/>
                <a:ext cx="5225400" cy="487404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grpSp>
        <p:nvGrpSpPr>
          <p:cNvPr id="334" name="Google Shape;334;p43"/>
          <p:cNvGrpSpPr/>
          <p:nvPr/>
        </p:nvGrpSpPr>
        <p:grpSpPr>
          <a:xfrm>
            <a:off x="2171700" y="670559"/>
            <a:ext cx="5224272" cy="1011936"/>
            <a:chOff x="647700" y="670559"/>
            <a:chExt cx="5224272" cy="1011936"/>
          </a:xfrm>
        </p:grpSpPr>
        <p:pic>
          <p:nvPicPr>
            <p:cNvPr id="335" name="Google Shape;335;p43"/>
            <p:cNvPicPr preferRelativeResize="0"/>
            <p:nvPr/>
          </p:nvPicPr>
          <p:blipFill rotWithShape="1">
            <a:blip r:embed="rId3">
              <a:alphaModFix/>
            </a:blip>
            <a:srcRect/>
            <a:stretch/>
          </p:blipFill>
          <p:spPr>
            <a:xfrm>
              <a:off x="647700" y="670559"/>
              <a:ext cx="2784348" cy="1011936"/>
            </a:xfrm>
            <a:prstGeom prst="rect">
              <a:avLst/>
            </a:prstGeom>
            <a:noFill/>
            <a:ln>
              <a:noFill/>
            </a:ln>
          </p:spPr>
        </p:pic>
        <p:pic>
          <p:nvPicPr>
            <p:cNvPr id="336" name="Google Shape;336;p43"/>
            <p:cNvPicPr preferRelativeResize="0"/>
            <p:nvPr/>
          </p:nvPicPr>
          <p:blipFill rotWithShape="1">
            <a:blip r:embed="rId4">
              <a:alphaModFix/>
            </a:blip>
            <a:srcRect/>
            <a:stretch/>
          </p:blipFill>
          <p:spPr>
            <a:xfrm>
              <a:off x="2831592" y="670559"/>
              <a:ext cx="3040380" cy="1011936"/>
            </a:xfrm>
            <a:prstGeom prst="rect">
              <a:avLst/>
            </a:prstGeom>
            <a:noFill/>
            <a:ln>
              <a:noFill/>
            </a:ln>
          </p:spPr>
        </p:pic>
      </p:grpSp>
      <p:sp>
        <p:nvSpPr>
          <p:cNvPr id="337" name="Google Shape;337;p43"/>
          <p:cNvSpPr txBox="1"/>
          <p:nvPr/>
        </p:nvSpPr>
        <p:spPr>
          <a:xfrm>
            <a:off x="2442159" y="791083"/>
            <a:ext cx="5688330" cy="1271610"/>
          </a:xfrm>
          <a:prstGeom prst="rect">
            <a:avLst/>
          </a:prstGeom>
          <a:noFill/>
          <a:ln>
            <a:noFill/>
          </a:ln>
        </p:spPr>
        <p:txBody>
          <a:bodyPr spcFirstLastPara="1" wrap="square" lIns="0" tIns="74275" rIns="0" bIns="0" anchor="t" anchorCtr="0">
            <a:spAutoFit/>
          </a:bodyPr>
          <a:lstStyle/>
          <a:p>
            <a:pPr marL="12700" marR="5080">
              <a:lnSpc>
                <a:spcPct val="108055"/>
              </a:lnSpc>
            </a:pPr>
            <a:r>
              <a:rPr lang="en-US" sz="3600" b="1">
                <a:solidFill>
                  <a:srgbClr val="006666"/>
                </a:solidFill>
                <a:latin typeface="Arial"/>
                <a:ea typeface="Arial"/>
                <a:cs typeface="Arial"/>
                <a:sym typeface="Arial"/>
              </a:rPr>
              <a:t>Plan Risk Responses  </a:t>
            </a:r>
            <a:r>
              <a:rPr lang="en-US" sz="3600" b="1">
                <a:solidFill>
                  <a:srgbClr val="0099CC"/>
                </a:solidFill>
                <a:latin typeface="Arial"/>
                <a:ea typeface="Arial"/>
                <a:cs typeface="Arial"/>
                <a:sym typeface="Arial"/>
              </a:rPr>
              <a:t>Tools &amp; Techniques (T&amp;T)</a:t>
            </a:r>
            <a:endParaRPr sz="3600">
              <a:latin typeface="Arial"/>
              <a:ea typeface="Arial"/>
              <a:cs typeface="Arial"/>
              <a:sym typeface="Arial"/>
            </a:endParaRPr>
          </a:p>
        </p:txBody>
      </p:sp>
      <p:sp>
        <p:nvSpPr>
          <p:cNvPr id="338" name="Google Shape;338;p43"/>
          <p:cNvSpPr txBox="1"/>
          <p:nvPr/>
        </p:nvSpPr>
        <p:spPr>
          <a:xfrm>
            <a:off x="2555544" y="2462911"/>
            <a:ext cx="4959350" cy="360680"/>
          </a:xfrm>
          <a:prstGeom prst="rect">
            <a:avLst/>
          </a:prstGeom>
          <a:noFill/>
          <a:ln>
            <a:noFill/>
          </a:ln>
        </p:spPr>
        <p:txBody>
          <a:bodyPr spcFirstLastPara="1" wrap="square" lIns="0" tIns="12050" rIns="0" bIns="0" anchor="t" anchorCtr="0">
            <a:spAutoFit/>
          </a:bodyPr>
          <a:lstStyle/>
          <a:p>
            <a:pPr marL="12700"/>
            <a:r>
              <a:rPr lang="en-US" sz="2200" b="1">
                <a:solidFill>
                  <a:srgbClr val="003366"/>
                </a:solidFill>
                <a:latin typeface="Times New Roman"/>
                <a:ea typeface="Times New Roman"/>
                <a:cs typeface="Times New Roman"/>
                <a:sym typeface="Times New Roman"/>
              </a:rPr>
              <a:t>Strategies for Negative Risks or Threats -</a:t>
            </a:r>
            <a:endParaRPr sz="2200">
              <a:latin typeface="Times New Roman"/>
              <a:ea typeface="Times New Roman"/>
              <a:cs typeface="Times New Roman"/>
              <a:sym typeface="Times New Roman"/>
            </a:endParaRPr>
          </a:p>
        </p:txBody>
      </p:sp>
      <p:pic>
        <p:nvPicPr>
          <p:cNvPr id="339" name="Google Shape;339;p43"/>
          <p:cNvPicPr preferRelativeResize="0"/>
          <p:nvPr/>
        </p:nvPicPr>
        <p:blipFill rotWithShape="1">
          <a:blip r:embed="rId5">
            <a:alphaModFix/>
          </a:blip>
          <a:srcRect/>
          <a:stretch/>
        </p:blipFill>
        <p:spPr>
          <a:xfrm>
            <a:off x="3048000" y="2907792"/>
            <a:ext cx="6400800" cy="3733838"/>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2BDCAAE8-47B6-46D4-9C29-2CFA6E7E0865}"/>
                  </a:ext>
                </a:extLst>
              </p14:cNvPr>
              <p14:cNvContentPartPr/>
              <p14:nvPr/>
            </p14:nvContentPartPr>
            <p14:xfrm>
              <a:off x="4999320" y="5730480"/>
              <a:ext cx="3214440" cy="444600"/>
            </p14:xfrm>
          </p:contentPart>
        </mc:Choice>
        <mc:Fallback xmlns="">
          <p:pic>
            <p:nvPicPr>
              <p:cNvPr id="2" name="Ink 1">
                <a:extLst>
                  <a:ext uri="{FF2B5EF4-FFF2-40B4-BE49-F238E27FC236}">
                    <a16:creationId xmlns:a16="http://schemas.microsoft.com/office/drawing/2014/main" id="{2BDCAAE8-47B6-46D4-9C29-2CFA6E7E0865}"/>
                  </a:ext>
                </a:extLst>
              </p:cNvPr>
              <p:cNvPicPr/>
              <p:nvPr/>
            </p:nvPicPr>
            <p:blipFill>
              <a:blip r:embed="rId7"/>
              <a:stretch>
                <a:fillRect/>
              </a:stretch>
            </p:blipFill>
            <p:spPr>
              <a:xfrm>
                <a:off x="4989960" y="5721120"/>
                <a:ext cx="3233160" cy="4633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grpSp>
        <p:nvGrpSpPr>
          <p:cNvPr id="344" name="Google Shape;344;p44"/>
          <p:cNvGrpSpPr/>
          <p:nvPr/>
        </p:nvGrpSpPr>
        <p:grpSpPr>
          <a:xfrm>
            <a:off x="2171700" y="670559"/>
            <a:ext cx="5224272" cy="1011936"/>
            <a:chOff x="647700" y="670559"/>
            <a:chExt cx="5224272" cy="1011936"/>
          </a:xfrm>
        </p:grpSpPr>
        <p:pic>
          <p:nvPicPr>
            <p:cNvPr id="345" name="Google Shape;345;p44"/>
            <p:cNvPicPr preferRelativeResize="0"/>
            <p:nvPr/>
          </p:nvPicPr>
          <p:blipFill rotWithShape="1">
            <a:blip r:embed="rId3">
              <a:alphaModFix/>
            </a:blip>
            <a:srcRect/>
            <a:stretch/>
          </p:blipFill>
          <p:spPr>
            <a:xfrm>
              <a:off x="647700" y="670559"/>
              <a:ext cx="2784348" cy="1011936"/>
            </a:xfrm>
            <a:prstGeom prst="rect">
              <a:avLst/>
            </a:prstGeom>
            <a:noFill/>
            <a:ln>
              <a:noFill/>
            </a:ln>
          </p:spPr>
        </p:pic>
        <p:pic>
          <p:nvPicPr>
            <p:cNvPr id="346" name="Google Shape;346;p44"/>
            <p:cNvPicPr preferRelativeResize="0"/>
            <p:nvPr/>
          </p:nvPicPr>
          <p:blipFill rotWithShape="1">
            <a:blip r:embed="rId4">
              <a:alphaModFix/>
            </a:blip>
            <a:srcRect/>
            <a:stretch/>
          </p:blipFill>
          <p:spPr>
            <a:xfrm>
              <a:off x="2831592" y="670559"/>
              <a:ext cx="3040380" cy="1011936"/>
            </a:xfrm>
            <a:prstGeom prst="rect">
              <a:avLst/>
            </a:prstGeom>
            <a:noFill/>
            <a:ln>
              <a:noFill/>
            </a:ln>
          </p:spPr>
        </p:pic>
      </p:grpSp>
      <p:sp>
        <p:nvSpPr>
          <p:cNvPr id="347" name="Google Shape;347;p44"/>
          <p:cNvSpPr txBox="1">
            <a:spLocks noGrp="1"/>
          </p:cNvSpPr>
          <p:nvPr>
            <p:ph type="title"/>
          </p:nvPr>
        </p:nvSpPr>
        <p:spPr>
          <a:xfrm>
            <a:off x="5232726" y="3612543"/>
            <a:ext cx="9749841"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Responses  </a:t>
            </a:r>
            <a:r>
              <a:rPr lang="en-US" dirty="0">
                <a:solidFill>
                  <a:srgbClr val="0099CC"/>
                </a:solidFill>
              </a:rPr>
              <a:t>Tools &amp; Techniques (T&amp;T)</a:t>
            </a:r>
            <a:endParaRPr dirty="0"/>
          </a:p>
        </p:txBody>
      </p:sp>
      <p:sp>
        <p:nvSpPr>
          <p:cNvPr id="348" name="Google Shape;348;p44"/>
          <p:cNvSpPr txBox="1"/>
          <p:nvPr/>
        </p:nvSpPr>
        <p:spPr>
          <a:xfrm>
            <a:off x="2555544" y="2462911"/>
            <a:ext cx="4959350" cy="360680"/>
          </a:xfrm>
          <a:prstGeom prst="rect">
            <a:avLst/>
          </a:prstGeom>
          <a:noFill/>
          <a:ln>
            <a:noFill/>
          </a:ln>
        </p:spPr>
        <p:txBody>
          <a:bodyPr spcFirstLastPara="1" wrap="square" lIns="0" tIns="12050" rIns="0" bIns="0" anchor="t" anchorCtr="0">
            <a:spAutoFit/>
          </a:bodyPr>
          <a:lstStyle/>
          <a:p>
            <a:pPr marL="12700"/>
            <a:r>
              <a:rPr lang="en-US" sz="2200" b="1">
                <a:solidFill>
                  <a:srgbClr val="003366"/>
                </a:solidFill>
                <a:latin typeface="Times New Roman"/>
                <a:ea typeface="Times New Roman"/>
                <a:cs typeface="Times New Roman"/>
                <a:sym typeface="Times New Roman"/>
              </a:rPr>
              <a:t>Strategies for Negative Risks or Threats -</a:t>
            </a:r>
            <a:endParaRPr sz="2200">
              <a:latin typeface="Times New Roman"/>
              <a:ea typeface="Times New Roman"/>
              <a:cs typeface="Times New Roman"/>
              <a:sym typeface="Times New Roman"/>
            </a:endParaRPr>
          </a:p>
        </p:txBody>
      </p:sp>
      <p:sp>
        <p:nvSpPr>
          <p:cNvPr id="349" name="Google Shape;349;p44"/>
          <p:cNvSpPr txBox="1"/>
          <p:nvPr/>
        </p:nvSpPr>
        <p:spPr>
          <a:xfrm>
            <a:off x="2555545" y="2854579"/>
            <a:ext cx="7092315" cy="505267"/>
          </a:xfrm>
          <a:prstGeom prst="rect">
            <a:avLst/>
          </a:prstGeom>
          <a:noFill/>
          <a:ln>
            <a:noFill/>
          </a:ln>
        </p:spPr>
        <p:txBody>
          <a:bodyPr spcFirstLastPara="1" wrap="square" lIns="0" tIns="12700" rIns="0" bIns="0" anchor="t" anchorCtr="0">
            <a:spAutoFit/>
          </a:bodyPr>
          <a:lstStyle/>
          <a:p>
            <a:pPr marL="12700"/>
            <a:r>
              <a:rPr lang="en-US" sz="1350" b="1">
                <a:solidFill>
                  <a:srgbClr val="003366"/>
                </a:solidFill>
                <a:latin typeface="Times New Roman"/>
                <a:ea typeface="Times New Roman"/>
                <a:cs typeface="Times New Roman"/>
                <a:sym typeface="Times New Roman"/>
              </a:rPr>
              <a:t>1.	</a:t>
            </a:r>
            <a:r>
              <a:rPr lang="en-US" b="1">
                <a:solidFill>
                  <a:srgbClr val="003366"/>
                </a:solidFill>
                <a:latin typeface="Times New Roman"/>
                <a:ea typeface="Times New Roman"/>
                <a:cs typeface="Times New Roman"/>
                <a:sym typeface="Times New Roman"/>
              </a:rPr>
              <a:t>Avoid - </a:t>
            </a:r>
            <a:r>
              <a:rPr lang="en-US" sz="1400">
                <a:solidFill>
                  <a:srgbClr val="003366"/>
                </a:solidFill>
                <a:latin typeface="Times New Roman"/>
                <a:ea typeface="Times New Roman"/>
                <a:cs typeface="Times New Roman"/>
                <a:sym typeface="Times New Roman"/>
              </a:rPr>
              <a:t>The project team acts to </a:t>
            </a:r>
            <a:r>
              <a:rPr lang="en-US" sz="1400">
                <a:solidFill>
                  <a:srgbClr val="FF0000"/>
                </a:solidFill>
                <a:latin typeface="Times New Roman"/>
                <a:ea typeface="Times New Roman"/>
                <a:cs typeface="Times New Roman"/>
                <a:sym typeface="Times New Roman"/>
              </a:rPr>
              <a:t>eliminate the threat or protect the project from its impact</a:t>
            </a:r>
            <a:r>
              <a:rPr lang="en-US" sz="1400">
                <a:solidFill>
                  <a:srgbClr val="003366"/>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
        <p:nvSpPr>
          <p:cNvPr id="350" name="Google Shape;350;p44"/>
          <p:cNvSpPr txBox="1"/>
          <p:nvPr/>
        </p:nvSpPr>
        <p:spPr>
          <a:xfrm>
            <a:off x="2956306" y="3217545"/>
            <a:ext cx="99695"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I.</a:t>
            </a:r>
            <a:endParaRPr sz="1050">
              <a:latin typeface="Times New Roman"/>
              <a:ea typeface="Times New Roman"/>
              <a:cs typeface="Times New Roman"/>
              <a:sym typeface="Times New Roman"/>
            </a:endParaRPr>
          </a:p>
        </p:txBody>
      </p:sp>
      <p:sp>
        <p:nvSpPr>
          <p:cNvPr id="351" name="Google Shape;351;p44"/>
          <p:cNvSpPr txBox="1"/>
          <p:nvPr/>
        </p:nvSpPr>
        <p:spPr>
          <a:xfrm>
            <a:off x="2956305" y="3686936"/>
            <a:ext cx="146050"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II.</a:t>
            </a:r>
            <a:endParaRPr sz="1050">
              <a:latin typeface="Times New Roman"/>
              <a:ea typeface="Times New Roman"/>
              <a:cs typeface="Times New Roman"/>
              <a:sym typeface="Times New Roman"/>
            </a:endParaRPr>
          </a:p>
        </p:txBody>
      </p:sp>
      <p:sp>
        <p:nvSpPr>
          <p:cNvPr id="352" name="Google Shape;352;p44"/>
          <p:cNvSpPr txBox="1"/>
          <p:nvPr/>
        </p:nvSpPr>
        <p:spPr>
          <a:xfrm>
            <a:off x="3413505" y="3173350"/>
            <a:ext cx="6547484" cy="1136015"/>
          </a:xfrm>
          <a:prstGeom prst="rect">
            <a:avLst/>
          </a:prstGeom>
          <a:noFill/>
          <a:ln>
            <a:noFill/>
          </a:ln>
        </p:spPr>
        <p:txBody>
          <a:bodyPr spcFirstLastPara="1" wrap="square" lIns="0" tIns="13325" rIns="0" bIns="0" anchor="t" anchorCtr="0">
            <a:spAutoFit/>
          </a:bodyPr>
          <a:lstStyle/>
          <a:p>
            <a:pPr marL="12700" marR="536575"/>
            <a:r>
              <a:rPr lang="en-US" sz="1400">
                <a:solidFill>
                  <a:srgbClr val="003366"/>
                </a:solidFill>
                <a:latin typeface="Times New Roman"/>
                <a:ea typeface="Times New Roman"/>
                <a:cs typeface="Times New Roman"/>
                <a:sym typeface="Times New Roman"/>
              </a:rPr>
              <a:t>Some risks that arise early in the project can be avoided by clarifying requirements,  obtaining information, improving communication, or acquiring expertise.</a:t>
            </a:r>
            <a:endParaRPr sz="1400">
              <a:latin typeface="Times New Roman"/>
              <a:ea typeface="Times New Roman"/>
              <a:cs typeface="Times New Roman"/>
              <a:sym typeface="Times New Roman"/>
            </a:endParaRPr>
          </a:p>
          <a:p>
            <a:pPr marL="12700" marR="5080">
              <a:spcBef>
                <a:spcPts val="334"/>
              </a:spcBef>
            </a:pPr>
            <a:r>
              <a:rPr lang="en-US" sz="1400">
                <a:solidFill>
                  <a:srgbClr val="003366"/>
                </a:solidFill>
                <a:latin typeface="Times New Roman"/>
                <a:ea typeface="Times New Roman"/>
                <a:cs typeface="Times New Roman"/>
                <a:sym typeface="Times New Roman"/>
              </a:rPr>
              <a:t>The project manager may isolate the project objectives from the risk’s impact or change the  objective that is in jeopardy through changing the project management plan. For Ex.</a:t>
            </a:r>
            <a:endParaRPr sz="1400">
              <a:latin typeface="Times New Roman"/>
              <a:ea typeface="Times New Roman"/>
              <a:cs typeface="Times New Roman"/>
              <a:sym typeface="Times New Roman"/>
            </a:endParaRPr>
          </a:p>
          <a:p>
            <a:pPr marL="12700"/>
            <a:r>
              <a:rPr lang="en-US" sz="1400">
                <a:solidFill>
                  <a:srgbClr val="003366"/>
                </a:solidFill>
                <a:latin typeface="Times New Roman"/>
                <a:ea typeface="Times New Roman"/>
                <a:cs typeface="Times New Roman"/>
                <a:sym typeface="Times New Roman"/>
              </a:rPr>
              <a:t>Extending the schedule, changing the strategy, or reducing scope.</a:t>
            </a:r>
            <a:endParaRPr sz="1400">
              <a:latin typeface="Times New Roman"/>
              <a:ea typeface="Times New Roman"/>
              <a:cs typeface="Times New Roman"/>
              <a:sym typeface="Times New Roman"/>
            </a:endParaRPr>
          </a:p>
        </p:txBody>
      </p:sp>
      <p:sp>
        <p:nvSpPr>
          <p:cNvPr id="353" name="Google Shape;353;p44"/>
          <p:cNvSpPr txBox="1"/>
          <p:nvPr/>
        </p:nvSpPr>
        <p:spPr>
          <a:xfrm>
            <a:off x="2555545" y="4259924"/>
            <a:ext cx="7549515" cy="884555"/>
          </a:xfrm>
          <a:prstGeom prst="rect">
            <a:avLst/>
          </a:prstGeom>
          <a:noFill/>
          <a:ln>
            <a:noFill/>
          </a:ln>
        </p:spPr>
        <p:txBody>
          <a:bodyPr spcFirstLastPara="1" wrap="square" lIns="0" tIns="78725" rIns="0" bIns="0" anchor="t" anchorCtr="0">
            <a:spAutoFit/>
          </a:bodyPr>
          <a:lstStyle/>
          <a:p>
            <a:pPr marL="413384"/>
            <a:r>
              <a:rPr lang="en-US" sz="1050">
                <a:solidFill>
                  <a:srgbClr val="003366"/>
                </a:solidFill>
                <a:latin typeface="Times New Roman"/>
                <a:ea typeface="Times New Roman"/>
                <a:cs typeface="Times New Roman"/>
                <a:sym typeface="Times New Roman"/>
              </a:rPr>
              <a:t>III.	</a:t>
            </a:r>
            <a:r>
              <a:rPr lang="en-US" sz="1400">
                <a:solidFill>
                  <a:srgbClr val="003366"/>
                </a:solidFill>
                <a:latin typeface="Times New Roman"/>
                <a:ea typeface="Times New Roman"/>
                <a:cs typeface="Times New Roman"/>
                <a:sym typeface="Times New Roman"/>
              </a:rPr>
              <a:t>The most radical avoidance strategy is to shut down the project entirely.</a:t>
            </a:r>
            <a:endParaRPr sz="1400">
              <a:latin typeface="Times New Roman"/>
              <a:ea typeface="Times New Roman"/>
              <a:cs typeface="Times New Roman"/>
              <a:sym typeface="Times New Roman"/>
            </a:endParaRPr>
          </a:p>
          <a:p>
            <a:pPr marL="469265" marR="5080" indent="-457200">
              <a:lnSpc>
                <a:spcPct val="103000"/>
              </a:lnSpc>
              <a:spcBef>
                <a:spcPts val="595"/>
              </a:spcBef>
            </a:pPr>
            <a:r>
              <a:rPr lang="en-US" sz="1350" b="1">
                <a:solidFill>
                  <a:srgbClr val="003366"/>
                </a:solidFill>
                <a:latin typeface="Times New Roman"/>
                <a:ea typeface="Times New Roman"/>
                <a:cs typeface="Times New Roman"/>
                <a:sym typeface="Times New Roman"/>
              </a:rPr>
              <a:t>2.	</a:t>
            </a:r>
            <a:r>
              <a:rPr lang="en-US" b="1">
                <a:solidFill>
                  <a:srgbClr val="003366"/>
                </a:solidFill>
                <a:latin typeface="Times New Roman"/>
                <a:ea typeface="Times New Roman"/>
                <a:cs typeface="Times New Roman"/>
                <a:sym typeface="Times New Roman"/>
              </a:rPr>
              <a:t>Mitigate - </a:t>
            </a:r>
            <a:r>
              <a:rPr lang="en-US" sz="1400">
                <a:solidFill>
                  <a:srgbClr val="003366"/>
                </a:solidFill>
                <a:latin typeface="Times New Roman"/>
                <a:ea typeface="Times New Roman"/>
                <a:cs typeface="Times New Roman"/>
                <a:sym typeface="Times New Roman"/>
              </a:rPr>
              <a:t>The project team </a:t>
            </a:r>
            <a:r>
              <a:rPr lang="en-US" sz="1400">
                <a:solidFill>
                  <a:srgbClr val="FF0000"/>
                </a:solidFill>
                <a:latin typeface="Times New Roman"/>
                <a:ea typeface="Times New Roman"/>
                <a:cs typeface="Times New Roman"/>
                <a:sym typeface="Times New Roman"/>
              </a:rPr>
              <a:t>acts to reduce the probability of occurrence or impact of an adverse  risk to be within acceptable threshold limits</a:t>
            </a:r>
            <a:r>
              <a:rPr lang="en-US" sz="1400">
                <a:solidFill>
                  <a:srgbClr val="003366"/>
                </a:solidFill>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p:txBody>
      </p:sp>
      <p:sp>
        <p:nvSpPr>
          <p:cNvPr id="354" name="Google Shape;354;p44"/>
          <p:cNvSpPr txBox="1"/>
          <p:nvPr/>
        </p:nvSpPr>
        <p:spPr>
          <a:xfrm>
            <a:off x="2956306" y="5205221"/>
            <a:ext cx="99695"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I.</a:t>
            </a:r>
            <a:endParaRPr sz="1050">
              <a:latin typeface="Times New Roman"/>
              <a:ea typeface="Times New Roman"/>
              <a:cs typeface="Times New Roman"/>
              <a:sym typeface="Times New Roman"/>
            </a:endParaRPr>
          </a:p>
        </p:txBody>
      </p:sp>
      <p:sp>
        <p:nvSpPr>
          <p:cNvPr id="355" name="Google Shape;355;p44"/>
          <p:cNvSpPr txBox="1"/>
          <p:nvPr/>
        </p:nvSpPr>
        <p:spPr>
          <a:xfrm>
            <a:off x="2820669" y="5161026"/>
            <a:ext cx="7288530" cy="1325880"/>
          </a:xfrm>
          <a:prstGeom prst="rect">
            <a:avLst/>
          </a:prstGeom>
          <a:noFill/>
          <a:ln>
            <a:noFill/>
          </a:ln>
        </p:spPr>
        <p:txBody>
          <a:bodyPr spcFirstLastPara="1" wrap="square" lIns="0" tIns="12700" rIns="0" bIns="0" anchor="t" anchorCtr="0">
            <a:spAutoFit/>
          </a:bodyPr>
          <a:lstStyle/>
          <a:p>
            <a:pPr marL="547370" marR="5080"/>
            <a:r>
              <a:rPr lang="en-US" sz="1400">
                <a:solidFill>
                  <a:srgbClr val="003366"/>
                </a:solidFill>
                <a:latin typeface="Times New Roman"/>
                <a:ea typeface="Times New Roman"/>
                <a:cs typeface="Times New Roman"/>
                <a:sym typeface="Times New Roman"/>
              </a:rPr>
              <a:t>Taking early action to reduce the probability and/or impact of a risk occurring on the project is  often more effective than trying to repair the damage after the risk has occurred.</a:t>
            </a:r>
            <a:endParaRPr sz="1400">
              <a:latin typeface="Times New Roman"/>
              <a:ea typeface="Times New Roman"/>
              <a:cs typeface="Times New Roman"/>
              <a:sym typeface="Times New Roman"/>
            </a:endParaRPr>
          </a:p>
          <a:p>
            <a:pPr marL="547370" marR="310515" indent="-399415">
              <a:spcBef>
                <a:spcPts val="340"/>
              </a:spcBef>
            </a:pPr>
            <a:r>
              <a:rPr lang="en-US" sz="1050">
                <a:solidFill>
                  <a:srgbClr val="003366"/>
                </a:solidFill>
                <a:latin typeface="Times New Roman"/>
                <a:ea typeface="Times New Roman"/>
                <a:cs typeface="Times New Roman"/>
                <a:sym typeface="Times New Roman"/>
              </a:rPr>
              <a:t>II.	</a:t>
            </a:r>
            <a:r>
              <a:rPr lang="en-US" sz="1400">
                <a:solidFill>
                  <a:srgbClr val="003366"/>
                </a:solidFill>
                <a:latin typeface="Times New Roman"/>
                <a:ea typeface="Times New Roman"/>
                <a:cs typeface="Times New Roman"/>
                <a:sym typeface="Times New Roman"/>
              </a:rPr>
              <a:t>Where it is not possible to reduce probability, a mitigation response might address the risk  impact by targeting linkages that determine the severity.</a:t>
            </a:r>
            <a:endParaRPr sz="1400">
              <a:latin typeface="Times New Roman"/>
              <a:ea typeface="Times New Roman"/>
              <a:cs typeface="Times New Roman"/>
              <a:sym typeface="Times New Roman"/>
            </a:endParaRPr>
          </a:p>
          <a:p>
            <a:pPr marL="2666365" marR="253365" indent="-2653665">
              <a:spcBef>
                <a:spcPts val="295"/>
              </a:spcBef>
            </a:pPr>
            <a:r>
              <a:rPr lang="en-US" sz="1200">
                <a:solidFill>
                  <a:srgbClr val="FF0000"/>
                </a:solidFill>
                <a:latin typeface="Times New Roman"/>
                <a:ea typeface="Times New Roman"/>
                <a:cs typeface="Times New Roman"/>
                <a:sym typeface="Times New Roman"/>
              </a:rPr>
              <a:t>Example of mitigation actions, Adopting less complex processes, conducting more tests, or choosing a more stable  supplier, using prototype …</a:t>
            </a:r>
            <a:endParaRPr sz="1200">
              <a:latin typeface="Times New Roman"/>
              <a:ea typeface="Times New Roman"/>
              <a:cs typeface="Times New Roman"/>
              <a:sym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3" name="Google Shape;363;p45"/>
          <p:cNvSpPr txBox="1">
            <a:spLocks noGrp="1"/>
          </p:cNvSpPr>
          <p:nvPr>
            <p:ph type="title"/>
          </p:nvPr>
        </p:nvSpPr>
        <p:spPr>
          <a:xfrm>
            <a:off x="2105718" y="588909"/>
            <a:ext cx="8826063" cy="153758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Responses  </a:t>
            </a:r>
            <a:r>
              <a:rPr lang="en-US" dirty="0">
                <a:solidFill>
                  <a:srgbClr val="0099CC"/>
                </a:solidFill>
              </a:rPr>
              <a:t>Tools &amp; Techniques (T&amp;T)</a:t>
            </a:r>
            <a:endParaRPr dirty="0"/>
          </a:p>
        </p:txBody>
      </p:sp>
      <p:sp>
        <p:nvSpPr>
          <p:cNvPr id="364" name="Google Shape;364;p45"/>
          <p:cNvSpPr txBox="1"/>
          <p:nvPr/>
        </p:nvSpPr>
        <p:spPr>
          <a:xfrm>
            <a:off x="2555544" y="2462911"/>
            <a:ext cx="4959350" cy="360680"/>
          </a:xfrm>
          <a:prstGeom prst="rect">
            <a:avLst/>
          </a:prstGeom>
          <a:noFill/>
          <a:ln>
            <a:noFill/>
          </a:ln>
        </p:spPr>
        <p:txBody>
          <a:bodyPr spcFirstLastPara="1" wrap="square" lIns="0" tIns="12050" rIns="0" bIns="0" anchor="t" anchorCtr="0">
            <a:spAutoFit/>
          </a:bodyPr>
          <a:lstStyle/>
          <a:p>
            <a:pPr marL="12700"/>
            <a:r>
              <a:rPr lang="en-US" sz="2200" b="1">
                <a:solidFill>
                  <a:srgbClr val="003366"/>
                </a:solidFill>
                <a:latin typeface="Times New Roman"/>
                <a:ea typeface="Times New Roman"/>
                <a:cs typeface="Times New Roman"/>
                <a:sym typeface="Times New Roman"/>
              </a:rPr>
              <a:t>Strategies for Negative Risks or Threats -</a:t>
            </a:r>
            <a:endParaRPr sz="2200">
              <a:latin typeface="Times New Roman"/>
              <a:ea typeface="Times New Roman"/>
              <a:cs typeface="Times New Roman"/>
              <a:sym typeface="Times New Roman"/>
            </a:endParaRPr>
          </a:p>
        </p:txBody>
      </p:sp>
      <p:sp>
        <p:nvSpPr>
          <p:cNvPr id="365" name="Google Shape;365;p45"/>
          <p:cNvSpPr txBox="1"/>
          <p:nvPr/>
        </p:nvSpPr>
        <p:spPr>
          <a:xfrm>
            <a:off x="2555544" y="2854579"/>
            <a:ext cx="7167880" cy="659155"/>
          </a:xfrm>
          <a:prstGeom prst="rect">
            <a:avLst/>
          </a:prstGeom>
          <a:noFill/>
          <a:ln>
            <a:noFill/>
          </a:ln>
        </p:spPr>
        <p:txBody>
          <a:bodyPr spcFirstLastPara="1" wrap="square" lIns="0" tIns="12700" rIns="0" bIns="0" anchor="t" anchorCtr="0">
            <a:spAutoFit/>
          </a:bodyPr>
          <a:lstStyle/>
          <a:p>
            <a:pPr marL="12700"/>
            <a:r>
              <a:rPr lang="en-US" sz="1350" b="1">
                <a:solidFill>
                  <a:srgbClr val="003366"/>
                </a:solidFill>
                <a:latin typeface="Times New Roman"/>
                <a:ea typeface="Times New Roman"/>
                <a:cs typeface="Times New Roman"/>
                <a:sym typeface="Times New Roman"/>
              </a:rPr>
              <a:t>3.	</a:t>
            </a:r>
            <a:r>
              <a:rPr lang="en-US" b="1">
                <a:solidFill>
                  <a:srgbClr val="003366"/>
                </a:solidFill>
                <a:latin typeface="Times New Roman"/>
                <a:ea typeface="Times New Roman"/>
                <a:cs typeface="Times New Roman"/>
                <a:sym typeface="Times New Roman"/>
              </a:rPr>
              <a:t>Transfer - </a:t>
            </a:r>
            <a:r>
              <a:rPr lang="en-US" sz="1200">
                <a:solidFill>
                  <a:srgbClr val="003366"/>
                </a:solidFill>
                <a:latin typeface="Times New Roman"/>
                <a:ea typeface="Times New Roman"/>
                <a:cs typeface="Times New Roman"/>
                <a:sym typeface="Times New Roman"/>
              </a:rPr>
              <a:t>The project team shifts the impact of a threat to a third party, together with ownership of the</a:t>
            </a:r>
            <a:endParaRPr sz="1200">
              <a:latin typeface="Times New Roman"/>
              <a:ea typeface="Times New Roman"/>
              <a:cs typeface="Times New Roman"/>
              <a:sym typeface="Times New Roman"/>
            </a:endParaRPr>
          </a:p>
          <a:p>
            <a:pPr marL="469265">
              <a:spcBef>
                <a:spcPts val="20"/>
              </a:spcBef>
            </a:pPr>
            <a:r>
              <a:rPr lang="en-US" sz="1200">
                <a:solidFill>
                  <a:srgbClr val="003366"/>
                </a:solidFill>
                <a:latin typeface="Times New Roman"/>
                <a:ea typeface="Times New Roman"/>
                <a:cs typeface="Times New Roman"/>
                <a:sym typeface="Times New Roman"/>
              </a:rPr>
              <a:t>response.</a:t>
            </a:r>
            <a:endParaRPr sz="1200">
              <a:latin typeface="Times New Roman"/>
              <a:ea typeface="Times New Roman"/>
              <a:cs typeface="Times New Roman"/>
              <a:sym typeface="Times New Roman"/>
            </a:endParaRPr>
          </a:p>
        </p:txBody>
      </p:sp>
      <p:sp>
        <p:nvSpPr>
          <p:cNvPr id="366" name="Google Shape;366;p45"/>
          <p:cNvSpPr txBox="1"/>
          <p:nvPr/>
        </p:nvSpPr>
        <p:spPr>
          <a:xfrm>
            <a:off x="2956305" y="3395852"/>
            <a:ext cx="97790" cy="161568"/>
          </a:xfrm>
          <a:prstGeom prst="rect">
            <a:avLst/>
          </a:prstGeom>
          <a:noFill/>
          <a:ln>
            <a:noFill/>
          </a:ln>
        </p:spPr>
        <p:txBody>
          <a:bodyPr spcFirstLastPara="1" wrap="square" lIns="0" tIns="15225" rIns="0" bIns="0" anchor="t" anchorCtr="0">
            <a:spAutoFit/>
          </a:bodyPr>
          <a:lstStyle/>
          <a:p>
            <a:pPr marL="12700"/>
            <a:r>
              <a:rPr lang="en-US" sz="950">
                <a:solidFill>
                  <a:srgbClr val="003366"/>
                </a:solidFill>
                <a:latin typeface="Times New Roman"/>
                <a:ea typeface="Times New Roman"/>
                <a:cs typeface="Times New Roman"/>
                <a:sym typeface="Times New Roman"/>
              </a:rPr>
              <a:t>I.</a:t>
            </a:r>
            <a:endParaRPr sz="950">
              <a:latin typeface="Times New Roman"/>
              <a:ea typeface="Times New Roman"/>
              <a:cs typeface="Times New Roman"/>
              <a:sym typeface="Times New Roman"/>
            </a:endParaRPr>
          </a:p>
        </p:txBody>
      </p:sp>
      <p:sp>
        <p:nvSpPr>
          <p:cNvPr id="367" name="Google Shape;367;p45"/>
          <p:cNvSpPr txBox="1"/>
          <p:nvPr/>
        </p:nvSpPr>
        <p:spPr>
          <a:xfrm>
            <a:off x="2956306" y="3831716"/>
            <a:ext cx="139065" cy="161568"/>
          </a:xfrm>
          <a:prstGeom prst="rect">
            <a:avLst/>
          </a:prstGeom>
          <a:noFill/>
          <a:ln>
            <a:noFill/>
          </a:ln>
        </p:spPr>
        <p:txBody>
          <a:bodyPr spcFirstLastPara="1" wrap="square" lIns="0" tIns="15225" rIns="0" bIns="0" anchor="t" anchorCtr="0">
            <a:spAutoFit/>
          </a:bodyPr>
          <a:lstStyle/>
          <a:p>
            <a:pPr marL="12700"/>
            <a:r>
              <a:rPr lang="en-US" sz="950">
                <a:solidFill>
                  <a:srgbClr val="003366"/>
                </a:solidFill>
                <a:latin typeface="Times New Roman"/>
                <a:ea typeface="Times New Roman"/>
                <a:cs typeface="Times New Roman"/>
                <a:sym typeface="Times New Roman"/>
              </a:rPr>
              <a:t>II.</a:t>
            </a:r>
            <a:endParaRPr sz="950">
              <a:latin typeface="Times New Roman"/>
              <a:ea typeface="Times New Roman"/>
              <a:cs typeface="Times New Roman"/>
              <a:sym typeface="Times New Roman"/>
            </a:endParaRPr>
          </a:p>
        </p:txBody>
      </p:sp>
      <p:sp>
        <p:nvSpPr>
          <p:cNvPr id="368" name="Google Shape;368;p45"/>
          <p:cNvSpPr txBox="1"/>
          <p:nvPr/>
        </p:nvSpPr>
        <p:spPr>
          <a:xfrm>
            <a:off x="3413505" y="3354704"/>
            <a:ext cx="6572250" cy="857250"/>
          </a:xfrm>
          <a:prstGeom prst="rect">
            <a:avLst/>
          </a:prstGeom>
          <a:noFill/>
          <a:ln>
            <a:noFill/>
          </a:ln>
        </p:spPr>
        <p:txBody>
          <a:bodyPr spcFirstLastPara="1" wrap="square" lIns="0" tIns="12050" rIns="0" bIns="0" anchor="t" anchorCtr="0">
            <a:spAutoFit/>
          </a:bodyPr>
          <a:lstStyle/>
          <a:p>
            <a:pPr marL="12700" marR="287020"/>
            <a:r>
              <a:rPr lang="en-US" sz="1300">
                <a:solidFill>
                  <a:srgbClr val="003366"/>
                </a:solidFill>
                <a:latin typeface="Times New Roman"/>
                <a:ea typeface="Times New Roman"/>
                <a:cs typeface="Times New Roman"/>
                <a:sym typeface="Times New Roman"/>
              </a:rPr>
              <a:t>Transferring the risk simply gives another party responsibility for its management—it does not  eliminate it.</a:t>
            </a:r>
            <a:endParaRPr sz="1300">
              <a:latin typeface="Times New Roman"/>
              <a:ea typeface="Times New Roman"/>
              <a:cs typeface="Times New Roman"/>
              <a:sym typeface="Times New Roman"/>
            </a:endParaRPr>
          </a:p>
          <a:p>
            <a:pPr marL="12700" marR="5080">
              <a:spcBef>
                <a:spcPts val="310"/>
              </a:spcBef>
            </a:pPr>
            <a:r>
              <a:rPr lang="en-US" sz="1300">
                <a:solidFill>
                  <a:srgbClr val="003366"/>
                </a:solidFill>
                <a:latin typeface="Times New Roman"/>
                <a:ea typeface="Times New Roman"/>
                <a:cs typeface="Times New Roman"/>
                <a:sym typeface="Times New Roman"/>
              </a:rPr>
              <a:t>Transferring does not mean disowning the risk by transferring it to a later project or another person  without his or her knowledge or agreement.</a:t>
            </a:r>
            <a:endParaRPr sz="1300">
              <a:latin typeface="Times New Roman"/>
              <a:ea typeface="Times New Roman"/>
              <a:cs typeface="Times New Roman"/>
              <a:sym typeface="Times New Roman"/>
            </a:endParaRPr>
          </a:p>
        </p:txBody>
      </p:sp>
      <p:sp>
        <p:nvSpPr>
          <p:cNvPr id="369" name="Google Shape;369;p45"/>
          <p:cNvSpPr txBox="1"/>
          <p:nvPr/>
        </p:nvSpPr>
        <p:spPr>
          <a:xfrm>
            <a:off x="2555544" y="4186578"/>
            <a:ext cx="7666990" cy="2631440"/>
          </a:xfrm>
          <a:prstGeom prst="rect">
            <a:avLst/>
          </a:prstGeom>
          <a:noFill/>
          <a:ln>
            <a:noFill/>
          </a:ln>
        </p:spPr>
        <p:txBody>
          <a:bodyPr spcFirstLastPara="1" wrap="square" lIns="0" tIns="52050" rIns="0" bIns="0" anchor="t" anchorCtr="0">
            <a:spAutoFit/>
          </a:bodyPr>
          <a:lstStyle/>
          <a:p>
            <a:pPr marL="870585" indent="-457834" algn="just">
              <a:buClr>
                <a:srgbClr val="003366"/>
              </a:buClr>
              <a:buSzPts val="950"/>
              <a:buFont typeface="Times New Roman"/>
              <a:buAutoNum type="romanUcPeriod" startAt="3"/>
            </a:pPr>
            <a:r>
              <a:rPr lang="en-US" sz="1300">
                <a:solidFill>
                  <a:srgbClr val="003366"/>
                </a:solidFill>
                <a:latin typeface="Times New Roman"/>
                <a:ea typeface="Times New Roman"/>
                <a:cs typeface="Times New Roman"/>
                <a:sym typeface="Times New Roman"/>
              </a:rPr>
              <a:t>Transference tools may include, the use of insurance, performance bonds, warranties, guarantees, etc.</a:t>
            </a:r>
            <a:endParaRPr sz="1300">
              <a:latin typeface="Times New Roman"/>
              <a:ea typeface="Times New Roman"/>
              <a:cs typeface="Times New Roman"/>
              <a:sym typeface="Times New Roman"/>
            </a:endParaRPr>
          </a:p>
          <a:p>
            <a:pPr marL="870585" indent="-457834" algn="just">
              <a:spcBef>
                <a:spcPts val="310"/>
              </a:spcBef>
              <a:buClr>
                <a:srgbClr val="003366"/>
              </a:buClr>
              <a:buSzPts val="950"/>
              <a:buFont typeface="Times New Roman"/>
              <a:buAutoNum type="romanUcPeriod" startAt="3"/>
            </a:pPr>
            <a:r>
              <a:rPr lang="en-US" sz="1300">
                <a:solidFill>
                  <a:srgbClr val="003366"/>
                </a:solidFill>
                <a:latin typeface="Times New Roman"/>
                <a:ea typeface="Times New Roman"/>
                <a:cs typeface="Times New Roman"/>
                <a:sym typeface="Times New Roman"/>
              </a:rPr>
              <a:t>Contracts or agreements may be used to transfer liability for specified risks to another party.</a:t>
            </a:r>
            <a:endParaRPr sz="1300">
              <a:latin typeface="Times New Roman"/>
              <a:ea typeface="Times New Roman"/>
              <a:cs typeface="Times New Roman"/>
              <a:sym typeface="Times New Roman"/>
            </a:endParaRPr>
          </a:p>
          <a:p>
            <a:pPr marL="2686050" marR="81915" indent="-2134235" algn="just">
              <a:spcBef>
                <a:spcPts val="315"/>
              </a:spcBef>
            </a:pPr>
            <a:r>
              <a:rPr lang="en-US" sz="1300" b="1">
                <a:solidFill>
                  <a:srgbClr val="FF0000"/>
                </a:solidFill>
                <a:latin typeface="Times New Roman"/>
                <a:ea typeface="Times New Roman"/>
                <a:cs typeface="Times New Roman"/>
                <a:sym typeface="Times New Roman"/>
              </a:rPr>
              <a:t>In many cases, use of a cost-plus contract may transfer the cost risk to the buyer, while a fixed-price  contract may transfer risk to the seller.</a:t>
            </a:r>
            <a:endParaRPr sz="1300">
              <a:latin typeface="Times New Roman"/>
              <a:ea typeface="Times New Roman"/>
              <a:cs typeface="Times New Roman"/>
              <a:sym typeface="Times New Roman"/>
            </a:endParaRPr>
          </a:p>
          <a:p>
            <a:pPr marL="469265" marR="98425" indent="-457200" algn="just">
              <a:lnSpc>
                <a:spcPct val="100400"/>
              </a:lnSpc>
              <a:spcBef>
                <a:spcPts val="405"/>
              </a:spcBef>
            </a:pPr>
            <a:r>
              <a:rPr lang="en-US" sz="1350" b="1">
                <a:solidFill>
                  <a:srgbClr val="003366"/>
                </a:solidFill>
                <a:latin typeface="Times New Roman"/>
                <a:ea typeface="Times New Roman"/>
                <a:cs typeface="Times New Roman"/>
                <a:sym typeface="Times New Roman"/>
              </a:rPr>
              <a:t>4. </a:t>
            </a:r>
            <a:r>
              <a:rPr lang="en-US" b="1">
                <a:solidFill>
                  <a:srgbClr val="003366"/>
                </a:solidFill>
                <a:latin typeface="Times New Roman"/>
                <a:ea typeface="Times New Roman"/>
                <a:cs typeface="Times New Roman"/>
                <a:sym typeface="Times New Roman"/>
              </a:rPr>
              <a:t>Accept. </a:t>
            </a:r>
            <a:r>
              <a:rPr lang="en-US" sz="1400">
                <a:solidFill>
                  <a:srgbClr val="003366"/>
                </a:solidFill>
                <a:latin typeface="Times New Roman"/>
                <a:ea typeface="Times New Roman"/>
                <a:cs typeface="Times New Roman"/>
                <a:sym typeface="Times New Roman"/>
              </a:rPr>
              <a:t>The project team decides to acknowledge the risk and not take any action unless the risk  occurs because they are unable to identify any other suitable response strategy. This strategy can be  either </a:t>
            </a:r>
            <a:r>
              <a:rPr lang="en-US" sz="1400" b="1">
                <a:solidFill>
                  <a:srgbClr val="003366"/>
                </a:solidFill>
                <a:latin typeface="Times New Roman"/>
                <a:ea typeface="Times New Roman"/>
                <a:cs typeface="Times New Roman"/>
                <a:sym typeface="Times New Roman"/>
              </a:rPr>
              <a:t>passive or active.</a:t>
            </a:r>
            <a:endParaRPr sz="1400">
              <a:latin typeface="Times New Roman"/>
              <a:ea typeface="Times New Roman"/>
              <a:cs typeface="Times New Roman"/>
              <a:sym typeface="Times New Roman"/>
            </a:endParaRPr>
          </a:p>
          <a:p>
            <a:pPr marL="15240" marR="5080" algn="ctr">
              <a:spcBef>
                <a:spcPts val="335"/>
              </a:spcBef>
            </a:pPr>
            <a:r>
              <a:rPr lang="en-US" sz="1400" b="1" u="sng">
                <a:solidFill>
                  <a:srgbClr val="003366"/>
                </a:solidFill>
                <a:latin typeface="Times New Roman"/>
                <a:ea typeface="Times New Roman"/>
                <a:cs typeface="Times New Roman"/>
                <a:sym typeface="Times New Roman"/>
              </a:rPr>
              <a:t>Passive acceptance</a:t>
            </a:r>
            <a:r>
              <a:rPr lang="en-US" sz="1400" b="1">
                <a:solidFill>
                  <a:srgbClr val="003366"/>
                </a:solidFill>
                <a:latin typeface="Times New Roman"/>
                <a:ea typeface="Times New Roman"/>
                <a:cs typeface="Times New Roman"/>
                <a:sym typeface="Times New Roman"/>
              </a:rPr>
              <a:t> </a:t>
            </a:r>
            <a:r>
              <a:rPr lang="en-US" sz="1400">
                <a:solidFill>
                  <a:srgbClr val="003366"/>
                </a:solidFill>
                <a:latin typeface="Times New Roman"/>
                <a:ea typeface="Times New Roman"/>
                <a:cs typeface="Times New Roman"/>
                <a:sym typeface="Times New Roman"/>
              </a:rPr>
              <a:t>requires no action except to document the strategy, the project team deal with the risks  as they occur, and periodically review the threat to ensure that it does not change significantly.</a:t>
            </a:r>
            <a:endParaRPr sz="1400">
              <a:latin typeface="Times New Roman"/>
              <a:ea typeface="Times New Roman"/>
              <a:cs typeface="Times New Roman"/>
              <a:sym typeface="Times New Roman"/>
            </a:endParaRPr>
          </a:p>
          <a:p>
            <a:pPr marL="135890" marR="129539" algn="ctr">
              <a:spcBef>
                <a:spcPts val="340"/>
              </a:spcBef>
            </a:pPr>
            <a:r>
              <a:rPr lang="en-US" sz="1400" b="1" u="sng">
                <a:solidFill>
                  <a:srgbClr val="FF0000"/>
                </a:solidFill>
                <a:latin typeface="Times New Roman"/>
                <a:ea typeface="Times New Roman"/>
                <a:cs typeface="Times New Roman"/>
                <a:sym typeface="Times New Roman"/>
              </a:rPr>
              <a:t>Active acceptance strategy</a:t>
            </a:r>
            <a:r>
              <a:rPr lang="en-US" sz="1400" b="1">
                <a:solidFill>
                  <a:srgbClr val="FF0000"/>
                </a:solidFill>
                <a:latin typeface="Times New Roman"/>
                <a:ea typeface="Times New Roman"/>
                <a:cs typeface="Times New Roman"/>
                <a:sym typeface="Times New Roman"/>
              </a:rPr>
              <a:t> </a:t>
            </a:r>
            <a:r>
              <a:rPr lang="en-US" sz="1400">
                <a:solidFill>
                  <a:srgbClr val="FF0000"/>
                </a:solidFill>
                <a:latin typeface="Times New Roman"/>
                <a:ea typeface="Times New Roman"/>
                <a:cs typeface="Times New Roman"/>
                <a:sym typeface="Times New Roman"/>
              </a:rPr>
              <a:t>is to establish a contingency reserve, including amounts of time, money, or  resources to handle the risks as they occur.</a:t>
            </a:r>
            <a:endParaRPr sz="1400">
              <a:latin typeface="Times New Roman"/>
              <a:ea typeface="Times New Roman"/>
              <a:cs typeface="Times New Roman"/>
              <a:sym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grpSp>
        <p:nvGrpSpPr>
          <p:cNvPr id="374" name="Google Shape;374;p46"/>
          <p:cNvGrpSpPr/>
          <p:nvPr/>
        </p:nvGrpSpPr>
        <p:grpSpPr>
          <a:xfrm>
            <a:off x="2171700" y="670559"/>
            <a:ext cx="5224272" cy="1011936"/>
            <a:chOff x="647700" y="670559"/>
            <a:chExt cx="5224272" cy="1011936"/>
          </a:xfrm>
        </p:grpSpPr>
        <p:pic>
          <p:nvPicPr>
            <p:cNvPr id="375" name="Google Shape;375;p46"/>
            <p:cNvPicPr preferRelativeResize="0"/>
            <p:nvPr/>
          </p:nvPicPr>
          <p:blipFill rotWithShape="1">
            <a:blip r:embed="rId3">
              <a:alphaModFix/>
            </a:blip>
            <a:srcRect/>
            <a:stretch/>
          </p:blipFill>
          <p:spPr>
            <a:xfrm>
              <a:off x="647700" y="670559"/>
              <a:ext cx="2784348" cy="1011936"/>
            </a:xfrm>
            <a:prstGeom prst="rect">
              <a:avLst/>
            </a:prstGeom>
            <a:noFill/>
            <a:ln>
              <a:noFill/>
            </a:ln>
          </p:spPr>
        </p:pic>
        <p:pic>
          <p:nvPicPr>
            <p:cNvPr id="376" name="Google Shape;376;p46"/>
            <p:cNvPicPr preferRelativeResize="0"/>
            <p:nvPr/>
          </p:nvPicPr>
          <p:blipFill rotWithShape="1">
            <a:blip r:embed="rId4">
              <a:alphaModFix/>
            </a:blip>
            <a:srcRect/>
            <a:stretch/>
          </p:blipFill>
          <p:spPr>
            <a:xfrm>
              <a:off x="2831592" y="670559"/>
              <a:ext cx="3040380" cy="1011936"/>
            </a:xfrm>
            <a:prstGeom prst="rect">
              <a:avLst/>
            </a:prstGeom>
            <a:noFill/>
            <a:ln>
              <a:noFill/>
            </a:ln>
          </p:spPr>
        </p:pic>
      </p:grpSp>
      <p:sp>
        <p:nvSpPr>
          <p:cNvPr id="377" name="Google Shape;377;p46"/>
          <p:cNvSpPr txBox="1"/>
          <p:nvPr/>
        </p:nvSpPr>
        <p:spPr>
          <a:xfrm>
            <a:off x="2442159" y="791083"/>
            <a:ext cx="5688330" cy="1271610"/>
          </a:xfrm>
          <a:prstGeom prst="rect">
            <a:avLst/>
          </a:prstGeom>
          <a:noFill/>
          <a:ln>
            <a:noFill/>
          </a:ln>
        </p:spPr>
        <p:txBody>
          <a:bodyPr spcFirstLastPara="1" wrap="square" lIns="0" tIns="74275" rIns="0" bIns="0" anchor="t" anchorCtr="0">
            <a:spAutoFit/>
          </a:bodyPr>
          <a:lstStyle/>
          <a:p>
            <a:pPr marL="12700" marR="5080">
              <a:lnSpc>
                <a:spcPct val="108055"/>
              </a:lnSpc>
            </a:pPr>
            <a:r>
              <a:rPr lang="en-US" sz="3600" b="1">
                <a:solidFill>
                  <a:srgbClr val="006666"/>
                </a:solidFill>
                <a:latin typeface="Arial"/>
                <a:ea typeface="Arial"/>
                <a:cs typeface="Arial"/>
                <a:sym typeface="Arial"/>
              </a:rPr>
              <a:t>Plan Risk Responses  </a:t>
            </a:r>
            <a:r>
              <a:rPr lang="en-US" sz="3600" b="1">
                <a:solidFill>
                  <a:srgbClr val="0099CC"/>
                </a:solidFill>
                <a:latin typeface="Arial"/>
                <a:ea typeface="Arial"/>
                <a:cs typeface="Arial"/>
                <a:sym typeface="Arial"/>
              </a:rPr>
              <a:t>Tools &amp; Techniques (T&amp;T)</a:t>
            </a:r>
            <a:endParaRPr sz="3600">
              <a:latin typeface="Arial"/>
              <a:ea typeface="Arial"/>
              <a:cs typeface="Arial"/>
              <a:sym typeface="Arial"/>
            </a:endParaRPr>
          </a:p>
        </p:txBody>
      </p:sp>
      <p:sp>
        <p:nvSpPr>
          <p:cNvPr id="378" name="Google Shape;378;p46"/>
          <p:cNvSpPr txBox="1"/>
          <p:nvPr/>
        </p:nvSpPr>
        <p:spPr>
          <a:xfrm>
            <a:off x="2555544" y="2462911"/>
            <a:ext cx="5599430" cy="360680"/>
          </a:xfrm>
          <a:prstGeom prst="rect">
            <a:avLst/>
          </a:prstGeom>
          <a:noFill/>
          <a:ln>
            <a:noFill/>
          </a:ln>
        </p:spPr>
        <p:txBody>
          <a:bodyPr spcFirstLastPara="1" wrap="square" lIns="0" tIns="12050" rIns="0" bIns="0" anchor="t" anchorCtr="0">
            <a:spAutoFit/>
          </a:bodyPr>
          <a:lstStyle/>
          <a:p>
            <a:pPr marL="12700"/>
            <a:r>
              <a:rPr lang="en-US" sz="2200" b="1">
                <a:solidFill>
                  <a:srgbClr val="003366"/>
                </a:solidFill>
                <a:latin typeface="Times New Roman"/>
                <a:ea typeface="Times New Roman"/>
                <a:cs typeface="Times New Roman"/>
                <a:sym typeface="Times New Roman"/>
              </a:rPr>
              <a:t>Strategies for Positive Risks or Opportunities -</a:t>
            </a:r>
            <a:endParaRPr sz="2200">
              <a:latin typeface="Times New Roman"/>
              <a:ea typeface="Times New Roman"/>
              <a:cs typeface="Times New Roman"/>
              <a:sym typeface="Times New Roman"/>
            </a:endParaRPr>
          </a:p>
        </p:txBody>
      </p:sp>
      <p:pic>
        <p:nvPicPr>
          <p:cNvPr id="379" name="Google Shape;379;p46"/>
          <p:cNvPicPr preferRelativeResize="0"/>
          <p:nvPr/>
        </p:nvPicPr>
        <p:blipFill rotWithShape="1">
          <a:blip r:embed="rId5">
            <a:alphaModFix/>
          </a:blip>
          <a:srcRect/>
          <a:stretch/>
        </p:blipFill>
        <p:spPr>
          <a:xfrm>
            <a:off x="3093231" y="2971800"/>
            <a:ext cx="6343377" cy="3733800"/>
          </a:xfrm>
          <a:prstGeom prst="rect">
            <a:avLst/>
          </a:prstGeom>
          <a:noFill/>
          <a:ln>
            <a:noFill/>
          </a:ln>
        </p:spPr>
      </p:pic>
      <mc:AlternateContent xmlns:mc="http://schemas.openxmlformats.org/markup-compatibility/2006" xmlns:p14="http://schemas.microsoft.com/office/powerpoint/2010/main">
        <mc:Choice Requires="p14">
          <p:contentPart p14:bwMode="auto" r:id="rId6">
            <p14:nvContentPartPr>
              <p14:cNvPr id="2" name="Ink 1">
                <a:extLst>
                  <a:ext uri="{FF2B5EF4-FFF2-40B4-BE49-F238E27FC236}">
                    <a16:creationId xmlns:a16="http://schemas.microsoft.com/office/drawing/2014/main" id="{495B1F66-EAD0-4BAC-A98A-BFC2AB80513C}"/>
                  </a:ext>
                </a:extLst>
              </p14:cNvPr>
              <p14:cNvContentPartPr/>
              <p14:nvPr/>
            </p14:nvContentPartPr>
            <p14:xfrm>
              <a:off x="3779640" y="4105440"/>
              <a:ext cx="4859640" cy="1524240"/>
            </p14:xfrm>
          </p:contentPart>
        </mc:Choice>
        <mc:Fallback xmlns="">
          <p:pic>
            <p:nvPicPr>
              <p:cNvPr id="2" name="Ink 1">
                <a:extLst>
                  <a:ext uri="{FF2B5EF4-FFF2-40B4-BE49-F238E27FC236}">
                    <a16:creationId xmlns:a16="http://schemas.microsoft.com/office/drawing/2014/main" id="{495B1F66-EAD0-4BAC-A98A-BFC2AB80513C}"/>
                  </a:ext>
                </a:extLst>
              </p:cNvPr>
              <p:cNvPicPr/>
              <p:nvPr/>
            </p:nvPicPr>
            <p:blipFill>
              <a:blip r:embed="rId7"/>
              <a:stretch>
                <a:fillRect/>
              </a:stretch>
            </p:blipFill>
            <p:spPr>
              <a:xfrm>
                <a:off x="3770280" y="4096080"/>
                <a:ext cx="4878360" cy="1542960"/>
              </a:xfrm>
              <a:prstGeom prst="rect">
                <a:avLst/>
              </a:prstGeom>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E02D-B1BA-4C8E-B151-D0FEE5DB9D42}"/>
              </a:ext>
            </a:extLst>
          </p:cNvPr>
          <p:cNvSpPr>
            <a:spLocks noGrp="1"/>
          </p:cNvSpPr>
          <p:nvPr>
            <p:ph type="title"/>
          </p:nvPr>
        </p:nvSpPr>
        <p:spPr/>
        <p:txBody>
          <a:bodyPr/>
          <a:lstStyle/>
          <a:p>
            <a:r>
              <a:rPr lang="en-IN" sz="1800" b="0" dirty="0">
                <a:latin typeface="Times New Roman" panose="02020603050405020304" pitchFamily="18" charset="0"/>
              </a:rPr>
              <a:t>R</a:t>
            </a:r>
            <a:r>
              <a:rPr lang="en-IN" sz="1800" b="0" i="0" u="none" strike="noStrike" baseline="0" dirty="0">
                <a:latin typeface="Times New Roman" panose="02020603050405020304" pitchFamily="18" charset="0"/>
              </a:rPr>
              <a:t>isk management is “the systematic process of identifying, </a:t>
            </a:r>
            <a:r>
              <a:rPr lang="en-IN" sz="1800" b="0" i="0" u="none" strike="noStrike" baseline="0" dirty="0" err="1">
                <a:latin typeface="Times New Roman" panose="02020603050405020304" pitchFamily="18" charset="0"/>
              </a:rPr>
              <a:t>analyzing</a:t>
            </a:r>
            <a:r>
              <a:rPr lang="en-IN" sz="1800" b="0" i="0" u="none" strike="noStrike" baseline="0" dirty="0">
                <a:latin typeface="Times New Roman" panose="02020603050405020304" pitchFamily="18" charset="0"/>
              </a:rPr>
              <a:t>, and responding to project risk” and consists of six subprocesses, and, as we shall see below, a seventh subprocess needs to be added.</a:t>
            </a:r>
            <a:endParaRPr lang="en-IN" dirty="0"/>
          </a:p>
        </p:txBody>
      </p:sp>
      <p:sp>
        <p:nvSpPr>
          <p:cNvPr id="3" name="Content Placeholder 2">
            <a:extLst>
              <a:ext uri="{FF2B5EF4-FFF2-40B4-BE49-F238E27FC236}">
                <a16:creationId xmlns:a16="http://schemas.microsoft.com/office/drawing/2014/main" id="{41A98CA6-56FE-4ED3-B561-EA242B44B420}"/>
              </a:ext>
            </a:extLst>
          </p:cNvPr>
          <p:cNvSpPr>
            <a:spLocks noGrp="1"/>
          </p:cNvSpPr>
          <p:nvPr>
            <p:ph idx="1"/>
          </p:nvPr>
        </p:nvSpPr>
        <p:spPr>
          <a:xfrm>
            <a:off x="1587710" y="1631852"/>
            <a:ext cx="10018136" cy="4770786"/>
          </a:xfrm>
        </p:spPr>
        <p:txBody>
          <a:bodyPr>
            <a:normAutofit/>
          </a:bodyPr>
          <a:lstStyle/>
          <a:p>
            <a:pPr algn="l"/>
            <a:r>
              <a:rPr lang="en-IN" sz="1800" b="1" i="0" u="none" strike="noStrike" baseline="0" dirty="0">
                <a:latin typeface="Times New Roman" panose="02020603050405020304" pitchFamily="18" charset="0"/>
              </a:rPr>
              <a:t>1. </a:t>
            </a:r>
            <a:r>
              <a:rPr lang="en-IN" sz="1800" b="1" i="1" u="none" strike="noStrike" baseline="0" dirty="0">
                <a:latin typeface="Times New Roman" panose="02020603050405020304" pitchFamily="18" charset="0"/>
              </a:rPr>
              <a:t>Risk Management Planning</a:t>
            </a:r>
            <a:r>
              <a:rPr lang="en-IN" sz="1800" b="0" i="0" u="none" strike="noStrike" baseline="0" dirty="0">
                <a:latin typeface="Times New Roman" panose="02020603050405020304" pitchFamily="18" charset="0"/>
              </a:rPr>
              <a:t>—deciding how to approach and plan the risk management activities for a project.</a:t>
            </a:r>
          </a:p>
          <a:p>
            <a:pPr algn="l"/>
            <a:r>
              <a:rPr lang="en-IN" sz="1800" b="1" i="0" u="none" strike="noStrike" baseline="0" dirty="0">
                <a:latin typeface="Times New Roman" panose="02020603050405020304" pitchFamily="18" charset="0"/>
              </a:rPr>
              <a:t>2. </a:t>
            </a:r>
            <a:r>
              <a:rPr lang="en-IN" sz="1800" b="1" i="1" u="none" strike="noStrike" baseline="0" dirty="0">
                <a:latin typeface="Times New Roman" panose="02020603050405020304" pitchFamily="18" charset="0"/>
              </a:rPr>
              <a:t>Risk Identification</a:t>
            </a:r>
            <a:r>
              <a:rPr lang="en-IN" sz="1800" b="0" i="0" u="none" strike="noStrike" baseline="0" dirty="0">
                <a:latin typeface="Times New Roman" panose="02020603050405020304" pitchFamily="18" charset="0"/>
              </a:rPr>
              <a:t>—determining which risks might affect the project and documenting their characteristics.</a:t>
            </a:r>
          </a:p>
          <a:p>
            <a:pPr algn="l"/>
            <a:r>
              <a:rPr lang="en-IN" sz="1800" b="1" i="0" u="none" strike="noStrike" baseline="0" dirty="0">
                <a:latin typeface="Times New Roman" panose="02020603050405020304" pitchFamily="18" charset="0"/>
              </a:rPr>
              <a:t>3. </a:t>
            </a:r>
            <a:r>
              <a:rPr lang="en-IN" sz="1800" b="1" i="1" u="none" strike="noStrike" baseline="0" dirty="0">
                <a:latin typeface="Times New Roman" panose="02020603050405020304" pitchFamily="18" charset="0"/>
              </a:rPr>
              <a:t>Qualitative Risk Analysis</a:t>
            </a:r>
            <a:r>
              <a:rPr lang="en-IN" sz="1800" b="0" i="0" u="none" strike="noStrike" baseline="0" dirty="0">
                <a:latin typeface="Times New Roman" panose="02020603050405020304" pitchFamily="18" charset="0"/>
              </a:rPr>
              <a:t>—performing a qualitative analysis of risks and conditions to prioritize their impacts on project objectives.</a:t>
            </a:r>
          </a:p>
          <a:p>
            <a:pPr algn="l"/>
            <a:r>
              <a:rPr lang="en-IN" sz="1800" b="1" i="0" u="none" strike="noStrike" baseline="0" dirty="0">
                <a:latin typeface="Times New Roman" panose="02020603050405020304" pitchFamily="18" charset="0"/>
              </a:rPr>
              <a:t>4. </a:t>
            </a:r>
            <a:r>
              <a:rPr lang="en-IN" sz="1800" b="1" i="1" u="none" strike="noStrike" baseline="0" dirty="0">
                <a:latin typeface="Times New Roman" panose="02020603050405020304" pitchFamily="18" charset="0"/>
              </a:rPr>
              <a:t>Quantitative Risk Analysis</a:t>
            </a:r>
            <a:r>
              <a:rPr lang="en-IN" sz="1800" b="0" i="0" u="none" strike="noStrike" baseline="0" dirty="0">
                <a:latin typeface="Times New Roman" panose="02020603050405020304" pitchFamily="18" charset="0"/>
              </a:rPr>
              <a:t>—estimating the probability and consequences of risks and estimating the implications for project objectives.</a:t>
            </a:r>
          </a:p>
          <a:p>
            <a:pPr algn="l"/>
            <a:r>
              <a:rPr lang="en-IN" sz="1800" b="1" i="0" u="none" strike="noStrike" baseline="0" dirty="0">
                <a:latin typeface="Times New Roman" panose="02020603050405020304" pitchFamily="18" charset="0"/>
              </a:rPr>
              <a:t>5. </a:t>
            </a:r>
            <a:r>
              <a:rPr lang="en-IN" sz="1800" b="1" i="1" u="none" strike="noStrike" baseline="0" dirty="0">
                <a:latin typeface="Times New Roman" panose="02020603050405020304" pitchFamily="18" charset="0"/>
              </a:rPr>
              <a:t>Risk Response Planning</a:t>
            </a:r>
            <a:r>
              <a:rPr lang="en-IN" sz="1800" b="0" i="0" u="none" strike="noStrike" baseline="0" dirty="0">
                <a:latin typeface="Times New Roman" panose="02020603050405020304" pitchFamily="18" charset="0"/>
              </a:rPr>
              <a:t>—developing procedures and techniques to enhance opportunities and reduce threats to the project’s objectives.</a:t>
            </a:r>
          </a:p>
          <a:p>
            <a:pPr algn="l"/>
            <a:r>
              <a:rPr lang="en-IN" sz="1800" b="1" i="0" u="none" strike="noStrike" baseline="0" dirty="0">
                <a:latin typeface="Times New Roman" panose="02020603050405020304" pitchFamily="18" charset="0"/>
              </a:rPr>
              <a:t>6. </a:t>
            </a:r>
            <a:r>
              <a:rPr lang="en-IN" sz="1800" b="1" i="1" u="none" strike="noStrike" baseline="0" dirty="0">
                <a:latin typeface="Times New Roman" panose="02020603050405020304" pitchFamily="18" charset="0"/>
              </a:rPr>
              <a:t>Risk Monitoring and Control</a:t>
            </a:r>
            <a:r>
              <a:rPr lang="en-IN" sz="1800" b="0" i="0" u="none" strike="noStrike" baseline="0" dirty="0">
                <a:latin typeface="Times New Roman" panose="02020603050405020304" pitchFamily="18" charset="0"/>
              </a:rPr>
              <a:t>—monitoring residual risks, identifying new risks, executing risk reduction plans, and evaluating their effectiveness throughout the project life cycle.</a:t>
            </a:r>
          </a:p>
          <a:p>
            <a:pPr algn="l"/>
            <a:r>
              <a:rPr lang="en-IN" sz="1800" b="1" i="0" u="none" strike="noStrike" baseline="0" dirty="0">
                <a:latin typeface="Times New Roman" panose="02020603050405020304" pitchFamily="18" charset="0"/>
              </a:rPr>
              <a:t>7. </a:t>
            </a:r>
            <a:r>
              <a:rPr lang="en-IN" sz="1800" b="1" i="1" u="none" strike="noStrike" baseline="0" dirty="0">
                <a:latin typeface="Times New Roman" panose="02020603050405020304" pitchFamily="18" charset="0"/>
              </a:rPr>
              <a:t>Create and Maintain a Risk Management Data Bank</a:t>
            </a:r>
            <a:r>
              <a:rPr lang="en-IN" sz="1800" b="0" i="0" u="none" strike="noStrike" baseline="0" dirty="0">
                <a:latin typeface="Times New Roman" panose="02020603050405020304" pitchFamily="18" charset="0"/>
              </a:rPr>
              <a:t>—a permanent record of identified risks, methods used to mitigate or resolve them, and the results of all risk management activities.</a:t>
            </a:r>
            <a:endParaRPr lang="en-IN" dirty="0"/>
          </a:p>
        </p:txBody>
      </p:sp>
    </p:spTree>
    <p:extLst>
      <p:ext uri="{BB962C8B-B14F-4D97-AF65-F5344CB8AC3E}">
        <p14:creationId xmlns:p14="http://schemas.microsoft.com/office/powerpoint/2010/main" val="32688181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7" name="Google Shape;387;p47"/>
          <p:cNvSpPr txBox="1">
            <a:spLocks noGrp="1"/>
          </p:cNvSpPr>
          <p:nvPr>
            <p:ph type="title"/>
          </p:nvPr>
        </p:nvSpPr>
        <p:spPr>
          <a:xfrm>
            <a:off x="204428" y="587460"/>
            <a:ext cx="10680057" cy="673306"/>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r>
              <a:rPr lang="en-US" dirty="0"/>
              <a:t>Plan Risk Responses  </a:t>
            </a:r>
            <a:r>
              <a:rPr lang="en-US" dirty="0">
                <a:solidFill>
                  <a:srgbClr val="0099CC"/>
                </a:solidFill>
              </a:rPr>
              <a:t>Tools &amp; Techniques (T&amp;T)</a:t>
            </a:r>
            <a:endParaRPr dirty="0"/>
          </a:p>
        </p:txBody>
      </p:sp>
      <p:sp>
        <p:nvSpPr>
          <p:cNvPr id="388" name="Google Shape;388;p47"/>
          <p:cNvSpPr txBox="1"/>
          <p:nvPr/>
        </p:nvSpPr>
        <p:spPr>
          <a:xfrm>
            <a:off x="2555544" y="2386711"/>
            <a:ext cx="5599430" cy="360680"/>
          </a:xfrm>
          <a:prstGeom prst="rect">
            <a:avLst/>
          </a:prstGeom>
          <a:noFill/>
          <a:ln>
            <a:noFill/>
          </a:ln>
        </p:spPr>
        <p:txBody>
          <a:bodyPr spcFirstLastPara="1" wrap="square" lIns="0" tIns="12050" rIns="0" bIns="0" anchor="t" anchorCtr="0">
            <a:spAutoFit/>
          </a:bodyPr>
          <a:lstStyle/>
          <a:p>
            <a:pPr marL="12700"/>
            <a:r>
              <a:rPr lang="en-US" sz="2200" b="1">
                <a:solidFill>
                  <a:srgbClr val="003366"/>
                </a:solidFill>
                <a:latin typeface="Times New Roman"/>
                <a:ea typeface="Times New Roman"/>
                <a:cs typeface="Times New Roman"/>
                <a:sym typeface="Times New Roman"/>
              </a:rPr>
              <a:t>Strategies for Positive Risks or Opportunities -</a:t>
            </a:r>
            <a:endParaRPr sz="2200">
              <a:latin typeface="Times New Roman"/>
              <a:ea typeface="Times New Roman"/>
              <a:cs typeface="Times New Roman"/>
              <a:sym typeface="Times New Roman"/>
            </a:endParaRPr>
          </a:p>
        </p:txBody>
      </p:sp>
      <p:sp>
        <p:nvSpPr>
          <p:cNvPr id="389" name="Google Shape;389;p47"/>
          <p:cNvSpPr txBox="1"/>
          <p:nvPr/>
        </p:nvSpPr>
        <p:spPr>
          <a:xfrm>
            <a:off x="2555544" y="2782952"/>
            <a:ext cx="7562850" cy="3852545"/>
          </a:xfrm>
          <a:prstGeom prst="rect">
            <a:avLst/>
          </a:prstGeom>
          <a:noFill/>
          <a:ln>
            <a:noFill/>
          </a:ln>
        </p:spPr>
        <p:txBody>
          <a:bodyPr spcFirstLastPara="1" wrap="square" lIns="0" tIns="13325" rIns="0" bIns="0" anchor="t" anchorCtr="0">
            <a:spAutoFit/>
          </a:bodyPr>
          <a:lstStyle/>
          <a:p>
            <a:pPr marL="527685" indent="-515619">
              <a:buClr>
                <a:srgbClr val="003366"/>
              </a:buClr>
              <a:buSzPts val="1350"/>
              <a:buFont typeface="Times New Roman"/>
              <a:buAutoNum type="arabicPeriod"/>
            </a:pPr>
            <a:r>
              <a:rPr lang="en-US" b="1">
                <a:solidFill>
                  <a:srgbClr val="003366"/>
                </a:solidFill>
                <a:latin typeface="Times New Roman"/>
                <a:ea typeface="Times New Roman"/>
                <a:cs typeface="Times New Roman"/>
                <a:sym typeface="Times New Roman"/>
              </a:rPr>
              <a:t>Exploit</a:t>
            </a:r>
            <a:r>
              <a:rPr lang="en-US" sz="2000" b="1">
                <a:solidFill>
                  <a:srgbClr val="003366"/>
                </a:solidFill>
                <a:latin typeface="Times New Roman"/>
                <a:ea typeface="Times New Roman"/>
                <a:cs typeface="Times New Roman"/>
                <a:sym typeface="Times New Roman"/>
              </a:rPr>
              <a:t>- </a:t>
            </a:r>
            <a:r>
              <a:rPr lang="en-US" sz="1400">
                <a:solidFill>
                  <a:srgbClr val="003366"/>
                </a:solidFill>
                <a:latin typeface="Times New Roman"/>
                <a:ea typeface="Times New Roman"/>
                <a:cs typeface="Times New Roman"/>
                <a:sym typeface="Times New Roman"/>
              </a:rPr>
              <a:t>The project team acts to eliminate the uncertainty associated with a particular upside</a:t>
            </a:r>
            <a:endParaRPr sz="1400">
              <a:latin typeface="Times New Roman"/>
              <a:ea typeface="Times New Roman"/>
              <a:cs typeface="Times New Roman"/>
              <a:sym typeface="Times New Roman"/>
            </a:endParaRPr>
          </a:p>
          <a:p>
            <a:pPr marR="2816225" algn="ctr">
              <a:spcBef>
                <a:spcPts val="20"/>
              </a:spcBef>
            </a:pPr>
            <a:r>
              <a:rPr lang="en-US" sz="1400">
                <a:solidFill>
                  <a:srgbClr val="003366"/>
                </a:solidFill>
                <a:latin typeface="Times New Roman"/>
                <a:ea typeface="Times New Roman"/>
                <a:cs typeface="Times New Roman"/>
                <a:sym typeface="Times New Roman"/>
              </a:rPr>
              <a:t>risk by ensuring the opportunity definitely happens.</a:t>
            </a:r>
            <a:endParaRPr sz="1400">
              <a:latin typeface="Times New Roman"/>
              <a:ea typeface="Times New Roman"/>
              <a:cs typeface="Times New Roman"/>
              <a:sym typeface="Times New Roman"/>
            </a:endParaRPr>
          </a:p>
          <a:p>
            <a:pPr marL="448309" marR="27940" algn="ctr">
              <a:spcBef>
                <a:spcPts val="300"/>
              </a:spcBef>
            </a:pPr>
            <a:r>
              <a:rPr lang="en-US" sz="1200">
                <a:solidFill>
                  <a:srgbClr val="C00000"/>
                </a:solidFill>
                <a:latin typeface="Times New Roman"/>
                <a:ea typeface="Times New Roman"/>
                <a:cs typeface="Times New Roman"/>
                <a:sym typeface="Times New Roman"/>
              </a:rPr>
              <a:t>Examples of directly exploiting responses include assigning an organization’s most talented resources to the project  to reduce the time to completion or using new technologies or technology upgrades to reduce cost and duration  required to realize project objectives.</a:t>
            </a:r>
            <a:endParaRPr sz="1200">
              <a:latin typeface="Times New Roman"/>
              <a:ea typeface="Times New Roman"/>
              <a:cs typeface="Times New Roman"/>
              <a:sym typeface="Times New Roman"/>
            </a:endParaRPr>
          </a:p>
          <a:p>
            <a:pPr marL="527685" marR="168275" indent="-515619">
              <a:lnSpc>
                <a:spcPct val="100400"/>
              </a:lnSpc>
              <a:spcBef>
                <a:spcPts val="400"/>
              </a:spcBef>
              <a:buClr>
                <a:srgbClr val="003366"/>
              </a:buClr>
              <a:buSzPts val="1350"/>
              <a:buFont typeface="Times New Roman"/>
              <a:buAutoNum type="arabicPeriod" startAt="2"/>
            </a:pPr>
            <a:r>
              <a:rPr lang="en-US" b="1">
                <a:solidFill>
                  <a:srgbClr val="003366"/>
                </a:solidFill>
                <a:latin typeface="Times New Roman"/>
                <a:ea typeface="Times New Roman"/>
                <a:cs typeface="Times New Roman"/>
                <a:sym typeface="Times New Roman"/>
              </a:rPr>
              <a:t>Enhance- </a:t>
            </a:r>
            <a:r>
              <a:rPr lang="en-US" sz="1400">
                <a:solidFill>
                  <a:srgbClr val="003366"/>
                </a:solidFill>
                <a:latin typeface="Times New Roman"/>
                <a:ea typeface="Times New Roman"/>
                <a:cs typeface="Times New Roman"/>
                <a:sym typeface="Times New Roman"/>
              </a:rPr>
              <a:t>The project team acts to increase the probability and/or the positive impacts of an  opportunity. Identifying and maximizing key drivers of these positive-impact risks may increase  the probability of their occurrence.</a:t>
            </a:r>
            <a:endParaRPr sz="1400">
              <a:latin typeface="Times New Roman"/>
              <a:ea typeface="Times New Roman"/>
              <a:cs typeface="Times New Roman"/>
              <a:sym typeface="Times New Roman"/>
            </a:endParaRPr>
          </a:p>
          <a:p>
            <a:pPr marL="814069">
              <a:spcBef>
                <a:spcPts val="300"/>
              </a:spcBef>
            </a:pPr>
            <a:r>
              <a:rPr lang="en-US" sz="1200">
                <a:solidFill>
                  <a:srgbClr val="C00000"/>
                </a:solidFill>
                <a:latin typeface="Times New Roman"/>
                <a:ea typeface="Times New Roman"/>
                <a:cs typeface="Times New Roman"/>
                <a:sym typeface="Times New Roman"/>
              </a:rPr>
              <a:t>Examples of enhancing opportunities include adding more resources to an activity to finish early.</a:t>
            </a:r>
            <a:endParaRPr sz="1200">
              <a:latin typeface="Times New Roman"/>
              <a:ea typeface="Times New Roman"/>
              <a:cs typeface="Times New Roman"/>
              <a:sym typeface="Times New Roman"/>
            </a:endParaRPr>
          </a:p>
          <a:p>
            <a:pPr marL="413384" marR="274320" indent="-401320">
              <a:lnSpc>
                <a:spcPct val="103000"/>
              </a:lnSpc>
              <a:spcBef>
                <a:spcPts val="580"/>
              </a:spcBef>
              <a:buClr>
                <a:srgbClr val="003366"/>
              </a:buClr>
              <a:buSzPts val="1350"/>
              <a:buFont typeface="Times New Roman"/>
              <a:buAutoNum type="arabicPeriod" startAt="3"/>
            </a:pPr>
            <a:r>
              <a:rPr lang="en-US" b="1">
                <a:solidFill>
                  <a:srgbClr val="003366"/>
                </a:solidFill>
                <a:latin typeface="Times New Roman"/>
                <a:ea typeface="Times New Roman"/>
                <a:cs typeface="Times New Roman"/>
                <a:sym typeface="Times New Roman"/>
              </a:rPr>
              <a:t>Share- </a:t>
            </a:r>
            <a:r>
              <a:rPr lang="en-US" sz="1400">
                <a:solidFill>
                  <a:srgbClr val="003366"/>
                </a:solidFill>
                <a:latin typeface="Times New Roman"/>
                <a:ea typeface="Times New Roman"/>
                <a:cs typeface="Times New Roman"/>
                <a:sym typeface="Times New Roman"/>
              </a:rPr>
              <a:t>The project team acts to allocating some or all of the ownership of the opportunity to a  third party who is best able to capture the opportunity for the benefit of the project.</a:t>
            </a:r>
            <a:endParaRPr sz="1400">
              <a:latin typeface="Times New Roman"/>
              <a:ea typeface="Times New Roman"/>
              <a:cs typeface="Times New Roman"/>
              <a:sym typeface="Times New Roman"/>
            </a:endParaRPr>
          </a:p>
          <a:p>
            <a:pPr marL="421005" marR="5080" indent="3175" algn="ctr">
              <a:spcBef>
                <a:spcPts val="295"/>
              </a:spcBef>
            </a:pPr>
            <a:r>
              <a:rPr lang="en-US" sz="1200">
                <a:solidFill>
                  <a:srgbClr val="C00000"/>
                </a:solidFill>
                <a:latin typeface="Times New Roman"/>
                <a:ea typeface="Times New Roman"/>
                <a:cs typeface="Times New Roman"/>
                <a:sym typeface="Times New Roman"/>
              </a:rPr>
              <a:t>Examples of sharing actions include forming risk-sharing partnerships, teams, special-purpose companies, or joint  ventures, which can be established with the express purpose of taking advantage of the opportunity so that all parties  gain from their actions.</a:t>
            </a:r>
            <a:endParaRPr sz="1200">
              <a:latin typeface="Times New Roman"/>
              <a:ea typeface="Times New Roman"/>
              <a:cs typeface="Times New Roman"/>
              <a:sym typeface="Times New Roman"/>
            </a:endParaRPr>
          </a:p>
          <a:p>
            <a:pPr marL="527685" marR="339090" indent="-515619">
              <a:lnSpc>
                <a:spcPct val="103000"/>
              </a:lnSpc>
              <a:spcBef>
                <a:spcPts val="585"/>
              </a:spcBef>
              <a:buClr>
                <a:srgbClr val="003366"/>
              </a:buClr>
              <a:buSzPts val="1350"/>
              <a:buFont typeface="Times New Roman"/>
              <a:buAutoNum type="arabicPeriod" startAt="4"/>
            </a:pPr>
            <a:r>
              <a:rPr lang="en-US" b="1">
                <a:solidFill>
                  <a:srgbClr val="003366"/>
                </a:solidFill>
                <a:latin typeface="Times New Roman"/>
                <a:ea typeface="Times New Roman"/>
                <a:cs typeface="Times New Roman"/>
                <a:sym typeface="Times New Roman"/>
              </a:rPr>
              <a:t>Accept- </a:t>
            </a:r>
            <a:r>
              <a:rPr lang="en-US" sz="1400">
                <a:solidFill>
                  <a:srgbClr val="003366"/>
                </a:solidFill>
                <a:latin typeface="Times New Roman"/>
                <a:ea typeface="Times New Roman"/>
                <a:cs typeface="Times New Roman"/>
                <a:sym typeface="Times New Roman"/>
              </a:rPr>
              <a:t>Accepting an opportunity is being willing to take advantage of the opportunity if it  arises, but not actively pursuing it.</a:t>
            </a:r>
            <a:endParaRPr sz="1400">
              <a:latin typeface="Times New Roman"/>
              <a:ea typeface="Times New Roman"/>
              <a:cs typeface="Times New Roman"/>
              <a:sym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grpSp>
        <p:nvGrpSpPr>
          <p:cNvPr id="394" name="Google Shape;394;p48"/>
          <p:cNvGrpSpPr/>
          <p:nvPr/>
        </p:nvGrpSpPr>
        <p:grpSpPr>
          <a:xfrm>
            <a:off x="2171700" y="670559"/>
            <a:ext cx="5224272" cy="1011936"/>
            <a:chOff x="647700" y="670559"/>
            <a:chExt cx="5224272" cy="1011936"/>
          </a:xfrm>
        </p:grpSpPr>
        <p:pic>
          <p:nvPicPr>
            <p:cNvPr id="395" name="Google Shape;395;p48"/>
            <p:cNvPicPr preferRelativeResize="0"/>
            <p:nvPr/>
          </p:nvPicPr>
          <p:blipFill rotWithShape="1">
            <a:blip r:embed="rId3">
              <a:alphaModFix/>
            </a:blip>
            <a:srcRect/>
            <a:stretch/>
          </p:blipFill>
          <p:spPr>
            <a:xfrm>
              <a:off x="647700" y="670559"/>
              <a:ext cx="2784348" cy="1011936"/>
            </a:xfrm>
            <a:prstGeom prst="rect">
              <a:avLst/>
            </a:prstGeom>
            <a:noFill/>
            <a:ln>
              <a:noFill/>
            </a:ln>
          </p:spPr>
        </p:pic>
        <p:pic>
          <p:nvPicPr>
            <p:cNvPr id="396" name="Google Shape;396;p48"/>
            <p:cNvPicPr preferRelativeResize="0"/>
            <p:nvPr/>
          </p:nvPicPr>
          <p:blipFill rotWithShape="1">
            <a:blip r:embed="rId4">
              <a:alphaModFix/>
            </a:blip>
            <a:srcRect/>
            <a:stretch/>
          </p:blipFill>
          <p:spPr>
            <a:xfrm>
              <a:off x="2831592" y="670559"/>
              <a:ext cx="3040380" cy="1011936"/>
            </a:xfrm>
            <a:prstGeom prst="rect">
              <a:avLst/>
            </a:prstGeom>
            <a:noFill/>
            <a:ln>
              <a:noFill/>
            </a:ln>
          </p:spPr>
        </p:pic>
      </p:grpSp>
      <p:sp>
        <p:nvSpPr>
          <p:cNvPr id="397" name="Google Shape;397;p48"/>
          <p:cNvSpPr txBox="1">
            <a:spLocks noGrp="1"/>
          </p:cNvSpPr>
          <p:nvPr>
            <p:ph type="title"/>
          </p:nvPr>
        </p:nvSpPr>
        <p:spPr>
          <a:xfrm>
            <a:off x="2442159" y="791084"/>
            <a:ext cx="9111212" cy="1271610"/>
          </a:xfrm>
          <a:prstGeom prst="rect">
            <a:avLst/>
          </a:prstGeom>
          <a:noFill/>
          <a:ln>
            <a:noFill/>
          </a:ln>
        </p:spPr>
        <p:txBody>
          <a:bodyPr spcFirstLastPara="1" vert="horz" wrap="square" lIns="0" tIns="74275" rIns="0" bIns="0" rtlCol="0" anchor="t" anchorCtr="0">
            <a:spAutoFit/>
          </a:bodyPr>
          <a:lstStyle/>
          <a:p>
            <a:pPr marL="12700" marR="5080">
              <a:lnSpc>
                <a:spcPct val="108055"/>
              </a:lnSpc>
              <a:spcBef>
                <a:spcPts val="0"/>
              </a:spcBef>
            </a:pPr>
            <a:br>
              <a:rPr lang="en-US" dirty="0"/>
            </a:br>
            <a:r>
              <a:rPr lang="en-US" dirty="0">
                <a:solidFill>
                  <a:srgbClr val="0099CC"/>
                </a:solidFill>
              </a:rPr>
              <a:t>Tools &amp; Techniques (T&amp;T)</a:t>
            </a:r>
            <a:endParaRPr dirty="0"/>
          </a:p>
        </p:txBody>
      </p:sp>
      <p:sp>
        <p:nvSpPr>
          <p:cNvPr id="402" name="Google Shape;402;p48"/>
          <p:cNvSpPr txBox="1">
            <a:spLocks noGrp="1"/>
          </p:cNvSpPr>
          <p:nvPr>
            <p:ph idx="1"/>
          </p:nvPr>
        </p:nvSpPr>
        <p:spPr>
          <a:xfrm>
            <a:off x="2956305" y="3105735"/>
            <a:ext cx="8171240" cy="4991741"/>
          </a:xfrm>
          <a:prstGeom prst="rect">
            <a:avLst/>
          </a:prstGeom>
          <a:noFill/>
          <a:ln>
            <a:noFill/>
          </a:ln>
        </p:spPr>
        <p:txBody>
          <a:bodyPr spcFirstLastPara="1" vert="horz" wrap="square" lIns="0" tIns="13325" rIns="0" bIns="0" rtlCol="0" anchor="t" anchorCtr="0">
            <a:spAutoFit/>
          </a:bodyPr>
          <a:lstStyle/>
          <a:p>
            <a:pPr marL="12700" indent="0">
              <a:lnSpc>
                <a:spcPct val="100000"/>
              </a:lnSpc>
              <a:spcBef>
                <a:spcPts val="0"/>
              </a:spcBef>
              <a:buNone/>
            </a:pPr>
            <a:r>
              <a:rPr lang="en-US" sz="1050" dirty="0"/>
              <a:t>–	</a:t>
            </a:r>
            <a:r>
              <a:rPr lang="en-US" dirty="0"/>
              <a:t>Risk responses identified using this technique are often called</a:t>
            </a:r>
            <a:r>
              <a:rPr lang="en-US" dirty="0">
                <a:solidFill>
                  <a:srgbClr val="FF0000"/>
                </a:solidFill>
              </a:rPr>
              <a:t> </a:t>
            </a:r>
            <a:r>
              <a:rPr lang="en-US" b="1" u="sng" dirty="0">
                <a:solidFill>
                  <a:srgbClr val="FF0000"/>
                </a:solidFill>
                <a:latin typeface="Times New Roman"/>
                <a:ea typeface="Times New Roman"/>
                <a:cs typeface="Times New Roman"/>
                <a:sym typeface="Times New Roman"/>
              </a:rPr>
              <a:t>Contingency Plans</a:t>
            </a:r>
            <a:r>
              <a:rPr lang="en-US" b="1" dirty="0">
                <a:solidFill>
                  <a:srgbClr val="FF0000"/>
                </a:solidFill>
                <a:latin typeface="Times New Roman"/>
                <a:ea typeface="Times New Roman"/>
                <a:cs typeface="Times New Roman"/>
                <a:sym typeface="Times New Roman"/>
              </a:rPr>
              <a:t> </a:t>
            </a:r>
            <a:r>
              <a:rPr lang="en-US" dirty="0">
                <a:solidFill>
                  <a:srgbClr val="FF0000"/>
                </a:solidFill>
              </a:rPr>
              <a:t>or</a:t>
            </a:r>
            <a:endParaRPr sz="1050" dirty="0">
              <a:latin typeface="Times New Roman"/>
              <a:ea typeface="Times New Roman"/>
              <a:cs typeface="Times New Roman"/>
              <a:sym typeface="Times New Roman"/>
            </a:endParaRPr>
          </a:p>
          <a:p>
            <a:pPr marL="469900" indent="0">
              <a:lnSpc>
                <a:spcPct val="100000"/>
              </a:lnSpc>
              <a:buNone/>
            </a:pPr>
            <a:r>
              <a:rPr lang="en-US" b="1" u="sng" dirty="0">
                <a:solidFill>
                  <a:srgbClr val="FF0000"/>
                </a:solidFill>
                <a:latin typeface="Times New Roman"/>
                <a:ea typeface="Times New Roman"/>
                <a:cs typeface="Times New Roman"/>
                <a:sym typeface="Times New Roman"/>
              </a:rPr>
              <a:t>Fallback Plans</a:t>
            </a:r>
            <a:r>
              <a:rPr lang="en-US" b="1" dirty="0">
                <a:solidFill>
                  <a:srgbClr val="FF0000"/>
                </a:solidFill>
                <a:latin typeface="Times New Roman"/>
                <a:ea typeface="Times New Roman"/>
                <a:cs typeface="Times New Roman"/>
                <a:sym typeface="Times New Roman"/>
              </a:rPr>
              <a:t> </a:t>
            </a:r>
            <a:r>
              <a:rPr lang="en-US" dirty="0"/>
              <a:t>and include identified triggering events that set the plans in effect.</a:t>
            </a:r>
          </a:p>
          <a:p>
            <a:pPr marL="469900" indent="0">
              <a:lnSpc>
                <a:spcPct val="100000"/>
              </a:lnSpc>
              <a:buNone/>
            </a:pPr>
            <a:endParaRPr dirty="0"/>
          </a:p>
          <a:p>
            <a:pPr marL="469900" marR="5080" indent="0">
              <a:lnSpc>
                <a:spcPct val="100000"/>
              </a:lnSpc>
              <a:spcBef>
                <a:spcPts val="340"/>
              </a:spcBef>
              <a:buNone/>
            </a:pPr>
            <a:r>
              <a:rPr lang="en-US" dirty="0"/>
              <a:t>The project team make a response plan that will only be executed under certain predefined  conditions, if it is believed that there will be sufficient warning to implement the plan.</a:t>
            </a:r>
            <a:endParaRPr dirty="0"/>
          </a:p>
          <a:p>
            <a:pPr marL="469900" indent="0">
              <a:lnSpc>
                <a:spcPct val="100000"/>
              </a:lnSpc>
              <a:spcBef>
                <a:spcPts val="335"/>
              </a:spcBef>
              <a:buNone/>
            </a:pPr>
            <a:r>
              <a:rPr lang="en-US" dirty="0"/>
              <a:t>Events that trigger the contingency response should be defined and tracked.</a:t>
            </a:r>
            <a:endParaRPr dirty="0"/>
          </a:p>
          <a:p>
            <a:pPr marL="588645" indent="0">
              <a:lnSpc>
                <a:spcPct val="100000"/>
              </a:lnSpc>
              <a:spcBef>
                <a:spcPts val="335"/>
              </a:spcBef>
              <a:spcAft>
                <a:spcPts val="1200"/>
              </a:spcAft>
              <a:buNone/>
            </a:pPr>
            <a:r>
              <a:rPr lang="en-US" dirty="0">
                <a:solidFill>
                  <a:srgbClr val="FF0000"/>
                </a:solidFill>
              </a:rPr>
              <a:t>Ex. Missing intermediate milestones or gaining higher priority with a supplier,</a:t>
            </a:r>
            <a:endParaRPr dirty="0"/>
          </a:p>
        </p:txBody>
      </p:sp>
      <p:sp>
        <p:nvSpPr>
          <p:cNvPr id="398" name="Google Shape;398;p48"/>
          <p:cNvSpPr txBox="1"/>
          <p:nvPr/>
        </p:nvSpPr>
        <p:spPr>
          <a:xfrm>
            <a:off x="2555545" y="2398614"/>
            <a:ext cx="6017895" cy="689610"/>
          </a:xfrm>
          <a:prstGeom prst="rect">
            <a:avLst/>
          </a:prstGeom>
          <a:noFill/>
          <a:ln>
            <a:noFill/>
          </a:ln>
        </p:spPr>
        <p:txBody>
          <a:bodyPr spcFirstLastPara="1" wrap="square" lIns="0" tIns="77450" rIns="0" bIns="0" anchor="t" anchorCtr="0">
            <a:spAutoFit/>
          </a:bodyPr>
          <a:lstStyle/>
          <a:p>
            <a:pPr marL="12700"/>
            <a:r>
              <a:rPr lang="en-US" sz="1500" b="1">
                <a:solidFill>
                  <a:srgbClr val="003366"/>
                </a:solidFill>
                <a:latin typeface="Times New Roman"/>
                <a:ea typeface="Times New Roman"/>
                <a:cs typeface="Times New Roman"/>
                <a:sym typeface="Times New Roman"/>
              </a:rPr>
              <a:t>2.	</a:t>
            </a:r>
            <a:r>
              <a:rPr lang="en-US" sz="2000" b="1">
                <a:solidFill>
                  <a:srgbClr val="003366"/>
                </a:solidFill>
                <a:latin typeface="Times New Roman"/>
                <a:ea typeface="Times New Roman"/>
                <a:cs typeface="Times New Roman"/>
                <a:sym typeface="Times New Roman"/>
              </a:rPr>
              <a:t>Contingent Response Strategies -</a:t>
            </a:r>
            <a:endParaRPr sz="2000">
              <a:latin typeface="Times New Roman"/>
              <a:ea typeface="Times New Roman"/>
              <a:cs typeface="Times New Roman"/>
              <a:sym typeface="Times New Roman"/>
            </a:endParaRPr>
          </a:p>
          <a:p>
            <a:pPr marL="413384">
              <a:spcBef>
                <a:spcPts val="400"/>
              </a:spcBef>
            </a:pPr>
            <a:r>
              <a:rPr lang="en-US" sz="1600" b="1">
                <a:solidFill>
                  <a:srgbClr val="FF0000"/>
                </a:solidFill>
                <a:latin typeface="Times New Roman"/>
                <a:ea typeface="Times New Roman"/>
                <a:cs typeface="Times New Roman"/>
                <a:sym typeface="Times New Roman"/>
              </a:rPr>
              <a:t>Some responses are designed for use only if certain events occur.</a:t>
            </a:r>
            <a:endParaRPr sz="1600">
              <a:latin typeface="Times New Roman"/>
              <a:ea typeface="Times New Roman"/>
              <a:cs typeface="Times New Roman"/>
              <a:sym typeface="Times New Roman"/>
            </a:endParaRPr>
          </a:p>
        </p:txBody>
      </p:sp>
      <p:sp>
        <p:nvSpPr>
          <p:cNvPr id="399" name="Google Shape;399;p48"/>
          <p:cNvSpPr/>
          <p:nvPr/>
        </p:nvSpPr>
        <p:spPr>
          <a:xfrm>
            <a:off x="4547616" y="3529585"/>
            <a:ext cx="43180" cy="17145"/>
          </a:xfrm>
          <a:custGeom>
            <a:avLst/>
            <a:gdLst/>
            <a:ahLst/>
            <a:cxnLst/>
            <a:rect l="l" t="t" r="r" b="b"/>
            <a:pathLst>
              <a:path w="43180" h="17145" extrusionOk="0">
                <a:moveTo>
                  <a:pt x="42672" y="0"/>
                </a:moveTo>
                <a:lnTo>
                  <a:pt x="0" y="0"/>
                </a:lnTo>
                <a:lnTo>
                  <a:pt x="0" y="16763"/>
                </a:lnTo>
                <a:lnTo>
                  <a:pt x="42672" y="16763"/>
                </a:lnTo>
                <a:lnTo>
                  <a:pt x="42672" y="0"/>
                </a:lnTo>
                <a:close/>
              </a:path>
            </a:pathLst>
          </a:custGeom>
          <a:solidFill>
            <a:srgbClr val="003366"/>
          </a:solidFill>
          <a:ln>
            <a:noFill/>
          </a:ln>
        </p:spPr>
        <p:txBody>
          <a:bodyPr spcFirstLastPara="1" wrap="square" lIns="0" tIns="0" rIns="0" bIns="0" anchor="t" anchorCtr="0">
            <a:noAutofit/>
          </a:bodyPr>
          <a:lstStyle/>
          <a:p>
            <a:endParaRPr/>
          </a:p>
        </p:txBody>
      </p:sp>
      <p:sp>
        <p:nvSpPr>
          <p:cNvPr id="400" name="Google Shape;400;p48"/>
          <p:cNvSpPr txBox="1"/>
          <p:nvPr/>
        </p:nvSpPr>
        <p:spPr>
          <a:xfrm>
            <a:off x="2956305" y="3619880"/>
            <a:ext cx="92710"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p:txBody>
      </p:sp>
      <p:sp>
        <p:nvSpPr>
          <p:cNvPr id="401" name="Google Shape;401;p48"/>
          <p:cNvSpPr txBox="1"/>
          <p:nvPr/>
        </p:nvSpPr>
        <p:spPr>
          <a:xfrm>
            <a:off x="2956305" y="4089272"/>
            <a:ext cx="92710" cy="175038"/>
          </a:xfrm>
          <a:prstGeom prst="rect">
            <a:avLst/>
          </a:prstGeom>
          <a:noFill/>
          <a:ln>
            <a:noFill/>
          </a:ln>
        </p:spPr>
        <p:txBody>
          <a:bodyPr spcFirstLastPara="1" wrap="square" lIns="0" tIns="13325" rIns="0" bIns="0" anchor="t" anchorCtr="0">
            <a:spAutoFit/>
          </a:bodyPr>
          <a:lstStyle/>
          <a:p>
            <a:pPr marL="12700"/>
            <a:r>
              <a:rPr lang="en-US" sz="1050">
                <a:solidFill>
                  <a:srgbClr val="003366"/>
                </a:solidFill>
                <a:latin typeface="Times New Roman"/>
                <a:ea typeface="Times New Roman"/>
                <a:cs typeface="Times New Roman"/>
                <a:sym typeface="Times New Roman"/>
              </a:rPr>
              <a:t>–</a:t>
            </a:r>
            <a:endParaRPr sz="1050">
              <a:latin typeface="Times New Roman"/>
              <a:ea typeface="Times New Roman"/>
              <a:cs typeface="Times New Roman"/>
              <a:sym typeface="Times New Roman"/>
            </a:endParaRPr>
          </a:p>
        </p:txBody>
      </p:sp>
      <p:sp>
        <p:nvSpPr>
          <p:cNvPr id="403" name="Google Shape;403;p48"/>
          <p:cNvSpPr txBox="1"/>
          <p:nvPr/>
        </p:nvSpPr>
        <p:spPr>
          <a:xfrm>
            <a:off x="2555545" y="4792218"/>
            <a:ext cx="4942535" cy="320601"/>
          </a:xfrm>
          <a:prstGeom prst="rect">
            <a:avLst/>
          </a:prstGeom>
          <a:noFill/>
          <a:ln>
            <a:noFill/>
          </a:ln>
        </p:spPr>
        <p:txBody>
          <a:bodyPr spcFirstLastPara="1" wrap="square" lIns="0" tIns="12700" rIns="0" bIns="0" anchor="t" anchorCtr="0">
            <a:spAutoFit/>
          </a:bodyPr>
          <a:lstStyle/>
          <a:p>
            <a:pPr marL="12700"/>
            <a:r>
              <a:rPr lang="en-US" sz="1500" b="1" dirty="0">
                <a:solidFill>
                  <a:srgbClr val="003366"/>
                </a:solidFill>
                <a:latin typeface="Times New Roman"/>
                <a:ea typeface="Times New Roman"/>
                <a:cs typeface="Times New Roman"/>
                <a:sym typeface="Times New Roman"/>
              </a:rPr>
              <a:t>3.	</a:t>
            </a:r>
            <a:r>
              <a:rPr lang="en-US" sz="2000" b="1" dirty="0">
                <a:solidFill>
                  <a:srgbClr val="003366"/>
                </a:solidFill>
                <a:latin typeface="Times New Roman"/>
                <a:ea typeface="Times New Roman"/>
                <a:cs typeface="Times New Roman"/>
                <a:sym typeface="Times New Roman"/>
              </a:rPr>
              <a:t>Expert Judgment -</a:t>
            </a:r>
            <a:endParaRPr sz="2000" dirty="0">
              <a:latin typeface="Times New Roman"/>
              <a:ea typeface="Times New Roman"/>
              <a:cs typeface="Times New Roman"/>
              <a:sym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07"/>
        <p:cNvGrpSpPr/>
        <p:nvPr/>
      </p:nvGrpSpPr>
      <p:grpSpPr>
        <a:xfrm>
          <a:off x="0" y="0"/>
          <a:ext cx="0" cy="0"/>
          <a:chOff x="0" y="0"/>
          <a:chExt cx="0" cy="0"/>
        </a:xfrm>
      </p:grpSpPr>
      <p:sp useBgFill="1">
        <p:nvSpPr>
          <p:cNvPr id="95" name="Rectangle 94">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97" name="Rectangle 9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103"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5"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7" name="Isosceles Triangle 106">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9"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1" name="Isosceles Triangle 110">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3" name="Freeform: Shape 112">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 name="Google Shape;409;p49"/>
          <p:cNvSpPr txBox="1">
            <a:spLocks noGrp="1"/>
          </p:cNvSpPr>
          <p:nvPr>
            <p:ph type="title"/>
          </p:nvPr>
        </p:nvSpPr>
        <p:spPr>
          <a:xfrm>
            <a:off x="7181723" y="609600"/>
            <a:ext cx="4512989" cy="2227730"/>
          </a:xfrm>
          <a:prstGeom prst="rect">
            <a:avLst/>
          </a:prstGeom>
        </p:spPr>
        <p:txBody>
          <a:bodyPr spcFirstLastPara="1" vert="horz" lIns="91440" tIns="45720" rIns="91440" bIns="45720" rtlCol="0" anchor="ctr" anchorCtr="0">
            <a:normAutofit/>
          </a:bodyPr>
          <a:lstStyle/>
          <a:p>
            <a:pPr marL="12700" marR="5080"/>
            <a:r>
              <a:rPr lang="en-US" dirty="0">
                <a:solidFill>
                  <a:srgbClr val="FFFFFF"/>
                </a:solidFill>
              </a:rPr>
              <a:t>Plan Risk Responses  Tools &amp; Techniques (T&amp;T)</a:t>
            </a:r>
          </a:p>
        </p:txBody>
      </p:sp>
      <p:pic>
        <p:nvPicPr>
          <p:cNvPr id="408" name="Google Shape;408;p49"/>
          <p:cNvPicPr preferRelativeResize="0"/>
          <p:nvPr/>
        </p:nvPicPr>
        <p:blipFill rotWithShape="1">
          <a:blip r:embed="rId3"/>
          <a:stretch/>
        </p:blipFill>
        <p:spPr>
          <a:xfrm>
            <a:off x="757251" y="3107056"/>
            <a:ext cx="3856774" cy="732786"/>
          </a:xfrm>
          <a:prstGeom prst="rect">
            <a:avLst/>
          </a:prstGeom>
          <a:noFill/>
        </p:spPr>
      </p:pic>
      <p:sp>
        <p:nvSpPr>
          <p:cNvPr id="410" name="Google Shape;410;p49"/>
          <p:cNvSpPr txBox="1"/>
          <p:nvPr/>
        </p:nvSpPr>
        <p:spPr>
          <a:xfrm>
            <a:off x="7181725" y="2837329"/>
            <a:ext cx="4512988" cy="3317938"/>
          </a:xfrm>
          <a:prstGeom prst="rect">
            <a:avLst/>
          </a:prstGeom>
        </p:spPr>
        <p:txBody>
          <a:bodyPr spcFirstLastPara="1" vert="horz" lIns="91440" tIns="45720" rIns="91440" bIns="45720" rtlCol="0" anchor="t" anchorCtr="0">
            <a:normAutofit/>
          </a:bodyPr>
          <a:lstStyle/>
          <a:p>
            <a:pPr marL="12700">
              <a:lnSpc>
                <a:spcPct val="90000"/>
              </a:lnSpc>
              <a:spcBef>
                <a:spcPts val="1000"/>
              </a:spcBef>
              <a:buClr>
                <a:schemeClr val="accent1"/>
              </a:buClr>
              <a:buSzPct val="80000"/>
              <a:buFont typeface="Wingdings 3" charset="2"/>
              <a:buChar char=""/>
            </a:pPr>
            <a:r>
              <a:rPr lang="en-US" sz="1000" b="1" dirty="0">
                <a:solidFill>
                  <a:srgbClr val="FFFFFF"/>
                </a:solidFill>
                <a:sym typeface="Times New Roman"/>
              </a:rPr>
              <a:t>General Steps and Recommendation,</a:t>
            </a:r>
            <a:endParaRPr lang="en-US" sz="1000" dirty="0">
              <a:solidFill>
                <a:srgbClr val="FFFFFF"/>
              </a:solidFill>
              <a:sym typeface="Times New Roman"/>
            </a:endParaRPr>
          </a:p>
          <a:p>
            <a:pPr marL="299085" marR="195580" indent="-287019">
              <a:lnSpc>
                <a:spcPct val="90000"/>
              </a:lnSpc>
              <a:spcBef>
                <a:spcPts val="1000"/>
              </a:spcBef>
              <a:buClr>
                <a:schemeClr val="accent1"/>
              </a:buClr>
              <a:buSzPct val="80000"/>
              <a:buFont typeface="Wingdings 3" charset="2"/>
              <a:buChar char=""/>
            </a:pPr>
            <a:r>
              <a:rPr lang="en-US" sz="1000" dirty="0">
                <a:solidFill>
                  <a:srgbClr val="FFFFFF"/>
                </a:solidFill>
                <a:sym typeface="Times New Roman"/>
              </a:rPr>
              <a:t>Several risk response strategies are available so analysis tools, such as decision tree analysis  can be used to select one or mix of strategies most likely to be effective for each risk.</a:t>
            </a:r>
          </a:p>
          <a:p>
            <a:pPr marL="299085" marR="362585" indent="-287019">
              <a:lnSpc>
                <a:spcPct val="90000"/>
              </a:lnSpc>
              <a:spcBef>
                <a:spcPts val="1000"/>
              </a:spcBef>
              <a:buClr>
                <a:schemeClr val="accent1"/>
              </a:buClr>
              <a:buSzPct val="80000"/>
              <a:buFont typeface="Wingdings 3" charset="2"/>
              <a:buChar char=""/>
            </a:pPr>
            <a:r>
              <a:rPr lang="en-US" sz="1000" dirty="0">
                <a:solidFill>
                  <a:srgbClr val="FFFFFF"/>
                </a:solidFill>
                <a:sym typeface="Times New Roman"/>
              </a:rPr>
              <a:t>Specific actions are developed to implement the strategy, including </a:t>
            </a:r>
            <a:r>
              <a:rPr lang="en-US" sz="1000" b="1" dirty="0">
                <a:solidFill>
                  <a:srgbClr val="FFFFFF"/>
                </a:solidFill>
                <a:sym typeface="Times New Roman"/>
              </a:rPr>
              <a:t>primary and backup  strategies</a:t>
            </a:r>
            <a:r>
              <a:rPr lang="en-US" sz="1000" dirty="0">
                <a:solidFill>
                  <a:srgbClr val="FFFFFF"/>
                </a:solidFill>
                <a:sym typeface="Times New Roman"/>
              </a:rPr>
              <a:t>, as necessary.</a:t>
            </a:r>
          </a:p>
          <a:p>
            <a:pPr marL="299085" indent="-287019">
              <a:lnSpc>
                <a:spcPct val="90000"/>
              </a:lnSpc>
              <a:spcBef>
                <a:spcPts val="1000"/>
              </a:spcBef>
              <a:buClr>
                <a:schemeClr val="accent1"/>
              </a:buClr>
              <a:buSzPct val="80000"/>
              <a:buFont typeface="Wingdings 3" charset="2"/>
              <a:buChar char=""/>
            </a:pPr>
            <a:r>
              <a:rPr lang="en-US" sz="1000" dirty="0">
                <a:solidFill>
                  <a:srgbClr val="FFFFFF"/>
                </a:solidFill>
                <a:sym typeface="Times New Roman"/>
              </a:rPr>
              <a:t>Identify &amp; Assign one person (an owner for risk response) to take responsibility for each</a:t>
            </a:r>
          </a:p>
          <a:p>
            <a:pPr marL="299085">
              <a:lnSpc>
                <a:spcPct val="90000"/>
              </a:lnSpc>
              <a:spcBef>
                <a:spcPts val="1000"/>
              </a:spcBef>
              <a:buClr>
                <a:schemeClr val="accent1"/>
              </a:buClr>
              <a:buSzPct val="80000"/>
              <a:buFont typeface="Wingdings 3" charset="2"/>
              <a:buChar char=""/>
            </a:pPr>
            <a:r>
              <a:rPr lang="en-US" sz="1000" dirty="0">
                <a:solidFill>
                  <a:srgbClr val="FFFFFF"/>
                </a:solidFill>
                <a:sym typeface="Times New Roman"/>
              </a:rPr>
              <a:t>agreed-to and funded risk response.</a:t>
            </a:r>
          </a:p>
          <a:p>
            <a:pPr marL="299085" marR="127635" indent="-287019">
              <a:lnSpc>
                <a:spcPct val="90000"/>
              </a:lnSpc>
              <a:spcBef>
                <a:spcPts val="1000"/>
              </a:spcBef>
              <a:buClr>
                <a:schemeClr val="accent1"/>
              </a:buClr>
              <a:buSzPct val="80000"/>
              <a:buFont typeface="Wingdings 3" charset="2"/>
              <a:buChar char=""/>
            </a:pPr>
            <a:r>
              <a:rPr lang="en-US" sz="1000" b="1" u="sng" dirty="0">
                <a:solidFill>
                  <a:srgbClr val="FFFFFF"/>
                </a:solidFill>
                <a:sym typeface="Times New Roman"/>
              </a:rPr>
              <a:t>A fallback plan</a:t>
            </a:r>
            <a:r>
              <a:rPr lang="en-US" sz="1000" b="1" dirty="0">
                <a:solidFill>
                  <a:srgbClr val="FFFFFF"/>
                </a:solidFill>
                <a:sym typeface="Times New Roman"/>
              </a:rPr>
              <a:t> </a:t>
            </a:r>
            <a:r>
              <a:rPr lang="en-US" sz="1000" dirty="0">
                <a:solidFill>
                  <a:srgbClr val="FFFFFF"/>
                </a:solidFill>
                <a:sym typeface="Times New Roman"/>
              </a:rPr>
              <a:t>can be developed for implementation if the selected strategy turns out not to  be fully effective or if an accepted risk occurs.</a:t>
            </a:r>
          </a:p>
          <a:p>
            <a:pPr marL="299085" marR="5080" indent="-287019">
              <a:lnSpc>
                <a:spcPct val="90000"/>
              </a:lnSpc>
              <a:spcBef>
                <a:spcPts val="1000"/>
              </a:spcBef>
              <a:buClr>
                <a:schemeClr val="accent1"/>
              </a:buClr>
              <a:buSzPct val="80000"/>
              <a:buFont typeface="Wingdings 3" charset="2"/>
              <a:buChar char=""/>
            </a:pPr>
            <a:r>
              <a:rPr lang="en-US" sz="1000" b="1" u="sng" dirty="0">
                <a:solidFill>
                  <a:srgbClr val="FFFFFF"/>
                </a:solidFill>
                <a:sym typeface="Times New Roman"/>
              </a:rPr>
              <a:t>Secondary risks</a:t>
            </a:r>
            <a:r>
              <a:rPr lang="en-US" sz="1000" b="1" dirty="0">
                <a:solidFill>
                  <a:srgbClr val="FFFFFF"/>
                </a:solidFill>
                <a:sym typeface="Times New Roman"/>
              </a:rPr>
              <a:t> </a:t>
            </a:r>
            <a:r>
              <a:rPr lang="en-US" sz="1000" dirty="0">
                <a:solidFill>
                  <a:srgbClr val="FFFFFF"/>
                </a:solidFill>
                <a:sym typeface="Times New Roman"/>
              </a:rPr>
              <a:t>should also be reviewed. Secondary risks are risks that arise as a direct result  of implementing a risk response.</a:t>
            </a:r>
          </a:p>
        </p:txBody>
      </p:sp>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578B976A-4E61-49FB-A9BE-EAD8AF93D3C7}"/>
                  </a:ext>
                </a:extLst>
              </p14:cNvPr>
              <p14:cNvContentPartPr/>
              <p14:nvPr/>
            </p14:nvContentPartPr>
            <p14:xfrm>
              <a:off x="6495120" y="3398040"/>
              <a:ext cx="417960" cy="2391840"/>
            </p14:xfrm>
          </p:contentPart>
        </mc:Choice>
        <mc:Fallback xmlns="">
          <p:pic>
            <p:nvPicPr>
              <p:cNvPr id="2" name="Ink 1">
                <a:extLst>
                  <a:ext uri="{FF2B5EF4-FFF2-40B4-BE49-F238E27FC236}">
                    <a16:creationId xmlns:a16="http://schemas.microsoft.com/office/drawing/2014/main" id="{578B976A-4E61-49FB-A9BE-EAD8AF93D3C7}"/>
                  </a:ext>
                </a:extLst>
              </p:cNvPr>
              <p:cNvPicPr/>
              <p:nvPr/>
            </p:nvPicPr>
            <p:blipFill>
              <a:blip r:embed="rId5"/>
              <a:stretch>
                <a:fillRect/>
              </a:stretch>
            </p:blipFill>
            <p:spPr>
              <a:xfrm>
                <a:off x="6485760" y="3388680"/>
                <a:ext cx="436680" cy="2410560"/>
              </a:xfrm>
              <a:prstGeom prst="rect">
                <a:avLst/>
              </a:prstGeom>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B10D1FF9-5AB8-46C6-9C34-A3759C1902DC}"/>
              </a:ext>
            </a:extLst>
          </p:cNvPr>
          <p:cNvGraphicFramePr>
            <a:graphicFrameLocks noGrp="1"/>
          </p:cNvGraphicFramePr>
          <p:nvPr>
            <p:ph idx="1"/>
            <p:extLst>
              <p:ext uri="{D42A27DB-BD31-4B8C-83A1-F6EECF244321}">
                <p14:modId xmlns:p14="http://schemas.microsoft.com/office/powerpoint/2010/main" val="3853027206"/>
              </p:ext>
            </p:extLst>
          </p:nvPr>
        </p:nvGraphicFramePr>
        <p:xfrm>
          <a:off x="1124456" y="2194178"/>
          <a:ext cx="9528584" cy="38986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403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A3FAA-F34F-4D3A-8B92-C95A0A1C1130}"/>
              </a:ext>
            </a:extLst>
          </p:cNvPr>
          <p:cNvSpPr>
            <a:spLocks noGrp="1"/>
          </p:cNvSpPr>
          <p:nvPr>
            <p:ph type="title"/>
          </p:nvPr>
        </p:nvSpPr>
        <p:spPr>
          <a:xfrm>
            <a:off x="1587710" y="455362"/>
            <a:ext cx="9486690" cy="782595"/>
          </a:xfrm>
        </p:spPr>
        <p:txBody>
          <a:bodyPr/>
          <a:lstStyle/>
          <a:p>
            <a:r>
              <a:rPr lang="en-IN" dirty="0"/>
              <a:t>Risk identification</a:t>
            </a:r>
          </a:p>
        </p:txBody>
      </p:sp>
      <p:sp>
        <p:nvSpPr>
          <p:cNvPr id="3" name="Content Placeholder 2">
            <a:extLst>
              <a:ext uri="{FF2B5EF4-FFF2-40B4-BE49-F238E27FC236}">
                <a16:creationId xmlns:a16="http://schemas.microsoft.com/office/drawing/2014/main" id="{14E08964-60B9-4A1D-BFC5-2BA19A8A1406}"/>
              </a:ext>
            </a:extLst>
          </p:cNvPr>
          <p:cNvSpPr>
            <a:spLocks noGrp="1"/>
          </p:cNvSpPr>
          <p:nvPr>
            <p:ph idx="1"/>
          </p:nvPr>
        </p:nvSpPr>
        <p:spPr>
          <a:xfrm>
            <a:off x="1587710" y="1237957"/>
            <a:ext cx="9486690" cy="4848211"/>
          </a:xfrm>
        </p:spPr>
        <p:txBody>
          <a:bodyPr>
            <a:noAutofit/>
          </a:bodyPr>
          <a:lstStyle/>
          <a:p>
            <a:pPr algn="l"/>
            <a:r>
              <a:rPr lang="en-IN" sz="1600" b="0" i="0" u="none" strike="noStrike" baseline="0" dirty="0">
                <a:latin typeface="Times New Roman" panose="02020603050405020304" pitchFamily="18" charset="0"/>
              </a:rPr>
              <a:t>the risk management system should maintain an up-to-date data bank that includes, but is not restricted to, the following:</a:t>
            </a:r>
          </a:p>
          <a:p>
            <a:pPr algn="l"/>
            <a:r>
              <a:rPr lang="en-IN" sz="1600" b="0" i="0" u="none" strike="noStrike" baseline="0" dirty="0">
                <a:latin typeface="Times New Roman" panose="02020603050405020304" pitchFamily="18" charset="0"/>
              </a:rPr>
              <a:t> identification of all environments that may impact on the project </a:t>
            </a:r>
          </a:p>
          <a:p>
            <a:pPr algn="l"/>
            <a:r>
              <a:rPr lang="en-IN" sz="1600" b="0" i="0" u="none" strike="noStrike" baseline="0" dirty="0">
                <a:latin typeface="Times New Roman" panose="02020603050405020304" pitchFamily="18" charset="0"/>
              </a:rPr>
              <a:t> identification of all assumptions made in the preliminary project plan that may be the source of risk for the project</a:t>
            </a:r>
          </a:p>
          <a:p>
            <a:pPr algn="l"/>
            <a:r>
              <a:rPr lang="en-IN" sz="1600" b="0" i="0" u="none" strike="noStrike" baseline="0" dirty="0">
                <a:latin typeface="Times New Roman" panose="02020603050405020304" pitchFamily="18" charset="0"/>
              </a:rPr>
              <a:t> all risks identified by the risk management group, complete with their estimated impacts on the project and estimates of their probability of occurring</a:t>
            </a:r>
          </a:p>
          <a:p>
            <a:pPr algn="l"/>
            <a:r>
              <a:rPr lang="en-IN" sz="1600" b="0" i="0" u="none" strike="noStrike" baseline="0" dirty="0">
                <a:latin typeface="Times New Roman" panose="02020603050405020304" pitchFamily="18" charset="0"/>
              </a:rPr>
              <a:t> a complete list of all “categories” and “key words” used to categorize risks, assumptions, and environments so that all risk management groups can access past work done on risk management</a:t>
            </a:r>
          </a:p>
          <a:p>
            <a:pPr algn="l"/>
            <a:r>
              <a:rPr lang="en-IN" sz="1600" b="0" i="0" u="none" strike="noStrike" baseline="0" dirty="0">
                <a:latin typeface="Times New Roman" panose="02020603050405020304" pitchFamily="18" charset="0"/>
              </a:rPr>
              <a:t> the details of all qualitative and quantitative estimates made on risks, on states of the project’s environment, or on project assumptions, complete with a brief description of the methods used to make such estimates • minutes of all group meetings including all actions the group developed to deal with  or mitigate each specific risk, including the decision to ignore a risk </a:t>
            </a:r>
          </a:p>
          <a:p>
            <a:pPr algn="l"/>
            <a:r>
              <a:rPr lang="en-IN" sz="1600" b="0" i="0" u="none" strike="noStrike" baseline="0" dirty="0">
                <a:latin typeface="Times New Roman" panose="02020603050405020304" pitchFamily="18" charset="0"/>
              </a:rPr>
              <a:t> the actual outcomes of estimated risks and the results of actions taken to mitigate risk</a:t>
            </a:r>
            <a:endParaRPr lang="en-IN" sz="1600" dirty="0"/>
          </a:p>
        </p:txBody>
      </p:sp>
    </p:spTree>
    <p:extLst>
      <p:ext uri="{BB962C8B-B14F-4D97-AF65-F5344CB8AC3E}">
        <p14:creationId xmlns:p14="http://schemas.microsoft.com/office/powerpoint/2010/main" val="2354961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281F4-2C23-42DB-901F-E442D5A54CA7}"/>
              </a:ext>
            </a:extLst>
          </p:cNvPr>
          <p:cNvSpPr>
            <a:spLocks noGrp="1"/>
          </p:cNvSpPr>
          <p:nvPr>
            <p:ph type="title"/>
          </p:nvPr>
        </p:nvSpPr>
        <p:spPr/>
        <p:txBody>
          <a:bodyPr/>
          <a:lstStyle/>
          <a:p>
            <a:r>
              <a:rPr lang="en-IN" dirty="0"/>
              <a:t>Risk categories</a:t>
            </a:r>
          </a:p>
        </p:txBody>
      </p:sp>
      <p:sp>
        <p:nvSpPr>
          <p:cNvPr id="3" name="Content Placeholder 2">
            <a:extLst>
              <a:ext uri="{FF2B5EF4-FFF2-40B4-BE49-F238E27FC236}">
                <a16:creationId xmlns:a16="http://schemas.microsoft.com/office/drawing/2014/main" id="{BA114450-889F-4DE3-9F09-4D7E55827C49}"/>
              </a:ext>
            </a:extLst>
          </p:cNvPr>
          <p:cNvSpPr>
            <a:spLocks noGrp="1"/>
          </p:cNvSpPr>
          <p:nvPr>
            <p:ph idx="1"/>
          </p:nvPr>
        </p:nvSpPr>
        <p:spPr/>
        <p:txBody>
          <a:bodyPr/>
          <a:lstStyle/>
          <a:p>
            <a:r>
              <a:rPr lang="en-IN" dirty="0"/>
              <a:t>Technical , quality, performance risk.</a:t>
            </a:r>
          </a:p>
          <a:p>
            <a:r>
              <a:rPr lang="en-IN" dirty="0"/>
              <a:t>Project Management risk</a:t>
            </a:r>
          </a:p>
          <a:p>
            <a:r>
              <a:rPr lang="en-IN" dirty="0"/>
              <a:t>Organizational risk</a:t>
            </a:r>
          </a:p>
          <a:p>
            <a:r>
              <a:rPr lang="en-IN" dirty="0"/>
              <a:t>External risk</a:t>
            </a:r>
          </a:p>
        </p:txBody>
      </p:sp>
    </p:spTree>
    <p:extLst>
      <p:ext uri="{BB962C8B-B14F-4D97-AF65-F5344CB8AC3E}">
        <p14:creationId xmlns:p14="http://schemas.microsoft.com/office/powerpoint/2010/main" val="15971979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4002-5872-46E0-A363-03641778FBC3}"/>
              </a:ext>
            </a:extLst>
          </p:cNvPr>
          <p:cNvSpPr>
            <a:spLocks noGrp="1"/>
          </p:cNvSpPr>
          <p:nvPr>
            <p:ph type="title"/>
          </p:nvPr>
        </p:nvSpPr>
        <p:spPr/>
        <p:txBody>
          <a:bodyPr/>
          <a:lstStyle/>
          <a:p>
            <a:r>
              <a:rPr lang="en-IN" dirty="0"/>
              <a:t>Risk Breakdown Structure</a:t>
            </a:r>
          </a:p>
        </p:txBody>
      </p:sp>
      <p:pic>
        <p:nvPicPr>
          <p:cNvPr id="1026" name="Picture 2" descr="Risk Breakdown Structure (RBS) | Download Scientific Diagram">
            <a:extLst>
              <a:ext uri="{FF2B5EF4-FFF2-40B4-BE49-F238E27FC236}">
                <a16:creationId xmlns:a16="http://schemas.microsoft.com/office/drawing/2014/main" id="{001C15FF-1FCF-4C6D-A262-C5155223F68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405433" y="2160588"/>
            <a:ext cx="7141171" cy="38814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6743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28E8-C0DD-4F4B-9A84-584592ACF7C4}"/>
              </a:ext>
            </a:extLst>
          </p:cNvPr>
          <p:cNvSpPr>
            <a:spLocks noGrp="1"/>
          </p:cNvSpPr>
          <p:nvPr>
            <p:ph type="title"/>
          </p:nvPr>
        </p:nvSpPr>
        <p:spPr>
          <a:xfrm>
            <a:off x="3229057" y="4320541"/>
            <a:ext cx="8393008" cy="1179508"/>
          </a:xfrm>
        </p:spPr>
        <p:txBody>
          <a:bodyPr vert="horz" lIns="91440" tIns="45720" rIns="91440" bIns="45720" rtlCol="0" anchor="b">
            <a:normAutofit/>
          </a:bodyPr>
          <a:lstStyle/>
          <a:p>
            <a:r>
              <a:rPr lang="en-US" sz="5400"/>
              <a:t>Risk register</a:t>
            </a:r>
          </a:p>
        </p:txBody>
      </p:sp>
      <p:sp>
        <p:nvSpPr>
          <p:cNvPr id="7" name="Content Placeholder 6">
            <a:extLst>
              <a:ext uri="{FF2B5EF4-FFF2-40B4-BE49-F238E27FC236}">
                <a16:creationId xmlns:a16="http://schemas.microsoft.com/office/drawing/2014/main" id="{4621D2A5-2A1B-4784-B8DC-74F474C0D766}"/>
              </a:ext>
            </a:extLst>
          </p:cNvPr>
          <p:cNvSpPr>
            <a:spLocks noGrp="1"/>
          </p:cNvSpPr>
          <p:nvPr>
            <p:ph idx="1"/>
          </p:nvPr>
        </p:nvSpPr>
        <p:spPr/>
        <p:txBody>
          <a:bodyPr/>
          <a:lstStyle/>
          <a:p>
            <a:endParaRPr lang="en-IN"/>
          </a:p>
        </p:txBody>
      </p:sp>
      <p:pic>
        <p:nvPicPr>
          <p:cNvPr id="2052" name="Picture 4">
            <a:extLst>
              <a:ext uri="{FF2B5EF4-FFF2-40B4-BE49-F238E27FC236}">
                <a16:creationId xmlns:a16="http://schemas.microsoft.com/office/drawing/2014/main" id="{7182B903-83D3-4634-B723-DE600B2D8C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935" y="204788"/>
            <a:ext cx="10951505" cy="644842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CB572672-BEBD-4950-A9A8-D187D169CA7E}"/>
                  </a:ext>
                </a:extLst>
              </p14:cNvPr>
              <p14:cNvContentPartPr/>
              <p14:nvPr/>
            </p14:nvContentPartPr>
            <p14:xfrm>
              <a:off x="977760" y="3249720"/>
              <a:ext cx="10126440" cy="3308400"/>
            </p14:xfrm>
          </p:contentPart>
        </mc:Choice>
        <mc:Fallback xmlns="">
          <p:pic>
            <p:nvPicPr>
              <p:cNvPr id="8" name="Ink 7">
                <a:extLst>
                  <a:ext uri="{FF2B5EF4-FFF2-40B4-BE49-F238E27FC236}">
                    <a16:creationId xmlns:a16="http://schemas.microsoft.com/office/drawing/2014/main" id="{CB572672-BEBD-4950-A9A8-D187D169CA7E}"/>
                  </a:ext>
                </a:extLst>
              </p:cNvPr>
              <p:cNvPicPr/>
              <p:nvPr/>
            </p:nvPicPr>
            <p:blipFill>
              <a:blip r:embed="rId4"/>
              <a:stretch>
                <a:fillRect/>
              </a:stretch>
            </p:blipFill>
            <p:spPr>
              <a:xfrm>
                <a:off x="968400" y="3240360"/>
                <a:ext cx="10145160" cy="3327120"/>
              </a:xfrm>
              <a:prstGeom prst="rect">
                <a:avLst/>
              </a:prstGeom>
            </p:spPr>
          </p:pic>
        </mc:Fallback>
      </mc:AlternateContent>
    </p:spTree>
    <p:extLst>
      <p:ext uri="{BB962C8B-B14F-4D97-AF65-F5344CB8AC3E}">
        <p14:creationId xmlns:p14="http://schemas.microsoft.com/office/powerpoint/2010/main" val="342408397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A1F4658D925EE4CB26ACC20E4E09D41" ma:contentTypeVersion="8" ma:contentTypeDescription="Create a new document." ma:contentTypeScope="" ma:versionID="3c94577caafcc40141226f2e6279cca9">
  <xsd:schema xmlns:xsd="http://www.w3.org/2001/XMLSchema" xmlns:xs="http://www.w3.org/2001/XMLSchema" xmlns:p="http://schemas.microsoft.com/office/2006/metadata/properties" xmlns:ns2="55ec3665-a5f8-49ad-8c46-fd62e848ea58" targetNamespace="http://schemas.microsoft.com/office/2006/metadata/properties" ma:root="true" ma:fieldsID="dfc572aa114fccf3e3f5dd8a7336aa46" ns2:_="">
    <xsd:import namespace="55ec3665-a5f8-49ad-8c46-fd62e848ea5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5ec3665-a5f8-49ad-8c46-fd62e848ea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A27AA9-0699-4EFB-8D27-40570F2F5DE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1216248-65EF-4892-8156-8EE8F398D20F}">
  <ds:schemaRefs>
    <ds:schemaRef ds:uri="http://schemas.microsoft.com/sharepoint/v3/contenttype/forms"/>
  </ds:schemaRefs>
</ds:datastoreItem>
</file>

<file path=customXml/itemProps3.xml><?xml version="1.0" encoding="utf-8"?>
<ds:datastoreItem xmlns:ds="http://schemas.openxmlformats.org/officeDocument/2006/customXml" ds:itemID="{5BEF865D-03A7-46BC-B5C1-45F48BCC4E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5ec3665-a5f8-49ad-8c46-fd62e848ea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1642</TotalTime>
  <Words>4623</Words>
  <Application>Microsoft Office PowerPoint</Application>
  <PresentationFormat>Widescreen</PresentationFormat>
  <Paragraphs>339</Paragraphs>
  <Slides>42</Slides>
  <Notes>33</Notes>
  <HiddenSlides>7</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Facet</vt:lpstr>
      <vt:lpstr>PowerPoint Presentation</vt:lpstr>
      <vt:lpstr>Risk Management Plan must Include</vt:lpstr>
      <vt:lpstr>Causes of risk</vt:lpstr>
      <vt:lpstr>Risk management is “the systematic process of identifying, analyzing, and responding to project risk” and consists of six subprocesses, and, as we shall see below, a seventh subprocess needs to be added.</vt:lpstr>
      <vt:lpstr>PowerPoint Presentation</vt:lpstr>
      <vt:lpstr>Risk identification</vt:lpstr>
      <vt:lpstr>Risk categories</vt:lpstr>
      <vt:lpstr>Risk Breakdown Structure</vt:lpstr>
      <vt:lpstr>Risk register</vt:lpstr>
      <vt:lpstr> Project Risk Manaement</vt:lpstr>
      <vt:lpstr>Project Risk Management  Knowledge Area</vt:lpstr>
      <vt:lpstr>Project Risk Management  Knowledge Area</vt:lpstr>
      <vt:lpstr>Project Risk Management  Knowledge Area</vt:lpstr>
      <vt:lpstr>Plan Risk Management   Data Flow Diagram</vt:lpstr>
      <vt:lpstr>Plan Risk Management  Inputs</vt:lpstr>
      <vt:lpstr>Plan Risk Management   Tools &amp; Techniques (T&amp;T)</vt:lpstr>
      <vt:lpstr>Plan Risk Management  Outputs</vt:lpstr>
      <vt:lpstr>Plan Risk Management  Outputs</vt:lpstr>
      <vt:lpstr>Plan Risk Management  Outputs</vt:lpstr>
      <vt:lpstr>Identify Risks Data Flow Diagram</vt:lpstr>
      <vt:lpstr>Identify Risks  General Notes</vt:lpstr>
      <vt:lpstr>Identify Risks  Inputs</vt:lpstr>
      <vt:lpstr>Identify Risks  Inputs</vt:lpstr>
      <vt:lpstr>Identify Risks Tools &amp; Techniques (T&amp;T)</vt:lpstr>
      <vt:lpstr>Identify Risks Tools &amp; Techniques (T&amp;T)</vt:lpstr>
      <vt:lpstr>Identify Risks Tools &amp; Techniques (T&amp;T)</vt:lpstr>
      <vt:lpstr>PowerPoint Presentation</vt:lpstr>
      <vt:lpstr>Identify Risks  Outputs</vt:lpstr>
      <vt:lpstr>Perform Qualitative Risk Analysis  Data Flow Diagram</vt:lpstr>
      <vt:lpstr>Perform Qualitative Risk Analysis  Tools &amp; Techniques (T&amp;T)</vt:lpstr>
      <vt:lpstr>Perform Quantitative Risk Analysis  Data Flow Diagram</vt:lpstr>
      <vt:lpstr>Perform Quantitative Risk Analysis  Tools &amp; Techniques (T&amp;T)</vt:lpstr>
      <vt:lpstr>Perform Quantitative Risk Analysis  Tools &amp; Techniques (T&amp;T)</vt:lpstr>
      <vt:lpstr>Perform Quantitative Risk Analysis  Tools &amp; Techniques (T&amp;T)</vt:lpstr>
      <vt:lpstr>Plan Risk Responses  Data Flow Diagram</vt:lpstr>
      <vt:lpstr>PowerPoint Presentation</vt:lpstr>
      <vt:lpstr>Plan Risk Responses  Tools &amp; Techniques (T&amp;T)</vt:lpstr>
      <vt:lpstr>Plan Risk Responses  Tools &amp; Techniques (T&amp;T)</vt:lpstr>
      <vt:lpstr>PowerPoint Presentation</vt:lpstr>
      <vt:lpstr>Plan Risk Responses  Tools &amp; Techniques (T&amp;T)</vt:lpstr>
      <vt:lpstr> Tools &amp; Techniques (T&amp;T)</vt:lpstr>
      <vt:lpstr>Plan Risk Responses  Tools &amp; Techniques (T&amp;T)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Sneha Annappanavar</dc:creator>
  <cp:lastModifiedBy>Sneha Annappanavar</cp:lastModifiedBy>
  <cp:revision>72</cp:revision>
  <dcterms:created xsi:type="dcterms:W3CDTF">2022-03-10T10:50:26Z</dcterms:created>
  <dcterms:modified xsi:type="dcterms:W3CDTF">2025-04-28T09:21:41Z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0x010100EA1F4658D925EE4CB26ACC20E4E09D41</vt:lpwstr>
  </property>
</Properties>
</file>