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7.xml" ContentType="application/inkml+xml"/>
  <Override PartName="/ppt/ink/ink8.xml" ContentType="application/inkml+xml"/>
  <Override PartName="/ppt/ink/ink6.xml" ContentType="application/inkml+xml"/>
  <Override PartName="/ppt/ink/ink9.xml" ContentType="application/inkml+xml"/>
  <Override PartName="/ppt/ink/ink5.xml" ContentType="application/inkml+xml"/>
  <Override PartName="/ppt/ink/ink10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3:51:24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681 577 699 0,'0'0'148'0,"0"0"-1"0,0 0-46 16,0 0-13-16,0 0-4 16,0 0-31-16,0 0-9 15,0-4-1-15,0 4-10 16,0 0 0-16,0 0-15 16,0 22-8-16,0 18-5 15,0 14 7-15,0 10-5 16,0 2-2-16,0-8-5 15,0 0 0-15,0-10-2 16,0-3 0-16,0-7 1 16,0-5-13-16,0-11-11 0,5-12-1 15,-2-5 2 1,-1-5-6-16,-2 0-15 0,0-5-14 16,0-27-98-16,-7-11-72 15,4-5-92-15</inkml:trace>
  <inkml:trace contextRef="#ctx0" brushRef="#br0" timeOffset="383.72">662 534 655 0,'0'0'108'0,"0"0"-8"0,0 0-6 15,0 0-30-15,0 0-2 16,0 0 3-16,-7-19-31 16,9 11-12-16,20-2 1 15,9-4 1-15,4 0-13 16,0 4 6-16,0 2-10 16,1 4-3-16,-3 4-2 15,-4 0-1-15,-4 0-1 16,-8 12 0-16,-3 6 0 15,-7 7 2-15,-7 4-1 16,0 3 1-16,-2 2 1 16,-21-1 5-16,-4-4-4 15,-4-3 1-15,-5-1 4 0,1-11-7 16,-5-3 0-16,3-11-2 16,0 0-5-16,10 0-10 15,12-13-29-15,9-6-47 16,6 1-41-16,8-3-195 15</inkml:trace>
  <inkml:trace contextRef="#ctx0" brushRef="#br0" timeOffset="957.86">1146 519 738 0,'0'0'177'0,"0"0"-67"15,0 0-17-15,0 0-9 16,0 0-3-16,0 0-44 16,-3-6-7-16,3 6-9 0,0 0 8 15,-2 0-8-15,0 10-5 16,-3 16-6-16,-4 12 0 16,1 10 2-16,-6 5-4 15,1 5-7-15,2-4-1 16,1-6 4-16,4-4 0 15,4-12-8-15,2-4 3 16,0-6 0-16,0-3 2 16,0-7 2-16,0-2-3 15,0-7-5-15,10 2 5 16,4-5 0-16,4 0 1 16,4 0-1-16,3 0 1 0,4 0-1 15,0 0 0 1,0-7 6-16,-2 6-5 0,-3-6-1 15,2 5-2-15,-5 1-7 16,-6-2-3-16,-6 2-14 16,-4 1-7-16,-3 0 3 15,-2 0-25-15,0 0-39 16,0-3-71-16,0-1-187 16</inkml:trace>
  <inkml:trace contextRef="#ctx0" brushRef="#br0" timeOffset="1266.43">1092 814 797 0,'0'0'97'0,"0"0"3"15,0 0-41-15,0 0-26 16,0 0 28-16,0 0 5 16,44-6-24-16,-19 4-11 15,-1-2-13-15,3 2-10 16,0-10-8-16,-2 4 1 16,-6-1 1-16,-1 2-3 15,-5 7 1-15,-5-4-13 0,0-3-32 16,-1-4-47-16,-1-7-55 15,-1-3-178-15</inkml:trace>
  <inkml:trace contextRef="#ctx0" brushRef="#br0" timeOffset="1539.01">1107 490 189 0,'0'0'668'0,"0"0"-568"0,0 0 7 0,0 0-44 15,0 0-35-15,0 0-5 16,5-11-1-16,24 11 35 16,7 0-30-16,4 0-16 15,-1 0-9-15,0 0-2 16,-4 0-3-16,-6 0-10 15,-2 0-70-15,-5 0-76 16,-4 0-111-16,-3 0-376 16</inkml:trace>
  <inkml:trace contextRef="#ctx0" brushRef="#br0" timeOffset="1899.77">1611 509 835 0,'0'0'160'15,"0"0"-70"-15,0 0 36 16,0 0-48-16,0 0-35 16,0 0-5-16,-15 0-16 15,15 0-5-15,0 0-4 16,0 12-8-16,0 13-3 15,0 12 6-15,0 10-4 16,0 7-1-16,0 11-3 16,0-2 1-16,0-5 1 15,0-5 0-15,0-14-1 0,0-8-1 16,0-8 0-16,0-5-2 16,0-10-5-16,0 1-4 15,2-8-12-15,-2-1-19 16,0 0-18-16,0-4-43 15,0-17-143-15,0-10-103 16</inkml:trace>
  <inkml:trace contextRef="#ctx0" brushRef="#br0" timeOffset="2454.91">1625 507 634 0,'0'0'149'16,"0"0"-19"-16,0 0-19 16,0 0-62-16,0 0-22 15,0 0 1-15,44-100-2 16,-15 82-20-16,0 1 9 16,5 0 4-16,-3 9 8 15,-2 3-8-15,-5 5 4 16,-4 0-15-16,-4 14-7 15,-7 13 0-15,-5 7 3 16,-4 4-2-16,-2 2 3 16,-22 4-4-16,-8-2 4 0,-2-2-5 15,1-8 1-15,0-5-2 16,4-13 3-16,2-6-4 16,5-7 0-16,-2-1 2 15,1 0 8-15,5-14-8 16,7-2 4-16,2 9 7 15,7 0 4-15,0 3-4 16,2 4-7-16,0 0-1 16,0 0-3-16,7 0 4 15,15 12-2-15,7 6 4 16,7 9-1-16,-3 1 0 16,2 12-5-16,-1-1 2 0,-1 2 6 15,-2-5-7 1,-2-6-1-16,-2-4 2 0,-4-2-1 15,-6-2-1-15,-3-7-3 16,-8-8 3-16,1-4-3 16,-5-3-12-16,3 0-41 15,0-3-69-15,-3-16-45 16,2-8-167-16</inkml:trace>
  <inkml:trace contextRef="#ctx0" brushRef="#br0" timeOffset="2812.61">2055 451 690 0,'0'0'252'0,"0"0"-196"15,0 0 43-15,0 0-29 16,0 0-8-16,0 0-5 16,-2-4-26-16,2 4-15 15,9-3-10-15,15 0 8 16,12 1 0-16,4-4-7 16,3-3-1-16,-2 3-2 15,4 1-4-15,-5-3 0 0,-6 8-1 16,-5 0 1-1,-9-2-2-15,-13 2-9 0,-7-2-26 16,0 2-24-16,-14 0-54 16,-8 0 20-16,-3 12-106 15,1-2-173-15</inkml:trace>
  <inkml:trace contextRef="#ctx0" brushRef="#br0" timeOffset="3143.27">2188 441 558 0,'0'0'244'0,"0"0"-111"16,0 0-21-16,0 0-47 0,0 0 3 15,0 0-14 1,-4 20-16-16,6 12 25 0,7 6-39 16,1 5-4-16,-2 14 1 15,1 1-5-15,-7 11-2 16,0-1-9-16,-2-6-3 15,0-6-1-15,0-14 3 16,0-8 7-16,0-10-5 16,0-5 2-16,0-9 1 15,0-7-1-15,0-3-2 16,0 0-3-16,0 0 0 16,0-10-3-16,4-10 0 0,2 2-11 15,-2 0-21-15,0 1-23 16,1 3-33-16,-1 0-142 15,2 9-262-15</inkml:trace>
  <inkml:trace contextRef="#ctx0" brushRef="#br0" timeOffset="5152.88">2133 431 395 0,'0'0'127'15,"0"0"-50"-15,0 0-27 16,0 0-24-16,0 0 7 16,0 0 1-16,0 0 3 15,0-16-13-15,0 14-8 0,0-1-2 16,0 2-4-16,-3-1-2 16,-1 0 0-16,0 2-6 15,-3 0 5-15,-2 0-3 16,0 0 2-16,-2 0 4 15,-3 0-7-15,6 2-2 16,-1 0 0-16,5-2 0 16,-2 1 3-16,2-1 3 15,-2 0 18-15,-1 0 6 16,1 0 4-16,0 0 2 16,2 0-14-16,0 3-3 15,-1-3-5-15,1 0 0 0,2 0-2 16,2 0-3-16,0 0 1 15,-2 0 3-15,2 0-12 16,0 0 5-16,0 0-2 16,0 0 3-16,0 2-7 15,0-2 9-15,0 0 1 16,0 0-10-16,0 0 3 16,0 0-3-16,0 0-2 15,0 0-6-15,0 0-1 16,11 0 0-16,13 0 4 15,8 0-68-15,-6 0-144 16,1-6-477-16</inkml:trace>
  <inkml:trace contextRef="#ctx0" brushRef="#br0" timeOffset="12872.18">2498 742 195 0,'0'0'676'16,"0"0"-609"-16,0 0-11 0,0 0 12 16,0 0-27-16,0 0 13 15,0 0-11-15,54 0-11 16,-21-4-7-16,0-3 2 15,-4 3-15-15,5 1-5 16,-3 1 1-16,0 0-5 16,-4 2 6-16,-2-3-6 15,-9 3-1-15,-8 0 1 16,-1 0-3-16,-7 0 1 16,0 0-1-16,2-2-14 15,0 2-59-15,5-2-107 16,-4-1-251-16</inkml:trace>
  <inkml:trace contextRef="#ctx0" brushRef="#br0" timeOffset="26848.9">3493 577 162 0,'0'0'452'16,"0"0"-333"-16,0 0 22 15,0 0-46-15,0 0-19 16,0 0-30-16,0 0 25 15,0 0 1-15,-3-4-27 16,1 3-12-16,2-4-16 0,-2 1-3 16,2-6-4-16,0-2-2 15,0-2-7-15,0 0 1 16,2 0-1-16,13 5 0 16,4 2 0-16,-1 5-1 15,3 2-2-15,0 0-1 16,-1 12 0-16,-3 14 1 15,-5 10 2-15,-10 8-8 16,-2 5-3-16,0 1 1 16,-11-8-1-16,-9-9 4 15,0-4 2-15,4-12 3 16,7-6 2-16,3-7 2 16,1-4 2-16,3 0 0 15,-2 0-4-15,4-15-2 0,0-2 2 16,0 0-6-16,11 5 0 15,11 7 0-15,5 5 6 16,4 0-3-16,0 0 2 16,1 14-3-16,-6 9-1 15,-4 0-18-15,-6 0-4 16,-7 3 5-16,-9-5 10 16,0 4 12-16,-13-1 4 15,-14-4-4-15,-6-4 4 16,-8-5 3-16,-1-7 18 15,-5-1-1-15,2-3-2 0,6 0 0 16,5 0-4 0,10-11-5-16,5 4-6 0,9-2-7 15,5 2 0-15,5 0-15 16,0-3-53-16,11 2-107 16,16-2-121-16</inkml:trace>
  <inkml:trace contextRef="#ctx0" brushRef="#br0" timeOffset="28282.82">4105 1010 859 0,'0'0'124'15,"0"0"-38"-15,0 0-32 16,0 0 3-16,0 0 22 15,0 0-39-15,23-52-20 16,-3 17-6-16,-2-6 3 0,-2-11-7 16,-3-8 4-16,-7-11-2 15,-6-5-5-15,0 4-3 16,0 4 5-16,-13 9-4 16,-3 8-2-16,-1 9 0 15,3 12-2-15,3 9-1 16,2 14 0-16,5 4 0 15,2 3-2-15,-1 0-4 16,-4 12-5-16,5 33 3 16,0 26 2-16,2 21-2 15,0 5-2-15,4 1-1 16,19-7-8-16,-3-16 10 0,0-17 2 16,-2-19 4-16,-3-13 3 15,-1-14 0-15,1-5-1 16,3-7 1-16,3 0 1 15,6-10 3-15,-2-17-4 16,0-5 1-16,-2-2 4 16,-5 2-5-16,-7 0 1 15,-3 11 1-15,-5 4 0 16,-1 9-2-16,-2 8 0 16,0 0-2-16,0 0-1 15,0 22-4-15,0 7 7 16,2 6-7-16,5-3 0 0,8-7 2 15,-1-10-14 1,-1-5 7-16,-4-6 12 16,3-1-5-16,-4-3 5 0,3 0 1 15,1-15 6-15,1-9-4 16,-1-4 0-16,-4-4 0 16,1-2-2-16,-5 4 0 15,-2 6-1-15,-2 9 0 16,0 15-2-16,2 0-13 15,-2 3-19-15,3 21 21 16,2 12 12-16,-1-1-4 16,5 2 5-16,-3-4-2 15,8-10 0-15,-5-5 1 0,-3-10 1 16,-1-2 0 0,-3-6 1-16,3 0-1 0,2 0 6 15,3-20 21-15,2-8-8 16,-1-6-18-16,-2 3 1 15,-1-6 0-15,2 9-2 16,-4 8-1-16,-1 10 1 16,1 10-6-16,-1 0-18 15,0 16 8-15,1 12 16 16,1 6 0-16,1-3-1 16,2 1 0-16,3-13 1 15,-5-7 0-15,2-2 0 16,-6-5 0-16,-4-5 1 15,9 0 5-15,0-13 11 16,7-13-1-16,4-4-14 0,-3-5 2 16,4-4-4-1,-8 7 1-15,-4 8-1 0,-4 12-2 16,-3 10-3-16,-2 2-17 16,0 2-3-16,2 18 16 15,2 12 3-15,3 3 6 16,4 0-1-16,5-3 1 15,4-9-2-15,-1-9 0 16,4-5 1-16,-3-5 1 16,3-4 0-16,-2 0 0 15,4-20 5-15,2-6-1 16,-2-2 3-16,-3-8 2 0,-7-2 6 16,-4-2-3-16,-8 2 2 15,-3 10-3-15,0 7 3 16,0 12-6-16,-14 9-1 15,-6 0 0-15,-4 7-7 16,2 21-5-16,3 8 4 16,11 0 0-16,8 7 0 15,0-1-6-15,8-6 6 16,17 0 0-16,4-9-2 16,2-10 1-16,9-5 0 15,-1-8-5-15,1-4-8 16,-5 0 1-16,-4-14-14 15,-8-8-56-15,-12-2-62 16,-9-4-110-16,-2 5-277 0</inkml:trace>
  <inkml:trace contextRef="#ctx0" brushRef="#br0" timeOffset="28651.64">4520 597 678 0,'0'0'107'16,"0"0"-29"-16,0 0-50 15,0 0 2-15,0 0 24 16,0 0-20-16,0 48 3 16,0-44-30-16,5 0-2 15,-1-4-2-15,0 0 0 16,-2-1-3-16,-2-21-13 15,0-7-34-15,0 0-152 16,-15-2-257-16</inkml:trace>
  <inkml:trace contextRef="#ctx0" brushRef="#br0" timeOffset="28844.05">3896 555 945 0,'0'0'73'16,"0"0"-34"-16,0 0-17 16,0 0-19-16,0 0 31 15,0 0 16-15,138-24-39 16,-91 12-11-16,0 0-20 0,-3 7-104 16,-3 2-130-1</inkml:trace>
  <inkml:trace contextRef="#ctx0" brushRef="#br0" timeOffset="31084.53">6043 902 286 0,'0'0'328'0,"0"0"-277"15,0 0 33-15,0 0-29 16,0 0-6-16,0 0 24 16,33 4-1-16,-15-14-26 15,-3-9-18-15,-1-7-14 16,-3-6-1-16,-2-3-9 15,-9 3 0-15,0 6 2 16,0 8 1-16,-7 8-2 16,-8 8-5-16,-3 2-10 15,-5 2 8-15,6 20-12 16,1 2 1-16,7 2 6 0,9 4 4 16,0 1-3-16,3 6 5 15,21-2 1-15,10-3-1 16,-1-7 1-16,5-9 0 15,-3-6 3-15,-1-10 13 16,6 0 11-16,-2-10 4 16,2-19 18-16,-2-8-24 15,2-5-3-15,-9-4-9 16,-6-3-6-16,-8 2 0 16,-11 5 0-16,-6 10 0 15,0 10-4-15,0 10-2 16,-4 7 0-16,-6 5-1 0,-1 0-10 15,-5 8-3 1,7 11-1-16,3-2-4 0,6 3 8 16,0-3 1-16,0-5 4 15,0-3 0-15,8 0 4 16,5-2-3-16,3 0 4 16,3 2 1-16,-4 0-1 15,3-1 0-15,-1 1 0 16,1-4 0-16,0 2 0 15,-2 6 0-15,-3 1-4 16,-4 4 1-16,2 3-3 16,-9-4 6-16,-2 3-3 15,0 1 2-15,0-2-5 0,-8 0 0 16,-11-6-1 0,0-1-4-16,-4-8-1 0,1-4 3 15,-1 0 8-15,0 0-1 16,0-11 4-16,-2-6 3 15,12 4 7-15,2 4 8 16,6 4 19-16,5 5-2 16,0 0-17-16,0 0-8 15,0 0-12-15,0 0-5 16,9 0-1-16,16 0 6 16,4 7 2-16,4 0-2 15,0 0 2-15,1-2 2 16,0-5-3-16,-3 0 4 15,0 0 1-15,-2-17 5 0,7-13-1 16,-7-5-6-16,-10-16 1 16,2-10 1-16,-15-11 3 15,-6-14-1-15,0-7 1 16,-15 4-4-16,-10 13-1 16,9 16 2-16,-1 17-4 15,1 15 2-15,7 10 0 16,3 10 0-16,4 6-4 15,2 2-1-15,0 14-6 16,0 30-3-16,0 22 4 16,15 21 5-16,7 12 1 15,5 0-1-15,0-1 1 16,-5-5 0-16,-2-20-1 0,-4-15-6 16,-1-17 4-16,-4-15 3 15,-1-12 0-15,-4-8 0 16,-2-6-2-16,8 0 0 15,1-6-9-15,-2-22 10 16,5-8 1-16,-1-2 3 16,-1 1-3-16,-5 8-3 15,-3 9 2-15,-2 8 0 16,-4 10-2-16,0 2 0 16,8 8-11-16,-2 18 8 15,7 3 6-15,-1 4 0 16,3-11-2-16,3 0 2 15,-5-6 1-15,8-4-1 0,-8-8-1 16,3-4 1-16,-1 0 2 16,3-5 0-16,0-22 1 15,2-3 0-15,-4-5-1 16,-5-4-1-16,-3 3-1 16,0 9 1-16,-6 10 2 15,0 13-3-15,-2 4-3 16,0 0 1-16,0 0-10 15,0 18-6-15,0 4 16 16,0 10 1-16,9 2-2 16,1-3 2-16,2 2 1 15,-1-17-1-15,-2-4 0 16,-2-8 1-16,-5-4 0 16,5 0 2-16,1 0 4 0,4-19 9 15,5-10-9-15,4-2-3 16,-4-6-2-16,1 4 0 15,-7 8 0-15,-1 10 0 16,-6 14-1-16,-2 1-10 16,0 0-1-16,0 19-6 15,7 16 17-15,1 3 5 16,-4 2-2-16,1-6-2 16,1-10 1-16,0-8 1 15,-4-7 3-15,0-6 1 0,1-3 5 16,-1 0 3-16,2-12 4 15,8-16-8-15,9-8-11 16,-6-2 2-16,1-6-1 16,0 3 3-16,-7 10-3 15,0 15-2-15,-9 14-3 16,3 2-4-16,-5 9-6 16,7 21 12-16,0 15 2 15,1 0 1-15,3-2 1 16,1-5-2-16,-4-14 0 15,3-6 1-15,-1-9 0 16,-8-6-1-16,2-3 0 16,-2 0-1-16,7 0-40 15,14-17-81-15,6-12-50 16,8-2-65-16,6-1-289 16</inkml:trace>
  <inkml:trace contextRef="#ctx0" brushRef="#br0" timeOffset="32505.13">7993 884 466 0,'0'0'154'16,"0"0"-16"-16,0 0-24 16,0 0-33-16,0 0-21 0,0 0-5 15,29 4-8 1,-25-6-13-16,4-12 1 0,-4 0-11 15,-4-4 12 1,0-10-21-16,0 1-1 0,-4-2-2 16,-17 3-8-16,1 9-1 15,-4 7-3-15,6 10-2 16,-2 0-6-16,-2 5 7 16,2 18-7-16,-1 7 7 15,13 7-2-15,1 3-1 16,7 2-1-16,0-6 3 15,2-5 1-15,21-9-1 16,-4-8-2-16,2-7 4 16,-4-4-1-16,-1-3 1 15,-1 0 7-15,3-17 3 0,1-11-3 16,-4-4 2-16,-7-2-7 16,-8 3 0-16,0-6 0 15,0 7 2-15,0 12-3 16,0 8-1-16,0 10 0 15,0 0-5-15,0 5-6 16,-2 19 5-16,2 7 2 16,0 1-5-16,0 0 7 15,16-3-2-15,7-6 2 16,-2 0 2-16,6-9-3 16,0-4 2-16,-4-10 1 15,-1 0 1-15,0-9 1 0,0-17-1 16,1-9 0-1,-4-6 4-15,-5-15 0 0,-12-18 5 16,-2-19 9-16,0-13-7 16,-18 2-5-16,-9 16-6 15,10 14 10-15,-1 20 3 16,3 17-1-16,1 15-3 16,5 14 2-16,3 4-9 15,1 4-3-15,5 2 0 16,0 33-5-16,0 23 0 15,0 22-2-15,20 14 6 16,2 10 1-16,5 1-1 16,-2-11 0-16,0-14-6 15,-2-15-4-15,6-18 3 16,-2-11-2-16,-2-14-2 0,-5-8-1 16,0-10 4-16,0-4 6 15,-2 0 1-15,8-14-2 16,-3-13 2-16,-3-2 1 15,-5-5 1-15,1-2 1 16,-9-6-1-16,-7 0 0 16,0 4 0-16,0 11-3 15,-7 13-1-15,-3 10-6 16,-4 4-2-16,-1 0 6 16,1 13 5-16,3 8-9 15,4 2 7-15,4 3-4 16,3 6 4-16,0 0 2 15,12 3 0-15,5-6-1 16,6-5 2-16,-1-2-1 0,5-10 2 16,0-4-1-16,2-8 1 15,2 0 3-15,3-2 20 16,-1-19-1-16,-2-8-13 16,0-3-5-16,-6-4 3 15,-8-6-5-15,-5 2 6 16,-10-1-3-16,-2 14 1 15,0 6-6-15,0 11-2 16,-14 10 0-16,-1 0-8 16,1 0-9-16,1 19-1 15,3 3 4-15,4 0 7 0,6-2 1 16,0-7-7 0,0 0 6-16,16-1 8 0,7-2 0 15,-4 4 4-15,8-2 18 16,-2 0-1-16,-5 0-2 15,2-4-6-15,-6 0-5 16,-3 4-3-16,-6 2-5 16,-7-2 0-16,0 2 1 15,0 1 2-15,-11-6-1 16,-16 3-2-16,0-7-8 16,1-4-8-16,-1-1 4 15,2 0 12-15,9 0 1 16,8 0-1-16,3 0 1 15,5 0 2-15,0 0 7 0,0 0-7 16,0 0-3-16,11 0 0 16,16 0 3-16,6 0 5 15,3 0-3-15,5-4-3 16,-4-5 1-16,5-3-3 16,-3-8 0-16,-6 3-15 15,-6-3-41-15,-14 2-59 16,-13-8-109-16,-2-4-498 15</inkml:trace>
  <inkml:trace contextRef="#ctx0" brushRef="#br0" timeOffset="32775.62">7942 427 863 0,'0'0'124'0,"0"0"-74"16,0 0 14-16,0 0-9 16,0 0 49-16,127 3-44 15,-49-18-39-15,9-2-21 16,-2 5-2-16,-14 7-39 0,-20 5-102 15,-24 0-15-15,-25 0-262 16</inkml:trace>
  <inkml:trace contextRef="#ctx0" brushRef="#br0" timeOffset="33302.56">7151 590 383 0,'0'0'210'0,"0"0"-139"16,0 0 14-16,0 0-9 15,0 0-7-15,0 0-16 16,-5 13-23-16,5-10-5 16,0-3 5-16,0 0-1 15,2 0-1-15,10 0-2 16,1-5 4-16,1-11-2 15,-4-2-19-15,-1-3-9 16,-7-2-26-16,-2 2-32 16,0 7-58-16,-21 2-225 15</inkml:trace>
  <inkml:trace contextRef="#ctx0" brushRef="#br0" timeOffset="33586.11">6618 431 600 0,'0'0'158'15,"0"0"-80"-15,0 0 39 16,0 0-74-16,0 0-14 0,0 0 1 15,73-21 21 1,-17 12-4-16,6-1-28 0,6 0-19 16,-6 3 0-16,-9 2-14 15,-12 5-46-15,-20 0-47 16,-15 0-116-16,-6 4-240 16</inkml:trace>
  <inkml:trace contextRef="#ctx0" brushRef="#br0" timeOffset="35190.08">4005 525 264 0,'0'0'149'0,"0"0"-113"15,0 0 8-15,0 0-13 16,0 0-29-16,0 0-1 15,0 0 1-15,0 0 17 16,0 0 9-16,-2 0 7 16,-2 0 11-16,0 0-1 15,0 0-2-15,0 0-32 16,0 0 17-16,-3 0 14 16,7 0 10-16,-2 0-2 15,0 0-6-15,2 0-6 16,0 0-5-16,0 0-5 0,0 0-11 15,0 0-5-15,0 0-1 16,0 0-6-16,0 0 0 16,31-4 0-16,15-8 20 15,17-7-3-15,9-2-12 16,3 1-6-16,-1-2 0 16,-9 4-3-16,-19 4 7 15,-15 5-1-15,-17 8-4 16,-10 1-3-16,-4 0 0 15,0 0 7-15,0 0 1 16,0 0-8-16,0 0-9 16,0 0-22-16,-6 0-28 15,-6 0-50-15,1 6-182 16</inkml:trace>
  <inkml:trace contextRef="#ctx0" brushRef="#br0" timeOffset="46319.24">4219 1226 824 0,'0'0'106'0,"0"0"-18"0,0 0-17 16,0 0-5-1,0 0-9-15,0 0-7 0,0 0-26 16,0 0-15-16,0 0 3 16,2 0 4-16,-2 0-1 15,0 0 2-15,0 0-2 16,0 0 5-16,0 0-10 16,0 0 4-16,0 0-4 15,0 0-1-15,0 0-7 16,0 0 2-16,0 0-2 15,0 0-1-15,-6 3 2 16,-27 13 3-16,-23 12-6 16,-25 16 0-16,-17 8 0 15,-11 10 0-15,-9 4 0 16,0 1 0-16,6-4 0 0,21-5 1 16,24-12-1-16,20-9 0 15,16-11 0-15,8-4 0 16,8-5 0-16,1-8 0 15,1 1 1-15,7-2-2 16,-1-4 2-16,2 1-1 16,3-5 1-16,0 2 0 15,0-2 6-15,-1 0-7 16,1 0-2-16,0 0 2 16,0 0 1-16,2 1-1 15,0-1 0-15,0 0-5 16,0 0-3-16,0 0 0 0,0 0-3 15,0 0-3 1,0 0-2-16,0 0-10 0,0 0-12 16,0 2-57-16,2 5-88 15,9-2-72-15,-4-2-344 16</inkml:trace>
  <inkml:trace contextRef="#ctx0" brushRef="#br0" timeOffset="48502.01">900 2194 511 0,'0'0'148'16,"0"0"-21"-16,0 0 6 15,0 0-65-15,0 0-17 0,0 0-10 16,0 0-11-16,0-13-2 16,-9 13-12-16,-6 29-6 15,-1 13-7-15,3 11-1 16,6 14 0-16,7-4 1 15,0-4-3-15,11-9-1 16,14-13-1-16,6-13 0 16,0-10-1-16,7-12 3 15,-1-2 1-15,0-20 4 16,0-21 9-16,-7-6-3 16,-11-11-10-16,-12-5 8 15,-7 2-6-15,-9 6 1 16,-22 6 4-16,-5 13-8 15,1 11 0-15,-3 9-8 0,2 11 6 16,5 5-12-16,4 0 8 16,3 22-13-16,8 7 4 15,7 2 9-15,9 3-1 16,0 1 6-16,9-3-6 16,20-2-2-16,6-12 9 15,4-6-2-15,1-12 2 16,7 0 0-16,1-4 4 15,2-24 12-15,0-6-3 16,-5-3-7-16,-9 1 3 16,-9 11-2-16,-11 2 3 15,-8 7 6-15,-5 2 10 16,-3 5 16-16,0 2-3 0,0 5-18 16,0 2 1-1,-3 0-7-15,-8 9-15 0,2 18 0 16,3 18 0-16,6 10-2 15,0 16 1-15,0 4 1 16,13 4 2-16,-2 8-1 16,0-6 0-16,-7 1-1 15,-4 1 2-15,0-13-4 16,0-12-1-16,0-15-20 16,0-19-11-16,0-11-22 15,0-13-46-15,0 0-25 16,0-17-76-16,0-24-401 0</inkml:trace>
  <inkml:trace contextRef="#ctx0" brushRef="#br0" timeOffset="48818.77">1223 2334 630 0,'0'0'69'16,"0"0"66"-16,0 0-21 15,0 0-67-15,0 0-17 16,0 0-1-16,29-112-4 16,2 103 3-16,3 8-2 15,4 1-7-15,-2 0-1 0,-1 22-13 16,-4 8 1-16,-10 6-3 16,-13 4-1-16,-8 2 2 15,0-3 1-15,-13 0 19 16,-16-5-9-16,-5-8-15 15,-1-7 4-15,1-6-4 16,7-9-9-16,10-4-46 16,3 0-12-16,12-14-23 15,2-12-72-15,7-4-168 16</inkml:trace>
  <inkml:trace contextRef="#ctx0" brushRef="#br0" timeOffset="51035.33">1493 2528 620 0,'0'0'143'16,"0"0"-25"-16,0 0-30 16,0 0-44-16,0 0-4 15,0 0-11-15,16-3 8 16,13-18 10-16,0-9-22 15,0-6-2-15,-5-4 14 16,-2-16-19-16,-3-4 10 0,-9-5 0 16,-5-2-17-1,-5 4-6-15,0 5-5 16,0 5 5-16,-3 4-4 16,-9 8-1-16,-5 6 1 0,2 10 0 15,-1 9 1-15,5 7-3 16,2 6 1-16,2 3-2 15,-1 0-2-15,1 23 3 16,1 19-3-16,6 18 0 16,0 10 2-16,0 8 2 15,19 4 0-15,4 4 1 16,1 1-1-16,-2-11 0 16,-2-11 0-16,1-19 0 15,-4-15 2-15,-3-11-4 16,-1-11 2-16,-1-8-3 0,-1-1 6 15,5-3-3-15,1-24 1 16,3-4 0-16,0-10 1 16,-2 4 2-16,-2 2-3 15,-5 5-1-15,-5 8 0 16,-4 8 1-16,-2 4 1 16,0 10 2-16,0 0-4 15,0 0 0-15,0 16-7 16,0 14 6-16,3 9 1 15,3 0 0-15,8-11 0 16,-3-3 0-16,1-8-2 16,0-9 1-16,-3-2 1 15,1-6 0-15,-2 0 0 0,3 0 0 16,3-19 3-16,1-8 1 16,1-3-1-16,-3 2-3 15,-1 2 0-15,-8 8 0 16,1 4-1-16,-3 4 0 15,-2 6-9-15,0 4 6 16,0 0-6-16,2 10-6 16,2 18 4-16,3 4 12 15,4-2 2-15,-2 0-1 16,0-12 0-16,0-4 1 16,0-7-2-16,-5-4 2 15,1-3-2-15,1 0 4 0,6 0 6 16,5-18 10-1,3-11-13-15,-1 0-4 0,-4-2 0 16,-1 6-2-16,-8 9-1 16,-2 6 0-16,-4 10 0 15,0 0-3-15,3 0-3 16,1 14-1-16,2 8 7 16,6 2 4-16,-3 1 0 15,2-6-3-15,-2-3-1 16,-2-5 0-16,-3-4 2 15,0-7-2-15,-4 0 2 16,0 0 4-16,5 0-5 16,4-15 8-16,4-16-3 15,10-7-6-15,-6 0 0 0,3 6-3 16,-4 9-3-16,-9 11-1 16,-3 10-3-16,-2 2-2 15,5 5-2-15,5 21 9 16,1 6 4-16,1 4 1 15,-2-2 1-15,1-3 2 16,1-11-3-16,-7-8 0 16,-3-7-1-16,0-3 2 15,-1-2 5-15,4 0-1 16,4-18 5-16,3-17 7 16,1-6-14-16,-2-1-2 15,-1 6 0-15,-8 7-1 16,0 12 2-16,-2 11-2 0,-2 6 0 15,0 0 0 1,0 0-4-16,0 0-6 0,0 16 5 16,0 14 5-16,0 2 0 15,5 0 0-15,4-3 0 16,0-4-1-16,-1-9 1 16,-1-4 0-16,3-7 1 15,-6-2 0-15,0-3-1 16,3 0 0-16,-1 0 3 15,4-2 5-15,1-16 5 16,-1-2-10-16,0-4 2 16,-4 1-4-16,1-6 1 0,-3-3-1 15,-2 1 3 1,-2 6-4-16,0 6 2 0,0 12-2 16,0 2 4-16,0 1-1 15,0 4 0-15,0-1-3 16,0-1-1-16,0 2 0 15,-2 0-1-15,0 0-2 16,0 0-3-16,2 7 3 16,-2 5-3-16,2 0 5 15,0 1 0-15,0-4 0 16,0-2 1-16,0-2-3 16,8 4 1-16,4 1 0 15,-1 3 2-15,3-4 0 16,-1-1 1-16,-2 0 2 15,-2 2-2-15,2 0-2 0,-7 0 2 16,1 5-1-16,0-4 1 16,-5 3 0-16,0 2 0 15,0 1 3-15,0-6-2 16,0 0 0-16,-12-2-1 16,1-1 0-16,0-1 3 15,0-4-3-15,2-3 0 16,3 0 0-16,-2 0-1 15,4 0 0-15,2-5-4 16,2 0 2-16,0 0 2 16,0-7-5-16,22-3 1 15,14-4 5-15,6-4 0 0,1 3 0 16,1-6 0-16,-3-2 1 16,-6-2 3-16,-8-5-2 15,-12 6-1-15,-6-3 4 16,-9-2 0-16,0-7 3 15,-2-5-2-15,-18-6 0 16,-2 0-5-16,-5-2 1 16,6 10-1-16,6 7 0 15,-1 9 0-15,10 12 0 16,-1 4 3-16,3 7 2 16,4 5-3-16,0-2-3 15,0 2-1-15,0 0-2 16,0 14-7-16,2 20 10 0,15 15-1 15,6 14 3 1,-3 9-2-16,-1 10 2 0,-4 7 0 16,-2-1 0-16,-4-14 2 15,0-14-4-15,-1-24 0 16,2-14-3-16,-6-10 2 16,1-10 0-16,-3-2-5 15,4 0 0-15,6-10 1 16,1-19 1-16,3-12 4 15,-3-1 0-15,-7 6 0 16,-1 10-3-16,-1 14 3 16,-1 7-2-16,-3 5 2 15,0 0-9-15,7 13-4 16,-1 17 11-16,7 4 2 0,5 2 0 16,-2-4 0-16,0-8 1 15,0-4 0-15,-6-6-1 16,-1-8-3-16,-2-6-3 15,4 0-60-15,0-12-61 16,5-16-69-16,4-6-264 16</inkml:trace>
  <inkml:trace contextRef="#ctx0" brushRef="#br0" timeOffset="51381.01">3484 2278 926 0,'0'0'69'0,"0"0"23"16,0 0-48-16,0 0 6 15,0 0 14-15,0 0-13 16,0 0-13-16,0-97-15 16,-12 96-4-16,-1 1-9 15,-3 0-9-15,-3 19 1 16,-4 17-2-16,3 14 0 15,5 5-2-15,6-1 2 16,9-4-2-16,0-10 0 16,2-8 0-16,20-9 2 15,5-10 3-15,4-6-2 0,4-7-1 16,2-4 0-16,0-25-1 16,-1-7-17-16,-11-6-44 15,-12-4-84-15,-13-8-46 16,0 2-167-16</inkml:trace>
  <inkml:trace contextRef="#ctx0" brushRef="#br0" timeOffset="51675.65">3270 2019 763 0,'0'0'183'0,"0"0"-95"16,0 0 8-16,0 0-51 15,0 0-24-15,0 0-8 16,-14 4-9-16,14 10 13 16,0-5-7-16,0 0-9 15,2-4-1-15,8-5 0 16,-2 0 2-16,3 0-2 15,-3-3-17-15,-2-15-24 16,-6-7-18-16,0-1-86 16,-9-7-142-16,-25 5-388 0</inkml:trace>
  <inkml:trace contextRef="#ctx0" brushRef="#br0" timeOffset="51893.14">2645 1937 752 0,'0'0'191'16,"0"0"-125"-16,0 0-20 16,0 0-16-16,0 0 49 15,0 0-16-15,168-10-38 16,-103-7-6-16,-1 0-16 16,-10 3 0-16,-19 4-3 15,-14 4-23-15,-17 3-24 16,-4 3-27-16,-10 0-4 0,-23 0-135 15,-13 0-192-15</inkml:trace>
  <inkml:trace contextRef="#ctx0" brushRef="#br0" timeOffset="52177.73">2485 1973 143 0,'0'0'617'0,"0"0"-457"0,0 0-24 16,0 0-58-1,0 0-16-15,0 0-16 0,-12 6-28 16,12-2-14-16,0 4-2 16,0 0-1-16,0 0-1 15,6-4 1-15,-2-2 3 16,0-2 1-16,-2 0 0 15,-2 0-2-15,3 0-3 16,-3-11-5-16,0-3-108 16,0 2-48-16,-21 7-201 15</inkml:trace>
  <inkml:trace contextRef="#ctx0" brushRef="#br0" timeOffset="52537.71">1943 2104 488 0,'0'0'241'15,"0"0"-132"-15,0 0 10 16,0 0-71-16,0 0-23 16,0 0-3-16,0 3-6 0,0-1 5 15,0 0 10-15,5 0-20 16,-5-2-2-16,0 0 7 16,0 0 13-16,0 0 21 15,0-9-8-15,0-8-41 16,0 1-1-16,-13 5-14 15,-8 4-34-15,-6 7-34 16,-4 0-89-16,-6 0-338 16</inkml:trace>
  <inkml:trace contextRef="#ctx0" brushRef="#br0" timeOffset="52861.37">1177 1913 838 0,'0'0'166'0,"0"0"-88"15,0 0 7-15,0 0-35 16,0 0-14-16,0 0-1 15,89-39-22-15,-25 21-8 16,-1-1-5-16,-3 5-1 0,-16 4 1 16,-13 6 2-1,-10 1-2-15,-15 3-6 0,-1 0-28 16,-5 0-31-16,0 0-10 16,0 0-1-16,-9 4-73 15,-4 0-250-15</inkml:trace>
  <inkml:trace contextRef="#ctx0" brushRef="#br0" timeOffset="55514.49">905 3430 709 0,'0'0'24'0,"0"0"77"16,0 0-3-1,0 0-45-15,0 0 16 0,0 0-16 16,48 79-20-16,-32-77 18 16,-1-2 0-16,6 0-1 15,8-23-10-15,4-16-18 16,3-10-14-16,-5-9-1 15,-9-4-2-15,-6-1-3 16,-11 0-2-16,-5 1 1 16,0 4 0-16,0 9 0 15,-10 10-1-15,-1 10 6 16,5 12-6-16,2 6-2 16,1 10-3-16,3 1-6 15,-2 0-10-15,-3 21 8 16,1 23 5-16,4 19 6 0,0 11 1 15,0 7 1 1,14-4-1-16,5-6 1 0,6-11 0 16,-1-9-2-16,3-14 1 15,-4-11 0-15,-4-12 1 16,-1-8 0-16,-2-6 0 16,0 0 1-16,-1 0 2 15,5-18 1-15,5-10 3 16,-3-7-4-16,0 3-3 15,-6 3 1-15,-3 7-3 16,-6 10 3-16,-4 6-1 16,-1 3 0-16,-2 3-16 0,0 0 9 15,0 0-12 1,0 0-11-16,0 17 17 0,6 5 13 16,3 2 0-16,3-1 2 15,3-2-2-15,-1-7-5 16,-1-4 5-16,-5-7-1 15,-3-3 1-15,-3 0 0 16,3 0 2-16,6-3 10 16,0-17 1-16,7-6-5 15,-5 2-6-15,1 2-4 16,-6 7 2-16,-3 10 0 16,-1 0 0-16,-4 5-2 15,0 0-7-15,2 0-5 16,6 3 1-16,2 16 9 0,9 12 4 15,-2 1 8-15,-1-3-4 16,1-6-2-16,-5-11-2 16,-3-4 0-16,-5-8 2 15,-2 0 5-15,2 0 17 16,8-23 4-16,3-11-14 16,8-8-13-16,-1 2-1 15,-2 8 2-15,-2 13-2 16,-7 8-2-16,-4 11-8 15,2 0 0-15,-3 8-12 16,5 23 20-16,3 6 2 16,-1 3 3-16,1 1-2 15,-1-8 0-15,-1-10 1 0,-4-7-1 16,-1-9 2 0,-5-7-3-16,2 0 10 0,4 0-1 15,0-11 10-15,7-21 0 16,1-8-14-16,2-8-2 15,-2 5-3-15,-3 9 1 16,-6 13-1-16,-3 10 1 16,-1 11-1-16,-3 0-4 15,0 0-5-15,2 0-2 16,4 16 0-16,3 8 10 16,7 5 1-16,2-1-1 0,2-5 1 15,-2-2 0 1,-1-9 0-16,1-4-1 0,3-7 3 15,0-1-1-15,4 0 1 16,2-3 5-16,6-15 0 16,1-4-2-16,-5-4-3 15,-9-1 4-15,-9 1-4 16,-11-2-1-16,0 4 0 16,0 6-1-16,0 6-2 15,-7 6-9-15,-11 6 1 16,-8 0-2-16,-6 8 3 15,4 18 7-15,5 7-11 16,15 3 11-16,8 2-3 16,0 2-2-16,17-2 7 15,19-4 1-15,6-6-1 0,0-6 0 16,0-11-1-16,-3-5 2 16,-3-6 1-16,-3 0 1 15,-6-25-3-15,-5-7-23 16,-9-9-72-16,-11 3-86 15,-2 0-164-15</inkml:trace>
  <inkml:trace contextRef="#ctx0" brushRef="#br0" timeOffset="55973.44">1484 3101 629 0,'0'0'166'0,"0"0"-82"16,0 0 12-16,0 0-62 16,0 0-4-16,0 0 14 15,0 23-7-15,0-15-14 16,0-2-8-16,0-2-11 15,0-4-4-15,0 0 3 16,5 0 4-16,3 0 3 16,2 0 24-16,1 0 4 15,-3-4-29-15,0-4-9 16,-6 0-13-16,-2-1-51 16,-2 9-58-16,-27 0-166 15</inkml:trace>
  <inkml:trace contextRef="#ctx0" brushRef="#br0" timeOffset="56243.06">782 3138 864 0,'0'0'38'16,"0"0"13"-16,0 0-17 16,0 0-29-16,0 0-4 0,0 0 21 15,89 4 56-15,-20-4-27 16,10-4-18-16,9-12-22 16,1 2-11-16,-2 4-51 15,-11 2-115-15,-15 2-277 16</inkml:trace>
  <inkml:trace contextRef="#ctx0" brushRef="#br0" timeOffset="56888.28">193 2629 763 0,'0'0'59'0,"0"0"17"0,0 0 19 16,0 0-28-16,0 0-24 15,0 0 35-15,-22 0-27 16,22 0-18-16,0 0-28 16,0 0-5-16,18 0-5 15,23 0 3-15,11 0-19 16,13 10-79-16,-3 4-60 15,-6 10-263-15</inkml:trace>
  <inkml:trace contextRef="#ctx0" brushRef="#br0" timeOffset="57515.52">296 4359 531 0,'0'0'230'0,"0"0"-143"16,0 0 13-16,0 0-32 16,0 0-25-16,0 0-4 15,-33 0-14-15,33 0-22 16,0 0 0-16,24 0-1 16,14 0 18-16,9 2 15 15,6-2-23-15,16 0-12 16,-2 0-45-16,0 0-92 0,-16-2-197 15</inkml:trace>
  <inkml:trace contextRef="#ctx0" brushRef="#br0" timeOffset="58182.79">1375 3926 707 0,'0'0'135'15,"0"0"-26"-15,0 0-26 0,0 0-31 16,0 0 0-16,0 0 10 16,0-5-8-16,0 5-21 15,0 17-15-15,0 9 6 16,11 10 6-16,-2 9-20 16,2 6-1-16,-2 6-8 15,-4 5 7-15,1 4-6 16,-4 2-1-16,0 3-1 15,3-8 0-15,-5-4 0 16,4-11 0-16,1-8 0 16,-2-11 1-16,3-10-1 15,-4-9-2-15,2-4 0 0,3-2 1 16,5 1 0-16,1-2-5 16,7-1 4-16,5-2 2 15,-1 0-3-15,0 0-10 16,1-3 0-16,2-10-12 15,-5-3-23-15,-2-1-54 16,-6-2-20-16,-10-3-112 16,-4 0-277-16</inkml:trace>
  <inkml:trace contextRef="#ctx0" brushRef="#br0" timeOffset="58411.17">1275 4413 229 0,'0'0'720'0,"0"0"-668"16,0 0 0-16,0 0-16 16,0 0-27-16,0 0-7 15,60-4 49-15,-13-2-4 16,1 3-25-16,0-2-22 15,-4 5-44-15,-6 0-67 16,-7 0-127-16,-7 0-433 16</inkml:trace>
  <inkml:trace contextRef="#ctx0" brushRef="#br0" timeOffset="58951.2">1769 4600 441 0,'0'0'204'0,"0"0"-92"16,0 0 32-16,0 0-53 16,0 0-32-16,0 0-12 15,-4-14-3-15,2 14 8 16,-3 0-8-16,-1 0-10 15,-4 0-18-15,-3 7-9 16,5 13 1-16,-2 3-5 16,8 5 1-16,2 2-2 15,0 0-2-15,2-2 0 16,16-5-1-16,5-7 0 0,-2-9 0 16,4-3 1-16,0-4 0 15,0 0 3-15,1-11 0 16,-6-10 0-16,-2-3 0 15,-11 0-3-15,-7-2 0 16,0 1-1-16,-7 4-3 16,-18 7-7-16,-8 6-22 15,-9 8-65-15,-5 0-75 16,-2 8-252-16</inkml:trace>
  <inkml:trace contextRef="#ctx0" brushRef="#br0" timeOffset="61500.74">102 5624 845 0,'0'0'52'0,"0"0"-27"16,0 0 15-16,0 0-9 15,0 0 34-15,130 0 0 16,-88 3-11-16,0 1-7 16,1-4-36-16,-4 0 0 0,-5 0-7 15,-5 0-4-15,-5 0 0 16,-7 0 0-16,-7 0 0 16,-8 0-14-16,-2 0-24 15,0 0-33-15,0 0-55 16,-8 0-198-16</inkml:trace>
  <inkml:trace contextRef="#ctx0" brushRef="#br0" timeOffset="64914.73">1230 5378 527 0,'0'0'147'15,"0"0"-75"-15,0 0 36 16,0 0-29-16,0 0-16 16,0 0 10-16,0 0-8 0,0 0 11 15,0-6-18-15,0-12-28 16,0-4-29-16,0-6 5 16,-7 6-6-16,-8 4 1 15,1 1 2-15,-1 10-3 16,-1 0 2-16,1 7-4 15,-8 0-7-15,1 0 8 16,-2 10-4-16,1 11-10 16,5 3 7-16,9 2 0 15,7 2 0-15,2-2-2 16,0 4 4-16,18 2 2 16,8-2-3-16,8 0 5 15,4 0 2-15,0-8 1 16,-5 2-1-16,-1-4-5 15,-8-2-2-15,-9 5-12 0,-5-4 6 16,-10 1 3-16,0 3 2 16,-10-3 5-16,-19-3 2 15,-6 0-4-15,-1-10-3 16,-3 0-6-16,-2-7 2 16,7 0 9-16,3 0 3 15,10 0 1-15,2-4 2 16,9-2 27-16,2 2-13 15,6-1 11-15,2 5-4 16,0 0-14-16,0 0-10 16,0-3-5-16,6 1 2 15,13 2 1-15,3 0 2 0,5 0-1 16,4 0 0 0,7 0 1-16,-3 0 0 0,5 0-5 15,1-2-6-15,1-12-1 16,3-8 2-16,-3-7-4 15,-6-3 1-15,-3-7 2 16,-11-8 5-16,-3-2-11 16,-13-9-15-16,-6-5 10 15,0 1 2-15,-8 5-5 16,-6 18 25-16,3 13 0 16,4 11 3-16,0 11 10 15,3 4 5-15,1 0 12 16,1 0-18-16,0 16-12 0,2 18-2 15,0 16 2 1,0 11 7-16,2 7 9 0,14 7-1 16,-3-4 0-16,-2-4-1 15,-3-7 4-15,-4-13-11 16,2-10-7-16,-1-14 0 16,-1-8 1-16,-2-9 0 15,-2-6 0-15,2 0-1 16,4 0 0-16,0-16-4 15,5-12 0-15,7-12 2 16,4-4-3-16,2 3-1 16,1 9-14-16,-2 11-3 0,-4 11 8 15,-1 8 0-15,-2 2 6 16,-1 2 9-16,2 20 0 16,-2 3 10-16,3 5 3 15,-5 2-1-15,3 1-6 16,-1-5 0-16,-1-6-3 15,-3-6-1-15,-3-10 0 16,2-6 3-16,1 0-2 16,2 0 19-16,7-17 22 15,0-6-23-15,0-9-14 16,0-5-5-16,-1 4 4 16,-7 1-4-16,-1 7-2 15,-1 11 0-15,-6 6-1 16,0 8 0-16,-4 0-3 15,0 0-6-15,0 0-1 0,0 10-12 16,0 18 23-16,0 7 0 16,0 4 0-16,0-2 0 15,9-3 0-15,3-8 0 16,-3-8-1-16,1-4 1 16,0-10 0-16,-1-2 1 15,1-2 3-15,4 0 8 16,-1 0 13-16,3-4-14 15,-1-12-1-15,1-2-6 16,0-4 5-16,-3-5-5 0,-2 1 1 16,-4 1-1-1,-7-1 3-15,0 6 1 0,-9-3 1 16,-13 8 1 0,-5 5-4-16,-2 5-6 0,0 5 0 15,3 0 0-15,3 0-3 16,3 0 2-16,5 12 1 15,5 3-2-15,4-1-1 16,6 5 0-16,0 2 0 16,0-1 0-16,22 0 1 15,9-6 1-15,7-6 0 16,2-5 1-16,5-3 1 16,-1 0 0-16,3-15 1 15,3-12-1-15,0-4 3 16,-2-1 5-16,-15-1-4 0,-11 1-3 15,-15 2 1-15,-7 2-3 16,0 1 0-16,-4 8-1 16,-17 9-6-16,-3 10-6 15,-1 0 7-15,1 0-6 16,4 12 4-16,7 5-10 16,5-5 11-16,8 8-1 15,0-8-9-15,0 2 2 16,8-1 10-16,9-1 3 15,8 0-3-15,-1-3 5 16,-4-4 2-16,0 2 1 16,-7-2-3-16,-1 3 0 15,-3-1-2-15,-3 0 2 0,2 5-3 16,-4 0 3-16,0 4 0 16,-2 2 5-16,3 3-5 15,-5-3-4-15,4-3 4 16,2 1 0-16,-2-9 1 15,2-3-2-15,-2 0 0 16,3-4 0-16,4 0 0 16,5 0 1-16,6-6 2 15,3-15 4-15,1-5 7 16,-2-3-8-16,1-10 3 16,-7-5-1-16,-5-10 2 15,-4-8 4-15,-9-6-3 0,0-2-2 16,0 2 0-1,-9 5 4-15,-4 10-10 0,2 12 8 16,4 11-6-16,-1 10-3 16,3 12 0-16,0 3 1 15,3 5-2-15,2 0-1 16,-2 5 0-16,-1 23-1 16,3 18-5-16,0 16 6 15,0 12-3-15,7 11 3 16,13 1 1-16,3-2 0 15,-4-8 0-15,8-18-1 16,-2-13 0-16,4-16-15 16,0-10 9-16,-4-12 1 15,-1-7 6-15,-2 0 0 0,-2-12 4 16,5-14-1-16,-5-6-3 16,-7-2-5-16,-2-4-1 15,-6-1 4-15,-5 0 0 16,0 8-7-16,0 6 3 15,-5 13 1-15,-6 12-12 16,-5 0-12-16,-1 5 23 16,-3 18 0-16,0 5 6 15,6 4-1-15,10 2 0 16,4 0 1-16,0-2-5 16,13-2 5-16,7-6-1 15,7-7 1-15,-4-5-2 16,6-7 3-16,-2-5-1 15,2 0 6-15,-1-9 15 16,-4-17 13-16,1-9-25 0,-2 1-6 16,-8-4-2-16,-3 4 2 15,-8 4 1-15,-4 6-1 16,0 10-2-16,-4 4-1 16,-13 10-6-16,0 0-4 15,-1 0-1-15,7 15 7 16,4 0-5-16,7 1 1 15,0-1-3-15,0 2 1 16,14-3 3-16,8 2 7 16,4-2 3-16,1 0-3 0,-2 0 1 15,-1 1 1-15,-3 0 1 16,-4 1-3-16,-3 1 0 16,-5-5 2-16,-7 0-2 15,-2-2 1-15,0 0 0 16,-9-1 6-16,-11-1-1 15,-3-3-5-15,4-3-1 16,-6-2-7-16,0 0-4 16,7 0 8-16,3-12 3 15,9 4 3-15,3 1-1 16,3 0 2-16,0 2-4 16,11 1-2-16,7 4 2 15,6 0 3-15,1 0 3 16,0 0 1-16,1 0-2 15,-1 0-5-15,0-3 0 0,-1-9 3 16,2-10 1-16,3-4-1 16,0-11-2-16,-6-2 6 15,-6-10-3-15,-5-6 6 16,-8-3-6-16,-4-12 4 16,-2 5-1-16,-25 4-3 15,5 13 0-15,2 14 4 16,4 12 17-16,6 12-7 15,0 8-12-15,8 2-1 16,2 0-5-16,0 10-5 16,0 26-6-16,0 15 11 15,5 13 0-15,8 8 1 0,2 7-3 16,3-4 4-16,-4-11-4 16,1-9 4-16,-2-17-2 15,3-11 0-15,-1-8-5 16,-1-9-3-16,-1-8-24 15,10-2-29-15,-3-2-24 16,3-20-49-16,-6-6-209 16</inkml:trace>
  <inkml:trace contextRef="#ctx0" brushRef="#br0" timeOffset="65161.33">3210 5363 866 0,'0'0'143'16,"0"0"-98"-16,0 0 16 15,0 0-40-15,0 0 91 16,0 0-41-16,142 0-32 16,-86 0-16-16,-3-9-14 15,-9-5-8-15,-9 6-1 16,-20 1-7-16,-13 2-20 15,-2 1-18-15,-25 2-71 16,-19 0-191-16,-22 2-522 16</inkml:trace>
  <inkml:trace contextRef="#ctx0" brushRef="#br0" timeOffset="65385.77">2325 5351 1097 0,'0'0'107'0,"0"0"-96"16,0 0 33-16,0 0-44 15,0 0 8-15,0 0 29 16,160 0-19-16,-102 0-13 16,-7-2-5-16,-4-3 0 0,-3-2-37 15,-3 2-66 1,-3 1-17-16,-7 1-120 0,-9 0-419 15</inkml:trace>
  <inkml:trace contextRef="#ctx0" brushRef="#br0" timeOffset="67998.03">4063 5617 379 0,'0'0'143'16,"0"0"-49"-16,0 0 8 15,0 0-24-15,0 0-13 16,0 0 7-16,27 51-10 16,-22-51-10-16,3 0 0 15,6-2 18-15,3-19 18 16,6-14-43-16,2-9-24 16,2-9-14-16,-6-12-3 15,-3-8 2-15,-13-4-6 16,-5-4 1-16,-5 2 1 15,-19 7-2-15,-5 11 0 0,2 17 0 16,7 18 1-16,6 14 1 16,8 10-4-16,4 2 2 15,-3 0-1-15,3 28-4 16,2 20-1-16,0 22 5 16,0 10 0-16,24 11 0 15,10 7 1-15,2 0 0 16,-5-4 2-16,-4-16-1 15,-6-21-1-15,-2-20 0 16,-6-15-1-16,-4-9 1 16,-2-10-2-16,-3-3 2 15,0 0 0-15,1 0 2 0,4-21 6 16,4-14 5-16,1-6-12 16,1-4-1-16,-1 8 1 15,-1 8-2-15,0 12-5 16,-8 8 3-16,2 9 2 15,-7 0-1-15,0 0-4 16,4 0 1-16,0 9 4 16,5 10 1-16,1 6 0 15,-2-4 1-15,1-3-1 16,1-4 0-16,-2-6 0 0,-6-4 0 16,7-2 0-1,-5-2 0-15,2 0 3 16,4 0 0-16,1-11 0 0,5-11-2 15,-3-5 5-15,1 4-6 16,-1 2-2-16,-4 7 2 16,-4 7-1-16,-1 2-3 15,-4 5-1-15,2 0 3 16,1 0-4-16,1 8-2 16,2 15 6-16,8 6 2 15,-3 0 0-15,2-2 1 16,-3-6 0-16,-4-10 1 15,1-4-2-15,-5-7 2 16,2 0 2-16,1 0 0 16,4-8 10-16,4-16-3 0,3-7-8 15,1-5-3 1,-3 6 3-16,-1 6-3 0,-6 10-1 16,-2 8 0-16,-3 6-5 15,0 0-7-15,0 8 4 16,9 16 6-16,-2 5 3 15,3 0 0-15,-2 1 1 16,2-6-1-16,-1-5 2 16,-5-9-2-16,-1-6 0 15,-3-4 2-15,0 0 2 16,1 0 5-16,6-11 2 16,-1-16 4-16,11-14-14 15,-2-1 0-15,-3 4 0 16,-1 8-1-16,-5 12 0 15,-2 10-4-15,-4 8-4 0,-2 0 0 16,2 0-1-16,2 15 1 16,5 14 8-16,5 5 0 15,1 0 0-15,3-3 0 16,2-8 0-16,2-7-1 16,1-7 4-16,-1-9-1 15,4 0 0-15,6-2 10 16,-4-21-7-16,1-3 5 15,0-6-7-15,-8 0 1 16,-5-3-2-16,-10-6 1 0,-6 3-2 16,0 4 2-1,0 8-3-15,-6 10-1 0,-10 9-9 16,-5 7 1-16,4 0 8 16,-3 19-2-16,5 17-2 15,3 4 3-15,12 4-2 16,0-4 1-16,6-4 0 15,23-6 3-15,6-9-3 16,2-8 6-16,5-10-2 16,-2-3-1-16,3 0 1 15,-1-18 3-15,-9-13-4 16,-4-1-3-16,-15-4-24 0,-14 2-45 16,-4 2-44-1,-35 6-1-15,-13 2-95 16,-18 9-184-16</inkml:trace>
  <inkml:trace contextRef="#ctx0" brushRef="#br0" timeOffset="68292.61">4578 5240 906 0,'0'0'75'16,"0"0"8"-16,0 0-40 0,0 0-24 15,0 0 19-15,0 0 5 16,-33 35-4-16,33-21-3 16,0-5-29-16,4-5-2 15,7-4-3-15,5 0 0 16,-3 0 0-16,1-16-2 15,-3-11-19-15,-9-3-34 16,-2-1-61-16,-11 0-90 16,-27 3-335-16</inkml:trace>
  <inkml:trace contextRef="#ctx0" brushRef="#br0" timeOffset="68474.94">3804 5199 182 0,'0'0'864'16,"0"0"-844"-16,0 0 40 16,0 0 73-16,172-28-90 15,-78 0-22-15,4 0-3 16,-9 5-18-16,-15 12-48 16,-23 11-129-16,-20 0-125 15</inkml:trace>
  <inkml:trace contextRef="#ctx0" brushRef="#br0" timeOffset="69380.66">1025 6764 614 0,'0'0'135'0,"0"0"-3"16,0 0-31-16,0 0-36 15,0 0-16-15,0 0 9 16,54 24 1-16,-39-24-3 16,8-14-12-16,3-15-19 15,3-5-11-15,3-7 2 16,-6-12-11-16,-4-1 2 0,-2-6-7 15,-11-2 4-15,-5 2-4 16,-4-1 1-16,0 9 0 16,-2 13 2-16,-9 13-3 15,7 14-4-15,0 7 2 16,2 5 0-16,2 0-4 16,-6 0 5-16,4 5-3 15,-2 24-1-15,0 17 3 16,4 14 1-16,0 9 0 15,4 7 0-15,16 2 2 16,-2-6-2-16,2-8 0 16,0-11 1-16,0-16-2 15,0-7-2-15,-2-11-10 0,2-9-3 16,-4-10-9 0,1 0-6-16,3-10-60 0,3-21-22 15,0-5-12-15,-8-4-117 16,-7-6-246-16</inkml:trace>
  <inkml:trace contextRef="#ctx0" brushRef="#br0" timeOffset="69584.97">1061 6457 881 0,'0'0'112'16,"0"0"-33"-16,0 0-12 0,0 0-43 15,0 0-24-15,0 0-7 16,31 2 7-16,23-2 0 16,12 0 0-16,5 0-22 15,3 0-58-15,-11 0-58 16,-10 0-99-16,-13 6-286 16</inkml:trace>
  <inkml:trace contextRef="#ctx0" brushRef="#br0" timeOffset="70346.36">1658 6663 478 0,'0'0'197'16,"0"0"-109"-16,0 0 21 16,0 0-12-16,0 0-26 15,0 0 2-15,3 2 14 16,-3-2-8-16,2-10-30 15,-2-9-34-15,0-4-11 16,0 0-3-16,-2 4 5 16,-15 5-2-16,2 6-2 15,-5 8 0-15,0 0-4 16,0 2 1-16,0 20-7 16,1 9 0-16,9 1 0 0,3 3-1 15,7 2 1-15,0-5 0 16,0-5 7-1,17-5-2-15,6-4 3 0,-3-11-1 16,0-7 1-16,2 0 0 16,-1-7 4-16,4-16 1 15,-4-7 1-15,-1-4-5 16,-6-1 0-16,-5 3-1 16,-5 4 1-16,-4 4 3 15,0 10-4-15,0 5 0 16,0 9-1-16,0 0-20 15,0 0-2-15,0 11-19 16,5 15 29-16,5 2 8 16,2 0 3-16,5-4-2 15,0-6 2-15,-5-7 1 0,2-7-4 16,-5-4 0-16,2 0 5 16,1-15 2-16,1-13 4 15,3-7-3-15,-6-2 0 16,-1-5 2-16,-6-6 2 15,-3-3-3-15,0 0 4 16,0 7 1-16,-5 16 10 16,1 12-6-16,-1 11 3 15,5 5 8-15,-2 0-4 16,2 0-15-16,-2 5-5 16,0 25-4-16,2 14 4 15,0 11 4-15,0 10-2 0,4-2-1 16,9 0 0-16,1-7 0 15,1-6 0-15,1-9-1 16,-3-13 1-16,-1-10-2 16,-6-10-2-16,-4-8-33 15,-2 0-47-15,3-7-12 16,-1-25-73-16,-2-8-256 16</inkml:trace>
  <inkml:trace contextRef="#ctx0" brushRef="#br0" timeOffset="71282.03">2157 6379 772 0,'0'0'242'16,"0"0"-175"-16,0 0 43 16,0 0-72-16,0 0-2 15,0 0-9-15,-73 75-13 16,42-39-13-16,-6 5 7 15,4-6-8-15,0 0 0 16,6-9 0-16,10-10 3 16,5-9-3-16,8-4 0 15,4-3 0-15,0 0 1 16,0 0-1-16,0-6 2 16,0-8 0-16,9 5-2 0,2 2 0 15,0 5-1 1,1 2 1-16,5 0 4 0,3 0-3 15,5 14 1-15,2 6 1 16,-1 2-2-16,3-2 0 16,0 0-1-16,-2-6 1 15,-3-6-1-15,-6-1 0 16,0-7-2-16,2 0 2 16,3 0 1-16,0-15 1 15,2-5 0-15,-2-6 1 16,-3 0 0-16,-3-6-3 15,-7 1 0-15,-4 4-1 16,-6 3-2-16,0 5-1 0,0 7-2 16,-11 9 3-1,-2 3-8-15,-8 0 7 0,4 10 3 16,1 9-5 0,5 8 3-16,7 2-2 0,4 2-4 15,0 1 5-15,8-3 0 16,13-2 3-16,6-5-1 15,-1-4-1-15,7-8 2 16,8-5 1-16,-1-5 0 16,-3 0 0-16,2-19 7 15,-8-6-4-15,-4-6-2 16,-3-3 4-16,-6 0-2 16,-7 2-1-16,-7 4-2 15,-1 8 4-15,-3 8-1 0,0 10-2 16,0 2 13-16,0 0 2 15,0 2-16-15,0 18-1 16,0 12-2-16,0 2 1 16,0 1 2-16,0-1-1 15,2-9-1-15,7-6 4 16,-5-9 0-16,1-8 0 16,-3-2-2-16,4 0 7 15,8-5-1-15,6-21 7 16,6-10-5-16,-1-6-6 15,-2-2-2-15,-3 8-1 16,-7 12-1-16,-4 10 3 16,-7 12-2-16,-2 2-4 0,0 6 5 15,0 23 2-15,0 12 3 16,-2 8 6-16,-1-8-8 16,3-5-2-16,0-11 0 15,0-11-1-15,0-9 0 16,10-5-2-16,5 0-17 15,6-12-41-15,3-20-180 16,-2-10-493-16</inkml:trace>
  <inkml:trace contextRef="#ctx0" brushRef="#br0" timeOffset="73883.72">3379 6641 561 0,'0'0'132'16,"0"0"-86"-16,0 0 41 15,0 0-23-15,0 0 6 16,0 0-12-16,0 0-11 16,26 22-19-16,-9-20 2 15,-2-2 32-15,7 0 5 0,3-22-10 16,0-14-29-16,4-14-10 15,-8-10-10-15,0-5-5 16,-8-2-2-16,-11-7 1 16,-2-1-1-16,-2-1 0 15,-18 8 0-15,2 12-1 16,5 19 1-16,3 21 0 16,6 11-1-16,2 5-5 15,2 0 3-15,0 0-15 16,0 9 3-16,-2 23 10 15,2 19 3-15,0 15 0 16,8 6 1-16,13 6 0 16,3-2 0-16,1-4 1 0,-3-7-1 15,0-13 0-15,-6-12-2 16,-1-16 4-16,-3-15-4 16,-5-6 2-16,-3-3 0 15,5 0 0-15,5-26 1 16,3-12-1-16,1-10 0 15,-1 0-3-15,-3 4-5 16,-5 11 7-16,-3 17-1 16,-6 11-1-16,0 5-5 15,0 0 4-15,0 0-2 16,5 19-7-16,2 12 10 16,4 2 3-16,5 2-1 15,3-5 2-15,2-7-1 16,-1-9 0-16,0-5 0 0,2-9 0 15,-1 0 3-15,-2 0-2 16,-1-11-1-16,-5-6 3 16,-3-5 7-16,-6-2-3 15,-2 0-3-15,-2-3 1 16,0 1-3-16,-6 2 0 16,-17 2-1-16,-4 6-1 15,0 10-11-15,1 6-6 16,-1 0 7-16,5 2 0 15,4 13-8-15,5 0 9 16,8 3 4-16,5 3 0 16,0 2 0-16,11 4 3 15,14-3 2-15,4-3 0 0,0-4 0 16,-1-7 0 0,-1-7 1-16,-2-3-1 0,-3 0-11 15,-7-20-68-15,2-8-25 16,-13-3-58-16,-4-6-156 15</inkml:trace>
  <inkml:trace contextRef="#ctx0" brushRef="#br0" timeOffset="74069.06">3368 6191 960 0,'0'0'128'0,"0"0"-110"15,0 0 24-15,0 0-24 16,0 0 2-16,137-55-6 16,-67 32-14-16,8 0-33 15,0-3-151-15,3 1-297 16</inkml:trace>
  <inkml:trace contextRef="#ctx0" brushRef="#br0" timeOffset="75734.48">4543 6168 86 0,'0'0'553'0,"0"0"-462"15,0 0 14-15,0 0-15 16,0 0-20-16,0 0 9 15,-8-46-5-15,0 44 11 16,-3 2-22-16,-5 0-27 16,-6 0-22-16,-2 10-12 15,-3 17 1-15,2 10 0 0,7 11-3 16,9 5 0-16,9 5-1 16,0 0-2-16,2-7-4 15,23-8 2-15,2-11 3 16,2-12-7-16,-2-12 8 15,4-8-2-15,2 0 5 16,1-28-2-16,1-6 1 16,-4-8 2-16,5-1-3 15,-9 4 5-15,-7 2-4 16,-7 11-2-16,-5 10-2 0,-6 11 3 16,-2 5 0-1,0 0 0-15,0 0-2 0,0 5-6 16,0 21 3-16,0 11-1 15,4 3 0-15,9-2 2 16,7 0-5-16,5-9-7 16,-1-6 12-16,-2-9 2 15,5-8 0-15,-4-6 2 16,-1 0 2-16,-2-12 2 16,0-12-3-16,-7-5 6 15,-3 2-2-15,-8-2-4 16,-2-2 8-16,0-1-8 15,-18 1 2-15,-9 7-3 16,-7 10 2-16,5 12-2 16,0 2-9-16,7 0 3 0,0 11-9 15,6 6-1 1,5 4-2-16,9 2-3 0,2 1 8 16,0 2 1-16,23 1 6 15,5-3 6-15,6-8 0 16,-1-4 0-16,1-10 0 15,-1-2 5-15,-2-2-3 16,3-19 2-16,-1-6-4 16,0-1 5-16,-4-2-5 15,-4 4-3-15,-7 7 2 16,-7 7 1-16,-7 8 1 16,-4 4 0-16,0 0-1 15,0 0-2-15,0 11-2 16,0 15 4-16,0 3 15 0,0 3-2 15,9 1-9-15,-4-8 3 16,4-6-7-16,-3-9 1 16,-3-8-1-16,-1-2 2 15,0 0 10-15,2 0 12 16,8-22-4-16,-1-8-13 16,5-3-6-16,-1 0-1 15,-1 1 0-15,-3 10-4 16,-3 5 4-16,0 11-11 15,-4 6-18-15,-4 0-6 16,2 0 16-16,0 23 11 16,7 6 8-16,0 1 0 15,2-2 1-15,0-6-1 0,0-4 7 16,-1-7 0-16,-6-8 0 16,0-1 11-16,-2-2-4 15,7 0 13-15,1-9-6 16,5-16-3-16,-1-4-9 15,1-5-9-15,1 3 3 16,-1-1-3-16,1 4 0 16,-5 10-13-16,-7 8-10 15,-4 10-12-15,0 0-4 16,0 0 15-16,0 23 7 16,0 6 16-16,0 7 0 15,4 0 1-15,15-4 0 0,1-3-1 16,-1-10-2-16,0-7 3 15,-4-7 4-15,-6-5-4 16,4 0 7-16,-1-22 3 16,1-7-6-16,-4 1 2 15,-3 0-4-15,-6 2 3 16,0 4 1-16,0 4 3 16,-2 8 13-16,-7 7 0 15,3 3-10-15,-8 0-7 16,3 27-5-16,0 13 0 15,7 16 1-15,4 17-1 16,0 11 1-16,0 6-1 16,2 8-10-16,11-5-10 15,-4-8 0-15,-2-16-2 0,-2-19-5 16,-5-23 2-16,2-13-23 16,-2-14-34-16,0 0-40 15,0-31-136-15</inkml:trace>
  <inkml:trace contextRef="#ctx0" brushRef="#br0" timeOffset="76013.02">5635 6379 707 0,'0'0'55'0,"0"0"14"0,0 0 25 15,0 0-35 1,0 0-9-16,0 0 3 0,100-63-8 15,-79 63-12-15,-6 10-18 16,-1 10-8-16,-10 2 0 16,-4 5 3-16,0-4 3 15,0 1 5-15,-18 1-2 16,-5-6-9-16,2-2 1 16,-6-5-8-16,4-7-10 15,5-5-40-15,5 0-23 16,4-17-21-16,9-12-95 15,0-3-81-15</inkml:trace>
  <inkml:trace contextRef="#ctx0" brushRef="#br0" timeOffset="76281.42">5900 5934 910 0,'0'0'116'15,"0"0"-41"-15,0 0 18 16,0 0-20-16,0 0-31 16,0 0-25-16,-20 68-3 15,20-13 1-15,15 12-2 16,6 7 4-16,-4 6-6 16,1-8-7-16,-5-8-4 15,-3-11-5-15,1-17-13 0,-5-14-5 16,-1-10-20-1,4-12-73-15,4 0-76 0,3-14-160 16</inkml:trace>
  <inkml:trace contextRef="#ctx0" brushRef="#br0" timeOffset="77097">6094 6365 716 0,'0'0'255'0,"0"0"-228"15,0 0 20-15,0 0-21 16,0 0 3-16,0 0 8 16,25 35-11-16,-14-35-14 0,0 0 9 15,0 0-1-15,2-14-2 16,-2-5-9-16,-1-6-5 16,-8 2 1-16,-2-1-5 15,0 1 0-15,-2 7-4 16,-12 4 3-16,-6 8-7 15,4 4 6-15,-1 0-7 16,-8 14-3-16,11 7 11 16,8 6-4-16,4 1 2 15,2 0-4-15,2 3 5 16,16-2 0-16,4 0 2 16,7-5 1-16,2-5 2 15,-2-6-3-15,0-9 7 16,-2-4-4-16,-5 0 11 0,10-24-7 15,-3-12 5-15,0-8-10 16,0-6 1-16,-5-7 0 16,-2-5-3-16,-10-6-4 15,-8-1-3-15,-4 4 5 16,0 14 2-16,-2 17 0 16,-10 12 10-16,3 17 6 15,1 5-6-15,-1 0-10 16,-5 9-2-16,1 20-4 15,9 8 5-15,1 7 0 16,3 9 1-16,0 7-1 0,18 2 0 16,5 4 1-1,1 0 0-15,-2-5 0 0,-2-11 2 16,7-12-2 0,-6-13 0-16,-2-8 0 0,-1-13 0 15,-3-4 0-15,4 0 2 16,1-18-2-16,-3-10-1 15,-1-5 1-15,-5-2-1 16,-4-3 1-16,-7-2-4 16,0 5-10-16,0 12 5 15,-5 7 6-15,-8 11-5 16,-3 5 1-16,-1 0 7 16,-1 21 0-16,7 8 5 15,9 7-3-15,2 3 0 0,4 5-2 16,18-2 0-16,2-3 0 15,3-4 1-15,0-9 0 16,-2-8-1-16,-4-8 0 16,4-10-3-16,-7 0-5 15,5-5-44-15,-6-21-31 16,-1-9-48-16,-7-3-97 16,-9-6-248-16</inkml:trace>
  <inkml:trace contextRef="#ctx0" brushRef="#br0" timeOffset="77288.31">6150 6039 953 0,'0'0'107'0,"0"0"-65"15,0 0-15-15,0 0-26 16,0 0 23-16,121 4-2 15,-53-4-22-15,-1-15-32 16,-9-2-139-16,-18 5-519 16</inkml:trace>
  <inkml:trace contextRef="#ctx0" brushRef="#br0" timeOffset="80251.19">1036 7475 972 0,'0'0'86'0,"0"0"-8"16,0 0-19-16,0 0-49 15,0 0-10-15,0 0 2 16,12 36 4-16,5-14 7 15,3-3-9-15,-2-7 2 16,2-6-6-16,3-6 5 16,1 0-2-16,2-13 5 0,3-16 3 15,0-11 5-15,0-7 9 16,-2-5-22-16,-2-6 3 16,-5-3-3-16,-9-2-2 15,-7 6 0-15,-4 11-1 16,0 14 2-16,0 17 1 15,0 10 3-15,0 5-3 16,0 0-3-16,0 5-3 16,-6 22-1-16,-3 13-4 15,4 11 1-15,5 5 3 16,0 2 1-16,5-2-4 16,12-6-2-16,4-8 1 0,-4-9 0 15,1-10 5 1,-2-9-1-16,-3-10 0 0,0-4-2 15,3 0-6-15,5-26 0 16,0-10-9-16,4-7 1 16,-7-9 5-16,-3-3-5 15,-8-9-5-15,-7-5 7 16,0 2 14-16,0 13 4 16,-9 17 2-16,3 19 4 15,-1 14 17-15,3 4 20 16,-1 0-29-16,-2 30-13 15,1 13-1-15,4 18 4 16,2 6-2-16,0 4 2 0,18-1 2 16,-1-3-1-1,1-10 2-15,-3-16-5 0,-1-9-2 16,-5-14 1 0,-5-9-2-16,1-8 1 0,-3-1 0 15,5 0 2-15,4-12 6 16,2-16 6-16,5-6-10 15,-3 2-4-15,-1 6-1 16,-5 11-6-16,-3 8 3 16,0 5-6-16,0 2 0 15,1 0 0-15,5 23 9 16,5 4 1-16,1 5 2 16,3 0-1-16,2-4-1 15,-1-6 0-15,0-5 0 0,-2-9 0 16,-1-8 1-16,-4 0 1 15,3 0 3-15,-1-19 2 16,4-7 2-16,-5-4-7 16,1-2 5-16,-3-2-6 15,-3 4-1-15,-5 4 3 16,-6 8-3-16,0 8-3 16,0 6 3-16,0 4 3 15,-6 0-1-15,-10 12-2 16,1 18 0-16,6 8 0 15,5 3-2-15,4 2 1 16,4-3-4-16,20-2 3 16,10-5 2-16,8-5-3 15,2-10 1-15,5-7 4 16,1-11 18-16,-4 0-14 0,-8-19-6 16,-7-13-14-16,-6-7-52 15,-14-7-44-15,-8-1-47 16,-3-2-120-16</inkml:trace>
  <inkml:trace contextRef="#ctx0" brushRef="#br0" timeOffset="80495.67">1103 7279 845 0,'0'0'108'16,"0"0"-78"-16,0 0 1 15,0 0-19-15,0 0 17 16,0 0 49-16,132 0-18 16,-68-9-46-16,12 2-14 15,8-6-74-15,6 1-139 16,3 3-405-16</inkml:trace>
  <inkml:trace contextRef="#ctx0" brushRef="#br0" timeOffset="81347.42">2664 7485 682 0,'0'0'65'16,"0"0"-9"-16,0 0 22 15,0 0-17-15,0 0-2 16,0 0-13-16,50 80-17 16,-38-80 2-16,1 0 11 15,5-24 11-15,2-7-31 16,4-9-9-16,1-3 0 16,2 2-8-16,2-3-4 15,0 10 0-15,-2 8 7 16,-6 11-8-16,-5 11 0 15,-5 4-2-15,1 0-4 16,3 19 5-16,3 10 1 16,0 2 0-16,-2 1 0 15,-3-7 1-15,-2-4-2 0,-6-12 2 16,-1-5-1-16,-4-4 4 16,0 0 6-16,0 0 12 15,0-1 5-15,0-18 1 16,0-8-27-16,-9-5-1 15,-7 6 0-15,-3 1 0 16,-2 9-1-16,1 8-3 16,1 8 4-16,-6 0-1 15,2 16-4-15,-1 12 1 16,2 9 1-16,8 3 0 16,8 4-3-16,6-3 1 0,0-2 5 15,0-7-2 1,15-9 0-16,3-8 1 0,-3-10 1 15,3-5 0-15,5 0 2 16,6-20 3-16,2-9 3 16,0-10 4-16,-6-1-3 15,-8 2-5-15,-5 2-1 16,-8 6 2-16,-4 10-1 16,0 8-2-16,0 8 1 15,0 4 3-15,0 0 3 16,0 2-9-16,-2 19-2 15,0 11 2-15,2 3-1 16,0 1-2-16,2 2 1 16,13-5 2-16,6-9-8 15,1-6-4-15,-2-13-22 0,2-5-20 16,7-3-70 0,2-30-74-16,3-7-363 0</inkml:trace>
  <inkml:trace contextRef="#ctx0" brushRef="#br0" timeOffset="83367.46">3428 7289 644 0,'0'0'358'0,"0"0"-303"16,0 0 31-16,0 0-29 15,0 0 4-15,0 0-10 0,-23-40-21 16,21 40-13-16,2 0-4 15,-4 0-3-15,-7 0-3 16,-1 4-6-16,-3 18 0 16,4 6-2-16,0 6 2 15,2 6 3-15,7 3-2 16,2-5-1-16,0-1-1 16,9-7-1-16,11-7 1 15,4-11-5-15,3-11 5 16,4-1-1-16,4-13 3 15,6-22-3-15,-1-8 1 16,-2-7 0-16,-5-5 0 16,-6-8-2-16,-3-10-2 0,-7-11 0 15,-11-7-6 1,-6 4 6-16,0 18 4 0,0 17 0 16,-4 18 4-16,-10 13 2 15,1 9 1-15,1 7 2 16,3 2-8-16,3 3 0 15,-3 3-1-15,5 28 0 16,-1 18 0-16,5 17 4 16,0 10 1-16,0 6-2 15,18 3-2-15,0-5 1 16,-1-8 2-16,2-8 1 16,-2-10-4-16,-1-12 1 15,-3-11-2-15,-3-12 0 16,-4-11-1-16,-2-5-6 0,-1-3 0 15,1 0-1-15,2 0 3 16,4-15 4-16,3-9-3 16,-2-8-3-16,-2 2 3 15,0 2-3-15,-5 10 4 16,-2 8 1-16,3 6 0 16,-5 4 1-16,0 0-1 15,0 0-1-15,3 0-1 16,1 11-2-16,5 14 6 15,-1 5 0-15,4 0 1 16,3 1 1-16,-1-9-1 16,1-7-1-16,-4-4 0 15,-1-9 0-15,3-2 0 0,1 0 2 16,5-23 7-16,1-3-6 16,1-6-1-16,-4-4 1 15,-1 0-3-15,-3 6 0 16,-9 8 5-16,6 10-2 15,-8 5-2-15,-2 7-1 16,0 0 9-16,0 0-2 16,0 11-6-16,0 15 0 15,0 8 1-15,0 4-1 16,0 0 0-16,4 2-1 0,9-5 1 16,3-7-1-1,0-10 0-15,-5-10 0 0,4-6-1 16,4-2 1-16,0 0 0 15,6-24 7-15,-3-8-7 16,3-7 3-16,-8-5 1 16,-3-2-4-16,-5 2-2 15,-5 9 0-15,-4 9-1 16,0 13 1-16,0 5 2 16,-6 6-5-16,-5 0 4 15,1 2-3-15,4 0 3 16,-1 0-3-16,7 16-3 15,0 2 3-15,0 2 0 16,23 0 3-16,-2-4 1 16,2-2 0-16,0-6 0 15,-1-4-8-15,0-4 8 0,2 0-6 16,3-4 1-16,-2-16-2 16,0 0-4-16,-10-4 7 15,-3 1-1-15,-6 6 1 16,-6 0 8-16,0 10-1 15,0 2 4-15,0 5 1 16,0 0-5-16,0 0-1 16,-6 15 1-16,-2 11-2 15,6 3-1-15,2 5 2 16,0-1-1-16,0-3-1 16,6-3 2-16,6-8-2 0,1-5 1 15,1-5-1 1,1-8 1-16,1-1 0 0,-1 0 3 15,8-15-2-15,-3-12-1 16,4-6 1-16,1-6-4 16,2-7 4-16,-3-8-3 15,-3-8 1-15,-13-15 0 16,-8-8 1-16,0-5 2 16,0 6 2-16,-18 13-4 15,1 21 10-15,1 19-5 16,3 16 8-16,3 8-11 15,8 7 1-15,-4 0-3 16,1 24 0-16,1 27-1 0,4 23 10 16,0 14 0-1,4 6-2-15,17 0-2 0,0-9 0 16,2-9 0-16,-1-12 8 16,-1-10-10-16,-6-12-4 15,-2-14 0-15,-6-12 1 16,-2-10-2-16,-3-6 0 15,0 0 0-15,4 0-4 16,6-7 0-16,3-20 3 16,6-9 0-16,-2 0-7 15,-1 6 2-15,-5 9 0 16,-3 10 2-16,-6 7-2 16,-2 4 4-16,-2 0-1 15,2 0-3-15,3 15 5 0,3 8 2 16,4 1 0-16,1 1 0 15,3-2-1-15,1-4 2 16,-3-5-2-16,4-5 2 16,-2-7-3-16,-3-2 4 15,5 0-2-15,2-7 0 16,0-18 0-16,-2-1 3 16,-1-4-2-16,-3 0 3 15,-5 2 1-15,-3 3-5 16,-4 10 0-16,-2 7 4 15,0 8 4-15,0 0 0 16,0 2-5-16,0 30-3 16,0 22 0-16,-6 23 0 15,-1 13 0-15,3 10 0 16,2 1-1-16,2 1-4 0,-4-8 3 16,-4-12-9-16,-3-11 8 15,3-16 1-15,-4-12-6 16,-1-11 8-16,-3-11-1 15,-1-7 1-15,-4-7 1 16,-1-6-1-16,-2-1 0 16,-1 0 0-16,3 0 0 15,-1-8-1-15,4-11-1 16,3-8-9-16,5-5-9 16,7-9-5-16,4-8-23 0,0-3-42 15,0-4-80 1,0 0-179-16</inkml:trace>
  <inkml:trace contextRef="#ctx0" brushRef="#br0" timeOffset="83701.07">4520 7040 1002 0,'0'0'102'0,"0"0"-7"0,0 0 6 16,0 0-59-16,0 0-11 16,0 0-12-16,-2-12-19 15,46-5 2-15,21-2-2 16,20-3 3-16,4 2-1 15,-4 6-4-15,-16 6 3 16,-16 4-3-16,-19 4-10 16,-16 0-32-16,-16 0-57 15,-2 0-76-15,-27 0-73 16,-22 8-481-16</inkml:trace>
  <inkml:trace contextRef="#ctx0" brushRef="#br0" timeOffset="84016.68">4182 6909 918 0,'0'0'122'0,"0"0"-62"15,0 0-3-15,0 0-15 16,0 0-11-16,0 0-6 16,8 41 34-16,13-21-36 0,-6-6-16 15,-3-8-7-15,-6-6 5 16,-2 0-2-16,-4 0 7 16,0 0-2-16,0-18 0 15,0-6-8-15,0 3-24 16,-22 10-85-16,-14 9-120 15,-8 2-212-15</inkml:trace>
  <inkml:trace contextRef="#ctx0" brushRef="#br0" timeOffset="84363.27">3789 7164 114 0,'0'0'539'0,"0"0"-475"16,0 0 25-16,0 0-2 16,0 0-26-16,0 0-17 15,11-3-9-15,-11 3-13 16,0 7 9-16,0 0-6 15,0-1-13-15,0-5-2 0,0-1-6 16,2 3-2-16,-2-3 6 16,2 0 9-1,-2 0-1-15,0 0-7 0,5-3-9 16,-2-4-17-16,-3-4-65 16,0 6-67-16,0 0-217 15</inkml:trace>
  <inkml:trace contextRef="#ctx0" brushRef="#br0" timeOffset="84683.95">3430 6990 900 0,'0'0'142'0,"0"0"-72"0,0 0 8 16,0 0-34-16,0 0-26 16,0 0-2-16,87-37 4 15,-6 11-2-15,15-6-4 16,6 2-11-16,-9 9 2 16,-16 2-2-16,-25 11 10 15,-23 5-8-15,-17 1-4 16,-12 2-1-16,0 0 6 15,0 0 0-15,0 0-6 16,0 0-7-16,0 0-23 16,-2 0-83-16,-3 3-101 0,-2 2-386 15</inkml:trace>
  <inkml:trace contextRef="#ctx0" brushRef="#br0" timeOffset="92862.37">1196 1901 344 0,'0'0'201'0,"0"0"-97"16,0 0 1-16,0 0-20 15,0 0-5-15,0 0-13 16,0 0-3-16,-29 0-32 15,29 0-25-15,3 0 2 16,15 0 12-16,13 0 33 16,8-3-16-16,15-9-7 0,9-2-6 15,9 1-15 1,-1-1-2-16,0 2-8 0,-7 3 5 16,-8 4-4-16,-13 2 0 15,-14 1-1-15,-14 2 0 16,-9 0-2-16,-6 0 2 15,0 0 0-15,0 0 0 16,0 0 1-16,0 0 1 16,0 0-2-16,0 0 0 15,0 0-3-15,0 0-5 16,0 0-14-16,0 0-25 16,-10 0-60-16,-1 0-29 15,-1 0-202-15</inkml:trace>
  <inkml:trace contextRef="#ctx0" brushRef="#br0" timeOffset="93412.41">1631 1967 608 0,'0'0'95'16,"0"0"-3"-16,0 0-19 16,0 0-11-16,0 0-5 15,0 0-5-15,0 0-3 0,0-16-25 16,0-5-19-16,0 1 7 16,0-1-2-16,0-1 4 15,0-3-2-15,0-1 3 16,0 2-8-16,0-2-3 15,-9 0 0-15,0 3 8 16,-2-4-5-16,2 3-5 16,-2 4-2-16,2 1 0 15,1 5 1-15,3 7 3 16,-2 2-4-16,5 0 0 16,2 5 4-16,0-2-2 15,0 2 2-15,0 0-2 0,0 0-1 16,0 0 2-16,0 0 0 15,0 0 1-15,0 0-4 16,0 0 3-16,0 0 2 16,0 7-2-16,0 16 8 15,0 12 21-15,4 6-11 16,3 5-1-16,2 4-11 16,-4 3-6-16,3 3-2 15,-1 0-1-15,0 0 0 16,-3-2-4-16,3-4-52 15,2-7-69-15,-2-8-14 16,-1-4-150-16</inkml:trace>
  <inkml:trace contextRef="#ctx0" brushRef="#br1" timeOffset="110129.4">5806 1325 631 0,'0'0'53'16,"0"0"25"-16,0 0 6 15,0 0-34-15,0 0-3 16,0 0 8-16,0 0-5 15,0 0-17-15,0 0 0 16,0 0 7-16,0 0-6 16,0 0 0-16,0 0-2 15,0 0-14-15,0 8-6 0,0 18 1 16,2 17 26-16,6 11-11 16,0 11-14-16,3 12-5 15,-4 1-1-15,0 2 0 16,-5-3-6-16,3-9 1 15,-5-13 0-15,0-9 0 16,0-9 0-16,0-11-3 16,0-10 0-16,0-8 1 15,0-5 5-15,0-3-4 16,0 0-1-16,0 0-1 16,0 0 2-16,0 0-4 15,0 0-17-15,0-11-35 16,-14-3-144-16,1 4-229 15</inkml:trace>
  <inkml:trace contextRef="#ctx0" brushRef="#br1" timeOffset="113463.16">4973 2432 594 0,'0'0'36'16,"0"0"11"-16,0 0 39 0,0 0-12 16,0 0 4-16,0 0-4 15,-4 10-9-15,4-10-7 16,0 0 7-16,0 0 5 15,0 0-23-15,0 0-11 16,0-7-7-16,0-14-15 16,0-11-12-16,8-2-1 15,7 2-1-15,-1 9 0 16,-3 6 0-16,-1 9-2 16,-6 6 1-16,-2 2-3 15,0 0-1-15,3 0 0 16,-1 14 3-16,2 16-1 0,4 11 3 15,-6 2 1 1,-4 3-1-16,5-7 0 0,-5-8 1 16,2-9 2-16,0-8-2 15,0-5-1-15,-2-8-3 16,2-1 3-16,0 0 5 16,1 0-5-16,6-10 1 15,4-20 0-15,8-10 1 16,1-6-2-16,-5 4-1 15,4 10 1-15,-8 7 0 16,-4 11-1-16,-9 9 1 16,0 3 0-16,0 2 0 15,0 0-1-15,0 12 1 16,0 24 0-16,0 6 0 0,0 2 0 16,7-2-1-1,-3-10-2-15,0-4 6 0,1-10-3 16,-1-9 0-16,0-6-1 15,-4-3-1-15,8 0 0 16,3 0 3-16,7-24-1 16,3-5 4-16,8-10 0 15,-2 3-2-15,-2 4 0 16,-5 2-2-16,-7 12 0 16,-4 4-1-16,-2 8 0 15,-7 4-1-15,3 2-2 16,-3 0 2-16,4 24-4 15,2 8 6-15,3 8 0 0,1-1 0 16,-2-6 2-16,1-6-2 16,-3-9 0-16,2-4 0 15,-6-9-1-15,0-5 1 16,2 0-1-16,5 0 1 16,5-19 2-16,1-8 1 15,1-3 2-15,-3-2-4 16,1 2 1-16,-5 6-2 15,-5 8 0-15,-2 10 1 16,-2 6-1-16,0 0-4 16,0 0-1-16,0 6-2 15,4 15 4-15,1 8 2 16,4 0 1-16,0-4-1 0,2-3 1 16,-2-6-6-1,4-3 2-15,3-9-7 0,-3-4-2 16,1 0 1-16,1 0 5 15,-2-18 7-15,1-5 7 16,-5-1-4-16,-5-3-3 16,-4-2 2-16,0 0-3 15,0 0 1-15,-11 3-3 16,-7 8-6-16,-3 4 0 16,-4 11 3-16,2 3-8 15,8 0-7-15,-1 7 14 16,10 13-14-16,1 0 11 0,5 2-3 15,0-4 2-15,5 2-3 16,15-4 8-16,4 0-1 16,5-4 4-16,-2-6 3 15,-3-6-3-15,3 0 1 16,-2-2 2-16,2-14 3 16,-6-7-3-16,4-3 0 15,-9-1 1-15,-7-1 2 16,-7 4-1-16,-2 6-1 15,0 6 9-15,0 8 1 16,0 4-6-16,-4 0-5 16,-8 0-2-16,3 16-6 15,3 3 1-15,6 6 6 16,0-5-8-16,0-4 9 16,0-2-5-16,15-4 4 0,7 0 1 15,1 2 0-15,0-2 4 16,-4 2-4-16,-1 0 0 15,-7 0 0-15,-1 0 0 16,-4 0-1-16,-6-4 1 16,0 1 0-16,0-4-4 15,0-1 4-15,-16 3 5 16,-3-2-4-16,0 0-1 16,1-5 0-16,3 0-1 15,4 0 1-15,4 0 2 16,5 0 3-16,-1 0-2 15,3 0-3-15,0 0-7 0,0-5 0 16,12 3 7-16,12 0-4 16,3 1 3-16,2 1 1 15,2-4 0-15,-2-1 0 16,0-4 2-16,0-6-1 16,-2-3-1-16,-7-5 2 15,2-9-1-15,-10-1 2 16,-4-13 7-16,-8-5 2 15,0-7 1-15,0-1-6 16,0 6 14-16,-15 7-4 16,1 12 6-16,6 13-7 0,-1 8-3 15,6 9-7 1,3 4-6-16,0 0-4 0,0 10-10 16,0 23 7-16,0 11 6 15,0 11 1-15,12 10-1 16,5-5 1-16,-1 0 0 15,-3-15-1-15,3-4 1 16,1-11-4-16,-1-14-1 16,-3-4-20-16,10-12-42 15,-3 0-10-15,-5-6-77 16,6-24-190-16</inkml:trace>
  <inkml:trace contextRef="#ctx0" brushRef="#br1" timeOffset="113621.44">6034 2261 844 0,'0'0'120'15,"0"0"-55"-15,0 0 21 16,0 0-50-16,0 0-27 16,0 0-8-16,116 0 3 15,-49-9-4-15,2-8-78 16,-3-1-195-16</inkml:trace>
  <inkml:trace contextRef="#ctx0" brushRef="#br1" timeOffset="114262.72">6749 2516 824 0,'0'0'31'15,"0"0"57"-15,0 0 9 16,0 0-51-16,0 0 15 16,0 0-6-16,123-49-18 15,-99 14-11-15,3-8 3 16,-11-6-9-16,-1-11 4 15,-6-5-16-15,-7-5 3 0,-2 2-3 16,0 4-6-16,-6 12-1 16,-7 5-1-16,4 17 3 15,2 13-6-15,2 9 5 16,3 5-4-16,0 3 0 16,0 3-14-16,-2 27 5 15,-3 16 5-15,4 12 3 16,3 9 3-16,0 11-1 15,0 6-1-15,10 1 1 16,0-4 1-16,11-14-5 16,-2-20 5-16,-3-12-2 15,7-17 2-15,-2-10-3 16,0-8 3-16,1 0 0 16,3-19 0-16,-1-11 3 0,-2-3-2 15,-1-6 0-15,-8 3 0 16,-4 4-1-16,-2 9 1 15,-7 12 1-15,0 9-2 16,0 2 0-16,0 8-9 16,0 22 5-16,0 6 3 15,0 2-1-15,0-2 0 16,0-8-1-16,2-3 2 16,13-8-4-16,8-9-8 15,-1-6-45-15,5-2-12 16,-2 0-14-16,-4-24-91 0,-5-4-169 15</inkml:trace>
  <inkml:trace contextRef="#ctx0" brushRef="#br1" timeOffset="114538.35">7189 2176 915 0,'0'0'48'0,"0"0"41"16,0 0-48-16,0 0-17 16,0 0 15-16,0 0-14 15,8 18-1-15,6-18-4 0,1 0 10 16,-2-9-17-16,-1-10 0 16,-5-6-8-16,-5 2-2 15,-2 2-3-15,0 7-16 16,0 6-21-16,-15 8-35 15,-6 0-38-15,3 14-118 16,1 10-312-16</inkml:trace>
  <inkml:trace contextRef="#ctx0" brushRef="#br1" timeOffset="114861.92">7423 2119 897 0,'0'0'57'0,"0"0"62"15,0 0-57-15,0 0-8 16,0 0-21-16,0 0-22 16,0 14-11-16,0 29 0 15,0 12 4-15,0 7 9 16,0 3-4-16,0-2-1 15,0-5-6-15,0-7-2 16,0-8 0-16,0-11 0 16,0-13 0-16,0-7 0 0,0-7-1 15,0-3-11 1,0-2-29-16,0 0-48 0,2-16-10 16,5-12-101-16,-1-8-187 15</inkml:trace>
  <inkml:trace contextRef="#ctx0" brushRef="#br1" timeOffset="115348.78">7601 2157 898 0,'0'0'53'15,"0"0"34"-15,0 0-38 16,0 0-36-16,0 0-2 0,0 0-9 15,-78 70-1-15,49-38 0 16,-4 1-1-16,-3-1 0 16,9-5 0-16,5-8 0 15,9-9 0-15,8-6 0 16,5-4 2-16,0 0 3 16,0 0-4-16,0 0 4 15,2 0-1-15,14 0-1 16,2-2 16-16,4 0 1 15,-2 2 2-15,3 0 2 16,-2 0-6-16,2 4-9 16,-3 8-2-16,-3 6-4 15,6 0-1-15,-3 5-2 0,-7-6-2 16,3 1 2 0,-3-6 1-16,-1-1-1 0,-8-6 1 15,1-3-1-15,-3-2 0 16,-2 0 1-16,0 0 7 15,0 0 11-15,0 0-6 16,0 0 1-16,0 0-9 16,0 0-1-16,0 0-2 15,0 0-2-15,0 0 0 16,2 0-19-16,0 0-47 16,0-6-75-16,3-6-146 15</inkml:trace>
  <inkml:trace contextRef="#ctx0" brushRef="#br1" timeOffset="116678.32">7781 2394 387 0,'0'0'168'0,"0"0"-95"16,0 0-7-16,0 0-6 16,0 0 20-16,0 0-9 15,0 0-5-15,23 15-16 16,-9-15-13-16,1 0 0 16,3 0-3-16,-3-11-9 15,-3-11 3-15,-6-8-7 16,5-2-4-16,-9-2-9 0,-2 0 4 15,0 3-5-15,0 7-6 16,-4 4 1-16,-9 11 3 16,-3 4-5-16,1 5-2 15,-3 0-11-15,-3 23 6 16,6 9 1-16,3 5 0 16,12 6 5-16,0 1-4 15,0-3 4-15,10-2 0 16,9-9 1-16,8-12-1 15,0-6 1-15,2-7 2 16,2-5 0-16,-2 0 11 16,5-14-3-16,-3-13 5 15,-2-7-9-15,0-6 6 16,-9-9-5-16,-5 0 1 16,-3-9 5-16,-10-7 3 0,-2-3 0 15,0-4-5-15,0 4-4 16,-4 5 5-16,-6 15-1 15,2 14-10-15,1 17 6 16,1 6-6-16,3 10 2 16,-2 1-6-16,5 0 0 15,0 0 1-15,-2 17-6 16,0 26 6-16,2 15 0 16,0 8 2-16,0 10 0 15,0 2-1-15,4 1 1 16,6-3 0-16,-1-10 0 15,-1-11 0-15,6-14-1 0,-1-15-5 16,3-10 4-16,-3-9-1 16,3-7-1-16,4 0 3 15,0-17 0-15,-3-12-5 16,6-10 3-16,-3-7-6 16,-7-1 8-16,-1 10 0 15,-8 11-2-15,1 15 3 16,-5 11 0-16,0 0-3 15,0 0 0-15,0 23-16 16,0 12 18-16,-5 9 0 16,1 2 1-16,4-9-1 15,0-5-1-15,0-8 2 16,9-6-3-16,9-6 1 0,3-8 2 16,6-4 0-16,9 0 4 15,2-18-2-15,-2-6 2 16,-5 0-3-16,-6-4 12 15,-8 0-4-15,-3 4-1 16,-5 2 6-16,-3 7-1 16,-4 13 3-16,0 2-10 15,-2 0-2-15,8 2-4 16,-2 33-7-16,-1 15 7 16,1 13 1-16,-4 5 0 15,-2-3 1-15,0 4-2 16,0-1 0-16,-13 0 1 0,-7-7-1 15,-3-12 0 1,6-8 0-16,-3-15 0 0,5-8 2 16,1-10-1-16,1-8 2 15,1 0-3-15,1-7-3 16,5-20 1-16,1-19-2 16,5-21 4-16,7-19 2 15,24-9-2-15,9 3-1 16,5 18 0-16,-1 18-1 15,-6 19-4-15,-7 12-8 16,-6 4-31-16,-14 9-133 16,-2 12-190-16</inkml:trace>
  <inkml:trace contextRef="#ctx0" brushRef="#br1" timeOffset="118478.76">5494 3254 666 0,'0'0'135'16,"0"0"-28"-16,0 0-47 15,0 0-43-15,0 0 5 16,0 0 17-16,23 0 3 0,-10 0-7 15,1 0-6-15,1-4 0 16,5-12 6-16,5-8 2 16,-1-6-15-16,-2-6-1 15,3-7-13-15,-7-1 4 16,-3-6-8-16,-4-1 2 16,-3-5-4-16,-8 1-2 15,0 11 1-15,0 10-1 16,0 14 0-16,0 11 0 15,0 4 0-15,0 5-3 16,0 0-5-16,0 0 0 16,0 12-11-16,-3 18 12 15,3 14 7-15,0 8 0 16,0 7-1-16,0 3 1 16,5 1 0-16,3-5 0 0,5 0 3 15,-1-12-3-15,-1-7 0 16,3-11 0-16,-1-7 0 15,3-13-7-15,-3-8 5 16,7 0-2-16,4-8 4 16,5-22 1-16,5-8 3 15,-3-3 0-15,-5 1-4 16,-5 2 0-16,-3 8 0 16,-9 11 0-16,-3 7 0 15,-2 10 1-15,-4 2-1 16,0 0-6-16,0 0-4 15,0 11-5-15,0 13 10 0,0 2 2 16,8 0 3-16,-2 0 0 16,5-2-4-16,-2-6 4 15,0-6-2-15,-2-4 2 16,-1-6 0-16,3-2-4 16,-2 0 4-16,6-3 2 15,3-20-2-15,4-5 1 16,0 0-4-16,1 2 3 15,-4-2-3-15,1 4-2 16,-5 7-9-16,-9 1 0 16,6 12-3-16,-8 4-3 15,0 0-8-15,0 0 12 16,7 20 14-16,-5 5 0 0,6 3 2 16,-4 2 0-16,1-2 0 15,-1-2 0-15,4-4 0 16,-8-12 0-16,0-4 1 15,0-4 2-15,1-2 14 16,3 0 13-16,8-18-14 16,3-11-16-16,6-2 2 15,-1-1-2-15,2 2 0 16,-6 7-6-16,1 9 4 16,-13 7-5-16,-2 5 3 15,-4 2-1-15,0 0-5 16,7 9 2-16,-1 14 8 0,0 5 0 15,0 0 3 1,-2-3-2-16,9-4 5 0,-3-5-2 16,-4-7 0-16,1-4 3 15,-5-5 2-15,2 0 17 16,6 0 10-16,5-10-11 16,8-14-12-16,1-4-8 15,5-4-3-15,-5 4-2 16,-6 2 0-16,3 6 0 15,-13 10-2-15,-1 6-3 16,-7 4-8-16,2 0 6 16,-2 0-7-16,4 14 11 15,4 10 2-15,-2 4 1 0,5 0 0 16,3 0 0 0,1-4 0-16,5-6 0 0,1-4 0 15,0-8-2-15,6-6 0 16,2 0 4-16,5-7-3 15,-3-18 2-15,2-1-1 16,-4-6 6-16,-4 0-6 16,-9 2 1-16,-5-2 0 15,-7 1 2-15,-4 6-2 16,0 6 3-16,0 12-1 16,-9 7-1-16,-9 0-2 15,-1 3-2-15,-2 25-4 0,5 4 5 16,10 5 1-1,6-3-2-15,0-1 2 0,8-8 1 16,17-4 0-16,4 0 4 16,9-7-2-16,7-6-2 15,1-8 2-15,-3 0-3 16,-7-6-7-16,-14-19-84 16,-13-2-73-16,-9 1-195 15</inkml:trace>
  <inkml:trace contextRef="#ctx0" brushRef="#br1" timeOffset="118881.53">6080 2799 356 0,'0'0'445'0,"0"0"-329"16,0 0-14-16,0 0-45 0,0 0-33 15,0 0-1-15,0 0-13 16,0 10 14-16,8-4-13 16,-2 0 1-16,-6-4-2 15,7-2-5-15,-3 0 15 16,0 0-7-16,6-8 1 16,-6-11-14-16,5-2-9 15,-9 1-67-15,0 5-35 16,-9 8-89-16,-20 7-152 15</inkml:trace>
  <inkml:trace contextRef="#ctx0" brushRef="#br1" timeOffset="119081.88">5671 2944 94 0,'0'0'642'16,"0"0"-544"-16,0 0 41 15,0 0-66-15,0 0-37 16,0 0 4-16,50-17 3 16,-11 4-6-16,1-1-13 15,-3 2-24-15,-1 3-30 16,-2 3-94-16,-10 4-204 16</inkml:trace>
  <inkml:trace contextRef="#ctx0" brushRef="#br1" timeOffset="120070.84">5048 4106 641 0,'0'0'86'16,"0"0"18"-16,0 0-5 16,0 0-49-16,0 0-9 15,0 0 4-15,-27 0-17 0,27 0-3 16,-2 0 14-1,2 0 0-15,0 0 12 0,0 0-6 16,0 0-13-16,0 0-8 16,0 0-6-16,0 0-6 15,0-1-4-15,25 1-2 16,10-5 5-16,6 0 0 16,3 1-10-16,-1-3 4 15,-1 4-4-15,-6-2-2 16,-7 5-1-16,-11-2-9 15,-9 2 7-15,-7 0-11 16,-2 0 2-16,0 0 7 16,0 0-14-16,0 0-36 15,-7 2-60-15,-1 3-66 16,0-5-319-16</inkml:trace>
  <inkml:trace contextRef="#ctx0" brushRef="#br1" timeOffset="120982.44">6344 3807 114 0,'0'0'81'0,"0"0"-24"15,0 0 40-15,0 0 20 16,0 0-17-16,0 0-48 16,2-23-38-16,-2 21-14 15,2 0-1-15,2 2-2 16,-4 0-22-16,7 0-29 16,-2 0-62-16,-3 0-3 15,3 0-28-15</inkml:trace>
  <inkml:trace contextRef="#ctx0" brushRef="#br1" timeOffset="121629.7">6344 3807 199 0,'47'-37'158'0,"-47"37"-40"16,0 0-3-16,0 0-52 15,0-3-16-15,0 2 28 16,0 1-12-16,0-2-13 16,-3 2-1-16,1-2-14 0,-3-1-10 15,5 1-12-15,-4-1 6 16,2-4 5-16,-2-1-7 15,4 3-1-15,-5-2 4 16,5 1 0-16,0 1 6 16,-2-2-6-16,2 1-8 15,-2 4 12-15,-1 0 6 16,3 2-4-16,0-1-6 16,0 1 2-16,0 0-12 15,0 0-5-15,0 0-5 16,0 0-3-16,0 15 3 15,0 14 3-15,0 13 2 0,5 8-3 16,-3 5-2-16,-2 9 1 16,0-3-1-16,0-1 5 15,0-7-5-15,0-5 0 16,7-8-5-16,-1-5 5 16,3-1 0-16,3-9 3 15,-4-1-3-15,3-3 0 16,3-10-2-16,-3-1 2 15,3-6 2-15,-1-4-2 16,3 0 2-16,1 0 3 16,3 0-4-16,5-2-1 15,-3-12-3-15,2-4-4 16,1-2-18-16,0-2-30 16,-5 0-10-16,-3 0-14 15,-3 1-11-15,-5 0-48 0,-7 1-51 16,-2 3-231-16</inkml:trace>
  <inkml:trace contextRef="#ctx0" brushRef="#br1" timeOffset="121865.14">6288 4076 715 0,'0'0'112'0,"0"0"11"0,0 0-29 15,0 0-41-15,0 0-6 16,0 0 5-16,-7 0-16 16,30 0-9-16,8-5 16 15,9-2-16-15,4-2-23 16,1-4-2-16,-1 5-4 16,-3 2-38-16,-3 3-118 15,-9 3-111-15,-2 0-369 16</inkml:trace>
  <inkml:trace contextRef="#ctx0" brushRef="#br1" timeOffset="122780.91">6730 4319 368 0,'0'0'288'0,"0"0"-188"0,0 0 9 15,0 0-31-15,0 0-39 16,0 0-1-16,0 0 10 16,0 0-26-16,0-6 2 15,4-6-9-15,-2 2 7 16,0-2 9-16,3 6-7 15,-1 0 2-15,2 2-10 16,4 0-9-16,3 0-2 16,1 2-3-16,3-1-2 0,-1 3 0 15,-1 0-1 1,6 0 1-16,-6 0-3 0,1 14-2 16,-10 9-1-1,1 6 5-15,-7-3-1 0,0 3 2 16,0-5-1-16,0-3 1 15,-7-10 0-15,5-3 3 16,0-6-1-16,0-2 4 16,2 0-6-16,0 0 8 15,-2 0-6-15,2-14-2 16,0-9-2-16,0-9-1 16,0 1-6-16,8-1 6 15,13 4 1-15,1 6 1 16,2 5-1-16,-6 8 1 0,3 3 1 15,-8 4-2-15,-5 2-3 16,2 0 5-16,-4 0-3 16,3 17 3-16,-5 4-2 15,1 4 5-15,-5 2 0 16,0-5-3-16,0-4 1 16,0-6 0-16,0-7 2 15,0-2 1-15,0-3-1 16,0 0 2-16,0 0 8 15,0-10-4-15,0-16-9 16,9-4-3-16,6-2-2 16,10 6 0-16,2 5-6 15,0 12 6-15,-5 5 2 16,-2 4 3-16,0 0 1 0,-7 0 0 16,1 22-1-16,-5 7 0 15,-5 8 3-15,-2 1-3 16,-2-2 6-16,0-6-6 15,-11-5-10-15,-11-12-107 16,-12-8-252-16</inkml:trace>
  <inkml:trace contextRef="#ctx0" brushRef="#br1" timeOffset="126714.29">7268 5049 194 0,'0'0'297'0,"0"0"-247"16,0 0 33-16,0 0-19 0,0 0-11 15,0 0 1-15,0 0-21 16,12 0-4-16,-10 0 12 16,-2 0-8-16,0 0-7 15,0 0-4-15,0 0-3 16,0 0 1-16,0 0 0 16,0 0-3-16,0 0-12 15,0 0 0-15,-4 0-5 16,-8 0-3-16,-1 0 2 15,-1 0-1-15,-3 0 2 16,-1 0-1-16,1 0 1 16,-2 0 0-16,9 0-3 15,0 0 3-15,1 0 5 16,3 0 2-16,4 0 7 0,0 0 14 16,-1 0-5-16,3 0 11 15,0 0 5-15,0 0-9 16,0 0 1-16,0 0-12 15,0 0 1-15,0 0-14 16,0 0 2-16,11 0-7 16,16 0 0-16,6-6 9 15,9 0-7-15,1 0-2 16,-1-2-1-16,-1 0 1 16,-8 4-1-16,-6 0 0 15,-14 2 0-15,-11 2 0 16,3 0 0-16,-5 0 0 15,0 0 3-15,0 0 0 0,0 0 1 16,0 0-3-16,0 0-1 16,0 0-5-16,0 0-16 15,0 0-36-15,0 0-68 16,0 0-71-16,0 0-272 16</inkml:trace>
  <inkml:trace contextRef="#ctx0" brushRef="#br1" timeOffset="129678.13">7895 4983 671 0,'0'0'91'0,"0"0"36"16,0 0-39-16,0 0-39 15,0 0-7-15,0 0 2 16,0 0-6-16,0 0 7 16,0-14-28-16,0-2-17 15,0-2 0-15,2-1-1 0,10 3 1 16,-1 2-1-1,0 5-1-15,-5 3 2 0,-1 3-1 16,2 3 1-16,-3 0 0 16,3 0 3-16,2 14-3 15,2 11 3-15,0 5 4 16,-5 4-3-16,4 0 6 16,-4-8-9-16,1-6 0 15,-5-8 1-15,0-8 0 16,-2-4 3-16,2 0 7 15,-2 0 9-15,0 0 16 16,0 0-6-16,6-18-14 16,0-11-11-16,9-12-6 15,6-3-3-15,1 4 1 16,0 8 2-16,-6 10-2 0,-10 9 0 16,1 9 2-16,-7 4 0 15,0 0-2-15,2 0 1 16,3 29 1-16,4 9 1 15,2 8 2-15,0 0-2 16,2-4-1-16,1-8-3 16,6-8 3-16,-6-10 0 15,-4-8-1-15,-5-6 1 16,-1-2 0-16,0 0 0 16,10-4 0-16,1-18 1 15,12-12 3-15,-2-4-3 16,0 0 3-16,-1 2-4 0,-2 8-1 15,-6 8 1-15,-5 11 0 16,-7 6 0-16,-4 3-1 16,0 0 0-16,0 0 0 15,0 5-2-15,0 20 0 16,5 7 2-16,4 6 2 16,4 0-2-16,3-2 1 15,1-4-1-15,-1-8 1 16,5-8-7-16,-4-8-5 15,1-5 0-15,2-3 9 16,-2 0-4-16,0-11 7 16,-1-10 1-16,2-5 0 0,-4-6 1 15,-6 1-2-15,-2-3-1 16,-7-2 1 0,0 2 3-16,0 5-3 0,-23 5 2 15,-4 8 1-15,-2 7-2 16,-4 7 1-16,2 2-2 15,2 0 5-15,6 2-5 16,10 14 0-16,5 3-1 16,8 4 0-16,0 4-3 15,4 0 3-15,21-3-4 16,8-5 2-16,5-7 6 16,4-4-3-16,-4-8 0 15,4 0 1-15,-2-8 4 16,-3-17-5-16,-4-3 5 15,-4-3-3-15,-12 1-2 0,-5 2-2 16,-12 3 2-16,0 4 0 16,0 4-3-16,-14 4 0 15,-6 9-1-15,0 1 2 16,0 3-13-16,5 0 10 16,-1 7 4-16,7 7-4 15,5-1 4-15,4-1-6 16,0 1 4-16,0-1 2 15,8-2-8-15,5 1 7 16,8-1 0-16,1-3 3 16,-2 0-4-16,-2 2 6 15,-2 0-3-15,-3 3 0 0,0-1-1 16,-6 2 1 0,4 1-4-16,-7 0 3 0,3-6 1 15,-2 2 3-15,-3-6-3 16,3 1 0-16,-3 2-3 15,0-3 3-15,0-2 0 16,-2-2 1-16,2 2 1 16,-2-2 1-16,0 0-1 15,5 0 6-15,-1 0 3 16,8-4-4-16,3-14-2 16,5-8-2-16,-5 0-3 15,6-1 0-15,-7 4-5 16,-4 3 5-16,3 4 0 0,-5 3 0 15,-6 9-4-15,-2 2 2 16,0 2 1-16,0 0 0 16,0 0-2-16,0 0 0 15,0 9-3-15,4 11 5 16,3 4 1-16,-3 1 0 16,0 3 1-16,8-3 3 15,-3-7-4-15,-1-6 0 16,-1-6 0-16,0-4 4 15,2-2-1-15,-3 0 0 16,6 0 0-16,3-17 4 16,1-9-2-16,4-6-4 15,0-6-1-15,-3 4 2 0,4 4-3 16,-7 12 1-16,-6 10 0 16,-8 6-1-16,0 2-5 15,5 0-1-15,-5 10 5 16,2 14 2-16,0 9 3 15,0-4 1-15,-2-2-3 16,2-5 4-16,3-10-1 16,-2-4-2-16,-1-6-1 15,0-2 2-15,0 0 3 16,0 0-1-16,3-2 7 16,3-21-1-16,6-5-9 15,-1-4 0-15,3 5-1 16,-3 6-1-16,1 8 0 15,-5 4-2-15,-3 9-3 0,1 0 0 16,-1 0-1-16,2 14 3 16,0 10 2-16,3 3 1 15,3 0 1-15,-1-1-1 16,-1-7-1-16,1-7 1 16,-5-6-1-16,4-6 0 15,5 0-3-15,8-8-9 16,8-19-13-16,5-1-39 15,1-2 14-15,-8 1-37 16,-10 5 56-16,-2 1 28 0,-9 7 2 16,-4 6 2-16,-6 2 0 15,0 0 29-15,0 2 26 16,-10-1-25-16,-7 0 0 16,-4 3-3-16,6 2-9 15,-5 2-13-15,2 0 1 16,-2 0-3-16,6 10-1 15,-1 11-4-15,1 2 5 16,10 3-2-16,4 2 2 16,0-1-3-16,0-6 3 15,4 0-3-15,10-10 0 16,1-2 1-16,-1-6-1 16,1-3 9-16,8 0 5 15,-3-12 1-15,0-7-3 16,-2-6-10-16,-5 1-1 0,-7 2 5 15,0 6 3-15,-4 4-3 16,-2 7 6-16,0 2-1 16,0 3 2-16,0 0-6 15,0 0-7-15,0 0-3 16,0 10 0-16,0 12-1 16,0 3 4-16,0-2 0 15,4-3-3-15,11-1 2 16,1-7 0-16,7-3 0 15,1-6 1-15,0-3 0 16,10 0 0-16,-5-5 2 16,2-18 1-16,-4-3 2 0,-5-5-3 15,3-3-1 1,-10-7-1-16,-11-5 7 0,2-12-1 16,-6-7 1-16,0 2 3 15,0 8-5-15,-12 10 1 16,1 18-2-16,-1 11 5 15,4 9-4-15,1 5-5 16,-7 2-4-16,1 0 1 16,3 21-2-16,-2 15-1 15,10 13 5-15,2 11-2 16,0 5 2-16,16-3 1 16,5-4 0-16,8-5 0 15,0-12 0-15,8-9 0 16,-4-11 0-16,-4-11-3 15,0-10 2-15,-5 0-14 0,-6-13-25 16,-3-15-82-16,-15 4-161 16,0 2-594-16</inkml:trace>
  <inkml:trace contextRef="#ctx0" brushRef="#br1" timeOffset="132177.6">7766 5687 492 0,'0'0'149'0,"0"0"-100"0,0 0 54 16,0 0-25-16,0 0-6 16,0 0-24-16,0 0-1 15,9 56-3-15,-1-56-12 16,4 0 11-16,3 0 0 15,6-12 3-15,3-12-9 16,-1-10-21-16,-4-3-4 16,-5-4-8-16,-5-4 6 15,-3-5-9-15,-6 0 0 16,0 4 3-16,0 12-4 16,0 15 1-16,0 14-1 15,0 1 0-15,0 4-1 16,0 0-9-16,0 0 1 15,0 0-6-15,-4 9 1 0,-5 20 10 16,7 9 2-16,-3 6-1 16,5 5 3-16,0-1-1 15,0-1 0-15,16 0-2 16,4-5 1-16,2-6 2 16,-2-12 0-16,5-9-1 15,-8-6-2-15,-3-7-2 16,1-2 0-16,4 0-1 15,-1-11-3-15,-1-10 7 16,1-4 2-16,-5 0-4 0,1 1 4 16,-12 3-3-16,3 9 6 15,-5 4-4-15,0 6 2 16,0 2-2-16,0 0-3 16,0 0-8-16,0 2-1 15,0 18 6-15,0 3 7 16,0 3-3-16,8-3 2 15,3-4 2-15,3-6-3 16,-5-4 1-16,-3-6 1 16,-1 0 0-16,4-3 0 15,2 0 1-15,3-10 3 16,3-15-3-16,3 2 2 16,-1-1-2-16,-2 4-1 15,-3 3 0-15,-8 9-1 16,3 3 1-16,-7 5-3 0,-2 0 1 15,0 0 0-15,2 1-9 16,0 18 9-16,8 7 0 16,-6-1 2-16,5 1 0 15,2-9 0-15,-4-2 0 16,0-10 0-16,-1-1 2 16,-4-2 0-16,7-2 0 15,3 0 12-15,5-6 4 16,3-14-3-16,9-2-12 15,-4 0-1-15,0 0-2 16,-6 6 1-16,-5 4 0 16,-5 5-1-16,-7 7-1 0,0 0-7 15,0 0 1 1,0 17 2-16,-2 4 5 0,8 6 0 16,-4-3 5-16,-2-4-3 15,7-6-2-15,-3-7 8 16,-1-4-7-16,0-3 1 15,-1 0 5-15,7 0 12 16,5-17 6-16,6-10-14 16,5-4-9-16,-3-3-1 15,1 5 2-15,-2 2-3 16,-8 9-5-16,-7 10 5 16,-2 8-2-16,-2 0 0 15,0 3-6-15,3 20 1 16,-1 5 7-16,4 4-3 15,1-2 4-15,4-4-1 0,5-9 6 16,3-5-6-16,1-9-6 16,5-3 4-16,5 0 2 15,1-5 2-15,1-19 2 16,-3-2 0-16,-2-2-4 16,-4 0 0-16,-4-4 0 15,-8-3 1-15,-6 2 0 16,-4-1-1-16,-5 11-11 15,0 9 6-15,0 8 5 16,-14 6-8-16,-11 0-2 0,1 24 2 16,2 7 2-1,1 3 5-15,15-2 0 0,4-3 0 16,2-2 1-16,0-4 0 16,20-2 4-16,7-5-3 15,1-4 7-15,3-5-2 16,1-7-3-16,-6 0-3 15,3 0 0-15,-13-19-53 16,-3-3-75-16,-8-2-94 16,-5 1-305-16</inkml:trace>
  <inkml:trace contextRef="#ctx0" brushRef="#br1" timeOffset="132570.44">8327 5444 541 0,'0'0'130'0,"0"0"-10"0,0 0-23 16,0 0-29-16,0 0-32 16,0 0-7-16,0-2-11 15,0 2-13-15,0 0 5 16,0 0-8-16,5 0 8 15,-2 0-2-15,-3 0-3 16,2 0 2-16,-2-4-4 16,0-10-3-16,0-1-67 15,-10 1-55-15,-19 11-156 16</inkml:trace>
  <inkml:trace contextRef="#ctx0" brushRef="#br1" timeOffset="132741.73">7702 5613 834 0,'0'0'114'15,"0"0"-40"-15,0 0-21 16,0 0-35-16,0 0-13 16,0 0-3-16,158-65-2 15,-96 49-116-15,5 0-219 16</inkml:trace>
  <inkml:trace contextRef="#ctx0" brushRef="#br1" timeOffset="133221.74">9458 5358 611 0,'0'0'142'16,"0"0"-30"-16,0 0 17 15,0 0-58-15,0 0-33 16,0 0 4-16,-3-2-15 16,3 9-19-16,0 25-5 15,0 11 29-15,0 11-1 16,8 4-14-16,-4 0-7 15,0 0-9-15,3-3 8 16,-3-9-9-16,1-10-1 16,4-11-1-16,0-11 2 0,1-7-12 15,4-7-62 1,7 0-32-16,-4-10-40 0,1-13-106 16,-11-6-282-16</inkml:trace>
  <inkml:trace contextRef="#ctx0" brushRef="#br1" timeOffset="133977.21">9371 5624 747 0,'0'0'110'15,"0"0"14"-15,0 0-48 16,0 0-39-16,0 0-26 16,0 0-11-16,58-33 1 15,5 18-2-15,10 8-45 16,1 4-83-16,-5 3-43 15,-11 0 7-15,-14 3-36 0,-11 6 54 16,-12-1 97-16,-13-2 50 16,-8-3 120-16,0-3 132 15,0 0-87-15,0 0-67 16,-13-3-28-16,-3-11-6 16,-1 2-21-16,-1-2-3 15,-3 4 1-15,4 5 8 16,-1 0-9-16,3 5 8 15,-6 0-27-15,6 0-9 16,1 20-10-16,1 11-2 0,11-1 2 16,0 2-2-1,2-2 0-15,0-6-2 0,2-4 1 16,18-8 0-16,-2-5 1 16,-1-7 5-16,6 0-5 15,-1 0 7-15,7-21 5 16,-4-5-5-16,0-1-7 15,-6-1 7-15,-3 7-7 16,-5 5 3-16,-7 9-3 16,-4 6 0-16,0 1 2 15,0 0-2-15,5 1-10 16,-5 22-4-16,4 4 11 16,1 2 2-16,-3-3-4 15,7-8-2-15,0-9-9 16,0-4 1-16,6-5 4 0,6 0-2 15,-4-12 13 1,3-14 1-16,7-11-1 0,-4 1 2 16,-6-9-1-16,1-8 0 15,-3-5 1-15,4-4 0 16,-11 6 3-16,1 16 1 16,-9 18 3-16,0 15 14 15,0 7 3-15,0 0-15 16,0 4-11-16,0 27-6 15,-11 17 3-15,5 15 1 16,-1 6 1-16,7-2 1 16,0-9-3-16,0-10-15 0,0-11-60 15,0-8 9 1,9-15-29-16,11-10-19 0,4-4-61 16,5-9-146-16</inkml:trace>
  <inkml:trace contextRef="#ctx0" brushRef="#br1" timeOffset="134812.82">10401 5436 890 0,'0'0'63'15,"0"0"11"-15,0 0-7 0,0 0-49 16,0 0-1-1,0 0-6-15,-74 22-5 0,49-1 5 16,6 4 2-16,-6 3 8 16,7 0-6-16,3 3-6 15,1-2 2-15,10 0-11 16,4-3 0-16,0-2 0 16,0-4-1-16,18-4 1 15,1-8 0-15,10-4 0 16,10-4-3-16,1 0 3 15,4-9-6-15,1-17-8 16,-3 1-12-16,-9-3 13 0,-4 0 13 16,-6-3 1-1,-9 2 5-15,-8-1-3 0,-6 0 20 16,0 7-4-16,0 2 6 16,-14 12 0-16,1 4-13 15,-3 5-6-15,1 0-6 16,-3 19-4-16,1 11 2 15,5 2 0-15,3 7-1 16,9-4-7-16,0-2 3 16,9-3-4-16,16-9-3 15,6-4-2-15,4-9 4 16,8-8 8-16,-1 0 0 16,1 0 3-16,-5-18 1 15,-5-6 0-15,-6-1-3 16,-10 4 3-16,-3 0 0 0,-7 4 1 15,-7 0 11-15,0 5-2 16,0 4 11-16,0 6-2 16,-7 2-8-16,1 0-8 15,-8 14-3-15,3 12 1 16,-1 2-1-16,12-2 3 16,0-6 3-16,0-4-6 15,0-7 0-15,0-5 2 16,0-4 9-16,12 0 3 15,5-8 18-15,12-16-15 16,-2-7-8-16,2-2-7 16,2 0-2-16,-4 8 1 0,-11 4 2 15,-5 12-2 1,-9 6-1-16,-2 3-1 0,0 6-2 16,0 18 0-16,0 12 3 15,0 3 2-15,0-6-2 16,0-2 0-16,13-9 0 15,1-9 0-15,-3-4-1 16,-5-8-13-16,6-1-41 16,-10 0-87-16,-2-5-89 15,0-12-398-15</inkml:trace>
  <inkml:trace contextRef="#ctx0" brushRef="#br1" timeOffset="135944.9">8007 6902 706 0,'0'0'61'0,"0"0"10"16,0 0 23-16,0 0-34 15,0 0 6-15,140-42-3 16,-102 6-22-16,0-9-26 16,-5-3-6-16,3-4 0 15,-9-2 9-15,-5-5-9 16,-7-2-3-16,-5-5 1 15,-10-3-6-15,0 6 1 16,0 8-2-16,-14 15 0 16,1 19 1-16,6 8-1 0,2 13-2 15,1 0-9 1,-2 13-5-16,-1 25 10 0,3 20 5 16,4 8-4-16,0 4 1 15,0-3 4-15,17-2 0 16,1-7-1-16,5-8 1 15,-4-10 0-15,2-8 1 16,-8-10 0-16,-2-9-2 16,-2-8-3-16,-5-5-2 15,3 0 3-15,2 0-3 16,4-19 5-16,8-9 1 16,-2-5-4-16,-1 0-6 15,3 4-4-15,-8 7 1 16,-5 10 2-16,-8 8 9 15,8 4-6-15,-6 0 1 0,2 9-1 16,5 14 7-16,-3 5 1 16,13 4 0-16,-2-4 0 15,3 0 0-15,7-10 0 16,-2-5-1-16,-3-9 1 16,-2-4 0-16,-2 0-1 15,-3-11 1-15,1-13 3 16,-5-4-3-16,-7-2 0 15,-4 0 4-15,0-4-1 16,0-2-2-16,-2 2 0 16,-19 6-1-16,-6 10 0 15,-2 10 0-15,0 8 0 0,-5 0-1 16,5 18-2-16,9 8 3 16,5 2 3-16,7 0-2 15,8 0-2-15,0-6 1 16,12-2 0-16,10-8 1 15,2-4-1-15,3-6 1 16,2-2-6-16,-6 0 3 16,-4-5-37-16,-7-14-70 15,-8-3-112-15,-4 0-132 16</inkml:trace>
  <inkml:trace contextRef="#ctx0" brushRef="#br1" timeOffset="136122.18">8223 6423 658 0,'0'0'296'15,"0"0"-233"-15,0 0-13 16,0 0-24-16,0 0 20 16,131-2 10-16,-44-19-56 15,5 0-2-15,-1-2-163 16,-8 5-453-16</inkml:trace>
  <inkml:trace contextRef="#ctx0" brushRef="#br1" timeOffset="137796.35">9513 6302 679 0,'0'0'133'16,"0"0"-70"-16,0 0 32 15,0 0-48-15,0 0-16 16,0 0-4-16,-89 68-11 15,80-25-5-15,3 6 2 16,4 2-5-16,2-3 3 16,0-5-7-16,0-11-3 15,4-11 4-15,7-7-2 16,-4-6-3-16,6-8 1 16,3 0 2-16,8 0 2 15,3-22-3-15,4-6 4 16,-2-6-4-16,-2-2-1 0,-7 2-1 15,-7 6 0-15,1 12-1 16,-14 7 1-16,0 8 2 16,0 1-1-16,0 0-1 15,0 1-8-15,0 24 0 16,-9 7 8-16,4 2 0 16,5 0-1-16,0-2 1 15,7-6-1-15,9-6 0 16,-1-6 1-16,3-6 0 15,3-8 2-15,-2 0 1 16,1-6 7-16,5-18-2 16,-8-7-3-16,2-1-3 0,-11-6 0 15,-6 4-2 1,-2 2 1-16,0 6-1 0,-6 11-1 16,-19 5 0-16,-6 10-11 15,-7 0 8-15,3 1 2 16,-3 18-8-16,11 0 10 15,7 1-1-15,9-5-2 16,7-6 0-16,4 0-3 16,0-5-7-16,19-3 9 15,17-1 1-15,9 0-3 16,4-5 3-16,4-9 1 16,-6 2-2-16,-7 4 4 15,-9 6 0-15,-2 2 1 16,-8 0-1-16,-6 0 1 15,-3 18-1-15,-6 4 4 0,-4 4-2 16,0-5 3-16,-2 0-1 16,0-9 5-16,0-4 2 15,0-5-6-15,0-3 0 16,0 0 5-16,0 0 0 16,0 0 1-16,0-11-4 15,0-15-7-15,13-7-15 16,8-4 10-16,1 1-1 15,5 5-8-15,0 10 7 16,0 8-2-16,-8 12 4 0,-3 1 4 16,-3 0 1-1,1 14-2-15,-5 12 2 0,-3 6 5 16,-6 3-2 0,5-4 2-16,-5-6 5 0,0-6 6 15,0-11 5-15,0-4-5 16,0-4-3-16,0 0 5 15,0 0-5-15,2-2-1 16,5-20-9-16,8-12-3 16,-2-4-13-16,10-1-16 15,-5 10 1-15,-1 9 8 16,-5 10 0-16,-3 8 7 16,-5 2 4-16,-2 0 2 15,0 14 6-15,4 12 1 16,-4 4 0-16,4 0 0 0,1 2 0 15,1-8 0 1,11-4 0-16,-11-8 0 0,8-8 0 16,-5-4 2-16,3 0 4 15,1-8 3-15,1-16-5 16,-1-4-1-16,-4-2 6 16,1-2-3-16,-6-1 6 15,3 6-3-15,-5 3-5 16,2 8 7-16,-6 7 0 15,0 7 15-15,0 2-2 16,0 0-18-16,0 27-6 16,-8 12 2-16,-3 14 11 15,9 5-8-15,0 10 3 16,2 2-4-16,0 6-2 0,0 3 5 16,0-5-6-16,0-8 19 15,0-15-16-15,0-19-1 16,0-14-3-16,0-13-1 15,0-5-28-15,0-4-45 16,0-23-80-16,0-17-188 16,-9-3-292-16</inkml:trace>
  <inkml:trace contextRef="#ctx0" brushRef="#br1" timeOffset="138363.43">10374 6421 777 0,'0'0'39'0,"0"0"22"16,0 0 45-16,0 0-61 16,123-68 15-16,-92 65-11 15,0 3-13-15,-2 0-18 16,-6 8-6-16,-8 16-7 16,-11 5-1-16,-4 1-3 15,0 0 1-15,-13-1-1 16,-14-2 8-16,-4-8-8 15,2-4 0-15,2-7-1 16,9-8-2-16,5 0-9 16,0 0-17-16,10-14-16 15,3-12-13-15,0-3 9 0,12 3 16 16,10 1-7-16,10 1-5 16,-1 2 13-16,-2-2 5 15,0-1 3-15,-8-5 9 16,6 1 12-16,-4-5 2 15,-3-3 2-15,-5 1 23 16,-4-2 6-16,-9 1 10 16,-2 2 9-16,0 0 5 15,0 9-15-15,0 6 5 16,-2 11-4-16,-2 6 3 16,2 1-12-16,2 2-9 15,-5 0-11-15,5 0-12 16,0 26 0-16,-2 18 5 0,2 9 7 15,0 7 2-15,0 6 8 16,2-3-12-16,11-2 16 16,3-10-15-16,-5-9-10 15,-1-8 0-15,-6-12-2 16,-2-10-2-16,7-6-28 16,-3-6-59-16,10 0-78 15,3-23-33-15,-4-6-167 16</inkml:trace>
  <inkml:trace contextRef="#ctx0" brushRef="#br1" timeOffset="139195.03">10860 6374 655 0,'0'0'72'16,"0"0"27"-16,0 0-10 16,0 0-27-16,0 0-12 15,0 0-3-15,27 63-14 16,-16-63-7-16,0 0-9 15,3 0 8-15,1-10-5 16,3-10-9-16,-5-5-4 16,-6 3 4-16,0-5-3 15,-7 3 0-15,0 2-4 16,0 1-2-16,0 11-2 16,0 6 1-16,0 4-1 15,-7 0-9-15,-9 0 0 16,-4 23 4-16,-2 4-2 15,8 5 5-15,10 2 2 0,4 1-1 16,0-1-1-16,0-4 2 16,14-4 1-16,3-6-1 15,8-8 1-15,0-10 2 16,-4-2 2-16,8-4 5 16,0-24-2-16,5-5-2 15,-10-6-2-15,5-10-3 16,-2-5 0-16,0-10-1 15,-4-10 0-15,-8-7-10 16,-9-4 3-16,-6 3 4 0,0 13 2 16,0 21 1-1,-13 18 1-15,0 16 14 0,-1 11-8 16,6 3-7-16,-6 0-7 16,3 26 1-16,5 20 2 15,1 9 1-15,5 15 2 16,0 6 0-16,11 5 1 15,7 1 0-15,2-4 1 16,2-8 0-16,3-8 2 16,0-11 5-16,-4-13-5 15,6-12 1-15,-4-12-4 16,-1-13 3-16,7-1-2 16,0-14 0-16,7-18-1 15,-3-7-1-15,-6-1-7 16,-10-7 5-16,-3 3 3 0,-7 6-2 15,-7 10-4-15,0 13 3 16,0 8 3-16,-13 7-10 16,-10 0 10-16,-4 19-7 15,9 11 5-15,7 7 0 16,11 3 2-16,0 1-3 16,16-3 0-16,18-6 3 15,1-6 0-15,5-8 0 16,5-9 3-16,-3-9-2 15,-4 0 2-15,-5-3-3 16,-4-19-29-16,-13-4-36 16,-3-5-5-16,-13-1-42 0,0-2-117 15,-13-4-304-15</inkml:trace>
  <inkml:trace contextRef="#ctx0" brushRef="#br1" timeOffset="139385.44">11000 6021 922 0,'0'0'124'15,"0"0"-76"-15,0 0 50 16,118-29-28-16,-46 15-35 16,-1-3-2-16,0 5-6 15,-8 2-20-15,-20 5-7 0,-19 5-51 16,-17 0-112-1,-7 7-157-15</inkml:trace>
  <inkml:trace contextRef="#ctx0" brushRef="#br1" timeOffset="140427.42">7902 7615 629 0,'0'0'129'0,"0"0"-19"16,0 0 12-16,0 0-54 16,0 0-19-16,0 0-13 15,49-67-8-15,-47 47 1 16,-2-6-1-16,0-2-6 16,-2-2-14-16,-16-1-2 15,-4 4 1-15,-5 10-6 16,-2 8-1-16,7 6-1 15,-3 3-7-15,0 4-1 0,2 24-1 16,0 10 1-16,3 6-2 16,7 5 7-16,11-4-5 15,2-4-2-15,4-7 6 16,23-6 4-16,2-10 1 16,2-8-1-16,0-8 1 15,-2-2 0-15,2-8 2 16,-2-20 11-16,0-10 3 15,5-4-2-15,-13-1-11 16,-5 3-3-16,3 5 0 0,-13 8 0 16,-4 10 2-1,-2 10 7-15,0 5-9 0,0 2 9 16,0 0-9-16,0 4-5 16,0 22-5-16,0 4 7 15,9 6 1-15,5-2 0 16,1-8-2-16,3-1 3 15,-1-11-29-15,4-9-55 16,-1-5-5-16,2 0-50 16,0-9-114-16</inkml:trace>
  <inkml:trace contextRef="#ctx0" brushRef="#br1" timeOffset="142343.47">8298 7386 642 0,'0'0'151'16,"0"0"-55"-16,0 0 1 16,0 0-44-16,0 0-10 15,0 0 1-15,-19-25 1 16,7 25-5-16,-3 0-27 16,-5 0-6-16,-3 10-7 15,-1 8 0-15,6 6 0 16,5 4-1-16,4 6 1 15,9 1-2-15,0-4 0 16,0-2 1-16,11-7-2 16,11-6-3-16,3-6 5 15,4-6 1-15,4-4-2 16,0 0 0-16,8-20 2 0,-3-10 2 16,-3-6-2-16,-6-7-1 15,0-3 1-15,-6-2 2 16,-10-2-2-16,-7-6 0 15,-6-4 0-15,0 0 2 16,0 2-2-16,0 15 1 16,-4 16 1-16,-5 13 0 15,9 7 5-15,-4 7-4 16,4 0-3-16,-4 0-2 16,-1 18-8-16,2 17 10 15,3 10-3-15,0 14 3 16,0 0 0-16,16 4 1 15,7-1-1-15,-4-6 0 0,4-3 0 16,-3-10 2-16,-5-7-1 16,-1-14-1-16,-3-7-3 15,-2-11 3-15,-2-4-1 16,2 0-8-16,6-19 7 16,3-10 1-16,0-6-15 15,-5-1-15-15,3 2 5 16,-3 6 2-16,0 8 6 15,-5 8 3-15,-4 10-8 16,0 2 6-16,-4 0-1 16,5 7 17-16,-1 18 0 15,0 5-1-15,6 4 2 0,-4 2 2 16,13-6-2-16,-4-4 0 16,1-10 0-16,-5-5 1 15,-1-8 1-15,-3-3 6 16,0 0 20-16,6-3-7 15,3-21-8-15,-1-3-9 16,4-1-1-16,-4 1-1 16,-1 4-2-16,-6 5 2 15,-1 8-4-15,-3 6 2 16,-2 4 0-16,0 0-1 16,8 0-3-16,-1 19 2 15,-1 7 2-15,8-1 2 16,-3 4-2-16,8-5-1 0,-5-5 1 15,-1-4-1-15,-2-9 1 16,-4-5 1-16,4-1 2 16,-3 0-3-16,3-15 5 15,-7-11-5-15,6-2 1 16,-5-3 0-16,-3 1 1 16,-4 2-2-16,0 2 0 15,0 10 0-15,0 5 1 16,0 11-1-16,-2 0-2 15,-5 0-1-15,0 0 1 16,7 7 1-16,0 9-4 16,0 2 0-16,2-1 2 0,14-3 1 15,2-1 0-15,0-6-1 16,4-6-1-16,3-1 2 16,2 0 1-16,4-14 1 15,0-6-3-15,-2-2 3 16,-7 2-5-16,-4 3 4 15,-14 6 1-15,3 5 0 16,-7 0 9-16,0 6 16 16,0 0-2-16,0 0-4 15,0 2-16-15,-7 22-3 16,1 4 0-16,6 2 1 16,0 1 2-16,0-6-3 15,2-3 0-15,11-6 0 16,3-5 3-16,-1-7-1 15,3-4 1-15,7 0 3 0,6-8 15 16,0-12 14-16,-2-9-23 16,-2 0-9-16,-7-4 0 15,0-4 3-15,-5 0-4 16,-5-7 5-16,-10-10-2 16,0-8 7-16,-2-7-12 15,-21-3 4-15,-2 6 1 16,3 10-3-16,2 14 4 15,2 18-1-15,5 8 1 16,1 12-1-16,10 4-4 0,2 0-1 16,-2 0-4-1,0 26-9-15,0 21 8 0,2 16 5 16,0 13 0-16,6 7 1 16,15-1-2-16,-3-5 1 15,-1-6 0-15,1-11 0 16,9-11-2-16,-1-12 2 15,-1-14-1-15,-5-14-3 16,5-9 3-16,2 0 0 16,2-14 1-16,4-18-1 15,-2-8 1-15,-2 1-26 16,0 2 0-16,-5 7 0 16,-8 10 11-16,-3 12 5 15,-11 4 6-15,-2 4-5 16,0 0 9-16,0 4-13 0,0 19 8 15,0 0 5-15,0 5 2 16,10-2 2-16,5-5 2 16,3-1 5-16,7-6 7 15,0-9-12-15,-4-5-3 16,4 0 1-16,0 0 2 16,-1-9-5-16,0-12 0 15,-1-1-1-15,-5 0 3 16,-5-1 1-16,-1 4-1 15,-4 3 10-15,-6 4 10 16,3 8 2-16,-5 2 4 16,0 2-21-16,0 7-8 15,0 32-4-15,0 17 3 0,-7 15 1 16,-7 1 0-16,-1 2 0 16,1-4 0-16,-5-6 1 15,-4-8 0-15,-1-9 1 16,-1-15 28-16,3-10-2 15,0-8-11-15,-1-11-11 16,-4-3-6-16,6 0-10 16,-8-21-40-16,-2-16-35 15,-3-11-36-15,-2-10-36 16,0-6-114-16,-1-4-247 16</inkml:trace>
  <inkml:trace contextRef="#ctx0" brushRef="#br1" timeOffset="142588.97">9400 7108 621 0,'0'0'154'0,"0"0"-93"16,0 0 62-16,0 0-44 15,163-38-5-15,-83 14 8 16,4 3-18-16,-3 0-30 16,-19 5-34-16,-17 7-6 0,-21 6-54 15,-17 1-20-15,-7 2-21 16,0 0-65-16,-31 0-57 16</inkml:trace>
  <inkml:trace contextRef="#ctx0" brushRef="#br1" timeOffset="142876.62">9293 7062 666 0,'0'0'142'16,"0"0"-84"-16,0 0 8 15,0 0-34-15,0 0-14 16,0 0 26-16,-23 58-3 16,23-54-17-16,8-1-8 15,0-3-5-15,5 0-4 16,1 0 4-16,-5-9-9 16,-3-1-2-16,-6 2-34 15,0 3-37-15,-6 5-81 16,-23 0-198-16</inkml:trace>
  <inkml:trace contextRef="#ctx0" brushRef="#br1" timeOffset="143160.15">8813 7166 900 0,'0'0'124'0,"0"0"-70"16,0 0-10-16,0 0-29 15,0 0-3-15,0 0 29 16,14 19-1-16,-3-14-23 16,1-3-16-16,-6 1 3 15,3-3-4-15,-3 0 0 16,4 0 0-16,-6 0-37 15,-4-14-46-15,0-3-36 0,-2 2-69 16,-25 0-290-16</inkml:trace>
  <inkml:trace contextRef="#ctx0" brushRef="#br1" timeOffset="143314.44">8339 7185 382 0,'0'0'611'0,"0"0"-559"16,0 0-15-16,0 0-15 0,0 0-22 16,0 0 0-1,102-12-57-15,-68 7-245 0</inkml:trace>
  <inkml:trace contextRef="#ctx0" brushRef="#br2" timeOffset="152960.14">9571 1441 680 0,'0'0'50'0,"0"0"-16"16,0 0 72-16,0 0-5 0,0 0-44 16,0 0 0-1,0 0 6-15,-13 0-18 0,13 0-8 16,0 0-4-16,0 0-6 15,0 0-10-15,0 0 5 16,0 0-2-16,0 0-6 16,0 0-2-16,0 0-5 15,0 0 5-15,0 0-12 16,0 0 0-16,0 0 4 16,13 0-2-16,16 10 2 15,12 4-2-15,10 1 0 16,11 1 2-16,12 4-4 15,11 3 2-15,11 7-2 16,10 2-5-16,8 5 5 16,2 5 0-16,11 0 1 0,-4 2-1 15,-1-5 0-15,-6-4 0 16,-4-3 1-16,-12 1-1 16,-6-3 0-16,-14-2 3 15,-9-3-3-15,-4-4 0 16,-11-5-1-16,-12-2 2 15,-5-4 3-15,-6-2-4 16,-2-2-1-16,-2 0 1 16,-2 0-2-16,-5-1 4 15,-4-4-3-15,-7 3 1 16,-2 0-4-16,-2-1 4 16,-3-3 0-16,-2 0 0 0,-2 0-1 15,2 0 1 1,-2 0 1-16,0 0-1 0,0 0 0 15,0 0-1-15,0 0-1 16,0 0 2-16,0 0-1 16,0 0-11-16,5 0-25 15,-5 0-65-15,0 0-152 16,-20 0-568-16</inkml:trace>
  <inkml:trace contextRef="#ctx0" brushRef="#br2" timeOffset="154414.66">11631 2282 792 0,'0'0'134'15,"0"0"-54"-15,0 0-4 16,0 0 2-16,0 0-5 16,0 0-25-16,9-16-25 15,-4 42-16-15,8 20 4 16,0 16 9-16,-1 8-9 16,-4 4-2-16,-1-1-9 0,-7-8-1 15,0-4 1 1,0-11 0-16,0-16 0 0,-9-12-26 15,5-12-49-15,4-10-76 16,0-8-50-16,0-33-299 16</inkml:trace>
  <inkml:trace contextRef="#ctx0" brushRef="#br2" timeOffset="154743.17">11620 2330 664 0,'0'0'62'0,"0"0"28"16,0 0 22-16,0 0-63 0,0 0-13 15,56-117-1-15,-14 95-8 16,0 0 5-16,10 8 0 16,-7 11-5-16,-10 3-19 15,-8 0-4-15,-12 14-1 16,-8 16-6-16,-7 9 6 15,0 6-3-15,-29-3 4 16,-7-6-2-16,-1-6 5 16,-1-6-6-16,5-8 0 15,10-6-1-15,5-6 0 16,9-4-28-16,9 0-28 16,0-18-31-16,13-4-76 15,18 2-49-15,12 4-193 0</inkml:trace>
  <inkml:trace contextRef="#ctx0" brushRef="#br2" timeOffset="156203.82">12042 2516 489 0,'0'0'85'16,"0"0"4"-16,0 0 10 15,0 0-17-15,0 0-30 16,0 0 8-16,48-3-22 16,-34-12-14-16,1-2-7 15,-5-6-4-15,-6 0-3 16,3-3 1-16,-7-1 1 15,0 5 2-15,0 4-3 16,-7 7 0-16,0 6-8 16,-4 5-3-16,-2 0-6 15,1 0 4-15,-3 18 1 16,1 8-3-16,1 8 4 16,5 2 0-16,8 5-1 0,0-2 0 15,0-3 2 1,6-2-2-16,9-7 1 0,10-5 0 15,-5-6 6-15,7-8 0 16,-3-7 8-16,8-1 15 16,-4 0-9-16,3-4-14 15,-4-10-1-15,-2 0-3 16,-5-4-1-16,-7 3 1 16,3 1 5-16,-5-5-5 15,3 5-3-15,-3 1 3 16,-5 0-1-16,-4 7-1 15,6 4 0-15,-8 2 1 0,0 0 5 16,0 0-6-16,2 0 2 16,-2 0-2-16,2 0 5 15,-2 0-6-15,0 0 1 16,0 0-5-16,0 0 3 16,0 0 3-16,0 0-1 15,0-2 0-15,0 2 1 16,0 0 0-16,0 0 0 15,0 0-1-15,0 0 0 16,0 0 0-16,2 0-1 16,-2 0 0-16,0 0 1 15,0 0-1-15,5 0 1 16,-3-3-4-16,2-2 4 16,-2 1 0-16,3-4 0 15,2 0-1-15,-3-1 1 0,7-6 3 16,2 3-3-16,-1 0-1 15,-1-2 1-15,-2 0 0 16,2 2 0-16,-7-2 0 16,5 2-3-16,-5-2 3 15,2 0 0-15,-4-1 1 16,0 8 2-16,-2 5-3 16,0-1 0-16,0 3-2 15,0 0-11-15,0 0 5 16,-10 3 7-16,2 13-2 15,-1 2 2-15,9 0-2 16,0 2-2-16,0-2 0 0,17 0 2 16,10 0 2-16,2-4 1 15,12-2 0-15,-3 2 0 16,-1-1 0-16,1 0-4 16,-11-1 3-16,-11-1-3 15,-14 0-6-15,-2 0-8 16,0 3 2-16,-27 0 6 15,-4 0 7-15,-2-2 1 16,4-4 2-16,6-5 2 16,10 2-2-16,9-5 1 15,4 0 3-15,0-2 5 16,0-16-9-16,11-4-10 16,13-6 5-16,14-3 3 15,-5-3 2-15,9-2 2 0,-3-1 1 16,-6 0-6-16,-2-1 6 15,-6-6-5-15,-8 1 5 16,-5 8-2-16,-12 2 6 16,0 13 1-16,0 6 4 15,0 7-1-15,-14 2-11 16,-1 5-3-16,-3 0-2 16,0 10 1-16,7 8 1 15,2 7 1-15,9-3-2 16,0 2 4-16,0 3-2 15,9 4 2-15,11 1-1 0,0-3 1 16,0 2-1 0,-4-7 1-16,-1 2 0 0,-4-3 0 15,-8-2 0-15,-3-1 0 16,0-2 0-16,0-2 0 16,-5-3 1-16,-12-5 1 15,-4-2 6-15,4-4 3 16,-1-2-5-16,-3 0-3 15,8 0 1-15,3 0-3 16,0-2 0-16,1-11-1 16,7 3-33-16,2 1-13 15,0 2-34-15,0 7-91 16,0 0-81-16,0 0-179 16</inkml:trace>
  <inkml:trace contextRef="#ctx0" brushRef="#br2" timeOffset="158127.32">13006 2566 539 0,'0'0'74'0,"0"0"3"16,0 0 37-16,0 0-53 15,0 0 17-15,0 0-25 16,29 0-22-16,-17 0-14 0,1 0-2 16,5-3-7-16,-5-9-4 15,5-2 0-15,-5-5-3 16,1 2 2-16,-5-2-2 16,-5-1 4-16,-2 0-3 15,-2-1 7-15,0 4-7 16,0 5 0-16,0 6 1 15,0 6-3-15,0 0-3 16,0 0 0-16,0 0-4 16,0 12-1-16,0 8 8 15,0 6 0-15,0 0 0 16,0-2-1-16,10-2 1 16,5-1 0-16,-2-6 1 0,-1-4-1 15,1-8 2 1,-6-3-2-16,10 0 1 0,8-3 2 15,2-19 0-15,2-3-3 16,-4-5 2-16,-6 0 0 16,-3 0 0-16,-5 4-2 15,-2 2 0-15,-4 11 0 16,-5 8 1-16,0 5 0 16,0 0-2-16,0 0-6 15,0 14 2-15,0 10 3 16,0 6 2-16,0 4 0 15,0 2 2-15,0-2 0 16,2-8 0-16,0-6 3 16,5-9-2-16,-5-8-2 0,-2-1 6 15,2-2 5-15,0 0 21 16,7-7 20-16,5-18-37 16,-1-5-14-16,5-2-2 15,-3-2 0-15,1 5-1 16,-1 3 1-16,6 13-4 15,-5 6-9-15,-3 7-10 16,-5 0 6-16,4 9 14 16,-8 11-3-16,5 8 4 15,-7 2 2-15,-2-2 0 16,2 0 4-16,6-8 3 16,-6-8-2-16,0-3 0 15,0-8-1-15,-2-1 7 0,0 0 10 16,0 0 11-16,7 0 1 15,6-15-15-15,3-10-18 16,4 1 0-16,2 0 0 16,0 5-1-16,5 8-3 15,-9 3-7-15,4 8-2 16,-4 0-9-16,-5 0 10 16,-1 14 7-16,-1 10 0 15,-3 4 0-15,0 2 5 16,-2-3 0-16,3-6 0 15,-5-7 1-15,3-10 5 16,-2-4 1-16,-5 0 4 0,4 0 5 16,5 0 1-16,2-9-2 15,5-16-9-15,1-3-3 16,1 0-2-16,-5-2 0 16,3 4-1-16,-5 6 0 15,-6 11-3-15,0 6 2 16,-5 3-11-16,0 0-3 15,2 0-3-15,2 16 10 16,-2 8 4-16,9 2 4 16,-1 1 0-16,-2-4 0 15,5-2 4-15,1-5-4 16,1-4 0-16,1-4 1 16,-1-7-1-16,6-1 7 15,-1 0-6-15,9-14 5 16,-3-9-3-16,3-7 0 0,-4-7 2 15,-7-1-4-15,-5-2-1 16,-9 4 1-16,-4 11-1 16,0 13 0-16,0 7-13 15,-8 5-3-15,-15 0 2 16,6 5-5-16,1 10 16 16,7 7-6-16,7-4 8 15,2 2-6-15,0-2 5 16,13-2-1-16,7 0 0 15,9-2 1-15,5 0 1 0,-3-4-2 16,0-1 3-16,-2-2 3 16,-4-3 0-16,-5 3-2 15,-5-2-1-15,-4 5-4 16,-11 3 2-16,0 1 0 16,-11 4 2-16,-20-2 0 15,-4-1 0-15,-1-4 1 16,5-6-1-16,6-2-3 15,9-3 1-15,14 0 2 16,2 0-1-16,0-15-20 16,2-2 2-16,23-3 19 15,4-1-3-15,2 3 3 16,-2 0 0-16,2 1 0 16,-4-2 10-16,2-3 6 15,-2-2-1-15,-4-6 2 0,-4-4 13 16,-7-8-9-16,-8-14 2 15,-4-11-13-15,0-5-6 16,0-4-2-16,0 6 2 16,-20 8-3-16,-1 7-1 15,6 15 1-15,-1 17-1 16,5 9 3-16,9 9-3 16,0 5-3-16,0 0-7 15,2 14-5-15,0 22 6 16,0 18 9-16,4 16 1 15,17 11 7-15,0 14-3 16,-5 5 2-16,-1-8 1 0,-3-10-3 16,-3-18-2-16,-3-20-2 15,4-14 0-15,-6-16-1 16,3-7 1-16,-1-7-1 16,6 0 3-16,5-7 3 15,6-20-6-15,-1-4 0 16,2-5-8-16,1 2-3 15,-5 10-5-15,-7 7 2 16,-1 10 8-16,-8 7 0 16,-4 0-10-16,2 2 7 15,-2 22 6-15,2 0 3 16,3 6-2-16,-3-4 2 16,2-2 0-16,-2-5-1 15,10-8-58-15,-1-4-49 0,7-7-70 16,7 0-352-16</inkml:trace>
  <inkml:trace contextRef="#ctx0" brushRef="#br2" timeOffset="158427.92">15151 2398 907 0,'0'0'33'16,"0"0"156"-16,0 0-116 15,0 0-21-15,0 0-4 0,0 0-35 16,-85-30-9-16,68 38-4 16,1 16-1-16,1 6 0 15,5 2 1-15,6 4 1 16,4 0-1-16,0-4 1 16,0-1-1-16,6-7 3 15,17-6-2-15,6-4 2 16,4-8-3-16,10-6 0 15,-1 0-1-15,-2-6-17 16,-7-20-77-16,-6-6-29 16,-11-7-64-16,-7-1-188 15</inkml:trace>
  <inkml:trace contextRef="#ctx0" brushRef="#br2" timeOffset="158711.5">14781 2166 167 0,'0'0'707'0,"0"0"-679"15,0 0 71-15,0 0-65 16,0 0-21-16,0 0 5 15,31-2 11-15,-24 2-26 16,-3 0-3-16,-2 0 16 0,4-9-8 16,-2-3-1-16,-2-5-7 15,-2-2-41-15,0-3-70 16,-6 2-124-16,-29 4-225 16</inkml:trace>
  <inkml:trace contextRef="#ctx0" brushRef="#br2" timeOffset="158922.01">14195 2057 912 0,'0'0'58'0,"0"0"28"16,0 0-22-16,0 0-26 0,131-8 68 15,-52-7-80 1,-2-2-21-16,2 5-3 0,-23 4-2 15,-21 4-3-15,-20 4-69 16,-15 0-81-16,-13 0-78 16,-32 9-27-16</inkml:trace>
  <inkml:trace contextRef="#ctx0" brushRef="#br2" timeOffset="159184.51">13925 2171 825 0,'0'0'77'15,"0"0"46"-15,0 0-77 16,0 0-30-16,0 0 4 16,0 0 3-16,9 10-15 15,0 0 9-15,-2-3-7 16,2-4-1-16,-3-3 0 15,3 0-6-15,-2 0 1 16,2 0-4-16,-7-12-19 16,-2-10-54-16,-4 5-101 15,-30 0-113-15</inkml:trace>
  <inkml:trace contextRef="#ctx0" brushRef="#br2" timeOffset="159521.12">13433 2191 600 0,'0'0'101'15,"0"0"-49"-15,0 0 91 16,0 0-111-16,0 0 3 15,0 0 10-15,-10 21-28 16,8-18-11-16,2-3 1 0,0 0-6 16,0 0 6-16,0 0-3 15,0 0 4-15,0 0 0 16,-11-2 12-16,0-12-18 16,-2 0-2-16,-3 9-16 15,3 1-10-15,0 4-4 16,-1 0-16-16,5 0-59 15,5 9-63-15,2 4-275 16</inkml:trace>
  <inkml:trace contextRef="#ctx0" brushRef="#br2" timeOffset="161375.46">16050 2646 715 0,'0'0'53'0,"0"0"44"0,0 0 23 16,0 0-29-16,0 0-27 16,118-63-24-16,-85 19-16 15,1-7-11-15,-5-9 12 16,-10-10-10-16,-7-10-7 15,-12-13-5-15,0-3 0 16,-2 9-3-16,-23 10 0 16,0 16-2-16,8 20 0 15,3 14 1-15,3 15 1 16,7 10 0-16,4 2-8 16,0 0-33-16,-3 24 5 0,3 17 35 15,0 15 1 1,0 14 0-16,12 10 2 0,8 12 0 15,2 5 1-15,-2-5 0 16,5-10 4-16,-6-14-2 16,4-18-3-16,-3-11 0 15,-7-15 6-15,-1-12-6 16,-8-7-1-16,3-5 3 16,-5 0 1-16,2 0 4 15,12-15 13-15,1-13-12 16,6-11-9-16,-5 0 1 15,2-2-2-15,-9 10-1 16,-2 14 1-16,-5 9-1 0,-4 8-3 16,0 0-15-16,5 0 4 15,-3 8-3-15,2 12 18 16,6 6 0-16,-2-2 0 16,3 0 0-16,3-6 1 15,-5-6 0-15,-3-8 0 16,-6-4 0-16,2 0 4 15,-2 0 5-15,8 0 6 16,-2-7 1-16,9-16-12 16,8 0-5-16,-5 0 0 15,-1 2-1-15,-3 7-1 16,-3 2-4-16,0 9-4 16,-8 3-4-16,1 0-5 15,5 3 10-15,-5 12 8 0,7 3 0 16,5 4 1-16,-5-2 0 15,3 0 0-15,-3-4 1 16,-5-6 2-16,2-6-2 16,-6-4 5-16,0 0 9 15,0 0 19-15,11-6 2 16,3-18-21-16,11-1-15 16,-3-6 1-16,0 4-1 15,-1 6 0-15,-7 5-3 16,-3 6 2-16,-11 8-8 15,2 2-6-15,1 0-10 16,-1 8 2-16,1 8 23 0,6 2-2 16,-9-2 2-16,9 0 5 15,-8-2-5-15,4-4 0 16,-1-1 7-16,-6-9 0 16,0 0 5-16,2 0 2 15,-2 0 0-15,7 0 2 16,-1-15 3-16,15-7-14 15,-1-8-5-15,-3 4 0 16,4 3-3-16,-13 6 3 16,4 9 0-16,-1 6-3 15,-5 2-7-15,6 0-8 16,-1 8 17-16,2 14-2 16,3 4 3-16,2 3 0 15,8-6-2-15,-1-5 2 16,-5-4 2-16,5-8-2 0,-8-4 2 15,1-2 0-15,7 0 4 16,-3-12-5-16,-2-10 6 16,-4-7-5-16,-3 0-1 15,-4 0 2-15,-7-6-3 16,-2 7-4-16,0 6 4 16,0 8-14-16,-7 11-6 15,-3 3 2-15,-11 9 5 16,4 21 4-16,-6 6 6 15,15 2 1-15,0 0-4 0,8-4 4 16,0-1 1-16,14-8 1 16,13-3 1-16,2-6 0 15,11-6-1-15,2-6 0 16,-1-4 0-16,-6-1-5 16,-4-22-39-16,-10-3-45 15,-17-1-67-15,-4-4-163 16</inkml:trace>
  <inkml:trace contextRef="#ctx0" brushRef="#br2" timeOffset="161795.2">16520 2075 604 0,'0'0'99'16,"0"0"4"-16,0 0-2 0,0 0-39 16,0 0-25-16,0 0-10 15,-9 0-19-15,9 0 3 16,0 6 5-16,0 0-5 16,0-1 1-16,0-5-3 15,9 0-9-15,-3 0 12 16,6 0 8-16,1-3-5 15,-7-11-15-15,2-1-34 16,-8 1-50-16,-8 5-95 16,-23 6-217-16</inkml:trace>
  <inkml:trace contextRef="#ctx0" brushRef="#br2" timeOffset="162011.6">15911 2063 532 0,'0'0'396'15,"0"0"-357"-15,0 0 9 16,0 0 5-16,0 0-9 16,0 0-3-16,179-32-10 15,-106 12-20-15,3 2-11 16,-5 6-2-16,-9 7-122 15,-12 2-221-15</inkml:trace>
  <inkml:trace contextRef="#ctx0" brushRef="#br2" timeOffset="162867.19">11861 3689 839 0,'0'0'130'16,"0"0"-58"-16,0 0 31 15,0 0-48-15,0 0-26 16,0 0-6-16,40 0-9 15,7 0 8-15,10 0-16 0,11 0-3 16,-8 0 1-16,-9 0-4 16,-8 0 0-16,-16 0-1 15,-17 0 0-15,-3 0-5 16,-7 0-26-16,0 0 1 16,0 0 7-16,-17 0-59 15,-4 2-83-15,1 0-258 16</inkml:trace>
  <inkml:trace contextRef="#ctx0" brushRef="#br2" timeOffset="163729.71">13363 3191 785 0,'0'0'96'16,"0"0"-5"-16,0 0-22 16,0 0-39-16,0 0 4 15,0 0 5-15,7-13-13 16,-7 13-15-16,3 0-8 16,-3 10 2-16,2 19-1 15,0 12 20-15,-2 11-14 16,0 5 0-16,2 1-6 15,-2-2-2-15,0-3-1 0,0-7 3 16,0-2-1-16,0-9-3 16,2-1-5-16,3-6 5 15,-1-3 1-15,-2-9 2 16,0 0-3-16,5-2 2 16,-4-6-3-16,1-1 2 15,3-2 2-15,-3-1-3 16,0-4 0-16,8 0-2 15,5 0 4-15,8 0-2 16,4 0 1-16,0-6 0 16,7-8 0-16,-3-2-1 15,-2 2 0-15,-4 0-14 16,-9 1-26-16,-5 1-16 16,-4 1-11-16,-9-2-71 0,0 3-219 15</inkml:trace>
  <inkml:trace contextRef="#ctx0" brushRef="#br2" timeOffset="163983.22">13214 3595 645 0,'0'0'126'16,"0"0"-105"-16,0 0-3 0,0 0-1 16,0 0 21-16,0 0-11 15,163-14-4-15,-110 8-5 16,-4 4-18-16,1-2 0 16,-8 4-69-16,-7 0-63 15,-6 0-135-15</inkml:trace>
  <inkml:trace contextRef="#ctx0" brushRef="#br2" timeOffset="164650.53">13807 3703 527 0,'0'0'123'0,"0"0"-27"16,0 0-22-16,0 0-46 15,0 0 12-15,0 0 3 16,11-10 6-16,-11 10 4 15,0 0-16-15,0 0 4 16,0 0 6-16,0 0 8 16,0 0-11-16,0 0-24 15,0 0-3-15,0 0-8 16,0 0-1-16,0 0-4 0,0 0-4 16,0 0-1-16,0 6-6 15,0 22-1-15,0 19 8 16,0 17 5-16,4 10 4 15,8 6-6-15,-3-6-2 16,-1-8 1-16,4-6-2 16,-3-9-1-16,-3-10 1 15,1-8 0-15,-2-8-1 16,-3-10 1-16,-2-5 0 16,2-3-4-16,-2-4-21 15,0-3-37-15,0 0-13 16,0 0-2-16,0-9-46 15,0-17-156-15,-4-9-288 16</inkml:trace>
  <inkml:trace contextRef="#ctx0" brushRef="#br2" timeOffset="165078.28">13818 3831 300 0,'0'0'277'0,"0"0"-198"16,0 0 15-16,0 0-8 15,0 0-3-15,0 0-21 16,85-84-21-16,-65 76-5 0,7 3 2 16,1 1-15-16,1 1-4 15,0 1-3 1,-4 2-9-16,-7 0-4 0,-3 0-1 15,-1 0 0-15,-3 13-2 16,-7 3-1-16,-2 1 0 16,-2 4 1-16,0 1-1 15,0 1 2-15,-10-4 1 16,-17-3 1-16,-2-4-3 16,-7-1 10-16,3-4-10 15,-3-3 0-15,7-1 0 16,9-3 5-16,0 0-3 15,2 0-2-15,12 0 2 16,-4 0 0-16,8 0-2 0,0 0-4 16,2 0 2-16,0 0-45 15,0 0-54-15,0 0-86 16,2 0-269-16</inkml:trace>
  <inkml:trace contextRef="#ctx0" brushRef="#br2" timeOffset="166218.34">12526 4911 407 0,'0'0'365'0,"0"0"-297"16,0 0 38-16,0 0-55 15,0 0-33-15,0 0-1 16,0 0 1-16,79 0 12 15,-36 0-7-15,10 0-8 16,-6 0-13-16,-3 0 1 0,-5-2 0 16,-15 0-3-16,-13 2-3 15,-4 0-15-15,-5 0-30 16,-2 0-39-16,0 0-58 16,-2 4-74-16</inkml:trace>
  <inkml:trace contextRef="#ctx0" brushRef="#br2" timeOffset="169576.64">13249 4942 487 0,'0'0'158'0,"0"0"-78"16,0 0 25-16,0 0-78 15,0 0 2-15,0 0 7 16,0 0 2-16,3 0 9 16,6 0 4-16,2 0-7 15,3 0 11-15,-1 0 0 16,5-10 6-16,-1-6-32 16,-1-4-14-16,-1-4 0 15,-1-3-10-15,-1-6-3 16,-1-4 2-16,-8-8-4 15,3-5 0-15,-7-8 1 0,0-4-2 16,0 1 0-16,-9 8-2 16,-9 7 0-16,0 14 2 15,5 13-1-15,2 12-2 16,7 4-6-16,-2 3 8 16,6 0-18-16,0 3 7 15,-2 23 0-15,2 19 11 16,0 16 3-16,0 13-2 15,12 6 2-15,3 4-1 16,3-1 1-16,-3-10-1 16,6-6-2-16,-1-14 0 15,-3-14 3-15,4-13-4 0,-4-10 0 16,-1-10 1 0,-1-6 0-16,-1 0 3 15,1-4-1-15,1-12 0 0,5-5-2 16,-4-6 2-16,-1-1-4 15,-3-1 2-15,-2 6-6 16,-4 7 6-16,0 8 0 16,-7 5-3-16,0 3-4 15,0 0-8-15,4 0 2 16,0 0 2-16,8 18 8 16,5 5 5-16,8 3-1 15,2-5 2-15,-2-2-1 16,-4-6 1-16,2-8-1 15,-9-3 0-15,-1-2 0 16,-5 0 0-16,2-7 8 0,-6-10-3 16,-2-7 1-16,-2 0 1 15,0-1-4-15,0 2 0 16,-4 0 0-16,-21 2-3 16,3 4 0-16,-5 4-3 15,2 6 1-15,-1 7-6 16,4 0 2-16,1 8-9 15,8 8 7-15,9 1 5 16,4-2-5-16,0 3 3 16,0 3 1-16,15-3 4 15,12-2 2-15,2-4-2 16,0-8-2-16,7-2 2 0,-3-2 0 16,-2 0 0-1,0-6 1-15,-2-11-1 0,-2-1 1 16,-4 0-1-16,-8 4 0 15,-3 0-1-15,-6 2 1 16,-4 5 4-16,5 3-4 16,-5 1 0-16,-2 3 0 15,4 0-2-15,8 0-1 16,1 14 2-16,5 11 2 16,-3 1 0-16,-1-2-1 15,-1-2 0-15,-1-8 3 16,-8-6-3-16,3-6 0 15,-5-2 3-15,2 0 15 0,5-2 21 16,5-18-18 0,3-4-19-16,1-2-1 0,0-1-1 15,2 5 1-15,-2 1-1 16,-5 6-1-16,-9 5 1 16,4 8-7-16,-8 2-9 15,0 0-7-15,2 2 9 16,0 19 7-16,0 7 7 15,7-1-1-15,-3 1 0 16,6-3 1-16,3-7 0 16,-1-5 0-16,3-6-1 15,2-7 0-15,-1 0 1 16,1 0 1-16,4-19 0 0,-3-2-1 16,0-4 3-16,-9-5 0 15,0 1 3-15,-4-4-1 16,-5 4-3-16,-2 0-1 15,0 10 2-15,0 4-2 16,-13 11-1-16,-5 4-5 16,-5 0-4-16,-5 7 6 15,1 16 0-15,-2 5 3 16,13 5-2-16,5-1-4 16,11-1 3-16,0 0-4 15,0-8 5-15,13-4 0 16,3-7 1-16,4-5 0 15,0-7 1-15,-2 0 0 16,4 0 4-16,-2-15-3 0,1-5 7 16,-6-1 3-1,-1 0 1-15,-8 1-2 0,1 1 12 16,-7 3-3-16,0 5 2 16,0 4-5-16,0 5-4 15,0 2-1-15,0 0-9 16,0 0-2-16,0 0-7 15,0 0-1-15,0 13 0 16,0 10 7-16,0 12 1 16,0 7 1-16,0 9-1 15,0 12 0-15,8 12 0 16,15 8 0-16,-5 10 1 0,-3 5-1 16,-13-4-1-16,-2-14-17 15,0-17-64-15,-17-23 38 16,-8-14 32-16,7-15 11 15,-1-4 1-15,-4-7 0 16,5 0 0-16,-4-18-12 16,6-17-17-16,10-13 9 15,-1-15 14-15,7-20 6 16,0-3 4-16,27 2-3 16,11 11 4-16,4 14 4 15,5 8 0-15,7 1-4 16,-4 4-1-16,2 0-2 15,-8 2-2-15,1 4 4 0,-9 1-1 16,-14 9-2-16,-7 4 0 16,-8 6 2-16,-7 3 18 15,0 8 7-15,-9 4-3 16,-8 0-9-16,-8 5-16 16,-2 0 0-16,5 0-4 15,-1 8 3-15,8 12-8 16,1 5 7-16,12 0-2 15,2 8 2-15,0-1-1 16,18-1 2-16,9-2 1 16,0-5 0-16,6-8 0 15,3-8 1-15,-3-8 2 16,5 0 2-16,-2-4 17 16,4-18-4-16,-4-6-5 0,-7-2 1 15,-7-4-4-15,-7-2 5 16,-3-3-4-16,-10 0-3 15,-2 4-5-15,0 9-2 16,0 15 2-16,0 6-1 16,-4 5-2-16,-8 0-2 15,6 0-7-15,-3 0 0 16,9 7 0-16,0 5 1 16,0 5 4-16,4 1-5 15,21 2 9-15,4 0 0 16,2 0-1-16,7 2 1 15,0 0-5-15,-7-1 4 16,-2-6 0-16,-11 0 0 0,-9-6 0 16,-9 5-22-1,0-5 10-15,-29 1 8 0,-7-4-2 16,-7-2-5-16,8-4-6 16,6 0 9-16,9 0 6 15,11 0 2-15,9-6 1 16,0-6 0-16,7-4 0 15,22-2-1-15,2-5-1 16,7 2 2-16,0-4 0 16,-5 1 3-16,5-2-2 0,-2-6 7 15,-5 0 0 1,-2-4 15-16,-14-4-18 0,-8 0 2 16,-7-6 7-16,0-2 16 15,-11-3-16-15,-7 5-8 16,-6 6 1-16,2 5 7 15,1 16-4-15,6 7-5 16,10 8 3-16,3 4-4 16,-3 0-4-16,5 0 0 15,0 21-10-15,0 14 10 16,0 15 1-16,0 11 7 16,14 3-5-16,6 4 0 15,-4 0 1-15,-1-6-1 16,3-6-1-16,-3-10 0 15,10-10-2-15,0-10 2 0,-1-8-2 16,5-9 0 0,-2-9-10-16,2 0-62 0,-2-13-50 15,-1-10-54-15,-10-8-237 16</inkml:trace>
  <inkml:trace contextRef="#ctx0" brushRef="#br2" timeOffset="169773.96">15276 4636 829 0,'0'0'76'15,"0"0"-12"-15,0 0 52 16,0 0-52-16,0 0-40 0,0 0-3 16,0 0-9-16,138-36-11 15,-67 28-1-15,-2 3-21 16,1 5-59-16,-12 0-58 15,-1 0-93-15,3 9-169 16</inkml:trace>
  <inkml:trace contextRef="#ctx0" brushRef="#br2" timeOffset="171191.9">16335 4967 768 0,'0'0'13'0,"0"0"56"15,0 0 34-15,0 0-40 16,0 0-1-16,0 0-23 16,62-49-18-16,-39 17 3 15,-6-5-3-15,-1-10 10 16,-5-5-12-16,-6-6-4 15,-5-6-7-15,0-7 2 16,0 2-2-16,-14 2-2 16,-4 1 3-16,1 12 4 15,-4 12-3-15,8 16-7 16,7 14-2-16,-2 8-1 0,8 4-1 16,-2 0-7-16,2 4-5 15,0 25 1-15,0 17 12 16,0 15 0-16,10 9 0 15,5 7 0-15,1 3 0 16,-3 0 0-16,0-6-2 16,-1-7 1-16,-4-9 1 15,4-10-1-15,-3-14 1 16,-3-12 0-16,5-8 0 16,-4-10-4-16,2-4-1 15,2 0 0-15,7-4 2 16,9-18 3-16,2-7-4 15,-2-5-3-15,-8 3-15 0,-3 2 1 16,-5 7 13-16,-9 8 4 16,-2 9 4-16,0 2-1 15,0 3-8-15,0 0-3 16,0 0 3-16,0 0 2 16,0 17 2-16,0 2 5 15,0 3 0-15,0 2 3 16,7 1 0-16,7-8-1 15,1-1-1-15,-1-7 0 16,-6-5 1-16,3-4 6 16,1 0 22-16,3-3 8 15,3-16-19-15,5-5-11 0,-4-3-7 16,4 4-2 0,-7 0-3-16,-3 2 1 0,-9 8 3 15,-4 3 0-15,0 6-1 16,0 4 1-16,0 0-8 15,0 0-3-15,0 2 3 16,4 18 8-16,6 4 2 16,1 1 7-16,2 0-5 15,3-3 13-15,-3-5-12 16,-4-5-3-16,2-7-1 16,-7-3 7-16,5-2-5 15,3 0 3-15,1 0 8 16,5-14-10-16,-1-5 1 15,6-3-4-15,-5 0-1 16,-3 0 0-16,-1 3-4 0,-1 7 4 16,-11 6 0-16,5 6-3 15,-7 0 1-15,3 0-3 16,1 0-2-16,5 14 2 16,-3 9 5-16,8-1 2 15,-3 0-1-15,0-7 5 16,-2 0-4-16,0-9 1 15,-5-3-2-15,-2-3 3 16,3 0 1-16,-1 0 10 16,8-7 1-16,3-13-15 15,1-9 3-15,-1 2-4 16,1-4 0-16,-1 4-1 0,-3 13-6 16,-1 3 2-1,-7 7 4-15,-4 4-5 0,0 0-3 16,0 0-2-16,4 15 3 15,6 6 8-15,5 4 2 16,1 1-2-16,9-3 2 16,-1-2 2-16,0-7-1 15,5-6 3-15,7-7 3 16,-3-1-1-16,8 0-3 16,-8-16 0-16,3-8 0 15,-9-2-3-15,-7-1-2 16,-9-5 0-16,-5-3 0 15,-1 5-2-15,-5 6-8 0,0 9 6 16,0 12-10 0,-5 3 1-16,-12 0 5 0,-3 16 3 15,-3 10-1-15,10 4 6 16,11 2-10-16,2 1 4 16,0-5 0-16,13-5 4 15,14-2 2-15,2-7 2 16,2-5-2-16,2-6 0 15,5-3 1-15,3 0-1 16,-10-11-16-16,-4-7-70 16,-12-1-11-16,-13-3-40 15,-2 1-165-15</inkml:trace>
  <inkml:trace contextRef="#ctx0" brushRef="#br2" timeOffset="171507.48">16469 4592 505 0,'0'0'251'0,"0"0"-245"0,0 0 36 16,0 0 9-16,0 0 16 15,0 0-30-15,15 32-16 16,-6-31-6-16,-2-1 3 16,4 0-9-16,-7 0-9 15,5-5-3-15,-7-11-90 16,-2-4-121-16,0 0-363 15</inkml:trace>
  <inkml:trace contextRef="#ctx0" brushRef="#br2" timeOffset="171662.73">16011 4521 37 0,'0'0'300'16,"0"0"-300"-16,0 0-193 16</inkml:trace>
  <inkml:trace contextRef="#ctx0" brushRef="#br2" timeOffset="172203.74">16765 4524 677 0,'0'0'124'15,"0"0"-28"-15,0 0 24 16,0 0-58-16,0 0-40 16,0 0-7-16,-82 31-11 15,82-26-1-15,0-3 0 16,4-2 4-16,7 0 7 15,5 0 12-15,-3 0 7 16,0 0-22-16,-8-5-11 0,2-4 10 16,-7-1-10-16,0 1-25 15,-23 4-47-15,-10 1-61 16,-9 4-167-16</inkml:trace>
  <inkml:trace contextRef="#ctx0" brushRef="#br2" timeOffset="172527.36">16135 4425 851 0,'0'0'135'15,"0"0"-46"-15,0 0 30 16,0 0-46-16,0 0-39 16,0 0-21-16,93-13 0 15,-11 4-4-15,9-3-8 16,5 4 4-16,1 2-5 16,-22 4-2-16,-17 2 2 15,-22 0-2-15,-28 0-18 16,-8 0-25-16,-6 0-33 15,-32 11 6-15,-6-2-76 0,-10 1-204 16</inkml:trace>
  <inkml:trace contextRef="#ctx0" brushRef="#br2" timeOffset="173995.98">12993 5934 688 0,'0'0'87'0,"0"0"-8"16,0 0-7-16,0 0-52 16,0 0 3-16,0 0 40 15,42 0 3-15,-21 0-4 16,-1-11-6-16,2-7-14 16,0-8-22-16,3-11-8 15,-7-2-5-15,-3-9-1 16,-6 0-5-16,-4-6 0 15,-5-7 0-15,0-3-1 16,0 0 0-16,-5 4 0 16,-6 19 0-16,-2 12 0 15,8 19 0-15,-2 10 0 16,5 0-4-16,2 1-6 16,-4 23-13-16,2 22 19 0,-3 12 3 15,5 11 0-15,0 8-1 16,13-5-3-16,12-5 2 15,2-6-3-15,2-11 3 16,0-13-3-16,-2-10 1 16,-6-11-3-16,0-11-4 15,-5-5 6-15,-1 0-1 16,1-25 5-16,-1-7-1 16,3-6-4-16,2-5-6 15,-6-4-22-15,-8-7 15 16,-6-10 9-16,0-13-10 15,0-3 7-15,0 6 14 16,-6 14-1-16,-8 22 2 0,1 20 5 16,0 12 0-16,1 6 8 15,8 0-13-15,2 6-1 16,-3 17-5-16,5 18 2 16,0 9 3-16,0 14 2 15,5 8 6-15,15 0 1 16,2-3 4-16,-2-9-10 15,-2-13 11-15,2-12-3 16,-4-10-7-16,-3-13-1 16,-7-12 1-16,8 0 1 15,-1 0 4-15,5-23 10 16,9-9-14-16,0-4-5 0,2-3-2 16,-2 10-16-16,-8 5 10 15,4 12 2-15,-6 12 1 16,-1 0-2-16,-3 7 4 15,-1 19 0-15,-1 4 2 16,-3 3-1-16,6-4 2 16,7-4 0-16,-4-6 0 15,1-5 0-15,-3-9 0 16,-1-5-3-16,-1 0-7 16,-1-8-31-16,-6-14-34 15,1-4-87-15,-7-4-19 16,-2-2-246-16</inkml:trace>
  <inkml:trace contextRef="#ctx0" brushRef="#br2" timeOffset="174189.32">13009 5528 460 0,'0'0'550'16,"0"0"-512"-16,0 0 12 15,0 0-16-15,0 0-20 16,169 0 32-16,-90 0-25 16,-4-3-21-16,-6 3-46 15,-9 0-161-15,-13 0-359 0</inkml:trace>
  <inkml:trace contextRef="#ctx0" brushRef="#br2" timeOffset="174993.8">14206 5733 695 0,'0'0'94'0,"0"0"14"15,0 0-11-15,0 0-57 16,0 0-8-16,0 0-26 0,2-24-6 16,-2 4-1-16,-4-1 1 15,-12-1 1-15,-4 7 2 16,0 2-3-16,-7 8 4 16,2 5 3-16,2 0-6 15,-4 14-1-15,2 12-1 16,5 8 0-16,7 3 1 15,3 4 0-15,10-3-2 16,0-8 1-16,3-6 1 16,12-7 0-16,-1-10-1 0,6-7 5 15,0 0-4 1,5 0 11-16,2-22-1 0,4-6-4 16,-2-2 0-16,-3-1-5 15,-6 4 0-15,-4 1 0 16,-5 4 0-16,-7 5 0 15,3 7 1-15,-7 6-2 16,0 4 0-16,0 0-4 16,0 0-5-16,0 16 4 15,0 11 4-15,2-1 1 16,8-1 0-16,7-1 3 16,1-5-3-16,-1-4 0 15,6-12-2-15,-5-3 4 16,-1 0-2-16,4-16 10 15,-1-12-8-15,-3-4 0 0,4-7 2 16,-4-2-6-16,-1-9 2 16,-9-4-2-16,-3-6 2 15,-4-7 0-15,0 9 0 16,0 13 2-16,0 23 1 16,0 17 4-16,-2 5 13 15,-5 0-20-15,3 26-2 16,-7 20 0-16,4 16 2 15,0 8 5-15,7 2-1 16,0-5-4-16,5-9 0 16,11-11 0-16,3-4 1 15,4-11-1-15,1-8 0 16,1-10-1-16,4-14-1 16,-6 0-17-16,-2-9-51 0,4-17-88 15,-12-6-54-15,-8-3-343 16</inkml:trace>
  <inkml:trace contextRef="#ctx0" brushRef="#br2" timeOffset="175188.13">14233 5525 948 0,'0'0'104'16,"0"0"-77"-16,0 0 28 0,0 0-36 15,118-5 9 1,-38-2 6-16,0-2-33 0,-1 5-1 16,-17 4-65-1,-9 0-160-15,-19 0-481 0</inkml:trace>
  <inkml:trace contextRef="#ctx0" brushRef="#br2" timeOffset="176643.03">18366 4475 657 0,'0'0'146'0,"0"0"-105"0,0 0 101 16,0 0-63 0,0 0-32-16,0 0 37 0,-11-55-17 15,11 55-23-15,0 0-17 16,0 0-3-16,0 0-19 15,0 31-4-15,0 24 3 16,0 14 19-16,0 15-18 16,-2-3-1-16,-6-9-1 15,8-10-6-15,0-15 5 16,0-15-5-16,12-10-2 16,3-9-14-16,-1-8-19 15,1-5-35-15,-1 0-47 16,1-2-17-16,-11-20-95 15,-4-6-206-15</inkml:trace>
  <inkml:trace contextRef="#ctx0" brushRef="#br2" timeOffset="177425.54">18189 4798 360 0,'0'0'370'0,"0"0"-314"15,0 0 65-15,0 0-50 16,0 0-53-16,0 0-5 15,83-16-3-15,-31 12-10 16,-2 4-2-16,8 0-41 16,-4 0-84-16,-7 9-40 15,-7 0 12-15,-7 0-30 16,-10-5 53-16,-12-3 132 0,-9-1 79 16,-2 0 129-16,0 0-34 15,0-5-72-15,-2-9-46 16,-9 1-6-16,7 1 3 15,-4 2-8-15,4 4-16 16,-3 5 1-16,3 1-4 16,-12 0-13-16,1 0-7 15,-10 1-6-15,-2 21 1 16,9 4-1-16,-1 7 1 16,10-1 3-16,6-4-2 15,3-5 0-15,0-7-1 16,0-7 0-16,14-7 2 15,3-2 0-15,8 0 18 16,2-14 0-16,4-10-15 16,-2-2 3-16,-4-2-1 0,-7 3-4 15,-5 6-2-15,-9 5 3 16,-2 3-1-16,-2 6 8 16,0 5-9-16,0 0-3 15,0 0-19-15,0 20 8 16,0 9 11-16,0 5 0 15,0 0 0-15,2-5 4 16,19-5-4-16,-6-8-4 16,1-8 3-16,2-8-2 15,-3 0 3-15,6-7 0 0,-4-18 0 16,1-8 0-16,-3-3-1 16,-1-4-1-16,-5 0 2 15,-7-6 0-15,-2-4 1 16,0 3 3-16,0-2-3 15,-13 13 2-15,-1 12-1 16,8 9 4-16,-1 14 8 16,5 1-14-16,2 0-6 15,0 22-7-15,0 16 13 16,0 7 1-16,0 8 2 16,0 1-1-16,9 1-1 15,-3-4 2-15,8-8-2 16,-5-8-1-16,-1-10-2 15,2-11 2-15,-6-7-21 16,7-4-25-16,-2-3-44 16,0 0-111-16,6-23-101 0</inkml:trace>
  <inkml:trace contextRef="#ctx0" brushRef="#br2" timeOffset="178241.03">18985 4726 561 0,'0'0'84'0,"0"0"-10"15,0 0 55-15,0 0-27 16,0 0-45-16,0 0-14 16,0-23-19-16,0 23-19 0,0 0 2 15,-13 0 5 1,-3 14 1-16,-6 9 19 0,-2 5 8 16,1 4-27-16,6 2-6 15,5-1 1-15,10-4-5 16,2-2-2-16,0-5 5 15,2-6-6-15,14-2-2 16,-1-6 2-16,6-6 3 16,-1-2 1-16,6 0 1 15,3-2 1-15,2-16-4 16,3-5 0-16,0-1-4 16,-5-2-1-16,-8 1-1 15,2 0 4-15,-9 2-5 16,-10 4 4-16,-2 6 0 15,-2 4 1-15,0 6 0 0,0 3-6 16,-14 0-2-16,-3 9 1 16,1 16 5-16,3 2-2 15,13 4 1-15,0-2 0 16,13 0 0-16,16-4 2 16,9-6 1-16,-2-7 0 15,4-8 3-15,-9-4-3 16,0 0 0-16,-4-6 3 15,-2-14-2-15,-10-4-1 16,1-2 1-16,-3-2 0 16,-2 0 1-16,-4 6 1 15,0 7-3-15,-7 8 2 0,0 7 2 16,0 0-4 0,0 0-1-16,0 0-8 0,0 14 2 15,0 9 5-15,0 5 4 16,4-2-2-16,5-3 3 15,-2-7-1-15,2-6 2 16,-5-6-1-16,-2-4-1 16,7 0 8-16,5 0 18 15,5-14-6-15,13-9-18 16,6-2-4-16,-7 1 0 16,-2 2-2-16,-7 5-3 15,-13 10-2-15,0 5-4 16,-9 2 5-16,0 0-16 15,0 22 9-15,0 11 13 16,-4 6 2-16,-1-3-2 0,5-2 4 16,0-9-1-16,11-4 0 15,14-7 1-15,2-8-2 16,4-6-4-16,2 0-2 16,-4-15-96-16,-4-12-170 15,-23 1-452-15</inkml:trace>
  <inkml:trace contextRef="#ctx0" brushRef="#br2" timeOffset="179875.96">15535 5724 315 0,'0'0'92'0,"0"0"52"0,0 0-28 16,0 0-10-16,0 0-31 15,0 0 17-15,46 5-27 16,-44-5-13-16,6 0-8 16,-4-5-7-16,0-7 1 15,3-5-14-15,-7-1-16 16,0-5-5-16,0 0-1 16,-2 0-4-16,-19 1-2 15,2 9 0-15,-6 4-4 16,5 9-10-16,-3 0-5 15,-3 14 6-15,6 16 10 0,2 4 4 16,7 2-2 0,11 1 4-16,0-5 1 0,0 2-1 15,4-8 0-15,12-5 1 16,-1-10 4-16,6-8 1 16,-2-3 5-16,8 0 17 15,4-23 1-15,8-5-9 16,-4-5-9-16,-6 4-4 15,-4 3-6-15,-10 1 4 16,-4 8-2-16,-8 5 0 16,-3 5 5-16,0 7-7 15,0 0-1-15,0 0-20 16,0 8-6-16,0 17 17 0,0 4 9 16,0 2-5-16,9-3 6 15,4-4-1-15,3-8 1 16,-8-6-1-16,3-10 1 15,3 0-5-15,3 0 5 16,8-17 5-16,2-9 0 16,2-6-3-16,0 1-1 15,0 1-1-15,-9 3 0 16,-2 9 0-16,-11 6 0 16,0 10 1-16,-5 2-1 15,-2 0-1-15,4 0-7 16,0 18 2-16,5 9 6 15,3 2 6-15,-6 1-3 16,7-5 10-16,-1-7-6 0,-6-6 0 16,1-8 0-16,-5-4-2 15,-2 0 10-15,12 0 21 16,1-14 0-16,7-10-25 16,9-7-8-16,2 4-2 15,3-1-1-15,-10 7 0 16,-2 5 0-16,-8 9 0 15,-8 4-2-15,1 3-4 16,-3 0-4-16,8 17 6 16,-6 9 2-16,5 3 2 15,3 4 1-15,-1-3 0 16,3-8-2-16,-3-5 1 0,3-8-2 16,1-9-54-16,8 0-55 15,11-4-81-15,4-20-270 16</inkml:trace>
  <inkml:trace contextRef="#ctx0" brushRef="#br2" timeOffset="180429.05">17012 5715 100 0,'0'0'639'15,"0"0"-601"-15,0 0 90 0,0 0-37 16,0 0-50-16,0 0 0 16,58-28-21-16,-42 9-6 15,-3 0-3-15,-11-3 2 16,-2-2-4-16,0-1 8 16,-2 6-9-16,-11 2 2 15,-7 7 6-15,-5 6-15 16,6 4 2-16,-10 0-3 15,0 9 0-15,0 14-7 16,0 9 7-16,6-2-2 16,10 5 1-16,1-5-1 15,12-6 1-15,0-2 1 0,0-6-1 16,0-7 0 0,10-4 2-16,-6-3-2 0,7-2 2 15,5 0 6-15,-1 0 13 16,12-16-7-16,0-7-5 15,-7 0-7-15,4 0 3 16,-8 2-3-16,-1 3-1 16,-3 8-3-16,-8 3 2 15,-4 7 2-15,0 0-2 16,0 0 1-16,0 0-8 16,5 10-13-16,1 15 21 15,-2 3 2-15,6 0 0 16,1-5-2-16,-5 2 0 15,6-6-1-15,-3-5-3 16,-1-5-29-16,8-9-70 0,5 0-55 16,-4-6-276-16</inkml:trace>
  <inkml:trace contextRef="#ctx0" brushRef="#br2" timeOffset="182259.53">17410 5624 182 0,'0'0'649'0,"0"0"-601"16,0 0 85-16,0 0-60 15,0 0-32-15,0 0 4 16,-70-32-25-16,47 32-15 0,4 0 1 16,3 4-6-16,-1 15-3 15,-2 8 3-15,4 6-1 16,6 4 1-16,2 1 2 15,7-4-2-15,0-1 2 16,9-8-1-16,9-6-2 16,11-11 1-16,2-8 0 15,9 0 1-15,7-24-1 16,7-10 0-16,-1-4-11 16,-6-6-5-16,-3-5 4 15,-1-2 1-15,-5-9 8 16,-9-9-40-16,-11-1-5 15,-7 0 48-15,-11 10 0 0,0 19-1 16,0 20 2-16,0 14 0 16,-11 7 8-16,-1 0-9 15,4 16-2-15,-3 16 2 16,6 11 0-16,5 10 3 16,0 8 9-16,0-1-1 15,7 1-2-15,8-5 2 16,1-6-10-16,-1-6 15 15,4-6-9-15,-4-8 0 16,-1-9-6-16,-6-8 3 16,3-6-4-16,-1-7 4 15,-2 0-4-15,7-9 4 16,10-14-4-16,-2-3-8 16,-3-1-14-16,2-1-10 0,-4 5 10 15,-5 7 9-15,-6 6-4 16,0 6 9-16,-5 4 4 15,0 0 2-15,0 4-8 16,0 15 10-16,7 3 0 16,1 4 1-16,-2 2 5 15,13-4-2-15,-4-1-3 16,3-6 11-16,1-9-9 16,-4-6 3-16,-1-2-6 15,-1 0 13-15,8-14-3 16,-3-11-4-16,7-4-2 15,-3-2-2-15,-2 4-3 16,1-2 2-16,-6 7-1 16,-3 8 0-16,-10 6 0 15,-2 6 1-15,-2 2-1 0,0 0-1 16,5 0-4-16,-3 19 5 16,0 4 4-16,8 4 8 15,-4 1-8-15,5-2 3 16,5-4 0-16,-1-7-1 15,-1-6 3-15,1-9-6 16,-1 0 3-16,-1 0 11 16,3-9-1-16,-3-10-8 15,0-6-4-15,-6 2-1 16,2-5-3-16,0 0-1 0,-9 3-12 16,2 8 5-16,-2 6 4 15,0 11-2-15,0 0-10 16,0 0 6-16,0 0-9 15,0 4 12-15,0 8 3 16,0 0 0-16,14-1-3 16,5-3-1-16,6-2 6 15,2-4 1-15,2-2-4 16,-2 0 5-16,2 0 0 16,-9 0 0-16,-3 0-3 15,-5 0 3-15,-10 0-4 16,0 0 3-16,3 0 0 15,-5 14-3-15,0 10 4 0,0 6 5 16,4 2-4-16,5-4-1 16,0-6 1-16,11-8-1 15,-2-6 0-15,-1-8 3 16,8 0-2-16,-5 0 9 16,5-14-5-16,-6-6-1 15,4-6 6-15,-9-4-1 16,-3-6 11-16,-5-8-9 15,-2-9 0-15,1-9-6 16,-5-12 5-16,0-2-9 16,0 2 0-16,0 16-1 15,-9 23 6-15,3 15 14 0,-3 15-3 16,7 5-13 0,-1 0-4-16,3 0-2 0,-5 10-11 15,3 17 8-15,2 19 2 16,0 13 3-16,0 9 1 15,2 6-1-15,8 0-2 16,5-2 2-16,-4-4 1 16,5-5 0-16,4-9-2 15,7-12 2-15,-1-14 3 16,1-14 2-16,0-10-3 16,2-4 1-16,4-4 6 15,8-20-4-15,1-8-6 16,-4-4-10-16,-5 2-13 15,-6 2 4-15,-9 7 14 0,-7 7 3 16,-9 11-9-16,0 7 5 16,-2 0-5-16,0 0-2 15,0 10 2-15,0 12 11 16,-2 6 2-16,2-4 2 16,0-2 1-16,0-2-2 15,18-8 0-15,7-5 1 16,-6-7 2-16,8 0-1 15,2 0 13-15,0-14-6 16,0-9-11-16,-4 0 3 16,-6-1 6-16,2 1-6 15,-7 0 4-15,-10 6 2 16,0 4 2-16,-4 8-8 0,0 5 3 16,0 0-1-16,0 1-6 15,0 28-7-15,-4 14 7 16,-12 23 5-16,1 9-1 15,-3 5-4-15,-5-3 0 16,4-12 0-16,-2-7 0 16,3-13 0-16,5-12 0 15,-2-7 0-15,-1-5 0 16,-7-8 0-16,4-10-7 16,-8-3-28-16,0 0-37 15,-2-20-9-15,0-14-77 16,-2-12-91-16,-7-12-274 15</inkml:trace>
  <inkml:trace contextRef="#ctx0" brushRef="#br2" timeOffset="182532.08">18754 5378 847 0,'0'0'50'16,"0"0"34"-16,0 0-8 15,0 0-22-15,0 0 18 16,164-6-31-16,-97-3-22 16,-2-8-14-16,2 0-5 0,-21 4 0 15,-12 2-1-15,-18 6-30 16,-16 1-34-16,-11 1-30 15,-30 3-83-15,-9 0-71 16,-16 0-206-16</inkml:trace>
  <inkml:trace contextRef="#ctx0" brushRef="#br2" timeOffset="182817.57">18586 5363 709 0,'0'0'108'0,"0"0"-34"0,0 0 9 16,0 0-59-16,0 0-12 16,0 0 22-16,0 20 16 15,4-11-25-15,2-6-19 16,-4 2 6-16,2-5-1 15,-2 0-6-15,5 0-1 16,-3 0-1-16,-2 0-3 16,-2-10-8-16,0-5-72 15,-11 10-136-15,-24 3-246 16</inkml:trace>
  <inkml:trace contextRef="#ctx0" brushRef="#br2" timeOffset="183124.22">17942 5522 792 0,'0'0'51'16,"0"0"47"-16,0 0-44 15,0 0-40-15,0 0 3 0,0 0-5 16,0 0-3-16,0 0 0 16,2 0-7-16,0 0 5 15,3 0-5-15,-3 0-1 16,3 0 0-16,-5 0-1 16,0 0-2-16,0-8-18 15,0-2-42-15,0-4-104 16,-7 3-200-16</inkml:trace>
  <inkml:trace contextRef="#ctx0" brushRef="#br2" timeOffset="183320.55">17315 5416 542 0,'0'0'449'16,"0"0"-416"-16,0 0 11 15,0 0 0-15,128 0-6 16,-42 0-16-16,9-2-3 16,-9-3-19-16,-10 0-30 15,-16 5-106-15,-20-4-219 16</inkml:trace>
  <inkml:trace contextRef="#ctx0" brushRef="#br2" timeOffset="188291.75">13992 6416 590 0,'0'0'105'15,"0"0"27"-15,0 0 1 16,0 0-56-16,0 0-3 15,0 0 9-15,0 0-4 16,29-82-38-16,-29 82-13 16,0 0-17-16,0 16-9 15,0 20 5-15,0 20 5 16,0 15 3-16,0 5-11 16,2-6-4-16,-2-9 1 15,9-15-2-15,-5-14-3 16,-2-8-3-16,8-14-27 0,-8-5-58 15,9-5-48-15,-5 0-15 16,2-8-155-16</inkml:trace>
  <inkml:trace contextRef="#ctx0" brushRef="#br2" timeOffset="188693.68">13787 6619 614 0,'0'0'229'15,"0"0"-192"-15,0 0 41 16,0 0-65-16,0 0-10 16,114-64-3-16,-48 46 12 15,3 8 9-15,-3 3-14 16,-18 7-1-16,-5 0 3 16,-17 3-6-16,-10 13-3 0,-14 6 2 15,-2 2 4-15,0 8 25 16,0 0-3-16,-4 4-14 15,-5 0 1-15,6-5-9 16,3-5-2-16,0-4 0 16,10-7-4-16,9-2 2 15,10-9 3-15,0-4 0 16,8 0 9-16,-2-8-7 16,-6-13 2-16,0-7 6 15,-14 2-1-15,-6-2 6 0,-9-2 3 16,0 1-2-1,-26-2-14-15,-15 7-2 0,4 7-5 16,-11 12-5-16,4 5-38 16,-1 5-54-16,3 22-27 15,13 1-156-15</inkml:trace>
  <inkml:trace contextRef="#ctx0" brushRef="#br2" timeOffset="190494.17">15138 6457 725 0,'0'0'109'0,"0"0"-61"15,0 0 78-15,0 0-53 16,0 0-14-16,0 0 20 16,-56-78-15-16,40 78-27 0,1 0-23 15,-10 17-10-15,7 19 0 16,3 15-4-16,6 3 2 15,9 4-2-15,0-6 0 16,13-4 0-16,14-8 0 16,-2-9-1-16,2-9 1 15,-6-12 0-15,6-8 4 16,2-2-3-16,0-2-1 16,7-22 2-16,-1-8-3 15,-3-5 4-15,2-3-3 0,-13 0 1 16,2 4-1-1,-9 8 0-15,-8 10 0 0,1 7 0 16,-7 10 1-16,0 1-1 16,0 0 0-16,0 1-6 15,0 22 5-15,0 7-4 16,2 2 5-16,11-2 0 16,1-2-5-16,4-6 5 15,-3-8-1-15,1-4 0 16,6-7 0-16,-2-3-1 15,5 0-2-15,-4-4 4 16,4-17 0-16,-7-1 1 16,-5-2-1-16,-5-2 2 15,-8-2 3-15,0-5-2 16,-10 1-2-16,-17 3-1 0,-2 5 2 16,-4 8 0-16,-3 8-4 15,3 5 1-15,4 3 0 16,2 0 0-16,12 0 0 15,11 11-1-15,4 5-5 16,0 2-3-16,4 6 7 16,20-1 0-16,5 2 1 15,5-7 2-15,6-3-2 16,4-8 3-16,1-5-1 16,-3-2 1-16,-1 0-1 15,-3-9 0-15,-9-6-1 16,-5-1-5-16,0 0-1 0,-8 2-1 15,-3 2 7-15,-3 4 1 16,-6 5 2-16,-2 3-2 16,-2 0-1-16,7 0 0 15,-1 11-9-15,10 15 10 16,-3 6 0-16,10 4 0 16,-3-4 0-16,2-5 0 15,-4-8 0-15,-5-9 1 16,-8-6 0-16,2-4-1 15,-3 0 5-15,0-2 2 16,9-18 2-16,1-8-5 16,1 0-2-16,1 0 0 15,-1-2-2-15,-3 4 2 16,-1 3-2-16,-7 11 1 0,-2 5-1 16,4 7 0-16,-6 0-6 15,4 0 1-15,-2 18 0 16,9 6 4-16,1 4 1 15,-4-2 0-15,5 1 0 16,3-6 1-16,2-5 4 16,-2-5 6-16,-3-10-6 15,3-1 4-15,1 0-1 16,1-8-2-16,7-12-2 16,0-4 3-16,-4-2-7 15,4-3 3-15,-7 4-3 0,-5 1 1 16,1 6-1-1,-10 4 0-15,3 10-1 0,-3 4 0 16,0 0-11-16,8 0-1 16,3 20 6-16,10 6 6 15,2 6 1-15,2 1-1 16,2-1 1-16,7-1 0 16,-5-4 0-16,-2-10 2 15,-4-7-1-15,-9-7-1 16,0-3 0-16,-2 0 0 15,-10-16-4-15,5-8 4 16,-9-1-1-16,-2 2-1 16,0 2-3-16,0 1 5 15,0 3 3-15,0 2-1 16,-2 7 0-16,2 6 3 0,-2 2-1 16,2 0-4-16,0 0-1 15,0 6-3-15,0 24 4 16,0 17 2-16,0 12 2 15,2 16-1-15,2 9 0 16,6 3 0-16,-6 6 3 16,-2-9-2-16,5-5-1 15,-5-6-3-15,-2-15 0 16,0-12-1-16,0-17-14 16,-13-11-23-16,-1-12-43 15,1-6-76-15,2-2-148 16,11-26-313-16</inkml:trace>
  <inkml:trace contextRef="#ctx0" brushRef="#br2" timeOffset="190819.81">16798 6653 831 0,'0'0'44'0,"0"0"51"16,0 0-38-16,0 0-11 15,0 0-6-15,0 0 15 16,70-92-6-16,-39 84 6 16,-2 1-21-16,2 6-18 15,-4 1-11-15,-5 0 4 0,-4 0-6 16,-7 14 1 0,-7 2 3-16,-4 4-5 0,0-2 3 15,-11 2 7-15,-13-4-5 16,-8-3 1-16,1-4-2 15,2-3-1-15,10-4-4 16,3-2-1-16,7 0-5 16,5-4-31-16,4-16-90 15,2 1-70-15,25 4-141 16</inkml:trace>
  <inkml:trace contextRef="#ctx0" brushRef="#br2" timeOffset="191258.62">17041 6665 415 0,'0'0'401'0,"0"0"-361"16,0 0 84-16,0 0-38 15,0 0-9-15,0 0 23 16,81 30-37-16,-52-30-32 16,2-20-16-16,0-6-12 15,2-4 0-15,-6-4 1 16,-2-2-4-16,-10-8 2 15,-1-8 0-15,-14-9 0 16,0-5 1-16,0 1 1 16,-12 12-4-16,-5 13 0 15,-3 14 4-15,-3 9-4 16,10 10-2-16,0 5 0 0,8 2 1 16,3 0-1-1,2 12-3-15,0 17 5 0,0 17 1 16,4 3 3-16,21 9 0 15,-5 2 5-15,3 2 0 16,-6 1 3-16,-1-5 0 16,1-7 4-16,4-10-8 15,-3-9-4-15,-3-12-4 16,1-8 0-16,-1-8-11 16,10-4-11-16,0-2-16 15,-1-18-31-15,5-6-120 16,-3 0-35-16,-1 2-133 0</inkml:trace>
  <inkml:trace contextRef="#ctx0" brushRef="#br2" timeOffset="192111.23">17612 6609 487 0,'0'0'259'0,"0"0"-195"16,0 0 41-16,0 0-19 15,0 0-30-15,0 0-10 16,-13 40 18-16,13-40 2 15,9 0-15-15,1 0-22 16,9-8-14-16,-3-12-7 16,1-2-4-16,-6-2-1 15,-4-2 0-15,-7 2-3 16,0 2-2-16,0 4 0 16,0 7-1-16,-16 8 0 0,1 3 1 15,-5 0-4-15,-3 12 3 16,6 12 3-16,5 1-4 15,8 4 0-15,4 0 4 16,0 2 0-16,0-5 1 16,18 2 0-16,7-4 3 15,4-6 0-15,4-7-1 16,9-11 4-16,2 0 3 16,8-13-4-16,-5-15-4 15,-5-6-2-15,-2-2 4 16,-6-8-4-16,-8-2 0 15,-6-10 3-15,-7-6-3 0,-3-9 0 16,-10-6 0-16,0 10-4 16,0 9 2-16,-14 16 1 15,-1 15 0-15,-3 13-2 16,3 13-1-16,-4 1-3 16,2 10 1-16,3 25 1 15,12 13 2-15,2 10-2 16,0 5 4-16,2 5 1 15,16 2 1-15,7-3-1 16,-3-6 7-16,2-6 3 16,3-11 6-16,0-4-8 15,2-12-7-15,0-7 2 16,2-12-2-16,5-9-1 0,-5 0 0 16,7-8 0-16,-5-11-1 15,-4-4 0-15,0-3 1 16,-2 2 0-16,-11-1-7 15,-1-1 3-15,-6-1-3 16,-6 3-10-16,-3 4 7 16,0 6-6-16,0 6 5 15,-12 6 3-15,-3 2 3 16,-1 0 0-16,3 5 2 16,-1 18 2-16,8 3 1 15,6 3 8-15,0 2 0 16,0-1 1-16,0 0-2 0,18-3 0 15,-1-8-3 1,10-2 1-16,0-8 2 0,4-9-3 16,2 0 2-16,5-1-5 15,1-19-2-15,-6-6-15 16,-9-1-19-16,-15-3-26 16,-9 0-79-16,0-2-71 15,-14-4-296-15</inkml:trace>
  <inkml:trace contextRef="#ctx0" brushRef="#br2" timeOffset="192361.7">17668 6264 922 0,'0'0'65'16,"0"0"-46"-16,0 0 61 15,0 0 8-15,0 0 15 16,164 0-45-16,-92 0-22 16,11-12-18-16,1 0-5 15,-8 1-12-15,-5-2-1 16,-17 7 0-16,-16 2-23 16,-18 4-14-16,-9 0-69 15,-9 0-98-15,0 0-159 16</inkml:trace>
  <inkml:trace contextRef="#ctx0" brushRef="#br2" timeOffset="192582.16">18771 6539 1296 0,'0'0'50'0,"0"0"-26"16,0 0 24-16,0 0-24 16,0 0-16-16,0 0-4 15,-9 0-4-15,-9 0-48 16,-8-5-218-16,-5-9-785 0</inkml:trace>
  <inkml:trace contextRef="#ctx0" brushRef="#br2" timeOffset="199408.92">226 1398 507 0,'0'0'177'0,"0"0"-94"0,0 0 28 15,0 0-10 1,0 0-36-16,0 0-20 0,0 0 4 16,-8 0 20-16,8 0 1 15,0 2-32-15,0 0-17 16,4-1-3-16,12 1 4 15,5 0-12-15,-2 3 1 16,4-1-9-16,-1-3 5 16,5-1 0-16,-1 0-3 15,-1 0 1-15,-1 0 0 16,-3 0-1-16,-2 0-4 16,-1-3 3-16,1-4-2 15,-2 2 1-15,-1-4 0 16,-5 5-2-16,-3 3 0 15,2 1 0-15,-4 0 0 16,3 0 0-16,2 0-2 0,5 0 2 16,2 0 0-16,4 3 1 15,5 1-1-15,4-1 1 16,2-3-1-16,3 0 1 16,-4 0 3-16,-11 0 0 15,0-5-2-15,-6-3 0 16,-1 3-1-16,-6 1 1 15,-6-1 2-15,-2 5-4 16,0 0-1-16,0 0 0 16,5 0 1-16,7 0-7 15,3 0 4-15,5 0 1 16,-3 0 2-16,6 0 1 16,-1-2-1-16,1-6 3 0,2-2-2 15,-2-2 5-15,0-2-6 16,0 2 0-16,-6 2-3 15,-3 3 3-15,1-2 3 16,-3 7-3-16,1 2-7 16,0 0 7-16,5 0-4 15,0 0-2-15,3 11 6 16,2-4 2-16,0 0-2 16,-3-4 0-16,-1-1-3 15,-5-2 3-15,1 0 1 16,-1 0 6-16,-3 0-5 15,5 0-1-15,-3-8 1 16,0-1-2-16,3-2 0 0,5 1-1 16,0 4 1-16,4-1-1 15,0 6-2-15,1 1 2 16,8 0-7-16,-1 0 8 16,3 0-1-16,-1 0 0 15,-6 4-1-15,-2-2-6 16,-4-2 5-16,-5 0-2 15,-1 0 2-15,3-2-1 16,0-10 4-16,0-4-10 16,-2 3 6-16,-2 0 0 15,-2 5 2-15,-6 2 4 16,-1 4-7-16,-3 2 5 0,-2 0-2 16,6 0 0-16,0 0 0 15,1 0-2-15,7 8 8 16,-1 0-8-16,1-2 3 15,1 1 1-15,-3-7 0 16,-1 3 0-16,-1-3 3 16,1 0-2-16,0 0-1 15,3 0 4-15,2-6-3 16,-1-6-1-16,4 2 0 16,-4-2 0-16,1 6 0 15,-7 3-1-15,-1 0 0 16,-6 3-3-16,2 0 4 15,1 0-1-15,5 14-2 0,1 1 3 16,0 0 0 0,-2-3 0-16,0-4 0 0,-4-4 0 15,-2-4 0-15,-1 0 1 16,3 0 1-16,-1 0 2 16,6-7-2-16,-3-2 0 15,1 1-2-15,-3 0-1 16,-2 4 1-16,-1 1-5 15,-1 2-46-15,-1 1-147 16,6-6-234-16</inkml:trace>
  <inkml:trace contextRef="#ctx0" brushRef="#br2" timeOffset="-181935.65">780 10094 888 0,'0'0'97'0,"0"0"-40"15,0 0 24-15,0 0-17 16,0 0-19-16,0 0-6 15,0 0-9-15,0 0-15 16,4 23-1-16,21-13 10 16,8-1-1-16,5-3-7 15,2 1-1-15,3-6-3 16,-1 3-6-16,-2-2 1 16,-4 1-4-16,-12-2 0 15,-6 1-3-15,-12-2 2 0,-6 2 2 16,0-2-3-16,0 2 2 15,0 0-2-15,0 1-1 16,0-3-6-16,0 0-22 16,3 0-23-16,4 0-72 15,4 0-174-15</inkml:trace>
  <inkml:trace contextRef="#ctx0" brushRef="#br2" timeOffset="-178888.9">2556 9756 470 0,'0'0'111'16,"0"0"-14"-16,0 0 16 15,0 0-33-15,0 0-11 16,0 0-25-16,18-4-9 0,-18 1 0 16,0 3 4-16,3 0 8 15,-1 0 17-15,-2-2 2 16,0 0-14-16,0-1-20 16,0-1-12-16,0-1-10 15,0 5-1-15,0-2-2 16,0 2-1-16,0 0-2 15,0 0-3-15,0 0-1 16,0 0-2-16,0 0 1 16,0 0-1-16,0 0 2 15,0 0-1-15,0 0 1 16,0 0 0-16,0 0 0 16,0 0 0-16,0 0 0 0,0 0-1 15,0 0 1 1,0 0 2-16,0 0-2 0,0 0 1 15,0 0 0-15,0 0-1 16,0 0 1-16,0 0-1 16,0-2 4-16,0 2-4 15,0 0 0-15,0-3 0 16,0 3 0-16,0 0 0 16,0 0 1-16,0 0 0 15,0 0-1-15,0 0 2 16,0 0-2-16,0 0-1 15,0 0 1-15,0 0 2 0,0 0-2 16,0 0 1-16,0 0-1 16,0 0 2-16,0 0-3 15,0 0 1-15,0 0 0 16,0 0-2-16,0 0 2 16,0 0 0-16,0 0 6 15,0-3 0-15,0-1 0 16,-11-4-4-16,-3 0-2 15,1 4 0-15,-1-1-1 16,-1 5 0-16,-5 0-8 16,-7 0 6-16,-7 7-7 15,3 13 8-15,2 6-3 16,4 6 4-16,6 7-2 16,7 8 2-16,8 7-3 15,4 7 3-15,0-1-1 0,18 1 2 16,16-10 0-16,5-9 0 15,6-7 2-15,2-15-2 16,-2-11-3-16,1-9 0 16,4 0-6-16,-4-23-13 15,-1-7-29-15,-1 0-45 16,1 2-14-16,-5 5-7 16,-2 7-49-16,-7 9-26 15,-4 7-124-15</inkml:trace>
  <inkml:trace contextRef="#ctx0" brushRef="#br2" timeOffset="-178207.59">2994 10166 266 0,'0'0'175'0,"0"0"-37"16,0 0-8-16,0 0-5 15,0 0-16-15,0 0-38 16,0 12 3-16,4-19-15 16,5-17-12-16,-3-6-14 15,-2-5 2-15,-4 1-6 16,0 4-5-16,-2 4-14 15,-13 10-2-15,-1 4 5 16,-1 10-9-16,-4 2-4 16,-8 2 0-16,5 19-4 15,-1 12 1-15,8 4 2 16,12 2-7-16,5-1 5 16,0-2-1-16,0-10-2 15,9-3 5-15,4-11-3 0,3-6 4 16,2-6 0-16,2 0 2 15,7-14 8-15,4-14 4 16,0-9 0-16,-2 5-10 16,-7 2 2-16,-4 5-4 15,-9 12-1-15,-4 7 2 16,-5 6-2-16,0 0-1 16,0 0-2-16,0 0-4 15,0 22-1-15,2 7 6 16,4 8 1-16,8-2-1 15,-1-8-1-15,3-6 1 0,-1-11-1 16,4-8 2 0,0-2 1-16,6-7 4 0,-1-23 1 15,3-10-2-15,0-8 3 16,-7-8-7-16,-4-8 2 16,-3-8 4-16,-6-4 4 15,-5 3-10-15,-2 13 3 16,0 16 3-16,0 17 2 15,-4 6 8-15,-6 11-8 16,4 4-7-16,-1 6-1 16,3 0 0-16,-3 25-9 15,4 19 5-15,3 19 2 16,0 7 0-16,3 3 2 16,15 1-2-16,-2-6 2 15,-1-8 0-15,-2-9-2 0,-1-16-7 16,-2-15-21-16,4-12-18 15,1-8-68-15,4-8-10 16,2-20-123-16,0-2-355 16</inkml:trace>
  <inkml:trace contextRef="#ctx0" brushRef="#br2" timeOffset="-177306.87">3702 9999 672 0,'0'0'159'0,"0"0"-47"15,0 0-16-15,0 0-34 16,0 0 0-16,0 0 9 16,-13-48-24-16,8 38-1 15,1 5-20-15,-3 5-6 16,3 0-6-16,-5 0-9 15,-7 0 0-15,-2 17-5 16,-2 15-2-16,2 3 0 16,7 7 0-16,5 2-3 15,6-1 4-15,0-6-3 16,0-6-3-16,13-9-2 16,5-10 1-16,4-7 3 0,5-5 4 15,2-2 1 1,2-23 2-16,0-6-1 0,2-3 0 15,-4 1 1-15,-6 3-2 16,-5 3 2-16,-7 10 0 16,-5 10-1-16,-3 7-1 15,-3 0 0-15,0 0-5 16,0 7 4-16,2 14-3 16,3 7 4-16,-1 1 0 15,5-5 0-15,2-2 0 16,5-7-1-16,-1-6 1 15,5-6 2-15,3-3-1 0,4 0 5 16,2-18-1 0,6-10 0-16,1-7 0 0,-3 0-2 15,-6 3 4-15,-7 8-5 16,0 10 1-16,-8 8-3 16,-6 6 0-16,-4 0 0 15,-2 0 0-15,0 18-4 16,0 12 1-16,0 0 2 15,0 3-3-15,4-4-2 16,17-4 0-16,4-6 5 16,0-4-1-16,0-9 2 15,4-6 0-15,-2 0 3 16,2-23 1-16,0-11 8 16,-2-8-3-16,-7-6-2 15,-5-8 2-15,-8-9-1 0,-7-12 0 16,0-3-5-16,0 5 2 15,-11 15-4-15,-3 21 3 16,6 22-2-16,1 9-2 16,1 8 0-16,-2 0 0 15,2 25-7-15,1 28-1 16,3 17 5-16,2 8 3 16,5 6-1-16,15 1 1 15,5-1-4-15,-4-4 4 16,4-12 0-16,0-11-19 15,-1-17-38-15,1-16-62 16,-1-16 26-16,5-8-2 0,7-16-21 16,11-19-92-16,2-4-74 15,-1-2-52-15</inkml:trace>
  <inkml:trace contextRef="#ctx0" brushRef="#br2" timeOffset="-175541.9">4932 10127 364 0,'0'0'242'0,"0"0"-102"16,0 0 2-16,0 0-46 15,0 0-18-15,0 0-6 16,-28-31 22-16,16 21-19 16,2-2-34-16,-9 0-15 15,6 0-18-15,-7 5-4 16,3 7-3-16,-4 0 0 16,5 0 1-16,-1 7-2 0,1 15-3 15,5 10 0-15,0 2-2 16,11 9 4-16,0-2 0 15,0-2 0-15,0-6-2 16,13-8 1-16,6-9-1 16,-2-8 3-16,3-8-3 15,3 0 3-15,0-8 3 16,4-20 1-16,-2-9-3 16,-5-4 2-16,-7-2-2 15,-2 6 1-15,-6 8 2 16,-2 13 0-16,-3 10-1 15,0 6-2-15,0 0 2 0,0 0-3 16,0 10-5 0,0 18 1-16,0 7 3 0,0-3 1 15,4 1-1-15,13-4 1 16,1-9-4-16,1-8 3 16,0-8 1-16,4-4-1 15,1 0 3-15,5-20-2 16,-2-17 1-16,2-13 1 15,-3-9 3-15,1-19-4 16,-4-14 5-16,-7-9-1 16,-10-6-4-16,-6 13 0 15,0 20 3-15,0 20-1 16,-6 20 12-16,-8 9 3 16,1 11-15-16,3 10-3 15,-1 4 0-15,1 18-2 0,-2 33-5 16,3 25 5-16,7 15-1 15,2 11 2-15,0 2 0 16,4 0 1-16,5-7 2 16,5-9-2-16,-3-16-3 15,7-17-4-15,-1-18-23 16,4-16 11-16,-1-12-2 16,-1-9-5-16,6 0 3 15,0-26-2-15,2-10 14 16,2-10 7-16,-2-7 4 15,-6-1 0-15,-3 10 1 16,-7 12-1-16,-3 20 2 0,-8 10-1 16,0 2 3-16,0 8-4 15,-6 19 0-15,-2 9-1 16,-1 0 0-16,7 0-1 16,2-4 2-16,0-4-1 15,0-7 1-15,13-4 0 16,3-8 1-16,3-4-1 15,6-5 2-15,2 0 19 16,6-17-10-16,1-10 1 16,2-9-5-16,-3-7 0 15,-4-1-3-15,-7 9 3 16,-8 10-2-16,-5 15-1 16,-7 8-2-16,-2 2-1 0,0 7 1 15,0 20-2-15,0 5 0 16,0 4-2-16,2-3 1 15,10-6-1-15,1-1 0 16,5-9-1-16,1-7 2 16,2-8 1-16,1-2 1 15,0 0 7-15,0-22-3 16,5-11-5-16,-2-1 3 16,-8-6-3-16,-5-2 2 15,-10 3 1-15,-2 0 2 16,0 11 10-16,-18 10-11 15,-7 6 2-15,4 12-6 0,-6 0-1 16,2 0 1 0,5 22-2-16,2 2 0 0,9 4 0 15,4 4-1-15,5-2 2 16,0 3-1-16,21-6 1 16,6-3 1-16,-3-4 0 15,10-8 0-15,-1-7 0 16,0-5 0-16,9 0 2 15,1-25-1-15,-3-4 0 16,2-7-1-16,-5 0 2 16,-6 5-1-16,-12 11-1 15,-7 8 1-15,-6 9-4 16,-6 3 3-16,0 0 0 16,0 7-3-16,0 18 2 15,0 10-1-15,5 0 2 0,1-3 0 16,6-4 1-16,-1-10-3 15,-3-4 3-15,6-7-2 16,-3-7 1-16,3 0 0 16,1-2 2-16,3-17-1 15,2-9 2-15,2-7 0 16,-1-1 1-16,-2-1-4 16,-1 8 3-16,-7 11 0 15,-3 12-3-15,-4 6 0 16,0 0-8-16,-2 22 8 15,5 6 1-15,-3 4-1 16,4 1-1-16,0-3 1 0,5-6 0 16,5-6 2-16,5-11 0 15,3-5-2-15,8-2 0 16,4-7 6-16,-3-20-4 16,5-6 4-16,-4-9 0 15,-4-4 2-15,-11-7 2 16,0 2-7-16,-13 14-1 15,-1 13-1-15,-7 14-1 16,0 10 3-16,-2 0-3 16,-16 1-2-16,2 22-3 15,3 1 2-15,11 1-3 16,2 4 4-16,0-1-11 16,7 0 3-16,13-2 5 0,4-4 3 15,3-4 1 1,0-2 0-16,-3-6 1 0,1-1-2 15,-6-1 1-15,-7-5-6 16,-10 1-7-16,-2 1-9 16,-14-2-18-16,-23 4-40 15,-19-5-65-15,-13 0-151 16</inkml:trace>
  <inkml:trace contextRef="#ctx0" brushRef="#br2" timeOffset="-175200.31">5664 9798 817 0,'0'0'174'0,"0"0"-164"15,0 0 63-15,0 0-8 16,0 0 11-16,0 0-16 0,-5 17-31 16,3-13-8-1,2-4-14-15,0 0-6 0,0 0 0 16,0 0-2-16,5 0-1 15,-1 0-13-15,-4-12-30 16,0-2-75-16,-11 0-56 16,-27 4-205-16</inkml:trace>
  <inkml:trace contextRef="#ctx0" brushRef="#br2" timeOffset="-175034.98">4948 9774 1022 0,'0'0'146'15,"0"0"-121"-15,0 0 83 16,0 0-76-16,0 0-23 0,0 0 2 16,187-48-5-16,-110 33-6 15,-19 5-13-15,-16 6-90 16,-18 4-79-16,-13 0-177 16</inkml:trace>
  <inkml:trace contextRef="#ctx0" brushRef="#br2" timeOffset="-173058.36">7951 10082 401 0,'0'0'155'16,"0"0"-46"-16,0 0 11 15,0 0-25-15,0 0-7 16,118 38-36-16,-84-38 0 16,1-19 4-16,1-13 2 0,-5-5 6 15,-11-1-35-15,-11-3-20 16,-9-2-2-16,0-3-4 15,-13 1-3-15,-10 7 0 16,10 10-2-16,2 10 2 16,4 9 5-16,3 9-4 15,2 0 6-15,-3 0 5 16,1 0-5-16,1 21-3 16,1 9 6-16,2 11 1 15,0 2 4-15,0 8 1 16,9 5-2-16,9 7 6 15,-2 4-9-15,-1 8-5 0,-6 3-4 16,4-1-2 0,-8 6 1-16,-3-1-2 0,-2 7 0 15,0-3-14-15,0-7-9 16,2-12-5-16,2-17-4 16,8-14 0-16,1-14-102 15,5-14 32-15,7-8 12 16,-1-4-62-16,0-25 39 15,1-12 107-15,-7-10 7 16,-5-7 38-16,-13-3 43 16,0 1 18-16,-6 7-36 15,-30 7-5-15,-7 9-16 16,1 8-3-16,-7 3-11 16,3 2-2-16,1 6-8 15,7 2-3-15,9 2-10 0,14 6 11 16,5-2 14-16,8 2 0 15,2-3-20-15,0-1-7 16,23-11-3-16,14-3-3 16,15-4 0-16,-1 0-3 15,4 1 0-15,-1 3-4 16,-9 7 9-16,-9 3-1 16,-14 7-1-16,-9 4 2 15,-11 5 1-15,-2 0 3 16,0 0 8-16,0 0-6 15,-2 16-5-15,-9 14-1 16,-5 8 1-16,10 1-2 0,6-2 1 16,0-9-1-1,0-6-1-15,15-7 2 0,10-6-3 16,-1-5 3-16,3-4 1 16,0 0 1-16,-4-13 2 15,-2-12 9-15,-5-8-2 16,-7-4-1-16,-7-8 3 15,-2-3 4-15,0 4-7 16,-17 6-1-16,-4 10-6 16,-1 14-1-16,-1 8-1 15,2 6 0-15,0 0 0 16,3 0-1-16,5 18-3 16,7 2-1-16,6 3 0 0,0 4 0 15,4-1 3 1,21 1-3-16,8-5 5 0,5-7 0 15,7-7 0-15,3-8 1 16,-3 0 0-16,2-19 1 16,-10-12 0-16,0 0-1 15,-16-4 0-15,-7 3 2 16,-7 0-2-16,-7 3 0 16,0 4 3-16,0 9-4 15,-11 8-6-15,-7 8-2 16,-3 0 0-16,8 0-5 15,-3 10-3-15,10 6 5 0,4 0 2 16,2-2 1 0,0-2 0-16,0 0 8 0,18 0 0 15,1 0 0-15,6 3 3 16,-5-1 4-16,5 1 5 16,-8 2-7-16,2 4-1 15,-9 1-4-15,4 2 3 16,-7 4-3-16,-5 0 2 15,2 1-2-15,-4-5 1 16,7-7-1-16,0-4-30 16,8-11-113-16,10-2-145 15,17-4-457-15</inkml:trace>
  <inkml:trace contextRef="#ctx0" brushRef="#br2" timeOffset="-172746.77">9879 9789 620 0,'0'0'513'16,"0"0"-478"-16,0 0 83 16,0 0-65-16,0 0-38 15,0 0-1-15,-13 39 2 16,13 19 21-16,6 16-14 0,6 16-11 15,-1 4 3-15,-5-2-7 16,1-12 0-16,-7-15-8 16,0-16 0-16,0-12-1 15,0-16-3-15,0-10 3 16,0-5-15-16,0-6-12 16,0 0-18-16,0-6-23 15,0-22-164-15,0-6-107 16,0-8-235-16</inkml:trace>
  <inkml:trace contextRef="#ctx0" brushRef="#br2" timeOffset="-172457.19">9783 9900 784 0,'0'0'134'0,"0"0"-5"0,0 0-7 15,0 0-25-15,0 0-43 16,0 0-31-16,52-85-8 15,-5 85 2-15,8 0-7 16,-6 3 1-16,-5 19-9 16,-15 3-1-16,-8 3-2 15,-17 5 2-15,-4-1 0 16,0-2-1-16,-25 0 3 16,-8-2 1-16,-5-8-2 15,1-4-2-15,1-6-9 16,5-10-27-16,6 0-61 15,19-2-68-15,6-19-136 0,4 4-445 16</inkml:trace>
  <inkml:trace contextRef="#ctx0" brushRef="#br2" timeOffset="-171892.01">10258 9974 406 0,'0'0'196'16,"0"0"-95"-16,0 0 43 16,0 0-25-16,0 0-31 15,0 0-8-15,-4-56 27 16,4 56-28-16,0 0-33 15,0 0-23-15,0 0-1 16,0 8-7-16,-4 17-1 0,-2 9 11 16,2 7-10-16,0 2 0 15,-1 5-6-15,1-3-3 16,0 1-4-16,-1-1 2 16,3-9-4-16,2-2 0 15,0-8 0-15,0-6 0 16,0-4-2-16,11-6 2 15,2-2-1-15,3-4 0 16,1-2-4-16,8-2 0 16,6 0-7-16,5 0-8 15,2-14-8-15,-4-2-27 16,-10 0-9-16,-2 0-130 16,-10 2-38-16,-10-3-296 0</inkml:trace>
  <inkml:trace contextRef="#ctx0" brushRef="#br2" timeOffset="-171666.64">10213 10150 883 0,'0'0'148'16,"0"0"-101"-16,0 0 56 15,0 0-39-15,0 0-44 16,0 0 10-16,70-6 8 15,-24 0-21-15,-3-1-13 0,-3-6-4 16,-7 3-8 0,-8-2-22-16,-8 0-32 0,-3 0-73 15,-12-3 10-15,-2 1-89 16,0-3-194-16</inkml:trace>
  <inkml:trace contextRef="#ctx0" brushRef="#br2" timeOffset="-171492.35">10189 9918 911 0,'0'0'102'16,"0"0"-20"-16,0 0-1 15,0 0-43-15,0 0-1 16,0 0 4-16,148-6-33 0,-104 1-8 16,-2 2-17-1,-6-1-78-15,0-3-59 0,-9 6-159 16</inkml:trace>
  <inkml:trace contextRef="#ctx0" brushRef="#br2" timeOffset="-171239.87">10574 9890 780 0,'0'0'249'0,"0"0"-185"15,0 0 63-15,0 0-45 16,0 0-32-16,0 0-3 15,27 49 3-15,-17-10-16 0,-4 7-15 16,-6 8-17-16,0 4 2 16,0 2-4-16,0 0 0 15,0-7-1-15,-6-9-3 16,-4-12-12-16,10-8-5 16,-2-12-4-16,2-8-19 15,0-4-18-15,0 0-130 16,0-2-76-16,0-20-374 15</inkml:trace>
  <inkml:trace contextRef="#ctx0" brushRef="#br2" timeOffset="-170806.09">10584 9944 917 0,'0'0'90'0,"0"0"8"15,0 0 19-15,0 0-56 16,0 0-22-16,0 0-10 15,87-88-13-15,-45 83-1 16,2 5-3-16,-1 0 3 16,-12 0-9-16,-6 13-6 15,-21 11 1-15,-4 6-3 16,0 3 3-16,-29 4-1 16,-14-1 2-16,1 2 1 15,-5-8-2-15,7-4-1 16,11-9-7-16,10-12 5 15,9-3 2-15,8-2-1 0,2 0 4 16,0-14-5 0,0-1 5-16,0 3-1 0,2 3 5 15,14 7-1-15,4 2 2 16,2 0 3-16,7 4-2 16,0 22-6-16,0 6 3 15,5 5-4-15,-3 0 2 16,-2 0-4-16,-2-9 0 15,-5-5-2-15,3-11-19 16,1-5-4-16,5-7-21 16,8 0-22-16,3 0-75 15,-5-24-78-15,2-6-402 16</inkml:trace>
  <inkml:trace contextRef="#ctx0" brushRef="#br2" timeOffset="-170308.19">11190 9893 990 0,'0'0'127'0,"0"0"-59"15,0 0 50-15,0 0-70 16,0 0-21-16,0 0-5 16,-16 2-4-16,45 1 6 15,13-3 5-15,12 0-16 16,4 0-3-16,0-8-7 0,-6 1 0 15,-10 2-2 1,-18 1 3-16,-3 4-4 0,-15-2-7 16,-6 2-3-1,0 0-2-15,-6 0-11 0,-21 0-11 16,-12 0-2-16,8 0 12 16,-2 0-6-16,4 0 2 15,7 6 15-15,8-3 13 16,3-1 1-16,9 3 0 15,0 5 1-15,2 2 16 16,0 12 19-16,0 4-3 16,0 4-4-16,0 12 1 15,2 4-2-15,0 6-12 16,5 0-3-16,-7-1-7 16,0-9 3-16,0-9-2 0,0-6-4 15,0-10-3-15,0-7-2 16,0-7 1-16,0-5-1 15,0 0 0-15,0 0-5 16,0 0-11-16,0-6-22 16,0-16-35-16,0-6-107 15,0-2-209-15</inkml:trace>
  <inkml:trace contextRef="#ctx0" brushRef="#br2" timeOffset="-168341.51">2679 12587 621 0,'0'0'131'0,"0"0"-37"0,0 0 14 16,0 0-31-16,0 0-17 16,0 0 11-16,-2 0 11 15,2 0-26-15,0 0-13 16,0 0-18-16,0 0-7 16,6-14 9-16,10-9-14 15,-1-1-8-15,6-1-3 16,-3 4 0-16,-3 5-2 15,1 5 0-15,-7 4-3 16,-1 5 3-16,-3 2-1 0,2 0 1 16,2 0-5-16,4 20 3 15,1 13 2-15,-2 8 1 16,0 10-1-16,-5-6 0 16,-1-4 1-16,-4-9-1 15,5-8 0-15,-5-12 0 16,5-6 1-16,-4-4 2 15,-3-2-1-15,2 0 1 16,2-4 3-16,7-22 1 16,5-10-1-16,3-4-5 15,0 0 1-15,-6 6 1 16,3 6-1-16,-6 7-2 16,-2 12-1-16,-2 2 1 0,-4 7-1 15,-2 0-2-15,3 0-1 16,5 0-1-16,6 15 4 15,1 11 1-15,1 6 0 16,-1 4 1-16,-3-4 1 16,-5-6 1-16,-3-6-1 15,-2-6-2-15,2-7-1 16,-1-6 1-16,-1-1 1 16,0 0 1-16,1 0 0 15,4-10 2-15,3-20-1 16,9-12-1-16,-2-8-2 15,3 5-3-15,-5 10-1 0,-1 12 2 16,-5 15-6 0,-5 7 5-16,-2 1-5 0,6 8-5 15,-2 19 6-15,5 12 5 16,3 7 2-16,-3 0 2 16,0 2-2-16,2-7-1 15,-2-4 1-15,3-13-2 16,-1-7 3-16,-2-10-2 15,3-7 2-15,-1 0 1 16,5 0 3-16,5-15-1 16,0-11 3-16,0-6-5 15,-1-1 4-15,-1-1-6 16,-6-4 2-16,-4 1-2 16,-6 5 0-16,-5 5 1 15,0 8-1-15,0 7-6 0,-5 7 2 16,-8 5-4-16,0 0 4 15,-5 0 4-15,1 20-4 16,5 6-2-16,5 3 4 16,5 5 0-16,2-2 2 15,0 3 1-15,11-3-1 16,11-6-4-16,5-3 4 16,2-11 0-16,2-10-1 15,5-2-5-15,-1-5-30 16,7-19-61-16,1-4-74 15,1-4-2-15,-3 6-172 16</inkml:trace>
  <inkml:trace contextRef="#ctx0" brushRef="#br2" timeOffset="-167439.75">3976 12625 734 0,'0'0'72'16,"0"0"51"-16,0 0-56 15,0 0-13-15,0 0 15 16,0 0 24-16,0 2-13 16,5-16-31-16,-1-3-27 15,-4-4 4-15,0 3-11 16,0-2 5-16,-9 1 1 16,-4 5-10-16,-5 4-7 0,-2 8-4 15,-2 2 0-15,0 0-4 16,-3 7 3-16,2 12 1 15,6 8-5-15,3 1 4 16,8 2-2-16,6 1 1 16,0 3-1-16,0-2 2 15,4-6-5-15,16-3 6 16,3-9-2-16,-1-5 2 16,0-9 0-16,3 0 2 15,0-9 4-15,-2-15 0 16,2-6-3-16,-5 1 0 15,-1-2-2-15,-11 4 1 16,-3 8-1-16,-5 5 1 16,0 8-1-16,0 6-1 0,0 0-1 15,0 0-2-15,0 16-2 16,0 12 2-16,0 2 0 16,0 2-6-16,2-2 6 15,14-2 3-15,1-3-1 16,6-10-1-16,1-6-5 15,5-9 7-15,0 0 2 16,5-9-2-16,-1-17 0 16,-2-4-2-16,-2-4 0 15,-2 0 0-15,-5-2 0 16,-8 5 0-16,-4 6 4 0,-10 11-1 16,0 5-1-16,0 9 0 15,0 0-1-15,0 0 1 16,0 13 0-16,0 13 2 15,0 6 2-15,0 4 0 16,0-2 2-16,0-2-4 16,10-4 1-16,1-7 4 15,-5-12-6-15,-1-4 0 16,-1-5 0-16,-2 0 9 16,3 0-2-16,13-25 2 15,2-5-7-15,0-6 0 16,4-2 0-16,1 5-2 15,-3 10-2-15,-7 8 1 16,-5 10-3-16,-6 5-3 0,3 0 0 16,-1 5 2-1,1 16 4-15,0 5 1 0,0 2 2 16,1 0-3-16,4-3 0 16,-1-8 2-16,0-3 0 15,-2-8-2-15,2-6 5 16,2 0-2-16,7 0 0 15,5-18-3-15,0-6-9 16,-8-3-28-16,-3 6-46 16,-10-1-210-16,-4 2-718 15</inkml:trace>
  <inkml:trace contextRef="#ctx0" brushRef="#br2" timeOffset="-164792.68">18201 12414 741 0,'0'0'201'0,"0"0"-145"0,0 0 34 16,0 0-11-16,0 0-11 15,0 0-5-15,0 0-22 16,-5-10-11-16,5 10-6 16,0 0-6-16,0 0-11 15,0 0-6-15,9 30 4 16,13 16 8-16,3 12-10 15,-5 7 2-15,-5-3-4 16,3-10-1-16,1-10 3 16,-9-17-3-16,-1-8 0 15,-5-11-1-15,2-6 2 16,-6 0 3-16,2 0-2 0,0-11 23 16,7-20 1-16,-3-8-21 15,-4-10 0-15,0-6-2 16,4 4-3-16,-4 5 0 15,0 11-3-15,-2 20 1 16,0 7-5-16,2 8-20 16,-2 0-27-16,0 0-18 15,2 9-144-15,3 14-31 16,-1 3-308-16</inkml:trace>
  <inkml:trace contextRef="#ctx0" brushRef="#br2" timeOffset="-163755.7">18749 12753 205 0,'0'0'649'16,"0"0"-549"-16,0 0-15 16,0 0-20-16,0 0-30 15,0 0 25-15,-2-32 16 16,2 16-25-16,0-2-26 15,0-1-4-15,0-2-7 16,-3-1-1-16,-1 2-4 16,-7-1-5-16,-2 8-1 15,-1 4-2-15,-1 6 0 0,1 3-1 16,-1 0-4 0,-5 5 1-16,-3 18 1 0,8 7 0 15,3 4 2-15,10 4-3 16,2-1-1-16,0-2 4 15,12-5 0-15,5-10-1 16,6-8 0-16,-3-5 0 16,-5-7 0-16,8 0 1 15,-1-9 3-15,2-13 4 16,1-5-4-16,-7-4 2 16,-7-1-2-16,-5 0 0 15,-6 6 0-15,0 6 5 16,0 8 3-16,0 10-8 0,0 2-3 15,0 0 0-15,0 0-9 16,0 20 3-16,-2 11 2 16,2 1 4-16,0-1-2 15,2-4 0-15,16-6-1 16,7-7 0-16,-2-10 0 16,0-4 1-16,6 0 2 15,10-25 3-15,-6-9-1 16,3-7 3-16,-9-5-1 15,-10 0-4-15,-5-4 6 16,-12 6-5-16,0 8 3 16,-6 14-2-16,-13 13-2 15,-6 9-7-15,5 0 7 16,3 16-7-16,3 4 6 0,5-1-1 16,9-2-1-16,0-3 2 15,0 1-5-15,13-3 4 16,10-5 0-16,-3 0 2 15,-5-2 1-15,8 0-1 16,-5-2-1-16,-3 4 1 16,3 1 1-16,5 3-1 15,-4 8 0-15,6 1 0 16,-5 6-1-16,5-1 1 16,-10-4 0-16,3-3 0 15,2-6 1-15,-11-4-1 16,4-6 0-16,-2-2-1 0,3 0-1 15,1-6 2-15,3-18 2 16,5-7 1-16,-6-1 0 16,-1-9-2-16,-5-2-1 15,-2 7 3-15,-9 10 0 16,0 10-2-16,0 9 1 16,0 7-2-16,0 0-4 15,-5 0 2-15,1 9 0 16,2 16 2-16,2 3-2 15,0 2 0-15,0 0 3 16,13-4-2-16,3-2 2 16,-3-4-1-16,1-8 0 15,-6-6-3-15,11-6-14 16,0 0-18-16,10-9-22 16,2-16-52-16,0-5-28 0,1-2-71 15,-21-5-121-15</inkml:trace>
  <inkml:trace contextRef="#ctx0" brushRef="#br2" timeOffset="-163596.39">19435 12284 787 0,'0'0'152'0,"0"0"-54"16,0 0 22-16,0 0-14 15,0 0-51-15,0 0-26 0,-13-63-15 16,13 63-14-1,0 0-2-15,0 0-83 0,0 9-237 16</inkml:trace>
  <inkml:trace contextRef="#ctx0" brushRef="#br2" timeOffset="-162225.75">19859 12687 167 0,'0'0'386'0,"0"0"-274"16,0 0 31-16,0 0-21 15,0 0-45-15,0 0-10 16,4-80-1-16,-4 62 3 16,0-7-7-16,0 2-24 15,0-3-7-15,-4 0-19 16,-13 1-6-16,-8 5-6 16,7 6 0-16,-5 8 0 15,6 6-1-15,-6 0-1 16,4 0-2-16,1 19-1 15,-3 6 0-15,8 10 1 0,9 5 0 16,4 0 1-16,0 2-4 16,2-6 3-16,23-6 1 15,4-7-1-15,-1-11-5 16,11-7 6-16,-4-5 2 16,1-2 2-16,-3-22 1 15,-6-4 3-15,-9 0 9 16,-3-4-2-16,-3-2-2 15,-12-2-1-15,0 5-7 16,0 14 1-16,0 7 0 16,0 10-3-16,0 0-1 15,0 0 0-15,0 15-5 16,0 18 3-16,0 5-2 0,0 0 5 16,11 0-1-16,6-9 2 15,1-6 2-15,-2-9-3 16,-3-8 0-16,0-6-1 15,10 0 2-15,-3-14 9 16,9-15 2-16,0-6-8 16,-2-1-3-16,-5 0-1 15,-6 4 0-15,-10 4 0 16,3 12 1-16,-7 8-1 16,-2 8 0-16,0 0 0 15,5 0-9-15,2 15-1 16,1 14 10-16,3 7 1 0,3-4 1 15,-3 0-2-15,-4-8-1 16,2-8 1-16,-3-6 0 16,-1-6 1-16,-5-4 0 15,6 0 6-15,8-7 10 16,9-19 0-16,6-9-12 16,2-3-3-16,-2-2-1 15,-3 3 1-15,-8 5-2 16,-5 15 0-16,-8 8-1 15,2 9-1-15,-5 0 0 16,0 2-4-16,9 22 2 16,-2 10 4-16,9 3 2 15,-2 3 0-15,-3-4-2 16,5-4-1-16,-3-6 0 16,-1-8-1-16,1-8 1 0,3-8-8 15,7-2-31-15,6-10-86 16,9-19-60-16,-7-10-117 15,3-1-428-15</inkml:trace>
  <inkml:trace contextRef="#ctx0" brushRef="#br2" timeOffset="-161742.86">20992 12325 646 0,'0'0'286'15,"0"0"-209"-15,0 0 32 0,0 0-12 16,0 0-28-16,0 0-25 15,-32-20-25-15,21 17-3 16,0 3 1-16,-3 0-7 16,-1 0-6-16,-3 6-3 15,3 12-1-15,3 4 0 16,6 13 0-16,-3 4 2 16,9 7-2-16,0 2-1 15,0-2 1-15,13-3 0 16,1-6 0-16,5-4-1 15,4-8 0-15,4-10 0 16,4-4 1-16,7-11 0 16,-1 0 0-16,15 0 0 15,-3-23 2-15,5-5-1 16,-8 0 2-16,-8-4-1 0,-13 1 2 16,-21-1 0-16,-4 1 1 15,0 4-3-15,0 9 4 16,-2 9-3-16,-11 9 4 15,-5 0-3-15,-2 8-2 16,2 20-2-16,9 4 0 16,7 2 0-16,2-4 0 15,0-4 0-15,13-9 1 16,5-5-2-16,2-7-2 16,-2-5 2-16,9 0-1 15,-8-18-23-15,2-10-75 16,-13-1-218-16</inkml:trace>
  <inkml:trace contextRef="#ctx0" brushRef="#br2" timeOffset="-155005.85">5056 12584 709 0,'0'0'216'0,"0"0"-147"16,0 0 22-16,0 0-26 0,0 0-15 16,0 0-13-16,0 0-1 15,19 5-7-15,12-3 17 16,3 0-25-16,4-2-9 15,2 0-3-15,0 0-2 16,-5 0-4-16,-3 0-3 16,-10 3 0-16,-6-3 0 15,-9 3-4-15,-5-3-15 16,-2 0-15-16,0 2-34 16,0 4-51-16,-7 2 5 15,-11 2-100-15,-7-1-224 16</inkml:trace>
  <inkml:trace contextRef="#ctx0" brushRef="#br2" timeOffset="-154700.28">5142 12777 553 0,'0'0'216'16,"0"0"-120"-16,0 0 5 15,0 0-57-15,0 0-9 16,0 0-2-16,-11 14-4 16,11-8 15-16,0 2 2 15,4 1 18-15,17-2-20 0,6 0-15 16,2-3-7-16,4-3-11 16,0-1-5-16,-4 0-3 15,0 0-3-15,-2 0 2 16,-14 0-2-16,-6 0-2 15,-7 0-2-15,0 0-19 16,0 0-48-16,-5 0-109 16,-14 6-217-16</inkml:trace>
  <inkml:trace contextRef="#ctx0" brushRef="#br2" timeOffset="-153275.74">6109 11511 454 0,'0'0'111'0,"0"0"-21"15,0 0 34-15,0 0-46 16,0 0 17-16,0 0-40 15,-31-57 26-15,31 54-12 16,-2 2 7-16,2 1-18 16,0 0-19-16,-2 0-11 15,0 0-14-15,0 0-9 16,2 15-2-16,-3 24 1 16,3 12 1-16,0 16 5 15,-2 14-5-15,2 5-3 16,0 2 1-16,0-3-1 15,0-12-1-15,0-4 2 0,0-13-3 16,0-8 0 0,0-9-1-16,0-14 3 0,0-7-4 15,0-3 2-15,0-4 0 16,0 1-1-16,2-1 2 16,5-6-1-16,-1 2 0 15,13-7-1-15,-4 0 1 16,9 0 0-16,3 0 5 15,-2-3-3-15,2-6-2 16,-8 0 0-16,2-1 0 16,-5 2-6-16,-3 1 2 15,-5 2-22-15,0-2-8 16,-2 2-61-16,-1-4-74 16,-3-6-82-16,0-2-227 0</inkml:trace>
  <inkml:trace contextRef="#ctx0" brushRef="#br2" timeOffset="-153005.12">5941 11955 155 0,'0'0'689'0,"0"0"-602"15,0 0-1-15,0 0-28 16,0 0-38-16,0 0 1 0,52-28 40 16,-4 22 22-16,-1-4-47 15,-1 3-26-15,-6 1-10 16,-11 5 0-16,-9 1-27 16,-1 0-98-16,-11 0-32 15,1 14-110-15,-5 5-437 16</inkml:trace>
  <inkml:trace contextRef="#ctx0" brushRef="#br2" timeOffset="-152473.11">6422 12155 387 0,'0'0'268'16,"0"0"-197"-16,0 0 56 15,0 0-35-15,0 0-33 16,0 0 7-16,9-41-15 0,-9 41 28 16,0 0-19-16,0 0-33 15,-9 0-14-15,-5 8-12 16,1 17-1-16,4 15-3 16,2 8 2-16,7 1-2 15,0-1 0-15,0-8 2 16,16-8-1-16,4-10-1 15,0-7 1-15,3-12 0 16,-2-3 2-16,4-1 9 16,0-28 7-16,-5-2 5 15,-5-6-13-15,-8-1 4 0,-7-3-4 16,0 2-3 0,-9 2-1-16,-10 9-4 0,-2 8-2 15,1 17-4-15,-7 3-23 16,-4 10-66-16,0 24-41 15,4 6-81-15,12-4-322 16</inkml:trace>
  <inkml:trace contextRef="#ctx0" brushRef="#br2" timeOffset="-151804.97">6921 11947 649 0,'0'0'111'15,"0"0"41"-15,0 0-43 0,0 0-40 16,0 0-10 0,0 0 5-16,-4-6-9 0,4 6-20 15,8-2-21-15,24 0-2 16,7-2 11-16,13-4-6 16,6 1-7-16,0-6-4 15,-6 5-6-15,-8 2 0 16,-13 2 0-16,-11 2-2 15,-7 0-11-15,-3 2-24 16,-8 0-26-16,-2 0-64 16,0 0-3-16,0 0-67 15,-16 6-36-15,3-2-231 16</inkml:trace>
  <inkml:trace contextRef="#ctx0" brushRef="#br2" timeOffset="-151491.39">7166 11819 428 0,'0'0'138'16,"0"0"-15"-16,0 0 24 16,0 0-27-16,0 0-38 15,0 0-5-15,-35-46-7 16,33 46-25-16,2 0-17 16,0 0-13-16,0 24-9 15,0 13 18-15,8 8 22 16,6 6-26-16,-3-5-5 0,-5 1-12 15,-6-4 0 1,5-5-1-16,-5-4-1 16,0-6 0-16,0-8-1 0,0-8 1 15,0-4-1-15,0-6 0 16,0-2-2-16,0 0-1 16,0 0-8-16,0 0-11 15,2-17-33-15,0-11-134 16,3-7-182-16</inkml:trace>
  <inkml:trace contextRef="#ctx0" brushRef="#br2" timeOffset="-150589.64">7789 11737 397 0,'0'0'119'16,"0"0"-17"-16,0 0-1 16,0 0-10-16,0 0-24 15,0 0 18-15,0-104-35 16,0 101 7-16,0 1 1 16,0 2 5-16,0 0-9 15,0 0-18-15,0 16-23 16,0 24-10-16,-6 16 21 15,0 13-3-15,-7 1-19 16,-3 1 2-16,-1-10 0 16,-2-6-4-16,4-11 0 15,1-14 0-15,6-10 1 16,3-10-1-16,3-8 1 16,2-2 4-16,0 0-4 0,0 0 4 15,0-4-1-15,0-13 4 16,0-1-7-16,2 2-1 15,11 3 0-15,10 2-1 16,4 3 1-16,6 1-1 16,5 4 0-16,4 1 0 15,5 2-3-15,2 0 3 16,-2 0 0-16,-2 0-12 16,-10 0-11-16,-1-2-13 15,-12 0-20-15,-7-1-4 16,-3-4 11-16,-10 2 13 15,-2-6 21-15,0-3-12 16,0 0 2-16,-2 0 13 0,-10-2 9 16,-3 2 1-16,1 0 3 15,-1-2 6-15,3 5 16 16,-3-4 2-16,7 5 14 16,-2 3-5-16,4 6 34 15,1 1 10-15,5 0-29 16,-2 0-17-16,2 0-18 15,-2 0-11-15,-2 21 0 16,-2 14 0-16,4 9 11 16,2 5-4-16,0-2 2 15,0 6-4-15,0-5-6 16,0-4 0-16,8-6-1 0,-2-9 0 16,-4-9 0-16,7-8-1 15,-9-9-1-15,4 1-13 16,-4-4-22-16,2 0-33 15,10-2-71-15,-1-22-19 16,3-8-502-16</inkml:trace>
  <inkml:trace contextRef="#ctx0" brushRef="#br2" timeOffset="-150042.47">8426 11456 507 0,'0'0'102'15,"0"0"-3"-15,0 0-3 16,0 0 2-16,0 0-16 16,0 0-21-16,11-40-1 15,-11 40-10-15,0 0-6 0,0 0-6 16,0 0-19 0,0 0-9-16,0 0-4 0,0 14-4 15,2 16 15-15,0 12 9 16,3 11-11-16,-3 10-5 15,-2 8-5-15,0 5-2 16,0-2 0-16,0-6-1 16,0-6 2-16,0-8 0 15,4-6-1-15,6-2-1 16,-2-3-1-16,1-7-1 16,-5-6 0-16,4-9 0 15,-2-6 0-15,-4-7 0 16,5-5-3-16,-3-3-6 15,8 0 0-15,3 0 2 16,5-7 3-16,12-12-15 0,-8-2-21 16,5-5-31-16,-5-2-19 15,-6-3-57-15,-2 2-113 16,-11 2-117-16</inkml:trace>
  <inkml:trace contextRef="#ctx0" brushRef="#br2" timeOffset="-149840.09">8346 11823 744 0,'0'0'104'0,"0"0"-30"0,0 0-5 16,0 0-41-16,0 0-19 15,0 0 10-15,89-11 2 16,-41 6-18-16,10 0-3 15,-2 1-4-15,-4 0-94 16,-8 4-223-16</inkml:trace>
  <inkml:trace contextRef="#ctx0" brushRef="#br2" timeOffset="-149084.58">8655 12117 665 0,'0'0'81'0,"0"0"18"15,0 0 16-15,0 0-74 16,0 0-27-16,0 0 4 16,11-58-5-16,5 50-3 15,0 0 2-15,-1 4-1 16,6 4 5-16,-13 0 0 0,5 0-9 16,-1 7 1-16,-3 13-2 15,-1 7-1-15,-2 3-3 16,-6 7 2-16,0-8-2 15,0-2-2-15,0-8 2 16,0-7 1-16,-6-5-1 16,6-5 1-16,-2-2 2 15,2 0 4-15,-2 0 4 16,2-12-3-16,0-11-3 16,0-9-7-16,0 1-4 15,16 2 3-15,-1 10-3 16,-1 5 1-16,-1 10-1 15,-1 4-4-15,-1 0 5 16,-3 0 1-16,4 16 1 0,-3 4 0 16,-5 3-3-16,0 3 4 15,-2-2 2-15,-2-3-2 16,0-5 0-16,0-7 1 16,0-6 2-16,0-1-3 15,0-2 8-15,0 0 0 16,0-2 1-16,5-20-2 15,4-8-7-15,6-5-10 16,8 0 2-16,4 3-1 16,4 7-8-16,0 9 7 0,-4 9 9 15,-5 7-1 1,-4 0 2-16,-7 11 0 0,-2 12 1 16,-9 5 0-16,0 3 2 15,0 5 3-15,0 1-4 16,-2-4 4-16,-10-10-6 15,4-5-1-15,1-8-55 16,5-8-119-16,2-2-411 16</inkml:trace>
  <inkml:trace contextRef="#ctx0" brushRef="#br2" timeOffset="-148303.25">9478 11918 609 0,'0'0'188'15,"0"0"-77"-15,0 0-3 16,0 0-36-16,0 0-12 16,0 0-4-16,-7-3-3 15,9-1-27-15,25 2-19 16,23-3 20-16,10-4 0 0,13 1-20 16,2-4-2-16,-3 4-3 15,-9 1-2-15,-19 2-3 16,-15 1 1-16,-13 4 1 15,-12 0-19-15,-4 0-12 16,0 0-37-16,0 0-10 16,0 0 10-16,-16 0-84 15,-3 0-127-15,-2 0-192 16</inkml:trace>
  <inkml:trace contextRef="#ctx0" brushRef="#br2" timeOffset="-148009.7">9768 11712 337 0,'0'0'364'0,"0"0"-249"15,0 0 18-15,0 0-49 16,0 0-28-16,0 0-7 16,-14-7-2-16,12 7-17 15,2 20-13-15,0 18 10 16,0 10 18-16,0 8-22 15,0 2-16-15,0-2-4 16,4-6 6-16,4-10-9 16,-4-7 0-16,0-11 0 15,3-8 0-15,-3-7-3 16,-2-7-3-16,6 0-44 16,7 0-69-16,5-16 6 0,11-11-157 15,3-9-359-15</inkml:trace>
  <inkml:trace contextRef="#ctx0" brushRef="#br2" timeOffset="-147491.7">10543 11335 181 0,'0'0'407'0,"0"0"-332"15,0 0 57-15,0 0-18 16,0 0-49-16,0 0-2 16,2-38-15-16,-2 38-17 15,0 0-24-15,0 8-3 16,-6 19 1-16,-1 5 15 15,5 4 10-15,2 8-8 16,0 4 2-16,0 8 4 16,0 9-12-16,0-2-2 15,0 4 1-15,0-5-9 16,0-4-1-16,0-6 0 0,0-2-2 16,0-5-3-16,0-1 6 15,0-5-3-15,0-3-3 16,0-3 1-16,7-8-1 15,-3-4 0-15,0-7-1 16,8-4 0-16,-3-4 0 16,-1-4 1-16,6-2 2 15,1 0 3-15,8 0-2 16,4 0-3-16,0-5-10 16,-5-6-8-16,4-1-24 15,-8-4-51-15,-2-4 4 16,-5-2-22-16,-2-3-175 15</inkml:trace>
  <inkml:trace contextRef="#ctx0" brushRef="#br2" timeOffset="-147247.14">10327 11829 752 0,'0'0'128'16,"0"0"-91"-16,0 0 12 15,0 0-35-15,0 0-2 0,0 0 23 16,114-3-9 0,-60-2-20-16,6-2-6 0,-2 4-19 15,-10 3-94-15,0 0-81 16,-13 0-163-16</inkml:trace>
  <inkml:trace contextRef="#ctx0" brushRef="#br2" timeOffset="-146885.45">10844 12066 696 0,'0'0'204'0,"0"0"-135"16,0 0 7-16,0 0-23 15,0 0-11-15,0 0-17 16,-6 38 9-16,6-6 44 16,-5 9-43-16,5 10-9 15,0 5-1-15,0 4-19 16,0 0 3-16,0-4-9 15,-2-3 2-15,2-11-2 16,-2-8 1-16,0-10-1 16,2-8-2-16,0-8-1 15,0-6-15-15,0 0-22 16,0-2-43-16,0 0-34 0,0-7-10 16,0-17-110-16,0-10-52 15,-2-4-88-15</inkml:trace>
  <inkml:trace contextRef="#ctx0" brushRef="#br2" timeOffset="-146575.91">10775 12147 505 0,'0'0'68'0,"0"0"-3"15,0 0 22-15,0 0 9 16,0 0-26-16,0 0-9 0,100-83-8 15,-75 74-4-15,-2 1-17 16,-1 4-2 0,0 0-16-16,-4 4-1 0,-7 0-12 15,-5 0 2-15,-6 12-1 16,0 8 0-16,0 2 4 16,0 2 5-16,-13-1-8 15,-16-5 4-15,-4-3-1 16,-5-2-6-16,5-8 0 15,-6-5-24-15,4 0-71 16,-1 0-93-16,3-11-351 16</inkml:trace>
  <inkml:trace contextRef="#ctx0" brushRef="#br2" timeOffset="-145094.18">6109 12842 32 0,'0'0'621'0,"0"0"-577"16,0 0 53-16,0 0 17 15,0 0-62-15,0 0-19 16,-37 0 3-16,37 0 0 16,8 0-16-16,21 0 17 15,12 0 8-15,10 0 10 0,9 0-21 16,7 0-5-16,7 0-12 16,6 0 7-16,9 0-12 15,7 0 2-15,4 0 1 16,10 0-9-16,-6 0 1 15,8 0-4-15,-8 0 0 16,-4 0 1-16,8 1-1 16,-6 3-2-16,10-1 2 15,6 1 1-15,7-4 1 16,8 1-4-16,-3-1 3 16,-5 0-2-16,-7 0-2 15,-9 0 0-15,-4 0-2 16,-7 0 2-16,-2-4 2 15,-1-1-1-15,1 1-1 0,-1-1 1 16,-7 5-1-16,-1 0 0 16,-2 0-2-16,-5 0 2 15,5 0 1-15,-1 2 0 16,3 5-1-16,9-2 3 16,1-1-6-16,-2-4 3 15,3 3 0-15,2-3-2 16,-4 0 2-16,-5 0 0 15,1 0 1-15,-12 0-1 16,-3 0 1-16,-11 0-1 16,-1 0 0-16,-5-3 0 15,-4-1 1-15,-3 0-1 16,-2 0 0-16,1 0 1 0,-4 2 0 16,-5-2 1-16,-5 3 2 15,-7 1-1-15,-4-2-1 16,-7 2 5-16,-5 0-7 15,-1-2 4-15,-3 2 1 16,0 0 2-16,-4 0-4 16,4 0 2-16,-2 0 1 15,-3 0-4-15,2 0-2 16,-2 0 2-16,-4 0-1 16,-2 0 3-16,5 0 3 15,-3 0-1-15,0 0-1 16,0 0-5-16,0 0 1 15,0 0-1-15,4 0 0 0,-4 0 0 16,0 0 0-16,-2 0 1 16,2 0-1-16,-2 0 1 15,0 0-1-15,0 0 0 16,0 0-3-16,0 0 3 16,0 0-1-16,0 0-3 15,0 0 1-15,0 0-23 16,-18 0-29-16,-24 0-21 15,-27 4-194-15,-25-3-589 16</inkml:trace>
  <inkml:trace contextRef="#ctx0" brushRef="#br2" timeOffset="-144373.87">9199 13239 632 0,'0'0'174'16,"0"0"-51"-16,0 0-5 0,0 0-50 16,0 0-28-16,0 0-9 15,-89-13-8-15,51 16 11 16,1 17-2-16,-2 6-10 15,4 6 2-15,1 7-13 16,7 7-10-16,12 7 4 16,1 1-4-16,14 2-1 15,0-4 0-15,10-1-1 16,16-8-1-16,10-4-2 16,6-9 0-16,8-10 4 15,-4-10-1-15,1-10 1 16,-3 0 2-16,4-4 4 15,-11-18-5-15,-8-2 4 0,-16-2 5 16,-11-4-3-16,-2-1-1 16,-15 4 11-16,-27 3 1 15,-9 9-16-15,-7 14 0 16,-5 1-2-16,12 21-5 16,2 21-11-16,18 8-72 15,15 3-152-15,16-7-584 16</inkml:trace>
  <inkml:trace contextRef="#ctx0" brushRef="#br2" timeOffset="-142958.5">2376 10957 667 0,'0'0'119'16,"0"0"-93"-16,0 0 56 16,0 0-2-16,0 0-69 0,0 0 36 15,22 146 37 1,-15-62-32-16,-5 22 12 0,-2 23-4 16,0 27-36-16,0 17-5 15,0 19 3-15,0 6-10 16,0-9-2-16,0-13-5 15,0-19-3-15,0-21 8 16,2-17-7-16,12-17 7 16,-3-12 3-16,0-14-12 15,0-8 2-15,-2-10-4 16,-1-17 5-16,-2-15-4 16,-2-16 0-16,-2-8-11 15,0-1-3-15,-2-1-7 16,0-9-5-16,0-28-28 15,0-21-138-15,-10-13-19 0,-11-13-353 16</inkml:trace>
  <inkml:trace contextRef="#ctx0" brushRef="#br2" timeOffset="-141173.99">2376 11110 596 0,'0'0'122'0,"0"0"-83"16,0 0 60-16,0 0-14 15,0 0-34-15,0 0-5 16,9 0-5-16,6 0 7 16,10 0 7-16,8 0-2 15,9 0-13-15,12 0-4 16,6 0-12-16,7 0-10 15,7 0-4-15,1-5-1 16,12 3-4-16,9 2-1 16,7 0-2-16,6 0 0 15,0 0-1-15,3 2 2 16,1 3-1-16,1 2 0 0,4-2 3 16,-6 4 4-16,-5-1-6 15,-2 0-3-15,-9 0 4 16,4-2-4-16,-5-2 1 15,-1-1 2-15,-3-3-1 16,-1 0-2-16,3 0 3 16,15 0 2-16,10 0-2 15,11-5 5-15,0 1-8 16,-4 2 3-16,-7 2-6 16,0 0 6-16,0 0-2 15,7 0 1-15,2 0-1 16,0-2 1-16,1 0 3 15,-6-3-5-15,3 0 1 0,-7 1 1 16,-2 0-2-16,-7-2 0 16,-6-1 3-16,-3 2-3 15,2-2 1-15,8-2-1 16,8 4 0-16,5-2 0 16,6-1 6-16,12 2-5 15,8 0-1-15,11 1 5 16,11-2-5-16,1-1 0 15,7 2 0-15,-3 0-1 16,0-1 4-16,-5 4-6 16,-1-1 8-16,-10-2-4 15,3 2-1-15,-4-1 1 16,-10 1 0-16,-5 1-1 16,-5-1-2-16,-8 1 0 0,-1 2 0 15,-15 1-1-15,-9 0 2 16,-19 0 1-16,-16 0 1 15,-11 0-1-15,-13 0 1 16,-11 1 3-16,-7 2-4 16,-8-3 0-16,8 0 1 15,0 0-1-15,12 0-4 16,3 0 4-16,-1 0 0 16,6 0 4-16,-2 0-4 15,-5 0-2-15,0 0 2 0,-6 0 0 16,2 0 0-1,-5 0 0-15,9 0 2 0,1 0-2 16,6 0 1-16,0 0-1 16,-2 0-1-16,-11 0 1 15,-9 0-2-15,-14 0 1 16,-7 2 1-16,-6-2 0 16,0 0 0-16,0 2-1 15,0 1 1-15,0 6 0 16,0 5 0-16,0 3 7 15,0 6-3-15,4 3 6 16,4 3-2-16,-4 2 2 16,5 3-2-16,-3 2 6 15,2 2-6-15,-4 6 1 16,0 6-2-16,3 9-6 0,-1 12 4 16,4 4 3-16,-4 7-3 15,5 2-1-15,-4-1 10 16,-7-1-6-16,0 0-4 15,0 0 1-15,-9-4-5 16,-4-2 5-16,1-3-3 16,10-4 0-16,2 1 5 15,0-4 0-15,0-5-6 16,0 0 2-16,0 1 3 16,0-2 0-16,0 5 0 15,-11-3 1-15,-5 0-5 16,-5 2 3-16,-4 0 1 0,7 1-4 15,3-2-1-15,5-5-1 16,6-5 1-16,4-6-1 16,0-4 0-16,0-2 0 15,0-6-3-15,0 0 3 16,0-6 4-16,0-3-4 16,0-1 0-16,0-4 0 15,0 2 0-15,0-2 0 16,0 1 0-16,0 0 0 15,4-1 0-15,-4-5 0 16,2 0 0-16,-2-4 0 16,0-2 0-16,0-3 0 15,0 0 0-15,2-3 0 0,-2 0-1 16,0-4 1 0,0 2 0-16,0-2 0 0,6 0 0 15,-4 0-4-15,-2 0 1 16,2 0-3-16,-2 0 4 15,0 3-1-15,0-3-2 16,0 3-8-16,0 1-3 16,0 1-20-16,-12 4-28 15,-14-7-47-15,-25-2-245 16</inkml:trace>
  <inkml:trace contextRef="#ctx0" brushRef="#br2" timeOffset="-138560.89">2427 13275 563 0,'0'0'139'16,"0"0"-62"-16,0 0 28 16,0 0-28-16,0 0-34 15,0 0 6-15,0 0-6 16,0-3-11-16,0 7-9 0,0 17 26 16,0 5 7-16,0 4-12 15,0 6-16-15,0 2-14 16,7 8-2-16,1 4-2 15,4 7 4-15,1 3-7 16,-1 4 6-16,-2-1-7 16,1-2-1-16,-1-6 1 15,-4-8-6-15,1-5 3 16,-3-3 2-16,0-9-4 16,4-7 2-16,-6-3-3 15,0-5 0-15,0-6 0 16,-2-2 0-16,2-3 2 0,-2-3-1 15,3 1 0 1,-3-2 0-16,0 0 1 0,2 0 0 16,-2 0 4-16,2 0 2 15,-2 0-4-15,0 0-3 16,0 0 1-16,0 0 1 16,0 0-2-16,0 0 0 15,0 3-1-15,0-1 1 16,0 0-1-16,2 2 0 15,8-3 4-15,5 4 2 16,1-3 1-16,-1 2-2 16,5-2 0-16,7 2 0 15,7-1-2-15,3 4-1 0,7-3 3 16,6-1-5 0,4 0 1-16,6-1-1 0,4-2 1 15,7 2 1-15,6 0-1 16,-2 1 1-16,3 0-1 15,-2 1 1-15,0-4-2 16,7 4 1-16,17-2 2 16,29-2 5-16,29 0 19 15,29 0-6-15,28 0-5 16,7 0-16-16,17 0 6 16,6 0 0-16,0 0 4 15,0 0-3-15,-10 0 0 0,-13 0-1 16,-8 0 3-16,-15 0-5 15,-14 0-4-15,-18 2-2 16,-16 3 2-16,-12-2 0 16,-14-3 1-16,-17 0-1 15,-7 0 0-15,-5 0 0 16,-13 0 0-16,-14 0-1 16,-7 0 1-16,-4 0 0 15,2 0 4-15,9-3-4 16,16 0 0-16,9-1-1 15,10 2 0-15,3 2 1 16,7 0-4-16,9 0 4 16,-3 0 0-16,5 0-2 15,2 0 2-15,-2 0 0 16,-1 6-2-16,6 0 2 0,-10 0 0 16,-2 0 1-16,-2 2 1 15,0 0-1-15,7 0 0 16,-9-2 0-16,-10-2-1 15,-15 0-3-15,-4-2 3 16,-12-2 0-16,-5 0-1 16,-8 0 1-16,-5 0 0 15,-1 0 0-15,-5-2 0 16,-5-4 0-16,4 0 0 16,-11 0 0-16,5 0 0 15,1 0 0-15,1 0-1 16,-3 1 0-16,-3 0 0 0,-3 3 0 15,-1-3-1-15,3 2 2 16,4 3-1-16,-1 0 0 16,-5 0-1-16,3 0 2 15,-6 0 0-15,-4 0-1 16,1 0 1-16,0 0 0 16,-2 0 0-16,-4 0 0 15,-1 0 0-15,3 0 1 16,-6 0-1-16,8 0 0 15,2 0 0-15,-6 0-1 16,-4 0 1-16,2 0 0 16,-1 0 1-16,-3 0-1 15,10 0 1-15,-9 0-1 16,2 0 0-16,-11 0-1 16,2 0-1-16,3 0 3 0,-5 0-2 15,-1-2 0-15,6 2 1 16,-1-2 0-16,12 0 1 15,-6 0-1-15,8 2 0 16,-4-2-1-16,-5 2 1 16,-3 0 0-16,-5-2 0 15,-6 2-1-15,-2 0 1 16,-2 0 1-16,0 0 0 16,0 0-1-16,0 0 0 15,0 0 0-15,2 0 0 0,-2 0 0 16,0 0 0-1,0 0 0-15,0 0 1 0,0 0-1 16,0 0 1-16,0 0 2 16,0 0-2-16,0-2 3 15,0 2-4-15,0 0 0 16,0-6 1-16,0-3 2 16,0-5-3-16,-2-3 0 15,-4-3-1-15,-4-1 1 16,-1 4 0-16,5 2 0 15,-4-1-1-15,6-2 0 16,-5 1-2-16,3-6-2 16,-4 1 1-16,-1-2-2 15,9 2 2-15,0-4 3 16,0 1 0-16,0-4-2 0,0 1-2 16,2 4 5-16,-6 4-4 15,4 2 4-15,-2 6-1 16,-3-2-1-16,3 0-4 15,-7-4-11-15,4 1-35 16,-6 2-17-16,-12-1-15 16,-15-6-146-16,-18-5-588 15</inkml:trace>
  <inkml:trace contextRef="#ctx0" brushRef="#br2" timeOffset="-122494.8">21821 12017 538 0,'0'0'100'0,"0"0"-6"16,0 0 31-16,0 0-12 15,0 0-43-15,0 0-12 16,0 0 12-16,27-50-5 16,-27 50-7-16,0 0-17 15,0 0-14-15,0 0-5 16,-8 0-11-16,-9 0 0 16,-8 18-3-16,-4 10-6 15,-2 13 6-15,0 9-8 16,4 12 5-16,10 7 2 15,1 10-6-15,7 4 0 16,9-1 1-16,0-2-1 0,9-6-1 16,20-7 1-16,4-2-1 15,10-9 3-15,1-10-3 16,-2-9-1-16,-3-14 1 16,-10-9-2-16,-2-5-31 15,-10-5-27-15,-3-4-135 16,-10 0-145-16</inkml:trace>
  <inkml:trace contextRef="#ctx0" brushRef="#br2" timeOffset="-121704.36">22122 12521 545 0,'0'0'165'16,"0"0"-59"-16,0 0-4 15,0 0-36-15,0 0-26 16,0 0 8-16,19 5 5 15,-11 14-5-15,-6 7 12 16,-2 2-16-16,0 4-18 16,-10-4-10-16,-7-2-10 15,-1-6 2-15,1-6-5 16,-6-4 3-16,3-4 1 16,0-6-1-16,0 0-5 0,6 0 0 15,3-6 1-15,0-16 0 16,5-5-2-16,-4-2-1 15,6-3 1-15,2 0 0 16,2 2 2-16,0 3-3 16,0 5 2-16,0 4-1 15,0 8 2-15,0 2-1 16,0 4 5-16,0 3 0 16,0-2-3-16,0 1 1 15,4 2-4-15,10 0 0 16,10 0 0-16,7 0 3 0,14 0-1 15,11 9 7 1,11 0-1-16,-1-2-2 0,3-4-1 16,1-3 1-16,-8 0-5 15,-8 0 2-15,-12 0-3 16,-13 0 2-16,-16 0-2 16,-9 0-2-16,-4 0 2 15,0 0 5-15,0 0-5 16,0 0-6-16,-4 0-3 15,-5 0-15-15,3 2-22 16,-4-2-76-16,6 0-95 16,0 0-230-16</inkml:trace>
  <inkml:trace contextRef="#ctx0" brushRef="#br2" timeOffset="-121108.3">22596 12043 326 0,'0'0'199'15,"0"0"-104"-15,0 0 49 16,0 0-7-16,0 0-25 16,0 0-29-16,0-9-12 0,0 2-11 15,-2-1-1-15,2 0-23 16,0-4-15-16,0-4-6 16,0 2-7-16,16-2-6 15,11 4 0-15,6 1 0 16,7 6 0-16,0 5 0 15,-9 0 0-15,-2 19-2 16,-6 13-1-16,-15 3-3 16,-8 9 3-16,0 5 0 15,-26-2-3-15,-14 2-1 16,-9-9-1-16,6-8 6 16,10-11 1-16,4-4 0 0,14-7-1 15,5-5 2-15,8-4 2 16,2-1 6-16,0 0 1 15,0 0-4-15,14 0-5 16,17-4-1-16,11-8 0 16,10 2 1-16,-1 3 5 15,0 0-7-15,-8 3 0 16,-12 2 0-16,-4 2 0 16,-14 0-2-16,-7 0-6 15,4 0-27-15,-8 0-60 16,9 0-92-16,-5 0-61 15,6 0-427-15</inkml:trace>
  <inkml:trace contextRef="#ctx0" brushRef="#br2" timeOffset="-120594.45">23053 11785 531 0,'0'0'134'16,"0"0"-8"-16,0 0 5 15,0 0-21-15,0 0-30 16,0 0 11-16,-29-46-8 16,29 46-36-16,0 0-23 15,0 0-3-15,0 0-12 16,25 0 4-16,8 14 3 16,14 13-1-16,5 12-6 15,-6 7-9-15,-1 7 5 16,-7 5-5-16,-9 7 6 15,-14 6-6-15,-13 3 1 16,-2 4 0-16,-13 4-1 16,-20 1-3-16,-12-1 3 0,3-6 1 15,-5-9-1-15,0-12 0 16,10-11 2-16,-2-10-1 16,10-10-1-16,10-7-5 15,5-8-3-15,3-9-29 16,2 0 1-16,7 0-41 15,2-21-134-15,0-8-196 16</inkml:trace>
  <inkml:trace contextRef="#ctx0" brushRef="#br2" timeOffset="-120069.45">23763 12322 479 0,'0'0'100'15,"0"0"-6"-15,0 0 22 16,0 0-26-16,0 0-8 16,0 0-12-16,-7 3-6 0,7-3-21 15,0 0 8 1,9 0 3-16,13 0-4 0,16 0-26 16,6 0-13-1,10 0-6-15,2 0-1 0,-12-7-4 16,1 3-1-16,-16 2-1 15,-12 2-11-15,-3 0-44 16,-7 0-67-16,-5 0-31 16,-2 0-83-16,0 0-127 15</inkml:trace>
  <inkml:trace contextRef="#ctx0" brushRef="#br2" timeOffset="-119670.68">23881 12448 481 0,'0'0'147'16,"0"0"-44"-16,0 0 8 15,0 0-24-15,0 0-32 16,0 0-1-16,-52 20-8 15,50-17 0-15,0-2-6 16,2-1-13-16,0 0 0 16,0 0-6-16,0 0-1 15,13 0-12-15,18 0 24 16,14 0-4-16,11 0-14 0,-1-1-9 16,-1-6-4-16,-9 1-1 15,-10 1-3-15,-10 0 3 16,-12 3 0-16,-9 2 2 15,-4 0-2-15,0 0-1 16,0 0-2-16,-2 0 3 16,-2 0-7-16,-5 0-38 15,5 2-46-15,2 3-46 16,-6-3-146-16</inkml:trace>
  <inkml:trace contextRef="#ctx0" brushRef="#br2" timeOffset="-117009.9">25204 11159 806 0,'0'0'54'15,"0"0"1"-15,0 0 38 16,0 0-37-16,0 0-31 16,0 0 5-16,-6-2 6 15,-19 2-13-15,-4 4-8 16,-4 3-11-16,2-2-2 15,-5 2 4-15,5-2-2 16,0 3-3-16,4-1 1 16,12-4 10-16,1 1-10 15,5-2 27-15,7-2-10 16,2 2 1-16,0-2-3 16,0 0-7-16,0 0-1 0,0 3-3 15,0 2 2-15,-2 7-1 16,2 3 8-16,-2 0 12 15,2 9-5-15,0 1-7 16,0 7 4-16,0 2-8 16,0 6 1-16,0 4 0 15,4 10-6-15,7 10 2 16,-9 12-5-16,8 7 8 16,-8 6-10-16,0 3 3 15,0 3 0-15,0 2 3 16,7 1-7-16,-7-1 0 0,7 0 0 15,-2 0-2 1,4-3 5-16,2 0-3 0,1 3 2 16,-8-2-3-1,3 0 2-15,-9-9-2 0,3-10 2 16,-3-9-1-16,2-7 1 16,5-7-1-16,-5-4 0 15,0-3 0-15,2-7 0 16,5-8 0-16,-7-1 0 15,1-7 0-15,4-2 0 16,-5-3 0-16,0-6 0 16,0-1 0-16,0-6 0 15,3-2 0-15,-5-2 0 16,0-1 0-16,0 0 0 0,2 0 2 16,-2 0-2-16,0 0 1 15,0 0 0-15,0 0 0 16,0 0 0-16,0 0 0 15,6 0-1-15,8 0 1 16,13 0-1-16,13 0 2 16,5-8-1-16,10-2 2 15,-1-4-3-15,-3 0 0 16,1 2-10-16,-15-1-32 16,-1 2-23-16,-18-1-94 15,-9-6-275-15</inkml:trace>
  <inkml:trace contextRef="#ctx0" brushRef="#br2" timeOffset="-116260.52">25820 11386 358 0,'0'0'129'16,"0"0"-27"-16,0 0-9 16,0 0 9-16,0 0-21 15,0 0 6-15,0-61-23 16,0 57-4-16,0 2-4 15,0 2 5-15,0 0 2 16,0 0-24-16,0 0-17 16,0 0-12-16,0 16-7 15,0 21-1-15,0 10 6 16,0 14 1-16,7 2-4 0,-3 7-4 16,7-4 2-1,-7-5-5-15,4-4 2 0,-4-11 0 16,5-10 3-16,-7-11-3 15,12-11-2-15,1-7 1 16,5-7 1-16,18 0-2 16,4-14-2-16,9-12-13 15,3-6-17-15,-10 4-34 16,-5 4-25-16,-12 2 12 16,-19 8 5-16,-8 2-87 15,-14 6-210-15</inkml:trace>
  <inkml:trace contextRef="#ctx0" brushRef="#br2" timeOffset="-116065.2">25524 11652 630 0,'0'0'328'15,"0"0"-271"-15,0 0-7 16,0 0-11-16,189-60 1 15,-96 50-13-15,3 4-14 16,-11 6-13-16,-11 0-19 16,-9 0-114-16,-15 0-130 15,-7 0-328-15</inkml:trace>
  <inkml:trace contextRef="#ctx0" brushRef="#br2" timeOffset="-115574.29">26213 11837 634 0,'0'0'107'16,"0"0"-10"-16,0 0 29 16,0 0-48-16,0 0-26 15,0 0 7-15,-27-46 15 16,27 46-22-16,0 0-25 15,0 0-7-15,0 3-12 16,0 29-7-16,0 19 26 16,0 13-2-16,4 12-5 15,9 8-4-15,-1 2-9 16,1-3-5-16,-2-11 4 0,-9-12-6 16,3-14 0-16,-1-11 0 15,1-12-7-15,-5-7 0 16,0-8-24-16,2-8-15 15,-2 0-56-15,0-15-10 16,0-29-64-16,0-17-48 16,-13-7-55-16</inkml:trace>
  <inkml:trace contextRef="#ctx0" brushRef="#br2" timeOffset="-115310.86">26186 12017 311 0,'0'0'142'15,"0"0"-21"-15,0 0-11 16,-37-116 20-16,37 96-39 15,0-1-23-15,0 4-13 0,10-1-24 16,9 0-5 0,8 4 7-16,7 4-3 0,-3 3-2 15,-2 7-2-15,0 0-6 16,-2 7-10-16,-9 17-7 16,-3 9-2-16,-13 6 5 15,-2 3-1-15,-6-4 2 16,-23-4 1-16,-13-4-4 15,-1-7-3-15,1-10 5 16,6-11-6-16,12-2-34 16,5-13-48-16,15-20-54 15,4-6-213-15</inkml:trace>
  <inkml:trace contextRef="#ctx0" brushRef="#br2" timeOffset="-114787.79">26664 11668 426 0,'0'0'233'16,"0"0"-146"-16,0 0 51 15,0 0-41-15,0 0-45 16,0 0-3-16,-8-1-11 0,8 1 3 16,0 0-11-16,16 0 20 15,17 0 13-15,9 0-33 16,10 0-15-16,-8 0-3 15,1 0-4-15,-12 0-8 16,-10 0 1-16,-10 0-5 16,-13 0-6-16,0 0-24 15,0 4-60-15,-11 9-22 16,-16-3-87-16,2-8-482 16</inkml:trace>
  <inkml:trace contextRef="#ctx0" brushRef="#br2" timeOffset="-114292.85">27652 11073 703 0,'0'0'52'0,"0"0"66"15,0 0 11-15,0 0-45 0,0 0-15 16,0 0 18 0,21-46-22-16,-21 46-32 0,0 0-11 15,0 8-19-15,0 24 6 16,0 18 22-16,0 13-12 15,0 8-9-15,-8 10 4 16,4 3-12-16,2-3 2 16,2-3-4-16,0-5-2 15,4-11 2-15,12-5 1 16,-3-12 0-16,3-10-1 16,-1-7-1-16,6-10 1 15,-1-7 0-15,4-8 0 16,-2-3-3-16,5 0-6 15,2-12 2-15,-2-8-14 16,0 0 7-16,-2-2-10 0,-10 6-2 16,-4 0-20-16,-6 0-62 15,-5-1-18-15,0 2-80 16,0-3-313-16</inkml:trace>
  <inkml:trace contextRef="#ctx0" brushRef="#br2" timeOffset="-114084.5">27472 11465 801 0,'0'0'56'0,"0"0"17"16,0 0-33-16,0 0-29 15,0 0 33-15,0 0-10 16,160-14-6-16,-93 9-19 15,-7-4-9-15,-4 6-63 16,-9-1-120-16,-14 4-195 16</inkml:trace>
  <inkml:trace contextRef="#ctx0" brushRef="#br2" timeOffset="-113628.64">28072 11771 758 0,'0'0'51'0,"0"0"52"16,0 0-1-16,0 0-40 15,0 0-2-15,0 0 12 16,0-23-7-16,0 23-37 16,-5 3-19-16,-2 19-7 15,5 10 4-15,-3 3-5 0,5 2-1 16,0-3 1-16,5-8-1 16,13-6 0-16,9-6 0 15,0-9 0-15,4-5 0 16,4 0 2-16,1-21 1 15,-7-7-2-15,-9-4 0 16,-11 0 3-16,-9 0-3 16,0 3 3-16,-29 6-4 15,-15 7-1-15,-10 11-9 16,-6 5-13-16,4 5-31 16,9 21-49-16,7 6-30 15,13 0-147-15,10-4-452 16</inkml:trace>
  <inkml:trace contextRef="#ctx0" brushRef="#br2" timeOffset="-112794.15">25267 12723 450 0,'0'0'458'0,"0"0"-423"16,0 0-3-16,0 0 62 16,0 0-63-16,114 0 4 15,-34 0 28-15,29 0-17 0,23 0-9 16,24 0-17-16,25-6-10 16,14-11-1-16,17-3-8 15,12-5 0-15,-4-5-1 16,-4-2 1-16,5-4 1 15,-14-3 2-15,-8 1-4 16,-10 4 0-16,-20 4 1 16,-12 6-1-16,-17 4-5 15,-13 6 5-15,-22 2 1 16,-18 5-1-16,-18 2 1 16,-18 1-1-16,-17 4 3 15,-15 0 0-15,-9 0-6 16,-6 0 6-16,-2 0-1 15,-2 0-2-15,0 0 2 16,0 0-4-16,0 0 1 0,-6 0-10 16,-10 0-47-16,-11 10-67 15,-9-2-32-15,-6 4-142 16</inkml:trace>
  <inkml:trace contextRef="#ctx0" brushRef="#br2" timeOffset="-112223.95">27372 12825 784 0,'0'0'84'15,"0"0"-33"-15,0 0 34 0,0 0-45 16,0 0-5-16,-137 26 4 16,106 1-2-16,2 4 12 15,2 8-9-15,0 9-26 16,10 4-3-16,5 4-6 16,12 4 3-16,0-3 0 15,16-6-3-15,18-9-4 16,3-10 7-16,13-15 4 15,-3-9-9-15,4-8 5 16,-6 0-8-16,-8-22 2 16,-8-4 2-16,-8 0-2 15,-17 4 1-15,-4 3 2 0,-7 3 0 16,-33 8-5 0,-12 8 3-16,-8 0-7 0,-2 22-3 15,5 12 2-15,5 3-5 16,19-2-24-16,19-3-67 15,14-9-69-15,6-17-188 16</inkml:trace>
  <inkml:trace contextRef="#ctx0" brushRef="#br2" timeOffset="-111110.75">28460 11006 592 0,'0'0'78'0,"0"0"78"16,0 0-21-16,0 0-63 15,0 0-17-15,0 0-8 0,0-7-6 16,0 7 0 0,31 0 14-16,11 0-15 0,14 0-19 15,6-2-13-15,5-1-2 16,-9 3-3-16,-2 0 0 16,-14 0-3-16,-11 0 0 15,-9 0 0-15,-9 0 0 16,-1 5 4-16,-1 0-7 15,0 6 6-15,-4-1-3 16,2 2 1-16,4 2 1 16,-6 2 1-16,4 6 5 15,0 4 0-15,-4 4 0 16,0 5 12-16,-5 6-3 0,0 5-5 16,2 2 3-16,1 9-11 15,-1 13 1-15,1 17 0 16,2 14-2-16,-7 9 1 15,0 7-1-15,0 2 0 16,0-8 3-16,0 0-4 16,0-9 2-16,-5-7 0 15,5-7-2-15,0-5 0 16,0-4 1-16,0-5-1 16,7-2-2-16,-1-4-1 15,-1-7 1-15,-3-5 0 16,-2-6 0-16,0-6 1 15,0 2 0-15,0 0 0 16,0 0-1-16,-7-1-4 0,-1-5 4 16,-2-8 2-16,6-8-2 15,4-8 0-15,-2-2-1 16,-3-4 1-16,5 0 0 16,0 0-1-16,0-1 2 15,0-2-1-15,0-2 0 16,0-5 0-16,0 0 0 15,0 0 0-15,0 0 0 16,0 0-1-16,0 3 1 16,0-3 0-16,0 0 3 15,0 0 1-15,-2 0 0 16,0 0-1-16,-7 0-3 0,-13 0 1 16,-16-3-3-16,-18-6-5 15,-22-1-38-15,-14-6-43 16,-3-8-191-16</inkml:trace>
  <inkml:trace contextRef="#ctx0" brushRef="#br2" timeOffset="-110210.1">29189 10628 452 0,'0'0'66'0,"0"0"5"15,0 0 9 1,0 0 3-16,0 0 16 0,0 0 11 16,0 0-33-16,-10-4-15 15,6-1 9-15,-3 0 14 16,3-5-45-16,0 0-20 16,-6-2 2-16,8 1-7 15,2 1-3-15,0 2 4 16,0 1-11-16,12 0-4 15,11 3 1-15,14 4-1 16,5 0-1-16,0 2 0 16,-4 18-3-16,-4 8 3 15,-17 5 0-15,-11 3 4 16,-6-1-9-16,0 6 10 0,-31-3-5 16,-4-1 0-16,-7-6 0 15,4-4 0-15,9-8-1 16,9-2 1-16,7-10 0 15,5-3 1-15,6-4-1 16,2 0 0-16,-2 0 0 16,2 0 1-16,0 0 4 15,0 0 5-15,0 0 1 16,0 0 9-16,25 0-5 16,22-10-11-16,20-2 1 15,10-2-5-15,10 3 6 16,-8 2-6-16,-17 3-4 15,-16 4 2-15,-25 2-23 0,-21-4-99 16,-19-4-515 0</inkml:trace>
  <inkml:trace contextRef="#ctx0" brushRef="#br2" timeOffset="-18665.05">1995 15617 809 0,'0'0'153'0,"0"0"-63"16,0 0 44-16,0 0-28 15,0 0-47-15,0 0-8 16,0 0-18-16,0 0-3 16,-8-2-8-16,8 2-7 15,0 0-6-15,4 0-9 16,25 4 1-16,13 8 13 15,9-6 4-15,-2-1-18 16,-9-5 3-16,-12 0-3 16,-9 0-3-16,-11 0-30 15,-8 0-46-15,0-15-114 16,0-9-694-16</inkml:trace>
  <inkml:trace contextRef="#ctx0" brushRef="#br2" timeOffset="-18050.96">3999 15715 850 0,'0'0'102'15,"0"0"-37"-15,0 0 7 16,0 0 9-16,0 0-13 16,0 0-19-16,0-17-21 15,0 52-16-15,0 29-12 16,0 29 0-16,2 19 4 15,0 5-1-15,0-8-6 16,-2-12 3-16,0-21-36 0,0-22-26 16,0-15 6-16,13-18-51 15,1-16-36-15,-1-5-134 16</inkml:trace>
  <inkml:trace contextRef="#ctx0" brushRef="#br2" timeOffset="-17732.35">3972 15833 870 0,'0'0'80'16,"0"0"-33"-16,0 0 27 0,9-121-11 16,15 96-22-16,5 4-12 15,5 12-3-15,1 9-14 16,5 0-4-16,-1 14-4 15,-4 18 4-15,-6 9-6 16,-14 2-1-16,-15-1 2 16,0-2 2-16,-31-1 10 15,-11-3-2-15,-5-9-3 16,3 0-1-16,13-13-8 16,6-9-1-16,10-5-1 15,7-5-25-15,6-19-63 16,2-10-42-16,8 7-60 15,17 12-137-15</inkml:trace>
  <inkml:trace contextRef="#ctx0" brushRef="#br2" timeOffset="-16895.79">4348 16050 842 0,'0'0'84'15,"0"0"-4"-15,0 0 2 16,0 0-25-16,0 0-19 16,0 0-11-16,23-21 6 15,4-10 16-15,6-10-19 0,-4-3-11 16,-2 0-8-16,-8 6-5 16,-5 9 0-16,-5 6-1 15,-9 9-2-15,0 7 5 16,0 2-4-16,-2 3-4 15,-13 2-11-15,-8 0-7 16,1 7 0-16,1 14 3 16,6-3 6-16,4 1-5 15,11-7 3-15,0-3 4 16,0-1 0-16,5-2 1 16,12-2 3-16,3 3 3 15,3-4-1-15,-2 4 2 16,2 0-1-16,-3 5 1 0,1 9-1 15,-6 1 2 1,-2 3 0-16,-1 2-2 0,-4-3 0 16,1-5 0-16,-2 2 4 15,2-9-3-15,-3-4-1 16,6-3-2-16,1-5 2 16,5 0 0-16,11-14 5 15,3-15 14-15,3-3-2 16,-6-2-14-16,-5 0 2 15,-6 3-2-15,-9 11 0 16,-4 8 3-16,-5 8-3 16,0 4 0-16,0 0 4 15,0 0-5-15,0 14-2 16,0 19-5-16,0 5 3 0,0 6 1 16,0-4 0-16,15 1-7 15,8-10-7-15,3-6 5 16,1-14 3-16,1-8 4 15,7-3-1-15,0-5 4 16,1-22 2-16,1-6 10 16,-8-3-10-16,-10 0 10 15,-13-1-6-15,-6 2-1 16,-2 5 5-16,-25 5-1 16,-4 6-8-16,-5 7 3 15,-1 12-2-15,-2 0-2 16,-1 3-2-16,7 23-5 15,6 3-6-15,14-1 4 0,8-1-1 16,5-2-2 0,9-3 4-16,20-3 4 0,11-8 0 15,2-7 2-15,1-4-4 16,-7 0-5-16,-5-15-75 16,-4-8-101-16,-3-7-167 15</inkml:trace>
  <inkml:trace contextRef="#ctx0" brushRef="#br2" timeOffset="-16099.24">5365 15515 697 0,'0'0'97'0,"0"0"0"15,0 0 16 1,0 0-49-16,0 0-36 0,0 0-11 16,-11 76-16-16,11-2 33 15,0 5-10-15,0-2 4 16,0-4-20-16,0-13-7 15,0-14 0-15,0-14 0 16,0-16-1-16,0-12 0 16,0-4 10-16,0 0 32 15,0-2-10-15,9-26-9 16,8-11-19-16,6 0-4 16,4 1 1-16,4 11-3 15,0 11 2-15,0 16-5 16,3 0 3-16,-3 11 1 15,-2 19-1-15,-9 2-2 0,-2 3-7 16,-11 4-6-16,-5-8 10 16,-2-2-1-16,0-7 7 15,-20-1 1-15,-9-1 2 16,-7-8 4-16,1-9 7 16,-4-3-7-16,-1 0 3 15,5-10-9-15,4-15 0 16,10-4-31-16,15-3-61 15,6 2-47-15,4 2-209 16</inkml:trace>
  <inkml:trace contextRef="#ctx0" brushRef="#br2" timeOffset="-15132.37">5996 16046 569 0,'0'0'317'15,"0"0"-222"-15,0 0-25 16,0 0-26-16,0 0-6 16,0 0 21-16,-18-98 9 15,0 73-18-15,1 1-22 16,-4 8-7-16,4 5-8 0,-3 6-4 15,-3 5-4 1,-4 0-5-16,0 20-2 0,-2 13 1 16,14 4 1-16,1 6-8 15,14-2 1-15,0-2-3 16,0-9 3-16,21-2-2 16,3-12 9-16,8-10-4 15,1-6 1-15,2 0 3 16,3-22 0-16,-4-10 3 15,-5-4 3-15,-7 0 0 16,-8 2-2-16,-10 5 7 16,-4 12-7-16,0 8 6 15,0 8 2-15,0 1-11 16,0 0-2-16,-2 24-5 0,-4 10 4 16,6 5-4-16,0 0-7 15,0-9-4-15,23-2-13 16,6-10 9-16,10-9 13 15,-6-9 3-15,3 0 3 16,-1-27 4-16,-6-11-2 16,-2-10 15-16,-6-6 8 15,-11-8 0-15,-10-15-6 16,0-12-2-16,-8-8 3 16,-17 3-4-16,-2 19-8 15,7 25 2-15,5 22 3 16,5 18-4-16,8 10 0 15,0 0-7-15,0 30-9 0,2 26 1 16,0 19 7 0,2 11-2-16,20 0-3 0,7-4 5 15,0-5-3-15,-2-15-4 16,-4-10 0-16,-8-16 3 16,-4-12 5-16,-9-14 0 15,1-6 0-15,-1-4 0 16,-2 0 4-16,0-9 3 15,2-20-3-15,3-9-3 16,5-1-2-16,9 8 1 16,5 6-1-16,14 13-1 15,4 12-2-15,7 0-4 0,5 9-4 16,-8 17-4-16,4 6 2 16,-10 0-7-16,-11 0 11 15,-13-1 1-15,-12-4-2 16,-4-1 8-16,-16-4 3 15,-24-6 7-15,-9-3 16 16,-4-12 5-16,-5-1-5 16,2-3-1-16,2-24-12 15,10-1-6-15,10-7-4 16,12 4-2-16,13 4-24 16,9 6-27-16,9 7-75 15,27 10-89-15,6 4-103 16</inkml:trace>
  <inkml:trace contextRef="#ctx0" brushRef="#br2" timeOffset="-11751.08">6994 15665 805 0,'0'0'133'0,"0"0"-102"0,0 0 12 16,0 0-10-16,0 0-19 15,0 0-14-15,-4 0 1 16,4 0 5-16,0-2 2 16,0-10 24-16,4-8 23 15,-2-4-8-15,-2 0-25 16,0 2-14-16,-4 9-5 16,-11 12-3-16,-3 1-69 15,3 14-69-15,5 20-182 16,10 8-316-16</inkml:trace>
  <inkml:trace contextRef="#ctx0" brushRef="#br2" timeOffset="-11301.26">7733 15628 805 0,'0'0'103'16,"0"0"-33"-16,0 0-20 16,0 0-33-16,0 0-14 15,0 0 1-15,-8-1-2 16,8 1 2-16,0 0-4 15,0 0 6-15,0 0-3 16,0 0-3-16,0 0 9 0,0 0-7 16,0 0-2-16,0 0-58 15,0 0-60-15,-8 10-224 16</inkml:trace>
  <inkml:trace contextRef="#ctx0" brushRef="#br2" timeOffset="-9200.02">6968 16034 493 0,'0'0'123'16,"0"0"-72"-16,0 0 13 15,0 0-6-15,0 0-22 16,0 0 13-16,5 0 3 16,-5 0-10-16,0 0 8 15,4 0-3-15,0-17-11 16,5-6-6-16,-3-8-6 15,4 0-3-15,-6 0-4 16,1 4 3-16,-3 8-6 0,-2 7-4 16,0 2-5-16,0 8-3 15,0 0-2-15,0 2 3 16,0 0-3-16,0 0-1 16,0 0-6-16,4 14-6 15,0 12 9-15,6 0 3 16,1 6 1-16,0-5 0 15,0-5-5-15,2-4 5 16,-1-9-3-16,-3-2-2 16,-1-5 0-16,2-2 4 15,3 0 1-15,5-9 1 16,-1-11 1-16,4-6 4 0,-6-6-1 16,-1-2 0-1,-6-6 6-15,-1 0 2 0,-3-4-2 16,4 0-1-16,-6-2-4 15,2 0-1-15,-2-6-5 16,-2 6 2-16,0-7-2 16,0 5 3-16,0 2-2 15,0 2-1-15,-8 10 2 16,0 10-1-16,4 12 3 16,0 2 1-16,1 10 2 15,1 0 2-15,2 0-9 16,0 0 0-16,-2 32-12 15,2 16 8-15,0 18 3 0,0 6 1 16,2 9 0 0,13 0 0-16,4 0-3 0,3-9 3 15,1-12 0-15,-2-9 2 16,0-13-2-16,-1-12 0 16,-3-10-5-16,-1-8 5 15,-3-4-1-15,6-4 1 16,0 0 0-16,1-15 0 15,3-9 0-15,-4-3 1 16,2-10 1-16,-13 4-2 16,6 0-3-16,-7 11 3 15,-5 8-1-15,0 12 1 0,-2 2-1 16,0 0-6-16,0 6-6 16,0 18-4-16,0 8 13 15,0 1 2-15,0-6-4 16,14-4-4-16,3-5-4 15,4-10-3-15,3-8 11 16,1 0 4-16,3-12 0 16,1-18 2-16,0-4 2 15,-4-11 4-15,-5 1 9 16,-5-2-3-16,-5 4-2 16,-8 10 6-16,-2 9-3 15,0 14-5-15,0 6 0 16,-12 3-8-16,-3 0-2 15,-1 15-5-15,1 8-1 16,9 4-9-16,6-1-9 0,0-3 10 16,4-6 2-16,21 1 6 15,8-5 6-15,5-1 0 16,-1-3 2-16,8-1 3 16,-5 4-2-16,-4-2-1 15,-9 4-3-15,-7 3 3 16,-7-2 0-16,-9 6 0 15,-4 1-1-15,-2 4 0 16,-23-2-6-16,-10-2-16 16,-1-6 9-16,5-8 4 15,4-7 1-15,7-1-2 16,11-7-2-16,9-17-8 0,0-10 5 16,0-6 12-16,27-5 3 15,9-3 1-15,9-2 2 16,5 1 3-16,6-4 11 15,-6 3 6-15,-13 0 2 16,-8 6-14-16,-16 1-3 16,-13 3 11-16,0 5 7 15,0-2-1-15,-17 2 1 16,-3 6-16-16,2 3 2 16,2 12-5-16,10 8 2 15,-3 0-7-15,7 6-1 16,-1-2-1-16,3 2 0 15,0 0-3-15,0 5-9 0,0 27 13 16,0 8 1-16,0 13 4 16,14 13 15-16,6 11-9 15,0 1 4-15,0 4-12 16,-5-6-1-16,-1-8-2 16,-3-13 1-16,1-13-1 15,-2-14-8-15,1-12 0 16,-1-10 6-16,1-6-5 15,4 0-2-15,3-18 5 16,9-14 4-16,4-10 0 16,0-2 0-16,0 3-1 15,-2 13 0-15,-10 14 0 0,-11 10 1 16,-6 4-4 0,5 6-3-16,-1 20 1 0,4 10 6 15,3 0 0-15,3-2 0 16,1-6 0-16,-1-7-25 15,-1-12-64-15,-1-9-15 16,1 0-79-16,10-12-104 16</inkml:trace>
  <inkml:trace contextRef="#ctx0" brushRef="#br2" timeOffset="-9036.71">8769 15753 686 0,'0'0'243'16,"0"0"-193"-16,0 0 1 15,0 0-41-15,0 0-10 16,0 0-122-16,-14-6-281 16</inkml:trace>
  <inkml:trace contextRef="#ctx0" brushRef="#br2" timeOffset="-8696.07">8769 15753 333 0,'109'3'133'16,"-109"-8"-13"-16,-7 1-2 15,3 1 21-15,-7 0-21 16,-3 3-50-16,-1 0-16 16,-1 0-16-16,-1 17-13 15,1 9 2-15,3 9-9 16,3 8-6-16,10 1-4 16,0-2 8-16,10-7-4 15,21-6-4-15,7-7-1 16,9-15-4-16,1-7 5 15,8-1-6-15,0-27 0 0,-12-8-10 16,-8-4-104 0,-22-5-115-16,-14-3-413 0</inkml:trace>
  <inkml:trace contextRef="#ctx0" brushRef="#br2" timeOffset="-8444.64">8533 15559 958 0,'0'0'106'16,"0"0"-80"-16,0 0 19 0,0 0-18 16,0 0 16-16,0 0-19 15,8 32-14-15,0-27-7 16,-6-5-3-16,0 0 1 15,0 0-1-15,0 0 0 16,-2-17-6-16,0-10-92 16,0-5-48-16,-6 9-130 15</inkml:trace>
  <inkml:trace contextRef="#ctx0" brushRef="#br2" timeOffset="-8239.25">7940 15473 1106 0,'0'0'57'16,"0"0"-57"-16,0 0 33 15,158-27 22-15,-66 10-24 16,3 0-16-16,-10 5-15 16,-14 7-1-16,-29 5-60 15,-19 0-42-15,-23 0-65 16,-2 0-109-16,-40 0-292 15</inkml:trace>
  <inkml:trace contextRef="#ctx0" brushRef="#br2" timeOffset="-8065.93">7519 15378 1116 0,'0'0'103'16,"0"0"-64"-16,0 0 5 15,0 0-25-15,0 0-19 16,0 0-30-16,21-28-164 16,-15 28-363-16</inkml:trace>
  <inkml:trace contextRef="#ctx0" brushRef="#br2" timeOffset="-7464.71">10202 15446 587 0,'0'0'47'0,"0"0"16"15,0 0 4-15,0 0 28 16,0 0-12-16,0 0-19 0,0-77 1 16,0 77-4-16,0 5-21 15,0 33-30-15,0 25 8 16,0 14 21-16,0 8-21 16,0 1-10-16,0-12-6 15,0-12-2-15,-2-15-2 16,2-12-3-16,0-13-69 15,0-14-36-15,9-8-41 16,5 0-124-16</inkml:trace>
  <inkml:trace contextRef="#ctx0" brushRef="#br2" timeOffset="-7131.09">10067 15686 780 0,'0'0'123'0,"0"0"-78"15,0 0 24-15,0 0-30 16,0 0-34-16,0 0-4 16,35-11 3-16,16 2 12 15,12 2 14-15,4-3-15 16,-5 3-9-16,-6 6-5 16,-16 1 0-16,-13 0 1 15,-10 0-1-15,-7 13 4 16,-8 10 15-16,-2 12 22 15,0 2 6-15,0-3-30 0,0-4-7 16,0-6-9 0,0-2-2-16,4-9 0 0,9-6 0 15,3-5-7-15,-1-2-19 16,12-2-53-16,0-26-8 16,-2-12-81-16,-10-8-115 15,-8-3-320-15</inkml:trace>
  <inkml:trace contextRef="#ctx0" brushRef="#br2" timeOffset="-6988.84">10452 15515 736 0,'0'0'116'0,"0"0"-20"0,0 0 1 16,0 0-31-16,0 0-34 16,0 0-20-16,-42-16-12 15,44 16 0-15,11 0-48 16,3 0-108-16,-3 5-228 15</inkml:trace>
  <inkml:trace contextRef="#ctx0" brushRef="#br2" timeOffset="-6166.22">10728 15819 964 0,'0'0'91'0,"0"0"-81"15,0 0 56 1,0 0-1-16,0 0-19 0,0 0-31 16,-53-75-9-16,53 48-2 15,7 10 0-15,4 4-4 16,-2 9-3-16,0 4 0 16,2 0-5-16,-3 6 5 15,8 20 3-15,-3 8 3 16,1 4-3-16,-5 0 1 15,-3-4-1-15,4-10 1 16,-8-6-2-16,0-10 2 16,-2-5-1-16,0-3 4 15,0 0 20-15,2 0 14 16,5-17-13-16,-1-6-16 0,6-16-9 16,3 10 0-16,3 4-2 15,5 11 2-15,-4 7-2 16,6 7-4-16,-7 0 0 15,4 17 2-15,-4 12 1 16,-3 4 2-16,1 4 1 16,-5-3 1-16,-1-6-1 15,-4-5-3-15,-6-12 3 16,2-5 3-16,-2-6-3 16,0 0 0-16,0 0 12 15,7-8-6-15,-1-20-2 16,8-6-4-16,6-3-2 15,-2 5 1-15,2 11 1 0,-7 9 0 16,3 5-1-16,-3 7-6 16,-2 0-2-16,1 10 6 15,1 14 2-15,3 7 1 16,-1-2-1-16,1 2 0 16,1-8 0-16,4-5 1 15,-3-10-1-15,-5-3-1 16,5-5 2-16,-1 0 1 15,12-22 1-15,12-12-1 16,-5-7 2-16,-7-5 1 16,-10 3-3-16,-9-6 1 15,-10 11-1-15,0 10 0 0,0 16-1 16,-12 8 0-16,-13 4 0 16,-1 16-6-16,-3 18 2 15,0 10 0-15,15 8 3 16,14 2-2-16,0-1 2 15,21-6-1-15,14-6 2 16,10-7-3-16,12-10 1 16,11-12 1-16,3-12-10 15,12-2-152-15,8-32-305 16</inkml:trace>
  <inkml:trace contextRef="#ctx0" brushRef="#br2" timeOffset="-5099.94">12908 15831 803 0,'0'0'163'0,"0"0"-131"16,0 0 44-16,0 0-17 15,0 0 2-15,0 0-3 16,14-38-28-16,8 10-20 15,3-4-1-15,-5-1-7 16,-3 2-2-16,-3 4 3 16,-3 12-3-16,-9 7 8 15,-2 6-6-15,0 2 7 16,0 0-4-16,0 17-5 16,0 20-4-16,-6 7 1 15,1-1 3-15,5-4-2 16,0-3-2-16,11-7 3 15,7-12-1-15,9-6 1 0,-2-11 0 16,4 0 2-16,0-18-1 16,2-17 1-16,-5-5 0 15,-8-6 1-15,-9-2-2 16,-9-1-1-16,-7 8 0 16,-17 12-4-16,-12 15-4 15,3 14-3-15,-7 0 2 16,-1 9 3-16,12 20-2 15,14 5-9-15,13 1-11 16,2 0 11-16,27-6 9 16,17-7-8-16,16-10-7 15,12-12-2-15,-1 0 9 16,0-17 12-16,-13-16 1 16,-13-1 3-16,-11-3 2 0,-17-4 6 15,-13 1 22-15,-4 4 10 16,0 3-16-16,-2 9 11 15,-15 12-14-15,-6 6-11 16,1 5 1-16,2 1 5 16,4 0-2-16,5 3 5 15,9 17-11-15,2 8-1 16,0 10 4-16,0 8 5 16,20 9-8-16,2 6-7 15,1 2 6-15,-1 10-1 16,0 4-5-16,-4 6 2 15,-7 5 0-15,-7 4-2 16,-4 3 0-16,0-3-1 0,0-5-2 16,-13-12 1-16,9-17-10 15,4-17 0-15,0-23 5 16,0-13-2-16,9-5-2 16,13 0 11-16,3-22 0 15,-1-10 0-15,-2-7 0 16,1-2 4-16,-5-10 1 15,-14 4-2-15,-4-3 1 16,0 2-2-16,-27 2 6 16,-6 1-4-16,-12 3-3 15,-7 6-1-15,8 7 1 16,0 4 2-16,8 3-3 0,10 4 0 16,12-2-1-16,14-4 1 15,0-6-7-15,42-8-33 16,28-4-88-16,17-5-118 15,13 3-277-15</inkml:trace>
  <inkml:trace contextRef="#ctx0" brushRef="#br2" timeOffset="-3350.22">14694 15645 593 0,'0'0'91'0,"0"0"-46"0,0 0 73 16,0 0 3 0,0 0-41-16,0 0-2 0,-29-97-21 15,12 97-26-15,-8 0-18 16,-2 27-11-16,0 13 1 15,5 14-3-15,7 4 0 16,5 2 0-16,10-4 0 16,0-5-1-16,25-9-4 15,6-15 5-15,2-9-6 16,8-9 1-16,1-9 5 16,3-2 2-16,4-24 6 15,0-6 9-15,-5-7-12 16,-6-1 16-16,-11 0-10 0,-7 4-4 15,-7 17-4 1,-10 8-2-16,-3 7 3 0,0 4-4 16,0 3 0-16,0 20-9 15,-3 14 5-15,3 0-2 16,0 3 3-16,3-1-3 16,23-9-6-16,8-4-4 15,6-10 6-15,-2-10 6 16,-5-6 0-16,-2 0 0 15,-6-18 4-15,-2-10 4 16,-13-6 3-16,-1-5 4 16,-9-7-5-16,0 0 1 15,-15-3-6-15,-12 11 1 16,-4 11-1-16,-7 13-1 0,1 14 0 16,-4 0-8-1,5 6 1-15,7 16 1 0,14 3-2 16,15 4 2-16,0 0-3 15,11 5 0-15,20-7-8 16,9-3-7-16,-1-5 2 16,-4-6 4-16,1-9 16 15,-5-4 2-15,0 0 0 16,0-8 1-16,0-13-1 16,3-4 0-16,-12 1 0 15,1 2 0-15,-15 6 0 0,1 4 1 16,-7 7 0-1,-2 5-1-15,0 0 0 0,0 0 0 16,0 17-1 0,0 13 1-16,0-2 1 0,0 4-1 15,0-6 1-15,2-4 3 16,10-5-3-16,1-7 2 16,-2-9-2-16,3-1 6 15,3 0 2-15,8-19 8 16,4-8-9-16,-2 1 21 15,-5-2-26-15,1 3-2 16,-8 6 0-16,-4 9-2 16,-4 7 1-16,-5 3-14 15,0 0-14-15,3 21 27 0,-1 7 1 16,-2 1 2-16,10-4-2 16,-8-3-1-16,9-4 1 15,-1-9 2-15,-1-5 1 16,4-4 0-16,1 0 11 15,4-10 9-15,4-11-12 16,-4-2 1-16,3-8-5 16,-8 4-3-16,-5-4 0 15,-6 9-1-15,-4 10 1 16,0 7-4-16,0 5 0 16,0 0 0-16,0 9-10 15,0 17 3-15,0 6 5 16,2 2 0-16,11-2 1 15,5-5 0-15,9-4-2 16,0-7 2-16,-1-10-1 0,-1-6-1 16,-5 0 2-16,5-9 1 15,-6-11 0-15,-3-6 4 16,-5-5-2-16,-1-1 0 16,-8-2 3-16,-2 4-2 15,0 10 1-15,0 8 7 16,-8 12 11-16,0 0-13 15,-5 21-6-15,-3 22-2 16,3 13-1-16,3 15 1 16,10 11-1-16,0 9 0 15,14 14 0-15,11-7 0 16,-6-5 0-16,2-17 0 0,-13-21-1 16,4-22 1-16,-10-19-3 15,0-8-3-15,-2-6-12 16,0-6-38-16,0-22-36 15,-8-16 26-15,-13-9 36 16,3-10 22-16,1-13-2 16,1-9 8-16,7-3 2 15,5 2 0-15,4 12 0 16,0 11 5-16,0 10 21 16,0 10 6-16,4 9 10 15,7 10-13-15,3 7-16 16,1 2-9-16,3 7 9 15,5 4 1-15,-2 4-5 0,4 0-4 16,-5 15-5-16,2 16 3 16,-15 10-1-16,-2 2 1 15,-5-1 1-15,-7-7 2 16,-20-5-3-16,-4-10 1 16,-4-6 2-16,-4-8-4 15,12-6-2-15,6 0-37 16,7-30-69-16,7-10-57 15,7-1-172-15</inkml:trace>
  <inkml:trace contextRef="#ctx0" brushRef="#br2" timeOffset="-1727.95">16235 15887 772 0,'0'0'54'15,"0"0"28"-15,0 0-16 16,0 0-34-16,0 0 16 16,0 0-5-16,0 0-21 15,133-82-3-15,-104 33-4 16,0-12-3-16,-6-11 16 16,-10-8 0-16,-4-2-12 15,0 9 9-15,-7 13-13 16,-2 11 3-16,0 14-4 15,0 11 0-15,-13 8-11 16,1 13 2-16,4 3-5 0,-1 11-3 16,-3 21-4-16,8 20 8 15,4 6-1-15,0 6 5 16,0 8-3-16,6 3 1 16,19-3-2-16,4 0 2 15,0-11 1-15,9-8 4 16,-7-11-1-16,-4-13-2 15,-7-11-1-15,-5-12 0 16,-3-6 0-16,3 0 5 16,1-12-2-16,6-15-4 15,-4-11-13-15,5-6-3 16,-6 0-15-16,-5 0-3 0,-8 8-15 16,-4 5 27-16,0 16 7 15,0 7 9-15,-14 8 6 16,-1 0 4-16,-10 0 8 15,8 23-9-15,3 6 2 16,8 3 2-16,6 0-7 16,0 3 0-16,0 0 2 15,20-3 0-15,6-6 0 16,3-8-2-16,10-5 2 16,-4-13 3-16,7 0 16 15,3-4 6-15,-5-23-22 16,-2-7 4-16,-7-8 3 15,-4-10 5-15,-7-14-9 0,-7-10 6 16,-9-9-8-16,-4-3-1 16,0 5-1-16,0 13 1 15,-2 7 0-15,-11 18 16 16,1 13-5-16,6 10-9 16,2 14-1-16,-1 6-3 15,3 2-3-15,0 9-4 16,2 28-5-16,0 20 8 15,0 17 1-15,0 5 0 16,11 11 0-16,5 3 0 16,1-4 0-16,-1-5 1 15,4-16 0-15,-9-12 0 0,0-13-1 16,1-18 0-16,-3-11-2 16,-3-4 1-16,-2-10 0 15,8 0-3-15,5 0 3 16,8-17-3-16,6-12 2 15,3-5 1-15,-3-2-8 16,-9 2-3-16,-1 10 2 16,-15 10 6-16,1 12 1 15,-7 2 3-15,0 0-6 16,0 5-2-16,0 20 2 16,0 5 4-16,0 5 0 15,0-8 2-15,16 5-1 16,3-10 1-16,8-4-1 15,-2-9-1-15,2-9 2 0,-3 0 5 16,2-9-1-16,5-14-3 16,-4-9 4-16,0-7-1 15,-11-1-1-15,-3 0-2 16,-1 8 0-16,-10 11 2 16,-2 12-3-16,0 9 11 15,0 0-1-15,0 0-4 16,-5 18-6-16,-6 8-3 15,7 6 1-15,4-2 1 16,0 4-1-16,0-3 1 16,18-10 1-16,1-3 0 15,2-6 1-15,-1-7 2 16,-3-5 4-16,6 0 3 0,-4-5-1 16,4-14-1-1,-7-8-7-15,-12-3 1 0,-4 0-1 16,0-2-1-16,-6 6-3 15,-21 4-10-15,-6 7 3 16,-6 8 1-16,-1 7 0 16,9 0 3-16,4 0 5 15,14 0-1-15,11 0-13 16,2 0-48-16,0 0-11 16,29 0 45-16,9 0 26 15,4 0 3-15,5-5 0 16,-3-2 1-16,3 7 17 0,2 0 50 15,-6 0 6-15,-10 10-45 16,-4 10-24-16,-16 4-1 16,-3 2-2-16,-10-2 1 15,0 4 1-15,0-2-3 16,-6-10 2-16,0-4 1 16,-3-8-1-16,5-4 3 15,2 0 0-15,2 0-3 16,0-20 5-16,0-14-8 15,21-12-5-15,20-8 5 16,13 2 0-16,1 17-3 16,1 18-7-16,-11 17 4 15,-12 0 5-15,-10 20 0 0,-4 12 1 16,-3 8 2 0,-3 6-2-16,-1-4 2 0,-12-6 1 15,0-8-3-15,-14-7-4 16,-15-10-20-16,-11-8-115 15,-5-3-144-15</inkml:trace>
  <inkml:trace contextRef="#ctx0" brushRef="#br2" timeOffset="-1432.45">17450 15458 865 0,'0'0'144'0,"0"0"-116"16,0 0 32-16,0 0 3 15,0 0-37-15,0 0-7 16,0 85-10-16,0-81-7 15,0-4-2-15,0 0-1 16,2 0-1-16,11-21-13 16,3-6-85-16,-10-6-49 15,-6 5-107-15,0 2-77 16</inkml:trace>
  <inkml:trace contextRef="#ctx0" brushRef="#br2" timeOffset="-1199.11">16767 15334 973 0,'0'0'74'0,"0"0"-34"16,0 0 61-16,0 0-54 15,0 0-35-15,132-16 23 16,-21 0-11-16,5 4-10 16,-6-2 7-16,-23 4-10 15,-32 6-7-15,-26 1 0 16,-22 3 0-16,-7 0 5 0,0 0 3 15,-16 0-12-15,-13 0-32 16,-4 0-96 0,-1 7-108-16,14 1-449 0</inkml:trace>
  <inkml:trace contextRef="#ctx0" brushRef="#br2" timeOffset="-15.74">18671 15601 957 0,'0'0'129'16,"0"0"-102"-16,0 0 14 16,0 0-25-16,0 0-13 15,0 0 0-15,114-121 6 16,-85 95 3-16,-10 2-5 16,2 9 5-16,-15 4 3 15,2 7 2-15,-6 4-1 16,-2 0-1-16,0 0-8 15,0 16-7-15,-2 14-1 16,-6 8 0-16,6 2 0 16,2-3 0-16,0-7 1 15,12-8-3-15,5-8 3 16,6-8-1-16,-1-6 1 0,7 0 1 16,2-14 2-1,-2-14 1-15,-3-4 3 0,-10-7 0 16,-9-1-4-16,-7 4 4 15,-7 0-2-15,-17 8-5 16,-12 8 0-16,5 11-1 16,-2 9-7-16,-3 0 1 15,9 0-1-15,9 15-1 16,9 7-6-16,9-2 2 16,0 4 2-16,27-2 3 0,15-6-6 15,12-7 12 1,13-9-2-16,7 0 2 0,-1-13 1 15,-4-12 1-15,-11-1 2 16,-15-6-2-16,-22-1 3 16,-7-3 4-16,-14 1 9 15,0-2 6-15,0 7-7 16,-18 5-5-16,-5 11 1 16,4 9-4-16,-1 5 5 15,-1 0 2-15,6 2-7 16,2 19 6-16,6 8-5 15,2 7-2-15,5 6-2 16,0 2 11-16,0 9-8 16,14 0 0-16,6 6-5 15,-4 3 1-15,1 6 0 0,-3 7-3 16,-3 0 0 0,-5 5 0-16,-4 1 0 0,-2-3 1 15,0 0-1-15,0-5 0 16,0-8-2-16,-2-10-7 15,2-15 2-15,0-16-4 16,0-10-6-16,8-14-9 16,7 0 10-16,3-8 15 15,4-22 1-15,2-12 4 16,1-11-3-16,-7-7 4 16,-5 0 1-16,-6 2-4 15,-7 6 1-15,0 3 4 16,-15 8 0-16,-19 2-1 15,-1 4 1-15,-6 3 1 0,3 7-4 16,7 4-3-16,13 7-1 16,5 2 0-16,13-1 0 15,0-6-5-15,13-4-33 16,34-7-42-16,34-4-65 16,21-3-75-16,16 4-288 15</inkml:trace>
  <inkml:trace contextRef="#ctx0" brushRef="#br2" timeOffset="355.06">20635 15436 739 0,'0'0'124'16,"0"0"-42"-16,0 0 15 15,0 0-18-15,0 0-16 0,0 0-20 16,15 40-20-16,-5 21 25 15,-6 17-18-15,-2 16-21 16,3 8 0-16,-5 0-5 16,0-3 0-16,-5-11-4 15,-11-18 0-15,8-20-21 16,-1-21-79-16,7-17-20 16,0-12 2-16,2-14-160 15</inkml:trace>
  <inkml:trace contextRef="#ctx0" brushRef="#br2" timeOffset="1083.6">20644 15441 872 0,'0'0'94'0,"0"0"-10"16,0 0-20-16,0 0-30 15,0 0-24-15,0 0-3 16,64-58 1-16,-35 58 1 15,0 9 3-15,-4 15 7 16,-5 6-11-16,0 4-5 16,-14 2 1-16,0-4-4 15,-6-1 4-15,0-7 0 16,-19-8 1-16,-1-2-2 16,-2-6-2-16,4-8 2 15,7 0 4-15,4 0-7 16,7-16-7-16,0-14-31 15,0-4 5-15,27-1 21 0,4 8 11 16,10 8-1-16,-4 12-2 16,3 7 4-16,-2 0 13 15,-9 6 15-15,-2 14-2 16,-7 7-5-16,-5 2-8 16,-1 0-4-16,-7-2-2 15,-7-7-1-15,0-6-4 16,0-5 1-16,0-4 3 15,-7-5-2-15,3 0 5 16,-6 0-3-16,6-5 0 16,4-26-6-16,0-5-2 15,4-6 0-15,25 5 2 16,10 9-1-16,5 10-1 16,1 10-2-16,-1 7 3 0,-4 1 2 15,-6 0-5-15,-10 0 5 16,-1 9-2-16,-9 8 1 15,-6 1-2-15,3 1 0 16,-7 2-1-16,4-3 5 16,-6-4-5-16,-2-6 6 15,4-6-4-15,-2-2 1 16,-2 0 0-16,9 0 1 16,-7-10 14-16,8-16 2 15,-6-2-2-15,-4-7-5 16,0 5 0-16,0 6-6 0,-4 2-2 15,-19 13 0-15,3 4-2 16,-7 5-12-16,0 0-29 16,8 5-42-16,3 8-46 15,7 5-68-15,9-3-224 16</inkml:trace>
  <inkml:trace contextRef="#ctx0" brushRef="#br2" timeOffset="1715.77">21721 15444 249 0,'0'0'694'0,"0"0"-618"15,0 0 4-15,0 0-5 0,0 0-8 16,0 0-22 0,-56-49-12-16,54 49-15 0,2 0 0 15,0 0-7-15,0 0-7 16,0 0 2-16,0 0-5 15,0 23 3-15,0 16-1 16,0 8 7-16,11 10-6 16,2 9-2-16,-2 7 3 15,0-3-10-15,-2 3 6 16,-2-4-1-16,-5-11 2 16,-2-11-2-16,0-12-8 15,0-12 3-15,0-11 0 16,-9-7 3-16,-4-5 2 15,-5 0-23-15,-4-14-3 0,-3-18 1 16,5-14 11-16,3-10 5 16,5-5 8-16,8 1-4 15,4 7 5-15,4 6-5 16,23 11 3-16,4 6 2 16,0 4 0-16,7 0 0 15,-2 0 0-15,2-1 2 16,2 4 0-16,-7-2-1 15,0 1 0-15,-8 6-1 16,-2-3 0-16,-15 2 7 16,2 3-1-16,-10 2 7 15,0 0 0-15,0 6-3 16,0 1-9-16,-16 4-1 0,-7 3-1 16,4 0-2-16,-4 0 3 15,3 12-2-15,7 11-3 16,1 4 3-16,10 5-1 15,2 4 2-15,0-2 1 16,14-1-5-16,11-7 4 16,-2-6-13-16,9-10-71 15,2-10-40-15,6 0-36 16,4-5-98-16,1-16-214 16</inkml:trace>
  <inkml:trace contextRef="#ctx0" brushRef="#br2" timeOffset="2169.62">22278 15432 798 0,'0'0'187'16,"0"0"-92"-16,0 0 10 16,0 0-25-16,0 0-43 15,0 0-22-15,-56-16-12 16,45 34 0-16,-3 6 2 16,6 2-4-16,3 2 2 15,5-2-2-15,0 1-2 16,11-8 1-16,14-2-3 15,4-10-1-15,4-7-5 16,7 0 5-16,7-5 1 16,3-19-1-16,-4-8 0 15,-4-7 2-15,-11-7-2 0,-4-12-14 16,-9-9 0-16,-5-12 3 16,-1-6 8-16,-12 12 5 15,0 4 2-15,0 17 2 16,-4 14 14-16,-15 12-1 15,3 12 2-15,8 4-7 16,-1 6-1-16,5 4 2 16,-3 5-11-16,2 26 0 15,1 17 2-15,4 12 4 16,0 10-1-16,0 9 3 16,11-3 6-16,11-2-5 15,3-9-1-15,-1-6 2 16,5-14-10-16,-2-15-1 15,-2-12-8-15,-1-17-36 0,-6-1-48 16,-5-10-144-16,-6-13-158 16</inkml:trace>
  <inkml:trace contextRef="#ctx0" brushRef="#br2" timeOffset="2379.97">22340 15272 1085 0,'0'0'107'16,"0"0"-94"-16,0 0 56 16,163-5-28-16,-74 0-25 15,12-1-10-15,-10-3 4 16,-11 0-10-16,-29 3-6 0,-24-2-1 16,-22 0-24-16,-5-4-39 15,-48 3-80-15,-14 1-79 16,-20-2-163-16</inkml:trace>
  <inkml:trace contextRef="#ctx0" brushRef="#br2" timeOffset="2671.46">21736 14993 963 0,'0'0'111'0,"0"0"-109"15,0 0 52-15,0 0 23 16,0 0-47-16,0 0-20 16,60 104-6-16,-51-89 2 15,-5-10-4-15,-1-5 0 16,-3 0 11-16,0 0 29 16,0-16 8-16,0-10-35 15,0 0-12-15,-7 2 2 16,-8 10-4-16,-6 6-1 15,4 8-8-15,1 0-27 16,7 10-62-16,9 18-96 16,0 0-164-16</inkml:trace>
  <inkml:trace contextRef="#ctx0" brushRef="#br2" timeOffset="2863.74">23080 15458 1366 0,'0'0'14'16,"0"0"4"-16,0 0 6 16,0 0-24-16,0 0-33 15,0 0-83-15,-71 6-307 0</inkml:trace>
  <inkml:trace contextRef="#ctx0" brushRef="#br2" timeOffset="8848.8">24602 15475 718 0,'0'0'134'16,"0"0"-36"-16,0 0-26 15,0 0-22-15,0 0-13 16,0 0 15-16,0 0-9 16,0 0 3-16,0 0-8 15,0-7-12-15,0-7-14 16,0-8-3-16,0-2-5 15,0-1 3-15,8 2 5 16,5 5-1-16,3 8-7 16,-8 3 4-16,3 7-8 0,1 0 2 15,1 21-3 1,5 16 2-16,-5 14 5 0,1 2-5 16,-3-6 0-1,0-4 0-15,-7-15 0 0,1-14-1 16,-3-5 2-16,3-9-2 15,-5 0 13-15,2 0 19 16,4-21 6-16,5-17-20 16,7-12-17-16,5-5-1 15,2-1 2-15,-4 6-1 16,4 8-1-16,-7 14-2 16,-7 14 1-16,-5 12 1 15,2 2-6-15,-6 7 3 16,2 22 2-16,5 11 1 15,-7 4 0-15,7 0 1 0,-4-5-1 16,6-7 0-16,-5-10-1 16,3-8-6-16,5-10-21 15,1-4-17-15,14 0-35 16,2-23-148-16,21-7-186 16</inkml:trace>
  <inkml:trace contextRef="#ctx0" brushRef="#br2" timeOffset="10565.74">25735 15512 896 0,'0'0'96'15,"0"0"-19"-15,0 0 12 16,0 0-10-16,0 0-18 16,0 0-12-16,0-28-24 15,0 10-11-15,5-4 6 16,-5 0-10-16,0 0 6 16,-9 5-9-16,-11-3-2 15,-7 7-4-15,-4 9 0 16,-7 4-1-16,7 0-7 15,2 8 5-15,2 14 1 16,9 2-2-16,3 6-3 0,6 1 4 16,9-2-1-16,0 0 3 15,13-3-1-15,14-10 2 16,8-4-5-16,3-12 4 16,5 0 0-16,-1-14 2 15,3-16-1-15,-5-11 1 16,-9-3 4-16,-4-5-4 15,-12 0 1-15,-8-9 3 16,-7-6-4-16,0-5 3 16,-3 7-4-16,-12 12 0 15,-1 18 1-15,12 18-1 16,-5 8 1-16,9 6-2 0,0 0-4 16,0 14-6-16,0 28 0 15,0 16 9-15,2 9 1 16,19 1-2-16,-4-6 4 15,1-6-4-15,7-10-2 16,-10-9-4-16,5-14-30 16,3-7-11-16,-4-16-42 15,15 0-24-15,2-5-3 16,17-22-89-16,3-5 69 16,0-1 34-16,-12 1-60 15,-15 6 93-15,-15 1 71 16,-12 4 199-16,-2 1-22 15,0 5 27-15,-11 3-88 16,-7 0-20-16,0 8-19 16,-4 4-9-16,-3 0-36 0,3 0-5 15,-3 16-13-15,6 10-5 16,0 7-2-16,9 1-3 16,0 1 0-16,10 3-3 15,0-7 1-15,0-3-2 16,10-9 0-16,5-7 0 15,1-3 0-15,-3-9 1 16,9 0 9-16,3-7 19 16,4-15-16-16,0-2-4 15,-5-2-5-15,-10 0-2 0,-8 0 4 16,1 2 1-16,-5 12-4 16,-2 7-3-16,0 5-1 15,0 0-5-15,0 3-4 16,0 20 6-16,0 9 3 15,2 1 2-15,3-3-2 16,4-3 1-16,4-12 0 16,1-4-1-16,-6-11-1 15,3 0 1-15,5 0 1 16,5-19 5-16,-2-8 1 16,6-6-5-16,-9-1 1 15,-1 5-1-15,-4 6 0 16,-11 12 2-16,0 8-3 15,0 3 0-15,0 0-2 16,0 0-7-16,7 17-5 0,8 16 10 16,10 3 4-16,8-1-1 15,5-10 0-15,3-11-2 16,-1-7 3-16,-9-7 0 16,0 0 0-16,-4-11 3 15,-7-11 0-15,-5-2-3 16,-6-2 4-16,-7-2 2 15,-2 2 4-15,0 4 0 16,0 6-5-16,-2 6 4 16,0 8-2-16,2 2-7 15,-7 8-5-15,1 30-2 16,4 20 7-16,2 22-3 0,0 15 0 16,0 9 2-16,13 3-2 15,-2-10-25-15,0-16-8 16,-2-20 5-16,-9-20 3 15,0-19 18-15,0-10 8 16,0-12 2-16,-7 0 4 16,-1-20-3-16,-6-12 0 15,1-10-1-15,2-9 0 16,4-9 1-16,2-6-1 16,5 3 2-16,0 0 3 15,23 7-2-15,4 1-2 16,2 6-1-16,0-1 0 15,4 1 0-15,-4 5 0 0,-4 3 1 16,-6 6 3 0,-5 7 3-16,-5 4 0 0,-7 6-2 15,-2 4 3-15,0 3 0 16,-4 6-3-16,-19 5-5 16,-2 0-4-16,6 0-1 15,1 0-7-15,7 8 8 16,9 3-8-16,2 1 9 15,0 5-1-15,0 1 3 16,13 0-1-16,5 0 4 16,9 0-1-16,-1 0 0 15,3-1 6-15,0 0-1 0,0 3 1 16,-2-2 0 0,-7 1 6-16,-3-3-3 0,-7-5-3 15,-6-1-3-15,-4-2 0 16,0 2 3-16,-8-2-2 15,-21 2-5-15,-6-3 0 16,4-7-31-16,7 0-45 16,4-7-140-16,9-16-261 15</inkml:trace>
  <inkml:trace contextRef="#ctx0" brushRef="#br2" timeOffset="11702.77">28116 15504 756 0,'0'0'155'0,"0"0"-119"16,0 0 71-16,-13 111-47 16,-1-67-9-16,-10 4-32 15,-12-6-19-15,-13-16-71 16,6-14-357-16</inkml:trace>
  <inkml:trace contextRef="#ctx0" brushRef="#br2" timeOffset="12449.19">28845 15408 567 0,'0'0'191'16,"0"0"-97"-16,0 0 17 15,0 0-54-15,0 0-21 16,0 0-3-16,-5 0 7 16,5 0 14-16,0-10 14 15,7-10-31-15,7-1-24 16,-1-6-1-16,3-1 0 15,-1 8 0-15,-1 0-1 16,-1 12-10-16,-11 4 8 0,2 4-9 16,4 0 0-16,0 12 0 15,3 24 1-15,1 8 0 16,-6 9 3-16,-1-7-2 16,-5-7-2-16,0-7 0 15,0-10 2-15,0-11-2 16,0-8 0-16,0-3 0 15,0 0 9-15,0-11-1 16,0-22 7-16,4-10-15 16,14-10-1-16,-1 2 1 15,6-1 1-15,-3 14 3 16,-2 18-4-16,-12 11 0 0,4 9-5 16,-4 0-1-16,3 29 2 15,5 16 4-15,1 6 1 16,-1 8 2-16,-8-5-2 15,7-4-2-15,3-7 1 16,5-16-3-16,7-10-12 16,17-17-104-16,13 0-119 15,15-20-420-15</inkml:trace>
  <inkml:trace contextRef="#ctx0" brushRef="#br2" timeOffset="13201.52">29643 15101 643 0,'0'0'98'0,"0"0"39"15,0 0-18-15,0 0-41 16,0 0-35-16,0 0-10 0,-22-18-24 16,22 72 7-16,0 13 56 15,2 11-28-15,9-2-27 16,-7-5 6-16,-2-10-14 16,-2-13-4-16,0-13 1 15,0-15-3-15,0-17-1 16,0-3 1-16,0 0 3 15,3-1 9-15,15-29-9 16,6-11-3-16,14-3-3 16,2 10-1-16,3 10 1 0,-8 14-3 15,-1 10-5 1,-10 0 7-16,-3 22-2 0,-8 8 1 16,-5 5 2-16,-6 0 0 15,-2-3-1-15,0-3 1 16,-21-9 2-16,-10-4 1 15,-6-10-3-15,2-6 0 16,1 0-5-16,12 0-9 16,9-22-21-16,13-14-84 15,0-5-78-15,31 2-241 16</inkml:trace>
  <inkml:trace contextRef="#ctx0" brushRef="#br2" timeOffset="14852.01">30080 15468 660 0,'0'0'152'16,"0"0"-45"-16,0 0-2 15,0 0-48-15,0 0-13 16,0 0-2-16,77 19-1 16,-50-44-15-16,-2-7-12 15,-7-3 5-15,-7-2-2 16,-2-5-12-16,-9 5-2 15,0 8 7-15,0 11-8 16,-5 12 8-16,-8 6-1 16,-5 2-9-16,-1 24-2 15,-4 10-3-15,9 6 2 16,10 2 2-16,4 0 0 0,0-2-4 16,12-5 5-16,9-3 0 15,10-6-1-15,10-14 1 16,3-12 0-16,6-2 0 15,-6-18 4-15,1-17-1 16,-7-2-2-16,-9-6 1 16,-11-1 1-16,-7-2-2 15,-11-8 1-15,0 1 0 16,-14 6 2-16,-12 6-1 16,-1 9 17-16,0 10-4 15,7 6-2-15,5 9-1 16,3 4 7-16,10 3 0 0,2 0-5 15,0 0-12 1,0 0 0-16,0 12-2 0,0 21 0 16,0 6 8-16,0 14 2 15,0 3 2-15,8 4-4 16,2 6-8-16,-1 6 3 16,-7 6-4-16,0 8 2 15,-2 5-3-15,2-5 1 16,2-7-1-16,4-10 1 15,3-8-6-15,-3-15-7 16,6-10-9-16,1-12 1 16,-1-10 1-16,1-6-11 15,1-8 5-15,2 0 1 16,-2 0 5-16,-3-6-2 0,-7-14 10 16,4-6 12-16,-10-4 0 15,0-4-2-15,-7-4 2 16,-13-2 7-16,-5-2-6 15,-6-3-2-15,0 6 2 16,2 1 0-16,2 4 1 16,10 3 3-16,-2 6 2 15,9 8-4-15,-2-1-3 16,10 4 0-16,-5 0-2 16,7 0 1-16,0-2 1 15,7-3-7-15,17 0-6 16,16-5-4-16,10-1-15 15,-3 4 1-15,-1 6 16 16,-6 4 14-16,-11 2 1 16,-9 6 3-16,-11 3 7 0,-5 0 1 15,-4 0-8-15,0 18 8 16,0 10 8-16,0 3-9 16,-2 8 3-16,-4-5 3 15,6-8-15-15,0 0 2 16,0-12-3-16,0-2 2 15,16-10-2-15,5-2 0 16,4 0 2-16,6-14-1 16,3-9 3-16,-10-6 7 15,-1-8-1-15,-12-3-2 0,-11-1-1 16,0 2 0 0,-7 7 0-16,-15 5-7 0,-12 10-1 15,1 5 1-15,0 8-1 16,6 4 1-16,2 0 0 15,12 19-5-15,11 6 3 16,2 5-3-16,6 0 0 16,21 5 4-16,9-12-1 15,1-6 1-15,4-11 1 16,3-6-1-16,4 0 2 16,0-11 0-16,4-13 2 15,-15-3 3-15,-10-4-4 16,-9-3 3-16,-13-5 2 15,-5 4 0-15,0 3-5 16,-7 15 1-16,-13 6 0 0,-7 11-3 16,2 0-6-16,4 8 2 15,0 9 3-15,13 0-4 16,8 1 0-16,0-2 2 16,2-6-2-16,19 4 3 15,6-6-2-15,9-4 1 16,-9 0 3-16,2-2 0 15,-11 2 2-15,-5 0-2 16,-4 2 0-16,-2 0-1 16,-3 6 0-16,3 4 1 15,-7 5 0-15,0 3 1 16,2 2-1-16,0-2 1 0,0-6-1 16,8-2 0-1,-2-6-1-15,11-4 1 0,0-6 1 16,12 0 1-16,5-4 1 15,0-16-1-15,2-6 8 16,-7-2-1-16,-4-6 3 16,-2-8 0-16,-15-7-5 15,-3-5-1-15,-7 2-5 16,0 16 0-16,0 12 0 16,-2 18 0-16,-13 6-1 15,-8 4 0-15,-4 28-6 16,5 12 6-16,4 6-1 0,11 0-4 15,7 2 5-15,0-1-2 16,16-5 2 0,9-4 5-16,10-12-3 0,7-8-2 15,14-12 0-15,11-10-14 16,5-3-77-16,5-26-224 16,6-12-385-16</inkml:trace>
  <inkml:trace contextRef="#ctx0" brushRef="#br2" timeOffset="15505.28">32042 15415 961 0,'0'0'120'0,"0"0"-17"15,0 0 16-15,0 0-67 16,0 0-17-16,0 0-15 15,0 0-15-15,46-81 1 16,-32 63 9-16,-3 4-3 16,-5 6-6-16,-1 4-5 15,1 4 2-15,2 0-3 16,5 0-3-16,-5 22 3 16,4 8 3-16,-3 6-3 15,-3 2-1-15,-2-4 1 0,-4-4-1 16,0-8 0-1,0-8 0-15,0-6-2 0,0-8 2 16,0 0 1-16,6 0 10 16,-4-5-4-16,9-20-4 15,-1-8 0-15,11-6 6 16,1 0-6-16,3 4-2 16,-3 12 0-16,-9 14-2 15,-2 9-5-15,-2 0 5 16,1 0 2-16,-4 24 0 15,3 8 0-15,-5 2 0 16,-2 1 3-16,1-6-1 16,2-11-2-16,-5-7 0 0,0-6 0 15,0-5 1 1,2 0 2-16,4 0-1 0,5-20 6 16,12-10 6-16,-1-12-9 15,9-4-1-15,3 0-2 16,-3 10-2-16,-9 14 0 15,-4 16 0-15,-9 6 0 16,-2 0-3-16,-1 6 3 16,1 26 0-16,-1 2 3 15,2 7 0-15,-6-4-3 16,-2-2-2-16,0-10 0 16,0-11 2-16,0 0-22 15,0-9-18-15,0 0-30 16,-2-5-104-16,-8 0-274 15</inkml:trace>
  <inkml:trace contextRef="#ctx0" brushRef="#br2" timeOffset="16382.01">28911 16802 954 0,'0'0'104'0,"0"0"-32"16,0 0 35-16,0 0-53 0,-13-120-42 15,18 78-2 1,15 3 2-16,5 9-1 0,1 6-1 16,-2 14-1-1,1 2-1-15,-2 8 1 0,-8 0-3 16,3 16-3-16,-5 20 1 15,1 10 5-15,-1 13 1 16,-13-1-8-16,2-8 3 16,-2-14-3-16,0-10-2 15,0-13 1-15,0-4-1 16,0-9 0-16,0 0 4 16,0 0 5-16,4-6 13 15,10-24 0-15,9-21-17 16,10-14-3-16,9-3-1 15,1 8 1-15,-5 21-2 0,-9 25-4 16,-12 12-1-16,-1 2-2 16,1 26 0-16,4 18 6 15,-7 13-1-15,-4-1 1 16,-1-3-2-16,3-12 0 16,-6-7-26-16,5-14-26 15,14-11-67-15,4-9-150 16,8-19-486-16</inkml:trace>
  <inkml:trace contextRef="#ctx0" brushRef="#br2" timeOffset="18265.82">29975 16840 572 0,'0'0'169'16,"0"0"-33"-16,0 0-40 15,0 0-39-15,0 0-16 16,0 0-1-16,-5 0 6 16,5 0 33-16,5-8-9 15,11-13-29-15,6-14-3 16,3-15-14-16,-1-13-10 16,-6-1-4-16,-5-10-10 15,-6-2 2-15,-7 5 0 16,0 4-2-16,0 21 0 15,-3 11-1-15,-3 23 1 16,-1 10-1-16,1 2-4 0,-8 9-7 16,1 28 3-16,0 17 4 15,3 15 5-15,10 5-1 16,0 0 1-16,14-2-5 16,10 0 4-16,5-11 1 15,5-11 2-15,0-18-2 16,1-12-3-16,1-14 3 15,1-6 0-15,-1-6 2 16,-3-18 3-16,4-8-3 16,-8-4 0-16,-10 0-1 0,-1-1 1 15,-7 6-2 1,-1 2 0-16,-8 7 1 0,-2 10-1 16,0 6-3-16,0 6-1 15,-10 0 1-15,-3 0-1 16,-1 8 4-16,6 12-2 15,-1 4-3-15,9 8 2 16,0 4 1-16,0-5-1 16,13-1 2-16,10-10-1 15,-3-12 2-15,5-4 0 16,1-4 2-16,3-9 8 16,9-22 3-16,0-10-9 15,2-3-1-15,-11-2-3 16,-7 4 1-16,-11 7-1 15,-7 8 1-15,-4 13 0 0,0 9-2 16,0 5-1-16,-10 0-3 16,-3 0 1-16,-3 17 0 15,7 1 2-15,9 10-4 16,0-2-1-16,11 4 3 16,18 2 3-16,8 0-1 15,11-2 2-15,-6-1 0 16,1-3 0-16,-20-9-1 15,-7-6 1-15,-9 1-1 16,-7-3 0-16,-7 3 1 16,-22 2 2-16,-13 1-2 15,2-7-9-15,4-4-3 16,7 1 1-16,14-5 0 0,13 0 9 16,2 0 2-16,2-27-15 15,31-7 1-15,14-14 11 16,13-8 3-16,10 3 3 15,-8 1-3-15,-11 10 0 16,-20 10 0-16,-15 15 1 16,-12-2 12-16,-4 11 10 15,0 0-6-15,-16 2-12 16,-8 6-5-16,-5 0 0 16,5 0-2-16,-3 0 1 15,12 4-1-15,5 14-5 16,10 1 7-16,0 2-9 15,4 7 5-15,23-2 4 0,4 4 2 16,5-2-2-16,-2 4 0 16,-8-1 3-16,-3-4-2 15,-9-2 6-15,-8-5-3 16,-6-5-4-16,0 2 4 16,-20-5-4-16,-7-2-9 15,-2-6-51-15,5-4-90 16,8 0-26-16,5-26-357 15</inkml:trace>
  <inkml:trace contextRef="#ctx0" brushRef="#br2" timeOffset="19053.34">31752 16694 752 0,'0'0'232'16,"0"0"-125"-16,0 0 58 15,0 0-70-15,0 0-42 0,0 0-12 16,0-53-35-16,0 25-5 16,16-4 0-16,5 6 1 15,2 4-1-15,-5 9 0 16,-3 8 0-16,-6 3-1 16,-2 2-1-16,4 0 0 15,0 7 1-15,5 20 0 16,-1 17 1-16,1 5 0 15,-5 1-1-15,-5-7 1 16,-4-6 0-16,-2-11-1 16,0-14 0-16,0-6 0 15,0-4 4-15,0-2-2 0,0 0 2 16,8 0 0 0,3-16-1-16,11-19-2 0,7-12-2 15,5-8-1-15,-1 16 2 16,-2 8-5-16,-10 19 1 15,-6 6-1-15,-7 6 2 16,0 0-4-16,-4 12 7 16,3 23 0-16,-1 6 2 15,-2 8 0-15,2-3-1 16,-6-13 2-16,0-13-2 16,0-11 2-16,0-9-1 15,0 0 4-15,0 0 2 16,4 0 1-16,5-20 1 15,-1-15-8-15,8-11-2 16,5-5 0-16,0 7 0 0,-5 7 0 16,2 16-3-16,-14 16 0 15,1 5-2-15,2 0-1 16,1 10 0-16,6 20 5 16,-1 10 0-16,0 5 1 15,-1-1 0-15,-4-9 1 16,1-2-1-16,-1-11 0 15,-2-5-3-15,-4-8-1 16,3-6-26-16,-1-3-28 16,8 0-94-16,5-12-179 15</inkml:trace>
  <inkml:trace contextRef="#ctx0" brushRef="#br2" timeOffset="19194.54">32668 16726 1048 0,'0'0'143'16,"0"0"-21"-16,0 0-40 16,0 0-47-16,0 0-35 15,0 0-47-15,18-56-401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09:38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26197 11538 588 0,'0'0'129'15,"0"0"-54"-15,0 0-3 16,0 0-5-16,0 0-25 16,0 0-7-16,0 0-8 15,51-62-7-15,-29 54 1 16,-4 0 8-16,7 2-14 16,-6 3 2-16,6 3-4 15,2 0-3-15,0 0-9 0,-9 11 1 16,-1 12 0-16,-7 6-2 15,-10 5 0-15,0 2 1 16,-12 4 2-16,-15-2 0 16,-6 0 6-16,-5-1-9 15,-2-6 1-15,4-5 0 16,0-3 0-16,15-11-1 16,9-7 1-16,10-2 5 15,2-3 0-15,0 0 6 16,0 0-7-16,16 0 0 15,15 0 1-15,11-12-4 16,10-2-4-16,-2 4-27 16,4 2-62-16,2 0-75 0,2 2-162 15</inkml:trace>
  <inkml:trace contextRef="#ctx0" brushRef="#br0" timeOffset="142.33">26836 11791 785 0,'0'0'185'16,"0"0"-137"-16,0 0 25 16,0 0 2-16,0 0-54 15,0 0-21-15,0-2-29 16,0-7-94-16,7-3-168 0</inkml:trace>
  <inkml:trace contextRef="#ctx0" brushRef="#br0" timeOffset="584.13">27061 11555 899 0,'0'0'93'0,"0"0"-45"16,0 0 44-16,0 0-14 15,0 0-40-15,0 0-23 0,12-73-5 16,5 63-9 0,10 2 2-16,4 4-6 0,0 2 0 15,3 2 3-15,-12 0 1 16,1 10-1-16,-15 12-10 16,-3 6-2-16,-5 6 3 15,0 6 2-15,-24 3 4 16,-10-5-2-16,-4 1 5 15,5-8 0-15,4-9 1 16,11-7 2-16,11-6 15 16,5-7-5-16,2-2-11 15,0 0 12-15,0 0-7 16,9 0-5-16,23 0-2 0,7-4 0 16,8-10-7-1,2 4-25-15,7-2-42 0,6 5-38 16,3 3-17-16,-3 3-136 15,-6 1-186-15</inkml:trace>
  <inkml:trace contextRef="#ctx0" brushRef="#br0" timeOffset="1035.03">27677 11739 613 0,'0'0'176'15,"0"0"-111"-15,0 0 23 16,0 0-6-16,0 0 6 0,0 0-25 15,9-27-31-15,7 9-3 16,-3-3-12-16,0-4 3 16,-4-8-14-16,-7-2 4 15,3-2-8-15,-5-2-2 16,0 6 3-16,-9 4-3 16,-11 10 0-16,-5 8-1 15,-8 6-3-15,-7 5-1 16,-3 5-12-16,5 17-4 15,18 4 8-15,7 6-24 16,13 2 5-16,0 6 6 16,16 2 4-16,17 4 6 15,7 0 5-15,2 1 3 16,-1-5-7-16,-10-5 14 16,-9-3 1-16,-6-11 0 0,-16-2 1 15,0-7-2-15,-7-2 4 16,-24-9 4-16,-8-1-1 15,2-2 4-15,1 0 15 16,14-10-3-16,11-14 9 16,11-8-24-16,0-8-7 15,11-2-2-15,18-2-50 16,8 4-14-16,13 1-32 16,-3 3-119-16,6 4-210 15</inkml:trace>
  <inkml:trace contextRef="#ctx0" brushRef="#br0" timeOffset="1485.9">27804 10490 742 0,'0'0'123'0,"0"0"-51"16,0 0 6-16,0 0 24 15,0 0-45-15,0 0-32 16,2-17-17-16,-2 55-7 16,0 20 26-16,0 15-16 15,-4 0-3-15,-17 2-8 16,4-7 0-16,-3-8-7 0,-3-10-40 15,6-12-28-15,1-12-30 16,1-11-6-16,-1-13-103 16,-5-2-60-16</inkml:trace>
  <inkml:trace contextRef="#ctx0" brushRef="#br0" timeOffset="1800.52">27514 10880 625 0,'0'0'121'0,"0"0"-5"15,0 0-30-15,0 0-37 16,0 0-25-16,0 0 51 16,58 77-15-16,-23-41-16 15,6 0-16-15,-3-6-15 16,-5-4-10-16,-6-6 0 16,-2-6-3-16,-8-8 1 0,-1-6 1 15,-3 0 1-15,5-6 4 16,0-17-2-16,2-9-3 15,-2-3 2-15,-3 0-4 16,1 5 0-16,-3 6-1 16,-3 9 1-16,-4 4-1 15,-4 7-1-15,3 4-7 16,-5 0-21-16,0 0-45 16,0 0-65-16,0 16-59 15,-23 6-182-15</inkml:trace>
  <inkml:trace contextRef="#ctx0" brushRef="#br0" timeOffset="2398.59">28301 11504 846 0,'0'0'85'15,"0"0"-68"-15,0 0 13 16,0 0 34-16,0 0-11 15,0 0-9-15,134 0-17 16,-78 0-18-16,1 0-8 16,-3 0-2-16,-9-4-3 15,-14 1-53-15,-12 3-47 16,-13 0-23-16,-6 0-90 16,-14 0-119-16</inkml:trace>
  <inkml:trace contextRef="#ctx0" brushRef="#br0" timeOffset="2570.92">28344 11718 801 0,'0'0'69'0,"0"0"-30"15,0 0 62-15,0 0 8 16,0 0-50-16,162 3-28 16,-95-3-20-16,-5-9-2 15,-6 2-9-15,-16 5-18 16,-18-3-73-16,-20 5-75 15,-2 0-140-15</inkml:trace>
  <inkml:trace contextRef="#ctx0" brushRef="#br0" timeOffset="4102.8">29025 11506 528 0,'0'0'234'0,"0"0"-178"16,0 0-23-16,0 0 21 15,0 0-26-15,0 0 5 16,-27 84-12-16,19-36-7 16,1 3-6-16,5-1 3 0,2-4 1 15,0-10-10-15,9-10 6 16,13-10-5-16,3-10 9 15,13-6 18-15,4 0 25 16,5-26-6-16,7-10-19 16,-12-6-3-16,-11-2-10 15,-9-1-2-15,-11-1 6 16,-11 0-8-16,0 0-6 16,-6 5 4-16,-19 9-11 15,-6 11 0-15,-7 7-3 16,-5 11-11-16,-3 3-22 15,-1 10-13-15,0 21-41 0,12 5-41 16,10 0-101 0,18-1-192-16</inkml:trace>
  <inkml:trace contextRef="#ctx0" brushRef="#br0" timeOffset="4295.1">29783 11566 993 0,'0'0'63'15,"0"0"-20"-15,0 0 33 16,0 0-40-16,0 0-36 0,0 0-5 16,-6-30-59-1,-1 30-91-15,5 0-148 0</inkml:trace>
  <inkml:trace contextRef="#ctx0" brushRef="#br0" timeOffset="4800.01">30186 11472 954 0,'0'0'54'16,"0"0"11"-16,0 0 31 15,0 0-50-15,0 0-18 16,0 0-11-16,-33-84-10 0,14 72 0 16,-6 1-7-16,-4 7 0 15,-2 4-1-15,-9 0-2 16,1 0 1-16,4 18-5 16,6 3 4-16,2 2-4 15,12 5 0-15,13-1 2 16,2-1 0-16,0-4-1 15,29-5 3-15,4-5 2 16,9-12 1-16,7 0 2 16,0-5 2-16,2-16 1 15,-3-4 1-15,-15-1 0 16,-8 4 16-16,-10 5-3 16,-9 8-5-16,-1 6 13 0,-5 3-10 15,0 0-9-15,0 0-8 16,0 12 0-16,-13 21-4 15,-8 13 4-15,2 11 0 16,3 4 0-16,3-1-3 16,1-3 3-16,1-9-1 15,7-10-5-15,0-10-12 16,4-10-24-16,0-6-9 16,0-11-59-16,2-1-67 15,19-5-90-15,14-23-349 16</inkml:trace>
  <inkml:trace contextRef="#ctx0" brushRef="#br0" timeOffset="5299.91">30521 11562 524 0,'0'0'333'16,"0"0"-289"-16,0 0 19 15,0 0 35-15,0 0-11 16,0 0-45-16,27-48-25 15,-18 28 6-15,0-2-11 16,-3-6-1-16,-1 0-11 16,-5 2 4-16,0 1-3 15,-7 6-1-15,-8 6 0 16,-5 8-9-16,-14 5 7 16,3 0 0-16,-2 9-1 15,2 15-12-15,12 3 7 0,9 3-3 16,10 3-5-16,0 6 11 15,10-3 3-15,24 4 3 16,-3-5-2-16,4 2 2 16,-1-4-1-16,-5-6 0 15,-7-4 0-15,-6-5-1 16,-11-9 1-16,-5-3-2 16,0-2 2-16,-5 1 2 15,-19-1 0-15,-14-3 3 16,-1-1-4-16,8 0 2 15,10-12 2-15,7-5 1 0,12-8 1 16,2 0 0-16,0-8-7 16,24-1-7-16,14 6 0 15,11 2-26-15,2 6-26 16,7 6-39-16,2 6-69 16,10 4-71-16,1 4 0 15,-4 0 93-15</inkml:trace>
  <inkml:trace contextRef="#ctx0" brushRef="#br0" timeOffset="5683.68">31050 11497 34 0,'0'0'713'0,"0"0"-622"15,0 0-2-15,0 0 0 16,0 0-20-16,0 0-17 16,-67-104-21-16,55 92-10 0,4 3-3 15,-5 1-15-15,-6 2-2 16,-1 6-1-16,1 0 0 15,-8 0-4-15,0 3 2 16,2 15 2-16,5 4-2 16,5 4 1-16,8 5-6 15,7 3 7-15,0 3-1 16,24 0 0-16,8 1 1 16,6 0 0-16,-3-4 0 15,-6-3-1-15,-6-9 1 16,-10-8 0-16,-13-6 1 15,0-8-1-15,0 0 0 0,-7 0 2 16,-22 0 0 0,-6-7-2-16,1-12-6 0,10-3 3 15,8-2 3-15,11-3-3 16,5-1-21-16,7-4-23 16,31 0-33-16,9 2-28 15,11 8-64-15,-2 2-79 16</inkml:trace>
  <inkml:trace contextRef="#ctx0" brushRef="#br0" timeOffset="6051.33">31313 11400 734 0,'0'0'70'16,"0"0"27"-16,0 0 10 15,0 0-32-15,0 0-24 16,0 0-21-16,-18-8-8 15,18 8-15-15,6 0-6 16,21 0 3-16,4 0 6 16,5 0-10-16,-5 0 5 15,-6 0-1-15,-9 0 4 16,-3 0-5-16,-9 0 1 16,-2 0-2-16,-2 0 3 15,0 0 3-15,0 0-2 16,0 0-2-16,0 12-3 0,0 14-2 15,-13 9 2 1,-3 6 1-16,1 3-2 0,3 0-1 16,-1 0 1-16,5-3-1 15,-4-8-6-15,3-6-17 16,5-12-19-16,0-2-52 16,-4-12-35-16,0-1-117 15,-3 0-270-15</inkml:trace>
  <inkml:trace contextRef="#ctx0" brushRef="#br0" timeOffset="6201.57">31237 11633 475 0,'0'0'446'0,"0"0"-400"16,0 0 6-16,0 0 40 16,0 0-40-16,0 0-34 0,135-23-16 15,-81 14-2-15,0 2-2 16,-5-1-94-16,-7 2-57 15,0 2-154-15</inkml:trace>
  <inkml:trace contextRef="#ctx0" brushRef="#br0" timeOffset="6348.87">31781 11604 812 0,'0'0'78'0,"0"0"-46"16,0 0 12-16,0 0-44 15,0 0-3-15,0 0-67 0,-16 18-106 16,3-7-262 0</inkml:trace>
  <inkml:trace contextRef="#ctx0" brushRef="#br0" timeOffset="8817.04">26369 12538 112 0,'0'0'409'0,"0"0"-314"15,0 0-10-15,0 0 18 16,0 0-26-16,0 0-19 16,-10 0-12-16,10 0-17 15,0 0 8-15,0-3-6 16,0-7-7-16,12-2-10 15,7-2 1-15,8 2-1 0,4 1-8 16,5 3-3 0,-2 8 7-16,-1 0-10 0,-1 7-4 15,-15 19 2-15,-11 6-4 16,-6 4 2-16,0 2 0 16,-21 2 4-16,-20 0-2 15,-3-4 5-15,2-6-3 16,-1-6 1-16,14-8 1 15,14-5 0-15,7-10 1 16,8-1 1-16,0 0 4 16,0 0 0-16,14 0-8 15,22-6 1-15,11-9-3 16,11 1-1-16,9-3-44 16,-1 3-40-16,13 1-12 15,-6 1-73-15,2 3-55 0,-7-1-242 16</inkml:trace>
  <inkml:trace contextRef="#ctx0" brushRef="#br0" timeOffset="8946.23">27073 12673 803 0,'0'0'78'0,"0"0"-53"16,0 0 19-16,0 0-9 15,0 0-35-15,0 0-16 16,-14-31-63-16,14 18-172 0,14 1-315 15</inkml:trace>
  <inkml:trace contextRef="#ctx0" brushRef="#br0" timeOffset="9400.98">27222 12460 882 0,'0'0'63'0,"0"0"-39"15,0 0 40-15,0 0 17 16,0 0-32-16,0 0-30 16,25-62-17-16,-1 54-3 15,-2 6 6-15,1 2-7 16,-12 0 2-16,-7 0-3 16,-2 2-7-16,-2 17 10 0,0 4 0 15,-11 7 0-15,-11 2 2 16,-5-1-2-16,5-1 1 15,4-6-3-15,5-7 6 16,9-3-5-16,4-3 1 16,0-1-1-16,2-4 1 15,17 2 0-15,10-2 2 16,5-2 1-16,-5 0-3 16,-2 5 0-16,-7-2 1 15,-5 5-1-15,-5 1 0 16,-6-1 0-16,-4 2 1 15,0 6 2-15,-14-1 4 0,-15 0-2 16,-6 2-4-16,-5-3 4 16,2-4-10-16,11-8-23 15,11-6-50-15,12 0-17 16,4-22-120-16,14-15-255 16</inkml:trace>
  <inkml:trace contextRef="#ctx0" brushRef="#br0" timeOffset="9868.7">27746 12571 403 0,'0'0'329'16,"0"0"-251"-16,0 0 4 15,0 0 22-15,0 0-9 16,0 0-20-16,27-30-34 0,-25 14-18 16,4-6-12-1,1-5 0-15,-7-5 0 0,0-2-3 16,0 2-4-16,-9 2-4 15,-11 4-1-15,-6 12-4 16,-5 8 5-16,-8 6-9 16,4 0-3-16,-5 12 3 15,9 11 6-15,10 0-12 16,17 5-1-16,4 5 5 16,11 3 10-16,18 1 1 15,9 4 0-15,2-3 0 16,-2 2 1-16,-9-6-4 0,-11-1 3 15,-7-6-1 1,-11-5-1-16,-2 0 2 0,-36-1 3 16,-9-4-1-16,-7-5-2 15,10-8 2-15,13-4 1 16,6-1 9-16,14-24 0 16,9-7-1-16,2-8-11 15,15-2 0-15,30 2 2 16,18 4-2-16,-3 4 0 15,2 8-7-15,3 6-21 16,-7 6-16-16,-2 6-37 16,2 1-55-16,-1 5-117 15,-6 0-252-15</inkml:trace>
  <inkml:trace contextRef="#ctx0" brushRef="#br0" timeOffset="10049.96">28190 12562 880 0,'0'0'104'0,"0"0"-93"16,0 0 48-16,0 0 5 15,0 0-38-15,0 0-16 16,73 0-10-16,-35 0-2 16,-9 0-94-16,-9 0-24 15,-9 0-86-15,-9 0-177 16</inkml:trace>
  <inkml:trace contextRef="#ctx0" brushRef="#br0" timeOffset="10199.23">28145 12712 804 0,'0'0'143'16,"0"0"-113"-16,0 0 34 16,0 0 12-16,0 0-37 15,118-3-31-15,-60-6-8 16,2 0-106-16,5-7-121 15</inkml:trace>
  <inkml:trace contextRef="#ctx0" brushRef="#br0" timeOffset="11316.25">29023 12472 368 0,'0'0'159'0,"0"0"-110"16,0 0 14-16,0 0 38 15,0 0-19-15,0 0-35 16,0 0-6-16,0 0-12 16,-11 17 9-16,-5 10-9 15,8 9-4-15,1 8-18 16,7-3-1-16,0-1 5 16,9-10-9-16,18-4-2 15,2-8 4-15,13-10 6 16,7-8 0-16,7 0 7 15,4-28 4-15,-7-6 8 16,-10-4-4-16,-14-4 6 0,-14-4-9 16,-15-4 2-1,0-3-22-15,-27 3 0 0,-17 8-1 16,-10 8-1-16,-4 17-19 16,8 12-25-16,-6 5-49 15,11 24-8-15,5 18-81 16,9 1-71-16</inkml:trace>
  <inkml:trace contextRef="#ctx0" brushRef="#br0" timeOffset="12494.23">29694 12615 860 0,'0'0'164'15,"0"0"-102"-15,0 0 12 16,0 0-5-16,0 0-40 15,0 0-22-15,0-6-7 16,0 6-7-16,0 0-34 16,0 0-54-16,0 0-73 15,0 0-164-15</inkml:trace>
  <inkml:trace contextRef="#ctx0" brushRef="#br0" timeOffset="13401.88">30011 12444 565 0,'0'0'100'0,"0"0"-41"15,0 0 39-15,0 0-11 16,0 0-32-16,0 0-17 16,67-47-7-16,-54 28 0 15,-4-3-4-15,-4 3 3 16,-3-4 2-16,-2 2-5 15,0 0-15-15,-2 3-9 0,-21 4 1 16,-4 4 0-16,-4 6-7 16,-2 4 3-16,4 0-15 15,0 2-3-15,4 10-6 16,12 2-5-16,9 2-7 16,4 7 16-16,0 4 14 15,8 4-1-15,17 4 5 16,2 3 0-16,2 0-2 15,-3 1-3-15,1-2-4 16,-7-2 4-16,-4-3 7 16,-7-6 1-16,-5-6-1 15,-4-8 0-15,0-7-4 16,-2 0 4-16,-16-5 4 16,-9 0-3-16,1 0 0 15,1-8 1-15,3-6-2 0,9-3 0 16,3 0 3-16,10-1 2 15,0 0-1-15,4-2-4 16,31-3-17-16,2 1-6 16,12 3-21-16,7-2-22 15,0 9-41-15,2 5-27 16,-5 0 28-16,0 5 101 16,-1-2-120-16</inkml:trace>
  <inkml:trace contextRef="#ctx0" brushRef="#br0" timeOffset="13898.79">30493 12416 547 0,'0'0'128'0,"0"0"-43"16,0 0 16-16,0 0-9 15,0 0-24-15,0 0-9 16,0-28-4-16,6 8-42 16,3-2 8-16,-3-2-3 15,-1 0-8-15,-5-1 4 16,0 4-5-16,0 1 0 15,-7 6-4-15,-8 2-5 16,-5 6-3-16,-14 6-1 16,1 0-1-16,0 6-2 15,4 16-1-15,6 6 0 16,12 2-4-16,9 6 3 16,2 0-3-16,2 1 2 0,22-2 6 15,5-1-1-15,10-4 5 16,-8-2 0-16,0-3-1 15,-4-6-1-15,-10 2 3 16,-3-7-1-16,-10-6 0 16,-4-4-6-16,0-2 2 15,-6-2 4-15,-21 0 3 16,-6 0 2-16,-6 0-1 16,8-14-1-16,6-4 8 15,12-3-8-15,9 2 5 16,4-6-4-16,4 1-4 15,27-2-1-15,17 1-17 0,12 3-18 16,11 3-25 0,12 5-7-16,4 4-31 0,4 4 7 15,3 0-43-15,-19 3-66 16,-15-6-38-16</inkml:trace>
  <inkml:trace contextRef="#ctx0" brushRef="#br0" timeOffset="14216.4">30983 12296 468 0,'0'0'148'15,"0"0"-76"-15,0 0 11 16,0 0 29-16,0 0-28 16,0 0-21-16,-83-24-11 15,83 24-4-15,0-2-6 16,7-1-10-16,11 0-16 0,20-1-12 16,-1 2-2-1,13 0 2-15,1 2-4 0,-7 0 4 16,4 0-1-16,-19 0-3 15,-10 0 0-15,-10 0 0 16,-6 2-2-16,-3 13 0 16,0 12 2-16,-3 10 2 15,-17 6 1-15,-7 6 3 16,-4 2-3-16,4-1 1 16,3-4 0-16,1-3-4 15,4-7 0-15,3-6-8 16,3-8-5-16,-1-6-40 15,3-6-38-15,-2-8-43 16,1-2-177-16</inkml:trace>
  <inkml:trace contextRef="#ctx0" brushRef="#br0" timeOffset="14420.8">30898 12557 106 0,'0'0'846'0,"0"0"-802"16,0 0-34-16,0 0 19 15,0 0 58-15,185-19-38 16,-100 19-33-16,0 0-7 16,-3 0 1-16,-20 0 5 15,-15 0-9-15,-22 0-6 0,-14 0-18 16,-11 3-26 0,-15 1-54-16,-41 3 28 0,-27 3-126 15,-19 1-246 1</inkml:trace>
  <inkml:trace contextRef="#ctx0" brushRef="#br0" timeOffset="15249.4">26730 13430 731 0,'0'0'128'0,"0"0"-121"16,0 0 13-16,0 0 57 16,0 0-31-16,0 0-14 15,-14-84-16-15,41 61-14 16,13 5 7-16,-2 0-6 16,2 6-2-16,0 9 5 15,-13 3-5-15,-9 0-1 16,-5 7 0-16,-2 16-1 15,-11 14 1-15,0 7 0 16,-13 10 2-16,-23 0 3 16,-1 1 4-16,-6-8 8 15,3-9 7-15,9-6-2 16,4-11-2-16,14-9 2 16,3-4-1-16,8-8-12 0,2 0 0 15,0 0-4-15,12 0 0 16,16 0-2-16,17 0 0 15,11-8-3-15,13-11-11 16,2 1-34-16,7-1-59 16,3 3-8-16,-2 1-28 15,-2 6-211-15</inkml:trace>
  <inkml:trace contextRef="#ctx0" brushRef="#br0" timeOffset="15388.68">27476 13549 907 0,'0'0'82'0,"0"0"-80"16,0 0 9 0,0 0 13-16,0 0-24 0,0 0 0 15,-9-34-84-15,22 15-134 16,12-6-167-16</inkml:trace>
  <inkml:trace contextRef="#ctx0" brushRef="#br0" timeOffset="15700.18">27694 13300 714 0,'0'0'145'16,"0"0"-126"-16,0 0 5 15,0 0 42-15,0 0-25 16,0 0-3-16,-71 51-3 0,58-23-6 16,10 2-9-1,3 0-9-15,10 4 2 0,17 1 9 16,6-2-8-16,5 1 5 15,-7-2 5-15,0-1-12 16,-6-3-10-16,-5-7 0 16,-7 1 1-16,-4-7-1 15,-9-4-1-15,0 0-1 16,-7-5 0-16,-24 0-19 16,-11-6-24-16,-12 0-65 15,1-11-28-15,-3-15-31 16,7-13 4-16,13-12-30 0,19-5-41 15</inkml:trace>
  <inkml:trace contextRef="#ctx0" brushRef="#br0" timeOffset="15825.46">27503 13411 192 0,'0'0'231'16,"0"0"-82"-16,114-104 1 15,-68 80-9-15,6 4-59 16,-1 1-32-16,2 4-19 16,1 0-20-16,2 6-11 15,-7 4-2-15,-3 5-40 16,-3 0-67-16,-7 0-120 15,-15 17-201-15</inkml:trace>
  <inkml:trace contextRef="#ctx0" brushRef="#br0" timeOffset="16315.31">28161 13409 646 0,'0'0'125'0,"0"0"-93"16,0 0 43-16,0 0 15 15,0 0-29-15,0 0-7 16,11-32-25-16,-9 8-18 16,-2-3 0-16,0-4-2 15,-7-1-4-15,-13 3-3 16,-5 9 1-16,-1 6-3 16,-3 10-5-16,-2 4 4 15,4 0-8-15,5 12 0 16,6 10-2-16,5 2 0 15,11 5 2-15,0 4 2 0,0 6 1 16,27-2 6-16,8 4 0 16,8-3 0-16,3-1 0 15,-4-2 0-15,-3-3 0 16,-10 0 0-16,-5-3 5 16,-10-7-5-16,-8-5 10 15,-6-3-9-15,0-3 5 16,-20-3-6-16,-20-2 0 15,-2-6 0-15,-3 0-8 16,5 0 8-16,9-16 2 16,8-10-1-16,15-8 6 15,8-8-4-15,0-11-3 0,20 1-12 16,20 4-3-16,14 9-25 16,4 16 19-1,-8 2-22-15,-5 12-39 0,-9 4-138 16,-11 5-228-16</inkml:trace>
  <inkml:trace contextRef="#ctx0" brushRef="#br0" timeOffset="16889.28">28647 13501 780 0,'0'0'67'15,"0"0"-55"-15,0 0 18 0,0 0 10 16,0 0-34-16,0 0-6 16,44 0-3-16,-11 0-43 15,3-4-67-15,-7 3-44 16,-15 1-146-16</inkml:trace>
  <inkml:trace contextRef="#ctx0" brushRef="#br0" timeOffset="17064.59">28662 13597 614 0,'0'0'125'0,"0"0"-62"15,0 0 3-15,0 0-1 0,0 0-17 16,0 0-21 0,93 41-14-16,-32-41-13 15,-3-2-29-15,-5-15-127 0,-3-2-225 16</inkml:trace>
  <inkml:trace contextRef="#ctx0" brushRef="#br0" timeOffset="17594.48">29277 13244 142 0,'0'0'752'0,"0"0"-692"16,0 0-25-16,0 0 27 16,0 0 13-16,0 0-43 15,0 65 14-15,0-11-17 16,14 1-8-16,-8 3 0 16,1-9-5-16,-3-8-10 15,1-7-6-15,-5-10-1 16,5-7-5-16,-5-4-15 15,8-8-37-15,3-5-65 0,14 0-55 16,2-8-240 0</inkml:trace>
  <inkml:trace contextRef="#ctx0" brushRef="#br0" timeOffset="17742.7">29614 13503 871 0,'0'0'153'0,"0"0"-126"15,0 0 4-15,0 0 22 16,0 0-53-16,0 0-17 16,20-58-89-16,-11 43-113 15,9 3-247-15</inkml:trace>
  <inkml:trace contextRef="#ctx0" brushRef="#br0" timeOffset="18166.5">29862 13369 514 0,'0'0'414'16,"0"0"-383"-16,0 0-7 15,0 0 46-15,0 0 2 16,0 0-43-16,0-46-21 0,21 37-8 15,6 4 0 1,2 1 0-16,2 4 3 0,-2 0 3 16,-6 0-1-16,-3 4-3 15,-9 12 2-15,-11 10-3 16,0 7-1-16,-4 8-1 16,-25 3 1-16,-7 0 0 15,-5-3 0-15,6-8-2 16,4-3 4-16,16-11 2 15,1-8-4-15,14-3-1 16,0-8 1-16,14 0 13 16,21 0-7-16,17 0 3 15,3-8-9-15,3-12-4 16,-5 2-23-16,-5-6-58 0,-11 3-53 16,1-4-136-16</inkml:trace>
  <inkml:trace contextRef="#ctx0" brushRef="#br0" timeOffset="18823.75">30340 13325 771 0,'0'0'53'0,"0"0"-9"16,0 0 41-16,0 0-8 15,0 0-26-15,0 0-34 16,32-32-2-16,-6 26 4 16,3-1 2-16,-2 6-7 15,-2-2 0-15,-7 3-3 16,-5 0-5-16,-4 0-4 15,-7 0-2-15,-2 8-4 16,0 6 4-16,0 2 1 16,0-1-1-16,-15-1-1 15,-6 0 0-15,6 0 0 0,-1-4 1 16,5 1 0-16,5-2-1 16,4-6 0-1,-4-3 0-15,6 0 0 0,0 0-7 16,0 3 8-16,6 3 0 15,7-1 3-15,3 4-3 16,-3 1 2-16,3 3-2 16,-1-1 1-16,-2 7-1 15,1 1 0-15,-1-1 0 16,-6 0 0-16,-3-1 0 16,1 0-1-16,-5-1 1 15,0-5 1-15,0 1-1 16,-16-1 1-16,-6-1 0 0,-3 0-1 15,1-4 0-15,3-3 0 16,13-3 0-16,1-1 2 16,5 3-2-16,2-3-7 15,0 0 7-15,0 0-1 16,0 0-1-16,0 0-4 16,0 0 4-16,0 0-1 15,0 0-17-15,0-4-33 16,0-4-37-16,0 0-75 15,4-2-156-15</inkml:trace>
  <inkml:trace contextRef="#ctx0" brushRef="#br0" timeOffset="19665.21">28043 14062 730 0,'0'0'101'0,"0"0"-62"15,166 0 24-15,-72-1 29 16,20-8 1-16,8 4-28 15,17 1-38-15,1 2-7 16,-8 2-14-16,-17 0-6 16,-26 0-1-16,-35 0-2 15,-27 0-30-15,-25 0-16 16,-4 0-15-16,-42 0 51 16,-26 0-15-16,-24 2-24 15,-14 3 5-15,-17 4 17 16,-5 0 0-16,5 1 19 0,9 5 11 15,12-1 14 1,17 1-1-16,18-2 6 0,24-1 7 16,20-6 9-16,19-3-2 15,6 2-10-15,4-3-8 16,29 2 13-16,25-3 35 16,21-1-24-16,19 0-14 15,18 0-6-15,13 0-5 16,14 0 5-16,-2-5-2 15,-6-2-5-15,-10 2-11 16,-20-3-1-16,-27 0 0 16,-33 2 0-16,-30 1-20 15,-15 0 3-15,-9-4-26 16,-24 0-28-16,-5-1-24 0,2 4-53 16,2 2-147-16</inkml:trace>
  <inkml:trace contextRef="#ctx0" brushRef="#br0" timeOffset="19821.52">29349 14125 998 0,'0'0'85'16,"0"0"-55"-16,0 0 32 15,0 0 2-15,0 0-58 16,0 0-6-16,-2 0-84 15,-14 0-177-15</inkml:trace>
  <inkml:trace contextRef="#ctx0" brushRef="#br0" timeOffset="35251.64">21716 11615 642 0,'0'0'126'15,"0"0"-12"-15,0 0-33 16,0 0-14-16,0 0-15 15,0 0-14-15,0 0-9 16,0 0-17-16,0-14-3 16,0 27-9-16,-13 20 3 15,-12 10 12-15,8 11 4 16,-6 0-11-16,11 1-3 16,10-7 2-16,2-8-3 15,0-8-1-15,25-12-3 16,8-8 2-16,19-9-1 15,6-3 8-15,2-11 4 16,-2-17-7-16,-7-4-1 0,-13-4-4 16,-13-5 7-1,-12-2 3-15,-13-7 0 0,0-5-3 16,-6 5-3-16,-19 3-1 16,-4 14-4-16,-2 11 0 15,-3 10 0-15,-1 10-4 16,-8 2-11-16,1 6-17 15,-1 17-4-15,5 0-11 16,17 3-31-16,7 4 2 16,12-2-23-16,2 0-47 15,4-8-52-15,29-7-244 16</inkml:trace>
  <inkml:trace contextRef="#ctx0" brushRef="#br0" timeOffset="35507.08">22322 11805 855 0,'0'0'128'0,"0"0"-91"15,0 0 59-15,0 0-13 16,0 0-30-16,0 0-38 15,12-37-10-15,-6 22 3 16,3-3-2-16,-7 5-6 16,-2 3-2-16,0 3-24 0,0 2-84 15,0 5-101-15,0 0-287 16</inkml:trace>
  <inkml:trace contextRef="#ctx0" brushRef="#br0" timeOffset="36114.26">22679 11656 878 0,'0'0'65'16,"0"0"-47"-16,0 0 12 0,0 0 35 15,69-124 4-15,-55 100-38 16,-8-2-7-16,3 0 1 15,-7 0-11-15,-2-3-4 16,0 9-5-16,-9 3-5 16,-11 7-1-16,-8 7 0 15,-9 3-1-15,2 0-12 16,-3 9 12-16,9 12 1 16,7 10 1-16,2 1-2 15,11 4 2-15,4-2 0 16,5-2-1-16,0-6-1 15,21-4 2-15,8-6 0 16,0-11 1-16,4-5 3 0,7 0 3 16,0-7-5-16,-4-12 6 15,-5-4-6-15,-9 0 13 16,-6 3 4-16,-3 5-4 16,-13 4 8-16,0 4 0 15,0 5-3-15,0 2-20 16,0 0 0-16,0 0-5 15,0 16 5-15,-15 10 1 16,1 13 0-16,5 6-1 16,5 8 0-16,2 2 4 15,-5-2-1-15,5-3-1 16,-1-6-2-16,1-9 0 16,2-12 0-16,0-9 0 15,0-5 0-15,0-6-3 0,0-3 0 16,0 0 0-16,0 0-7 15,-2 0-9-15,-5-18-51 16,3-4-86-16,2-8-55 16,2 2-350-16</inkml:trace>
  <inkml:trace contextRef="#ctx0" brushRef="#br0" timeOffset="37014.9">23241 11660 296 0,'0'0'258'0,"0"0"-212"0,0 0 34 15,0 0 26-15,0 0-27 16,0 0-20-16,53-84-6 16,-46 63-21-16,0 0 9 15,-5-5 3-15,-2 3-6 16,0 0 5-16,0 3-21 15,-2 1-13-15,-16 3-6 16,-9 2-3-16,-13 7 0 16,-2 2 0-16,-3 5-2 15,7 0 2-15,9 5 1 16,11 9-1-16,7 5-3 16,9 8-5-16,2 7 4 15,2 4 5-15,25 6-1 0,11 7 0 16,5-4-2-16,-4 1 2 15,-1-5 5-15,-9-9 0 16,-6-8-5-16,-17-6-2 16,-6-5-1-16,0-4-12 15,-2 1 13-15,-27-4-2 16,-9-2 3-16,-5-4 1 16,8-2-7-16,-1 0 2 15,16-10 5-15,5-12 0 16,8-5 3-16,7-2-3 15,0-7-11-15,22 0 9 0,19-5-5 16,7 4-10-16,10 0-15 16,9 9-7-16,3 8-26 15,-8 1-73-15,-2 6-188 16</inkml:trace>
  <inkml:trace contextRef="#ctx0" brushRef="#br0" timeOffset="37514.67">23778 11550 573 0,'0'0'191'0,"0"0"-128"16,0 0 46-16,0 0 3 16,0 0-10-16,0 0-48 0,29-33-51 15,-20 10 16-15,0-3-6 16,-5-3 6-16,-4 2-11 15,0-4-5-15,0 1-2 16,-16 7-1-16,-3 5-1 16,-12 5-5-16,-5 13 0 15,5 0-5-15,0 0-5 16,6 22-2-16,9 9 9 16,7 2-1-16,9 10 4 15,0-1 6-15,9 1-2 16,20 1 2-16,0 2 0 15,2-5 2-15,-2-3-1 16,-4-8 0-16,-12-5 0 0,-1-7 0 16,-10-6-1-1,-2-2-4-15,0-2-6 0,-12-2 10 16,-14-1 3-16,-3-5-3 16,2 0 1-16,7 0-1 15,5-5 10-15,1-13-10 16,12-5 2-16,2-4 0 15,0-4-2-15,4 0-20 16,23 0 0-16,4 4-15 16,9 8-14-16,5 3-13 15,1 2-48-15,6 2-64 16,-7 1-161-16</inkml:trace>
  <inkml:trace contextRef="#ctx0" brushRef="#br0" timeOffset="38014.6">24199 11490 552 0,'0'0'115'16,"0"0"-29"-16,0 0 14 16,0 0-29-16,0 0-12 15,0 0-10-15,-25-107-20 16,23 89-9-16,-2 4-14 15,0 6 25-15,4 2-6 16,0 6-20-16,0-2-5 16,0 2-2-16,0 0-10 0,10 0 11 15,17 15-2-15,12-4-1 16,-4 0 8-16,7-5-4 16,-2-5 1-16,-1-1 4 15,-8 0-2-15,-4 0-2 16,-8-14 10-16,-5-1 3 15,-7 0-5-15,-5 1 17 16,-2 4-14-16,0 4 7 16,0 2-4-16,0 4-2 15,-9 0-13-15,-11 0-1 16,-7 18 1-16,4 14 1 16,4 13-1-16,3 9 3 0,1 13 5 15,1 0 0-15,5 1 0 16,1-6-8-16,-2-9 0 15,6-11 6-15,-5-12-6 16,5-6-2-16,-3-8-11 16,2-4-37-16,-4-8-83 15,1-4 5-15,-8 0-141 16</inkml:trace>
  <inkml:trace contextRef="#ctx0" brushRef="#br0" timeOffset="38191.87">24081 11686 753 0,'0'0'112'0,"0"0"-75"0,0 0 27 15,0 0 3-15,130-15-16 16,-75 12-24-16,3 3-18 16,-9 0-9-16,-5 0 0 15,-3 0-50-15,-10 0-72 16,-4 0-148-16,-7-6-323 15</inkml:trace>
  <inkml:trace contextRef="#ctx0" brushRef="#br0" timeOffset="38348.16">24608 11673 602 0,'0'0'317'15,"0"0"-264"-15,0 0 5 0,0 0 19 16,0 0-32-16,0 0-35 15,-8 0-10-15,2 3-40 16,-14 7-79-16,-7-2-98 16</inkml:trace>
  <inkml:trace contextRef="#ctx0" brushRef="#br0" timeOffset="40529.94">17768 14203 292 0,'0'0'425'0,"0"0"-373"16,0 0 8-16,0 0 5 16,0 0-8-16,0 0-14 15,-2 0-16-15,2 0-13 16,0 0-6-16,9 0-5 15,19 0 2-15,20 0 5 16,1 0-5-16,4 0-1 16,-4 0 0-16,1 0-4 15,-15 0-1-15,-8 0-32 16,-16 0-45-16,-11 0-80 0,0 12-25 16,-29 2-30-16</inkml:trace>
  <inkml:trace contextRef="#ctx0" brushRef="#br0" timeOffset="40734.33">17766 14413 686 0,'0'0'71'16,"0"0"-57"-16,0 0 21 16,0 0 21-16,0 0-25 15,0 0 15-15,60 0-14 16,-15 0-10-16,11 0-6 15,4-13-9-15,-3-4-7 16,-1 1-6-16,-13-1-80 16,-14-4-108-16,-14 1-199 0</inkml:trace>
  <inkml:trace contextRef="#ctx0" brushRef="#br0" timeOffset="41282.32">18083 13909 753 0,'0'0'14'0,"0"0"-13"0,0 0 82 15,0 0-9 1,0 0-25-16,0 0-22 0,-25-13-19 15,25 13-5-15,0 10-2 16,9 10 7-16,11 7 6 16,7 2-1-16,11 4 4 15,4 2 8-15,7 2-17 16,5-2 5-16,-4 0 9 16,6-5-11-16,-2-5-2 15,-14-4-5-15,-9-11 2 16,-15-4-6-16,-7-4 3 15,-9 0 6-15,0-2 8 16,0 0 17-16,0 2-4 0,-23 1-6 16,-10 4-18-16,-16 7-2 15,0 11-7-15,-7 8 6 16,3 12-1-16,6 3-2 16,3 2-4-16,3-6 4 15,12-6 4-15,12-8-4 16,3-8 0-16,5-6-5 15,7-8 4-15,2-6 0 16,0 0-1-16,0-2 1 16,0 0-3-16,0 0-2 15,11 0 0-15,5-9-5 16,9-14-47-16,-6-3-87 0,-3 0-59 16,-3 2-164-1</inkml:trace>
  <inkml:trace contextRef="#ctx0" brushRef="#br0" timeOffset="42696.91">19383 14071 415 0,'0'0'67'16,"0"0"-35"-16,0 0 16 16,0 0 20-16,0 0 10 15,0 0 5-15,4 0-11 16,-2 0-20-16,-2 0 2 16,2-5-13-16,0-11-24 15,-2-4-7-15,0 1 3 16,0-2 2-16,-2 2-6 0,-14 1 3 15,1 6-4 1,-3 1-8-16,-7 5-3 0,1 4 0 16,-5 2-1-16,-2 0-1 15,2 4 5-15,2 11-1 16,0 4-5-16,7 1 6 16,1 4-4-16,-2 2 0 15,15-4 4-15,-4 1-5 16,10-5 3-16,0-4-10 15,0-4 11-15,10-5 0 16,5-2 2-16,5-3-1 16,7 0 1-16,0 0 1 15,2-12 1-15,-3 0 0 16,-6-2-1-16,3 2 3 16,-8-2 3-16,-1 1 5 0,-8 3 5 15,5 2-4-15,-6 3 11 16,0 2-5-16,-3 2-1 15,0 1-3-15,-2-3 7 16,0 3-9-16,0 0-1 16,0 0-1-16,0 0-7 15,0 0 10-15,0 0-9 16,0 8-4-16,0 21 2 16,0 12 11-16,0 12 9 15,0 3-12-15,0 0-7 16,0-1 6-16,-2-12-9 15,0-5 4-15,-3-8-6 0,2-7 0 16,3-11-1 0,0-4 1-16,0-7 0 0,0-1 0 15,0 0-3-15,0 0 3 16,0 0 4-16,0 0-4 16,0 0-15-16,0-3-12 15,-2-17-20-15,2-8-73 16,0-1-69-16,0 3-273 15</inkml:trace>
  <inkml:trace contextRef="#ctx0" brushRef="#br0" timeOffset="43434.23">19892 14203 467 0,'0'0'155'0,"0"0"-114"0,0 0 43 16,0 0 5-16,0 0-28 15,0 0-17-15,10-72-7 16,-10 51-2-16,0 0-6 16,-8-2 5-16,-7-2-10 15,-1 0 1-15,-1 3-10 16,-3 3-7-16,-5 6 8 15,-2 6-13-15,1 2-3 16,-3 5 1-16,0 0-1 16,2 5 8-16,5 7-8 15,-1 1 1-15,12 4-1 0,7 1-1 16,4 4-8 0,0 2 8-16,0 6-1 0,17 6 2 15,17 2 2-15,0 0 0 16,6-2-1-16,2-2-1 15,-7-2 1-15,-4-4-1 16,-8-6 0-16,-7-1 2 16,-14-7-1-16,-2-3-2 15,0-3 0-15,0 1-2 16,-16-2 3-16,-13-2 1 16,-2-1 3-16,-7-4-4 15,7 0 1-15,0 0-4 16,2-4 2-16,2-14-1 15,12-1 1-15,1-7 1 0,12-2 0 16,2-4 0 0,2-5-1-16,27 6-3 0,16-3 2 15,8 4 2-15,3 2-5 16,-5 6 4-16,1 4-2 16,-17 7-11-16,-6 2-44 15,-11 1-34-15,-11 8-61 16,-5 0-199-16</inkml:trace>
  <inkml:trace contextRef="#ctx0" brushRef="#br0" timeOffset="43845.96">20120 14311 781 0,'0'0'66'15,"0"0"-20"-15,0 0 33 16,0 0 2-16,0 0-15 16,0 0-15-16,9-6-27 15,-7 0-1-15,-2 0-10 16,0 0-12-16,0-2-1 15,0 2 0-15,-11 3-96 16,-5-2-139-16,1 5-245 16</inkml:trace>
  <inkml:trace contextRef="#ctx0" brushRef="#br0" timeOffset="44447.17">20586 14166 784 0,'0'0'10'15,"0"0"4"-15,0 0 16 16,0 0 9-16,0 0 6 15,0 0 8-15,-5-29-23 0,5 11-13 16,0-2-7 0,0 0 3-16,0-2-6 0,0 3 13 15,-16 2-13-15,-3 4-1 16,-12 6-5-16,-7 7 8 16,4 0-9-16,-6 0-1 15,9 1-3-15,4 10-1 16,4 2 2-16,15 4 0 15,1 1 3-15,7 0-10 16,0 6 6-16,21 4-1 16,10 0 5-16,9 4-1 15,4 2 1-15,-6-4 0 16,0-1 3-16,-9-4-3 16,-14-5 0-16,-5-2-2 15,-10-3 1-15,0-1-10 0,-2 0 5 16,-23-4 6-16,-6-1 9 15,-10-5-9-15,10-4 2 16,-5 0 6-16,15 0 4 16,-2-13 0-16,11-11-2 15,8-2-3-15,4-3-7 16,0 1 0-16,14 0-4 16,17 6 3-16,11 0-13 15,12 6-30-15,4 2-10 16,0 0-65-16,2 5-82 0,-4-2-156 15</inkml:trace>
  <inkml:trace contextRef="#ctx0" brushRef="#br0" timeOffset="44947.04">20843 14110 881 0,'0'0'75'15,"0"0"-64"-15,0 0 42 16,0 0 2-16,0 0-7 16,0 0-21-16,-61-89 3 15,59 76-8-15,-1 4-11 16,3 2-8-16,0 4-2 16,0 3 6-16,0 0-7 0,0 0-7 15,0 0 2-15,3 0-2 16,21 0 6-16,7 3 1 15,8 7-2-15,-2-4-4 16,1-3 1-16,0-3-8 16,-7 0 10-16,-11 0-2 15,1-3 5-15,-15-6 0 16,3-1 0-16,-9-3 7 16,0 4-6-16,0 2 7 15,0 4 2-15,0 3 21 16,0 0-24-16,0 0 1 15,0 0-5-15,0 0-3 0,0 10-1 16,-9 20 1-16,-5 10 6 16,6 6-6-16,-1 5 8 15,5 2-6-15,-6-5-2 16,8-6 0-16,0-5-1 16,-5-12 0-16,3-5-28 15,-7-7-33-15,-3-6-50 16,-1-7-34-16,-5 0-229 15</inkml:trace>
  <inkml:trace contextRef="#ctx0" brushRef="#br0" timeOffset="45114.37">20766 14207 744 0,'0'0'216'15,"0"0"-186"-15,0 0 0 0,0 0 22 16,0 0-19-16,0 0-22 15,150-41-5-15,-86 34-3 16,3-1-3-16,1-2-60 16,-4 3-124-16,5 4-118 15</inkml:trace>
  <inkml:trace contextRef="#ctx0" brushRef="#br0" timeOffset="45533.14">21830 13810 151 0,'0'0'628'16,"0"0"-620"-16,0 0 0 15,0 0 90-15,0 0-25 16,0 0-35-16,-5-36-17 15,5 36-1-15,0 0-1 16,0 0 7-16,0 0 1 16,0 10-9-16,0 20 9 15,-2 14 44-15,-2 10-46 16,-10 10 4-16,1 7-1 16,-12 4-7-16,-2 3-6 0,-2 1-4 15,0-3-10-15,0-8 4 16,2-8-5-16,8-11 2 15,1-11-2-15,3-8 0 16,1-6-5-16,3-6-5 16,11-10-10-16,-2-2-12 15,2-6-17-15,0 0-9 16,0-6-5-16,0-20-40 16,0-11-133-16,0-4-115 15</inkml:trace>
  <inkml:trace contextRef="#ctx0" brushRef="#br0" timeOffset="45857.7">21389 14139 718 0,'0'0'141'0,"0"0"-107"16,0 0 25-16,0 0-24 15,0 0-21-15,0 0-12 16,-10 3-1-16,18 9 4 16,2-3 2-16,8-6-3 15,0-3 0-15,0 0-1 16,4 0 2-16,-4 0 13 0,-3-9 2 16,-3-7 14-1,-10 2-3-15,-2 0-16 0,0 4-3 16,0 3-12-16,-9 4-2 15,-11 3-19-15,-3 0-62 16,2 3-22-16,0 16-84 16,15-1-126-16</inkml:trace>
  <inkml:trace contextRef="#ctx0" brushRef="#br0" timeOffset="46241.44">22052 14267 845 0,'0'0'119'0,"0"0"-115"15,0 0 42-15,0 0-10 16,0 0-25-16,0 0 1 15,-60 47-5-15,60-32-5 16,0-1-2-16,0-2-3 16,0-3 3-16,14-4 3 15,1-5-3-15,1 0 4 16,7 0 1-16,-6-14 4 16,-1-4 11-16,-3-3 11 0,-9-4-7 15,-4-1-4-15,0 2-5 16,0 0-6-16,-19 12-9 15,-8 7 0-15,-2 5-3 16,-7 0-47-16,12 0-50 16,-1 15-13-16,14 1-170 15</inkml:trace>
  <inkml:trace contextRef="#ctx0" brushRef="#br0" timeOffset="46430.76">22510 14388 954 0,'0'0'86'15,"0"0"-38"-15,0 0 31 16,0 0-51-16,0 0-28 16,0 0-57-16,-60 7-91 15,42-5-204-15</inkml:trace>
  <inkml:trace contextRef="#ctx0" brushRef="#br0" timeOffset="47314.31">18885 14884 669 0,'0'0'129'15,"0"0"-110"-15,0 0-7 16,0 0 1-16,0 0 33 15,116-12 16-15,-18-3-10 16,20-3-19-16,15 4 4 16,15 1-11-16,-3 6-1 15,-2 2-4-15,-10 5-5 16,-6 0-11-16,-13 0 1 16,-27 9-4-16,-25-2 1 0,-24 2-3 15,-24-8 0-15,-14 2-2 16,0 5-14-16,-29 0-17 15,-25 4 13-15,-15-2-21 16,-11 2-7-16,-12 0 9 16,-1 1-16-16,-7-2-1 15,-3-1 6-15,3-2 21 16,4 0 11-16,5-2 10 16,8-3 7-16,10 2 2 15,10-1 22-15,14-1 35 16,9 2-9-16,9 1-5 15,8 0 4-15,17-2-14 0,-2-2-13 16,8-2-4 0,0 2-4-16,0 2-13 0,6 2 0 15,13 5 7-15,22-2 3 16,14-3 6-16,19-4 10 16,15-2-9-16,13 0 4 15,10 0-9-15,4 0 5 16,0-5 4-16,2-2-9 15,-13 2-2-15,-7 5-2 16,-20 0-3-16,-20 0-3 16,-20 0-2-16,-23 0-1 15,-11 0 1-15,-4 0 4 16,0 0-4-16,0 0 0 0,-2 0-23 16,-15 0-48-1,-6 0-48-15,-1-5-92 0,2 1-206 16</inkml:trace>
  <inkml:trace contextRef="#ctx0" brushRef="#br0" timeOffset="47445.56">20316 15008 822 0,'0'0'120'15,"0"0"-117"-15,0 0-3 16,0 0-14-16,0 0-140 0,0 0-330 15</inkml:trace>
  <inkml:trace contextRef="#ctx0" brushRef="#br0" timeOffset="48331.12">14870 14273 610 0,'0'0'78'16,"0"0"1"-16,0 0 20 15,0 0-13-15,0 0-25 16,0 0-7-16,5-15-4 0,-5 15-1 15,0 17-20 1,-13 19-11-16,-12 12 13 0,-2 6-6 16,0 1-21-16,-2-1 6 15,0-6-5-15,0-2-4 16,2-6 3-16,10-7-3 16,1-14-2-16,5-10-9 15,11-6-20-15,0-3-48 16,0 0-57-16,0-22-22 15,0-8-247-15</inkml:trace>
  <inkml:trace contextRef="#ctx0" brushRef="#br0" timeOffset="48631.7">14565 14450 827 0,'0'0'74'0,"0"0"-57"16,0 0 23-16,0 0-2 16,0 0-17-16,0 0 3 15,-12 35-7-15,12-18-10 16,0-7 0-16,12-5-7 16,3-2-3-16,-1-3 3 15,-3 0 2-15,3-4 1 16,-8-12 2-16,-1-2-1 15,-5 0 1-15,0 2 1 0,0 4-1 16,-7 3-5 0,-7 5-11-16,-1 4-32 0,1 0-21 15,10 2-87-15,4 14-93 16</inkml:trace>
  <inkml:trace contextRef="#ctx0" brushRef="#br0" timeOffset="48948.22">14995 14490 787 0,'0'0'126'16,"0"0"-73"-16,0 0 3 0,0 0 3 16,0 0-27-16,0 0-1 15,-44 34-25-15,44-18 0 16,0-4-6-16,0-2-1 15,15-6 0-15,10-4-1 16,2 0-2-16,2-5 4 16,-2-16 6-16,-8-2-4 15,-7 0 6-15,-12-3-5 16,0 2 1-16,-14 2 2 16,-15 8-6-16,-9 6-33 15,-4 8-25-15,11 0-55 16,2 0-146-16,15 0-127 0</inkml:trace>
  <inkml:trace contextRef="#ctx0" brushRef="#br0" timeOffset="49667.43">15468 14235 881 0,'0'0'115'15,"0"0"-91"-15,0 0-1 16,0 0 78-16,0 0-49 16,-118-30-27-16,93 51-9 15,9 8-12-15,5 5-4 16,11 0-8-16,0 2 5 16,11-4-3-16,12-5 6 0,1-6-20 15,3-9 19-15,0-9-9 16,-10-3 5-16,2 0 5 15,-11-10 3-15,-1-12 4 16,-5-9 0-16,-2-1-7 16,0-2 11-16,-17 5-10 15,-4 0 3-15,4 7-3 16,3 6 1-16,10 4-2 16,-1 7 0-16,5 2-5 15,0-1-5-15,23-1 3 16,6 2-3-16,9 3 9 15,-3 0-3-15,3 0 6 16,-5 15-4-16,-6 4-1 16,-2 5 2-16,-9 5 2 0,-10 6-1 15,1 5 3-15,-7 5-1 16,0 5-2-16,-7 5 8 16,-7 4-2-16,6 1-4 15,-1-2-2-15,5 3 0 16,4-8 0-16,0-4-1 15,0-11-12-15,4-9-5 16,11-9-7-16,1-11-1 16,4-7 10-16,0-2 7 15,-4 0 8-15,-3-11 2 16,2-10-2-16,-7-3 2 0,-4-6 2 16,-4-2 26-1,0-4 10-15,-9 0-10 0,-11-3-17 16,-11 5-6-16,-7 4-6 15,-5 4 1-15,3 5 2 16,9 1 0-16,11-1-3 16,11-2-1-16,9-4-3 15,0-7-5-15,31-2-12 16,27 2-11-16,11 4-23 16,0 7-28-16,-7 7-43 15,-14 6-152-15</inkml:trace>
  <inkml:trace contextRef="#ctx0" brushRef="#br0" timeOffset="51089.11">14449 15124 639 0,'0'0'88'15,"0"0"-46"-15,0 0 63 16,0 0 24-16,0 0-36 16,0 0-6-16,-31-11-50 15,6 34-13-15,-2 4-12 16,-2 10-9-16,8 7 0 16,2 2-3-16,15 4 4 15,2-2-4-15,2-4 0 16,0-12 6-16,17-9-6 15,12-11-5-15,10-12 4 0,5 0 1 16,3-7 0-16,4-23 1 16,-4-6 0-16,-7 0-1 15,-13 3 2-15,-9 4 0 16,-14 9-1-16,-4 8 0 16,0 7 3-16,0 4-4 15,0 1 4-15,0 0-4 16,0 0-14-16,0 10 10 15,-6 15 3-15,-2 1 1 16,6 6-5-16,2 0 4 16,0-6 1-16,14-1-2 15,10-7-1-15,-4-5 1 16,5-8-2-16,0-5 0 16,-4 0 1-16,2-18 3 15,-3-9 3-15,-9-4-3 0,-9-3 1 16,-2 2 1-16,-2 2-1 15,-25 5-2-15,-8 8 0 16,-3 5-9-16,-2 12 0 16,9 0-6-16,2 0 3 15,11 3 1-15,5 6 10 16,11 1-12-16,2-3 12 16,0 2-18-16,6 0 9 15,19-7 6-15,8 3 4 16,5-5 1-16,2 0 0 0,0 0 0 15,2 0 0 1,-4 0-1-16,-9 0 1 0,-11 0 2 16,-3 0-2-16,-3 4-1 15,-3 10 1-15,-5 4 4 16,5 6 3-16,-2 1 4 16,-7-4 3-16,2 0-3 15,-2-8-9-15,0-4-1 16,5-8 1-16,-3 3-2 15,0-4-3-15,0 0 1 16,9 0 2-16,3-22 0 16,3-8 1-16,10-7-1 15,0 2-4-15,-5 7-3 16,1 8-6-16,-8 10 9 16,-6 10-4-16,-2 0 8 0,2 0-1 15,-5 23 1-15,0 3 4 16,6 3-3-16,-6-3 2 15,7-10-2-15,-7-2 1 16,3-9 1-16,-2-5-2 16,4 0 2-16,4 0 3 15,5-19 4-15,-1-5 1 16,4-5-3-16,-5-3-3 16,-3 7 0-16,-7 7-4 15,-4 8 0-15,0 8-1 16,-2 2 0-16,0 0 0 15,0 0-6-15,0 16 0 0,10 6 5 16,-1 4-1 0,-1-3-1-16,15-4-2 0,-3-7-1 15,7 0 3-15,-3-8 2 16,-6-4 0-16,5 0-1 16,-6-10 2-16,1-10 0 15,-3-3 0-15,-3 2 1 16,-8 4-1-16,-4 0 5 15,0 9 3-15,0 4 15 16,0 2 7-16,0 2-9 16,0 0-9-16,0 8-6 15,0 22-5-15,-2 12 6 16,-4 13 0-16,1 3-7 16,5 2 1-16,-3 0-3 15,3-8-2-15,-4-4-14 0,-7-11-6 16,7-11-45-16,-6-13-29 15,8-12-29-15,2-1-99 16,0-5-63-16</inkml:trace>
  <inkml:trace contextRef="#ctx0" brushRef="#br0" timeOffset="51630.15">15481 15366 531 0,'0'0'114'0,"0"0"-42"16,0 0-21-16,0 0 60 0,0 0-47 15,-4-104-14-15,17 92-13 16,11 2-8-16,12 3 8 16,-3 4-5-16,6 3-3 15,-8 0 0-15,-9 2-18 16,-11 13-2-16,-2 5-6 16,-9 7 5-16,0 2 5 15,-4-6-7-15,-19 1-6 16,-6-8 0-16,2-4 3 15,10-6-3-15,3-6-12 16,8 0-23-16,6-4-27 16,0-18 3-16,0-8-31 15,22-2-12-15,14 0-16 0,-1 4 52 16,5 0-12 0,-6 0 62-16,2 0 16 0,-9-4 5 15,-8-3 42-15,-5-1 7 16,-12-4 32-16,-2-1 13 15,0 8-28-15,0 5-14 16,0 10-6-16,0 6 33 16,-4 7-20-16,2 4-21 15,-4-3-6-15,4 4-10 16,0 0-17-16,-4 26-4 16,-1 11 8-16,3 10-8 15,2 7 4-15,2 7-3 16,0-1-6-16,2 0 3 15,4-4-4-15,3-7 0 16,-5-12-4-16,6-11-42 0,1-11-20 16,-1-14-40-16,15-1-83 15,4-18-169-15</inkml:trace>
  <inkml:trace contextRef="#ctx0" brushRef="#br0" timeOffset="52997.64">16040 15232 712 0,'0'0'161'16,"0"0"-134"-16,0 0 34 16,0 0 4-16,0 0-7 15,0 0-13-15,-4 47-25 16,6-38-12-16,8-6 0 16,-4-3-7-16,7 0-1 15,-1-1 1-15,-6-17 6 0,5-10-7 16,-9 0 3-16,-2-6-3 15,0-3-4-15,-6 9-4 16,-15 8 5-16,4 9 2 16,-1 7-7-16,1 4-7 15,-4 0 11-15,6 22 4 16,-1 3 2-16,3 5-2 16,13 5 2-16,0 1-2 15,0 4 5-15,15 1-5 16,8-4 0-16,6-7 2 0,0-8-2 15,2-10 1-15,0-9 1 16,5-3-2-16,6-17 1 16,3-21 3-16,-3-6 0 15,-7-10 1-15,-8-7-5 16,-9-13 3-16,-11-16-1 16,-7-11-2-16,-2-1 0 15,-21 17 5-15,6 25-3 16,3 27 9-16,3 22-5 15,5 6 5-15,-2 5-11 16,6 0-3-16,-2 24 3 16,-1 19 3-16,5 15-2 15,0 14 4-15,11 7 1 16,14 4-3-16,-5 0 2 16,3-11 3-16,-6-8 4 0,-1-8-4 15,-3-14-6-15,-1-16-2 16,-8-11 0-16,-2-12 0 15,7-3-2-15,-3 0-2 16,8-14-1-16,6-14 4 16,0-6-3-16,-4-6-5 15,-1 9-6-15,4 8 10 16,-11 6 5-16,1 7-10 16,-5 10 0-16,-4 0-7 15,2 0 2-15,6 0 13 16,-6 10 2-16,0 8 1 15,2 3 3-15,3-1 0 16,-3 2 3-16,8 0 4 0,-6-8-8 16,3-4-1-16,1-5-2 15,-4-5 2-15,5 0-2 16,5 0 0-16,-1-15 0 16,10-8 4-16,-7-4-4 15,-7-1 1-15,-7 3 0 16,-4 6 2-16,0 6-2 15,0 9 4-15,0 4-5 16,0 0-6-16,0 0 4 16,0 17 2-16,0 6 1 15,0 6-1-15,0 1 0 16,11-4 1-16,7 0-1 16,5-3-1-16,-2-6 1 15,6-5 0-15,0-12 1 0,-7 0 0 16,5 0 1-16,-8-20 2 15,-3-3-1-15,-5-9 5 16,-9 3-6-16,0-1 6 16,-23 5-6-16,-10 5-2 15,-5 8-12-15,-1 12 5 16,0 0-7-16,10 5-3 16,7 11-3-16,13-5 9 15,4-2-2-15,5-4-15 16,0-2 0-16,27-3 23 0,11 0 5 15,5 0 3 1,1 0-2-16,1 0 3 0,-5 0 8 16,-7 0 16-1,1 0-3-15,-10 0-14 0,-3 14 2 16,-8 0 5-16,-9 2-2 16,-4 2-3-16,0-1-1 15,-4 3-3-15,-9-8-3 16,1-5-1-16,3-5-4 15,7-2-1-15,2 0 0 16,0-4-4-16,0-22-5 16,7-4 0-16,15-9 2 15,7 1 1-15,9 6-14 16,-3 10 16-16,6 13-1 16,-5 9 3-16,-7 0 1 0,-10 0 0 15,-3 9-2-15,-3 9 6 16,-9 5-2-16,2-1 10 15,-6 2-8-15,0-2-3 16,-12-5-1-16,-15 0-35 16,-2-1-65-16,-9-11-50 15,-6-5-211-15</inkml:trace>
  <inkml:trace contextRef="#ctx0" brushRef="#br0" timeOffset="53260.12">16623 14962 894 0,'0'0'72'0,"0"0"-66"16,0 0 48-16,0 0 10 15,0 0-15-15,0 0-13 16,6 26 3-16,7-15-25 15,-1-2-7-15,-3-9-7 16,-3 0 0-16,3 0-8 16,-4 0-45-16,-5-11-39 15,0-15-15-15,-5-2-129 16,-29 1-211-16</inkml:trace>
  <inkml:trace contextRef="#ctx0" brushRef="#br0" timeOffset="53459.41">16096 14899 795 0,'0'0'124'0,"0"0"-123"15,0 0-1-15,0 0 62 16,123-16 9-16,-45-4-21 16,9-2-7-16,-2 4-19 15,-14 7-14-15,-11 8-7 16,-18-1-3-16,-15 4-32 0,-13 0-76 15,-3 0-121-15,-7 0-159 16</inkml:trace>
  <inkml:trace contextRef="#ctx0" brushRef="#br0" timeOffset="53634.74">16926 14891 1006 0,'0'0'184'15,"0"0"-148"-15,0 0 31 16,0 0-9-16,0 0-33 16,0 0-25-16,-2 0-2 15,-10 0-37-15,-13 0-80 0,-8-7-328 16</inkml:trace>
  <inkml:trace contextRef="#ctx0" brushRef="#br0" timeOffset="58296.97">13986 16191 878 0,'0'0'28'15,"0"0"2"-15,0 0 18 16,0 0 12-16,0 0-19 16,0 0-22-16,0 0-7 15,-81 49-7-15,66-19-1 16,3 9 3-16,12-2-1 15,0 4-1-15,0-7-4 16,18-2 1-16,11-11-1 0,7-10 1 16,-1-11 0-1,7 0 4-15,-1-8 4 0,-12-20-1 16,-4 4 5-16,-21-6-12 16,-4-2 13-16,0 1 2 15,-16 1-10-15,-15 2-3 16,-7 3-3-16,1 11-1 15,0 4-7-15,9 8 4 16,8 2-2-16,11 0-6 16,4 0-2-16,5 0-4 15,0 0-5-15,20 0 7 16,18 5 14-16,7 7 1 16,1 0 1-16,-1 6 1 15,-5 5-1-15,-9-1-1 0,-8 4 6 16,-8 2-2-16,-8 2 7 15,-2-2 2-15,-5-6-3 16,0-4-2-16,0-4-3 16,-10-6 3-16,8-3-5 15,2-5 4-15,0 0-2 16,0 0 3-16,0-5-8 16,0-17 0-16,16-12 0 15,11 0 0-15,6 4 0 16,3 12-6-16,-1 10 5 15,4 6 1-15,-8 2 0 0,0 4 2 16,-7 20-1 0,-6 11 2-16,-5 4 1 0,-13 3-1 15,0 2 2 1,0-2 1-16,-24-8-6 0,0-6 0 16,1-12-17-16,-4-9-108 15,12-7-136-15</inkml:trace>
  <inkml:trace contextRef="#ctx0" brushRef="#br0" timeOffset="63545.81">15107 16256 703 0,'0'0'94'0,"0"0"-40"16,0 0 10-16,0 0 6 15,0 0-37-15,0 0-22 16,0 0-10-16,-76-7 8 16,67 23-5-16,-3 5-2 15,8 8 4-15,4-1 0 16,0 2 1-16,0-4-3 15,2-4 0-15,21-7-3 0,8-10 6 16,2-5 9-16,10 0 11 16,3-18 3-16,-5-10-16 15,-3-9 2-15,-19 4-11 16,-5-4 2-16,-7 1-4 16,-7 10-1-16,-7-2 17 15,-24 9-12-15,-9 5-7 16,-3 7 0-16,-1 7-4 15,11 0 1-15,4 0-1 16,13 12 4-16,16 4-9 16,0 1 2-16,4 0 4 15,27 1 0-15,12-4 2 16,8-5-2-16,2-8 3 0,1-1 5 16,2-4-2-1,-10-17 0-15,-3-4 3 0,-9 4-2 16,-15-2 1-1,-7 3 1-15,-10 5-2 0,-2 4 1 16,0 2-1-16,-14 6-4 16,-12 3-3-16,-1 0-13 15,5 0 0-15,1 3 3 16,15 10 4-16,4-3 7 16,2 2-2-16,0 2 0 15,2 1 1-15,16-1 3 16,4 1 0-16,0 4 1 0,3-2 1 15,-8 3-2-15,-1 2 4 16,-3 3-4-16,1 0 5 16,-7-1 3-16,-3-1-5 15,-2 0-2-15,2-8 2 16,8-3-6-16,1-4-2 16,23-8-74-16,13 0-101 15,7-20-112-15</inkml:trace>
  <inkml:trace contextRef="#ctx0" brushRef="#br0" timeOffset="64565.68">15925 16003 722 0,'0'0'73'0,"0"0"2"15,0 0 24-15,0 0-23 16,0 0-37-16,0 0-25 16,-7 5-8-16,7 37 5 15,0 12 34-15,0 8-6 16,0-2-8-16,0-5-26 15,0-7 1-15,0-14-2 16,0-10-2-16,0-12-1 16,0-7-1-16,0-5 0 15,0 0 3-15,0 0-1 16,11-23-1-16,11-7 4 16,5-2-4-16,2 1-1 0,-7 12 0 15,3 6-3-15,-2 9 3 16,-6 4-6-16,-1 0 3 15,-3 10-3-15,-1 16 6 16,-6 2 0-16,-6 2-2 16,0 5 4-16,0-7-3 15,-22-1 2-15,-14-6 2 16,1-7-1-16,-6-4-1 16,3-10-2-16,5 0-1 15,8 0-38-15,19-22-54 16,6-10-92-16,2-5-190 15</inkml:trace>
  <inkml:trace contextRef="#ctx0" brushRef="#br0" timeOffset="66179.35">16254 16319 718 0,'0'0'92'15,"0"0"-60"-15,0 0 52 16,0 0-7-16,0 0-36 15,0 0-19-15,0 27-2 16,12-27-1-16,1 0 7 16,5-5 6-16,11-20-10 15,0-3-8-15,0-2-7 16,-7 0-4-16,-6 2-2 0,-12 7 1 16,-4 7 2-1,0 3-1-15,0 7-3 0,-13 4-2 16,-7 0-2-16,-5 0-1 15,8 15 4-15,1 4-2 16,9 3 2-16,7 2 1 16,0 4-4-16,7-3 3 15,13-1 1-15,9-8 0 16,7-5-4-16,1-8-1 16,6-3 5-16,6-8 0 15,-6-16 1-15,-8-11-1 16,-6-5-3-16,-12-4-17 15,-7-2 5-15,-10-2 3 16,0 8 9-16,0 4 0 0,-14 10 3 16,1 7 4-16,-1 16 2 15,8 3 5-15,-5 0-3 16,-3 3 0-16,10 24 6 16,-3 7 5-16,7 9 1 15,0 13 1-15,0 4-6 16,7 14 5-16,1 6-4 15,6 2-5-15,-3-1-5 16,-2-6-3-16,-6-4-3 16,-1-9 0-16,-2-6 0 15,0-12-4-15,0-6-8 16,0-9-3-16,0-14-19 16,0-9-11-16,0-6-14 0,13 0-1 15,14-9 17-15,6-17 33 16,-2-6 6-16,7-3 4 15,-9-5 1-15,-9-1 9 16,-9-3-6-16,-11 3 17 16,0-4 10-16,-15 1 7 15,-26 3-19-15,-3-3-11 16,0 9-6-16,-1 9-2 16,5 3 0-16,9 10 0 15,8-1 0-15,17 9 0 16,6 2 8-16,0-6-8 15,0-5-8-15,17-6 2 0,14-4 3 16,12 0-2 0,6 2-5-16,-4 4 3 0,-1 10 7 15,-3 2 3-15,-12 2-3 16,-12 1 0-16,-5 3 0 16,-10 0 0-16,-2 0 0 15,0 3-1-15,0 19 2 16,0 11 7-16,0 1 2 15,0 2-2-15,0-4-5 16,2 0-1-16,11-6-2 16,3-8 4-16,1-6-3 15,6-12 1-15,-3 0 8 16,7-3 11-16,1-24-2 0,-1-4-8 16,-2-8 0-1,-7-5-7-15,-9-4 2 0,-9 1-2 16,0 5-2-16,-7 15-2 15,-15 6 0-15,-7 15 0 16,-7 6-3-16,3 0 0 16,4 0 3-16,4 9 0 15,12 9-2-15,9-1 2 16,4 5-1-16,0 4 1 16,21 1-3-16,17-6 1 15,3-3 2-15,3-10 5 16,1-4-2-16,-3-4-3 0,3 0 6 15,-5-22-6-15,-7-4 0 16,-4-2 3-16,-6-2-2 16,-12 4-1-16,-11 4-3 15,0 6-8-15,-9 4-2 16,-20 12-14-16,0 0-20 16,0 0 7-16,6 0 22 15,15 8 10-15,1 0 8 16,7 3-1-16,0 1-1 15,0-3 2-15,7 1 5 16,6 5 3-16,5-3 10 16,-3 2 3-16,1-2-3 15,-3 3-3-15,5 4-8 16,-3-4-1-16,4 12 3 16,-9-4-4-16,0 4-2 0,1-5 2 15,-7-4 0-15,3-4-2 16,0-10 1-16,-3-1-3 15,5-3 3-15,9 0 2 16,7 0 8-16,1-5-5 16,5-22-4-16,0-6-4 15,8-8 1-15,-10-3-1 16,-10-2-1-16,2 2-1 16,-17 13-5-16,-4 8-5 15,0 14 0-15,-13 9 1 16,-14 0-5-16,-4 0 14 15,4 23 1-15,7 12-2 0,9 0 2 16,9 8 0-16,2-1 0 16,0 2 2-16,13-7 4 15,7 2-3-15,7-9-2 16,0-9-1-16,4-8-1 16,0-9-9-16,9-4-105 15,2 0-105-15,-1-26-227 16</inkml:trace>
  <inkml:trace contextRef="#ctx0" brushRef="#br0" timeOffset="66596.13">17969 16208 777 0,'0'0'97'15,"0"0"-35"-15,0 0 30 16,0 0-25-16,0 0-39 16,0 0-19-16,31-89-6 15,-2 76-1-15,4 5 4 16,1 2 2-16,-3 6 1 16,-2 0 8-16,-9 0 3 15,0 10-3-15,-11 10-7 16,-9 8-9-16,0 8 4 0,-6 1-2 15,-23 5-2 1,-12-2 3-16,1 1 0 0,9-6-4 16,4-9 2-16,11-10-1 15,14-8 2-15,2-6 3 16,0 1-4-16,12-3-1 16,19 0 8-16,13-3-6 15,8-15 1-15,1-2-4 16,5 0-5-16,-5-4-35 15,3 5-51-15,-13-2-68 16,-5 3-116-16,-16-1-206 16</inkml:trace>
  <inkml:trace contextRef="#ctx0" brushRef="#br0" timeOffset="66947.85">18434 16148 708 0,'0'0'149'0,"0"0"-40"16,0 0-8-16,0 0-10 15,0 0-34-15,0 0-26 16,-6-73-18-16,17 64-7 16,9 1-3-16,7 2 1 15,4 4-1-15,-2 2 2 16,2 0-2-16,-2 0 2 16,-6 12-2-16,-8 4-1 15,-15 6-1-15,0 6 1 16,-4 6-2-16,-25 0 2 15,-7 0-3-15,3 1 2 16,4-12-1-16,11 0 3 16,7-14-3-16,11-2 1 0,0-7 1 15,0 0-2-15,17 0 3 16,28 0 3-16,11 0 7 16,11 0-13-16,-3-8 0 15,1-2-23-15,-5-1-37 16,-8 6-96-16,-6-4-127 15,-12 1-355-15</inkml:trace>
  <inkml:trace contextRef="#ctx0" brushRef="#br0" timeOffset="67463.86">18972 16120 943 0,'0'0'96'0,"0"0"-12"15,0 0 28-15,0 0-64 16,0 0-28-16,0 0-20 16,-9 13 0-16,9 19 6 15,0 6-1-15,0 1 0 16,0 0-5-16,7-9-4 16,-5-4 4-16,-2-12 0 15,2-9 0-15,-2-5 0 16,4 0 8-16,10 0-6 15,6-15-1-15,2-7 9 16,7-9-9-16,5-1-1 0,-5 6 0 16,-7 4 0-16,1 10-1 15,-12 7-3-15,-7 2 2 16,-2 3 1-16,-2 0-8 16,9 16 5-16,-2 3 4 15,6-2 0-15,3 1 0 16,6-2-1-16,-2-4-2 15,7-3 3-15,2-9 0 16,0 0 5-16,4-7-4 16,1-15 1-16,-7-6 3 15,-7-4-4-15,-5-4 3 16,-6-1 0-16,-9 4-2 16,0 8 0-16,-7 2-2 0,-20 12-8 15,-6 8-4 1,-9 3-13-16,-3 0-30 0,5 12-69 15,18 11-49-15,11-4-282 16</inkml:trace>
  <inkml:trace contextRef="#ctx0" brushRef="#br0" timeOffset="68299.37">19545 16256 664 0,'0'0'228'0,"0"0"-179"0,0 0 51 16,0 0 5-16,0 0-59 16,0 0-27-16,31 2 5 15,-6-2-3-15,2 0-2 16,4 0-11-16,-2-9-3 16,2-10-4-16,0 1 3 15,-2-8-3-15,-5 0-1 16,-8-3 2-16,-3 4-2 15,-13 6-7-15,0 5 1 16,0 5-8-16,0 9-2 16,-17 0 2-16,-8 0 4 15,7 2 9-15,-4 12 1 16,8 4-2-16,8 3 1 16,-3 0 1-16,7 4 2 15,2-4-2-15,0 1 0 0,2-2 5 16,18-1-4-16,0-8 0 15,9 0 6-15,7-10-2 16,-1-1 1-16,10 0-5 16,4 0 0-16,0-18 5 15,-7-4-6-15,1-4 1 16,-5-8 2-16,-7-3-3 16,-13 6 1-16,-7 4 1 15,-9 4-1-15,-2 12-1 16,0 8-1-16,-9 3-6 0,-11 0 3 15,-3 0 3-15,6 14 1 16,1 9 0-16,5 0 1 16,7 1 0-16,4-1-1 15,0 2 0-15,0-4 0 16,9-4-1-16,9 1 1 16,-1-7 0-16,10-10 1 15,6-1-1-15,5 0 0 16,3-13 3-16,-4-12-2 15,1-5 0-15,1-7 0 16,-16-9-1-16,2-7 0 16,-9-10-1-16,-5 5 1 15,-11 12 0-15,0 12 2 16,0 14-2-16,0 11 1 16,-2 9-1-16,-9 0-1 0,-3 0-1 15,1 19 2-15,1 11 4 16,8 8-2-16,4 7 13 15,0 11-8-15,0-7-2 16,0 2 6-16,4-7-1 16,8-8 2-16,-1 0-7 15,0-6-3-15,-6-12-2 16,-3-8-3-16,5-7-6 16,-7-3-34-16,2 0-21 15,0-20-145-15,2-4-221 16</inkml:trace>
  <inkml:trace contextRef="#ctx0" brushRef="#br0" timeOffset="68914.5">20731 15950 745 0,'0'0'235'0,"0"0"-158"16,0 0 60-16,0 0-57 15,0 0-48-15,0 0-21 16,-14-6-9-16,-14 21 8 15,-13 2 2-15,-1 1-9 16,-1 0-3-16,12-6 0 16,2-4 0-16,14-6 0 15,8-2 2-15,7 0-2 16,0 0-2-16,0 0-5 0,18 0 7 16,0 0 0-16,-1 0-1 15,8 0 1-15,-7 0 3 16,9 10-2-16,-2 4 0 15,-2 1 0-15,6-1-2 16,5 5 2-16,-3-3-1 16,5-2 2-16,2-5 0 15,-9-4-1-15,-2-5 3 16,2 0-1-16,0-5 7 16,0-9-4-16,0-7-4 15,-3-2-1-15,1-12-1 16,-9-1-1-16,-9 0-2 0,-9 8-9 15,0 8 7 1,-13 10-9-16,-14 8 8 0,-2 2-3 16,2 0 6-16,9 3-1 15,7 14 4-15,2 5-1 16,9 2 2-16,0 2-2 16,0 3 4-16,5-4-2 15,10-1 1-15,1-4 6 16,2 3 1-16,-3-6 2 15,1 1 1-15,-1-2-1 16,-6-6-6-16,-5-4-5 16,-4-2 0-16,0-4-2 15,-4 0 0-15,-23 0-12 16,-4 0-25-16,0 0-25 16,5-1-127-16,12-11-98 0,14-2-393 15</inkml:trace>
  <inkml:trace contextRef="#ctx0" brushRef="#br0" timeOffset="69063.77">21130 16140 877 0,'0'0'170'16,"0"0"-74"-16,0 0 9 16,0 0-47-16,0 0-35 15,0 0-23-15,-25 0-26 16,-8 0-138-16,-3 0-406 15</inkml:trace>
  <inkml:trace contextRef="#ctx0" brushRef="#br0" timeOffset="71664.22">25849 11604 650 0,'0'0'5'0,"0"0"6"15,0 0 12-15,0 0 33 16,0 0 8-16,0 0-36 15,-36-14-18-15,9 14 2 16,-4 0 0-16,-5 0 7 16,1 11-3-16,-3 9 2 15,5 1-3-15,2 8-1 16,4-2 3-16,4 4-10 16,10 1 3-16,9 5 6 0,4 11-9 15,2 3 5-15,27 11 6 16,9 2 4-16,6-2-11 15,-1-1 6-15,-1-7-12 16,-11-2 5-16,-6-4-2 16,-10-4-5-16,-8-2 7 15,-7-4-8-15,0 0 12 16,-29 3-1-16,-9-1 0 16,-11 0 3-16,-2-2-6 15,-3-4 4-15,8-4-5 16,5-6-2-16,10-7-6 15,13-4 1-15,10-9-1 0,8-1-1 16,0-3 5 0,0 0 0-16,0 0-1 0,6 0 2 15,17 0-3-15,-2 0-1 16,8 0-2-16,0 0 5 16,0 0-5-16,3 5 0 15,-3 16 0-15,0 3 3 16,2 5-1-16,-4 5 0 15,-7 4-2-15,-3 6 1 16,-5 9 4-16,-3 8-2 16,-9 8 0-16,0 7 2 15,0 3 4-15,-23-1-7 16,3-2 3-16,0-1-3 0,12-8-2 16,0-6 0-1,8-10 0-15,0-5 0 0,25-5 2 16,8-7-1-16,17-2 3 15,8-4 0-15,2-4-4 16,9-7 0-16,-11-4 2 16,-4-6-2-16,-19-4-1 15,-8-3 0-15,-16 0-7 16,-9 0-23-16,-2-18-26 16,-13-8-152-16,-28-8-338 15</inkml:trace>
  <inkml:trace contextRef="#ctx0" brushRef="#br0" timeOffset="77430.02">29322 11872 267 0,'0'0'189'15,"0"0"-125"-15,0 0-10 16,0 0 10-16,0 0-14 16,0 0-31-16,0 0-14 15,0 0 13-15,-62 0 4 16,39 0 1-16,4 0-4 15,-8 5-2-15,0-1 8 16,-4 0 0-16,-3-2-11 16,3 0 16-16,4-2-9 15,7 2 0-15,11-2-5 16,5 2-7-16,4-2 3 0,0 2 0 16,2 4-5-1,34 0-1-15,12 2 5 0,22 2-2 16,5-2 4-16,6 0-1 15,-2 2-9-15,-7-2-1 16,-7 0 4-16,-11-4-5 16,-21 1-1-16,-13-5 1 15,-9 0-7-15,-11 0 12 16,0 0-1-16,0 0-4 16,0 0-1-16,-14 0-3 15,-19 0 1-15,-20 3 2 16,-12 1-2-16,-13-4-2 0,0 5 4 15,-6-4-10-15,5 1 2 16,13 3 8-16,8-5 0 16,15 1 1-16,14 1 0 15,16-2-1-15,2 0 0 16,11 0 0-16,0 0 0 16,0 0 8-16,0 0 4 15,31 0-12-15,20 0 4 16,11 0 8-16,14 0-7 15,0 0 13-15,0 0-4 16,-1 0-2-16,-5 2-6 16,-5 2 1-16,-19 1-5 15,-13-4 2-15,-10 1-3 16,-17-2-1-16,-6 2 0 16,0-2 0-16,0 0-8 0,-6 4-61 15,-25 0-52-15,-23-4-204 16</inkml:trace>
  <inkml:trace contextRef="#ctx0" brushRef="#br0" timeOffset="82161">22070 15140 383 0,'0'0'190'16,"0"0"-170"-16,0 0-10 16,0 0 29-16,0 0 8 15,0 0-29-15,0 0-15 16,7-7-1-16,-7 7 3 0,0 0 7 16,0-1 12-16,2 1 10 15,2-5 4-15,6 2-10 16,-8-2-4-16,7-1-11 15,-7 2-9-15,2 0 5 16,-2 4-5-16,4-1 0 16,-4 1-3-16,0 0 5 15,0-3-5-15,5-1-1 16,-3 0 1-16,-2 2-1 16,0 2 1-16,-2 0 3 15,0 0-3-15,0 0 4 16,0 0 14-16,0 0-8 15,0 0 7-15,-15 14-16 16,-16 17 2-16,-12 8 2 0,-1 4-6 16,2-2 4-16,-1 0 3 15,5-7-6-15,7-8-1 16,13-6 10-16,5-10-10 16,9-5 2-16,4-5-1 15,0 0-1-15,0 0 1 16,0 0-1-16,0 0 1 15,17-7 3-15,12-9 0 16,4-6-1-16,6 0-2 16,1-4-1-16,2 3 0 15,-4-2 0-15,2 1 0 16,0-2 2-16,1 8-3 16,-10 0 2-16,0 4 1 0,-5 4 2 15,-12 2-5-15,-10 4 3 16,-4 1 0-16,0 3 7 15,0 0 3-15,0 0-3 16,0 0-1-16,0 0-2 16,-18 4-4-16,-13 18 1 15,-9 9 3-15,-4 3-6 16,3 4 0-16,8-2 1 16,-3 0 1-16,7-3 1 15,2-4 6-15,8-12-6 16,9-4-3-16,6-9 3 15,4-1-3-15,0-3-1 16,0 0 1-16,0 0 0 0,0 0 0 16,0 0 0-16,0 0-1 15,0-3-26-15,4-14-22 16,17-6-48-16,1-5-101 16,2-2-221-16</inkml:trace>
  <inkml:trace contextRef="#ctx0" brushRef="#br0" timeOffset="82326.32">22353 15311 920 0,'0'0'21'0,"0"0"-12"15,0 0 13-15,0 0 0 16,0 0-22-16,0 0-62 15,-4 0-469-15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3:59:03.1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695 842 414 0,'0'0'137'16,"0"0"-42"-16,0 0 12 15,0 0-29-15,0 0-12 16,0 0-14-16,0 0-10 15,0 0 2-15,20-58-8 16,-20 58 9-16,0 0 5 16,0 0 9-16,0 0-13 15,0 0-23-15,0 0-18 16,0 24-5-16,-3 14-1 0,-5 8 1 16,-1 0 0-1,0-5 3-15,2-5-3 0,-2-7 0 16,3-4-1-16,-1-9 1 15,5-9 2-15,-1-4-2 16,3-3 4-16,0 0-4 16,0-5 14-16,0-19 3 15,5-10-13-15,6-8 2 16,0-4-6-16,1 2-1 16,1 0 1-16,3 0 2 15,-3 5-1-15,-5 6 2 16,0 5 4-16,-8 14-7 15,2 10 7-15,-2 1-3 16,0 3 2-16,0 0-3 16,0 0-3-16,4 5-6 0,5 14-1 15,9 13 7 1,9 11 1-16,4 1 1 0,-2-1 0 16,0-2-1-16,-5-9-1 15,-4-3 0-15,-1-6 0 16,-4-7 0-16,-7-2-1 15,2-5-4-15,-8-6 1 16,0 1-27-16,0-4-26 16,-2 0-47-16,0 0 20 15,-2 0-57-15,-20-6-208 16</inkml:trace>
  <inkml:trace contextRef="#ctx0" brushRef="#br0" timeOffset="188.34">664 986 695 0,'0'0'152'0,"0"0"-39"15,0 0-55-15,0 0-29 16,0 0-22-16,0 0-5 16,89-38-2-16,-20 20-8 15,7 0-80-15,0 2-93 16,-2 4-44-16,-15 2-131 15</inkml:trace>
  <inkml:trace contextRef="#ctx0" brushRef="#br0" timeOffset="1996.04">1275 851 342 0,'0'0'253'0,"0"0"-161"16,0 0 22-16,0 0-16 15,0 0-31-15,0 0-29 16,-7-66 2-16,-3 63-17 16,0 3-2-16,-1 0-9 15,-5 0-7-15,-1 10 2 16,-4 17-7-16,3 5 8 16,3 5-5-16,6-2 5 0,4-2-8 15,5-3 0-15,0-1-1 16,7-10 1-16,15-2 0 15,5-8 0-15,6-5 6 16,8-4 2-16,-1-1 2 16,2-23-3-16,3-10 0 15,-5-6-5-15,-3-2-2 16,-6-7 2-16,-8-6-2 16,-13-6 5-16,-8-6-2 15,-2 2-2-15,0 11 4 16,-2 13-1-16,-10 12-3 15,3 12 2-15,1 8 14 16,2 3-1-16,2 6-9 16,-2 0-7-16,1 25-6 0,-1 17 3 15,6 18 2-15,0 5 2 16,0 4 8-16,17 5-5 16,1-11 6-16,-1-3-1 15,0-12-1-15,-4-9-6 16,-2-10-1-16,0-9-1 15,-2-10-2-15,-2-3 1 16,4-7-1-16,-2 0 2 16,4 0 3-16,3-17 3 15,2-5-4-15,1-4-2 16,-1 6 0-16,-7 3-1 16,-1 5 1-16,-6 5-2 0,-2 3-2 15,-2 4-6 1,0 0-2-16,5 0-6 0,-1 6 1 15,6 11 16-15,0 2 0 16,5 1 1-16,2-1-2 16,1-5 5-16,-3-5-3 15,-4-5 0-15,-2-4 0 16,0 0 3-16,2 0 7 16,-2-16-6-16,2-2 3 15,0-2-6-15,-2 0 1 16,-4 2-1-16,-1 6-1 15,-2 7 4-15,-2 2-4 16,0 3-6-16,2 0-4 0,1 0-6 16,5 20 13-16,4 4 3 15,3 0 0-15,1-2 0 16,-3-5 0-16,5-5 2 16,-3-5-2-16,-1-4 1 15,-1-3 2-15,1 0 6 16,-1-10 3-16,-1-10-9 15,-3-6-1-15,-5-3 5 16,-4 0-1-16,0 0-4 16,0 3-2-16,0 10 0 15,0 8 3-15,0 6-3 16,0 2-5-16,0 0 2 0,0 0-10 16,0 0-5-1,0 14 7-15,0 2 10 0,11-4-1 16,3-5 1-16,3 0-8 15,1-7 8-15,2 0 1 16,4 0 1-16,-3-10 0 16,-1-6-2-16,-3-2 1 15,-5 0-7-15,-8 4 7 16,-2 4-9-16,-2 5 9 16,0 5 0-16,0 0-4 15,0 5-5-15,-4 16 5 16,0 5-6-16,2 6 7 15,2 0 2-15,0-5 1 16,4-5-6-16,9-6 4 16,1-7 2-16,1-9-1 0,3 0 4 15,2 0 3 1,7-23-1-16,-1-2-2 0,1-8-2 16,-4-3 9-16,-8-4 5 15,-3-13-2-15,-10-8 1 16,-2-11-1-16,0 1 0 15,0 7-5-15,-14 12-7 16,1 14 3-16,-1 14 1 16,5 12 0-16,3 6-1 15,2 6-4-15,1 0-3 16,3 2 0-16,0 32-11 16,0 18 8-16,0 12 3 0,11 8 2 15,7-1 1 1,-2 1 2-16,0-5-1 0,-1-11-1 15,-1-10 0-15,1-12 0 16,-4-8 0-16,-2-11 0 16,0-6-1-16,-5-8-4 15,0-1 0-15,4 0-10 16,3-4 2-16,2-17 10 16,1-8-3-16,1 1 1 15,-1 2-3-15,-8 10-2 16,3 9-8-16,0 7 2 15,-2 0-5-15,6 5 8 16,-2 21 7-16,2 3 4 16,6-2 4-16,0-3-2 15,4-8 0-15,-1-4-2 0,-5-9 2 16,2-3 1-16,-1 0 5 16,-1-15-3-16,-1-3 1 15,-1-4 9-15,-8-2 3 16,-5 2 5-16,-2 2-1 15,0 8 2-15,0 6-10 16,-4 6 16-16,-3 8-27 16,-1 29 1-16,3 14-2 15,5 17 3-15,0 12 2 16,0 9-4-16,0 1-1 16,0-7 0-16,0-16-10 0,0-18 4 15,-9-19-11-15,0-14 17 16,-4-10 1-16,-1-6-1 15,-8 0 0-15,-12-8-32 16,-3-22-54-16,-10-10-26 16,2-8-153-16,3-7-311 15</inkml:trace>
  <inkml:trace contextRef="#ctx0" brushRef="#br0" timeOffset="2290.73">2311 708 482 0,'0'0'320'16,"0"0"-261"-16,0 0 39 15,0 0-53-15,0 0-24 16,0 0 20-16,45 0-12 16,-7 0-6-16,4-9-9 15,5-9-8-15,-5 1-4 0,-4 2-2 16,-14 7-19 0,-8 7-51-16,-13 1-61 0,-3 0-159 15</inkml:trace>
  <inkml:trace contextRef="#ctx0" brushRef="#br0" timeOffset="2630.48">2191 652 586 0,'0'0'65'15,"0"0"59"-15,0 0-18 0,0 0-46 16,0 0-41-16,0 0-8 16,2 32 45-16,-2-17-33 15,0-1-7-15,2-7-12 16,0-5-2-16,0-2 2 15,4 0 14-15,-2 0 3 16,0-14-9-16,-2-6-12 16,-2-2-12-16,0 8-66 15,-10 5-150-15,-22 9-458 16</inkml:trace>
  <inkml:trace contextRef="#ctx0" brushRef="#br0" timeOffset="2932.07">1742 819 602 0,'0'0'129'0,"0"0"-43"15,0 0 26-15,0 0-73 16,0 0-27-16,0 0-10 15,0 5 1-15,6 7 17 16,-2-6 2-16,0-2-10 16,1-4-3-16,-1 0-2 0,2 0 6 15,4 0-2 1,-4-2-4-16,3-18 1 0,-3-4-8 16,-6-3-7-16,0 6-23 15,0 7-56-15,-17 6-135 16,-10 5-205-16</inkml:trace>
  <inkml:trace contextRef="#ctx0" brushRef="#br0" timeOffset="3178.48">1324 684 611 0,'0'0'78'15,"0"0"38"-15,0 0-2 16,0 0-62-16,0 0-19 16,0 0-15-16,53-22 12 15,-4 8-7-15,16-3-17 16,4-3-5-16,2 6-1 16,-6 2-1-16,-13 8-43 15,-17 4-78-15,-18 0-150 16</inkml:trace>
  <inkml:trace contextRef="#ctx0" brushRef="#br0" timeOffset="26592.06">4306 531 674 0,'0'0'101'0,"0"0"44"16,0 0-49-16,0 0-33 15,0 0-10-15,0 0-8 16,0 0-8-16,0-22-11 16,0 48-23-16,0 22-3 0,0 18 8 15,0 7 10 1,0-5-16-16,0-4 2 0,0-9-4 16,0-9-1-16,-6-13-7 15,4-11-21-15,-4-12-26 16,6-7 0-16,0-3-8 15,0-5-34-15,0-23-146 16,-2-6-250-16</inkml:trace>
  <inkml:trace contextRef="#ctx0" brushRef="#br0" timeOffset="26845.53">4248 517 561 0,'0'0'94'0,"0"0"43"15,0 0-7-15,0 0-66 0,0 0-25 16,0 0-10-16,134-94-5 16,-105 94-3-16,-2 0-9 15,-7 0-9-15,-5 16 1 16,-7 8-4-16,-8 4-1 16,0 8 1-16,-21-3 2 15,-19 2 1-15,-5 1-3 16,1-5-11-16,1-4-10 15,12-4-32-15,8-11-43 16,10-9-81-16,11-3-150 16</inkml:trace>
  <inkml:trace contextRef="#ctx0" brushRef="#br0" timeOffset="27563.82">4489 938 632 0,'0'0'85'0,"0"0"14"16,0 0 23-16,0 0-76 16,0 0 3-16,0 0-15 15,44-38-22-15,-17 10-5 16,0-4-7-16,-2-3 1 0,-7 0-1 15,-7 5 3 1,-9 5 0-16,-2 8 1 0,0 7-3 16,0 7-1-16,-4 3 0 15,-10 0-11-15,-1 0-5 16,3 6 5-16,3 6-3 16,5-3 6-16,4-1 4 15,0-1-2-15,0 0 5 16,0-1 1-16,6 0-1 15,6-3-1-15,-3 4 2 16,-3-2 0-16,1 4-2 16,-2 5 4-16,1 2-2 15,1 3 2-15,-3 4-1 16,3 0-1-16,-3-2 2 0,1 2-2 16,2-4 0-16,-1-5 0 15,3-4 1-15,-2-2 4 16,4-3-3-16,0-5 7 15,3 0 3-15,3 0 3 16,1 0-3-16,5-13 3 16,-4-7-9-16,4-3 0 15,-3-4-6-15,-5 1 1 16,-3-2-5-16,-8 2 9 16,-4 4-6-16,0 6 1 15,0 8-1-15,-16 5 0 16,3 3 1-16,-3 0-2 15,3 8 2-15,5 9-3 0,5 7 1 16,3 2 1-16,0 2-1 16,0 4 2-16,11-2 2 15,9-4-1-15,-2-3 1 16,5-9-2-16,-4-7 1 16,6-7-1-16,6 0-2 15,4-5-78-15,6-20-128 16,-10 2-314-16</inkml:trace>
  <inkml:trace contextRef="#ctx0" brushRef="#br0" timeOffset="28379.56">5173 935 509 0,'0'0'80'16,"0"0"71"-16,0 0-23 16,0 0-39-16,0 0-40 15,0 0 4-15,31-23-7 16,-31 5-14-16,0-2-15 16,0-3 0-16,0 3-1 15,-11 1-1-15,-4 5-8 16,-5 4 4-16,-5 7-11 15,-2 3-1-15,3 0-4 0,0 17 2 16,6 5-1-16,7 2-1 16,3 2-3-16,8 2 1 15,0 2 0-15,6-2 5 16,15-4 1-16,8-10 1 16,0-6 1-16,0-8-1 15,0 0 2-15,0-18 5 16,0-14-3-16,-4-6 2 15,-8-8-4-15,-1-2-1 16,-9-8-1-16,-5-9 0 16,-2-8 2-16,0-6-2 15,0 7 1-15,0 16 0 16,0 24-1-16,0 14 0 0,0 12 6 16,-2 6-5-16,0 0-1 15,-3 10-4-15,1 26-4 16,4 18 1-16,0 7 3 15,0 10 0-15,9-1 4 16,9-1 0-16,-1-5 3 16,-1-6-3-16,4-8 0 15,-2-8-1-15,2-10 1 16,0-8-4-16,0-9 4 16,-2-11 1-16,4-4-1 15,-2 0-1-15,3-12 1 16,-4-13 0-16,2-3-4 0,-5-6 1 15,-10-2 1-15,-6 0 1 16,0-1-2-16,0 8 1 16,-4 7 1-16,-8 7 0 15,1 11-2-15,3 4-9 16,-4 0 8-16,3 11 1 16,3 11 3-16,6 4-7 15,0 2 7-15,0 1 6 16,11-2-6-16,9 2 2 15,5-3 1-15,6-8-1 16,2-7-1-16,1-6-1 16,1-5-1-16,3 0-62 15,7-23-108-15,3-7-272 0</inkml:trace>
  <inkml:trace contextRef="#ctx0" brushRef="#br0" timeOffset="29595">5972 699 256 0,'0'0'131'0,"0"0"-18"16,0 0-5-16,0 0-5 16,0 0 0-16,0 0 3 15,-8-14-35-15,6 14-4 16,-2 0-27-16,-3 0-11 15,-3 0-17-15,-9 21-12 16,2 8 1-16,-1 7 4 16,7 5-3-16,8 1 2 15,3-2-4-15,0-2-2 16,7-3 0-16,13-9 2 16,0-9-4-16,9-7 3 15,-2-5 1-15,4-5 0 0,5-2 0 16,1-23 0-16,6-6-3 15,-7-4 2-15,-5-1-1 16,-11 0 0-16,-11 0 1 16,-9 4 1-16,0 8 0 15,0 8 1-15,-4 10-1 16,-12 6-4-16,-2 0-5 16,2 12-3-16,3 10 6 15,11 4 2-15,2-1 0 16,0 4-1-16,7-3 2 15,10-2 3-15,3-6 0 0,7-4-1 16,0-6 1-16,2-8-1 16,-2 0 1-16,2 0 2 15,-3-18 15-15,3-5-10 16,-2-9-1-16,-3 3-1 16,-5-3-1-16,-11 0-3 15,-8 4 6-15,0 6-1 16,0 5-6-16,-8 15 5 15,-11 2-5-15,2 0-12 16,-1 15 2-16,5 4 4 16,8 3-7-16,5 0 2 15,0-1-2-15,20 3 8 16,11-4 3-16,5 2-2 0,1-2 4 16,2-2 0-16,-6-6 0 15,-8-2 2-15,-10-3 0 16,-6-4-2-16,-9 3-2 15,0 5 0-15,-20 1-2 16,-9 2-16-16,-4-5-21 16,6-1 0-16,0-5 8 15,11-3 23-15,10 0 10 16,4 0 0-16,2-5 10 16,0-10-9-16,20-4-1 15,7-5 12-15,4 0 1 16,2-4 2-16,5 0 4 15,0-2-4-15,-5 2 0 16,-6 6 9-16,-9 2-2 0,-11 6-13 16,-7 2 12-16,0-1 0 15,0 4-11-15,-13 2-4 16,-3 4-3-16,-2 3-3 16,9 0-3-16,2 0 2 15,3 0-1-15,4 1-2 16,0 12-2-16,0 3 5 15,0 2 1-15,4 0 0 16,10 2 0-16,1 1 0 16,6 0 2-16,-6 4 0 15,1-2 3-15,-3 1 4 16,-7-1-3-16,-4-2-2 0,-2-3-1 16,0-2 1-1,-6-4 5-15,-17-1-6 0,0-6-3 16,-2-3-33-16,5-2-20 15,2 0-47-15,13-14-64 16,5-13-265-16</inkml:trace>
  <inkml:trace contextRef="#ctx0" brushRef="#br0" timeOffset="30328.26">6968 793 641 0,'0'0'138'16,"0"0"0"-16,0 0 21 0,0 0-47 15,0 0-26-15,0 0-24 16,22-8-34-16,-22 8-12 16,0 0-5-16,-11 0-2 15,-7 21-9-15,-4 11 0 16,4 7-3-16,5 5-1 16,6 0-3-16,7-7 3 15,0-5-6-15,7-3 0 16,15-14-8-16,7-5-3 15,0-10 17-15,2 0 4 16,0-14 1-16,-4-14 5 16,-7-8-1-16,-7-2 5 15,-13-2 6-15,0-2-11 0,-13 0 1 16,-11 8-2 0,-5 8-4-16,2 14 0 0,2 9 1 15,1 3-1-15,8 0-3 16,3 17-1-16,8 5-3 15,5 2-1-15,0-2-4 16,16 0 10-16,13-2 2 16,7-6 0-16,3-4 1 15,2-6 2-15,-3-4 2 16,-3 0-4-16,5-10 2 16,-9-10 2-16,-2-4-5 15,-2-6 8-15,-13-2-8 16,-5-2-2-16,-9 2 0 15,0 12-1-15,0 6-1 0,-7 12-8 16,-11 2-18-16,1 0-5 16,1 5 15-16,5 10 5 15,1-5-9-15,10-1 6 16,0 3 0-16,0-3 13 16,12 1 5-16,5-2 1 15,2 0 0-15,1 1-1 16,-3 0 1-16,-1 1 1 15,-3 2-1-15,-3 0-1 16,-4 5 4-16,-1 0-2 16,-3 1 19-16,-2 3 1 15,2-4-11-15,-2-5-6 16,2-2-5-16,0-3-1 0,5-4 1 16,7-3 0-16,6 0 0 15,6-1-33-15,3-18-46 16,-4 1-72-16,-17-5-404 15</inkml:trace>
  <inkml:trace contextRef="#ctx0" brushRef="#br0" timeOffset="32578.31">9587 641 674 0,'0'0'131'0,"0"0"-12"15,0 0-17-15,0 0-50 16,0 0-19-16,0 0 2 15,0-8-14-15,0 39-20 16,-4 11 8-16,-8 4 0 16,6 2-5-16,-3-8-3 15,-5-3-1-15,8-12 0 16,-1-4 1-16,1-9-1 16,4-9 4-16,2-1-2 15,0-2 3-15,0 0 0 0,0-12 15 16,0-10-20-1,0 2-2-15,0 2 2 0,0 4 1 16,0 8-1-16,2 2-6 16,4 4 4-16,7 0-8 15,3 0 9-15,11 10-2 16,0 10 1-16,4 0-1 16,5 0 0-16,-3-2 0 15,-2-6 1-15,5-6-1 16,-14-6-5-16,1 0 7 15,-6-8 2-15,-1-13 0 16,-5-4 5-16,-7-3-5 16,-4-4 2-16,0-6-1 0,-8 0 0 15,-17-5-2 1,-6-3 3-16,-5 6-3 0,5 6-2 16,-2 11-8-16,-5 16-16 15,2 7-2-15,2 0 9 16,5 7 10-16,12 16 6 15,3 7 3-15,10 2-4 16,4 3 0-16,0-2 3 16,16-2-2-16,13-7 3 15,6-4 0-15,7-6 1 16,10-8 2-16,2-6-3 16,-4 0 3-16,2-12-2 15,-10-8-1-15,-6 0 1 16,-10 2-1-16,-10 0 1 0,-7-1 0 15,-7 7 0-15,-2 5 0 16,0 0-1-16,0 7 0 16,0 0-4-16,0 0-17 15,0 17 9-15,0 4 10 16,0 5-3-16,0 3 2 16,14-5 2-16,1-2 2 15,3-4-2-15,5-8 1 16,-4-6-1-16,2-4 2 15,3 0 2-15,3-4 0 16,0-14 6-16,-1-4 0 16,-6-2-1-16,-1-2-7 15,-11 0 1-15,-6 3 2 16,-2 8-3-16,0 7 4 16,0 8-4-16,0 0-1 0,0 0-4 15,0 8 2-15,-2 12-2 16,2 4 0-16,0 1 2 15,0 4 2-15,11-3-3 16,9-4 3-16,5-5 2 16,4-10-2-16,-2-5 0 15,-1-2 3-15,1 0-1 16,0-14 6-16,-3-10-6 16,1-6 10-16,-8 0-7 15,-3-4 1-15,-7 2-1 16,-7-7-4-16,0 6 3 0,-11 8-4 15,-12 11 0-15,5 14-6 16,-8 0-5-16,8 4 2 16,2 12 0-16,7 5 2 15,9-4 1-15,0 3-4 16,0-3 8-16,9-8-2 16,7-2 2-16,2-2 2 15,4-3 1-15,-2 3-1 16,-5-5 1-16,1 2-1 15,-3 0 0-15,-1 3 0 16,-1 2 0-16,-5 4 0 16,4 1-1-16,-4 3 1 15,3 2 1-15,-7 0 0 16,5-1-2-16,-4-2 1 0,1-3 0 16,-2 1-1-16,3-9 1 15,3-1-25-15,6-2-61 16,8 0-13-16,9 0-8 15,2-17-330-15</inkml:trace>
  <inkml:trace contextRef="#ctx0" brushRef="#br0" timeOffset="34144.23">10900 749 532 0,'0'0'135'0,"0"0"-62"15,0 0 43-15,0 0-18 16,0 0-60-16,0 0-2 16,11-18-3-16,-4 4-7 15,0 0 3-15,-5-4-15 16,-2-1 7-16,0-2 10 16,0 3-22-16,0 4-3 15,-18 9-1-15,-2 5-5 16,-7 0-10-16,3 5-7 15,-1 20 9-15,6 4-4 16,0 3 7-16,11 4 5 16,3-5-3-16,5-4-2 15,0-1 3-15,5-9 1 16,10-5 1-16,1-6 0 16,3-6 1-16,-3 0 1 0,9 0 0 15,-3-18 10-15,0-6-4 16,1-3-2-16,-8 0-6 15,-3 0 1-15,-6 6-1 16,-6 7 3-16,0 6-3 16,0 5 0-16,0 3-14 15,0 0-15-15,0 3 14 16,0 15 3-16,0 6 2 16,0-2 6-16,7-1 3 15,4-2-3-15,7-5 4 16,-2-6-2-16,1-3 5 15,1-5-5-15,7 0 4 0,-6-9 2 16,6-11 3-16,-7-4-3 16,-5-7 1-16,-1-2 2 15,-8-16 2-15,-4-10 1 16,0-12-2-16,-2-8 3 16,-12 12-9-16,-1 10 1 15,1 21 9-15,3 21 0 16,7 4 1-16,0 11-13 15,-4 0 0-15,8 0-2 16,-4 12 0-16,2 20-6 16,2 15 5-16,0 11 3 15,0 11 4-15,16-2-3 0,-3 5-1 16,1-7 4-16,-1-7-3 16,0-11-1-16,1-10 1 15,-6-8-1-15,3-12-1 16,1-8 0-16,-6-4 0 15,5-5-2-15,3 0 3 16,3-5-5-16,4-16 1 16,-1-9 2-16,-3-8 2 15,-3 3-10-15,-1 6-1 16,-1 8 5-16,-8 14-2 16,-4 7 2-16,0 0 2 15,0 0-1-15,0 7-8 16,2 14 8-16,5 1 5 0,-1 2 0 15,2-2 0-15,-2-4 0 16,1-4 1-16,-1-8-1 16,3-5 2-16,-2-1 7 15,6 0 3-15,8 0 4 16,3-17-5-16,5-5-4 16,5-2-7-16,-11-2 3 15,0-1-2-15,-7 8-1 16,-7 4-1-16,-9 10-4 15,0 5 3-15,0 0-11 16,0 4-6-16,0 18 19 16,-7 6 0-16,7 2 0 15,0-2 1-15,0 0-1 0,2-6 1 16,11-4-1 0,8-8 0-16,-3-6 0 0,1-4 0 15,6 0 3-15,2 0 3 16,-2-10 2-16,-6-10-4 15,-1-1 1-15,-5-2 2 16,-13-3-5-16,0 0 5 16,0 4-6-16,-13 6 4 15,-16 6-5-15,-6 5-5 16,-1 5-9-16,3 0-5 16,8 0 13-16,9 3 3 15,10-1 2-15,6-2-8 16,0 0 1-16,0 2-10 15,24-2 15-15,12 0 3 0,-1 0 3 16,8-4-3-16,-1-1 1 16,-4 1 3-16,-5 4 19 15,-4 0-2-15,-2 0-13 16,-11 13-6-16,-3 2-2 16,-6 7 1-16,-5-1 2 15,-2-1 5-15,0-4-2 16,0-3 1-16,0-8-3 15,0-3-2-15,0-2 2 16,0 0 5-16,0 0-6 16,0-16-3-16,0-10-19 0,14-6-16 15,5-4 11 1,10 1 6-16,2 9 1 0,10 11-8 16,-10 15 12-16,3 0 12 15,-10 14-3-15,1 19 4 16,-8 2 0-16,4-3 1 15,-15-1 5-15,3-4-1 16,-9-3 2-16,0 0-5 16,-2-7 2-16,-21-6-4 15,-8-5-20-15,-9-6-97 16,-16 0-253-16</inkml:trace>
  <inkml:trace contextRef="#ctx0" brushRef="#br0" timeOffset="34464.81">11417 431 410 0,'0'0'296'0,"0"0"-235"16,0 0 58-16,0 0-53 15,0 0-36-15,0 0 4 0,0 24-2 16,0-14-7 0,0-6-14-16,0 0-9 0,0-4-1 15,0 0-1-15,2 0 0 16,12-3-1-16,-1-11-11 15,-6-5-43-15,-7-5-83 16,0-3-136-16</inkml:trace>
  <inkml:trace contextRef="#ctx0" brushRef="#br0" timeOffset="34654.22">10844 377 916 0,'0'0'57'0,"0"0"-16"16,0 0 2-16,0 0-20 16,187-30-12-16,-106 16-5 15,-10 0-6-15,-13 8-22 16,-23 6-82-16,-12 0-34 16,-19 1-116-16</inkml:trace>
  <inkml:trace contextRef="#ctx0" brushRef="#br0" timeOffset="38115.48">10 1581 582 0,'0'0'47'15,"0"0"9"-15,0 0 7 16,0 0-5-16,0 0-22 0,0 0-1 15,0-3-9-15,0 3-10 16,0 0-8-16,0 0 0 16,0 0-7-16,0 0 3 15,0 8 22-15,0 2-9 16,0 4 12-16,14-2-17 16,22 2-8-16,13-4 3 15,11-4-1-15,11-2-3 16,14-4 0-16,15 0-3 15,14 0 1-15,28-6 3 16,15-6-4-16,3 1 0 16,5 0 1-16,-14-4-1 15,-3 6-1-15,-5 1 0 0,-8-2-2 16,2 2 1-16,-2-1 1 16,4 0 0-16,8 0 1 15,11 0 0-15,11-1 2 16,5-2-1-16,2 1-1 15,-4 3-4-15,-9 0 4 16,-3 3 0-16,-1 1-1 16,-3-1 3-16,0 3-4 15,2 0 3-15,6 2-3 16,6 0 4-16,7-1-4 16,1-1-1-16,3 2 3 15,-6-2-4-15,3 2 0 0,-1 0 2 16,-7 0 2-1,-2 0 3-15,4 0-3 0,7 0 0 16,-1 0 0 0,9 2 0-16,-2-2-3 0,2 0 0 15,-2 0-5-15,2 2-3 16,-6-1 7-16,0 3-3 16,1 1-1-16,-1-1-4 15,2-3 9-15,2 2-8 16,0-3 9-16,-3 0 2 15,4 0 0-15,-1 1 0 16,-4 3 0-16,4-1 2 16,4 1-2-16,-2-4 0 0,0 0 2 15,-8 0-2 1,-14 0 0-16,-7 0 0 0,-4 2-1 16,-7-2 1-16,-5 2-2 15,-1-1 2-15,-8 1 4 16,2 3-4-16,-8-1 0 15,-7-1 2-15,-10 2 4 16,-17-1 5-16,-8-1-2 16,-18 2 1-16,-11 1-3 15,-12-2 3-15,-9 0-4 16,1 0 6-16,-7 0-6 16,0-2-2-16,-7 1 1 15,1-3 1-15,-6 0-5 16,-3 0 4-16,-5 0-2 0,-1 0 6 15,4 0 1-15,-1 0 4 16,3 0-3-16,-1-3-4 16,5-3 5-16,4-2-5 15,7 4-2-15,0 0-4 16,2 2 0-16,-9 2-1 16,1 0 0-16,-8 0-1 15,-5 0 1-15,-6 0 0 16,0 0-6-16,-4 0 5 15,0 0-12-15,0 0-14 16,0 0-5-16,-4 0-17 16,-27 2-9-16,-12 0-145 15,-8-2-302-15</inkml:trace>
  <inkml:trace contextRef="#ctx0" brushRef="#br0" timeOffset="40960.87">12603 113 453 0,'0'0'66'0,"0"0"-5"16,0 0 5-16,0 0-3 16,0 0-30-16,0 0 16 15,0-3-18-15,0 3-2 16,0 0 6-16,0 0 12 16,0 0-13-16,0 0-16 15,0 0 10-15,0 0-8 16,0 0-1-16,0 0-1 15,0 0-9-15,0 0 3 16,0 0-1-16,0 0 7 16,0 0-2-16,0 0 2 15,0 8 1-15,0 4 1 16,0 5-3-16,0 2-12 16,0 5 4-16,0 2-5 0,0 5-1 15,2-4 8-15,8 1-7 16,-6 1-3-16,3 0 15 15,-3 4-13-15,0 4 3 16,-2 0-5-16,3 3 7 16,-2 2-3-16,-3 1 9 15,0 3-11-15,0-4 11 16,0 2-6-16,0-4-8 16,0-4 3-16,0 0 7 15,0-2-6-15,0 2-3 16,2 2 8-16,0 2-5 15,-2-4-3-15,0 3 1 0,0-3 2 16,0 2-3-16,-2 2-1 16,-8 2 2-16,6 2-1 15,0 2 0-15,2 5 0 16,-3-5 0-16,3 3 3 16,2-3-2-16,0 5 0 15,0 2-1-15,0-4 2 16,0 6 0-16,0-4-2 15,0-1 0-15,-2 4-1 16,-3-1 0-16,0 5 0 16,3 0 2-16,2 0-1 0,0 5-1 15,-4-3 0-15,2 1 2 16,-5-2-1-16,5-7 0 16,-4-2 0-16,-2 0-1 15,4 2 1-15,-3 1 0 16,5 1-1-16,0-4 0 15,-2 2 0-15,-4 1 2 16,4-2-2-16,-5 2 0 16,5 0 3-16,0 0-2 15,-4-4 0-15,4 2 0 16,0-1 0-16,-1 0-1 16,3-2 1-16,2 4 0 15,0 1-1-15,0-2 0 16,-2 2 1-16,-2-2 3 0,-3 6-4 15,2 1 4-15,1 1-2 16,-3-4 1-16,3 2-2 16,-3-6 0-16,5 2-1 15,-1-4 0-15,3-3 1 16,-2-4-1-16,2-2 1 16,-2 1 0-16,2 0-1 15,0 1 2-15,0 2-2 16,0-4 0-16,0-1 0 15,0-2-2-15,0 1 2 16,0 0 2-16,0 2-2 16,0 0 1-16,0 1 0 15,0 3-1-15,0-2 0 0,0 1 0 16,0 0 1-16,0 3 0 16,0 0-1-16,0 2 1 15,0 3 0-15,0 0-1 16,-2 2 2-16,-3 1-2 15,3 2 1-15,0 4-1 16,0 8 2-16,-5 2-2 16,5 2 0-16,0-2 0 15,-3-4 0-15,3 2 0 16,-3-1 1-16,1 2 2 16,0 1-3-16,-3 0 0 15,5 2-2-15,0-1 2 16,2-2 2-16,0 1-2 15,0-1 1-15,0 3-1 0,0 0-1 16,-3 3 1-16,-2 0 1 16,3 4 0-16,0 2-1 15,-4 0 0-15,-1 5 0 16,3-3 1-16,-6-2-1 16,4-3 0-16,-1-3 0 15,-1 4 0-15,-2-3 0 16,-1 2 0-16,-3 3 0 15,6-3 0-15,-3 0 1 16,-5-2-1-16,3-2 0 16,-3 2 0-16,1-1 0 0,1 3 0 15,1-1 0 1,-1 4 0-16,-1-1 0 0,1 6 0 16,1 3 1-16,0 2-1 15,-1-5-1-15,1-5 1 16,-3 0 0-16,3 0 1 15,-1 3-1-15,8-3 0 16,-3 2-1-16,3-2-2 16,-2-2 4-16,2-5-2 15,-1 0 2-15,7-4 0 16,0 5-1-16,-2 0 0 16,2 0 0-16,0 1 0 15,0-3 0-15,0 6-1 16,0 0 1-16,0 4 0 0,0-2-1 15,0 0 1-15,0-5 0 16,0-2 2-16,-6 1-2 16,-2-2 0-16,2 2 0 15,-1-1 0-15,7-2 0 16,-2-3 0-16,2 1 0 16,0-2-1-16,0 2 1 15,0 0 0-15,0 2 0 16,0 0 0-16,0 1 0 15,0 0 0-15,4 5 0 16,7 1 0-16,5 7 0 16,-3 3 0-16,5 0-1 15,3-2 1-15,-4-1 0 16,-1 1 0-16,6 4 0 16,-4 4 1-16,0 2-1 0,-3-1 0 15,-1 1 0-15,-1 2-1 16,3 1 1-16,4 1 0 15,0 3 1-15,3 5-1 16,-4 7 0-16,6 5 0 16,-3 3 0-16,3-3 0 15,-1-3 0-15,-2-2 0 16,-1 3-4-16,-2-2 4 16,-3-4 0-16,0 0 0 15,-1-1 0-15,-2-1 4 16,1-5-4-16,-1 6 1 0,-5 5-1 15,0 1 0-15,-6 2 0 16,-2-3 0-16,0-3 0 16,0 0 0-16,0-2 1 15,0 1-1-15,-2-8 0 16,-6 2 1-16,-4-4-1 16,3-3-1-16,1 0 1 15,-2-1 0-15,-1-1 0 16,5 2 0-16,-4 9 0 15,-3-5 0-15,2-4 0 16,2-4 0-16,-2-2 0 16,0-4 0-16,6 0 1 15,5-1-1-15,0-4-1 16,0-1 1-16,0-6 0 0,0-2-1 16,0-2 1-16,12 3 3 15,1-2-3-15,3 3 0 16,-8-1 0-16,6 1 0 15,-1-2 0-15,-6-2 0 16,-3-6 0-16,0-11 0 16,2-11 0-16,-4-14 0 15,0-6 0-15,-2-9 1 16,0-4-1-16,0-6 0 16,0-6 0-16,0-1-2 15,0 0 2-15,0 0-9 16,0 0-4-16,0 0-14 0,0 0-21 15,-16-30-87 1,-20-26-189-16</inkml:trace>
  <inkml:trace contextRef="#ctx0" brushRef="#br0" timeOffset="43677.22">8510 164 300 0,'0'0'117'0,"0"0"-20"16,0 0-23-16,0 0 7 15,0 0-12-15,0 0-1 0,0 0-6 16,-11-44 5-16,11 44-34 15,-2 0-8-15,0 0-14 16,0 0 3-16,0 4-10 16,2 10-2-16,0 8 8 15,0 10 8-15,0 2-4 16,17 9-8-16,3 1 4 16,5 2-1-16,-3 2 4 15,-2 1-5-15,-2 2-3 16,-3 5 0-16,-1 4 2 15,-3 1 1-15,-7 4-2 16,3 0 2-16,-2 3-1 16,-5 5-3-16,0 0-4 15,0 4 2-15,0-2-1 16,0 2 0-16,0-3 1 0,-5 0-2 16,-4-2 0-16,1 1 0 15,3-1 0-15,3 0-1 16,2-2 1-16,0 3 0 15,0 4 1-15,0 6 2 16,0 1-2-16,0 2-1 16,0-4 0-16,0-1 0 15,0-2 0-15,0-4 0 16,0 1 0-16,-5 0 1 16,-2-1-1-16,-1-2 0 15,-1-3 0-15,-3-3 0 16,8 1 0-16,-2 3 0 0,-3 5 1 15,-1 2-1-15,4 4 0 16,-3 1 1-16,3 1-1 16,-4 6 0-16,4 7 0 15,-1-1 0-15,3 0 2 16,2-3-4-16,0 2 4 16,2 2-3-16,-6-1 2 15,6-2 0-15,0 1 1 16,0-3-2-16,0 0 0 15,0-2 1-15,0 4 0 16,12 3 0-16,1 2 1 16,5 10 3-16,-3 0-2 15,12 7-2-15,-2-2 3 16,2-1-3-16,-5 0 2 16,0 2-2-16,-2 1 1 0,-4 0 4 15,-3 0-5-15,0 5 0 16,1-1 6-16,-3 2-5 15,-1 3 10-15,-2-1-9 16,1 3 14-16,-3-1-7 16,6-4 1-16,-3-1-2 15,4-3 0-15,1 4-3 16,1 0-1-16,1 1-2 16,-3-1 3-16,1 0-1 15,-4 1 0-15,4-5-2 0,4 2-3 16,-2 5 2-1,-1-1 3-15,1-3-5 0,1-3 2 16,-1-6 0-16,-1 2-2 16,1-1-1-16,-3-2 1 15,-1-4 7-15,-1-3-7 16,-5 0 0-16,4 0 0 16,-6-5 0-16,5 2 0 15,-7 1 0-15,0 2 1 16,-2 3-1-16,0-3 0 15,0-4 2-15,0-6 0 16,0 5-2-16,0-3 1 16,0 2 2-16,-4-2-2 0,-5-4 2 15,5 0-3 1,-6 1 2-16,4-3-1 0,-3 0 2 16,5 1-2-16,-6-1 2 15,6 2-2-15,-5 6 1 16,3 4 2-16,-4 1-2 15,-3-5-2-15,7-4 0 16,-4-1 2-16,2 0-1 16,1-1-1-16,1-3 0 15,-2-1-2-15,4 1 2 16,-5-3 2-16,3-2-1 16,-1-1-2-16,4-2 1 15,3-6 0-15,0 5 1 16,0 1-1-16,0 5 0 0,-2 2 2 15,0 0-2-15,0-3 3 16,0-6-2-16,-3 2 0 16,3-2-1-16,-2 4 0 15,-3-1 3-15,7 1-2 16,-5-2-1-16,5 4 0 16,0-3 2-16,0 3-2 15,0 3 1-15,0 0-1 16,0 4 2-16,0 0-2 15,3 7 2-15,-1 1-1 16,3 7-1-16,-1-3 1 16,-2-4 1-16,0-2-2 15,-2-2 0-15,5 3 1 0,-3 1 0 16,4 1 0 0,-3-2 1-16,6 4-2 0,0-5 0 15,-3 0 0-15,-2-4 1 16,6 3 0-16,-6 1-2 15,7 0 1-15,-7 1 0 16,8 0 1-16,-5-4 0 16,-1-7-1-16,2 2 0 15,0-5-1-15,1 1 1 16,-3-2 5-16,-1-5-3 16,-2-6 0-16,-1-3-1 15,-2-3-1-15,0-9 1 0,0 4 0 16,0-12-1-16,0 3 0 15,0-14 0-15,0-7 1 16,0-6-1-16,0-11 0 16,0-3 0-16,0-10 0 15,0-2 0-15,0 0-2 16,0 0-3-16,0-10-19 16,0-43-18-16,0-41-120 15,0-46-256-15</inkml:trace>
  <inkml:trace contextRef="#ctx0" brushRef="#br0" timeOffset="46426.82">3528 378 39 0,'0'0'90'0,"0"0"-90"16,0 0 0-16,0 0 30 15,-73-108 6-15,55 89 18 16,0 1 72-16,0-3-51 16,0 3 9-16,3 2-33 15,4 2 17-15,1 2-2 16,4 7-5-16,6-2 19 16,-2 5-5-16,2-2-28 15,0 4-20-15,0 0 2 16,0 0-13-16,0 0-6 0,0 0-4 15,0 0-4-15,0 0 0 16,0 7-1-16,6 12 9 16,10 9 27-16,4 3-20 15,2 6 2-15,-3 5 6 16,0 2-1-16,-1 7-5 16,-3 0-17-16,4 2 22 15,-3 3-10-15,-3-1-6 16,3 1 4-16,-3 0-4 15,0-3-3-15,0 4 3 16,0 1-6-16,-1 1 3 16,1 0-3-16,-2 6 3 15,-4 0-3-15,6 0 4 0,-6-2-3 16,2 4-3 0,-2 0 1-16,-1-2-1 0,1 2 6 15,-3 1-6-15,1 0 2 16,-5 0 3-16,0 0-5 15,3 2 1-15,-3 2 1 16,0 11 1-16,0 5-2 16,0 5 2-16,0-1 0 15,0 0 0-15,-3-2 0 16,-4 2-1-16,0 5 0 16,1 1 0-16,0 1 0 15,1-4 1-15,2-1 0 0,1-1-3 16,0 1 0-16,2 0 3 15,0 3-3-15,0-1 2 16,0 6-2-16,0 0 2 16,-2 3-1-16,-1-4-1 15,-1-1 2-15,-2 0-1 16,-1 0 0-16,0 1 0 16,2 3-1-16,-1-2 0 15,2 0 0-15,-1 2 1 16,-1 5 0-16,-4-1-1 15,2 2 0-15,-3 8 0 16,-1 5 3-16,-1-1-3 16,-1 3 1-16,3-7-1 15,-3-2 1-15,4 2-2 16,-1-1 2-16,-1-3 0 0,1-2-1 16,5-2 0-16,-3-1 1 15,2-2-1-15,2 2 0 16,1 2-1-16,0 3 1 15,2-1 0-15,-3-5 1 16,3-4 0-16,-3 0-1 16,3 1 0-16,0 1 0 15,-1-4 0-15,1 2 0 16,0-2 0-16,-2 3 0 16,0-1 0-16,-1-2 0 15,0-3 1-15,3 5-1 16,-3 2 1-16,1 3-1 0,-2 0 0 15,1-3 0-15,-1-3-1 16,-2 3 1-16,4 0 0 16,-2 1 0-16,-1-1 1 15,3-4-1-15,1 3 0 16,1 0 0-16,2-5 0 16,0 0 0-16,-3-3 0 15,3 2 0-15,-2 3 0 16,2 2 1-16,-2-2-1 15,0-3-1-15,2-1 1 16,-2-1 0-16,2 3-1 16,0 2 3-16,0-3-2 15,0-2 0-15,0-1 0 16,0-1 0-16,0-1 1 0,0-4 0 16,0 1-1-16,0 1 0 15,0 3 0-15,0 1-2 16,2 1 2-16,2 1 2 15,1-11 1-15,0 3-4 16,-1 1 1-16,0-1 0 16,-1 0 2-16,-1-4-1 15,2-1-1-15,-2 0 0 16,0-4 1-16,1 2-1 16,-1-3 2-16,-2 0-2 15,0-3 1-15,0 1-2 0,0-1 1 16,0 8 0-1,0-5 4-15,0 2-4 0,-5-3 3 16,-3-3-2-16,-1-4-1 16,2-2 9-16,0-2-9 15,3-2 0-15,0 2-3 16,1 1 3-16,1-3 2 16,-2 0 0-16,2-2-2 15,-3 2 2-15,2 1 1 16,1-1-2-16,2 0-1 15,-2 0 3-15,2-5-1 16,0 2-2-16,0-2 0 16,0-1-5-16,4 1 5 0,6 8 0 15,-4 1 5 1,3 0-5-16,-2 1 0 0,2-5 0 16,-2-4-2-16,1 0 2 15,2 0 0-15,-4-4 0 16,5 0 2-16,-2-2-4 15,-2-1 1-15,0-1 1 16,-1-1 0-16,1 0 1 16,-3 3-1-16,1-1 2 15,-3 1-1-15,1-5 2 16,-3 0-2-16,0-3-1 16,0-2 2-16,0-2-3 15,0-4 3-15,0-1-3 16,0-7 2-16,0-6 1 0,0-3-2 15,2-4-1-15,0-5 1 16,-2-4 0-16,0-4 1 16,2-2-2-16,0-2 1 15,-2 2 0-15,2 0 3 16,-2-2-3-16,0 5 1 16,0-4 0-16,0-1 0 15,0-2 1-15,0 0 2 16,0 0 0-16,0 0 2 15,0 4-1-15,0-2-2 16,0 2 4-16,0 0-7 16,0 0 0-16,0-4 4 15,0 0-4-15,0 0 0 16,0 0-1-16,0 0-2 0,0 0-3 16,0-14-28-16,5-44-58 15,-5-58-196-15</inkml:trace>
  <inkml:trace contextRef="#ctx0" brushRef="#br0" timeOffset="48879.46">1538 2092 336 0,'0'0'118'16,"0"0"-46"-16,0 0 4 15,0 0-5-15,0 0 9 0,0 0 23 16,0 0 0-16,0 0-34 16,6-37-11-16,-6 37-1 15,0 0 2-15,0 0-14 16,0 5-19-16,0 27-15 16,0 14 23-16,-2 10-16 15,-10 6-8-15,4-8-9 16,-3-4 2-16,1-12-1 15,2-18-2-15,1-6 0 16,5-11 1-16,2-3 1 16,0 0-2-16,0 0 3 15,0 0 7-15,0-3-2 16,0-27-4-16,0-14-2 16,0-21 0-16,0-6-1 15,7-1 0-15,7 5 2 0,1 25-2 16,-5 10 0-16,0 11 0 15,-3 12 4-15,-5 6 2 16,0 3 6-16,0 0-12 16,2 0-1-16,12 0-5 15,9 26 1-15,8 11 4 16,1 5 1-16,-1 4 2 16,-4 0-2-16,-4-2-1 15,-4-4 0-15,-2-4 0 16,-6-7 0-16,-4-9-1 15,-4-4-1-15,-3-6-20 16,-2-2-4-16,0-7-18 0,0-1-63 16,0 0 2-16,-9 0-20 15,-13-11-182-15,-5-4-171 16</inkml:trace>
  <inkml:trace contextRef="#ctx0" brushRef="#br0" timeOffset="49114.92">1495 2185 601 0,'0'0'102'16,"0"0"45"-16,0 0-15 15,0 0-52-15,0 0-17 16,0 0-17-16,-19-28-4 16,42 19-7-16,14 0 2 0,11 1-11 15,2 0-16-15,-2 4-9 16,-5 0 0-16,-7 4-1 15,-10 0-10-15,-8 0-37 16,-9 4-49-16,-9 12-20 16,0 2-66-16,-2-2-237 15</inkml:trace>
  <inkml:trace contextRef="#ctx0" brushRef="#br0" timeOffset="50092.63">5559 2270 662 0,'0'0'90'0,"0"0"35"16,0 0-20-16,0 0-36 16,0 0-13-16,0 0 6 15,-4 0 5-15,4 0-16 16,-3 0-12-16,3 0-17 15,0 0-5-15,0-2-7 0,19-2-3 16,14-4 3 0,11-1-5-16,3 0-5 0,-5 1-2 15,0 2 2-15,-7 2-1 16,-14 1 0-16,-5 3 1 16,-9 0-1-16,-5 0-7 15,-2 0 0-15,0 0 1 16,0 0-6-16,0 0-11 15,0 0-34-15,0 0-67 16,0 0-42-16,0 0-205 16</inkml:trace>
  <inkml:trace contextRef="#ctx0" brushRef="#br0" timeOffset="54327.55">8738 2446 369 0,'0'0'46'15,"0"0"22"-15,0 0 25 16,0 0-52-16,0 0-14 16,0 0-5-16,0 0 0 15,0 0 7-15,0 0 3 16,0 0 11-16,0 0-9 15,0 0 1-15,0 0 2 16,0 0-8-16,0 0-15 16,0 0-4-16,0 0-5 15,0 0 0-15,0 2-4 0,11 6 7 16,5-2 4 0,3-1 10-16,2 0 0 0,-1 2-3 15,-3-4-7-15,6-1 0 16,-3 0-6-16,7-2-3 15,-5 2 8-15,0 0-10 16,-1-2 2-16,-4 3 1 16,-1-2-3-16,-7-1 0 15,-5 0-1-15,-2 0 1 16,0 0-1-16,-2 0 0 16,2 0-3-16,6 0 3 15,-2 0 1-15,7 0-1 16,1 0 4-16,1 0-4 15,-1 0-2-15,6 0 2 16,-9 0 1-16,7 0 2 0,-4 0-6 16,-4 0 8-1,4 0-5-15,-1 0 1 0,3 0-1 16,-3 0 5-16,0 0-8 16,3 0 7-16,-3 0-6 15,3 0 2-15,-1 0 0 16,4 0 0-16,-1 0 1 15,-3 0-1-15,-1 0 1 16,-3 0 0-16,-7 0-1 16,-2 0 0-16,0 0 0 15,-2 0 2-15,0 0-1 16,0 0-1-16,0 2-5 0,-13 3-12 16,-3-4-20-16,-3 1-5 15,-4 0-2-15,-1 0-28 16,-1 3-34-16,0-4-18 15,-1-1-129-15</inkml:trace>
  <inkml:trace contextRef="#ctx0" brushRef="#br0" timeOffset="57359.93">1584 2273 250 0,'0'0'151'0,"0"0"-40"16,0 0-27-16,0 0-43 0,0 0-15 15,0 0-2 1,-31 20 7-16,31-17 12 0,0 1-9 16,0-4-16-16,0 0-17 15,0 0 4-15,4 0 13 16,10-8 45-16,-3-11-27 16,0-5-25-16,1 1-4 15,-6-2-4-15,-4 1-2 16,-2 0 2-16,0 2-3 15,-2 2 0-15,-16 8 5 16,3 5-5-16,-6 7 0 16,4 0-4-16,-3 0 4 15,1 19 0-15,4 1-2 16,9 6-2-16,6 2 1 0,0 0 1 16,9 1 1-16,15-5 1 15,5-5-1-15,2-8 1 16,-2-5 1-16,0-6 0 15,-4 0 2-15,-5-24 0 16,0-8 4-16,-7-2-4 16,-3-2-2-16,-10 8 3 15,0 1 2-15,-8 3-3 16,-19 7-1-16,1 6-2 16,-1 9-1-16,1 2 0 15,1 4 0-15,2 20-1 16,6 7 2-16,11 2-4 15,6 2 3-15,0-2 0 0,4 6 0 16,18-12 1-16,2-4 0 16,1-8 0-16,-5-12 0 15,-2-3 0-15,-2 0 6 16,-3-3 3-16,-2-14 1 16,-4-9-3-16,-5-5-1 15,-2 0-1-15,0-1-2 16,-14 5-2-16,-7 8-1 15,-6 4-3-15,2 12-4 16,2 3 6-16,4 1-2 16,1 27-3-16,7 9 4 15,9 2-2-15,2 10-5 0,6-3 4 16,23-2 0 0,5-9 5-16,3-12 0 0,1-11 0 15,-5-10 0-15,-4-2 0 16,-4-4 0-16,-5-26 7 15,-2-8-5-15,-7-6 3 16,-8-6-3-16,-3 1-2 16,-3 7 0-16,-23 3 1 15,-10 12 2-15,-5 15-5 16,4 10 2-16,-1 2-2 16,2 18-1-16,7 14 0 15,11 7 3-15,10-2-3 16,8 6-4-16,0-9 1 15,22-6 1-15,9-10 5 16,3-10 0-16,1-8 0 0,-2 0 0 16,1-8 5-16,-5-19 2 15,-7-6 3-15,-1-9 1 16,-10 1-3-16,-7 6 9 16,-4 7-10-16,0 9-1 15,-7 12-1-15,-15 7-2 16,-3 0 1-16,-4 24-4 15,0 14-1-15,5 9-6 16,8 6 7-16,14-5-5 16,2-7-10-16,0-9 1 0,25-17 7 15,0-11 1 1,0-4 0-16,2 0 6 0,-2-24 2 16,-2-8 2-16,-3-10 0 15,-14-8 6-15,-6 1 2 16,0 6-6-16,-16 10 1 15,-17 19-7-15,-5 12-13 16,1 2-45-16,-2 18-119 16,13 10-229-16</inkml:trace>
  <inkml:trace contextRef="#ctx0" brushRef="#br0" timeOffset="58477.19">5544 2242 663 0,'0'0'41'0,"0"0"-37"15,0 0-2-15,0 0 40 16,0 0 19-16,0 0-36 16,-2 34-8-16,15-26 3 15,5-7-2-15,1-1 8 16,-3 0 11-16,9-17-12 0,-8-5-17 16,-1-2 7-16,-5 0-2 15,-11-1 7-15,0 0-12 16,0 0 2-16,-15 6 0 15,-12 4 6-15,0 9-16 16,5 6 0-16,-3 0-3 16,0 24-1-16,10 10 1 15,1 6 1-15,10-1 2 16,4-3-4-16,0-7 3 16,25-7-2-16,6-3 3 15,4-11 0-15,6-6 0 16,-3-2 6-16,-5 0-6 15,-4-17 0-15,-4-9-2 0,-10-3 5 16,-11-1 3-16,-4-3-2 16,-4 8-3-16,-27 4 1 15,-9 7-2 1,-5 8 0-16,-1 6 0 0,8 0 1 16,9 18-1-16,11 9 2 15,11 3-2-15,7-2 0 16,0 2 0-16,15-5-1 15,14-2 2-15,3-8-2 16,-1-8 2-16,-2-7-1 16,2 0 0-16,-4 0 3 15,-5-14-3-15,-3-5 0 0,-13-1 1 16,-6-1 4-16,0 3 5 16,0-1-6-16,-16 12 2 15,-3 2-6-15,-8 5 0 16,0 2-1-16,0 19-2 15,7 9-4-15,2 2-37 16,16-6-99-16,2-8-213 16</inkml:trace>
  <inkml:trace contextRef="#ctx0" brushRef="#br0" timeOffset="60294.41">8736 2506 472 0,'0'0'16'0,"0"0"-9"15,0 0 85 1,0 0-12-16,0 0-15 0,0 0 16 16,-52-18-17-16,46 16-2 15,-6 0-19-15,-1 2-1 16,2-2 2-16,4 1-5 15,0 1-3-15,7 0-1 16,0 0-4-16,0-2-6 16,0 2-17-16,0 0-8 15,27 0 0-15,16 0 3 16,14-5 16-16,17 1-4 16,11-2-6-16,11 4-6 15,4 0-2-15,2 2-1 16,1 0 1-16,-3 0 1 15,0 0-2-15,-1 0 1 0,-1 7 0 16,0-2-1 0,-7-1 1-16,3-1-1 0,-5 0-1 15,-6-1-1-15,-6 2 2 16,-5 1 1-16,-7-4 0 16,-7-1-1-16,-7 2-1 15,-2-2 1-15,-4 0 0 16,-5 0-1-16,-5 5 1 15,3-5 0-15,-2 1 0 16,6-1 1-16,0 0-4 16,8 0 4-16,-3 0-2 15,-1 0 2-15,6 2-1 16,-4-2 0-16,4 0 0 16,-5 0 0-16,-3 0 1 0,1 0 1 15,4 0-2-15,-2 0-1 16,-3 0 1-16,8 0 3 15,-4 0-3-15,2 0 0 16,-1 0 0-16,-3 0 0 16,4 0-1-16,-2 0 1 15,8 0-2-15,4 0 2 16,5 0 0-16,5 0 0 16,-2 0 0-16,1 0-1 15,-2 0 0-15,-7 0 1 16,-6 0 0-16,-5 0-3 15,-7 0 3-15,-4 0 4 16,-4 0-4-16,2 0-2 0,-5 0 2 16,-4 0 1-1,-8 0 2-15,-5 0-3 0,-10 0 3 16,3 0-2-16,-7 0 2 16,0 0-3-16,2 0 1 15,0-2 1-15,12 2 2 16,1-1-3-16,8-2-1 15,-3-1 0-15,2 4 0 16,-6-1 0-16,-10 1-1 16,3 0 1-16,-7 0 0 15,-2 0 2-15,0 0-1 16,0-5-2-16,-2 1-9 0,-27 1-33 16,-13-6-78-16,-14-1-75 15,-13-4-534-15</inkml:trace>
  <inkml:trace contextRef="#ctx0" brushRef="#br0" timeOffset="61645.92">9137 1923 345 0,'0'0'184'0,"0"0"-117"16,0 0 34-16,0 0-38 16,0 0 6-16,0 0 1 15,0 0-28-15,0-18-8 0,0 18-5 16,0 0-9 0,-2 0-1-16,-5 0-18 0,-2 0 0 15,-4 9 2-15,2 7 2 16,-1 1-5-16,6 3 1 15,-1 4 0-15,5 4-2 16,2-1 0-16,0 8 1 16,2-5 0-16,13-3 0 15,10-8 1-15,0-7-1 16,4-10 0-16,4-2 3 16,-2-5 23-16,9-20 3 15,-9-9-3-15,-2-4 18 16,-4 0-5-16,-11-5-13 15,-10 4-5-15,-4-1-4 16,0 0-7-16,-20 6-5 0,-7 9-5 16,-2 16-2-16,-9 9-21 15,1 8-52-15,-4 30-35 16,10 8-111-16,11 2-310 16</inkml:trace>
  <inkml:trace contextRef="#ctx0" brushRef="#br0" timeOffset="63683.62">10153 2126 132 0,'0'0'388'16,"0"0"-325"-16,0 0 11 0,0 0 11 16,0 0 3-16,0 0 7 15,5-11-36-15,-3 2-9 16,3-5-8-16,-1 2-12 16,0-5-3-16,10-3-6 15,1 0-2-15,12-1-10 16,0-2-3-16,2 7-5 15,0 4 1-15,-4 2-1 16,-6 6 5-16,-3 4-5 16,-5 0-1-16,-2 0 0 0,-2 18-5 15,-5 15 3 1,3 8 2-16,-5 1 2 0,0-4-2 16,0-2 0-16,0-12 0 15,0-5 0-15,0-11 0 16,0-8 0-16,0 0 8 15,0 0 3-15,2-7 17 16,4-18-1-16,10-13-22 16,4-3 3-16,2-1-7 15,3 1 0-15,0 10-1 16,-6 9 1-16,-1 8-1 16,-5 9-2-16,-3 5-3 15,-6 0-2-15,5 0-1 16,2 19 3-16,-2 5 4 15,2 5 0-15,-7 0 1 0,3 0 0 16,-4-8 0-16,-3-3 1 16,0-8-1-16,0-4 6 15,0-3-4-15,0-3-2 16,0 0 5-16,2 0 6 16,0-5 5-16,11-16-11 15,8-11-5-15,8-5-2 16,4 2-1-16,0 8 1 15,1 8-1-15,-12 16-3 16,-2 3 3-16,-4 0 2 16,-1 24-10-16,-3 4 10 15,-4 8-3-15,-1 0 3 0,-5-2 1 16,1-4 0 0,-3-5-1-16,0-6 1 0,0-5 0 15,0-5-43-15,0-9-84 16,-12 0-133-16</inkml:trace>
  <inkml:trace contextRef="#ctx0" brushRef="#br0" timeOffset="64481.21">11839 1927 554 0,'0'0'120'0,"0"0"-18"15,0 0 53-15,0 0-88 16,0 0-28-16,0 0-23 16,0 0-13-16,4 26 9 15,0 12 29-15,6 10 1 0,-4 5-2 16,3 5-17-16,-7-7-13 16,-2-3-1-16,0-4-6 15,0-13-2-15,0-7-1 16,0-9 0-16,0-10-39 15,0-1-24-15,0-4-17 16,0 0-6-16,0-12-71 16,0-17-212-16</inkml:trace>
  <inkml:trace contextRef="#ctx0" brushRef="#br0" timeOffset="64794.76">11857 1917 455 0,'0'0'105'15,"0"0"-35"-15,0 0 33 16,0 0-20-16,0 0-18 16,0 0-11-16,75-66-22 15,-46 60-13-15,2 3 1 16,3 3-1-16,-5 0 0 15,-2 0-10-15,-7 0-6 16,-7 17-3-16,-9 7 0 16,-4 3 0-16,0 4 0 0,-17 1 3 15,-28-3-2 1,-9-4 4-16,-6-6-5 16,7-5-5-16,8-7-66 0,14-7-121 15,20-7-429-15</inkml:trace>
  <inkml:trace contextRef="#ctx0" brushRef="#br0" timeOffset="76294.06">10 2581 461 0,'0'0'124'16,"0"0"-67"-16,0 0 39 15,0 0 26-15,0 0-30 0,0 0-35 16,0 0 0-16,0 0-11 15,0-7-2-15,0 7 5 16,0 0-20-16,0 0-7 16,0 0-1-16,0 0-11 15,0 0-3-15,0-1-6 16,31-6 16-16,17 4-6 16,10 0-6-16,6 3-4 15,3 0 2-15,9 0-1 16,0-4-1-16,8 3-1 15,6-3 2-15,5 1-1 16,5 3-1-16,4-2 0 0,-4 2-2 16,-9 0 2-1,0 0 2-15,-4 0-1 0,5 0 1 16,1 6 0-16,1 2-2 16,-5 3 3-16,-2-4-3 15,-2 3 0-15,-3-3 1 16,-2-1-1-16,1-1 2 15,-6-1 0-15,-6 0-2 16,-1-1 1-16,-4 1 0 16,3-4-1-16,0 0 0 15,-1 0 2-15,11 0-1 16,-4 0-1-16,-3 0 0 16,-4 0 0-16,-10 0-1 15,-1 0-1-15,-1 0 2 16,0 0 0-16,-1 0 0 0,5 0 0 15,-3 0 0-15,1 0-4 16,0 0 3-16,2 0 1 16,-2 0 1-16,0 0 3 15,0 0-7-15,-1 0 4 16,1 0-2-16,2 0 2 16,-2 0 2-16,-3 0-3 15,5 0-2-15,-2 0 2 16,1 1 0-16,1 1 2 15,0 1-2-15,3-3 0 16,5 0 3-16,8 0-2 16,7 0 0-16,1 0-1 0,-2 0 3 15,5 0-3 1,-7 0-4-16,2-8 4 0,10 2 0 16,1-1-2-16,5 3 2 15,4 1 0-15,1-1 0 16,3-1 0-16,0 2 0 15,6 3 0-15,-8-2 2 16,-5 2-1-16,-8 0-1 16,-7 0 0-16,5 0 1 15,4 0 2-15,1 0-3 16,1 0 0-16,-1 0 0 16,-3 0 3-16,4 2-2 15,3-1-1-15,-1 1 4 0,-4 3-4 16,-9-3 0-1,-6 0 0-15,-7 0 1 0,-7-2 0 16,-6 0-1-16,-10 0 0 16,6 0 0-16,-5 0 1 15,2 0 1-15,0 0-2 16,5 0 1-16,2 0-1 16,-1 0 0-16,-2-4 2 15,-3-1-1-15,-4 1-1 16,-3 4 4-16,-3-3-4 15,-5 1-3-15,3-3 2 16,-4 1 1-16,0 3 2 16,-3-1-2-16,-2 0-4 15,0-1 4-15,-8 1 0 0,6 1-1 16,2 1 1-16,-4-3 3 16,2 3-3-16,4 0 0 15,2 0-1-15,3-1-2 16,-1-2 2-16,8 2 1 15,-1-3 0-15,0 1 0 16,-1-1 0-16,-8 2 0 16,-6 1 1-16,-12-1-1 15,4 0 0-15,-9-1 0 16,4 1 0-16,1 2 0 16,6 0 0-16,-1 0 0 15,4 0 0-15,3 0 1 16,0-2-1-16,2 0 0 0,-7 0 1 15,7 2-1-15,-7-1 1 16,-2 1 4-16,-4 0-5 16,-1 0 0-16,4 0-2 15,-2 0 1-15,1 0 1 16,-1 0-1-16,10 0-5 16,-2 0-45-16,-9 0-108 15,-12 0-222-15</inkml:trace>
  <inkml:trace contextRef="#ctx0" brushRef="#br0" timeOffset="78176.53">554 1991 902 0,'0'0'47'16,"0"0"-5"-16,0 0 35 0,0 0-49 15,0 0-23-15,0 0-4 16,0 0 0-16,-4 106 23 16,-3-65-3-16,1-8-9 15,2-6-11-15,1-15 3 16,0-9 13-16,3-3 15 16,0 0 27-16,0 0-17 15,0-28-7-15,0-14-16 16,0-9-13-16,0-2-5 15,0 9 0-15,6 8 1 16,2 9-2-16,-1 13 2 0,-3 9-2 16,-2 5-1-1,10 0-4-15,5 17-6 0,10 20 9 16,2 13 2-16,-2 13 1 16,-7-5 0-16,-2-8 0 15,-2-14-1-15,-8-21 0 16,-1-8-4-16,-1-7 4 15,4-8 1-15,5-31 10 16,16-17-10-16,-2-7 0 16,-2-4-1-16,-6 17-1 15,-19 12-2-15,-2 14-4 16,0 14-22-16,0 10-49 16,-2 0-109-16,-3 27-114 15,3 10-130-15</inkml:trace>
  <inkml:trace contextRef="#ctx0" brushRef="#br0" timeOffset="79376.96">1170 2053 642 0,'0'0'99'15,"0"0"13"-15,0 0 27 16,0 0-65-16,11-121-13 15,-11 99-32-15,-9 3-5 16,-11 5-17-16,-5 8-6 16,3 6-2-16,-2 0 1 0,-1 15-5 15,-2 20-1-15,3 3 2 16,11 5 2-16,3 6 1 16,10-5 2-16,0-6-3 15,0-7 2-15,4-10-2 16,6-8 2-16,1-12 7 15,5-1 19-15,9-11 29 16,6-22-8-16,0-4-26 16,-2 0-4-16,-7 2-5 15,-8 6-6-15,-8 7-1 16,-2 6-3-16,-4 8 10 16,0 8-9-16,0 0-3 15,0 0 0-15,0 0 0 0,0 24-11 16,0 10 11-1,0 8 0-15,0 0-1 0,9-10 0 16,7-4 0-16,-1-10-2 16,1-6-1-16,-3-5 4 15,5-7 3-15,1 0 7 16,4-21-3-16,9-13-4 16,-1-8-2-16,0 0 0 15,-9 8-1-15,-1 6 1 16,-8 7 0-16,-9 9 1 15,1 7-2-15,-5 3 0 16,0 2-4-16,0 0-10 16,3 12 8-16,3 16 6 0,3 9-1 15,-1 0 2-15,6-2-1 16,-5-10 0-16,3-9 0 16,-8-9-1-16,0-7 2 15,3 0 1-15,4-2 8 16,9-24-3-16,13-8-4 15,3-5-3-15,2 1 1 16,-4 4-1-16,-7 4 0 16,-6 9-3-16,-7 11 2 15,-5 8 0-15,-3 2-4 16,-2 2-5-16,6 22 2 16,1 8 7-16,-5 5 1 15,6-2 1-15,-5-6-1 16,-1-9 1-16,-2-10-2 0,-1-8 1 15,-1-2 0-15,5 0 10 16,4-6-2-16,9-17 0 16,4-9-5-16,5-5-1 15,0 2-2-15,-2 2 0 16,0 5 0-16,-7 11 0 16,-9 10-2-16,-2 7 0 15,-2 0-7-15,2 11-3 16,-1 19 12-16,4 7-5 15,-3 3 7-15,-1 2-2 16,4-8 0-16,-3-5 0 16,2-14-1-16,-5-8 1 0,4-7 1 15,0 0 5-15,9-7 5 16,4-16-3-16,2-12-5 16,0 1 1-16,-5-4-4 15,-5 3 2-15,-3 3 0 16,-5 6 2-16,-7 11-4 15,0 3-3-15,0 5 3 16,-14 7 0-16,-4 0-3 16,-2 5 1-16,-3 23-4 15,4 6 3-15,7 6 2 16,8 3 1-16,4-2-3 16,0-5-1-16,22-6 3 15,7-5 1-15,5-10 2 0,3-5 1 16,4-10 2-1,8-3 0-15,-2-23-3 0,-3-1 1 16,-8 11-3-16,-20 3-60 16,-12 2-120-16,-4 5-260 15</inkml:trace>
  <inkml:trace contextRef="#ctx0" brushRef="#br0" timeOffset="82842.36">1291 3282 314 0,'0'0'276'0,"0"0"-204"15,0 0 57-15,0 0-12 16,0 0-50-16,0 0-8 16,2-7-9-16,-2 7-13 15,0 0 0-15,0 0-6 0,0 5-17 16,0 20-12-1,0 11 7-15,-14 10 10 0,-7 8-8 16,0 2-5-16,-2-4-6 16,1-4 0-16,5-6-2 15,3-10 4-15,3-7-1 16,4-12 0-16,5-9-1 16,0-1 0-16,2-3 2 15,0 0 1-15,0 0 6 16,0 0 11-16,0-15-1 15,7-9 3-15,8-10-17 16,1-4-2-16,-1 0 4 0,3-2-2 16,2 1-5-16,-2 2-1 15,4 0 1-15,-4 7 2 16,0 2 4-16,-2 5-3 16,-3 0 0-16,-2 5-3 15,-4 4 0-15,-3 6 0 16,-4 2 5-16,0 6-3 15,0 0 0-15,0 0 3 16,2 0-4-16,-2 0 0 16,0 0 0-16,0 0 4 15,0 0-3-15,0 0-1 16,0 0-1-16,0 0 0 16,0 0 0-16,5 6-1 15,3 16 0-15,6 10 1 16,4 7 0-16,2 7 0 0,0 0 0 15,0 1 0-15,-4 4-1 16,1-3 4-16,-1-4-3 16,-1-5 0-16,-3-10 0 15,-1-3 0-15,-5-9 0 16,-1-6-1-16,0-3 1 16,-3-5-1-16,-2-3-5 15,2 0-10-15,-2 0-12 16,0 0-13-16,0 0-29 15,0 0-38-15,-2-14-88 16,-12-4-122-16</inkml:trace>
  <inkml:trace contextRef="#ctx0" brushRef="#br0" timeOffset="83329.28">1181 3546 176 0,'0'0'356'0,"0"0"-313"16,0 0 25-16,0 0-2 0,0 0-25 15,0 0 20-15,-4 5 3 16,4-5-8-16,0 0-20 16,0 0 4-16,0 0-6 15,0 0-13-15,6 0 12 16,15 2 5-16,0 0-9 16,10-2-7-16,10 0 2 15,1 0-7-15,5 0-11 16,-3 0 9-16,-6-6-10 15,-9 3-4-15,-13 0-2 16,-9 3 5-16,-7 0-4 0,0 0 0 16,0 0 0-1,0 0 0-15,0 0 5 0,0 0-5 16,0 0 0-16,0 0-1 16,0 0-1-16,0 0-10 15,0 0-6-15,0 0-15 16,0 0-15-16,0 0-19 15,0 0-52-15,0 0-183 16</inkml:trace>
  <inkml:trace contextRef="#ctx0" brushRef="#br0" timeOffset="85348.14">5450 3499 460 0,'0'0'364'0,"0"0"-309"16,0 0 49-16,0 0-23 15,0 0-43-15,0 0-2 0,-7 0 6 16,5 0 5 0,2 0-10-16,0 0-9 0,-5 0-3 15,5 0-6-15,0 0-3 16,0 0-2-16,0 0-4 16,0 0-3-16,0 0 0 15,19 0-4-15,16 0 3 16,11 0 7-16,10 0-9 15,0 0-3-15,4 0 1 16,-6 0-2-16,-8-2 0 16,-3 0 0-16,-16 2 1 15,-12 0-1-15,-8-2-3 16,-7 2 2-16,0 0 1 16,0 0-1-16,0 0 1 15,0 0-1-15,0 0 1 0,0 0 0 16,0 0-1-16,0 0-7 15,0 0-12-15,0 0-14 16,0 0-97-16,-5 0-148 16</inkml:trace>
  <inkml:trace contextRef="#ctx0" brushRef="#br0" timeOffset="88858.66">8985 3242 474 0,'0'0'168'16,"0"0"-88"-16,0 0 35 16,0 0-22-16,0 0-53 15,0 0-12-15,0 0 9 16,0 0-2-16,0-10-7 0,0 10-8 15,0 0-3-15,-2 0-4 16,0 0-7-16,2 0-6 16,-2 0 1-16,-5 16-2 15,0 9 2-15,-2-2-3 16,1 4 2-16,3-5 0 16,0-7 0-16,5-1 0 15,0-7-5-15,0-1 4 16,0-4-3-16,0-2 3 15,0 0-1-15,0 2 1 16,0-2 2-16,0 0-1 16,0 0 2-16,0 0-2 15,0 0 1-15,0 0-1 16,0 0 0-16,0 0 0 16,0 0 3-16,0 0-3 0,3 0-4 15,6 0 4 1,-3 0 1-16,1 0-1 0,-1 0 0 15,-3 0 0-15,4 0 0 16,-3 0 0-16,-2 0 0 16,9 0 0-16,-1 0 0 15,-2 0 1-15,13-2-1 16,0 0 0-16,4 2 0 16,2 0 0-16,-5 0 2 15,3 0-4-15,-8 0 2 16,-3 2 0-16,-1 9-1 15,-4 2 1-15,-2 4 1 16,-7 0-1-16,0 1 0 16,0-2-1-16,0 0 1 0,-7-2 0 15,-17 2 1-15,-7-4-1 16,-8 0 0-16,4-4-4 16,-1-7 1-16,7-1 2 15,5 0 1-15,-1 0-1 16,8-7-6-16,5-7-7 15,3-2-13-15,9 0-21 16,0 0-46-16,0-2-70 16,7 1-99-16</inkml:trace>
  <inkml:trace contextRef="#ctx0" brushRef="#br0" timeOffset="89420.53">8994 3258 333 0,'0'0'130'0,"0"0"-73"16,0 0 27-16,0 0-39 15,0 0 6-15,0 0 9 16,-29 0-4-16,29 0-8 16,0 0 12-16,0 0-23 15,0 0-2-15,0 0 6 16,0 0-8-16,0 0-10 16,0 0-3-16,12 0-6 0,21 0-9 15,11 0 12-15,16 0-6 16,5 0-6-16,-3-6-5 15,-4 2 1-15,-15 0-2 16,-18 4-1-16,-14 0 1 16,-11 0 1-16,0 0 3 15,0 0 12-15,0 0-9 16,-11-2-6-16,-1 0-17 16,6 2-36-16,6-3-34 15,0-2-155-15,0-1-479 16</inkml:trace>
  <inkml:trace contextRef="#ctx0" brushRef="#br0" timeOffset="90163.99">9023 3521 225 0,'0'0'103'0,"0"0"-46"0,0 0-10 16,0 0-14 0,0 0 0-16,0 0 0 0,-2 2 2 15,2-2-2-15,0 0 0 16,0 0-1-16,0 0 6 15,-2 0-7-15,-3 0-14 16,-1 0-2-16,-2 0-9 16,4 0 0-16,0 0 4 15,2 0 1-15,-3 0 7 16,3 0-18-16,-2 0-3 16,-3 8-18-16,4 7-114 15,-1-1-387-15</inkml:trace>
  <inkml:trace contextRef="#ctx0" brushRef="#br0" timeOffset="92626.34">10644 3268 635 0,'0'0'51'15,"0"0"44"1,0 0 14-16,0 0-63 0,0 0-16 15,0 0 1-15,0 0 10 16,0-22-14-16,-7 22-12 16,-4 0-5-16,-7 0 0 15,-4 8-10-15,-5 16 1 16,-2 8 3-16,0 10 9 16,2 4-4-16,7 7 6 15,-2 1-9-15,13 0-5 16,2 2 0-16,7-5-2 15,0-8 1-15,14-9-2 0,12-7 0 16,3-9 2-16,8-10 2 16,0-6 5-16,1-2-1 15,2-9 9-15,-6-16 8 16,-3-5-2-16,-9-3 0 16,-13 5 6-16,-4 0-8 15,-5 1-3-15,-5 4-4 16,-15 5-7-16,-11 7-5 15,-5 11-1-15,1 0-13 16,-2 23-13-16,8 23-34 16,8 10-9-16,13 0-10 15,8-1-116-15,14-15-280 16</inkml:trace>
  <inkml:trace contextRef="#ctx0" brushRef="#br0" timeOffset="94311.57">11857 3405 568 0,'0'0'85'0,"0"0"-13"16,0 0 80-16,0 0-60 15,0 0-46-15,0 0-7 16,0 0-11-16,0 0 6 16,0 0-2-16,0 0-8 15,-10-13-14-15,4 2-9 16,-7-3 0-16,-3-1-1 16,3 4 1-16,1 1 0 15,1 2 2-15,11 4-1 16,-2 4 0-16,2 0 10 15,0 0-5-15,0 0-5 0,0 0-2 16,0 0-11-16,2 0 2 16,19 0 6-16,10 0 3 15,4 0 2-15,12 0-1 16,0 0 3-16,-1 0-4 16,-5 0 0-16,-10 0 0 15,-14-3 0-15,-3 0 4 16,-5-1 2-16,-7 0 6 15,-2 0 2-15,2-1 6 16,-2 0-10-16,0 2 0 16,0 2 0-16,0 1-1 15,0 0-1-15,0 0 3 0,0 0-6 16,0 0-4-16,0 0-1 16,0 1-1-16,0 24-2 15,0 11 2-15,-2 11 1 16,-4 6 0-16,-1 5 7 15,1 2-4-15,-6 0 1 16,1-2-2-16,-3-5-2 16,1-11 2-16,5-15 0 15,0-6-1-15,2-9-1 16,1-6-5-16,5-4 3 16,0-2-31-16,0 0-33 15,0 0-11-15,0-10-9 16,0-12-182-16,0-2-108 15</inkml:trace>
  <inkml:trace contextRef="#ctx0" brushRef="#br0" timeOffset="94613.19">11801 3617 624 0,'0'0'93'16,"0"0"41"-16,0 0-13 16,0 0-62-16,0 0-19 0,0 0-15 15,46-16-1 1,8 10 8-16,15-4 11 0,9 0-21 16,-5 2-6-16,-3 1-16 15,-19 4 3-15,-18 3-3 16,-15-2 0-16,-9 2-10 15,-9 0-25-15,0 0-14 16,0 0 2-16,-4 0-51 16,-17 4-119-16,4 0-343 15</inkml:trace>
  <inkml:trace contextRef="#ctx0" brushRef="#br0" timeOffset="97974.28">10 4293 168 0,'0'0'88'0,"0"0"-52"15,0 0 23-15,0 0 30 16,0 0-35-16,0 0-20 16,0 0 23-16,0 0-10 15,0 0 15-15,0 0 6 16,0 0-2-16,0 0-16 16,0 0-2-16,0 0-10 15,0 0-10-15,0 0-7 16,0 0-7-16,0 0 10 15,0 0-4-15,0 0-3 16,0 0-8-16,0 0 1 0,0 0-1 16,0 0-8-16,0 0 4 15,0 0-5-15,0 0 6 16,0 0-4-16,0 0 10 16,6 0-1-16,17 0 4 15,13 0 2-15,2 0-6 16,2 0-9-16,5 0 7 15,8 0-3-15,3 0-4 16,6-4 4-16,-1-1 1 16,-6 0-2-16,-1 1-5 15,-5 4 0-15,-4-2 0 16,-5 2 0-16,7 0 1 0,-5 0-1 16,5 0 0-16,4-3 5 15,-2-3-5-15,5 3 0 16,4-1 0-16,0 0 5 15,-3 0-2-15,-1 0-3 16,4 2 1-16,-7 0-1 16,-2-1 8-16,-4 0-1 15,-6 1-4-15,4 2-1 16,-1-2-1-16,5-3 2 16,0 4-1-16,0-3 2 15,-1 0-3-15,2 2 0 16,0-2 0-16,4 2-1 15,-1-2 0-15,0 2 3 0,-2-1-3 16,-5 2-1-16,-5-1 1 16,-3 2 0-16,-5-5 1 15,2 4-1-15,0-1 0 16,-1-2 0-16,3-1 0 16,6 2 0-16,3-1 0 15,3-2 2-15,2-1-2 16,2 1 0-16,3 1 1 15,-1-2 0-15,-4 2-1 16,-2 0-1-16,-7 0-3 16,-4 0 4-16,-1 0 0 15,1-2 1-15,-2 2 0 0,-6-1-1 16,1 2 0 0,2-3-3-16,12 3 3 0,11-2 4 15,11 1-4-15,12 0 0 16,4 1-4-16,1 0 4 15,5 4 1-15,0-1-1 16,0-1 0-16,-5 2 1 16,5 0-1-16,-7 0 2 15,-4-2 0-15,0-3 2 16,-2 3-2-16,3-1 4 16,6-1-3-16,4 1 5 15,0-1-4-15,-4 2-2 16,-6-2 7-16,4 1-9 0,2 3-1 15,1 0 1 1,5 0 1-16,2 0 1 0,3 0-2 16,-1 0 1-16,2 0 1 15,-4 0-2-15,-5 0 1 16,-3 0 0-16,-2 0 0 16,-4 0-1-16,-5 5 1 15,-1-3 0-15,0 0-1 16,1 2 0-16,1-1 0 15,1-2 4-15,-3 2-4 16,-2-3 1-16,-4 0-1 16,-3 0-4-16,4 0 4 15,2 0 4-15,-1 0-3 16,2 0 1-16,-1 0 0 0,-4 0-1 16,1 0 3-16,-7 0-3 15,-6 0 0-15,0-4-1 16,-3 0 1-16,2-1-1 15,1 3 1-15,-1 0-1 16,7-1 0-16,2 3 1 16,5 0 0-16,2 0 1 15,-5 0-4-15,0 0 4 16,-4 0-2-16,5 0 0 16,-5 0 0-16,0 0 3 15,-7 0-3-15,2 0-1 16,-8 0 1-16,7 0 0 15,-4 0-1-15,6 0 0 0,0 0-3 16,-4 0 4-16,-2 0-2 16,-2 0 2-16,1 0-7 15,-5 0 7-15,1 0-6 16,-3 0 4-16,-5 0 0 16,8 0 1-16,-3 3 1 15,0-1 0-15,1 2 0 16,3 0 1-16,5 3-1 15,7 3 0-15,4-1 0 16,3 3 0-16,1-1 0 16,9 1 0-16,6-1 0 15,-4-3 2-15,-5 3-1 16,-11-6-1-16,-9 0 1 0,-5-5 1 16,-1 0-2-16,1 0 0 15,1 0 1-15,-1 0 2 16,4 0-5-16,-2 0 5 15,-1 0-2-15,4 0-1 16,-4 0 0-16,1 0-1 16,-3 0 1-16,-5 0 0 15,-6 0 0-15,-4 0 0 16,7 0 0-16,-1 0 0 16,7 0-1-16,6 0 1 15,1 2 1-15,2-2-1 16,-4 0 0-16,1 0 0 15,-3 0 0-15,2 0 0 16,-4 0 0-16,-6 0 0 0,5 0 1 16,-1 0-1-16,-1-7 0 15,5 4 0-15,1-4 0 16,6 1 0-16,4 2 0 16,2-1 0-16,0 2 0 15,-8 2 3-15,0-1-4 16,-15-1 1-16,-1 2 0 15,-12-2 0-15,-2 2 0 16,0-2-1-16,5 2 1 16,4-3 0-16,8 1 0 15,6 0 0-15,8-2 0 0,-4 3 3 16,4 1-7-16,-4 1 3 16,-9-2 1-1,-3 2 1-15,-8-3-1 0,-9 3-4 16,5 0 4-16,-6 0 0 15,1 0 0-15,9 0 0 16,0 0 0-16,4 0 0 16,5-2 0-16,-1 2 0 15,7 0-1-15,-3 0 1 16,-6 0 1-16,-4 0-1 16,-2 0 0-16,-10 0 0 15,4 0 0-15,-4 0-1 16,1 0 1-16,5 0 0 15,4 0 0-15,-4 0 0 0,14 2-1 16,-4-2 1-16,7 5-4 16,-7-2 3-16,1-1 1 15,-10 3-1-15,-1-5 1 16,-8 1 0-16,-1-1 0 16,-8 0 1-16,5 3-1 15,-4-2-1-15,0-1 1 16,-5 3 4-16,5-3-4 15,-5 0 0-15,-2 0 0 16,0 0 1-16,0 0-1 16,0 0 0-16,4 0-1 15,-4 1 1-15,7-1 2 16,-2 3-2-16,-3-2 0 0,-2-1-1 16,0 0-2-16,0 0 2 15,0 0-5-15,0 0 6 16,0 3-3-16,-4-2 0 15,-21 5-38-15,-8 1-94 16,-8-6-144-16</inkml:trace>
  <inkml:trace contextRef="#ctx0" brushRef="#br0" timeOffset="102933.56">1134 4676 394 0,'0'0'105'0,"0"0"-35"15,0 0 10-15,0 0-23 0,0 0-9 16,0 0 19-16,0 0-11 16,0 0-2-16,0-8-8 15,0 8-8-15,0 0 5 16,0 0-5-16,0 0-1 16,0 0 1-16,0 0 2 15,0 0-19-15,0 6-16 16,0 18-3-16,0 8 5 15,0 6 0-15,0 3 1 16,0-1-7-16,0-7-1 16,0-2 1-16,0-7-1 15,-2-6-1-15,-1-2 0 0,1-4-26 16,2-4-17 0,0-2-15-16,-2-4-3 0,0-2-37 15,2 0-76-15,0 0-53 16,-2 0-272-16</inkml:trace>
  <inkml:trace contextRef="#ctx0" brushRef="#br0" timeOffset="103632.04">1146 4730 634 0,'0'0'63'0,"0"0"-35"16,0 0 73-16,0 0-43 15,0 0-16-15,0 0 5 16,-3-36-18-16,3 34 12 16,0-2-10-16,0-2-7 15,7 0-15-15,4-2-3 16,7-1 1-16,7 0-1 15,4 1-5-15,0 0 0 16,2 4 2-16,2 4-3 16,-6 0 2-16,-5 0-4 15,-6 0-2-15,-10 10 4 16,-4 9-8-16,-2 10 1 0,-2 0-2 16,-20 3 4-16,-10-3 1 15,1-5-5-15,2-3 3 16,4-6-4-16,10-7 0 15,2-1 7-15,6-5 2 16,3-2 1-16,2 0 0 16,2 0 1-16,0 0 0 15,0 0 1-15,0 0 3 16,0 0-1-16,0 0-4 16,0 0 0-16,13 0-3 15,13 0 6-15,6-2-3 16,4-1 0-16,-1 2 5 15,-1 1-4-15,-7 0-1 0,-8 0 2 16,-3 9-2-16,-7 5-1 16,-9 5 0-16,0-1 1 15,0 3 4-15,0-6-4 16,-13 1-2-16,-8-4 2 16,-5 3 3-16,-6-6-3 15,-5-1-8-15,-5-2 3 16,-1-6 4-16,1 0-2 15,-1 0 3-15,3 0 0 16,7-3-2-16,6 0 2 16,12 1 8-16,5-1-8 15,8 0-10-15,2-1-73 0,0-4-161 16</inkml:trace>
  <inkml:trace contextRef="#ctx0" brushRef="#br0" timeOffset="106994.23">5544 4867 561 0,'0'0'66'16,"0"0"1"-16,0 0 31 16,0 0-54-16,0 0 4 15,0 0-7-15,-2 0-12 0,2 0-8 16,0 0 5 0,0 0-1-16,0 0-12 0,-6 0-4 15,6 0 2-15,-4 0-2 16,-2 0-5-16,-5 0 4 15,-5 0-8-15,3 0 0 16,-1 0 0-16,7 0 0 16,1 0 0-16,4 0 0 15,0 0 4-15,2 0 0 16,0 0 5-16,0 0 6 16,0 0 7-16,0 0 11 15,0 0 4-15,0 0-1 16,0 0-10-16,0 0-3 15,15 0-20-15,22 0 6 16,13 0 6-16,10 0-2 0,2 0 0 16,3 0-11-1,-11 0 1-15,-15 0-3 0,-3 0 1 16,-20 0-1-16,-7 0 0 16,-9 0 1-16,0 0 0 15,0 0 5-15,0 0 3 16,0 0-3-16,0 0-6 15,0 0-4-15,0 0-9 16,0 0-5-16,-3 0-37 16,-1 4-69-16,-7 2-58 15,4-1-330-15</inkml:trace>
  <inkml:trace contextRef="#ctx0" brushRef="#br0" timeOffset="110858.26">9093 4750 396 0,'0'0'112'0,"0"0"-39"16,0 0 3-16,0 0-30 16,0 0-22-16,0 0 1 15,0 0 9-15,0 0-1 0,-3 0-1 16,3 0 0-16,0 0 1 15,0 0 1 1,0 0 1-16,0 0 0 0,0-1 6 16,0-2 1-16,0 0 3 15,0 0-15-15,0 1 4 16,0 2 10-16,0 0-12 16,0 0-8-16,0 0-4 15,0 0-13-15,-5 0-6 16,3 8-1-16,-2 21-3 15,-3 12 3-15,3 8 5 16,-2 2-4-16,-2-2 0 16,2-1-1-16,1-8 3 15,3-6-2-15,-2-6 1 16,2-12-2-16,2-6 1 0,-6-6-1 16,6-4 0-16,0 0 2 15,0 0 0-15,0 0-1 16,0 0 5-16,0 0-5 15,0 0-1-15,0-9-14 16,0-8-55-16,0 2-131 16,0 3-203-16</inkml:trace>
  <inkml:trace contextRef="#ctx0" brushRef="#br0" timeOffset="114290.9">10352 4732 563 0,'0'0'101'16,"0"0"-31"-16,0 0 51 0,0 0-55 16,0 0-23-16,0 0 2 15,-15 0 5-15,15 0-7 16,-6 0 5-16,6 0-3 15,0 0 1-15,0 0-19 16,0 0 1-16,0 0-18 16,6-3-2-16,11-6-7 15,3 1-2-15,9 2 1 16,-2 6-7-16,2 0 7 16,-3 0-1-16,-10 0 1 15,-1 6-1-15,-5 8-4 16,-8 6 5-16,-2 4 0 0,0 4-1 15,-20 5-3-15,-9-4-8 16,-5-5 7-16,3-5-7 16,4-8 8-16,12-2 4 15,3-7 0-15,10-2 0 16,2 0-2-16,0 0-1 16,0 0 2-16,0 0 1 15,0 0-3-15,0-7-4 16,23 0 2-16,4-4-2 15,4 6 6-15,2 1-3 16,-4 4 4-16,0 0 0 16,-6 4-1-16,-6 14-3 15,-5 1 2-15,-6 4 1 0,-6 1 2 16,0 0 2 0,0-4-3-16,-2 0 1 0,-16-4 5 15,-5-4-6-15,-6-2 4 16,-4-2 1-16,-5-5 0 15,5-3 4-15,0 0-3 16,-1 0-1-16,10 0 4 16,1-9-1-16,6-5-4 15,5 0-2-15,1 5-2 16,5 0-6-16,-2-1-53 16,8 3-100-16,0-6-360 15</inkml:trace>
  <inkml:trace contextRef="#ctx0" brushRef="#br0" timeOffset="116841.56">11698 4807 208 0,'0'0'148'16,"0"0"-82"-16,0 0 28 0,0 0-36 15,0 0-25-15,0 0-10 16,0-2-4-16,0 2 6 16,0 0-2-16,0 0 9 15,0 0 10-15,0-3 9 16,0 3 2-16,0-2-2 16,0 0-26-16,0-1-2 15,0 0-5-15,0 2 3 16,0-2 3-16,0 3-2 15,0 0-2-15,0 0-4 16,0 0-6-16,0 0 3 16,0 0 0-16,0 0-2 15,0 0 5-15,0 0-6 0,0 0-4 16,-2 0-6 0,-9 17 0-16,-5 4-1 0,1 2 1 15,4-5 1-15,1-3-1 16,10-5 0-16,0 1-1 15,0-7-1-15,0-2 2 16,0-2-3-16,0 0 3 16,0 0 0-16,0 0 1 15,0 0-2-15,0 0 1 16,0 0 0-16,0 0-3 16,0 0 1-16,0 0 0 15,0 0 2-15,0 0 0 0,12 0 0 16,1 0 6-16,3 0-5 15,1 0 0-15,8 0 1 16,2 0-1-16,0 0-1 16,0 0 2-16,-6 0-1 15,6 0 0-15,-9 0-1 16,5 0 0-16,-6 9 4 16,-1 3-4-16,-3 3 0 15,-4 2 1-15,-2 0-1 16,-7 3 1-16,0-2 1 15,0-1-1-15,0 2 0 16,0-1 2-16,-14-2 3 16,-1-4-6-16,-1 0 0 15,-4-4 2-15,-4 0-2 16,-7-4-2-16,-6-2 0 0,2-2-5 16,-3 0-1-16,3 0 6 15,-1-2-19-15,14-8 5 16,1 2-14-16,6-1-20 15,11 0-58-15,4-3-149 16,0-2-330-16</inkml:trace>
  <inkml:trace contextRef="#ctx0" brushRef="#br0" timeOffset="117468.76">11671 4823 347 0,'0'0'113'0,"0"0"-8"15,0 0-4-15,0 0-26 16,0 0-4-16,0 0-11 16,0-9 0-16,0 9-26 15,0 0-5-15,0 0 5 16,0 0-8-16,0 0-7 16,0 0 4-16,0 0-1 15,0 0-6-15,0 0-1 0,16 0-13 16,13 0 7-1,11 0-9-15,9 0 3 0,5 0-3 16,6 0-1 0,5-2 1-16,-5-1 0 0,-14-1-3 15,-10-3 0-15,-16 4-1 16,-11 0 4-16,-9 2 0 16,0-2 4-16,0 3 1 15,0-1 6-15,0 1-7 16,0 0-3-16,0 0-1 15,-7 0-18-15,7 0-57 16,-2 0-59-16,2 0-151 16</inkml:trace>
  <inkml:trace contextRef="#ctx0" brushRef="#br0" timeOffset="125723.18">26 5302 332 0,'0'0'174'16,"0"0"-139"-16,0 0-15 16,0 0 13-16,0 0 1 15,0 0 10-15,0 0-24 16,-16-4-4-16,16 4 12 15,0 0 8-15,0 0-17 16,0 0 6-16,0 0-1 16,0 0 5-16,0 0-8 15,0 0 1-15,0 0-4 16,0 0-1-16,0 2-6 0,0 0 28 16,0 0-3-16,0-2 0 15,21 0 6-15,16 0-11 16,17 0-20-16,2-4-4 15,4-7-6-15,5 1 1 16,-3 1-2-16,0 3 2 16,7-2-2-16,1 1 1 15,-1 3-1-15,14-3 0 16,-6 0 0-16,2 1 0 16,0 2 0-16,-13 0 0 15,-4-2-1-15,-4 4-1 16,-1-1 2-16,1 0 0 0,0 3 0 15,-4 0 4 1,2 0-4-16,-2 0-3 0,-2 0 3 16,4-2-1-16,-6 2 1 15,-2 0 0-15,1-2 1 16,-3 2 0-16,0-3 2 16,-1 1-2-16,1-1-1 15,2 1-1-15,0 0 1 16,6 2-1-16,2 0 2 15,2-2-1-15,-6 2 1 16,4-1-1-16,-2-1 0 16,0-1 0-16,2 1 2 15,8-2-1-15,3 1 1 16,2 0-2-16,0-2 3 16,-4 0-3-16,4 3 1 0,2 0-1 15,1 2 5 1,-1 0-8-16,0 0 6 0,-1 0-6 15,-2 0 4-15,1 0-1 16,-2 0 5-16,1 0 1 16,-6 0-5-16,2 2 0 15,1-2 0-15,4 4 6 16,3 0-3-16,-1-1-1 16,2 1 0-16,-1-1 0 15,-1-1 1-15,2 2-3 16,3-4 5-16,7 3-5 15,1-3 5-15,1 0-4 16,0 0-2-16,-7 0-1 16,-2 0 1-16,0 0 0 0,-3 0 0 15,-2 0 0-15,-1 0 0 16,-6 0 1-16,5 0-1 16,2 0 1-16,1 0 2 15,1 2-2-15,-6 1 1 16,1 4-1-16,-6-3 3 15,-4-1 0-15,2 2-4 16,-7-2 3-16,1-1-3 16,8 3 0-16,5-4 0 15,11 2 0-15,14 1 1 16,3 0 1-16,1 1-1 0,-7 0-2 16,-8-1 1-1,-17-4-1-15,1 0 0 0,-11 0 0 16,-3 0 0-16,0 0 2 15,0 0-1-15,5 0 4 16,2 0-4-16,13 0 0 16,12 0 0-16,1 0 1 15,5 0 0-15,-2 0-1 16,0 3 0-16,-2 6 1 16,-4-6 0-16,1 4-1 15,0-4 2-15,10 0-2 16,8 2 2-16,3-1-2 15,-3 1 0-15,-9-1 0 16,-6-3-4-16,-12-1 3 0,-1 0 1 16,-3 0 0-16,-4 0-1 15,-1 0 1-15,1 0 0 16,-1 0 0-16,6 2 0 16,3 5 1-16,8 0-1 15,6 2 0-15,-1-1 1 16,3-1 1-16,3 0 0 15,-1-1-3-15,-2-2 2 16,5 4 2-16,0-2 2 16,2 2 2-16,-5-1 2 15,5 4-4-15,-13-2 13 16,-8-2-5-16,-8 0-13 16,-5-7 0-16,-4 3 7 0,-2-3-7 15,-9 2 0-15,0-2 2 16,-12 0-1-16,-4 0 3 15,6 0-4-15,-4 0 0 16,5 0 0-16,-3 2 1 16,7 0-1-16,-1 1 1 15,3-3 0-15,6 0-1 16,1 3 0-16,2-3 5 16,3 4-5-16,-7-4-4 15,2 2 4-15,-6 0 0 16,-12 0 3-16,5-2-2 15,-9 2-2-15,-2 0 1 0,-7-2 0 16,5 3 0-16,-1-3 1 16,-2 0-1-16,16 0 0 15,5 0 0-15,5 1 0 16,10 1 0-16,-2 0-2 16,0 2 0-16,0-1 1 15,-10-3 0-15,-3 0 1 16,-3 0 0-16,-9 0 1 15,-2 0-1-15,0 0 0 16,9 0-1-16,-5 0 1 16,6 0 0-16,1 0 0 15,-5 0 0-15,-6 0 0 16,0 0 1-16,-14 0-2 16,1 0 2-16,-5 0-1 15,5 0 0-15,-1 0 0 0,8 0 0 16,4 0 0-16,4 0 0 15,0 0 0-15,-2 0-1 16,-4 0 1-16,-12 0-1 16,-6 0 2-16,-7 0-1 15,0 0 0-15,0 0 0 16,0 0 0-16,2 0 0 16,5 0-1-16,-3 0 0 15,9 0 0-15,3 0 1 16,-1 3 0-16,6 1 0 0,-5 0 0 15,-8-1 0 1,3-3 4-16,-4 3-3 0,0-3-1 16,0 0 0-16,-1 2 0 15,3-2 0-15,-2 2 2 16,4-2-2-16,-7 0 1 16,-2 0-2-16,-2 0 2 15,0 0-1-15,0 0 0 16,0 2 0-16,-24-2-25 15,-31 0-64-15,-32 0-113 16,-23-14-257-16</inkml:trace>
  <inkml:trace contextRef="#ctx0" brushRef="#br0" timeOffset="127074.85">1382 5654 508 0,'0'0'109'16,"0"0"-11"-16,0 0 8 0,0 0-20 16,0 0-30-16,0 0-12 15,0 0 0-15,4 0-2 16,-4 0 17-16,0 0 15 16,0 0-16-16,0-1-16 15,-9-13-29-15,-13 2-8 16,-5 2-3-16,3 3 3 15,-5 7-5-15,0 0 0 16,-5 7 0-16,-1 21-1 16,1 7-2-16,5 6 2 15,11-1-2-15,14 2 1 16,4-3-2-16,11-2-1 16,25-7-2-16,8-10 5 0,16-10-6 15,14-10 7-15,15 0-61 16,2-26-97-16,-6-12-213 15</inkml:trace>
  <inkml:trace contextRef="#ctx0" brushRef="#br0" timeOffset="128191.78">5615 5897 485 0,'0'0'163'0,"0"0"-43"15,0 0-4-15,0 0-38 16,0 0-18-16,0 0-4 15,-2-4-3-15,-3 4 9 16,5 0 0-16,-2 0-16 16,2 0-19-16,0 0-14 0,0 0-2 15,0 0-3-15,0 0-7 16,2 0 1-16,27 0-2 16,13 0 7-16,12 2-1 15,2-2-4-15,2 0 1 16,-3 0-3-16,-8 0 0 15,-11 0 2-15,-14 5-2 16,-11-5 1-16,-9 3-1 16,-2-1 1-16,0 0-1 15,0-2 5-15,0 2 0 16,0-2-2-16,0 0-3 16,0 3 0-16,0-3-17 15,0 4-26-15,0-3-49 0,0 5-39 16,-4-2-43-16,2 1-249 15</inkml:trace>
  <inkml:trace contextRef="#ctx0" brushRef="#br0" timeOffset="130491.01">9168 5819 130 0,'0'0'390'16,"0"0"-299"-16,0 0 6 16,0 0-16-16,0 0-20 15,0 0 11-15,0 0-19 16,-18-20 7-16,16 17-7 15,-3-2 1-15,5 1 8 16,0 1 1-16,-2 3-18 16,2 0-20-16,0 0-16 15,0 21-9-15,0 23 1 16,0 12 5-16,0 6 4 16,7-4-6-16,-2-5-2 15,-1-7-2-15,1-13-1 0,-3-4 1 16,-2-12 0-16,0-6 0 15,0-5-2-15,0-6-20 16,0 0-41-16,4 0-80 16,0-29-65-16,10-12-709 15</inkml:trace>
  <inkml:trace contextRef="#ctx0" brushRef="#br0" timeOffset="131306.64">10312 5869 787 0,'0'0'163'16,"0"0"-63"-16,0 0 34 0,0 0-37 15,0 0-53-15,0 0-21 16,2-15-12-16,-2 15-5 15,0 7-5-15,0 23 0 16,-6 11 3-16,-13 8 0 16,3 4-2-16,-3-3-1 15,-4-2 0-15,3-9 3 16,3-14-4-16,5-7-1 16,3-10-2-16,9-6-2 15,0-2 4-15,0 0-1 16,0 0 2-16,0-8-1 15,0-10 1-15,14-4-4 0,10 2 2 16,7 2 1 0,6 4 1-16,0 6-2 0,5 5-1 15,-4 3 1-15,-4 0-1 16,-5 0 2-16,-1 0-1 16,1 3 1-16,-2 1-16 15,-2-2-3-15,-7-2-20 16,-3 0 10-16,-5 0 12 15,-4 0 1-15,1-11 15 16,-5-3-3-16,-2-1-1 16,0-3 2-16,0 2 2 15,-9-4 1-15,-5 1-2 16,1 3 6-16,5 4 2 0,0 5 33 16,2 0-11-1,-1 6 10-15,7 1-8 0,-2 0-11 16,2 0-10-16,0 0-7 15,0 13 3-15,0 17-1 16,0 9 7-16,0 3-3 16,0 1 8-16,7-2-5 15,-3-1-4-15,-2-4-5 16,-2-8-1-16,0-4 0 16,0-10-11-16,0-6-29 15,0-8-88-15,0 0-114 16,0-17-289-16</inkml:trace>
  <inkml:trace contextRef="#ctx0" brushRef="#br0" timeOffset="132100.2">11612 5981 387 0,'0'0'183'0,"0"0"-157"16,0 0 52-16,0 0-22 16,0 0-7-16,0 0 19 15,35-10 16-15,-35 2-33 16,0-6-23-16,0-1-5 15,0-3 0-15,0-3-4 16,-16 1 6-16,1-1-7 16,-3 9 8-16,7 1-3 0,-1 3 1 15,12 6-13-15,0 2-5 16,0 0-6-16,0 0-5 16,14 2 1-16,13 14-1 15,4-1 5-15,7 0 3 16,-5-5-3-16,5-3 2 15,-5-2-2-15,-4-5 3 16,-4 0-3-16,-7 0 2 16,-3 0 1-16,-5-10 7 15,-6 0-7-15,3-4 3 16,-5-1 2-16,0 4 4 16,-2 1 12-16,0 5-9 15,0 2 5-15,0 1 0 0,0 2-3 16,0 0-8-16,0 0-9 15,0 8-2-15,-2 20 2 16,-5 8 2-16,5 6 0 16,-2 7 4-16,-1 1-4 15,0 0 3-15,1 0-5 16,-5-3 2-16,7-2-2 16,-2-11 0-16,-6-6 0 15,8-8 0-15,-2-8-5 16,-3-2 0-16,7-8-35 15,0-2-67-15,-2 0 7 16,2 0-30-16,0-6-111 16,-4-12-136-16</inkml:trace>
  <inkml:trace contextRef="#ctx0" brushRef="#br0" timeOffset="132289.66">11660 6162 519 0,'0'0'182'15,"0"0"-110"-15,0 0 94 16,0 0-79-16,0 0-63 16,0 0-18-16,0 0 6 15,123-42-1-15,-67 35-9 0,-3 0-2 16,-2 2-7 0,-10 3-83-16,-14 2-92 0,-19-2-261 15</inkml:trace>
  <inkml:trace contextRef="#ctx0" brushRef="#br0" timeOffset="135027.17">10 6356 454 0,'0'0'55'0,"0"0"1"15,0 0-4-15,0 0-19 16,0 0 4-16,0 0-3 16,0-2 1-16,0 2 11 15,0 0 0-15,0 0 0 16,0 4-3-16,0 5-14 15,0-2 3-15,19 0 0 16,25-4-3-16,14 2-9 16,9-2-11-16,9 0 3 15,9-2 11-15,4 2-12 16,4-2-2-16,16 2 0 16,-4-2-5-16,-3-1-2 15,-1 0-2-15,-14 0 5 0,7 0-6 16,2 0 1-16,6 0 0 15,2 0 1-15,4 0 0 16,-1 0 6-16,0 0-7 16,-7 0 3-16,-1 0 4 15,-8 0-6-15,-7 0 0 16,-1 0-1-16,-5 3 0 16,4-1 1-16,9-2 2 15,1 0-2-15,2 0-1 16,-2 0 0-16,-9 0 0 15,0 0 0-15,0 0-4 16,2 0 8-16,-6 2-8 0,0 0 5 16,-4-2-2-16,-3 0 2 15,-3 0 0-15,2 0 0 16,-4 0-1-16,3 0 2 16,-4 0-3-16,1 0 2 15,0 0 3-15,2 0-4 16,0 0 0-16,0 0 0 15,-2 0 1-15,0 0-1 16,0 0 0-16,0 0 1 16,-3 0-2-16,1 0 2 15,-5 0-1-15,-2 0 0 16,4 0 2-16,5 0-2 16,5 0-1-16,3 0-2 0,4 0 3 15,-4 0 0 1,-5 0 0-16,-10 0 1 0,-9 0-1 15,-6 0 0-15,-8 0 3 16,-3 0-2-16,-1 0 1 16,5 0 0-16,5 0-1 15,5 0 3-15,4 0 0 16,-1 0 1-16,5 0 0 16,-3 0 2-16,-4 0-5 15,1 0 4-15,0 0-5 16,6 0 0-16,2 0 0 15,7 0 0-15,-1 0-1 0,13 0 3 16,0-2-2-16,8-2-1 16,6 0-5-16,5 1 5 15,5 3 0-15,-1 0-1 16,0 0 1-16,-4 0 0 16,-3 0 0-16,-8 0 1 15,-2 0 1-15,-8 0 1 16,-5 0-1-16,-3 0 4 15,-3 0-1-15,5 0 0 16,-1 0 0-16,-4 0 2 16,7 3 4-16,-4 1-9 15,5-2-2-15,1 3 2 16,0 4 1-16,8-4-2 16,-3 4-2-16,6-4-1 15,3 3 2-15,7 1 0 0,5-3 5 16,1 0-5-16,-7-3 1 15,-6-1 0-15,-2 3 2 16,-14-3-3-16,-4 1 0 16,-5 1 3-16,3-1-2 15,-5-1 7-15,0 0-7 16,6 0 1-16,-4-1 3 16,3 4 2-16,-1-2-6 15,-4 4-1-15,5-2 2 16,-5 0-2-16,0 2 0 0,5-2-1 15,-5 3 1 1,-4-4 0-16,2 0 0 0,0 0-1 16,0-2-1-16,2-2 2 15,-3 2 0-15,7 2 0 16,-2 0 0-16,5 0 0 16,-1 1 0-16,3-2 1 15,-9 1-1-15,-4-2 1 16,-4 0-1-16,-17-2 2 15,1 0 1-15,-9 0-3 16,-3 0 1-16,3 0-1 16,7-4 1-16,-1-3-1 15,0 2 0-15,5 1 0 16,1 1 0-16,-4 2 3 16,-4 1-3-16,-2-2-1 0,0 2 1 15,-2 0 2-15,4 0 0 16,11 0-2-16,8 0-2 15,5 0 2-15,10 0 0 16,6 0-1-16,2 10 0 16,10 2 1-16,-12 2 0 15,-13-2-2-15,-13-4 2 16,-16-3-1-16,-7-4 1 16,-8-1 1-16,-1 2-1 15,-2 0 1-15,2-2-2 16,6 2 1-16,0 0 0 15,-1 1 0-15,7-3 1 0,-8 0-1 16,6 0-1 0,-7 0 1-16,-3 0 0 0,0 0 0 15,1 0 0-15,3 3 0 16,8-1 0-16,-1 0 0 16,10 0 0-16,-1 0 0 15,-2 1 0-15,0 2 0 16,-2-3 1-16,-2 0-1 15,-6-2 0-15,-13 0 0 16,-3 0 0-16,-5 0 1 16,0 0-1-16,0 0 1 15,0 0 0-15,0 0-1 16,2 3-2-16,0-3 2 16,3 0 0-16,2 1 0 15,-1 1-1-15,3 0 1 0,-2 2 0 16,0-4 1-16,-1 2-1 15,3 0-1-15,-2 0 1 16,2 0 0-16,-5-2 0 16,-4 0 1-16,2 0-1 15,-2 0 0-15,0 0-1 16,-4 0-36-16,-36 0-125 16,-22 0-156-16</inkml:trace>
  <inkml:trace contextRef="#ctx0" brushRef="#br0" timeOffset="135979.85">1214 6798 758 0,'0'0'130'0,"0"0"-2"0,0 0-46 16,0 0-30-16,0 0-28 15,0 0-12-15,0 0-10 16,-2 77 41-16,15-22 1 16,-1 3-15-16,-6 0-12 15,-6-4-11-15,0-5-5 16,0-8-1-16,0-9-22 15,0-7-34-15,0-11-42 16,0-10-16-16,0-4-102 16,0-12-108-16</inkml:trace>
  <inkml:trace contextRef="#ctx0" brushRef="#br0" timeOffset="136305.38">1165 6837 613 0,'0'0'108'16,"0"0"-26"-16,0 0 45 16,0 0-73-16,0 0 1 15,0 0-19-15,68-90-16 16,-45 90-3-16,14 9 3 16,7 23-9-16,5 9 12 15,0 5-21-15,-2 3 1 16,-9-3 4-16,-14-5-5 15,-8 0 1-15,-16-5-1 0,0 3 10 16,-22 2-6 0,-21-2 5-16,-8-3-5 0,-7-6-4 15,2-12 8-15,7-7-7 16,5-11-3-16,15 0-2 16,9-9-16-16,11-14-23 15,9-2-51-15,4-1-162 16</inkml:trace>
  <inkml:trace contextRef="#ctx0" brushRef="#br0" timeOffset="138139.73">5829 6964 541 0,'0'0'147'16,"0"0"-70"-16,0 0 56 15,0 0-44-15,0 0-19 16,0 0-25-16,2-8 26 15,-2 8-15-15,0 16-23 0,-13 18 12 16,-10 6-6-16,-6 4-20 16,-2 2-10-16,4-1-6 15,5-4-1-15,2-6-2 16,9-10 1-16,4-5-2 16,5-11 1-16,2-5-3 15,0-4 2-15,0 0 1 16,0 0 1-16,0 0 2 15,0-16 12-15,11-13-4 16,5-12-6-16,1-6-4 16,1-3 0-16,5 0-1 15,-4 5 0-15,6 4 3 16,-5 7-2-16,-1 8-1 16,-6 6 0-16,-3 8 0 15,-5 8-1-15,-2 2 1 0,-3 2 0 16,0 0 0-16,0 0 0 15,2 0-2-15,2 2-6 16,9 22 8-16,1 5 6 16,3 6-3-16,-3 1 1 15,6 4 0-15,-2 0 0 16,-1 1 2-16,-1-1-3 16,0-1-3-16,-3-2 1 15,0-3-1-15,-1-6 1 16,-3-9-2-16,-3-4 0 15,-4-7 0-15,-2-4-6 0,0 2-18 16,0-4-3-16,0-2-14 16,0 0-40-16,-4 0-38 15,-11-17-64-15,-1-8-84 16,3 3-153-16</inkml:trace>
  <inkml:trace contextRef="#ctx0" brushRef="#br0" timeOffset="138504.47">5613 7117 662 0,'0'0'167'0,"0"0"-81"16,0 0-15-16,0 0-25 15,0 0-24-15,0 0 35 16,87-4 27-16,-45 4-31 16,5 0-23-16,-1 0-20 15,-1 0-4-15,2 0-2 16,-7 0-1-16,-6 0 0 16,-13 0-3-16,-5 0 1 15,-7 0 0-15,-7 0 0 16,-2 0 6-16,0 0-3 15,0 0 6-15,0 0-9 0,0 0-1 16,0 0-19 0,0 0-32-16,0 0-35 0,0 0-28 15,0 0-80-15,-2 0-352 16</inkml:trace>
  <inkml:trace contextRef="#ctx0" brushRef="#br0" timeOffset="141661.15">9130 7066 508 0,'0'0'196'0,"0"0"-75"16,0 0-6-16,0 0-60 16,0 0 0-16,0 0-8 15,0 0 6-15,0 0-1 16,0 0-8-16,0 0-1 15,0 0-15-15,0 0-7 0,0 0-1 16,0 0-10-16,0 0-2 16,0 0-3-16,0 3-3 15,0 14 0-15,5 10 5 16,-5 5 0-16,0 0-2 16,2 3-1-16,-2 2-1 15,0-1-1-15,0 0 3 16,0-4-1-16,0-6-2 15,0-6 0-15,-2-6-2 16,2-6 0-16,0-2-1 16,0-1 1-16,0-4 0 15,0-1 0-15,0 2 0 16,0-2-1-16,0 0-2 16,-5 0-25-16,3-8-86 15,-2-8-233-15</inkml:trace>
  <inkml:trace contextRef="#ctx0" brushRef="#br0" timeOffset="142759.32">10443 7146 129 0,'0'0'121'16,"0"0"-98"-16,0 0 10 16,0 0 12-16,0 0 10 15,0 0 24-15,-2 7 2 16,0-7-9-16,2 0 20 16,-2 0 0-16,2 0-13 15,-5 0-13-15,5 0-13 0,-2 0 8 16,2 0-13-16,-5-3-32 15,3-6 4-15,0-4 5 16,2 2-10-16,0-3 1 16,0 1-12-16,0 1-3 15,20 3 3-15,5 0-4 16,6 3 0-16,2 4 1 16,3 2 2-16,-5 0 5 15,-2 0-4-15,-9 22-4 16,-5 8 0-16,-3 7 8 0,-12 3-7 15,0 1 2 1,-27 2 2-16,-11-1 3 0,-4-4-8 16,0-6 3-1,1-9 0-15,3-3 1 0,9-8-2 16,7-5-2-16,7-2 5 16,10-4 1-16,5-1 5 15,0 0 7-15,0 2-6 16,0-2-9-16,11 0-3 15,18 2-3-15,16-2 3 16,10 0 2-16,11 3-2 16,0-2-1-16,3 1-20 15,2 1-125-15,-1 3-49 16,-3-5-250-16</inkml:trace>
  <inkml:trace contextRef="#ctx0" brushRef="#br0" timeOffset="143941.41">11678 7166 250 0,'0'0'265'0,"0"0"-173"16,0 0 26-16,0 0-5 16,0 0-27-16,0 0-35 15,-4 0-9-15,4 0-2 16,0 0-9-16,0 0 7 16,0 0 0-16,0-2-4 0,0-3-12 15,2-5-21-15,18 2 2 16,0 1-2-16,3 1 1 15,-2 2 2-15,4 4-1 16,0 0 2-16,-3 0-4 16,-5 0 1-16,2 3-1 15,-11 9-2-15,2 3 3 16,-10 2-2-16,0 2 2 16,0 2 3-16,-16-1-4 15,-7-1-1-15,-6 1 0 16,0-5-5-16,0-4 5 15,10 0 0-15,-2-7 0 0,15-2-1 16,2-2-1-16,4 0 2 16,0 0-4-16,0 0 2 15,0 0-2-15,0 0-5 16,8 0-1-16,13 0 8 16,0 0-2-16,4 0 4 15,-5 0 3-15,7 0 9 16,-2 10 0-16,-6 6-4 15,-5 2-4-15,-1 2-1 16,-11 0 0-16,-2-2 2 16,0-1-3-16,0-2 6 15,-15-4-7-15,-14 2 8 16,-4-5-8-16,-17-2 5 16,1-6-6-16,-13 0-4 15,-3 0-11-15,-4-20-88 0,7-12-120 16</inkml:trace>
  <inkml:trace contextRef="#ctx0" brushRef="#br0" timeOffset="147223.79">10 7698 454 0,'0'0'48'0,"0"0"26"16,0 0-26-16,0 0 15 15,0 0-5-15,0 0-9 16,0-7-5-16,0 6-5 15,0 1-10-15,0 0-3 0,0 0-5 16,0 0-2 0,0 0 0-16,0 0-1 0,0 0 0 15,0 0-5-15,0 0-1 16,0 0-3-16,0 0-2 16,0 0 1-16,0 0 0 15,0 0 5-15,0 0 20 16,0 0-13-16,0 0-1 15,0 0 1-15,0 0-7 16,0 1 0-16,0-1 9 16,6 0-15-16,36 0 3 15,16 0 5-15,10 0-13 16,9 0 1-16,-4 0 0 16,0 0 2-16,8 0-1 15,-5 0-4-15,4 0 3 0,0 0-2 16,-7 0 5-16,-3 0-6 15,-10 0 1-15,-3 0-2 16,-1 0-1-16,2 0 2 16,5 0 3-16,9 0-3 15,1 0 0-15,7 0-1 16,-2 0 1-16,2 0 0 16,-2 0 0-16,0 3 0 15,1-3 3-15,-6 0-2 16,0 0-1-16,1 0 0 15,-5 0 3-15,0 0-3 16,1 0 1-16,-6 0-1 0,3 0 0 16,0 0 2-16,-1-5-1 15,6-1 1-15,-1 1-2 16,-6 1 1-16,-1 1-1 16,-8 2-4-16,0-1 3 15,2 2 2-15,4-4-1 16,3 2 0-16,4 0-1 15,3-1-1-15,3 0 2 16,-1-1 0-16,4-1 0 16,-4 2 4-16,-3-1-4 15,-2 2 0-15,-7-2 5 16,-2 3-2-16,-4-2-1 16,-7 3 1-16,-2-3 2 0,-2 2 1 15,-3-1-2-15,3-2 7 16,1 0 2-16,6-2-6 15,8 0 1-15,7 0-3 16,4 0 7-16,3-1-8 16,-10 2-3-16,-6 1 0 15,-6 0-1-15,-10-1 0 16,-7 4 2-16,-1-2-1 16,-1 2 1-16,4 1-1 15,2-4 0-15,8-2 1 16,6 4-2-16,1-3 0 15,11 5 1-15,6 0 2 0,3 0 0 16,3 0 9-16,-3 3-11 16,-5 1-1-16,-9-2 0 15,-6-1 3-15,-10 2-3 16,-3-3 1-16,-8 0-1 16,3 0 0-16,6 0 2 15,9 0-1-15,18 0 0 16,5 0-1-16,6 0 1 15,1 0 0-15,1 0-1 16,-6 0 0-16,-4 1 2 16,-10-1-5-16,-9 3 1 15,-2-3 2-15,-1 0-1 16,0 0 0-16,16 0 1 16,5 0 0-16,4 0 0 15,6 0-2-15,-1 0 3 0,-9 0-2 16,2 0 1-16,-5 0 0 15,-8 0 1-15,-3 0-1 16,1 0 0-16,3 0 0 16,1 0 0-16,6 0 0 15,3 1 1-15,11 3-1 16,2 3 0-16,9 0-2 16,-7 1 0-16,1 1 2 15,-4-1 2-15,-17-6-2 16,-1 0-5-16,-14 0 4 0,5-2-2 15,11 1 2 1,9 2 0-16,10 1 0 0,13 0 1 16,-3 2-2-1,-5-1 1-15,-6 2 1 0,-12-2 0 16,-2 2 0-16,-6-3 1 16,-9 0-1-16,-5-2 0 15,-7-2 0-15,8 0 1 16,-5 0-1-16,4 0 1 15,0 2 2-15,12 2-3 16,1-1 0-16,6 4 0 16,1 1 0-16,-4-3 0 15,-7 0-1-15,-13 2-1 16,-7-7 2-16,-11 0 2 16,-4 0-2-16,-4 0-3 0,8 0 1 15,0 0 2-15,8 0 1 16,-4 0-1-16,7 0 0 15,-2 0 0-15,5 0 0 16,-1 0-2-16,-5 0 2 16,1 0 0-16,-9 0 0 15,-9 0 0-15,7 0 0 16,2 0 1-16,2 0 0 16,17 0-1-16,2 0 0 15,8 0-2-15,0 0 0 16,-2 0 0-16,-4 0-2 15,-12 0 0-15,-9 0 0 16,-11 0 1-16,-5 0 3 16,-4 0 0-16,1 0 0 0,5 0 0 15,8 0-5-15,10 0-2 16,8 0-2-16,11 0 3 16,1 0 2-16,1 0-3 15,-7 0 2-15,-5 0 2 16,-1 0 1-16,-5 0 2 15,-5 0 0-15,1 0-2 16,-1 0 0-16,0 0 2 16,8 0-1-16,1 0 1 15,5 0 0-15,-3 0 1 16,10 0-4-16,-2 0 2 0,-10 0 1 16,-5 0-2-1,-1 0 2-15,-9 3 0 0,-7-3-1 16,-5 0 2-16,3 0-1 15,9 0 0-15,0 0 1 16,9 0-1-16,-1 0 0 16,-6 0 0-16,0 0 0 15,-2 0 0-15,-10 0 0 16,4 0 0-16,-7 0 2 16,-6 0-2-16,1 0 0 15,-5 0 2-15,8 0-2 16,-8 0-1-16,1 0 1 0,-3 0 1 15,-2 0-1-15,0 0 1 16,0 0 1-16,0 0-2 16,0 0 2-16,2 0-2 15,2 0-3-15,-2 0 2 16,8 0 1-16,-8 0 0 16,5 0 0-16,-5 2 0 15,0 0-1-15,4 0 1 16,4 0-1-16,3 2-3 15,-2 0-11-15,-2 2-42 16,-4-6-100-16,-5 0-165 16</inkml:trace>
  <inkml:trace contextRef="#ctx0" brushRef="#br0" timeOffset="151028.51">1019 8057 685 0,'0'0'171'0,"0"0"-64"15,0 0-6-15,0 0-45 16,0 0-8-16,0 0 15 16,0 0-20-16,6-10-14 15,-6 10-12-15,0 2-4 16,0 18 0-16,0 10 2 15,0 4-1-15,0 6-3 16,-9 4-6-16,0 4-1 0,0 1-1 16,3-5-3-16,0-7 0 15,4-5 1 1,2-9-1-16,0-8-1 0,0-4 0 16,0-2 1-16,0-4-3 15,0 2 3-15,6-2 0 16,4-1 0-16,6-2 0 15,2 1 0-15,6-3 0 16,5 0 0-16,3 0 0 16,1 0 0-16,-2 0-3 15,-4 0-23-15,-4 0-27 16,-4 0-40-16,-5 0-59 16,-8 0-72-16,-6 0-144 0</inkml:trace>
  <inkml:trace contextRef="#ctx0" brushRef="#br0" timeOffset="151299.99">1011 8322 575 0,'0'0'261'16,"0"0"-158"-16,0 0-17 15,0 0-41-15,0 0-33 16,0 0 4-16,-2-4 3 0,22 4 4 16,7-4 12-16,7 0-20 15,-1-3-15-15,2 0-2 16,5-1-48-16,-5-3-34 16,-4-1-48-16,-10 0-96 15,-9 1-142-15</inkml:trace>
  <inkml:trace contextRef="#ctx0" brushRef="#br0" timeOffset="151522.37">996 8099 286 0,'0'0'487'0,"0"0"-371"16,0 0-12-16,0 0-43 15,0 0-42-15,0 0-7 16,44-14 21-16,-3 14 2 16,3 0-18-16,1 0-17 15,2 0-30-15,-6 0-104 16,-2 0-210-16</inkml:trace>
  <inkml:trace contextRef="#ctx0" brushRef="#br0" timeOffset="152710.5">5577 8119 305 0,'0'0'143'15,"0"0"-71"-15,0 0 17 16,0 0-28-16,0 0 17 16,0 0 21-16,0-9-5 0,0 6-32 15,0 3 1-15,0 0-12 16,0 0 4-16,0 0 4 15,0 0-23-15,0 0-11 16,0 6-15-16,0 22 10 16,0 16 7-16,0 9-12 15,0 0-6-15,0 2-7 16,0-6-2-16,0-5 0 16,0-9 3-16,0-7-3 15,0-10-9-15,0-7-14 16,0-6-35-16,0-3-46 15,0-2-10-15,0 0-58 0,0-24-284 16</inkml:trace>
  <inkml:trace contextRef="#ctx0" brushRef="#br0" timeOffset="153474.01">5542 8081 528 0,'0'0'157'0,"0"0"-75"16,0 0 17-16,0 0-33 16,0 0-31-16,0 0-8 15,-6-15 12-15,22 10-16 16,5-1-9-16,5 0-2 16,1 2-1-16,2 0-3 15,2 2 2-15,-2 2-4 16,-2 0 7-16,-3 0-9 15,-5 0-2-15,-6 10-2 16,-5 7 1-16,-6 6-1 16,-2 1 0-16,0 4 7 0,-8 2-5 15,-19 0-2-15,-9-2-3 16,3-4-4-16,4-5-1 16,2-5 2-16,5-7 3 15,4-2 2-15,7-3-6 16,4-2 5-16,5 0 0 15,2 0 2-15,0 0-1 16,0-4-1-16,9-4-5 16,13 3 0-16,5 1 7 15,2 4 0-15,2 0 1 16,5 0 6-16,-3 0 6 16,-2 7-2-16,0 5 0 0,-8 1-4 15,-5 4 2-15,-7 2-1 16,-5 3-2-16,-1 4 2 15,-5 1 3-15,0 1-5 16,0-2-3-16,-15-3 0 16,-8-4 5-16,-2-5-2 15,-6-1-1-15,-4-6-4 16,-7-2-1-16,-3-5 5 16,-2 0-4-16,4 0-1 15,1-19 0-15,5-3-3 16,0-2 3-16,11 0-2 15,4 0-26-15,-1 4-54 16,13 3-73-16,-2 0-444 16</inkml:trace>
  <inkml:trace contextRef="#ctx0" brushRef="#br0" timeOffset="155327.66">9364 8085 670 0,'0'0'95'16,"0"0"36"-16,0 0-23 15,0 0-30-15,0 0-16 16,0 0-12-16,0 0 1 15,-2-21-10-15,-3 21-23 16,5 21 9-16,0 11-2 16,0 7-6-16,0 0 1 15,0-1-10-15,0 1-7 16,0-5 1-16,0-4-2 16,0-5-2-16,0-5 0 15,0-9 0-15,0-3-5 16,0-6-31-16,0-2-70 0,5 0-100 15,17-14-180-15</inkml:trace>
  <inkml:trace contextRef="#ctx0" brushRef="#br0" timeOffset="155926.85">10383 8406 678 0,'0'0'116'0,"0"0"-44"16,0 0 66-16,0 0-72 15,0 0-34-15,0 0 16 16,-18-86-7-16,18 72-1 16,5-1-19-16,14-4-16 15,15 0 1-15,4-3 1 16,9 6 0-16,0 4 8 0,-7 6 2 15,-5 6-12-15,-8 0-1 16,-9 17-4-16,-9 16 2 16,-9 9 0-16,0 9 3 15,-25 4 1-15,-17 3-3 16,-1-5-3-16,-7-4 2 16,0-8-1-16,6-9 1 15,8-10 3-15,12-8-1 16,6-7-3-16,9-5 11 15,5 0-10-15,4-2 4 16,0 0-4-16,0 0 1 16,0 0-3-16,2 0-1 15,25 0 0-15,15 0-2 16,16 0 3-16,15 0 0 16,8 0-4-16,8 0-58 0,2 0-136 15,1 0-63-15,-5 3-261 16</inkml:trace>
  <inkml:trace contextRef="#ctx0" brushRef="#br0" timeOffset="156840.71">11890 8344 632 0,'0'0'50'0,"0"0"65"16,0 0 9-16,0 0-54 15,0 0-5-15,0 0-6 16,15-8-12-16,-8-10-27 16,-2-2 30-16,-5-4-4 15,0-3-9-15,0-1-18 16,0 3-13-16,-14-1 1 0,-8 1-2 15,2 6-5-15,-9 8 0 16,2 5 0-16,-2 3 0 16,7 3 2-16,-3 0-2 15,1 9-1-15,6 9-1 16,0 4 0-16,5 4 0 16,4 2-1-16,7 0 2 15,2 0-5-15,0-3 4 16,4-7-1-16,16-4 0 15,7-9 2-15,-3-5 1 16,10 0 2-16,-3 0 0 16,0-11 1-16,-4-7-2 15,-7 1 3-15,0-2-3 0,-11 1 1 16,2 2 4 0,-4 4 3-16,-5 1-7 0,0 5 9 15,-2 4-9-15,0-2 6 16,0 4-8-16,0-2 3 15,0 2-3-15,0 0 1 16,0 0-1-16,0 12 0 16,0 18 1-16,0 13 2 15,0 5 3-15,-4 8 2 16,-3 2-5-16,1 0 2 16,-1-6-4-16,7-9 0 15,-2-12-1-15,2-9 0 0,0-10-1 16,0-3 1-16,0-8-4 15,0-1-22-15,0 0-54 16,0-15-224-16</inkml:trace>
  <inkml:trace contextRef="#ctx0" brushRef="#br0" timeOffset="159461.76">107 8747 579 0,'0'0'42'0,"0"0"-20"0,0 0 15 16,0 0-9-16,0 0-12 15,0 0 12-15,-41 9 15 16,41-9-8-16,0 0-6 15,0 2 0-15,0 3 2 16,0 2-1-16,21-2 12 16,5 1-2-16,12 0-14 15,14 1 10-15,10 0-8 16,7-3-13-16,14-4-4 16,8 0 2-16,9 0-2 15,18 0 2-15,1 0-4 16,-1 0-2-16,-12-4-3 0,-12 2-4 15,-3 0 3-15,-2 2-6 16,-2 0 5-16,1 0-4 16,-1 0 2-16,0 0 0 15,0 0 1-15,-3 0-1 16,1 2 2-16,0 0-2 16,2 2 3-16,-5-2-1 15,0-2 0-15,-1 2 0 16,1-2-2-16,8 0 5 15,8 0-4-15,-3 0-1 16,5 0-2-16,-6 0-1 16,-1 0 3-16,2 0 2 15,3 0-2-15,4 0-2 0,-4 0 2 16,3 0 3-16,-6 0-3 16,-3 0-1-16,-5 0 1 15,-3 0 1-15,-4 0 3 16,-3 0-4-16,0 0 0 15,-3 0 0-15,8 0 1 16,5 0 1-16,2 0 3 16,5 0-5-16,-3 0 0 15,-4 0 0-15,-2 0 1 16,5 0 1-16,-3 0-2 16,-3 0 5-16,-4 0 7 15,-1 0-5-15,-8 0-3 0,0 0 0 16,-2 0 1-1,0 0-2-15,4 0 4 0,-1 0-7 16,-1 0 4-16,-2 2-3 16,-1-2 0-16,-4 3 2 15,1-3-2-15,-5 1 2 16,-4 3-1-16,-1 0 2 16,-1 1-1-16,-1-2-3 15,3-1 3-15,2-2-3 16,0 2 4-16,9-2 4 15,2 0-7-15,2 2 7 16,3-2-5-16,-1 0 0 16,1 0 6-16,-7 0-6 15,0 0 2-15,-7 0-1 16,-4 0-2-16,-5 0 3 0,-7 0-2 16,8 0-3-16,-4 0 3 15,8 0-2-15,9 0-1 16,-1 0 0-16,4 0 4 15,-1 0-4-15,-5 0 0 16,0 0 1-16,5 0 0 16,-7 0 0-16,3 0 0 15,-1 3-1-15,0 0-1 16,1-3 0-16,2 0-1 16,2 0 2-16,4 0-2 15,7 0 2-15,6 2 0 16,3 0-2-16,0 2 2 0,-4-2 0 15,-10 0-1-15,4-2 1 16,-6 0 2-16,5 0-2 16,-1 0-1-16,-1 0 1 15,-3 0 1-15,-4 0-1 16,-7 0 0-16,-6 0 4 16,0-6-3-16,-4 2-1 15,2-1 0-15,-7 2-1 16,-5-1 1-16,2-1 2 15,1 2-2-15,5 1 0 16,6-2-1-16,-5 1 1 16,6 2-1-16,5 0 0 15,-2 1-1-15,10 0 2 0,3 0-1 16,-2 0 1 0,5 0 0-16,-5 0 0 0,-7 0 0 15,-4 2 0-15,-4-2 1 16,-8 0-1-16,-3 0 2 15,1 0-1-15,-2 0-1 16,3 0 1-16,-3 0 0 16,6 0-1-16,-11 0 1 15,1 0 0-15,-7 0 0 16,-8 0 1-16,-3 0-2 16,-5 0 5-16,3 0-2 15,3 0-1-15,-2 0 0 0,6 0-2 16,2 0 2-16,0-1-2 15,2 0 3-15,2-2-3 16,0-1 1-16,0 2-1 16,7-1 3-16,2 3-3 15,11-1 1-15,12 1-1 16,1 0-1-16,1 0 1 16,-5 0 0-16,-11 0-2 15,-11 0 0-15,-11 1 1 16,-9-1 1-16,-3 0 1 15,-1 0 2-15,-3 0-2 16,2 0 3-16,1 0 2 16,-1 0-3-16,5 0-2 15,-1 0-1-15,6 0 1 16,-1 0-2-16,3 0 2 0,2-3-2 16,2-2 2-16,0 4-1 15,-3-3 0-15,1 2 1 16,2 0-1-16,2-1 0 15,0 3 0-15,-2 0 0 16,-11 0 0-16,-5 0 0 16,-3 0 0-16,-8 0 0 15,-2 0 2-15,0 0-2 16,0 0 0-16,0 0-1 16,0 0 0-16,0 0 1 15,0 0 0-15,0 0-13 16,-14 0-14-16,1 0-34 0,-5 0-94 15,-5 0-40-15,4 0-324 16</inkml:trace>
  <inkml:trace contextRef="#ctx0" brushRef="#br0" timeOffset="160972.23">1045 9290 646 0,'0'0'199'16,"0"0"-76"-16,0 0-32 15,0 0-44-15,0 0-10 0,0 0-17 16,3 26-2-16,-3 12 27 15,0 10-1-15,0 8 1 16,0 3-32-16,0-3-8 16,0-7-1-16,0-10-3 15,-6-11 2-15,-2-10-2 16,3-10-1-16,3-6 0 16,2-2 0-16,0 0 5 15,0 0-5-15,0 0 8 16,-6-16 3-16,-2-17-2 15,-2-6-7-15,1-3-2 16,5 2 1-16,-2 1 3 16,4 7-3-16,2 2 0 15,0 2 0-15,0 2 0 16,0 4-1-16,0 0 1 0,0 4-2 16,2 4 2-16,0 3-4 15,4-1 6-15,-4 7-5 16,-2 1 4-16,0 2-4 15,4 1 0-15,-2 1 2 16,1 0-1-16,3 0-3 16,6-3 3-16,3 1 1 15,10-2-1-15,8 0 0 16,7-3 1-16,5-5 0 16,1 5 0-16,-3 0 0 15,-10 0-4-15,-10 5-25 16,-10 2-19-16,-9 0-18 0,-4 0-32 15,0 0-47-15,-8 4-141 16,-17 8-335-16</inkml:trace>
  <inkml:trace contextRef="#ctx0" brushRef="#br0" timeOffset="161302.79">980 9443 525 0,'0'0'165'0,"0"0"-68"16,0 0 38 0,0 0-71-16,0 0-13 0,0 0-3 15,-19 3-11-15,19-3 12 16,0 0 12-16,0 0-21 15,6 0-19-15,25 0-11 16,11 0 20-16,10 0-3 16,-1 0-15-16,-4 0-12 15,-7-3-1-15,-12 0-1 16,-9 2-6-16,-11 1-18 16,-8 0-30-16,0 0-46 15,0 0 5-15,-6 1-67 0,-11 3-264 16</inkml:trace>
  <inkml:trace contextRef="#ctx0" brushRef="#br0" timeOffset="163021.79">5465 9453 288 0,'0'0'387'0,"0"0"-291"15,0 0 30-15,0 0-38 16,0 0-38-16,0 0-10 16,29 0 5-16,-26 0 0 15,-1-3 11-15,-2-1-6 0,0 1-5 16,0-5-21-1,0-1-6-15,0-3-7 0,-5 2-1 16,-11 0-9-16,-1 1 1 16,-3 1 2-16,-9 3-4 15,-9 5 0-15,-4 0 0 16,-5 5-1-16,3 15 1 16,-4 4 0-16,15 3 0 15,4 6 0-15,11 3 0 16,11 2 0-16,7 2 0 15,2-2 0-15,30-3 0 16,11-9 0-16,7-6 1 16,10-11-4-16,8-9 3 15,1 0-19-15,-2-18-48 16,-9-10-161-16,-14-4-355 0</inkml:trace>
  <inkml:trace contextRef="#ctx0" brushRef="#br0" timeOffset="164483.45">9384 9242 205 0,'0'0'427'0,"0"0"-304"16,0 0 35-16,0 0-57 15,0 0-32-15,0 0-12 16,0-20 14-16,0 20-18 16,0 0-20-16,0 0-16 15,0 0 0-15,2 25-12 16,5 12 28-16,-2 11-13 16,-3 1-5-16,-2-2-10 15,0-3 0-15,0-10-4 16,0-5 0-16,0-9-2 15,0-11 1-15,0 0-2 16,0-7-3-16,0-2-38 16,0 0-113-16,0-6-151 15</inkml:trace>
  <inkml:trace contextRef="#ctx0" brushRef="#br0" timeOffset="165423.16">10516 9296 394 0,'0'0'222'0,"0"0"-152"15,0 0 40-15,0 0-14 0,0 0-32 16,0 0-11-16,0-3-3 15,0 3-14-15,-2 0-13 16,0 0-12-16,-2 5-2 16,-3 13 17-16,3 8-15 15,-6 0-8-15,4 0 0 16,-1-6-2-16,1-3-1 16,-1-9 0-16,7-3 0 15,-2-3 0-15,2-2 0 16,0 0 1-16,0 0 1 15,0 0 6-15,9 0 16 16,10-3-12-16,10-9-4 16,-2 2-8-16,0 3-3 0,-2 2 3 15,-3 5 0 1,0 0 7-16,-2 0-5 0,1 0-1 16,-6 9 0-16,-1 8 1 15,-6 3-2-15,1 4 5 16,-9 0-4-16,0 4-1 15,0-4 3-15,-2-1-2 16,-20 0-1-16,0-5 0 16,-12-1 2-16,1-6-5 15,-10-1-3-15,-1-6-4 16,-8-4-19-16,8 0-11 16,1-2 8-16,10-21-34 15,6-3-70-15,10-6-194 16</inkml:trace>
  <inkml:trace contextRef="#ctx0" brushRef="#br0" timeOffset="165765.81">10428 9212 725 0,'0'0'108'16,"0"0"-58"-16,0 0 28 15,0 0-48-15,0 0-15 0,0 0 23 16,129-4-14-16,-73 4-2 16,2 0 3-16,-5 0-10 15,-4 0 2-15,-7 2 3 16,-11 0-3-16,-4-2 4 15,-11 2-11-15,-7-2 0 16,-5 0-7-16,-4 1-3 16,0 2 0-16,0-1-4 15,0 4-52-15,-6 3-24 16,-15 0-60-16,4-4-246 16</inkml:trace>
  <inkml:trace contextRef="#ctx0" brushRef="#br0" timeOffset="166905.81">11919 9404 509 0,'0'0'73'0,"0"0"9"0,0 0 35 16,0 0-36-16,0 0 6 15,0 0-31-15,0-12-26 16,0 1-7-16,0-3-1 15,0-2 0-15,0-1 5 16,-2-1-20-16,-10-2 24 16,-3 0-14-16,-5-2-10 15,-7 6 4-15,-2 6-11 16,0 6 0-16,2 4 1 16,-4 0 1-16,2 0-4 15,2 2 1-15,3 12-1 0,4 2 0 16,7 2 1-1,3 1-4-15,8 4 4 0,2 0-4 16,0-6 3-16,0-1-4 16,14-6 3-16,8-2 3 15,7-6 1-15,7-2 4 16,4 0-3-16,0 0 4 16,-5-6-3-16,-4-6-2 15,-4-2 6-15,-11 2 1 16,-3 0 12-16,-6-2-6 15,-2 4 4-15,-3 3 4 16,-2 4 1-16,0 1 5 16,0 2-12-16,0 0 1 15,0 0-11-15,0 0-2 16,0 0-3-16,0 0-1 0,0 10 0 16,0 20 0-16,0 8 5 15,-2 7 4-15,-1 4-3 16,1 2-1-16,2-3 0 15,-2-4 0-15,-3-6-3 16,3-9-2-16,0-6 0 16,0-2 0-16,2-12 0 15,0-2-1-15,0-4-6 16,0-3-21-16,-2 0-34 16,-5 0-104-16,-2-2-94 0</inkml:trace>
  <inkml:trace contextRef="#ctx0" brushRef="#br0" timeOffset="169590.75">203 9948 508 0,'0'0'75'15,"0"0"-38"-15,0 0 55 16,0 0-3-16,0 0-22 16,0 0-10-16,-14 0-29 15,14 0-11-15,0 0-9 0,0 0-1 16,0 0-1 0,0 0-5-16,0 0-1 0,0 0 0 15,0 0-1-15,0 0 1 16,6 0 1-16,17 0 9 15,6 5 6-15,11 0 6 16,7-1 3-16,7 2-9 16,10-2-7-16,7 0-4 15,8 0-1-15,10 1-2 16,9-5 10-16,4 0-7 16,1 0 7-16,-3 0-3 15,-9 0 2-15,-6 0-3 0,2 0-1 16,-3 0-3-16,-1 0-2 15,-2 0-1-15,-4 0 1 16,-3 0 0-16,-1 5-1 16,4 2 0-16,2 4 1 15,4-3 0-15,4-2 1 16,-4 0 3-16,-1 0 0 16,-4-2-1-16,1 1 0 15,-2 0 3-15,8 2-3 16,-8-2 0-16,-3-1 0 15,0 1-4-15,-7-5 3 16,6 0 5-16,8 0 5 16,3 0 0-16,5 0-8 0,0 0-1 15,-2 0 1 1,-4 0-5-16,0 0 1 0,-6 0-1 16,0 0 0-16,-4 0-1 15,5 0 1-15,-2 0 4 16,2 0-5-16,2 0 1 15,5 0-1-15,8 0 1 16,5 0 2-16,3 0-3 16,-1 0-1-16,-6-3 1 15,-5 1 3-15,-4 0-1 16,2-3-2-16,-5 3 2 16,0-3-1-16,1 1-1 15,-8 1 2-15,2 3-2 16,-2-5 1-16,-3 5-1 0,-3 0 1 15,-5-2-2-15,3 2 2 16,-5 0 1-16,1 0 1 16,-3 0-2-16,2 0-1 15,4 0 0-15,3 0 4 16,6-2-4-16,3-4 1 16,7 0 0-16,-3 0-1 15,-6 1 0-15,0 0 0 16,-2 1-1-16,-10-1 1 15,5 2 1-15,-4-3 0 16,-5-2-1-16,2 4 2 16,-2-2-1-16,4 1 0 15,-2 2 1-15,-2-1 0 0,7-1 3 16,-5 3-4 0,1 2-1-16,1-1 1 0,-6-1-1 15,7 2 2-15,-3 0-1 16,-2 0-1-16,5 0 1 15,-1 0 0-15,-1-4 0 16,2-1 1-16,4 0-4 16,0 1 1-16,-7 0 1 15,3-3 1-15,-9 4-1 16,-7-1-2-16,2-1 2 16,0 2 2-16,1 1-2 15,4-2-3-15,2 4 2 0,4-3 1 16,9 1 0-16,8 2 0 15,12 0 0-15,9 0 1 16,9 0-1-16,-2 2 0 16,-9 9 1-16,-20-5-1 15,-15 0 4-15,-17-5-3 16,-15-1 2-16,-2 0 2 16,-4 0 3-16,6 0 3 15,5 0-4-15,9-3 0 16,1-1-3-16,6-2-4 15,-1 0 0-15,0-1 3 16,0 2-3-16,5-2 0 16,2 2-1-16,9-2 1 0,2 2 1 15,1 1 0 1,1-2-1-16,0 3 0 0,-2 1 0 16,2 2 0-16,-8 0 1 15,-14 0-1-15,-13 0 0 16,-7-3 1-16,-5 1-1 15,2 0 0-15,3 2 1 16,-2-2-1-16,0-1 0 16,0 3 0-16,0 0 0 15,-5 0 0-15,2 0 0 16,-6 0 0-16,3 0-1 16,-6 0 1-16,5 3 1 15,7-1-1-15,-2 2 2 16,6-3-3-16,2 1 3 0,3 0-4 15,6-2 4-15,1 3-1 16,1-3-1-16,1 0 0 16,-3 0 0-16,-2 0-1 15,-11 0 1-15,-9 0 0 16,-5 0 1-16,-5 0 2 16,1 0-2-16,-1 0 1 15,11 0 0-15,1 0-2 16,7-5-1-16,11 3 0 15,-2 1 1-15,-5 1-1 16,-6-4 1-16,-9 4 0 16,-5 0 0-16,-1 0 1 15,-3 0-1-15,-3 0-1 0,4 0 1 16,-4-2 0-16,7 2 0 16,3 0 0-16,6 0 1 15,-4 0-1-15,-2 0-2 16,-5 0 2-16,-5 0 1 15,6 0-1-15,-8 0 0 16,3 0-1-16,-3 0-1 16,3 0 1-16,-1 0 1 15,4 0-1-15,5 0 1 16,5 0 0-16,9 0-2 16,7 0 2-16,-1 0-3 15,-6 0 0-15,-6 0-4 0,-8 0-2 16,-10 2-3-1,-5-2-14-15,0 0-23 0,-43 0-152 16,-15-19-210-16</inkml:trace>
  <inkml:trace contextRef="#ctx0" brushRef="#br0" timeOffset="171105.98">1235 10418 642 0,'0'0'122'16,"0"0"17"-16,0 0-58 15,0 0-36-15,0 0-7 16,0 0-4-16,0-23 23 15,0 17 9-15,-10 0-30 16,-9 0-14-16,-6 1-3 16,-6 2-15-16,-9 3-3 15,-5 0 2-15,-4 12-3 16,-4 10 2-16,6 7-2 16,5 8 1-16,-4 5-1 15,11 7 0-15,12 2 0 16,13 6 0-16,10-3-6 0,24-2 3 15,20-4-2-15,6-6 4 16,4-7-3-16,-8-12 0 16,3-6-5-16,-2-12-3 15,-7-5 2-15,-4 0 2 16,-7-9 4-16,-4-16 2 16,-8 0 2-16,-8-6 2 15,-9-1 0-15,0-2-4 16,-5 4 1-16,-22 2-5 15,-6 8-27-15,-5 6 14 0,1 7-4 16,-1 7 5 0,7 0 3-16,4 0 4 15,7 0 9-15,13 0-9 16,3 3 9-16,4-1 0 16,0-2-6-16,0 2-2 0,21 2 6 15,8-1 4-15,6 0 0 16,0 1 15-16,1-2-2 15,-5 4-1-15,-2 2-6 16,-2 1 0-16,-8 5 3 16,2 4 1-16,-5 3 9 15,-6 5 12-15,1 2-17 16,-6 4 12-16,0-2-10 16,-5-2 11-16,0-2-9 15,0-1-5-15,0-7-12 16,0-2 3-16,0-8 0 15,0-3-4-15,0-3-9 0,0-2-56 16,0 0-67-16,0-3-16 16,8-23-566-16</inkml:trace>
  <inkml:trace contextRef="#ctx0" brushRef="#br0" timeOffset="172405.02">5140 10372 461 0,'0'0'104'0,"0"0"-38"0,0 0 30 15,0 0-5-15,0 0 1 16,0 0-20-16,0 0-12 16,0 0-15-16,0 0-3 15,0 0 3-15,0-9-17 16,-15-3-24-16,-10 1 4 16,-4 4 5-16,-7 5-3 15,1 2-8-15,-1 0 4 16,7 2-6-16,2 18 0 15,5 6-2-15,6 10 0 16,9 4-3-16,7 2 3 16,14-4 0-16,26-8-8 15,14-8 8-15,8-10-3 0,3-12 2 16,-3 0-49-16,-2-5-74 16,-4-21-234-16</inkml:trace>
  <inkml:trace contextRef="#ctx0" brushRef="#br0" timeOffset="173856.63">9322 10483 313 0,'0'0'349'0,"0"0"-255"15,0 0 28-15,0 0-34 16,0 0-42-16,0 0-13 15,-38-16-4-15,32 13-8 16,0-6 10-16,6 1 18 16,0 0-8-16,0-1-13 15,0-3-14-15,8 3-9 16,7 1-2-16,5-2 0 16,1 4-1-16,-2 2 0 15,-3 4 2-15,-1 0-2 16,-1 0 0-16,-1 8-2 0,-6 14 2 15,-5 4-1-15,-2 2 3 16,0 4-2-16,-7 2 0 16,-12 0 0-16,-8 0-2 15,-4-4 0-15,2-2 0 16,2-9 3-16,9-6-3 16,11-8 2-16,5-3-1 15,2-2 0-15,0 0-1 16,17 0-11-16,33-7-24 15,12-8-17-15,7 3-26 16,7-5-66-16,5 3-136 16,-4 1-349-16</inkml:trace>
  <inkml:trace contextRef="#ctx0" brushRef="#br0" timeOffset="174821.34">10343 10325 432 0,'0'0'134'16,"0"0"-37"-16,0 0 7 0,0 0-43 15,0 0-8-15,0 0 1 16,-2 0-21-16,2 0-5 16,0 0 0-16,0 0 8 15,0 0-7-15,0-4 2 16,0-8-29-16,0-3 8 16,9 2-6-16,6-1 5 15,5 0-1-15,3 4 13 16,1 3-8-16,5 2 4 15,0 0-1-15,3 5 3 16,-9 0-15-16,-2 0-3 16,-7 5-1-16,-8 15-1 0,-4 6 1 15,-2 6 4 1,0 4 0-16,-18 0-2 0,-11-4 0 16,-9-1-2-16,1-2 5 15,-6-5-3-15,1-6 1 16,6-6-1-16,7-2 1 15,11-5 5-15,7-4 5 16,9-1 1-16,2 0 3 16,0 0-8-16,0 0 3 15,0 0 0-15,13 0-5 16,18 0-3-16,23 0-4 16,17-6 0-16,7 0 0 15,7-3-9-15,0 2-68 0,-1 3-135 16,-1 3-253-1</inkml:trace>
  <inkml:trace contextRef="#ctx0" brushRef="#br0" timeOffset="176020.69">11739 10299 309 0,'0'0'171'0,"0"0"-143"15,0 0 61-15,0 0 2 16,0 0-17-16,0 0-2 16,2 0 12-16,-2 0-28 15,0 0-16-15,0 0-8 16,0 0 6-16,0 0 9 16,0-10 28-16,0-6-17 15,0-4-51-15,-2-4 7 16,-6 0-5-16,-5 0-6 15,0 3 4-15,-5 5-6 16,-9 8-2-16,0 7-3 0,-4 1 0 16,0 0-6-1,2 7-6-15,4 13 8 0,12 4 3 16,7 0 1-16,6 5-4 16,0-3 4-16,2 2-3 15,17 2-1-15,20-2 6 16,3 2 2-16,3 0-2 15,-1-2 2-15,1 2 0 16,-11-2 0-16,-13-3-1 16,-7-5 1-16,-12-2-5 15,-2-5-6-15,-8-1-12 16,-29 0 6-16,-5-3-2 16,-2-5-18-16,-1-3 18 15,5-1 13-15,9 0 2 16,6-14 8-16,17-12-4 0,8-6 0 15,0-5-5-15,21 0 4 16,22 2-3-16,13 8-1 16,2 9-19-16,-1 5-35 15,1 6-26-15,-8 2-64 16,-15 5-309-16</inkml:trace>
  <inkml:trace contextRef="#ctx0" brushRef="#br0" timeOffset="178606.21">316 11032 224 0,'0'0'287'0,"0"0"-246"0,0 0 8 15,0 0 13-15,0 0-30 16,0 0 2-16,-22 0 1 16,20 0 5-16,0 3-6 15,-1-3-16-15,-2 2-8 16,-1 0-1-16,-3 2 4 15,3 0 7-15,-2-2 2 16,6 0-5-16,2-2-4 16,0 0-2-16,0 0-4 15,0 0 7-15,0 4-10 16,10 2 15-16,11 0 14 16,13 2 0-16,9-2 3 15,10 2-19-15,8-1 1 16,7-4-2-16,12 1-4 0,17 0 1 15,3-1-10-15,4-3 3 16,-1 0-1-16,-5 0-5 16,2 0 6-16,3 0-4 15,1-3 8-15,6-5-9 16,-10 5 4-16,-4 0-5 16,-5 0 1-16,-8 3-1 15,-2 0 0-15,-2 0 0 16,-3 0 2-16,4 0-2 15,5 0 2-15,4-1 2 16,9-3 0-16,10 2-2 0,-4-3 0 16,-8 3 0-16,-5 1-2 15,-13 1-4-15,-4 0 4 16,2 0 0-16,-1 0 0 16,6 0-2-16,-1-4 2 15,5 2 0-15,1 0 0 16,8 2 1-16,3-3 0 15,-2 3-1-15,1 0 1 16,-5 0 4-16,1-5-5 16,-3 3-1-16,2-3 1 15,7-3 0-15,0 3 3 16,1-2-3-16,-1 4-4 16,-3-3 4-16,-1 1-2 15,0 2 4-15,-5 1-5 16,-4 0 3-16,-5-1 0 0,-2 1 0 15,-4 2 0-15,-3-2 0 16,-7 2 1-16,3 0 1 16,0 0-2-16,0 0 1 15,0 0 0-15,2 0-1 16,0 0 0-16,9 0 0 16,7 0 1-16,9 0-1 15,6 0 4-15,-5 0 0 16,1 0-4-16,-9-5 2 15,-11 3-6-15,-7-5 7 16,-4 3-6-16,-1 1 2 16,1-1 1-16,0 0-1 0,6 1 1 15,0 3 0-15,8-1 0 16,-4 1 1-16,6-3-1 16,-1 3 0-16,2-1 2 15,-1-4 0-15,-5 3-2 16,-1-1-1-16,-2-1 1 15,-1-1 0-15,-1 1 2 16,0 3-1-16,1-2-1 16,-1 3 0-16,1-1-3 15,-5-2 4-15,0 2-1 16,-1-4 0-16,-1 3-4 16,-7 0 4-16,-9 1 0 15,-5-2 0-15,-8 3 0 0,0 0 0 16,-2 0 2-16,1 0-1 15,5 0 0-15,3 0 1 16,1 0 2-16,3 3 7 16,2-3-8-16,0 0 0 15,0 0-2-15,2 0 1 16,1 0 0-16,-1-3 1 16,4-2-1-16,-1-2-2 15,-5 1 1-15,2-1-1 16,-4 0 1-16,-5-3 0 15,3 4 4-15,2 0-3 16,2 1-2-16,3 0 0 0,8 3 7 16,0 0-7-1,-7 2-3-15,3 0 1 0,-7-3 4 16,3 3-6-16,-2 0 8 16,2 0-9-16,-3-3 6 15,2 1-1-15,-2-2 0 16,3 1 0-16,-8 0 0 15,0-1-1-15,-3 2 1 16,-1 0 1-16,-3 0-1 16,0 2 0-16,-4 0 0 15,-4-2 1-15,-3 2-2 16,1-2 2-16,4-1-1 16,10 3 0-16,7-1-1 15,10 1 1-15,7 0 5 16,-5 0-4-16,-6 0 0 0,-11 0-1 15,-12 0 1-15,-5 0-1 16,-8 0 1-16,-5 0 0 16,-1 0-1-16,1 0 3 15,3 0-2-15,3 0-1 16,4 0 0-16,-3 0 0 16,5 0-1-16,-6 0 2 15,8 0 0-15,0 0 0 16,-4 0 1-16,1 0 7 15,0 0-8-15,3 0 1 16,6-2-1-16,6 0 0 16,7 0 0-16,12 2-1 0,0 0 0 15,7 0 0-15,-7 0 0 16,-9 0 1-16,-9 2 2 16,-9-2-3-16,-6 0 0 15,-12 0-1-15,-7 0 2 16,2 0-1-16,-2 0 2 15,5 0 2-15,5 0-2 16,-1 0-2-16,10 0-1 16,-7 0 1-16,2 0 2 15,-9 0-1-15,0 0-1 16,-9 0 3-16,3 0 1 16,-5 0 1-16,2 0-2 15,0 0-1-15,3 0 2 0,2 0-4 16,-1 0-3-1,1 0 3-15,-7-2 0 0,0-3-3 16,-7-4-42-16,-28-5-172 16,-28-10-298-16</inkml:trace>
  <inkml:trace contextRef="#ctx0" brushRef="#br0" timeOffset="179705.16">942 11502 482 0,'0'0'126'0,"0"0"-41"16,0 0 46-16,0 0-29 15,0 0-33-15,0 0 5 16,0 0-4-16,11-17 6 15,-11 17-22-15,0 0-25 16,2 0-15-16,6 15-9 16,-2 21-2-16,5 12 17 15,1 4-7-15,-4 1-10 16,-1-7-1-16,-5-6-2 16,-2-10-1-16,0-4-8 15,0-8-27-15,0-4-68 16,-4-8-20-16,-5-6-6 0,-5 0-83 15,-5-4-349-15</inkml:trace>
  <inkml:trace contextRef="#ctx0" brushRef="#br0" timeOffset="180258.11">770 11721 674 0,'0'0'180'0,"0"0"-102"16,0 0-27-16,0 0-18 16,0 0-5-16,137-37-6 15,-102 33-9-15,3 0-8 16,3-1-5-16,3-2 0 16,1-1-1-16,-3 2 0 15,-4-2-1-15,-7 4-3 16,-11-1-2-16,-9 0 3 15,-7 1 1-15,-2 1 3 16,-2-4 5-16,0-3-4 16,0 0-1-16,0-2 2 15,0-2-2-15,0 1 0 16,0 1 1-16,0-2 0 16,0 2 7-16,-2 1 4 15,-2 2 20-15,0 6 6 0,2 1 12 16,2 0-13-16,0 2 1 15,0-2-21-15,0 2 3 16,0 0-3-16,0 0-3 16,0 0-2-16,0 0-3 15,0 0-7-15,0 0 4 16,0 0 4-16,0 0-6 16,0 0-3-16,0 0 4 15,0 0 4-15,0 0-4 16,0 0 1-16,0 0-4 15,0 9-2-15,0 23 1 16,2 15-1-16,14 13 0 0,-3 2 1 16,-2 3-4-1,-4-5-4-15,2-11-85 0,-3-8-229 16</inkml:trace>
  <inkml:trace contextRef="#ctx0" brushRef="#br0" timeOffset="182206.52">4685 11418 888 0,'0'0'102'15,"0"0"-33"-15,0 0 20 16,0 0-18-16,0 0-38 16,0 0-6-16,0-6-5 15,0 6-8-15,0 14-8 16,0 18 9-16,0 7-1 15,-11 7-4-15,2 5-7 16,0-1 2-16,0-1-5 16,5-9 0-16,2-6 1 0,2-8-1 15,0-8-1-15,0-8 1 16,2 0-1-16,16-4 1 16,6-4 0-16,7-2 0 15,10 0-1-15,1 0-13 16,3 0-54-16,-3-6-84 15,-7-8-5-15,-6 0-158 16</inkml:trace>
  <inkml:trace contextRef="#ctx0" brushRef="#br0" timeOffset="182430.85">4612 11729 707 0,'0'0'141'16,"0"0"-54"-16,0 0-30 16,0 0-32-16,0 0-2 15,0 0 1-15,143-53-9 16,-99 39-12-16,1 2-3 16,-7 0-17-16,-9 0-65 15,-12-1-72-15,-15-4-16 16,-2-1-53-16</inkml:trace>
  <inkml:trace contextRef="#ctx0" brushRef="#br0" timeOffset="182626.18">4605 11396 641 0,'0'0'169'0,"0"0"-38"15,0 0-32-15,0 0-44 16,0 0-27-16,0 0-17 15,87-53-10-15,-32 40 2 16,-1 4-1-16,-2 6-2 16,-13 3-56-16,-5 0-68 15,-14 12-84-15,-16 9-217 16</inkml:trace>
  <inkml:trace contextRef="#ctx0" brushRef="#br0" timeOffset="182836.51">5064 11881 940 0,'0'0'122'0,"0"0"-80"16,0 0 66-16,0 0-31 15,0 0-59-15,0 0-10 16,36 58-6-16,-63-21-2 15,-27 2-1-15,-10-6-175 0,1-10-249 16</inkml:trace>
  <inkml:trace contextRef="#ctx0" brushRef="#br0" timeOffset="183457.61">5459 11471 847 0,'0'0'147'0,"0"0"-55"15,0 0 22-15,0 0-39 16,0 0-37-16,0 0-11 16,-7-9-10-16,7 9-9 15,0 18-7-15,0 16 2 16,0 12 5-16,9 7-1 16,0-4-6-16,-5-1 0 15,0-10-2-15,-4-13 1 16,0-9-2-16,0-11-6 15,0-5 0-15,0 0 4 16,0 0 3-16,0-3 1 0,0-23 1 16,0-9-1-1,0-11 0-15,-2-5-4 0,-2-2 4 16,-3 3 3-16,7 10 0 16,0 8-6-16,0 6 3 15,0 8 0-15,0 0 3 16,5 5-1-16,3 6 1 15,0-1-2-15,0 4 0 16,1 0 0-16,-5-1-1 16,10 4 0-16,-3 1 0 15,7-3-3-15,7 3 3 16,4 0-1-16,2 0 1 16,0 0-1-16,3 0-4 15,-1 4-22-15,-2 5-13 16,-6 0-70-16,-8-1-16 0,-15 3-50 15,-2-3-52-15,-4 4-176 16</inkml:trace>
  <inkml:trace contextRef="#ctx0" brushRef="#br0" timeOffset="183678.03">5461 11572 608 0,'0'0'116'0,"0"0"34"16,0 0-39-16,0 0-52 0,0 0-19 15,0 0 46-15,52 8-4 16,-17-8-62-16,7 0-20 16,5-2 0-16,4-7-118 15,-2 0-74-15,-1-1-351 16</inkml:trace>
  <inkml:trace contextRef="#ctx0" brushRef="#br0" timeOffset="185842.78">9266 11468 631 0,'0'0'133'0,"0"0"21"15,0 0-55-15,0 0-32 16,0 0-11-16,0 0 1 16,0-12-9-16,0 10-18 15,0 2-10-15,0 0-9 0,0 0-3 16,0 0 1-16,0 0-1 15,0 0-1-15,0 0-2 16,0 0-4-16,0 2-1 16,0 18 0-16,0 14 0 15,-9 11 3-15,1 6-3 16,-6 5 1-16,1-1-1 16,-3-9 2-16,1-8 0 15,3-10-2-15,3-10-1 16,3-8 1-16,4-4 1 15,-3-4 1-15,5-2-1 16,0 0 2-16,0 0 4 0,-2 0-2 16,0 0 1-1,2-5-5-15,0-2 3 0,0 1-4 16,0-1-2-16,24-2 0 16,9 1 0-16,8-3 0 15,7 6 1-15,-3 0 1 16,4 4 0-16,-6-2-9 15,-10 3-5-15,-8 0-13 16,-10-1 2-16,-9-2-2 16,-6 2-3-16,0-1 5 15,0 2 10-15,0-2 5 16,0-2-4-16,0-2 7 16,-15-5-1-16,7-1 5 15,-6-1 3-15,-1-4 0 16,1-2 2-16,1 1 2 0,-1 0 10 15,5 3 23-15,-2 7 3 16,9 4 3-16,0 2-5 16,0 2-8-16,2 0-17 15,0 0-5-15,-3 6-8 16,3 28 0-16,0 13 5 16,0 4 0-16,0 3 3 15,7-1-5-15,0-10-3 16,-1-8-1-16,-4-7-6 15,-2-6-34-15,5-8-52 0,-3-9-136 16,3-5-410 0</inkml:trace>
  <inkml:trace contextRef="#ctx0" brushRef="#br0" timeOffset="186690.26">10325 11400 326 0,'0'0'228'0,"0"0"-151"15,0 0 26-15,0 0 18 16,0 0-28-16,0 0-25 15,0-36-6-15,0 36 0 16,0 0 5-16,0 0-3 16,0 0-24-16,0 0-16 15,0 14-13-15,0 18 4 0,0 9 9 16,-2 2-16-16,-9-3-7 16,-1-6 0-16,-1-6-1 15,7-9 1-15,-2-8 2 16,8-9-2-16,-2-2 0 15,2 0 3-15,0 0 2 16,0 0-5-16,0-2 3 16,0-11-4-16,0-4 1 15,0 5-3-15,14 0 2 16,3 2-4-16,12 3-2 16,10 2 4-16,-1 3 2 15,4 2 0-15,-5 0-3 16,4 0-1-16,-8 0-13 0,-4 0-8 15,-8 0 1 1,-8 0-13-16,-7 0 4 0,-6 0-12 16,0 0-2-16,0 0 15 15,0 0-1-15,-13-8-2 16,-3-3 35-16,3 0 0 16,-1-1 0-16,6 3 4 15,-5-3 8-15,1 5 10 16,1-3 18-16,3 2 6 15,2 2 16-15,4 2-13 16,2 2-13-16,0 2-11 16,0-2-14-16,0 2-6 0,0 0-4 15,0 16 2-15,0 19-3 16,0 16 6-16,0 2-3 16,0 5-3-16,0-7-1 15,0-3-32-15,0-5-100 16,0-13-130-16,0-8-650 15</inkml:trace>
  <inkml:trace contextRef="#ctx0" brushRef="#br0" timeOffset="187515.77">11604 11426 611 0,'0'0'127'0,"0"0"26"0,0 0-31 15,0 0-54-15,0 0-14 16,0 0 0-16,0-12-6 16,0 12-23-16,-2 8-16 15,-2 21 1-15,-3 14 32 16,3 9-21-16,0 3-14 15,-4-6-5-15,6-6-2 16,-2-15 0-16,4-10-5 16,0-6-9-16,0-7-34 15,0-5-52-15,8 0-22 16,19-8-40-16,2-18-248 16</inkml:trace>
  <inkml:trace contextRef="#ctx0" brushRef="#br0" timeOffset="187872.44">11845 11454 899 0,'0'0'97'16,"0"0"21"-16,0 0-5 16,0 0-66-16,0 0-24 15,0 0-15-15,-4 0-3 16,-5 26-5-16,-3 11 6 15,10 6-2-15,2 1-1 16,0-1-1-16,8-4-1 0,13-7-1 16,6-7 1-1,4-12 1-15,5-11 0 0,7-2 1 16,-1-10 17-16,1-20-10 16,-8-6-2-16,-6-10-2 15,-16-6 0-15,-13-3-3 16,-4-3 2-16,-32 6-3 15,-7 14-2-15,-1 12-2 16,-3 17-15-16,-4 9-12 16,4 5-64-16,-9 34-77 15,8 7-166-15</inkml:trace>
  <inkml:trace contextRef="#ctx0" brushRef="#br0" timeOffset="190470.01">10 12273 363 0,'0'0'198'16,"0"0"-137"-16,0 0 32 15,0 0-19-15,0 0-10 16,0 0-16-16,0 0-17 0,0 7-2 16,0-3-6-1,0 2 28-15,0 2-18 0,0 2 4 16,0-2-8-16,6 1 7 16,33-2-14-16,22 0-9 15,10-2-4-15,11 2-1 16,5-2-6-16,7-3 10 15,12-2 11-15,2 0-11 16,12 0 2-16,9 0 2 16,0 0-6-16,4 0-3 15,-9-2 3-15,1-3-10 16,-2 0 3-16,-1 3-3 16,1 0-2-16,-5 0 2 15,2 2 2-15,-4 0 2 16,-5 0-4-16,-1 0 0 0,4 0 0 15,11 0 3-15,-1-1-2 16,3-1-2-16,-6-3 2 16,-10 3-2-16,5-2 1 15,2 0 0-15,-4-2 0 16,-3 0 2-16,1-2-1 16,-5-1 1-16,-2 2-1 15,-5 1 3-15,-6 2-4 16,-7 1-1-16,-10 2 1 15,-1-1 1-15,2-1 1 16,2 3-2-16,-1-1 0 16,-2 1-2-16,6 0 2 0,2 0 0 15,4 0 0-15,5 1-1 16,-1 8 1-16,5-1 1 16,-4 1-1-16,-5-2 1 15,-2-2 1-15,-4 2-2 16,-1-1 0-16,0-2 3 15,-1 0-3-15,-4 0 1 16,0 0-1-16,-4-1 1 16,1-1 0-16,-5-1 3 15,0 1-4-15,-5-2 1 16,1 0 0-16,0 0-2 16,-5 0 1-16,5 0-2 15,-1 0 2-15,3 0 0 0,4 0 1 16,5 0-1-1,7 0 0-15,-3 0 0 0,0 0 0 16,-4 0-1-16,-2 0 1 16,-3 0 1-16,1 0 0 15,-3 0 0-15,-1 0-1 16,9 0 4-16,-6 0-4 16,0 0 0-16,1 0 0 15,3-2 0-15,3-1 0 16,6-2 2-16,-3-1-2 15,-3 0 0-15,-7-2-4 16,-4 1 4-16,-7 4 2 0,3-3-2 16,-1 0-4-16,0 2 4 15,8-2-1-15,-3-1 0 16,2 4 1-16,3-3-1 16,3 2 0-16,3 0 0 15,2 2 1-15,-4 2 0 16,-5 0 0-16,-2 0 0 15,-9 0-2-15,-2-2 1 16,0-3 0-16,7 0 0 16,-3-2-1-16,17 4 2 15,1-3 1-15,6 4-1 16,4 0 0-16,-16 2-5 16,-10 0 1-16,-8 0 4 15,-12 0 0-15,-3 0-1 16,-1-1 1-16,0-4 0 0,3 5 4 15,1-2-4-15,3 2-2 16,4 0 1-16,7 0 0 16,4 0 1-16,5 0 1 15,0 0-1-15,2 0 0 16,0 0 0-16,-7 0 1 16,1 0-1-16,-3 0-1 15,-11 0 1-15,-2 0 1 16,-9 0 1-16,-11 0-1 15,-3 0-1-15,1 0 0 16,-3 0 0-16,7 0 0 16,0-2-1-16,0-2 1 0,7 2 1 15,-5 2-1-15,2 0-1 16,-2 0 1-16,9 0 1 16,3 0-1-16,1 0 0 15,6 0-1-15,-6 0 1 16,1 0-5-16,-12 3 5 15,5 2 0-15,-9-1-1 16,-11 0 0-16,-3-4 0 16,-1 2 1-16,-3-2 1 15,0 0 0-15,5 2-1 16,-1-2 1-16,-1 0-1 16,3 0-1-16,-1 0 1 15,5 0 0-15,-2 0 3 0,-1 0-5 16,7 0 2-16,-8 0 0 15,-1 0 0-15,-1 0 0 16,-3 0 0-16,-5 0 0 16,-3 0 0-16,-4 0 5 15,0 0-5-15,0 0 0 16,0 0 0-16,0 2-2 16,0-2-1-16,0 0 5 15,0 0-4-15,0 0-8 16,0 0-1-16,0 0-23 15,-15 4-71-15,-14-4-46 16,-12 0-353-16</inkml:trace>
  <inkml:trace contextRef="#ctx0" brushRef="#br0" timeOffset="191688.23">1094 12784 756 0,'0'0'193'16,"0"0"-96"-16,0 0-14 16,0 0-40-16,0 0-31 15,0 0-2-15,4 30 30 16,-2-2 17-16,1 8-22 16,-3 2-14-16,0 2-15 15,0-4-5-15,0-2-1 16,-3-5 0-16,-5-9 2 0,-1-3-4 15,-3-8-16-15,4 0-22 16,-5-6-26-16,-3-3 24 16,-5 1 10-16,-6-1 11 15,-6 0 5-15,2 0 16 16,9 0-2-16,4 0 2 16,10 0 0-16,5 0 0 15,3 0 4-15,0 0 14 16,0 0 3-16,0 0-10 15,5 0 2-15,17 4 27 16,7 0 18-16,11 0-26 16,6-2-8-16,6 0-3 0,4-2-13 15,-7 0-3-15,-5 0-5 16,-6 0 0-16,-9 0-4 16,-2-4-16-16,-9-6-42 15,-5-2-96-15,-4-3-13 16,-9-4-166-16</inkml:trace>
  <inkml:trace contextRef="#ctx0" brushRef="#br0" timeOffset="191937.67">822 12731 781 0,'0'0'140'0,"0"0"-67"16,0 0-9-16,0 0-10 16,143-8 19-16,-83 2 10 15,5 3-37-15,-3-2-26 16,-4 3-12-16,-10 2-8 16,-11 0-1-16,-10 0-10 15,-12 0-56-15,-9 0-63 16,-1 0-41-16,-5 0-226 15</inkml:trace>
  <inkml:trace contextRef="#ctx0" brushRef="#br0" timeOffset="193140.67">4805 12668 642 0,'0'0'131'0,"0"0"-13"15,0 0 23-15,0 0-35 16,0 0-1-16,0 0-36 16,16-21-32-16,-16 21-12 15,0 0-20-15,5 24 2 16,-3 12 12-16,-2 10-1 15,0 0-14-15,0-3-4 0,0-7 0 16,0-9 0 0,0-5-12-16,-7-8-25 0,7-7-34 15,-2-5-105 1,0-2-34-16,0 0-139 0</inkml:trace>
  <inkml:trace contextRef="#ctx0" brushRef="#br0" timeOffset="193436.11">4634 12609 748 0,'0'0'145'16,"0"0"-63"-16,0 0-11 16,0 0-26-16,144-20 7 15,-81 20-1-15,0 7-14 0,-6 10-14 16,-5 7-10-16,-12 0-8 15,-11 4-2-15,-11-2 5 16,-12 5-2-16,-6 0-2 16,-13 1 8-16,-27 5 6 15,-15-5 2-15,-8-6-16 16,1-5 1-16,6-9-3 16,9-8-4-16,9-4-13 15,7 0-92-15,8-11-109 16,15-14-346-16</inkml:trace>
  <inkml:trace contextRef="#ctx0" brushRef="#br0" timeOffset="195121.09">9179 12707 562 0,'0'0'240'15,"0"0"-100"-15,0 0-36 16,0 0-28-16,0 0-12 15,0 0 3-15,0 0-19 16,-13-42-18-16,24 31-19 16,11-2-6-16,7 3 2 15,7 0-2-15,-1 4 2 16,-1 6 4-16,-5 0-6 16,-7 0-1-16,-6 6-3 15,-3 12 1-15,-11 8-2 16,-2 4 4-16,0 4-3 15,-8 2 0-15,-21 0-1 16,-5 2 2-16,-9-3 1 0,4-8-1 16,1-1-2-16,5-7 2 15,6-6 2-15,6-1 0 16,15-7 2-16,4-3 0 16,2-2 0-16,0 0 0 15,0 0-4-15,0 0 2 16,22 0 0-16,20 0 3 15,16 0-7-15,5-4 4 16,1-2-4-16,-6 4-5 16,0 0-44-16,-2 2-96 15,4 0-276-15</inkml:trace>
  <inkml:trace contextRef="#ctx0" brushRef="#br0" timeOffset="195936.66">10396 12522 708 0,'0'0'162'16,"0"0"-102"-16,0 0 2 16,0 0-27-16,0 0 22 15,0 0-26-15,-44 77-7 16,31-57-3-16,3-8-12 15,10-6-4-15,0-4-1 16,0-2 8-16,0 0 19 0,0 0 5 16,10 0 5-1,9 0-20-15,17-6-12 0,2-2-4 16,9 0-5-16,-2 1 0 16,-3 7 4-16,-5 0-4 15,-3 3 1-15,-10 17 0 16,-3 8-1-16,-17 4-1 15,-4 1 0-15,0 2 1 16,-20-5 7-16,-14-3-5 16,-3-8 0-16,-7-5 4 15,-6-3-4-15,8-8-1 16,-1-3-1-16,6 0-2 16,8 0-25-16,6-22-33 15,12-7-70-15,7-10-48 0,4-1-212 16</inkml:trace>
  <inkml:trace contextRef="#ctx0" brushRef="#br0" timeOffset="196035.81">10396 12522 675 0</inkml:trace>
  <inkml:trace contextRef="#ctx0" brushRef="#br0" timeOffset="196136.97">10396 12522 675 0,'16'-6'255'0,"-12"5"-182"0,10 1 29 15,8-2-30-15,13 0-28 16,17-1-20-16,4 1-14 16,6 2-10-16,3 0-12 0,-1 0-113 15,4 5-90-15,-4 10-306 16</inkml:trace>
  <inkml:trace contextRef="#ctx0" brushRef="#br0" timeOffset="196920.5">11818 12814 680 0,'0'0'114'16,"0"0"20"-16,0 0-36 15,0 0-31-15,0 0-22 16,52-114 16-16,-46 85-6 15,1-3-10-15,-7-2-21 16,0 2-4-16,0 0-19 16,-22 6 3-16,-7 8-1 15,-2 6-4-15,-8 10 2 16,6 2-2-16,2 0 0 16,4 6 0-16,10 9 0 15,1 3-2-15,9 7-2 16,7 1 3-16,0 2 2 0,0 4 0 15,23 3 0-15,8-3 4 16,2 3-4-16,7-3 0 16,1-2-1-16,-8-4 2 15,-4-6-2-15,-9-1 1 16,-11-5-3-16,-9 0 1 16,0 1 1-16,-9 2 1 15,-25-2 0-15,-1-2 3 16,-7-4-3-16,1-6 0 15,8-3 0-15,6 0 0 0,7-12 0 16,18-13 0-16,2-7-1 16,7-6-1-16,28-3-21 15,17 2-20-15,6 10-37 16,2 9-8-16,-7 9-14 16,-17 3-132-16,-12 4-527 15</inkml:trace>
  <inkml:trace contextRef="#ctx0" brushRef="#br0" timeOffset="199469.29">109 13508 191 0,'0'0'123'0,"0"0"-35"16,0 0 21-16,0 0-33 16,0 0-22-16,0 0-9 0,-16 12 5 15,12-9 8-15,-3 3 7 16,-2 2-23-16,0-2-4 15,0 2-23-15,1-2-5 16,-2-2-4-16,-1 4-2 16,5-2-1-16,-2 2 1 15,6-4-3-15,2 1 2 16,0-4 1-16,0-1 1 16,0 0-1-16,0 0 4 15,0 0 6-15,0 4-5 16,0 0 4-16,2 0 30 15,25 0 14-15,14 1-4 16,10-4-6-16,11 1-8 16,8 0-23-16,3 1-6 15,10-3-2-15,4 2-1 0,9 0-1 16,8-1 3-16,12-1 1 16,4 0-7-16,-8 0 4 15,-5 0-6-15,-10 2 0 16,-5 0-1-16,-3 0-3 15,-2-2 3-15,-6 0 3 16,-4 3-2-16,4-3 0 16,-3 0-1-16,4 0 2 15,1 0 0-15,-3-3-1 16,-2 1 1-16,-6-2-2 0,-5 4 1 16,-5-1 1-16,-4 1 0 15,0 0 0-15,2-2-1 16,7 2-1-16,4 0-1 15,5-2 1-15,4-3 2 16,-4 2-2-16,2-2 0 16,-2 1-4-16,2 0 4 15,2 3 2-15,-4-2-2 16,-1-1-5-16,0 3 5 16,-4-2 0-16,-3-1 1 15,2 2-1-15,1-1 0 16,2 1 4-16,10-3-4 15,4 0-2-15,5-2 2 16,3 0 3-16,5-4-3 16,-1 2 2-16,-10 2-1 0,-5 2-1 15,-12-2 0-15,-9 0 0 16,-10 4-1-16,0-3-2 16,-1 3 3-16,4 0 0 15,6 1 0-15,7 2 1 16,16 0-1-16,10 0-3 15,5 5 3-15,12 7 9 16,-10 5-7-16,-3-3-2 16,-12 2 2-16,-5-5-2 15,-8-2 0-15,-5-1 1 16,-7-4-1-16,3-2 2 16,-3 1-1-16,7-3-1 0,3 0 1 15,1 0 2-15,6 1-3 16,-4 2 0-16,3-2-1 15,12 3-3-15,5 0 7 16,13-2-6-16,5 5 1 16,5-4 2-16,2 2 0 15,5-1 0-15,0 1 0 16,-7 0 2-16,-4-1-1 16,-10-3 2-16,2-1-2 15,-6 0 2-15,0 0-3 16,1 0 0-16,-6 0-1 15,3 0-1-15,0 0-3 16,1 5 5-16,-3-1-2 16,-5 0 2-16,-4 0 0 0,-5 0 0 15,-4-3 2-15,5-1-2 16,-8 0 1-16,10 0-1 16,2 0 1-16,5 3 2 15,1 3-3-15,1-1 0 16,4 2 0-16,-5 0 4 15,-1 0-4-15,-12-1 0 16,-7-1-1-16,-7-2-1 16,-9-3-2-16,-3 0 4 15,-7 0 0-15,-7 0 0 16,-5 0 0-16,-6 0 0 0,0 0 0 16,0-7 1-1,-4 3-1-15,0 1 4 0,2-1-4 16,-4-1-3-16,12 3 3 15,2-1 0-15,5 1 0 16,14 0-1-16,2-3 1 16,0 5 0-16,9 0 4 15,4 0-4-15,3 0-1 16,1 5 1-16,-5 1 0 16,-10-1 1-16,-3-2-2 15,-3 1 2-15,-9-4-1 16,-3 0 0-16,-6 0 0 15,-7 0 3-15,-2 0-3 0,-5 0-1 16,-5 0 1 0,8 0 1-16,-2-2-1 0,6 2-2 15,2 0 1 1,2 0-1-16,9 0 2 0,3 0 0 16,5 0-5-16,-2 0 2 15,6 0 2-15,-6 0 1 16,4 0-2-16,-11 0 3 15,-8 0-4-15,-9 0 2 16,-4 0 1-16,-4 0 0 16,6-2 1-16,-2-1 3 15,9 1-8-15,9 0 7 16,9 2-3-16,4 0 0 16,5 0-4-16,-7 0 3 0,-9 0 1 15,-11 0 0-15,-11 0 0 16,-5 0 2-16,-1 0 1 15,-6 0-6-15,5 0 3 16,1 0 0-16,3 0 0 16,1 0 3-16,-1 0-3 15,-2 0-1-15,-8 0 1 16,2 0-1-16,-7 0 1 16,0 0-1-16,0 0 0 15,0 0-3-15,0 0 3 16,0 0-11-16,0 0-20 15,-9 2-44-15,-11 7-78 16,-7-2-265-16</inkml:trace>
  <inkml:trace contextRef="#ctx0" brushRef="#br0" timeOffset="201438.02">1167 14215 514 0,'0'0'144'15,"0"0"-15"-15,0 0 17 16,0 0-66-16,0 0-33 16,0 0-6-16,0 0 11 15,-2 0 1-15,2 0-2 16,0 0-10-16,0 0-13 16,20 0-8-16,20-3-5 15,14-6 1-15,15-1-6 16,7 0-4-16,1 2-2 15,2-1-3-15,-12 4 0 16,-9 1 0-16,-21 1-1 0,-16 3-2 16,-15 0-19-1,-6 0-5-15,0 0-2 0,-25 0-10 16,-6 0-44-16,-4 0 16 16,1 0 27-16,3 0 2 15,7 0 15-15,8 0 14 16,5 0 8-16,6 0 4 15,3 0 14-15,2 0 15 16,0 0 3-16,0 0-4 16,0 0-4-16,0 0-3 15,-2 0 6-15,0 0-7 16,2 0-6-16,0 0-4 16,0 0-3-16,0 7-4 15,-2 9 18-15,0 12-11 0,2 5-8 16,0 6 5-16,0 5-9 15,0 4 1-15,0 5-2 16,0-5-1-16,0-2 0 16,0-10 1-16,0-8 0 15,0-8-2-15,0-12 2 16,0-3-1-16,0-4 1 16,0-1 2-16,0 0-1 15,0 0 2-15,-9 0-3 16,-5 0 4-16,-5 0-5 15,-2 0-2-15,1 0 2 16,-3 0 0-16,0 0 0 16,-6-1 0-16,-5-11-6 0,-2 1 1 15,5 1 5-15,9 5-4 16,4-4-3-16,7 5 3 16,4 0-13-16,2-2-44 15,5 4-69-15,0-5-43 16,0 0-272-16</inkml:trace>
  <inkml:trace contextRef="#ctx0" brushRef="#br0" timeOffset="202190.34">4360 13946 473 0,'0'0'345'0,"0"0"-206"15,0 0-16-15,0 0-13 16,0 0-31-16,0 0-37 15,0-14-18-15,0 14-11 16,0 7-4-16,0 22-6 16,0 9 18-16,0 8-3 0,0 1-16 15,0-5 1-15,0-8-3 16,0-4-2-16,0-9-15 16,-5-6-24-16,3-5-28 15,-3-6-68-15,5-4 23 16,-8 0-29-16,-8-4-148 15</inkml:trace>
  <inkml:trace contextRef="#ctx0" brushRef="#br0" timeOffset="202621.08">4139 14141 479 0,'0'0'181'16,"0"0"-41"-16,0 0 12 0,0 0-75 15,0 0-37-15,0 0-28 16,51-38 16-16,-11 31 5 15,14-2-6-15,8 1-15 16,7 4-11-16,-1-2 0 16,-6 1-1-16,-16 2 0 15,-12-1-1-15,-16-3-7 16,-12 4 8-16,1-3 0 16,-5-2 3-16,1-7-3 15,-3 1-1-15,0-1-5 16,0-3 4-16,0 2-2 15,0 0 4-15,-7 6 4 16,0-1 13-16,3 5 24 16,0 3 4-16,1-2-12 0,3 5 2 15,0 0-16-15,0 0-8 16,0 0 0-16,0 0-11 16,0 8-1-16,0 24 1 15,0 13 6-15,0 3 12 16,5-2-6-16,1-2-7 15,-4-6-3-15,-2-6-2 16,0-6 0-16,0-4-25 16,0-4-40-16,7-11-188 15,5-4-201-15</inkml:trace>
  <inkml:trace contextRef="#ctx0" brushRef="#br0" timeOffset="202897.58">5044 14251 890 0,'0'0'163'0,"0"0"-88"0,0 0 61 16,0 0-88 0,0 0-29-16,0 0 4 0,4 72-20 15,-21-44-3-15,-26-2-28 16,-8-10-195-16,2-12-375 16</inkml:trace>
  <inkml:trace contextRef="#ctx0" brushRef="#br0" timeOffset="203688.01">5814 13895 682 0,'0'0'89'16,"0"0"45"-16,0 0-37 15,0 0-56-15,0 0 0 16,0 0-13-16,-58-37 7 0,21 37-5 16,-7 0 9-1,-8 0-9-15,2 16-16 0,-2 2-3 16,9 4 0-16,10 5-7 16,4 7-4-16,12 4 0 15,8 4 1-15,9 2-1 16,0-1-3-16,17-2 1 15,19-9 2-15,9-8-3 16,1-5 3-16,6-12 1 16,-1-7-1-16,-4 0 1 15,-10-2 1-15,-8-16 2 16,-10-6-1-16,-13-2 1 16,-6-1-2-16,0 1 3 15,-17 4-5-15,-20 5-8 0,-9 7-12 16,-3 4-25-16,2 6 12 15,14 0 13-15,10 0 9 16,13 0 4-16,4 0-1 16,6 6-10-16,0-3 4 15,14 2 12-15,15-3 2 16,11 0 4-16,5 0 8 16,4-1 0-16,-2 4 3 15,-9 1-6-15,-7 2 2 16,-9-1 0-16,-11 4 8 15,-7 1 4-15,-4 6 4 16,0 7 9-16,0 1 0 16,-2 6-13-16,-13 1-6 0,-1-5-7 15,3-2-4 1,-1-4-6-16,8-6 0 0,-1-6 0 16,3-3 0-16,4-3-10 15,0-4-40-15,0 0-105 16,0-3-45-16,11-21-497 15</inkml:trace>
  <inkml:trace contextRef="#ctx0" brushRef="#br0" timeOffset="205027.41">9244 14096 667 0,'0'0'197'0,"0"0"-91"0,0 0 0 16,0 0-34-16,0 0-26 16,0 0 0-16,-3-44-9 15,3 33-9-15,3 0-2 16,17-1-15-16,2 2-3 15,7 3 0-15,5 3-2 16,-3 4 0-16,-2 0-6 16,-9 2 0-16,-5 21 0 15,-6 10-1-15,-9 5 1 16,0 3 2-16,-26 2 0 16,-19 1-2-16,-9-4 1 15,-8-8-1-15,4-9 1 0,12-4 5 16,12-11-6-16,20-4 5 15,10-4-4-15,4 0-1 16,0 0 0-16,27 0-7 16,22-2 5-16,31-10-8 15,11 2-26-15,17-2-69 16,10 2-64-16,9-2-136 16</inkml:trace>
  <inkml:trace contextRef="#ctx0" brushRef="#br0" timeOffset="206138.3">10630 14127 229 0,'0'0'299'0,"0"0"-223"16,0 0 4-16,0 0-10 15,0 0-16-15,0 0-11 16,-13 0 8-16,11 0-13 16,0 0-8-16,-3 0 8 15,-2 0-6-15,3 0-8 16,-5 0-9-16,7 0 7 15,-2 0-7-15,-4 0 3 0,8-5 6 16,-2-2-6 0,2-1 4-16,0-3-5 0,0-2-2 15,0 3 0-15,16-1-12 16,7 4 6-16,5 0-7 16,4 6-2-16,6-1 8 15,-1 2 8-15,-3 0-6 16,-3 0-5-16,-9 14-5 15,-1 6 2-15,-13 4-6 16,-3 4 6-16,-5 0-2 16,0 2 1-16,-27-2 2 15,-11 4-1-15,-7-4 0 16,-8-1 2-16,2-6-2 16,-1-4 2-16,10-8-4 0,11-5 9 15,15-2 8-15,12-2-6 16,4 0-1-16,0 0-9 15,8 0 5-15,35 0-6 16,24 0 0-16,16-3-2 16,12-4-2-16,19 2-26 15,7-2-30-15,-3 1-190 16,-5-2-389-16</inkml:trace>
  <inkml:trace contextRef="#ctx0" brushRef="#br0" timeOffset="206969.86">11943 14251 566 0,'0'0'152'16,"0"0"-78"-16,0 0 64 15,0 0-42-15,0 0-31 16,0 0 7-16,47-34-5 16,-34 17-24-16,3-6-18 0,-1-5 0 15,-1-2 1-15,-3 0-11 16,-9 0-15-16,-2-3 10 16,0 1-8-16,-17 2-2 15,-14 7-4-15,-5 12 3 16,-7 11-2-16,1 0-2 15,5 2-6-15,-2 16 0 16,12 4 3-16,8-2 8 16,7 3-7-16,12 0 7 15,0 5-4-15,10 2 3 16,19 3 0-16,8-1 2 16,12 2 0-16,0 0-1 0,3-5 0 15,-8-3 0-15,-11-3 0 16,-8-5 0-16,-19-4-1 15,-6 1 0-15,0-5-3 16,-21 2 4-16,-22-5 0 16,-11 1-2-16,-1-6-11 15,6-2-4-15,11 0 6 16,11 0 11-16,13-10 0 16,14-9 0-16,0-10-3 15,35-5-29-15,15-2-4 16,29 2 6-16,12 3-10 15,9 8-41-15,-4 11-39 16,-18 1-203-16</inkml:trace>
  <inkml:trace contextRef="#ctx0" brushRef="#br0" timeOffset="209902.87">10 15020 627 0,'0'0'12'0,"0"0"57"16,0 0 24-16,0 0-13 0,0 0-23 16,0 0-21-1,0 0 7-15,0 0 4 0,0 0-12 16,0 0 5-16,0 0-8 15,0 0-3-15,0 0-5 16,0 0-5-16,0 0-4 16,0 0 2-16,0 5 1 15,0 1-4-15,0 0 5 16,0 3-12-16,12-6 4 16,34 5-6-16,24-2-2 15,14 2 1-15,1 0-3 16,0-5 5-16,-8 1-1 15,2-3-5-15,-3 1 6 0,6 0 2 16,9-2 10 0,15 0-12-16,2 0-2 0,10 0 2 15,1 0 4 1,5 0-1-16,1 0-6 0,-4 0-1 16,-10 4-1-16,-8 5 0 15,-8 0-1-15,-6 0 0 16,-1 2-2-16,-6 0 7 15,3 0-4-15,2-3 0 16,0 2 0-16,9-1-1 16,8-5-1-16,4 1 1 15,-2-1 3-15,2 1-2 16,-8-4-2-16,-5 2-1 16,-1 1 2-16,0-4 2 0,-3 1-2 15,0-1 0-15,3 3 0 16,3 1 0-16,3-4-2 15,0 2 2-15,1-2 0 16,-6 0 1-16,1 0 0 16,-2 0 3-16,1 0-4 15,1 0 0-15,-5 0 0 16,-1 2 0-16,-3-2-1 16,0 0-1-16,2 0 0 15,0 0 2-15,3 0 1 16,-3 0-1-16,-10 0 1 15,4 0-1-15,-7 0 0 16,-9 0 0-16,-2 0-1 0,-3 0 1 16,-4 0-1-1,2 0 1-15,-2-2 0 0,5-4 5 16,1-2-10-16,9 2 10 16,14-2-6-16,5 0 1 15,1-1-2-15,-6-1 2 16,-4 9 1-16,-12-3-1 15,-6 1-1-15,-5 2-3 16,0-2 4-16,-2-3 2 16,2 5-2-16,7-3 0 15,1-3 0-15,5 3-2 16,3-1 2-16,-1-2 0 16,10 3 1-16,-4 0-1 0,3 0 0 15,-6 0 0-15,0 3 0 16,-4 1 5-16,-10-3-4 15,5 1-1-15,-1-2-1 16,3 0 1-16,0-1 0 16,3 1 1-16,-3-3 0 15,-2 2-1-15,-9 2-2 16,-4 1 1-16,-7 0 1 16,4-2 0-16,3 0 1 15,2-1-1-15,4-1 1 16,3-3-1-16,-1 3 1 15,8 4 0-15,-1-1-1 16,-4-2 1-16,-5-2-1 16,-1 4 1-16,-8-3-1 0,1 2 0 15,-7-3 2 1,-5 6 1-16,0-3-3 0,3 3 1 16,-3-2 0-16,6 0 0 15,-2 2 0-15,1-1-1 16,2 0 3-16,-2-2-4 15,-1 2 3-15,-1-1-2 16,-1 3 1-16,-1 0-1 16,-5-3 0-16,-5 3 0 15,1-2-1-15,1 0 1 16,6 2-2-16,5-2 3 16,4-1-1-16,1 3 1 0,7-3 1 15,-5 3-3-15,-6 0 1 16,-5 0 0-16,-4 0 0 15,-2 0 1-15,6-2 0 16,0 0-1-16,3 2 1 16,5 0-1-16,-6 0 0 15,-2 0 0-15,1 0 0 16,-3 0 2-16,7 0-2 16,-1 0-1-16,4 0 0 15,-4 0 1-15,-1 0 0 16,-5 0 0-16,-5 0 0 15,4 0 0-15,-6 0 0 16,-4 0 2-16,0 0-1 0,5 0-1 16,1 0 0-1,5 0 1-15,3 0 0 0,3 0-1 16,-1 0 0-16,-5 0 4 16,-9-2-3-16,-4 2-1 15,-2-2 0-15,-8 0 0 16,6 1 0-16,1-2-2 15,12 3 2-15,-1-3-2 16,3 0 2-16,1 3 0 16,-6 0 2-16,-2-2-2 15,-6 0-1-15,-6 2 0 16,6 0 1-16,-7-2 2 0,4 2-1 16,0 0 0-16,5 0-1 15,0 0 0-15,2 0 1 16,0 0 3-16,2 0-4 15,-2 0 2-15,0 0-1 16,-2-3 0-16,1 1 0 16,-3 1-1-16,0-1 1 15,-1 0-1-15,1-5 0 16,-8 4 3-16,4-1-2 16,-5-1 0-16,-1 0-1 15,1 2 0-15,-1 0 0 16,1 1-2-16,-3 2 2 15,3-2 0-15,-5 2 0 16,-2 0 0-16,-1 0 3 16,-2-2-1-16,0-4 2 0,-2 6-1 15,7 0-3-15,-3 0 0 16,-2 0 0-16,-4 0 1 16,0 0-1-16,3 0 0 15,-5 0 3-15,0 0-1 16,0 0-2-16,0 0 2 15,2 0 0-15,0 0 1 16,2 0-1-16,8 0 1 16,-1 0-3-16,0 0 2 15,-4 0-1-15,2 0-1 16,-5 0 0-16,-2 0 0 16,-2 0 0-16,0 0 0 0,0 0-1 15,0 0-3 1,0 0 4-16,0 0 0 0,2 0 4 15,-2 0-4-15,0 0 0 16,0 0-2-16,0 0 1 16,0 0-2-16,0 0-16 15,-2 0-7-15,-25-6-34 16,-2-2-83-16,6 8-377 16</inkml:trace>
  <inkml:trace contextRef="#ctx0" brushRef="#br0" timeOffset="-194242.11">9716 1518 459 0,'0'0'33'15,"0"0"-6"-15,0 0 40 16,0 0-8-16,0 0-10 16,0 0-17-16,-2 0 15 15,2 0-3-15,0 0-7 16,0 0 2-16,0 0-2 16,0 0-6-16,0 0 4 15,0 0-7-15,0 0 3 16,0 0-8-16,0 0-4 15,0 0 1-15,0 0-5 16,0 0-5-16,0 0 3 16,0 0-3-16,0 0 1 0,0 0 2 15,0 0-2-15,0 0 2 16,0 0-7-16,0 0-6 16,0 0 1-16,0 0-1 15,0 0 1-15,0 0 0 16,0 0-1-16,0 0 2 15,0 2 0-15,0 1-1 16,0 0 2-16,0-1 2 16,0 0 4-16,0 2 0 15,0 0 1-15,0 1-1 16,0 7 1-16,0-1 0 16,0 3-4-16,0 2 3 0,0 1 3 15,0 2-6-15,0 3-3 16,0-3 2-16,0 0-3 15,0 1 2-15,9-1-2 16,-5 1 0-16,-1-1-2 16,4 3-1-16,-5 0 1 15,0 1 6-15,-2 3-2 16,0 0-4-16,0 3 5 16,0 2-5-16,2-1 6 15,-2-4-6-15,2-2 0 16,7 0 0-16,-5 0 1 15,6-2 0-15,-6 0 3 16,3-2-4-16,-1-2 0 16,-4 0 0-16,8-6 0 15,-6 2 4-15,3-2-2 0,-5 0-2 16,0 0 0-16,0 1 1 16,-2-1-1-16,2 0 3 15,4 0 0-15,-6 2 1 16,2 0-3-16,0 0 4 15,-2 0 0-15,4 0 3 16,-4 0-8-16,5 2 3 16,-3 2-2-16,0-3 4 15,0 2-4-15,0 1-1 16,-2-2 0-16,2 2 0 0,6 0 3 16,-6 2-1-1,-2-2 0-15,2 2-2 0,-2 2 0 16,0 0 0-16,0 2 0 15,0-3 4-15,0-1-3 16,0-1-1-16,0 0 0 16,0-1 0-16,0-2 3 15,0 0-3-15,0 2 2 16,0 0 0-16,0 0-1 16,0-2 1-16,0 0-1 15,0-2 0-15,-4 4-1 16,-4 1 0-16,4 2 1 15,0-3 0-15,-3-1-2 0,7 1 2 16,-2 0-2 0,-2 2 2-16,-4 0-1 0,6-2 1 15,-4-1 1-15,-1 4-2 16,3-1 0-16,-6 2 3 16,8 0-3-16,0 0 0 15,0 0 0-15,0-1 0 16,-5 2-2-16,5-3 2 15,-2 7 1-15,-4-4 2 16,6 0-3-16,-4 0 0 16,-3-2 1-16,3 0-1 15,-2 2 1-15,4-3-2 16,-3 2 2-16,5 0-2 16,0-2 3-16,-2 0-6 0,2 1 7 15,-3-7-6-15,5 3 6 16,0-2-2-16,0 0-1 15,0-4 0-15,-3 4 0 16,3 2 0-16,-2-1 0 16,2 2 1-16,0 1-1 15,-2 2 0-15,0-2 1 16,-3-3-1-16,5-1 2 16,0-1-2-16,-2 3 0 15,0-5 0-15,0 5 0 16,0 0 0-16,-3 2 1 15,3 0-1-15,0 4 0 16,-1-1-1-16,1 2 2 0,2 2-1 16,-2-2 0-1,-3 2-1-15,3 0 1 0,0 1 4 16,0 0-4-16,0 1 0 16,-5 3 0-16,5-4 1 15,-3 6-2-15,-2-2 1 16,5 1 0-16,0 2 2 15,-2-3-1-15,-1 1-1 16,3 0 1-16,-2 1-1 16,1-3 0-16,1-1 0 15,-3 2 0-15,5-5 0 16,0 0 0-16,0 2 0 16,0-4 2-16,0 2-2 15,-2 1 0-15,0-2 1 0,0 1-1 16,-5 0 0-16,7 1 0 15,-2-3 0-15,2 1 0 16,0 1 0-16,0-1 1 16,0 3-2-16,-2-3 1 15,2 1 0-15,-2-1 1 16,2-1-1-16,0 2 0 16,0 3 0-16,0-2 0 15,0 1 0-15,0-2 0 16,0 0 0-16,0 3 0 15,0 0 0-15,0 0 0 0,0-3 0 16,0-1 0 0,0 1 1-16,0 1-1 0,0 1 0 15,-2 0 0-15,2 0 0 16,-6 2 0-16,6 0 0 16,-2-2 0-16,2 1 0 15,0-5 0-15,0-3 0 16,0 4 1-16,0-1-2 15,0 2 1-15,0 4 0 16,0-1 2-16,0 0-2 16,-2 0 0-16,2 0 0 15,-2 3 0-15,2-4 0 16,-2 2 0-16,2-2 0 16,0 3 0-16,-2-1 1 0,-3-2-2 15,5 2 2-15,0 0-2 16,0 0 2-16,0 0-1 15,0 2 0-15,0-2 0 16,-2 2 0-16,0 2 0 16,2 0 0-16,-2 1 0 15,0-2-1-15,-4 2 2 16,4 1-1-16,0-1 0 16,2 2 0-16,-2-2 0 15,0 2 1-15,-5-1-1 16,5 4 0-16,-2 0 1 15,-4 3-1-15,6-3 0 16,2 2 0-16,0 2 0 16,0-5 1-16,0 2-1 15,0-3 0-15,0 0 0 0,0-2 0 16,0 0 1-16,0 3-1 16,0-3-1-16,0 0 0 15,0 0 1-15,0 0 1 16,0 0-1-16,0 0 0 15,0 2 0-15,0 1-1 16,0-2 2-16,2 0-1 16,4-3 1-16,0 2-1 15,1-2 0-15,-3 3 0 16,2 0 1-16,4-2-1 16,-6 2-2-16,5-3 2 0,-5 1 2 15,4-3-2-15,-2 0 0 16,-4-2-1-16,5-1 1 15,-1 1 0-15,-1-1 0 16,2 0 0-16,-3-3 0 16,7 1 0-16,-4-1 0 15,0-1 0-15,-3-4 0 16,3 2 0-16,-3-6 0 16,3 3-1-16,-3 0 1 15,1-2-1-15,6 3 1 16,-7-1 2-16,3-1-2 15,-3 1 1-15,-1-3-1 16,8 5-1-16,-9-2 1 16,5-2 0-16,2 4-3 0,-4-5 3 15,-1 2 1-15,0 3-1 16,-4-2 0-16,2 2 0 16,5-4 0-16,-5 2-1 15,0 4 1-15,0-2 1 16,-2 0-1-16,6 0 0 15,-2-1-1-15,-4 1 4 16,4-3-6-16,-4 4 4 16,5-1-1-16,-1 2 2 15,-4 0-2-15,0-1-3 16,2 0 3-16,0 3 1 16,0-2-1-16,4 2 3 0,-4 2-3 15,0 0 0 1,0 2-1-16,0 3 2 0,3-4 1 15,-1 2-2-15,0 1-1 16,-2-2 1-16,8 0-2 16,-6 0 6-16,1-2-8 15,-3 0 5-15,2-2-1 16,0 3 0-16,4-1-1 16,-2 2 1-16,-1 0 0 15,-1 0 0-15,0-2 5 16,3-2-5-16,0 0-4 15,-5 1 4-15,5 0 1 16,-3-1 0-16,-2 0-1 0,3-1 0 16,-1 1 0-16,-1 1 1 15,-1 0-1-15,-2-1 1 16,0 0 0-16,0-1 0 16,0 2 2-16,0-1-5 15,0 2 2-15,0-7 0 16,0 5 0-16,0-1 2 15,0-1-2-15,0 5 1 16,2-3-1-16,-2-1 1 16,0 3 0-16,0-2-1 15,0 2 0-15,0 1 1 16,0 1-3-16,0 3 5 16,0-2-1-16,0 3-2 15,0-4 1-15,5 0 2 0,-5-2-3 16,2 0-1-16,-2 2 1 15,2 0 0-15,0 2 0 16,-2 0-1-16,0 3 1 16,0 0 0-16,0-2 0 15,0-1 0-15,0 2 1 16,0-3 2-16,0 4-4 16,0-1 2-16,0-1-2 15,0-1 2-15,0 0-1 16,0-2 2-16,0-2-2 15,0-2 0-15,0 1-2 0,0-1 4 16,0-1-1-16,0 3-1 16,0-3-2-16,0-2 2 15,0 1-2-15,0 1 6 16,0-1-7-16,0-1 6 16,0 4-2-16,0-4-1 15,0 1 0-15,0-1 0 16,0-3 0-16,2 0 0 15,-2 0-3-15,0-2 3 16,0-1 3-16,0 4-3 16,5-1 0-16,-3 0 1 15,-2 2-1-15,2-1 0 16,-2 2 0-16,2 1 0 16,-2 0 0-16,0 2-2 15,0 1 4-15,0 1-2 0,0-2 1 16,0 2-1-16,0 0 1 15,0 0-3-15,0 4 4 16,0-4-1-16,0 2-1 16,0-1 0-16,0-2 0 15,3 4 0-15,-3-2-1 16,0 3 1-16,0-1 0 16,0 0 0-16,0 1 0 15,0 1-1-15,0 1 4 16,0 0-1-16,0-2-2 15,0 0-1-15,0 0 1 16,0 1 0-16,0-4-2 0,0 2 2 16,0-4 0-1,0 4 0-15,0-1 0 0,0-2 1 16,0-1-1-16,0-1 0 16,0 1-2-16,0-1 2 15,0 0 2-15,0 0-2 16,0 2-1-16,0 1 1 15,0-1 2-15,0 0-2 16,0 2-1-16,0 2-1 16,0 0 2-16,0 0 3 15,0-1-3-15,2-4-2 16,-2 1 1-16,5 0 1 16,-5 0 3-16,2 0-3 15,0 2 0-15,2 0 0 0,-4 3-2 16,5 1 2-16,-5 0-1 15,0 2 3-15,0-2-1 16,2 0-1-16,-2 4-2 16,0-1 2-16,0-2 1 15,0 1 0-15,0 0-2 16,0-2 3-16,0 1-4 16,0 0 3-16,0 2-1 15,0 3 0-15,0 1-1 16,0 3 1-16,-2 2 0 15,-3 0 2-15,1 0-2 16,0 0 1-16,-3 0-1 16,4 0 0-16,-1 0 0 0,-3 2-2 15,7 1 2-15,-4 1 1 16,2-2-1-16,0 2 1 16,-5-3-1-16,5 2-3 15,-3 0 3-15,3-2 3 16,-3 2-3-16,1-3-2 15,2 0 0-15,2 0 2 16,-2 0 0-16,-3 6 0 16,5 0 2-16,-2-2-1 15,2-2-1-15,0 0 0 16,0-1 0-16,0-5 0 16,0-1 0-16,0-3 0 0,0-1 0 15,0 4 0-15,0-4 0 16,0 1 0-16,0 1-1 15,0-3 1-15,0-3 0 16,0 2 0-16,0-3 0 16,0-2 1-16,2-2-1 15,3-4 0-15,-5-4 1 16,4-2-1-16,-2-4 0 16,0-2 0-16,-2-7-1 15,5-2-2-15,-3 0 3 16,-2-3 1-16,0 0-1 15,2 0-4-15,-2 0-6 0,3 0-7 16,-1 0 0 0,-2 0-14-16,0-6-31 15,2-11-45-15,5-15-128 0,-3-16-435 16</inkml:trace>
  <inkml:trace contextRef="#ctx0" brushRef="#br0" timeOffset="-189395.72">11261 1506 299 0,'0'0'136'0,"0"0"-53"0,0 0 6 16,0 0-3 0,0 0-23-16,0 0 5 0,0 0-23 15,0 0 6-15,0 0-15 16,0 0-2-16,0 0-6 16,0 0-6-16,0 0-8 15,0 0 0-15,0 0-4 16,0 12 0-16,0 4 25 15,0 5-6-15,0-2-11 16,0 1 11-16,5 2-7 16,-3 0-9-16,0 2 4 15,0-1-4-15,0 4-3 16,0-1 1-16,6 2 0 16,-2 0-3-16,-1 1 2 0,-1 0-7 15,-2 0 7-15,0-1-5 16,-2 0 0-16,0 0 1 15,0-2-1-15,0 4 1 16,0-2-1-16,0-2 1 16,0 0-3-16,0 0 0 15,0-1 0-15,0-1 0 16,0-2-2-16,0-7 3 16,0-1-3-16,0 1 1 15,0-1-2-15,0 0 4 16,0 1-1-16,0 0-1 15,0 1-2-15,0 2 3 16,0-1-1-16,0 2 0 16,0-1 1-16,0-2-3 0,0 1 2 15,0 0-1-15,0 1 0 16,0 0 0-16,0 2 3 16,0 4-3-16,0-1 0 15,0 0 0-15,0 1 3 16,0 1-2-16,0-4-2 15,0 2 2-15,0 0-2 16,-2 0 1-16,-2 3 0 16,-3 0-1-16,5 3 1 15,-4 0 1-15,-4 0-1 16,4-2 0-16,-1 2 1 0,1-1-1 16,-2 2-1-16,4-2 0 15,-5 4 0-15,5-2 0 16,-5 2 0-16,4-4 1 15,1 2-1-15,-3-2 0 16,1 2 0-16,-1 0 1 16,0 2-1-16,-2 0 1 15,5 1-1-15,-5 1 3 16,5-5-3-16,-1 4 0 16,-2 1 1-16,5-4 0 15,0 0-2-15,0-2-1 16,2 0 2-16,-5 2 2 15,5 0-2-15,0 5 0 16,0-1 0-16,0 1-1 16,0-2 2-16,0 1 0 0,-2-2-1 15,2 1 2-15,-2 4-4 16,0-2 2-16,2 2 0 16,-5 1 0-16,5 0 0 15,-5 2 0-15,5-1 2 16,-2 1-4-16,2-4 4 15,0 2-4-15,0-2 2 16,0 3 0-16,-2 0-1 16,0 1 1-16,0-1 0 15,-5-2 1-15,7 1-1 16,0 3 2-16,-2-4-2 16,2 1 0-16,0-1 0 0,0-1 0 15,0 0-2-15,0 0 2 16,0 1 0-16,0-2 0 15,0 4 0-15,0-4 2 16,0 2-2-16,0-2 0 16,0 2-2-16,0-1 2 15,0 4 0-15,0-2 0 16,0 2 2-16,0 2-2 16,0-2 0-16,0-1 0 15,0-2 0-15,0-2-2 16,0-1 2-16,0 1 2 15,0-9-2-15,0 7 0 16,0-1 0-16,0-2 1 0,0 0-1 16,-2-4 0-16,0 1 0 15,-1-4-1-15,-2 4 1 16,5-1 0-16,-2 0-2 16,0 0 5-16,0 0-4 15,2 0 1-15,0-2 0 16,0-2 0-16,-2-2-2 15,2 2 2-15,0-3 0 16,0-2 0-16,0 4 0 16,0-3 0-16,0 1 0 15,0 2 0-15,0-3 0 16,0 2 2-16,0-2-2 0,0 2 0 16,0 1-2-1,0-1 2-15,0 3 2 0,0 0-2 16,0-2 1-16,0 3-4 15,0 1 3-15,0-2 0 16,0 2 2-16,0 0-2 16,0 1 0-16,4 0 0 15,0-1 0-15,-4 3-2 16,8-2 2-16,-6 4 0 16,0 0 3-16,0-2-3 15,-2 0 0-15,2 0 0 16,3-1 0-16,-5 4 0 15,0-1 0-15,0 2-1 0,0 0 2 16,0 3-2 0,0-2 2-16,0 3-1 0,0 1 0 15,0-1 0-15,0 2-1 16,0-3 3-16,0-1-2 16,0-1 0-16,0 2-1 15,0-2 1-15,0 2 0 16,0 1 0-16,0-4 1 15,0 1-2-15,0 1 2 16,0 3 0-16,0-1-1 16,-5 4 0-16,3 1-1 15,2-5 1-15,0 4 0 16,-2-3 0-16,2 2 0 16,0-4 0-16,0 2 0 0,0-3 0 15,0-1 0-15,0 1 0 16,0-1 0-16,0-1 1 15,0 3-2-15,0-2 1 16,0 1 0-16,0 3 0 16,0-4 0-16,0 4 0 15,2 1 1-15,5 2-1 16,-3 0-2-16,0-4 2 16,1 4 1-16,-2-2-1 15,1 3 1-15,-2 3-1 16,5 0 0-16,-5 4 0 15,2 2 1-15,-4-4-1 0,2 0-1 16,3-3 1 0,-5-3 0-16,0 0 0 0,0-1 1 15,2 2-1-15,-2-1-1 16,0 0 1-16,0 1 0 16,0 3 1-16,0-3-1 15,0 1-1-15,0-3 1 16,0 1 1-16,0-4 0 15,0 0-2-15,0-2 1 16,0 0 0-16,0-2 0 16,0 0 1-16,0 0-1 15,0 0 0-15,0 0 0 16,0 3-1-16,0-3 2 0,0-2-2 16,0 1 2-1,0-2-1-15,0 0 0 0,0 0 0 16,0 0 0-16,0 0 2 15,0 1-2-15,0 1-1 16,0 0 0-16,0 0 1 16,0-1 0-16,0 1 0 15,0 3 1-15,0 1 0 16,0 0-1-16,0 4 0 16,5 0-1-16,-3 4 1 15,-2-2 0-15,5 3 0 16,-3 0 0-16,0 0 2 15,-2 2-1-15,2-2-1 16,0 2 0-16,-2-2-1 16,0 2 3-16,2 1-3 0,3-1 1 15,-3 4 0-15,-2 0 0 16,0-2 1-16,2 2 0 16,1-4-2-16,-3 0 1 15,2-2 0-15,-2 1-1 16,0-1 3-16,5 2-3 15,-3-3 1-15,0 1 0 16,0-3 1-16,0-1-1 16,5 0 0-16,-3 2 0 15,-1 1 0-15,-1-3 0 16,5-2 0-16,-5 2 1 16,2-4-1-16,-4 2-1 0,5 2 1 15,-3 1 0-15,2-2 0 16,-2 3 0-16,-2 3 2 15,0-5-4-15,0 0 3 16,0 0-1-16,0-6 0 16,0 3 0-16,0 0-1 15,0-2 3-15,0 4-3 16,0-4 2-16,0 1-2 16,0 0 1-16,0-2 0 15,0 2 0-15,0 2 0 16,0-3 0-16,0 0 0 15,0 2 1-15,0 0-1 16,0-4 0-16,0 1-1 16,0 0 1-16,0-5 0 0,0 2 1 15,0-1-1-15,0-2-1 16,3-2 1-16,4 0 0 16,-3-2 0-16,-2 2 0 15,5-2 0-15,-1 1 0 16,2-2 1-16,-2 2-1 15,1-1 0-15,1 1 2 16,2-1-2-16,-6 5 1 16,5-1 1-16,-5 2 0 15,-2 1 1-15,6-4-1 16,-6 4-1-16,2-2 2 0,-2 3-3 16,3-1 1-1,-1 3 0-15,-4 2-1 0,2 1 0 16,0 6 0-16,-2-3 0 15,8-2 0-15,-6-2 1 16,2 3 0-16,-4-6-1 16,0 4 2-16,2-1-2 15,-2-3 1-15,0 0-2 16,0 1 2-16,5-1 1 16,-5 2-2-16,0-1 1 15,0 1 0-15,2-3-1 16,-2-1 0-16,2 1 0 0,-2-2 1 15,0 0-1-15,0-2 0 16,2 2 0-16,-2-5 0 16,0 1 1-16,2 0-1 15,3-2-1-15,-3 2 1 16,1-2 1-16,-1 0-1 16,0 0 0-16,-2-3 0 15,2 2 0-15,3-1 0 16,-5 0 0-16,2 1 0 15,0-4 0-15,0 1 0 16,-2 3 0-16,2-5 0 16,-2 4 0-16,5-1 0 15,-3 2 0-15,-2-2 0 16,0 2 0-16,0 0 1 16,0 0-1-16,0 0 0 0,0 2 0 15,0-1 0-15,0-3 0 16,2-4-1-16,1 2 1 15,-1 0 0-15,-2-1 1 16,5 1 0-16,-5-2-1 16,2 0 0-16,0 7-1 15,0 2 1-15,0 2 0 16,7 2 0-16,-4-2 1 16,2-2 1-16,-3 0-4 15,-4-6 2-15,4 2-1 16,-2-2 1-16,3-4 0 15,1 1 0-15,-3-2 0 0,4-2 1 16,-3-2-1-16,-2 1-1 16,3 0 1-16,-5-1 2 15,0-2-1-15,2 4 1 16,-2-1-1-16,0 0 1 16,0 0-1-16,0 6 2 15,0-1-2-15,0 0 1 16,0-2 1-16,0-6-3 15,0-4 0-15,2 0-1 16,0-3 1-16,-2-2 4 16,0 0-4-16,0 0 3 15,0 5-2-15,2 0 3 16,0 10 0-16,4 6 5 16,-4 1 1-16,0 7-8 15,2-5 1-15,-4-2 0 0,0-3-2 16,5-2 0-16,-3-8-1 15,0-3 2-15,0-2-2 16,-2-4 0-16,0 0-2 16,0 0 2-16,0 0 2 15,0 0 0-15,0 0-2 16,0 0 0-16,0 0 1 16,0 0 4-16,0 0-4 15,0 0-1-15,0 0-5 16,0 0 3-16,0 0-1 0,2 0-15 15,-2 0-18 1,0-6-37-16,0-28-87 0,0-22-684 16</inkml:trace>
  <inkml:trace contextRef="#ctx0" brushRef="#br0" timeOffset="-151197.64">23607 238 593 0,'0'0'125'0,"0"0"21"0,0 0-29 16,0 0-43-16,0 0-16 16,0 0 1-16,0 0-6 15,0 0-7-15,0 13-33 16,0 25-6-16,0 15 18 15,0 18-6-15,0-3-2 16,0-1-14-16,0-12 0 16,-6-10-3-16,6-12 0 15,0-6 1-15,0-15-1 16,0-6-1-16,0-6 1 16,0 0-3-16,0 0 3 15,6-18 0-15,-2-14 0 16,5-13-6-16,-5-5 1 0,2 3-4 15,4-2-5-15,1 8 10 16,5 10-2-16,-3-1 0 16,1 6-1-16,1 6 6 15,1 1-8-15,-3 8 6 16,-2 4-1-16,-6 3 4 16,-5 4 0-16,0 0-4 15,0 0 2-15,0 0 1 16,0 0-11-16,-3 0 12 15,-23 19-3-15,-8 6 2 0,-13 6-2 16,-2 3 3 0,5-4-1-16,1-4 1 0,7-6-1 15,17-9 0-15,7-6 1 16,8-5 1-16,4 0 0 16,0 0 2-16,0-7 3 15,4-12-3-15,19 5-3 16,-5 3 4-16,8 2 0 15,-4 9 6-15,3 0-4 16,2 4-2-16,2 18-3 16,-2 7 8-16,2-2-8 15,0-1 5-15,-5-2-6 16,-6-10 0-16,0 2-4 16,-3-5-24-16,6-11-101 15,-4-2-103-15,12-35-648 0</inkml:trace>
  <inkml:trace contextRef="#ctx0" brushRef="#br0" timeOffset="-149346.03">23709 431 188 0,'0'0'51'0,"0"0"-7"16,0 0 69-16,0 0-27 16,0 0-10-16,0 0-5 15,2 0 8-15,-2 0-3 16,0 0-31-16,0 0-11 0,0 0-6 15,0 0-8-15,0 0-7 16,0 0 3-16,0 0-2 16,0 0 7-16,0 0 2 15,0 0-4-15,0 0-4 16,0 0 0-16,0 0 0 16,0 0-4-16,0-1 0 15,0-8-6-15,0-2-4 16,0-1 4-16,0 5-5 15,-2-1 2-15,0-1 7 16,-5 7 0-16,5-5 4 16,0 2-5-16,0 1-6 0,-1 3-1 15,-2-3 0-15,3 4 4 16,0 0-5-16,0-2 2 16,-5-2-2-16,3-1 2 15,2 2 1-15,-2-3 8 16,-8-1 2-16,-1-1-1 15,-5-2-9-15,-7 2-3 16,-4 4 0-16,0 4-3 16,-2 0 6-16,-5 0-5 15,5 12 2-15,2 10 0 16,2 9 1-16,2 5-1 16,10 6 0-16,9 2-1 15,4 0 1-15,2-6-1 0,0-2 0 16,17-4 0-16,12-8-2 15,4-8 3-15,8-11 0 16,1-5 5-16,3 0-2 16,-3-12 2-16,-11-17 8 15,-4-3 0-15,-4-2 17 16,-10-7 2-16,-7 6-9 16,1-3 0-16,-7 0-10 15,0 7-3-15,0 5-1 16,0 6-1-16,0 11-8 15,0 2 0-15,0 3 2 16,0 4-2-16,0 0-2 0,0 0 2 16,0-1 1-1,0 1-1-15,0 0-2 0,0 0 0 16,0 0-1-16,0 8-5 16,5 24 4-16,-1 12 4 15,7 12 0-15,0 4 4 16,-4 2-3-16,2-3 0 15,-3-10 2-15,6-7-3 16,-1-9-3-16,-5-9 3 16,3-7 3-16,3-12-3 15,-6-3-8-15,15-2-38 16,-4-2-19-16,10-28-95 16,-5-10-129-16</inkml:trace>
  <inkml:trace contextRef="#ctx0" brushRef="#br0" timeOffset="-148645.54">23954 477 300 0,'0'0'329'0,"0"0"-250"16,0 0 41-16,0 0-51 15,0 0-31-15,0 0 9 16,-2-33-10-16,2 16-5 16,0-5-1-16,0-2 14 0,-7-2-26 15,-1-6 0-15,-6 0 8 16,-7-1 15-16,2 1-1 16,-1 3-21-16,-3 2 0 15,4 5-6-15,-6 1 5 16,2 7-14-16,-1-1 3 15,0 5-6-15,-3 6 0 16,0 4-2-16,-6 0-2 16,-6 6 2-16,-1 14-1 15,-4 6 0-15,-3 8-1 16,3 6 1-16,-1 2-1 16,5 3 1-16,9-4-2 15,4-1 1-15,4-1 0 0,6-5 2 16,5 0-2-1,6 2 2-15,-3 3-2 0,9 4 5 16,0 6-3-16,0-2 0 16,5 6 0-16,12-7-1 15,10 2 1-15,4-4-3 16,12-6-3-16,3-4 6 16,12-8 0-16,7-8 1 15,7-9-1-15,1-9-2 16,3 0 1-16,4-14 1 15,-6-17 0-15,-1-4 2 16,-13-6-1-16,-6-5-1 0,-12-4 1 16,-13-6 1-16,-15-6-1 15,-14-17 3-15,0-3-1 16,-16 0 4-16,-26 0-6 16,-10 16 3-16,1 10-1 15,-4 11-3-15,1 13 0 16,9 10-2-16,5 15 0 15,9 7-33-15,2 7-118 16,11 21-73-16,7 7-151 16</inkml:trace>
  <inkml:trace contextRef="#ctx0" brushRef="#br0" timeOffset="-147802.84">24826 417 187 0,'0'0'0'0,"0"0"-45"0,0 0-78 15</inkml:trace>
  <inkml:trace contextRef="#ctx0" brushRef="#br0" timeOffset="-143931.73">24788 243 644 0,'0'0'135'16,"0"0"6"-16,0 0-34 16,0 0-51-16,0 0-12 15,0 0-8-15,0 0-34 16,2-5 7-16,-11 30-6 16,-4 9 0-16,2 7 0 15,4 7-2-15,0 1 2 0,7 1 2 16,0-10-4-16,0-5 0 15,2-5 1-15,12-11-1 16,6-5 1-16,-2-7-2 16,9-7 3-16,2 0 1 15,2-21 5-15,-4-8-2 16,2-5 0-16,-8-3-3 16,-2 4 0-16,-11 8 0 15,-6 9 0-15,-2 12 5 16,0 4 8-16,0 0-10 15,0 6-7-15,-8 22-12 16,-1 9 3-16,5 2 3 16,4 0-2-16,0-4 1 15,2-10-10-15,15-8-4 0,6-5 13 16,4-12 0-16,-3 0 8 16,10-10 1-16,-5-22 4 15,-8-1-5-15,0-8 6 16,-13 1-1-16,-2 0 2 15,-6 2 2-15,0 1 9 16,-8 11-6-16,-11 6-7 16,-6 15-5-16,-6 5-7 15,2 0-3-15,0 5-10 16,2 12-6-16,11 5 12 16,9 4 9-16,5-2-5 15,2 2-2-15,0-2 4 16,16-2 1-16,6-1 6 0,7-9-1 15,0-9 1 1,2-3 2-16,6 0 3 0,-4-18-2 16,-2-6 0-16,-2 0-1 15,-5 4 4-15,-10 4-3 16,-8 6-2-16,1 6 4 16,-7 4-4-16,0 0 1 15,0 0-1-15,2 6-7 16,3 18-7-16,4 6 12 15,2 2 2-15,-3-6 3 16,2-5-2-16,-6-10 1 16,-2-7-2-16,3-1 1 0,-3-3 4 15,7 0 14-15,4-16 15 16,8-12-15-16,-6-9 7 16,1-2-8-16,-3 2-16 15,-7 9 4-15,2 8-3 16,-8 12-2-16,0 8-1 15,0 0 0-15,0 4-19 16,4 22-12-16,5 14 30 16,-3 1 0-16,6-1 0 15,1-3 0-15,0-5-2 16,1-8-1-16,-6-7 4 16,1-10 0-16,3-7-2 15,3 0 2-15,10-18 7 0,-1-15 2 16,3-12 3-1,0-5-6-15,-5 2-2 0,-11 4 1 16,-4 9 4-16,-5 8-3 16,-2 13 0-16,0 3 7 15,0 10-8-15,-11 1-5 16,-5 0-5-16,-1 0-5 16,1 4-3-16,3 10-2 15,1 5-2-15,8 3 13 16,4 1-10-16,0 3 10 15,4-6 1-15,21 2 0 16,4-3-2-16,4-5 1 16,8-7 4-16,-1 1-2 15,-5-2-1-15,1-1 3 0,-14 4 1 16,-9 0-1-16,-3-4 0 16,-10 4-6-16,0 4-10 15,-14 4 16-15,-17 1-1 16,2 1 0-16,0-6 1 15,2-4 0-15,12-9 1 16,6 0 1-16,7 0 5 16,2-1 0-16,0-20-7 15,9 0-6-15,15-4 2 16,16-3-1-16,14 6 5 16,4-2 0-16,-3-2 2 15,-4 0-2-15,-8 2-3 16,-9-2 3-16,-15-6 5 15,-7-4-2-15,-12-7 8 0,0 0 2 16,-8-2 0-16,-11 3-7 16,-4 5 6-16,5 8-7 15,3 11 5-15,11 7-6 16,-3 6 1-16,7 5 7 16,0 0-10-16,0 0-2 15,0 0-6-15,0 20-13 16,7 18 12-16,8 16 7 15,3 8 9-15,5 5 0 16,-8 5-3-16,3-2 1 16,-3-2-4-16,1-3-3 0,-3-14 1 15,1-6-1-15,-3-13 1 16,-5-16-2-16,4-9 1 16,3-4-2-16,0-3 1 15,14-3 1-15,2-25 4 16,0-9 2-16,0-16-1 15,-9-3-1-15,-3 1 2 16,-7 8-4-16,-1 15 1 16,-9 12 0-16,0 6 5 15,0 6-8-15,-11 4-1 16,-5 1-1-16,1 3-16 16,-4 0-12-16,1 9 9 15,7 11 4-15,3-2 11 0,6 5 0 16,2-2 4-16,0-3 0 15,0-2 2-15,2-4-1 16,15-4-1-16,3-2 1 16,1-3 1-16,-2 3 0 15,-3-3 2-15,-5-1-1 16,1 2-2-16,-8-1-1 16,3 2 2-16,-5 4 0 15,2-2 0-15,0 3 0 16,1-4-1-16,-2-2 1 15,-1 1 1-15,0-3-1 16,0-1 0-16,3-1 0 0,-1 0 2 16,7 0 1-1,5-15 1-15,2-8-3 0,-1-3 0 16,-3-3 4-16,-5 8-4 16,-5 5-1-16,-2 10 1 15,-2 6 0-15,0 0-2 16,0 0-5-16,0 0-8 15,0 10 3-15,0 11 7 16,0 2 2-16,0 1 2 16,5-1 1-16,3-9-1 15,4-1 0-15,-1-1-2 16,3-3 2-16,-1-8 6 16,3-1-1-16,1-12 5 0,8-18-2 15,-7-10-4 1,-3 1 0-16,-1-5-2 0,-3 7 1 15,-9 13 2-15,-2 13-5 16,0 11 7-16,0 0-7 16,0 0 0-16,0 21-26 15,-4 16 20-15,-5 9-1 16,6-3 5-16,3-2-13 16,0-4-46-16,0-7-48 15,16-9-14-15,4-12-66 16,0-9-158-16</inkml:trace>
  <inkml:trace contextRef="#ctx0" brushRef="#br0" timeOffset="-143460.86">26979 418 785 0,'0'0'114'0,"0"0"-7"15,0 0-2-15,0 0-71 16,0 0 13-16,0 0-13 15,-14-20-14-15,8 20-4 16,-5 0-10-16,-3 11-5 16,1 11-1-16,7 2-2 15,-4 9 1-15,10 0-1 16,0-1-1-16,0-2-1 16,16 0 1-16,7-8 0 15,-2-4 0-15,6-9 1 0,9-9 1 16,-3 0 1-1,6-24 6-15,3-13 0 0,-11-7-5 16,-2-11 8-16,-4-3-8 16,-15-14 8-16,-2 2-6 15,-6 11-3-15,-2 13 1 16,0 17 0-16,0 17 4 16,0 8 2-16,0 4-7 15,-12 0-4-15,-1 16-4 16,4 21-2-16,0 6 3 15,9 11 2-15,0 7 2 16,2-3 1-16,14-3 0 16,7-6 4-16,-8-11-4 15,3-2 2-15,-1-12-22 0,2-7-36 16,-6-12-13-16,-2-5-22 16,0-18-62-16,-4-17-134 15</inkml:trace>
  <inkml:trace contextRef="#ctx0" brushRef="#br0" timeOffset="-143271.52">27044 302 628 0,'0'0'108'16,"0"0"-6"-16,0 0 1 16,0 0-78-16,0 0-5 15,0 0 7-15,56-5 10 16,-12-1-4-16,7-1-21 0,-1-3-11 15,-19 5-1-15,-14-1-71 16,-15-1-107-16,-2-1-103 16</inkml:trace>
  <inkml:trace contextRef="#ctx0" brushRef="#br0" timeOffset="-143033.06">25989 194 637 0,'0'0'191'0,"0"0"-176"16,0 0 67-16,0 0-61 15,0 0-21-15,0 0-1 16,16 0 1-16,24 0 2 15,20 0-2-15,21-16-81 16,8-12-346-16</inkml:trace>
  <inkml:trace contextRef="#ctx0" brushRef="#br0" timeOffset="-141164.58">28145 324 657 0,'0'0'273'0,"0"0"-206"0,0 0 22 16,0 0-47-16,0 0-42 15,0 0 2-15,0 91 1 16,2-29 18-16,2-2-10 16,4-2-10-16,-6-8 1 15,0-10 1-15,-2-8-3 16,0-14-19-16,0-6-13 16,0-7 0-16,0-5-10 15,0 0-10-15,0-18-18 16,0-18-154-16,-14-19 9 15,-1-7-37-15,3-2 138 16,1 2 114-16,7 14 194 16,4 13 2-16,0 5-52 0,0 8-18 15,0 7-39 1,0-1 1-16,9 4-38 0,11 0-11 16,5 5-3-16,8 4-14 15,5 3-1-15,-3 0-1 16,-1 0-5-16,-12 8-9 15,-1 11-3-15,-15 5-1 16,-4 3-2-16,-2 5 1 16,0-6 5-16,-13-2-1 15,-7-2-3-15,2-8 0 16,0-2-2-16,9-6 5 16,7-5-4-16,2-1 1 15,0 0 5-15,0-5 5 16,2-19-12-16,12 0-7 15,8 0 5-15,7 5-10 0,-1 12 8 16,7 7 0-16,-6 0-3 16,-6 0 6-16,-2 18-1 15,-5 4 0-15,-5 4-3 16,-9 0 5-16,-2-2-4 16,0-5 0-16,0 0 4 15,0-5 0-15,-2-8 0 16,-5 1 6-16,5-7 0 15,2 0 13-15,0-11-4 16,0-21-15-16,0-6-9 16,4-2 0-16,19 6-3 15,3 13 4-15,3 8-4 0,0 9-2 16,-2 4 12-16,-5 0-2 16,-7 0-4-16,-1 18 4 15,-3 4 2-15,-1 4 1 16,-6 2-5-16,-4 0-4 15,0-3 10-15,0-2 0 16,0-7 2-16,2-6-2 16,5-6 0-16,-5-4 2 15,4 0-2-15,8 0 1 16,8-16 5-16,-2-6 0 16,3-5 5-16,-10-4-2 15,-7-1-2-15,-6 3 5 16,0 4-2-16,0 4 0 0,-11 9-10 15,-11 7-8-15,-2 5 1 16,-3 0-25-16,0 5 14 16,7 14 11-16,9-1 1 15,7 0-3-15,4 0 6 16,0-4-3-16,2 0 0 16,15-6 2-16,6-2 4 15,4-6-2-15,2 0 1 16,2 0 1-16,-2-18 0 15,0-4 1-15,-2 0 0 16,-8-2 3-16,-3 4 6 16,-7 6-1-16,-5 6 15 0,-4 8 6 15,0 0 6-15,0 0-10 16,0 0-26-16,0 0 0 16,0 22-21-16,0 15 21 15,2 18-1-15,8 3 3 16,1 8 7-16,-3 7-8 15,2-3-2-15,-6-5 1 16,1-7-1-16,-5-12-2 16,0-13-1-16,0-11-5 15,-14-7-1-15,1-10-1 16,-8-5 5-16,2 0-10 16,-4-4 0-16,5-21 12 15,3-12-6-15,11-5-9 0,4-2 14 16,0-3 4-16,0 6-2 15,19 5 3-15,8-5 0 16,4 7-1-16,5 2 1 16,-2 2 5-16,4 4-1 15,-5 3 9-15,7 0-4 16,-11 3-8-16,-2 0 9 16,-3 0-5-16,-5 2 8 15,-13 1-2-15,1 0 11 16,-7 4 10-16,0 2-13 15,0 3-5-15,-11 1-14 16,-1 4-2-16,-1 3-4 0,-1 0-9 16,1 0 10-16,-1 11-2 15,6 14-3-15,1 3 1 16,7 8 7-16,0 4 2 16,0-3 0-16,7-2 0 15,13-9-8-15,5-8-43 16,2-6-32-16,10-12-45 15,3 0-166-15</inkml:trace>
  <inkml:trace contextRef="#ctx0" brushRef="#br0" timeOffset="-140713.7">29465 383 627 0,'0'0'215'0,"0"0"-110"16,0 0 2-16,0 0-66 0,0 0-11 15,0 0-19-15,-60 12-5 16,46 11 0-16,7 6-4 16,7 5 2-16,0-2 0 15,0-2-2-15,5-4-1 16,13-8-1-16,7-2 0 16,4-6-1-16,-1-10-1 15,8 0 2-15,2-12 2 16,-3-16-1-16,1-6 3 15,-9-8-2-15,-7-11 3 16,-7-8 3-16,-9-6 2 16,-4 6-4-16,0 5-3 0,0 17 2 15,-8 13 6-15,-3 10-5 16,1 8 3-16,8 8-7 16,-4 0-2-16,-1 0-6 15,3 26-10-15,2 12 10 16,2 10 6-16,0 8-2 15,0 4 4-15,17 3-3 16,-3-3 2-16,3-10 0 16,-5-8 3-16,-1-14-5 15,-3-6 1-15,2-10-25 16,-4-9-38-16,3-3-56 16,0-10-54-16,-9-26-306 15</inkml:trace>
  <inkml:trace contextRef="#ctx0" brushRef="#br0" timeOffset="-140511.36">29480 287 480 0,'0'0'341'16,"0"0"-252"-16,0 0 29 16,0 0-63-16,0 0-38 15,0 0 32-15,125-10-23 16,-69 3 1-16,-5-3-26 15,-11 1-2-15,-13-2-43 16,-16-1-43-16,-11-1-36 0,-15-3-118 16,-35 2-397-1</inkml:trace>
  <inkml:trace contextRef="#ctx0" brushRef="#br0" timeOffset="-140357.14">28765 81 93 0,'0'0'881'16,"0"0"-850"-16,0 0 15 15,0 0-37-15,0 0-9 16,0 0-87-16,125 49-306 16</inkml:trace>
  <inkml:trace contextRef="#ctx0" brushRef="#br0" timeOffset="-139777.05">30057 378 660 0,'0'0'89'0,"0"0"-7"16,0 0 37-16,0 0-66 16,0 0-1-16,0 0-8 15,54-69-15-15,-45 65 7 16,-9 1 11-16,0 3-14 15,0 0-17-15,0 0-16 16,4 0-4-16,6 18-11 16,-4 14 15-16,3 2 5 15,-7-2-1-15,2-3-6 16,-4-13 4-16,2-6-2 16,-2-4 1-16,6-6 4 15,-6 0 5-15,6 0 8 0,5-14-6 16,7-18-4-1,9-6-7-15,-3-5-1 0,-2 10-1 16,-1 11 1-16,-17 7-2 16,0 13-1-16,-4 2 0 15,5 0-7-15,-3 11-10 16,5 21 7-16,4 10 13 16,0 3 0-16,3 1-2 15,-1-7-3-15,-4-9-13 16,4-7-19-16,0-18-22 15,8-5-18-15,1-2-45 16,1-32-58-16,-2-6-197 0</inkml:trace>
  <inkml:trace contextRef="#ctx0" brushRef="#br0" timeOffset="-139567.72">30512 150 736 0,'0'0'98'0,"0"0"55"16,0 0-81-16,0 0-44 15,0 0-17-15,0 0-9 16,-6 86 23-16,6-21 50 16,0 7 3-16,2 6-35 15,-2 5-28-15,0-6-13 16,0-4 2-16,0-17-4 16,6-14-20-16,1-18-40 15,7-11-82-15,3-13-12 16,3 0-112-16</inkml:trace>
  <inkml:trace contextRef="#ctx0" brushRef="#br0" timeOffset="-139111.89">30641 340 925 0,'0'0'52'16,"0"0"11"-16,0 0-18 15,0 0-31-15,0 0 47 16,-2 113-23-16,2-73-4 16,0-10-10-16,0-5-17 0,0-16 2 15,0-3-8-15,0-6 11 16,0 0 8-16,10 0 8 16,5-8 0-16,5-19-4 15,3-2-17-15,-2 3-7 16,-5 8 0-16,-7 12-6 15,-7 4 4-15,0 2-14 16,0 0 3-16,3 6-11 16,4 20 14-16,2 4 5 15,0 0 4-15,3-4-2 16,-3-4 0-16,5-3 3 16,-10-7-2-16,7-4 1 15,1-8 1-15,1-5 6 0,8-24-2 16,-5-12 0-16,-1-5 1 15,-7-3-1-15,-8 2-1 16,-2 1-3-16,0 10-5 16,-18 11-5-16,-11 14-72 15,-9 11-35-15,0 0-49 16,7 14-240-16</inkml:trace>
  <inkml:trace contextRef="#ctx0" brushRef="#br0" timeOffset="-137894.61">31498 541 560 0,'0'0'77'15,"0"0"88"-15,0 0-38 16,0 0-59-16,0 0 3 16,0 0-1-16,0-4 17 15,0-12-16-15,0-3-52 0,0-2-11 16,-2 3 0-16,-8 4-4 15,-1 9-4-15,-5 2-2 16,-3 3-10-16,1 0-9 16,-5 14 7-16,4 10 7 15,5 4 1-15,5 4-2 16,7-2 6-16,2 2 2 16,0-3-9-16,2-10 1 15,16-2 3-15,4-17 5 16,3 0 2-16,6 0 8 15,-2-26-2-15,0-6 1 16,-2-11 0-16,-5-7-6 16,-2-6-1-16,-6-8-1 15,-8-4-1-15,-4 4-3 0,-2 9-4 16,0 17 5 0,0 12 0-16,-6 9-1 0,4 10-3 15,-8 7 0-15,6 0-6 16,-3 0-7-16,3 18-10 15,0 17 21-15,4 8 5 16,0 10 2-16,0 2 1 16,15 4 3-16,1-3-2 15,3-4 2-15,2-9-1 16,-5-12 2-16,-3-11-4 16,-3-8 2-16,0-6 1 0,1-3 6 15,1-3 0 1,5 0 7-16,5-12-1 0,-1-19-11 15,-4-7 1-15,-6 1-5 16,-6 4-4-16,-3 13-4 16,-2 15 7-16,0 2 1 15,0 3-4-15,0 0-7 16,0 4-15-16,0 21 10 16,0 9 15-16,0-3 1 15,0 3-1-15,7-9-1 16,6-2 1-16,1-7 1 15,3-5-3-15,1-6-9 16,5-5-46-16,-2-4-80 16,0-28-216-16</inkml:trace>
  <inkml:trace contextRef="#ctx0" brushRef="#br0" timeOffset="-137729.28">31808 298 243 0,'0'0'692'0,"0"0"-622"16,0 0 50-16,0 0-82 15,0 0-38-15,0 0-59 16,2-21-126-16,11 21-210 16</inkml:trace>
  <inkml:trace contextRef="#ctx0" brushRef="#br0" timeOffset="-135593.84">32015 649 686 0,'0'0'118'16,"0"0"58"-16,0 0-81 15,0 0-59-15,0 0-8 16,0 0-5-16,38-31-1 15,-34 14 8-15,-2-4-3 16,-2 1 4-16,0-1-18 0,0 3 0 16,0 4-9-16,-13 6-4 15,-3 4-2-15,1 4-6 16,1 0 2-16,1 0-2 16,4 0 5-16,0 7-3 15,5 12 3-15,-1 1-1 16,3-1-2-16,2 1 5 15,0-5 1-15,0 1 1 16,0-1-1-16,7-6 1 16,6-3 5-16,-2-6 12 15,7 0 4-15,4-6-9 16,1-14-6-16,-6-8-1 16,1-4-4-16,-7 2 3 0,-1 2-2 15,-6 8-2 1,-4 10-1-16,0 10-6 0,0 0-12 15,0 0-20-15,0 18-9 16,0 10 11-16,4 5 24 16,7-6-11-16,5 3 10 15,7-6-1-15,0-6 7 16,8-6 3-16,2-10 4 16,0-2 3-16,-4 0-1 15,0-16-1-15,-7-12 2 16,-6-4 0-16,-10-8 7 15,-6 2-4-15,0 2 13 16,0 4-12-16,-27 8 1 16,-6 9-5-16,-5 12 1 0,1 3-2 15,4 0 0 1,10 10-2-16,5 15 0 0,7 6-2 16,9 3 2-16,2-1 2 15,0-1-2-15,15-7 2 16,5-1 1-16,3-7-1 15,-2-10 11-15,4-2 16 16,0-5 1-16,-1-5-16 16,-4-17-2-16,-2-4 1 15,-5-4 6-15,-8 3-7 16,0 8 9-16,-5 3-4 16,0 13 4-16,0 3-4 15,0 0-17-15,0 1-3 0,0 33-10 16,-10 18 9-16,-3 23 4 15,2 8-2-15,4 6 1 16,7-3-12-16,0-12 2 16,0-12 2-16,0-16 6 15,0-19-2-15,0-13-5 16,-9-11 5-16,-13-3 4 16,-5 0-10-16,-4-15-11 15,-7-14 17-15,7-3-1 16,6-5 5-16,8-3 1 15,10-1 5-15,7-1-5 16,5 0 0-16,26-2-2 0,11-2-1 16,7 2 1-1,4-3-6-15,3 0-8 0,-2 0 9 16,-5 5 2-16,-9 6 4 16,-9 8 1-16,-9 4 0 15,-6 6 1-15,-12 0 9 16,-4 2 11-16,0-2-5 15,0 0-7-15,0 4-9 16,-4 3 0-16,-9 8-15 16,-1 1-17-16,5 2 5 15,3 0 8-15,-1 0 4 16,7 0 1-16,0 5 5 16,0 10 5-16,0 2-2 0,0 2 6 15,9 0-2 1,4 2 3-16,-2-1-2 0,5 2 1 15,-5 2 0-15,0 0 0 16,2-2 2-16,-5 0-2 16,-2-6 0-16,-2-3 0 15,1-1 0-15,1-3-1 16,4-5-16-16,5-2-15 16,7-2-9-16,5-15-2 15,7-18 2-15,-5-5 19 16,-9-2 11-16,-3-4 8 15,-10 8-5-15,-5 4 7 16,-2 9 1-16,0 12 22 16,-4-1 1-16,-16 6 12 0,-2 6-35 15,-5 0 3-15,0 0-3 16,4 20 3-16,6 6-2 16,3 6 0-16,8 3 0 15,6-2 4-15,0-1 13 16,0-4-7-16,0-10 0 15,14-6 5-15,1-7 11 16,5-5 7-16,-1 0 0 16,2-5-17-16,-1-16-5 15,-2-6-6-15,-7-2-1 16,-4 0 0-16,-7 5-5 16,0 8-6-16,0 10-15 15,0 6-27-15,0 0 13 0,0 0-11 16,0 6 27-16,0 17 12 15,0 2 1-15,0-3-4 16,0 0-7-16,0-7-15 16,4-2 9-16,7-5 10 15,5-4 6-15,-1-4 6 16,8 0 1-16,-5-18 0 16,-1-6 0-16,3-2-1 15,-3 0-12-15,-7-3 2 16,1 4 9-16,-3 5 2 15,-4 9 6-15,-4 10 20 16,2 1-11-16,-2 0-5 0,7 0-6 16,-5 13-4-16,4 11 8 15,4 5 4-15,-4 1 10 16,3-2-4-16,-7-8 12 16,2-3-14-16,-2-10-8 15,1-5 4-15,2-2 3 16,-5 0 17-16,4 0 4 15,3 0 12-15,4-18-11 16,5-10-36-16,3-4 0 16,-1 2-2-16,3 10-5 15,-8 6-6-15,-7 9 0 16,2 5-1-16,-8 0 0 16,2 5-5-16,0 15 6 0,2 8 12 15,0 2 0-15,-4-4 2 16,0-4 1-16,0-8 10 15,0-6 9-15,0-6-14 16,0 0 4-16,0-2 1 16,0 0 3-16,7 0 0 15,7-5 8-15,5-24-14 16,8-11-10-16,4 0-10 16,5 4-13-16,-9 14-17 15,-5 13 12-15,-8 9 12 16,-7 0 4-16,-1 9-4 15,1 19 11-15,-5 4 5 0,-2 4 0 16,0-2-2 0,0-4 3-16,0-6-2 0,0-2-2 15,0-10-28-15,-25-5-40 16,-8-7-142-16,-1 0-477 16</inkml:trace>
  <inkml:trace contextRef="#ctx0" brushRef="#br0" timeOffset="-133830.61">23624 1470 189 0,'0'0'426'16,"0"0"-349"-16,0 0 56 15,0 0-8-15,0 0-59 16,0 0-11-16,0 0-4 16,-29-14-22-16,29 9-9 15,0 2-3-15,12-4-13 16,5 1-1-16,-1 2 0 16,1 3 1-16,4 1-1 15,-13 0-1-15,2 0-3 0,-6 0 1 16,-2 8-4-16,-2 7-1 15,0 4 3-15,0 1 2 16,0 2 1-16,-8-2 2 16,-8-2-2-16,-5-1 3 15,2-5-2-15,-4 3 5 16,3-5-1-16,5-3-1 16,3-7 1-16,10 3 1 15,2-3 3-15,0 0-2 16,0 0 0-16,0 0 6 15,0 0 0-15,0 0 1 16,0 0-9-16,0 0 0 0,0 0-2 16,0 0-1-1,0 0-3-15,0 0 1 0,0 0-1 16,0 0-1-16,0 0 1 16,0 0 0-16,4 0-7 15,4 0-7-15,-6 0 1 16,2-3 0-16,5-2-13 15,-1-2-5-15,4-4 9 16,-1-1-12-16,1 0-4 16,-8 1-24-16,0 2 15 15,1-2-40-15,-3 2-10 16,-2-3 17-16,0 0-74 16,0-1 35-16,0 1 57 15,0 2-13-15,0 3 75 16,0-2 25-16,-2-1 85 0,-5 4-2 15,3 1-31-15,4-2 31 16,-2 3-25-16,2 2 3 16,0 1-20-16,-6-1 8 15,6 0-4-15,-2 2-7 16,0-3-5-16,2 3-28 16,0 0-7-16,0 0-8 15,0 0-3-15,0 0-4 16,0 0-6-16,0 0-3 15,-2 0 1-15,2 14-4 16,-4 19-1-16,-3 10 3 16,3 6 4-16,2 4 0 0,-4-4-2 15,4-3-2-15,0-8 2 16,2-12 0-16,-2-8-1 16,2-9 1-16,0-5 1 15,0-4-1-15,0 0 0 16,0 0 1-16,0 0 2 15,0-18 4-15,0-9-7 16,6-5 0-16,13 3-1 16,-1 6-4-16,-1 9 3 15,1 5-1-15,5 6 0 16,-4 3 0-16,2 0-2 16,-1 0 3-16,2 14 1 0,-6 7-5 15,-8 2 5-15,-1 2-12 16,-7-4-4-16,0 2 10 15,0-6 6-15,-11-3 1 16,-9 1 2-16,-7-8 1 16,-4-2 0-16,-5-5-2 15,5 0-1-15,0-2-12 16,4-21-15-16,10-5-73 16,5-2-22-16,12 0-198 15</inkml:trace>
  <inkml:trace contextRef="#ctx0" brushRef="#br0" timeOffset="-133328.49">23908 1395 829 0,'0'0'77'0,"0"0"-14"16,0 0 52-16,0 0-72 15,0 0-16-15,0 0 23 16,-130-108-6-16,103 98-14 16,-4 2-14-16,-9 6-6 15,-4 2-3-15,-10 0-4 16,0 4-1-16,-2 18 2 16,3 6-2-16,0 12 3 0,-5 8-2 15,8 10-5 1,13 5 2-16,3 3 0 0,23 0 3 15,11-2-3-15,5-1-1 16,35-5 1-16,18-7 2 16,11-5-2-16,9-14 1 15,6-11-2-15,1-21 1 16,0 0 0-16,-2-18-13 16,-6-17 0-16,4-6 3 15,-8-7 2-15,-15-6 8 16,-15-7-1-16,-22-6 2 15,-13-5 6-15,-8-8 7 16,-21 7-3-16,-16 6-2 16,-15 13-5-16,1 11-3 0,-12 11-1 15,5 9 0-15,-2 15-8 16,7 8-39-16,4 5-68 16,5 21-20-16,1 13-122 15,5 3-404-15</inkml:trace>
  <inkml:trace contextRef="#ctx0" brushRef="#br0" timeOffset="-131228.33">24701 1264 761 0,'0'0'89'0,"0"0"-13"16,0 0-34-16,0 0-40 15,0 0 1-15,0 0 19 16,11 95 18-16,-5-54-13 16,2-2-11-16,-6 2-6 0,2-5-4 15,1-4-2-15,-5-8-2 16,0-6-1-16,0-7 1 16,0-8 1-16,2-3-2 15,-2 0 7-15,0 0 9 16,0 0 24-16,0-20 12 15,0-9-44-15,0-6-4 16,0-4-2-16,0 4 0 16,0 3-3-16,0 1 1 15,0 7-1-15,0 2 0 16,0 2 1-16,0 6-1 16,0 0 3-16,0 6-3 15,0 2 1-15,0 2-1 16,0 0 0-16,0-2-5 0,13 0 3 15,5-4-5-15,9-2 4 16,4 5 2-16,2-2-3 16,-4 5-10-16,-4 2-21 15,0 2-37-15,-8 0-17 16,1 0-85-16,-7 8-80 16</inkml:trace>
  <inkml:trace contextRef="#ctx0" brushRef="#br0" timeOffset="-130837.52">24799 1485 561 0,'0'0'53'16,"0"0"-18"-16,0 0 60 15,0 0-56-15,0 0-13 16,0 0 24-16,40 19-13 15,-13-19-12-15,4 0-14 16,10 0-6-16,3-2 0 16,-2-11-4-16,-9 0-1 15,-4 2 0-15,-11 4 3 16,-9 0-1-16,-7 5 13 16,-2 2 36-16,0 0-6 15,0 0-17-15,0 0-9 0,0 0-16 16,0 0-3-16,0 0-2 15,0 7 0-15,0 9 2 16,0 1-1-16,0 0 1 16,8-3 7-16,2-4-7 15,11-5-6-15,-6-2 6 16,1-3-29-16,3 0-45 16,2-10-74-16,-6-19-117 15</inkml:trace>
  <inkml:trace contextRef="#ctx0" brushRef="#br0" timeOffset="-130577.08">25144 1215 596 0,'0'0'126'16,"0"0"-98"-16,0 0 28 16,0 0-2-16,0 0-9 15,0 0-10-15,-19 95-9 16,25-82-13-16,9-9 4 15,6-4 8-15,1 0 7 16,3-2 1-16,-1-16-18 16,-8-4-4-16,-12 1-6 15,-4 2 5-15,0 5-10 16,0 4 0-16,-15 6-26 16,-5 4-41-16,-3 4-74 0,6 18-120 15,3 4-197 1</inkml:trace>
  <inkml:trace contextRef="#ctx0" brushRef="#br0" timeOffset="-129729.36">25343 1451 642 0,'0'0'126'0,"0"0"-5"16,0 0 5-16,0 0-71 15,0 0-18-15,0 0-10 16,0-21-21-16,0 21-6 16,0 14-6-16,0 12 5 0,2 1 1 15,9 4 15-15,1-7-11 16,-6-7-3-16,3-6-1 16,-5-5 1-16,-2-6-1 15,8 0 8-15,-4-5-6 16,15-19 7-16,-6-10-4 15,3-1-3-15,-5 3 0 16,-2 6-2-16,-6 8 3 16,-3 9-2-16,-2 8-2 15,5 1-2-15,-3 0-9 16,2 15-4-16,5 9 12 16,-2 0-15-16,4 0-14 0,2-4-36 15,3-6-6-15,9-5-19 16,-4-7 10-16,4-2-5 15,2 0 53-15,0 0 0 16,-11-13 23-16,-1 0 8 16,-2-6 5-16,-6 2 17 15,2-4 26-15,-9 1 21 16,2 3 20-16,-2 1 27 16,0 6-21-16,0-1-28 15,-2 5-7-15,-9 4-9 16,-3 2-28-16,-3 0-15 15,-1 0-3-15,-3 11-2 16,4 11-1-16,5 2 0 0,6-1 2 16,6 4 1-1,0-4-1-15,0-1-2 0,6-5 2 16,19-5-1-16,2-10 2 16,2-2 0-16,4 0 3 15,3-18-3-15,-5-10 7 16,-2-8 2-16,-13-4-4 15,-5-7 6-15,-9-3-5 16,-2-8 10-16,0-4-7 16,-15 4-2-16,-10 9-4 15,0 17 9-15,10 17-1 16,6 8-10-16,-4 7-1 16,-1 0-7-16,5 26-4 15,7 6 1-15,2 11 6 16,14 3 2-16,19 7 1 0,5-2 2 15,2 2-1-15,-7-6 0 16,-2-2 0-16,-4-8 0 16,-4-4-6-16,-10-9-34 15,-2-4-36-15,-4-10-63 16,-3-8-173-16</inkml:trace>
  <inkml:trace contextRef="#ctx0" brushRef="#br0" timeOffset="-128400.71">26734 1180 744 0,'0'0'100'0,"0"0"-5"15,0 0-59-15,0 0-29 16,0 0 29-16,0 0 5 16,51 143-9-16,-35-98-11 15,-1-4 1-15,-1-2-4 16,-8-6-12-16,-1-5-6 15,-5-3-11-15,-5-9-69 16,-19-6-54-16,-16-10-171 16</inkml:trace>
  <inkml:trace contextRef="#ctx0" brushRef="#br0" timeOffset="-127678.33">26442 1451 725 0,'0'0'39'0,"0"0"5"16,122 0 79-16,-53-2-79 16,12-6-18-16,-1 1-3 15,2-6-16-15,-3-1-6 16,-17 0 2-16,-13-2-3 16,-15-2-3-16,-17-2 3 15,-13-2-1-15,-4-4 2 16,0-1-4-16,-17 6 8 15,-1-1-4-15,-2 6-1 16,4 5 5-16,8 4 6 16,-1 3 5-16,6 1-3 0,3 3 0 15,0 0-13-15,0 17 0 16,0 12 4-16,0 9 4 16,7 5 10-16,11-1 5 15,-9-3 0-15,0-1 1 16,-5-8-11-16,3-6-4 15,-5-8-2-15,-2-8-5 16,0-6-2-16,2-2 5 16,0 0 1-16,3 0 10 15,2-9-1-15,8-12-10 16,3-6-4-16,3 5-1 16,-4 11-3-16,-5 7-1 15,-4 4-2-15,1 0 6 0,5 0-9 16,-3 11 3-16,-1 7 5 15,4 4 1-15,6 0-1 16,-4 1 2-16,4-8-1 16,2-4 0-16,-2-10 2 15,5-1 0-15,4 0 2 16,2-9 0-16,2-15-2 16,1-6 2-16,-12-4-2 15,-7-4-1-15,-6 1 6 16,-9 7-4-16,0 7-3 15,0 12 0-15,-9 10-1 16,-10 1-7-16,-1 3 1 0,-5 21 1 16,10 9 6-1,12 0-5-15,3 3 3 0,0 2 1 16,5-4 0-16,14-3 1 16,4-6 0-16,10-11 0 15,10-7-3-15,8-7-48 16,9 0-104-16,2-26-183 15</inkml:trace>
  <inkml:trace contextRef="#ctx0" brushRef="#br0" timeOffset="-126691.35">28176 1463 685 0,'0'0'87'0,"0"0"-38"16,0 0 73-16,0 0-92 15,0 0-10-15,0 0 9 16,45-37-6-16,-34 14-1 15,2 0-13-15,-8-6 2 16,-5 3 14-16,0 0-18 16,0 6 2-16,-7 8-5 0,-6 8-4 15,-8 4-1-15,2 0-4 16,1 14-2-16,-5 12 4 16,10 8 0-16,9 2 3 15,4 7 0-15,0-6 2 16,0-1-1-16,2-7-1 15,13-9 1-15,-1-8 0 16,1-5 1-16,1-7 6 16,7 0 26-16,5-11 0 15,8-17-22-15,2-5-7 16,2-3-5-16,-3 4 1 16,0 3 0-16,-6 9-1 0,-4 8-1 15,-10 7-2-15,-1 5-5 16,-5 0-5-16,0 22 3 15,-6 7 3-15,-5 3 6 16,0 1-1-16,0-1 0 16,-5-3-1-16,-8-9 2 15,2-6 0-15,6-7 1 16,5-7 4-16,0 0-3 16,0 0 12-16,0 0 0 15,3-19-12-15,21-13-1 16,7-10-10-16,0-3-1 15,2 7 4-15,-4 8-4 16,-6 14 3-16,-9 8 5 16,-10 4 3-16,-4 4 1 15,0 0 4-15,0 0-5 0,-6 16-5 16,-10 13 5-16,-3 3 1 16,11 0-1-16,-1 0 1 15,7-6-1-15,2-5 0 16,0-5-2-16,0-7 0 15,17-5 1-15,8-4 0 16,6 0 1-16,7-9 0 16,-2-11 2-16,0-4-2 15,-12-1 0-15,-6-1 7 16,-4-1-1-16,-12 6 1 0,-2 6-1 16,0 10 9-1,0 5 19-15,0 0-3 0,0 0-25 16,-10 13-6-16,4 21 0 15,-3 13 4-15,9 11-1 16,0 11-3-16,0 3 3 16,0 1-2-16,4-3-1 15,1-7 0-15,1-12-1 16,2-12-9-16,-8-11-42 16,2-14-19-16,-2-11-25 15,0-3-80-15,0-3-21 16,0-27-467-16</inkml:trace>
  <inkml:trace contextRef="#ctx0" brushRef="#br0" timeOffset="-126435.89">28820 1460 687 0,'0'0'67'0,"0"0"-11"15,0 0 30-15,0 0-56 16,0 0-6-16,0 0 4 15,128-71-12-15,-97 71 15 16,-4 0 12-16,-10 0-36 16,-8 6-3-16,-9 11-4 15,0 6-8-15,-9 2 8 16,-18-1 0-16,-4-4 2 16,0-3-2-16,0-4-19 0,6-8-34 15,8-5-45-15,7 0-106 16,10-9-282-16</inkml:trace>
  <inkml:trace contextRef="#ctx0" brushRef="#br0" timeOffset="-126065.33">29061 1488 592 0,'0'0'30'0,"0"0"37"16,0 0 81-16,0 0-68 15,0 0-37-15,0 0 0 16,33 30 12-16,-8-34-7 0,2-14-21 16,-3-4-8-1,5-6-6-15,-6-4-8 0,-4-1-1 16,-5-1-4-16,-5 6 3 16,-7 8-2-16,-2 6-1 15,0 8-4-15,0 4-9 16,-11 2 1-16,-7 0 2 15,-1 0 1-15,-4 14 2 16,3 10 7-16,7 3-1 16,5 2 1-16,8 3-1 15,0-4 1-15,0-1 0 16,14-5 1-16,7-5-1 16,0-5 0-16,8-10-1 0,7-2-38 15,7 0-127-15,-1-17-108 16</inkml:trace>
  <inkml:trace contextRef="#ctx0" brushRef="#br0" timeOffset="-124979.99">29556 1359 643 0,'0'0'155'16,"0"0"-65"-16,0 0 56 15,0 0-83-15,0 0-5 16,0 0-6-16,-36-20-20 15,25 20-14-15,-2 0-13 16,-1 12-2-16,1 8-2 16,5 4-1-16,-4 4-2 0,12 2 2 15,0-2-1-15,0-3-1 16,18-3 0-16,4-4 2 16,2-9-13-16,10-2-1 15,-5-7 1-15,6 0-6 16,4-23 4-16,-6-5 6 15,3-3 3-15,-12-10 0 16,-4-9 2-16,-2-6-4 16,-7-8 7-16,-4 6-3 15,-2 10 4-15,-5 9 3 16,0 16-3-16,-5 7 2 16,-4 4-1-16,0 8-1 0,5 1-2 15,4 3 0-15,0 0-4 16,-2 8-5-16,2 20 7 15,0 9 4-15,0 9 0 16,0 4 5-16,4 2-1 16,12-2 2-16,-1-2 11 15,3-6-6-15,2-7 0 16,-4-5-10-16,3-8-1 16,4-8 2-16,-1-8-2 15,3-6 5-15,4 0-3 16,2 0-1-16,0-18 0 15,-6-4 1-15,-3-7-1 16,-6-6-1-16,-10-2 0 16,-6 5-1-16,0 8-4 15,0 8 2-15,-8 12-14 0,-13 4 8 16,3 0-3-16,3 6 8 16,2 15-3-16,8 4 5 15,5 4-5-15,0-1 0 16,0-5-15-16,20 2-5 15,13-7 1-15,10-6 22 16,12-7-2-16,10-5 2 16,-2 0 3-16,2-5-8 15,-7-11-46-15,-16-7 4 16,-18 2 16-16,-6-4 35 0,-16 4 6 16,-2 0 30-16,0 5 25 15,-15 4-21-15,-12 7-10 16,0 5-19-16,-4 0-6 15,2 0 3-15,2 19-5 16,12 6-1-16,3 4-1 16,10 2 6-16,2-3-4 15,0-5 2-15,4-2-4 16,14-7 1-16,5-6 0 16,4-8 3-16,2 0 1 15,2-7 23-15,0-19 0 16,-2-6-14-16,-5-7-3 15,-6-11-2-15,-5-17-1 16,-8-9-3-16,-5-9-1 16,0 8-5-16,0 19 1 0,-2 19 3 15,-5 25 14-15,0 11 0 16,1 3-18-16,-1 10-7 16,-2 26-12-16,7 13 14 15,2 11 1-15,0 10 2 16,7 0 2-16,15 3 0 15,-2-5 6-15,3-8-6 16,-8-11 0-16,-1-11 0 16,-6-14-3-16,-6-10-10 15,-2-12-61-15,0-2-69 16,-18-6-50-16,-13-23-561 16</inkml:trace>
  <inkml:trace contextRef="#ctx0" brushRef="#br0" timeOffset="-124763.59">29440 1209 173 0,'0'0'770'15,"0"0"-763"-15,0 0 90 16,129 8-15-16,-46-6-49 15,6 0-13-15,-4-2-14 16,-16 0-6-16,-23 0-3 0,-25 0-106 16,-19 0-217-1</inkml:trace>
  <inkml:trace contextRef="#ctx0" brushRef="#br0" timeOffset="-120964.2">31063 1572 539 0,'0'0'68'0,"0"0"33"15,0 0-1-15,0 0-46 16,0 0 9-16,0 0-13 16,16 0-4-16,-8 0-2 15,-1 0-15-15,0-8 11 16,2-4-10-16,-5-1-12 16,-2 0 0-16,-2-4 2 0,0 5-2 15,0 0-6 1,-13 4-12-16,-3 5-3 0,-4 1 3 15,-4 2-18-15,2 0-16 16,-7 8 17-16,4 9 6 16,8 7 5-16,-4 3-2 15,13-1 6-15,0-2-3 16,8-6-1-16,0-2 3 16,0-6-1-16,18-4 3 15,5-6 1-15,6 0 8 16,9-4 12-16,-3-18-10 15,3-4 2-15,-7-4-8 16,-2-10 1-16,-4-6 2 0,-7-11-7 16,-7-8 4-1,-3-6 3-15,-2 1-7 0,-6 8 0 16,0 13 1-16,0 19-1 16,0 17 0-16,0 5-1 15,0 5-8-15,-10 3 0 16,1 0-13-16,-1 24-8 15,-2 19 23-15,10 13 7 16,2 7 5-16,0 4-5 16,4-1 0-16,12-2-1 15,7-5 2-15,-8-7 0 16,7-10-1-16,-2-10 1 16,-2-13 2-16,0-4-3 0,2-10 4 15,0-5 0-15,5 0 3 16,4-15 0-16,-2-11-4 15,-6-6-3-15,-3-4 5 16,-7-3 1-16,-1 5-1 16,-6 10-4-16,-4 10 1 15,0 10 2-15,0 4-4 16,0 0-9-16,0 0-2 16,0 0-5-16,0 16 9 15,0 7 4-15,0 0-1 16,0 3 3-16,0-1 0 15,0-4 1-15,11-6 2 16,0-3-2-16,-2-7 3 16,2-2 7-16,12-3 14 0,-6 0 5 15,10-12-3-15,4-8-7 16,-2-4-12-16,4-4-4 16,-4-3-3-16,-6 4 0 15,-5 6 2-15,-12 7 1 16,-3 10-3-16,-3 4 0 15,0 0-12-15,0 0-9 16,0 7-9-16,0 16 20 16,0 8 9-16,2 1 0 15,9 0 1-15,3-6 0 16,3-6 0-16,1-6 1 16,5-9 0-16,-4-5 1 0,8 0 5 15,4-3 3-15,5-21 9 16,-4-5-7-16,-4-5-9 15,-8-5 4-15,-6-4-2 16,-7 5-5-16,-7 8 5 16,0 11-3-16,0 10-1 15,-5 8-1-15,-4 1-14 16,-2 0-3-16,2 3-2 16,2 11 13-16,7 2-6 15,0 0 3-15,0-2 3 16,0 0 1-16,9-1-1 15,9-3 6-15,-2 2-2 16,-1-3 2-16,-1 0 0 0,-6-2 0 16,-3-3 1-1,-1 5-1-15,-4-4 0 0,2 5-1 16,-2 4 1-16,3 2 1 16,-3 0-1-16,0-2 0 15,5 1 0-15,-3-5 0 16,4-3-2-16,5-2 0 15,5-3-1-15,7-2 1 16,2 0-3-16,8 0 2 16,0-18-11-16,0-3 13 15,-1-9-2-15,-8 0 3 16,-2-2 0-16,-4 4 1 16,-9 6-1-16,-3 4 1 0,-6 2 3 15,0 4 1-15,0 2-5 16,-15 2-1-16,-5 8-5 15,-3 0-3-15,-3 0 6 16,1 13 2-16,3 9-3 16,7 3 2-16,3 3 2 15,8-2 0-15,4-1 1 16,0-4 3-16,0-5-3 16,0-3-1-16,6-8 2 15,10-2 5-15,2-3 15 16,4 0 1-16,1-3-13 15,-1-11 6-15,-5-1-8 16,0-4 3-16,-4-1-4 16,-7 7-7-16,-4 2 6 0,-2 8-4 15,0 3-2-15,0 0-20 16,0 0-19-16,0 0 11 16,0 15 13-16,0 10 14 15,0-1 1-15,8 2-6 16,5-2 6-16,-3-6 0 15,9-6 1-15,-9-8-1 16,9-4 10-16,-4 0-6 16,3-6 2-16,2-18 10 15,-2-6-7-15,-5-12 3 16,-2-8 1-16,-6-17-10 16,-1-14-2-16,-4-6-1 0,0-5 2 15,0 3-1-15,0 14 1 16,-2 17 1-16,-7 19-3 15,3 15 11-15,1 16-4 16,3 4-7-16,2 4-1 16,-5 0-24-16,1 26 0 15,4 17 25-15,0 16 0 16,0 7 0-16,0 7 0 16,16 1 0-16,-1 0 0 15,3-4 2-15,-1-6-1 16,-1-6 3-16,3-10-4 15,-9-11 0-15,-1-11 0 16,1-9 0-16,-6-12 3 0,5-5-3 16,-1 0 3-16,8 0 5 15,9-19 1-15,2-15-7 16,-3 1-2-16,-6 3-1 16,-5 6-14-16,-6 11 9 15,-5 9 2-15,0 3 3 16,-2 1-6-16,0 0-9 15,0 0-2-15,0 14 7 16,0 9 9-16,0 4 2 16,3-3 0-16,5-2 3 15,3-6-3-15,-1-6 0 16,3-5 1-16,-11-2 6 0,10-3 10 16,-2 0 4-1,9 0 2-15,4-17-7 0,2-3-11 16,2-6-2-16,-7 1-3 15,-2 1 0-15,-11 7-2 16,-3 9-1-16,-4 6 0 16,0 2-11-16,0 0-6 15,0 0 4-15,0 13 6 16,-4 6 9-16,4 5 1 16,0-2 0-16,0-1 0 15,9-6 0-15,4-2 1 16,-4-6 0-16,2-7 9 15,2 0 11-15,3 0 0 16,-1 0-1-16,1-9-3 16,-5-16-7-16,-1 0-4 0,-10-4-3 15,0 1-1-15,-10 6 0 16,-19 5-2-16,-13 6-4 16,2 5-11-16,-1 6 2 15,12 0 9-15,19 0-1 16,3 0-3-16,7 0-1 15,0 5 2-15,2 2 7 16,27 0-1-16,9-2 2 16,11-3 1-16,0-2 1 15,-4 0-3-15,-3 0 0 16,-9 0-2-16,-2 8 2 16,-6 5 0-16,-2 1 1 0,-6 5 6 15,-8 3-7-15,-4 1 0 16,-3-1 7-16,0-6-7 15,-2-7 5-15,0-2-3 16,0-5 6-16,0-2-6 16,0 0 10-16,0 0 5 15,0-7 3-15,0-16-18 16,0-7 1-16,13-9-3 16,10-3-3-16,-1 7-20 15,5 8-25-15,-5 17 11 16,-4 10 12-16,-2 0 11 15,-3 14 9-15,0 10 4 16,-1 6-4-16,-10 4 5 16,-2-2 1-16,0-1-1 15,0-5 0-15,0-6-5 0,-19-8-1 16,-7-6-57-16,-8-6-77 16,-3 0-185-16</inkml:trace>
  <inkml:trace contextRef="#ctx0" brushRef="#br0" timeOffset="-120636.45">32844 1239 696 0,'0'0'116'16,"0"0"23"-16,0 0-82 15,0 0-32-15,0 0-18 16,0 0 0-16,-16 6 18 16,16 1-16-16,0-2 9 15,5 1-14-15,6-5 11 16,0-1-2-16,-2 0-8 15,0 0-2-15,0-3-3 16,-9-11-55-16,0-2-96 16,0-4-113-16,-29 3-374 0</inkml:trace>
  <inkml:trace contextRef="#ctx0" brushRef="#br0" timeOffset="-120382.02">32414 1097 666 0,'0'0'178'0,"0"0"-43"16,0 0-29-16,0 0-47 15,0 0-37-15,0 0 0 0,111-9-6 16,-33 9-7 0,9-1-6-16,-2 1-3 0,-14 0 1 15,-21 0-2-15,-21 0 1 16,-27 0-1-16,-2 0-2 15,0 0-37-15,-16 0-1 16,-13 5-24-16,0 4-73 16,7-4-220-16</inkml:trace>
  <inkml:trace contextRef="#ctx0" brushRef="#br0" timeOffset="-117298.34">25334 2089 809 0,'0'0'39'0,"0"0"-27"16,0 0 66-16,0 0-49 16,0 0-15-16,0 0 3 15,-153 105 4-15,99-93-3 16,-6-3-10-16,-3-7-6 15,14-2 1-15,7 0-1 0,13-14 8 16,13-4 2 0,7-3 1-16,9-10-2 0,0-1-7 15,25-9-4-15,19 2 0 16,10 3 0-16,4 4 1 16,0 9 0-16,-12 3-1 15,-7 8 2-15,-13 7-2 16,-19 1 1-16,-7 4 3 15,0 0 2-15,0 0 10 16,-14 0 4-16,-13 0-20 16,-6 12 0-16,2 4 0 15,2-1 1-15,14 4 1 16,1 3-2-16,5 0 4 16,7 4 0-16,2 2 7 15,0 4-11-15,4 0 10 16,19 5-1-16,-1 2 0 0,4 3-1 15,9 3 6-15,-12-5 0 16,0 0 6-16,-9-4-13 16,-12 0-1-16,-2-4 0 15,0-2-2-15,-18-4 2 16,-9-3-3-16,-2-6-3 16,-2-4 1-16,4-9-1 15,5-4-42-15,4-7-72 16,16-25-92-16,2-8-411 15</inkml:trace>
  <inkml:trace contextRef="#ctx0" brushRef="#br0" timeOffset="-116913.65">25515 2208 957 0,'0'0'61'15,"0"0"44"-15,0 0-6 16,0 0-60-16,0 0-14 16,0 0-16-16,0-17-3 15,0 20-6-15,11 18 0 16,6 16 3-16,10 7 3 0,-7 0 4 16,-4 0-3-16,-3-7-3 15,-6-10-3-15,-3-11 3 16,0-8-4-16,2-6 2 15,-4-2 1-15,-2 0 4 16,2 0 4-16,9-19 16 16,5-15-16-16,1-10-9 15,8-5 2-15,2 1-4 16,-9 6 2-16,-1 14-4 16,-6 12 2-16,-6 11-8 15,2 5-20-15,-3 0-54 16,7 10-102-16,-4 15 56 15,2 5-171-15,2 0-375 16</inkml:trace>
  <inkml:trace contextRef="#ctx0" brushRef="#br0" timeOffset="-115880.52">25960 2394 601 0,'0'0'72'16,"0"0"57"-16,0 0-10 15,0 0-73-15,0 0 12 16,0 0-3-16,16 0-5 16,-9-10-4-16,-3-4-12 15,0-5 2-15,3-1-10 16,-7-1-15-16,0 0 9 16,0 3-1-16,-9 6-8 0,-4 5-3 15,-5 2-8-15,3 5 0 16,-8 0-3-16,3 9 1 15,7 6-5-15,1 10 4 16,6-2 2-16,6 2-2 16,0 1 2-16,0-8 0 15,14-2 2-15,-6-4-2 16,1-7 2-16,5-5-2 16,-1 0 2-16,9 0 1 15,1-9 5-15,3-14-4 16,-4-3 5-16,-3 1-3 15,-4 1-3-15,-11 8-1 16,-1 6 3-16,-3 6-3 16,0 4-1-16,0 0 0 0,0 0-6 15,0 4-1-15,0 13-1 16,0 8 5-16,0 1-2 16,0-2 0-16,0-6-4 15,13-2 8-15,2-6 1 16,8-8-5-16,-3-2 5 15,5 0 9-15,4-17-4 16,2-8-1-16,2-8 1 16,1-2-2-16,-7-8-2 15,-10 5 0-15,-3 4 1 16,-12 9 0-16,-2 8 1 0,0 11-3 16,-23 6-4-1,-1 0-1-15,-3 14-9 0,5 8 10 16,8-5 0-16,12-3-3 15,2-4-2-15,0-2-1 16,2-4 6-16,19 1 0 16,1-3 4-16,5-2 0 15,1 0 3-15,-3 0-3 16,-7 0 1-16,-5 0 0 16,-3 0-2-16,-6 3 0 15,5 4-3-15,-7 5 3 16,0 2 1-16,0 6-2 15,0-1 0-15,0-1 2 0,6 0 1 16,-4-4-1 0,5-4 0-16,-3 0 0 0,6-6-1 15,-1-2 2-15,5-2-1 16,1 0 5-16,6-6 2 16,-1-12-3-16,0-7 0 15,5-7-1-15,-5-2-3 16,-1 1 3-16,-11-2-2 15,-3 12 2-15,-5 10-2 16,-2 9-1-16,0 4 0 16,0 0-2-16,-4 4-7 15,-9 16 0-15,1 6 3 16,10 3 4-16,2-3 0 16,0-1 1-16,0-2 1 15,18-2 0-15,5-9 0 16,-4-5 1-16,6-5-1 0,4-2 1 15,2 0 0-15,9-16-1 16,-5-9-68-16,0-1-43 16,-14-8-101-16,-7-2-152 15</inkml:trace>
  <inkml:trace contextRef="#ctx0" brushRef="#br0" timeOffset="-115719.21">26670 1955 881 0,'0'0'115'0,"0"0"-52"0,0 0 42 16,0 0-76-16,0 0-29 15,0 0-3-15,8-38-4 16,-1 38-96-16,-3 0-160 16,-2 0-296-16</inkml:trace>
  <inkml:trace contextRef="#ctx0" brushRef="#br0" timeOffset="-114580.9">27066 2319 420 0,'0'0'112'0,"0"0"5"16,0 0-12-16,0 0-42 15,0 0 12-15,0 0-4 16,11-21-28-16,-9 7-14 15,-2-4-5-15,0-1 3 16,0 2-11-16,0-3 5 16,-18 4-1-16,1 6-12 15,-10 6-8-15,-2 4-3 16,2 0-1-16,8 0 0 16,-6 14 0-16,11 7 0 0,5 6 1 15,5 1 2 1,4 4 1-16,0 0 0 0,9-3 3 15,9-4-2-15,9-7 3 16,-6-8-2-16,8-8 8 16,5-2 10-16,-1 0 15 15,6-12-16-15,-10-6-8 16,0-4 3-16,-14 0-6 16,-3-3-3-16,-8 2-4 15,-4 5 6-15,0 4-2 16,0 9-5-16,0 5-13 15,-2 0 1-15,-8 0-5 16,6 9 1-16,-3 8-2 0,7 5 12 16,0 1 6-16,0-2-3 15,19 0 2-15,-4-9 1 16,7-4 0-16,1-4 0 16,3-4 4-16,3 0-2 15,0-7 4-15,-2-12-5 16,-7-5-1-16,-1-3 2 15,2 0-2-15,-15-1 0 16,2-1-3-16,-8 7-7 16,0 10 4-16,0 7 5 15,0 5-10-15,0 0 2 16,0 0-4-16,0 10 2 0,0 11 10 16,0 1 1-1,0 2 1-15,0-1 12 0,0-5 0 16,0-8 9-16,6-3-5 15,1-7 2-15,-3 0-4 16,10 0 17-16,3-1-4 16,6-19-12-16,8-6-11 15,0-4-4-15,0 0-1 16,-2 2 0-16,-8 1 0 16,-6 8 2-16,-9 7-2 15,2 7-3-15,-8 5-1 16,0 0-9-16,0 19-5 15,2 9 18-15,4 4-1 16,3 0 2-16,3-8-1 16,1-3 1-16,0-3-1 0,-2-6 3 15,0-3-3-15,5-9-1 16,8 0-58-16,5-6-79 16,12-18-83-16,-1-3-185 15</inkml:trace>
  <inkml:trace contextRef="#ctx0" brushRef="#br0" timeOffset="-114114.95">28060 2063 793 0,'0'0'93'16,"0"0"39"-16,0 0-21 16,0 0-52-16,0 0 5 0,0 0-31 15,-29-34-22-15,18 34-6 16,-2 5 1-16,-3 16-3 15,3 7-2-15,-3 8 0 16,3 7-1-16,9 3-2 16,4-2-1-16,0-4 1 15,0-10 0-15,15-6 2 16,7-7 0-16,12-6 2 16,1-11 4-16,7 0-3 15,10-4 1-15,-3-18-2 16,2-4 3-16,-6-7-3 15,-5-2-2-15,-16-6 5 16,-5-5-5-16,-17 9-4 16,-2 8-1-16,0 13 4 15,-16 16-6-15,-13 0-1 0,2 10 2 16,-4 18 2-16,7 8 3 16,10 1 0-16,10 2 1 15,4-1 0-15,0-4 0 16,0-3 0-16,18-6 7 15,1-6-2-15,6-7-1 16,4-6-1-16,0-6-2 16,9 0-1-16,-3-2-117 15,4-19-141-15,1 0-459 16</inkml:trace>
  <inkml:trace contextRef="#ctx0" brushRef="#br0" timeOffset="-113078.99">29162 2085 806 0,'0'0'29'0,"0"0"130"15,0 0-74-15,0 0-67 16,0 0-14-16,0 0 0 15,-29 33-3-15,13 1 4 16,3 2-4-16,13 0 3 16,0-6-2-16,0-6-1 15,0-6 1-15,15-9 0 16,3-4 4-16,11-5 13 16,9 0 0-16,-1-22-4 0,4-7-7 15,-12-3-4 1,-7-6-2-16,-18-1 1 0,-4 2-3 15,0 7-18-15,-19 14-20 16,-15 9 24-16,-1 7-13 16,4 0-10-16,4 0 2 15,13 15 10-15,14 5-7 16,0 4 2-16,6 2 0 16,23-2 11-16,10-2 14 15,5-7 5-15,8-13 0 16,-4-2 0-16,4 0 0 15,-10-20 4-15,1-11-4 16,-14-5 1-16,-5 0 2 0,-6-3 2 16,-12 12 9-1,-6 1 26-15,0 9 22 0,0 8 5 16,0 3-20-16,0 6 9 16,-2-2-3-16,0 2-22 15,2 0-23-15,-7 0-1 16,1 17-5-16,4 14 1 15,-3 8 6-15,5 7 7 16,0 5 4-16,5 4-5 16,1-4-7-16,3 5 1 15,-9-5-3-15,0 2-4 16,0 5 3-16,0 3-5 0,-7-1 1 16,-11 0-1-1,-1-3 1-15,5-7-3 0,3-9-1 16,9-10-12-16,2-11 2 15,0-8-10-15,13-3-10 16,11-8 10-16,8-1-6 16,1 0 6-16,2-1-4 15,0-16 12-15,-9-7 7 16,-6-2 2-16,-6-2 4 16,-10-5 4-16,-4-4 1 15,0-6 8-15,-20 2-11 16,-16-5-1-16,-1 7-3 15,-8 6 3-15,7 8 1 16,11 7 1-16,9 6 0 16,16 1 15-16,2 0 4 0,0-4-20 15,16 0-5-15,26-3-28 16,7 0-20-16,11 0-41 16,5 4-50-16,4 0-75 15,-7 4-333-15</inkml:trace>
  <inkml:trace contextRef="#ctx0" brushRef="#br0" timeOffset="-112282.52">30225 2288 644 0,'0'0'79'0,"0"0"4"16,0 0 57-16,0 0-90 16,0 0-9-16,0 0-4 15,29 10 8-15,-18-10 8 16,2-10-15-16,1-8-4 16,-1-5-12-16,-2-2 2 15,-2-1-11-15,-5-6-5 16,-4 3 1-16,0 7-3 15,0 4-3-15,0 10 1 16,-8 8-4-16,-4 0 0 0,-5 2-6 16,-6 20 1-1,3 8 0-15,5 6 5 0,4 7-1 16,11-2 0-16,0-4 1 16,2-1 0-16,25-7 0 15,8-4-1-15,12-7 1 16,2-10 0-16,11-6 7 15,3-2-6-15,-1 0-1 16,-4-16 0-16,-6-7 0 16,-19-3-7-16,-8-8 5 15,-12 5 2-15,-11 2-3 16,-2 4-2-16,-7 7 0 0,-17 4 2 16,-10 3-4-16,1 9 3 15,0 0 0-15,6 2 3 16,0 17 0-16,9 3 0 15,9 4-9-15,5 0 10 16,4 0 0-16,0-4 1 16,0-6-4-16,15-8 3 15,3-2 0-15,7-6 4 16,4 0 13-16,2 0 2 16,2-11-7-16,1-8 3 15,-10-9-11-15,-1-3 7 16,-8 3-11-16,-4 2 3 15,-6 12-3-15,-5 10 2 16,0 4-2-16,0 0-3 16,0 0 1-16,0 0-9 0,0 21 4 15,-5 4 3-15,-2 4 3 16,7-1 0-16,0-2-1 16,0-2 2-16,0-10-3 15,12-2-18-15,5-10-26 16,8-2-43-16,4 0-43 15,2-18-154-15,0-7-373 16</inkml:trace>
  <inkml:trace contextRef="#ctx0" brushRef="#br0" timeOffset="-111645.27">30992 2169 573 0,'0'0'277'0,"0"0"-182"15,0 0 47-15,0 0-51 16,0 0-21-16,0 0-22 15,-19-28-21-15,15 28-9 16,-2 0-10-16,-7 0-3 16,-6 18-5-16,1 8 0 15,5 2 0-15,5 5 0 16,0 1-6-16,8-2 2 16,0 0 4-16,0-4 2 15,8-6-2-15,11-7-2 16,8-3 2-16,8-9-2 15,2-3-1-15,-2 0-1 16,1-8-4-16,4-20-2 16,-9-9-2-16,-4-16-10 0,-3-7-18 15,-5-12-7-15,-6 1 11 16,-7 15 12-16,-6 14 24 16,0 21 0-16,0 10 1 15,0 9 1-15,0 2-2 16,0 0-2-16,-6 20 1 15,-3 16 1-15,5 10 0 16,4 10 15-16,0 7-4 16,0-5 27-16,0-8 14 15,13-12-19-15,-9-14-16 16,2-10-6-16,-1-8-6 0,0-6 4 16,4 0-1-1,6 0 3-15,7-6 6 0,7-14-8 16,-2-4-8-16,-4 2-1 15,-8 5 2-15,-9 8-5 16,2 6-1-16,-8 3 3 16,0 0-5-16,0 5-8 15,2 17 3-15,4 8 11 16,3 3 0-16,1-7 0 16,5-3 1-16,-7-7 1 15,2-9-1-15,1-2 0 16,2-5 0-16,3 0 5 15,4-2-1-15,2-15-5 16,-4-8-39-16,-7-5-127 16,3-5-157-16</inkml:trace>
  <inkml:trace contextRef="#ctx0" brushRef="#br0" timeOffset="-110364.89">32153 2268 415 0,'0'0'73'15,"0"0"61"-15,0 0-33 16,0 0-12-16,0 0 21 16,0 0-28-16,0 0-19 0,0 0 0 15,0 0 11-15,0-11-21 16,0-7-39-16,-7 1 8 15,-6-2-10-15,-7 5-12 16,-7 2 0-16,0 6-6 16,-2 6-2-16,0 0 3 15,7 13 0-15,-2 15-5 16,8-2 7-16,5 4 1 16,9-2-1-16,2-2-2 15,0-4 5-15,2-6 0 16,13-6 3-16,8-4 1 15,6-6 8-15,4 0 13 16,5 0-9-16,-7-13-7 16,-2 1-3-16,-11-5-4 15,-5 2 1-15,-3 1 6 0,-8 2-3 16,-2 1-2-16,0 5-4 16,0 6-2-16,0 0 1 15,0 0-7-15,0 0-6 16,0 20-1-16,0 6 5 15,0 0 5-15,0-2 0 16,0-2-17-16,11-7-27 16,5-3-17-16,5-3-22 15,6-7-48-15,4-2-107 16,5 0-287-16</inkml:trace>
  <inkml:trace contextRef="#ctx0" brushRef="#br0" timeOffset="-108547.2">32456 2191 753 0,'0'0'159'0,"0"0"-38"15,0 0-26-15,0 0-56 16,0 0-7-16,0 0-4 16,-52-29-16-16,33 26 2 15,-4 3 0-15,1 0-6 16,0 17-5-16,0 3-3 15,6 8 1-15,3 2-6 0,6 1 4 16,7 3 1 0,0-5 1-16,0-3-1 0,15-6 1 15,12-5 2-15,4-3 2 16,9-7-2-16,3-5 2 16,1 0 3-16,-1-14-7 15,-7-16 8-15,-7-8-9 16,-7-13-6-16,-2-11 4 15,-6-21-10-15,-8-10-2 16,-4 3 5-16,-2 8 8 16,0 23-2-16,0 22 3 15,-4 13 3-15,0 9-1 16,4 11 4-16,-5 3-4 16,2 1-2-16,1 5-14 0,0 25-11 15,2 16 21 1,0 13 4-16,0 7 1 0,0 6 4 15,0-1 3-15,0 3 7 16,0-9 1-16,0-8-8 16,2-11-2-16,8-10-2 15,-2-12-1-15,1-9 1 16,3-3 0-16,-4-7-4 16,13-5 8-16,-2 0-6 15,8 0-1-15,2-20 2 16,0-10-3-16,-4-6 0 15,-1 1-1-15,-6 6-6 16,-9 10-2-16,-5 11 1 0,-4 8 8 16,0 0-6-16,0 0-6 15,0 0-4-15,0 7-5 16,0 13 8-16,0 9 13 16,0-4 0-16,0-1 0 15,3-2 0-15,1-10 2 16,0-4 1-16,1-4-1 15,9-4 4-15,-4 0 14 16,9 0-2-16,4-8-7 16,4-12-7-16,0-1-2 15,-4-2-1-15,-5 0-1 16,-7 7-6-16,-11 11 1 0,0 5 4 16,0 0-9-1,0 0 0-15,0 0-13 0,0 8 2 16,2 10 14-16,0 2 6 15,2 1 1-15,3-4 0 16,2-3 2-16,4-4 0 16,-2-4 1-16,1-4 3 15,1-2 2-15,7 0 5 16,3-2 5-16,-4-16-9 16,1-6-8-16,-9-4 3 15,-3-2-4-15,-6 2-12 16,-2 5-19-16,0 10 15 15,0 6-18-15,0 6-20 0,-4 1 11 16,-6 0 16 0,10 0 3-16,0 0 11 0,0 0 4 15,0 1-5-15,4 3 8 16,14-1 6-16,-2-2 0 16,-2-1 2-16,6 0 7 15,-9 0-8-15,2 0 5 16,-8 0 7-16,-5 0 0 15,0 0 5-15,0 0-7 16,0 3-5-16,0 6-6 16,0 8 0-16,4 4 0 15,1 4 2-15,-1 1 2 16,5-4 0-16,0-4 3 16,-2-6 0-16,6-2 4 0,-4-4-2 15,4-4 6 1,7-2 9-16,0 0-3 0,7-4 12 15,-5-16-9-15,-1-11-12 16,-2-8-2-16,-3-14-5 16,-1-21-5-16,-3-12-7 15,-5-2-12-15,-7 0 5 16,0 21 14-16,0 17 2 16,-5 12-1-16,-4 13 6 15,2 8-7-15,1 10-6 16,4 5 0-16,-3 2-2 15,-1 2-13-15,-2 25 13 16,2 11 6-16,1 9 2 0,5 8 0 16,0 12 2-1,0 5-2-15,0 0 7 0,0 0 10 16,9-14-9-16,1-9-8 16,1-9 0-16,-1-14 4 15,2-8-3-15,-3-8-1 16,-1-6 0-16,4-4 2 15,1 0 0-15,7 0 0 16,2-11-2-16,1-12-12 16,-5 2-8-16,-7 7-4 15,-7 5 12-15,-4 6 5 16,0 3-1-16,0 0-5 0,0 0-1 16,0 14 2-1,0 9 10-15,0 3-1 0,0-2 3 16,10-2 5-16,-6-6-2 15,7-6-3-15,-3-3 11 16,6-7-2-16,6 0 10 16,0 0 0-16,3 0 0 15,-4-3-12-15,-1-8-3 16,-7-6 1-16,-6-1 3 16,0 2 6-16,3 0 0 15,-8 6 1-15,0 8 11 16,0 2-24-16,0 0-2 15,-2 21-14-15,-21 16 12 16,-8 11 0-16,0 12 1 0,9 15-1 16,11 2 2-16,11-2 3 15,0-14 42-15,-2-15-34 16,-3-20-10-16,1-13-1 16,0-6 0-16,1-7-16 15,-6 0-35-15,-6-15-57 16,-1-16-54-16,1-12-89 15,-1-16-196-15</inkml:trace>
  <inkml:trace contextRef="#ctx0" brushRef="#br0" timeOffset="-108302.81">33370 1914 651 0,'0'0'87'0,"0"0"5"16,0 0 40-16,0 0-78 15,136 3-3-15,-90 5-17 16,2-1-18-16,-8-2-14 16,-16 0-2-16,-9 0 0 15,-7-3-26-15,-8 0-48 16,0-2-71-16,-16 0-120 15,-20 0-270-15</inkml:trace>
  <inkml:trace contextRef="#ctx0" brushRef="#br0" timeOffset="-108031.33">33091 1961 547 0,'0'0'116'16,"0"0"31"-16,0 0-56 16,0 0-50-16,0 0-17 15,0 0-13-15,45 64-7 16,-38-62-1-16,-7 0-2 0,2-2 21 16,-2 0 16-16,2 0 2 15,5 0 15-15,-3-15-17 16,0-4-38-16,-4 0-1 15,0 4-44-15,-26 5-90 16,-14 3-183-16</inkml:trace>
  <inkml:trace contextRef="#ctx0" brushRef="#br0" timeOffset="-107754.86">32639 2055 696 0,'0'0'167'16,"0"0"-68"-16,0 0 1 15,0 0-56-15,0 0-20 16,0 0-12-16,0 0-4 16,0 0-3-16,0 0 8 15,0 0-8-15,0 0 6 16,2 0-2-16,0 0-2 15,2 0 5-15,4 0-7 16,-4 0 2-16,2-12-7 16,-6-2-87-16,0-1-75 15,0 0-182-15</inkml:trace>
  <inkml:trace contextRef="#ctx0" brushRef="#br0" timeOffset="-107597.62">32282 1898 826 0,'0'0'95'0,"0"0"46"16,0 0-63-16,0 0-48 15,199-2-24-15,-95 2-6 16,-1 0-56-16,-28 7-123 16,-27-5-361-16</inkml:trace>
  <inkml:trace contextRef="#ctx0" brushRef="#br0" timeOffset="-106250.27">23914 3090 419 0,'0'0'185'0,"0"0"-114"16,0 0 50-16,0 0-36 15,0 0-24-15,0 0-11 16,0 0-17-16,9-26 13 16,-9 14 15-16,0 2 4 15,0 0-8-15,-21-1-24 16,0 4-21-16,-6 5-4 16,0 2-8-16,-2 0 2 15,2 9-2-15,10 16 0 16,3-2-4-16,12 4 2 0,2-3 0 15,0-2-4-15,20-5-22 16,16-8-42-16,8-6-20 16,1-3-21-16,1 0-120 15,-3-3-99-15</inkml:trace>
  <inkml:trace contextRef="#ctx0" brushRef="#br0" timeOffset="-105799.28">24079 2939 576 0,'0'0'105'16,"0"0"2"-16,0 0 38 15,0 0-74-15,0 0-24 0,0 0-3 16,-29-108-9-16,16 98-12 16,-12 2-12-16,-2 0-10 15,-4 2-1-15,0 3 3 16,-11-2 3-16,3 5 11 15,-5 0 0-15,0 0 7 16,-1 10-5-16,1 14-8 16,-1 8-5-16,3 9 1 15,1 7-2-15,12 3-5 16,16 4 0-16,13-3 0 16,0-4 1-16,29-4 1 15,15-3 2-15,14-10-1 0,12-11-3 16,-3-12 3-1,1-8-2-15,9-2-1 0,-4-24 2 16,-4-5 7-16,-9-10-7 16,-6-7 3-16,-21-8-2 15,-15-8 5-15,-18-5-2 16,-2 3-1-16,-41 6 3 16,-17 11-8-16,-11 17-7 15,0 20 1-15,-1 12-28 16,12 0-80-16,9 27-69 15,17 2-185-15</inkml:trace>
  <inkml:trace contextRef="#ctx0" brushRef="#br0" timeOffset="-103460.81">24743 3078 901 0,'0'0'58'16,"0"0"-43"-16,0 0 8 15,0 0-17-15,0 0 18 16,29 114 18-16,-16-64-21 16,-1 2-5-16,-8-1 7 15,-4-7-4-15,0-8-13 0,0-12 0 16,-2-10-2-1,-2-9 8-15,-3 0 0 0,4-5 6 16,1 0 5-16,0-8 12 16,-7-18-12-16,3-8-17 15,-6-11-4-15,3-2 3 16,3 0 0-16,-3 5 0 16,9 10 7-16,0 4-6 15,0 6 0-15,0 5 1 16,0 0-1-16,0 3-4 15,9 0-2-15,6 0-2 16,14 3 2-16,-2-1-4 16,6 3 4-16,6 0-7 15,-8 2-3-15,0 3-29 16,-2 2-63-16,-5 2-2 0,-10 0-47 16,-10 0-163-16,-4 2-302 15</inkml:trace>
  <inkml:trace contextRef="#ctx0" brushRef="#br0" timeOffset="-103114.23">24783 3352 607 0,'0'0'35'0,"0"0"57"0,0 0 19 16,0 0-50-16,0 0-36 15,143-31-2-15,-103 16-20 16,-6 1 2-16,-5 4-4 16,-12 3 0-16,-6 5-1 15,-6-1 0-15,-5 3 3 16,0 0 12-16,0 0-1 16,0 5-14-16,0 18 1 15,0 3-1-15,0 5 8 16,0-5-6-16,0-4 0 15,0-7 1-15,0-3 0 16,9-5-2-16,6-5 0 16,8-2-1-16,-3 0-3 15,7-18-83-15,0-11-101 0,-8-8-214 16</inkml:trace>
  <inkml:trace contextRef="#ctx0" brushRef="#br0" timeOffset="-102858.79">25111 3104 618 0,'0'0'59'0,"0"0"53"15,0 0-63-15,0 0-12 16,0 0 21-16,0 0-25 16,-29 55-13-16,33-48 11 15,10-2-11-15,3-5-15 0,6 0 20 16,-1-3-4-16,3-15-13 15,-8 2-3-15,-5-2-2 16,-10 6-2-16,-2 4-1 16,0 6-20-16,0 2-57 15,-6 0-53-15,-8 7-126 16,3 16-180-16</inkml:trace>
  <inkml:trace contextRef="#ctx0" brushRef="#br0" timeOffset="-102030.14">25256 3250 56 0,'0'0'604'16,"0"0"-553"-16,0 0 89 15,0 0-41-15,0 0-51 16,0 0-17-16,0 0-23 0,0 13-6 16,-2 12 1-16,2 8 9 15,0-5 4-15,0-3-11 16,0-4 6-16,0-9-7 15,6-5 6-15,3-7-8 16,5 0 9-16,1-1 16 16,12-21-1-16,-5-6-18 15,3-4-6-15,-2-1-2 16,-13 3 2-16,1 8-2 16,-1 8 0-16,-10 8 2 0,0 6-2 15,2 0-10 1,-2 4-20-16,2 18 19 0,0 6 11 15,7-2-1-15,2 1-8 16,0-8-11-16,12-4-25 16,3-8 10-16,1-7 18 15,4 0 1-15,2 0 14 16,4-11-2-16,-8-10 4 16,-10 0 1-16,-1-2 0 15,-7 0 1-15,-4 0-1 16,-7 0 8-16,0 0-8 15,0 8 13-15,-13 6 5 16,-10 7-5-16,2 2-12 16,-14 0-1-16,9 5-1 15,2 16-4-15,1 2 4 0,12 2-1 16,6 1 1-16,5 3 1 16,0-5 1-16,10-5 0 15,7-4-2-15,12-5-1 16,-2-10 1-16,6 0 7 15,-2-3 1-15,3-19 11 16,-3-6-6-16,-4-5-5 16,-7-8 0-16,-7-1 3 15,-3-7-3-15,-10-10-7 16,0-6 4-16,0 2-4 16,-12 8 3-16,3 15 1 15,3 18 7-15,-6 14 4 0,10 8-6 16,0 0-10-1,-7 4-17-15,9 24 14 0,0 14 3 16,0 9 0-16,13 9 2 16,14 2-2-16,2 3 1 15,0-4 3-15,-2-3 2 16,-9-8 9-16,-3-11-13 16,-5-14-1-16,-6-7-1 15,-4-11 0-15,0-6-35 16,2-1-33-16,5 0-25 15,-5-20-76-15,-2-11-215 16</inkml:trace>
  <inkml:trace contextRef="#ctx0" brushRef="#br0" timeOffset="-100716.31">26529 3002 666 0,'0'0'61'0,"0"0"17"16,0 0 32-16,0 0-61 15,0 0-24-15,0 0-5 16,-87 16-13-16,66 14 15 15,6 9-6-15,7-1-6 16,8 8-3-16,0-3-3 0,0-5-3 16,19-3 3-1,8-9 1-15,6-6 1 0,5-15 0 16,5-5-2 0,3 0 15-16,-1-17-1 0,-5-12-11 15,1-5 1-15,-15-4-7 16,-10-2 5-16,-10-1-4 15,-6 8 1-15,0 8-2 16,-6 11-1-16,-15 9-6 16,2 5-5-16,1 0-7 15,3 0-1-15,3 0 2 16,10 0-4-16,2 5 3 16,0 4 7-16,0 2 3 15,4-2 6-15,12 3 2 16,-1 0 0-16,6 0 0 15,-4 0 0-15,3 0 0 0,1-2 0 16,-6 2 0-16,-1 2 0 16,1 0 0-16,-9 0 3 15,2 0-7-15,-4-4 8 16,-2-2-8-16,5-4 5 16,-5-2-1-16,4-2 3 15,4 0-1-15,3 0 2 16,5-6-4-16,-1-9 9 15,4-5-9-15,-1-6 0 16,-3-1 1-16,-3 1 1 16,-3 8-2-16,-2 8 3 15,-9 8-3-15,0 2-2 16,0 0-8-16,0 5 4 0,0 16 2 16,0 4 7-1,7 4-3-15,4 0 1 0,4-4-1 16,3-3 0-16,3-8 0 15,-4-5-2-15,1-9 6 16,5 0 0-16,-6 0 7 16,3-21 1-16,-2-7-10 15,-4-5 9-15,-8-6-5 16,-2-9 2-16,1-8-4 16,-5-9-3-16,0-1 2 15,0 4-2-15,0 8-1 16,-9 16 1-16,-2 13 4 0,5 13 4 15,-6 10-9-15,8 2-3 16,-7 0-2-16,9 23-2 16,-6 15 7-16,8 10 0 15,0 8 1-15,16 3-1 16,5 0 2-16,0 1 0 16,0-3-2-16,-1-7 0 15,2-8 0-15,-6-8 1 16,4-10 0-16,-5-6-1 15,1-10 1-15,8-8 2 16,3 0 7-16,6 0-4 16,4-16 0-16,-9-2-3 15,-1-4-3-15,-11-2 3 0,-3 7 1 16,-9-2 2-16,-4 6-5 16,0 10 3-16,0 1-1 15,0 2-3-15,0 0-6 16,0 0-4-16,0 12-4 15,0 13 14-15,10 0 0 16,-2-1-1-16,8-3 1 16,4-6-1-16,-6-4-1 15,1-8-11-15,1-3-34 16,-1 0-60-16,3-20-137 16,-3-10-206-16</inkml:trace>
  <inkml:trace contextRef="#ctx0" brushRef="#br0" timeOffset="-100488.92">27607 2944 671 0,'0'0'70'0,"0"0"15"16,0 0-46-16,0 0-1 16,0 0 11-16,0 0-7 15,-19 60 3-15,19-52-31 16,11-2 1-16,0-4-1 15,2-2-2-15,-2 0-5 16,1 0-2-16,-1-11 3 16,-9-1-8-16,-2-4-47 0,0 2-82 15,-29 3-125 1,-13-1-343-16</inkml:trace>
  <inkml:trace contextRef="#ctx0" brushRef="#br0" timeOffset="-100279.58">27006 2980 711 0,'0'0'136'15,"0"0"-83"-15,0 0 27 16,0 0-54-16,131-5 2 16,-73 0-10-16,3-3-8 15,-13 2-1-15,-5 1-9 0,-16 3-1 16,-10 1-17-16,-7 1-65 15,-10 0-60-15,0-2-49 16,0 0-114-16</inkml:trace>
  <inkml:trace contextRef="#ctx0" brushRef="#br0" timeOffset="-100102.28">26928 2903 692 0,'0'0'141'16,"0"0"-31"-16,0 0 9 16,0 0-81-16,0 0-32 15,0 0-6-15,-5-14-6 0,5 14-67 16,9 0-98-16,5-1-207 16</inkml:trace>
  <inkml:trace contextRef="#ctx0" brushRef="#br0" timeOffset="-99031.96">28029 3052 617 0,'0'0'112'16,"0"0"-88"-16,0 0 98 15,0 0-62-15,0 0-37 16,0 0-13-16,-55-18 1 0,39 19 2 16,-7 19 2-16,4 3 5 15,3 5-3-15,3 2 4 16,7 2-4-16,6 0-9 15,0-2-5-15,6-4 0 16,11-7-2-16,10-6-1 16,6-7 1-16,12-4 1 15,6-2-2-15,0 0 1 16,1-14-1-16,-8-8 1 16,-6-1-1-16,-11-6 0 15,-16-1 0-15,-4 0 0 16,-7 2-1-16,0 6 0 0,-2 11 1 15,-23 4-4-15,0 7-3 16,-4 0 3-16,0 7 2 16,8 12 1-16,-2 2 0 15,11 4-2-15,10 1 3 16,2-2-3-16,0-2 3 16,10-4 0-16,11-6 0 15,2-8 3-15,4-4 2 16,2 0 7-16,0-2 15 15,0-14-6-15,-2-2-10 16,-10 1 0-16,-1-3-8 16,-7 3 0-16,-5 3 0 15,-4 2 0-15,0 6-3 0,0 4-4 16,0 2-9-16,0 0 3 16,-9 0-4-16,3 8 8 15,4 9-1-15,2 2 6 16,0 3 1-16,0-5-1 15,6 4 1-15,15-9 0 16,-2-4 5-16,6-6-3 16,4-2 4-16,0 0 10 15,-2-22-5-15,2-6-4 16,0-2-4-16,-2-8 2 16,-12-4-5-16,-1-8 2 15,-12-11-2-15,-2-2 0 0,0 2-8 16,0 13 5-16,-16 15 3 15,3 18-4-15,-3 10-3 16,-2 5 1-16,7 5 3 16,-2 22 2-16,8 12 1 15,5 11 0-15,0 9 0 16,20 3 2-16,9-2 4 16,0-2-6-16,2-8 6 15,2-4 2-15,2-12-7 16,-7-10-1-16,4-11-2 15,-4-13-76-15,-1 0-165 16,2-11-391-16</inkml:trace>
  <inkml:trace contextRef="#ctx0" brushRef="#br0" timeOffset="-98650.3">29237 3132 772 0,'0'0'90'16,"0"0"-12"-16,0 0 8 0,0 0-64 15,0 0-17-15,0 0 32 16,52 102 1-16,-37-42-13 16,-1 2 12-16,-8 7-5 15,1-6-7-15,-7-2-16 16,0-11-6-16,0-16-3 16,0-12-2-16,0-14-12 15,0-5-48-15,0-3-4 16,0-13 12-16,0-22-56 15,0-12-66-15,0-13 54 16,0-12-40-16,-7-8-130 16</inkml:trace>
  <inkml:trace contextRef="#ctx0" brushRef="#br0" timeOffset="-98434.87">29237 3132 382 0,'25'-42'162'16,"-25"26"-33"-16,0 6-5 16,0 1-85-16,20 2 3 15,6 2 12-15,8 5-13 16,2 0-7-16,4 0-4 15,-5 5-10-15,-4 13-16 16,-4 6 4-16,-4-1-2 16,-10 0 2-16,-6 0-2 15,-7-6 0-15,0-1-3 16,-12-2-1-16,-12-3-1 16,-5 2 0-16,-5-9-2 15,11-1-26-15,2-3-76 16,19 0-91-16,2-15-269 0</inkml:trace>
  <inkml:trace contextRef="#ctx0" brushRef="#br0" timeOffset="-97333.83">29804 3154 625 0,'0'0'122'0,"0"0"10"16,0 0-24-16,0 0-62 15,0 0-4-15,0 0-5 16,31-82-6-16,-31 70 9 16,0 2 4-16,-2 2-7 15,-12 1-17-15,-6 6-20 16,-2 1-3-16,-5 0-3 0,0 4 2 16,8 13 2-16,-4 0-2 15,9 5 3-15,3 0 0 16,5 1 1-16,6-3-2 15,0-1 2-15,0-5-2 16,4-1 2-16,11-6 4 16,6-7 3-16,1 0 6 15,5 0-3-15,-3-12-2 16,3-6-7-16,-7-5 8 16,-2 2-7-16,-7-4 0 15,-7 6-2-15,1 6 0 16,-5 8 1-16,0 5-1 0,0 0-11 15,0 0-21-15,0 4 6 16,0 16 15-16,0 2 5 16,0 2-3-16,0-2 3 15,2-2 5-15,12-3 1 16,-1-8 0-16,3-6 1 16,1-3 8-16,1 0-1 15,5-3 3-15,1-17 2 16,-4-8-4-16,-2-4-3 15,-3-6-2-15,-3-8-2 16,-3-10 2-16,-7-4-4 16,-2-3 3-16,0 11-3 15,0 17 1-15,0 14 0 0,0 15-1 16,0 6-2-16,-2 0-9 16,-3 16-9-16,1 18 14 15,4 10 6-15,0 5 1 16,0 4-1-16,9 1 0 15,4-4 0-15,11-3 2 16,3-5 1-16,2-10-2 16,0-10 1-16,-2-12 2 15,-2-10-3-15,1 0 0 16,-4-8 0-16,1-18-1 16,-5-8-1-16,-7-10-10 15,-7-11-9-15,-4-11 6 0,0-11 4 16,0 0 0-1,-6 9 4-15,-1 16-3 0,2 22 9 16,3 17 0-16,0 10 3 16,2 3 5-16,-5 2-8 15,1 28-13-15,4 16 13 16,0 12 4-16,0 6 4 16,0 2 2-16,0-4 7 15,9-4 7-15,-2-7-6 16,2-11-10-16,-3-12-5 15,1-10-2-15,-5-10 0 16,5-8 4-16,4 0 7 16,12 0 1-16,-2-17-2 15,10-10-9-15,4-4-2 16,-6 2-1-16,-12 7 1 0,-3 6 0 16,-10 9 0-16,-2 7-2 15,-2 0-12-15,0 13-4 16,0 13 18-16,0 4 0 15,5 0-3-15,-1-4 2 16,5-5 2-16,-2-6 2 16,2-5-3-16,-5-6 0 15,-2-4-10-15,5 0-26 16,-3-4-23-16,1-18-46 16,-5-10-176-16,0-6-312 0</inkml:trace>
  <inkml:trace contextRef="#ctx0" brushRef="#br0" timeOffset="-97181.56">29837 2796 906 0,'0'0'45'16,"0"0"32"-16,0 0-34 16,0 0-36-16,133 14 10 15,-52-1-13-15,4-5-4 16,0-4-119-16,-10-4-203 15</inkml:trace>
  <inkml:trace contextRef="#ctx0" brushRef="#br0" timeOffset="-96515.28">31789 3108 620 0,'0'0'55'16,"0"0"-21"-16,0 0 73 15,0 0-1-15,0 0-55 0,0 0-4 16,-120 54-9-16,74-48-16 15,-4-3-1-15,4-3-9 16,5 0-5-16,12 0-6 16,10 0 1-16,9 0 1 15,10 0 11-15,0 0 12 16,0-12 13-16,25-11-39 16,8-5-2-16,12 0 1 15,4 3-1-15,2 2-3 16,-4 7 3-16,-2-1 2 15,-16 6 0-15,-5 3 0 16,-11-2 2-16,-8 2 5 16,-5-1 6-16,0-3 4 15,-5 2-17-15,-16 5-7 16,-8-2 3-16,2 5-4 0,2 2 6 16,9 0-2-16,10 0 3 15,-1 0-6-15,7 13 5 16,0 5-2-16,0 6 4 15,2 1 0-15,21 6 0 16,4 3 6-16,4 0 0 16,2 2-2-16,5 3 7 15,-3 0-7-15,-8-3 2 16,-6 0-2-16,-15-8-3 16,-6-4 3-16,0-6-2 15,-2-3 1-15,-27-5 10 16,-14-5-7-16,-6-3-2 0,-4-2-4 15,1 0 0-15,15-10-43 16,8-9-82-16,16-8-191 16</inkml:trace>
  <inkml:trace contextRef="#ctx0" brushRef="#br0" timeOffset="-94897.33">25428 3898 677 0,'0'0'70'16,"0"0"-68"-16,0 0 18 15,0 0 24-15,0 0-1 16,0 0 11-16,35 6 0 16,-10-21 9-16,-1-11-36 0,-2-6-2 15,-1-3-14 1,-15-2-8-16,1 2 0 0,-7 2-1 15,0 9 0-15,-13 7-2 16,-8 10-9-16,2 7 0 16,1 5-9-16,2 27 5 15,3 12 4-15,4 10 6 16,9 5-6-16,0-4 8 16,2-3 1-16,18-12-10 15,-4-11 8-15,-1-12 0 16,-1-9 0-16,1-8 2 15,7 0 1-15,5-15 4 16,9-15-2-16,5-1-3 16,-6 3 0-16,5 3-1 15,-13 8 1-15,-5 9-2 0,-7 8-2 16,-4 0-15-16,-1 14 5 16,-2 14 9-16,-1 2 1 15,-5 4 3-15,-2-4-21 16,0-2-27-16,-2-3 3 15,-13-7 31-15,-6-6 12 16,11-5 3-16,-2-4 0 16,12-3 1-16,0 0 3 15,0-18-4-15,2-13-21 16,25-8 11-16,0-12 8 16,2 1-1-16,2 6 3 15,-4 14 2-15,-9 11-2 0,-7 12 14 16,-9 5 37-1,-2 2 2-15,0 0-29 0,0 0-24 16,0 16 1-16,-2 12-1 16,-5 6 1-16,3 4 0 15,2 0 6-15,2-4-7 16,0-6 3-16,11-6-2 16,5-8-1-16,-1-7 2 15,5-7-2-15,0 0 1 16,0-3 2-16,3-15-1 15,-6-5-1-15,-1-1-2 16,-5-2 3-16,-9-1-4 16,-2 9-4-16,0 4 3 0,0 10 1 15,-13 4-6 1,1 2 6-16,-3 22 2 0,2 14 0 16,6 11 16-16,0 9 3 15,7 11-13-15,0 8-2 16,0 1-4-16,0-4-2 15,0-8 2-15,7-14 1 16,-5-13 0-16,-2-15-1 16,0-12-1-16,0-12-2 15,0 0 2-15,0-26-8 16,0-18-127-16,0-13 14 16,0-9 77-16,0-10 32 15,0-8 13-15,0 1 0 16,0 11 9-16,2 14 24 0,10 17-10 15,3 6 21-15,-1 12-36 16,3 2-2-16,6 7-1 16,-5 6 2-16,-1 5 9 15,1 3-7-15,-3 3-6 16,-5 19 4-16,-1 10 7 16,-7 0-8-16,-2 3-2 15,0-4-4-15,-15-6 1 16,-14-4 0-16,-8-5 1 15,4-8-2-15,4-2-19 16,5-6-89-16,8 0-129 16</inkml:trace>
  <inkml:trace contextRef="#ctx0" brushRef="#br0" timeOffset="-94512.65">26268 4048 527 0,'0'0'70'16,"0"0"-25"-16,0 0 81 15,0 0-67-15,0 0-26 16,0 0 12-16,60 0-8 16,-29-23-12-16,0-6-24 15,-4-3 5-15,-2-4 3 16,-9 0 12-16,-3 0-6 0,-9 8 8 15,-2 7-7-15,-2 14-4 16,0 3-1-16,0 4-11 16,-6 0-5-16,-15 2-1 15,0 20-2-15,-4 6 6 16,7 4 2-16,7 4 0 16,7 1 1-16,4-6-1 15,0-1 0-15,15-3 3 16,5-8 0-16,3-5-2 15,-6-7-2-15,8-4 1 16,2-3 0-16,2 0-29 16,0-11-141-16,-2-12-164 15</inkml:trace>
  <inkml:trace contextRef="#ctx0" brushRef="#br0" timeOffset="-93416.27">26743 3932 488 0,'0'0'74'0,"0"0"82"16,0 0-28-16,0 0-61 15,0 0 6-15,0 0-29 16,-31-30-12-16,20 30-15 16,1 0-15-16,2 0-2 0,-5 10-1 15,-1 8 1-15,5 8 1 16,5 0 0-16,2 5 3 15,2-6-4-15,0-1 0 16,4-3-2-16,23-8 2 16,0-6 0-16,4-7 2 15,9 0 0-15,-3-8-2 16,13-16 7-16,-6-9-7 16,3-1 0-16,-5-8 6 15,-11-8-6-15,-8-8 4 16,-19-8-3-16,-4-2 2 15,0 7-5-15,0 17 6 16,-11 18-4-16,2 17 3 16,4 9-3-16,-1 0-7 15,2 0 1-15,-3 12 2 0,5 17 4 16,2 9 0-16,0 9 0 16,11 4 0-16,9 6 0 15,4-3 3-15,3-4-3 16,2-4 0-16,0-10 1 15,0-6-1-15,2-10 5 16,-4-11-5-16,2-8-1 16,0-1 1-16,-2-3 1 15,2-17 5-15,-12-4-6 16,-1-7 0-16,-9-1-1 16,-7-6 1-16,0 1 0 15,0 10 0-15,-13 9-5 0,-1 12 1 16,1 6-4-1,-3 0 0-15,1 14 3 0,1 11 4 16,9 0-1-16,5 5 0 16,0 0 1-16,5-2-1 15,15-2 2-15,9-3-1 16,9-7 0-16,11-7 1 16,14-7 2-16,5-2 0 15,1 0 5-15,-3-15-3 16,-16-8-4-16,-14-1 0 15,-20-2 1-15,-10-3 6 16,-6 3-5-16,0 5 9 16,-22 5 11-16,-9 7-22 15,-5 9-1-15,1 0-5 16,-5 9 5-16,11 14 0 0,6-2-1 16,15 7-1-16,8-5 3 15,0 3 0-15,0-5 0 16,21-5 0-16,4-5 0 15,6-10 3-15,5-1 0 16,-4 0 13-16,1-14 0 16,-2-12 5-16,-4-6 2 15,-5-3-20-15,-6-8 2 16,-3-7 0-16,-13-8-5 16,0-13 5-16,0 6-5 15,0 6-2-15,0 21-5 16,-2 18 5-16,-5 18-2 0,3 2-8 15,-3 5 0-15,0 32 5 16,0 16 7-16,7 14 0 16,0 6 0-16,0-3 0 15,0-4-1-15,9-10 1 16,3-8 0-16,-8-7 1 16,5-13-1-16,-9-10-2 15,0-10-35-15,0-8-31 16,0 0-35-16,-20-12-111 15,-14-16-437-15</inkml:trace>
  <inkml:trace contextRef="#ctx0" brushRef="#br0" timeOffset="-93238.9">26886 3747 943 0,'0'0'73'15,"0"0"-68"-15,0 0 26 16,0 0-8-16,129 7 7 16,-56-7-7-16,5 0-15 15,1 0-8-15,-6-7-96 16,-4-6-286-16</inkml:trace>
  <inkml:trace contextRef="#ctx0" brushRef="#br0" timeOffset="-92876.27">28818 3854 164 0,'0'0'792'0,"0"0"-786"16,0 0 29-16,0 0-6 15,0 0-17-15,7 102 33 16,-7-30 3-16,0 14-14 0,0 11 1 16,0 3-5-16,0-11-14 15,0-11-12-15,0-27-1 16,0-18-2-16,0-20-2 15,0-13 2-15,0 0-2 16,11-20-15-16,7-21-103 16,2-12-13-16,-6-8-114 15,-10-8-199-15</inkml:trace>
  <inkml:trace contextRef="#ctx0" brushRef="#br0" timeOffset="-91131.97">28774 3892 658 0,'0'0'111'15,"0"0"-14"-15,0 0 19 16,0 0-71-16,0 0-15 16,31-108 7-16,4 86-11 15,15 3-12-15,0 3 14 16,4 6 3-16,-2 9 12 16,-10 1-6-16,-11 0-21 15,-9 15-7-15,-11 8-6 16,-9 5-3-16,-2 2 0 15,-6 0 3-15,-21-2 4 16,-4-3-3-16,4-11-3 16,10-5-1-16,-2-6 2 15,13-3 5-15,4 0-3 0,2-21-4 16,0-11-7-16,4-8-1 16,25-6 0-16,9 2 1 15,5 12-3-15,-1 15 3 16,3 16-1-16,-3 1 7 15,-7 3 1-15,1 19 2 16,-7 3 0-16,-7 3 3 16,-9 2-5-16,-5-2 3 15,-8-1 0-15,0-4 5 16,0-5-3-16,-10-6 6 16,4-7 0-16,1-5-3 15,5 0-1-15,0 0-1 0,0-5 4 16,0-17-10-1,21-10-1-15,6-6-8 0,4 4-1 16,0 5 3-16,9 11-5 16,-7 12 1-16,-4 6 10 15,-6 0-2-15,-8 5-2 16,-9 17 5-16,2 4-3 16,-6 3 0-16,-2 2 6 15,0-3-2-15,2-5-1 16,-2-6 1-16,2-7 0 15,0-5-1-15,3-5 1 16,-3 0 2-16,6 0 3 16,4 0 10-16,9-12 1 15,-6-11-4-15,-2-5-7 16,-2-8-5-16,-2-4 3 0,0-4-3 16,-9 2 0-16,0 9-1 15,0 11-1-15,-22 12-7 16,-3 8-5-16,1 2-8 15,-5 0 1-15,4 6 7 16,10 9 2-16,8 1-15 16,4 2-1-16,3-1 14 15,0 2 5-15,21-5 8 16,1-5-1-16,9-5 2 16,3-4-2-16,-1 0 3 0,5 0 1 15,0 0-1 1,-4-4 0-16,-5-5 6 0,-14-4-2 15,-1 8 4-15,-14-3 9 16,0 3 11-16,0 5 3 16,0 0-8-16,0 0-16 15,0 0-9-15,0 27 0 16,-12 13 0-16,1 14 0 16,5 8 2-16,6 7-2 15,0 10 0-15,0 5-2 16,0 3 2-16,0-8 2 15,0-12-2-15,0-18 2 16,-10-15-4-16,6-15-1 16,-3-11 2-16,1-8-5 15,-4 0-4-15,-7-2 8 0,-6-22-18 16,-1-8 6-16,-3-10 5 16,12-3 0-16,2-4 4 15,3 3 2-15,10 2 3 16,0 4-1-16,14 2 0 15,15 3 0-15,9 1-3 16,4 3 3-16,5-1-1 16,1-1 2-16,0 3 0 15,-1 0 0-15,-5 4 3 16,-7 0 4-16,-10 4 2 16,-10 4-4-16,-3 0-2 15,-10 6 14-15,-2-2-8 16,0 3 5-16,0 5-11 15,0 5-3-15,-14 1-3 0,-1 0-4 16,-1 4 0-16,3 11 4 16,2 5-3-16,4-1 5 15,5 5 0-15,2-1-2 16,0 0 3-16,0-1 0 16,9-4 1-16,4-4-2 15,8-7 2-15,-2 0-1 16,6-7 1-16,4 0-1 15,2 0 1-15,0-12 1 16,-2-4-1-16,-4-4 3 16,-8-5-3-16,-3 2 0 0,-10 3 6 15,-4 8-6 1,0 6-1-16,0 6-1 0,-15 0-1 16,-3 0-9-16,2 10 8 15,5 10-1-15,5 5 1 16,6-2 2-16,0 5 2 15,0-7-2-15,0 0 3 16,13-9-2-16,3-4 2 16,3-8-1-16,8 0-1 15,4 0 7-15,6-18 3 16,-8-5-6-16,2-11-4 16,-5-3 5-16,-6-12 3 0,-4-10-5 15,-7-9 2-15,-3 3-5 16,-1 9-2-16,-5 20 2 15,0 16 0-15,0 14 2 16,0 6-2-16,0 0-6 16,0 4-3-16,0 26 7 15,0 12 2-15,0 10 0 16,0 11 0-16,0-3-4 16,6-2 8-16,12-4-8 15,3-8 4-15,-4-13 0 16,-1-8 0-16,-5-11 0 15,1-10-4-15,-4-4-52 16,3 0-43-16,-1-11-28 16,-6-16-226-16,-4-3-242 0</inkml:trace>
  <inkml:trace contextRef="#ctx0" brushRef="#br0" timeOffset="-90941.6">30367 3663 709 0,'0'0'125'15,"0"0"-42"-15,0 0 25 16,0 0-95-16,0 0 29 16,120 0 12-16,-59 0-17 15,-8 0-25-15,-1 0-5 16,-12-1-4-16,-22-2-3 16,-14 1 0-16,-4 0-30 15,-22-3-99-15,-28 5-133 0,-12-7-424 16</inkml:trace>
  <inkml:trace contextRef="#ctx0" brushRef="#br0" timeOffset="-90782.3">29908 3629 946 0,'0'0'154'0,"0"0"-147"15,0 0 53-15,0 0-46 16,0 0-14-16,0 0-17 15,91-4-133-15,-84 8-344 16</inkml:trace>
  <inkml:trace contextRef="#ctx0" brushRef="#br0" timeOffset="-89215.38">31183 3563 680 0,'0'0'97'0,"0"0"-31"15,0 0 82-15,0 0-73 16,0 0-12-16,0 0-9 15,-4-17-32-15,-17 28-16 16,-8 24-2-16,1 11 1 16,6 1 6-16,6 2-8 15,7-5 0-15,9-10-2 16,0-6 4-16,0-10-5 16,16-6 1-16,10-8 5 15,10-4 0-15,6 0 11 0,8-6-12 16,-2-16 0-1,-3-2-2-15,-7-5-2 0,-13 2 1 16,-10 3 0-16,-9 6 5 16,-6 6-7-16,0 9-1 15,0 3-5-15,-15 0-4 16,-7 12 4-16,-3 13-6 16,8 3-4-16,5 3 14 15,12-5-4-15,0 3-2 16,0-3 4-16,16-8 4 15,4-6 0-15,4-7 3 16,1-5 1-16,2 0-4 16,-3-5 8-16,-3-13 1 0,-6-2-7 15,-4-7 2 1,-11 1 4-16,0 3-2 0,-7-1-6 16,-14 3-10-1,-8 7-10-15,-6 6-18 0,9 8-12 16,8 0 15-16,12 0 15 15,6 0 11-15,0 0-2 16,0 0-14-16,24 0 18 16,10 0 7-16,1 0 0 15,3 0 1-15,-3 0 8 16,-1 11 8-16,-10 2 1 16,-1 6-9-16,-10 1-2 15,-1 2 1-15,-8 0-1 16,-4-1 3-16,0 0 2 0,0-9 1 15,0-2 3-15,0-7 5 16,-4-3 11-16,4 0-4 16,0 0-10-16,0 0-5 15,0-17-6-15,0-12-7 16,0-6-28-16,19-1 7 16,6 6-5-16,2 11-1 15,-7 14 9-15,-3 5 14 16,4 0 0-16,-13 8 4 15,4 13 0-15,-6 4 2 16,-1 0 2-16,-3 1 0 16,-2-3 4-16,0-5 8 15,0-6 2-15,0-8 11 0,0-4-9 16,0 0 2-16,0 0 6 16,0 0-11-16,9-8-5 15,0-12-9-15,6-6-3 16,6-6-5-16,-1 6-7 15,0 5-3-15,-4 11 6 16,-12 9-9-16,0 1-2 16,1 0 3-16,-3 19 11 15,4 8 4-15,2 1 2 16,0 0-1-16,3-2 2 16,-1-6-3-16,-2-8 2 15,1-7 0-15,0-5 2 16,0 0 2-16,6 0 11 15,6-15-8-15,-3-7-5 0,-5-2-1 16,-2 1 0-16,-7-2 3 16,1 6 1-16,0 8 0 15,-5 4 10-15,0 7 5 16,0 0-17-16,0 7-3 16,-10 27-8-16,1 20 8 15,-2 14 3-15,5 17 2 16,6 9-2-16,0 2 2 15,0-8-5-15,0-14 2 16,0-22 2-16,0-16-4 16,0-18-2-16,0-14 2 15,0-4-25-15,-2-5-50 16,-3-27-66-16,-4-13-3 0,5-13-94 16,-1-8-73-16</inkml:trace>
  <inkml:trace contextRef="#ctx0" brushRef="#br0" timeOffset="-88693.5">32075 3739 560 0,'0'0'107'0,"0"0"13"15,0 0 4-15,0 0-62 16,113-36-14-16,-82 36 4 16,1 6-12-16,-14 12-14 0,-2 7-14 15,-12 3-6 1,-4-1 0-16,0 4-3 0,-9-6-2 15,-17-4 6-15,-3-3-6 16,0-11 5-16,0-2-5 16,2-5 0-16,8 0-1 15,13 0 0-15,6-12-6 16,0-8-37-16,6-6 24 16,19 0 3-16,9-2 1 15,3 0 12-15,0 1 0 16,-2 0 1-16,-2-4-3 15,-3-3 4-15,-11 0 1 16,-1-6 0-16,-7 0 0 16,-1-6 0-16,-8 0-3 15,-2 0 3-15,0 6-11 0,0 8 2 16,-14 10 3-16,-1 9 6 16,1 5 0-16,5 7 0 15,1 1 9-15,-4 0-3 16,3 18-6-16,0 15 16 15,9 13 3-15,0 12 13 16,0 7-7-16,3 8 16 16,10-3 16-16,-9-4-19 15,6-8-20-15,-10-18-15 16,2-11 2-16,0-9-4 16,0-13-1-16,2-3-7 15,3-4-80-15,5 0-61 0,0-14-133 16</inkml:trace>
  <inkml:trace contextRef="#ctx0" brushRef="#br0" timeOffset="-87282.11">32503 3789 575 0,'0'0'55'16,"0"0"-20"-16,0 0 122 15,0 0-57-15,0 0-36 16,0 0-16-16,60 35-20 16,-47-35-5-16,-4 0 5 0,0-2 8 15,-2-15-12-15,2-3-10 16,-9-3-5-16,0-1-3 16,0-1 3-16,0 5-9 15,-11 11-4-15,-7 1-3 16,-4 8-1-16,2 0 3 15,-1 1-1-15,4 18 3 16,5 6 3-16,4 6 0 16,8-1 0-16,0 4 2 15,0-7-1-15,10-2-1 16,9-7 9-16,-4-6 0 16,5-6 6-16,0-6 6 0,3 0-4 15,-1 0-2 1,0-18 1-16,-1-10 0 0,0-8-10 15,-3-12-4-15,1-17 3 16,-2-13-3-16,-5-7-2 16,1-5-9-16,-3 11-14 15,-2 11 12-15,-6 15 10 16,-2 19 1-16,0 8 0 16,0 10-2-16,0 7-3 15,-5 2-2-15,0 7-8 16,-1 0-11-16,2 16 4 15,-5 21 18-15,-1 12 4 16,10 16 2-16,0 7-1 16,0 6 1-16,8 4 9 15,7-2-5-15,-4-6 8 0,3-11-4 16,-1-19-9-16,-4-12 1 16,0-14 2-16,-5-10-2 15,5-4 4-15,2-4 5 16,5 0 5-16,8-12 3 15,3-14-17-15,0-6 1 16,-2-2-3-16,-6 6 0 16,-5 9-8-16,-7 11-1 15,-3 8 0-15,-4 0-5 16,0 0-12-16,0 4-3 16,0 19 11-16,0 7 18 15,8-2-1-15,0 2 1 0,1-6 2 16,-1-6 0-1,-4-7 1-15,6-6 12 0,-3-3 8 16,-1-2 7-16,12 0-2 16,4-10-13-16,5-14-6 15,2-4-7-15,-7-5-2 16,-3 4 0-16,-11 5-1 16,-8 8-4-16,0 9-1 15,0 6-3-15,0 1-2 16,0 0-9-16,-8 5 7 15,-4 22 6-15,10 4 7 16,2 4-2-16,0 0 2 0,2-6 1 16,12-5 7-1,1-8-5-15,-3-4 6 0,-10-8-1 16,4-4 2-16,1 0-1 16,6 0 6-16,1-18-2 15,-2-8-9-15,-6-3-4 16,-6 0-2-16,0-3-3 15,-23 3-20-15,-10 6-6 16,0 8-3-16,-8 7-13 16,12 7 26-16,11 1 12 15,11 0 1-15,7 0-3 16,0 0-5-16,12 0 3 16,21 8 12-16,11 2 1 15,8 4 6-15,2 1 9 16,-3 5 3-16,-9-1-4 0,-6 3 21 15,-10 6 2-15,-7 0-2 16,-9-2-10-16,-3 1 3 16,-7-10-12-16,0-5-7 15,0-4-4-15,0-4 0 16,0-4 0-16,-9 0-1 16,1-3 6-16,-4-16-9 15,8-11 4-15,1-8-5 16,3-5 0-16,3-8-9 15,23 5 0-15,6 10-8 16,-3 15-3-16,0 20-4 16,-7 1 15-16,-2 8 0 15,-2 15 6-15,-3 8 1 0,-5 4 2 16,-6 2 0-16,-4-1 0 16,0-5 0-16,0-8 0 15,-2-5-1-15,-16-8-1 16,-16-3-2-16,-3-7-46 15,-13 0-47-15,0-14-119 16,-11-15-245-16</inkml:trace>
  <inkml:trace contextRef="#ctx0" brushRef="#br0" timeOffset="-87028.65">32896 3488 764 0,'0'0'141'16,"0"0"-56"-16,0 0-5 15,0 0-60-15,0 0-10 16,0 0 21-16,4 37-22 16,-2-28-7-16,0-9-1 15,-2 3-1-15,0-3 0 16,7 0-10-16,-3 0-10 15,6-12-22-15,-10-13-65 16,0 0-36-16,-12-5-167 0</inkml:trace>
  <inkml:trace contextRef="#ctx0" brushRef="#br0" timeOffset="-86833.31">32462 3363 596 0,'0'0'103'0,"0"0"25"15,0 0 16-15,0 0-83 16,119 21 3-16,-30-14-32 16,18-2-20-16,12-1-12 15,-19 1-1-15,-22 0 1 16,-32-5-42-16,-35 3-45 16,-11 1-23-16,-53-4-44 0,-25 0-185 15</inkml:trace>
  <inkml:trace contextRef="#ctx0" brushRef="#br0" timeOffset="-84850.19">25162 4746 463 0,'0'0'72'0,"0"0"18"16,0 0 14-16,0 0-35 16,0 0 12-16,0 0-4 15,36 46-9-15,-9-46-4 16,2 0-3-16,2-20-6 16,0-9-6-16,0-8-30 15,-8-5-3-15,-6-9-9 16,-5-5-6-16,-8-5 1 15,-4-8-1-15,0 3-1 16,0 10 0-16,0 15 0 16,-4 18 0-16,0 13 1 15,-2 5 1-15,4 5-4 0,2 0-2 16,-2 0-10-16,0 19 3 16,0 17 8-16,2 11 3 15,0 8-1-15,0 10 1 16,16-4-2-16,-3 4 2 15,1-9 1-15,-6-8-1 16,3-12-1-16,1-12 1 16,-8-12 0-16,0-8-1 15,3-4 1-15,6 0 2 16,5-18 4-16,7-12 0 16,-3-5-2-16,-2 0-3 15,-11 0 0-15,-2 9-1 16,-5 8 0-16,-2 9-2 15,0 7 2-15,0 2-15 0,0 0-10 16,0 2-13-16,0 17 20 16,0 10 17-16,0 3 0 15,4 2 0-15,5-4 1 16,5-5 0-16,-10-8 0 16,5-9 0-16,-7-7 0 15,4-1 0-15,8 0 3 16,7-9 6-16,-4-15 1 15,8-2-4-15,-7-6-5 16,-5 4 0-16,-2 2-1 0,-6 8 0 16,-5 10 0-16,0 6 0 15,0 2-5-15,0 0-13 16,0 4 3-16,0 15 8 16,2 6 7-16,5 2 0 15,-1-1 1-15,5-5-2 16,1-1 2-16,-6-8-1 15,5-6 0-15,-9-4 2 16,10-2 3-16,-4 0 8 16,11-15 7-16,0-10-8 15,-1 1-12-15,-3-2 3 16,-1 6-2-16,-5 6-1 16,-7 6 1-16,0 6-1 0,-2 2-2 15,0 0-8-15,5 3-15 16,0 20 17-16,-3 3 8 15,9 0 0-15,-7-2 0 16,6-7 1-16,-2-4-1 16,-1-5 1-16,-3-6-1 15,5-2 4-15,7 0 6 16,-1-10 14-16,5-12-13 16,5-6-1-16,0 0-9 15,-8 1-1-15,-1 8-3 16,-5 6 3-16,-7 7 2 15,-2 5-2-15,4 1-8 16,-4 0 0-16,0 1-13 16,9 18 15-16,5 0 6 0,-1 1 1 15,3-6-1-15,4-5 0 16,-2-6 0-16,5-3 3 16,0 0 4-16,4-12 4 15,-6-15-6-15,4-4 0 16,0 0-5-16,-4-1 2 15,-7-2 0-15,-8 4-2 16,-3 5 0-16,-5 11-2 16,0 11-6-16,-23 3-14 15,-2 5 11-15,-4 24 8 16,8 9 0-16,0 4 3 16,13 2-1-16,8-2 1 15,0-6-5-15,15-6 3 0,12-11 2 16,4-6-1-1,4-9 4-15,2-4-2 0,-6-4 1 16,0-21-2-16,-9-6-5 16,-6-3-55-16,-14 4-32 15,-2-5-88-15,-14 8-90 16,-26 0-234-16</inkml:trace>
  <inkml:trace contextRef="#ctx0" brushRef="#br0" timeOffset="-84546.68">25825 4275 682 0,'0'0'74'0,"0"0"18"15,0 0-20-15,0 0-50 16,0 0-15-16,0 0 12 16,-12 36 23-16,12-19-13 15,0-3-2-15,0-7-10 16,0-2-11-16,12-5-2 16,3 0 2-16,-1 0 4 15,-1-12-7-15,-9-5 3 16,-4 1-6-16,0 0-49 0,-29 7-67 15,-15 2-219-15</inkml:trace>
  <inkml:trace contextRef="#ctx0" brushRef="#br0" timeOffset="-84368.37">25113 4493 563 0,'0'0'398'0,"0"0"-392"16,0 0 5-16,0 0 18 0,0 0-20 16,183-26-9-16,-105 8-10 15,3 6-172-15,-10 2-312 16</inkml:trace>
  <inkml:trace contextRef="#ctx0" brushRef="#br0" timeOffset="-82633.23">23939 5187 522 0,'0'0'95'0,"0"0"-28"0,0 0 44 15,0 0-64 1,0 0-14-16,0 0 18 0,0 2-8 15,0-2 1-15,0 0-10 16,0-12-29-16,-5-3-1 16,-6-2-4-16,-4 3 2 15,-1 4-2-15,-9 4 0 16,2 6 0-16,4 0 0 16,-6 0-3-16,5 16-1 15,5 3 4-15,1 1 0 16,5-1 0-16,7 3-1 15,2-2 1-15,0-2-2 16,2-3 2-16,19-9 0 16,-2-6 6-16,8 0 9 0,4-6 1 15,8-16 1-15,-4-9 2 16,3 2-6-16,-9-6-7 16,0 1 4-16,-11 0-7 15,-5 1 2-15,-9-6-2 16,-4 5-1-16,0 3 3 15,0 10-4-15,-10 9-1 16,-2 6 1-16,3 6-1 16,-2 0-6-16,5 0 2 15,-8 13 2-15,3 10 2 16,7 7 0-16,4 9 2 16,0 10 2-16,0 7 0 15,0 4 2-15,6-2-4 0,3-3-2 16,-5-13 0-1,3-10 1-15,-4-9-1 0,-3-11-4 16,2-5-26-16,0-7-45 16,9 0-81-16,0-16-92 15</inkml:trace>
  <inkml:trace contextRef="#ctx0" brushRef="#br0" timeOffset="-82101.06">24108 4886 624 0,'0'0'73'15,"0"0"65"-15,0 0-42 16,0 0-54-16,0 0-6 16,0 0-16-16,-123-111 2 15,83 94-1-15,-3-1 8 16,8 7-14-16,-7 2-2 15,2 6 0-15,-1 3 3 16,4 0-9-16,-7 17 4 16,-4 12-2-16,1 4-4 15,5 9 1-15,7 9 1 16,1 5 2-16,14 7-5 16,7 10 2-16,8 8-3 15,5-1-3-15,3-2 1 16,28-6-1-16,17-11 2 0,10-10 2 15,11-13 0-15,5-11 3 16,9-15-2-16,3-12 1 16,6 0 4-16,-5-19 0 15,-9-11-4-15,-11-8-1 16,-20-8 0-16,-14-7-1 16,-13-14 0-16,-20-16 2 15,0-9-5-15,-29-4 5 16,-15 6-4-16,-10 14-2 15,-11 18-1-15,1 16-4 16,4 14 4-16,-3 15-8 16,5 9-10-16,16 4-48 0,4 4-14 15,9 21-42 1,5 2-107-16,8 2-163 0</inkml:trace>
  <inkml:trace contextRef="#ctx0" brushRef="#br0" timeOffset="-77482.45">24739 5378 539 0,'0'0'116'16,"0"0"-83"-16,0 0 75 16,0 0-6-16,0 0-48 15,0 0 4-15,0 0-1 16,0-18-10-16,0 18-15 16,0 0-1-16,0 0-24 15,0 23-3-15,0 20-4 0,0 13 19 16,0 7 7-1,0-2-16-15,0-1 1 0,0-11-11 16,0-15 0-16,0-13 0 16,0-14 0-16,0-5 0 15,0-2 6-15,2 0 3 16,11-9 9-16,5-23-2 16,7-11-13-16,4-3-3 15,-2 1 1-15,-8 14-1 16,-5 8 2-16,-3 15-2 15,-9 7-3-15,8 1-1 16,-2 0-3-16,7 18 4 0,10 6 2 16,2 3 1-16,0-1 0 15,4-1-1-15,-4-8 1 16,0-3 0-16,-8-7 0 16,4-7 1-16,-7 0 2 15,1-2-1-15,-1-18 1 16,-3-7 2-16,-1-3-2 15,-6-6 1-15,-6-6-3 16,0-4-1-16,0 0 1 16,-16 8-1-16,-3 9 0 15,-2 16-6-15,5 9-11 16,1 4 6-16,1 0 0 16,8 12 2-16,-1 5-9 15,7 6 8-15,0 1-4 16,9 1 6-16,18 0 5 0,8-3 0 15,4-4 3-15,1-9 0 16,-5-9 2-16,3 0 1 16,-2-4 4-16,0-19 5 15,-7-7-8-15,-2-1 0 16,-8-8 0-16,-5-7-2 16,-5-5-1-16,-9-7 3 15,0 5-3-15,-2 4-1 16,-12 16 4-16,1 13-3 15,-3 8 3-15,5 5-4 16,2 7 2-16,1 0-2 16,-4 7-2-16,3 18-2 0,5 20 4 15,4 10 2-15,0 6 4 16,0 3-5-16,0-4 0 16,0-6 2-16,4-8 2 15,5-10 4-15,-3-12-9 16,2-10 3-16,-8-7-2 15,2-7 1-15,0 0 7 16,7 0 0-16,-1-9 2 16,13-19-7-16,1-10-4 15,0 0 0-15,0 4-2 16,-3 10-1-16,-11 12-4 16,1 10-3-16,3 2-5 15,-6 6 0-15,5 20 9 16,5 6 3-16,-1 2 3 15,8 0-1-15,-5-4-3 0,9-4-4 16,-6-8-8-16,2-7-7 16,-3-8 15-16,2-3 2 15,0 0 5-15,1-12 2 16,4-10 0-16,-12-2-1 16,-1-4 1-16,-8-2 8 15,-6 0-7-15,0 2 0 16,0 10 4-16,-8 6-6 15,-15 10-1-15,-6 2-16 16,0 0 12-16,2 22-1 0,7 0 0 16,7 1 3-1,2 9 3-15,11-5-1 0,0 4-1 16,2-4 1-16,18-3-1 16,-2-5 2-16,0-9 0 15,-1-5 0-15,4-5 0 16,-6 0 8-16,10-4 5 15,-7-14 10-15,1-1-15 16,-5-6 1-16,-5 1-8 16,-7 2 3-16,-2 5-4 15,0 5 6-15,0 5-4 16,0 7-4-16,-11 0-5 16,-3 7-1-16,6 12-3 0,-1 8 5 15,9-2 2 1,0 1 0-16,9-2 1 0,11-5 0 15,7-6 1-15,0-4 1 16,4-9 1-16,0 0 0 16,5-4 6-16,-5-18-5 15,-4-5 7-15,-8-4-8 16,-3-10 6-16,-7-9 6 16,-3-12-9-16,-6-10 3 15,0-6-5-15,0-1-1 16,-4 13 4-16,-7 20-4 15,-1 16 2-15,4 16 9 16,1 10-2-16,3 1-3 16,0 3-6-16,-6 0 0 0,1 25-5 15,1 13 3-15,8 19 0 16,0 10 0-16,8 4 1 16,15 0 1-16,2-4-1 15,-10-10 1-15,3-10 0 16,-5-7-1-16,-1-8 1 15,-4-9 0-15,3-7 1 16,-2-9-1-16,7-3-6 16,-1-1-44-16,5-3-20 15,5 0-30-15,0-5-100 16,-8-12-187-16</inkml:trace>
  <inkml:trace contextRef="#ctx0" brushRef="#br0" timeOffset="-77288.13">26126 5304 778 0,'0'0'46'16,"0"0"-7"-16,0 0 75 16,0 0-86-16,0 0-20 15,0 0-3-15,23 12 21 16,29-6 0-16,10-6-7 15,5 0-17-15,3 0-2 16,-12-12-228-16</inkml:trace>
  <inkml:trace contextRef="#ctx0" brushRef="#br0" timeOffset="-76498.56">26919 5518 400 0,'0'0'383'16,"0"0"-371"-16,0 0 12 16,0 0 2-16,0 0 10 15,0 0 7-15,4 51 5 16,9-39-3-16,6-5-18 15,-1-4 4-15,3-3 1 0,4 0 23 16,2-17-13 0,0-7-20-16,0-8-5 0,-8 0-7 15,-5-1-2-15,-5 8-4 16,-7 6-3-16,-2 12 3 16,0 3-4-16,0 4 0 15,0 0-17-15,-7 6 2 16,-1 20 8-16,0 8 1 15,8 1-5-15,0 0 9 16,6 0 1-16,11-8 0 16,5-5 1-16,3-8-1 15,0-10 1-15,4-4 2 16,-3 0 7-16,3-16-2 16,0-12-1-16,-7-2-5 15,-6-7 2-15,-5 2-3 16,-11 1-1-16,0 4-9 15,0 13 5-15,-16 6 4 0,-1 8-19 16,-8 3 12-16,7 0 2 16,5 11 2-16,4 7-13 15,7 2-2-15,2 3 1 16,2-4 10-16,20-1 3 16,7 0 5-16,4 1-1 15,4-3 0-15,-4 0 2 16,-4-3-1-16,-12-3 0 15,-9 0-1-15,-8 1 1 16,-12 3 0-16,-26 0 0 0,-9-5-4 16,-8-4-89-1,4-5-142-15,-3-2-156 0</inkml:trace>
  <inkml:trace contextRef="#ctx0" brushRef="#br0" timeOffset="-76319.22">27075 5127 960 0,'0'0'108'15,"0"0"-44"-15,0 0 50 16,0 0-87-16,0 0-22 16,0 0-5-16,9-26 0 0,-9 26-30 15,0 0-101 1,0 0-206-16</inkml:trace>
  <inkml:trace contextRef="#ctx0" brushRef="#br0" timeOffset="-75183">28134 5649 848 0,'0'0'91'15,"0"0"-50"-15,0 0 67 16,0 0-51-16,0 0-32 16,0 0 21-16,125-97-11 15,-96 56-13-15,-9-8-10 0,-3-4-1 16,-8-12-2-1,-9-4-3-15,0 0-5 0,0 13 1 16,-2 19 0-16,-5 19 2 16,3 15-4-16,0 3 0 15,4 0-11-15,-9 7 5 16,4 25-2-16,3 16 7 16,2 13 0-16,0 3 1 15,2-2 0-15,18-4 0 16,5-6-1-16,2-8 1 15,2-10 0-15,-8-10-1 16,2-11-2-16,2-12 2 16,-5-1-4-16,4 0 5 15,-2-21-7-15,3-12-11 0,-7-9-17 16,-5-12 2-16,-4-16 8 16,-9-13 16-16,0 3 1 15,0 12 4-15,0 24 3 16,-7 20-1-16,3 18 4 15,0 6-6-15,-6 0-1 16,6 25-5-16,2 16 10 16,2 13 0-16,0 8 4 15,2 1-4-15,18-1 4 16,3-6-2-16,-4-7 17 16,-1-14 2-16,-5-8 0 15,-3-16-15-15,-1-4 5 16,-3-7 9-16,10 0-4 0,6-11 9 15,0-12-12-15,5-6-12 16,-4 0 0-16,-8 6 1 16,-8 9-2-16,0 5 0 15,-7 9 0-15,0 0 0 16,0 0-14-16,0 17-9 16,0 12 22-16,6 3 1 15,5-1 0-15,5-4 1 16,7-3-1-16,-2-10 0 15,4-5 0-15,4-9 4 16,0 0-1-16,2-1 2 16,5-19-1-16,-7-9-1 0,-5-3 1 15,-3-6-4-15,-8-4 2 16,-13 4-2-16,0 8-8 16,0 12 1-16,-13 13-4 15,-12 5 2-15,-4 5 2 16,4 21 2-16,5 6 4 15,13 4-1-15,7 2 0 16,0-4-6-16,19-4 6 16,10-4 2-16,4-8 1 15,5-4 3-15,-3-7 0 16,4-7 1-16,-6 0-5 16,-6-4-1-16,-3-17-23 15,-10 0-52-15,-14-5-49 16,-12-3-145-16,-34-3-276 15</inkml:trace>
  <inkml:trace contextRef="#ctx0" brushRef="#br0" timeOffset="-75028.77">28043 5302 963 0,'0'0'27'16,"0"0"-25"-16,0 0 21 15,174-13-18-15,-81 8-5 16,7-1 0-16,-2-2-178 0</inkml:trace>
  <inkml:trace contextRef="#ctx0" brushRef="#br0" timeOffset="-74690.1">29839 5444 1028 0,'0'0'4'0,"0"0"7"15,0 0 15-15,0 0 10 16,-16 162 13-16,14-79-14 16,2 7 13-16,0 2-21 15,0-2-18-15,-2-10-7 16,2-13 1-16,-5-16-6 16,3-16-3-16,0-13-64 15,2-16-25-15,0-6-67 16,0-6-138-16</inkml:trace>
  <inkml:trace contextRef="#ctx0" brushRef="#br0" timeOffset="-73483.71">29696 5511 886 0,'0'0'35'15,"0"0"-32"-15,0 0 64 16,0 0-36-16,0 0-18 15,143-102 17-15,-99 99-9 16,1 3 25-16,-9 0-3 16,-9 8-24-16,-9 12-18 15,-14 4 1-15,-4 2 3 16,0 1 4-16,-14-1-4 16,-10-4 8-16,-2-5-9 15,-1-2 1-15,11-10-2 0,7-1 0 16,9-4-3-16,0 0 10 15,0-1 9-15,9-22-19 16,11-7-9-16,9 0-2 16,7 6 11-16,-3 8-7 15,5 10 2-15,-5 6 1 16,-2 0 3-16,-6 4 1 16,-7 12 0-16,-5 2 0 15,-3 4 2-15,-10 2-2 16,0-4 2-16,0 1-1 15,0-10 2-15,0-2 1 16,-10-4 1-16,6-5 7 16,4 0-2-16,0 0 1 0,0-12 2 15,2-15-13-15,23-8-16 16,4 2-3-16,4 4-10 16,0 12 8-16,1 12 6 15,-5 5 6-15,-7 0 6 16,-1 8 3-16,-6 12-5 15,-1 3 5-15,-6 1 0 16,1-1-1-16,-3 0 1 16,0-6 0-16,-4-2 1 15,-2-6-1-15,2-2 0 16,0-7 2-16,-2 0 0 16,7 0 6-16,-3 0 24 0,8-18-2 15,-4-9-18 1,-3-5-5-16,-5-6 0 0,0 1-7 15,-7 2 0-15,-15 7-9 16,-7 14-12-16,-5 7-9 16,5 7 4-16,7 0 15 15,7 14-2-15,5 5 5 16,10-1-7-16,0 3 3 16,5-2 4-16,21-5-1 15,11-1 5-15,0-12 4 16,13-1-3-16,0 0 3 15,4-8 0-15,-2-10 0 16,-17-3-1-16,-10-5 1 16,-12-3 0-16,-7-11 1 0,-6-8-3 15,0-5-5-15,0-5 5 16,-8 8 2-16,-5 8 2 16,-1 13 17-16,1 10 1 15,5 9 28-15,4 6-6 16,2 4-14-16,2 0-21 15,0 0-7-15,0 28-5 16,0 14 5-16,0 11 4 16,2 7 4-16,16 8 4 15,3-3-2-15,-8 4-1 16,-3-11 0-16,0-10-8 16,-6-12 1-16,1-16 1 15,-5-9-3-15,0-10 1 16,0-1 2-16,0 0 0 15,2 0 6-15,2-22-4 0,0-14-5 16,6-6-7-16,3 6-10 16,5 7 4-16,6 17 2 15,3 7-6-15,2 5 3 16,0 0 11-16,-2 14 1 16,0 6 1-16,-11 2 0 15,-3 0 0-15,-7 1 0 16,-6-3 1-16,0-1 2 15,-6-4 0-15,-21-2 13 16,-11-2-7-16,3-9-5 0,-6-2-3 16,10 0-26-16,13-7-102 15,11-15-39-15,7-7-146 16</inkml:trace>
  <inkml:trace contextRef="#ctx0" brushRef="#br0" timeOffset="-72582.96">31226 5453 632 0,'0'0'65'15,"0"0"27"-15,0 0 68 16,0 0-107-16,0 0-9 16,0 0 10-16,24 5-3 15,-10-21-14-15,-8-5-11 0,3-5 5 16,-7 3-3-16,-2-3-13 15,0 8 1-15,0 7 2 16,-17 10-14-16,-8 1-4 16,-4 12-8-16,-2 14 5 15,2 8-1-15,6 2 4 16,10-2 0-16,0 4 0 16,8-6 0-16,5-6-2 15,0-6 2-15,0-3 0 16,0-9 3-16,14-4-2 15,5-4 11-15,6 0 1 16,6-7-3-16,-2-11 2 16,-2-3-12-16,-4-6 3 0,-8-1-6 15,-8 2 3 1,-7 3 0-16,0 12-12 0,0 3 1 16,0 8-8-16,0 0 11 15,0 0-13-15,-5 14 13 16,3 10 7-16,2 0-2 15,0 2 1-15,0-2 1 16,14-4-2-16,1-5 6 16,12-10 1-16,-7-5 1 15,7 0-4-15,2 0 7 16,-4-22-8-16,-4-8 4 16,-5-8 1-16,-9-14-2 15,-7-14-3-15,0-14-6 16,0-7 0-16,-7 1-2 0,-9 18-2 15,3 18 3-15,5 24 5 16,0 20-1-16,4 6-20 16,-3 8-18-16,3 24 31 15,2 14 10-15,2 12 0 16,0 10 1-16,0 4 8 16,11 5 10-16,-3-7 5 15,0-14-2-15,-4-14-11 16,-2-14-6-16,0-12-1 15,3-10-1-15,-5-6-1 16,0 0 7-16,8-2 3 0,4-18 4 16,5-8-16-1,1-4-3-15,0 4-2 0,2 5 1 16,1 11-9-16,-6 12 6 16,5 0 0-16,-2 0 3 15,0 21-3-15,-2 5 6 16,-12 2-3-16,0 4 4 15,-4-2 0-15,0-5 0 16,0-4 0-16,-16-3 1 16,-5-8 3-16,-2-1 3 15,-4-7-1-15,5-2-5 16,0 0-1-16,4-11-3 16,5-14-90-16,8-10-42 0,5 0-143 15</inkml:trace>
  <inkml:trace contextRef="#ctx0" brushRef="#br0" timeOffset="-70916.84">31694 5560 567 0,'0'0'54'0,"0"0"57"15,0 0-8-15,0 0-46 16,0 0 13-16,0 0 0 15,87 26-19-15,-72-38-4 16,1-3-5-16,-1-7-15 16,-1-4-10-16,-3-1-3 0,-4 1-10 15,-5 9-2-15,3 4-2 16,-5 9 0-16,0 4-8 16,0 0-22-16,0 0 12 15,0 18 10-15,-10 4 8 16,6 4-1-16,-1 0 3 15,5 0-2-15,0-2 0 16,0-4 3-16,5-3 3 16,9-7 2-16,-1-5 12 15,5-5 17-15,3 0 3 16,2 0-20-16,4-15-10 16,-5-12-5-16,-1-3 0 15,-4-3-5-15,-6-1 0 0,-4 8 0 16,-7 5-4-16,0 13-7 15,0 5-4-15,0 3-20 16,0 0 15-16,0 0-19 16,0 5 13-16,0 17 20 15,0 0 2-15,0 0 4 16,11-1 2-16,0-6-1 16,1-5 13-16,3-2 7 15,1-8-1-15,1 0 5 16,6-1-3-16,-3-19-14 15,-1-13-8-15,-5-1 7 16,-5-15-4-16,-5-12-1 0,-2-13 0 16,-2-16-2-16,0-7-10 15,0 3 5-15,-6 14-3 16,-3 25-2-16,1 28 7 16,2 20 3-16,2 7-7 15,-7 9-9-15,3 26-5 16,0 13 19-16,8 11 2 15,0 7 1-15,0 2 0 16,16 7 2-16,5 5 11 16,-4 0-5-16,1-6 12 15,-5-8 5-15,-1-13-18 16,-6-12-7-16,1-11-1 16,-5-14 0-16,0-6 0 15,5-5 0-15,-5-3 0 16,3-2 4-16,4 1-4 0,-5-1-1 15,5 0 1-15,-2 0 1 16,2 0 2-16,-1 0-2 16,-3 0 1-16,-3 0 1 15,0 0-5-15,3-1 4 16,2-6 0-16,-1 0-1 16,3-7-1-16,3-7 2 15,-6-2 0-15,0-5 2 16,-1 5-1-16,-1 5-1 15,-2 10-2-15,-2 4 4 16,0 2-2-16,0 2-1 16,0 0-1-16,0 0-3 0,0 0-1 15,6 0-6-15,-4 16 6 16,4 7-1-16,3-3 5 16,-3 1 0-16,4-4 1 15,1-4-1-15,3-3 0 16,1-3 3-16,1-3 0 15,-1-4 5-15,3 0-4 16,2-7 8-16,0-17-2 16,2-12-8-16,-6-12 4 15,-2-18-4-15,-8-19-1 16,3-10-1-16,-5-11-2 16,0 7 1-16,-4 13-2 15,0 13 0-15,0 26 3 16,0 18-1-16,0 15 0 15,0 12 1-15,0 2 0 0,0 0-11 16,-2 24-8-16,0 20 15 16,0 15 2-16,2 11 2 15,0 4 0-15,2 5 0 16,18 9 0-16,1-4 0 16,6-4 5-16,-6-10 5 15,0-14-6-15,-6-11 2 16,1-12-2-16,-3-10-3 15,-4-11-1-15,4-7 1 16,3-5 0-16,8 0 2 0,17-5-3 16,-1-18-2-1,3-4 1-15,-6-2-6 0,-3 8 2 16,-12 5-13-16,-7 9-8 16,-4 7 21-16,-11 0-43 15,0 2 10-15,3 19 38 16,1 2 0-16,3-1 0 15,6 0 0-15,-1-6 0 16,-4-4 0-16,3-6 3 16,-1-3 1-16,7-3 18 15,5 0 9-15,5-11-9 16,5-8-16-16,-3-8-5 16,-7-1 4-16,0-4-3 0,-8 0-1 15,-6 8 5 1,-3 8-3-16,-5 13 1 0,0 3 5 15,0 0-9-15,-5 31-4 16,-13 19 4-16,-6 15 3 16,4 13-1-16,-1 10-1 15,4 6 0-15,8 0 2 16,-2-8 13-16,4-14-6 16,1-17-10-16,2-18 2 15,-8-14-2-15,1-13-5 16,-5-10-39-16,-3-2-73 15,-11-29-93-15,4-13-145 16</inkml:trace>
  <inkml:trace contextRef="#ctx0" brushRef="#br0" timeOffset="-70640.35">32619 5216 854 0,'0'0'49'0,"0"0"33"16,0 0-1-16,0 0-61 15,0 0-10-15,129 0 7 0,-95 0-4 16,-1-5-8-1,5 0-5-15,-1 0 0 0,-2 0-14 16,-18-2-64-16,-17 2-93 16,0-2-127-16</inkml:trace>
  <inkml:trace contextRef="#ctx0" brushRef="#br0" timeOffset="-70332.84">32267 5138 638 0,'0'0'127'0,"0"0"-2"16,0 0-22-16,0 0-55 15,0 0-30-15,0 0-11 16,89 24-5-16,-87-20-2 15,0-3 4-15,0-1 2 16,-2 0 3-16,0 0 13 16,0 0 6-16,0 0 1 15,0 0-1-15,0-12-28 16,0-4-20-16,-6 1-75 16,-12 6-90-16,-11 7-107 0,-11 2-285 15</inkml:trace>
  <inkml:trace contextRef="#ctx0" brushRef="#br0" timeOffset="-69971.27">31702 5078 789 0,'0'0'121'16,"0"0"-96"-16,0 0 95 16,0 0-56-16,0 0 7 15,0 0-13-15,-58 81-19 16,58-74-20-16,0-6-13 15,8-1 2-15,7 0 18 16,5-4-5-16,1-12-12 16,-11-4-6-16,-5 2-3 15,-5 1-4-15,0 4-33 16,-34 9-37-16,-3 4-104 16,-6 0-233-16</inkml:trace>
  <inkml:trace contextRef="#ctx0" brushRef="#br0" timeOffset="-67984.63">24647 6322 699 0,'0'0'89'0,"0"0"-81"15,0 0 78 1,0 0-18-16,0 0-29 0,0 0 16 15,19 23-10-15,-2-19 2 16,8-4-13-16,4 0-12 16,2-4-4-16,2-17-17 15,-6-1 4-15,-4-2-2 16,-13 2-2-16,-5 6-1 16,-5 5-7-16,0 8 7 15,0 3 0-15,0 0-13 16,-21 6 6-16,2 18 3 15,-4 8 4-15,10 4-3 16,8 3 3-16,5-2-3 16,0-7 0-16,18-6-2 0,9-7 5 15,4-14 1 1,5-3 0-16,-1 0 2 0,2-25-1 16,-9-8-1-16,-6-2 0 15,-8 0 0-15,-14-1 2 16,0 1-1-16,-9 9-3 15,-25 6 1-15,-1 8-13 16,-7 12 4-16,1 0 2 16,8 9 5-16,4 14 0 15,16 0 1-15,6 3 1 16,7-2-3-16,13-1 1 16,23-8 0-16,11-3 2 15,7-7 2-15,1-5 0 0,1 0 3 16,-7-9-4-1,-3-10 7-15,-1-4-7 0,-9-1 9 16,-9-3-7-16,-9 2 0 16,-7-1-1-16,-9 5 3 15,-2-2 5-15,0 7 10 16,-2 4-5-16,-12 5 13 16,3 7-12-16,7 0 1 15,-5 0-14-15,2 11 12 16,-2 15-8-16,7 4 0 15,2 8 6-15,0 4-12 16,0 4 8-16,0 7-3 0,0 3-4 16,0 5 6-1,0 6 2-15,0 5-4 0,0 6-6 16,0 7 0-16,0 0 0 16,0 4-1-16,0-9 1 15,0-12 2-15,6-13-2 16,6-20 0-16,1-10-6 15,3-14 0-15,8-11 0 16,3 0 2-16,0-15 4 16,-3-25 4-16,-1-9 6 15,-10-9-7-15,-13-1-3 16,0-2 0-16,-13 3 2 16,-16 3-2-16,-12 7 0 15,-1 8 0-15,0 7 0 0,6 6 0 16,8 9-2-16,9 5 2 15,15-1-3-15,4-3-3 16,4-7-7-16,32-1-19 16,20-10-34-16,15 0-66 15,9 0-79-15,1-3-227 16</inkml:trace>
  <inkml:trace contextRef="#ctx0" brushRef="#br0" timeOffset="-66184.29">26074 6156 621 0,'0'0'59'16,"0"0"55"-16,0 0 1 16,0 0-55-16,0 0 8 15,0 0-15-15,11-18-17 16,-18 22-18-16,-15 22 4 15,-5 9-6-15,1 6-7 16,8 6-6-16,7 0 3 0,9-1-3 16,2-3-2-16,0-11-1 15,15-10 1-15,12-10 0 16,2-12 3-16,6 0 19 16,7-7 1-16,6-17-14 15,-3-6-6-15,-1-2-3 16,-9 2-1-16,-10 6 5 15,-10 4-4-15,-5 10 5 16,-10 4-5-16,0 6 2 16,0 0-3-16,0 0-7 15,0 9-11-15,-2 14 17 16,-6 5 1-16,8 1-4 16,0 0 1-16,12-3 0 0,7-6-2 15,8-6 5-15,0-12-3 16,-2-2 3-16,4 0 2 15,-7-11 2-15,-2-11-2 16,-4-5 1-16,-12 0-2 16,-4-6 0-16,0-1-1 15,-13 2-4-15,-14 3 3 16,-2 8-4-16,-4 9-2 16,4 8-11-16,0 4-5 15,4 0 17-15,9 0 2 16,5 16 0-16,11 0 3 15,0 2-3-15,0 3-2 16,19-4 5-16,10-1 1 16,6-4 3-16,5-6-3 0,3-6 1 15,-1 0 3-15,0 0-2 16,-7-10 4-16,2-6-5 16,-16 4 0-16,0 2 2 15,-7 7-2-15,-10 1 0 16,-2 2-1-16,-2 0 0 15,2 0-1-15,3 9 4 16,-1 16 9-16,7 1 8 16,-4-1-2-16,4-3-12 15,0-8 1-15,-6-5-1 16,6-7-5-16,0-2 8 16,7 0 9-16,9-12-3 15,4-11-4-15,4-2-9 16,-1-1-2-16,-1-1 0 0,-6 5 0 15,-7 9 0-15,-11 4 0 16,-7 5 0-16,-2 4-2 16,0 0-3-16,0 0-1 15,2 17-3-15,0 7 9 16,5-1 2-16,-2-2-2 16,4-5 1-16,-5-4-1 15,-2-7 1-15,5-5 9 16,-5 0 4-16,12 0-1 15,3-4 10-15,10-14-14 16,2-2-3-16,0-1-4 0,-4-2-2 16,-7 8-1-1,-5 2 0-15,-9 6-4 0,-2 7-1 16,-2 0-6-16,0 0-2 16,0 16 0-16,0 7 12 15,8 4 2-15,-4-3 0 16,7-7 0-16,0-4 0 15,5-8 0-15,-3-5 0 16,5 0 5-16,2-8 0 16,4-12 0-16,1-2-3 15,-5 2 0-15,1 0-2 16,-13 2 3-16,-1 6-2 16,-5 2 3-16,0 6 0 0,-2 4 3 15,0 0-7-15,0 2-1 16,-4 30-1-16,-21 14 2 15,2 19 3-15,4 12-2 16,3 13-1-16,3 9 1 16,4 3-3-16,7-1 5 15,2-19-4-15,0-24 1 16,0-21 0-16,0-24 6 16,2-11-5-16,5-2 8 15,-1-22 1-15,7-22-3 16,1-21-7-16,-3-13-2 15,-9-14-2-15,-2-6 0 16,0-9 3-16,0 3-1 16,10 10 4-16,-2 18-4 0,3 18 2 15,5 18-1-15,-3 12 1 16,10 7 0-16,-3 4-2 16,7 7 0-16,4 5 1 15,0 5-2-15,-2 0 2 16,-3 23 1-16,-3 12-1 15,-9 4-2-15,-10 3 3 16,-4-3 0-16,0-8 2 16,-18-7-2-16,-9-5 0 15,-4-10-1-15,2-2 1 16,-7-4 0-16,7-3-5 16,10 0-50-16,7-16-87 15,10-11-5-15,2-5-109 0,14 7-122 16</inkml:trace>
  <inkml:trace contextRef="#ctx0" brushRef="#br0" timeOffset="-64528.99">27667 6284 430 0,'0'0'136'15,"0"0"-18"-15,0 0 10 16,0 0-46-16,0 0-8 16,0 0-38-16,43 108 18 15,-25-101-8-15,-2-7 0 16,2 0 1-16,6 0 16 15,0-20-30-15,3-9-23 16,-2-2 5-16,0-8-2 0,-8-5 0 16,1-8-11-16,-5-8 4 15,-9-4-2-15,2 8-4 16,-6 10-1-16,0 15 1 16,0 11 1-16,-8 10 2 15,2 6-6-15,-1 4 3 16,3 0-5-16,0 2 0 15,-6 24 2-15,8 14 4 16,2 8-1-16,0 7 0 16,0 3 0-16,12 0 0 15,3 0 0-15,-1-5 2 16,1-10-4-16,-1-7 6 16,-6-7-9-16,3-12 8 15,5-6-3-15,-1-10 4 16,10-1-3-16,8 0 0 0,1-12 0 15,-1-12 3-15,-2-5-4 16,-8-4 2-16,-9-1-4 16,-8 4 2-16,-6 10-1 15,0 8-1-15,0 10-4 16,-14 2-11-16,-7 0 8 16,0 4 5-16,1 16 1 15,7 2-2-15,3 7 4 16,10-2-2-16,0 2 3 15,0 0-1-15,21 0 0 16,1-8 1-16,5-2 3 16,2-9 0-16,7-9 1 0,-3-1 9 15,5 0-2-15,-5-19-6 16,-2-7 0-16,-2-9-1 16,-6-4-2-16,-7-10 0 15,-3-11-1-15,-11-13 3 16,-2-4-4-16,0-6 0 15,0 13 2-15,0 18-3 16,-4 24 2-16,-3 16-2 16,3 12 1-16,2 0-4 15,-8 22-5-15,6 19 7 16,4 14 2-16,0 12 0 16,0 7 0-16,4 6 0 0,12-2 0 15,-1-3 5 1,1-13 5-16,2-12-7 0,-7-18-2 15,0-14-1-15,-2-13 3 16,0-5-1-16,11 0 5 16,2-23-1-16,5-8-6 15,0-7 0-15,-2-1 0 16,-10 3 0-16,-3 9-1 16,1 9 1-16,-11 14-1 15,-2 4 0-15,0 0-9 16,0 0 0-16,0 6 2 15,0 18 8-15,0 4 0 16,0 3 0-16,2-1-4 0,12-2 4 16,3-8 0-1,1-5 2-15,2-8 2 0,-4-7-6 16,1 0 4-16,8-5-2 16,-5-17 2-16,3-4-2 15,-8-3-1-15,-1-3-6 16,-8 3 2-16,-4 10 3 15,-2 4-2-15,0 9 2 16,0 6-5-16,0 0-6 16,-4 2 6-16,-2 18 7 15,-6 5 2-15,10 2 5 16,-3 1 3-16,5-3-1 0,0-8-2 16,0-6-2-16,0-7 0 15,0-4-3-15,0 0 6 16,0 0 9-16,13-16-9 15,8-12-3-15,-1-4-5 16,-3 1 0-16,2 3 0 16,-11 10-1-16,2 9 0 15,-8 5-4-15,-2 4 0 16,0 0-6-16,0 0-2 16,0 16 10-16,0 7-1 15,0 1 3-15,11 3 1 16,-3-5 1-16,11 0-1 15,5-6 0-15,3-8 0 16,4-7 2-16,7-1 1 16,0-3-1-16,-3-16-2 0,-4-2 3 15,-8-5-2-15,-5-2-1 16,-11 1 0-16,-7 5-6 16,0 10-1-16,-10 8-4 15,-23 4-9-15,-5 0 16 16,-2 22 2-16,7 4 2 15,6 1 0-15,9-1 0 16,9-6-2-16,5-4-1 16,4-2 2-16,0-8 1 15,6-2 1-15,19-4 7 16,13 0 3-16,-3-8-3 16,8-10-4-16,-5 2 0 0,-7-5 1 15,-6 3-3-15,-8 6 5 16,-5 5 0-16,-12 4-3 15,0 3 1-15,0 0 0 16,0 19-4-16,-14 19 4 16,-8 18 1-16,-5 16-3 15,-2 16-1-15,-4 6-2 16,0 3 0-16,6-12 0 16,11-24 0-16,3-21 0 15,3-20-1-15,4-14-1 16,-7-6 2-16,-10-2-11 15,-4-28-74-15,-6-16-99 16,0-12-94-16,-3-11-319 0</inkml:trace>
  <inkml:trace contextRef="#ctx0" brushRef="#br0" timeOffset="-64266.61">28865 6009 926 0,'0'0'67'15,"0"0"-4"-15,0 0-6 16,0 0-48-16,0 0 17 0,0 0 6 16,0 23-19-1,0-19-13-15,2-2 3 0,0-2 5 16,3 0-8-16,-3 0 0 15,0-10-16-15,-2-12-79 16,0-3-28-16,-24-1-181 16,-21 3-224-16</inkml:trace>
  <inkml:trace contextRef="#ctx0" brushRef="#br0" timeOffset="-64128.4">28194 5842 753 0,'0'0'94'0,"0"0"-39"15,0 0 93-15,0 0-70 0,194 53-49 16,-87-51-25-16,9-2-4 16,-3 0-141-16,-5 0-361 15</inkml:trace>
  <inkml:trace contextRef="#ctx0" brushRef="#br0" timeOffset="-63068.65">30140 6529 842 0,'0'0'91'0,"0"0"17"16,0 0-7-16,0 0-53 15,0 0-2-15,0 0-4 16,123-134-8-16,-94 93-10 16,0-3-4-16,-10-5-11 15,-1-9-3-15,-4 0-3 16,-9 0-1-16,-3 14 0 15,-2 15 1-15,0 12-2 16,0 13 0-16,0 4-1 0,0 0-5 16,-16 31 5-16,3 12-3 15,-1 10 6-15,12 7-3 16,2-2 0-16,0-4 0 16,4-4 0-16,12-10-2 15,7-9 2-15,-2-9-1 16,8-12-1-16,2-10-5 15,4 0-7-15,7-8-18 16,-9-20-9-16,0-7-26 16,-8-9 5-16,-8-11 6 15,-7-4 24-15,-8-3 9 16,-2 9 17-16,0 16 6 0,0 12 0 16,0 14 13-1,-6 7 1-15,6 4 2 0,-8 0-6 16,2 14-6-16,1 20 27 15,3 12 12-15,2 7-7 16,0 5-1-16,0 1-2 16,7-5 1-16,7-7-6 15,-8-15-15-15,-2-12-6 16,1-12-2-16,-1-7-1 16,6-1 4-16,3 0 1 15,9-5 0-15,9-15-4 16,3-6-2-16,-3-3-3 15,-9 8-1-15,-4 5-5 16,-9 9 0-16,-7 5 2 16,-2 2-2-16,0 0-2 0,5 14 2 15,-3 13 6-15,9 0 0 16,-3 4 0-16,8-5 0 16,7-3 0-16,2-9 1 15,4-5 0-15,2-7 1 16,9-2 1-16,-3 0-1 15,5-21 0-15,-5-5 2 16,-6-6-6-16,-4-5 2 16,-12-6-6-16,-4 7-4 15,-11 9 0-15,0 10 2 16,0 11 1-16,-24 6-21 16,-1 0 19-16,-2 2 7 0,3 19 1 15,6 2 1 1,9 5 0-16,7 6-1 0,2 1 1 15,0-3 5-15,22-5 6 16,9-5 3-16,7-5 0 16,0-10-4-16,5-7-4 15,-10 0-4-15,-2 0-4 16,-4-15-4-16,-10-8-25 16,-7-4-45-16,-10-1-74 15,0-2-35-15,-43 6-131 16</inkml:trace>
  <inkml:trace contextRef="#ctx0" brushRef="#br0" timeOffset="-62806.03">30147 6191 825 0,'0'0'41'0,"0"0"90"15,0 0-57-15,0 0-50 16,176-7 6-16,-78 5-4 15,5 0-19-15,-7 2 2 16,-9-4 17-16,-30 2 5 16,-23-1-18-16,-19-2-2 15,-13 5 5-15,-2-2 7 16,0 0-12-16,0 2-11 0,-17 0-17 16,-3 0-72-16,-1 9-19 15,2 8-2-15,3 3-154 16,3-4-428-16</inkml:trace>
  <inkml:trace contextRef="#ctx0" brushRef="#br0" timeOffset="-61849.28">31890 6322 66 0,'0'0'707'0,"0"0"-599"15,0 0 31-15,0 0-48 16,0 0-30-16,0 0-6 16,0 11-34-16,-7 37-2 15,-2 18 7-15,7 14-5 16,2 8-10-16,0 8-2 15,0-4 6-15,-2-5-10 16,-2-13-5-16,-8-20 0 16,10-18-1-16,-5-13-17 15,5-16-36-15,0-7-72 0,2 0-11 16,0-27-57-16,0-24-388 16</inkml:trace>
  <inkml:trace contextRef="#ctx0" brushRef="#br0" timeOffset="-60217.32">31825 6379 568 0,'0'0'62'0,"0"0"22"15,0 0 29-15,0 0-21 0,0 0-43 16,0 0-7 0,89-79-7-16,-66 79-8 0,-1 0-11 15,-2 10-7-15,-4 13-5 16,-3 7-4-16,-10-1 4 15,-3 0-2-15,0-1-2 16,0-8 4-16,-3-4-3 16,-8-4 0-16,-2-4 4 15,3-6-2-15,2-2 4 16,3 0-4-16,3 0 6 16,2-17 3-16,0-8-10 15,0-5-2-15,9 2-1 16,13 3-4-16,5 11 5 15,2 4-2-15,5 8 0 16,-5 2-3-16,-5 0 10 16,-2 11-5-16,-8 11 2 15,-3 3-2-15,-7 3 1 0,-4 4-1 16,0-1 1-16,0-7 1 16,0-8 0-16,-9-6-1 15,1-4-1-15,2-6 0 16,6 0 11-16,0 0-4 15,0-12 9-15,0-14-16 16,8-4-20-16,19-2 1 16,-6 3 17-16,4 11-7 15,-7 11 5-15,-5 7-2 16,-1 0 6-16,-6 0-5 16,1 16 5-16,-1 6-1 0,-1 4 1 15,-3-4-2-15,5-2 4 16,0-4-2-16,-1-8 1 15,1-2-1-15,2-6 0 16,2 0 10-16,2 0 21 16,3-18 4-16,-3-7 4 15,-1-3-30-15,-8-3-9 16,-4-3 4-16,0 4-2 16,-2 7-1-16,-19 7-1 15,-1 12-7-15,-4 4-11 16,-1 0 1-16,5 4-2 15,6 14 1-15,7 3 7 0,9 1-10 16,0 0 12 0,11-4 1-16,18-4 5 0,5-6 2 15,4-8 1 1,2 0 1-16,-5 0 5 0,4-7 5 16,-6-6 13-16,-9-1-5 15,-8 0-1-15,-5 1 8 16,-7 4-9-16,-1 2 7 15,-3 5 4-15,0 2-1 16,0 0-15-16,0 0-8 16,0 9-4-16,0 25-3 15,0 17 3-15,4 16 1 16,9 11 0-16,6 12 0 16,-4 9-1-16,-1 0 0 0,-10-8 0 15,-4-17 0-15,0-21-3 16,0-19 2-16,-14-13-2 15,-5-11-5-15,-8-10-5 16,0 0-1-16,-2-14-15 16,2-22-1-16,6-10 19 15,11-13 1-15,10-14 0 16,0-1 9-16,8-1-5 16,24 12 5-16,-1 10-3 15,7 9 3-15,2 2 1 16,2 4 0-16,1 0 4 15,-1 1-4-15,-1 6 0 16,-13-1 0-16,-3 6 0 0,-14 4 0 16,-9 5 2-1,-2 5 4-15,0 6 9 0,0 2-15 16,-13 4 0-16,-7 0-10 16,0 0 4-16,-3 18 6 15,6 5-1-15,-1 2 0 16,9 4-1-16,9-2-1 15,0 1 0-15,7-1 2 16,15-5 1-16,5-8-1 16,2-6-1-16,4-6 2 15,5-2 1-15,4 0 2 16,1-16-1-16,-1-10 0 16,-4-2-1-16,-14-4 0 15,-3 0 1-15,-8 4-1 0,-13 8 4 16,0 10-2-16,0 8-3 15,-11 2-6-15,-7 0-8 16,-4 12 13-16,4 10 0 16,11 7 0-16,7 3 0 15,5 1-1-15,17-1 1 16,7-6 0-16,4-6 1 16,1-6 0-16,3-9 2 15,-1-5 2-15,-1 0 13 16,2-15 11-16,-6-9-15 15,0-10 1-15,-9-4 2 16,-4-8-6-16,-7-12-4 16,-7-12-2-16,4-9-4 0,-6 5 0 15,0 16 1-15,-2 20-1 16,0 20 5-16,0 14-5 16,0 4-1-16,-2 0-4 15,-12 26 2-15,3 20 3 16,2 8-2-16,9 8 2 15,0 2 0-15,5 4-3 16,14-4 3-16,2-3 0 16,3-9 0-16,-1-16-1 15,-4-13-1-15,0-8 1 16,-7-13-37-16,7-2-40 16,-2-12-37-16,1-19-228 0</inkml:trace>
  <inkml:trace contextRef="#ctx0" brushRef="#br0" timeOffset="-59983.9">33154 6261 982 0,'0'0'46'0,"0"0"9"15,0 0-15-15,194-3-13 16,-96-3-12-16,0-2-10 15,-9 0-1-15,-10-2-3 16,-31 1-1-16,-19 4 0 0,-20 3-1 16,-9 0-18-16,-22 0-49 15,-30 2-29-15,-19 0-98 16,-18 0-137-16</inkml:trace>
  <inkml:trace contextRef="#ctx0" brushRef="#br0" timeOffset="-59676.3">32182 6038 675 0,'0'0'77'15,"0"0"-76"-15,0 0 111 16,0 0-27-16,0 0-48 16,0 0-5-16,74 80-3 15,-63-74-8-15,-7-5-3 16,0-1 12-16,1 0 13 16,-5-5-10-16,0-9-20 15,0 0-13-15,0 4-24 16,-20 7-59-16,0 3-41 15,1 0-165-15</inkml:trace>
  <inkml:trace contextRef="#ctx0" brushRef="#br0" timeOffset="-57452.14">25914 7315 902 0,'0'0'65'16,"0"0"-7"-16,0 0 73 15,0 0-16-15,0 0-91 16,0 0-6-16,0 0-9 16,-128-34-5-16,102 56-3 15,8 6 0-15,5 2-1 16,10 2-1-16,3 0 0 15,0-5 0-15,16-5-1 16,11-11 1-16,2-6 1 0,0-5 0 16,2 0 9-16,0-20-8 15,-4-9 5-15,-10-3-3 16,-5 0-1-16,-12-3-1 16,0 4-1-16,-4 2 0 15,-23 8 0-15,0 5-4 16,-2 7-5-16,2 6-4 15,9 1-8-15,7 2-2 16,9 0 6-16,2 0-5 16,0 0-2-16,13 0-1 15,16 0 14-15,12 0 10 16,-4 12 2-16,3 6-4 16,-2 0 7-16,-9 5-4 0,-11 0 1 15,-7 1 2-15,-6 1 0 16,-5-4 4-16,0-5 16 15,0-2-7-15,0-6-1 16,-5-4 4-16,5-4-8 16,-2 0-5-16,2 0 9 15,0-12-5-15,0-16-10 16,2-8 0-16,20-4-2 16,14 4-3-16,-1 9 4 15,2 12-10-15,-4 8 6 16,-8 7 3-16,-6 0 2 15,-5 0-6-15,-5 25 1 0,-9 7 4 16,0 3 2-16,0 11-2 16,0-9 1-16,-2-3 0 15,-10-8 0-15,8-7-13 16,4-10-93-16,0-6-41 16,16-3-139-16,13 0-342 15</inkml:trace>
  <inkml:trace contextRef="#ctx0" brushRef="#br0" timeOffset="-56784.85">26727 7282 501 0,'0'0'400'0,"0"0"-361"0,0 0 88 16,0 0-23-16,0 0-51 15,0 0-17-15,-15-19-16 16,4 29-8-16,-1 12-6 15,8 6 2-15,2 2 4 16,2-2-2-16,0-3-8 16,0-10 3-16,0-4-4 15,8-10 0-15,15-1 1 16,-3 0 5-16,4-12 2 16,3-14-5-16,-9-6 8 15,-3-3-10-15,-5-4 2 16,-10 3-3-16,0 4 0 0,0 6-1 15,-10 9 4 1,-7 7-4-16,-1 8-6 0,-4 2 5 16,6 0-2-1,5 2 2-15,9 15-3 0,2 1-5 16,0 1 8-16,24 4-1 16,12-5 0-16,6-8 2 15,2-4-3-15,-3-6 3 16,-3 0 0-16,-9-6 1 15,-2-11 2-15,-10-8-3 16,-1-3 1-16,-7 2-1 16,-7 2-4-16,-2 5 2 15,0 9 2-15,-13 4-1 16,-10 5-5-16,1 1 2 16,-2 0 1-16,8 1 3 0,5 12-3 15,7 2-3 1,4 2 4-16,0-2-8 0,19-1 8 15,12 3-2-15,3-4 1 16,-1 1 3-16,-6 6 6 16,-2-6-6-16,-9 5 0 15,-8 3-2-15,-1-2 2 16,-7 3 2-16,0 2-1 16,0-1 1-16,0-6 0 15,0-4-2-15,4-5-1 16,4-8-10-16,0-1-136 15,15 0-59-15,6-13-207 0</inkml:trace>
  <inkml:trace contextRef="#ctx0" brushRef="#br0" timeOffset="-56201.86">27461 7377 561 0,'0'0'186'0,"0"0"-169"16,0 0 43-16,0 0 5 15,0 0-8-15,0 0 25 16,62 56-23-16,-26-60-9 16,6-22 0-16,-5-6-9 15,2-11-10-15,-6-3-13 16,-8-5-13-16,-3-9 3 0,-13-12-3 16,-4-7-5-1,-5 0 2-15,0 16-2 0,-7 21 5 16,0 20-4-16,0 13-1 15,5 9-1-15,-2 0-5 16,-5 15-6-16,5 25 5 16,-4 12 3-16,8 10 4 15,0 10 1-15,0-1-1 16,0-6 1-16,0-2-1 16,0-13 0-16,5-12 2 15,-2-14-1-15,-3-12-1 16,4-10 2-16,-2-2 0 15,7 0 18-15,4-18 1 16,5-10-18-16,7-4-2 0,2 4-2 16,-6 8 1-16,6 8-3 15,0 8 2-15,0 4 1 16,0 0-1-16,-9 9-5 16,-1 11 3-16,-1 4 3 15,-3 2 0-15,-4 1 3 16,-7-1-3-16,-2-1 0 15,0-2 0-15,-2-5 0 16,-22-1 4-16,-5-8 8 16,-4-4-4-16,-4-2-1 15,4-3-6-15,2 0-2 16,4-17-7-16,12-10-73 16,8-1-79-16,7 2-49 0,11 3-164 15</inkml:trace>
  <inkml:trace contextRef="#ctx0" brushRef="#br0" timeOffset="-54518.73">28132 7391 175 0,'0'0'418'16,"0"0"-342"-16,0 0 58 16,0 0-55-16,0 0-16 15,0 0 1-15,27 34-8 16,-12-34-20-16,1 0 11 15,5-14-19-15,4-11 1 0,-2-1-10 16,-5-9-11-16,-3 1-5 16,-4-1 4-16,-9 1-6 15,-2 15 0-15,0 6-1 16,0 10 0-16,-4 3-11 16,-16 0-5-16,2 8 9 15,0 12 3-15,5 3 3 16,6 4-6-16,5 1 7 15,2 2-2-15,0-4-1 16,13-1 2-16,12-6 1 16,6-6 1-16,2-8 4 15,5-5 7-15,3 0 6 16,1-16 2-16,-7-10-10 16,1-8-6-16,-7-2 0 15,-11-2-4-15,-5-11-3 0,-8-6 2 16,-5-12-5-16,0-1 4 15,0 10-5-15,-5 15 6 16,1 24 1-16,-5 9 0 16,5 8 16-16,4 2 2 15,-5 0-16-15,5 2 0 16,0 24-2-16,0 9 3 16,0 8 16-16,5 3-7 15,10 4 4-15,3 3 7 16,7 2-10-16,-6 6-1 15,-3 3 4-15,-5 2-13 16,-7 4 1-16,-4 1-3 0,0-1-1 16,0-2 1-16,0-6 0 15,-2-6-1-15,-4-5-2 16,-1-13 1-16,7-11-1 16,0-8 0-16,0-7-12 15,11-7 3-15,16-5 2 16,4 0 2-16,2 0 2 15,1-17 5-15,-12-11-2 16,1-7 4-16,-8-5-2 16,-3-5 1-16,-8-2 4 15,-4-1-3-15,0-4-2 16,-18 6 1-16,-11 2-2 16,-2 5 2-16,-7 10 1 0,7 4-2 15,2 7-1-15,14 6-3 16,1 4 3-16,7 0 2 15,7-5 3-15,0 1-4 16,2-9-11-16,21-4 5 16,10-1 5-16,5 1-2 15,4 6 2-15,1 6 1 16,-3 6-4-16,-7 4 4 16,-6 3 0-16,-9 0 1 15,-7 0 2-15,-5 5-3 0,-6 12-5 16,0 5 5-1,0 4 1-15,0 4-1 0,0-5-1 16,0 1 1-16,0-9-1 16,0-3 1-16,0-6 0 15,8-6-1-15,5-2 1 16,0 0 0-16,3-2 4 16,2-16 3-16,-1-8-1 15,-6-6-6-15,-1-4 4 16,-10-2-3-16,0 3 2 15,0 7-2-15,-12 8-1 16,-12 10-4-16,-5 6-1 16,-4 4 2-16,6 0 2 15,4 7 0-15,15 8-3 16,6 4 1-16,2 2 0 0,0-3 3 16,15 3-2-1,12-5 2-15,4-8 0 0,2-6 0 16,5-2 1-16,5 0 3 15,-6-16 4-15,13-6 0 16,-8-5-4-16,0-2 0 16,-9-4 2-16,-15 1-6 15,-11 6 1-15,-7 6-1 16,0 8-4-16,-15 6-1 16,-10 6-1-16,-2 0 2 15,7 0 0-15,5 13 1 16,6-4-1-16,7 5-2 15,2-4 2-15,0 3-1 16,4-1 3-16,11-2 2 0,8 0 0 16,-8-1 0-16,3 4 0 15,-2-1-2-15,-1 0 2 16,-4 2 2-16,-1-2-1 16,-4 4-1-16,-6 2 0 15,0-1 1-15,0 2 1 16,0-3-2-16,0 0 2 15,0-6-1-15,7 0-1 16,-3-3 1-16,8-6 1 16,1-1 2-16,7 0 1 15,7 0 3-15,2 0-1 16,2-8-6-16,-4-8 3 16,-3-7 0-16,-2 0-2 0,-1-5 2 15,-13-6-3 1,-1 3-1-16,-7 6 2 0,0 9 5 15,0 6-7-15,0 6-7 16,-20 4 6-16,-2 0-2 16,-1 9-2-16,6 14 2 15,3 0 3-15,8 8-1 16,-3-1 1-16,9 0-1 16,0 0 3-16,0-2-2 15,11-6 1-15,16-8-1 16,4-5-1-16,11-9-3 15,9 0-26-15,12 0-146 0,3-13-168 16,3-5-270-16</inkml:trace>
  <inkml:trace contextRef="#ctx0" brushRef="#br0" timeOffset="-54068.9">30176 7153 357 0,'0'0'565'0,"0"0"-513"0,0 0 76 16,0 0-32-16,0 0-29 15,0 0-36-15,45-101-8 16,-30 83-13-16,12 4-2 15,2 5-3-15,2 9 7 16,0 0-8-16,-4 0 6 16,-10 0-4-16,-3 13-3 15,-5 11-5-15,-9 5 3 16,0 2-1-16,-11 3 2 16,-18-1 3-16,-2-4-5 15,-7 0 2-15,4-6-2 16,8-9 1-16,8-2 0 15,7-7-1-15,9-3 0 16,2-2-2-16,0 0 0 0,0 0 2 16,13 0-2-16,20 0 2 15,9 0 2-15,5 0-2 16,3-2-16-16,-6-12-26 16,-1-9-97-16,-1 0-60 15,-5-5-163-15</inkml:trace>
  <inkml:trace contextRef="#ctx0" brushRef="#br0" timeOffset="-53683.2">30791 7090 741 0,'0'0'56'0,"0"0"111"15,0 0-71-15,0 0-54 16,0 0 4-16,0 0-3 15,-42-82 0-15,42 76-15 16,2 0-15-16,14 2-5 16,1 4-3-16,6 0 0 15,-6 0 13-15,3 8-4 16,-6 12 1-16,-5 5-2 16,-7 0-9-16,-2 5 0 15,0 1-3-15,-20-1 2 16,-9-1 0-16,-7 2 0 15,1-2-3-15,-7-2 1 0,5-1-1 16,10-8 0 0,12-8 2-16,11-6-2 0,4-4 0 15,4 0 0-15,32 0-6 16,15-4 6-16,12-12 0 16,1-6-2-16,1 2-37 15,-3 3-99-15,-10 1-45 16,-1 11-260-16</inkml:trace>
  <inkml:trace contextRef="#ctx0" brushRef="#br0" timeOffset="-53051.11">31359 7181 181 0,'0'0'451'0,"0"0"-305"16,0 0 8-16,0 0-41 0,0 0-35 15,0 0 11 1,-8-45-28-16,8 45-39 0,0 17-22 16,0 19 10-16,0 10 19 15,0 1-17-15,4-4 0 16,0-8-10-16,1-12 1 16,-3-9 1-16,2-5-3 15,-2-8 2-15,6-1 0 16,5 0 12-16,7-8 9 15,11-14-21-15,5-6 3 16,-5 2-6-16,-4 2-3 16,-12 10 3-16,-3 8 3 15,-10 4-3-15,0 2-8 16,2 0 1-16,3 10 3 16,2 10 3-16,2 6 2 0,2 1-2 15,1-4 2-15,3-6-1 16,4-2 0-16,1-9 1 15,5-6 4-15,2 0-2 16,2-1 2-16,-2-22-4 16,-2-3 2-16,-5-6-1 15,-13-5-1-15,-4-7 5 16,-5 3-6-16,0 5-9 16,-21 5-1-16,-10 13-5 15,-5 13-23-15,-1 5-20 16,4 0-72-16,-2 7-34 15,14 13-155-15</inkml:trace>
  <inkml:trace contextRef="#ctx0" brushRef="#br0" timeOffset="-52202.47">31897 7397 611 0,'0'0'55'16,"0"0"37"-16,0 0-4 16,0 0-24-16,0 0-17 15,0 0-23-15,98 6-16 16,-80-9 18-16,-1-11 5 0,1-3-5 16,0-1 1-1,-4-2 12-15,-4-3-17 0,-1 6-2 16,-4 1-8-16,-5 8 11 15,0 4-11-15,0-1-12 16,-9 5 0-16,-11 0-5 16,-2 0-7-16,1 9 11 15,4 11-3-15,1 1 2 16,5 8-5-16,7-1 7 16,2 0 1-16,2 0 0 15,0-5-2-15,6-2 2 16,14-7-1-16,0-1 2 15,9-10 2-15,4-3-1 16,5 0-1-16,7 0 1 0,-5-5-4 16,-2-11 2-16,-7-6-1 15,-4-9 4-15,-9-4-4 16,-7-2 5-16,-11-1 0 16,0 6 1-16,0 9-6 15,-7 7-6-15,-8 11-6 16,-1 5 1-16,-2 0-7 15,3 10 7-15,2 12 6 16,3 6 3-16,8 0 2 16,2 3-1-16,0 1-2 15,0-1 1-15,14-4 4 16,3-6-1-16,6-7 0 16,-3-8-2-16,4-6 3 0,5 0 2 15,2 0-2 1,0-20-1-16,0-4-1 0,-2-8 2 15,-6-8 7-15,-3-8-3 16,-2-10 2-16,-9-8-4 16,0-13 2-16,-5 1 12 15,-2 17-7-15,-2 20-5 16,0 19-4-16,0 22 5 16,0 0-7-16,0 11-13 15,-4 26 9-15,-5 13 0 16,5 8 4-16,4 9 1 15,0-3 0-15,0-2 0 0,0 1 7 16,0-12-3-16,0-7 7 16,0-10-9-16,0-12-2 15,0-8-1-15,0-5-1 16,0-8-32-16,0-1-42 16,0 0-17-16,6-6-125 15,10-17-353-15</inkml:trace>
  <inkml:trace contextRef="#ctx0" brushRef="#br0" timeOffset="-51551.21">32826 7145 93 0,'0'0'737'0,"0"0"-683"0,0 0 52 15,0 0-55-15,0 0-19 16,0 0 1-16,-134 59-2 15,95-32-5-15,2-5-5 16,4-2 9-16,6-4-24 16,14-6-2-16,9-4-4 15,-1-6 0-15,5 0 8 16,0 0-4-16,5 0-2 16,10 0 1-16,12 0-2 15,4 0 5-15,-2 0-4 16,-2 0 0-16,-5 10 0 15,1 3 3-15,-2 1 1 16,0-2 1-16,-1 1 5 0,0-1-2 16,-4-5-4-16,-1-2 5 15,7-5 5-15,5 0 4 16,0 0-5-16,4-8-10 16,-2-12-4-16,-2-4 4 15,2-4-5-15,-2-6 2 16,-1 0-2-16,-8-5-2 15,-7 8-3-15,-11 11-11 16,0 8 5-16,-4 10-3 16,-25 2-2-16,-1 0 10 15,1 7-2-15,8 10 6 16,11 2 1-16,6 2-4 16,4-2 3-16,0 2 2 0,10-1-1 15,5 2 1-15,12-2 0 16,4 3 5-16,-2-2-1 15,4 4 10-15,-6-4-5 16,-2-1-2-16,-8 0 1 16,-5-3 7-16,-8-2-11 15,-4-1-2-15,0-2-1 16,-20 2-1-16,-9-4 4 16,-11-3-4-16,-5-6-2 15,5-1-37-15,7 0-76 0,10-5-46 16,21-13-157-1</inkml:trace>
  <inkml:trace contextRef="#ctx0" brushRef="#br0" timeOffset="-51168.53">33484 7227 723 0,'0'0'145'0,"0"0"-42"15,0 0-9-15,0 0-54 16,0 0 1-16,0 0 22 16,-58-91-16-16,58 73-18 15,14 0-15-15,1 6-12 16,7 6 1-16,1 6-3 0,-2 0 1 16,-2 0 4-16,-4 0 7 15,-1 13-6-15,-10 2 9 16,-2 9-6-16,-2 5-9 15,0 0 7-15,-11 1-5 16,-11 5 1-16,-3-3 4 16,-2 2-1-16,0 0 8 15,4-5-13-15,0 0 4 16,5-5 2-16,7-2-7 16,4-4 2-16,5-2-5 15,-3 0 0-15,3 1-1 16,0-2-67-16,0 3-132 0,-5 4-253 15</inkml:trace>
  <inkml:trace contextRef="#ctx0" brushRef="#br0" timeOffset="-51013.29">33254 7868 954 0,'0'0'90'15,"0"0"50"-15,0 0-2 16,0 0-85-16,0 0-29 15,0 0-4-15,-13 18-16 16,13-18-4-16,0 0-36 16,0-1-130-16,-15-7-540 15</inkml:trace>
  <inkml:trace contextRef="#ctx0" brushRef="#br0" timeOffset="-35818.44">22610 696 596 0,'0'0'153'16,"0"0"-16"-16,0 0-52 15,0 0 1-15,0 0-30 0,0 0 8 16,0 0 4-16,-12-5-26 15,12 5-13-15,0 0-14 16,0 0-9-16,0 7-4 16,0 12-2-16,6 11 9 15,9 7 0-15,3-2-2 16,-1 0-3-16,6-3-3 16,-5-4 0-16,-1-7 1 15,-1-8-2-15,-5-6 1 16,0-6 2-16,-8-1 3 15,6 0 12-15,-3 0 3 16,12-8 4-16,9-16-5 0,11-8-6 16,4-4-5-16,7-1-3 15,9-6-4-15,9-2 1 16,14-9-3-16,5-2 0 16,3-2 0-16,0 0 1 15,0 2-1-15,-8 12 0 16,-19 11-3-16,-22 12 3 15,-17 12 0-15,-19 7-2 16,-4 2 0-16,0 0 2 16,0 0 3-16,0 0-1 15,0 0-2-15,0 0-2 16,0 0-11-16,0 0-12 16,0 2-28-16,0 11-15 15,2 5-96-15,7-2-38 16,-6-7-428-16</inkml:trace>
  <inkml:trace contextRef="#ctx0" brushRef="#br0" timeOffset="62843.72">23738 8400 595 0,'0'0'116'16,"0"0"-85"-16,0 0 4 16,0 0 48-16,0 0-18 15,0 0-40-15,0 0-14 16,0 0 8-16,20 0 17 15,2 0-2-15,7 0-15 16,4-2 1-16,10-1-2 0,11 0 1 16,4-1-2-16,9 4 0 15,4 0-8-15,5 0 9 16,1-2-5-16,8-1-8 16,2 2-2-16,7-3-2 15,-5 2-2-15,5 0-1 16,-5 0 2-16,4-1 0 15,3 3 2-15,4-4-2 16,10-1 2-16,-6-6 0 16,8 2-2-16,2-6 0 15,2 1 0-15,-1 3 1 16,1-6 2-16,0-1-3 16,-2 2-3-16,9-2 3 15,-5 1 2-15,2 0-2 16,-7 3 0-16,1 1 1 0,0 2 7 15,9-1-3-15,-3 1 4 16,-2-1-3-16,3 3 1 16,10 1-4-16,14-2 2 15,9 3 13-15,10 2-10 16,0 3-8-16,-4 2 0 16,2 0 0-16,-3 0 2 15,-5 0-2-15,-7 4 1 16,-9 4-1-16,1 0 0 15,-8-4 0-15,4 0 5 0,4-2-5 16,-6-2 2 0,-5 0-5-16,-13 0 6 0,-9 0-4 15,-21-2 2-15,-12-6-1 16,-9-2 8-16,1 0-4 16,5-2 3-16,5-1 2 15,14 4-5-15,19 3 8 16,7 6-2-16,13 0 1 15,11 0-5-15,0 0-5 16,-10 10 0-16,-11 2-1 16,-8 1 0-16,-6-1 1 15,6 2-1-15,1 1 0 16,3-5 0-16,-5 4 0 16,4 0 2-16,1-3-2 15,2-2 0-15,-6 1 2 0,-12-3 1 16,-5-2-3-16,-8-1 0 15,-1-4-1-15,-1 0 1 16,-5 0-1-16,-2 0-2 16,0 0 3-16,6 0 3 15,5-2-3-15,4 0-2 16,0 0 2-16,-3 2 1 16,-8-2-1-16,-13 1 0 15,-23-2 0-15,-17-1-1 16,-15 2-1-16,-4 2 2 15,-8 0 0-15,0 0 3 16,0 0-1-16,0 2-4 16,0 6 0-16,0 2-1 15,0-4 3-15,0 0-1 0,0-2 1 16,0-4 0-16,0 0-6 16,0 0 6-16,0 0-1 15,0 0-1-15,0-2-14 16,0-10-36-16,0 0-81 15,0-1-119-15,0-4-460 16</inkml:trace>
  <inkml:trace contextRef="#ctx0" brushRef="#br0" timeOffset="64462.83">24415 8733 692 0,'0'0'192'16,"0"0"-163"-16,0 0-12 15,0 0 12-15,0 0-6 16,-142-12-9-16,106 31-4 0,7 4 6 15,5-1-9-15,14-6-2 16,10 2-5-16,0-4 1 16,21 0 1-16,12-1-1 15,19-4 9-15,8-1-5 16,11 1 10-16,5 2 2 16,-5 1-1-16,-17 0-4 15,-19-1-12-15,-24 4 1 16,-11 7 1-16,-13 6 1 15,-36 11 10-15,-22 5-3 0,-14-5-8 16,2-2 0-16,12-11 1 16,20-12-4-16,15-7 4 15,23-7-3-15,13 0 6 16,0-9-6-16,25-21 0 16,17-10-15-16,20-4 11 15,17 2 4-15,0 3-4 16,6 9 4-16,-4 5 5 15,-19 13 9-15,-11 5-9 16,-22 5-1-16,-15 2-4 16,-12 0-1-16,-2 0-10 15,0 21 11-15,-14 6 1 16,-1 4 0-16,1-1-1 16,10-6 0-16,4-5-3 15,0-4-1-15,0-9-1 0,4-5 1 16,16-1-1-16,3-3 3 15,6-23 2-15,-2-8 9 16,-12-3 4-16,-1-5 6 16,-14 0 3-16,0-2-5 15,-10 3 0-15,-9 10-6 16,-10 11 0-16,-7 10-11 16,2 8-2-16,-4 2-2 15,9 0-26-15,10 20-4 16,11 2-9-16,8 2 10 15,8 0 7-15,25 0 12 16,11-6 2-16,8-8-16 0,6-8-9 16,-2-2 6-1,-6-2 28-15,0-19 3 0,-17-5 1 16,-6-3-1-16,-12-1 7 16,-5-4 30-16,-10 0 2 15,0 1-6-15,-5 6 6 16,-4 6-1-16,-2 9-11 15,7 8 12-15,-6 4-14 16,8 0-16-16,-9 6-7 16,7 20 1-16,4 11-3 15,0 9 0-15,0 8 8 16,0 10-1-16,13 4 8 16,1 2-3-16,-8-6-5 15,3-13-7-15,-3-13-1 16,4-14-31-16,-4-12-28 0,7-12-45 15,10-7-12-15,-1-30-223 16</inkml:trace>
  <inkml:trace contextRef="#ctx0" brushRef="#br0" timeOffset="64792.49">25267 8499 568 0,'0'0'345'0,"0"0"-306"0,0 0 14 16,0 0 14 0,-27 146-8-16,27-101-21 0,0-6-20 15,0-10-11-15,0-8 4 16,0-11-3-16,5-8 3 16,-3-2-1-16,5 0 38 15,1-21-4-15,13-13-23 16,-1-2-15-16,2 2-3 15,-4 13-3-15,-3 7-1 16,-3 14-1-16,-1 0 0 16,-5 4-11-16,6 25 1 15,-8 7-1-15,-2 7-22 16,-2-1-32-16,0-2-16 16,0-5-6-16,-18-4-89 15,-6-4-120-15</inkml:trace>
  <inkml:trace contextRef="#ctx0" brushRef="#br0" timeOffset="64962.78">25191 8965 487 0,'0'0'263'16,"0"0"-80"-16,0 0-48 15,0 0-65-15,0 0-27 16,0 0-9-16,172-108 5 16,-103 90-21-16,2 4-6 15,-13 5-1-15,-8 8-11 16,-27 1-16-16,-15 0-102 15,-8 10-16-15,-41 14-59 16,-14 13-188-16</inkml:trace>
  <inkml:trace contextRef="#ctx0" brushRef="#br0" timeOffset="65279.36">24157 9517 935 0,'0'0'84'0,"0"0"-69"16,0 0 25-16,0 0 6 16,0 0 6-16,160-11 9 0,-52-6-7 15,21-5-16 1,16-1-16-16,13 2-11 0,2 2-9 15,-8 3 8-15,-21 6-3 16,-32 0-2-16,-41 9-5 16,-32-1 0-16,-19 2 0 15,-7 0-23-15,0 0-9 16,0 0-91-16,-4 0-28 16,-1 0-165-16</inkml:trace>
  <inkml:trace contextRef="#ctx0" brushRef="#br0" timeOffset="65405.54">25644 9413 973 0,'0'0'156'0,"0"0"-116"15,0 0-18-15,0 0-22 16,0 0-102-16,0 0-358 16</inkml:trace>
  <inkml:trace contextRef="#ctx0" brushRef="#br0" timeOffset="67176.95">24230 10451 614 0,'0'0'102'15,"0"0"-39"-15,0 0 54 16,0 0-42-16,0 0-38 16,0 0-11-16,23-36 10 15,-23 30-3-15,0 0 1 16,0 0-9-16,0-5-11 15,0-1-6-15,0 1-6 16,-2-3-2-16,-9 2 0 16,-5 3 0-16,3 7-5 0,-3 2-4 15,-7 0-7-15,4 13-2 16,-8 13 8-16,2 6-4 16,5 6 7-16,9 0 6 15,5-1-14-15,6-5 9 16,0-9 3-16,0-5-3 15,0-9 4-15,6-7 2 16,9-2 2-16,8 0 11 16,4-23 16-16,-3-5-7 15,3-5-4-15,-2-4-2 16,-8 5-1-16,-3 2-4 16,-3 10-8-16,-9 8 3 15,-2 5-2-15,0 7 2 0,0 0-6 16,0 0-11-16,0 14-8 15,0 11 19-15,0 3-2 16,2 0-4-16,7-2 3 16,-2-4-14-16,0-3-14 15,-5-10 0-15,9-4-4 16,-2-5-34-16,6 0-4 16,8-19-33-16,-8-11-46 15,-1-4-71-15,-1-1-98 16</inkml:trace>
  <inkml:trace contextRef="#ctx0" brushRef="#br0" timeOffset="67259.06">24230 10451 194 0</inkml:trace>
  <inkml:trace contextRef="#ctx0" brushRef="#br0" timeOffset="67609.73">24230 10451 194 0,'156'-154'74'0,"-156"136"26"0,0 0 26 0,0-3-26 0,0 2 1 15,0-4 29-15,-4 1-26 16,-7-4-36-16,-3 3-14 16,-3-6-12-16,-10 3 1 15,-4 6 1-15,-11 2-2 16,-12 10 3-16,-6 4-28 15,-14 4-8-15,-6 0-5 16,0 26 12-16,4 12-15 16,14 8 2-16,8 12-3 15,17 6-2-15,10 7 0 16,11 5 2-16,16 2 1 16,2 11-1-16,31-5 1 15,21-4-3-15,15-12 4 16,18-17-4-16,16-17 0 0,10-20-4 15,3-14-2-15,-2-9 8 16,-10-30 0-16,-3-19 1 16,-17-11 3-16,-16-10 4 15,-28-5 2-15,-32-6 11 16,-8-9-2-16,-19-5-6 16,-37 9-2-16,-11 11-2 15,-11 23-8-15,-16 25-1 16,-6 24-2-16,-1 12-5 15,8 28-9-15,1 33-41 16,26 14-77-16,18 5-46 16,31-7-205-16</inkml:trace>
  <inkml:trace contextRef="#ctx0" brushRef="#br0" timeOffset="92609.3">24093 13258 549 0,'0'0'76'16,"0"0"-52"-16,0 0 31 15,0 0 13-15,0 0-16 16,0 0-24-16,0 0-10 16,0 0 9-16,8-19-12 15,-8 19 4-15,0 0-10 16,0 0 0-16,0 0 5 16,0 0-3-16,0 0 6 15,0 0-1-15,0 0 3 16,0 0 3-16,-2 0-11 15,-4 5 5-15,-4 4-8 16,6-4-3-16,-3 3-2 16,3 1 2-16,-5 0 0 0,4 2-3 15,1-4 2 1,-1 0 2-16,1-4 16 0,2-3 12 16,2 2 9-16,-2-2-8 15,2 5-10-15,-9 1-7 16,2 6-10-16,-4 4-2 15,4 3 1-15,1 6-6 16,1-4 3-16,-2 4-2 16,3-3-1-16,4-2 0 15,0 0 0-15,0 2 3 16,0 0-2-16,0 0 5 16,0 3-3-16,0-6-1 15,4 4 0-15,8-2 0 16,-1-3-1-16,-3 1-2 0,6-1 3 15,-1 0-3-15,3 0 0 16,4-2 1-16,-4 0-1 16,-1 0 0-16,1-2 0 15,-1 2 0-15,-1-4 0 16,-1-1 1-16,1 2-1 16,-1-5 1-16,3 0-1 15,-3 0 1-15,3-1-1 16,1-2 1-16,6 1 0 15,-8-3-1-15,3 0 2 16,0 1-2-16,-3-2 1 16,6 1-1-16,-6 0 1 15,3-3-1-15,-1 0 1 0,6 0-1 16,-5 0 1-16,2 0 0 16,0 0 0-16,5 0-1 15,-3 0 0-15,2 0 1 16,3 0-1-16,2-8 1 15,-2-2-1-15,0 0 2 16,-3-3-2-16,1 2 0 16,-3 2 0-16,-4 0 2 15,-12 3-2-15,3 0 1 16,-4 1 0-16,4-2 0 16,-5-1 1-16,5-4-1 15,5 0 0-15,-1 0 1 0,1-2-2 16,-4-2 0-16,3 2 1 15,3 0 0-15,-3 2-2 16,-3 4 3-16,1 0-1 16,-9-3-1-16,2 6 2 15,6-4 0-15,-8 0 0 16,7 1 0-16,-5-3-2 16,-4 2 1-16,4-3-1 15,3 0 3-15,-4-2-2 16,-1 1 1-16,-2 1 2 15,2 1-4-15,-2-6 2 16,0 4 0-16,0-1-1 16,0-3 0-16,0-1-1 15,0 0 1-15,0-4-1 16,0-2 0-16,-4 2 1 0,-4 0-1 16,2 3 0-16,-7 0 1 15,3 3-1-15,2-2 0 16,-5 4 0-16,3-2 1 15,4 2-1-15,-1 2 0 16,5 0 0-16,0 4 0 16,2 1 0-16,-2 2-1 15,-6 0 1-15,4-2 0 16,2-2 1-16,-5-1-1 16,1 3 0-16,-6-1 1 15,6-4-2-15,-5 3 1 16,-3-1 0-16,3 0 0 0,-2 2 0 15,-1 2 0-15,1-2 0 16,2 1 0-16,-2 4-3 16,-6-3 3-16,9 3-1 15,-1 1 1-15,-3-3 0 16,3 5 0-16,5-2 0 16,-4 2 0-16,8 0 0 15,-7 0 0-15,3 0 0 16,-2-2-1-16,0-1 1 15,-7 3 0-15,-4 0-1 16,-1 0 3-16,3 0-4 16,-4 0 3-16,4 0-1 15,-1 0 0-15,7 0 0 0,4 0 1 16,0 0 0-16,3 0-1 16,2 0 0-16,-3 0 0 15,-1 0 0-15,-4 0-2 16,2 0 0-16,-11 0 1 15,4 0 1-15,-1 5-1 16,3-3 0-16,-1 5 1 16,1-6-4-16,5 5 4 15,-4-1 0-15,3-5 0 16,5 3-1-16,0-3 1 16,-6 2 0-16,6 0-2 15,-5 3 1-15,5-2 1 0,-3 3 0 16,0 0-1-16,-2-1 1 15,3-2-1-15,-3 1 1 16,7-4 0-16,0 2 0 16,2-2 0-16,-3 0-1 15,1 5 0-15,-5-4 1 16,3 5-1-16,-5-1 1 16,2 2 0-16,-4 3 0 15,0 0-1-15,7-2-2 16,-8-2 2-16,8-1 0 15,2 0-2-15,-5 2 1 16,5-2-1-16,0 2 3 16,0-6 0-16,-4 1 0 15,2 0 0-15,2 3-1 16,0 0 1-16,-5 4 0 0,1-1 0 16,-2 2-1-16,2 6 1 15,-7-3-2-15,1 6-5 16,-1-1-19-16,5 0-10 15,-4-1-27-15,10-2-43 16,2-3-37-16,0-4-110 16,4-8-173-16</inkml:trace>
  <inkml:trace contextRef="#ctx0" brushRef="#br0" timeOffset="93191.4">24425 13381 36 0,'0'0'424'0,"0"0"-393"15,0 0 19-15,0 0 25 0,0 0-32 16,0 0-8-16,-8-12 20 16,8 10-1-16,0 0-12 15,0 2 21-15,0 0-5 16,0 0-8-16,-2 0-4 15,0 0 9-15,0 0-12 16,2 0-5-16,0 0-10 16,-2 0-16-16,0 10-5 15,2 10 5-15,-5 3-2 16,5 6 3-16,0-3-7 16,0 0 1-16,0 2 3 15,0 0 1-15,0 2-4 16,0 2 3-16,0-2 5 0,0-2-10 15,0-2-3-15,0-6 3 16,0-1-4-16,0-7-1 16,0-6 3-16,0-2-3 15,0-4 0-15,0 0 1 16,0 0-6-16,0 0 5 16,0 0-7-16,0 0-10 15,0 0-44-15,-6 0-158 16,-8-8-211-16</inkml:trace>
  <inkml:trace contextRef="#ctx0" brushRef="#br0" timeOffset="96573.82">24623 13048 57 0,'0'0'74'15,"0"0"-54"-15,0 0 23 16,0 0 11-16,0 0-16 16,0 0-20-16,-9 0 10 15,9 0 21-15,0 0 6 16,0 0 7-16,0 0 2 15,0 0-11-15,0 0-10 16,0 0 7-16,0 0-11 16,0 0-11-16,0 0-2 15,0 0-6-15,0 0-6 16,0 0-5-16,0 0 2 0,0 0-4 16,0 0-6-16,0 0 4 15,0 0 9-15,0 0 19 16,0 0-1-16,0 0-1 15,0-5-12-15,2-2 1 16,7-3-16-16,5 0 5 16,-8-2-4-16,7 0-3 15,-1 0 0-15,1 0-1 16,-1 0 1-16,1-3 2 16,-3-1 0-16,4-1 2 0,6-1 3 15,-4 0-3 1,4 0-1-16,-5 1 1 0,1 3-1 15,2 0-3-15,-4 1 0 16,3-2-2-16,-1-1 0 16,1-2 0-16,8 2 0 15,-7-1 0-15,4 0 0 16,-6 3 0-16,2-1 0 16,-3 1 0-16,-1-1 0 15,1-2 5-15,3 0-5 16,2-4 0-16,2-1 0 15,3-3 0-15,4-4 0 16,2 0 1-16,7-2-1 16,-3 1 0-16,1 2 1 15,-9 4-1-15,0 4 0 0,-7 2 1 16,3 2 0 0,-4-3-1-16,8-1 0 0,0-1 0 15,4-5 6-15,4 0-5 16,13-4 3-16,-2 0-2 15,10 0-2-15,-5-2 0 16,3 0 2-16,-8 1 0 16,-6 4 1-16,-3-2-3 15,-8 5 6-15,-10 4-1 16,-1 2-2-16,2 2 2 16,-2-5 0-16,5-5 2 15,-4 3-5-15,6-3-1 0,-9 2 1 16,3 3 2-16,4 2-1 15,-7 1 1-15,1 1 1 16,-3 2-3-16,-3 3 0 16,3-3 0-16,-1-1-2 15,2-2 0-15,7-3 2 16,5-2-2-16,0 0 0 16,4 0 1-16,-4 0-1 15,-2 6 0-15,-10 2 2 16,-3 8 1-16,-8 0 3 15,0 2 7-15,3-4 3 16,-5 2 0-16,10-4-6 16,-6-1-4-16,7 1-5 0,1-4 1 15,1 2-1 1,1 0-1-16,-3 1 1 0,1 2-1 16,-1 0 0-16,-2-2 2 15,3 2-2-15,-1 1 0 16,-5-2 0-16,2 5 1 15,3-2-1-15,-7-2 0 16,2 4 0-16,-4-2 2 16,0 4-1-16,-4 3 0 15,0-2-1-15,5 1 3 16,-5 2-2-16,0 0 0 16,0 0 0-16,0-2-1 15,0 2 0-15,2-2 1 16,0-1-1-16,2-2 0 0,-4-1 0 15,6 5 0-15,-4-2 0 16,-2 3 0-16,0-2 0 16,0 0 0-16,0 2 0 15,0 0 0-15,0 0 0 16,0 0 0-16,0 0-2 16,0 0 2-16,0 0-6 15,0 0-13-15,0 0-34 16,-10 2-23-16,-9 6-35 15,-4-2-147-15</inkml:trace>
  <inkml:trace contextRef="#ctx0" brushRef="#br0" timeOffset="97818.13">24980 11957 466 0,'0'0'26'0,"0"0"0"16,0 0 62-16,0 0 12 15,0 0-45-15,0 0-6 16,0-24-26-16,0 24-1 16,0 0-7-16,0 0-5 15,0 11 1-15,0 9 14 16,-7 1-1-16,5 7-11 0,2 0-4 15,0 4 2-15,0 3-2 16,0-3-6-16,0 1 4 16,11-2-1-16,-5-3-1 15,3-4-5-15,-2-7 1 16,0-4 0-16,-5-6-1 16,0 0 0-16,-2-7 0 15,2 0-1-15,-2 0 1 16,0 0 1-16,0 0 3 15,0 0 3-15,0-2 6 16,0-14-3-16,0-4-9 16,-4-2 0-16,-5-2 0 15,2 2-1-15,-4-2 1 0,7 1-1 16,-3 2 1-16,3-1-1 16,2 3 0-16,-6 2 0 15,4 3 0-15,0 1 0 16,-5 3 2-16,7 2-2 15,0 0 0-15,2 4 0 16,-2-2 0-16,-4 0 0 16,6 3 1-16,0-2-1 15,0 3 5-15,0 2 2 16,0 0 1-16,0 0-1 16,0 0 1-16,0 0-3 15,0 0-2-15,0 0-2 0,0-1 1 16,0 1-2-1,0 0 0-15,0 0 0 0,0 0 0 16,0 0 0-16,6 0 2 16,2 0-1-16,3 0-1 15,5 0 1-15,-1 0 0 16,8 11-1-16,-1 3 0 16,5 4 0-16,-1 2 1 15,-1-2-1-15,4 0 1 16,-9-4 1-16,3-1-2 15,-6-5 0-15,-1-1 0 16,-5-5 0-16,-5 0 0 16,1-2 1-16,-7 0-1 0,0 0-1 15,0 0 1 1,0 0 3-16,0 0-1 0,0 0 2 16,0 0-4-16,0 0-9 15,0 0-37-15,0 0-43 16,-9-4-100-16,-6 3-207 15</inkml:trace>
  <inkml:trace contextRef="#ctx0" brushRef="#br0" timeOffset="98361.21">24982 12200 229 0,'0'0'127'0,"0"0"-100"16,0 0 53-16,0 0-14 15,0 0-34-15,0 0-11 16,0 1-8-16,0-1-2 16,0 0 0-16,6 0 0 15,6-1 32-15,3-12 38 16,10-4-27-16,-5-2-14 16,6-1 4-16,-1 4-14 15,-3 1-17-15,-9 7-3 0,-3 1-6 16,-6 5-4-16,-4 2 3 15,0 0-7-15,0 0 1 16,0 0-72-16,0 0-89 16,0 0-267-16</inkml:trace>
  <inkml:trace contextRef="#ctx0" brushRef="#br0" timeOffset="102441">26823 11003 273 0,'0'0'51'16,"0"0"1"-16,0 0 42 15,0 0-52-15,0 0-6 16,0 0 10-16,0 0-19 16,-24 15 9-16,19-12 10 15,3-1-5-15,-3 2-1 0,3-1 2 16,-7 4 14-16,3-1-8 15,-6 2-10-15,1 5-13 16,0-1-1-16,2 2-8 16,-4 3-8-16,4 1 1 15,5 2-3-15,-4 3 5 16,8 3-5-16,0 3 5 16,0-1-6-16,0 0-1 15,0 3 2-15,0-4 1 16,0 0 14-16,6-1-6 15,-2-2 4-15,7-2-6 16,-3-4 5-16,4-4-3 16,1-2 4-16,1-2-12 0,1 0 1 15,8-2-1 1,-4-2 1-16,8-2-3 0,2 0-2 16,2 3-2-16,6-4 1 15,-6 1-2-15,0 0 0 16,7-4 1-16,-5 3-1 15,5-3 0-15,-5 0 0 16,0 0 3-16,4 0-2 16,-6-7-1-16,0-3 1 15,0-2 0-15,3-2-1 16,-5-1 0-16,0-5-1 16,0 3 1-16,-3-1 1 15,-4-2-1-15,1-2 0 16,-3-1 0-16,-3 0 3 0,2-1-3 15,-4 2 0-15,1-1-3 16,-5 1 3-16,0 2 0 16,-4 0 4-16,-1 0-4 15,1 4 0-15,-1-2 0 16,2 0 1-16,-2-2 1 16,3 0-2-16,-5-3 0 15,6 4 0-15,-8-1 1 16,0 1-1-16,0 2 1 15,-2 2 1-15,0 1-2 16,0 2 2-16,0-2-1 16,-4 0 2-16,-10 0-1 15,-1-2-1-15,-1 2-1 16,1 3 0-16,-6-2 1 0,6 0-1 16,-1 2 0-16,-4-1 1 15,-4 0-1-15,-5 1-1 16,-2-1 1-16,2 3-1 15,-8 1 1-15,8 2-2 16,1 0 1-16,6 3 0 16,-3 3 1-16,7 0-1 15,-4 0 1-15,4 0-1 16,3-1 2-16,-6 1-2 16,5 0 0-16,1 0 1 15,-3 0 2-15,3 0-2 0,-1 0 2 16,-4 0-4-16,2 0 4 15,0 0 0-15,-4 0 0 16,2 0-2-16,-3 0 1 16,2 7 1-16,-2-2-1 15,3-1-1-15,5 2 0 16,1-4 1-16,7 2-1 16,1-2 0-16,2 4 0 15,-8 0 0-15,1 2 3 16,-1 1-2-16,-1 4-1 15,-2-1 0-15,1 0 2 16,6-3-1-16,-6 0-1 16,3 2 2-16,2-4-2 15,2 0 0-15,0 0 0 0,3-1 0 16,0 7 0-16,-5-2 0 16,5 6 0-16,-6 1 0 15,4 1 0-15,-3 4 0 16,5-1 1-16,4 0-1 15,0-1-4-15,0 4 4 16,0-3 0-16,0 0 0 16,0-4 0-16,0-1 0 15,0 1-1-15,0-4 1 16,2-2-2-16,2-3-15 16,1 2-22-16,-1-6-44 15,2 1 19-15,6-3-73 16,3-3-127-16,1-3-328 0</inkml:trace>
  <inkml:trace contextRef="#ctx0" brushRef="#br0" timeOffset="103210.58">27013 11161 206 0,'0'0'269'16,"0"0"-224"-16,0 0 35 15,0 0-20-15,0 0 3 16,0 0-32-16,-48-28 7 16,48 22 7-16,0 1-22 15,0-2 15-15,0-1 4 0,0-2-11 16,0-2 1-1,8 2-2-15,5 2-2 0,2 2-10 16,3 0-10-16,7 3-7 16,-5 2 7-16,4-1-8 15,1 2 1-15,-9 0 0 16,-3 0-1-16,-9 0-1 16,0 6 0-16,-4 8 1 15,0 4-1-15,0 2 1 16,0 4 0-16,-6 2-4 15,-11 2 4-15,-8 1 4 16,-2-4-4-16,0-1-1 16,7-2-4-16,0-3 4 0,4-8 1 15,10-1 0-15,-1-5 3 16,5-5-6-16,2 0 6 16,0 0 2-16,0 0 3 15,0 0 3-15,0 0 3 16,0 0-3-16,0 0 3 15,2 0 1-15,18-7-10 16,2-2 6-16,12-4-1 16,3-1 5-16,13 0 2 15,-5 4-7-15,-3 4 9 16,-11 2-18-16,-6 4-1 16,-15 0 0-16,2-2 0 15,-5 2-1-15,-5 0-7 16,0 0-27-16,-2-2-29 0,0-1-21 15,0-8-49-15,-18-1-368 16</inkml:trace>
  <inkml:trace contextRef="#ctx0" brushRef="#br0" timeOffset="104179.33">26544 11265 156 0,'0'0'268'0,"0"0"-199"16,0 0-17-16,0 0 5 16,0 0-21-16,0 0-11 15,-22 0 7-15,18 0 26 16,1 0-6-16,1 0-9 15,2 0 19-15,0 0-21 16,0 0-12-16,-2 0 1 0,-3 0-1 16,3 0-6-16,2 0 1 15,0 0-10-15,0 0-2 16,0 0-10-16,0 0-2 16,0 0-2-16,2 0-1 15,14 0 1-15,4 0 4 16,2 0-2-16,5 0 2 15,0 0-2-15,0 0 2 16,0 0-2-16,-10 0 1 16,6-5 2-16,-13 2-2 15,2-1 0-15,-3 2 1 16,-5-2-1-16,0 3 0 16,1-2 3-16,-5 0-3 15,0 2 1-15,0 1-1 16,0-1 1-16,0 1 3 0,2-3 0 15,1 1-1-15,-1 0-2 16,-2 0-2-16,0 2 2 16,0 0-1-16,0 0-1 15,0 0 0-15,0 0 1 16,0 0 0-16,0 0 1 16,0 0 2-16,0 0-1 15,0 0 2-15,0 6-1 16,-7 10 4-16,-6 12 7 15,-3 11 12-15,-4 4-10 16,4 6-11-16,1-1-1 16,3 0-5-16,4-4 0 0,-1-4-2 15,5-8 1-15,4-7-9 16,0-8-30-16,0-9-17 16,0-1-5-16,0-7-75 15,13 0-75-15,-5-25-168 16</inkml:trace>
  <inkml:trace contextRef="#ctx0" brushRef="#br0" timeOffset="105258.32">26641 11307 309 0,'0'0'110'0,"0"0"-97"15,0 0 30-15,0 0 41 16,0 0-42-16,0 0-13 16,-10 0 0-16,1 0 7 15,1-2-13-15,-6 2-3 16,-3 0-5-16,-8 0-4 16,0 0 5-16,-2 0-11 15,-2 2-5-15,2 6 0 0,-2-2 0 16,6 1-2-16,-2-3 2 15,2-3-2-15,5-1 4 16,3 0-1-16,4 0-1 16,-3 0 0-16,6 0 8 15,-6 0-6-15,1 0 0 16,0 0 4-16,1 0 4 16,6 0 2-16,-3 0 12 15,7 0-6-15,2 0-9 16,-2 0-5-16,2 0-4 15,0 0 1-15,0-1-2 16,0 1 0-16,0 0-3 0,0 0-6 16,0 0-30-1,0 0-12-15,0 3-70 0,0-3-184 16</inkml:trace>
  <inkml:trace contextRef="#ctx0" brushRef="#br0" timeOffset="116111.2">25098 13413 30 0,'0'0'0'0,"0"0"5"15,0 0-5-15,0 0 8 16,0 0-8-16,0 0 0 16,0 0 0-16,0 0-43 15</inkml:trace>
  <inkml:trace contextRef="#ctx0" brushRef="#br0" timeOffset="119190.4">25057 13469 93 0,'0'0'52'16,"0"0"-35"-16,0 0 5 16,0 0-11-16,0 0-1 15,0 0-5-15,3 0-1 0,-3 0 10 16,0 0 0-16,0 0 2 15,0 0 1-15,0 0 17 16,0 0 12-16,0 0 12 16,0 0-19-16,0 0-9 15,0 0-7-15,0 0-9 16,0 0-4-16,0 0 0 16,0 0-4-16,0 0-2 15,0 0-4-15,0 0 0 16,-3 0 0-16,1 0 2 15,0 0-2-15,0 0 10 16,-5 0 5-16,3 0 5 16,2 0-2-16,-5 0-4 15,5 0-5-15,-1 0 3 16,3 0 4-16,0 0 3 0,-2 0-1 16,2 0 4-16,0 0-6 15,-5 0 1-15,5 0 3 16,-2 0 4-16,0 0-4 15,0 0-1-15,0 0 9 16,2 0 4-16,0 0-6 16,0 0-6-16,0 0 1 15,0 0-2-15,0 0 3 16,0 0-6-16,0 0-1 16,0 0-2-16,0 0-5 15,0 0 0-15,0 0-6 0,0 0-1 16,0 0-1-16,0 2 0 15,0 0 0-15,15 1 3 16,-3 2 6-16,-4-3 4 16,6 3 4-16,-3-4-11 15,0 1 7-15,3 0-3 16,-6 1-5-16,3-3 8 16,1 1-10-16,1-1 8 15,1 0-9-15,1 2 3 16,3-2-4-16,4 2 3 15,0 0-4-15,3 0 1 16,4 1-1-16,4 0 0 16,1-1 0-16,-5 0 2 15,0 3-2-15,-7-2 0 16,1-1 0-16,-6 0 0 0,-3 0 0 16,3 0 1-16,-1 1-2 15,6-3 2-15,0 3-1 16,5 1 0-16,7 1-4 15,-3-4 4-15,4 1 4 16,4 0-4-16,-1 2 0 16,-7-2 0-16,-2-2-1 15,-7 0 2-15,2 2-2 16,1-2 1-16,-5 2-1 16,5 1 1-16,-6-1 1 15,6 1-1-15,2-1 0 0,2 2 0 16,4 3 0-1,5-6 0-15,-7 3 0 0,2-4 0 16,-4 0 0-16,-4 0 0 16,0 0 0-16,-5 0 0 15,2 0 1-15,5 0-1 16,2 0 0-16,0 0 1 16,2-5 0-16,2-2-1 15,3 5 0-15,-2 0 1 16,4 0-1-16,-9 1 0 15,0 1 0-15,-8 0 0 16,0-2 0-16,-3 2 1 16,-5 0 0-16,1 0-1 0,-1 0 0 15,0 0-1 1,-4 0 2-16,2 0-1 0,3 0 0 16,-3 0 1-16,2 0 1 15,1 0 0-15,-8-2-2 16,3 2 3-16,-5 0-2 15,6-3 0-15,-4 3 3 16,5-2 0-16,1 0 7 16,3 2-2-16,-3-3-2 15,-2 3-4-15,1 0 0 16,3 0 2-16,-5 0-5 16,-3 0 0-16,4 0 2 0,-8 0-2 15,2 0 0 1,3 0 1-16,-7 0-1 0,0 0-1 15,0 0 1-15,2 0 0 16,-2 0 0-16,2 0 0 16,-2 0 0-16,2 0 1 15,-2 0-1-15,0 0 0 16,0 0-1-16,0 0 1 16,0 0 1-16,0 0-1 15,0 0 2-15,0 0-2 16,0 0 1-16,0 0 4 15,0 0-2-15,0 0-1 16,0 0 1-16,0 0-2 16,0 0 3-16,0-3-4 15,-6-2-1-15,-7-2-2 0,1-1-3 16,1-1 4 0,3-5 0-16,-6 5-4 0,1-2 3 15,-3-1 2-15,1 3-4 16,1-1-5-16,1 3-7 15,3 4 13-15,6 1 1 16,-3 0 2-16,3 0-2 16,2-2 0-16,2 4 2 15,-2-2 1-15,-3 0 1 16,1-1-1-16,1 0 0 16,1 1 0-16,-5 0 0 15,1 0 0-15,-1 2 3 0,3-3-3 16,1 3 4-16,1 0 3 15,2-3-1-15,-5 1 1 16,5 0-5-16,0 2-1 16,-2 0 0-16,2 0 2 15,0 0 10-15,0 0 0 16,0 0-1-16,0 0-6 16,0 0-5-16,0 0-1 15,0 0-3-15,2 12 3 16,17 4 2-16,-2 0-1 15,10 0 1-15,2 1 0 16,0-4 1-16,-7-3-3 16,-1 2 2-16,-2-4-3 15,-3 0 1-15,-1 0 0 16,-3-4 0-16,-3 0 1 0,-1 0-1 16,-1-4 0-16,5 5 0 15,-10-5 0-15,4 0 0 16,-4 0 0-16,3 0 1 15,-3 0 1-15,1 0-2 16,1 0 0-16,-4 0 0 16,0 0 0-16,0 0 0 15,0 0 1-15,0 0 1 16,0 0-2-16,0 0 1 16,0 0-1-16,0 0 0 15,0 0 0-15,0 0 2 16,0 0 0-16,0 0-2 0,0 0 0 15,0 0-1-15,-4 4-1 16,-10 8 2-16,1 1-2 16,-3 1 2-16,-1 3 1 15,1-3-1-15,-5 2 1 16,4 0-1-16,-1-2 1 16,3 2-1-16,1-4 0 15,3-3 1-15,7 0-1 16,-4-6 0-16,4 2 0 15,2-3 0-15,2 0 0 16,0 2 0-16,0 0 1 16,-2 2-1-16,2 0-1 15,0-2 0-15,0 0 1 0,0-2-3 16,0 2-3-16,0-1-9 16,0-3-32-16,0 0-21 15,0 0-19-15,0 0-33 16,0-5-173-16</inkml:trace>
  <inkml:trace contextRef="#ctx0" brushRef="#br0" timeOffset="120707.25">27095 13459 275 0,'0'0'133'0,"0"0"-76"15,0 0-4-15,0 0 22 16,0 0-25-16,0 0 4 0,5-9-2 15,-5 9 5-15,0 0-16 16,0-3 5-16,0 3 4 16,0 0-9-16,0 0 3 15,0 0-13-15,0 0-20 16,-10 0 0-16,4 10-7 16,-5 6 4-16,-1 0-2 15,6 3 0-15,-3-2 3 16,5 4-4-16,-1-1 3 15,3 1-1-15,2 1-4 16,0 0-1-16,0 1 1 16,0-4 1-16,7 4-3 15,6-1 0-15,3 0 0 0,1-3 0 16,8 1 1 0,-1-3-1-16,5-3 2 0,0-4-1 15,3 0 0-15,-10-3 6 16,2-2-8-16,-4-1 2 15,3-4-2-15,-8 0 3 16,1 0-2-16,4 0 2 16,0 0 1-16,-2 0-4 15,7 0 2-15,-6-4-4 16,6-4 5-16,2-1-5 16,2-2 2-16,-2 2 0 15,-3-3 1-15,-4 1-1 0,2-1 0 16,-1-2 3-16,-6-2-3 15,1 0 0-15,1-3 2 16,-1 1-2-16,-3 3 1 16,1 1 3-16,-5-1 8 15,-1 1-2-15,-1-1 5 16,-7-2-3-16,5 2 0 16,-3-3-6-16,3 0-2 15,-3-1 0-15,2-3-2 16,-2 2-2-16,0 0 0 15,-2-4 2-15,0 1 0 16,0-4 1-16,0 1 0 16,-4 0 4-16,-9-4-3 15,-3 1-3-15,-1 2-1 16,1 0 0-16,-7 8 0 0,6 1-1 16,-1 1 0-16,-3 4 1 15,2-1 0-15,-4 2-2 16,1 5 2-16,-5-1-1 15,5 0 1-15,2-1-2 16,2 4 1-16,0 1 2 16,2 1-2-16,8 1 1 15,-5-1 0-15,1 3-1 16,-1 0 0-16,-5 0 1 16,3 0 0-16,-12 0 0 15,9 0-1-15,-5 0 1 16,6 0 0-16,1 0 0 0,3 5 0 15,0 0 0-15,-1 2-1 16,5 0 1-16,0 1-1 16,-4 4 1-16,0 0 0 15,-1 2 3-15,1 4-5 16,1 3 4-16,1 0-2 16,3 4 0-16,-4 1 1 15,8 0-1-15,-5-6 0 16,7 2 0-16,0 0-1 15,2 4 1-15,0 0 3 16,-8 0-3-16,6-4-3 16,0 2 3-16,0-4 0 15,-7 1 1-15,5-4 1 16,2 1-2-16,-3-2-8 0,5 0-7 16,0-2-21-16,0 0-2 15,7-2-16-15,6-1-11 16,16-3-33-16,6-8-111 15,8 0-228-15</inkml:trace>
  <inkml:trace contextRef="#ctx0" brushRef="#br0" timeOffset="121573.77">27358 13421 370 0,'0'0'13'0,"0"0"-12"16,0 0 7-16,0 0 60 15,0 0-14 1,0 0 4-16,-27 0-5 0,27 0 6 16,0-3-2-16,0-2 2 15,0-1-22-15,0 0 5 16,0 0-2-16,0 2-10 15,0 0-9-15,0 0 12 16,0-2 4-16,7 0 5 16,11 0-13-16,-2-2-6 15,5 6-15-15,2 0-4 16,4 2-1-16,-7 0-3 16,2 0 1-16,-6 0-1 0,-1 0 0 15,-8 4 0 1,0 4 0-16,-7 2-1 0,0 2 1 15,0 2 0-15,-2 3 0 16,-21-5 2-16,-2 5-1 16,4-2 0-16,-4-4 1 15,7-3-1-15,9-1-1 16,3-6 1-16,6 1 0 16,0-2 1-16,0 0-2 15,0 0 0-15,0 0-4 16,8 6 2-16,13 0 4 15,-2-1 2-15,4 2-1 16,4 0-3-16,-10-4 2 16,1 3-2-16,-5 2 1 15,1 0-1-15,-3-1 1 0,-7 0-1 16,-1 0 0 0,-3 0 2-16,0 5-2 0,0 1 1 15,-7 1-1-15,-13-1 1 16,6 0 0-16,-5-2-1 15,1 1 1-15,5-2 0 16,-12 1 0-16,5-4-1 16,-7-2 2-16,-2-3-1 15,0 0 1-15,0-2-2 16,2 0 0-16,1 0 0 16,-1-4-7-16,5-15-9 15,-5 0-25-15,6-3-34 0,2-2-68 16,3-1-144-16</inkml:trace>
  <inkml:trace contextRef="#ctx0" brushRef="#br0" timeOffset="124425.01">25603 13152 364 0,'0'0'137'0,"0"0"-41"15,0 0-5-15,0 0-23 16,0 0 0-16,0 0-15 16,0-10-6-16,0 10-14 15,0 0-7-15,0 0-15 16,0 0 5-16,8 14 7 15,-2 19 15-15,3 4-8 16,-7 8-9-16,2-2-7 16,-4-4-11-16,0-9 1 15,0-6-2-15,0-6 0 0,0-8-2 16,0-4 0-16,0-2 1 16,0-4-1-16,0 0 0 15,0 0 1-15,0 0 4 16,0 0 2-16,0-20-7 15,0-8-9-15,0-9 7 16,0 2 0-16,0-2 0 16,0 5 0-16,0 6 0 15,0 3 2-15,0 2 1 16,0 3-1-16,8 2 0 16,-4 0-3-16,5 2 3 15,-5 2 2-15,8 3-2 0,-8 0 0 16,7 1-2-16,-5-1 1 15,2 4 1-15,5 1-2 16,-5 0 1-16,6 4 1 16,1-2 0-16,-1 2-1 15,-3 0 0-15,0 0 0 16,1 0-1-16,-4 10 2 16,1 2 0-16,-9 7-1 15,0 1 0-15,0 1 0 16,0 3-2-16,0-6-1 15,-13 1 0-15,4-4 4 16,2-3-2-16,-2-2-6 16,5-1 1-16,0-2 2 0,-5 0 0 15,4-2 0-15,-4 2-4 16,7-6 9-16,-7 2-7 16,2-2 5-16,7 2-3 15,-2-2 4-15,2 2-1 16,0-3 1-16,0 0 0 15,0 0-3-15,0 0 2 16,0 0-2-16,0 0 3 16,0 0 1-16,0 0 0 15,7 0 0-15,15 0 0 16,7 0 0-16,0 0 5 16,2 0-1-16,0 0-3 15,-2 0 1-15,0 0-2 16,-4 0 1-16,-11 6-1 0,1 1 1 15,-11 4-1-15,-2 3 1 16,-2 2 0-16,0 3-1 16,0 4 5-16,0-2-5 15,0 0 0-15,-2-5 0 16,-2 2-1-16,-9-6 1 16,1 2-1-16,-3 0 0 15,-3-5 2-15,-5-2-1 16,4 0 1-16,1-7 0 15,-5 0 0-15,4 0-1 16,-8 0 1-16,-2 0-1 16,0-11 2-16,-9-4 1 0,5-5-3 15,-8 1-5 1,10-3 4-16,4 5-9 16,-2 3-8-16,7-6-50 0,2 1-144 15,-7-7-544-15</inkml:trace>
  <inkml:trace contextRef="#ctx0" brushRef="#br0" timeOffset="144981.17">27356 15462 304 0,'0'0'88'0,"0"0"-83"16,0 0 37-16,0 0 35 16,0 0-25-16,0 0-17 15,0 4 5-15,0 0 19 16,0 5 14-16,0-1-38 0,-5 2-1 15,-8 4-13-15,-3-1-4 16,-2 6-7-16,3-1 5 16,-1 5-5-16,1 1-2 15,2 1-1-15,-3 1-7 16,3-2 6-16,5 2-3 16,2-2-3-16,4 1-1 15,2-4 1-15,0 4 3 16,0-1-1-16,0-2-1 15,0 2 4-15,13-4 0 16,3-1 2-16,4-2 3 16,4-2 4-16,3-3 0 0,0 1 11 15,-3-7-12-15,10-1 3 16,-5-3 1-16,0-2-11 16,0 0-2-16,2 0 1 15,-2 0 1-15,0 0-6 16,0 0 5-16,-2 0-5 15,0-3 3-15,2-6-2 16,-8 4 6-16,2-7-3 16,-7 3 1-16,-3-2 3 15,0-1-1-15,-6-2 2 16,4 1-2-16,0-3-2 16,1 2 3-16,-4 0-5 15,3-4-2-15,1 4 1 0,1-1-1 16,-4-5 0-16,-2 3 1 15,-1-1-1-15,1 0-1 16,-7-1 12-16,0 0-4 16,2-1-1-16,0-2-4 15,0 2 3-15,6 0-6 16,-6 2 1-16,0 4-2 16,-2 1 2-16,0 4 2 15,0-3-1-15,0 0-1 16,0-2 7-16,0-1-6 15,-12-2 7-15,-1 3-2 16,0-5 5-16,-1 6-8 16,-1 1 1-16,-1-1-4 0,1 1 1 15,-3 3 4-15,2-3-6 16,-4 1 1-16,-2-1 3 16,7 2 1-16,-6 0-2 15,5 2 0-15,3 1-1 16,5 5 6-16,-4-3-4 15,1-1-1-15,-5 5-3 16,-1-5-2-16,-8 6 1 16,5 0 1-16,-7 0-1 15,-1 0 1-15,-1 15-3 16,-2-1 1-16,-4 3 2 16,6 2 2-16,3 3-2 0,4 1-9 15,-3 3-1 1,5-3-23-16,7 3-33 15,2-1-16-15,11-6-24 0,0-3-91 16,0-9-124-16</inkml:trace>
  <inkml:trace contextRef="#ctx0" brushRef="#br0" timeOffset="145755.64">27485 15508 379 0,'0'0'172'16,"0"0"-131"-16,0 0 45 15,0 0 52-15,0 0-51 16,0 0-23-16,16-14 1 15,-16 14-24-15,0 0-18 16,0 0-10-16,0 5-7 16,0 16 1-16,-7 11 29 15,-7 4-21-15,-3 1-3 16,-3-3-8-16,-1-7-1 16,2-4-3-16,3-1 1 15,3-4-2-15,6-4 3 0,0-7-2 16,5-2 0-16,2-5-3 15,0 4 3-15,0-4-1 16,0 0 1-16,0 0 0 16,14 0 4-16,15 0-4 15,0-4-2-15,0 2 2 16,0 2 3-16,-14-3-3 16,3 3 0-16,-3 0 0 15,1 0 0-15,-1 0-2 16,4 0 0-16,-6 0 1 15,-2 0-7-15,7 0 6 16,-8 3-10-16,2-1 2 16,-3-2-5-16,-5 0 4 0,-4 0 6 15,0 0 1 1,0 0 3-16,0 0 1 0,0 0-2 16,0-10-5-16,-4-4 0 15,-11-2-3-15,1 4-2 16,3 1 1-16,-1-1 6 15,6 5 1-15,-1 1 2 16,5 2 2-16,0-2 2 16,2 6 2-16,0 0-3 15,0 0 4-15,0 0 1 16,0 0-1-16,-2 0 0 16,2 16-4-16,-7 14 23 15,-2 10 15-15,2 6-9 16,-1 0 13-16,-6-6-20 15,1-1-18-15,-1-5-3 0,-1-8-2 16,2-8-1-16,-1-6-28 16,-4-7-54-16,-4-5-56 15,-3-7-266-15</inkml:trace>
  <inkml:trace contextRef="#ctx0" brushRef="#br0" timeOffset="147743.49">24567 13979 417 0,'0'0'37'0,"0"0"-36"0,0 0 45 16,0 0 35-16,0 0-35 16,0 0-4-16,16 0 14 15,-14 0 9-15,0 0-21 16,7 0-4-16,-5 0-5 16,8 0-8-16,1 0-7 15,9 10-3-15,5 5-5 16,9 7 8-16,4 4-5 15,7 6-4-15,9 6-2 16,2 3-2-16,0 1 1 16,4 2-2-16,-2 3 3 15,1-6-1-15,-4 4 2 0,-4-4-2 16,3 0-2-16,-4-3-4 16,2 0 7-16,-4-3-6 15,4 4 1-15,4-3 0 16,2 5-3-16,7-3 8 15,-5-1-6-15,5 6 2 16,-7-3-1-16,0-2 5 16,-6 2 0-16,-7-10-2 15,-7-4-6-15,-4-1 0 16,-7-10 0-16,0 3 0 16,0-2-1-16,2 0 0 15,2 4 0-15,5-1 1 0,5 1-1 16,-3-1 1-16,-3 0-1 15,-1 1 0-15,-2-1 0 16,-3-2 0-16,-5-1 0 16,-1-2 0-16,-7-4 0 15,5 3 2-15,-6 2-2 16,8-1 0-16,-3 3 0 16,9 0 0-16,3 7 0 15,-3-4 0-15,0 0 0 16,-6-4 0-16,-6-2-2 15,-3-2 2-15,-3-3 0 16,-1 0 0-16,1 1 0 16,1-2 0-16,1 5 3 0,3-3-4 15,-1-1 2 1,4 4-1-16,-6-4 0 0,1 0 1 16,-5-1-1-16,3-2-1 15,-8 2 1-15,3-2 0 16,-5-2 0-16,6 1 0 15,-8-1 0-15,4 1 0 16,1-3 0-16,-7-1 0 16,4 4 1-16,6-1-1 15,-4-2 0-15,3 2-1 16,3 0 1-16,-4 0 0 16,1 2 0-16,3-3 0 15,-6 0 0-15,-4-1 0 16,0-1 0-16,-2-1 0 15,5 0-1-15,-5 0 2 0,4 3-1 16,5 1 0-16,-6-3 0 16,3 2 1-16,-1-1-1 15,-3-2 0-15,-2 2 0 16,0-2 0-16,0 0 0 16,0 0-4-16,0 0-5 15,0-12-5-15,0-6-9 16,-13-5 9-16,-3-3-14 15,3-6-5-15,-3 1 5 16,3-1 16-16,3 1 4 16,6 5 2-16,-7 6 5 15,7 5 1-15,-6 6 6 0,8 4 4 16,0-1 11-16,2 3-2 16,0 3-3-16,0 0-9 15,0 0-3-15,0 0 6 16,0 0-2-16,0 0-5 15,0 20 4-15,0 6 29 16,0 2-5-16,4 0-17 16,6 0-3-16,5-2-7 15,-3-4-2-15,-2 1 2 16,9-1-3-16,-11-9 3 16,5 6-4-16,1-7 1 15,-5-2 0-15,-1 0-1 0,0-3 0 16,-4-4 2-16,-2-1-2 15,3-2 0-15,-5 0 0 16,0 0 1-16,0 0-1 16,0 0 0-16,0 0 0 15,0 0 2-15,0 4-2 16,0-1-2-16,-19 4 2 16,-5 0 7-16,-14 4-5 15,-2-2 0-15,0 3-2 16,4-3-1-16,5 1-9 15,4-6-3-15,10 5-22 16,6-6-6-16,3-1-11 16,8-2-69-16,0 0-92 15,0 0-43-15</inkml:trace>
  <inkml:trace contextRef="#ctx0" brushRef="#br0" timeOffset="148872.49">25713 14343 39 0,'0'0'211'0,"0"0"-169"15,0 0 24-15,0 0 42 16,0 0-50-16,0 0-14 16,22 0-5-16,-22 0-16 15,0 0 10-15,0 0 33 16,0 0 18-16,0 0-16 16,0 0-10-16,0 0-20 0,0 0 0 15,0 0-11 1,0 0-4-16,0 0-10 0,-9 0-12 15,-4-6 0-15,-12 2-1 16,4 3 0-16,-12-2-4 16,10 3 2-16,-4 0 2 15,6 0 1-15,4 0-1 16,1 3-4-16,5 8 4 16,2 10 3-16,-2 5-3 15,7 4 0-15,-1 4 2 16,5 4-2-16,0-1-1 15,34 2-3-15,14-7 4 16,33-2-12-16,14-10-72 16,19-12-133-16,-2-8-156 15</inkml:trace>
  <inkml:trace contextRef="#ctx0" brushRef="#br0" timeOffset="199369.4">27759 11101 292 0,'0'0'102'0,"0"0"-70"16,0 0 15-16,0 0-2 15,0 0-12-15,0 0-12 16,-9-8 4-16,9 8 6 16,0 0 7-16,0-3-8 15,0 3-14-15,0 0 8 16,0 0-8-16,0 0-1 16,0 0-5-16,16 0 10 15,6 0-5-15,7 0 1 16,4 0 7-16,10 0-1 15,3 0-7-15,8 0-4 16,2 0-3-16,0-3-2 0,-2 1 2 16,-6 0-5-1,-5 0 0-15,-1-3 0 0,-4 4-3 16,-1-3 0-16,4 0 2 16,-1 1 1-16,5 0-3 15,-1 1 3-15,6 0 1 16,-6 2 1-16,-1 0-1 15,-1 0-2-15,-5 0-1 16,4 0 2-16,-3 2-3 16,-5 0-1-16,-2 1 1 15,-4 0 2-15,4-3-2 16,-2 0 0-16,0 0-4 0,5 0 7 16,-5 0-3-16,0 0 1 15,0 0-1-15,-2 0 0 16,-10 0 0-16,-1 0 2 15,-1 0 1-15,1-3-2 16,-1 3 3-16,8 0-3 16,-3 0 0-16,4 0 4 15,3 0-2-15,0 0 0 16,-3 0 0-16,3 0-1 16,-2 0 2-16,2 0 1 15,-8 0-4-15,2 0 0 16,-11 0 3-16,0 0-2 15,1 0 0-15,-5 0 1 0,6 0-3 16,1 0 2 0,0 0-2-16,3 0 0 0,1 0 5 15,4 0-5-15,-10 0 0 16,0 0 2-16,-4 0-1 16,-7 0 0-16,0 0 4 15,0 0 5-15,0 0 4 16,0 0-3-16,0 0-4 15,0 0-4-15,0 0-2 16,0 0 0-16,0 0-1 16,-5-3-10-16,-3-3-25 15,-8 0-13-15,-2-2 1 16,2-1-19-16,-4 2 13 16,3-1 14-16,3-1 28 0,-6 2 9 15,6-4 2-15,4 2 0 16,-4 0 1-16,1 1 6 15,0 1 11-15,-3-2-9 16,3 1 5-16,-3 3 13 16,5-2 19-16,9 5 2 15,-8-2-25-15,10 3-3 16,-2-2 0-16,0 3-5 16,2-1-6-16,0 1 6 15,0 0-6-15,0 0 2 16,0 0-1-16,0 0-3 15,0 0-4-15,0 0-2 16,0 0 1-16,14 0-2 16,7 13 5-16,16 3 2 15,-2 0-3-15,5 1-2 0,2-3 3 16,-3-1-4-16,-4-1 2 16,1-1-2-16,-7-3 5 15,-5-4-4-15,-4-1-2 16,-8-3 1-16,-8 0 3 15,0 0-3-15,-4 0 3 16,0 0 7-16,0 0 12 16,0 0-6-16,0 0 7 15,0 0-5-15,0 0-3 16,0 0-12-16,0 0 1 0,0 0-3 16,0 0 2-16,-13 0-4 15,-5 8-6-15,-2 11 4 16,-6 7-1-16,1-1 2 15,5 6-1-15,-1-2 2 16,4 0 0-16,-1-5-1 16,3-2 1-16,1-6 0 15,1-5-1-15,4-2 1 16,2-2 0-16,0-6-1 16,5 2 0-16,0-3 1 15,2 0 3-15,0 0-1 16,0 0 0-16,0 0 1 15,0 0 0-15,0 0-2 16,0 0-2-16,0 0-31 0,0-4-72 16,0-12-112-16,0-8-519 15</inkml:trace>
  <inkml:trace contextRef="#ctx0" brushRef="#br0" timeOffset="200487.52">30078 10871 339 0,'0'0'81'0,"0"0"-2"0,0 0-18 16,0 0-7-16,0 0-18 15,0 0 25-15,4-59 20 16,-4 54-20-16,0 3 12 16,-4 2-35-16,-12 0-19 15,3 0-13-15,-8 13-2 16,4 11 1-16,1 6 9 16,5 4 2-16,5 6-6 15,3 4-8-15,-2 1-1 16,5 1-1-16,0 2 2 15,0 0-2-15,5-2 1 0,6-2-1 16,12-6 0 0,1-4 2-16,5-8-2 0,0-5 0 15,6-7 1-15,6-9 0 16,1-5 3-16,5 0-3 16,2 0 0-16,-4 0 0 15,1-15-1-15,-3-2 1 16,-5-5-1-16,-1-4 0 15,-1-2 2-15,0-4 1 16,-2-2 1-16,-5 3-2 16,-6-4 3-16,-2 3 7 15,-7 0-1-15,-1 0 14 16,-7-2-11-16,-2-2-1 16,2-1 4-16,-6 1-15 0,0 2 6 15,0 5-5-15,-8 0 2 16,-9 2 0-16,-3 2 2 15,-7-1-2-15,-7 2 1 16,-1 4-5-16,-3 6 3 16,-11 5-4-16,-1 4-7 15,-2 5 3-15,-4 0 3 16,4 0 1-16,3 0 1 16,7 2 0-16,4 8-1 15,7 4-1-15,4 2 0 16,2 5-5-16,5 8 1 15,5 5-19-15,6 4-6 16,5 4-24-16,4 0-21 0,0 1-129 16,2-10-107-1</inkml:trace>
  <inkml:trace contextRef="#ctx0" brushRef="#br0" timeOffset="201072.56">30305 10944 166 0,'0'0'404'0,"0"0"-337"16,0 0 2-16,0 0 12 16,0 0-48-16,0 0-18 15,-65 28 1-15,59 1-5 16,-5 2-2-16,9 1 2 16,2-3-1-16,0-5 0 15,0-6-9-15,0-8 4 16,0-4 7-16,0-6-3 15,6 0 2-15,9 0 19 16,6-3 10-16,3-12-12 16,1-1-8-16,1 0-7 0,-1 2-12 15,-5 3 3-15,-7 8-2 16,-3 3-2-16,-6 0 0 16,5 0-2-16,-5 0 1 15,0 12 1-15,4 4 0 16,-6 2 1-16,0 6-1 15,-2 1-1-15,0 1 1 16,0 6 0-16,-2-7 1 16,-14-3-1-16,-9 1 0 15,1-9-2-15,2-1-2 16,-7-4-2-16,2-6 1 16,0-3 1-16,-4 0-31 0,0 0-2 15,4-12-43-15,2-11-46 16,8-10-99-16,10-3-271 15</inkml:trace>
  <inkml:trace contextRef="#ctx0" brushRef="#br0" timeOffset="201363.12">30207 10936 437 0,'0'0'270'16,"0"0"-172"-16,0 0-11 0,0 0-17 16,0 0-34-16,0 0-17 15,120-32-12-15,-68 30 0 16,-4 0 10-16,2 1-7 16,-8 1-1-16,-13 0-6 15,-11 0 5-15,-12 0-6 16,-6 0-1-16,0 0 1 15,0 0 1-15,-8 1-3 16,-17 11-11-16,-4 4-67 16,-4 0-49-16,-5-3-101 15</inkml:trace>
  <inkml:trace contextRef="#ctx0" brushRef="#br0" timeOffset="203604.23">28176 10650 479 0,'0'0'80'0,"0"0"10"16,0 0 2-16,0 0-36 15,0 0-32-15,0 0-5 16,0-32 5-16,0 29 3 16,0-1 12-16,0 3-8 15,0 1 9-15,0 0-7 16,0 0-7-16,0 0-7 15,0 0-12-15,0 0-6 16,0 9-1-16,0 22 0 0,0 8 0 16,0 7 3-16,0 1 0 15,0-3-1-15,0-5-1 16,0-4-1-16,0-9 0 16,0-8 0-16,0-5 0 15,0-8 0-15,0-3-3 16,0-2-14-16,0 0-12 15,0 0-10-15,-2-2-8 16,-5-20-135-16,3-8-125 16</inkml:trace>
  <inkml:trace contextRef="#ctx0" brushRef="#br0" timeOffset="204086.12">28101 10590 263 0,'0'0'145'16,"0"0"-58"-16,0 0 0 15,0 0-34-15,0 0 1 0,0 0-6 16,0 0-4-16,15-37-3 16,1 35 9-16,3 2-6 15,4 0-18-15,4 0 4 16,2 6-17-16,0 10-7 16,0 5 0-16,0 3 3 15,-2 1-5-15,-10 8 2 16,1 1 0-16,-3 0-2 15,-5 2-2-15,-8 0 1 16,-2-4-3-16,0-2 3 16,0-2 0-16,-14-6-2 15,-5 3 0-15,-8-3 0 16,-4-3-1-16,-10 0-1 16,1-5 1-16,9-6-4 0,0-2-4 15,4-6 5-15,4 0-16 16,4-4-74-16,3-16-124 15,3-8-258-15</inkml:trace>
  <inkml:trace contextRef="#ctx0" brushRef="#br0" timeOffset="-192645.31">27881 13614 271 0,'0'0'110'15,"0"0"-101"-15,0 0-8 16,0 0 44-16,0 0 10 16,0 0-10-16,-2-2 4 15,0 2-13-15,2 0-6 16,-2 0-7-16,2 0-7 16,-2-3 1-16,2 3 18 15,0 0 12-15,0 0-19 16,0 0-8-16,0 0-9 15,0 0-2-15,0 0-4 16,0-2 3-16,0 2 2 16,20-2 13-16,7 1-1 15,11-2-2-15,4-1-8 0,5-1 0 16,2 0 0-16,4 0-6 16,-1 1 3-16,-8 1-2 15,-1-1-4-15,-8 2-1 16,1 1-1-16,-7-3 6 15,0-1-5-15,0 1-1 16,0-2 5-16,6 4-3 16,1-2-2-16,-5 2 4 15,0 0-2-15,-2 0-2 16,-4 2 1-16,2-3-2 16,-11 3 0-16,-1 0 3 15,1 0-3-15,-1 0 2 0,3 0-5 16,2 0 7-16,7 0-5 15,-7 0 3-15,5 0-1 16,-8 0-1-16,1 0 2 16,5 0-2-16,-6 0 1 15,1 0-1-15,2 0 7 16,-4 0-5-16,0 0-2 16,-1-3 1-16,1 1-1 15,-1 0 4-15,1 0-2 16,6 2-2-16,-4 0 0 15,7-3 0-15,4 1 2 16,0-1 3-16,2 1-4 16,-2 0 2-16,-5 0-2 0,-2 2 0 15,1 0 0 1,-3 0 4-16,0 0-5 0,-4-3-1 16,3 3 1-16,4-3 0 15,-1-1 0-15,3 4-3 16,-1-2 3-16,-2-1 1 15,3 0 1-15,0-1-1 16,-8 0 0-16,1 2-1 16,-5 0 1-16,1 2-1 15,-1-2 0-15,-1 2 2 16,3 0-1-16,3-3-1 16,-3 3 0-16,8 0 4 0,-7-3-4 15,3 3 1 1,4-2-1-16,-8 2 1 0,-1 0 1 15,-1-2 0-15,-6 2-2 16,2 0 4-16,-5 0 2 16,5 0 1-16,-3-2 2 15,2 2-1-15,5-2 1 16,-5-1-6-16,6 3 1 16,-3-3-3-16,1 3 0 15,-6 0 0-15,1 0 2 16,-1 0-3-16,4-2 1 15,-4 2-1-15,3 0 2 16,5 0-2-16,-8 0 0 16,5 0 0-16,0 0 1 15,5 0-1-15,0 0 1 0,1 0 0 16,-1 0-1-16,-1 0 0 16,4 0 0-16,-9 0 0 15,1 0 0-15,-1 0 1 16,1 0-1-16,-7 0 0 15,0 0 1-15,4 0-1 16,-8 0 1-16,0 0 1 16,0 0 1-16,0 0 1 15,0 0 4-15,0 0 1 16,0 0 2-16,0 0-3 16,0 0-2-16,0 0-1 15,0 0-5-15,0 0 0 0,0 0-1 16,0 0 1-16,0 0-5 15,0 0-27-15,0 0-36 16,-21 0-76-16,1-2-213 16</inkml:trace>
  <inkml:trace contextRef="#ctx0" brushRef="#br0" timeOffset="-192012.02">29984 13339 360 0,'0'0'176'16,"0"0"-113"-16,0 0 24 16,0 0 20-16,0 0-17 15,0 0-23-15,0-5-24 16,0 5-3-16,0 0-18 16,0 0-11-16,11 0-8 0,9 12 9 15,7 7-6 1,0 0-4-16,1 1 2 0,1-3-2 15,-2-5-1-15,-2-2-1 16,-7-3 1-16,-3-2-1 16,-5-3 0-16,-2 0 0 15,-3-2 1-15,-5 3-1 16,2-3 1-16,-2 0 1 16,0 0 3-16,0 0 5 15,0 0 8-15,0 0 14 16,0 0-7-16,0 0-2 15,0 0-8-15,0 3-12 16,0 8-3-16,-13 10-15 16,-10 7 14-16,1 6 1 15,-5 0-1-15,5-5 1 0,6-5-2 16,3-7 2-16,4-7 0 16,4-3-2-16,3-5 1 15,2-2 1-15,0 0 0 16,0 0 0-16,0 0-1 15,0 0-9-15,0 0-13 16,0 0-52-16,0 0-85 16,2-12-338-16</inkml:trace>
  <inkml:trace contextRef="#ctx0" brushRef="#br0" timeOffset="-191279.45">30340 13293 458 0,'0'0'40'16,"0"0"6"-16,0 0 31 15,0 0 20-15,0 0 2 16,0 0-38-16,0-22 2 15,-6 22-32-15,-12 0-14 16,-2 17 9-16,2 2 0 16,3 5-6-16,-1 3-2 0,3 4-3 15,2 1-3 1,1 4 2-16,4-2-1 0,-1-2-6 16,3 2-2-16,4 1-2 15,0-3-2-15,0-2 2 16,4 0-1-16,11-2-2 15,4 0 1-15,-1-2 1 16,6-2-1-16,5-6-1 16,2-1 3-16,5-5-3 15,4-3 0-15,4-4 3 16,1-5-3-16,2 0 3 16,-2 0-1-16,-8-5 1 15,-1-11 6-15,-5-4 1 0,-2-2 3 16,-6 0 10-16,-5-2 2 15,-1-2-5-15,-1-1-12 16,-3-3 5-16,1 0-5 16,-3-2 0-16,0 1 5 15,-5-4-12-15,-1 0 2 16,0 1 0-16,-3-3-2 16,0 3-1-16,-2 1 3 15,0 4-2-15,0-2 3 16,0 5 1-16,-4 1-2 15,-19 0 1-15,-8 8-2 16,-11-2-1-16,-12 7-2 16,-6 2-3-16,-2 8 3 15,-5-1 1-15,11 3-3 0,9 0 3 16,9 0-2-16,16 9 2 16,-1 3-10-16,6 6-10 15,3 10-8-15,1 11-28 16,0 17-12-16,1 10-20 15,6 2-101-15,4-3-296 16</inkml:trace>
  <inkml:trace contextRef="#ctx0" brushRef="#br0" timeOffset="-190677.28">30601 13351 623 0,'0'0'83'0,"0"0"39"15,0 0 21-15,0 0-63 16,0 0-30-16,0 0-11 16,-33-10-13-16,13 24-20 15,-7 18-4-15,-1 8-1 16,-1 6 2-16,6 3 0 16,9-2-6-16,10-1 2 0,4-6 1 15,0-6 0 1,6-5 3-16,21-7-3 0,10-8 0 15,5-6 0-15,0-8-2 16,1 0 4 0,-10-6 2-16,-8-10-2 0,-8-3 1 15,-13 3 8-15,-4 5-2 16,-4-1 17-16,-34 5-21 16,-13 7-5-16,-18 0-5 15,2 23-27-15,9 12-18 16,18 6-47-16,20-1-141 15</inkml:trace>
  <inkml:trace contextRef="#ctx0" brushRef="#br0" timeOffset="-188979.15">28551 13066 588 0,'0'0'120'16,"0"0"-7"-16,0 0 1 0,0 0-34 15,0 0-43-15,0 0-18 16,0-8-9-16,0 8 7 16,0 0-10-16,0 0 1 15,0 8-6-15,0 18 1 16,0 15 8-16,-3 10 3 16,-1 5-10-16,-5 6-2 15,5-6-1-15,-3-3-1 16,5-11 0-16,2-12 0 15,0-8 0-15,0-10 0 16,0-6-1-16,0-4 1 16,0-2 0-16,9 0 0 15,6 0 4-15,3 0 1 0,9-14 1 16,6-1 0-16,5-5-1 16,3 3 4-16,1 1-6 15,-9 3 1-15,-2 4-2 16,-2 1-2-16,-2 2 0 15,-4 3-1-15,-13 3 1 16,1 0-5-16,-9 0-20 16,4 0-33-16,-6 0-22 15,0 0-94-15,-8 5-104 16,-11-3-288-16</inkml:trace>
  <inkml:trace contextRef="#ctx0" brushRef="#br0" timeOffset="-188647.43">28568 13287 596 0,'0'0'106'16,"0"0"-61"-16,0 0 22 15,0 0 19-15,0 0-41 16,0 0-13-16,50-21-5 16,-23 21 4-16,-8 0-13 0,8 0-7 15,0 0-11 1,2 0 3-16,-9 0-3 0,0 0 2 16,-11 0-3-16,-2 0 3 15,-7 0-4-15,0 0 2 16,0 0-6-16,0 0-26 15,0 0-27-15,0-10-78 16,-5-2-136-16,-11-6-244 16</inkml:trace>
  <inkml:trace contextRef="#ctx0" brushRef="#br0" timeOffset="-188359.97">28508 13046 637 0,'0'0'70'0,"0"0"-35"16,0 0 60-16,0 0-11 16,0 0-46-16,0 0-14 15,137-50 11-15,-100 46-12 16,1-3 2-16,-3 4-12 15,-3-3-8-15,-14 6-2 16,-5 0-2-16,-13 0-1 16,0 0-1-16,0 0-3 15,0 14-72-15,-29 4-91 0,-13-4-355 16</inkml:trace>
  <inkml:trace contextRef="#ctx0" brushRef="#br0" timeOffset="-146564.33">27935 15669 476 0,'0'0'51'0,"0"0"-46"16,0 0 19-16,0 0 15 15,0 0-27-15,0 0-4 16,0 0-1-16,0 0 26 16,0 0-2-16,0 0-17 15,0 0-8-15,0 2-5 16,-4 2 4-16,-3 1-3 15,3 2 5-15,0-5 9 16,4 0 7-16,-6-2 5 0,6 0 1 16,0 0 2-16,0 0 7 15,0 0-2-15,0 0-6 16,0 0-7-16,0 0-17 16,0 0-6-16,0 0 2 15,0 0 6-15,0 0-2 16,0 0-1-16,0 0 0 15,0 0 8-15,0 0-4 16,21-2 9-16,-5-10-1 16,8 0-7-16,-6 1 6 15,0-2-8-15,-3 5-2 0,-1 2-1 16,-3-2-2 0,0 6-3-16,-2-2 0 0,4-4 1 15,8-1 0-15,-4-3-1 16,10 1 1-16,2-3-1 15,4 0 3-15,-2-1-2 16,-2 0 0-16,-2 2 0 16,-4 1 6-16,-4 1-4 15,4 0-2-15,-3 0 2 16,5-2-2-16,2-1-1 16,-4 0 0-16,6-2 1 15,3 6-1-15,-8-2 1 16,1 0-1-16,0 3 0 15,-8-6 2-15,1 7 3 0,-3-1-5 16,1-4 0-16,3-1-2 16,-4 0 3-16,1-8-1 15,5 4 2-15,2-2-2 16,2 0 4-16,-5 2-4 16,4 0 4-16,-6 1 4 15,2 3-7-15,-2 1 5 16,-2-6-5-16,-3 7 1 15,1-2 0-15,1-2-2 16,3 0 0-16,6 2 0 16,-4-4 0-16,3 4 0 15,-8 0 0-15,-1-2 0 16,1 4 1-16,-6-2-1 0,9-1 1 16,-2 0-1-16,-3 1 1 15,3-4-1-15,1 0 0 16,1-2 0-16,5 0 0 15,-2 0 0-15,2-2-1 16,2 1 0-16,-10 3 1 16,3 4 1-16,-3 1 0 15,1-1 3-15,2 0-2 16,2-1-2-16,-2 0 0 16,1 4 2-16,0-4-2 15,-3-2 8-15,-3 1 1 16,5 3-9-16,-1-4 2 15,6 2 5-15,-5 0-3 16,1-1 1-16,2 0-3 0,-4 0 1 16,1 2-1-16,-2-2-1 15,-3 5-1-15,-4 4 0 16,3 0 0-16,-8 2 0 16,5-5 1-16,-1 0 0 15,4-2 0-15,1 0-1 16,3 0 0-16,1-2 1 15,-1-1 0-15,2 1 4 16,-2 0-5-16,-1 4 4 16,1-2-2-16,-5 2 0 15,3 0-1-15,-4 0-1 16,1 1 1-16,3-2-1 16,-3 2 3-16,1-3-1 0,3-2 0 15,-1 2-1-15,3-8-1 16,8 6 1-16,-7-1-1 15,1 3 0-15,-3 0 0 16,-3 2 5-16,3 0-4 16,-3-1-1-16,6-1 0 15,-4 1 0-15,-1 2 2 16,1-3-1-16,-1 5-1 16,-1-1 0-16,-5-3 4 15,4 3-2-15,-1-2-2 0,-5 3 0 16,2 0 0-1,-2 0-3-15,3-1 7 0,-1 0-6 16,2-1 2-16,-1 0 0 16,4 0 2-16,-6-1-2 15,4 0-1-15,0 0 1 16,0 0 1-16,-2 2-1 16,0 2-2-16,-7 2 2 15,3 1 2-15,-3 3-2 16,0-3 1-16,-2 3 2 15,0 0-3-15,0 0 0 16,0 0 0-16,0 0 0 16,5-2 1-16,-5 2-1 15,0 0 0-15,0 0 0 16,0 0 0-16,0 0 1 0,0 0 1 16,0 0 0-16,0 0 0 15,0 0 0-15,0 0-3 16,0 0 1-16,0 0-1 15,0 0 0-15,-5 0 1 16,-11-4-4-16,-3 4-9 16,-4 0 9-16,-1 0-5 15,-12 0 7-15,1 2-9 16,-4 5 1-16,8-4-7 16,4 3 13-16,10-2-4 15,6-2 4-15,6 0 4 16,0 0-3-16,3-2 2 0,0 2-1 15,-2 0 1 1,-3 1 1-16,3 0 0 0,1-1 0 16,1 0 0-16,2-2 0 15,0 2 0-15,0-2-1 16,0 0 0-16,0 3-1 16,0-3 0-16,0 0 0 15,0 0 2-15,0 0 0 16,0 0-1-16,0 0 0 15,0 0 1-15,16 0 0 16,8 0 0-16,8 0 1 16,-3 0 4-16,4-5-4 15,-2-2 0-15,5 7-1 16,-12-5 0-16,-1-1 2 16,-4 3 0-16,-3 0 1 0,-3 1-2 15,-1-2 5-15,1 4-2 16,-4-3 2-16,5 0-4 15,-10-1-1-15,2 2 3 16,1-1 0-16,-3 0-3 16,-1 3 2-16,-3 0 2 15,0 0 3-15,0-2-1 16,0 2 2-16,0 0-3 16,0 0-1-16,0 0 1 15,0 0-6-15,0 0 3 16,0 0-3-16,0 0 1 15,0 0-1-15,0 0-1 0,0 2-2 16,5 13 3-16,-5 4 3 16,2 5 2-16,-2 5 0 15,0 3-4-15,0 3 4 16,-2 4-3-16,-12-1-1 16,1-3 4-16,1-1-5 15,1 1 0-15,5-7 1 16,1-4-1-16,3-4-2 15,0-6 0-15,2-4 4 16,0-2-1-16,0-4-1 16,0-1 0-16,0-3 1 15,0 0 0-15,0 0-1 16,0 0 1-16,0 0 0 0,0 0-1 16,0 0-14-1,-3 0-66-15,-8-13-103 0,-6-4-607 16</inkml:trace>
  <inkml:trace contextRef="#ctx0" brushRef="#br0" timeOffset="-144895.39">28348 14811 524 0,'0'0'122'0,"0"0"-73"0,0 0 37 15,0 0 23-15,0 0-52 16,0 0-30-16,2-9-9 15,0 9 4-15,-2 0-5 16,0 0-7-16,0 0-5 16,2 7-4-16,5 17-1 15,-1 6 14-15,2 4-3 16,0 2-8-16,1-2 1 16,3 7-2-16,-1-6-2 15,-3 0 0-15,4-8-1 16,-1-3 2-16,-7-8-2 15,0-2 0-15,2-5 0 0,-4-7-3 16,-2-2 4-16,0 2-3 16,0-2 3-16,0 0 0 15,0 0 0-15,0 0 8 16,0 0-1-16,0-10-4 16,0-8-3-16,0-2 0 15,-10 0-2-15,4-2 2 16,-5-1 0-16,-1 4 0 15,6-4 1-15,-3 1 1 16,3 0-2-16,-4-1-3 16,6 0 3-16,-5 0 3 15,5 0-3-15,-6 3 0 16,6 2-3-16,2 4 3 0,-3 1 0 16,5 4 4-16,0 2-4 15,0 4 3-15,0-1 1 16,0-1 0-16,0 5-1 15,0-4-3-15,0 3 9 16,0-6-3-16,5 6-3 16,11-4 5-16,-3 1-4 15,7 0 0-15,3-1-1 16,-2-3 4-16,4-2-7 16,0 0 1-16,-1-1-1 15,-2 1 0-15,-2 2 0 16,-1 2-3-16,-11 3-9 0,-1-2-20 15,-7 5-10 1,0 0-15-16,0 0-69 0,0 0-142 16</inkml:trace>
  <inkml:trace contextRef="#ctx0" brushRef="#br0" timeOffset="-144447.54">28417 15011 148 0,'0'0'279'0,"0"0"-234"15,0 0-9-15,0 0 37 16,0 0-9-16,0 0 3 16,-7 2-1-16,7-2 4 15,0 0 2-15,0 0-25 16,0 0-10-16,7 0 0 15,15 0 1-15,12-12-2 0,3-7-8 16,8-6-6-16,6 1-9 16,3 2-5-1,-7 3-5-15,-7 6-3 16,-18 3 0-16,-9 6-13 0,-8 2-33 16,-5 2-30-16,0 0-107 15,-18 0-355-15</inkml:trace>
  <inkml:trace contextRef="#ctx0" brushRef="#br0" timeOffset="-112477.72">27839 16056 369 0,'0'0'81'0,"0"0"-63"15,0 0 14-15,0 0-5 16,0 0-16-16,0 0-8 16,0 0 4-16,0 0 0 15,-4 0-7-15,0 0 4 16,-3 0-4-16,0 0 9 0,0-4 12 15,5 4 0 1,-2 0 1-16,4 0 15 0,-2-2 0 16,2 2-10-16,-2 0-2 15,-5-2-5-15,4 2 19 16,1 0 1-16,2 0-15 16,0 0-6-16,0 0 0 15,-2 0 1-15,2 0-2 16,0 0 2-16,0 0 3 15,0 0 5-15,0 0 1 16,0 0 6-16,0 0 5 16,0 0-1-16,0 0-4 15,0 0-8-15,0-2-8 16,0 2-1-16,0-2-3 16,0 2-2-16,0 0 2 0,0 0-7 15,0 0-1-15,0 0 1 16,0 0-3-16,0 0-1 15,4 0-1-15,8 0 2 16,1 0-1-16,5 0-3 16,-3 0-1-16,8 0 3 15,-3 0-2-15,-1 0-1 16,2 0 0-16,1 0 2 16,-1 0-2-16,-2 0 2 15,4 0-2-15,-1 0 2 16,0 0 2-16,5 0-5 15,2 0 1-15,2 0 0 0,2 0 0 16,-2-6 0-16,3 2 0 16,-5-1 0-16,-2 5 4 15,-3-3-4-15,3 1 0 16,-4 0 2-16,-6 0-2 16,6-2 0-16,-7 0 0 15,5 4 0-15,2 0-1 16,-3-2 1-16,2 0 1 15,-4 2-1-15,-2-2 0 16,-3-1-1-16,0 2 1 16,1-1 0-16,-1 2-1 15,3-2 1-15,-1 2 0 16,5-4 0-16,1 4-1 0,0 0 1 16,6-2 0-16,-2 0 0 15,2 0-1-15,0 2 0 16,2-5 1-16,2 3 0 15,2 1-2-15,-2-3 2 16,1-1 0-16,-1 5-1 16,-9-1 1-16,3-1 1 15,-1 2-1-15,-8-2 0 16,1 2-1-16,-1-3 1 16,7 2 0-16,-8-2 0 15,5 1 0-15,3-1 0 16,-4 3 0-16,4-2-1 0,-3 2 2 15,2-4-2 1,-4 1 2-16,-5 3-1 0,1-1 0 16,-1 1 0-16,1 0 0 15,7 0 0-15,6 0 0 16,12 0 0-16,5 0 0 16,5 0 3-16,0-3-3 15,-4 3 0-15,-10 0-2 16,-6 0 1-16,-8 0 2 15,-8 0-4-15,-9-1 2 16,0 1 1-16,4-4 1 16,0 4-1-16,3-4 0 15,3 2 5-15,8-3-5 16,-4 0 0-16,11-3 1 16,0 2-2-16,4 1-1 0,1-1 2 15,-5 6 4-15,-7-1-4 16,3-2 0-16,-1 2 0 15,-6 1 0-15,2-3 0 16,2 2 0-16,7-2 0 16,0-3 0-16,6 1-1 15,4-2 1-15,-1 1 0 16,-7 0-1-16,-2 1 1 16,-4-2 0-16,-10 3 3 15,-9 4-3-15,2 0 1 16,-4 0-1-16,0-4 0 15,7 4 0-15,3-2 0 0,5 0 0 16,6 1-3-16,2-4 3 16,4 3 0-16,0 0 0 15,-6-1 0-15,-7 0 1 16,-7 3 0-16,-9-2-1 16,0 2 0-16,-2 0 0 15,5 0 1-15,-3 0-1 16,5-4 0-16,4 2 0 15,2 1 1-15,1-1-1 16,-1-3-1-16,-1 3 1 16,-6 2 0-16,1-2 1 15,-5 2 1-15,-2 0 0 16,0 0-2-16,0 0 0 0,0 0 0 16,0 0-1-1,0 0 1-15,0 0-1 0,4 0 1 16,0 0-2-16,6 0 3 15,-1 0-1-15,-3 0 0 16,-2 0 2-16,-4 0-2 16,0 0 0-16,0 0 1 15,0 0 0-15,0 0-1 16,0 0 0-16,0 0 0 16,0 0 1-16,0 0-2 15,0 0 1-15,0 0-1 16,0 0-3-16,0 0 3 15,0 0-8-15,0-3 1 16,0-6-3-16,-6-2-11 0,-5-1 0 16,-3 3 10-16,1-5 2 15,-5 8-3-15,-1-2 0 16,-2-1-2-16,-1-3 8 16,-3 3-8-16,8-2 7 15,1 2 4-15,3-3 1 16,6 7 1-16,3 2 1 15,1-3 2-15,3 2-1 16,-2 0 6-16,-3 4 0 16,5-3 12-16,0 3-6 15,0 0 5-15,0-1 4 16,0 1-4-16,0 0-6 16,0 0-5-16,0 0-1 0,0 0-2 15,0 0-1-15,0 0-1 16,0 0-1-16,0 12 3 15,10 6 1-15,7-4 1 16,6 7-4-16,1-7 0 16,3 1 0-16,-3-1 0 15,1-4-1-15,-3 0 0 16,-1-4 0-16,-8 0 2 16,-5-4-1-16,-6 4-1 15,-2-6 0-15,0 2 2 0,6-2-2 16,-6 0 0-1,0 0-1-15,2 0 1 0,-2 0 0 16,0 0 0-16,0 0 3 16,0 0-3-16,0 0 4 15,0 0-1-15,0 0-3 16,0 0 3-16,0 0-3 16,0 0-1-16,0 1 0 15,0 8-2-15,0 7 1 16,-8 3 1-16,0 1 2 15,-5 1-1-15,1 0 0 16,-5 1 0-16,1 2 0 16,-5 2 0-16,0-2 0 15,5 0 0-15,3-5 0 16,-3-2 0-16,7-5-1 16,0-2 1-16,2-3 0 15,5 2 0-15,0-6 1 0,2 0-2 16,0-3 3-16,0 0-2 15,0 0 1-15,0 0 1 16,0 0-2-16,0 0 1 16,0 0-3-16,0 0-3 15,0 0-37-15,0-6-96 16,0-14-127-16,0-3-323 16</inkml:trace>
  <inkml:trace contextRef="#ctx0" brushRef="#br0" timeOffset="-111396.57">30853 15686 528 0,'0'0'85'16,"0"0"-54"-16,0 0 50 0,0 0 25 16,0 0-41-16,0 0-30 15,0 0-5-15,-4-3 7 16,4 3-5-16,-5 0-11 15,-1 8 2-15,-3 8 1 16,2-2 0-16,-2 3-8 16,-2 3-3-16,2-3 1 15,0 10-6-15,3-6-6 16,-1 4 5-16,3-4 3 16,4 0 1-16,0 1-5 15,0-2-1-15,2 0 5 0,13-1-1 16,8 4-1-1,-3-5 3-15,8-1 0 0,1 2 0 16,0-3-3-16,0-5-6 16,2 1 0-16,-2-1-1 15,7-3 1-15,7-1-2 16,1 2 2-16,3-5 2 16,3-4-4-16,-6 0 0 15,-2 0-1-15,-9 0 0 16,-4 0-2-16,-6 0 5 15,-5-7-2-15,-5-6 0 16,3 3 3-16,-3-4-2 16,1-2 2-16,1 0-2 15,1-2 0-15,-1-2-1 16,-1 2 9-16,-5 0-1 0,1-1 5 16,-3 3-7-16,0 0 4 15,-2-1 1-15,-3 0-4 16,2 0 2-16,-4-2-8 15,0 1 7-15,0 2-6 16,0-3 2-16,0 0-1 16,0 1-1-16,0 0 3 15,0 2-4-15,-4 0 2 16,-5-1 2-16,2-4-4 16,-8 7-1-16,1-2 3 15,-2-3 0-15,-2 4-2 16,3-2-1-16,-1 4 0 15,-1-1 0-15,-1 2 1 16,5 2-2-16,-1 1 1 0,1 1 0 16,1-2 0-16,-3 5 0 15,-1-6 1-15,-1-1-1 16,-6 0 0-16,-2 2 0 16,1 1 0-16,-4 2 0 15,-1 3 0-15,0 0-4 16,2-1 4-16,4 2 0 15,3 1 0-15,5 2 0 16,-1 0 0-16,3 0-1 16,-1 0 1-16,-1 0-5 15,1 0 4-15,1 0 0 16,-2 0-1-16,-10 8 1 16,2 6-1-16,1 7-1 0,-5 4 2 15,0 8-1 1,1-1-14-16,4 2-10 0,-1-3-15 15,10-2-38-15,6-3-57 16,7-6-132-16,0-6-560 16</inkml:trace>
  <inkml:trace contextRef="#ctx0" brushRef="#br0" timeOffset="-109560.16">31222 15680 267 0,'0'0'180'16,"0"0"-101"-16,0 0-20 15,0 0-9-15,0 0 0 16,0 0-10-16,0 0 20 16,0 0 2-16,0 0-13 0,0 0-2 15,0-3-17-15,-14 1-11 16,-1-7-13-16,-6 2 5 16,-1 2 19-16,4 2-11 15,2 1 9 1,1 0-8-16,10 0 4 0,3 2-10 15,2 0-8-15,0 0-2 16,0 0-1-16,0 0-3 16,0 0 0-16,16 0 5 15,11 2 17-15,6 8 10 16,9-4-5-16,-1-4-20 16,-1 2-3-16,-11-4-3 15,-10 0 3-15,-3 0-4 16,-7 0 1-16,-5 0 1 15,-4 0-1-15,2 0-1 0,-2 0 8 16,0 0 4-16,0 0 8 16,0 0-7-16,0 0 3 15,0 0-10-15,0 0 2 16,0 0-3-16,0 0-4 16,0 0 8-16,0 4-9 15,0 6-4-15,0 10 4 16,-8 10 1-16,-3 7 0 15,2 4 1-15,-5 1-2 16,6 0-1-16,-4-1 1 16,3-1 0-16,1-6-2 15,-4-4-8-15,3-8-4 0,3-4-3 16,4-8-4-16,-3-2-14 16,5-6-20-16,-4-2-13 15,-1 0-26-15,-4 0-77 16,-4-13-241-16</inkml:trace>
  <inkml:trace contextRef="#ctx0" brushRef="#br0" timeOffset="-109235.59">31025 15865 602 0,'0'0'405'15,"0"0"-364"-15,0 0-30 16,0 0 47-16,0 0-4 16,0 0-41-16,145-10-12 15,-99 10 6-15,2 0-7 16,-9 0-4-16,-1 7-1 16,1-4 2-16,-20 1 3 15,-3-1 0-15,-9-3 3 16,-5 0-3-16,0 2 0 15,-2-2 2-15,0 0-2 16,0 3-2-16,0-3 2 16,0 0-32-16,0 0-24 0,0 0-18 15,0 0-83 1,-13 0-259-16</inkml:trace>
  <inkml:trace contextRef="#ctx0" brushRef="#br0" timeOffset="-107864.14">29665 16225 409 0,'0'0'115'0,"0"0"-66"15,0 0 23-15,0 0 36 16,0 0-33-16,0 0 0 15,12-17 3-15,-12 17-8 16,0 0-36-16,0-2-16 16,-14 0 17-16,-1 1-23 0,-10 1-2 15,-2 0-1-15,-2 0-3 16,-2 1-1-16,0 13 8 16,-9 5-9-16,1 2-2 15,10 4 6-15,3 1-7 16,8 2-1-16,2 2 0 15,5 2 0-15,9 2 0 16,2 4 0-16,0-1 0 16,13-2-2-16,12-3 1 15,4-6-9-15,0-3-1 16,4-10-6-16,3-9 7 16,-7-4 7-16,0 0 3 15,-9 0 6-15,-2-5-5 16,0-12 0-16,-7-1 2 15,-2-4 4-15,-5 2-3 0,1-2 3 16,-5 2-2-16,0 2 4 16,0 2-4-16,-13 0-1 15,-12 8-4-15,-2-2-8 16,-8 6-1-16,-8 4-7 16,3 0 3-16,9 0 9 15,2 0 0-15,16 0 4 16,1 0-1-16,12 0 1 15,0 0-1-15,0 0 0 16,0 0 0-16,0 0-1 16,0 0 2-16,16 0 5 15,9 0 19-15,6 0-4 0,9 0-2 16,-3 0 1-16,4 0-3 16,-3 0-2-16,-5 0-6 15,-8 0-3-15,-12 0-5 16,-5 0 9-16,-2 0-8 15,-6 0 0-15,4 4 5 16,0 9-4-16,1 2 3 16,-1 5-2-16,0 8 6 15,2 13-1-15,-6 6 1 16,0 8 4-16,0 3-5 16,0 4 3-16,0-8-4 15,0-6 3-15,-8-9-8 16,6-10 0-16,2-7-2 15,0-10 0-15,0-5 1 16,0-7-1-16,0 0 0 0,0 0-13 16,0 0-19-16,0-12-59 15,0-13-154-15,12-3-558 16</inkml:trace>
  <inkml:trace contextRef="#ctx0" brushRef="#br0" timeOffset="-93209.63">28705 13154 150 0,'0'0'0'16,"0"0"-2"-16,0 0-129 15</inkml:trace>
  <inkml:trace contextRef="#ctx0" brushRef="#br0" timeOffset="-79375.37">30751 13936 155 0,'0'0'0'0,"0"0"0"16,0 0-21-16,0 0 21 16,0 0 1-16,0 0-1 15,0 0-1-15,0 0 1 16,-31-7 0-16,26 7 2 16,3 0 1-16,2 0 28 15,0-3 5-15,0 1 46 0,0-1-34 16,-4-2-6-1,2 1-4-15,-4 1-4 0,0-4 7 16,4 3-25-16,-7 2-3 16,7 1 13-16,0-2 1 15,2 1-11-15,0-2 9 16,0-2-7-16,-2-2-13 16,2 2-4-16,0 0 10 15,-8 2 19-15,6-1 7 16,-2 0 30-16,4 3 3 15,-5-2-35-15,5 4-1 16,0-3-7-16,0 3-2 16,0 0-5-16,0 0-6 15,0 0-3-15,0 0 4 16,0 0-8-16,0 0-1 0,0 0-2 16,0 0-2-16,0 0 2 15,0 0-4-15,0 0 3 16,0 0 2-16,0 7 6 15,0 0-5-15,0-2-1 16,0 2-1-16,0-4-4 16,0-1 6-16,0 2-4 15,0-2 2-15,0 0-1 16,0 2-2-16,0-1 3 16,0 0-2-16,0 1 6 15,0 1-3-15,0 0-2 16,5 1 0-16,-5 2 2 0,0 0 4 15,0 2 1 1,2-1-3-16,0 3-7 0,-2-3 6 16,4 1-3-16,2 0 1 15,-2 0-4-15,0 2 1 16,3-1-1-16,-5 0 13 16,4 4-7-16,0-4 1 15,0 3-2-15,1 3 2 16,-1-4-3-16,4 4-2 15,-6-1-1-15,0 0 3 16,1-2-1-16,-1 0 2 16,2-2-4-16,-1 0 2 15,-2-2 1-15,-1 0 0 0,0 2 0 16,0-2 0 0,3 2-2-16,-3-2 0 0,2-1-2 15,-2 0 0-15,3 1 0 16,-3 0 0-16,0 0 2 15,1 2-1-15,1 0 0 16,1 0-1-16,-3 0 1 16,2-2-1-16,-2 0 0 15,3 3 0-15,-5-3 1 16,2 2-1-16,-2-1 0 16,2 0 0-16,-2 3 2 15,3 0-1-15,-1 0 1 16,0-2-1-16,3 0-1 15,-5 0 1-15,2 2-1 0,0 1 0 16,0 5 2-16,0-1-1 16,3-1-1-16,-5 0 1 15,2-1 4-15,2-5-3 16,1 5-1-16,0 0 0 16,-3-2 0-16,2-1 1 15,3 0-1-15,-5-2 1 16,2 3-1-16,-4-2-1 15,8 5 3-15,-8-1-2 16,0 1-1-16,0-4 1 16,2-6-1-16,0-4 2 15,2-2-2-15,-2 1 2 16,3 4 1-16,1 3 0 0,-4 4 1 16,6 0-1-1,-6-1-3-15,2-1 2 0,3-1-1 16,-5 5-1-16,0-4 1 15,2 6 1-15,-4-3-1 16,6 5 1-16,-4-3 2 16,0 4-1-16,0-4 1 15,0-1-3-15,3-2 1 16,-3-2-2-16,-2-2 1 16,4-1 0-16,0 0 0 15,2-1-1-15,-4 1 3 16,2 0-3-16,-2 0 0 0,3 3 1 15,-5-2-1-15,2 1 0 16,-2 1 0-16,2 1 0 16,0 1 1-16,2-4-1 15,-4 2 0-15,5-2 0 16,-2 0-4-16,-1-1 4 16,0 2 0-16,-2 1 0 15,2-1 4-15,3 1-8 16,-5 1 8-16,4-3-4 15,0 2 0-15,3-1 0 16,-7-2 0-16,2-1 0 16,3 1 0-16,-3 0 0 15,3-1 0-15,-3-2 0 0,2 0 0 16,-2 0 0 0,3-2 0-16,-5 2 0 0,0 1 0 15,0 0 2-15,0 0-2 16,0-2 0-16,0 3-5 15,2-2 4-15,-2-1 1 16,0 3 0-16,2-7 4 16,-2 3-8-16,0-4 8 15,0 0-8-15,3 0 5 16,-3 0-1-16,0 0 5 16,0 0-5-16,2 0 0 15,-2 0 1-15,0 0 3 16,0 0-2-16,0-4-4 15,0-7-1-15,-2-6 1 0,-5 7-3 16,-2-2 2-16,0 2-5 16,0-2 7-16,-6-2-11 15,1 4-3-15,-1-2 2 16,2 4 8-16,-1-1-2 16,5 4 3-16,3-1 3 15,-2-3-1-15,2 4 2 16,-1-3 1-16,1 0-1 15,-2 3 0-15,0-4 0 16,1 4 0-16,-1-4 0 16,0 0 0-16,2 4 0 15,1 3 0-15,1 0 0 16,2 2 1-16,2-2 0 0,-2 2 3 16,2 0 2-16,0 0-4 15,0 0-2-15,0 0 3 16,0 0-2-16,-5 0 2 15,5 0 1-15,0-3 2 16,0 3-1-16,0 0 0 16,0 0 0-16,0 0 0 15,0 0-2-15,0 0-2 16,0 0 1-16,0 0-2 16,0 0-1-16,0 0 1 15,9 9 3-15,6 7 1 16,3-2-4-16,3-2 1 0,-2 6 0 15,4-4 2 1,-5 0-3-16,-3-4 1 0,3-2-1 16,-7 2 1-16,0-4-1 15,1 1 1-15,-8-4 0 16,0-1-1-16,1 0 0 16,-5-2 0-16,0 2 1 15,0 1-1-15,2-3-1 16,0 0 1-16,3 0 1 15,-3 0-1-15,3 3 0 16,-5 1 0-16,2-2 0 16,0 1 0-16,0-3 2 15,-2 0-2-15,0 0 0 0,0 1 0 16,0-1 0 0,0 0 0-16,0 0 0 0,0 0 1 15,0 0 0 1,0 0 2-16,0 0 3 0,0 0 0 15,0 0 3-15,2 0-2 16,3-1 3-16,-1-18 0 16,8 0-5-16,-8-1-3 15,5 1-2-15,-1 1 0 16,2 0 1-16,1 3-1 16,-5-2 1-16,4 0 1 15,-6 5-1-15,5-5-2 16,-3 9 2-16,2-2-3 15,-2-1 2-15,-2 4 0 0,1-1 3 16,-5-1-3-16,2 1 0 16,2 1 1-16,4-1-1 15,-2-1 0-15,-4 2 0 16,3 0-3-16,-3 2 3 16,-2 2 4-16,0 2-4 15,2 1 0-15,-2 0-1 16,0 0 0-16,0 0 1 15,0 0-8-15,0 0 2 16,0 0-8-16,0 0-7 16,0 0-22-16,-11 14-93 15,-20-5-107-15</inkml:trace>
  <inkml:trace contextRef="#ctx0" brushRef="#br0" timeOffset="-77930.5">31050 14388 170 0,'0'0'34'15,"0"0"7"-15,0 0 47 16,0 0-1-16,0 0-37 15,0 0-34-15,0 0 36 16,-9 0 18-16,9 0 2 16,0 0-4-16,0 0 18 15,0 0-1-15,0 0-26 16,0 0-2-16,0 0-11 16,0 0-7-16,0 0-6 15,0 0-10-15,0 7-6 16,0 18-15-16,0 9 6 15,0 14 3-15,9 0-5 0,-3 0 1 16,3-1-5-16,0-6-2 16,2-1 4-16,-4-5-4 15,-5-8-2-15,5-4 1 16,-5-9-1-16,3-5-7 16,-5-2-11-16,2-5-24 15,-2-2 4-15,0 0-29 16,0-4-60-16,-2-16-232 15</inkml:trace>
  <inkml:trace contextRef="#ctx0" brushRef="#br0" timeOffset="-77031.66">30985 14558 288 0,'0'0'271'0,"0"0"-216"0,0 0-11 15,0 0 23-15,0 0 9 16,0 0-34-16,-4 0-19 16,4 0 14-16,0 0-5 15,0 0-7-15,0 0-5 16,0 0-9-16,0 0 4 16,11 0 5-16,4 0 8 15,9-3-12-15,8 0-5 16,6 1-6-16,4-2-2 15,2-1-2-15,4 2-1 16,-13 1-3-16,-2 0 2 16,-8 2-1-16,-9-2-3 15,-7 2-8-15,-5 0 5 16,-4 0 7-16,0 0 0 16,0 0 1-16,0-3-2 0,0-4-2 15,0 1-17-15,-6-2-6 16,-4 4 8-16,4-3 2 15,1 2 11-15,1 1-1 16,0-2 5-16,-3 2-3 16,0 0-9-16,-2-2 2 15,3 0 9-15,-3-2 3 16,4 5 0-16,-2-2 1 16,3 3 1-16,2-1-1 15,0 1 2-15,2 0 9 16,0 1 9-16,0 1-4 15,0-2 7-15,0 2-1 0,0-2 1 16,0 2-1-16,0 0-3 16,0 0-6-16,0 0 6 15,0 0-2-15,0 0-6 16,0 0 0-16,0 0-1 16,0 0-6-16,0 14-2 15,0 10 16-15,4 8 11 16,9 6-11-16,-1 2-6 15,-2 2-6-15,2 0-1 16,-5-2-6-16,6-5 0 16,-11-8 1-16,2-9-1 15,-1-5 0-15,-3-10 0 16,0-3 0-16,2 0 0 0,-2 0 0 16,0 0 0-16,5 0 4 15,-5 0-4-15,0 0-5 16,0-16-33-16,0-6-78 15,-5 4-86-15,-13 3-521 16</inkml:trace>
  <inkml:trace contextRef="#ctx0" brushRef="#br0" timeOffset="-55131.09">30664 11107 12 0,'0'0'33'0,"0"0"13"16,0 0-23-16,0 0-8 16,0 0 22-16,0 0 7 15,0 0-40-15,45 50-4 16,-45-48-3-16,2 0-7 16,-2-2 3-16,0 0 4 15,0 0 3-15,0 0 0 16,2 0 0-16,-2 0 1 15,2 0 17-15,-2 0 23 16,0 0 19-16,0 0 6 0,0 0 2 16,5 0 27-16,-5 0-27 15,0 0-28-15,0 0 9 16,0 0-13-16,0 0 3 16,0 0-10-16,0 0-12 15,0 0 7-15,0 0-1 16,0 0-2-16,0 0-7 15,0 0-3-15,0 0 2 16,0 0 0-16,0 0-5 16,0 0-3-16,0 0 1 15,0 0-6-15,0 0 1 16,0 0-2-16,0 0 2 0,0 0-1 16,0 0 0-16,0 0 0 15,0 0 2-15,0 0 0 16,0 0 1-16,0 0 7 15,0 0 1-15,0 0 1 16,0 0 3-16,0 0-7 16,0 0 3-16,0 0 4 15,0 0-1-15,0 0 1 16,0 0-3-16,0 4 3 16,6-1 6-16,10 9-4 15,9-3 19-15,1 3-16 16,1 1-6-16,4-1-8 15,2 1 4-15,4 1-2 16,5 0-2-16,-3-4 8 16,2 2-6-16,-1-4 1 0,2 2 2 15,1-2-7-15,-1 0 3 16,1-3-1-16,-1-1-2 16,0-1 7-16,3 1-4 15,-1 0-1-15,1 3-4 16,-1 1 0-16,-3-2-1 15,-3 3 0-15,-1 1 0 16,-3 0-1-16,-1 2-1 16,0 1 1-16,1-1 0 15,-3 0 2-15,0 2-4 16,-6-2 3-16,2 0-3 16,-9-2 4-16,1 0-2 0,2 0 0 15,-11 0 0-15,4-1 0 16,-3-4 0-16,3-1 0 15,1 1 0-15,3 0 0 16,0 2 2-16,2 0-1 16,5-1-1-16,-3 1 0 15,0-4 0-15,-6-1 0 16,-3 0 0-16,-1-2 2 16,-6 4-2-16,1-4 0 15,-1 3 0-15,4 0 1 16,3-1-2-16,-3 2 2 15,9-1-1-15,-3 4 0 16,-1-1 0-16,1 1 0 0,-1-4 0 16,1 3 0-16,-1 0 0 15,1 0 1-15,-1 0-2 16,-4-4 3-16,-3 0-4 16,-6 0 4-16,-2 0-2 15,2 2 0-15,2-2 0 16,-2-2 1-16,3 0-1 15,-3 0-1-15,0 0 1 16,2 2 0-16,2 1 2 16,-4-3-2-16,2 0 0 15,3 1-1-15,-3 2 1 16,2-2 0-16,4 3 1 16,-1-4-1-16,-3 3 0 0,4-2 0 15,-8 3 0-15,9-2 0 16,-7 2 2-16,4 0-2 15,4-2-2-15,-1 5 2 16,1-5-2-16,-1 0 3 16,-5 1-1-16,-4 1 0 15,3-1 1-15,-3-2-1 16,-2-1 2-16,0 0-2 16,0 0-2-16,0 0 2 15,0 0 0-15,0 0 0 16,0 0 0-16,0 0 0 15,0 0 0-15,0 0-1 0,0 0 1 16,0 0 0 0,0 0 1-16,0 0-1 0,0 0 0 15,0 0-1-15,0 0 1 16,0 0 1-16,0 0-1 16,0 0 0-16,0 0 2 15,0 0-1-15,0 0-1 16,0 0 0-16,0 0-1 15,0 0 1-15,0 0 1 16,0 0-1-16,0 0 0 16,0 0 0-16,0 0 0 15,0 0 0-15,0 0 0 16,0 0 0-16,0 0 0 16,0 0-1-16,0 0 1 0,0 0-2 15,0 0 2-15,0 0 0 16,0 0-3-16,0 0-17 15,0 0-21-15,-7 0-47 16,-6 0 28-16,-5 4-24 16,3 0-57-16,-1-1-144 15</inkml:trace>
  <inkml:trace contextRef="#ctx0" brushRef="#br0" timeOffset="-53623.52">32352 11950 423 0,'0'0'46'0,"0"0"-6"15,0 0 47 1,0 0-28-16,0 0-12 0,0 0-12 16,-10-6 17-16,10 6-11 15,0 0-11-15,0 0-13 16,0 0-1-16,0 0 9 15,0 0-2-15,20 0 3 16,7 11-4-16,9-1-14 16,-1-2 3-16,2 2-10 15,-2-2 5-15,-8-2-6 16,-3 0 0-16,-8-4 2 16,-5 1-2-16,-7-3 1 15,-2 0 1-15,-2 0 5 16,0-9-5-16,0-2-1 15,0-4 0-15,0 6-1 16,0 2 0-16,0 0 2 16,0 0 2-16,0 3-2 0,0 2 4 15,0 2 7-15,0 0-9 16,0 0 3-16,0 0-1 16,0 0-6-16,0 0 0 15,0 0 0-15,0 0 1 16,0 0-2-16,0 0 2 15,0 0-1-15,0 0 0 16,0 0-3-16,0 0 3 16,0 0 0-16,0 0-2 15,0 0 2-15,0 0 0 16,0 0 3-16,0 0-2 16,0 0-1-16,0 0-4 0,0 0 2 15,0 0 2-15,0 0-9 16,0 0 5-16,0 0-6 15,0 0-7-15,0 0-3 16,0 0-7-16,0 0-25 16,-4 0-57-16,-7 0-52 15,-2 0-96-15</inkml:trace>
  <inkml:trace contextRef="#ctx0" brushRef="#br0" timeOffset="-49433.05">32592 12126 580 0,'0'0'54'0,"0"0"4"15,0 0 52-15,0 0 7 0,0 0-69 16,0 0-24 0,0 0 7-16,24-34 1 0,-12 24 3 15,-6 1 6-15,1 2-10 16,-1-4-6-16,0 3 0 15,0-2 5-15,0 0-9 16,-3-2-6-16,-3-2-6 16,0 2 0-16,0-1 2 15,-5-6-11-15,-15 5 1 16,-7 1-1-16,-1 1 0 16,-1 1 0-16,2 8-7 15,0 0 1-15,3 3-1 16,-1 0 0-16,8 0-2 15,1 0 3-15,5 8 4 16,1 1 2-16,4 6-5 0,6 5 2 16,0 0 1-16,0 4 1 15,20 1 1-15,5-4 2 16,6 2 0-16,7-4-2 16,-5 0 4-16,7-4 0 15,-9 2 1-15,-2-2 4 16,-9-3-3-16,-9 2-6 15,-1 0 0-15,-10 4-9 16,0 1 5-16,0 0-4 16,-10 0-1-16,-11-1-1 15,-4-2-14-15,-4-2-5 16,-2-6 20-16,2-4-3 0,0-4-7 16,2 0 6-1,4 0 6-15,6-6 3 0,3-6-2 16,3-8 6-16,9-4 2 15,2-5 4-15,2-6 7 16,32-2 11-16,3 5 3 16,13 2-8-16,-1 4 3 15,-3 8-9-15,-4 2-1 16,-7 4-4-16,-12 6-5 16,-9 2-3-16,-9 4-20 15,-5 0-67-15,0 0-23 16,0 0-196-16,-17 0-265 15</inkml:trace>
  <inkml:trace contextRef="#ctx0" brushRef="#br0" timeOffset="-48685.69">32765 11863 416 0,'0'0'64'16,"0"0"7"-16,0 0 35 16,0 0 6-16,0 0-16 15,0 0-24-15,23-84-29 16,-29 72-27-16,-17-2 2 0,0 1-14 16,-2 2 3-16,-2 3 14 15,0-1-9-15,0 7 1 16,7-3-8-16,-5 0 5 15,5 5 2-15,-2-4-5 16,2 4-6-16,-4 0 11 16,-1 0-3-16,5 2-5 15,-5 14-1-15,0 9 6 16,2 1-3-16,0 3-3 16,3 6-1-16,-5 3 2 15,3 2 2-15,2 0 0 16,0 6-4-16,7 2 0 0,0 0-1 15,1 4-1-15,8-2 1 16,4-3-1-16,0-5 1 16,0-4-1-16,20-5 0 15,7-1 0-15,4-5 1 16,9-3 2-16,2-1 0 16,7-8-3-16,1 0 1 15,-4-8 2-15,1-2 1 16,-3-5-3-16,-4 0 5 15,1 0-5-15,-3-12 3 16,-1-7 1-16,6-3 16 16,1-3-8-16,4-1 7 15,2-5-4-15,-5-1 4 16,-9 0 3-16,4-6-16 0,-20-2 7 16,0-2 0-1,-7-2 0-15,-8 0-4 0,-1 3 0 16,-4 0-1-16,0 2-1 15,-2-2-6-15,-25 2-2 16,-6-1 3-16,-9-2-6 16,-10 4 3-16,-2 4 0 15,-6 7 0-15,-4 7-10 16,-1 9-16-16,-2 8-8 16,-6 3-34-16,-1 24-58 15,3 13-75-15,9 5-565 16</inkml:trace>
  <inkml:trace contextRef="#ctx0" brushRef="#br0" timeOffset="-43800.58">32398 11404 565 0,'0'0'66'16,"0"0"-7"-16,0 0 34 15,0 0 3-15,0 0-39 16,0 0-29-16,0 0 2 0,4-3-2 15,-4 3-3-15,0 0-10 16,0 0 2-16,0 0-7 16,0 4 0-16,0 10 9 15,0 9 14-15,0 0-16 16,0 9-12-16,2 1 0 16,8 3 1-16,1 4-6 15,3 2 1-15,-1-6 0 16,3-2 0-16,-8-9 1 15,1-10-1-15,-1-6 1 16,0-3-2-16,-6-6 3 16,-2 0-2-16,0 0 5 15,0 0 0-15,0 0 3 0,0 0-4 16,0 0 8 0,0 0-4-16,-2 0 4 0,-18 0-13 15,-9 2 3-15,-11 8-6 16,-12 6 3-16,1 6-1 15,-7 4 1-15,7-3 0 16,4-2 0-16,11-3-2 16,14-6 0-16,7-2 2 15,8-8-1-15,7 0-4 16,0-2-2-16,0 0-1 16,0 0-4-16,0 0-29 15,11 0-20-15,7-16-51 16,-7-7-269-16</inkml:trace>
  <inkml:trace contextRef="#ctx0" brushRef="#br0" timeOffset="-40869.53">31631 10912 465 0,'0'0'98'16,"0"0"-15"-16,0 0 20 16,0 0 16-16,0 0-46 15,0 0-18-15,0 0 9 16,0-35-13-16,5 32 5 0,-5 3-17 16,0 0-11-16,0 0-10 15,0 0-11-15,0 0-7 16,0 0-1-16,0 11-5 15,0 10 6-15,0 5 0 16,6 4 0-16,-1 1 0 16,0-1 0-16,1-4 0 15,-4-8 0-15,3-4 0 16,-5-8 0-16,0-4 0 16,0-2 0-16,0 0 0 15,0 0-8-15,0 1-12 16,0 2-2-16,0 0 8 15,0-2 6-15,0 1 6 16,-18-2-2-16,-2 2-5 0,0 0 5 16,0-2-6-16,0 0 7 15,-3 2-1-15,6-2-3 16,-1 2 2-16,2 1 0 16,5 2 3-16,2-3 0 15,3 3 2-15,4-5 0 16,2 0-1-16,-6 0 1 15,6 0 0-15,0 0 0 16,0 0 1-16,0 0 7 16,0 0 8-16,0 0 10 15,6 0-4-15,11 0 4 16,18 0-9-16,13 0 0 16,0 7-7-16,6 0-3 0,-3 2-4 15,-4 1-3-15,-2-2-4 16,-3 2 3-16,-15-3-12 15,-7 0-32-15,-9-3-12 16,-7-4 7-16,-4 0-8 16,0 0-4-16,0-14-169 15,-19-8-55-15</inkml:trace>
  <inkml:trace contextRef="#ctx0" brushRef="#br0" timeOffset="-39794.71">31509 10828 92 0,'0'0'58'16,"0"0"-54"-16,0 0 28 15,0 0 12-15,0 0 38 16,0 0-15-16,-5 0 3 16,5 0-16-16,0 0-18 15,0 0-26-15,0 0-5 0,0 0-5 16,0 0 4 0,0 0-2-16,0 0-1 0,0 0 4 15,0 0 8-15,0 0 10 16,-2 0-3-16,2 0 1 15,0 0 6-15,0 0 5 16,0 0-9-16,0 0-1 16,0 0-8-16,0 0-3 15,0 0-3-15,0 0 0 16,0 0-2-16,0 0 1 16,0 0 1-16,0 0 2 15,0 0-1-15,0 0 0 16,0 0 7-16,0 0-9 15,0 0 4-15,0 0-2 0,0 0 8 16,7 0 7-16,15 0 5 16,5 0-9-16,4 8-10 15,9 0 2-15,4 2-6 16,6 0 4-16,-1 3-1 16,-5-2-1-16,-4 1-5 15,-9 0-1-15,-10-6-1 16,-11 1-1-16,-4-7 0 15,-4 0 2-15,-2 1-1 16,0-1 3-16,0 0-1 16,0 0 6-16,2 2-3 15,-2-2-3-15,2 0 0 16,-2 0-3-16,0 0 3 0,0 0-2 16,0 2-1-16,0-2 0 15,0 0-23-15,0 0-40 16,-2 5-33-16,-14 0-65 15,1-1-37-15</inkml:trace>
  <inkml:trace contextRef="#ctx0" brushRef="#br0" timeOffset="-14253.9">31631 15570 251 0,'0'0'159'0,"0"0"-142"16,0 0-15-16,0 0 56 15,0 0 24-15,0 0-50 16,0 0-29-16,0 0 8 16,0 0 13-16,7 0 9 15,-7 0-1-15,4 0 1 16,-4 0 23-16,0 0 10 16,2 0-5-16,-2 0-27 0,0 0-7 15,0 0-6-15,0 0-18 16,0 0 5-16,0 3-8 15,0 3 2-15,0-1-2 16,0-2 0-16,0 1-2 16,-4 0 2-16,2-3 0 15,0 10-7-15,-9-7 5 16,4 2 0-16,-4-4-3 16,2-2 5-16,7 4 0 15,0-4 0-15,2 0 5 16,0 0-4-16,0 0 1 0,0 0 2 15,0 0 2 1,0 0-2-16,0 0 5 0,0 0 4 16,0 0 3-16,0 0-3 15,0 0-2-15,0 0-2 16,0 0-2-16,0 0-2 16,0 0 5-16,0 0-2 15,0 0 0-15,0 0-1 16,0 0 2-16,0 0 2 15,0 0 1-15,0 0 2 16,0 0-2-16,0 0 1 16,0 0-3-16,0 0 5 15,0 0-10-15,0 0-3 16,0-6-1-16,2 0 0 0,2 0 0 16,-2-3 1-16,3 0 2 15,3 1 0-15,0-1-2 16,5 0 0-16,-9 5 1 15,3-3 3-15,2 0 0 16,0 1-2-16,-3-1 0 16,1 1 0-16,0 1-1 15,2-3-2-15,-3-4 0 16,6 1 3-16,1-2-3 16,-2-1 5-16,0-1-2 15,2 1-1-15,-1 0-1 16,-1 0 4-16,2 0-3 15,-1 0-3-15,-2-4 2 0,4 0-2 16,-3-2 0 0,2-2 1-16,1-2 3 0,6 0-4 15,-2 0 0-15,2-1 0 16,-3 1 0-16,-1 2 3 16,-3 0-2-16,1 2-1 15,-1 0 0-15,-1 0 0 16,-1-4 0-16,2 0 3 15,-2 0-3-15,2-1 5 16,-1 4-1-16,-1-4-4 16,0 4 3-16,3-5 3 15,-4 0-5-15,4 2-1 0,-1 2 2 16,-2-1 4-16,3 3-5 16,-3-1 5-16,3-4-6 15,-6 6 9-15,-1 0-7 16,1-1-1-16,2 4 5 15,1-2-6-15,0 2 2 16,-4-2-2-16,2 2 3 16,-1 0 2-16,4-5-4 15,-1 4-1-15,0-3 1 16,0-1 2-16,2 2 0 16,-1-1-3-16,-3 1 0 15,-3 5 2-15,1 5 0 16,-5-5-2-16,0 1 3 15,8-2-2-15,-6-2 0 16,2 0 0-16,1-4 2 0,5 1-2 16,-6-2-1-1,1 0 2-15,1 2-2 0,2 0 1 16,-4 2 0-16,1-2 1 16,-1 2 1-16,2 2 1 15,-2 0 1-15,-4 4-5 16,3 5 3-16,-5 2-3 15,0 5 0-15,0 0 2 16,0-2-4-16,6-8 3 16,4-7-1-16,3-2 0 15,0-6 0-15,3 4 0 16,-3-4 2-16,0 1-1 0,-2 0-1 16,1 0 3-16,-6 0-3 15,3 2 0-15,-2 2 3 16,-1 0-3-16,2 2-1 15,-8 4 1-15,2-4 1 16,2 1-1-16,5 3 0 16,-7-1 2-16,0 1-1 15,2-4-1-15,2 0 0 16,-2 0 0-16,2-3 1 16,-4 4 0-16,3-2-1 15,-3 4 0-15,-2-4 0 16,2 3 3-16,6-2-3 15,-8 1 0-15,6 2-3 16,-4-2 6-16,0 6-6 16,3-4 3-16,-3-5 0 0,2 5 5 15,4-1-4-15,-6-2 0 16,2-3 0-16,-2-2 0 16,3 0 2-16,-3 6-3 15,0-4 0-15,2 8 1 16,-2-1 0-16,0-5-1 15,2 6 0-15,2-1 2 16,1-3-2-16,-3 2 0 16,-4 0 0-16,2-1 0 15,2 0 0-15,-4 0 0 0,0-3-3 16,0-2 6 0,0 1-6-16,0-2 5 0,0 2-3 15,0 2 2-15,2 1 1 16,-2-3-2-16,0 5-2 15,0-3 2-15,3 0 0 16,2 1 1-16,-1-1-1 16,1 0 3-16,1 1-3 15,-4 1-2-15,3 1 2 16,-3 3 0-16,-2 2 0 16,3 0 0-16,-1 1 1 15,2-2-2-15,1 3 1 16,-3 2 0-16,2 2 0 15,-4 1-2-15,2 3 1 16,3 0 1-16,-5 0 0 0,0 0 0 16,0 0 1-16,0-5-1 15,0-2 2-15,0 0-2 16,0 0 0-16,0 0 0 16,4-1-2-16,-1-2 3 15,1 3-2-15,1-4 1 16,-3-1 0-16,0 1 0 15,-2 2 1-15,0 1-1 16,0 4 0-16,2-2 0 16,-2 4 1-16,7-2-1 15,-7-1-1-15,0-4 1 16,0 1 0-16,0 0 1 0,0-1-1 16,4 4 0-1,-4-4 0-15,0 2 0 0,0 1 0 16,0 0-1-16,0-1 1 15,2 1-1-15,3 1 1 16,-5 0 1-16,0 3 0 16,0 2-1-16,0 0-2 15,0 0-3-15,0 0 1 16,0 0 0-16,0 0 1 16,0 0-5-16,0 0 5 15,0 2-1-15,-11 17 1 16,-7 3 3-16,-2 0 1 15,0 2-1-15,7-2 0 0,-12 4-2 16,0-2 2 0,4 2-1-16,-8-2-1 0,2-1 0 15,11-3 0-15,1-3 3 16,1-1-2-16,3-6 2 16,4-4-3-16,3-6 5 15,1 0-3-15,3 2 0 16,0 0 0-16,0-2 0 15,0 0 2-15,0 0 0 16,0 0 0-16,0 0 0 16,0 0 0-16,0 0-2 15,0 0 0-15,3 0 9 16,8-2-2-16,2-11-1 16,7-4-5-16,3 3 3 0,-2-2-3 15,0 0 1-15,-1 2-1 16,-7 0-1-16,3 0 5 15,1 3-4-15,2-1 0 16,1-1-1-16,-3 3-1 16,-3 2 1-16,-5 2 1 15,-3 2 1-15,-1-1-1 16,-5 5-1-16,0-1 2 16,0 1 3-16,0 0-3 15,0 0 0-15,0 0-2 16,0 0 1-16,0 0-1 15,0 0 0-15,0 0 0 16,0 0 1-16,0 0 0 0,0 0-2 16,0 0 1-1,0 0-2-15,0 0 1 0,0 0-1 16,0 0 1-16,2 8-3 16,9 14 4-16,9 7 1 15,5 6-1-15,-1 5 1 16,3 1 1-16,7 0-2 15,-1-4 0-15,-2-7-1 16,-6-4-1-16,-10-8 2 16,-10-7 1-16,-3-6 1 15,3-3 0-15,-5-2-1 16,2 0 1-16,2 0 0 0,-2 0 1 16,-2 0 0-16,5 0-2 15,-5 0-1-15,0 0 1 16,0 0 1-16,0 0-2 15,0 0 0-15,0 0-18 16,0 0-42-16,-11 0-50 16,-12 10-163-16,-1 10-438 15</inkml:trace>
  <inkml:trace contextRef="#ctx0" brushRef="#br0" timeOffset="-12553.66">32462 14645 526 0,'0'0'89'0,"0"0"-46"16,0 0 23-16,0 0 31 16,0 0-52-16,0 0-27 15,0 0 4-15,-10-12 18 16,26 12 7-16,9 0 7 15,12 0-16-15,1 0 5 0,4 0-4 16,1 0-11 0,-8 0-7-16,1 0-7 0,-7 0-6 15,-7 0-7-15,-7 0-1 16,-10 0 0-16,-5 0-24 16,2 0-26-16,-2 0-12 15,0 0-14-15,0 0-23 16,-13 0-104-16,-6 0-151 15</inkml:trace>
  <inkml:trace contextRef="#ctx0" brushRef="#br0" timeOffset="-12067.79">32645 14616 475 0,'0'0'168'0,"0"0"-71"0,0 0 8 15,0 0 2-15,0 0-51 16,0 0-19-16,-4 2-7 15,4 8 33-15,0 7 10 16,0 0-31-16,0 3-17 16,0 2-7-16,0 4-8 15,0 10 9-15,0-2-2 16,0 3-8-16,0-2-4 16,0 0 1-16,0-3-3 15,0-4-1-15,0-7 0 16,0-6 3-16,4-7-3 15,4-6 4-15,-8-2 5 16,0 0 2-16,0 0 1 0,0 0-9 16,0 0-1-16,0 0-4 15,0 0 1-15,0 0 3 16,0 0-2-16,-12 0-1 16,-10-5-1-16,-5-6 0 15,-6-3 0-15,-3-2 0 16,-6 6 0-16,4-2 0 15,5 6-1-15,8 0-1 16,13 3 4-16,6 0-2 16,6 3 0-16,0 0 1 15,0 0-2-15,0 0-1 16,0 0 1-16,0 0-5 0,0 0 1 16,0 0-18-1,0 0-23-15,0 0-119 0,6-4-323 16</inkml:trace>
  <inkml:trace contextRef="#ctx0" brushRef="#br0" timeOffset="6011.68">27409 8770 812 0,'0'0'63'0,"0"0"-10"16,0 0 3-16,0 0 1 16,0 0-24-16,0 0-17 15,0 0-8-15,0 12-7 16,0 31 1-16,0 13 32 16,0 10-9-16,0 2-22 15,-2-5-2-15,-10-13-1 16,4-12-2-16,6-15-15 15,-5-14-27-15,7-9-6 16,0 0 15-16,0-26-1 16,0-18-153-16,0-13-20 15,0-4 36-15,0 2 14 16,2 5 2-16</inkml:trace>
  <inkml:trace contextRef="#ctx0" brushRef="#br0" timeOffset="6262.12">27409 8770 181 0,'-16'-19'202'15,"24"-6"-41"-15,-4 4-55 16,7 1-19-16,3 3-3 15,1 3-15-15,5 5-22 16,3 2-18-16,8 1-2 16,9 6-5-16,4 0 3 15,-1 0-14-15,-8 6-9 16,-10 17-2-16,-16 2 0 16,-9 6 0-16,0-1 2 0,-27 0-2 15,-15-2-3-15,-1-5-4 16,1-2 3-16,9-3-9 15,8-2-24-15,10-4-32 16,7-1-42-16,8-4-47 16,0-5 7-16,34-2-64 15,4 0-18-15</inkml:trace>
  <inkml:trace contextRef="#ctx0" brushRef="#br0" timeOffset="7695.92">27679 8915 170 0,'0'0'138'0,"0"0"17"15,0 0-60-15,0 0-36 16,0 0-27-16,0 0 34 15,83 66 55-15,-86-48-29 16,-12 2-48-16,4-3-7 16,6-5-5-16,-2-3-21 0,5-5-2 15,2-1-4-15,0-3-2 16,0 0 6-16,0 0 3 16,0 0-3-16,0 0 4 15,0 0 4-15,0 0 4 16,0 0-7-16,0-14-14 15,0-4-1-15,18 1-2 16,4 4-7-16,7 3-2 16,2 3 0-16,3 7 9 15,0 0-2-15,-11 0 2 16,0 0 3-16,-9 14-4 0,-1 0 2 16,-9-2 0-1,-2 2 1-15,3-3 1 0,-5-1-2 16,0-2 1-16,0-5 1 15,0 1 0-15,0-1 0 16,0-3 0-16,0 0-1 16,5 0-4-16,8 0 5 15,9 0 0-15,0 0 1 16,3-9-2-16,-7-4 2 16,-5-2-1-16,-6 1 0 15,-7 0 3-15,0 0-1 16,0 0-2-16,-5 5 0 15,-8 0-2-15,-3 6 0 16,-1 0-4-16,3 3-13 16,-1 0 9-16,8 0-4 0,3 0 4 15,4 0 5 1,0 0 5-16,0 0 0 0,0-2 2 16,0 2-2-16,0-2 0 15,0 0 1-15,0-2 0 16,0 2 6-16,0 0 5 15,0-1 0-15,0 3-4 16,0 0-3-16,0 0-1 16,0 0 0-16,0 0-4 15,0 0 0-15,0 0 0 16,0 0-1-16,0 0-1 16,0 7 1-16,0 6 1 0,0-1 0 15,6-3-1 1,1-2 1-16,-1-4 1 0,1-1 0 15,5-2 1-15,-2 0 1 16,4 0 5-16,1 0-4 16,-1-5 6-16,-5-8-9 15,-7-1 11-15,-2 0-7 16,0 0-4-16,0 2-1 16,0 2 2-16,0 4 0 15,-2 0-2-15,-10 2-5 16,-3 2-6-16,4 0-4 15,2 2 9-15,0 0 1 16,5 0-1-16,2 0 3 16,-3 0-2-16,5 0 3 15,0 0-2-15,0 0-4 0,0 4 6 16,13 3 1-16,10-4 1 16,6 3 0-16,0-3 1 15,-2-2 2-15,-6 1-1 16,-5-2-1-16,-5 2-1 15,-7-2 0-15,-4 2 2 16,0 0-2-16,0 1 1 16,0 2-1-16,0 9 3 15,0 6-2-15,0 10 1 16,0 7 2-16,6 7-1 16,-6 2-2-16,2 5-1 15,0 4 0-15,-2-1 4 0,0-4-4 16,0-5 0-16,0-8-2 15,0-11 1-15,0-5 2 16,-4-12-3-16,-2-2 6 16,2-7-3-16,-2 0 4 15,-5-12-5-15,-1-18-2 16,6-9-11-16,-3-7 8 16,9-1-5-16,0 1 8 15,2 11 0-15,21 3 2 16,6 2-7-16,4 6 4 15,5 2-1-15,-1 1 3 16,5 2 1-16,-1-2-2 16,-1 2 2-16,0 0 0 0,-11-1 0 15,-9 2 0 1,-4 1 2-16,-9-3 1 0,-7 3 2 16,0 3 1-16,-5 2-1 15,-15 6 1-15,-5 2-5 16,3 4-2-16,-2 0-3 15,6 4-2-15,7 16-1 16,1 6 4-16,10 9-2 16,0 0 3-16,0 2 2 15,8-3 0-15,9-8-1 16,6-3-1-16,-3-9-8 16,9-5-45-16,4-9-24 0,9 0-37 15,8 0-56-15,-8-21-102 16,3-1-16-16</inkml:trace>
  <inkml:trace contextRef="#ctx0" brushRef="#br0" timeOffset="8103.72">28838 8993 344 0,'0'0'203'0,"0"0"-87"15,0 0 13-15,0 0-32 16,0 0-37-16,0 0-34 16,0 0-8-16,-56-15-13 15,54 40-1-15,2 6-4 16,0 0 0-16,0 1 4 15,14-3-5-15,8-7 1 16,-2-8-2-16,9-7 2 16,4-7 1-16,5 0 0 15,0-7 2-15,5-22-1 16,-8-5 1-16,-6-8-2 0,-6-9 1 16,-15-8 2-16,-3-2 0 15,-5 0-6-15,0 9 4 16,-7 10 0-16,-9 16 19 15,5 7 0-15,3 11-7 16,1 5-14-16,2 3 0 16,1 0-2-16,-3 15-5 15,7 19 7-15,0 12 2 16,0 9-2-16,7 3 1 16,9 3-1-16,-1-6 0 15,-1 2 2-15,-1-12-2 0,-2-8 1 16,2-11-2-16,0-10-2 15,-5-7-39-15,-2-9-33 16,1 0-115-16,-7-21-52 16</inkml:trace>
  <inkml:trace contextRef="#ctx0" brushRef="#br0" timeOffset="8322.06">28946 8903 592 0,'0'0'233'0,"0"0"-167"16,0 0-38-16,0 0 20 16,0 0 0-16,0 0-7 0,133-14-14 15,-71 8-17-15,-6 2-2 16,-7 2-2-16,-18-1-6 16,-13 1 0-16,-9-3-18 15,-9 1-32-15,-34-6-28 16,-26-3-168-16,-22 1-196 15</inkml:trace>
  <inkml:trace contextRef="#ctx0" brushRef="#br0" timeOffset="8480.29">28310 8767 851 0,'0'0'112'15,"0"0"-68"1,0 0 14-16,0 0 7 0,0 0-40 15,0 0-25-15,-7-43-17 16,5 41-87-16,-7 2-250 16</inkml:trace>
  <inkml:trace contextRef="#ctx0" brushRef="#br0" timeOffset="9080.43">29790 9172 737 0,'0'0'92'0,"0"0"-84"16,0 0-7-16,0 0 15 16,0 0 49-16,0 0-20 15,103-66-3-15,-90 54-6 16,1 1 0-16,-10 8-12 16,-2-2-1-16,0 3-2 15,-2 2-4-15,0 0-11 0,0 0-6 16,0 0 0-1,0 12-5-15,0 11 5 0,0 2 4 16,0-1-3-16,0-4-1 16,0-8 1-16,0-5-1 15,0-3 0-15,0-4 1 16,5 0 1-16,3 0 7 16,13-18 11-16,8-8-11 15,0-8-9-15,0 2 1 16,-9 3-1-16,-3 11 0 15,-6 7 0-15,-3 8 0 16,-8 3 0-16,0 0-2 16,0 0-8-16,2 19-1 0,2 8 11 15,5 2-1 1,0-5-3-16,2-7-9 0,-2-6-14 16,-1-5-10-16,4-6 4 15,1 0-13-15,3-12-58 16,7-16-147-16,-8-7 26 15,1-9-129-15</inkml:trace>
  <inkml:trace contextRef="#ctx0" brushRef="#br0" timeOffset="9267.71">30296 8833 518 0,'0'0'104'0,"0"0"-42"16,0 0 39-16,0 0-30 0,0 0-36 15,0 0-18-15,0 78 33 16,0-20-14-16,0 7 26 15,0 5-27-15,0-2-4 16,0-5-28-16,-4-8-3 16,-5-15-23-16,2-12-24 15,2-9-61-15,5-15-107 16,0-4-90-16</inkml:trace>
  <inkml:trace contextRef="#ctx0" brushRef="#br0" timeOffset="9728.53">30443 8964 938 0,'0'0'40'0,"0"0"-40"16,0 0 0-16,0 0 31 16,-14 105 7-16,14-63-18 15,0-8-11-15,0-3-4 16,0-13 0-16,0-6-3 15,6-8 9-15,0-4 20 16,9 0 38-16,10-21-24 16,0-12-35-16,4-4 0 15,-14 5-4-15,1 6-4 16,-10 11 0-16,-1 7-2 16,-5 6-1-16,0 2-1 15,0 0-13-15,0 21-22 0,0 12 33 16,2 3 2-16,7 0 2 15,9-7 0-15,0-5 1 16,1-4 1-16,6-11-2 16,0-9 5-16,2 0 8 15,2-6 18-15,2-20-19 16,-4-10-3-16,-10-7-2 16,-10-5 0-16,-7 1-3 15,-11 4-2-15,-31 9-2 16,-10 5-9-16,-4 15-46 15,6 11-53-15,7 3-64 16,14 0-298-16</inkml:trace>
  <inkml:trace contextRef="#ctx0" brushRef="#br0" timeOffset="10632.22">31364 9206 404 0,'0'0'105'0,"0"0"-51"15,0 0 42-15,0 0 50 16,0 0-5-16,0 0-85 16,22-8-15-16,-11-10-19 15,-4-6 9-15,0-1-4 16,-7-7-7-16,0 4-18 15,0 0 3-15,-18 9-5 16,-11 8-5-16,-7 9-10 16,-6 2-12-16,-5 13 8 15,7 16 9-15,7 8-14 16,8 4 11-16,11-3 13 0,14 1-2 16,0-5 2-16,10-8 0 15,19-8 0-15,4-6 5 16,7-12 22-16,2 0-11 15,5-5-3-15,-3-24 0 16,-5-9-9-16,-4-6 4 16,-8-12 3-16,-4-10-6 15,-8-6-4-15,-4-5 0 16,-11 5-2-16,0 10 1 0,0 9 0 16,0 15 0-1,0 15 0-15,0 10 0 0,0 10-3 16,-5 3-18-16,-3 2-28 15,-3 31 30-15,-1 16 19 16,1 11-1-16,5 9 2 16,4 8-1-16,2 1 0 15,0-6 2-15,0-7 11 16,4-14 12-16,7-10-8 16,0-15-13-16,5-8 7 15,2-10 2-15,6-8 11 16,9 0-1-16,10-20-10 15,-1-16-13-15,-1-15 0 16,-6-7-1-16,-8 0-3 16,-10 10-10-16,-7 18 6 15,-8 14 7-15,-2 10-1 0,0 6-20 16,0 0-43-16,-16 19 23 16,1 14 36-16,1 7 5 15,10 6 1-15,4 0 0 16,0 0 2-16,0-9-2 15,13-5 0-15,7-8 0 16,7-10-2-16,6-12 1 16,1-2-32-16,-1-5-62 15,-6-26-169-15,-11-5-248 16</inkml:trace>
  <inkml:trace contextRef="#ctx0" brushRef="#br0" timeOffset="10814.49">31694 8791 869 0,'0'0'32'16,"0"0"-30"-16,0 0 0 16,0 0 3-16,0 0-5 15,0 0-2-15,91-26-117 16,-80 42-210-16</inkml:trace>
  <inkml:trace contextRef="#ctx0" brushRef="#br0" timeOffset="13151.11">32057 9166 717 0,'0'0'161'15,"0"0"-103"-15,0 0-11 16,0 0 9-16,0 0-25 16,0 0-14-16,83-101-7 15,-77 74 10-15,-1 0-5 16,-5 4-2-16,0 4-6 16,0 9 16-16,-7 6-5 15,-13 4-18-15,-9 0-9 0,0 9 0 16,-5 12 6-16,5 5-3 15,8 6 2-15,7 5 0 16,5-2 4-16,9 2-2 16,0-5 2-16,0-4 0 15,7-5 0-15,13-9 2 16,2-5 4-16,7-9 11 16,0 0-2-16,7 0-4 15,0-16-4-15,-3-8 4 16,-2-5-5-16,-6-6 1 15,-6-1 0-15,-7 5-6 16,-3 12 0-16,-9 8 0 16,0 7-1-16,0 4-5 0,0 0-34 15,0 0-16 1,0 8 34-16,-11 13 11 0,6 3 8 16,5-2-2-16,0 2 1 15,0-4 3-15,16-3-2 16,2-3 1-16,6-9 1 15,5-5 0-15,6 0-1 16,2 0 1-16,0-12 4 16,-3-7 0-16,-12-6 9 15,-2-8 3-15,-13-4-11 16,-3-4 1-16,-4 3-6 16,0 4 5-16,-22 12-2 15,-9 7-3-15,-3 13-8 16,1 2-7-16,2 0 13 0,6 11-7 15,5 13-3-15,9 6 10 16,6 4-4-16,5 5 6 16,0-1 0-16,0-6 0 15,16-6 0-15,-2-8-1 16,3-9 1-16,1-2 11 16,7-7 19-16,2 0-10 15,2 0-9-15,-4-12-4 16,0-8 13-16,-4-2-4 15,-8-4-1-15,-4 2-7 16,-2 8 3-16,-3 6 5 16,-2 7-1-16,-2 3-11 15,0 0-4-15,0 8-12 0,0 27 4 16,-11 14 6 0,4 16 1-16,3 9-1 0,-1 4 4 15,1 5-2-15,0-5 0 16,-3-8-1-16,-2-12-1 15,-2-14 2-15,-4-13 2 16,-1-12-2-16,-5-7-9 16,0-7-31-16,-2-5 17 15,0 0 2-15,1-14-5 16,7-20 11-16,11-10 4 16,4-14-3-16,0-7 14 15,19-1-10-15,20 4 1 0,5 9 5 16,3 11 2-16,-1 6 2 15,-3 6 2-15,-1 2-1 16,2 1 9-16,-3 6 2 16,-5 1 0-16,-7 0 0 15,-16-1 5-15,-6 2-4 16,-7-1 1-16,0 1-6 16,0 0-6-16,-7 2-2 15,-6 7-2-15,-6 5-11 16,4 5-22-16,3 0 7 15,4 0 12-15,8 0 5 16,-2 0 0-16,2 0 3 16,0 0 6-16,0 8 0 15,0 1 0-15,0 3 2 0,0 3 0 16,4-1-1-16,6 3 1 16,-4 2 0-16,1 1 0 15,3-1 0-15,-2 1 0 16,3-1 0-16,-3-3 0 15,4-2 0-15,1-5 4 16,3-6-8-16,1-3 8 16,12 0-6-16,5 0 4 15,3-16-2-15,6-6 0 16,-3-4 7-16,0-6-5 16,-9-6 1-16,-8-1-3 0,-17 3 6 15,-6 9-4 1,0 4 0-16,-17 11-2 0,-10 6-6 15,-6 6-10-15,-7 0 15 16,9 4-1-16,2 16 1 16,8 5 0-16,13 4 1 15,0 1 0-15,8 0 1 16,0-1 1-16,0-7 8 16,10-6 4-16,5-6 1 15,3-6 21-15,7-4 1 16,8 0-8-16,3 0-4 15,6-16-18-15,-4-4-4 16,-2 0-3-16,-7-3 0 16,-10 5 5-16,-5 4-2 15,-10 5-2-15,-2 6 0 0,-2 2-1 16,0 1-8-16,0 0-13 16,0 1-6-16,-2 15 15 15,-4 3 12-15,2 4 0 16,-2 0-3-16,6-4 3 15,0-2 2-15,0-9-2 16,0-4 0-16,0-4 1 16,10 0 2-16,9 0 4 15,4-12-3-15,2-10-4 16,-5-2-1-16,-7-10-1 0,-4-3-1 16,-3 5-9-1,-6 9-11-15,0 9 14 0,0 11 8 16,0 3-3-16,0 0-6 15,0 0-4-15,0 10 10 16,0 17 2-16,0 1 3 16,0-3-1-16,-2-1 1 15,2-5 10-15,0-6 6 16,0-8-1-16,0-1-3 16,0-4-3-16,0 0 2 15,2 0-3-15,21-14 9 16,1-6-18-16,3-4 0 15,0-2 0-15,-2 4 0 16,-8 5-6-16,-5 10 3 16,-6 4-2-16,-6 3 2 0,0 0-2 15,0 0-3 1,0 0-4-16,0 18 12 0,-4 7 0 16,-6-2 3-16,4-2 0 15,1-7 10-15,3-8-8 16,2-5-1-16,0-1 1 15,0 0-1-15,0 0 5 16,2-1 4-16,21-16-8 16,2-9-5-16,3-2 0 15,-4 2-2-15,-5 8-15 16,-4 9 11-16,-13 4 3 16,1 5 2-16,-3 0-16 15,0 0-5-15,0 17 10 16,-7 10 12-16,-6 1 0 0,1 0-1 15,1-7 1-15,7-12 0 16,4-2 0-16,0-5 0 16,0-2 1-16,0 0 9 15,15-10-9-15,19-12-1 16,13-1-2-16,-4 4 1 16,-8 7-2-16,-8 6 3 15,-12 3-2-15,-9 3-1 16,-6 0-4-16,0 22 7 15,0 5 0-15,-13 3 2 16,0 0 5-16,4-4-5 16,0-4-1-16,3-5 1 15,4-6-4-15,-1-7 0 0,3-2-29 16,0-2-72-16,0 0-205 16</inkml:trace>
  <inkml:trace contextRef="#ctx0" brushRef="#br0" timeOffset="24880.8">22905 1951 786 0,'0'0'145'0,"0"0"-116"15,0 0-8-15,0 0 14 16,0 0 0-16,0 0-6 16,0 0 0-16,6 0-3 15,-6 0-7-15,0 0 0 0,0 0-1 16,0 0-12 0,0 2 8-16,4 4-13 0,3 2 2 15,7 1 15-15,-3 3-14 16,-3 2 5-16,6 3 3 15,-1 1-6-15,1-4-1 16,-1 0 4-16,0-2-1 16,-1-2-5-16,-8-2 6 15,5-4-6-15,-5-2 1 16,-4-2 0-16,0 0 2 16,0 0 1-16,0 0 3 15,0 0-2-15,2 0 12 16,3 0-13-16,13-9 9 15,15-23-1-15,14-9-8 0,16-2-5 16,-1 2-1-16,0 11-1 16,-8 6 1-16,-12 7 0 15,-11 8-1-15,-15 5-1 16,-7 2 1-16,-7 0 4 16,-2 2-4-16,0 0-1 15,0 0 1-15,0 0 4 16,0 0-4-16,0 0-3 15,0 0 2-15,0 0-3 16,0 0-4-16,0 0-18 16,0 0-22-16,0 5-118 15,-2 7-115-15,-16-2-262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4:15:40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22541 9194 909 0,'0'0'100'16,"0"0"-31"-16,0 0-29 15,0 0 19-15,0 0-17 16,0 0-25-16,0 0-11 16,65 20 25-16,-15-12-6 15,13-2-8-15,-5 1-14 16,-7-7-2-16,1 0 0 15,-10 0-1-15,-11 0 0 16,-6 0 2-16,-12 0-2 16,-11 0-2-16,1 0 2 15,-3 0-4-15,0 0-8 0,0 0-7 16,-5 0-7-16,-15-15-28 16,0 1 23-16,2-6 13 15,-2 0-7-15,4-2 20 16,1 2 5-16,9 2 1 15,-6 8 0-15,10 1 25 16,-5 7 19-16,5 2 6 16,2 0-12-16,0 0-9 15,0 0-17-15,0 0 1 16,0 0-14-16,0 0 0 16,13 5-5-16,16 13 5 15,4 2 6-15,4-3-6 0,-2 2 0 16,-1-7 0-16,-10-4 6 15,0-3-5 1,-1-5 2-16,-15 0 8 0,2 0-4 16,-10 0-2-16,0 0 4 15,0 0 9-15,0 7 2 16,-12 12-9-16,-21 18-1 16,-21 18-5-16,-5 12-5 15,3 3-3-15,0-8-77 16,16-17-175-16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4:05:53.8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1391 962 150 0,'0'0'456'16,"0"0"-339"-16,0 0 8 15,0 0-40-15,0 0-35 16,0 0 17-16,0 0-8 15,8 0-18-15,-3 0-10 16,-1 0 4-16,1 0 6 0,0-6 3 16,-5-2-12-16,2-5-8 15,0-6-16-15,-2 1-4 16,0-3-4-16,0 4 1 16,0 1-1-16,0 2 3 15,-4 3-6-15,-10 6 2 16,1 5-4-16,-10 0-2 15,-4 0-2-15,-4 20-3 16,2 11-8-16,4 0-6 16,10 1 9-16,9-2 9 0,6-5-4 15,0-10 1 1,0-3 4-16,6-6-1 0,5-6 8 16,3 0 2-16,3-8 7 15,8-21 16-15,4-6 3 16,-2 0-13-16,-5-2 2 15,-4 7-8-15,-7 7-2 16,-6 10 0-16,-5 7 1 16,0 6 5-16,0 0 1 15,0 0-13-15,0 0-1 16,0 6-6-16,0 14 4 16,0 5 1-16,0 4-1 15,10-6 1-15,1 2-4 16,3-11-4-16,-3 0-20 15,3-8-30-15,3-6-38 0,4 0-5 16,1-4-90-16,-2-12-233 16</inkml:trace>
  <inkml:trace contextRef="#ctx0" brushRef="#br0" timeOffset="750.55">1636 611 182 0,'0'0'541'16,"0"0"-396"-16,0 0-41 0,0 0-51 15,0 0 9-15,-60-120-7 16,39 99 31-16,-6 6-46 16,-2-1-10-16,-11 7 4 15,-6 3-17-15,-10 6 0 16,-8 0-11-16,-6 20 0 16,3 12-6-16,5 3 2 15,8 7-1-15,8 4-2 16,3 8 0-16,8 5-1 15,8 5 1-15,7-2 1 16,13 0-1-16,7-4 0 16,0-1 1-16,31-3-1 0,10-2 1 15,9-6-1 1,8-7-1-16,7-7 2 0,7-13-2 16,3-5 4-16,4-12-4 15,-2-2 2-15,-1 0 0 16,-9-18-1-16,-9-11 2 15,-6-3-1-15,-13-9 0 16,-10-2 2-16,-10-3 0 16,-13-2 2-16,-6-8 6 15,0-6 0-15,-12-5 5 16,-13-8-14-16,-4-1 4 16,-5 5-1-16,-2 13-2 15,0 16-2-15,-4 12-1 0,-3 12 0 16,-3 12-8-1,-5 6-36-15,-3 18-78 0,1 22-152 16,2 4-395-16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4:15:36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1192 574 409 0,'0'0'173'16,"0"0"-104"-16,0 0 5 15,0 0-13-15,0 0-27 16,0 0-28-16,0 0-5 15,0-1-1-15,0 1 0 16,0-1 0-16,0 1 0 0,0-3 2 16,0 3 4-16,0-2 9 15,2 2 29-15,-2 0 0 16,0 0-7-16,0 0 8 16,0 0-3-16,0 0-13 15,0 0 5-15,0 0-11 16,0 0-13-16,0 6 0 15,0 18 7-15,0 9 5 16,0 6-7-16,0 2-5 16,-4-4 0-16,-3-2-4 15,1-7-3-15,1-4-3 16,-2-2 0-16,7-6 0 0,-2-6 2 16,2-4-2-16,0-2 0 15,0-2 0-15,0-2 3 16,0 0-3-16,0 0 0 15,0 0 2-15,0 0 2 16,0 0-3-16,0 0 2 16,0 0-2-16,0 0 1 15,0 0-2-15,0 0 0 16,0 0-2-16,0 2 1 16,-2-2-8-16,2 0-1 15,0 2-1-15,0-2-4 16,0 0 3-16,0 0-11 15,0 0 9-15,0 0-5 16,0 0-4-16,0 2-5 16,0 0 10-16,0 2-21 0,-3 0-3 15,3 0 9-15,-2 0 0 16,2-1-27-16,0 0-23 16,0 1-16-16,0-4 25 15,0 2-15-15,0-2 19 16,0 0 58-16,0 0 12 15,0 0 38-15,0 0 34 16,0 0 0-16,0 0 7 16,0 0 14-16,0 0-3 15,0 0-27-15,0 0-16 16,0 0-3-16,0-4-18 16,0-1 0-16,0-2-5 0,0 2 5 15,0-2-6 1,2 3-3-16,3 0-4 0,-1-2 9 15,4 2-10-15,-6 0 1 16,2 1-3-16,3 0-3 16,-1 1 0-16,4-2-5 15,0 2-2-15,-1 1 1 16,5-1 0-16,-1-1 0 16,1 1 6-16,3 0-6 15,-1 0 0-15,4-1 4 16,-2 0-4-16,0 1-1 15,-3 2 2-15,-1 0 0 16,-1 0-2-16,-2 0 0 0,-2 0 1 16,0 0 0-16,2 0 0 15,-2 2-1-15,0 1 0 16,-3 2 0-16,1 2 0 16,-3-2 0-16,4 1-1 15,-2 2 1-15,-4-2-1 16,3 0 1-16,-3 3 0 15,-2-2 0-15,0-1 0 16,0 1 2-16,0-4 0 16,0 3-2-16,0 0 0 15,0 0 8-15,0 0-3 16,0-1-5-16,-4-4 6 0,-5 3-5 16,-1 3 0-16,-1-4 2 15,-1 3 1-15,-2-1-2 16,-1-2-1-16,-4 1 0 15,4-2 0-15,-1-2-1 16,3 0 2-16,-3 0 0 16,5 0 0-16,0 0-2 15,0 0 1-15,2 0-1 16,-3 0 0-16,2 0 1 16,-1 0 0-16,-1 0 1 15,3 0-1-15,1 0-1 16,0-2 2-16,2-2 1 15,2 1-1-15,-3-2-1 0,1-1 1 16,-2 1 0 0,0-4 0-16,-1 3-1 0,2 4-1 15,2 1-1-15,3-2 1 16,0-1 5-16,0 4-4 16,2-2 1-16,-3 2-2 15,1 0 0-15,0 0 1 16,2 0 1-16,0-3-2 15,0 3 1-15,0 0 1 16,0 0-2-16,0 0 1 16,0 0-2-16,0 0 1 15,0 0-1-15,0 0-1 16,0 0-1-16,0 0-4 16,0 0 5-16,0 0 0 0,4 0-1 15,8 0 3-15,1 0 0 16,2 0 0-16,1 3 2 15,3 1-4-15,-2-2 2 16,1 1 0-16,5-3 0 16,-4 0 0-16,4 1 0 15,-3-1-1-15,-3 0 0 16,2 0-5-16,-4 0 5 16,-4 0 1-16,0 0 0 15,-7 0 0-15,1 0 0 16,-1-1 0-16,-2-2 1 15,4-3 1-15,0 3 0 16,-2-4-1-16,1 0 3 0,-1 2-7 16,0-2 6-16,2 0-6 15,-4 5 7-15,0-4-7 16,-2 4 4-16,2-2-1 16,-2 2 2-16,0-2-1 15,0-1-2-15,0 5 1 16,0 0 0-16,0-3 0 15,0 1 5-15,0 0-5 16,0-2 0-16,0 4-1 16,0-3-5-16,0 0 6 15,-2 1 1-15,-2-2-1 16,-2 1 0-16,0-2-4 0,4 1 3 16,-1 2-1-1,-1 2 1-15,2-2 1 0,0 0-2 16,0 0-1-16,-3-2 2 15,-2 2-2-15,3 2-1 16,-3-2 2-16,3 0-7 16,-3-3 4-16,-2 5 1 15,0 0-4-15,1 0 2 16,-2 0-3-16,-1 0-14 16,-2 0 4-16,-1 0-7 15,3 0 18-15,-5 0 0 16,3 0 3-16,-3 0 2 15,1-3 0-15,1 3-1 16,-1 0 1-16,1 0 1 0,1 0 2 16,0 0-1-16,4 0 1 15,0 0-1-15,3 3-2 16,1-3 3-16,5 0 0 16,-5 0 0-16,3 0-1 15,2 3 1-15,-2-3 0 16,2 0 0-16,0 0 0 15,0 0-1-15,0 0 1 16,0 0 1-16,0 0-1 16,0 0 3-16,0 0 0 15,0 0 2-15,0 0 4 0,0 0 8 16,9 0-10 0,4-8-7-16,3 4 1 0,-5-1-1 15,4-2 4-15,4 2-2 16,-1 2-2-16,6 3 5 15,-4 0-4-15,2 0-1 16,-6 0 1-16,-3 0-1 16,0 0-1-16,1 0 1 15,-1 3 0-15,1 6 0 16,-1-1 0-16,2 1 0 16,-3 2 0-16,-1-1-1 15,1-2 1-15,-6 4 3 16,1-4-3-16,-3 1-4 0,0-4 4 15,-2 1 2 1,-2 0-2-16,0-2-6 0,0 4 6 16,0-2-3-1,0 0 3-15,-6 2 0 0,-11 1 4 16,-4-2-4-16,-4 1 2 16,-1 0 0-16,-1-6-2 15,3 5-2-15,-3-7 2 16,7 2-1-16,-3-2 4 15,4 0-3-15,3 0 1 16,1 0-1-16,-1 0 0 16,7 0 2-16,-3-2 0 15,6-5 0-15,1 3-1 16,1 0 4-16,2 0-1 0,0 4 1 16,0-1-1-16,2-2 7 15,0 3-9-15,0 0 6 16,-3 0-3-16,3 0-3 15,0-2-2-15,-5-2 0 16,5 1 0-16,-2 3 1 16,2 0-1-16,-2 0 1 15,2-3 0-15,0 1-1 16,0 2 1-16,0-2-1 16,0-3 3-16,0-2-2 15,0-6-1-15,0 0-5 16,2-3 4-16,10-2 1 15,-4 0 3-15,5-4 3 16,-1-1-5-16,-1 3 3 16,-2 0-2-16,-4 1-1 0,-1-2 2 15,0 2-3-15,-4-4 2 16,3-8 1-16,-1 4-2 16,2 1-1-16,0-1 0 15,-2 16-2-15,2 1 5 16,-4 5 3-16,0 5-6 15,0 0 4-15,0 0-1 16,0 0-2-16,0 0 0 16,0 0-1-16,0 0 3 15,0 0-3-15,0 0-4 16,0 0-5-16,0 0 5 16,0 5 2-16,0 9 2 0,0 5 1 15,0 3 3-15,-4 5-4 16,0 5 0-16,2 3 0 15,-2 3 0-15,-3-8-2 16,-1-2 1-16,0-4 2 16,0-4-1-16,1-4 0 15,5-6 0-15,0-1 0 16,2-4 0-16,0-5-3 16,0 0-19-16,0 0-13 15,0 0-8-15,0 0-18 16,0-3-32-16,0-8-181 15</inkml:trace>
  <inkml:trace contextRef="#ctx0" brushRef="#br0" timeOffset="12179.62">2142 619 524 0,'0'0'149'0,"0"0"-38"15,0 0 37-15,0 0-49 16,0 0-12-16,0 0-1 16,0 0-24-16,0 0-27 15,0-29-18-15,0 36-8 16,0 27-9-16,7 23 3 16,-3 21 10-16,0-2-7 15,-4-2-4-15,0-11-2 16,0-17-1-16,2-12-2 15,1-10-23-15,-1-12-37 16,-2-8-38-16,2-4 3 16,0-7-19-16,1-21-135 0,-3-8-175 15</inkml:trace>
  <inkml:trace contextRef="#ctx0" brushRef="#br0" timeOffset="13047.1">2178 563 656 0,'0'0'150'0,"0"0"-24"16,0 0-37-16,0 0-30 15,0 0-8-15,0 0-12 16,0-38-22-16,0 38-10 16,8 0-6-16,11 23 2 15,4 14 7-15,2 13 10 0,0 6-11 16,-5 6 1-16,-5-3 0 15,1-8-8-15,-7-14-2 16,2-13 0-16,0-8 0 16,0-6 0-16,0-5 1 15,-1-5-1-15,3 0 0 16,3-5 3-16,1-19 3 16,5-8 0-16,1-4-3 15,2-6-3-15,-4-3 0 16,0 5 0-16,1 0 2 0,-7 8-2 15,-1 11 0 1,-5 4 0-16,-5 9 0 0,-2 6 0 16,-2 2 0-16,0 0 0 15,0 0 0-15,0 0-1 16,0 0 0-16,0 0 0 16,0 0-4-16,0 0-2 15,0 0 5-15,0 8 2 16,0 8-2-16,0 4 2 15,0 6 5-15,0 5-2 16,0 6 1-16,0 10 2 16,5-1-1-16,2 2-3 15,2-6 0-15,-3 0-2 16,3-3 0-16,0-8 1 16,2-9-1-16,0-5 0 15,1-10 0-15,-4-5 1 0,3-2 1 16,-1 0-2-16,3 0 5 15,1-16-4-15,1 0 1 16,3-2 1-16,4 1-3 16,0 0 0-16,-1 2 0 15,-6 5-4-15,-1-4 8 16,-4 1-7-16,-3-1 7 16,2-2-3-16,-4-1 0 15,-1-6-1-15,-4 3 4 16,0-2-3-16,0 2 0 15,-4 4 4-15,-8 4-1 0,1 6-2 16,3 4 2 0,1 2 2-16,-3 0-6 0,-2 2 0 15,0 20-2-15,3 6 2 16,7 9 0-16,2 0 0 16,0 5-1-16,9-2-3 15,9-4 4-15,0-4-1 16,4-6-7-16,7-10-23 15,8-7-49-15,4-9-15 16,5 0-9-16,2-27-84 16,-2-6-185-16</inkml:trace>
  <inkml:trace contextRef="#ctx0" brushRef="#br0" timeOffset="13897.71">3321 884 462 0,'0'0'110'16,"0"0"-26"-16,0 0 51 15,0 0-34-15,0 0-24 16,0 0-8-16,22 0-16 16,-20-12-2-16,-2 0-10 15,0-6 12-15,0 2-3 16,0-2-34-16,-13 3-1 0,-5 7-5 15,1 7-4 1,-6 1-3-16,-1 0-3 0,1 4-1 16,-2 18-2-16,6 6 1 15,3 2 0-15,7 2 0 16,9 0 1-16,0-4-8 16,0-2 4-16,7-7 3 15,11-6-4-15,1-8 3 16,2-5-6-16,3 0 9 15,1-10 2-15,0-15 2 16,-1-1 5-16,-4-4 1 16,-4 0 3-16,-7 2-1 15,-5 5-1-15,-4 12-2 16,0 2-8-16,0 8 9 16,0 1-7-16,0 0-3 0,0 4-6 15,0 16-4 1,0 6 10-16,0 3-1 0,9-3-5 15,2-1 3-15,2-6-14 16,-2-10 10-16,-1-3 3 16,-2-6-2-16,6 0 6 15,-1 0 2-15,5-20 2 16,2-4-2-16,0-2 8 16,1-4-8-16,-6 6 3 15,-4 5-4-15,-4 6 2 16,-5 9-3-16,-2 1 0 15,0 3-1-15,0 5-6 16,0 22 3-16,0 4 1 16,4 3 3-16,5-2 0 0,0-9 2 15,0-5-2-15,0-11-4 16,-5-5 2-16,1-2 2 16,4 0 6-16,4-16 5 15,8-13-6-15,3-6 4 16,-4-1 1-16,0 5 0 15,-9 8-5-15,-3 11-4 16,-4 10-2-16,-4 2 0 16,0 5 1-16,0 24-8 15,2 5 8-15,2 4 2 16,3-1-1-16,3-8-1 16,2-4-1-16,-1-9 1 15,-5-9 1-15,6-7-1 0,-3 0-1 16,-1-9-2-1,2-20-8-15,-4-7-103 0,-3-1-335 16</inkml:trace>
  <inkml:trace contextRef="#ctx0" brushRef="#br0" timeOffset="15598.02">4815 918 503 0,'0'0'128'16,"0"0"-62"-16,0 0 21 16,0 0-9-16,0 0-8 15,0 0-18-15,4 0-2 16,-4-2 4-16,0-4 2 15,0-6-1-15,0-2-26 16,-4-4 2-16,-19 3-12 16,-1 6-13-16,-5 1-6 15,-3 8-2-15,1 0 2 16,-2 8-9-16,2 20-14 16,2 8-15-16,4 0 12 15,10 5 3-15,5-8-10 0,8-1 24 16,2-4 2-16,4-9 5 15,25-5 1-15,8-10-1 16,7-4 0-16,3-14 0 16,8-22 0-16,-1-17 4 15,-5-2 0-15,-7-8 2 16,-8-1 16-16,-12-8 3 16,-13-7-4-16,-9 3-8 15,0 2 0-15,-20 12-4 16,-2 18 4-16,-1 14 11 0,13 13-13 15,3 15-8 1,2 2-2-16,-2 0-6 0,7 23-5 16,0 23 4-1,0 15 2-15,10 11 2 0,9 9 4 16,10 4-1-16,-4-6 1 16,-2-8 1-16,-4-9 0 15,-3-13-1-15,-3-11 0 16,-3-13-1-16,-4-11 2 15,-4-7-3-15,3-7 6 16,1 0-3-16,4-9 2 16,3-23 9-16,5-11-4 15,1-11-1-15,2 3-5 16,-6 11-1-16,-3 10 3 16,-6 14-1-16,-4 11 0 0,-2 2 3 15,0 3 4-15,0 0-10 16,0 14-1-16,0 12-3 15,2 9 0-15,9 2 4 16,1-1 0-16,1-5 3 16,3-7-3-16,-1-6-1 15,1-9-3-15,-1-4 8 16,3-5-4-16,7-5 3 16,0-17 4-16,-1-7 1 15,-2-4 4-15,-6-3-1 16,-5 4-5-16,-9 6 3 15,-2 10-7-15,0 8 9 0,0 6-7 16,0 2-2 0,0 0-2-16,0 3-13 0,0 17 13 15,-4 9-9-15,4 0 6 16,0-3-1-16,11-5 0 16,11 2 2-16,1-9 1 15,-2-6 1-15,6-4-1 16,-2-4 5-16,0 0-4 15,-3-17 13-15,0-9-9 16,-4-4 4-16,-2-4-4 16,-5-4 0-16,-5-3-3 15,-6 4 2-15,0 8 2 16,0 11-5-16,0 9 0 16,-8 9 1-16,-6 0-1 15,1 0-11-15,0 9 8 0,3 5 3 16,8-3-2-16,2-1-4 15,0-7-3-15,0 2 5 16,2 1 0-16,12-2 4 16,-3 0 0-16,0-3 0 15,3 2 1-15,-6 3-1 16,6 2 0-16,-3 1 0 16,0 6 0-16,-2 2 0 15,2 6 0-15,-2 3 0 16,3 0 2-16,-2 0 0 15,1-6-2-15,1-2 0 16,-3-6-1-16,1-1 1 0,2-8 0 16,1-3-1-1,5 0 0-15,2 0 0 0,2-8-6 16,5-12-67-16,4-8-75 16,11 0-109-16,1 5 16 15</inkml:trace>
  <inkml:trace contextRef="#ctx0" brushRef="#br0" timeOffset="17181.07">6103 924 421 0,'0'0'254'0,"0"0"-146"0,0 0 8 16,0 0-32-16,0 0 5 15,0 0-27-15,0-22 0 16,6 6-5-16,1-4-24 16,-7 0-8-16,0-4 2 15,0 0-16-15,-7-3-3 16,-12 3 1-16,-6 4-4 16,-2 8-4-16,-4 12 1 15,0 0-4-15,0 15-2 16,4 16 3-16,4 4-1 15,13 0 1-15,5 2-6 0,5-5 7 16,0-4-4-16,18-4 4 16,4-7 0-16,3-10-2 15,2-4 0-15,0-3 2 16,2 0 2-16,-6-21 2 16,6-7 1-16,-4 0-5 15,-9-2 5-15,-5 4-1 16,-7 6-1-16,-4 6 1 15,0 10-3-15,0 4 0 16,0 0-1-16,0 0-4 16,0 14-8-16,0 10 11 15,0 2-3-15,0 0 1 16,12-6-3-16,3-3-4 16,3-2 10-16,-5-7-3 15,8-6 2-15,-4-2-1 0,3 0 2 16,9-25 4-16,0-7-2 15,0-5 7-15,-2-5-4 16,-5-16-2-16,-6-19-2 16,-5-17 5-16,-11-6-5 15,0 10 1-15,0 20-2 16,-5 22 6-16,-3 19 1 16,-1 14-7-16,2 8 7 15,2 7-7-15,-3 0-6 16,-1 16-5-16,-3 26 8 15,8 19-1-15,2 14 2 16,2 4-3-16,0 4 2 0,11-4 3 16,5-1 0-16,-3-8-1 15,3-9 1-15,-1-13 0 16,-1-11-1-16,-3-14 1 16,0-10 0-16,2-8-5 15,6-5 0-15,2-1 1 16,8-25 4-16,2-9 1 15,3-9 1-15,-10 0 1 16,-1 2-2-16,-8 8-1 16,-5 12-2-16,-4 11 2 15,-4 8 0-15,-2 3 0 16,0 0-4-16,0 20-6 16,2 12 4-16,1 2 4 0,3-1 2 15,4-4-1-15,3-5 0 16,3-5 0-16,-1-6 1 15,-1-6 0-15,-1-7 0 16,-3 0 0-16,11-3 5 16,1-19 11-16,3-8-16 15,-1-2 8-15,-4-6-8 16,-4 1 2-16,-1 4-2 16,-6 8 0-16,-4 14 1 15,-5 7-1-15,0 4-4 16,0 10-5-16,0 21 3 15,0 10 6-15,0-1-1 0,0-2 0 16,0-8 0 0,15-5-1-16,-1-8-1 0,8-7 1 15,-4-7 2-15,-1-3 3 16,6 0 1-16,-3-7-1 16,5-16 15-16,-8-2-10 15,-1-1-3-15,-11-4 2 16,-5-5 0-16,0-2-7 15,0 2 2-15,-21 12 0 16,0 11-2-16,-6 12-4 16,-2 0-4-16,4 10 0 15,7 10-1-15,7-4-1 16,9-4-6-16,2-2-3 16,0-5 8-16,2 2 6 15,15-6 5-15,8-1 0 0,2 0 2 16,2 0-2-16,4 0 3 15,-4 0 2-15,0 0-1 16,0 3 2-16,0 11-2 16,-8 4-3-16,-4 5-1 15,-7 0 3-15,-8 1-3 16,-2-1-1-16,0-4 1 16,0-3 3-16,0-5-3 15,-8-6 0-15,8-3 1 16,-2-2 0-16,2 0 7 15,-2-14-1-15,2-16-4 16,0-8-3-16,2-3 0 0,23 0-4 16,8 2-3-16,8 14 1 15,-1 13 5-15,0 9 0 16,-3 3-1-16,-8 18 0 16,0 13 0-16,-2 5 0 15,-11 4 1-15,-3-4 2 16,-6 0-2-16,-7-6-2 15,0-2 0-15,0-6-7 16,-22-5-35-16,-9-5-58 16,-10-10-13-16,-3-2-122 15,-10-5-334-15</inkml:trace>
  <inkml:trace contextRef="#ctx0" brushRef="#br0" timeOffset="17566.03">6761 455 620 0,'0'0'122'0,"0"0"18"15,0 0-42-15,0 0-26 16,0 0-27-16,0 0-26 16,0 4-5-16,0 10 7 15,0 3 16-15,0-8-20 16,0-6-16-16,0 0 4 15,2-3-5-15,2 0 0 16,5 0-1-16,-5 0-19 16,2-12-50-16,-6-5-42 15,0 0-202-15,-12 5-291 16</inkml:trace>
  <inkml:trace contextRef="#ctx0" brushRef="#br0" timeOffset="17790.56">6128 430 918 0,'0'0'140'16,"0"0"-107"-16,0 0 7 15,0 0-10-15,0 0 20 16,120-7-1-16,-49-6-18 16,1-2-25-16,-3 1-4 15,-11 5-2-15,-16 2 0 16,-15 5 0-16,-19 2-22 15,-8 0-44-15,0 0-11 16,0 11-7-16,-21 11-27 0,-6 5-193 16</inkml:trace>
  <inkml:trace contextRef="#ctx0" brushRef="#br0" timeOffset="23044.49">8327 912 623 0,'0'0'124'15,"0"0"-25"-15,0 0 2 16,0 0-19-16,0 0-9 16,0 0-3-16,0 0-13 15,14 2-28-15,-7-2-16 16,-7 0-4-16,2 0-5 15,0 0 0-15,0 0 1 0,0 0 2 16,-2 0-2-16,0 0-1 16,5 0-4-16,-2 0 0 15,-3 0 2-15,0 0 1 16,0 0 0-16,0 0-1 16,4 0-2-16,3-8 1 15,8-6-2-15,3-1 3 16,2-8-1-16,9-1 2 15,-3-6-2-15,1-9-1 16,-2-2-3-16,-5 1 3 16,-7 0 3-16,-3 11-2 15,-8 5 2-15,-2 6-2 16,0 9 0-16,0 4-1 16,0 5-1-16,-2 0-1 15,-12 10-13-15,-1 17 3 0,5 4-1 16,6 3-6-16,4 0 10 15,0-3-8-15,16 0 7 16,1-2 5-16,6-6 3 16,-3-2 1-16,-3-7 0 15,4-3 1-15,-6 4 2 16,-8-4-2-16,-2 0-1 16,-5 3 1-16,0 2 2 15,-14 1 3-15,-20 0-3 16,1-2-2-16,0-8-4 15,8-2-42-15,10-5-11 16,13 0-29-16,2-10-79 0,8-12-171 16</inkml:trace>
  <inkml:trace contextRef="#ctx0" brushRef="#br0" timeOffset="24212.01">8854 851 529 0,'0'0'121'15,"0"0"-7"-15,0 0 13 16,0 0-35-16,0 0-13 16,0 0-16-16,0 0-15 15,22-7 5-15,-8-6-14 16,3-6-16-16,-1-3-10 16,-5-7 11-16,-4 2-13 0,-5 3 1 15,-2 2-7 1,0 11 5-16,0 5-8 0,-14 6-1 15,-3 0 0-15,-10 9-2 16,3 17-5-16,1 8 1 16,6 2-2-16,7 0 0 15,8 3 3-15,2-10 3 16,0-3 1-16,0-8-5 16,4-4 5-16,4-5-1 15,-2-8 1-15,3-1 1 16,2 0 0-16,5-13 14 15,2-10-7-15,1-3 2 16,0 3-10-16,-11 0 3 16,3 9 1-16,-8 7-2 0,-1 2 0 15,-2 5 0-15,0 0-2 16,0 0 0-16,0 0 0 16,0 5-9-16,7 16 7 15,-1-1 2-15,10 2-1 16,-3-8 0-16,0-4 0 15,-3-2 1-15,-4-8 0 16,5 0 3-16,-1 0-3 16,7-14 6-16,1-9-5 15,2-3-1-15,-2-1 1 16,-5 8-1-16,-4 4 0 0,-2 5-1 16,-7 10 1-1,0 0-4-15,0 0-5 0,0 13 4 16,2 16 0-16,2 5 1 15,3 2 4-15,0-10 0 16,4-2 1-16,-7-10-1 16,8-8-1-16,-5-3 1 15,1-3 2-15,8-3 4 16,6-21 6-16,-2-11-10 16,7 0-2-16,-12-2 1 15,1 8-1-15,-3 3 0 16,-8 10 0-16,-2 8 0 15,-1 8-5-15,-2 12-3 16,4 20 5-16,3 8 2 0,1-6 2 16,4-4-2-16,-1-7 2 15,0-6-1-15,-2-9 0 16,-2-1 0-16,1-7 0 16,4 0 2-16,3-20 7 15,8-5-6-15,-6-8-1 16,1 0-1-16,-5 3 0 15,-1 8-1-15,-8 8 1 16,1 6-2-16,-5 8-1 16,0 0-7-16,0 10 2 15,4 18 6-15,0-2-1 16,8 0 2-16,3-2-1 16,3-6 2-16,2-2-2 0,0-6 0 15,-2-8 1 1,7-2 0-16,-1 0 2 0,5-7 0 15,2-14 1-15,-2-1 0 16,-4-4-1-16,-7-2-1 16,-9-5 2-16,-7 0-2 15,-2 0 2-15,0 8-3 16,0 8 0-16,-11 17-1 16,-9 0-6-16,-5 14 2 15,-2 21 0-15,3 9 3 16,15 0 1-16,9 0-4 15,0-7 4-15,4-5 0 0,21-11 0 16,8-5-2 0,14-9 3-16,11-7-2 0,18 0 2 15,9-9 0-15,4-17-64 16,-4-12-283-16</inkml:trace>
  <inkml:trace contextRef="#ctx0" brushRef="#br0" timeOffset="25044.85">10904 870 711 0,'0'0'103'0,"0"0"29"16,0 0-82-16,0 0 6 15,0 0-2-15,0 0 10 16,12-74-8-16,-12 56-7 16,0-8-13-16,0 0-9 15,-12-4-10-15,2-4-7 16,-9 12-6-16,4 3-2 15,-1 11-2-15,-3 8 0 16,-4 0-1-16,3 17-1 16,-3 10-1-16,8 10 1 15,1 4-2-15,12 4 2 0,2-1 1 16,0-2 0-16,12-12 0 16,5-8-4-16,1-8 4 15,5-11 1-15,-4-3 0 16,6 0 6-16,0-11 8 15,2-15-6-15,-5-6-6 16,-7-3 3-16,-6 2 1 16,-4 1-6-16,-5 10 1 15,0 9 2-15,0 8-3 16,0 5-2-16,0 1-5 16,0 28-2-16,-3 7 5 0,-1 2-4 15,4-2 3 1,0-10 4-16,7-2 0 0,13-8 0 15,-2-6 0-15,4-10 0 16,4 0 1-16,11-2 0 16,-6-22 6-16,0-6-5 15,-4-5 4-15,-8-10 1 16,-5-12-5-16,-3-3 0 16,-11 6 0-16,0 13 0 15,0 19 0-15,-11 10 2 16,-5 12-3-16,3 0-1 15,-1 9-3-15,8 17-7 0,6 9 2 16,0 1-1-16,0 0 3 16,16 0 5-16,1-3 1 15,4-2 1-15,-4-5-1 16,-1-6 1-16,-3 0 1 16,1-2 2-16,-8-1-2 15,1 3 0-15,-5-5 0 16,-2-1 2-16,-2 1-3 15,-25-6 0-15,-13 1-1 16,-7-6-86-16,-6-4-158 16,-1-6-465-16</inkml:trace>
  <inkml:trace contextRef="#ctx0" brushRef="#br0" timeOffset="25977.72">12057 531 675 0,'0'0'265'16,"0"0"-216"-16,0 0 4 15,0 0-44-15,0 0 14 16,0 0 0-16,62 49-9 16,-35-46-2-16,4-3 15 15,7 0 11-15,-5-16-2 16,-4-8-20-16,-2-4-8 15,-4-4 0-15,-15 0-4 16,-2 2 1-16,-6 5 1 16,0 7 0-16,0 7-4 0,-12 9-2 15,-5 2-2-15,-4 0-6 16,5 18 4-16,3 9-1 16,9 10 1-16,4 1 0 15,0 0 0-15,13-1 3 16,9-3-3-16,5-7-2 15,0-7 2-15,-2-6-7 16,-8-7 9-16,-5-5-8 16,-8-2-5-16,-4 0 9 15,0 0 6-15,0 0 6 16,-14 0-6-16,-8 0-12 16,-4 0 9-16,-5 0 1 15,2 16-2-15,0 7 1 0,6 9 2 16,9 6 0-1,10-3-1-15,4-1 2 0,2-4-1 16,25-8-1-16,4-4 2 16,0-7 1-16,10-8 1 15,-3-3-2-15,-1 0 0 16,3-8-4-16,1-14-89 16,-6 0-99-16,1-1-170 15</inkml:trace>
  <inkml:trace contextRef="#ctx0" brushRef="#br0" timeOffset="26711.37">12663 844 590 0,'0'0'215'15,"0"0"-130"-15,0 0 11 16,0 0-12-16,0 0-35 15,0 0-6-15,-13-102-13 16,22 86-22-16,9 2-8 16,8 5 0-16,3 5-2 15,0 4 2-15,-4 0-2 16,-7 7 0-16,-7 18 0 16,-7 10 1-16,-4 4 1 15,0 0-1-15,0-9 1 0,-11-2 0 16,1-9 1-16,0-8-1 15,1-5 0-15,7-6 3 16,2 0 0-16,0 0 7 16,0-17-10-16,13-18-7 15,5-5-3-15,7-4-3 16,0-5 2-16,-6 13-1 16,-3 10 8-16,-3 11-1 15,-6 12 4-15,-5 3-1 16,-2 0-5-16,0 0 2 15,0 15 1-15,0 12 3 0,0 11 1 16,0 5 0-16,5-5 0 16,-3-2 0-16,9-10-3 15,-2-8 3-15,5-6 0 16,-6-6 0-16,8-6 0 16,8 0-1-16,5-9 1 15,0-16 0-15,10-8 0 16,-8-4 1-16,-12-9 0 15,-5 2 1-15,-7 9 1 16,-7 9 4-16,0 16 1 16,0 10 15-16,-7 0-14 15,-9 4-9-15,1 28 0 16,-3 18 1-16,7 9 11 16,4 6-5-16,7 8-4 0,0 2 2 15,0-1 2 1,9 2 11-16,4-8-12 0,-1-10-4 15,-10-12-2-15,0-13-2 16,-2-15-15-16,0-14-10 16,0-4-12-16,0-2-19 15,0-27-92-15,0-11-183 16,-6-12-202-16</inkml:trace>
  <inkml:trace contextRef="#ctx0" brushRef="#br0" timeOffset="26952.85">13134 648 608 0,'0'0'124'15,"0"0"-48"-15,0 0 40 16,0 0-28-16,0 0-27 16,115-61-7-16,-92 61-18 15,-3 14-17-15,-7 18-10 16,-3 6-4-16,-6 4 1 15,-4 3-3-15,0-7-3 16,-10-3 2-16,-7-6 0 16,-1-12 0-16,-4-6-2 15,6-7-29-15,1-4-52 16,3-2-59-16,12-23-186 0</inkml:trace>
  <inkml:trace contextRef="#ctx0" brushRef="#br0" timeOffset="27310.73">13410 882 616 0,'0'0'111'16,"0"0"-21"-16,0 0 31 16,0 0-44-16,0 0-14 15,0 0-6-15,63-5-8 16,-44-21-35-16,-1-6 0 15,1-5-12-15,-11-7 3 16,1 4-3-16,-7 4-2 16,-2 12 0-16,0 12-4 0,0 9-13 15,-6 3 1-15,-15 4 3 16,2 21 12-16,-2 8-4 16,11 2 5-16,3 6-2 15,7 0 4-15,0-7-2 16,9-2 6-16,6-10-5 15,1-9 1-15,1-4-2 16,6-9-10-16,-1 0-83 16,16-9-207-16,5-14-357 15</inkml:trace>
  <inkml:trace contextRef="#ctx0" brushRef="#br0" timeOffset="28377.76">13847 724 956 0,'0'0'120'16,"0"0"-52"-16,0 0 22 16,0 0-28-16,0 0-26 15,0 0-19-15,-27-40-14 16,27 40 1-16,-6 0-4 16,-3 5-5-16,-5 16 4 15,-3 15-1-15,3 6 1 16,1 4 0-16,4 2-5 15,6-7-4-15,3-6-4 16,0-5 4-16,16-8-4 0,11-9-11 16,4-9-11-16,9-4 2 15,5-9 10-15,-1-21 8 16,4-10 15-16,-9-6 1 16,-3-12 1-16,-16-16 5 15,-5-15 1-15,-7-7-2 16,-8 4-3-16,0 20 8 15,0 23 14-15,-2 17 13 16,-6 19-16-16,6 9-1 16,-2 4-13-16,-3 0-7 15,3 22-11-15,0 19-1 16,-2 20 11-16,6 9 0 16,0 8 1-16,0 0 0 0,12-2 2 15,3-6 4-15,-1-12 3 16,3-11-9-16,6-11 0 15,-3-12-2-15,5-12 3 16,-8-7-3-16,10-5 0 16,0 0 0-16,4-22 2 15,-2-10-1-15,0-9-5 16,-8-2-2-16,-13-1-3 16,-1 3 9-16,-7 9 2 15,0 12 0-15,-2 7 0 16,-17 13 0-16,2 0-15 15,-3 21 7-15,7 11 5 0,3 2-4 16,10 6 1 0,0-8 5-16,2 2-7 0,21-5 6 15,-3-4-7-15,7-6-19 16,4-12-19-16,9-7-4 16,5 0-77-16,10-5-17 15,1-18 30-15,-2 0 50 16,-10 0 16-16,-15-3 44 15,-13 3-68-15,-16 2 73 16,0 3 109-16,-2 8 41 16,-21 4-24-16,3 6-42 15,-4 0-43-15,-3 0 8 16,7 18-14-16,3 7-24 16,7 1-2-16,8-1 0 15,2 5-6-15,0-4-3 0,0 0 1 16,16-5-1-16,1-10 1 15,6-7 3-15,-3-4-3 16,4 0 7-16,3-22 7 16,0-7-6-16,-5-8-1 15,3-9 19-15,-10-14 15 16,-3-26-11-16,-8-16-17 16,-4-2-11-16,0 7 0 15,0 29 1-15,-12 26 11 16,10 20-10-16,-2 11-5 15,-3 11-1-15,3 7-7 16,-2 32-7-16,-2 26 8 0,8 11 2 16,0 10 3-1,0 0 0-15,18-4 2 0,3-7 0 16,-8-17-6-16,1-16-33 16,-8-17-28-16,-2-13 33 15,-4-12 11-15,0 0-39 16,0-12-126-16,-10-23-354 15</inkml:trace>
  <inkml:trace contextRef="#ctx0" brushRef="#br0" timeOffset="28613.26">13932 456 857 0,'0'0'102'15,"0"0"-86"-15,0 0-16 16,0 0 35-16,0 0 59 16,135 27-41-16,-69-15-30 15,-4-5-9-15,3-2-5 16,-17-3-6-16,-5-2-3 16,-18 0-11-16,-14 0-44 15,-11 0-55-15,0 0-159 16</inkml:trace>
  <inkml:trace contextRef="#ctx0" brushRef="#br0" timeOffset="31745.41">15670 974 207 0,'0'0'428'0,"0"0"-337"15,0 0 16-15,0 0 8 16,0 0-43-16,0 0-14 16,7 2 0-16,-4-8-23 15,-3-9-6-15,0-5-14 16,0 1 4-16,-5-3-10 16,-15 5-7-16,0 3-2 15,-7 7 0-15,-2 7-7 16,-2 0-5-16,-3 12-5 15,5 10 1-15,12 2 12 16,3 2-3-16,12-1-13 0,2-4 9 16,0-1-2-16,13-1 6 15,7-7 5-15,5-8 2 16,6-4 0-16,9-2 4 16,5-24-3-16,6-11 10 15,-2-7-1-15,3-4-2 16,-10-6-1-16,-9-8 6 15,-15-8-10-15,-9-7 4 16,-9 2 2-16,0 12-7 16,-9 15-1-16,1 20 5 15,-2 16-4-15,4 10-1 16,-1 2-1-16,1 8-14 16,-4 32 9-16,8 16 4 0,2 12-2 15,0 8-2-15,6 0 5 16,19-5 1-16,-2-8 1 15,-3-5 2-15,7-17 2 16,-10-8-3-16,8-11-3 16,-10-12 1-16,1-9 6 15,-1-1-1-15,3 0 13 16,7-20-2-16,0-7-13 16,-4-7 3-16,0-1-6 15,-5 3 1-15,-10 4-1 16,-1 14 0-16,-3 7-1 0,-2 7-3 15,0 0-6 1,0 0 0-16,0 19-7 0,6 8 15 16,6 2 0-1,3 1 1-15,3-4 0 0,2-4 0 16,-2-8-1-16,-3-6 0 16,3-8 1-16,5 0 2 15,-4 0 12-15,6-13 5 16,0-10-17-16,-5-5 3 15,-5-4 0-15,-1-1-5 16,-5 2 3-16,-7 11 1 16,-2 11-4-16,0 6 0 15,0 3 0-15,0 0-14 16,0 4-5-16,0 16 10 0,0 5 7 16,0 4 0-16,2 0-1 15,12-3 1 1,8-5 0-16,-2-5 1 0,-2-7 0 15,6-7 1-15,-6-2 1 16,9 0 5-16,0-11 3 16,2-14-1-16,0-4-8 15,-12-5 3-15,-1-4-1 16,-9 4-2-16,-7-2-2 16,0 9-5-16,-2 13-6 15,-17 10-15-15,4 4-7 16,-3 0 2-16,5 9 8 15,13 3 11-15,0-3 3 16,0 0-5-16,0-8 3 16,0 1 12-16,13-2 0 0,1 3 1 15,1-1 1-15,-1 0 11 16,1 2 6-16,-4-3-3 16,-8 6-3-16,8-1-7 15,-7 2-3-15,9 5-2 16,-1 2 1-16,-6 5-1 15,5 0 5-15,1 0-3 16,-1-5-2-16,-3-3 0 16,6-3 0-16,7-4 0 15,-4-5 2-15,1 0-2 0,7 0 7 16,1-5-6-16,-2-11 2 16,3-4 1-16,0-4-1 15,-4-4-2-15,-4-8 4 16,-5-4 0-16,-1-2 3 15,-11 6 1-15,-2 10-1 16,0 9 2-16,0 7 1 16,-19 8-9-16,-6 2-2 15,-4 0-5-15,0 15-1 16,4 8 5-16,10 5-1 16,-1 7-2-16,10 1 4 15,6 2 0-15,0-8-4 16,0-10 4-16,4-8 0 15,10-5 0-15,-1-7 4 16,5 0 0-16,1 0 29 0,4-11-15 16,-3-9-5-16,-2-7-6 15,-2 6-2-15,-10-9-5 16,1 4 2-16,-5 6-1 16,-2 6 1-16,0 12-2 15,0 2-2-15,0 0-15 16,0 2-4-16,0 21 11 15,0 10 4-15,0-1 1 16,0 0 3-16,16-4 0 16,9-7-1-16,-2-6 3 15,4-7 2-15,4-5 1 16,3-3 5-16,-3-5-1 16,2-19 4-16,4-12-11 0,-8-6 7 15,-8-14-5-15,-5-20 3 16,-7-15-5-16,-9-15 0 15,0 4 0-15,-11 11 1 16,-9 15 2-16,-5 22 7 16,0 20-4-16,8 16 20 15,1 10-22-15,-1 8-4 16,1 2-7-16,3 30-3 16,4 14 4-16,9 16 5 15,0 10-2-15,13 15 3 16,12 9 6-16,2 3 1 15,-4-2-3-15,4-8 4 0,-2-17 1 16,-7-16-5 0,2-15-3-16,-11-20-1 0,2-8 0 15,3-13 0-15,-3 0 0 16,9-2 9-16,2-25 4 16,2-10-10-16,8-8-3 15,-10-1-3-15,1 5 1 16,-15 12-5-16,-1 11 1 15,-5 11 4-15,-2 7 2 16,0 0-6-16,0 0-3 16,0 13-3-16,0 13 6 15,0 6 6-15,2 2-1 16,10 0 1-16,-1-10 0 16,2-2 2-16,-2-10 3 0,2-5-4 15,1-5 8-15,1-2-6 16,8 0 4-16,-3-20-1 15,4-3-6-15,-4-6 0 16,1-3-2-16,-8 6-1 16,-9 1-4-16,-2 9-8 15,-2 6 10-15,0 6-17 16,0 4-11-16,0 6 13 16,0 20 16-16,-2 6 2 15,0-3 3-15,2-2-4 16,0-5 6-16,2-2 0 0,12-8 1 15,-1-3 0 1,-1-7 6-16,3-2 8 0,3 0 3 16,-3-17-3-1,8-5-18-15,-5-6 3 0,-12-4-1 16,-6-8-4-16,0-2 2 16,-2 3-5-16,-18 9-11 15,-11 16-12-15,-3 12 5 16,3 2-7-16,4 0 7 15,11 10 12-15,10 3 4 16,6-4-14-16,0 1 16 16,2-1-6-16,18-4 11 15,14-1-1-15,1-1 6 16,6-1-7-16,1 0 4 0,2 0 12 16,1 2 1-16,-1 12 15 15,-3-1-20-15,-10 8-5 16,-9 3 0-16,-8-10 2 15,-10 4 0-15,-4-3 2 16,0-6-5-16,0-1 1 16,0-6 3-16,0 0-3 15,0-4 0-15,-4 0 1 16,-5 0 4-16,9-12-2 16,0-12-8-16,0-10-7 15,0-10-9-15,24 1-16 16,3 6 13-16,4 12-7 15,0 21 6-15,2 4 19 16,4 0 1-16,-11 22 0 16,-2 14 1-16,-3 1 1 0,-6 4 1 15,-10-4-2-15,-5-2 0 16,0-6-1-16,-2-7 2 16,-18-2-2-16,-16-10-23 15,3-8-82-15,-12-2-253 16</inkml:trace>
  <inkml:trace contextRef="#ctx0" brushRef="#br0" timeOffset="32030.96">17670 473 740 0,'0'0'237'0,"0"0"-218"15,0 0-1-15,0 0 15 16,0 0 0-16,0 0-15 16,0 0-9-16,0 26-3 15,2-23-5-15,5-3-1 16,-2 0 0-16,-1 0-18 15,-2-12-28-15,-2-11-89 16,0 0-107-16,-18-6-234 0</inkml:trace>
  <inkml:trace contextRef="#ctx0" brushRef="#br0" timeOffset="32286.5">17015 305 712 0,'0'0'229'0,"0"0"-192"16,0 0-19-16,0 0 17 16,0 0-7-16,0 0 11 0,129-18-14 15,-66 11-12 1,1 0 11-16,5-1-17 0,-11 1 1 16,-13-3-8-1,-16 5 0-15,-16-2 0 0,-11 5 0 16,-2 2 6-16,0-3-6 15,0-2-26-15,-2 1-61 16,-14 1-27-16,3 0-178 16</inkml:trace>
  <inkml:trace contextRef="#ctx0" brushRef="#br0" timeOffset="36631.8">1074 1955 985 0,'0'0'74'0,"0"0"-55"0,0 0-18 16,0 0-1-16,0 0 0 15,0 0 2-15,0 0 19 16,62 151-6-16,-46-95-4 16,-3-8-5-16,-3-9-4 15,-6-6-2-15,0-15 2 16,-4-6-1-16,2-8 4 16,1-4-5-16,-3 0 12 15,0-23 5-15,0-14 0 16,0-16-17-16,0-5 0 0,0 5-2 15,0 7 0-15,0 11 0 16,0 12 4-16,0 8-2 16,0 11 1-16,0 4 0 15,0 0 6-15,0 0-6 16,0 4-1-16,-16 18-4 16,-4 10 4-16,-7 6 0 15,-4-2 2-15,4 1-4 16,-2-9 2-16,7-10 0 15,6-8 2-15,10-6-2 16,4-4 0-16,2 0 4 16,0 0-3-16,0-10 11 15,17-9-11-15,16 0 1 0,10 0 3 16,8 9 1 0,7 7-2-16,6 3-4 0,6 0-5 15,1 0-10-15,0 0-74 16,-5 3-96-16,-11-1-403 15</inkml:trace>
  <inkml:trace contextRef="#ctx0" brushRef="#br0" timeOffset="37111.71">2275 1760 869 0,'0'0'135'15,"0"0"-78"-15,0 0 19 16,0 0-5-16,0 0-5 15,0 0-23-15,0-14-21 16,0 14-11-16,0 0 0 16,0 0-5-16,5 20-3 15,3 10 14-15,2 7 5 16,1 4-9-16,-5 6-1 0,2 3-9 16,-6 0 7-16,-2 0-7 15,2-3-1-15,0-10 1 16,3-4-3-16,-1-9-1 15,2-6-1-15,8-4 1 16,-1-4-2-16,5-3 2 16,2-4-1-16,5-3-9 15,6 0-18-15,4-15-4 16,8-8-1-16,1-4-44 16,-8-3-51-16,-12 0-22 15,-17-2-158-15,-7 2-218 16</inkml:trace>
  <inkml:trace contextRef="#ctx0" brushRef="#br0" timeOffset="37339.17">2133 1927 925 0,'0'0'126'0,"0"0"-48"15,0 0 28-15,0 0-36 16,0 0-39-16,0 0-19 15,-7-14-12-15,43 14 1 16,13-3 11-16,9 0-4 16,2-3-8-16,3 1 0 15,-5 2-12-15,0 3-50 16,-3 0-72-16,-8 0-59 16,-12 0-220-16</inkml:trace>
  <inkml:trace contextRef="#ctx0" brushRef="#br0" timeOffset="37914.42">2664 2184 465 0,'0'0'219'0,"0"0"-128"16,0 0 14-16,0 0-43 15,0 0-51-15,0 0-1 16,-14 0-9-16,14 1 3 16,11 8 35-16,2-5-5 15,3-3-5-15,0-1-6 16,0 0 6-16,-1 0-13 0,-1-8 0 16,1-10 4-16,-7 0-3 15,0-2 1-15,-8 3-8 16,0-2 4-16,0 1-8 15,-12 0 7-15,-7 6-9 16,-2 4-3-16,-1 6-1 16,2 2-3-16,-2 0 2 15,-3 16-5-15,7 10 2 16,-4 4 2-16,6 9-1 16,10 0 3-16,6 5-2 15,10 5 2-15,22-9 3 16,1-6-3-16,1-12-3 0,0-10 3 15,1-12-2 1,5 0-40-16,3-15-61 0,-8-16-269 16</inkml:trace>
  <inkml:trace contextRef="#ctx0" brushRef="#br0" timeOffset="46729.97">847 4141 529 0,'0'0'85'0,"0"0"10"15,0 0 7-15,0 0-40 16,0 0-14-16,0 0-1 15,0 0-17-15,0 0-7 16,0 0-2-16,0 0-3 16,0 0 4-16,0 0 1 15,0 0 0-15,2 0-5 16,0 0 1-16,0 0 8 16,0-2 13-16,5-8-3 15,7-5-13-15,3 0-23 16,3-1 1-16,1 1-2 15,0 6 1-15,-2-2-1 0,-3 9-1 16,-3 2 0-16,-3 0-1 16,2 0-2-16,-3 2 1 15,-1 18 3-15,-2 7-1 16,-6 7 2-16,0 0 3 16,0-5-3-16,0-4 0 15,-3-9-1-15,0-6 0 16,3-8 0-16,-2 0 2 15,2-2 3-15,0 0 3 16,0 0 2-16,0-2-2 16,0-17-3-16,2-10-5 15,19-5-2-15,1-5 2 0,3 2-3 16,-1 9 0-16,-4 6 3 16,-7 13 0-16,-3 6-2 15,-8 3 0-15,0 0-4 16,0 0 1-16,3 21 5 15,-1 7-1-15,2 1 2 16,2-3-1-16,-4-6 0 16,0-6 0-16,-4-6 3 15,3-4-3-15,-1-4-1 16,-2 0 1-16,2 0 0 16,7 0 5-16,7-15 4 15,6-11-3-15,9-5-5 16,3 1-1-16,-5 5 0 0,-5 11-2 15,-11 8 1-15,-2 6-6 16,-3 0 2-16,-2 10 3 16,0 16 2-16,1 5 0 15,3-2 1-15,-4 0 0 16,0-9 0-16,5-4-1 16,-3-5 0-16,0-2 2 15,-1-5-2-15,1-2 0 16,6-2-1-16,-1 0 1 15,8-2 0-15,-1-16 8 16,2-2-7-16,-2-5 0 16,-2-1-1-16,-5 5 1 0,-2 1-1 15,-8 1-3 1,-3 7 0-16,0 2-2 0,0 6 1 16,0 4-2-16,0 0-6 15,-7 0 3-15,-4 10 1 16,-2 16-3-16,1 6 10 15,6 4-1-15,4 2-1 16,2-5-2-16,0-3 2 16,2-2 2-16,13-8-9 15,10-8 5-15,4-8 2 16,6-4-35-16,10 0-20 16,7-23-70-16,1 0-121 15,-4-5-71-15</inkml:trace>
  <inkml:trace contextRef="#ctx0" brushRef="#br0" timeOffset="47527.74">2045 4154 295 0,'0'0'323'0,"0"0"-209"16,0 0 72-16,0 0-106 15,0 0-46-15,0 0 5 16,0-4-9-16,0 4-11 16,0-4 1-16,0 0 2 15,0-4-10-15,0-4-9 16,0 0 0-16,0-2 3 15,-2 2 4-15,-8 2 7 16,-3 2-6-16,-1 6-10 16,-5 2-1-16,2 0-5 15,-3 0 0-15,-3 17 3 0,6 7 0 16,-1 3-7-16,5 4 9 16,6 1-3-16,5-2 0 15,2-5-4-15,0 0 7 16,0-11-1-16,4-7-9 15,5-4 10-15,4-3 2 16,7 0 3-16,5-18 5 16,2-8 2-16,0-3-7 15,-2 2-2-15,-6 1 1 16,-5 6 1-16,-8 6 0 16,-1 6 1-16,-5 8 2 15,0 0-8-15,0 0-4 16,0 1-8-16,0 17 2 15,0 7 7-15,0-1 3 0,0-2-3 16,0-2 3-16,4-8-2 16,2-4 2-16,2-6-1 15,1-2 0-15,1 0 1 16,6 0 6-16,4-13 2 16,2-6-1-16,1-5-7 15,0-1 0-15,-4 2 0 16,-3 5 0-16,-3 6 0 15,-7 5-2-15,-6 7 2 16,0 0-11-16,0 19-6 16,0 13 17-16,0 4 5 0,0 2-3 15,0-4-1 1,0-10-1-16,0-8 0 0,0-9-1 16,0-5 2-16,0-2 4 15,4 0 11-15,13-23 8 16,12-9-12-16,4-2-10 15,1 0 1-15,-8 4 0 16,-3 6-3-16,-6 8 1 16,-7 6-1-16,-8 10 0 15,-2 0-9-15,0 14-12 16,0 16 21-16,0 8 0 16,0 0 3-16,0-4-3 0,4-6 0 15,5-6-4-15,3-8 4 16,7-8-14-1,6-6-74-15,10 0-99 0,6-14-279 16</inkml:trace>
  <inkml:trace contextRef="#ctx0" brushRef="#br0" timeOffset="48044.87">2949 3713 666 0,'0'0'127'15,"0"0"-9"-15,0 0-1 16,0 0-52-16,0 0-35 16,0 0 7-16,-78 80 28 15,47-10-12-15,2 9-20 16,6 9-9-16,5 0-11 16,9 1-8-16,7-5-2 15,2-10-3-15,0-9-1 16,15-15-4-16,14-16-2 15,10-12-25-15,7-15-49 16,12-7-56-16,3-15-110 16,1-25-435-16</inkml:trace>
  <inkml:trace contextRef="#ctx0" brushRef="#br0" timeOffset="48378.6">3227 3900 788 0,'0'0'37'16,"0"0"55"-16,0 0 42 0,0 0-82 15,0 0-30-15,0 0 0 16,-2 9-9-16,2 26-1 15,0 13 14-15,0 8 2 16,0-1-8-16,0 1-8 16,0-2-8-16,-2-6-1 15,0-4-3-15,2-7 0 16,0-11 0-16,0-6 0 16,0-8-21-16,18-5-29 15,3-7-12-15,8 0-36 16,0-18-131-16,-2-12-124 15</inkml:trace>
  <inkml:trace contextRef="#ctx0" brushRef="#br0" timeOffset="48573">3089 4141 729 0,'0'0'95'0,"0"0"35"16,0 0-11-16,0 0-71 15,0 0-22-15,0 0-20 16,58-7 19-16,-5 7-9 16,5 0-16-16,-2 3-1 15,-9 5-86-15,-11 1-102 16,-16 1-155-16</inkml:trace>
  <inkml:trace contextRef="#ctx0" brushRef="#br0" timeOffset="48994.94">3422 4470 835 0,'0'0'25'0,"0"0"67"15,0 0-34-15,0 0-43 16,0 0-5-16,0 0 0 16,10 1-5-16,6-1 5 15,4 0 4-15,0-8 1 0,-5-9 10 16,1-6-14-16,-5-5-6 16,-9-2 4-16,-2 2-3 15,0 2 0-15,0 8-1 16,-6 9 4-16,-5 4-4 15,-5 5-5-15,-3 2-5 16,-4 20 4-16,3 8-8 16,5 5 9-16,7 6-1 15,8-4 2-15,0-2 7 16,10-5-8-16,14-5 1 16,8-9-3-16,5-11 1 15,5-5-29-15,8-2-93 16,-4-25-234-16</inkml:trace>
  <inkml:trace contextRef="#ctx0" brushRef="#br0" timeOffset="49360.77">3611 3749 727 0,'0'0'85'0,"0"0"-41"0,0 0 66 15,0 0-75-15,0 0 7 16,0 0 14-16,162 140 0 16,-102-74-1-16,-4 4-10 15,-11 4-22-15,-13 7-1 16,-17 9-19-16,-15 1 0 15,0 4-3-15,-18-3 0 16,-25-10-2-16,-10-9-5 16,-10-15-3-16,-3-12 1 15,5-17 3-15,17-10 6 16,15-11-2-16,15-8-25 16,14 0-70-16,0-25-77 15,25-6-562-15</inkml:trace>
  <inkml:trace contextRef="#ctx0" brushRef="#br0" timeOffset="49983.04">4188 4006 463 0,'0'0'175'15,"0"0"-42"-15,0 0 29 16,0 0-90-16,0 0-26 15,0 0-3-15,0 0-16 16,13 0-13-16,10 0 5 16,10 0-3-16,8 0-8 15,3 0-4-15,-4 0-2 0,-4 0-2 16,-12 2-38-16,-8 3-30 16,-10 0-48-16,-6 0-86 15,0 2-50-15</inkml:trace>
  <inkml:trace contextRef="#ctx0" brushRef="#br0" timeOffset="50194.45">4234 4160 635 0,'0'0'113'16,"0"0"12"-16,0 0 11 15,0 0-78-15,0 0-21 0,0 0 5 16,14 0-25-16,15 0-10 15,15 0 0-15,6 0-6 16,-3 0-1-16,-5 0-24 16,-6 0-52-16,-7 0-51 15,-13 0-88-15,-10 0-317 16</inkml:trace>
  <inkml:trace contextRef="#ctx0" brushRef="#br0" timeOffset="52194.21">5013 3090 671 0,'0'0'55'0,"0"0"78"15,0 0-21-15,0 0-64 16,0 0 2-16,0 0-8 15,0-9-16-15,0 9-13 16,-7 15-9-16,-7 13 15 16,-1 10 18-16,-1 10-3 15,1 8-11-15,-5 6-8 16,0 2-5-16,2-5-5 16,0-10-3-16,7-6-2 15,5-9 4-15,6-7-8 16,0-6 3-16,0-8 0 15,0-6-2-15,2-4-1 16,13-3-1-16,14 0-21 16,7 0-37-16,6-15-35 15,2-11-58-15,-5 0-192 0</inkml:trace>
  <inkml:trace contextRef="#ctx0" brushRef="#br0" timeOffset="52426.7">4763 3449 729 0,'0'0'146'16,"0"0"-30"-16,0 0-18 16,0 0-61-16,0 0-11 15,0 0-5-15,38-2-10 0,16-3 2 16,12 2 7-16,1 1-15 15,-2 2-5-15,-12 0-30 16,-10 2-71-16,-14 14-45 16,-14-3-111-16,-6 4-194 15</inkml:trace>
  <inkml:trace contextRef="#ctx0" brushRef="#br0" timeOffset="52796.44">5285 3571 744 0,'0'0'146'0,"0"0"-7"16,0 0-63-16,0 0-45 16,0 0 6-16,0 0-17 15,-36-8-20-15,22 28 0 16,-1 10-2-16,7 7-1 15,3 4-2-15,5-2-3 16,0-5 5-16,0-9-2 16,15-7-1-16,6-9 6 15,-2-9 1-15,6 0 4 16,6-27 1-16,0-6 3 16,-4-3 3-16,-9-3 6 15,-11 3 10-15,-7 4-4 16,0 2-13-16,-16 7-4 0,-15 9-5 15,-9 11-2-15,0 3-59 16,1 3-34-16,16 24-67 16,11 5-284-16</inkml:trace>
  <inkml:trace contextRef="#ctx0" brushRef="#br0" timeOffset="53229.43">5700 3364 659 0,'0'0'74'0,"0"0"93"0,0 0-70 16,0 0-54-16,0 0-15 15,0 0 0-15,-14-4-20 16,36 4-3-16,18 0 7 16,12 0-2-16,4 0-6 15,4 0-3-15,-2 0-1 16,-12 0-24-16,-15 0-59 16,-10 0-55-16,-17 3-66 15,-4-2-86-15</inkml:trace>
  <inkml:trace contextRef="#ctx0" brushRef="#br0" timeOffset="53479.07">5856 3244 554 0,'0'0'140'0,"0"0"-7"15,0 0 25-15,0 0-81 16,0 0-32-16,0 0-7 15,-14-10-17-15,14 18-18 16,0 23-3-16,0 12 11 16,3 5 3-16,3 5-4 15,1-5-2-15,-3-6-8 16,-2-8-1-16,-2-8-4 16,2-8-36-16,3-8-74 0,4-8-155 15</inkml:trace>
  <inkml:trace contextRef="#ctx0" brushRef="#br0" timeOffset="54877.79">6388 3096 137 0,'0'0'319'0,"0"0"-198"16,0 0 2-16,0 0-9 15,0 0-21-15,0 0-21 16,5-12-3-16,-3 12-30 16,-2 0-5-16,0 0-15 15,0 0 2-15,0 0-15 16,0 0-6-16,0 24-2 15,0 12 2-15,-9 11 4 16,-4 2-1-16,-1 3-3 16,-1-6-1-16,-1-3 1 15,1-10 0-15,-4-10-2 0,6-7 2 16,5-10 0-16,0-2 0 16,4-4 2-16,2 0 7 15,0 0-4-15,2 0 4 16,0-4-3-16,0-10-4 15,0-1 10-15,0 6-10 16,0-2 9-16,18 4-11 16,7 0-2-16,10 6 1 15,7 1-2-15,5 0 1 16,6 0-4-16,1 0 5 16,-3 0-2-16,-9 0-9 15,-8 3-15-15,-14-1 1 0,-9-2 0 16,-6 3 10-16,-5-3 11 15,0 0 3-15,0-3-13 16,-12-13-14-16,-5 1 19 16,-1-5 0-16,-5-3 3 15,8 3 7-15,1 2 3 16,4 5 2-16,3 1 31 16,3 5-10-16,1 3 5 15,-2 2 4-15,5 2-8 16,0 0-10-16,0 0-2 15,0 0-13-15,0 6-4 16,-2 18 4-16,0 10 4 16,0 11 12-16,0 3 3 0,2-2-1 15,-5 0-11-15,3-8-5 16,0-8-3-16,0-5-1 16,0-8-1-16,0-8-3 15,2 0-33-15,0-7-64 16,0-2-66-16,10-5-173 15</inkml:trace>
  <inkml:trace contextRef="#ctx0" brushRef="#br0" timeOffset="55294.77">7095 3043 614 0,'0'0'15'0,"0"0"100"16,0 0-9-16,0 0-65 15,0 0 17-15,0 0-21 16,15 5-15-16,-15 25 31 15,0 10-24-15,0 13 10 16,0 0-18-16,0 5-5 0,0-3-7 16,0-3-2-1,0 0-4-15,7-8-3 0,-2-4 2 16,-1-6-2-16,3-8 0 16,-1-4 1-16,8-5 0 15,-3-6 0-15,5-5-2 16,-1-4-4-16,8-2-18 15,-2 0-25-15,6-4-34 16,0-14-34-16,-9-4-150 16,-5-4-270-16</inkml:trace>
  <inkml:trace contextRef="#ctx0" brushRef="#br0" timeOffset="55496.24">6990 3374 757 0,'0'0'73'16,"0"0"58"-16,0 0-39 16,0 0-71-16,0 0-4 15,0 0-14-15,49-5 7 16,-2 5-5-16,4 0-3 16,3 8-2-16,-6-1-30 15,-5 4-66-15,-9 1-135 16,-12-2-204-16</inkml:trace>
  <inkml:trace contextRef="#ctx0" brushRef="#br0" timeOffset="56096.42">7401 3521 733 0,'0'0'144'0,"0"0"-11"16,0 0-43-16,0 0-73 16,0 0-9-16,0 0-7 15,-5 25 0-15,5 2 4 16,0 7 0-16,0-2 3 16,-5-1-4-16,-4-5-3 0,7-9 0 15,0-5 2-15,-2-7-1 16,4-4 3-16,0-1-3 15,0 0 6-15,0 0-3 16,0-11 10-16,0-13-14 16,6-10-2-16,10 1-7 15,4 5-12-15,0 4 6 16,3 13-2-16,-2 4 5 16,2 5 3-16,-1 2 5 15,-7 0-1-15,4 6 3 16,-9 16-1-16,0 2 2 15,-8 5 0-15,-2-4 3 16,0 0 8-16,0-5 0 16,0-8-2-16,-6-5-2 15,0-7 1-15,6 0 7 0,-2 0 3 16,2-2 1-16,0-17-19 16,0-11-5-16,2-1-2 15,21 1 1-15,4 7-8 16,4 8-7-16,-2 9 12 15,0 6-1-15,0 0 5 16,-6 12 3-16,-4 12 1 16,-7 4 1-16,-12 7 0 15,0 1 0-15,0 1 1 16,-18 0-1-16,-7-7-4 16,0-10-89-16,4-12-249 15</inkml:trace>
  <inkml:trace contextRef="#ctx0" brushRef="#br0" timeOffset="57774.58">7793 3326 593 0,'0'0'86'0,"0"0"31"15,0 0 45-15,0 0-93 16,0 0-14-16,0 0-3 16,-10 0-29-16,37 0-9 15,14 0-1-15,21 0 10 16,14 0-17-16,2 0 3 16,4 0-9-16,-10 0 0 15,-16 5-5-15,-16 1-24 16,-20-5-40-16,-16-1-34 15,-4 0-76-15,0 0 4 16,-29 0-89-16</inkml:trace>
  <inkml:trace contextRef="#ctx0" brushRef="#br0" timeOffset="58050.1">8024 3226 458 0,'0'0'220'0,"0"0"-152"16,0 0 106-16,0 0-107 15,0 0-27-15,0 0-1 16,-6-9-25-16,6 9-13 16,6 15 0-16,8 13 22 0,-1 10 15 15,-1 5-17 1,-6 3-3-16,-1 2-13 0,-5-7-1 15,0 0-4-15,0-12-5 16,0-6-63-16,0-9-25 16,2-10-129-16,14-4-256 15</inkml:trace>
  <inkml:trace contextRef="#ctx0" brushRef="#br0" timeOffset="58531.1">8782 3101 336 0,'0'0'287'16,"0"0"-158"-16,0 0 60 16,0 0-104-16,0 0-12 15,0 0 9-15,0-32-18 16,0 32-21-16,0 0-24 0,0 0-13 16,0 7-6-1,0 18 0-15,0 18 2 0,0 7 6 16,0 6 2-16,0 3-4 15,0-5-4-15,0 0 0 16,0-4-1-16,0-3-2 16,2-4 1-16,4-5 0 15,0-6-2-15,-2-6 0 16,7-3 0-16,-1-8 1 16,-2-5-6-16,5-2-6 15,6-5-7-15,5-3-14 16,3 0-26-16,-1 0-3 15,-3-6-22-15,-12-9-66 16,-11-3-77-16,0-5-113 16</inkml:trace>
  <inkml:trace contextRef="#ctx0" brushRef="#br0" timeOffset="58759.66">8651 3441 488 0,'0'0'165'16,"0"0"-69"-16,0 0 79 16,0 0-108-16,0 0-20 15,0 0-3-15,-11-9-20 16,47 9-23-16,14 0 14 16,16 0-7-16,-2 9-8 0,-6 1 0 15,-5 1-13-15,-14 2-83 16,-18 0-117-16,-11-2-117 15</inkml:trace>
  <inkml:trace contextRef="#ctx0" brushRef="#br0" timeOffset="59127.39">8965 3680 262 0,'0'0'514'0,"0"0"-399"16,0 0 42-16,0 0-75 16,0 0-16-16,0 0 4 15,20-30-32-15,-20 33-32 16,0 28-6-16,0 16 0 15,0 14 7-15,5 3-1 16,-1 1-1-16,-2-2-2 16,0-6-1-16,0-6-1 15,-2-9-1-15,6-9-1 16,-4-8 1-16,0-6-1 16,0-9-16-16,0-5-23 15,5-5-2-15,-3 0-112 0,-2-9-72 16,-2-21-382-16</inkml:trace>
  <inkml:trace contextRef="#ctx0" brushRef="#br0" timeOffset="59427.19">8907 3638 566 0,'0'0'37'16,"0"0"70"-16,0 0-7 15,0 0-46-15,0 0-13 16,0 0 1-16,91-53-16 16,-60 53-7-16,8 0 8 0,-6 0-7 15,5 0-2-15,-11 14-4 16,-7 2-4-16,-9 2-6 16,-9 6-2-16,-2-1 0 15,0-4-1-15,-27-1 7 16,-4-4 0-16,-11-3-1 15,-1-7-7-15,-3-3 0 16,-1-1-23-16,5 0-131 16,11-13-248-16</inkml:trace>
  <inkml:trace contextRef="#ctx0" brushRef="#br0" timeOffset="60559.48">4890 4018 554 0,'0'0'74'0,"0"0"24"16,0 0 23-16,0 0-42 16,0 0-18-16,0 0-6 0,-2 0-18 15,2 0-21-15,0 0 0 16,11 0-12-16,20 0 4 16,16 0 18-16,11 0-1 15,13 0-12-15,12 0 4 16,11 0-7-16,10 0-4 15,14 0-2-15,7 0 2 16,9 0-2-16,4 0 3 16,3 0-2-16,2 0-3 15,-1 2-2-15,-4 1 3 16,-4-3-6-16,-2 0 3 16,-3 0-2-16,-4 0 2 0,-5 0 2 15,-8 0-2-15,-8 2 0 16,-1-2 2-16,-7 3 0 15,-7-3-1-15,-2 2 0 16,7 0-1-16,-1 0 1 16,12-2 1-16,-5 3-2 15,1-3-6-15,-8 4 6 16,1-3 0-16,-5 2 0 16,-2 0-3-16,0-3 3 15,-9 0 0-15,0 2 2 16,-3 0-2-16,-3 1 0 15,-1 2-2-15,-2-1 2 16,-9-2 0-16,-2 0 0 16,-2 1 0-16,-6-3 0 15,-6 0 3-15,-4 2-2 0,-7-1-2 16,1-1 2-16,0 0 2 16,-3 2-3-16,-2-2-1 15,-8 0 1-15,-7 0 0 16,-3 2 1-16,-11-2-1 15,0 0 1-15,0 0-1 16,-6 0-15-16,-28 0-60 16,-13 0-99-16,-20 0-252 15</inkml:trace>
  <inkml:trace contextRef="#ctx0" brushRef="#br0" timeOffset="61226.88">7239 4250 643 0,'0'0'52'0,"0"0"93"16,0 0-39-16,0 0-60 16,0 0 1-16,0 0-3 0,-129-15-10 15,100 35-1-15,-4 6-12 16,2 9-6-16,6 8 5 15,6 3-12-15,5 7 3 16,12-4-11-16,2-1-1 16,2-3-1-16,25-7 2 15,6-5-3-15,8-12 1 16,1-10-1-16,2-11 3 16,-1 0 0-16,-3-15 2 15,-9-9 8-15,-9-4-3 16,-11 2 1-16,-11 0 5 15,0 4 6-15,-13 6-3 16,-18 6-10-16,-10 10-6 0,-7 0-6 16,-4 19 6-1,-2 16-1-15,6 11-5 0,15 0-18 16,21-2-94-16,12-9-92 16,20-12-234-16</inkml:trace>
  <inkml:trace contextRef="#ctx0" brushRef="#br0" timeOffset="66266.48">18359 3062 672 0,'0'0'69'0,"0"0"89"15,0 0-44-15,0 0-47 16,0 0-18-16,0 0 3 16,0 0-13-16,13-10-18 0,3 25-7 15,1 18 4 1,4 6-4-16,-8 6-2 0,3 1-8 16,-10-3-2-16,3-14-2 15,-4-8 0-15,-3-11 0 16,3-9 4-16,-3-1 1 15,-2 0 16-15,2 0 1 16,0 0-10-16,5-21 1 16,-1-12-5-16,8-9-4 15,1 2-3-15,-1 4 1 16,-3 10 3-16,-7 10-5 16,4 9 0-16,-6 4-10 0,-2 3-21 15,2 0-37-15,2 0-83 16,5 20-30-16,5 2-44 15,-8 0-123-15</inkml:trace>
  <inkml:trace contextRef="#ctx0" brushRef="#br0" timeOffset="67293.64">18689 3296 353 0,'0'0'224'15,"0"0"-105"-15,0 0 30 16,0 0-51-16,0 0-56 0,0 0-13 16,38-12-12-1,-27 1-4-15,-5-2 1 0,4-1-3 16,-6-2 3-16,-4-2-4 16,0 2-7-16,0 2 1 15,0 3 1-15,-11 2-1 16,-7 6-1-16,2 3-3 15,-8 0-5-15,4 0 3 16,-5 15-3-16,6 5 0 16,0 6-4-16,9 2 9 15,0 4-1-15,10-2 0 16,0-3-4-16,0-9 5 16,4-4 0-16,12-9 0 15,5-5 0-15,-2 0 4 0,6 0 10 16,-5-10-7-16,5-7 7 15,-12-4 2-15,2-3-1 16,-10 2 2-16,4 6-1 16,-9 4-5-16,2 6-8 15,-2 6-1-15,0 0-2 16,0 0-6-16,0 0-13 16,0 0-5-16,0 10 15 15,2 9 9-15,9-2-1 16,-1 0-1-16,-4-3 2 15,5-9 0-15,1-2 1 16,-6-3-1-16,7 0 7 16,10-3 12-16,-1-16 1 0,12-8-10 15,-5-1-5-15,-9-4-4 16,-5 4-1-16,-2 2 3 16,-13 4-2-16,0 10-1 15,0 5 0-15,0 5-11 16,-2 2-8-16,-13 0-16 15,-6 11 0-15,11 5 15 16,-1 0 10-16,8-4-5 16,3-1 13-16,0-4-1 15,0 1 2-15,5-2 1 16,8 2 1-16,0-2 0 16,1 2 8-16,1 0-6 0,-3 2-2 15,-4 4 2 1,3 0-3-16,-1 0 1 0,-2 1 1 15,1-1 0-15,-5 0-4 16,8-4 3-16,-8-1-1 16,5-2 0-16,-7-3 0 15,2-4 0-15,4 0 3 16,-2 0 8-16,5 0 17 16,5-8-7-16,-1-10-9 15,6-4-2-15,-3-1-2 16,-3 0-6-16,-1 2 0 15,-5 6-2-15,-5 4 1 16,-2 7-1-16,-2 4 0 16,0 0 0-16,0 0-9 15,0 0-7-15,0 18 10 0,0 6 3 16,0 0 1-16,0 2 2 16,0-2 0-16,11-3 2 15,5-6-2-15,4-5-7 16,4-7-5-16,3-3-7 15,2 0 0-15,0-5-17 16,0-10-49-16,-4-7-113 16,-10-7-89-16</inkml:trace>
  <inkml:trace contextRef="#ctx0" brushRef="#br0" timeOffset="67487.07">19288 3084 742 0,'0'0'88'16,"0"0"40"-16,0 0-28 15,0 0-55-15,0 0-25 16,0 0-13-16,-15-41-7 16,30 41-40-16,10 0-79 15,-7 0-156-15,1 5-299 16</inkml:trace>
  <inkml:trace contextRef="#ctx0" brushRef="#br0" timeOffset="68411.1">19663 3321 681 0,'0'0'40'0,"0"0"78"16,0 0-47-16,0 0-50 0,0 0-9 15,22-104 27-15,-22 87-5 16,0 1-9-16,-11 0-10 15,-9 7-12-15,-2 9-2 16,-5 0 0-16,0 0-1 16,3 5-2-16,-3 11 1 15,7 4 0-15,6 4-4 16,8 2 5-16,4-1 0 16,2 1 0-16,0-6-1 15,0-4 1-15,0-8 1 16,8-3 1-16,11-5 4 15,0 0 31-15,10-8-9 0,2-13-7 16,0-2-12 0,1 0 3-16,-10 0-6 15,1 0-3-15,-8 4 4 0,-6 7-7 16,-2 2-1-16,-7 10 0 16,0 0-4-16,0 0-8 15,0 6-7-15,0 17 16 16,0 2 4-16,0 3 0 15,0-2 0-15,0-6 0 16,0-5 0-16,2-8 0 16,2-3 0-16,5-4 3 15,3 0 5-15,5-5 8 16,12-13-6-16,0-5-8 16,0 2-2-16,-2-2 0 15,0 5 2-15,-11 6 0 0,-10 4-2 16,1 6-2-16,-7 2-7 15,0 0-8-15,0 14 7 16,0 10 10-16,0 1 0 16,0-2 0-16,0-5-1 15,0-6 1-15,0-6 1 16,0-3 0-16,0-3-1 16,6 0 7-16,17-3 10 15,4-18-5-15,4-4-6 16,-2-3-5-16,0 2 1 15,-2 4-1-15,-10 8-1 16,-1 7 0-16,-5 7 0 0,-5 0-10 16,2 11-3-16,-6 19 9 15,-2 4 2-15,0 1 2 16,0-3 1-16,2-9 0 16,5-5-1-16,-1-8-2 15,8-7-16-15,-1-3-13 16,12 0-36-16,-3-13-53 15,14-6-91-15,-3-3 3 16,7-2 15-16,-5 2 83 16</inkml:trace>
  <inkml:trace contextRef="#ctx0" brushRef="#br0" timeOffset="68844.05">20503 3196 473 0,'0'0'148'0,"0"0"-15"15,0 0 13-15,0 0-60 16,0 0-32-16,0 0-8 15,-46-42-5-15,37 40 1 16,4 2-18-16,-6 0-15 16,-2 0-5-16,-3 7-4 15,-1 12-6-15,3 8 2 16,-1 2 3-16,5 5-1 16,6 3 2-16,4-5-1 15,0-2-1-15,0-2 1 16,16-6-3-16,3-7 3 15,18-5 0-15,-2-10-8 16,9 0 6-16,6 0-5 0,-4-19-3 16,-3-6 10-1,-1-2 1-15,-13 1 0 0,-13-5 2 16,-5 5 0-16,-11 4 7 16,0 6-3-16,0 8-1 15,-16 8-3-15,-6 0-2 16,0 12-3-16,-5 18 2 15,4 9-2-15,10-2-2 16,11 3 3-16,2-1 0 16,0-2-2-16,23 0 0 15,6-7 4-15,4-13-2 16,9-6-4-16,0-11-19 16,1 0-60-16,-8-12-210 15</inkml:trace>
  <inkml:trace contextRef="#ctx0" brushRef="#br0" timeOffset="70936.98">21346 3254 674 0,'0'0'109'0,"0"0"32"16,0 0-69-16,0 0-31 15,0 0-17-15,0 0-2 16,0 0-2-16,22 4 5 15,14-2 5-15,-1 1-17 16,4-2-13-16,-1 1-13 16,-5 2-59-16,-6 1-72 0,-12 0-112 15,-9 3-128-15</inkml:trace>
  <inkml:trace contextRef="#ctx0" brushRef="#br0" timeOffset="71110.36">21415 3377 696 0,'0'0'92'0,"0"0"40"16,0 0-67-16,0 0-34 15,0 0-21-15,0 0 3 16,67 0-2-16,-14 0-11 0,7 0-15 16,10 0-77-1,3 0-142-15,-2 0-181 0</inkml:trace>
  <inkml:trace contextRef="#ctx0" brushRef="#br0" timeOffset="71611.52">22162 3313 694 0,'0'0'51'16,"0"0"117"-16,0 0-84 16,0 0-25-16,0 0-49 15,0 0-7-15,6-21-3 0,-6 25 2 16,0 13-2-16,0 3 4 16,-17 3-3-16,-1 0 11 15,-7-2-5-15,6-4-6 16,-4-4 3-16,3-6-3 15,0-2 3-15,6-5-2 16,1 0 3-16,6 0-3 16,-4-1 1-16,7-13-2 15,-3-4 1-15,5 0 3 16,2 1-1-16,0-1-4 16,2 3 6-16,20-2-4 0,7 2-2 15,5 2-5 1,8 5 4-16,10 2 1 0,3 4 0 15,1 2 1-15,-5 0-1 16,-1 0-2-16,-17 0-1 16,-6 0-18-16,-14 0-10 15,-11 2-1-15,-2-2-25 16,0 2 17-16,0-2-25 16,0 4 24-16,-15-1-35 15,-1-2-52-15,3-1-267 16</inkml:trace>
  <inkml:trace contextRef="#ctx0" brushRef="#br0" timeOffset="72261.74">22438 3018 114 0,'0'0'398'15,"0"0"-282"-15,0 0-4 16,0 0 25-16,0 0-61 15,0 0-21-15,-17-41-8 16,17 36-14-16,0-4-17 0,0 4 5 16,0-2-6-16,13 4-8 15,9 3-7-15,5 0 1 16,4 0-1-16,-9 0-3 16,-4 14 3-16,-7 5-1 15,-11 6 1-15,0 4-2 16,0 2 2-16,-29 1 2 15,-2-3-1-15,-9-2-1 16,7-3-1-16,4-6 0 16,4-6 1-16,14-6 0 15,9-6 0-15,2 0 0 16,0 0 1-16,2 0-1 16,27 0 1-16,15-9-1 0,10-4-1 15,4 3 0-15,0 4-45 16,-2 6-67-16,-3 0-149 15,-6 0-287-15</inkml:trace>
  <inkml:trace contextRef="#ctx0" brushRef="#br0" timeOffset="72676.73">22697 2817 515 0,'0'0'31'0,"0"0"53"16,0 0 2-16,0 0-21 15,0 0-9-15,0 0 23 16,-4-16-34-16,19 16-22 0,16 0 2 16,11 14 1-1,14 18 3-15,12 16-5 0,-6 19 2 16,-5 13 0-1,-16 12-12-15,-26 4-13 0,-15-2-1 16,-29-8-68-16,-38-8-65 16,-22-20-72-16,-20-12-128 15</inkml:trace>
  <inkml:trace contextRef="#ctx0" brushRef="#br0" timeOffset="73126.67">21959 2930 568 0,'0'0'52'15,"0"0"1"-15,0 0-24 16,0 0 19-16,0 0 30 16,-90 112-4-16,71-46-15 15,-1 11-28-15,7 11-16 16,5-1 2-16,8 0-11 16,10-5-5-16,21-2-1 15,25-12-1-15,8-11-42 16,26-17-90-16,14-22-94 15</inkml:trace>
  <inkml:trace contextRef="#ctx0" brushRef="#br0" timeOffset="73657.8">23350 3222 702 0,'0'0'109'16,"0"0"37"-16,0 0-78 16,0 0-47-16,0 0-17 15,122-14-1-15,-86 14-3 16,-5 0-2-16,-6 0-28 15,-9 0-48-15,-10 6-54 16,-6 4-41-16,0 3-67 16</inkml:trace>
  <inkml:trace contextRef="#ctx0" brushRef="#br0" timeOffset="73826.11">23393 3316 541 0,'0'0'89'16,"0"0"5"-16,0 0 51 0,0 0-62 15,0 0-48-15,0 0 11 16,31 0-21-16,15 0-25 16,10 0-10-16,11 0-77 15,-9 0-165-15,-7-2-284 16</inkml:trace>
  <inkml:trace contextRef="#ctx0" brushRef="#br0" timeOffset="74926.41">24425 2622 655 0,'0'0'112'0,"0"0"42"16,0 0-70-16,0 0-29 15,0 0-33-15,0 0-1 16,4-13 6-16,-16 10-25 16,-7 2-2-16,-6-2-3 15,-2 2 2-15,3-1 1 16,-5 2-2-16,2-2 2 16,1-3-1-16,3 1-1 15,5 3 2-15,5-3 6 0,9 4-5 16,-6 0 0-16,6 0 1 15,2 0 1-15,-5 0 10 16,3 0-9-16,0 0-3 16,-4 5 7-16,6 12 1 15,0 2-5-15,2 5 23 16,0 5 7-16,0 0-14 16,0 5-1-16,2 7 1 15,8 3-2-15,-6 4 0 16,0 2-6-16,-4 7-2 15,0 2-1-15,0 6-1 16,0 2-2-16,0 4-3 16,-4 0 3-16,-6-3-5 0,4 2 0 15,2 0 1-15,-5 1-2 16,7 0 0-16,-6-3 0 16,6-1 1-16,0-9-1 15,2-8 0-15,0-6 0 16,0-4 0-16,0-5 0 15,0-5 0-15,12-4 0 16,-12-7 1-16,4-6-1 16,3-4 2-16,-3-2-3 15,-2-4 2-15,0 4-2 16,0-4 2-16,4 1-2 16,-2 3 1-16,7-6 0 15,5 4 0-15,1-1 0 0,8 0 3 16,10 0-3-16,8-2-1 15,8-2-24-15,7 0-23 16,0 0-108-16,4 0-80 16,5-10-562-16</inkml:trace>
  <inkml:trace contextRef="#ctx0" brushRef="#br0" timeOffset="75691.92">24739 2599 214 0,'0'0'423'0,"0"0"-308"16,0 0 29-16,0 0-79 16,0 0 2-16,0 0-23 15,0-83 0-15,0 73-2 16,0-2-6-16,0 0-2 15,0-3 8-15,0 3-22 16,0-5-9-16,0 5-6 16,0 2-1-16,0 3-1 0,0 7-2 15,0 0 2-15,0 0-3 16,0 0-2-16,0 0 1 16,0 0-7-16,0 26 6 15,0 6 2-15,0 9 0 16,0 10 1-16,0-1 1 15,-7 4 1-15,3 2-3 16,-1-2 1-16,-4 3 0 16,3-6 0-16,-5-1-1 15,3-6 0-15,4-5 0 16,4-5 0-16,0-8 1 16,0-6-1-16,10-8-1 15,-2 0-2-15,7-6 3 0,8-3-1 16,4-3-1-16,2 0-3 15,2 0-26-15,2 0-25 16,3-14-33-16,-7 1 14 16,-9-7-70-16,-5-3-98 15,-10-2-107-15</inkml:trace>
  <inkml:trace contextRef="#ctx0" brushRef="#br0" timeOffset="75903.47">24579 2851 602 0,'0'0'48'16,"0"0"66"-16,0 0 19 15,0 0-79-15,0 0-25 16,0 0 10-16,60-2-14 16,-2 2-5-16,11 13-14 15,4 0-6-15,3 1 0 16,-5 2-14-16,-4-2-70 15,-18 2-69-15,-11-2-55 16,-20-4-158-16</inkml:trace>
  <inkml:trace contextRef="#ctx0" brushRef="#br0" timeOffset="76148.99">25144 2972 377 0,'0'0'246'0,"0"0"-86"15,0 0-2-15,0 0-61 16,0 0-41-16,0 0-34 15,-13-7-12-15,9 16-9 16,4 19 1-16,-10 12 14 16,4 10 23-16,-5 10-9 15,-3 5-6-15,1 2-8 16,-3 1-10-16,1-3-6 16,4-6-1-16,4-6-1 15,-2-13-1-15,5-8-21 16,4-9-33-16,0-9-34 15,0-7-59-15,0-7-140 16,0 0-253-16</inkml:trace>
  <inkml:trace contextRef="#ctx0" brushRef="#br0" timeOffset="76584">25082 3012 476 0,'0'0'71'0,"0"0"12"16,0 0 20-16,0 0 4 15,0 0-26-15,0 0-34 16,0-27-11-16,9 27-13 16,4-1-9-16,10 1-8 15,-4 0 3-15,6 0 0 16,0 0-3-16,-9 5-3 16,-1 5-1-16,-2 0-2 15,-6 2 0-15,0 1 0 16,-7 3 0-16,0 0 2 15,0-1-2-15,-23 0 2 16,1-3 0-16,-4-4 2 0,-3-4-2 16,2-4-2-16,-2 0-7 15,11 0-33-15,7 0-53 16,4 0-106-16,7-7-225 16</inkml:trace>
  <inkml:trace contextRef="#ctx0" brushRef="#br0" timeOffset="77026.75">25503 2903 637 0,'0'0'115'15,"0"0"42"-15,0 0-76 16,0 0-21-16,0 0-32 15,0 0-6-15,-31-8-7 0,31 8-5 16,4 0-5-16,23 0 3 16,11 5 20-16,5 2-10 15,3-2-5-15,6 0-7 16,-17-1 2-16,-8-4-5 16,-11 2-3-16,-9-2 7 15,-7 0-1-15,0 0-6 16,0 0-6-16,-7 0-57 15,-7 0-56-15,1 0-202 16</inkml:trace>
  <inkml:trace contextRef="#ctx0" brushRef="#br0" timeOffset="77513.63">26234 2506 634 0,'0'0'5'0,"0"0"80"16,0 0 51-16,0 0-40 0,0 0-35 15,0 0 1 1,7-25-15-16,-7 25-25 0,0 0-22 16,0 0-2-16,0 13-6 15,0 16 8-15,0 8 0 16,0 8 2-16,0 7 11 16,0 2-2-16,-9 4-6 15,-2-2-1-15,3 0-2 16,0-3-1-16,2-6 3 15,6-3-4-15,0-5 0 16,0-7 2-16,0-8-1 16,0-5 0-16,4-6-1 15,6-3 3-15,-2-6 1 16,5-4-2-16,10 0 2 16,-1 0-4-16,5 0-11 0,2-7-30 15,-5-10-5-15,1-5-50 16,-9 0-85-16,-5-4-48 15,-9-3-209-15</inkml:trace>
  <inkml:trace contextRef="#ctx0" brushRef="#br0" timeOffset="77722.08">25983 2817 646 0,'0'0'70'15,"0"0"76"-15,0 0-28 0,0 0-57 16,0 0-32 0,0 0-19-16,89-8-4 0,-31 8-1 15,4 12-5-15,3 2-1 16,-7 5-3-16,-12-2-75 16,-7-3-135-16,-20-4-258 15</inkml:trace>
  <inkml:trace contextRef="#ctx0" brushRef="#br0" timeOffset="78158.87">26513 3025 585 0,'0'0'114'0,"0"0"47"15,0 0-63-15,0 0-58 16,0 0-18-16,0 0-5 16,-55 7-1-16,30 16-1 15,5 6-10-15,7 0-3 16,11 6 2-16,2-3-3 15,0-2-1-15,0-3 0 16,15-10 1-16,5-8-1 0,5-8 2 16,1-1 3-16,5-4 10 15,-2-16-1-15,-2-8 0 16,-9-2-2-16,-9-2 10 16,-9 2-1-16,0 0 19 15,-23 4-27-15,-10 5-13 16,-16 12-8-16,-2 7-28 15,-7 2-40-15,6 3-54 16,12 17-175-16</inkml:trace>
  <inkml:trace contextRef="#ctx0" brushRef="#br0" timeOffset="79409.21">24338 3573 440 0,'0'0'156'15,"0"0"-106"-15,0 0 41 16,0 0 12-16,0 0-22 15,0 0-28-15,-7 0 2 0,7 0-8 16,24 0 9-16,19 0-4 16,26 2-2-16,18 0-13 15,29 1-17-15,24-2-2 16,21 5-9-16,22 6-5 16,8 4-3-16,7 2 2 15,1 4-2-15,-8-1-1 16,2-4-1-16,-18-2-3 15,-12-2 1-15,-15-4 1 16,-30-8-5-16,-20-1 0 16,-25 0 4-16,-17 0 3 15,-23 0 2-15,-8-4-2 16,-19 4 0-16,1 0-1 16,-7-2 1-16,0 2 0 15,0 0 0-15,0 0-3 16,0 0-25-16,0 0-45 0,0 0-5 15,-24 5-4-15,-10 7-74 16,-15-2-198-16</inkml:trace>
  <inkml:trace contextRef="#ctx0" brushRef="#br0" timeOffset="80042.46">25904 3909 463 0,'0'0'111'0,"0"0"-20"16,0 0 30-16,0 0-11 16,0 0-28-16,0 0-6 15,10-37-21-15,-24 37-25 16,-19 0-24-16,-9 14 1 16,-8 12 3-16,1 10 4 15,7 8-5-15,2 10-4 16,13 6-3-16,16-2 1 15,11-5-4-15,0-7 1 16,20-6 0-16,21-10-6 16,3-9-14-16,5-12 3 0,4-9 8 15,1 0 9-15,-15-2 3 16,-4-12 0-16,-20-3 3 16,-15 0 14-16,0-3 2 15,-15 2-11-15,-35 2-11 16,-10 6-5-16,0 10-7 15,4 0-29-15,14 0-5 16,17 12-86-16,19 2-172 16</inkml:trace>
  <inkml:trace contextRef="#ctx0" brushRef="#br0" timeOffset="80892.07">27037 2440 545 0,'0'0'18'0,"0"0"61"16,0 0 17-16,0 0 16 0,0 0-56 15,0 0-32-15,-9-10 14 16,25 10 0-16,13 0-6 15,11 0-1-15,5 8-9 16,1 4 9-16,1 2-7 16,-5 3 0-16,-6-2-2 15,-16 2-10-15,-5-2-4 16,-7 3-3-16,-8 7 3 16,0 5-1-16,0 5 7 15,0 11 14-15,-10 7-7 16,-5 8-3-16,-3 11-5 15,3 8-1-15,1 10 5 16,1 10-3-16,2 4-2 0,6 6 0 16,-4 5-3-16,5-7-2 15,-3-7-1-15,1-13 2 16,-2-9 6-16,4-1 0 16,0 1-9-16,-3 4-1 15,3-3-3-15,2-5-1 16,-10-8 0-16,3-11 0 15,1-5 0-15,-6-7 0 16,-3-4-1-16,-6 0 1 16,3-6 0-16,-3-4 0 15,6-10-2-15,3-10 1 16,10-6 1-16,-3-4 0 16,3 0 0-16,-12 0 0 15,-6-21-1-15,-11-12-16 0,-17-13-23 16,-10-14-50-16,2-16-227 15</inkml:trace>
  <inkml:trace contextRef="#ctx0" brushRef="#br0" timeOffset="81712.62">27750 2249 555 0,'0'0'18'15,"0"0"113"-15,0 0 25 16,0 0-43-16,0 0-42 16,0 0-22-16,-19-80 8 15,21 68-18-15,15-2-30 16,6 2 24-16,8 2-23 15,-2 4-4-15,2 4 5 0,-2 2-2 16,-6 0 3 0,-8 0-7-16,-9 8-2 0,-6 12-3 15,0 8 0-15,-8 9 0 16,-26 4 7-16,-3 5-2 16,-13-1-1-16,1 5-4 15,-6-3 1-15,3-3 0 16,5-7 1-16,7-9 2 15,11-6-4-15,9-7 2 16,11-8-1-16,5-5-1 16,4-2 13-16,0 0 12 15,20 0 2-15,33 0-3 16,30-3-14-16,6-6 1 16,2 5-5-16,-6 3-2 15,-9 1 4-15,-14 0 3 0,-4 0-5 16,-13 0-4-16,-16 0-1 15,-14 0-1-15,-7 0 0 16,-8 0 0-16,0 0 1 16,0 1-1-16,0 1-8 15,0 5-7-15,-10 0-31 16,-19 4-8-16,-15-7-98 16,-10-4-177-16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4:30:21.01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 5170 242 0,'0'0'395'16,"0"0"-292"-16,0 0-7 15,0 0 11-15,0 0-43 16,0 0-18-16,0 0-2 15,0 0-2-15,4-11 7 16,-4 11 0-16,0 0-16 16,0 0-8-16,0 0-5 15,0 0-2-15,0 0-12 16,0 18 3-16,-10 14-2 16,-9 16 0-16,0 7-6 15,-8 3 3-15,2 0 1 16,3-7-5-16,0-10-4 15,6-7 4-15,3-12 0 0,6-6-1 16,0-5 0-16,5-8 1 16,2-1-1-16,-2-2-5 15,2 0 6-15,0 0-2 16,0 0-3-16,0 0 0 16,0 0 5-16,0 0-1 15,4-5 1-15,3-7-2 16,7-5 2-16,-1 0 0 15,3-3-1-15,1-4 4 16,1-1-3-16,-2-1 0 16,2 0-3-16,-2-1 3 15,1-4-1-15,-1 1 2 0,-1-1-1 16,-1 3 1-16,-3 3-1 16,-3 3 0-16,2 1 0 15,-4 8 3-15,1-1-4 16,-3 4 1-16,-2 3 0 15,1 1 1-15,-1 1 0 16,1 1 2-16,-3-1-3 16,2 3 1-16,-2 0 4 15,2 2-4-15,-2-3 5 16,0 3-2-16,2 0-1 16,-2 0 4-16,0 0-6 15,0 0 6-15,0 0 1 16,0 0-5-16,2 0-3 15,3 0 0-15,3 21 0 0,6 11 2 16,1 8 3-16,4 8 1 16,-2 5 0-16,-1 1-5 15,1-8 0-15,-3-4-1 16,-1-6-1-16,-3-8 1 16,1-5-1-16,-5-8 0 15,-2-4 1-15,-2-6-11 16,2-1 1-16,-2-2-5 15,0 1-5-15,0-3-8 16,0 0-19-16,-2 0-34 16,0 0-5-16,0-3-36 0,0-11-115 15,0 2-137 1</inkml:trace>
  <inkml:trace contextRef="#ctx0" brushRef="#br0" timeOffset="393.6">920 5414 579 0,'0'0'144'0,"0"0"-63"15,0 0 24-15,0 0-41 16,0 0-27-16,0 0 5 16,-4-5-4-16,4 5-10 15,0 0-4-15,4 0-20 16,12 0 8-16,6 0 36 16,10 0-8-16,1 3-8 15,2 3-5-15,3-3-12 16,-2 2-6-16,-5 1-7 15,-6-2-2-15,-7-2 2 16,-5 2-1-16,-5 0-1 16,0-2-2-16,-2 0-8 15,-1 1-28-15,-1-3-54 0,2 0-19 16,2 0-59 0,0 0-140-16</inkml:trace>
  <inkml:trace contextRef="#ctx0" brushRef="#br0" timeOffset="813.37">1538 5432 667 0,'0'0'117'0,"0"0"-37"15,0 0 14-15,0 0-42 16,0 0-4-16,0 0-23 15,-2 0-10-15,2 0-10 16,6 0 6-16,12 0 7 16,4 2 12-16,5 2-10 0,0-4-9 15,0 3-4 1,0-3-1-16,-1 0-4 0,-2 0 0 16,-6 0-2-16,-7 0-24 15,-3 1-49-15,-4 3-68 16,-4 3-97-16,0 0-112 15</inkml:trace>
  <inkml:trace contextRef="#ctx0" brushRef="#br0" timeOffset="1203.05">1580 5586 118 0,'0'0'447'15,"0"0"-362"-15,0 0-5 16,0 0-8-16,0 0-13 16,0 0-8-16,-11 6-6 15,11-6-9-15,2 0-15 16,9 3 7-16,5 2 6 15,6-2 2-15,2-2-4 16,3 1-12-16,0-2-11 16,0 2 0-16,0-2-7 15,-6 0-1-15,0 0 0 0,-5 0-1 16,-5 0 0-16,-7 0-2 16,-2 0-8-16,-2 0-9 15,0 2-7-15,0 1-3 16,0-1-24-16,0 1-37 15,0 1-50-15,-8 1-203 16</inkml:trace>
  <inkml:trace contextRef="#ctx0" brushRef="#br0" timeOffset="152794.73">2242 4999 519 0,'0'0'127'15,"0"0"-62"-15,0 0 30 16,0 0-8-16,0 0-23 16,0 0-25-16,0 0 7 15,0 0-5-15,0-37-3 16,0 36-5-16,0 1-9 15,0 0-5-15,0 0-3 16,0 0-7-16,0 0-9 16,0 12-6-16,0 12 4 15,-4 8 2-15,-4 0-2 16,4-6 2-16,2-4-1 16,2-7-1-16,0-6 1 15,0-4 1-15,0-5-5 0,0 0 4 16,0 0 1-16,0 0 0 15,0 0 1-15,12 0 2 16,5 0 0-16,3-9 2 16,3 1-5-16,-2 0 1 15,4 4-1-15,0 2-1 16,0 2-2-16,-6 0 2 16,-1 8-4-16,-7 10 3 15,-1 2 1-15,-6 0 1 16,-2 3 2-16,-2-3 1 15,0-3-1-15,0 2 3 16,-2-4 0-16,-16 2-5 0,-2-3-2 16,-4 0-1-16,-1-4-7 15,-2-4 1-15,0-5-6 16,2-1-11-16,4 0-10 16,3 0-27-16,3 0-57 15,3-5-141-15</inkml:trace>
  <inkml:trace contextRef="#ctx0" brushRef="#br0" timeOffset="153324.75">2178 4945 570 0,'0'0'90'0,"0"0"-1"16,0 0 25-16,0 0-25 15,0 0-45-15,0 0-2 16,0-6-5-16,0 6 3 16,0 0-13-16,0 0-9 15,0 0 2-15,13-2 5 16,9-5 4-16,7 0-6 15,4-2-7-15,1-1-4 16,1 5-9-16,3-5 0 16,-2 2-2-16,-7 1 1 15,-7 4-1-15,-8 0 0 16,-8 3-1-16,-6 0 1 16,0 0 0-16,0 0-1 15,0 0-12-15,0 3-33 0,0 10-14 16,-4-1-39-16,-4-1-97 15,4-7-420-15</inkml:trace>
  <inkml:trace contextRef="#ctx0" brushRef="#br0" timeOffset="154681.14">2722 5170 580 0,'0'0'90'0,"0"0"-14"15,0 0 22-15,0 0-18 16,0 0-37-16,0 0-5 15,-10-3-4-15,10 3-6 16,0 0 0-16,0 0-3 16,0 0-1-16,0-1-12 15,0 1 10-15,0-3-2 16,20 2 6-16,7-6 10 16,7 2-21-16,1 0-3 15,1-2-5-15,2 2-3 16,-2-1-1-16,1 3-2 15,-5 0 0-15,-3 3-1 0,-7-2 2 16,-7 2-2 0,-3 0 0-16,-3 0-2 0,-5 0-1 15,0 0-8-15,-2 0-23 16,-2 0 5-16,3 0-16 16,-3 0-1-16,0 0-10 15,0-2-28-15,0-4-30 16,-11-1-179-16</inkml:trace>
  <inkml:trace contextRef="#ctx0" brushRef="#br0" timeOffset="155091.94">2928 4999 592 0,'0'0'122'15,"0"0"-31"-15,0 0 3 16,0 0-26-16,0 0-23 16,0 0-6-16,-4-2-7 15,4 2-10-15,0 0 5 16,0 0-5-16,0 0-4 16,0 0-7-16,0 0-6 15,0 2-1-15,0 16-2 16,0 6 12-16,7 4 8 15,2 7-7-15,0 2-2 16,-1 4-5-16,2-2 1 0,-2-3-6 16,-1-4 3-16,-1-7-5 15,2-7 0-15,-6-6 6 16,0-5-5-16,0-4 1 16,-2-3 1-16,0 0-1 15,0 0 3-15,0 0-3 16,0 0-2-16,0 0 2 15,0 0-3-15,0 0-39 16,0-12-113-16,0-1-149 16</inkml:trace>
  <inkml:trace contextRef="#ctx0" brushRef="#br0" timeOffset="157340.89">3633 4868 375 0,'0'0'185'0,"0"0"-117"16,0 0-6-16,0 0 6 16,0 0-1-16,0 0-23 15,0 0 0-15,0-1-6 16,0 1-8-16,0 0-7 16,0 10-2-16,0 12 13 0,0 4-4 15,-2 8-14-15,-10 0-7 16,-1 2-8-16,0 2-1 15,-5-1 0-15,2-5 4 16,-1-2-3-16,1-9 0 16,3-5-1-16,5-8 0 15,6-2 1-15,0-6 0 16,2 0 7-16,0 0-7 16,0 0 9-16,0-1 22 15,-4-12-8-15,2 1-20 16,2 3-2-16,0-2 2 15,0 3 2-15,0-2-5 0,0 0-1 16,10 3-3 0,9 0 1-16,3 3-2 0,1 3 3 15,3 1-1-15,1 0 2 16,-1 0-8-16,1 0 6 16,-6 5 0-16,-4 4-7 15,-5-8-13-15,-4 3 5 16,-1-2 0-16,-3-2 8 15,0 0-1-15,2 0 2 16,-2 0 7-16,-2 0 0 16,0 0-2-16,-2 0 3 15,0-6 0-15,0 0 0 16,0-3 1-16,0 0 1 16,-4-2 0-16,-2 2-1 15,-2-1 3-15,2 3-2 0,-1-2 7 16,3 3 5-16,0 0-1 15,-4 0 5-15,4 1 7 16,-1 2-4-16,3 1 4 16,2 2-3-16,0-2-3 15,0 2-3-15,0 0-5 16,0 0-1-16,0 0-3 16,0 0-4-16,0 0-2 15,0 0-1-15,0 2-1 16,0 18 0-16,0 4 1 15,0 6 0-15,2 5 0 16,7-3 1-16,-1-3 0 16,0-5-1-16,-1-2 0 0,-3-4 0 15,0-2 0-15,-2-5 0 16,-2-6-1-16,4-2 1 16,-4-3 0-16,0 0 0 15,0 0-1-15,0 0-1 16,0 0-16-16,0 0-37 15,0-5-53-15,0-16-127 16,0-7-441-16</inkml:trace>
  <inkml:trace contextRef="#ctx0" brushRef="#br0" timeOffset="158116.29">3974 5007 610 0,'0'0'148'16,"0"0"-45"-16,0 0-7 15,0 0-27-15,0 0-28 16,0 0-18-16,-8-7-4 15,8 7 1-15,0 0-14 16,10 5 1-16,17 10 14 0,4 4 4 16,1 1-1-16,-3-1-12 15,-3 0-4-15,1 1-8 16,-3-1 2-16,-4-5-1 16,-3-1-1-16,-7-3 0 15,-3-4 0-15,-3-1 0 16,-2-4 0-16,0 1-7 15,-2 0-29-15,4-2-11 16,-4 0 1-16,0 0-9 16,0-5-39-16,-4-9-145 15,-4-6-139-15</inkml:trace>
  <inkml:trace contextRef="#ctx0" brushRef="#br0" timeOffset="158429.85">4201 4971 594 0,'0'0'125'0,"0"0"-35"16,0 0 7-16,0 0-30 16,0 0-23-16,0 0-13 15,-15-2-5-15,6 12-2 16,-9 16-20-16,-4 8 1 15,0 6 6-15,-3 0 0 0,3 0-4 16,1-1-1 0,4-6-2-16,5-7 0 0,4-5-4 15,3-11 1-15,5-5-2 16,0-2 1-16,0-3-7 16,0 0-1-16,0 0-25 15,0 0-45-15,0-8-73 16,0-9-250-16</inkml:trace>
  <inkml:trace contextRef="#ctx0" brushRef="#br0" timeOffset="159157.17">3480 4720 391 0,'0'0'177'15,"0"0"-114"-15,0 0 9 16,0 0-7-16,0 0-16 15,0 0-10-15,-41 16-2 16,26 0-1-16,-1 7-7 16,-2 2-7-16,2 8 2 15,3 1 1-15,4 3-10 16,4 6-2-16,5 1-11 16,0 6 1-16,8 4 8 15,11 4-8-15,6 0 5 16,2-5 1-16,0-7-5 15,2-12 1-15,4-4 0 0,-2-9 1 16,5-7-4 0,-3-2-1-16,0-5-1 0,-6-3 4 15,-4 0-4-15,-8-4-2 16,-5 0-5-16,-6 0-46 16,-4 0-87-16,0 0-133 15</inkml:trace>
  <inkml:trace contextRef="#ctx0" brushRef="#br0" timeOffset="164590.6">4576 4884 486 0,'0'0'145'16,"0"0"-60"-16,0 0 42 15,0 0-40-15,0 0-28 16,0 0-14-16,0 0-13 16,-9-12-2-16,9 12-3 15,-3 0-5-15,-5 0-4 16,-7 0-8-16,-6 0-10 15,-3 19 1-15,-3 4-1 16,2 8 0-16,-1 0 0 16,6 4 0-16,4 0-2 0,7-2 1 15,9 1 1 1,0 0-5-16,0-4 2 0,4-6 1 16,17-4-4-16,1-6 0 15,2-6-1-15,1-4 7 16,-1-4 4-16,1 0 1 15,-2-7-5-15,-2-12 12 16,-5 4-9-16,-7-2 12 16,-7 5 14-16,-2-2-4 15,0 1 5-15,0 6-7 16,-15 2-16-16,-10 3 0 16,3 2-7-16,-5 0-6 0,5 9-9 15,4 12-18-15,7 0-33 16,6 3-13-16,5-2-47 15,0-3-159-15,16-12-333 16</inkml:trace>
  <inkml:trace contextRef="#ctx0" brushRef="#br0" timeOffset="165129.64">4656 4654 421 0,'0'0'161'16,"0"0"-111"-1,0 0 25-15,0 0 19 0,0 0-29 16,0 0-18-16,-7 0-12 15,7 0-9-15,5 0-4 16,17 5 17-16,9 16 4 16,7 5-6-16,5 0-6 15,5 6-6-15,4 2-5 16,0 6-4-16,-6 4-7 16,-7 4 0-16,-11-2-5 15,-10 5 1-15,-14 1 4 16,-4 0-4-16,-6 4 1 15,-28 0 2-15,-9-3-7 16,-5-5-1-16,1-10-1 16,7-8 0-16,4-10-31 0,12-8-46 15,5-12-36-15,15 0-175 16</inkml:trace>
  <inkml:trace contextRef="#ctx0" brushRef="#br0" timeOffset="165967.14">5231 5043 128 0,'0'0'339'0,"0"0"-220"16,0 0-42-16,0 0 5 16,0 0-2-16,0 0-6 15,-6 0-9-15,6 0-19 16,0 0-14-16,2 0-13 15,16-2-7-15,7-5 0 0,4-2 5 16,4 1 0 0,5 2-4-16,-5 2 0 0,0 0-5 15,1 0-6 1,-5 2-1-16,-7 0-1 0,-1 2 0 16,-8 0 0-16,-5 0-2 15,-6 0-10-15,-2 0-16 16,0 0-14-16,0 0-25 15,0 0 1-15,0 0-46 16,0 0-56-16,-2 0-183 16</inkml:trace>
  <inkml:trace contextRef="#ctx0" brushRef="#br0" timeOffset="166386.84">5390 4879 435 0,'0'0'165'0,"0"0"-86"16,0 0 22-16,0 0-2 16,0 0-31-16,0 0-28 15,-3-8 0-15,3 8-16 16,0 0-5-16,0 0-9 15,0 0-5-15,0 15 4 16,5 10 13-16,6 9 1 0,2 6-6 16,-3 0-7-16,0 2-2 15,-1 0 1-15,-2-4-2 16,0-1 5-16,-3-8-3 16,-2 0-1-16,5-10-1 15,-5-2-3-15,-2-6 1 16,0-7-3-16,2-4-1 15,-2 0 0-15,0 0 0 16,0 0 4-16,2 0-3 16,-2 0-1-16,0 0-1 15,0 0-1-15,0 0-60 16,0 0-47-16,0-9-207 0</inkml:trace>
  <inkml:trace contextRef="#ctx0" brushRef="#br0" timeOffset="169806.02">5876 4874 292 0,'0'0'102'0,"0"0"-34"16,0 0-29-16,0 0 43 0,0 0-58 16,0 0 10-16,0 0 32 15,0-24 13-15,0 20-2 16,0 0-22-16,0 0-15 16,0-1-17-16,-5 0-9 15,-4-2-13-15,-4 0 8 16,1 2-8-16,2-2 0 15,-3 5 1-15,1-2-1 16,1 3 3-16,7 1-2 16,2 0 0-16,2 0-1 15,0 0-1-15,0 0 0 16,0 0-1-16,0 0-5 0,0 0-1 16,19 0 7-1,6 0 1-15,2 0 3 0,4 0-4 16,0 0 3-16,2 0-1 15,-4 0-1-15,0 0 2 16,-4-11 3-16,-10 5 8 16,-5 0-6-16,-6 4 13 15,-2 0-1-15,-2-2 14 16,0 1-2-16,0-4-14 16,0 3-2-16,0 3 0 15,0-2-1-15,0 0 0 16,0 3-7-16,0 0-2 15,0 0 3-15,0 0-4 16,0 0-3-16,-2 0-2 16,2 0 0-16,-4 0-1 0,-4 21 0 15,6 11 0-15,-6 8-1 16,5 8 2-16,1 5 6 16,2-2-6-16,0 4 1 15,0-6 4-15,0 0-4 16,0-5 0-16,0-5 0 15,0-6 0-15,0-6-1 16,0-6 0-16,0-4-1 16,0-7 1-16,0-5 1 15,0 2-1-15,0-5-1 0,0-2-7 16,-2 2-20 0,-2-2-25-16,-4 0-25 0,0 0-47 15,1-2-175-15,-1-16-251 16</inkml:trace>
  <inkml:trace contextRef="#ctx0" brushRef="#br0" timeOffset="170130.61">5873 5092 628 0,'0'0'152'16,"0"0"-75"-16,0 0-18 0,0 0-14 16,0 0-23-16,0 0-11 15,14-3-1-15,15 3-7 16,6-2 20-16,17-2-5 16,-4 0-8-16,4-2 1 15,-3 0-4-15,-7 0 5 16,-6 4-1-16,-16 0-8 15,-13 2-2-15,-5 0-1 16,-2 0 8-16,0 0-7 16,0 0-2-16,-13 0-16 15,-10 2-71-15,-6 6-129 16,2-2-473-16</inkml:trace>
  <inkml:trace contextRef="#ctx0" brushRef="#br0" timeOffset="172155.91">2120 5646 110 0,'0'0'326'16,"0"0"-283"-16,0 0-40 16,0 0 4-16,0 0 29 15,0 0-8-15,-5 0 12 16,5 0 6-16,0 0 22 0,0 0-8 16,0 0-15-16,0 0-11 15,0 0 1-15,0 0 0 16,0 0-9-16,0 0-6 15,0 0-5-15,2 0-6 16,14 0 17-16,8 0 5 16,5 0-4-16,5 0-9 15,1 0-6-15,8-4 8 16,3-2-5-16,6 1 0 16,4-2-3-16,4 1-1 15,11 1 0-15,-4 0-6 16,-3 3 5-16,-1-1-6 15,-12-1 6-15,1 0 4 16,-1 0-4-16,2-1-3 0,3 3-4 16,2-1-3-16,4 0 0 15,5-1 3-15,1 3-2 16,3-1 1-16,-3 0-2 16,-1-1 1-16,-4 1 0 15,-5 0 0-15,-5-1 3 16,-1-2-4-16,-2 1 0 15,4 0 4-15,2 0-3 16,2 0 0-16,2 0 0 16,3 0 5-16,3-1-1 15,1 0-2-15,-5 1-2 16,4 1 4-16,-8-2-3 0,-5 3-2 16,0 2-1-16,-1-2-1 15,-1 2 1-15,2 0 1 16,1-2 0-16,2-1 1 15,4 0-1-15,5 1-1 16,-3 2-2-16,-2-2 3 16,-4 2 0-16,-10 0 2 15,2 0-4-15,-6 0 4 16,1 0-3-16,1-2 2 16,-1 2-1-16,3-2 0 15,6 0 0-15,-2-2 4 16,2-4-4-16,-1 6 1 15,-2-3-1-15,-2 0 0 16,-5 1 0-16,-1-1 1 16,-6 2 1-16,1-1-2 0,-1 0 1 15,3 0-1-15,1 0 1 16,-2-2-1-16,-6 4 2 16,5-3-2-16,-7 5 0 15,-2 0-1-15,-5-3 2 16,-4 3 1-16,0-2 0 15,-3 0-1-15,-3 2-1 16,-4 0-4-16,3 0 3 16,1 0 1-16,1-2 2 15,5-1-2-15,5 3-1 0,-2-5 1 16,2 3 1 0,-1 0 1-16,0 0-2 0,0-1-4 15,-3 3 4-15,-4 0 0 16,-6-3 0-16,-4 3 2 15,-3 0-1-15,-2 0-1 16,0 0 0-16,0 0-2 16,0 0 2-16,0 0 0 15,0 0-2-15,0 0-11 16,0 0-42-16,-7 0-16 16,-17 12-56-16,-14 2-238 15</inkml:trace>
  <inkml:trace contextRef="#ctx0" brushRef="#br0" timeOffset="173025.57">4518 5731 283 0,'0'0'141'15,"0"0"-106"-15,0 0 69 16,0 0-43-16,0 0 18 15,0 0 4-15,-4-22-3 16,-8 20 2-16,-1-1-40 16,-1 3-7-16,-5 0-8 15,-2 0-4-15,-8 0 3 16,0 5-7-16,0 10-5 16,5 4 4-16,2 3-15 0,2 4 5 15,1 6-6-15,9 2-2 16,10 2 0-16,0 0 0 15,2-4-1-15,20 0-3 16,7-8 4-16,5-2-4 16,-1-8 4-16,7-7 5 15,-4-7-3-15,2 0-1 16,-7 0 3-16,-8-8 1 16,-8-5-4-16,-9 2 9 15,-1-1-3-15,-5 2 19 16,0-1 1-16,0 1-12 0,-13 3 0 15,-10 3-11 1,-6 4-4-16,-4 0-5 0,-5 11-5 16,3 13-3-16,6 5-6 15,6 0-22-15,14 5-21 16,9-7-51-16,0-7-166 16,20-11-376-16</inkml:trace>
  <inkml:trace contextRef="#ctx0" brushRef="#br0" timeOffset="173927.23">6709 5337 673 0,'0'0'195'0,"0"0"-96"0,0 0-37 15,0 0 3-15,0 0-12 16,0 0-9-16,0 0-9 16,0-5-10-16,0 1-2 15,0 1-9-15,9 2-9 16,7-3-3-16,3-2 3 15,8-3-3-15,-4 4-2 16,-3 1 0-16,-5-3 0 16,4 4 0-16,-2-1-2 15,-1 0-1-15,-5 1-16 16,-4 3-22-16,-5 0-36 0,-2 0-4 16,0 0-16-1,0 0-58-15,0 9-44 0,-5 5-331 16</inkml:trace>
  <inkml:trace contextRef="#ctx0" brushRef="#br0" timeOffset="174240.75">6743 5434 404 0,'0'0'157'16,"0"0"-72"-16,0 0-8 15,0 0 24-15,0 0-13 16,0 0-33-16,-5 0-10 16,5 0-3-16,0 0-7 0,0 0 5 15,7 0-14-15,11 0 7 16,5 0 4-16,0 0-16 16,6-2-7-16,5-4-7 15,-10-2 0-15,5 2-3 16,-4-2-1-16,-7-1-5 15,-5 6 2-15,-6 1-6 16,-7 2-43-16,0 0-43 16,0 0-39-16,-11 0-168 15</inkml:trace>
  <inkml:trace contextRef="#ctx0" brushRef="#br0" timeOffset="191390.21">7282 4955 542 0,'0'0'101'0,"0"0"-33"16,0 0 38-16,0 0-33 16,0 0-28-16,0 0-1 15,0 0 9-15,0 0-2 16,0 0 1-16,0 0 5 15,0 0-11-15,0 0-15 16,0 0-11-16,7-6-9 16,9-2-8-16,3-1-2 15,6 4-1-15,2 3 0 16,2 2-2-16,0 0 0 16,0 0-2-16,-2 2 2 15,-6 12-10-15,-7 4-10 16,-5-1-1-16,-7 7-4 15,-2 5 16-15,-2 1 6 0,-21 0 1 16,-6-4 4-16,1-3-1 16,4-8 0-16,3-1-2 15,6-6 2-15,1-4 1 16,8-4 0-16,1 0-2 16,3 0-3-16,2 0 5 15,0-2-1-15,0-4 1 16,2 1-6-16,18-2-3 15,2 1 1-15,3 3 8 16,2 3-1-16,-8 0 1 16,6 0 0-16,-7 0-2 0,-3 12-1 15,-5 1 2 1,-8 3 1-16,0 2-1 0,-2 4 1 16,0 3 0-16,0-2 2 15,-14 0 5-15,-1-3 1 16,-9-8 1-16,-8 0-3 15,-1-9-3-15,0-3-1 16,4 0-2-16,2 0-7 16,4-7-8-16,8-7-36 15,3-9-44-15,12 0-125 16,0-2-150-16</inkml:trace>
  <inkml:trace contextRef="#ctx0" brushRef="#br0" timeOffset="191905.24">7835 4932 583 0,'0'0'107'0,"0"0"-8"15,0 0 44-15,0 0-68 0,0 0-20 16,0 0-6-16,0 0 2 16,-11-7-17-16,-5 7-16 15,-1 2-11-15,-6 12 0 16,1 7-3-16,1 5 3 15,8 9-7-15,7 5 2 16,4 4-2-16,2 2 0 16,0-1-3-16,8-5 3 15,13-4-3-15,0-10 2 16,8-9-4-16,8-6 1 16,-4-10-2-16,-2-1 6 15,-6 0 0-15,-8-13 2 16,-6-10 11-16,-6 0-3 0,-5-2 1 15,0 4 4 1,-16 5-1-16,-13 4-11 0,-4 7-2 16,-5 5-1-16,-7 3-10 15,3 20-30-15,5 9-34 16,8 5-30-16,10-6-65 16,6 1-210-16</inkml:trace>
  <inkml:trace contextRef="#ctx0" brushRef="#br0" timeOffset="192356.02">7311 5542 590 0,'0'0'114'15,"0"0"6"-15,0 0 27 0,0 0-66 16,0 0-33-1,0 0 0-15,-29 4-9 0,29-4-6 16,11 4-11 0,20-2 14-16,21 0 0 0,8-2-20 15,7 0 0-15,7 0-12 16,-3 0-2-16,6 0 0 16,2 0-1-16,-5-8-1 15,-12 3-1-15,-18 1-9 16,-15 4-31-16,-16 0-2 15,-3 0-47-15,-10 0 19 16,0 0-4-16,0 0-44 16,-23 8-163-16</inkml:trace>
  <inkml:trace contextRef="#ctx0" brushRef="#br0" timeOffset="192857.92">7860 5610 648 0,'0'0'91'0,"0"0"24"0,0 0-7 15,0 0-43-15,0 0-25 16,0 0-20-16,-81-15-1 16,52 20 17-16,2 13-8 15,1 6-11-15,-1 7 6 16,5 7-17-16,6 6-6 16,5 4 4-16,9-2-7 15,2 0 3-15,0-2-1 16,6-4-1-16,21-3 2 15,4-10-2-15,3-8-2 16,3-11-8-16,4-8-3 16,-3 0 10-16,-5-6 5 0,-8-12 4 15,-12 0-2-15,-11-1 2 16,-2 0 4-16,0 3 3 16,-28 1 0-16,-11 9 2 15,-7 6-9-15,-6 0-4 16,1 10-1-16,2 15-15 15,11 3-27-15,12-3-25 16,12-2-46-16,14-12-132 16,0-7-165-16</inkml:trace>
  <inkml:trace contextRef="#ctx0" brushRef="#br0" timeOffset="193309.71">8383 5380 402 0,'0'0'142'0,"0"0"-56"16,0 0 9-16,0 0-12 15,0 0-1-15,0 0-16 16,0 0-14-16,0 0-5 16,0 0-14-16,0 0-17 15,0 0-5-15,23 0-6 16,8-8-3-16,7-4-2 16,-5 1-2-16,-4 6-24 15,-9 1-52-15,-7 4-52 16,-5 0-94-16,-8 4-146 0</inkml:trace>
  <inkml:trace contextRef="#ctx0" brushRef="#br0" timeOffset="193506.04">8421 5518 379 0,'0'0'347'15,"0"0"-234"-15,0 0 22 16,0 0-56-16,0 0-43 15,0 0-7-15,65-14-11 16,-27 4-18-16,-5-2 0 16,-1 2-31-16,-3 0-70 0,-7 1-141 15,-7 6-310 1</inkml:trace>
  <inkml:trace contextRef="#ctx0" brushRef="#br0" timeOffset="194272.51">9162 4935 608 0,'0'0'72'16,"0"0"21"-16,0 0 60 16,0 0-87-16,0 0-23 15,0 0-7-15,-32-22-16 16,16 22 2-16,-1 0-4 16,-3 8-3-16,-3 13-4 15,6 6-3-15,-1 7-5 16,-1 9 1-16,13 8-4 0,4 2 1 15,2 6-1 1,0-4 0-16,0-9-1 0,8-5 1 16,15-9 0-16,6-6 0 15,2-14 0-15,0-7 2 16,8-5-2-16,-6-2 7 16,-4-20-5-16,0-5 2 15,-5 3-1-15,-12-2 5 16,-8 3-1-16,-4 0 10 15,0 8 13-15,-27 5-8 16,-6 10-14-16,-14 0-8 16,-9 21-4-16,-1 18-6 15,5 10-43-15,9-3-29 16,15 1-60-16,14-7-231 0</inkml:trace>
  <inkml:trace contextRef="#ctx0" brushRef="#br0" timeOffset="196272.82">9050 5653 535 0,'0'0'106'15,"0"0"7"1,0 0 25-16,0 0-55 0,0 0-29 16,0 0-11-16,0 0-3 15,-15 0 0-15,9 0-4 16,4 0 1-16,2 1-6 15,0-1-8-15,0 0-12 16,0 0 3-16,0 0-5 16,10 0-6-16,17 0-1 15,15 0-2-15,7 0 7 16,4-1-6-16,1-3-1 16,-9 0 0-16,-10 1 0 15,-10 3-12-15,-14 0-6 16,-7 0-5-16,-4 0 5 15,0 0-8-15,0 0-4 0,-20 0-5 16,-9 0-10-16,-5 7 15 16,1 1-8-16,2-1 7 15,2 0 15-15,-5-1 13 16,10-1-2-16,-5 2 5 16,5-1 0-16,1-1 1 15,5-1 10-15,7 1 12 16,5-5 12-16,4 3-7 15,-4-3-3-15,6 0-2 16,0 0-2-16,0 3-13 16,0 1-7-16,12-1 0 15,17 4 7-15,11-5 2 0,12-2 1 16,6 0-3 0,0 0-2-16,-3 0-6 0,-10 0 0 15,-12 0-1-15,-15-2 1 16,-9 2 0-16,-9 0 0 15,0 0 6-15,0 0 5 16,0 0-2-16,0 0-5 16,0 0-4-16,-4 0-11 15,-3 0-32-15,0 0-26 16,0 0-49-16,1 0-171 16,-1 0-385-16</inkml:trace>
  <inkml:trace contextRef="#ctx0" brushRef="#br0" timeOffset="202682.61">760 6837 365 0,'0'0'127'15,"0"0"-19"-15,0 0-45 16,0 0-15-16,0 0 9 16,0 0 26-16,0 0-10 0,0-20-7 15,0 20 5-15,0 0-10 16,0 0-8-16,0 0-16 16,0 0-3-16,0 0-14 15,0 0-11-15,0 19-3 16,0 17-3-16,0 13 8 15,0 9-3-15,0 3-6 16,2-5-1-16,-2-2 0 16,0-12-1-16,0-7 0 15,0-12-8-15,0-6-16 16,0-7-19-16,0-6-9 16,0 0-8-16,2-4-8 15,0 0-13-15,-2 0-25 0,0-8-37 16,0-12-322-16</inkml:trace>
  <inkml:trace contextRef="#ctx0" brushRef="#br0" timeOffset="203371.87">747 6890 440 0,'0'0'153'0,"0"0"-76"16,0 0 18-16,0 0-26 15,0 0-11-15,0 0 4 0,0-38-9 16,0 26-10-16,21 0-14 16,8-2-8-16,7 2-8 15,0-1 8-15,-12 8-8 16,-4 0 2-16,1 5-6 15,-4 0-5-15,-1 0-4 16,-3 7 0-16,-1 10-4 16,-4 8-1-16,-5 3-9 15,-3 4 1-15,0 0 4 16,-3 1 1-16,-15-4-1 16,-1-5 3-16,1-6 6 15,5-2 6-15,3-10-5 0,6 0-1 16,4-6 0-16,0 0 0 15,0 0 0-15,0 0-2 16,0 0 1-16,0 0-6 16,0 0 1-16,9-2 5 15,9-2-2-15,2 0 3 16,1 4 4-16,6 0-3 16,-2 0-1-16,2 0 0 15,-2 0-1-15,-8 10 1 16,1 4 0-16,-7 6-1 15,-4-2 0-15,-4 5 1 16,-3-4 0-16,0 3 0 16,0-3-3-16,-14-2 3 0,-8 0 6 15,-5-5 8 1,-4 0-8-16,-5-4 1 0,-9-4 0 16,-2-3 7-16,-1-1 1 15,-10 0 4-15,8 0-13 16,8 0-2-16,9 0-3 15,13-8-2-15,4 1-3 16,5-3-27-16,9-1-27 16,2-4-69-16,2-2-175 15</inkml:trace>
  <inkml:trace contextRef="#ctx0" brushRef="#br0" timeOffset="203862.65">1439 6938 454 0,'0'0'127'15,"0"0"-26"-15,0 0-4 16,0 0-11-16,0 0-9 16,0 0-22-16,-4 0 0 15,4 0-18-15,0 0-10 16,0 0-12-16,0 0-12 0,12 0 6 16,11 0-8-1,12 0 4-15,-2 0-3 0,-2 0-2 16,-7-4-1-1,-4 0-36-15,-4 4-9 0,-5 0-2 16,-4 0-17-16,-5 0-71 16,-2 0-64-16,0 6-97 15</inkml:trace>
  <inkml:trace contextRef="#ctx0" brushRef="#br0" timeOffset="204280.31">1482 7059 514 0,'0'0'99'16,"0"0"15"-16,0 0 2 15,0 0-57-15,0 0-14 16,0 0-24-16,-6 1-10 15,6-1-7-15,0 0-2 16,15 0 7-16,7 2 24 16,5-2-12-16,2 0-1 15,0 0-12-15,0 0 0 16,-5 0-3-16,-6 0-4 16,-5 0 0-16,-3 0 3 0,-6 0-4 15,-2 0 5 1,-2 0-3-16,0 0 9 0,0 0 8 15,0 0-3-15,0 0-1 16,0 0-11-16,0 0-4 16,0 0 1-16,0 0-1 15,0 0 0-15,0 0-15 16,0 0-18-16,0 0-42 16,0 0-154-16,0-3-436 15</inkml:trace>
  <inkml:trace contextRef="#ctx0" brushRef="#br0" timeOffset="207126.3">2327 6497 447 0,'0'0'129'16,"0"0"-71"-16,0 0 30 16,0 0 2-16,0 0-20 15,0 0 5-15,0 0-15 16,0-4 14-16,0 4-47 16,0 0-12-16,0 0-2 15,0 10-8-15,0 14 7 16,0 10 27-16,0 2-5 15,0 6-20-15,0 1 1 16,2-1-3-16,3-5-9 16,1-5-1-16,0-1 0 0,-1-8-1 15,-5-5 0 1,0-8 0-16,3-3 0 0,-3-7 1 16,0 0 2-16,0 0 1 15,0 0 3-15,0 0 5 16,0 0-8-16,0 0-4 15,0 0-2-15,0 0 1 16,0 0-8-16,0 0-38 16,0-7-58-16,0-3-46 15,0-1-166-15,6-6-378 16</inkml:trace>
  <inkml:trace contextRef="#ctx0" brushRef="#br0" timeOffset="207605.08">2606 6636 280 0,'0'0'422'15,"0"0"-343"-15,0 0 45 0,0 0-49 16,0 0-45-16,0 0 1 16,-12 0-5-16,12 0-11 15,0 0-7-15,0 0 2 16,0 0 2-16,20 0 7 15,11 0 16-15,5 0-3 16,5 0-6-16,-6 0-15 16,5-5 0-16,3 1-9 15,-3 1 3-15,-3-2-4 16,1 3 1-16,-7 0-2 16,-6 2-3-16,-9 0 0 15,-7 0-26-15,-3 0-14 0,-6 0-9 16,2 0 10-16,-2 0-12 15,0-2-19-15,0 2-14 16,0 0-27-16,0 0-3 16,-11 0-160-16</inkml:trace>
  <inkml:trace contextRef="#ctx0" brushRef="#br0" timeOffset="207972.72">2880 6499 624 0,'0'0'117'0,"0"0"11"0,0 0-8 15,0 0-48-15,0 0-31 16,0 0-3-16,-5-18-6 16,5 18-9-16,0 0-13 15,0 0-3-15,0 14-4 16,7 8 15-16,4 7 8 15,0 3-12-15,2-1 1 16,-4-1-8-16,3 1-4 16,-4-7 0-16,-3-3 3 15,-1-3-4-15,-4-4 2 16,2 0-1-16,-2-1-3 16,0-5 1-16,0-2-2 0,0-5 1 15,0 1-1-15,0-2 1 16,0 0-16-16,0 2-18 15,0-2-27-15,0 0-32 16,0 0-51-16,0-19-261 16</inkml:trace>
  <inkml:trace contextRef="#ctx0" brushRef="#br0" timeOffset="208655.06">3417 6287 73 0,'0'0'362'0,"0"0"-259"16,0 0-7-16,0 0 0 16,0 0 2-16,0 0 1 0,7-17-21 15,-7 17-13-15,0 0-17 16,0 0-5-16,-12 0 7 16,-7 17-25-16,-6 10-23 15,0 13 3-15,5 6-1 16,9 4 8-16,7 5-9 15,4-3 0-15,0-5 1 16,8-4-4-16,10-6 3 16,3-10-3-16,-2-5-7 15,4-3-12-15,6-14-56 16,4-5-18-16,3 0-79 16,-3-8-216-16</inkml:trace>
  <inkml:trace contextRef="#ctx0" brushRef="#br0" timeOffset="209358.32">3606 6368 629 0,'0'0'147'15,"0"0"-34"-15,0 0 1 16,0 0-46-16,0 0-21 0,0 0 13 16,0 0-21-1,-2-3-21-15,0 20-11 0,0 12 4 16,0 9 7-16,-3-2-14 16,-2 4 1-16,-2-10-3 15,1-2 1-15,0-7-2 16,4-10 1-16,0-2-2 15,4-9-1-15,0 0 0 16,0 0 1-16,0 0 2 16,0 0 4-16,0 0-3 15,0 0 1-15,0-11-3 16,11 2-1-16,7-3-2 16,6 7-1-16,3 1 1 15,0 2 1-15,2 2 1 0,-5 0-4 16,3 0-2-16,-7 0-14 15,-5 0-18-15,-3 0 11 16,-3 0 17-16,-7 0 6 16,2 0-1-16,-4 0-7 15,0-3 12-15,0 0-2 16,0-6 2-16,-4-2-3 16,-7-1 1-16,-1 0 2 15,2 1 0-15,5 4 1 16,-1-1 6-16,0 3 13 15,6 5 7-15,-2-1 7 16,2 1-11-16,0 0-8 16,-2 0-6-16,2 0-6 0,0 0-3 15,0 6-4 1,0 18 4-16,0 10 0 0,2 4 6 16,8 2-4-16,-1 3 3 15,-3-6-5-15,-2-2 0 16,-2-7 3-16,2-9-3 15,-4-5-3-15,2-9-24 16,0-5-58-16,2 0-36 16,3-2-46-16,-1-25-147 15</inkml:trace>
  <inkml:trace contextRef="#ctx0" brushRef="#br0" timeOffset="209673.9">3900 6437 873 0,'0'0'64'0,"0"0"32"16,0 0-31-16,0 0-43 15,0 0-5-15,0 0 11 16,32-7 29-16,-4 18-7 15,3 9-29-15,-2 4-4 16,3 4-2-16,-8-2-11 16,-1-4-2-16,-3-2-1 15,-2-2-1-15,-7-6-2 0,2-2-8 16,-6-2-33-16,0-6-60 16,-5-2 19-16,-2 0-36 15,0-2-54-15,0-18-101 16</inkml:trace>
  <inkml:trace contextRef="#ctx0" brushRef="#br0" timeOffset="209954.35">4095 6447 44 0,'0'0'510'0,"0"0"-423"16,0 0 34-16,0 0 17 16,0 0-61-16,0 0-15 15,-19-31-8-15,19 31-1 0,-2 0-14 16,0 0-8-16,0 0-8 15,-5 12-10-15,-1 9-8 16,-6 11 18-16,-1 7-8 16,1-6-8-16,1 3-2 15,-1-6-1-15,5-4-4 16,-1-6 0-16,4-6-1 16,4-6-7-16,2-6-14 15,0-2-60-15,0 0-26 16,0 0-10-16,12-16-155 15,9-12-264-15</inkml:trace>
  <inkml:trace contextRef="#ctx0" brushRef="#br0" timeOffset="210555.37">4261 6399 440 0,'0'0'282'0,"0"0"-221"15,0 0 73-15,0 0-66 16,0 0-24-16,0 0 0 16,-2-18-14-16,2 16-10 0,0-3-5 15,10-1 0-15,3 3 2 16,5 1-2-16,-1 2-7 15,-1 0 4-15,-1 0-3 16,-3 0-9-16,-3 11 0 16,-7 6 0-16,-2 5-1 15,0 4 0-15,0-4-4 16,-9 0 0-16,-9-5-5 16,3-4 10-16,-1-3-1 15,5-4 0-15,7-3 0 16,-2-3 2-16,6 0 1 15,0 0-2-15,0 0 0 16,0 0 5-16,0 0-5 16,6 0-8-16,11-1 1 15,3-7 3-15,7 5-2 0,0 3 4 16,-3 0-3-16,1 0 4 16,-3 0 1-16,-4 0-3 15,-3 12 0-15,-6 5 1 16,-1-1-2-16,-6 0 5 15,-2 0-3-15,0 0 4 16,-19 0-2-16,-7-4 7 16,-8-3-6-16,-3 0 9 15,1-6-10-15,3-2 1 16,4-1-1-16,6 0 0 16,3-1-4-16,9-14-33 15,5-3-50-15,6-4-121 0,0-7-307 16</inkml:trace>
  <inkml:trace contextRef="#ctx0" brushRef="#br0" timeOffset="210887.96">4504 6206 842 0,'0'0'55'0,"0"0"40"16,0 0-31-16,0 0-60 16,0 0-3-16,0 0 31 0,50-10 3 15,-17 17-7-15,0 10 9 16,5 7-11-16,1 0-3 16,0 6 3-16,-3 6-8 15,-5 0-2-15,-4 5-4 16,-13-2-9-16,-10-1 1 15,-4-1-4-15,-9-1 0 16,-23-5 0-16,-10 1-7 16,-2-7-9-16,-1-7-61 15,5-3-47-15,14-13-82 16,5-2-532-16</inkml:trace>
  <inkml:trace contextRef="#ctx0" brushRef="#br0" timeOffset="211563.19">5046 6432 703 0,'0'0'81'16,"0"0"44"-16,0 0-30 15,0 0-46-15,0 0-13 16,0 0 3-16,0 0-1 16,-6-5-9-16,6 3 1 15,0 2-11-15,0 0-8 16,0-2-7-16,10-3-2 16,17 1 8-16,7-1 3 15,6-4-7-15,2 5-2 16,0-1-1-16,3 0 5 15,-7 0-4-15,-9 3-2 16,-6 0-2-16,-10 2 1 16,-6 0-3-16,-3 0-4 0,-1 0-9 15,-3 0 0 1,0 0-2-16,0 0-13 0,0 0-16 16,0 0-21-16,0 0-4 15,0-3 6-15,0 1-14 16,-5-2-86-16,-11-1-126 15</inkml:trace>
  <inkml:trace contextRef="#ctx0" brushRef="#br0" timeOffset="211921.85">5278 6275 19 0,'0'0'492'0,"0"0"-406"15,0 0 43-15,0 0 8 16,0 0-58-16,0 0-19 15,-6-11-6-15,6 11-17 16,0 0-5-16,0 0-7 16,0 0-9-16,0 18 4 15,4 10 37-15,11 3-26 16,1 2-10-16,-1 0-5 16,-1-3-9-16,-1-2-2 15,-3-5-2-15,-4-3 1 16,-1-3-1-16,-3-8 2 15,-2-2-4-15,0-3 0 16,0-4 0-16,0 0-1 16,0 1 0-16,0-1 0 15,0 0-4-15,0 0-6 0,0 0-15 16,0 0-53 0,-9-15-56-16,5-8-146 0,4-6-529 15</inkml:trace>
  <inkml:trace contextRef="#ctx0" brushRef="#br0" timeOffset="212690.16">5858 6094 129 0,'0'0'424'16,"0"0"-357"-16,0 0 23 15,0 0 4-15,0 0-37 16,0 0-12-16,0-2-11 15,0 2-14-15,0 5-7 16,-11 16 11-16,-5 1-2 16,3 2-11-16,1 0-10 15,6-9 0-15,4-2-1 16,-1-5 0-16,3-6 2 16,0 1-1-16,0-3 2 0,0 0 1 15,5 0 7-15,11 0 5 16,5-7-3-16,0-5-4 15,1 0-2-15,0 5-6 16,-2 0 4-16,5 3 2 16,-5 2-5-16,0 2 16 15,-2 0-5-15,-3 0-7 16,-1 0-5-16,-1 10 4 16,-1 5-1-16,3 4-4 15,-9 1 1-15,2-1-1 16,-4 2 0-16,-4-1 4 15,0 0-3-15,0-1 4 16,-22-4 14-16,-3 1-5 16,-6-2-12-16,-5 0 4 15,1-3-3-15,-1-6-3 0,2 0-6 16,6-3-6-16,-1-2-12 16,4 0-11-16,5-2-4 15,-1-12-35-15,15-4-58 16,-1-1-91-16,7-1-170 15</inkml:trace>
  <inkml:trace contextRef="#ctx0" brushRef="#br0" timeOffset="213023.82">5808 6017 637 0,'0'0'62'16,"0"0"32"-16,0 0 13 15,0 0-68-15,0 0-24 16,0 0 9-16,29-25 16 16,0 23-11-16,3-3-2 15,6 1-6-15,0 1-10 16,2-1 4-16,-3 1 3 15,2 2 5-15,-8 1-10 16,-9 0-10-16,-6 0 4 16,-14 0-7-16,0 0-2 15,-2 0-29-15,0 0-14 0,-6 0-73 16,-17 0-40-16,-8 9-144 16</inkml:trace>
  <inkml:trace contextRef="#ctx0" brushRef="#br0" timeOffset="214587.63">2402 7045 231 0,'0'0'87'0,"0"0"18"15,0 0-6-15,0 0-58 0,0 0-31 16,0 0 5-16,-79-13 41 15,65 9 21-15,1 0-15 16,1 2 2-16,-1 2-19 16,1-2-2-16,2 2-6 15,-1 0-7-15,-3 0-8 16,5 0-7-16,5 0-4 16,2 0-3-16,2 0 1 15,0 0-6-15,0 0-1 16,0 0 4-16,6 0-4 15,19 8 18-15,8-2 22 16,14-2 7-16,11-4-26 16,18 0 6-16,24 0-5 15,14-6-4-15,8-6 0 0,5 3-12 16,-4-2 0-16,-1 3-6 16,-1 0 4-16,-5 0-2 15,-6 4-4-15,-13-1 0 16,-7 2 0-16,-5 1 0 15,-4 0 0-15,0 2-1 16,-4 0 1-16,0 0 0 16,-4-2 4-16,1 2-4 15,-1-2 0-15,1 2 0 16,-1-3 1-16,-4 3-1 16,-1-5 0-16,-1 1-2 15,-5 1 0-15,0 0 2 0,7-1 0 16,-2 0 1-16,3-6-1 15,-4 2 1-15,3-2-1 16,-4 3 0-16,-5-2 2 16,0-2-2-16,-6 1 1 15,-3-3-1-15,-2 5 1 16,-4 0-1-16,-3 0 0 16,3 4 1-16,-5-3-1 15,2 2 0-15,-1 0 1 16,-2 1-1-16,-3 3 0 15,-3 1 0-15,1-2 0 16,-5 2 0-16,-5 0 0 16,1 0-3-16,-8 0 6 0,-3 0-3 15,-5 0 0 1,0 0-1-16,-2 0 1 0,-1 0 0 16,5 0-1-16,-9 0 0 15,4 0 1-15,-6 0-1 16,0 0-3-16,0 0-21 15,-6 0-58-15,-25 5-45 16,-11 2-200-16</inkml:trace>
  <inkml:trace contextRef="#ctx0" brushRef="#br0" timeOffset="-214254.93">5394 7032 26 0,'0'0'457'0,"0"0"-359"16,0 0-9-16,0 0 34 16,0 0-27-16,0 0-40 15,0 0 3-15,-33-38-18 16,8 38-21-16,-4 0 4 15,0 6 13-15,0 10-6 16,2 5 4-16,-2 1-12 16,9 3-7-16,3 6-9 15,3 0-3-15,7 1-4 16,7 2 1-16,0 1-1 16,7-5 2-16,15 0-2 15,5-6 1-15,4-6-1 0,1-4-9 16,-1-6-1-1,-2-8-2-15,-2 0 10 0,-7 0 2 16,-3-2 6-16,-5-13-4 16,-5 1 1-16,-3-5 6 15,-4 1 4-15,0 0-2 16,-7 0-6-16,-13 7 4 16,-3 0-9-16,-3 2-3 15,0 9 1-15,-1 0 0 16,0 0-4-16,4 13-4 15,5 11-3-15,5 2-7 16,7 3-9-16,6 0-18 16,0-3-23-16,8-6-100 0,21-6-280 15</inkml:trace>
  <inkml:trace contextRef="#ctx0" brushRef="#br0" timeOffset="-213491.66">6402 6728 187 0,'0'0'554'0,"0"0"-487"16,0 0 65-16,0 0-44 15,0 0-40-15,0 0-17 16,-7-7 4-16,7 6-2 16,0 1-12-16,13 0-8 15,10 0 9-15,10 0-1 16,-2 0-16-16,11 0 2 15,1-3-7-15,-1-1 1 16,-2 2-1-16,-6 2-9 0,-10 0-55 16,-8 0-29-16,-9 0-25 15,-7 0-92 1,-5 6-61-16</inkml:trace>
  <inkml:trace contextRef="#ctx0" brushRef="#br0" timeOffset="-213245.25">6466 6832 811 0,'0'0'120'16,"0"0"-41"-16,0 0 10 16,0 0-44-16,0 0-9 15,0 0 4-15,36 0 3 16,-1 0-14-16,8 0-19 0,1-7-6 15,6 2-4-15,-6-1-3 16,-9 2 2-16,-2-1-30 16,-18 3-36-16,-9 2-30 15,-6 0-48-15,0 0-113 16</inkml:trace>
  <inkml:trace contextRef="#ctx0" brushRef="#br0" timeOffset="-208851.81">7459 6439 147 0,'0'0'166'0,"0"0"-122"16,0 0 44-16,0 0 18 15,0 0-41-15,0 0 16 16,0 0 14-16,4-26 3 15,-4 26-30-15,0 0-17 16,0 0-10-16,0 0-5 0,0 0-7 16,0 0-4-16,0 0-11 15,0 3-3-15,4 20-2 16,3 12 19-16,1 6-2 16,4 3-15-16,-3-2 1 15,-5-7-1-15,-4-1-8 16,2-9 1-16,-2-3-4 15,0-8 1-15,0-3 0 16,0-6-1-16,0-3-1 16,0-2-7-16,0 0-24 15,0 3-6-15,0-3-8 16,0 0-22-16,0 0-89 16,0-14-202-16</inkml:trace>
  <inkml:trace contextRef="#ctx0" brushRef="#br0" timeOffset="-208086.46">7878 6517 545 0,'0'0'94'16,"0"0"8"-16,0 0 13 16,0 0-43-16,0 0-19 15,0 0-7-15,4-20-17 16,-2 16-7-16,-2-4-1 15,0-3-5-15,0-1 0 16,0-1 5-16,0-1-5 16,0-3-4-16,-6 3-6 15,-10 1-4-15,3-1-2 16,-5 4-2-16,-3 1 0 16,2 5-7-16,-6 3 1 15,0 1-6-15,5 0-3 0,3 0 3 16,3 0 8-16,5 3-1 15,3 8 3-15,1 1-2 16,3 1 1-16,2 4-1 16,0-1 6-16,0 1 0 15,0 3-1-15,15 1 1 16,6 1-2-16,0-2 2 16,8-2-2-16,0-2 1 15,8 0 1-15,-2-2-1 16,-1 1 1-16,-10 0 0 15,-2-3-1-15,-15 2 0 16,-7-4-10-16,0 0 2 16,0 0 9-16,-20 2-1 0,-9-4-4 15,-2 0-3-15,-5-3 3 16,7-4-9-16,7-1-3 16,1 0 13-16,13 0-5 15,3 0 3-15,1-7 2 16,4-11 0-16,0-4-4 15,0-4 5-15,9 1 3 16,11-1 1-16,3 2-1 16,0 4 1-16,4 4-2 15,-4 4 1-15,-1 2-1 16,-9 2-2-16,-4 6-32 16,-6 2-118-16,-3 0-61 0,0 0-253 15</inkml:trace>
  <inkml:trace contextRef="#ctx0" brushRef="#br0" timeOffset="-207574.55">7380 6837 552 0,'0'0'154'0,"0"0"-46"16,0 0 20-16,0 0-66 16,0 0-21-16,0 0-6 15,21 0-12-15,14 0 32 16,9-1-11-16,8-3-9 16,8 0-19-16,2-2 4 15,9-1-7-15,1 2-1 0,-1 2-5 16,-4 3-2-16,-9 0-5 15,-15 0 3-15,-16 0-3 16,-12 0-2-16,-9 0 2 16,-6 0-5-16,0 0 4 15,0 0-2-15,0 5-15 16,0 3-30-16,0 4 14 16,-10 2-35-16,-1-4-10 15,-3-1-44-15,1 0-170 16</inkml:trace>
  <inkml:trace contextRef="#ctx0" brushRef="#br0" timeOffset="-206939.41">7935 6979 545 0,'0'0'78'0,"0"0"-8"0,0 0 18 15,0 0-25-15,0 0-14 16,0 0 12-16,0-12-11 15,0 9-11-15,-4 1-11 16,-14 0-13-16,2 2-7 16,-3 0 10-16,-4 0 1 15,3 5-5-15,-3 9 5 16,0 7-8-16,0 4-3 16,3 4-4-16,-1 3-4 15,15 2 0-15,4-1 0 16,2-1 0-16,0-2 2 15,16-5-2-15,5 0-4 0,8-3 2 16,0-6 2 0,5-3 0-16,-2-1-8 0,-1-9-4 15,-5-3 5-15,1 0 6 16,-5 0 1-16,-3 0 0 16,-2-8 1-16,-11-2 0 15,4-4 0-15,-6 0 8 16,-4-1 6-16,0 1 10 15,-4-2 9-15,-14 3-13 16,-3 3-11-16,0 4 4 16,-6 6-8-16,-2 0-5 15,0 0 0-15,0 0-2 16,4 16 0-16,6 0-5 16,5 2-14-16,5-2-33 15,7 0-26-15,2-1-41 0,2-4-157 16,23-7-293-16</inkml:trace>
  <inkml:trace contextRef="#ctx0" brushRef="#br0" timeOffset="-205821.56">8455 6641 529 0,'0'0'119'16,"0"0"-5"-16,0 0 16 15,0 0-59-15,0 0-30 16,0 0-3-16,-14-5-8 15,14 5-4-15,0 0-5 16,11 0 5-16,16 0 2 16,6 0-4-16,8-3-14 15,-1 3-9-15,-5 0 0 16,-8 0-2-16,-11 0-25 16,-3 0-35-16,-8 0-29 0,-5 3-48 15,0 6-109 1,0 3-382-16</inkml:trace>
  <inkml:trace contextRef="#ctx0" brushRef="#br0" timeOffset="-205609.19">8533 6770 692 0,'0'0'121'0,"0"0"6"15,0 0-30-15,0 0-53 16,0 0 1-16,0 0 12 15,35 0 4-15,1 0-39 16,2-6-17-16,4-2-5 0,3-3-6 16,-7 1-76-16,-5 0-46 15,-6-2-132-15,-4 2-249 16</inkml:trace>
  <inkml:trace contextRef="#ctx0" brushRef="#br0" timeOffset="-204883.95">9043 6450 305 0,'0'0'282'16,"0"0"-241"-16,0 0 72 15,0 0 2-15,0 0-43 16,0 0-13-16,-8-15 5 16,8 15-12-16,0 0-5 15,0 0-5-15,0-7-9 16,0 2-12-16,4-2-10 15,11 0-5-15,3 1-2 16,9 3 0-16,-2 3-4 0,1 0 3 16,-4 0-3-16,3 0-1 15,-12 3 1-15,-3 10 0 16,-8 6-9-16,-2 3 6 16,0 4 0-16,-14 2-2 15,-8-2-11-15,0-6 10 16,1-4-11-16,8-8 17 15,7-4-3-15,3-2 4 16,3-2-3-16,0 0 1 16,0 0 1-16,0 0 4 15,0 0-3-15,0 0 1 16,3 0-2-16,8 0-4 16,4 0 3-16,5 0 0 15,1 0 2-15,0 0 2 0,0 0-3 16,-1 8 2-16,-5 4-4 15,1 2 2-15,-7 1-2 16,-5 4 0-16,-4 1-2 16,0 2 1-16,-4-2 3 15,-19-2 0-15,-3-4 0 16,-6-6 0-16,-1-1 0 16,-3-7 6-16,3 0-4 15,2 0 3-15,0 0 5 16,2-12 9-16,2-5-10 15,7-1-9-15,4 4-1 0,10 5-7 16,-1 0-30 0,7 6-48-16,0 0-73 0,0 3-264 15</inkml:trace>
  <inkml:trace contextRef="#ctx0" brushRef="#br0" timeOffset="-203910.02">9050 6928 208 0,'0'0'97'0,"0"0"20"0,0 0-5 16,0 0-36-16,0 0 13 15,0 0 30-15,-21-4-2 16,19 4-36-16,0 0-15 16,0 0 3-16,0 0-1 15,2 0-19-15,0 0-10 16,0 0-17-16,0 0-11 15,0 0-5-15,2 0-3 16,23 0-1-16,10 0 5 16,8 0-3-16,3 0-1 15,4 0-3-15,-6 0-1 16,-3 0 1-16,-10 0 0 16,-12 0-5-16,-5 0 4 0,-7 0-9 15,-5 0 8 1,-2 0-5-16,0 0 6 0,0 0-1 15,0 0 0-15,0 0-17 16,-11 0-7-16,-9 0-21 16,-3 6-14-16,-4-2 13 15,-2 2 6-15,3-2 6 16,-3 2 10-16,0 0 6 16,5 0 6-16,-3-3 9 15,2 2 5-15,0-3 3 16,6 0 0-16,-4 2 7 15,9 0 17-15,8-2-5 16,2-2-2-16,-1 2-5 16,5-2-5-16,0 0-4 0,0 0 3 15,0 0 4-15,0 2 4 16,0 2 7-16,13-2 32 16,16 3-7-16,8-4-17 15,5-1-15-15,2 0-8 16,5 0-7-16,-7 0-1 15,-1 0 1-15,-8 0 0 16,-6 0 1-16,-12 0-3 16,-1 0 0-16,-12 0 0 15,3 0 1-15,-5 0 9 16,0 0-7-16,0 0-2 16,0 0 0-16,0 0-1 15,0 0-2-15,0 0-6 0,0 0-26 16,0 0-28-16,-7 6-64 15,0-1-85-15,-2 2-519 16</inkml:trace>
  <inkml:trace contextRef="#ctx0" brushRef="#br0" timeOffset="-201588.99">947 8032 157 0,'0'0'177'0,"0"0"-105"15,0 0-4-15,0 0-18 16,0 0-29-16,0 0-5 15,0 0 4-15,2 0-2 16,-2 0 1-16,0 0 11 16,0 0 28-16,0 0 8 0,0 0 16 15,0 0-14-15,0 0-20 16,0 0-20-16,0-3-11 16,0-1-7-16,-7-1-6 15,-1-2 2-15,-6 1-1 16,-1-1 1-16,-1 6 2 15,-4-4-3-15,-2 5 4 16,-5 0-9-16,-2 0 1 16,-9 0 0-16,0 9-1 15,2 5 0-15,5 0 2 16,11 6 2-16,4 0-1 0,8 8-2 16,6 4-2-1,2 2 2-15,0-2-1 0,19-1 0 16,8-10 0-16,4-3 3 15,18-2 0-15,1-8 2 16,5-3 4-16,-2-5-7 16,-10 0 2-16,-7 0 1 15,-3 0-5-15,-6-7-10 16,-7 0-40-16,-2-3-32 16,-7-1-146-16,-9-1-233 15</inkml:trace>
  <inkml:trace contextRef="#ctx0" brushRef="#br0" timeOffset="-200624.31">1518 8013 512 0,'0'0'157'16,"0"0"-33"-16,0 0 16 15,0 0-72-15,0 0-17 16,0 0-7-16,0-6-7 0,0 6 1 16,0-1-12-16,0-2-7 15,0 0-6-15,6 2-10 16,17-1 0-16,6-5 4 16,4 0-7-16,7 1 2 15,-2 0 2-15,-2 2-4 16,-7-1 3-16,-8 4-6 15,-2 1 3-15,-9 0-3 16,-2 0-37-16,-6 0-42 16,-2 0-25-16,0 0-64 15,0 10-36-15,0 0-206 16</inkml:trace>
  <inkml:trace contextRef="#ctx0" brushRef="#br0" timeOffset="-200249.69">1620 8104 419 0,'0'0'128'0,"0"0"-66"16,0 0 10-16,0 0-31 15,0 0-6-15,0 0 33 0,-24 32-4 16,24-32-10 0,0 0-23-16,0 0-8 0,0 0 0 15,0 0-4-15,0 0 1 16,22 0 11-16,7 0-5 16,8 0 4-16,4 0-5 15,-3 0-11-15,-3 0-5 16,-10 0-8-16,-7 0 1 15,-11 0-4-15,-5 0-7 16,-2 0-13-16,0 0-5 16,0 0-21-16,0 0-70 15,0 0-160-15,0 0-280 16</inkml:trace>
  <inkml:trace contextRef="#ctx0" brushRef="#br0" timeOffset="-198816.2">867 8988 400 0,'0'0'140'15,"0"0"-63"-15,0 0 25 16,0 0-24-16,0 0-15 16,0 0 17-16,0-7-13 15,0 7-5-15,0 0-19 16,0 0 2-16,0 0 0 16,0 0-10-16,-5 0-21 15,3 4-5-15,-1 13-6 16,3 8 1-16,0 4-2 15,0 2 1-15,3 4-3 16,6-3 1-16,-2-4-2 16,-3-4 1-16,-2-4 0 0,-2-4 0 15,0-4-1-15,2-5-12 16,0 0-18-16,-2-3-29 16,3-2-7-16,-3 0-13 15,0-2-18-15,0 0-68 16,0-6-74-16</inkml:trace>
  <inkml:trace contextRef="#ctx0" brushRef="#br0" timeOffset="-198403.48">791 8944 568 0,'0'0'109'0,"0"0"-48"16,0 0 35-16,0 0-65 15,0 0-31-15,0 0 1 16,18-12 24-16,6 12 37 16,5 0-9-16,5 0-4 15,4 0-17-15,2 0 2 16,-7 15-11-16,-2 3-4 15,-8 7-12-15,-1 0 5 16,-5 6-3-16,-5-2-2 0,-7 2 0 16,-5 1 0-16,0-1 3 15,-21 0 2-15,-10-5-7 16,-2-5-5-16,-1-4 5 16,1-5-3-16,2-6-2 15,2-2-7-15,8-4-8 16,1 0-3-16,9 0-22 15,7 0-27-15,4 0-59 16,0-8-75-16,0-4-253 16</inkml:trace>
  <inkml:trace contextRef="#ctx0" brushRef="#br0" timeOffset="-198049.93">1459 9027 674 0,'0'0'169'0,"0"0"-87"15,0 0 1-15,0 0-60 0,0 0-21 16,0 0 3 0,23 0 2-16,-4 0 16 0,4 0-5 15,0 0-6-15,-1 0-10 16,-5 0-2-16,-3-2-2 16,-3 1-25-16,-4-1-38 15,-3 2-11-15,-4 0-57 16,0 0-22-16,0 0-35 15,0 0-243-15</inkml:trace>
  <inkml:trace contextRef="#ctx0" brushRef="#br0" timeOffset="-197743.42">1459 9027 116 0,'19'118'498'0,"-21"-115"-405"0,2-1 17 15,-3 0-39-15,3-2-34 16,0 0-1-16,0 2 5 16,0-2-1-16,0 0-2 15,0 0-4-15,0 2-2 16,0-1-4-16,0 4 10 16,13-3-16-16,6-2-5 15,2 0-8-15,6 0 6 16,2 0-3-16,4 0-4 15,-4-4-6-15,-4 0-2 16,-2 0-1-16,-8 4 1 0,-3 0-31 16,-6 0-43-16,-4 0-35 15,-2 0-82-15,0 0-93 16</inkml:trace>
  <inkml:trace contextRef="#ctx0" brushRef="#br0" timeOffset="-195021.68">833 10122 463 0,'0'0'162'0,"0"0"-48"16,0 0 16-16,0 0-54 15,0 0-23-15,0 0 6 16,0 0-2-16,0-7 2 15,0 7-3-15,-2 0-1 16,2 0-22-16,-3 0-18 16,3 0-1-16,0 0-1 15,0 2-8-15,0 19 4 16,0 16-1-16,0 7 1 16,0 2-1-16,0 3-7 15,0-3 4-15,0-3-5 0,0-2 1 16,0-4-1-16,0-5 1 15,-4-6 1-15,-2-4-2 16,-3-8 0-16,5-7 0 16,1-4 0-16,3-1 1 15,-3-2 0-15,3 0 1 16,0 0-2-16,0 0 3 16,0 0-3-16,0 0 0 15,0 0 4-15,0 0-4 16,0 0 1-16,0 0-2 15,0 0 1-15,6 0 0 16,7 0 2-16,9 0 2 16,5 0 3-16,4 0-5 0,5 0-1 15,-5 0-1-15,0-4 0 16,-2 3-1-16,-6-3 1 16,-4 1-4-16,-5 3 4 15,-5 0 0-15,-5 0-15 16,0 0-9-16,-4 0-23 15,2 0-35-15,3 0-48 16,-5-2-18-16,0-3-164 16,0-2-310-16</inkml:trace>
  <inkml:trace contextRef="#ctx0" brushRef="#br0" timeOffset="-194683.01">860 10383 507 0,'0'0'92'15,"0"0"-6"-15,0 0 0 16,0 0-22-16,0 0-5 15,0 0-3-15,-9-2-27 16,9 0 0-16,0 0-2 0,0 2-3 16,13 0-3-16,5 0 22 15,7 0-3-15,2 0-12 16,4 0-16-16,0 0-10 16,-2 0-2-16,-4-5-2 15,-6-2-80-15,-1-1-38 16,-5-2-83-16,-8 0-199 15</inkml:trace>
  <inkml:trace contextRef="#ctx0" brushRef="#br0" timeOffset="-194375.43">739 10113 586 0,'0'0'123'0,"0"0"-32"15,0 0 18-15,0 0-58 16,0 0-32-16,0 0 3 16,-29 0 2-16,29 0-2 15,10 0 0-15,17 0-1 16,6 0 20-16,9 0-5 15,-7 0 1-15,6 0-11 16,-5 0-18-16,-7 4-8 16,0 1 0-16,-8 1-93 0,0-2-74 15,-7-1-223-15</inkml:trace>
  <inkml:trace contextRef="#ctx0" brushRef="#br0" timeOffset="-193821.53">1393 10333 724 0,'0'0'175'0,"0"0"-92"15,0 0-28-15,0 0-37 16,0 0-18-16,0 0 0 16,46 0 0-16,-19 0 10 15,2 0-3-15,0-2-3 16,-4-4-4-16,-1 2-2 16,-6-1-27-16,-4 3-52 15,-6 2-78-15,-6 0-71 16,-2 0-289-16</inkml:trace>
  <inkml:trace contextRef="#ctx0" brushRef="#br0" timeOffset="-193643.22">1482 10418 684 0,'0'0'194'16,"0"0"-77"-16,0 0-23 15,0 0-48-15,0 0-28 16,0 0-7-16,0 5-9 15,29-5 5-15,11 0-7 16,7 0-41-16,2-2-114 0,-2-14-243 16</inkml:trace>
  <inkml:trace contextRef="#ctx0" brushRef="#br0" timeOffset="-192608.48">853 11226 288 0,'0'0'131'0,"0"0"-18"15,0 0-8 1,0 0 3-16,0 0-5 0,0 0 2 15,0 0-40-15,2 0-23 16,-2 12-5-16,0 17 5 16,5 15 27-16,-1 6-18 15,3 3-29-15,0-3-8 16,-3-6-5-16,3-6-9 16,0-8 0-16,-3-5-1 15,1-12-1-15,-3-5 4 16,-2-4-4-16,0-4-2 15,0 0-6-15,0 0-4 0,0 0-2 16,0 0 1 0,0 0 5-16,0 0-12 0,0 0 9 15,0 0-6-15,0-5-10 16,0-12-13-16,0-3 37 16,-7-4 0-16,0-4 5 15,-2-7 0-15,-1-6 2 16,0-1 2-16,1-3 6 15,-4 8-5-15,9 9-1 16,-3 5 2-16,2 9-2 16,5 7 8-16,-2 2-7 15,-2 3 2-15,4 2 0 16,0 0-6-16,0-2 8 16,0 2-4-16,0 0-2 15,0-2-2-15,0 2 3 0,6-3-1 16,13-3-1-16,5 4 0 15,7-3-1-15,3 1 1 16,-1 4-4-16,-2-3-5 16,0 3-53-16,-2 0-52 15,-8-3-93-15,-8 3-211 16</inkml:trace>
  <inkml:trace contextRef="#ctx0" brushRef="#br0" timeOffset="-192380.06">905 11398 697 0,'0'0'122'0,"0"0"-9"15,0 0-28-15,0 0-45 16,0 0-15-16,0 0 6 15,33 25-14-15,-4-25-12 16,7 0-5-16,6 0-20 16,3-16-58-16,-1-3-145 15,1 0-302-15</inkml:trace>
  <inkml:trace contextRef="#ctx0" brushRef="#br0" timeOffset="-192081.47">1493 11368 806 0,'0'0'146'15,"0"0"-67"-15,0 0-11 16,0 0-36-16,0 0-26 15,0 0-3-15,2 0 3 16,14 0 12-16,3 0 11 0,8-4-7 16,-2-2-10-16,2-2-11 15,-9 1-1-15,-3 3-1 16,-4 2-27-16,-1 2-53 16,-6 0-45-16,-4 0-155 15,0 2-262-15</inkml:trace>
  <inkml:trace contextRef="#ctx0" brushRef="#br0" timeOffset="-191917.17">1493 11368 575 0,'51'117'281'16,"-53"-117"-169"-16,2 0-4 0,0 0-44 16,0 0-31-1,0 0-19-15,11 0-4 0,16 0 1 16,6 0-11-16,1 0-37 15,-5 0-137-15,-5 0-323 16</inkml:trace>
  <inkml:trace contextRef="#ctx0" brushRef="#br0" timeOffset="-190677.15">1134 12293 573 0,'0'0'120'16,"0"0"-18"-16,0 0 41 15,0 0-75-15,0 0-21 16,0 0-2-16,0 0 18 16,0 0-16-16,-15-3-19 15,-6 1-19-15,-6 2-7 0,-2 0-2 16,-4 0 4 0,2 2-3-16,-2 16-2 0,-1 4 0 15,-3 4 1 1,-1 6 0-16,1 2 0 0,2 2-4 15,6 3 2-15,9 1-4 16,13 2 1-16,7-2-2 16,33-4-3-16,10-4 8 15,4-5-2-15,-9-8-2 16,2-5-9-16,-4-6 9 16,-1-5 6-16,-6-3 0 15,-6 0 0-15,-7 0-3 16,-6 0 3-16,-5 0 1 15,-5 0 5-15,0-7 6 16,0-3-1-16,0-5-5 0,-7-2-6 16,-11 1-19-16,-1 3 7 15,-4 4-13-15,-2 1 3 16,1 0 12-16,1 4-7 16,4 0 2-16,3 4 6 15,9 0 4-15,3 0 5 16,4-2 0-16,0 2-1 15,0 0-2-15,0 0 1 16,0 0 0-16,0 0-4 16,0 0 6-16,0-3-2 15,0 3 1-15,6 0-3 16,13 0 4-16,0 0 5 16,1 0 5-16,1 0 0 15,0 0-2-15,0 0-3 16,-3 0 2-16,-1 5 4 0,-5-1-6 15,-3 6 5-15,-3 2-2 16,-4 6 6-16,3 8 10 16,-5 4 0-16,0 7 1 15,0 0-8-15,0-3-1 16,0-3-7-16,-7-8-4 16,-2-2-4-16,3-10-1 15,4-4-1-15,2-5-35 16,0-2-77-16,0 0-51 15,4-20-325-15</inkml:trace>
  <inkml:trace contextRef="#ctx0" brushRef="#br0" timeOffset="-190378.59">1544 12504 920 0,'0'0'100'0,"0"0"-60"15,0 0 7-15,0 0-36 16,0 0-11-16,0 0-9 16,0 12 6-16,16-6 3 0,2-3 3 15,2-3 3-15,2 0 0 16,0 0-6-16,-1 0 5 15,-6 0-5-15,-3 0-11 16,-8 0-44-16,-4 0-44 16,0 0-84-16,0 1-66 15,0 8-260-15</inkml:trace>
  <inkml:trace contextRef="#ctx0" brushRef="#br0" timeOffset="-190210.34">1542 12659 660 0,'0'0'159'0,"0"0"-12"16,0 0-49-16,0 0-37 0,0 0-19 16,0 0-5-1,13 4-8-15,14-4 1 0,6 0-23 16,-1 0-7-16,-1 0-95 16,-7 0-171-16</inkml:trace>
  <inkml:trace contextRef="#ctx0" brushRef="#br0" timeOffset="-189510.19">1074 13790 519 0,'0'0'184'0,"0"0"-30"0,0 0-21 16,0 0-55-16,0 0-19 16,0 0 11-16,0-2 0 15,0 2-24-15,0 0-24 16,0 0-16-16,0 17-6 16,0 15 0-16,0 14 3 15,0 7-3-15,0-2-2 16,0-5 2-16,0-8-1 15,0-8-12-15,5-9-30 16,-1-2-42-16,0-6-30 0,-1-2-18 16,-3-5-98-1,0-4-50-15</inkml:trace>
  <inkml:trace contextRef="#ctx0" brushRef="#br0" timeOffset="-189021.29">900 14073 635 0,'0'0'146'0,"0"0"-74"16,0 0 2-16,0 0-53 15,0 0-16-15,0 0 0 16,0 0 0-16,150-86-5 16,-110 78 3-16,-1-3-2 0,-1 3-1 15,-1 1-3 1,-4 0 2-16,-2 2-1 0,-6 0-1 15,-10 1-4-15,-6 1-1 16,-4 0 8-16,-5 1 2 16,0-4-1-16,0-3 4 15,0-5-5-15,-8-5 1 16,-5 3-1-16,5 0 2 16,-2 2 2-16,4 6 13 15,1 0 26-15,1 4-4 16,0-1-5-16,2 5 13 15,2 0 1-15,-4 0 1 16,2 0-9-16,2 0-15 16,0 0-10-16,0 0-12 0,0 7-3 15,0 21 0-15,8 15 4 16,9 4 1-16,-1 7 0 16,-1-1-3-16,1-7 2 15,-5-7-4-15,0-4 0 16,-6-12-1-16,-3-6-1 15,3-5-16-15,-5-6-52 16,6-6-65-16,1 0-51 16,2-3-144-16</inkml:trace>
  <inkml:trace contextRef="#ctx0" brushRef="#br0" timeOffset="-188749.85">1698 13878 911 0,'0'0'107'16,"0"0"-28"-16,0 0-12 16,0 0-64-16,0 0-3 15,0 0-5-15,7-2 5 16,9 2 2-16,-3 0 2 15,7 0 2-15,3 0-6 16,-4 0-3-16,-1 0-33 0,-5 0-46 16,-4 0-55-16,-6 0-136 15,-3 0-246-15</inkml:trace>
  <inkml:trace contextRef="#ctx0" brushRef="#br0" timeOffset="-188576.55">1698 13878 699 0,'-6'124'179'0,"6"-124"-61"16,0 0-7-16,0 0-50 15,0 0-33-15,13 0-8 16,9 0 4-16,7 0-24 16,0 0-34-16,5-8-105 0,-1-2-262 15</inkml:trace>
  <inkml:trace contextRef="#ctx0" brushRef="#br0" timeOffset="-187593.75">1277 15051 648 0,'0'0'211'16,"0"0"-96"-16,0 0-3 15,0 0-24-15,0 0-40 16,0 0-24-16,0-8-12 15,0 20-12-15,0 16 1 16,4 11 2-16,3 1 2 16,2-2 1-16,4 4 1 15,-1-5-6-15,-6-2 4 16,1-7-5-16,-5-10 1 16,0-2-5-16,-2-6 4 15,0-4-10-15,0-3 0 16,0 2 0-16,0-5-2 0,-4 0 6 15,-9 0 1-15,-1 4 0 16,1-2 2-16,-1 1-4 16,-1 0 7-16,3 1 0 15,1 0 0-15,3-2 0 16,3-2 5-16,2 0 1 16,3 0 0-16,0 0-2 15,0 0-4-15,0 0 0 16,0 0-4-16,0 0 0 15,14 0 4-15,11 0 2 0,8 0 3 16,7 0-2 0,7 0-3-16,-3 0-7 0,2 0-32 15,-7-10-38 1,-7 2-36-16,-8-1-76 0,-13 0-119 16</inkml:trace>
  <inkml:trace contextRef="#ctx0" brushRef="#br0" timeOffset="-187370.32">1119 15063 665 0,'0'0'235'0,"0"0"-165"15,0 0 6-15,0 0-57 16,0 0-16-16,0 0-6 15,58-32 0-15,-21 24 2 16,11 5 1-16,2 0-27 16,8 3-72-16,-2 0-79 15,0 0-59-15,-8 0-194 16</inkml:trace>
  <inkml:trace contextRef="#ctx0" brushRef="#br0" timeOffset="-187137.97">1761 15112 674 0,'0'0'196'0,"0"0"-109"0,0 0 29 16,0 0-51-16,0 0-39 16,0 0-17-16,-23 0-6 15,29 0-1-15,19 0-2 16,2 0 6-16,0 0-5 15,-2 0-1-15,-5 0-40 16,-3 0-34-16,-3 0-35 16,-7 0-91-16,-7 0-80 15</inkml:trace>
  <inkml:trace contextRef="#ctx0" brushRef="#br0" timeOffset="-186956.7">1727 15258 709 0,'0'0'184'16,"0"0"-79"-16,0 0-12 15,0 0-64-15,0 0-16 16,0 0 11-16,71 0-24 16,-44 0-26-16,-4 0-144 15,-6 0-367-15</inkml:trace>
  <inkml:trace contextRef="#ctx0" brushRef="#br0" timeOffset="-186343.68">1132 16356 687 0,'0'0'141'0,"0"0"3"16,0 0-54-16,0 0-51 15,0 0-21-15,0 0-16 16,22 0 3-16,12-1 3 15,8-3 12-15,7-4 3 16,-2-3-5-16,-5 4-1 16,-6-2-14-16,-10 4-3 15,-7 3-12-15,-9 2-46 16,-3 0-35-16,-7 0-60 0,0 0-77 16,0 0-56-16</inkml:trace>
  <inkml:trace contextRef="#ctx0" brushRef="#br0" timeOffset="-185818.82">1288 16334 362 0,'0'0'232'16,"0"0"-111"-16,0 0 53 16,0 0-80-16,0 0-36 15,0 0-20-15,-5 0-10 16,5 9-4-16,0 4-1 15,0 9 12-15,0 1-10 0,0 3-13 16,12 2-9 0,1 2-3-16,-2-2 0 0,3-1 0 15,-6-1-2-15,1-5 0 16,-2-3-6-16,-5 1 3 16,1-6 1-16,-1-5 2 15,-2 3 2-15,0-4 0 16,0 3 0-16,0-1 2 15,0-5-2-15,-11 4 3 16,1-7 1-16,-5 3 5 16,-1-4-2-16,-1 0 2 15,-6 0 3-15,1 0-1 0,-3 0-3 16,1 0 5 0,0 0-6-16,-3-8-3 0,4-3 8 15,3-1 0-15,7 0-3 16,4 1-7-16,7 10-2 15,2-2 0-15,-2 3-1 16,2 0-3-16,0 0-3 16,0 0-9-16,0 0-3 15,0 0-1-15,0 0-17 16,0 0 5-16,0 0-12 16,0 0-4-16,0 4-30 15,0 2-37-15,6-1-116 16,3-5-236-16</inkml:trace>
  <inkml:trace contextRef="#ctx0" brushRef="#br0" timeOffset="-185225.76">1972 16319 546 0,'0'0'139'0,"0"0"9"0,0 0-18 15,0 0-76-15,0 0 1 16,0 0-7-16,-2 0 7 16,2 0-4-16,0 0-19 15,9 0-6-15,7 0 5 16,1 0-18-16,6-4-2 15,4-2-11-15,-3-1 0 16,3 2-11-16,-3-4-36 16,-4 4-58-16,-4 1 8 15,-7 1-25-15,-7 3-60 16,-2 0-8-16,0 0-43 16,-9 8 56-16</inkml:trace>
  <inkml:trace contextRef="#ctx0" brushRef="#br0" timeOffset="-185027.36">2053 16345 154 0,'0'0'279'0,"0"0"-122"16,0 0-38-16,0 0 40 16,0 0-40-16,0 0-34 15,-47 24-17-15,47-24-1 16,0 0-18-16,0 0-13 16,0 0-8-16,22 0-10 15,5 0 0-15,4 0-8 16,3-8-8-16,-8-2-2 0,-8 4-22 15,-7-2-129 1,-11 0-156-16</inkml:trace>
  <inkml:trace contextRef="#ctx0" brushRef="#br0" timeOffset="-175528.85">1553 8025 18 0,'0'0'117'0,"0"0"-103"0,0 0 38 16,0 0-1-16,0 0 6 15,0 0-1-15,0 0 6 16,0 0-11-16,0-5-1 15,0 5-8-15,0 0-17 16,0 0-4-16,0 0-10 16,0 0 12-16,0 0-8 15,0 0 4-15,0 0 1 16,0 0 1-16,0 0 11 16,0 0-11-16,-2-3-11 15,0 3 0-15,-3-2 0 16,1 2-1-16,2 0 2 15,0 0-2-15,2 0 10 0,0 0 3 16,-2 0 0-16,2 0 4 16,0 0 0-16,-4 0-6 15,4 0-2-15,0 0 0 16,0-2-5-16,0 2-3 16,0 0-1-16,0 0-1 15,0 0-8-15,0 0 0 16,6-2-4-16,9 2 4 15,10-4 1-15,1 3 0 16,3-5-1-16,3 3 1 0,-3 0-1 16,-2 2 0-1,-6-2 0-15,-3 2 0 0,-7-2 0 16,-3 2 0-16,-6-1 1 16,-2 2-1-16,0 0 2 15,0 0 0-15,0 0 0 16,0 0 0-16,0 0-1 15,0 0-1-15,0 0-53 16,0 0-86-16,0 0-226 16</inkml:trace>
  <inkml:trace contextRef="#ctx0" brushRef="#br0" timeOffset="-174553.15">1667 8149 271 0,'0'0'191'0,"0"0"-81"16,0 0-32-16,0 0-36 16,0 0-10-16,0 0-24 15,-2 0-1-15,-7 0-4 16,-3 0-1-16,2 2-1 16,-2 0 4-16,3 2 2 15,1-2 12-15,1 2 0 0,0 1-5 16,0-3-1-1,3-1 4-15,0 1 10 0,1-2 3 16,3 0 0-16,0 0-9 16,0 0-7-16,0 0-1 15,0 0 0-15,0 0 2 16,0 0-1-16,0 0 8 16,0 0-14-16,0 0 3 15,0 0-3-15,0 0-4 16,0 0 0-16,0 0-2 15,0 0-1-15,0 0 2 16,0 0-2-16,0 0 2 16,0 0 1-16,0 0-2 15,0 0 3-15,0 0-2 0,0 0-1 16,-2 0-1-16,2 0 0 16,0 0-1-16,0 0 1 15,0 0 0-15,0 0-1 16,0 0 1-16,0 0-1 15,0 0 0-15,0 0 1 16,0 0 0-16,0 0 2 16,0 0 1-16,0 0-4 15,0 0-1-15,9 0-4 16,11 0 5-16,5 0 5 16,3 0 0-16,1 0 0 15,0 0-2-15,0 0-1 16,-2 0-2-16,-7 0 0 0,-7 0 1 15,-1 0-3 1,-10 0 2-16,0 0 0 0,1 0 0 16,-3 0 2-16,0 0-1 15,0 0-1-15,0 0 0 16,0 0-1-16,2 0 1 16,0 0-2-16,0 0-2 15,0 0-9-15,3 0-14 16,-3 0-34-16,0 0-99 15,-2 0-106-15</inkml:trace>
  <inkml:trace contextRef="#ctx0" brushRef="#br0" timeOffset="-130807.54">2735 7714 928 0,'0'0'81'15,"0"0"-3"-15,0 0 9 16,0 0-52-16,0 0-17 15,0 0-13-15,0 0 0 16,-3 70 8-16,-7-35-4 16,-4 2-5-16,-4 6-2 15,-4 3 2-15,-5 2-4 16,0 2 4-16,0-6-4 16,-2-7 2-16,8-16 0 15,5-9-2-15,5-6 0 16,11-6 1-16,0 0 4 0,0 0 11 15,0 0 6 1,0 0 5-16,0 0-11 16,0-2 7-16,6-6-5 0,15-2-9 15,2-2 1-15,9 0-10 16,-6 6-1-16,3 3 1 16,3 3 0-16,1 0-1 15,-2 0 1-15,6 0 1 16,-4 0-1-16,0 7-7 15,1 3 3-15,-5-4-13 16,0 2 1-16,-5-2 5 16,0 0 1-16,-1-2 1 15,-5 0-3-15,-7-4-12 16,-5 2-10-16,-1-2-1 16,-5 0 26-16,0 0 7 0,0 0 2 15,0-4-1-15,0-12 0 16,-7-3-8-16,-4 2 0 15,3-1 7-15,-6 0 2 16,1 2 0-16,1 2 2 16,-1 4 6-16,1-1-1 15,4 4 7-15,1 0 5 16,3 0-10-16,0 5 11 16,1-2-1-16,3 1-5 15,0 3 2-15,0-1 0 16,0 1-3-16,0 0-1 15,0 0 2-15,0 0 1 16,0 0-2-16,0 0 0 16,-2 0-7-16,2 0 2 0,0 0 1 15,0 0-3-15,0 0-3 16,0 0-2-16,0 0-2 16,0 14 0-16,0 15-2 15,0 12 3-15,0 10 5 16,0 2-5-16,0 1 2 15,-3-2-2-15,3-7 1 16,-2-5-1-16,2-10 1 16,0-8-1-16,0-12-1 15,0-10 1-15,0 0 1 16,0 0 2-16,0 0 1 0,0 0 0 16,0 0 0-16,0 0-4 15,0 0-12-15,0 0-33 16,0-4-74-16,-2 0-349 15</inkml:trace>
  <inkml:trace contextRef="#ctx0" brushRef="#br0" timeOffset="-90496.51">1593 8976 410 0,'0'0'85'0,"0"0"-6"16,0 0-16-16,0 0-43 15,0 0-12-15,0 0-6 16,0 0 1-16,7 3-1 15,-7-3 3-15,0 2-3 16,0-2 5-16,0 0 2 16,0 0 11-16,0 2-2 15,0-2-4-15,0 2-1 16,0 3-1-16,-7-3-5 16,-2-1-5-16,-2 3 9 0,0-4 0 15,2 0 5-15,-2 0 10 16,5 0-5-16,-6 0-10 15,6 0-7-15,-3 0 1 16,-1 0-1-16,2 2 0 16,-1 1 3-16,0-2 3 15,2 2 4-15,0-3 7 16,3 0 0-16,0 0-1 16,2 1-3-16,0-1-3 15,-1 0 0-15,3 3 0 16,-3-3 4-16,3 0 1 15,0 0 3-15,0 0 2 16,0 1-2-16,0-1-2 0,0 0-1 16,0 0 0-16,0 0-3 15,0 0-5-15,0 0 3 16,0 0-5-16,0 0-3 16,0 0-3-16,6 4-1 15,13 3 3-15,6-2 7 16,2 0-6-16,2-1-1 15,2-1-1-15,-2-1-1 16,2 5-3-16,-2-4 0 16,-2-1 0-16,-2 2 2 15,-2-1 0-15,-4-2-2 16,-1-1 0-16,-5 0 0 16,-5 0 1-16,0 0-1 0,-4 0-1 15,-4 0 1 1,0 3 3-16,0-2-3 0,0-1 2 15,0 0 3-15,0 0-5 16,0 0 0-16,0 0-14 16,0 0-22-16,0 0-64 15,0 0-87-15,0 0-457 16</inkml:trace>
  <inkml:trace contextRef="#ctx0" brushRef="#br0" timeOffset="-89672.01">1557 9164 226 0,'0'0'114'0,"0"0"-66"16,0 0 19-16,0 0-14 0,0 0-37 16,0 0 4-16,0 0 3 15,-21 0-8-15,11 0 12 16,-3 0-9-16,-3 0-11 16,-3 0 4-16,-2 0 15 15,1 2 9-15,5 0 6 16,-1-2 13-16,3 0-8 15,4 1-11-15,2-1 5 16,5 0-8-16,2 0-9 16,0 0 1-16,0 0 5 15,0 0-11-15,0 0-5 16,0 0-4-16,0 0-1 16,0 0-7-16,14 0 3 0,7 0 2 15,6 0 5-15,6 0-2 16,6 0 0-16,-1 0-4 15,1 0 11-15,-3 0 0 16,-7 0-11-16,-4 0 1 16,-7 3-4-16,-5 1 2 15,-4-3-4-15,-4 4-1 16,-1-3 1-16,0 0 0 16,1 1-3-16,-1-3-3 15,0 0-17-15,2 2-14 16,-4-2-7-16,2 0-66 15,-2 0-124-15,-2 0-154 0</inkml:trace>
  <inkml:trace contextRef="#ctx0" brushRef="#br0" timeOffset="-85908.23">2566 8893 50 0,'0'0'66'0,"0"0"-34"15,0 0 12-15,0 0 13 16,0 0 20-16,0 0 24 16,0 0-13-16,0 0-9 15,0 0-13-15,0 0 11 16,0 0-1-16,0 0-8 0,0 0-17 16,-3 0-15-16,0 0-1 15,-1 0 1-15,-5 0-4 16,1-4-6-16,3 1 6 15,-4-2-1-15,2 1-9 16,3 1-5-16,0 1-2 16,-4-1-3-16,4-1-1 15,0-1-1-15,2 2 4 16,2-3-2-16,0 2-1 16,0-3-1-16,0 2-7 15,0-2-2-15,0-2 1 16,0-1 1-16,4 3-2 15,16-1-1-15,1 5 2 16,2-1-2-16,0 2 0 16,-3 2-2-16,-2 0 2 0,2 0 0 15,-4 0 0-15,-1 12-6 16,-4 2 6-16,-1 3 2 16,-6 4-2-16,0-1-4 15,-4 0 4-15,0 2 0 16,0-1 0-16,0 2 3 15,0-2-1-15,-6 0-4 16,-8 1 2-16,-3-2-1 16,-4 2 0-16,-1-3 0 15,-2-5 1-15,4 0 0 16,-5-3 0-16,4-2 2 0,2-1-2 16,3-2 0-1,5-3 0-15,-1 2 1 0,6-1 0 16,2-2-1-1,1-1 1-15,3-1-1 0,0 0 2 16,-2 3-1-16,2-3 6 16,0 0-1-16,0 0 0 15,0 0 1-15,0 0 0 16,0 0-5-16,0 0 9 16,0 0-9-16,0 0 7 15,0 0-2-15,0 0 0 16,0 0-1-16,0 0-1 15,0 0 2-15,0 0-2 16,0 0 0-16,5 0-1 0,5 0-3 16,2 0 1-1,-3 0-2-15,3 0 0 0,-8 0 0 16,2 0 1-16,3 0-2 16,-7 0 1-16,5 0 0 15,-2 0-2-15,-3 0 2 16,2 0 0-16,-2 0 0 15,1 0 0-15,-3 0 0 16,2 0 1-16,2 0 0 16,6 0-1-16,5 0 0 15,7 0-3-15,3 0 3 16,6 0 0-16,5 0 5 16,-1 0-5-16,1 0-5 0,-3 0 5 15,-4 0 2-15,-2 0-2 16,-7 0-2-16,-7 0-5 15,-4 0 6-15,-4 0 0 16,-5 0 1-16,0 0-1 16,0 0-1-16,0 0 0 15,0 0 4-15,0 0-1 16,0 0-1-16,0 0 0 16,0 0-2-16,0 0 2 15,0 0 0-15,0 0 0 16,0 0-4-16,0 0-20 15,0 0-14-15,0 0-55 16,0 0-108-16,0 0-265 16</inkml:trace>
  <inkml:trace contextRef="#ctx0" brushRef="#br0" timeOffset="-66392.6">2414 9968 70 0,'0'0'68'0,"0"0"-27"15,0 0-4-15,0 0 49 16,0 0-23-16,0 0-13 0,0 0 0 15,0 0 6-15,0-4-11 16,0 4-1 0,0 0-6-16,0 0 10 0,0 0-10 15,0 0 5-15,0 0 6 16,0 0-3-16,0 0 1 16,0 0-2-16,0 0-8 15,0 0-1-15,0 0-4 16,-3-4-5-16,1 0 6 15,0-1-1-15,0-2-6 16,2-3 0-16,-3 0-18 16,3-2 9-16,0 0-5 15,0 0 11-15,0 0-18 16,5 0 2-16,4-1 6 16,4 4-5-16,0-1-4 0,1 3-3 15,3 3 0-15,4 4-1 16,8 0 0-16,0 0-2 15,-2 0 2-15,-3 9-5 16,-9 7 5-16,2-1 0 16,-7 5 0-16,-1 1-2 15,-9 4 2-15,0 4 0 16,0 3-2-16,-2 2 2 16,-15-1-4-16,-4-4 2 15,-6 2-3-15,-6-6 2 16,0 1-4-16,-5-6-2 15,7-1 0-15,10-7 5 16,6-7 1-16,8-3 3 0,5-2 0 16,2 0 6-16,0 0-3 15,0 0 12-15,0 0-8 16,0 0 3-16,0-7 0 16,7-7-2-16,8-3-7 15,12 4-1-15,9 2 1 16,1 3 2-16,6 4-3 15,-5 4 6-15,-7 0-6 16,0 0 0-16,-6 9-3 16,0 7 0-16,-6 2 6 15,-5 1-7-15,-3 2 3 16,-5-1 0-16,-1 0-6 0,-5-2 5 16,0-2 1-16,0 0 1 15,0 1-2-15,-9 0 2 16,-8-2 1-16,-4-1-1 15,-6-1-1-15,-2-3 0 16,-2-1-1-16,-9-6 4 16,-9-1 1-16,-3 0-3 15,4-2-1-15,3 0 1 16,12 0 0-16,8 0 0 16,10 0 0-16,6 0 1 15,2-4-1-15,2-4 0 16,-1-6-3-16,4 4-3 15,0 4-7-15,2 2-17 16,0 4-51-16,0 0-31 0,0 0-120 16,0 0-323-16</inkml:trace>
  <inkml:trace contextRef="#ctx0" brushRef="#br0" timeOffset="-55166.37">2376 11041 516 0,'0'0'141'0,"0"0"-67"16,0 0 54-16,0 0-29 16,0 0-49-16,0 0-6 15,0 0-13-15,-5-12 6 0,5 12-11 16,-2 0-7-1,0 15 13-15,-7 8-15 0,2 6 3 16,-2 4-9-16,-4-3-2 16,4 0-9-16,-4-2 4 15,2-6-2-15,3-4-1 16,4-6-1-16,2-8 0 16,2-2 0-16,0-2 0 15,0 0 1-15,0 0 2 16,0 0-3-16,0 0 13 15,23-6 8-15,3-3-6 16,10-2-7-16,2 2-1 16,-1 7-4-16,4-1-1 15,-3 3-2-15,-5 0 1 16,-6 0-3-16,0 11 2 0,-12 4-1 16,1 3-4-16,-5 3 1 15,-7 0-1-15,-4 4-7 16,0 1 7-16,-2 0 3 15,-15-2 1-15,-8 0 1 16,-11-2 3-16,-11-2-2 16,-1 0-1-16,-4-6 0 15,7-2-1-15,9-3-1 16,5-9 0-16,10 0 2 16,5 0 0-16,9 0 0 15,3 0-4-15,0-3-21 16,4-8-50-16,0-7-23 0,0-1-94 15,19-8-394 1</inkml:trace>
  <inkml:trace contextRef="#ctx0" brushRef="#br0" timeOffset="-54603.44">2344 11076 356 0,'0'0'173'0,"0"0"-113"15,0 0 55-15,0 0 19 16,0 0-37-16,0 0-24 15,-17-1-7-15,15 1-4 0,2 0-12 16,-2 0-2-16,2 0-18 16,0 0-6-16,0 0-16 15,0 0 5-15,11 0-8 16,26 0 1-16,15 0 12 16,17 0-12-16,-1 0 2 15,-5 0-8-15,-5-6 1 16,-13 1-2-16,-7 2 2 15,-12-1-1-15,-10 2 1 16,-7 2-1-16,-5 0-2 16,-4 0-3-16,0 0-5 15,0 0-12-15,0 0-13 16,-4 0-70-16,-2 0-43 0,0 2-154 16</inkml:trace>
  <inkml:trace contextRef="#ctx0" brushRef="#br0" timeOffset="-53784.02">2288 11497 207 0,'0'0'98'16,"0"0"6"-16,0 0 3 16,0 0-17-16,0 0-26 15,0 0 24-15,29 3-7 16,-23-6-30-16,-2-2-14 15,-2 1-14-15,0 1-5 16,-2 0 1-16,0-3-3 16,0-2-9-16,0 0 0 15,0 2-7-15,0 0 2 16,-4 4-1-16,0 0 0 0,-4 2-1 16,0 0-2-16,1 0 2 15,-2 7-4-15,-2 10-13 16,4 3 0-16,3-2-38 15,4-6-55-15,0-7-60 16,17-5-289-16</inkml:trace>
  <inkml:trace contextRef="#ctx0" brushRef="#br0" timeOffset="-45698.12">2387 12252 502 0,'0'0'130'16,"0"0"-84"-16,0 0 41 16,0 0 26-16,0 0-50 15,0 0-23-15,0 0 7 16,-5 0-9-16,5 0-5 16,0 0 1-16,0 0-17 15,0 0-2-15,0 0 3 16,0 0-5-16,0 0-4 0,5 0-5 15,13-5-1-15,0 0-1 16,6 5 3-16,6 0-2 16,3 0-3-16,2 0 0 15,-1 5 0-15,-5 12-3 16,-7 3 5-16,-9 1-4 16,-6 4 0-16,-7 3 1 15,0 2-6-15,-11 4 1 16,-14-1 2-16,-2-5-10 15,-6-7 6-15,2-4-2 16,2-8 4-16,6-2-9 16,15-7 13-16,1 0 2 15,5 0 2-15,2 0 3 16,0 0-4-16,0-7 1 16,0 3 4-16,0 0 4 0,0 0 2 15,0-1-6-15,9-2-3 16,11 4 2-16,7 1-5 15,2 2 0-15,2 0 0 16,0 2 2-16,-7 11-2 16,1 6-2-16,-5 1 2 15,-7 4 0-15,-8-2-3 16,-5-1-2-16,0 4 2 16,0 1 2-16,-11-4 1 15,-12 0-2-15,1-4 1 16,-7-6 0-16,-8 0-2 15,-6-4 1-15,-9-3 1 0,2-5 1 16,7 0-3-16,5 0 2 16,9 0 1-16,9 0 0 15,7-7-4-15,6 1 2 16,5-2-7-16,2 0-27 16,0-2-41-16,0 0-37 15,2-1-150-15,7-1-197 16</inkml:trace>
  <inkml:trace contextRef="#ctx0" brushRef="#br0" timeOffset="-28333.75">2427 13633 237 0,'0'0'236'16,"0"0"-130"-16,0 0-15 16,0 0 23-16,0 0-23 0,0 0-24 15,0 0-6 1,0 0-3-16,0-2-6 0,0 2-1 16,-2 0 4-16,-7 12-12 15,-2 15-37-15,0 4-6 16,-1 6 3-16,6-5-2 15,3 0 0-15,3-6-1 16,0-3 0-16,0-10 0 16,0-6 0-16,0-4-1 15,0-1 1-15,0-2 1 16,0 0 0-16,0 0 0 16,12-2 1-16,8-9 5 15,2-4-4-15,7 4 1 0,0-1-4 16,4 5 5-1,1 5-5-15,1 2 3 0,-1 0-3 16,-5 0-4-16,-2 12 4 16,-3 4-1-16,-3-2 0 15,-8 2 1-15,1 2-3 16,-10-1 3-16,-2 6-2 16,-2 0 1-16,0-2-2 15,0 4 3-15,-18-4 0 16,-7 0 0-16,-4-2 2 15,-4-2-2-15,-3 0-1 16,-10-3-4-16,1-4-12 16,3-3 7-16,8-5 1 15,12-2-2-15,8 0-9 0,3 0-16 16,0 0-3-16,4-14-28 16,3-5-104-16,4-11-244 15</inkml:trace>
  <inkml:trace contextRef="#ctx0" brushRef="#br0" timeOffset="-27762.82">2400 13662 192 0,'0'0'364'0,"0"0"-304"16,0 0 35-16,0 0 15 15,0 0-25-15,0 0-32 0,0 0 0 16,-22 0-3-16,22 0-9 16,0 0 0-16,0 0-3 15,0 0-5-15,0 0-9 16,0 0-12-16,0 0-6 15,2 0-5-15,20 0 0 16,12 0 5-16,9 0 0 16,12 0 3-16,0 0-1 15,-3 0 3-15,-10 0-10 16,-15 0 6-16,-7 0-5 16,-7 0 2-16,-1 0-2 0,-6 0-1 15,-3 0-1 1,-3 0 0-16,0 0-1 15,0 0-1-15,0 0-12 0,0 0-28 16,0 0-54-16,2-3-31 16,-2 2-161-16,0 1-458 15</inkml:trace>
  <inkml:trace contextRef="#ctx0" brushRef="#br0" timeOffset="-26868.24">2421 14784 614 0,'0'0'132'0,"0"0"-94"16,0 0 83-16,0 0-49 15,0 0-39-15,0 0-21 16,-3 0 10-16,3 0-1 15,0 0-4-15,0 0-4 0,5 0 4 16,12 0 15-16,14 0 15 16,10-5-8-16,5-6-3 15,6 0-16-15,-3 1-10 16,-5 2 1-16,-6-1-4 16,-7 5-7-16,-6 3 0 15,-3-2-1-15,-4 3 1 16,0 0-1-16,-7 0-5 15,-2 0-10-15,-2 0-15 16,-7 0-23-16,2 0-7 16,-2 0-2-16,0 7-12 15,0 6-9-15,-18 3-117 0,3 1-61 16</inkml:trace>
  <inkml:trace contextRef="#ctx0" brushRef="#br0" timeOffset="-25933.43">2471 14772 429 0,'0'0'133'16,"0"0"-107"-16,0 0 34 16,0 0 3-16,0 0-47 15,0 0 3-15,-4-4 12 16,4 4 16-16,0 0-1 15,0 0 9-15,0 0-10 16,0 0-3-16,-2 4-14 16,0 21-11-16,-1 7-1 0,1 2 0 15,2 2-3 1,0-2-11-16,0 0 0 0,0-4-1 16,0-4-1-16,0-6 0 15,2-8 4-15,-2-1-4 16,3-6 0-16,-1-5-4 15,-2 0 4-15,0 0 0 16,0 0 4-16,0 0 1 16,2 0-4-16,2 0 12 15,6 0-3-15,3-2 15 16,11-4 2-16,1-6 0 16,6 2-8-16,-4-2 0 0,-3 0-2 15,3 3-4-15,-5 4-11 16,3-3 3-16,0 6 3 15,-4-3-7-15,0 4-1 16,1 1 3-16,1 0 0 16,-4 0-2-16,2 0 0 15,-4 4-1-15,3 13 2 16,-1 4-1-16,-4 1-1 16,-1 0 0-16,-4 2 2 15,1-2-2-15,-3 0 0 16,-4 0-1-16,0-1 2 15,-4-4-1-15,0 2 0 16,0-3 3-16,-6 2-3 16,-8 0 0-16,-3-2 1 15,-6-2-2-15,-2 0 1 0,-8 0-3 16,-3-4-1-16,-3 0 2 16,-2 0-4-16,3-4 4 15,5 0 1-15,2-4 1 16,6-2 0-16,0 0 1 15,-4 0-3-15,2 0 2 16,-2-5-1-16,6-6-6 16,4-1-6-16,6 3 5 15,4 2-3-15,2 2 5 16,7 3-10-16,-2 2-1 16,2 0-13-16,0 0-1 15,0 0-30-15,0-3-24 0,0 1-129 16,0 0-165-16</inkml:trace>
  <inkml:trace contextRef="#ctx0" brushRef="#br0" timeOffset="-22780.97">2659 16100 476 0,'0'0'135'0,"0"0"-77"15,0 0 44-15,0 0-9 16,0 0-31-16,0 0-18 15,0 0-5-15,-2-16-5 16,2 10-7-16,7-2-11 16,1-1 3-16,5-2 15 15,-1 1-18-15,1 4-5 16,1 4-7-16,-1 2-4 16,5 0 0-16,-3 0-2 15,3 2-1-15,-5 14 1 16,-1 4-4-16,-3 6-5 15,-9 6 5-15,0 5-3 16,0-2 4-16,-11 0-5 16,-7-4-1-16,-1-2 5 15,2-8-8-15,5-5-1 0,2-7 1 16,3-5 3-16,5-4 10 16,2 0 1-16,0 0 8 15,0 0 7-15,0 0-3 16,0 0 3-16,0 0-2 15,0-2-7-15,0-4-5 16,6 1 0-16,3 2 0 16,3 3-1-16,3 0 1 15,5 0 0-15,3 0-1 16,-2 14-1-16,2 8-9 16,-3-2 8-16,-5 2-1 15,-3-2-3-15,-7 2-3 0,-3 3 3 16,-2-4 3-16,0-1 1 15,0-6 1-15,-12 2 1 16,-3-2 1-16,-6-2 1 16,-8-2-2-16,-4-4 1 15,-5 0 2-15,-4 0-1 16,-3-6 5-16,6 0-2 16,1 0 0-16,-5 0-4 15,10-16 0-15,4 2 2 16,4 0-3-16,16 2 0 15,3 2-11-15,4-3-28 16,2 4-53-16,0-3-194 16</inkml:trace>
  <inkml:trace contextRef="#ctx0" brushRef="#br0" timeOffset="29833.67">19146 5395 122 0,'0'0'38'0,"0"0"13"16,0 0 36-16,0 0-20 16,0 0 4-16,0 0 17 15,0 0-11-15,15 0-19 16,-13 0 0-16,-2-3 4 15,0-1 20-15,5-1-1 16,-5 4-17-16,0-1-2 16,0 0 10-16,0 2 0 15,0 0-11-15,0 0-21 16,0 0-10-16,0 0-7 16,0 0-7-16,0 10-9 15,7 11-6-15,6 8 4 0,-2 3 1 16,-4-3-5-1,2-3 0-15,-7-3-2 0,-2-5 2 16,0 0-1 0,0-3 0-16,0-4-5 0,-2-3 1 15,-11-4 0-15,-1-4 3 16,-6 0 2-16,-2 0 3 16,-5 0-4-16,7-4 1 15,-3-6-1-15,6-3 1 16,3-4-3-16,3-1 4 15,5 3-4-15,-3-2 4 16,6 0-1-16,3 0 1 16,0 2 0-16,0-6-2 15,0-1-1-15,5 0 1 0,13-2 3 16,0 4-1-16,-3 6 1 16,5 4 0-16,1 1-3 15,-4 8 1-15,3 1 2 16,3 0-1-16,3 0-2 15,3 0 2-15,2 0 0 16,12 1-2-16,-1 4 1 16,3-3-1-16,-3-2 1 15,1 0-2-15,-1 0 1 16,-13 0-3-16,0 0 3 16,-12-2 0-16,-5-3 0 15,-10 5-1-15,-2 0-5 16,0 0-10-16,0 0-17 0,0 0-64 15,-2 0-150 1,-10 0-299-16</inkml:trace>
  <inkml:trace contextRef="#ctx0" brushRef="#br0" timeOffset="30173.26">19946 5275 435 0,'0'0'311'0,"0"0"-236"15,0 0 58-15,0 0-45 16,0 0-39-16,0 0 5 15,-11 0 21-15,22 7-16 16,7-3-28-16,11-2-10 16,5-2-19-16,-1 0 5 15,0 0-7-15,5 0-1 16,-7 0 1-16,-2 0-36 16,-2 0-58-16,-14 0-63 15,-6 0-98-15,-7 5-241 16</inkml:trace>
  <inkml:trace contextRef="#ctx0" brushRef="#br0" timeOffset="30383.61">20008 5476 778 0,'0'0'134'16,"0"0"-62"-16,0 0 25 15,0 0-38-15,0 0-16 16,0 0 5-16,5 20 13 15,28-20-32-15,10 0-15 16,5 0-6-16,4-2-8 0,-5-10 0 16,-5 0-47-1,-4 0-105-15,-11 2-70 0,-11 3-472 16</inkml:trace>
  <inkml:trace contextRef="#ctx0" brushRef="#br0" timeOffset="31946.13">20833 4717 452 0,'0'0'70'16,"0"0"21"-16,0 0 21 15,0 0 0-15,0 0-27 16,0 0-23-16,2-5 2 16,-2 5-12-16,0 0-1 0,0 0-24 15,0 0-6 1,-6 0 1-16,-17 0-19 0,-1 10-1 16,0 0-2-16,-1 1 1 15,2 0-2-15,6-1 2 16,-1-2-2-16,5-2 0 15,-1 3 1-15,3-1 2 16,5-3-2-16,-4 4 0 16,8-4 0-16,2 2 6 15,-2-2 1-15,2 5 11 16,0 3 2-16,0 3-2 16,0 3 3-16,0 4-2 15,2 5-2-15,8 6 0 16,-6 2-1-16,7 5-1 15,-7 10-7-15,6 9 1 0,-4 8-1 16,1 11-1-16,-3 5-2 16,-2-2 3-16,0-4-5 15,-2-8-3-15,0-1 1 16,7-7 1-16,-4 0-2 16,-1-4 0-16,7-4 2 15,-5-7-2-15,9-3-1 16,-1-5 0-16,-4-5 0 15,4-5-2-15,1-7 3 16,-4-6-1-16,-5-8 1 16,3-4 0-16,-2-2-3 15,-1-2 3-15,0 0-8 0,5 0 3 16,-2 0 5-16,6 0 0 16,8-2-11-16,6-14-11 15,4-2-16-15,9-6-56 16,6-2-94-16,8-4-223 15</inkml:trace>
  <inkml:trace contextRef="#ctx0" brushRef="#br0" timeOffset="32478.99">21210 4824 635 0,'0'0'21'15,"0"0"38"1,0 0 125-16,0 0-82 0,0 0-42 16,0 0 0-16,0 0-4 15,0-24 2-15,-2 24-32 16,0 12-26-16,2 18 3 15,0 10 12-15,0 10 0 16,0 1-10-16,0 0 1 16,0-2-4-16,13-1 1 15,-2-4-1-15,-2-6-2 16,4-6 0-16,3-7-1 16,-3-7-1-16,3-8-9 15,4-6-17-15,-4-4-16 0,3 0-7 16,6-9-12-16,0-14-8 15,-5-9-21-15,-3 0-77 16,-7-1-63-16,-10 5-242 16</inkml:trace>
  <inkml:trace contextRef="#ctx0" brushRef="#br0" timeOffset="32895.7">21076 5104 603 0,'0'0'24'0,"0"0"30"16,0 0 81-16,0 0-79 16,0 0-35-16,0 0-3 15,12 7 21-15,32-7 2 0,5-7-30 16,9-2-9-16,9-3-2 16,-7 7 1-16,-4-2-2 15,-10 5-7-15,-10 2-20 16,-18 0 8-16,-7 0 20 15,-9 0-2-15,-2 0 5 16,0 0 0-16,0 0 11 16,0 0 5-16,0 4 16 15,-2 10-1-15,-5 6-7 16,3 11-6-16,4 6 9 16,0 13-5-16,0 9 6 15,4 3 0-15,15 1-9 16,-4-5-10-16,-1-5-3 0,-6-9-7 15,1-8 0 1,-3-5-2-16,2-12-6 0,-8-5-10 16,2-3-36-16,-2-8-17 15,0-3-23-15,0 0-70 16,-4-17-132-16</inkml:trace>
  <inkml:trace contextRef="#ctx0" brushRef="#br0" timeOffset="33197.19">21518 5037 627 0,'0'0'29'0,"0"0"27"16,0 0 87-16,0 0-52 16,0 0-51-16,0 0 7 15,122-58-11-15,-93 58-9 16,0 0-8-16,-4 0-12 15,-3 14 3-15,-13 4-7 16,-2 5-2-16,-7 2-1 16,0-1 1-16,-16 2 2 15,-18-4 3-15,1 0-2 16,-9-5-1-16,9-5-1 16,-1-7 1-16,12-5-3 15,6 0-25-15,7-2-21 16,9-17-52-16,0-6-70 0,27 1-128 15</inkml:trace>
  <inkml:trace contextRef="#ctx0" brushRef="#br0" timeOffset="33443.61">21937 5020 744 0,'0'0'80'16,"0"0"-73"-16,0 0 88 16,0 0-35-16,0 0-25 0,0 0-13 15,55 0 13-15,-12 0-26 16,1 0 0-16,-1-3-5 16,-10-3-4-16,-8 3-2 15,-3 2-7-15,-15 1-54 16,-5 0-82-16,-2-4-132 15</inkml:trace>
  <inkml:trace contextRef="#ctx0" brushRef="#br0" timeOffset="33833.3">22561 4705 884 0,'0'0'2'0,"0"0"22"15,0 0 79-15,0 0-31 16,0 0-26-16,0 0-19 16,0-11-1-16,0 15 2 15,0 18-3-15,0 10 5 16,0 7-13-16,0 8-3 15,0 6-6-15,4-2-1 16,0-2-5-16,6-3-1 16,-8-4-1-16,2-4 1 0,3-5-1 15,-3-8 0-15,8-6 0 16,-6-7-3-16,5-7-9 16,3-5-18-16,9 0 0 15,-2-2-17-15,4-18-15 16,0-7-25-16,-8-6-52 15,-10-1-126-15,-7 0-227 16</inkml:trace>
  <inkml:trace contextRef="#ctx0" brushRef="#br0" timeOffset="34281.95">22450 4971 556 0,'0'0'128'16,"0"0"-118"-16,0 0 89 15,0 0-1-15,0 0-59 0,0 0-32 16,46-26 1-16,8 11-5 16,4 1-2-16,0 2-2 15,9 8 0-15,-7 0-5 16,-6 0-17-16,-17 4-24 16,-10-1 10-16,-14 1 27 15,-9 0 6-15,-4 0 4 16,0 0 16-16,0 0 12 15,-2 8 17-15,-9 6-5 16,3 3-11-16,-6 0 3 0,12 1-13 16,-3 2-2-1,5 2-5-15,0 2 4 0,0 0-5 16,11-1 0-16,7-4-4 16,5-5 2-16,-8-6-5 15,10-6 5-15,-3-2 0 16,2 0 12-16,3-10 6 15,-7-9-17-15,-4-6 11 16,-7-3-7-16,-7-3-2 16,-2 2-1-16,-4 3-3 15,-23 5-8-15,-11 10-2 16,-9 8-64-16,-2 3-31 16,2 0-33-16,12 9-164 15</inkml:trace>
  <inkml:trace contextRef="#ctx0" brushRef="#br0" timeOffset="34979.08">20994 5729 599 0,'0'0'17'16,"0"0"-17"-16,0 0 87 16,0 0 41-16,0 0-78 15,0 0-23-15,11-3-9 16,43 3 35-16,23-4 3 15,26-1-13-15,20-3-8 16,21-2-5-16,13 0-10 0,10-4-19 16,13-2 9-1,5-2-6-15,0-1-4 0,-11 3-1 16,-20 5 0 0,-21 0 1-16,-23 8-2 0,-25 0-1 15,-29 3-2-15,-29 0-14 16,-21 0-16-16,-6 0-10 15,-16 0 24-15,-26 0-42 16,-14 10-83-16,-4 2-117 16</inkml:trace>
  <inkml:trace contextRef="#ctx0" brushRef="#br0" timeOffset="35395.76">22621 5743 174 0,'0'0'598'15,"0"0"-591"-15,0 0 51 16,0 0 94-16,0 0-68 16,0 0-52-16,0 0-20 15,-60-2-6-15,22 26 3 16,-4 7 5-16,3 8-5 15,6 5 0-15,14 4-8 16,5 4 0-16,14-2-1 16,0-4 0-16,6-8-2 0,25-6 5 15,6-13-4 1,7-9 3-16,3-8 0 0,4-2 0 16,-4-8 0-16,-5-15 8 15,-13 3-6-15,-15 1 2 16,-14 3-4-16,0 1 12 15,-27 7-9-15,-20 5-5 16,-9 3-1-16,-2 0-13 16,5 11-11-16,10 10-10 15,16-1-17-15,19-3-67 16,8-8-136-16,14-9-346 16</inkml:trace>
  <inkml:trace contextRef="#ctx0" brushRef="#br0" timeOffset="36064.88">23294 4582 488 0,'0'0'127'0,"0"0"-114"15,0 0 73-15,0 0 34 16,0 0-54-16,0 0-41 15,-13-4-5-15,13 4-2 16,0 0-1-16,15 0 20 16,12 0-6-16,2 2-9 15,0 2-1-15,2 2 1 16,-6 2-14-16,-5 0 8 0,-7 2-10 16,-1-1 3-1,1 8-5-15,-7 3 5 0,1 4 2 16,-5 7 15-16,1 4-6 15,-3 9 0-15,0 9 2 16,0 9-8-16,0 10 2 16,2 14 4-16,7 12-4 15,2 10-6-15,-2-1 1 16,6-7-5-16,6-16-1 16,-4-9 0-16,6-12-3 15,-5-6-2-15,1-2 3 16,4-6-6-16,-7-5 3 15,-1-2 0-15,-4-3 0 16,-8-4-1-16,-1-7-8 16,-2-2 0-16,0-6-2 15,0-6 3-15,-16-3 8 0,1-5-8 16,-10-6 5-16,3 0-6 16,-5 0-6-16,-9-19-26 15,-1-13-51-15,-13-9-29 16,4-18-182-16</inkml:trace>
  <inkml:trace contextRef="#ctx0" brushRef="#br0" timeOffset="36713.01">23711 4528 563 0,'0'0'37'0,"0"0"-21"16,0 0 121-16,0 0-24 16,0 0-46-16,0 0-25 15,0 0 5-15,-11 6 5 0,11-6-25 16,0-9-23-16,11 1 6 16,3 0 0-16,1 3 2 15,8 0-1-15,-6 5-6 16,12 0-1-16,-2 0 1 15,-5 17-3-15,1 5 4 16,-10 7-6-16,-11 5 0 16,-2 5-3-16,0 1 2 15,-27-3 1-15,-2 0 0 16,2-4 0-16,1-8-3 16,6-6 3-16,7-8 2 15,3-3 4-15,6-3 1 0,2-5 4 16,2 0-3-16,0 0 7 15,0 0-8-15,29 0 0 16,15 0 3-16,18-9 4 16,10-1-13-16,-3 2 4 15,-2 3-4-15,-11 3-1 16,-13 2 1-16,-22 0-1 16,-11 0 0-16,-10 0-1 15,0 0-10-15,0 0-45 16,-14 0 5-16,-13 0-37 15,-4 12-38-15,2 1-168 16</inkml:trace>
  <inkml:trace contextRef="#ctx0" brushRef="#br0" timeOffset="38446.95">18673 6691 14 0,'0'0'92'0,"0"0"-5"15,0 0 18-15,0 0-14 16,0 0 27-16,0 0-40 15,0-24 10-15,0 20-19 16,0 0 9-16,0 4-8 16,0-2-4-16,0 2-9 15,0 0-10-15,0 0-10 16,0 2-15-16,0 21-20 16,0 10 16-16,-2 16 8 15,-9 7-19-15,-1 4-1 0,-3-2-3 16,7-8-3-16,-4-10-1 15,1-11 1-15,11-14-2 16,-2-9 2-16,2-4-1 16,0-2 1-16,0 0 0 15,0-3 9-15,0-26 3 16,0-13-11-16,0-14 2 16,11-4-1-16,-3-1 2 15,6 7-1-15,6 8-3 16,-6 6 2-16,1 8-2 15,-1 4 1-15,-6 3 1 16,4 6 6-16,-8 3 3 16,3 2-4-16,-5 8 1 15,-2 3-1-15,0 2-3 0,0 1-1 16,0 0 3-16,0 0-4 16,0 0-2-16,2 6-1 15,11 14 1-15,1 10 4 16,4 5-1-16,4 4 1 15,-2 10 0-15,7 2-3 16,2 6 5-16,-2-6-5 16,-8-2 0-16,6-7 1 15,-7-8-2-15,-5-4-1 16,1-9 1-16,-5-8-4 16,-7-7-10-16,2-2-30 0,-4-4-26 15,0 0 2-15,0 0-8 16,-8-2-128-16,-17-16-178 15</inkml:trace>
  <inkml:trace contextRef="#ctx0" brushRef="#br0" timeOffset="38664.31">18640 6972 732 0,'0'0'145'0,"0"0"-131"16,0 0 67-16,0 0-41 16,0 0-33-16,0 0 19 15,0 0-7-15,133-19-15 0,-81 6-4 16,-1 0-21-16,14 2-70 16,-1-3-125-16,3-2-218 15</inkml:trace>
  <inkml:trace contextRef="#ctx0" brushRef="#br0" timeOffset="38999.93">19478 6805 689 0,'0'0'119'16,"0"0"-66"-16,0 0 43 16,0 0-48-16,0 0-35 15,0 0-4-15,20 0-6 16,11 0 10-16,5 0 5 15,4 0-12-15,0 0-6 16,-2 0-1-16,-7 0-27 16,-4 0-38-16,-7 0-68 0,-11 0-66 15,-7 9-111-15</inkml:trace>
  <inkml:trace contextRef="#ctx0" brushRef="#br0" timeOffset="39283.37">19541 6982 635 0,'0'0'143'15,"0"0"-100"-15,0 0 66 16,0 0-37-16,0 0-40 16,0 0-13-16,-14 10-3 0,41-10 10 15,8 0 14 1,10 0-19-16,6 0-10 0,-4-4-2 15,-5-5-7-15,-1 4-2 16,-14-2 0-16,-10 5-1 16,-11 2-3-16,2 0-30 15,-8 0-12-15,0 0-19 16,0 0-31-16,0 0-22 16,-2 0-68-16,-10-3-298 15</inkml:trace>
  <inkml:trace contextRef="#ctx0" brushRef="#br0" timeOffset="41247.7">20347 6461 603 0,'0'0'11'0,"0"0"63"15,0 0 77-15,0 0-48 0,0 0-30 16,0 0-41-16,-27-4-13 15,6 23-3-15,-6 10 8 16,-2 9 4-16,2 6-1 16,0 14-6-16,2 14-9 15,10 14 10-15,1 17-11 16,12 2-1-16,2 1 4 16,0-11 0-16,25-8-6 15,6-9 3-15,7-8-10 16,9-11 2-16,-1-12 1 15,8-10-4-15,0-12-5 16,-5-8-49-16,2-7-27 16,-4-7-31-16,-7-3-71 0,-9-5-304 15</inkml:trace>
  <inkml:trace contextRef="#ctx0" brushRef="#br0" timeOffset="42014.17">20565 6624 455 0,'0'0'81'16,"0"0"-75"-16,0 0 58 15,0 0 37-15,0 0-54 0,0 0 4 16,-75 0-25-16,59-3 3 16,7 1 5-16,5 0-3 15,4 0-11-15,0 2-8 16,0 0-8-16,0-4-4 15,11 2-3-15,9 2 3 16,9 0-1-16,9 0 1 16,-3-2 0-16,6-4 0 15,-1-3 1-15,0 0-3 16,-6-1 4-16,-3 0 1 16,-7 2-3-16,-8-1 2 15,-12 6 1-15,1 1 1 0,-5 2 22 16,0-2 33-16,0 0-16 15,0-3-35-15,-5 4 7 16,1 1-5-16,4 0-2 16,-2 0-3-16,-5 0-2 15,2 3-1-15,1 18 0 16,-5 7 0-16,7 10-1 16,0 6 0-16,2 4 6 15,0 6-5-15,0-1-1 16,0-1-1-16,0-6-1 15,0-8 1-15,0-10 1 16,2-6-1-16,-2-8-10 16,0-6-16-16,0-2-24 0,0-6-48 15,0 0-48-15,0-14-90 16</inkml:trace>
  <inkml:trace contextRef="#ctx0" brushRef="#br0" timeOffset="42208.5">20619 6825 695 0,'0'0'126'15,"0"0"-123"-15,0 0 42 16,0 0-3-16,0 0-33 16,0 0 12-16,81 3 0 0,-39-3-10 15,5 0-10-15,-1 0-2 16,6 0-9-16,-5 0-78 15,-3-6-65-15,-4-2-102 16</inkml:trace>
  <inkml:trace contextRef="#ctx0" brushRef="#br0" timeOffset="42442.9">21119 6767 615 0,'0'0'97'0,"0"0"-84"0,0 0 90 16,0 0-31-1,0 0-60-15,0 0-9 0,27 0 9 16,-10 0 6-16,8 0-14 16,-7-1-4-16,-3-1-3 15,3-3-46-15,2 2-81 16,-2-4-67-16,-5 1-373 15</inkml:trace>
  <inkml:trace contextRef="#ctx0" brushRef="#br0" timeOffset="42996.82">21489 6563 498 0,'0'0'57'0,"0"0"3"16,0 0 58-16,0 0-39 15,0 0-26-15,0 0-2 16,0-4-10-16,0 4-21 15,0 4-12-15,-7 11-6 16,3 8 8-16,1 1 2 16,1 0-5-16,2-2-4 0,0-6-3 15,0-4 3 1,0-3-1-16,0-8 2 0,0-1 5 16,2 0-6-16,10 0 2 15,5-1 1-15,1-12-4 16,7 2 1-16,-3-2-3 15,4 5 0-15,-1 4 4 16,0 2-4-16,-3 2 0 16,-2 0 4-16,-4 2-2 15,-1 16 3-15,-8 2-4 16,2 4-1-16,-9 0 1 16,0 2-1-16,0 1 0 0,-13-3 0 15,-12-2 0-15,-6-1 1 16,-10 0 3-16,-3-3-4 15,-3-4-3-15,5-8-6 16,6-6-15-16,5 0-32 16,11-8-51-16,7-18-41 15,11-8-89-15</inkml:trace>
  <inkml:trace contextRef="#ctx0" brushRef="#br0" timeOffset="43344.46">21435 6589 518 0,'0'0'42'15,"0"0"-10"-15,0 0 94 16,0 0-17-16,0 0-37 15,0 0-41-15,-13-16-18 16,17 14-4-16,19-4 11 16,10 0 6-16,7 0-5 15,7-4 4-15,4 1-5 16,-2 4-10-16,0 1-4 0,-13 2-3 16,-7 2 0-1,-9 0-6-15,-11 0 2 0,-4 0-22 16,-5 0-21-16,0 8-9 15,-5 6-15-15,-15 2-94 16,-7 1-213-16</inkml:trace>
  <inkml:trace contextRef="#ctx0" brushRef="#br0" timeOffset="43949.54">20548 7287 627 0,'0'0'58'16,"0"0"-42"-16,0 0 91 16,0 0 1-16,0 0-63 15,0 0-22-15,-45 0-6 16,45 0-8-16,25 0-3 16,22 0 29-16,20 0 2 15,22 0-6-15,15 0 0 16,19-12-6-16,9-5 4 15,-3 4-13-15,-2 1 3 16,-11 1-5-16,-18 4-12 16,-24-1-1-16,-16 1 0 15,-23 6 3-15,-15-3-4 0,-15 4 0 16,-5 0-1-16,0 0-4 16,0 0-10-16,0 0-21 15,-7 0-18-15,-13 0-44 16,2 2-39-16,-2 4-89 15,-4 2-188-15</inkml:trace>
  <inkml:trace contextRef="#ctx0" brushRef="#br0" timeOffset="44465.51">21453 7363 524 0,'0'0'135'16,"0"0"-90"-16,0 0 88 15,0 0-23-15,0 0-49 16,0 0-22-16,-18 0-11 16,1 2-15-16,-10 12 12 0,-10 7-4 15,4 6-8-15,2 3-3 16,4 5-3-16,10 1-4 16,6 1-3-16,11-3 0 15,0-1-4-15,11-5 3 16,18-6-5-16,4-8 6 15,7-7 0-15,3-7 8 16,1 0-4-16,-4 0 0 16,-9-17-3-16,-11 1 3 15,-6-2 1-15,-14 2-2 16,0 2 12-16,-2 0 1 16,-25 2-7-16,-6 3-9 0,-10 9-4 15,-1 0-21 1,1 0 3-16,10 3-17 0,8 9-24 15,12-3-42-15,13 0-97 16,0-7-90-16</inkml:trace>
  <inkml:trace contextRef="#ctx0" brushRef="#br0" timeOffset="45028.52">21935 6333 632 0,'0'0'2'16,"0"0"5"-16,0 0 86 15,0 0 25-15,0 0-44 16,0 0-22-16,-41-24 1 16,41 24-24-16,0 0-9 15,0 0-7-15,10 0-6 0,16 11 20 16,12 15 19-16,15 7-8 15,7 6-5-15,14 10-5 16,6 4-10-16,-8 8-8 16,-8 3-1-16,-10 8-9 15,-14 11-2-15,-11 3 2 16,-18 6 3-16,-11-4-3 16,-20-9 1-16,-29-7-1 15,-16-8 1-15,-8-6 2 16,-3-4-3-16,3-10 0 15,3-10-1-15,15-6 0 16,10-10-2-16,12-6-18 16,6-8-9-16,12-4 4 0,3 0-41 15,12-12-13 1,0-17-91-16,29-8-95 0,14-9-320 16</inkml:trace>
  <inkml:trace contextRef="#ctx0" brushRef="#br0" timeOffset="45778.82">22536 6291 280 0,'0'0'109'0,"0"0"-90"0,0 0 81 16,0 0-6 0,0 0-50-16,0 0 12 0,-24 45 3 15,17-40 25-15,0-5-23 16,3 0-14-16,2 0-3 15,0 0 1-15,2 0-21 16,0-7-5-16,0-7-8 16,0 1-9-16,0-2-2 15,6 5-2-15,17 3 1 16,-6 0 1-16,8 5-1 16,-5 2 1-16,3 0 1 15,-6 0-1-15,1 18 0 0,-7 7-2 16,-7 2 0-16,-4 7 1 15,0 3 1-15,-15-2-1 16,-12 4 2-16,-4-9-1 16,4-7 0-16,7-6 0 15,0-7 0-15,13-6 1 16,3-3 2-16,4-1 4 16,0 0-3-16,0 0 6 15,4 0-10-15,23 0 0 16,8-7 3-16,17-6-1 15,6 4-2-15,-2-1 2 16,-5 3-2-16,0 4-2 16,-12 3 2-16,-16 0-26 0,-9 0-34 15,-14 0-10-15,0 14-64 16,-16 0-7-16,-15-2-204 16</inkml:trace>
  <inkml:trace contextRef="#ctx0" brushRef="#br0" timeOffset="103054.58">23281 6729 648 0,'0'0'143'0,"0"0"-101"15,0 0 61-15,0 0-57 16,0 0-32-16,0 0 4 15,0 0-1-15,73-18-5 16,-46 16-3-16,2-2-4 16,9-2 8-16,-4-2-10 15,4 1 2-15,-5 0-5 16,-6 1-3-16,-8 2 3 16,-5 2-21-16,-5 2-40 15,-9 0-59-15,0 0-94 0,0 14-17 16</inkml:trace>
  <inkml:trace contextRef="#ctx0" brushRef="#br0" timeOffset="103326.06">23435 6847 721 0,'0'0'178'16,"0"0"-110"-16,0 0 31 15,0 0-40-15,0 0-31 16,0 0 9-16,33 2 10 16,-4-5-18-16,2-1-13 0,-2-2-5 15,-6 2-10-15,-4 0-1 16,-3 4 1-16,-3 0-2 16,-3 0 1-16,-6 0-26 15,3 0-56-15,-7 1-53 16,0 14-103-16,0 1-575 15</inkml:trace>
  <inkml:trace contextRef="#ctx0" brushRef="#br0" timeOffset="104156.48">24402 6416 595 0,'0'0'86'0,"0"0"30"0,0 0 9 16,0 0-70-1,0 0-14-15,0 0-9 0,-18-56-2 16,18 49 6-16,0-5-16 15,2-1-5-15,21 1-14 16,-1 0 5-16,7 3-6 16,0 2 6-16,0 6-3 15,-2 1 0-15,-5 0 0 16,-6 5-3-16,-10 15-2 16,-6 6 1-16,0 4 1 15,-6 5-1-15,-19 1-1 16,-8 1 2-16,2-5 0 15,-9-1 0-15,9-7-2 16,4-6 2-16,6-4 5 16,13-5-4-16,6-9-1 0,2 0 0 15,0 0 1-15,0 0 7 16,0 0 1-16,2 0-3 16,15 0 3-16,14 0 14 15,8-7 0-15,1-5-19 16,2 2 5-16,1 1-3 15,-8 0-4-15,3 3-4 16,-9 0 3-16,-11 0-2 16,-5 6 1-16,-2 0 0 15,-8 0-19-15,-3 0-29 16,0 0-37-16,0 0-15 16,0 0-90-16,0 0-123 15</inkml:trace>
  <inkml:trace contextRef="#ctx0" brushRef="#br0" timeOffset="104570.18">24195 6861 699 0,'0'0'101'0,"0"0"40"16,0 0-54-16,0 0-40 16,0 0-6-16,0 0 3 15,85-15-13-15,-39 1-6 16,10 4-5-16,6-5-15 15,5 4 2-15,-7 3-4 16,-6-1 0-16,-7 4-3 16,-9 2 1-16,-11 2 0 15,-14 1-1-15,-9 0 0 16,-4 0 0-16,0 0-1 16,0 0 0-16,0 0-5 15,0 0-13-15,0 0-48 0,-11 12-15 16,-6-1-87-16,1 3-149 15</inkml:trace>
  <inkml:trace contextRef="#ctx0" brushRef="#br0" timeOffset="105081.16">24708 6938 443 0,'0'0'179'16,"0"0"-86"-16,0 0 99 15,0 0-104-15,0 0-19 16,0 0-26-16,-27-24-10 15,0 24 3-15,-4 7-13 16,-5 13-2-16,3 6 5 16,2 6-11-16,2 1-15 15,2 5 2-15,11-2-1 16,5 0 1-16,9-1-4 16,2-1 2-16,0-9-3 0,20 2-2 15,9-8 3 1,2-5 2-16,5-3-12 0,-5-10 5 15,-2-1 1-15,-4 0 6 16,-8-1 1-16,-5-10 3 16,-12 4 3-16,0-1 12 15,0-3 20-15,-2 6-18 16,-25-2-7-16,-2 7-10 16,-2 0-4-16,-3 0-1 15,7 12-2-15,9 5-11 16,12-1-48-16,6 2-67 15,0-6-119-15,4-6-363 16</inkml:trace>
  <inkml:trace contextRef="#ctx0" brushRef="#br0" timeOffset="105727.33">24660 6128 604 0,'0'0'98'0,"0"0"-5"16,0 0 30-16,0 0-74 15,0 0-11-15,0 0 15 16,63 14-14-16,-27 10-2 16,6 8-5-16,8 8-10 15,-4 9-10-15,3 5-8 16,0 8 0-16,-4 4-3 16,-14 2-1-16,-4 2 0 0,-14 5-1 15,-13 2-2 1,0 8-24-16,-15-2-14 0,-24-6-8 15,-3-4-32-15,-4-16-46 16,-4-6-97-16,3-14-252 16</inkml:trace>
  <inkml:trace contextRef="#ctx0" brushRef="#br0" timeOffset="106259.29">24052 6342 737 0,'0'0'84'16,"0"0"11"-16,0 0-30 16,0 0-24-16,0 0-3 15,0 0-12-15,-71 105 0 16,58-66-6-16,3 14 4 16,6 9-8-16,4 12-8 15,0 10-4-15,0 11-2 16,18 1 3-16,11-4-5 15,9-12-1-15,2-12-1 16,5-9 0-16,5-12 1 16,6-10-36-16,9-16-61 0,-1-12-98 15,2-9-197-15</inkml:trace>
  <inkml:trace contextRef="#ctx0" brushRef="#br0" timeOffset="107065.77">24884 6101 163 0,'0'0'319'16,"0"0"-209"-1,0 0 35-15,0 0-14 0,0 0-66 16,0 0-18-16,0 0-1 16,0-2-21-16,0 0-10 15,0-1 3-15,0-4-5 16,0-1-4-16,0-1 4 15,4-4 0-15,3 2 9 16,-1-3-7-16,6-1-2 16,3 4 2-16,-1-2-5 15,3 3-1-15,4 6 1 16,-11 3-6-16,9 1-1 16,-13 0-1-16,5 0-2 0,-4 12-1 15,0 12-1-15,-7 3 1 16,0 6-1-16,0-1 2 15,-14 2 0-15,-3-3 1 16,-4-6 0-16,4-5 2 16,5-7 0-16,8-6-3 15,2-3 3-15,2-4-5 16,0 0 5-16,0 0-2 16,0 0 7-16,0 0 3 15,16 0 3-15,17-6-7 16,16-11 3-16,0 3-9 15,5-1 5-15,-8 1-6 16,-3 6-2-16,-10 1 1 16,-11 5 1-16,-10 1-1 0,-10 1 1 15,-2 0-13-15,0 0 5 16,0 0 0-16,0 0-20 16,0 0-27-16,-7 0-7 15,-2 6-15-15,0 0-52 16,5-3-109-16,-5 0-92 15</inkml:trace>
  <inkml:trace contextRef="#ctx0" brushRef="#br0" timeOffset="109346.66">25383 6673 601 0,'0'0'103'0,"0"0"48"16,0 0-26-16,0 0-57 16,0 0-17-16,0 0-6 0,29-32-2 15,0 22-11 1,6-2-9-16,8 0-12 0,-3 2-5 16,2 2 2-16,-3 2-7 15,-18 1-1-15,-5 5-5 16,-9 0-22-16,-7 0-57 15,0 0-22-15,0 5-21 16,-25 9-132-16,-6 0-391 16</inkml:trace>
  <inkml:trace contextRef="#ctx0" brushRef="#br0" timeOffset="109627.09">25457 6740 736 0,'0'0'90'0,"0"0"-35"16,0 0 85-16,0 0-50 16,0 0-32-16,0 0 3 15,31 5-4-15,7-5-31 16,10 0-8-16,6 0-8 16,8-7-8-16,3-6 4 15,-14 8-6-15,-8-4 1 16,-17 3-2-16,-14 6 1 15,-10 0-8-15,-2 0-11 16,0 0 11-16,0 0-21 16,-6 0-28-16,-8 0-60 15,1 0-57-15,1 0-297 0</inkml:trace>
  <inkml:trace contextRef="#ctx0" brushRef="#br0" timeOffset="113525.16">26435 6462 474 0,'0'0'215'0,"0"0"-141"16,0 0 87-16,0 0-66 0,0 0-42 16,0 0 3-16,0 0-8 15,-22-23 2-15,22 23-16 16,0 0-9-16,0 0-10 15,0 0-8-15,0 0-7 16,0 10 0-16,0 17 3 16,0 5-3-16,2 5 1 15,16-4-2-15,5-7 1 16,-2-3-1-16,8-7 1 16,7-4 4-16,0-8-3 15,4-4 0-15,0 0 1 16,1-12 1-16,-10-10-2 15,-3-2 4-15,-8 1-3 0,-6 4 4 16,-5-1-1-16,-7-2 2 16,-2-2 2-16,0-4 1 15,-13-2-2-15,-16-1-4 16,-5 4-1-16,-6 3-2 16,-2 5-1-16,-1 9-1 15,3 6-2-15,5 4-3 16,-3 0 0-16,11 0-13 15,7 10 0-15,-1 1 4 16,11 1-20-16,1 2-4 16,7 3-37-16,2 6 11 15,0 2-23-15,2 0-62 0,23-3-91 16,-2-4-259 0</inkml:trace>
  <inkml:trace contextRef="#ctx0" brushRef="#br0" timeOffset="113936.83">27086 6457 648 0,'0'0'100'0,"0"0"-13"16,0 0 38-16,0 0-67 16,0 0-37-16,0 0-1 15,0 0-3-15,0 22 4 16,4-20-3-16,-2-2-2 15,1 0-5-15,2 0 1 16,-3 0 3-16,2 0 13 16,5-2 17-16,-3-6-18 15,2-2-16-15,-8 2-2 16,0 0-2-16,0 2-2 0,0 2-5 16,-10 1-7-16,-3 3-45 15,-1 0-73-15,6 0-32 16,3 0-235-16</inkml:trace>
  <inkml:trace contextRef="#ctx0" brushRef="#br0" timeOffset="116781.88">27401 6240 442 0,'0'0'77'16,"0"0"-33"-16,0 0 43 15,0 0-5-15,0 0-37 0,0 0 8 16,-12-20 6 0,12 17-10-16,-2 3-12 0,2 0 2 15,0 0 12-15,0 0-5 16,0 0-2-16,-2 0 4 15,2 0 0-15,0 0-21 16,0 0-6-16,0 0-5 16,-5 0-12-16,5 0-3 15,0 7-2-15,0 19 0 16,0 15 1-16,0 4 0 16,0 1 3-16,5 2-3 15,1-4 1-15,4-3-1 16,-6-10 1-16,0-6-1 15,3-7-3-15,-7-8 3 0,2-5-2 16,0-5-4-16,-2 0-10 16,2 0-6-16,-2 0-20 15,0 0-14-15,0-15-30 16,0-11-69-16,6-5-102 16,-4 4-190-16</inkml:trace>
  <inkml:trace contextRef="#ctx0" brushRef="#br0" timeOffset="117226.69">27572 6226 396 0,'0'0'104'0,"0"0"7"16,0 0 19-16,0 0-35 15,0 0-5-15,0 0-24 16,0-6-8-16,0 6-18 16,0 0 6-16,0 0-9 0,0 0-11 15,0 0-10 1,0 9 1-16,0 16 3 0,9 8 10 15,4 4-15 1,-2 6-1-16,3-3-9 0,-3 3 2 16,3-3-3-16,-8-5-1 15,3-5-2-15,-3-10 1 16,2-6-1-16,-6-6-1 16,-2-4 0-16,0-4 0 15,0 0 0-15,0 0-4 16,2 0 3-16,-2 0-9 15,2 0-14-15,-2 0-34 16,2 0-63-16,5-4-115 16,-5-8-463-16</inkml:trace>
  <inkml:trace contextRef="#ctx0" brushRef="#br0" timeOffset="119675.61">18696 8291 426 0,'0'0'222'16,"0"0"-121"-16,0 0 31 15,0 0-28-15,0 0-37 16,0 0-18-16,0 0-2 0,-9-12-19 16,9 12-12-16,0 12-14 15,0 20 8-15,0 13 12 16,0 9-12-16,0 4-2 15,0-2-2-15,0-6-6 16,0-12 1-16,0-8-1 16,0-11-3-16,0-10-7 15,0-5-20-15,0-4-24 16,0 0-5-16,0-13 16 16,0-22-94-16,-2-13-120 15,-8-8-119-15</inkml:trace>
  <inkml:trace contextRef="#ctx0" brushRef="#br0" timeOffset="120209.61">18696 8291 379 0,'-98'-53'137'0,"96"50"-50"16,-4 1 10-16,6-3 3 16,0-4-17-16,0 1-35 15,23-4-19-15,6 0-5 16,2-2-3-16,12 2 2 15,-3 2-7-15,-5 4-1 16,1 4-5-16,-14 2-5 16,-1 0-3-16,-13 14 1 15,-1 11-2-15,-7 1 2 16,0 9 0-16,-2 4-1 0,-21-3-1 16,2 0-1-16,-4-7 0 15,-2-5-4-15,9-7 2 16,5-8 0-16,4-3-1 15,6-6 3-15,3 0 6 16,0 0-6-16,0-7 0 16,0-7-1-16,0-2-6 15,14 0 5-15,6 2 1 16,6 3-2-16,3 6 2 16,6 5 2-16,-7 0 0 15,-4 0-1-15,3 9-1 16,-4 12 1-16,-6 7-1 0,-3 4 3 15,-12 0-4 1,-2 4 4-16,0 0 0 0,-6-6-2 16,-21-2 0-16,-9-4 0 15,1-7 10-15,-4-7 0 16,4-8-3-16,-1-2-4 16,5 0-2-16,4-14-1 15,0-11-9-15,12-1-28 16,13-8-58-16,2-2-158 15,9 2-352-15</inkml:trace>
  <inkml:trace contextRef="#ctx0" brushRef="#br0" timeOffset="120620.33">19277 8219 161 0,'0'0'466'15,"0"0"-389"-15,0 0 20 16,0 0-6-16,0 0-47 16,0 0-21-16,-4 0-16 15,19 0 1-15,14 0 23 16,10-4-7-16,3-3-6 15,-5 2-10-15,-1 1-8 16,-7 2 0-16,-11 2-40 16,-5 0-67-16,-8 0-60 15,-5 0-82-15</inkml:trace>
  <inkml:trace contextRef="#ctx0" brushRef="#br0" timeOffset="120864.74">19304 8383 603 0,'0'0'87'0,"0"0"15"15,0 0 2-15,0 0-61 16,0 0-18-16,0 0-19 16,29 7 36-16,11-7 5 15,3 0-22-15,5-12-7 16,4-1 3-16,-8 2-19 0,-13 3 4 15,-6 2-6 1,-11 2-6-16,-10 4-22 0,-4 0-53 16,0-3-124-16,0 2-169 15</inkml:trace>
  <inkml:trace contextRef="#ctx0" brushRef="#br0" timeOffset="121943.56">20160 7903 292 0,'0'0'221'15,"0"0"-139"-15,0 0 7 16,0 0 27-16,0 0-36 15,0 0-12-15,0-4 2 16,0 4-9-16,-11 0-19 16,-7 4-18-16,-5 18-3 15,2 7-3-15,-6 11 7 16,4 13-3-16,3 10-2 16,7 9-2-16,2 7-8 0,11 7-6 15,0 3 5-15,0-3-6 16,24-4 1-16,5-8 1 15,10-12-5-15,7-9 1 16,3-11-1-16,5-8 6 16,1-8-6-16,-8-10 0 15,-5-4 0-15,-3-8-1 16,-13-1-2-16,-8-3-2 16,-9 0-17-16,-5 0-16 15,1 0-28-15,-5 0 12 16,0 0-10-16,0-5-75 0,-2-2-221 15</inkml:trace>
  <inkml:trace contextRef="#ctx0" brushRef="#br0" timeOffset="124040.28">20461 7972 515 0,'0'0'148'0,"0"0"-47"16,0 0 28-16,0 0-47 16,0 0-37-16,0 0-15 15,0 2-9-15,0 9-3 16,0 3-8-16,0 0 7 16,-2 2-11-16,0-2-2 15,-3-4-3-15,5-5 0 16,0 1-1-16,0-6 0 0,0 0 1 15,0 0 1-15,0 0-2 16,0 0-3-16,9 0 2 16,4 0 1-16,7 0 2 15,1 0-1-15,-4 0-1 16,8 1 0-16,-7 5 0 16,1 1 0-16,-3 4 4 15,-7 1-7-15,-5 0 3 16,-4 2 0-16,0 2 0 15,0 2 0-15,-8-2 5 16,-17 1-1-16,-4-4-4 16,0-5-2-16,0 0 2 15,0-3 0-15,3-5-12 16,-1 0-15-16,9 0-37 16,5-2-71-16,13-13-61 0,0-1-164 15</inkml:trace>
  <inkml:trace contextRef="#ctx0" brushRef="#br0" timeOffset="124300.75">20446 7981 599 0,'0'0'71'0,"0"0"-15"16,0 0 32-16,0 0-66 15,0 0 2-15,0 0-9 16,146-42-8-16,-105 35-7 16,-10 3-1-16,5 4-80 15,-7 0-116-15,-7 0-228 16</inkml:trace>
  <inkml:trace contextRef="#ctx0" brushRef="#br0" timeOffset="124613.28">20880 8039 625 0,'0'0'168'16,"0"0"-83"-16,0 0 4 16,0 0-26-16,0 0-43 15,0 0-8-15,-16 2-7 16,30-2-5-16,13 0 3 16,6 0 9-16,7 0 1 15,2 0-3-15,3-6 0 16,-5 0-5-16,-11 2-5 0,-9 2 0 15,-9 2-4-15,-9 0 1 16,-2 0-29-16,0 0-56 16,0 0-75-16,0 0-119 15</inkml:trace>
  <inkml:trace contextRef="#ctx0" brushRef="#br0" timeOffset="125027.93">21406 7943 554 0,'0'0'130'0,"0"0"-31"16,0 0 24-16,0 0-59 15,0 0-20-15,0 0-6 16,-4-3-7-16,4 3-9 16,0 0-4-16,0 0-6 15,0 18-9-15,0 17 17 0,0 4 6 16,4 7-10-1,5 0-6-15,-2-2-5 0,2-9-4 16,-5-7 0-16,-4-7-1 16,0-10 0-16,2-2-1 15,0-7-10-15,3-2-57 16,-5 0-28-16,0 0-48 16,0 0-140-16</inkml:trace>
  <inkml:trace contextRef="#ctx0" brushRef="#br0" timeOffset="125641.03">20294 8628 442 0,'0'0'72'16,"0"0"11"-16,0 0 5 15,0 0-31-15,0 0-26 16,0 0 12-16,-14-10 2 16,14 10 0-16,0 0-4 15,0 0-10-15,0 0-2 16,11-3-8-16,18-4 6 15,14 0-2-15,13-5-12 16,15-3-2-16,4-1 2 16,20-2-2-16,11-4-3 15,10-2-1-15,7 0-5 0,-9 7 1 16,-14 3-2-16,-22 5-2 16,-21 5 1-16,-20 0-2 15,-18 4 2-15,-9 0 0 16,-10 0 1-16,0 0 0 15,0 0-1-15,0 0-1 16,0 0 1-16,0 0 0 16,0 0-7-16,0 0-22 15,-2 2-42-15,-10 6-48 16,3-4-127-16,3 1-285 16</inkml:trace>
  <inkml:trace contextRef="#ctx0" brushRef="#br0" timeOffset="126160.98">21181 8652 515 0,'0'0'119'0,"0"0"-69"16,0 0 68-16,0 0-40 0,0 0-34 16,0 0 1-16,-37-7-33 15,14 16 16-15,5 10-18 16,-5 1-2-16,6 6 7 15,1 2-11-15,3 4-2 16,2 0-2-16,11 2 0 16,0-5-6-16,2 0 5 15,20-7-2-15,7-6 0 16,0-4-3-16,0-8 6 16,0-4-1-16,-2 0 3 15,-7-4 1-15,0-14-3 16,-11 1 2-16,0-2 0 0,-7 1-1 15,-2 2 3-15,0 2 4 16,-4 3-5-16,-23 10 4 16,-2 1-7-16,-9 0-3 15,5 12-3-15,4 6-23 16,11-1-18-16,11-4-64 16,7-3-109-16,0-10-264 15</inkml:trace>
  <inkml:trace contextRef="#ctx0" brushRef="#br0" timeOffset="126658.86">21560 7939 546 0,'0'0'51'0,"0"0"-13"0,0 0 69 15,0 0-33-15,0 0-21 16,0 0 3-16,-11-3-12 16,11 3-12-16,9 0-21 15,11 13 30-15,9 9 5 16,11 6 9-16,0 10-28 16,5 3-9-16,-8 12-8 15,1 3-3-15,-5 9-6 16,-4 3 2-16,-6 0-3 15,-11 6-3-15,-12-5 2 16,0-4-2-16,-27-7-22 16,-14-5 5-16,-5-11-3 15,-4-9-13-15,2-10-16 16,7-13-21-16,8-10-74 16,6 0-179-16</inkml:trace>
  <inkml:trace contextRef="#ctx0" brushRef="#br0" timeOffset="127192.79">21848 7746 572 0,'0'0'100'16,"0"0"-1"-16,0 0 45 15,0 0-70-15,0 0-18 16,0 0-16-16,-23-20 7 15,23 14-16-15,0-2-16 16,13-1-12-16,8 4 5 16,-1 1-6-16,-3 4 6 15,8 0-8-15,-7 0-2 0,4 16 2 16,-6 10 2-16,-12 4-2 16,-4 4-6-16,0 5 4 15,-4-1-5-15,-21-1-2 16,3-2 5-16,-2-7 3 15,1-6-1-15,9-8 4 16,8-7 0-16,4-7 1 16,2 0 4-16,0 0 0 15,0 0-3-15,14-7-4 16,15-12-4-16,8-1 4 16,14 0-4-16,7 2-29 15,14 3-37-15,-1 1-65 16,0 2-96-16,-1-1-143 15</inkml:trace>
  <inkml:trace contextRef="#ctx0" brushRef="#br0" timeOffset="127472.29">22793 8058 663 0,'0'0'155'0,"0"0"-139"16,0 0 22-16,0 0 15 0,0 0-25 16,0 0-13-16,15 15 0 15,10-15 7-15,-1 0-14 16,3 0-8-16,0 0-1 15,-2 0-32-15,-8 0-82 16,-3-2-67-16,-12 2-105 16</inkml:trace>
  <inkml:trace contextRef="#ctx0" brushRef="#br0" timeOffset="127674.65">22750 8275 25 0,'0'0'667'0,"0"0"-638"16,0 0 96-16,0 0-5 15,0 0-73-15,0 0-36 16,143-30-2-16,-112 20-9 16,-4 3-6-16,-7 0-142 15,-5 1-129-15</inkml:trace>
  <inkml:trace contextRef="#ctx0" brushRef="#br0" timeOffset="128933.99">23508 7671 620 0,'0'0'141'0,"0"0"-31"15,0 0-11-15,0 0-47 16,0 0-35-16,0 0-8 15,0 11-3-15,0 13 21 16,0 8-3-16,0 4-7 16,0 0-6-16,0 0-8 15,-11-8-3-15,0-5 1 0,4-7 1 16,0-11 2-16,5 0-4 16,0-3 0-16,2-2 0 15,0 0 5-15,0 0-1 16,0 0 9-16,0 0-8 15,0 0-1-15,0 0-4 16,0 0-6-16,9 0-1 16,9 0 6-16,9 0 1 15,4 0 1-15,7-2-1 16,-3-5 0-16,8 2 0 16,-3-2-6-16,-9 0 2 15,-2-2-17-15,-13 2 7 0,-5 0 7 16,-11-2 2-16,0-3 4 15,0-2-11-15,-14-5-15 16,-1 1 11-16,-10 2-1 16,8 2 12-16,1 0 0 15,3 5 4-15,-1 2-1 16,10 1 2-16,-3 6 6 16,3-1 12-16,4 1-2 15,0 0-1-15,0 0-4 16,0 0-11-16,0 7 4 15,0 17 1-15,0 5 13 16,0 4 4-16,2-1-9 16,9 0-4-16,-7 1-1 15,6-4-7-15,-6-2-1 16,-2-5 0-16,-2-5-2 0,0-2-11 16,0-5-18-16,0-4-34 15,0-4-102-15,0-2-112 16,0 0-328-16</inkml:trace>
  <inkml:trace contextRef="#ctx0" brushRef="#br0" timeOffset="129293.61">23377 8136 495 0,'0'0'237'0,"0"0"-180"15,0 0 74-15,0 0-34 16,0 0-64-16,0 0-28 16,6 0-3-16,37-3 1 15,17-8 26-15,11-4 4 16,12-5-9-16,2 2-7 15,1 0-11-15,-1 4-1 16,-9 6-5-16,-18 2 2 16,-18 3-2-16,-22 3-1 15,-13 0 0-15,-5 0-9 16,-5 9-37-16,-19 7 20 16,-10 3-58-16,3-5-93 0,4-5-197 15</inkml:trace>
  <inkml:trace contextRef="#ctx0" brushRef="#br0" timeOffset="129793.62">23867 8282 568 0,'0'0'102'16,"0"0"16"-16,0 0 16 15,0 0-71-15,0 0-34 16,0 0-1-16,-104 0-10 15,79 18-2-15,7 5-4 16,-4 10 4-16,6 3-16 16,7 8 1-16,3 5 3 15,6 0-4-15,0-1 0 16,2-8-5-16,25-8 2 0,8-10 3 16,12-8 0-16,0-14 4 15,1 0-4-15,2-8 0 16,-15-15-1-16,-8-4 1 15,-15 1 2-15,-10 4 5 16,-2 0-2-16,-5 8 3 16,-26 6-8-16,-16 8 0 15,-2 0-12-15,-2 10-11 16,4 14-10-16,16 5-16 16,8-5-81-16,19-6-131 15,4-11-339-15</inkml:trace>
  <inkml:trace contextRef="#ctx0" brushRef="#br0" timeOffset="130457.84">24041 7689 663 0,'0'0'73'0,"0"0"-28"15,0 0 81-15,0 0-75 16,0 0-39-16,0 0-12 16,-4-3 1-16,4 3 2 15,4 8 3-15,5 1-1 16,-5-4 5-16,1 1-2 16,0-2-2-16,-5-4-3 15,0 2 3-15,0-2 6 0,0 0 5 16,0 0 2-1,0 0-2-15,0 0-9 0,0 0 1 16,0 0 3-16,0 0-8 16,0 0-1-16,0 0 1 15,0 0 0-15,0 0-2 16,0 0 3-16,0 0-1 16,0 0 4-16,0 0-5 15,0 0 0-15,0 0-1 16,4 2-2-16,9 5 0 15,9 6 3-15,12 3 5 16,9 12-1-16,3 10 1 16,8 12-1-16,-3 16 3 15,0 11-1-15,-8 5-5 16,-14 2 0-16,-14 0-4 0,-15-4-1 16,-15-1 1-16,-37-6-31 15,-10-6-25-15,-12-6-9 16,-4-13-57-16,0-15-46 15,-7-15-61-15</inkml:trace>
  <inkml:trace contextRef="#ctx0" brushRef="#br0" timeOffset="130890.7">23183 7786 701 0,'0'0'39'0,"0"0"9"15,0 0 41-15,0 0-40 16,0 0-29-16,0 0 24 0,-4 79 10 16,4-21-22-16,0 12-3 15,0 12 15-15,6 6-21 16,19 2-3-16,6 3-1 15,9-3-9-15,2-6-7 16,7-10-3-16,7-19-3 16,7-18-10-16,1-16-52 15,11-20-12-15,4-1-57 16,6-30-129-16</inkml:trace>
  <inkml:trace contextRef="#ctx0" brushRef="#br0" timeOffset="131376.56">24514 7541 473 0,'0'0'12'0,"0"0"95"15,0 0 25-15,0 0-20 16,0 0-22-16,0 0-22 0,-14-42-14 16,14 38-18-16,0-1-23 15,9-2-9-15,11 2 0 16,5 5-2-16,2 0 2 15,-6 3-4-15,2 22 0 16,-9 7 1-16,-12 4-1 16,-2 5 0-16,0 4-5 15,-18 1 5-15,-9-6-4 16,-2-4 4-16,7-8 1 16,6-11 4-16,12-8 1 15,2-5-6-15,2-4 5 16,0 0 1-16,0 0-6 0,19 0-4 15,20-7 2-15,5-6 1 16,10 1 1-16,-1 0-21 16,5 2-88-16,3 5-119 15,-9 2-137-15</inkml:trace>
  <inkml:trace contextRef="#ctx0" brushRef="#br0" timeOffset="131583.89">25009 7947 669 0,'0'0'168'0,"0"0"-155"0,0 0 86 16,0 0-32-16,0 0-61 16,0 0-4-16,44-12 2 15,-6 0-4-15,2 0-1 16,-2 4-62-16,-9 2-99 15,-4 6-53-15,-15 0-191 16</inkml:trace>
  <inkml:trace contextRef="#ctx0" brushRef="#br0" timeOffset="131741.14">25033 8110 682 0,'0'0'99'0,"0"0"-26"0,0 0 47 16,0 0-50-1,0 0-62-15,0 0-8 0,55 9 2 16,11-31-2-16,9-6-133 16,8-6-280-16</inkml:trace>
  <inkml:trace contextRef="#ctx0" brushRef="#br0" timeOffset="132275.08">25671 7513 637 0,'0'0'64'0,"0"0"3"0,0 0 82 16,0 0-94-16,0 0-23 15,0 0 3-15,-137 40 6 16,113-7-7-16,-3 6-2 16,5 13-11-16,6 7-2 15,10 13-2-15,1 12-3 16,5 13-3-16,0-1-3 15,27 1-7-15,9-5 4 16,1-10 0-16,11-14-5 16,-2-10-4-16,10-16 0 15,2-18-14-15,-2-15-70 0,-5-9-33 16,-2-14-143 0,-9-23-399-16</inkml:trace>
  <inkml:trace contextRef="#ctx0" brushRef="#br0" timeOffset="132910.23">25789 7735 475 0,'0'0'85'15,"0"0"-29"-15,0 0 93 16,0 0-52-16,0 0-44 16,0 0 9-16,-43-32-32 15,41 27-16-15,2-3-2 16,0-2-4-16,11-2 9 0,18-2-14 16,0 2 0-16,2 2-3 15,2 9 3-15,-4 1-3 16,-4 0 0-16,-7 17 0 15,-9 12 1-15,-9 6-1 16,0 7 0-16,-2 0 0 16,-27-2 1-16,-2-4 1 15,-3-5-2-15,5-7 1 16,9-8 3-16,5-5-4 16,1-7 0-16,14-1 3 15,-2-3-2-15,2 0 3 16,0 0 0-16,0 0-4 0,16 0-6 15,13-3 6-15,13-8 1 16,3-4-1-16,3 4 0 16,2 3 0-16,-13 2-1 15,-3 3 0-15,-16 3-63 16,-5 0-51-16,-13 7-50 16,0 9 1-16,0 2-203 15</inkml:trace>
  <inkml:trace contextRef="#ctx0" brushRef="#br0" timeOffset="133179.67">25760 8161 255 0,'0'0'516'16,"0"0"-477"-16,0 0 78 0,0 0-39 15,0 0-76-15,0 0 8 16,80 0 41-16,-29 0-13 15,7-8-7-15,5-2 2 16,1-2-9-16,1-2-9 16,-7 7-3-16,-16 0-7 15,-15 3-3-15,-18 4-2 16,-9 0-11-16,0 0-43 16,-27 0-37-16,-4 5-3 15,0 13-37-15,4-1-75 16,7 0-203-16</inkml:trace>
  <inkml:trace contextRef="#ctx0" brushRef="#br0" timeOffset="133690.56">26027 8275 31 0,'0'0'640'0,"0"0"-610"16,0 0 78-16,0 0 20 15,0 0-62-15,0 0-16 16,-24 0-31-16,24 0-7 16,2 0-3-16,13 0-1 15,8-1-6-15,2-1-1 16,-8 2 0-16,-1 0-1 0,-3 0 0 16,1 0-2-16,-10 3 1 15,-4 10-2-15,0 5-2 16,0 1-8-16,-4 3 4 15,-12 0 9-15,1-3-3 16,-4-7-2-16,11-2-5 16,1-6 4-16,7-2 5 15,0-2-4-15,0 0-8 16,0 0-29-16,5 0 37 16,12 0 3-16,1 0 1 0,7 0 1 15,-8 0 1 1,8 0 0-16,-9 0-1 0,-3 0 3 15,1 14-3 1,-14 0 3-16,0 2 7 0,0 6 7 16,-8-5-12-16,-11 2 4 15,-12-1-9-15,-10-2 0 16,-3 2 0-16,-8-4-10 16,4-8-5-16,-2-6-13 15,15 0-25-15,6-21-71 16,13-17-142-16</inkml:trace>
  <inkml:trace contextRef="#ctx0" brushRef="#br0" timeOffset="134075.32">26103 7572 499 0,'0'0'237'0,"0"0"-227"15,0 0 108-15,0 0-1 16,0 0-73-16,0 0-15 16,-18-16 0-16,36 16 4 15,18 0-1-15,3 5-7 0,15 16 12 16,6 8-9-1,5 10-2-15,-3 11-12 0,-2 6-10 16,-4 8-1-16,-6 2-1 16,-17 2-1-16,-8 5 1 15,-21-1 0-15,-4-3-2 16,0-9-1-16,-18-5-6 16,-24-5-10-16,-5 0-20 15,-14-1-28-15,-1-9-6 16,2-8-31-16,2-14-174 15,7-12-324-15</inkml:trace>
  <inkml:trace contextRef="#ctx0" brushRef="#br0" timeOffset="134676.39">26384 7270 611 0,'0'0'70'16,"0"0"2"-16,0 0 41 16,0 0-38-16,0 0-30 15,0 0-1-15,-5-55-21 16,16 43-5-16,1 4 9 15,-1 2 1-15,5-1-10 16,-3 3-10-16,5 1-4 16,-3 3 2-16,3 0-6 15,0 2 0-15,-7 20 0 0,2 8 1 16,-6 4-1-16,-7 5-5 16,0-1 5-16,0-1-1 15,-9-3 1-15,-6-1 5 16,-3-7-4-16,2-6 1 15,3-8-1-15,6-7 7 16,3-1 2-16,4-4 2 16,0 0 5-16,0 0-15 15,4 0-2-15,23-8-2 16,11-10-2-16,11-3 2 16,4-2-13-16,1 5-62 15,4 2-138-15,-2 0-290 16</inkml:trace>
  <inkml:trace contextRef="#ctx0" brushRef="#br0" timeOffset="135288.48">26907 7885 266 0,'0'0'327'0,"0"0"-282"15,0 0 61-15,0 0 40 16,0 0-77-16,0 0-6 15,-8 5-23-15,8-5-20 16,4 0-13-16,21 0 0 16,10-8 13-16,8-2-8 15,-3 1-12-15,-2 0 0 0,-14 8-22 16,-3 1-52-16,-15 0-68 16,-6 5-109-16,0 11-75 15</inkml:trace>
  <inkml:trace contextRef="#ctx0" brushRef="#br0" timeOffset="135459.74">26901 8065 518 0,'0'0'86'0,"0"0"-6"16,0 0 102-16,0 0-76 16,0 0-82-16,0 0-14 15,41 1 22-15,1-10-1 0,7-5-24 16,6-2-7-1,1 0-36-15,-9 2-125 0,-7 6-108 16</inkml:trace>
  <inkml:trace contextRef="#ctx0" brushRef="#br0" timeOffset="139840.33">27581 7698 594 0,'0'0'87'15,"0"0"24"-15,0 0 17 16,0 0-78-16,0 0-12 16,0 0-1-16,0 0 0 15,-62 72-6-15,62-42 1 16,0 6-16-16,0 0 8 0,11-1-10 15,11-3-3-15,7-6-7 16,0-5 2-16,-1-8 0 16,7-6-5-16,0-7 3 15,1 0 8-15,-1-7 8 16,-4-18-3-16,-6 1-1 16,-7-1 4-16,-5-3-9 15,-6 1-2-15,-7 3-4 16,0-3 2-16,0-2 0 15,-25 0-4-15,-8 4-2 16,-1 3-1-16,-3 8-2 16,-5 5-6-16,-1 9 1 0,1 0-14 15,1 0-9 1,8 9-7-16,13 5-24 0,0-2 0 16,16 0 4-16,-1-1-21 15,5 1-46-15,5-3-13 16,17-1-31-16,14-4-163 15</inkml:trace>
  <inkml:trace contextRef="#ctx0" brushRef="#br0" timeOffset="140102.8">28060 7798 491 0,'0'0'202'16,"0"0"-127"-16,0 0 41 16,0 0-23-16,0 0-54 15,0 0 4-15,0 14-9 16,0-12-11-16,0-2-12 16,0 0 4-16,0 0 4 15,2 0 15-15,1 0-1 16,6 0-13-16,-5-6-12 15,-2-4-8-15,-2 5-16 16,0 0-91-16,0 3-80 16,-2 2-305-16</inkml:trace>
  <inkml:trace contextRef="#ctx0" brushRef="#br0" timeOffset="140813">28323 7583 866 0,'0'0'25'16,"0"0"0"-16,0 0 65 15,0 0-64-15,0 0-17 16,0 0 0-16,0 11 0 0,0 13 16 15,0 3-2-15,0 8-1 16,0-1-3-16,-6-2-11 16,-3-4 5-16,2-6-12 15,0-8 5-15,3-8 9 16,2-2-9-16,2-4 5 16,0 0-3-16,0 0 8 15,0 0-11-15,0 0 0 16,0 0-2-16,0-4 0 15,6-5-3-15,10-2-8 16,4 3 8-16,9 1 3 16,0 0-2-16,2 3-1 0,2 0 0 15,3 4-1 1,-4 0-1-16,-6 0 1 0,-10 0 1 16,-3 0-16-16,-9 0-30 15,-1 0 12-15,-3 0 6 16,0-2 14-16,0-1 3 15,0-6-6-15,0-1-12 16,-7 0 12-16,-6-2 9 16,-1 2 8-16,-1 0 0 15,4 0 0-15,-1 3 11 16,6 4 9-16,4 1 10 16,-3 1-10-16,3-2 7 15,0 3-1-15,0 0-3 0,2 0-4 16,-3 0-1-1,3 0-3-15,0 0-7 0,0 0 0 16,0 16 0-16,0 12 7 16,0 3-1-16,3 8-10 15,3-3-4-15,3 0 4 16,2-4-3-16,-8-3-2 16,1-7-2-16,-2-8-2 15,3-4-41-15,-5-6-53 16,0-4-49-16,0 0-174 15</inkml:trace>
  <inkml:trace contextRef="#ctx0" brushRef="#br0" timeOffset="141677.57">28678 7510 201 0,'0'0'626'0,"0"0"-606"16,0 0 54-16,0 0 18 15,0 0-47-15,0 0-28 16,2-4 9-16,0 4 0 16,3 9-6-16,-3 17 29 15,0 7-21-15,0 1-13 16,0 3-3-16,-2-4-3 0,0-5-8 15,0-5 4-15,0-8-5 16,0-5 0-16,0-6 0 16,0-1 1-16,0-3-1 15,0 0 1-15,0 0 0 16,0 0-1-16,0-3-1 16,0-6-5-16,0-4 6 15,0 3 0-15,0 4-2 16,0 0 1-16,0 0-2 15,10 1-1-15,3 0 3 16,-5-2-3-16,4 6 4 16,1 1-4-16,3 0 3 0,-1 0 1 15,6 0 0-15,-2 0 1 16,6 0-1-16,-5 4 0 16,7 2-1-16,2-3 1 15,-4 2 2-15,-6-3-2 16,-3-2 1-16,-7 0-1 15,-3 0 0-15,-1 0-1 16,-5 0 2-16,0 0 4 16,0 0-5-16,0 0 0 15,0 0-3-15,0-4-6 16,0-4-8-16,-9-1 2 16,5-2-3-16,-7 3 8 15,1 2 4-15,2-1 5 16,-1 4 1-16,3 1-2 15,-6 0 2-15,5 0 7 0,1-1 3 16,4 3 7-16,0 0 1 16,-4 0 7-16,6-3-12 15,0 3 7-15,0 0-2 16,0 0-1-16,0 0-8 16,0 0 0-16,0 0-4 15,0 0-2-15,0 0-1 16,-2 6-2-16,2 16 5 15,0 8-4-15,0 6 4 16,0 6-1-16,0 2-4 16,0 2 2-16,0-3-2 15,0-7 0-15,0-6 1 0,0-13-3 16,0-5 2-16,0-7-4 16,-2-5-33-16,-7 0-70 15,-1 0-114-15,-9-18-360 16</inkml:trace>
  <inkml:trace contextRef="#ctx0" brushRef="#br0" timeOffset="148826.05">18930 9543 563 0,'0'0'87'16,"0"0"-27"-16,0 0 82 15,0 0-49-15,0 0-59 0,0 0 5 16,0 0-1-16,13-4-6 16,-13 4 16-16,0-4-2 15,0 1-3-15,0-2-17 16,-4-2-11-16,-17 0-4 16,-1 0-1-16,-6 2-6 15,-11 5 3-15,1 0-6 16,1 0 4-16,-6 7-3 15,1 12-2-15,2 3 1 16,9 4 2-16,4 2-3 16,9 5-1-16,9 2-6 15,9 1 6-15,0 0-1 16,29-4 1-16,13-6 1 16,3-6-5-16,6-6 4 15,-4-5-8-15,7-9-26 0,4 0-36 16,2 0-58-16,-3-14-192 15</inkml:trace>
  <inkml:trace contextRef="#ctx0" brushRef="#br0" timeOffset="149428.05">19313 9631 460 0,'0'0'167'0,"0"0"-73"15,0 0 68-15,0 0-75 16,0 0-43-16,0 0-10 15,0 0-7-15,-2-9-4 0,22 6-5 16,9-1 9-16,13-1-9 16,1-4-5-16,-3 5-11 15,-9 0-2-15,-4 4 0 16,-12 0-13-16,-11 0-39 16,-1 0-37-16,-3 0-62 15,0 0-75-15,-7 10-181 16</inkml:trace>
  <inkml:trace contextRef="#ctx0" brushRef="#br0" timeOffset="149624.34">19327 9760 521 0,'0'0'85'16,"0"0"-22"-16,0 0 77 0,0 0-63 15,0 0-36-15,0 0-5 16,17 17 2-16,14-17-1 15,14 0-21-15,6 0-13 16,-2-10-3-16,3 0-14 16,-10-2-108-16,-13 2-195 15</inkml:trace>
  <inkml:trace contextRef="#ctx0" brushRef="#br0" timeOffset="151023.81">18673 10550 531 0,'0'0'162'15,"0"0"-103"-15,0 0 82 16,0 0-48-16,0 0-49 15,0 0-22-15,-6-2-2 0,6 2-6 16,0 0-4-16,0 0-3 16,0 2-6-16,0 23 0 15,2 11 11-15,2 8-2 16,0 1-2-16,4-1-7 16,-6-6 0-16,0-6 0 15,0-7-1-15,-2-10 0 16,0-5-1-16,0-3 1 15,0-7 1-15,0 0-1 16,0 0-18-16,0 0-12 16,0 0-16-16,0-15-31 15,0-1-29-15,0-2-55 16,-4 1-28-16,-6-4-285 0</inkml:trace>
  <inkml:trace contextRef="#ctx0" brushRef="#br0" timeOffset="151358.39">18586 10592 184 0,'0'0'422'0,"0"0"-384"16,0 0 83-16,0 0 3 16,0 0-82-16,0 0-24 15,20-49 8-15,7 45 7 16,9 4-9-16,-3 0 2 15,9 0-1-15,-1 4-11 16,-6 17-10-16,3 9 1 0,-7 2 3 16,-4 6-3-16,-11-2-1 15,-5 2-2-15,-11 0-2 16,0-2-3-16,-15-2 2 16,-24-2 1-16,-5-6 0 15,-10-5 0-15,3-7 0 16,0-9 0-16,6-5-1 15,12 0-5-15,8-1-15 16,12-16-41-16,13-3-62 16,9-1-196-16</inkml:trace>
  <inkml:trace contextRef="#ctx0" brushRef="#br0" timeOffset="151655.91">19302 10601 765 0,'0'0'90'0,"0"0"-39"15,0 0 57-15,0 0-56 0,0 0-37 16,0 0-9 0,131-37-4-16,-106 34-2 0,-9 3-3 15,-3 0-42-15,-7 0-49 16,1 10-55-16,-7 6-63 16,0 3-279-16</inkml:trace>
  <inkml:trace contextRef="#ctx0" brushRef="#br0" timeOffset="151808.13">19288 10807 639 0,'0'0'95'0,"0"0"-46"15,0 0 69-15,0 0-49 16,0 0-36-16,0 0-27 16,118-2-6-16,-60-10-67 15,0 3-174-15,-2 3-312 0</inkml:trace>
  <inkml:trace contextRef="#ctx0" brushRef="#br0" timeOffset="152291.01">18920 11314 632 0,'0'0'161'0,"0"0"-133"16,0 0 102-16,0 0-21 16,0 0-54-16,0 0-27 15,0-9-1-15,0 9-19 16,-4 13-6-16,2 12 3 16,-2 8-1-16,-1 3 6 0,5 2 8 15,0 0 5-15,0 0-8 16,0-4-5-16,0 0-10 15,0-2 1-15,0-8 0 16,5-3 1-16,13-10-2 16,3-7-6-16,13-4 6 15,2 0-3-15,6-2-21 16,0-15-36-16,-1-2-22 16,-12-1-3-16,-5 2-89 15,-10 2-125-15</inkml:trace>
  <inkml:trace contextRef="#ctx0" brushRef="#br0" timeOffset="152508.34">18914 11569 785 0,'0'0'37'0,"0"0"47"16,0 0 13-16,0 0-66 15,0 0-30-15,0 0 12 16,114-47-5-16,-79 33-6 16,3 0-2-16,-5 0-20 15,-8 5-76-15,-7-2-100 16,-11 2-82-16</inkml:trace>
  <inkml:trace contextRef="#ctx0" brushRef="#br0" timeOffset="152709.66">18887 11315 699 0,'0'0'145'0,"0"0"-91"15,0 0 63-15,0 0-31 16,0 0-57-16,0 0-21 16,27-19 3-16,20 10 2 15,11-3-7-15,11-2-6 16,0 4-5-16,-5-1-70 0,-1 6-80 15,-14 5-125 1,-7 0-228-16</inkml:trace>
  <inkml:trace contextRef="#ctx0" brushRef="#br0" timeOffset="152919.99">19493 11354 671 0,'0'0'159'0,"0"0"-121"16,0 0 96-16,0 0-30 16,0 0-41-16,0 0-18 15,125 4-17-15,-82-11-16 16,-5-1-12-16,-5 0-1 16,-8 5-108-16,-12 3-21 0,-9 0-131 15,-4 0-294-15</inkml:trace>
  <inkml:trace contextRef="#ctx0" brushRef="#br0" timeOffset="153077.24">19556 11488 487 0,'0'0'403'0,"0"0"-347"16,0 0 32-16,0 0 15 16,0 0-34-16,0 0-30 15,105-8-24-15,-52-7-15 16,3 1-46-16,4 2-127 15,-2 0-392-15</inkml:trace>
  <inkml:trace contextRef="#ctx0" brushRef="#br0" timeOffset="154056.88">18410 12354 671 0,'0'0'73'15,"0"0"-14"1,0 0 84-16,0 0-55 0,0 0-29 15,0 0-29-15,9-22-7 16,-2 48-5-16,-3 14 27 16,5 15-32-16,-6 7-3 15,-3-1-6-15,0 0-4 16,0-9 1-16,0-12-3 16,0-10 2-16,0-12-1 15,0-11-2-15,0-7-11 16,0 0 9-16,0 0 1 15,0-11 2-15,0-21-5 0,0-12 7 16,0-8-5-16,0-4 0 16,0-3 5-16,-3 5 4 15,-2 7-3-15,3 6-1 16,0 9 8-16,0 6-8 16,0 8 1-16,-5 11-1 15,7 2 9-15,0 3-7 16,0 2-2-16,0 0-2 15,0 0-6-15,0-2 0 16,11-1 5-16,18-2 3 16,2 1 0-16,9 0 0 15,1 0-1-15,3 1-3 16,10-3-4-16,-3 3-42 0,2 1-11 16,-10 2-62-1,-14 0-107-15,-14 0-90 0</inkml:trace>
  <inkml:trace contextRef="#ctx0" brushRef="#br0" timeOffset="154264.2">18511 12535 536 0,'0'0'112'15,"0"0"-72"-15,0 0 68 16,0 0 4-16,0 0-70 15,0 0 6-15,46 2 9 16,-3-6-22-16,3-11-20 0,8-2-15 16,-5 1-6-16,2 2-69 15,-6 3-61-15,-5 6-83 16,-11 3-108-16</inkml:trace>
  <inkml:trace contextRef="#ctx0" brushRef="#br0" timeOffset="154719.86">19431 12374 785 0,'0'0'161'0,"0"0"-130"15,0 0 61-15,0 0-9 16,0 0-39-16,0 0-29 16,47-8-13-16,-20 0-2 15,4 1 0-15,3 2-2 16,-5 1-14-16,-6 1-44 15,-2 3-17-15,-7 0-40 16,-12 0-79-16,-2 0-101 16</inkml:trace>
  <inkml:trace contextRef="#ctx0" brushRef="#br0" timeOffset="154891.14">19476 12455 493 0,'0'0'134'0,"0"0"-82"16,0 0 52-16,0 0-4 15,0 0-34-15,0 0-2 16,15 21-17-16,10-21-14 16,8 0-15-16,3 0-18 15,-3 0-5-15,-4-4-80 16,-4 3-180-16</inkml:trace>
  <inkml:trace contextRef="#ctx0" brushRef="#br0" timeOffset="156156.38">19005 13291 390 0,'0'0'162'0,"0"0"-112"16,0 0 44-16,0 0 34 15,0 0-41-15,0 0-31 16,0-26-4-16,0 24 4 15,-6 0 4-15,-8-1-21 16,-12 1-25-16,-3 2-13 0,-5 0 3 16,-4 16-4-16,-2 10 1 15,7 7-2-15,-3 5 2 16,12 4-1-16,1-3 0 16,10 7-6-16,11-5 6 15,2-5-11-15,13-2 0 16,18-3-6-16,9-10-5 15,3-3 6-15,-1-8 4 16,1-8 1-16,-3-2 5 16,-7 0 6-16,-4-2 1 15,-14-8 0-15,-1-1-2 16,-14-4 0-16,0 0 1 0,0-4 5 16,-29 3-5-16,-2 2-16 15,-11 7-2-15,-1 2-10 16,3 5 8-16,7 0 9 15,8 0 10-15,11 0-3 16,10 5 0-16,4-2-3 16,0-3-15-16,7 2 1 15,19-2 4-15,13 0 10 16,-4 0 7-16,5 0 7 16,-7-2 12-16,1 2-3 15,-12 0 5-15,1 0 6 16,-8 10-12-16,-3 14 7 15,-8 5-10-15,-4 5 4 0,0 2-1 16,0-5-6 0,0-2-8-16,-9-5-1 0,6-10 0 15,3-3-7-15,0-11-29 16,0 0-86-16,16 0-116 16,11-23-176-16</inkml:trace>
  <inkml:trace contextRef="#ctx0" brushRef="#br0" timeOffset="156377.74">19400 13411 678 0,'0'0'144'0,"0"0"-118"15,0 0 75-15,0 0-32 0,0 0-45 16,0 0-12-16,2-10-9 15,18 10 2-15,7-2-2 16,-2 0-6-16,3-3-12 16,-1 4-74-16,-7 1-67 15,-7 0-32-15,-5 0-144 16</inkml:trace>
  <inkml:trace contextRef="#ctx0" brushRef="#br0" timeOffset="156543.98">19387 13582 700 0,'0'0'95'0,"0"0"-36"0,0 0 55 16,0 0-52-16,0 0-18 15,0 0-15-15,127-18-25 16,-94 9-4-16,-2 3-13 16,-4 4-80-16,-12 2-140 15,-5 0-167-15</inkml:trace>
  <inkml:trace contextRef="#ctx0" brushRef="#br0" timeOffset="156925.61">18918 14159 648 0,'0'0'154'16,"0"0"-75"-16,0 0 29 15,0 0-21-15,0 0-28 16,0 0-5-16,-2 0-10 15,2 0-17-15,0 12-12 16,0 12 0-16,0 10-7 0,4 7 4 16,4 5-9-16,-6-5-1 15,-2-5-2-15,0-4-5 16,0-7-45-16,0-7-32 16,0-8-8-16,-12-8-48 15,-1-2-167-15,-5 0-255 16</inkml:trace>
  <inkml:trace contextRef="#ctx0" brushRef="#br0" timeOffset="157340.34">18669 14379 625 0,'0'0'161'16,"0"0"-110"-16,0 0 22 0,0 0-15 16,0 0-28-1,0 0 4-15,104-50-4 0,-46 35-16 16,2-2 3-16,5 4-17 15,-7-4 0-15,-9 8-12 16,-7-2-9-16,-5 3 3 16,-20 4 7-16,-3-2 0 15,-10 2-1-15,-4-4 9 16,0 0 3-16,0-1-19 16,-2 2 19-16,-2-1 0 15,-6 0 0-15,6 8 20 16,2-4 16-16,-3 2 2 15,3 2 9-15,2 0 6 16,0 0 8-16,0 0-30 0,0 0-13 16,0 0-5-16,0 6-9 15,0 24 0-15,9 8-3 16,2 8 5-16,-4 2 2 16,4-4-7-16,-9-2-2 15,0-5 0-15,-2-9-10 16,7-9-37-16,0-8-60 15,8-11-49-15,10 0-199 16</inkml:trace>
  <inkml:trace contextRef="#ctx0" brushRef="#br0" timeOffset="157540.65">19493 14239 951 0,'0'0'45'15,"0"0"-19"-15,0 0 39 16,0 0-29-16,0 0-20 16,0 0-1-16,52-10-4 15,-27 6-4-15,-6-4-7 16,6 6-34-16,-7-1-33 16,-3 3-26-16,-3 0-38 15,-12 0-208-15</inkml:trace>
  <inkml:trace contextRef="#ctx0" brushRef="#br0" timeOffset="157706.93">19493 14239 637 0,'-35'151'207'15,"33"-148"-119"-15,2-1 7 16,0-2-20-16,0 0-17 16,27 0-11-16,10 0-19 15,15 0-22-15,8-7-6 16,2-4-54-16,5 1-119 15,-11 7-287-15</inkml:trace>
  <inkml:trace contextRef="#ctx0" brushRef="#br0" timeOffset="158507.25">19010 15262 604 0,'0'0'76'0,"0"0"15"0,0 0 60 15,0 0-56-15,0 0-30 16,0 0 17-16,-9-8-16 15,9 8-24-15,0 0-17 16,0 0-10-16,-2 12-6 16,2 20-1-16,0 12 5 15,-2 4-6-15,2 3-7 16,0-5-1-16,0-7-1 16,0-4-6-16,0-8-24 15,-7-8-5-15,4-7-1 16,-6-3 1-16,-1-4 15 15,-13-4-15-15,-6-1 6 0,-9 0 21 16,5 0 7 0,0-6 2-16,4-3 1 0,6 5 3 15,17 0 6-15,-1 1 16 16,7 3 2-16,0 0-12 16,0 0-8-16,13 0-1 15,18 0 3-15,7-3 8 16,9-6-10-16,5 4-6 15,-8-7-2-15,5-2 0 16,0-4-39-16,-6 0-29 16,-8-4-17-16,-6 2-53 15,-14-3-41-15,-15 0-42 16</inkml:trace>
  <inkml:trace contextRef="#ctx0" brushRef="#br0" timeOffset="158697.53">18804 15154 797 0,'0'0'64'0,"0"0"-25"15,0 0 58-15,0 0-34 16,0 0-51-16,0 0 20 16,106-13-8-16,-57 9-18 15,4 3-6-15,3 1-9 16,-3 0-69-16,1 0-148 0,-3 0-60 15</inkml:trace>
  <inkml:trace contextRef="#ctx0" brushRef="#br0" timeOffset="158905.83">19433 15340 512 0,'0'0'327'16,"0"0"-286"-16,0 0 6 16,0 0 10-16,0 0-43 15,0 0-8-15,108-24-6 16,-87 16-6-16,-5 2-67 16,-5 6-134-16,-7 0-139 0</inkml:trace>
  <inkml:trace contextRef="#ctx0" brushRef="#br0" timeOffset="159073.11">19433 15340 794 0,'31'82'102'0,"-31"-82"-45"16,0 0 30-16,7 0-44 16,20 0-29-16,6-7-11 15,8-4-3-15,-1 2-41 16,-5 6-147-16,6 3-200 15</inkml:trace>
  <inkml:trace contextRef="#ctx0" brushRef="#br0" timeOffset="159552.87">18990 15968 279 0,'0'0'587'0,"0"0"-527"15,0 0-7-15,0 0 20 16,0 0-27-16,0 0 2 15,36 0 27-15,1 0-17 16,17 0-26-16,6-11-9 0,-2 4-14 16,-5 2-6-16,-10 4-3 15,-14 1-14-15,-4 0-33 16,-12 0-55-16,-9 0 2 16,-4 0-35-16,0 10-101 15,-13 4 84-15,-16-1-208 16</inkml:trace>
  <inkml:trace contextRef="#ctx0" brushRef="#br0" timeOffset="159907.48">19202 16020 419 0,'0'0'225'0,"0"0"-119"15,0 0 21-15,0 0-33 16,0 0-37-16,0 0-21 16,-10 4-7-16,15 4 15 0,4 1 4 15,2 8 0-15,-2 3-14 16,-2 8-12-16,2 4-6 15,-5 2-11-15,0 0 3 16,1-2-6-16,-3-4-1 16,-2-6 0-16,0 1 0 15,0-9-1-15,0-7 0 16,-2 2 4-16,-11-5-2 16,-8-3-1-16,-1-1-1 15,-14 0 1-15,1 0-1 16,-7 0 0-16,-1 0 1 15,1 0 0-15,4 0 0 16,9 0-1-16,9 0 0 0,7 0 0 16,1-1 0-16,10-3-4 15,2 0-15-15,0-4-40 16,2-1-57-16,27-2-98 16,12-3-371-16</inkml:trace>
  <inkml:trace contextRef="#ctx0" brushRef="#br0" timeOffset="160309.21">19593 16238 935 0,'0'0'52'0,"0"0"0"16,0 0 41-16,0 0-30 0,0 0-27 16,0 0-11-1,35-8-1-15,-9 1 0 0,-2 0-21 16,3-1-1-16,0 6-4 16,0 0-26-16,-7 1-57 15,2 1-40-15,-6 0-149 16,-14 0-204-16</inkml:trace>
  <inkml:trace contextRef="#ctx0" brushRef="#br0" timeOffset="160474.45">19618 16325 634 0,'0'0'209'0,"0"0"-144"16,0 0 7-16,0 0-10 0,0 0-30 15,0 0 23-15,43 7-18 16,-16-7-22-16,4-3-15 15,0-10-19-15,3-5-54 16,-5 1-123-16,-10-6-492 16</inkml:trace>
  <inkml:trace contextRef="#ctx0" brushRef="#br0" timeOffset="166450.01">20428 9378 138 0,'0'0'442'0,"0"0"-377"16,0 0 15-1,0 0 12-15,0 0-39 0,0 0-16 16,0 0 6-16,0 0 0 16,-9 4 5-16,7-1 2 15,0-3 7-15,2 1 1 16,0-1-18-16,0 6-17 16,0 4-8-16,0 6-6 15,0 10 10-15,6 9-6 16,5 4-5-16,-7 2-4 15,6-1-1-15,-10-3-2 16,0-10 0-16,0-3 1 0,0-8-2 16,0-4 0-1,0-4 0-15,0-5 0 0,0-3 2 16,0 0-2-16,0 0-2 16,0 0-4-16,0 0-4 15,0 0-14-15,0 0-33 16,0 0-47-16,0 0-29 15,-3 0-180-15</inkml:trace>
  <inkml:trace contextRef="#ctx0" brushRef="#br0" timeOffset="167116.12">20635 9603 363 0,'0'0'159'0,"0"0"-96"16,0 0-4-1,0 0-3-15,0 0-20 0,0 0 15 16,-4 7 12-16,4 2-33 16,0 1-3-16,0-3-12 15,0 0 0-15,0-5-10 16,0 0 2-16,0-2 6 16,0 0 5-16,0 0 20 15,0 0 11-15,4-8-23 16,5-4-18-16,-5 0-2 15,-4 2 2-15,0 4-8 16,0 0 0-16,0 3-29 16,-4 3-61-16,-7 0-151 15,1 0-301-15</inkml:trace>
  <inkml:trace contextRef="#ctx0" brushRef="#br0" timeOffset="168040.83">20918 9444 119 0,'0'0'75'15,"0"0"11"-15,0 0 23 16,0 0-15-16,0 0-25 15,0 0 1-15,0-1-11 0,0 1-6 16,0-3 8-16,0 3 6 16,0-1-21-16,0 1-1 15,0 0-11-15,0-3-3 16,0 3-11-16,-7 0 0 16,1 0-8-16,-4 0-2 15,4 0-9-15,-5 3-1 16,7 15 0-16,-6 4-1 15,10 5 0-15,0-1 0 16,0 3 1-16,10-3-3 0,7-3 1 16,8 0 2-1,2-7 1-15,4-6-1 0,-2-6-1 16,0-4 1-16,-7 0 7 16,2-2-7-16,1-14 14 15,-9-2-1-15,-1-2 14 16,-11-2-15-16,-4 1-6 15,0-8 8-15,0 2-4 16,-6 0 7-16,-17 3-8 16,2 6-7-16,-4 5-2 15,-4 8-5-15,4 5-28 16,3 0-16-16,-2 4-12 16,8 10-75-16,7 0-152 15</inkml:trace>
  <inkml:trace contextRef="#ctx0" brushRef="#br0" timeOffset="168555.69">21279 9421 630 0,'0'0'112'0,"0"0"-14"16,0 0 21-16,0 0-44 16,0 0-34-16,0 0-3 15,-2-3-16-15,2 3-14 16,-2 0-8-16,-5 8-1 15,2 14-1-15,5 4 2 16,0 1 3-16,0 3-3 16,0-2 1-16,5-2 0 15,15-4 1-15,-2-5 0 16,-1-5-2-16,8-7 0 16,-5-5 4-16,5 0 7 15,2-2 10-15,0-15-1 0,-1-6-6 16,-8-1 2-1,-3-2 2-15,-12-3-6 16,-3-1 0-16,0 0-6 0,-7 2 4 16,-17 9-3-16,-3 5-7 15,0 5-3-15,-2 7-3 16,0 2-7-16,0 0-48 16,2 11-21-16,5 13-38 15,2-1-109-15,11 3-149 16</inkml:trace>
  <inkml:trace contextRef="#ctx0" brushRef="#br0" timeOffset="171293.33">20035 10418 870 0,'0'0'47'0,"0"0"-10"16,0 0 38-16,0 0-45 15,0 0-24-15,0 0-3 16,-18 49 1-16,16-21-1 0,2 4 2 15,0 2-4-15,0 1 1 16,12-3 4-16,5-6-6 16,1-6 0-16,7-2 2 15,-6-9 7-15,6-7 3 16,2-2 16-16,0 0 7 16,-3-17-12-16,1-5-8 15,-1 1-1-15,-10 0-2 16,-8 0-1-16,-6 0-2 15,0-4-1-15,0-1 3 16,-18 2-7-16,-11 2 1 16,3 4-5-16,-5 6-7 0,0 8 2 15,2 4-32 1,2 0-39-16,4 6 5 0,10 10-17 16,8 1-111-16,5-3-47 15</inkml:trace>
  <inkml:trace contextRef="#ctx0" brushRef="#br0" timeOffset="171616.88">20532 10539 701 0,'0'0'178'0,"0"0"-126"16,0 0 20-16,0 0-24 16,0 0-31-16,0 0-7 15,-4 4-3-15,4-4-2 16,0 0-1-16,0 0 4 16,0 0 8-16,0 0 12 15,0 0 3-15,0 0-1 16,0-6-10-16,4-6-12 15,-4 0-5-15,0 2-3 16,0 4-2-16,0 2-52 0,-2 4-34 16,-9 0-113-1,7 0-309-15</inkml:trace>
  <inkml:trace contextRef="#ctx0" brushRef="#br0" timeOffset="172023.57">20833 10377 632 0,'0'0'79'16,"0"0"-34"-16,0 0 78 0,0 0-24 15,0 0-49-15,0 0-23 16,-9-26 1-16,9 26 9 16,0 0-9-16,0 0-18 15,0 4 0-15,0 20 0 16,0 8 20-16,0 4-6 16,0 5-20-16,0-2 3 15,0 2-7-15,0-5 3 16,0-4-2-16,0-11-1 15,0-6-1-15,5-7-4 16,-5-4 2-16,2-4-16 16,-2 0-35-16,2 0-2 0,-2 0 2 15,2-4-42-15,0-14-192 16,6-8-191-16</inkml:trace>
  <inkml:trace contextRef="#ctx0" brushRef="#br0" timeOffset="172420.21">21003 10343 695 0,'0'0'69'0,"0"0"-60"16,0 0 77-16,0 0-21 15,0 0-19-15,0 0-2 0,0-6-14 16,0 6-8-1,0 0-12-15,0 0 15 0,0 0-1 16,0 10 0-16,0 15 27 16,2 8-21-16,-2 3-24 15,2-1 5-15,-2 4-7 16,2-3-2-16,-2-4 2 16,5-4-4-16,-5-3 0 15,2-9 1-15,-2-4 1 16,0-4-2-16,0-4 0 15,0-4 0-15,0 0 0 16,0 0 0-16,0 0 0 16,2 0-2-16,-2 0 1 15,0 0-9-15,0 0 3 0,0 0-13 16,0 0-17-16,0 0-23 16,0 0-36-16,0 0-166 15,0 0-450-15</inkml:trace>
  <inkml:trace contextRef="#ctx0" brushRef="#br0" timeOffset="175540.86">20287 11221 532 0,'0'0'152'16,"0"0"-44"-16,0 0-14 0,0 0-18 16,0 0-23-16,0 0-1 15,0 0-10-15,0 2-13 16,0-2-9-16,0 8-11 16,0 7-1-16,0 11 6 15,0 7 6-15,0 5-13 16,2 2 5-16,0-1-8 15,6-3-3-15,-4-6 1 16,-4-7-2-16,2 0 0 16,-2-9 0-16,2-7 0 15,-2 0 0-15,2-5-10 16,-2-2-37-16,0 0-9 16,0 0-6-16,0 0-87 15,0-9-195-15</inkml:trace>
  <inkml:trace contextRef="#ctx0" brushRef="#br0" timeOffset="175862.37">20503 11471 525 0,'0'0'75'0,"0"0"0"16,0 0 53-16,0 0-32 15,0 0-38-15,0 0-9 0,3-3-5 16,-3 3-16 0,0 0-20-16,0 0-1 0,0 0-5 15,0 0 3 1,0 4-3-16,2-2-1 0,-2-2 1 16,2 2-2-16,3-2 7 15,-3 0 1-15,-2 0 3 16,2 0 0-16,-2-8-6 15,0 0-2-15,0 2-3 16,0 3-39-16,-11 3-78 16,-5 0-174-16,10 0-218 15</inkml:trace>
  <inkml:trace contextRef="#ctx0" brushRef="#br0" timeOffset="176462.38">20717 11233 538 0,'0'0'59'15,"0"0"-26"-15,0 0 83 16,0 0-11-16,0 0-41 0,0 0-16 16,-36-30-1-1,36 30-9-15,-2 0-12 0,2 0-15 16,0 0-3-16,0 0-8 16,0 0 0-16,0 0-4 15,21 2 8-15,1 2-4 16,9 1 8-16,7-5-5 15,-5 0 2-15,3 0-5 16,-5-11 2-16,-6-1 1 16,-5 1 1-16,-7 4-1 15,-4 2 6-15,-7 5 3 16,-2 0 8-16,0 0 10 16,0 0 4-16,0 0-14 15,0 0-7-15,0 0-10 16,0 0-1-16,0 0-1 0,0 0 6 15,0 0-7-15,0 5-1 16,-7 22 1-16,3 11 0 16,2 5-1-16,-2 8 4 15,-3-2-3-15,5 0 0 16,-3-3 0-16,-2-8 0 16,3-2 0-16,4-10-5 15,0-8 4-15,0-8-19 16,0-6-38-16,0-4-24 15,0 0-6-15,0-7-67 16,0-18-281-16</inkml:trace>
  <inkml:trace contextRef="#ctx0" brushRef="#br0" timeOffset="176665.68">20773 11444 614 0,'0'0'143'0,"0"0"-119"16,0 0 79-16,0 0-28 16,0 0-42-16,0 0-27 15,136-43 2-15,-98 34-8 16,-5 0-2-16,1 4-43 16,-5-1-71-16,-7-1-104 0,3 2-350 15</inkml:trace>
  <inkml:trace contextRef="#ctx0" brushRef="#br0" timeOffset="177324.88">21368 11287 643 0,'0'0'83'0,"0"0"-29"16,0 0 57-16,0 0-51 16,0 0-26-16,0 0-15 15,0-30 3-15,0 22-4 0,0-3-9 16,0-1 3-16,0 0 6 16,0-5 3-16,0 0 3 15,0 0-12-15,-14-1-7 16,-5 2-5-16,1 2 0 15,-7 4-1-15,1 4-1 16,0 6-2-16,-3 0-2 16,-2 0-12-16,4 11 2 15,6 1 5-15,0 2 6 16,11 1 4-16,-2 5-1 16,8 3 1-16,2 2-2 15,0 2 2-15,10-4 2 16,9 4 2-16,12-4-3 0,5 1 5 15,-2 1-5 1,-3-5 6-16,0-3-5 0,-5 1-2 16,-1-2 1-16,-9-1 0 15,-3-4 0-15,-9 2 0 16,2-1-1-16,-6 0 1 16,0 0 0-16,-10 0 2 15,-7-4-1-15,-8 1 1 16,-4-9-2-16,2 0 2 15,7 0-1-15,-2 0-1 16,8-9 6-16,8-8-3 16,-1-6 1-16,7 0-4 15,0-4-2-15,13 1 2 0,12 0 2 16,2-1-2-16,4 5 0 16,-2 4-2-16,-2 7-5 15,-2 1 2-15,-6 3-20 16,-3 2-39-16,-3 0-97 15,-9 2-228-15</inkml:trace>
  <inkml:trace contextRef="#ctx0" brushRef="#br0" timeOffset="178691.45">20106 12226 275 0,'0'0'269'15,"0"0"-203"-15,0 0 19 16,0 0 17-16,0 0-33 16,0 0-23-16,0 0-4 15,0 0 0-15,0 0-17 16,2 4-11-16,4 16 19 0,-2 9 14 16,-2 4-11-1,0 3 3-15,5 6-8 0,-5 0-14 16,-2-2 7-16,2-1-13 15,-2-7 2-15,2-6-9 16,-2-8-3-16,0-4-1 16,2-8 0-16,-2-3 0 15,6-3 0-15,-6 0 1 16,0 0-2-16,0 0-9 16,2 0-4-16,0 0-40 15,2-7-66-15,9-7-107 16,8-4-159-16</inkml:trace>
  <inkml:trace contextRef="#ctx0" brushRef="#br0" timeOffset="179033.96">20409 12430 545 0,'0'0'64'16,"0"0"-4"-16,0 0 52 15,0 0-19-15,0 0-48 16,0 0 4-16,0-4-13 16,0 4-9-16,0 0-6 15,0 0-12-15,0 0 2 16,0 0-2-16,0 0-9 16,0 0 13-16,0 3-6 15,0-2-1-15,0-1-2 0,0 0 10 16,6 0-3-1,-2 0 6-15,9-8 2 0,-7-4-10 16,2 0-1-16,-8 2-3 16,0 0 1-16,0 3-6 15,0 0-18-15,-14 3-13 16,1 4-30-16,1 0-36 16,6 0-82-16,6 0-86 15</inkml:trace>
  <inkml:trace contextRef="#ctx0" brushRef="#br0" timeOffset="179680.05">20733 12182 666 0,'0'0'92'0,"0"0"-45"15,0 0 54-15,0 0-38 16,0 0-28-16,0 0-8 16,-27-5-7-16,21 1-12 0,-3-1 3 15,-3-1 0 1,6 2 7-16,-3-3 2 0,7 6-8 15,0-2 6 1,2 2-6-16,0-2 5 0,0 1-17 16,0 2-5-16,11 0-10 15,13 0 15-15,14 0 0 16,2 0-4-16,7 0 4 16,-1 0 0-16,6-1 0 15,-7-3-2-15,-3-1 2 16,-11 2 3-16,-6-2-3 15,-12 1 0-15,-11 2 7 16,0 2 0-16,-2-2 15 16,0 2 4-16,0-1-4 0,0 1-3 15,0 0-12 1,0 0 7-16,0 0-6 0,0 0-6 16,0 0 9-16,0 0-7 15,0 0-2-15,0 3-2 16,0 23 0-16,0 13 0 15,0 7 3-15,0 2-2 16,0-4 1-16,0-4-1 16,0-5-1-16,-2-8 0 15,-2-6 0-15,-3-7-2 16,5-4 2-16,0-5-16 16,-5-1-40-16,2-4-41 15,1 0 9-15,-7-1-148 0,2-19-212 16</inkml:trace>
  <inkml:trace contextRef="#ctx0" brushRef="#br0" timeOffset="179898.39">20934 12302 567 0,'0'0'164'0,"0"0"-95"15,0 0 40-15,0 0-34 16,0 0-40-16,0 0-14 15,40-30 12-15,-9 22-3 16,7-2-4-16,-5 3-6 16,-2 0-12-16,-4 2-5 0,-9 2-6 15,-7 3-31-15,-2 0-63 16,-4 0-161-16,-3 0-292 16</inkml:trace>
  <inkml:trace contextRef="#ctx0" brushRef="#br0" timeOffset="181871.92">21589 12264 449 0,'0'0'124'0,"0"0"-69"16,0 0 53-16,0 0-6 15,0 0-25-15,0 0-17 16,0 0-2-16,2-17-38 16,-2-2-12-16,0-3 11 15,0-2 7-15,0 2 0 16,0-2-13-16,-13 2-3 16,-5 1-4-16,-7 6-6 15,-1 5-1-15,-3 8-1 16,0 2-12-16,-2 0-9 0,2 14 7 15,2 3 0-15,9 1 10 16,7 3-10-16,2-2 11 16,9 3 0-16,0 1 1 15,7 3 4-15,14-2 0 16,12-1 0-16,2 0 0 16,5-3 1-16,4 1-1 15,1-7-2-15,-5 3 2 16,-7 0 0-16,-8-5-1 15,-11 0 1-15,-12 1-3 16,-2 1-6-16,-2 3 7 16,-27 1-2-16,-12-4 1 15,-3 0-5-15,-3-5-2 0,5-4 2 16,8-5 8-16,12 0 0 16,9-2 1-16,11-20 4 15,2-9-5-15,0-5-1 16,19-1 1-16,20-4-2 15,1 9-3-15,-1 8 4 16,1 6-33-16,-3 10-56 16,-18 2-134-16,-5 4-315 15</inkml:trace>
  <inkml:trace contextRef="#ctx0" brushRef="#br0" timeOffset="183213.33">20116 13249 424 0,'0'0'299'16,"0"0"-209"-16,0 0-9 16,0 0-9-16,0 0-29 15,0 0-14-15,0 0-9 0,0 7 6 16,0 17 28-16,0 7-14 15,2 4-5-15,7 10 0 16,-3 1-21-16,4 2-3 16,-6-2 1-16,0-6-12 15,3-7 1-15,-3-8 2 16,0-11-3-16,2-7 0 16,-6-6 0-16,0-1-1 15,0 0 0-15,2 0-11 16,0 0-13-16,-2 0-36 15,9-1-44-15,4-13-98 0,7-5-222 16</inkml:trace>
  <inkml:trace contextRef="#ctx0" brushRef="#br0" timeOffset="183503.83">20534 13471 452 0,'0'0'326'16,"0"0"-249"-16,0 0 27 16,0 0-28-16,0 0-45 15,0 0-23-15,-2-12-1 16,2 12-4-16,0 0 0 16,0 0 1-16,0 0-4 15,0 0 0-15,0 0 5 0,0-2 11 16,0 0 8-16,0 2 9 15,0-2-20-15,0-1-6 16,0-8-7-16,-2 2 0 16,-7-3-29-16,5 7-53 15,2-1-94-15,2 3-205 16</inkml:trace>
  <inkml:trace contextRef="#ctx0" brushRef="#br0" timeOffset="184027.77">20849 13159 671 0,'0'0'60'16,"0"0"7"-16,0 0 51 0,0 0-59 15,0 0-25-15,0 0-23 16,-31 15-3-16,31 14-2 15,0 7 2-15,0 0-3 16,15-2 2-16,1-4-6 16,7-9 0-16,-6-6 1 15,1-9 5-15,-3-6-4 16,8 0 4-16,-5-10 17 16,1-15 24-16,4-9-24 15,-8-3 0-15,-1-1-9 16,-10-5 6-16,-4-1-14 15,0 4-1-15,-4 2-6 16,-21 9 0-16,3 6 0 16,-5 11 0-16,-4 10-31 0,-5 2-17 15,5 3-14-15,2 24-4 16,7 5-40-16,11-2-71 16,11-4-179-16</inkml:trace>
  <inkml:trace contextRef="#ctx0" brushRef="#br0" timeOffset="184489.55">21319 13043 731 0,'0'0'95'0,"0"0"-65"16,0 0 44-16,0 0-8 15,0 0-30-15,0 0-23 16,-11 5-6-16,9 17-1 16,2 9-3-16,0 1 11 15,0 7-6-15,15-1-5 16,3-1-2-16,3-8 2 15,-4-5 3-15,1-10-4 16,2-7 2-16,-2-7 5 16,-2 0 3-16,8-10 9 0,-4-13 10 15,3-4-16-15,-8-4 9 16,-8 4-3-16,-5-5-13 16,-2 1 3-16,0 4-6 15,-18 1 2-15,-11 5-6 16,-2 10-2-16,-11 8-28 15,-3 3-41-15,1 0-11 16,1 18-27-16,3 2-137 16,11 4-365-16</inkml:trace>
  <inkml:trace contextRef="#ctx0" brushRef="#br0" timeOffset="185244.86">20180 14161 201 0,'0'0'554'15,"0"0"-522"-15,0 0 31 16,0 0 40-16,0 0-47 0,0 0-25 16,0 0-3-1,-4 56 20-15,4-12 10 0,0 2-3 16,0 1-25-16,0-4-8 16,2-1-15-16,7-7-3 15,-7-7 4-15,2-8-7 16,-4-8-1-16,5-6 0 15,-5-3 0-15,0-3-2 16,0 0-7-16,5 0-35 16,1 0-63-16,14-17-79 15,2-9-188-15</inkml:trace>
  <inkml:trace contextRef="#ctx0" brushRef="#br0" timeOffset="185558.45">20523 14329 629 0,'0'0'165'0,"0"0"-98"16,0 0 8-16,0 0-25 15,0 0-23-15,0 0-20 16,-4 6 21-16,4 2-14 15,0-1-7-15,0-3 6 16,0-3-6-16,0-1 1 16,0 0 13-16,0 0 9 0,0 0-2 15,0 0 5-15,0 0-13 16,0-1-13-16,0-10-7 16,0 1-21-16,0 2-43 15,0-1-41-15,0 4-184 16,0 1-463-16</inkml:trace>
  <inkml:trace contextRef="#ctx0" brushRef="#br0" timeOffset="186023.16">20829 14193 730 0,'0'0'139'15,"0"0"-97"-15,0 0 33 16,0 0-19-16,0 0-11 16,0 0 2-16,-25-4-5 15,25 4-16-15,-4 0-20 16,-3 6-6-16,3 16-1 15,2 8-2-15,2 2 1 16,0 0-2-16,4-1 4 0,11-8-5 16,10-5 2-1,-5-8-3-15,5-6-4 0,-6-4-1 16,6 0 9-16,2-9 2 16,-9-14 8-16,-3 1-3 15,-3-2-3-15,-3-2 5 16,-7 0 2-16,-2-2-6 15,0 1-3-15,-14 4 2 16,-12 7-4-16,-3 4-7 16,0 5-9-16,2 7-24 15,0 0-14-15,7 0-28 16,0 19-93-16,9-1-56 16</inkml:trace>
  <inkml:trace contextRef="#ctx0" brushRef="#br0" timeOffset="186521.98">21321 14122 777 0,'0'0'144'16,"0"0"-99"-16,0 0 53 0,0 0-44 15,0 0-37 1,0 0 6-16,-19-5 9 0,19 5-17 16,-5 12-14-16,5 13 5 15,0 1-2-15,0 3-3 16,0 1 2-16,5-4-3 15,10-4 1-15,3-4-2 16,-3-7 2-16,8-4-1 16,-5-5 0-16,6-2 8 15,-4 0-6-15,5-2 3 16,2-12 6-16,-5 1-4 16,2-6-3-16,-8 0-1 0,-7 2 10 15,-7-3-1-15,-2 2-10 16,0-5 6-16,-9 2-6 15,-11 1-2-15,-5 1 1 16,-1 6-3-16,-3 9-4 16,2 4-25-16,0 0-34 15,5 0-32-15,-1 16-133 16,15-1-387-16</inkml:trace>
  <inkml:trace contextRef="#ctx0" brushRef="#br0" timeOffset="187741.21">19955 14993 449 0,'0'0'102'0,"0"0"-10"0,0 0 32 16,0 0-12-1,0 0-27-15,0 0-18 0,-5-17-23 16,5 16 16-16,0 1-8 15,0 0-3-15,-2 0-25 16,2 0-7-16,-2 20-12 16,2 14-1-16,0 10 9 15,0-2-8-15,0-6-2 16,2-3-3-16,7-9 2 16,-6-4-1-16,-1-8-1 15,2-8 0-15,-4 4-1 16,5-6 1-16,-1 0-2 15,-4 0-5-15,2-2-32 16,0 0-53-16,5 0-2 16,0 0-13-16,6 0-93 0,3 0-40 15</inkml:trace>
  <inkml:trace contextRef="#ctx0" brushRef="#br0" timeOffset="188026.7">20359 15097 595 0,'0'0'106'16,"0"0"-54"-16,0 0 66 16,0 0-40-16,0 0-46 0,0 0 4 15,-43 57-15-15,43-53-18 16,0-3 2-16,0-1-1 15,0 0 5-15,0 0 6 16,0 0 0-16,0 0-3 16,0 0-1-16,2-1-8 15,0-6-3-15,-2 1-3 16,0 5-38-16,0-3-87 16,0 1-167-16</inkml:trace>
  <inkml:trace contextRef="#ctx0" brushRef="#br0" timeOffset="188499.54">20652 15101 694 0,'0'0'52'0,"0"0"40"16,0 0 29-16,0 0-30 15,0 0-37-15,0 0 10 16,-2-18-23-16,0 18-31 16,0 3-2-16,-7 12-1 15,5 8-7-15,0 7-2 0,4 0 2 16,0-2 2-16,0-7-2 15,6-2 0-15,17-9-1 16,-6-6-2-16,10-4 3 16,-5 0 1-16,3-4 3 15,-1-14 2-15,-8 0 1 16,-5 1-4-16,-7 2 3 16,-4 1 0-16,0-4 1 15,0 1-5-15,-9 1-2 16,-11 4 0-16,-6 7-4 15,-3 5-21-15,0 0-26 16,0 7-10-16,-2 15-13 16,6 0-14-16,9-1-83 0,12-7-32 15,4-8-231-15</inkml:trace>
  <inkml:trace contextRef="#ctx0" brushRef="#br0" timeOffset="188923.23">20947 15078 153 0,'0'0'458'0,"0"0"-390"16,0 0 40-16,0 0 27 0,0 0-70 15,0 0 0-15,-4-49-4 16,-3 49-2-16,5 0-15 15,2 0-26-15,0 0-18 16,0 8-9-16,0 14-7 16,0 2 16-16,11 2 1 15,7-3-1-15,8-5 0 16,1-6 3-16,0-11-1 16,-5-1-1-16,5 0 12 15,-2 0-2-15,-6-9 14 16,-3-12-3-16,-5-3-13 15,-7-3 1-15,-4-4 1 16,0-3-10-16,-6-1 4 0,-21 3-5 16,-2 5-5-1,-2 11 3-15,-5 16-18 0,3 0-45 16,-5 20-54-16,5 20-45 16,4 6-124-16,2 10-244 15</inkml:trace>
  <inkml:trace contextRef="#ctx0" brushRef="#br0" timeOffset="189655.49">20207 16126 285 0,'0'0'130'0,"0"0"-25"15,0 0 3-15,0 0-9 16,0 0-9-16,0 0 3 16,-27-51-35-16,27 46 13 15,0 5-5-15,-2 0-1 16,0 0-14-16,2 0-11 16,-2 0-19-16,2 10-11 15,0 18-8-15,0 12 0 16,0 6 6-16,13 2-5 15,0-6 2-15,1-3-4 16,-1-7-1-16,-6-9 0 0,4-4 0 16,-9-9-2-1,0-8-9-15,5-2-29 0,-1 0-77 16,10 0-6-16,9-12-60 16,4-16-265-16</inkml:trace>
  <inkml:trace contextRef="#ctx0" brushRef="#br0" timeOffset="189947.92">20548 16182 773 0,'0'0'81'15,"0"0"-18"-15,0 0-2 0,0 0-38 16,0 0-17-16,0 0 4 15,-2 16 1-15,2-14-2 16,0-2 0-16,2 0 5 16,0 0 5-16,0 0-1 15,-2 0 20-15,5 0-7 16,-3-4-7-16,-2-8-12 16,0 0-4-16,0 5-8 15,-2-2-20-15,-7 3-53 16,5 1-53-16,-1 5-128 15,5-5-395-15</inkml:trace>
  <inkml:trace contextRef="#ctx0" brushRef="#br0" timeOffset="190390.68">20918 15952 602 0,'0'0'122'0,"0"0"-68"16,0 0 84-16,0 0-41 16,0 0-58-16,0 0-21 0,-42-16-3 15,30 24 1 1,6 7-2-16,-1 9-8 0,5 5 1 15,2 0 7-15,0 5-7 16,2-5-3-16,21-7-3 16,-6-3 5-16,10-10-2 15,-7-3-3-15,5-6 6 16,1 0 5-16,-1-4-2 16,-5-14 3-16,-5-1 2 15,-1-4 2-15,-10 2-6 16,-4-6-3-16,0-1 6 15,0 0-14-15,-22 2 1 16,-7 4-1-16,-5 10-15 0,-1 5-8 16,6 7-42-1,0 0-2-15,2 0-29 0,12 11-154 16,11 3-87-16</inkml:trace>
  <inkml:trace contextRef="#ctx0" brushRef="#br0" timeOffset="190848.42">21288 15930 597 0,'0'0'66'15,"0"0"24"-15,0 0 43 16,0 0-51-16,0 0-24 16,0 0-6-16,-13-22-11 15,13 22-14-15,0 0-6 16,0 0-13-16,-7 5-5 16,5 18 5-16,2 7-5 15,0-2-1-15,0 0 0 16,15-2 0-16,8-4-1 15,-6-8 1-15,6-6 0 16,-5-8 3-16,-3 0 1 16,5 0 5-16,1-5 2 0,-4-12 10 15,-3-7-1 1,-3-2-7-16,-9-2 0 0,-2-1-5 16,0 2-3-16,-11 4-3 15,-7 4-4-15,-9 6 0 16,-2 4-1-16,0 6-26 15,-4 3-25-15,4 0-39 16,-3 17-28-16,13 9-203 16</inkml:trace>
  <inkml:trace contextRef="#ctx0" brushRef="#br1" timeOffset="-194876.75">5332 11733 643 0,'0'0'91'16,"0"0"-17"-1,0 0 1-15,0 0-23 0,0 0-19 16,0 0 5-16,0 0-14 16,0 0-8-16,0 4 2 15,0 13 2-15,0 12-2 16,0 7 9-16,0 5-8 15,0 3-4-15,-4 2-3 16,4-3 8-16,0 3-15 16,0-7 7-16,0-2-11 15,0 2 2-15,15-2 5 16,5 4 1-16,4 3 6 0,5 0-5 16,5 0-9-16,4 1 3 15,4-8 0-15,3-3-3 16,3-3 0-16,2-5 0 15,4-8 0-15,4-2-1 16,4-6 1-16,7-4 5 16,2-4-5-16,-7-2 0 15,4 0-2-15,-6-6 2 16,-11-13 0-16,-2-2-1 16,-7-4-4-16,-3-3 4 15,-6-4 2-15,-4-4 0 16,-3-1 3-16,-5-4-5 15,-3-1 3-15,-12 2 1 0,3-1 2 16,-9-4 2-16,0-2 1 16,0 1-6-16,-15-2-1 15,-1 2 4-15,-4 1-2 16,0-1-2-16,-5 3 2 16,-2 2 2-16,-2 2-2 15,-2 4-4-15,2 5 9 16,-4 4-4-16,-5 6 2 15,-4 0-2-15,-7 6-3 16,-5-1-1-16,-2 4 0 16,0 3 1-16,1 2-2 15,4 2-1-15,1 4-6 0,13 0 6 16,-1 0 0 0,3 0 0-16,1 0 0 0,5 10 1 15,0 2-9-15,2 2-5 16,5 4 1-16,1 4-14 15,2 5-13-15,5 5-28 16,5 1-19-16,7 2-29 16,2-5-86-16,0-3-75 15</inkml:trace>
  <inkml:trace contextRef="#ctx0" brushRef="#br1" timeOffset="-194426.03">5766 11879 546 0,'0'0'89'0,"0"0"-31"16,0 0 37-16,0 0-10 15,0 0-11-15,0 0-17 16,0-10-19-16,0 10-7 0,0 0-4 16,0 0-9-16,0 6-9 15,0 20-9-15,3 12 7 16,7 16 21-16,4 1-9 15,1 5-1-15,1-6-12 16,-3-7 1-16,-3-4-4 16,-1-9 1-16,-3-10-4 15,-2-9 0-15,-4-12 0 16,3-1 2-16,-3-2 1 16,0 0 0-16,0 0 3 15,0 0-6-15,0-10-21 16,0-8-68-16,0 0-44 15,-3 6-295-15</inkml:trace>
  <inkml:trace contextRef="#ctx0" brushRef="#br1" timeOffset="-191958.89">9052 9922 314 0,'0'0'80'0,"0"0"6"15,0 0-5-15,0 0-13 16,0 0 6-16,0 0 15 16,-25 0-26-16,21 0-10 15,-5-10-15-15,7-2 0 16,0-5-19-16,2-1 6 16,0-1-3-16,0 1-14 15,11-3-5-15,9 5-2 16,3 4 1-16,-2 5-1 15,4 7-1-15,-5 0-3 16,3 9 3-16,-8 21-1 0,-4 8 0 16,-9 11 1-16,-2 3 1 15,-11 6 2-15,-24 3-3 16,-7-3-2-16,-8-4 2 16,7-14 0-16,4-8 0 15,7-15 2-15,17-8-1 16,6-3 3-16,4-6-4 15,5 0 5-15,0 0 6 16,5-8-3-16,26-13 1 16,16 1-6-16,11-1-3 15,7 2 0-15,-3 4-5 0,-4-2-21 16,-4 5-64 0,-10 0-103-16,-4-1-110 0</inkml:trace>
  <inkml:trace contextRef="#ctx0" brushRef="#br1" timeOffset="-191408.97">9293 9673 529 0,'0'0'29'15,"0"0"34"-15,0 0-21 16,0 0-1-16,-107-102 26 15,78 90 22-15,-2 0-10 16,-5 4-45-16,-2 4 8 0,-4 4-19 16,-3 0-8-16,-6 0 3 15,-2 20-14-15,-1 6 0 16,0 3-1-16,6 8 0 16,5-2 2-16,3 9-2 15,2 4 1-15,11 6 0 16,3 4-4-16,15 7 0 15,9 10 6-15,0 3-2 16,33 3-2-16,9-10 2 16,14-8-3-16,15-10 0 0,3-16 1 15,11-9 2 1,9-12-2-16,-1-10 5 0,3-6-4 16,-7-8-1-16,-8-25 6 15,-10-13-5-15,-11-10 9 16,-14-6 14-16,-11-6-4 15,-20-5 3-15,-15-4-2 16,0-3-12-16,-36 2 7 16,-11 3-6-16,-8 3-4 15,-8 6-8-15,-6 8 4 16,2 12-4-16,3 12 0 16,8 13-2-16,10 14 2 15,5 7-7-15,1 9-13 16,2 30-40-16,0 13-35 15,9 10 6-15,7-4-129 16,10-5-198-16</inkml:trace>
  <inkml:trace contextRef="#ctx0" brushRef="#br1" timeOffset="-188607.37">9043 12170 634 0,'0'0'112'0,"0"0"-23"16,0 0 5-16,0 0-56 16,0 0 9-16,0 0-3 15,-51-73-27-15,51 59 7 16,0-1-8-16,6 1-8 15,17-3-5-15,6 5-3 16,6 2 0-16,-1 8-1 16,0 2 1-16,-10 0-3 15,-6 14-2-15,-12 7 2 16,-6 9-4-16,0 2 5 16,-20 4 0-16,-13-2 2 15,-5-2-2-15,5-4 0 16,4-10 1-16,8-6 1 15,13-6 0-15,3-6 2 0,5 0 0 16,0 0-2-16,0 0 0 16,0 0-7-16,25-9 6 15,6 2-2-15,5 3 3 16,-1 4 2-16,-4 0-2 16,-4 4 0-16,-6 12 0 15,-13 6 1-15,-1 5-2 16,-7 2-1-16,-2 5 2 15,-32 4 2-15,-8-4-2 16,-7-4-3-16,-3-5 2 16,4-10 0-16,7-8-15 0,8-7-22 15,13-4-38 1,4-30-103-16,12-12-192 0</inkml:trace>
  <inkml:trace contextRef="#ctx0" brushRef="#br1" timeOffset="-188141.55">9170 11839 596 0,'0'0'60'0,"0"0"52"16,0 0-26-16,-143-54-5 16,93 54-34-16,-2 0 2 15,-4 9-23-15,-2 20 4 16,2 11-11-16,8 6 0 0,5 9-16 15,12 3 11-15,11 7-12 16,11 11 2-16,9 8-2 16,5 6 8-16,28-1-10 15,9-7 2-15,16-9 5 16,0-13 0-16,11-14-7 16,3-18 9-16,1-17-7 15,8-11-1-15,-4-3 6 16,-5-29-4-16,-5-10 9 15,-14-8 3-15,-15-4-3 16,-11-4 3-16,-14-3-6 16,-13-7 10-16,-4-6-3 15,-32-4-3-15,-11 1-7 0,-15 7-3 16,-5 7-2 0,-4 6-1-16,1 11 0 0,6 13 0 15,4 16-1-15,4 14-2 16,3 3-7-16,8 29-28 15,3 25-56-15,6 16-29 16,7 8-131-16,0 6-391 16</inkml:trace>
  <inkml:trace contextRef="#ctx0" brushRef="#br1" timeOffset="-187260.01">8876 14401 771 0,'0'0'123'15,"0"0"-64"-15,0 0-26 0,0 0-12 16,0 0-16 0,0 0-4-16,-34 103 2 0,26-49 7 15,-1-2-8-15,-3 0 3 16,-1-7-1-16,-3-5-2 16,1-11-2-16,1-10 0 15,8-9 3-15,4-8-1 16,2-2 4-16,0 0 8 15,0-19 0-15,0-3-14 16,20-4 0-16,7 3 0 16,6 4-3-16,1 3 6 15,-1 6-6-15,-2 4 6 0,-4-1-3 16,-2 6 0-16,-6 1-4 16,-5-2 2-16,-10 0 0 15,1-2 1-15,-5-4 1 16,0-1-1-16,0-6 2 15,0-2-1-15,-19 3 2 16,4-3 13-16,-1 5 0 16,3 2 16-16,5 8 2 15,3-1 7-15,3 3-9 16,2 0-29-16,0 18-2 16,0 11-5-16,0 14 2 15,15 3 6-15,6 0-2 16,-4 4-1-16,-1-2 0 0,-12-4-1 15,1-4-15-15,-5-8-66 16,0-12-24-16,0-12-117 16,0-8-308-16</inkml:trace>
  <inkml:trace contextRef="#ctx0" brushRef="#br1" timeOffset="-186761.13">8977 14255 542 0,'0'0'308'0,"0"0"-261"16,0 0-11-16,0 0 0 0,-137-116 9 16,108 102-13-16,0 6 0 15,0 6-5-15,2 2 3 16,-4 2-17-16,0 22-7 15,0 12-4-15,-3 8 2 16,5 12-1-16,8 12-1 16,5 9 1-16,11 7-1 15,5 2-2-15,5 1 2 16,28-1-2-16,14-5 1 16,9-2 0-16,9-13 5 15,6-14-2-15,5-16-1 16,-1-15-3-16,6-16-1 0,1-5-1 15,-4-22 1-15,-7-28 1 16,-11-18 1-16,-8-5 3 16,-19-3-4-16,-17 4 1 15,-16 0 3-15,-14-2 8 16,-34-2 7-16,-24 5 2 16,-15 13-1-16,-7 15-12 15,-8 16-4-15,2 13-1 16,1 12-2-16,12 2-1 15,16 7-6-15,20 16-42 16,17 5-67-16,28-2-96 16,6 1-337-16</inkml:trace>
  <inkml:trace contextRef="#ctx0" brushRef="#br1" timeOffset="-184390.35">12304 9694 577 0,'0'0'93'16,"0"0"-1"-16,0 0 25 15,0 0-47-15,0 0-12 16,0 0 0-16,0-41-21 0,0 41-14 15,0 0-22-15,0 15 1 16,0 14-2-16,0 12 2 16,-4-2 2-16,4-5-3 15,0-10-1-15,0-8 5 16,0-6-5-16,0-6-3 16,0-4 3-16,4 0 1 15,19 0 6-15,-1-9-7 16,7-7 2-16,0-1-2 15,-2 8 1-15,-1 1 3 16,-8 8-8-16,3 0 4 16,-4 0 0-16,-3 12 0 15,-1 10 0-15,-7 2-1 0,0 4 0 16,-6 2 0-16,0-1 2 16,-8 0 0-16,-13-1-1 15,-16-4 1-15,-5-1-1 16,-7-9 0-16,-2-9-11 15,4-5-45-15,3-2-35 16,8-27-29-16,5-12-64 16,11-5-168-16</inkml:trace>
  <inkml:trace contextRef="#ctx0" brushRef="#br1" timeOffset="-183807.41">12287 9645 84 0,'0'0'595'15,"0"0"-558"-15,0 0 45 16,0 0 25-16,0 0-66 16,138-12-16-16,-93 1-16 15,-1 2-7-15,1-7 1 16,-5-3 1-16,-5 5-4 16,-8-1-2-16,-9 3 1 15,-9 2 0-15,-7 1 1 16,-2-3 4-16,0 0-3 15,-15 1-1-15,-5-1 0 16,-5-1 1-16,-2-1-1 16,-2 2 3-16,-2 6 0 15,-7 5 6-15,-7 1 2 16,-1 3-2-16,-8 19 8 0,6 9-5 16,0 3-5-16,11 2 4 15,1 8-4-15,9 6-2 16,7 10-1-16,9 9 3 15,11 4-4-15,0 7-1 16,13 4 2-16,25-1-3 16,11-9 2-16,11-16 2 15,9-14-3-15,3-17-2 16,6-17 0-16,0-10 0 16,4-13 2-16,-4-28 2 15,-1-18-1-15,-17-7-2 16,-14-7 4-16,-19-2 4 0,-18 1-4 15,-9-4 21-15,-20-1 9 16,-27-2-25-16,-18 10 0 16,-6 9 1-16,-7 12-7 15,-7 11-4-15,2 14 1 16,10 8-1-16,2 12-1 16,11 5-7-16,6 10-47 15,12 25-45-15,15 10-133 16,18 3-218-16</inkml:trace>
  <inkml:trace contextRef="#ctx0" brushRef="#br1" timeOffset="-182908.84">12730 11773 602 0,'0'0'107'0,"0"0"2"15,0 0-22-15,0 0-46 16,0 0-12-16,0 0 9 16,-127 58-5-16,96-20-8 15,6 8-11-15,6 6-9 16,9 4 2-16,10 3-6 16,0-1 2-16,2-9-1 15,25-3 0-15,2-11 0 16,7-12 5-16,-2-6-6 15,-1-9 6-15,3-8-4 16,-7 0 6-16,-10-2 2 16,-5-18-3-16,-7 0 2 15,-7-2 9-15,-5-2-1 0,-24 0-9 16,-6 5-7-16,-15 9-2 16,4 10-2-16,-1 0-3 15,7 14-7-15,11 11-4 16,15 3-46-16,14-5-43 15,3-8-128-15,33-13-226 16</inkml:trace>
  <inkml:trace contextRef="#ctx0" brushRef="#br1" timeOffset="-182410.04">12827 11673 785 0,'0'0'29'0,"0"0"40"16,-162-98-28-16,116 71-15 16,-1 9 11-16,7 5-2 15,0 4-3-15,4 9-3 16,-6 0-15-16,-8 22-7 16,2 16 5-16,-6 15-3 15,-2 15 1-15,10 10 4 16,1 15-10-16,12 6 6 15,12 3-7-15,21 3 0 16,2-5-4-16,41-6 5 16,20-11-1-16,10-15-2 0,14-17 11 15,9-14 2 1,7-19-10-16,3-18 6 0,2 0-6 16,-6-28-3-16,-9-18-1 15,-3-10 1-15,-14-7 4 16,-14-1-4-16,-13 0 0 15,-25 3 1-15,-15-4 1 16,-9-4 6-16,-33 2-1 16,-20-5-1-16,-17-1-7 15,-5 3 3-15,-4 5-3 16,0 14 3-16,-2 7 0 16,5 15-1-16,7 9 4 15,13 11-4-15,12 9-2 16,6 0-10-16,16 20-35 0,8 15-48 15,5 9-51-15,9 4-163 16</inkml:trace>
  <inkml:trace contextRef="#ctx0" brushRef="#br1" timeOffset="-181576.68">12827 14087 487 0,'0'0'271'0,"0"0"-175"16,0 0-17-16,0 0-25 15,0 0-21-15,0 0-16 16,0 0-13-16,8-18-3 15,23 10 2-15,9-3 2 16,3-5 1-16,-1-2-3 16,-2 1-1-16,-9 0 3 15,-6 6 3-15,-11 2 11 16,-10 7 18-16,-4 2 8 16,0 0 9-16,0 0-28 15,0 0-16-15,-14 0-8 16,-5 24-2-16,-4 14-3 0,9 13-2 15,8 7 4-15,6 6 0 16,0 2 0-16,4 2 1 16,10-7 0-16,-10-7 0 15,3-10 0-15,-7-8-1 16,0-12-18-16,0-6-62 16,0-9-5-16,-2-9-62 15,-9 0-171-15</inkml:trace>
  <inkml:trace contextRef="#ctx0" brushRef="#br1" timeOffset="-180992.69">12844 14362 646 0,'0'0'125'0,"0"0"-51"16,0 0-41-16,0 0-18 16,0 0 13-16,120-71-14 15,-57 50-12-15,3-6 0 16,6-1-2-16,-1-4 3 15,-15 3 3-15,-12-3 14 16,-15 6 18-16,-8 1-13 16,-15-1-12-16,-6-3 1 15,-2 2 17-15,-27-4-15 16,-11 3 5-16,-7 0-12 16,1 4 9-16,-4 4-3 15,8 6-1-15,-5 7 8 16,-7 7-15-16,-3 0-5 15,-3 14 4-15,0 13-4 0,4 7 3 16,4 4-4-16,15 9 0 16,1 3 0-16,16 6-1 15,9 7 0-15,11 9 1 16,0-1-1-16,15 8-2 16,21-3 2-16,9-6 0 15,5-8 3-15,13-13 0 16,2-10-2-16,6-15 5 15,8-7-3-15,0-16-2 16,0-1-1-16,-8-14 5 16,-7-22-5-16,-10-7 2 15,-10-12 1-15,-13-6-1 16,-17-6 2-16,-12-9-4 0,-2-5 8 16,-22-7-7-16,-27 0 4 15,-7 4-3-15,-4 11 0 16,-4 11-2-16,6 15 0 15,4 12-1-15,12 10 1 16,9 13-3-16,8 12-16 16,7 0-65-16,9 11-68 15,-3 15-106-15,12-2-234 16</inkml:trace>
  <inkml:trace contextRef="#ctx0" brushRef="#br1" timeOffset="-179574.33">15682 10940 593 0,'0'0'88'0,"0"0"20"15,0 0-7-15,0 0-31 16,0 0-22-16,0 0-1 0,29-118-2 16,-29 89 10-16,0 4-11 15,-16-1-14-15,-13-1-16 16,-9 8 0-16,3 5-6 15,-10 8-8-15,5 6 0 16,2 0-6-16,16 13 6 16,6 10-7-16,7 0 5 15,9 3-8-15,0 6 9 16,16-1-8-16,22-1-1 16,8 1 6-16,6-6-3 15,-3 1 6-15,-5-2-1 16,-15 1-2-16,-8-4-1 0,-15-2 4 15,-6-1-12 1,0-2-2-16,-18-6 15 0,-11-3 0 16,-7-7 0-16,5 0-1 15,2 0 1-15,4-21 0 16,8-11 2-16,13-2-2 16,4-5-4-16,2 1-4 15,29 3 8-15,11 0-1 16,12 3-6-16,4 2-8 15,2 4-10-15,-2 2-3 16,-6 6-18-16,-10 2 5 16,-13 2 3-16,-12 6 22 15,-12-2 13-15,-5 0 3 16,0-2 0-16,-2-4 3 0,-18-2-1 16,-3-3 10-16,-8-5-3 15,-2-1 8-15,-5-4 8 16,-5 4 2-16,10 4-4 15,-5 5-3-15,0 10 21 16,1 8-21-16,-13 0-7 16,3 0-5-16,3 22 4 15,-1 8-4-15,5 10 2 16,2 10-4-16,7 10-4 16,9 12 0-16,3 9-2 15,15 2 0-15,4 5-2 0,0-2 4 16,31-3-6-1,10-11 7-15,3-6-3 0,12-16 0 16,9-14 0-16,1-13 1 16,13-14 0-16,-2-9-1 15,4-14 1-15,-5-25 3 16,-5-13-1-16,-9-7-1 16,-8-8 6-16,-12-7-2 15,-13-2-3-15,-20-9 2 16,-9-5 5-16,-9-2 11 15,-33-2-11-15,-16 11-1 16,-14 13-8-16,1 17 3 16,-6 12 0-16,-2 15 0 15,8 12-4-15,9 12-2 16,4 2-4-16,11 18-20 0,11 20-70 16,7 6-45-16,9-2-167 15,7-2-347-15</inkml:trace>
  <inkml:trace contextRef="#ctx0" brushRef="#br1" timeOffset="-177125.2">6252 11601 424 0,'0'0'100'0,"0"0"-43"15,0 0-7-15,0 0-2 16,0 0-17-16,0 0 13 16,-18 3 7-16,18-3-10 15,0 0 7-15,0 0-14 0,-2 0-13 16,2 0 7-16,0 0-3 16,0 0 12-16,4-3-12 15,21-18-4-15,6-7 8 16,8-4-17-16,3-6-11 15,7-7 6-15,8-2-6 16,9-6-1-16,3 1 4 16,-1 0-1-16,1-1-3 15,-1 4 2-15,-1-1-1 16,-3-2 2-16,1-1-2 16,1 2-1-16,6-2 0 15,-3 3 4-15,0 0-3 0,0 2 2 16,-6 1-2-1,-4 6-1-15,-3-1 2 0,-4 5-2 16,-3 4-3-16,-7 2 3 16,-4 3 0-16,-3 7 7 15,0-2-7-15,-6 1 0 16,-8 4-1-16,0 2 1 16,-3 0 0-16,-3 2-3 15,5-2 3-15,9-4-3 16,7-4 6-16,10-4-3 15,6 0 0-15,-1 3-5 16,0 2 5-16,-2 1 0 16,5 1-1-16,-10-1 1 15,-3 5 0-15,-8-3 0 16,-4 3 0-16,0-3 2 0,-3-4-2 16,9-2 0-16,2-5 1 15,5-2-1-15,3 3 0 16,-3 0 1-16,-4 7-1 15,-11 7 0-15,-11 4 2 16,-5 5 2-16,-7 0-5 16,0 5 3-16,-4 0-1 15,6 2 3-15,-4-2-1 16,2 1-2-16,-2-1 1 16,0-1-1-16,-2 3 5 15,0 0-5-15,0 0 2 16,0 0 2-16,0 0-4 0,0 0-1 15,0 0-10-15,0 0-15 16,-2 0-20-16,-20 5-34 16,-12 9-59-16,-8-3-226 15</inkml:trace>
  <inkml:trace contextRef="#ctx0" brushRef="#br1" timeOffset="-176673.45">8341 9749 635 0,'0'0'44'0,"0"0"26"16,0 0-8-16,0 0-17 16,0 0-4-16,0 0-18 15,0 0-17-15,5 3-6 16,24 12 11-16,8 2 3 15,8-3 8-15,6-6-8 16,3-4 1-16,2-4 1 16,-5 0-4-16,-2 0-4 15,-12-7 2-15,-10 0-8 16,-13 2 2-16,-10 3 6 16,-4 2 13-16,0 0 33 15,0 0-3-15,-6 0-23 0,-19 4-28 16,-2 21-2-1,-2 6-4-15,5 12 1 0,-1 6-2 16,3 9 5 0,0 5-1-16,1-1 3 0,4-5 0 15,1-16-2-15,7-7-4 16,5-13 2-16,4-7 2 16,0-4-4-16,0-4-7 15,0-4-18-15,0 3-25 16,0-5-22-16,0 0-85 15,0 0-149-15</inkml:trace>
  <inkml:trace contextRef="#ctx0" brushRef="#br1" timeOffset="-174126.2">6537 10714 430 0,'0'0'109'16,"0"0"-38"-16,0 0 1 16,0 0-4-16,0 0-1 15,0 0 8-15,-15-20-26 16,13 20-17-16,2 0 5 16,0 0-16-16,0 0-21 15,0 12 1-15,4 17-1 16,19 6 9-16,1 5 0 15,0-2-4-15,-1-4-1 16,-5-7-2-16,-9-14-2 16,-3-7 0-16,-6-4 1 15,0-2 3-15,0 0 1 0,0-2 23 16,0-17 26-16,-15-12-51 16,-3-5 10-16,-5-6-7 15,2-6 1-15,-2 2-6 16,1 4 4-16,9 7 0 15,5 14-3-15,4 7-2 16,4 7 3-16,0 5 1 16,0 2-4-16,0 0-4 15,0 0-2-15,2 0-2 16,21 11 6-16,8 8 2 16,4 8-6-16,6 3 12 15,1-1-8-15,-2 0 2 16,1-5-2-16,-6-4-1 0,-4-4-15 15,-4-6-36-15,-7-5 4 16,-6-3-31-16,-10-2-51 16,-4 0-90-16,-9 0-157 15</inkml:trace>
  <inkml:trace contextRef="#ctx0" brushRef="#br1" timeOffset="-173958.93">6547 10856 384 0,'0'0'328'16,"0"0"-291"-16,0 0-18 15,0 0-19-15,0 0 0 0,0 0 0 16,156-95-1-16,-106 69-44 16,-2 5-52-16,-19 10-254 15</inkml:trace>
  <inkml:trace contextRef="#ctx0" brushRef="#br1" timeOffset="-170711.39">6319 12096 362 0,'0'0'110'0,"0"0"-73"16,0 0 3-16,0 0 10 16,0 0 11-16,0 0 6 15,14 0-7-15,-1 0 5 0,5 0-11 16,6 0-21-1,10 0-1-15,4 0-6 0,10 0-13 16,10 0 5-16,10 0-6 16,5 0 3-16,8 0 1 15,3-7-4-15,7 1 3 16,0 3 2-16,6-2-7 16,-1 5 0-16,2 0-2 15,-5 0-2-15,-6 0-1 16,5 0 4-16,-5 5-3 15,2 2-1-15,0 3-1 16,-2 3 8-16,-7-1-12 16,-8 2 5-16,-8 0 5 15,5 2 0-15,-6-5-8 16,1-2 10-16,-4-1-6 0,-6-2-2 16,-8-2-1-16,2-4 1 15,-9 0-3-15,4 0 2 16,-5 0-1-16,2 0-1 15,-5 0 3-15,6 0-4 16,-10 0 0-16,-2 0 0 16,-7 0 1-16,-6 0-1 15,-5 0 0-15,-7 0 0 16,1 2 0-16,-5-2 0 16,0 0 0-16,0 2 2 0,0-2 0 15,0 0-1 1,0 0 2-16,0 1-2 0,0-1-1 15,0 0 1 1,0 0 1-16,0 0-1 0,0 0-1 16,-18 0-15-16,-7-3-24 15,-4-12 5-15,-2 1-13 16,0-3 13-16,6 0 4 16,-2 2 18-16,10-3-6 15,-3 4 3-15,0-2 8 16,0 2 7-16,-3 3 0 15,8 2 0-15,-3 0 0 16,7 3 0-16,5 4 2 16,3 2 5-16,3 0 1 15,0 0-2-15,0 0 1 0,0 0-4 16,0 0 0 0,0 0-1-16,0 0-1 0,16 8 2 15,6 9 8-15,5 2 2 16,4 4-2-16,-2-2-6 15,-3 0 4-15,3-5-2 16,-4-4-2-16,-5-5 2 16,-2-4-3-16,-9-2 4 15,0-1-6-15,-9 0 5 16,0 0 5-16,0 0 5 16,0 0 11-16,0 0 1 15,0 0-8-15,-9 0-10 0,-20 7-11 16,-16 15-8-1,-11 7 6-15,-4 12 1 0,-7 5 1 16,9 0-3-16,0-2 0 16,3-8-9-16,12-5-36 15,12-13 8-15,9-7-23 16,7-11-37-16,10 0-165 16,1-19-447-16</inkml:trace>
  <inkml:trace contextRef="#ctx0" brushRef="#br1" timeOffset="-169875.94">7376 11526 630 0,'0'0'141'15,"0"0"-43"-15,0 0-37 16,0 0-27-16,0 0-26 16,0 0-8-16,4 14 1 15,3 15 1-15,-5 8 6 16,3-1-2-16,-5-5-5 16,0-6 2-16,0-6-2 15,0-10 1-15,0-2 0 16,0-7 6-16,0 0 3 15,0 0 9-15,-3-15 3 16,-6-10-15-16,5-9-5 16,2-7-2-16,2 1-1 15,0 2 0-15,6 4 1 16,19 6-1-16,2 8 0 0,0 4-1 16,2 6-1-16,-8 4 0 15,4 6 1-15,-7 0-1 16,-5 1-1-16,-5 18 3 15,-6 6-1-15,-2 1 0 16,0 3 1-16,-10 0-1 16,-9-8 2-16,-4-3-1 15,7-8 4-15,3-4-4 16,5-6-2-16,2 0 2 16,6 0 5-16,0-2-3 15,0-10-2-15,0-4-2 0,21 2-3 16,1 3 5-1,12 2-1-15,-1 6 0 0,0 3 2 16,-4 0-2-16,0 9 0 16,-8 19 0-16,-6 5 1 15,-11 10 0-15,-4 1 0 16,0 3 0-16,-21-9 0 16,-11-6 4-16,-3-9 0 15,-6-8 0-15,-1-10-4 16,-3-5 0-16,-1-3 2 15,3-21-2-15,5-4 0 16,9-1-12-16,12 9-13 16,3 4-54-16,5 15-113 15,9 1-119-15</inkml:trace>
  <inkml:trace contextRef="#ctx0" brushRef="#br1" timeOffset="-167959.77">6310 12513 470 0,'0'0'116'0,"0"0"-30"15,0 0 23-15,0 0-17 16,0 0-37-16,0 0-21 16,-8-5-9-16,8 5 1 15,0 0-14-15,0 0 7 0,0 0-8 16,4 0 4-1,11 7 5-15,3 7-10 0,5 2 18 16,3 1-9-16,3 5-8 16,4 4 5-16,8 3-7 15,1 5 4-15,5 0 2 16,2 2 0-16,-2 0 1 16,-1 3-15-16,4 1 13 15,-3-2-6-15,1 3-6 16,4 2 9-16,-3-6-2 15,2 1-1-15,-2 1-4 16,9 0 3-16,-2-1-3 16,1 1 3-16,1 2-4 15,5-1 5-15,-7 2-8 16,-5-4 0-16,-7 0 3 0,-5 0-3 16,-6-6 3-16,-4 2-1 15,0-1 1-15,-4-8-3 16,-3 0 1-16,0-4 1 15,1 0-2-15,-2 0 0 16,6 0 1-16,2 0-1 16,0-1 1-16,-2-1 1 15,2-1-1-15,-2 0 2 16,-7-3-2-16,4 4-1 16,-6-4 0-16,-5 2 0 15,3-3 1-15,3-2-2 16,-4 3 2-16,-1-2 0 0,-1 0-1 15,-3 2-3-15,4 2 3 16,-1-1 0-16,3-1 0 16,-3 3 1-16,3 0 0 15,4 0-1-15,-2 1 0 16,0-3 2-16,-3-2 0 16,6 0-2-16,-6-2 1 15,1 0-1-15,1 2 0 16,-1-2 0-16,-1 0-3 15,-1 0 7-15,1 2-3 16,-1 0-1-16,1 0 0 16,4-2 0-16,-4 4 1 15,-1-6-1-15,1 0 0 16,1-2-3-16,-3 1 3 0,3 0 4 16,-3-1-4-16,-7 1 0 15,8-1 1-15,-3-1 0 16,3 3-1-16,-1-2 0 15,1 2 1-15,-1 1-1 16,0-2 0-16,1 6 0 16,1-1 1-16,1-1 1 15,-1 4-2-15,1-3 0 16,-1 0 0-16,1-1 0 16,-3-2 0-16,-1-1 1 15,1 0-1-15,-5-3 0 0,4 2-1 16,-1-3 1-1,-7 2 0-15,6-2-2 0,-6-3 2 16,-2 4 0-16,5-3 0 16,-3-3 1-16,-2 4-1 15,4-3 0-15,-4 2-1 16,-2-4 1-16,0 0 0 16,0 3 3-16,0-3-3 15,0 0-1-15,0 0 1 16,0 0 1-16,0 0-1 15,-8 0-2-15,-5-5-14 16,-7-9-1-16,-5-2 5 0,-1-4 4 16,-3 0-9-1,-7-1 2-15,-4 3-11 0,0 4 14 16,3 7 11-16,2 0 1 16,6 7-2-16,12 0 1 15,3 0 1-15,3 0 2 16,11 0 2-16,0 0 6 15,0 0-2-15,0-1 6 16,0 1-1-16,0-3-3 16,0 3-1-16,0 0-3 15,0 0-2-15,7 0-2 16,15 0 4-16,7 0 4 16,0 3-8-16,9 7 5 15,-5 2-3-15,1-2-1 16,-5 0-1-16,-2 0 0 0,-3-4-1 15,-3 0 1-15,-6-4-2 16,-7 0-2-16,2-2 2 16,-8 0 0-16,0 0 3 15,-2 0 1-15,0 0 0 16,0-12 1-16,0-10-5 16,0-6 4-16,0-8 1 15,0-3-3-15,0 1-2 16,0 0 1-16,0 6-1 15,0 4 0-15,7 6 0 16,-5 5-5-16,2 8 5 16,-4 4 3-16,0 5-3 0,0 0-8 15,0 0-7-15,0 0-21 16,0 0-57 0,0 12-120-16,-8 7-125 0</inkml:trace>
  <inkml:trace contextRef="#ctx0" brushRef="#br1" timeOffset="-167244.51">6749 13497 398 0,'0'0'126'0,"0"0"-41"16,0 0-15-16,0 0-2 0,0 0-2 15,0 0 23-15,0 0-24 16,10-21-10-16,-10 16-5 16,0 1-8-16,-8-1-14 15,-13 5-13-15,-6 0-9 16,-9 3-6-16,-7 25-1 16,6 4 1-16,3 7 0 15,14 1 5-15,9 2-5 16,11-2 0-16,0-5-3 15,15-4 0-15,33-11 3 16,12-10-4-16,13-10 2 16,16-8-6-16,7-24-34 0,-5-10-90 15,-6-3-299 1</inkml:trace>
  <inkml:trace contextRef="#ctx0" brushRef="#br1" timeOffset="-164844.3">9583 9951 304 0,'0'0'131'0,"0"0"-55"16,0 0-2-1,0 0-15-15,0 0 4 0,0 0-13 16,0 0-7-16,0 0-4 16,0 0 4-16,0 0-9 15,0 0-11-15,0 0 6 16,0 0-3-16,0 0-6 16,0 0-1-16,0 0-1 15,0 0 0-15,0 0-1 16,0 0-6-16,0 0 7 15,0 0 1-15,0 0 2 16,0 0-5-16,0 0 11 16,0 0-16-16,0 0 1 0,0 0-8 15,0 0-1-15,0 0-1 16,0 0-2-16,0 0 0 16,0 0-1-16,0 0 0 15,0 0 1-15,0 0 0 16,0 0 2-16,0 0-2 15,0 0-1-15,0 0 1 16,0 0 1-16,0 0-1 16,0 0 3-16,0 0 1 15,0 0 0-15,0 0 0 16,0 0 3-16,0 0-7 16,0 0 2-16,0 0-2 0,0 0 0 15,0 0 0 1,0 0-2-16,0 0 2 0,9 0 0 15,11 0 1-15,9 0 1 16,2 0 3-16,7 0-4 16,-3 0-1-16,5 0-1 15,1 0-2-15,-3 0 2 16,-1 0 1-16,6 0 2 16,-3 0-2-16,0 0 0 15,1 0 0-15,3 0 2 16,5 0 0-16,2 2-1 15,5 3 0-15,-5 1 0 16,7 0 0-16,-7-4 0 16,-2 2 0-16,1-2 1 0,-4 0-1 15,1 3 1 1,7-2 2-16,-3 1-4 0,0 1 3 16,3 4-3-16,-6-4 4 15,8 2-3-15,0-1 0 16,-2 1 0-16,-1-4 3 15,-2 1-2-15,1 1-1 16,-4 2 0-16,4-2 0 16,-3-3 0-16,0 5-2 15,2-2 3-15,-9 2-1 16,8-3 0-16,-5 0-2 16,-10 1-3-16,7-4 3 15,-6 1 2-15,-5 0-2 0,-4-2 1 16,-5 4-1-1,-7-1 1-15,-1 0-1 0,-5-1 2 16,-5 0-2-16,-4 0 2 16,10-2-2-16,1 5 2 15,-3-3-3-15,6-1 4 16,1 1-3-16,-1 0 2 16,-3 3-1-16,-2-4 0 15,-2 2 0-15,-5-3 0 16,-2 0 0-16,0 0 4 15,0 0-5-15,2 0 2 16,3 0-2-16,-1 0-2 0,0 0 3 16,8 0 0-1,-3 0 0-15,-5 0 0 0,-4 0 2 16,0 0-2-16,0 0 1 16,0 0 3-16,-20 0-4 15,-5-13-14-15,1 1 3 16,4 4 2-16,5-1-1 15,1 0-10-15,5 1-4 16,-3 0-1-16,8-1 10 16,-7 0 11-16,3-3 2 15,-6-2 2-15,-7-4-1 16,4-2 1-16,-8 0 0 16,10-1 1-16,1 7 4 15,10 3-5-15,0 2 5 16,-1 4 5-16,5 3 6 0,-2 2-1 15,2 0-2-15,0 0-3 16,0 0-5-16,0 0-5 16,0 0-2-16,0 6-1 15,15 15 3-15,12 3 0 16,2 5-2-16,0 2 2 16,5-4 0-16,1 1 3 15,1-2 0-15,2-3-1 16,-7-7-2-16,1-7 1 15,-11-7-1-15,-5 0 4 16,5-2 0-16,-11 0 2 16,1 0 2-16,-3 0 0 0,-6-4 0 15,-2-1 7-15,0-2-1 16,-8-3-6-16,-11 5-8 16,-10 2 1-16,-9 3-1 15,2 0-2-15,0 12-2 16,3 13 2-16,2 3-1 15,4 2 0-15,2-2 3 16,6-7-3-16,3-2 2 16,5-1-8-16,2-4-37 15,2-3-33-15,0-6-34 16,5-5-129-16,-6 0-279 16</inkml:trace>
  <inkml:trace contextRef="#ctx0" brushRef="#br1" timeOffset="-164481.71">10300 9499 485 0,'0'0'47'16,"0"0"50"-16,0 0-22 0,0 0 1 16,0 0-30-16,0 0-22 15,-13-14-13-15,13 15-7 16,0 24 2-16,9 7 28 15,3 8-4-15,-6-1-12 16,-4 0-18-16,-2-6 3 16,0-10 0-16,0-7-3 15,0-6-6-15,0-10-54 16,-4 0-118-16,-6-8-155 16</inkml:trace>
  <inkml:trace contextRef="#ctx0" brushRef="#br1" timeOffset="-164177.21">10227 9435 614 0,'0'0'102'0,"0"0"-30"16,0 0-34-16,0 0 2 16,0 0 6-16,0 0-5 15,129-4-7-15,-86 17-4 16,-1 5-18-16,-2 5-6 15,-7-2-1-15,-4 4-2 16,-13 1-1-16,-5-2 3 16,-9 2-2-16,-2-2 1 0,-13 1 0 15,-22-1 2 1,-10-7 7-16,-4 0 3 0,4-5-15 16,5-7 0-16,11-1-1 15,2-4-22-15,11 0-100 16,10 0-161-16</inkml:trace>
  <inkml:trace contextRef="#ctx0" brushRef="#br1" timeOffset="-161906.45">9393 12282 535 0,'0'0'110'0,"0"0"-39"0,0 0-2 16,0 0 5-16,0 0-12 15,0 0-24-15,-20-6-5 16,20 6-4-16,0 0-5 16,0 0-5-16,0 0-4 15,0 0-10-15,0 0 1 16,9-3 5-16,9 3 4 15,2-1 4-15,0 1-1 16,-2-2-11-16,-5 2 5 16,-4 0-4-16,-2 0-4 15,4 0 0-15,0 0-3 16,3 0 2-16,1 0 1 16,5 0-3-16,14 0 2 15,1 0-3-15,8 0 2 16,1 0-2-16,0 0 1 0,-1 0-1 15,-1 0 1-15,3 0 2 16,-3 0-3-16,6 2 0 16,-2-1-1-16,3 2 2 15,0 0-1-15,2-2 1 16,3-1 0-16,0 0-1 16,-6 0 5-16,-3 0-3 15,2 0 2-15,-7 0 5 16,2 0-1-16,0 0 9 15,1 0-3-15,-1 0-2 16,8 0-6-16,0 0-4 16,4 0-1-16,2 0 1 0,0 4 3 15,-5 5-5 1,4-4 0-16,-3 2-1 0,-3 0 1 16,-7 3 1-16,3-2-1 15,4 1 0-15,0-2 0 16,5 1 0-16,-8 1 1 15,6-4 0-15,-10 1 1 16,-7-4-2-16,-4 2-3 16,-2-1 2-16,-2-3 1 15,2 0 0-15,-4 0 0 16,0 0 1-16,2 0 1 16,-3 0-2-16,0 0 0 15,-6 0 0-15,-3 0-4 16,4 0 4-16,-9 0 0 15,2 0 0-15,-3 0 0 0,-3 0 2 16,-6 0-2-16,10 0 0 16,-6 0-2-16,5 0 2 15,-3 0 0-15,6 0 0 16,-1 0 0-16,-5 2-1 16,3-2 1-16,-4 1 4 15,-5-1-4-15,0 0-2 16,0 0 1-16,0 0 1 15,0 0 1-15,0 0 2 16,0 0-3-16,0 0-11 0,0 0 4 16,0 0-20-16,0 0-10 15,-7 0-7-15,-4 0 6 16,-2-6-1-16,-1-3-5 16,-3-2 0-16,-1-3 7 15,5 2 7-15,-3-2 13 16,5 2 8-16,-3-3 2 15,1 1 7-15,-3 1 3 16,3-1-3-16,-3 4 2 16,3 0 10-16,-1 0-1 15,3 0 4-15,-2 4 3 16,8 0-3-16,1 4 20 16,-1 0-2-16,5 2-14 15,0 0-3-15,0 0-2 16,0 0-12-16,0 0-2 0,7 16 0 15,13 7 6-15,9 2 5 16,0 1 2-16,7-4-1 16,-3-2-9-16,0-6 5 15,8-2-6-15,-1-3 9 16,-9-4-2-16,-2-2-7 16,-8-2 2-16,-13-1-4 15,-6 2 2-15,-2-2 9 16,0 0 9-16,0 0 2 15,0 0-6-15,-2 0-4 16,-16 0-12-16,-1 0-1 16,-4 0-1-16,-4 0-3 0,-4 9 4 15,-2 8-2-15,-3 5 1 16,1 2-1-16,-2-2 3 16,11 0 0-16,2-4-4 15,3-1-11-15,10-7-39 16,7-4-7-16,1-2-7 15,3-4-60-15,0 0-137 16,-4 0-277-16</inkml:trace>
  <inkml:trace contextRef="#ctx0" brushRef="#br1" timeOffset="-161125.2">9855 11635 488 0,'0'0'193'0,"0"0"-134"16,0 0-7-16,0 0-20 15,0 0-16-15,0 0 42 16,4 75 11-16,3-29-27 16,-7 5-12-16,0-3-14 15,0-6-9-15,0-6 1 16,0-12-4-16,0-8-4 0,0-6 5 15,0-8-1-15,0 1-1 16,0-3 0-16,0 0 3 16,0 0 3-16,0 0 23 15,0-7 2-15,-2-5-15 16,-3 0-14-16,5 2-2 16,-2 2-2-16,0 2-1 15,0 3 1-15,0 0 0 16,2 3-1-16,0 0 3 15,0 0-3-15,0 0 0 0,0 0-1 16,0 0-3 0,0 0-1-16,0 0-3 0,13 0-1 15,9 0 9 1,9 0 1-16,9 3-1 0,0-3 1 16,7 0-1-16,7 0 4 15,-3 0-4-15,0-3 0 16,-9-3-1-16,-15 3 1 15,-13 0-4-15,-14 1-7 16,0 2-5-16,-25 0-13 16,-17 0-72-16,-9 0-88 15,-1 0-79-15</inkml:trace>
  <inkml:trace contextRef="#ctx0" brushRef="#br1" timeOffset="-160849.78">9901 11814 460 0,'0'0'129'0,"0"0"-83"16,0 0 16-16,0 0 12 16,0 0-11-16,0 0-22 15,7 0-15-15,2 0-2 16,11 0 7-16,0 0-9 15,5 0-13-15,0-3-7 16,-2-3-2-16,2-5 1 0,-7 8-1 16,-7-1-9-1,-9-3-11-15,-2 3-11 0,0-4-25 16,0 3-126-16,-19-4-57 16</inkml:trace>
  <inkml:trace contextRef="#ctx0" brushRef="#br1" timeOffset="-160576.34">9787 11624 551 0,'0'0'76'0,"0"0"53"16,0 0-4-16,0 0-40 16,0 0-31-16,0 0-29 15,27-23 2-15,18 14 7 16,4 1-7-16,0 2-7 0,1-3-10 15,-4 4-1-15,-5 1 1 16,-8 2-2-16,-11 2-3 16,-11 0-3-16,-4 0-2 15,-5 0-6-15,-2 0 0 16,0 4-12-16,0 10-22 16,0 0-34-16,0 0-59 15,0 0-148-15</inkml:trace>
  <inkml:trace contextRef="#ctx0" brushRef="#br1" timeOffset="-158458.72">9398 14377 188 0,'0'0'232'0,"0"0"-140"16,0 0-25-1,0 0-15-15,0 0-2 0,0 0 1 16,0 0 4-16,-7 5-3 16,7-5 0-16,0 0-12 15,0 0-4-15,0 0-7 16,0 0 9-16,0 0-2 16,0 0-8-16,20-18-9 15,9-7 7-15,9-5-6 16,7-2-9-16,3-4-5 15,8-2-1-15,2-2 3 16,7-3-2-16,-5-1-2 0,0 2-2 16,-2-2 1-1,0 4-3-15,0-1 0 0,7-4 0 16,-1 1-5-16,7 0 7 16,-1 0-3-16,-3 6 2 15,-3-1-1-15,-1 3 0 16,-3 2 1-16,0-4-1 15,-2 4 1-15,-2 2 1 16,0-2-4-16,0-2 2 16,-1 0 0-16,3 0 0 15,-2-3 0-15,2 7 0 16,-5-2 1-16,3 7 0 16,-3-1-1-16,1-1 2 15,2 3 0-15,-3-2-2 16,1 7 0-16,-10-2-2 15,-2 0 2-15,-3-2-1 0,-6-1 1 16,3-1-1-16,-3 3-1 16,-2-2 2-16,-2 3 2 15,2 0-2-15,1 1 0 16,3 0-2-16,-4 0 2 16,10 3-1-16,1-5 1 15,0-1 0-15,1 4 0 16,-1-2-1-16,-2 5 1 15,-4 1 4-15,2 2-4 16,-7 3 0-16,-4 0-3 16,-10 2 2-16,1 0 2 0,1 0 0 15,-4-2 2-15,3-1-2 16,-1 2 0-16,-1-5-1 16,-1 1 0-16,-3 3-3 15,-1 1 3-15,-7 3 3 16,-4 4-3-16,5 1 3 15,-5 2-2-15,0 1-1 16,0-5 3-16,0 1-3 16,0 1 0-16,0-4-23 15,-11 5 4-15,-12 0-4 16,-4 1-4-16,-4 1-5 16,2 0-5-16,-4 0-4 15,-3 0 18-15,12-4 0 16,-1 1 6-16,10 1 17 15,4 0 0-15,-1 2 0 0,12 0 0 16,-2 0 0-16,0 0 3 16,2 0 3-16,0 0 9 15,0 0-8-15,0 0-5 16,0 0 4-16,0 0 8 16,11 7 8-16,9 0-5 15,5 0 10-15,4-2 2 16,2-1-11-16,-2-4 6 15,0 0-2-15,-4 0-6 16,-6 0-10-16,2 0 6 0,-6 0-2 16,-6-2-3-1,0 0 4-15,-5 1-9 0,-4 1 5 16,0 0-3-16,0 0 13 16,0 0-10-16,0 0-1 15,0 0-3-15,-2 18 0 16,-23 15-1-16,-4 11 0 15,-2 9 2-15,2-1 1 16,0-2-5-16,2-4-4 16,6-3 4-16,0-11 0 15,6-6-2-15,8-6-3 16,-2-8-59-16,3-5-44 16,-1-3-25-16,-7-4-192 15</inkml:trace>
  <inkml:trace contextRef="#ctx0" brushRef="#br1" timeOffset="-157662.22">9596 13496 546 0,'0'0'109'0,"0"0"-33"16,0 0 3-16,0 0-16 16,0 0-12-16,0 0-30 15,4 12-18-15,17 14 19 16,-1 9 20-16,6 3-15 16,-1-2-15-16,-3-6-8 15,-1-5 3-15,-13-7-7 16,1-10-1-16,-7-4 1 15,0-2 1-15,-2-2 2 16,0 0 2-16,0 0 0 16,0 0 10-16,-4-4-4 15,-18-10-10-15,-7-4 12 0,0-3-2 16,-2-2-9-16,2-1 0 16,2-1 6-16,7 2-8 15,-1 0 5-15,11 2-2 16,3 2 2-16,5 0-1 15,2 2-2-15,0 0-2 16,0 2 0-16,0-2-1 16,17-4-2-16,10-1 3 15,4-2-2-15,5 2 2 16,0 2 0-16,-7 4-1 16,-3 4-6-16,-10 6-1 0,-3 6-25 15,-5 0-15 1,-6 0-37-16,-2 10-86 0,0 7-13 15,0 3-279-15</inkml:trace>
  <inkml:trace contextRef="#ctx0" brushRef="#br1" timeOffset="-157576.1">9596 13496 456 0</inkml:trace>
  <inkml:trace contextRef="#ctx0" brushRef="#br1" timeOffset="-157445.9">9596 13496 456 0,'87'43'194'0,"-87"-43"-142"0,0 0 25 15,0 0-20-15,0 0 9 16,0 0-14-16,11 0-8 16,16-5-3-16,4-6-23 0,4-4-14 15,0-2-4-15,-2 2-3 16,0-2-41-16,5-1-54 16,-9 7-117-16,-11-1-283 15</inkml:trace>
  <inkml:trace contextRef="#ctx0" brushRef="#br1" timeOffset="-154728.5">9583 14812 173 0,'0'0'21'0,"0"0"-21"15,0 0 0 1,0 0 0-16,0 0-1 0,0 0 5 16,-4-24-4-16,4 20 0 15,0 0 1-15,-6 0 6 16,4 4 68-16,-2 0 67 15,-5 0-11-15,-5 0-69 16,-1 0-19-16,1 0-15 16,-3 0-3-16,3 0 4 15,3 0 12-15,7 0 4 16,2 0 1-16,2 0 10 16,0 0-25-16,-2 0-3 15,2 0-3-15,0 0-7 16,0 0-5-16,4 0-5 0,23 0 0 15,13 3 15-15,9-2-2 16,11-1 1-16,11 0-1 16,10 0-10-16,4 0 1 15,6 0-3-15,14-1 8 16,4-8-14-16,0 0 7 16,3 2-8-16,-6 2 2 15,-7 0-2-15,-3 1 2 16,-9-2 4-16,-3 2-8 15,-4 0 5-15,-1 0-5 16,-6 2 0-16,-2-1 2 0,-6 0-1 16,4 1 0-1,0 1 3-15,0 1-4 0,1-3 0 16,1-1 1 0,-7 4 2-16,5-4-1 0,1 2-1 15,-6-2-1-15,5 1 2 16,0-2-2-16,-9 3 1 15,-2 0-1-15,0 0 0 16,-4 2 1-16,-2 0 1 16,-4-1 0-16,-3-2 2 15,-1 1-2-15,8-4 3 16,-4 0-3-16,2 0 6 16,-1 0-5-16,-3-2-1 15,4 2 4-15,-4-2-6 16,-3 2 1-16,-3 2-1 0,-5-1 3 15,6-1-2-15,-3 0 6 16,-3-3-6-16,5 7 4 16,-11-1-4-16,0-2-1 15,-6 1 3-15,-5 1-1 16,-3 0 2-16,-1 1-1 16,-10 0 1-16,5 2-4 15,-7 0 4-15,-2 0-2 16,0 0 1-16,0 0-3 15,0 0 9-15,0 0-7 16,-11-2-2-16,-5 0-1 16,-1-1-16-16,-8-3 1 0,-2 3 7 15,-2-1-6 1,-2-3-11-16,2-2 1 0,-2-6-11 16,2 2 11-16,0-6 8 15,2 2 6-15,0-1 8 16,-2 0 3-16,2 6-2 15,6 0 2-15,-4 5 0 16,5-1 0-16,0 5 7 16,6 1-1-16,10 0-3 15,2 2 6-15,2 0-6 16,0 0 3-16,0 0 0 16,0 0-1-16,0 0-3 15,0 0 0-15,0 0 0 0,2 0 4 16,11 7 4-16,5 8 11 15,5 0-4-15,-2 3 0 16,8 0-4-16,6 1 0 16,-2-3-13-16,-2-4 9 15,0-4-9-15,3 0 8 16,-5-4-7-16,-8-1-1 16,-5 2 0-16,-5-3 1 15,-9 0-1-15,-2-2 0 16,0 2 6-16,0-2-2 15,0 0 4-15,0 6-1 16,0 0-2-16,-13 10-1 16,-7 6 1-16,-11 2-5 15,-5 7 2-15,-1 4 1 0,-3 3-3 16,1 2 0-16,4 0-1 16,1-4 2-16,12-3-3 15,0-13 3-15,13-3-1 16,2-8 0-16,5-6-2 15,0-3-5-15,2 0 5 16,0 2-9-16,0-2 3 16,0 0-6-16,0 0-20 15,0 3-41-15,-2-1-16 16,-10-2-14-16,-12 0-173 16</inkml:trace>
  <inkml:trace contextRef="#ctx0" brushRef="#br1" timeOffset="-153827.84">11382 14879 424 0,'0'0'185'0,"0"0"-95"15,0 0-4-15,0 0 2 0,0 0-34 16,0 0-24-1,0 0-6-15,-71-26-2 0,36 31-8 16,4 16-12-16,-4 4 5 16,-1 4 1-16,7 5 8 15,7 7-7-15,2 5-7 16,14-3 3-16,-2 1-4 16,8-5 4-16,0-6-5 15,25-4 1-15,6-9-1 16,7-3 1-16,3-12-1 15,3-5 1-15,-1 0 2 16,-8 0-1-16,1-17-1 0,-14 0 0 16,-9-1-1-1,-11-2 1-15,-2-1 1 0,0 2-2 16,-24 2-1-16,-12 6-3 16,-6 4-5-16,-1 7-7 15,1 0 5-15,7 0 4 16,6 0 7-16,6 3 0 15,17 1 0-15,-1-3-5 16,7-1-1-16,0 0-6 16,11 0-9-16,16 0 14 15,6 0 7-15,1 0 1 16,1-4 1-16,-4 4 0 16,3 0 12-16,-10 3-3 15,1 16 0-15,-7 5 1 16,-3 9 1-16,-3 1 5 15,-10 0-7-15,3 3-2 0,-5-4 8 16,0-3 3-16,0-6-8 16,0-7-3-16,0-8-6 15,0-6-3-15,0-3 0 16,0 0-14-16,4 0-52 16,11-7-38-16,5-18-116 15,7-6-229-15</inkml:trace>
  <inkml:trace contextRef="#ctx0" brushRef="#br1" timeOffset="-150842.94">12951 12655 94 0,'0'0'200'16,"0"0"-152"-16,0 0 31 15,0 0-11-15,0 0 6 16,0 0-22-16,0 0-10 15,-18-4-9-15,18 4-11 16,0 0-7-16,0 0 10 16,0 0 2-16,0 0-8 15,0-2-1-15,0 2 0 16,0 0 3-16,0-2 6 16,0 0-2-16,0 2-3 15,0-3-6-15,0 3-4 0,0 0 0 16,0 0-1-1,0 0-4-15,0 0 0 0,0 0-4 16,0 0 2-16,0 0-3 16,0-1 2-16,0-3 2 15,0 1 0-15,0 2 3 16,0 1 1-16,-2 0 2 16,2 0-2-16,0 0-1 15,-2 0-5-15,2 0 3 16,-2 0 0-16,2 0 3 15,0 0-2-15,0 0 2 16,0 0-4-16,0 0 2 0,0 0-3 16,0 0 4-1,0 0-5-15,-5 0 0 0,5 0-4 16,-2 1 0-16,2 12 2 16,-2 5 0-16,-1 2 2 15,1 7-1-15,2 0 7 16,0 6-1-16,0-1-3 15,0-1-2-15,0-1 3 16,0 1 0-16,2-2-5 16,5 0 1-16,2 1 1 15,-3 2-2-15,6 0 3 16,-3 2 0-16,-3 2-1 16,-1-2 3-16,-1 3-2 15,1-1 3-15,-3-3-3 16,5 4-3-16,-3-6-1 0,-2 3-1 15,9 1 1 1,-6 3 0-16,4-2-1 0,0 0 0 16,-3-4 0-16,-2 2 0 15,4 0 0-15,-4-3 1 16,-2-1-1-16,3-2 0 16,-3-1-1-16,-2-4 1 15,0-1 1-15,2 0-1 16,0-5 0-16,-2-2 0 15,8-3 1-15,-6-2-3 16,2-1 2-16,-2-2 0 16,-2 1 0-16,0-3 1 0,2 0-1 15,-2-1 0-15,0 2 1 16,0-2-1-16,0-2 0 16,5 2-1-16,-5-2 1 15,0 0-1-15,2-2 1 16,-2 2 0-16,0 2 0 15,0-1 0-15,0 4 2 16,0-2-2-16,0-2 0 16,0-1 0-16,0 1 0 15,0-2-2-15,0-1 4 16,0 0-1-16,0 0-1 16,0 0 0-16,0 0 2 15,0 0-2-15,-2 0-2 0,-19-6-18 16,0-9 7-1,-2-2-11-15,1-1 14 0,2 2 8 16,2 2 2-16,2-5-2 16,1 4 0-16,-1-5-4 15,5 2 6-15,0 4 0 16,7 0 0-16,-6 2 0 16,6 4 0-16,-3 0 0 15,5 0 3-15,-2 1-3 16,2 0 0-16,-6 0 4 15,8 2-4-15,0-2 0 16,0 4 4-16,-2-1 0 16,2 4 8-16,0 0 3 15,0 0-5-15,0 0-1 0,-2 0-8 16,2 0 3-16,0 0-4 16,0 0-1-16,4 9-1 15,21 8 2-15,-2 1 2 16,-1-2-2-16,4 0 1 15,-8-4-1-15,5-1 0 16,-4-4 0-16,-3-2 0 16,5-5 0-16,-6 0 0 15,-9 0 3-15,2 0-3 16,-6 0 2-16,-2 0 1 16,0 0 9-16,4-5 7 15,-4-13-4-15,9-10-5 16,-5-9-6-16,6-3-3 0,-4-2-1 15,1 2 0-15,-5 8 0 16,2 8 0-16,-2 7-3 16,-2 6-4-16,5 2-12 15,-2 6-19-15,-1-3-58 16,0-4-9-16,0 0-93 16,9-7-222-16</inkml:trace>
  <inkml:trace contextRef="#ctx0" brushRef="#br1" timeOffset="-150558.51">13221 12988 585 0,'0'0'96'0,"0"0"-19"16,0 0 1-16,0 0-4 15,0 0-26-15,0 0-15 16,0-29-12-16,2 41-13 16,11 13-1-16,3 8 4 15,-3 6-2-15,2 1-2 16,-1-3-3-16,-3-6-3 16,-9-2-1-16,-2-8 0 15,0-3-5-15,0-11-67 16,0-7-162-16,-2 0-125 15</inkml:trace>
  <inkml:trace contextRef="#ctx0" brushRef="#br1" timeOffset="-150063.71">13085 13101 48 0,'0'0'654'15,"0"0"-542"-15,0 0-30 16,0 0-36-16,0 0-34 15,0 0-9-15,22-26 4 16,20 23 1-16,1 1 12 0,3-2-9 16,4 0-1-16,-8-3 1 15,1-2-10-15,-10 1 2 16,-6-1-3-16,-10 2 0 16,-3-1 2-16,-7 6-1 15,-7-2 1-15,0 2 0 16,0-4 5-16,0-2 4 15,0 0-6-15,-12 0-2 16,3 0 0-16,1 2 5 16,-4 0-2-16,1 0-1 15,2 2 6-15,5-1 15 16,-1 3 3-16,3 2-3 0,-3-2 7 16,5 2-9-1,0 0-10-15,0 0-9 16,0 0-1-16,0 0-4 0,0 0-3 15,0 9 3-15,0 19 0 16,14 10 0-16,1 5 5 16,6 3 1-16,-4-5-6 15,-1-3 2-15,-3-10 0 16,-3-6-2-16,-4-12-1 16,-6-3-3-16,2-5 2 15,0-2-76-15,-2 0-69 16,0-5-167-16</inkml:trace>
  <inkml:trace contextRef="#ctx0" brushRef="#br1" timeOffset="-147962.36">13093 9914 473 0,'0'0'109'0,"0"0"-57"15,0 0-11-15,0 0 5 16,0 0-9-16,0 0 5 16,0 0-5-16,-46-4-2 15,46 4 1-15,0 0-11 16,0 0-11-16,0 0-3 15,0 0-5-15,0 0 9 16,0 0-1-16,0 0-4 0,0 0 1 16,0 0-7-1,4 0-1-15,23 8 9 0,15 8 12 16,14 3-6-16,6 6 7 16,7-1-9-16,3 2 2 15,-1 1-4-15,8 4-6 16,5 1 4-16,10 0-4 15,2 0-1-15,4-2 1 16,-2 5-1-16,-5-3 7 16,3 3-2-16,-5-4-7 15,2-4 1-15,-7 2-1 16,-8-7 3-16,1 2-6 16,-8-2 8-16,-5-2-5 15,3-2 0-15,5-1 0 16,-5-2-5-16,0-1 7 0,-9-2-7 15,-13 1 0-15,-5-4 0 16,-8 1 0-16,-14-3 0 16,-5-3 2-16,-5-1-5 15,-6 1 4-15,5-1-1 16,-5-2 0-16,6 2 4 16,-2 1-6-16,1-2 2 15,-3 1-2-15,6-1 2 16,-5 1 0-16,-1-1 2 15,2 2-2-15,-2-3 0 16,5 6 0-16,0-3 0 16,0-1 0-16,7 4-1 0,-7-3 1 15,2 0 2-15,1 0-2 16,-3 0-3-16,-2-4 3 16,-5 2 1-16,-1-2-1 15,-3 0 0-15,0 0 5 16,0 0-3-16,0 0-2 15,-16-5-2-15,-9-8-22 16,3-3-1-16,-2-4-11 16,-3-2 14-16,0-2-23 15,-4-1 22-15,2-1 10 16,-2 2 13-16,0 0 0 16,4 2 1-16,0 0-1 15,2 4-2-15,12 4 2 0,7 6 1 16,-4 4 10-16,8 2 5 15,2 0 3-15,-2 2-3 16,2 0-9-16,0 0-7 16,0 0-1-16,0 0-2 15,0 2 0-15,16 12 3 16,1 6 3-16,10 0 4 16,2 4 1-16,2 0-4 15,3 3-2-15,-1-3 7 16,-4-1 3-16,-2-2-3 15,-7-7-8-15,1-3-1 16,-8-2 3-16,-7-5-1 16,1-1 1-16,-5-1 5 15,-2 3-5-15,0 0 0 0,0 2 1 16,0 3-4-16,0 2 5 16,-9 5 2-16,-6 4-4 15,-1 1 0-15,-9 4-2 16,4 0 3-16,-2 2-3 15,1-1-2-15,-1-2 0 16,6-1-2-16,1-2 3 16,5-6 0-16,0-2-3 15,6-4-1-15,-2-3-31 16,3-6-39-16,4-1-31 16,-6 0-130-16,-6-19-571 0</inkml:trace>
  <inkml:trace contextRef="#ctx0" brushRef="#br1" timeOffset="-147311.21">14121 9501 624 0,'0'0'86'0,"0"0"30"16,0 0-7-16,0 0-34 15,0 0-29-15,0 0-30 16,0 0-14-16,0 31 2 16,4 12 3-16,4 4-3 0,-4-6 0 15,-4-1-4-15,0-3 0 16,0-10 1-1,0-5-1-15,0-4-1 0,-4-4-3 16,-8-2-7-16,1-1-10 16,3-4-5-16,-8 0 10 15,-3-4 3-15,2 4 5 16,1-3 3-16,5 0 3 16,3-2 4-16,0 1-2 15,8-3 0-15,0 0 1 16,0 0 3-16,0 2 0 15,0 3 2-15,18 0 9 16,9 0 4-16,2-5-5 0,5 0-12 16,-1 0 3-16,-2 0-5 15,-2-5 0-15,-2-7-1 16,-9 0 1-16,-3-1-21 16,-6-3-36-16,-9-1-39 15,0-3-69-15,-11-2-48 16,-18-7-201-16</inkml:trace>
  <inkml:trace contextRef="#ctx0" brushRef="#br1" timeOffset="-147116.88">13978 9469 643 0,'0'0'105'15,"0"0"-19"-15,0 0-30 16,0 0-22-16,0 0-9 0,0 0-1 15,58-9 15-15,-13 9-29 16,7-2-8-16,1 2-2 16,-2 0-3-16,-9 0-68 15,-1 0-143-15,-22 7-297 16</inkml:trace>
  <inkml:trace contextRef="#ctx0" brushRef="#br1" timeOffset="-144479.35">13606 14379 366 0,'0'0'141'0,"0"0"-66"0,0 0-29 15,0 0-5-15,0 0-11 16,0 0 0-1,0 0 6-15,0 0-1 0,0 3-6 16,0-3 2-16,0 0-1 16,0 0-2-16,0 0-8 15,0 0-2-15,0 0-10 16,0 0 0-16,0 0-2 16,0 0-4-16,0 0-1 15,0 0-1-15,0 0 5 16,0 1 1-16,0-1 0 15,0 3 6-15,-2-1-12 16,0 0 8-16,2-1-5 16,0-1 3-16,0 2-5 15,-2-2 4-15,2 0 1 0,0 0-3 16,0 0 10-16,0 0-3 16,0 0 9-16,0 0-2 15,0 0 11-15,0 0-1 16,0 0-6-16,0-11-5 15,0-7-15-15,0-3-1 16,0-1 1-16,8-6-1 16,13 0 0-16,3-4 1 15,5 2 5-15,5 0-1 16,-3-1 4-16,0 4-4 16,-2 1-4-16,7-2 3 0,-3-3-4 15,-2 2 0-15,7-5 2 16,-5-4-2-16,6-5 0 15,-2-1-1-15,3 0 1 16,-1 2 0-16,-6 4-1 16,-4 7 0-16,-7 3 1 15,-6 2 1-15,-3 2 0 16,1-2-1-16,1 0-1 16,3-2 1-16,-3 0 0 15,12-2-1-15,2-2-9 16,0-3 6-16,11 0-2 15,3-1 5-15,-1 1-3 16,-1 2 2-16,-8 5 2 16,-4 1 2-16,-5 1-2 0,-4 1-1 15,-2 2 0 1,2 0-2-16,-4-3 2 0,-1-3 0 16,3 0 1-16,0-6-1 15,6 3-2-15,1 0 3 16,2-2 0-16,4 0 3 15,-2 0-2-15,2 2-2 16,2-3 1-16,3 3 0 16,-5-2 0-16,0 0-1 15,-2-2 1-15,5-2 0 16,-10 1 0-16,3 0-4 16,0 0 4-16,-11 2 3 0,-1-4-2 15,6 5-1-15,-8 0 0 16,-2 0-4-16,7 1 4 15,-8 1 5-15,4-3-5 16,5 1 0-16,-4 4-4 16,3 2 4-16,1 0 0 15,4 2 0-15,-5-1 0 16,4 1 0-16,-4-2 0 16,-1-1 0-16,6 0 0 15,-5-1 0-15,-1-4 4 16,8 0-4-16,-5 0-3 15,5-2 3-15,4 1 0 16,0 3 0-16,-3 0 0 0,1 2 0 16,0 1 0-1,-7-2 4-15,3 5-8 0,-6 2 9 16,-5 4-8-16,-6 3 6 16,3-3-2-16,-5 6 7 15,0 0-8-15,4 1 0 16,-6 3-4-16,0 2 9 15,-2 4-10-15,2-1 10 16,3 5-7-16,-5-2 2 16,0 2 0-16,0 0 2 15,0 0-2-15,0 0 5 16,0 0-5-16,0 0-3 0,0 5 3 16,-5 9 0-1,-11 4 0-15,-3 3-2 0,-10 4 1 16,-10 5 2-16,-3 2-1 15,-4 4 0-15,-12 3 0 16,-2-2 1-16,-3 1 2 16,12-6-3-16,6-5 1 15,9-6-1-15,7-4 0 16,4-3 0-16,10-4 0 16,7-5 0-16,3-2 1 15,5-3-1-15,0 0-5 16,0 0 4-16,5-3-4 15,18-19 5-15,18-4 0 16,10-7 0-16,0 1-1 16,5 2 1-16,0-3 0 0,-4 3 1 15,-4 2-1-15,-5 3 3 16,-7 4-1-16,-12 5 0 16,-2 2 5-16,-16 7-7 15,2 2 14-15,-8 3-3 16,0 2 9-16,0 0-7 15,0 0-3-15,0 0-2 16,0 0-6-16,0 0-3 16,0 0 1-16,0 0-3 15,0 19 0-15,0 10 3 16,0 13 3-16,0 11 0 16,0 12 0-16,0 5 1 0,0 0-4 15,0-3 2 1,0-10 4-16,0-10-5 0,0-5 0 15,0-12-1-15,0-10 0 16,4-8-1-16,-4-8-1 16,2-1-6-16,3-1-57 15,-5-2-43-15,0 4-46 16,0 5-216-16</inkml:trace>
  <inkml:trace contextRef="#ctx0" brushRef="#br1" timeOffset="-143772.27">15136 12958 313 0,'0'0'287'16,"0"0"-207"-16,0 0 24 15,0 0 19-15,0 0-37 16,0 0-31-16,-29 0-14 0,29 0-14 16,6-4-3-1,28-11-14-15,8-2 17 0,7-4-7 16,9 1-2-16,0 3-12 15,-2 0 0-15,-5 7-5 16,-8 3-1-16,-12 2 0 16,-14 5-1-16,-13 0-39 15,-4 0-17-15,0 0 9 16,-2 0 4-16,-17 0-13 16,-10 0-44-16,-2 5 13 15,2-2 44-15,6-1 43 16,5 0 2-16,5-2 7 15,2 0 36-15,-3 2-2 16,12 1 9-16,-2 1-14 16,4 1-13-16,0 8-11 0,0 9-6 15,0 10 27-15,0 8-11 16,0 4-13-16,4 4 8 16,0 0-7-16,-4 4-3 15,0-4-3-15,0-4 5 16,-2-2-8-16,-15-7 2 15,-1-8 9-15,-5-4-11 16,-1-5 9-16,0-10-7 16,-3-6-2-16,-4-2 2 15,2 0-2-15,2-5-1 16,0-8-1-16,2 1 4 16,6 0-8-16,3 0 9 0,3 8-5 15,1-2 0-15,8 2-3 16,4 4-10-16,0-3-13 15,0 3-35-15,0 0-69 16,0 0-105-16,4 0-112 16</inkml:trace>
  <inkml:trace contextRef="#ctx0" brushRef="#br2" timeOffset="-120847">6852 10273 23 0,'0'0'58'15,"0"0"-4"-15,0 0-8 16,0 0 11-16,0 0 29 16,0 0-18-16,0 0-2 15,0 0 12-15,13 0-6 0,-13 0 7 16,0 0-14-1,0 0 10-15,0 0-11 0,0 0-15 16,0 0 3-16,0 0-10 16,0 0-5-16,0 0 7 15,0 0-9-15,0 0 6 16,0 0-3-16,0 6-10 16,0 16-26-16,0 12 8 15,-6 8-10-15,4 8 2 16,2 4 7-16,0 4-9 15,6 0 1-15,19-1-1 16,4-8-4-16,6-5 2 16,9-11 1-16,8-15-3 15,10-14-57-15,5-4-64 16,3-34-80-16,-8-12-351 0</inkml:trace>
  <inkml:trace contextRef="#ctx0" brushRef="#br2" timeOffset="-120211.9">7079 10207 620 0,'0'0'134'0,"0"0"-42"16,0 0-11-16,0 0-41 15,0 0-16-15,0 0-1 16,-11 78 3-16,11-37-13 15,0 0-4-15,0-1-1 16,13-3-6-16,8-5-2 16,-1-5 0-16,2-11 0 15,2-6 1-15,-1-5 0 16,2-5-1-16,-6 0 1 16,-1-19-1-16,-3-8-6 15,-1-4 6-15,-7 1 0 0,-7 2 2 16,0 6-2-1,0 8 3-15,-7 6 7 0,-11 8 1 16,-7 0-3-16,-3 10-6 16,-1 20-2-16,7 5-2 15,1 0-5-15,17-1-9 16,4-6-20-16,0-4-40 16,4-10-82-16,19-11-84 15</inkml:trace>
  <inkml:trace contextRef="#ctx0" brushRef="#br2" timeOffset="-119829.27">7017 9994 693 0,'0'0'119'0,"0"0"-20"15,0 0-29-15,0 0-11 16,0 0-23-16,0 0-11 0,2-4-13 15,31 4-3-15,19 16 34 16,19 4-8-16,7 10 1 16,9 4-24-16,-4 12-2 15,-12 11-6-15,-19 11-4 16,-31 18-1-16,-21 16-90 16,-42 17-92-16,-45 9-410 15</inkml:trace>
  <inkml:trace contextRef="#ctx0" brushRef="#br2" timeOffset="-115597.2">7969 11405 440 0,'0'0'231'0,"0"0"-109"0,0 0 0 16,0 0-55-16,0 0-15 16,0 0-4-16,0 0-2 15,-7-45-17-15,7 45 1 16,-7 0-1-16,5 0-8 16,-9 12-13-16,-5 21-3 15,1 16-5-15,-3 14 2 16,3 4-2-16,5 8 0 15,10-8 1-15,0-4-1 16,0-15 0-16,12-13-16 16,5-10-46-16,10-15-11 15,4-10-2-15,11 0-58 16,6-22-84-16,-4-12-146 0</inkml:trace>
  <inkml:trace contextRef="#ctx0" brushRef="#br2" timeOffset="-115078.29">8145 11523 44 0,'0'0'619'0,"0"0"-549"15,0 0 26-15,0 0-16 16,0 0-25-16,0 0-11 0,-11-26-20 15,11 26-14-15,0 0-9 16,0-3 0-16,15-1-1 16,5 2 4-16,5-1-4 15,-7 3-4-15,-3 0 4 16,-4 0-1-16,-9 7-1 16,-2 11 2-16,0 6 0 15,0 2 1-15,-21 4 2 16,-6-5-3-16,0-2 0 15,7-7-1-15,9-8 0 16,4-6 1-16,7-2 0 16,0 0 1-16,0 0-1 15,0 0-9-15,20-10 9 0,2 0 0 16,5 2 3 0,-4 5-3-16,-2 3 0 0,2 0 3 15,-3 0-3-15,1 5 0 16,-6 13 0-16,-7 6 0 15,-8 3 0-15,0 3 0 16,-4 0 7-16,-23-3-3 16,-6 0-3-16,-3-9-1 15,3-6 0-15,0-6-1 16,-3-6-27-16,3 0-37 16,4-17-42-16,6-16-88 15,9-11-205-15</inkml:trace>
  <inkml:trace contextRef="#ctx0" brushRef="#br2" timeOffset="-114812.9">8174 11255 294 0,'0'0'469'0,"0"0"-355"15,0 0-53-15,0 0-38 16,0 0-7-16,0 0 23 15,145-16-5-15,-85 42-13 16,9 14 15-16,-5 13 2 16,2 8-6-16,-18 17-2 15,-19 7-10-15,-29 9-16 16,0 3-2-16,-51-10-2 0,-25-4-33 16,-13-11-9-16,-18-14-38 15,-6-12-152-15,-8-22-313 16</inkml:trace>
  <inkml:trace contextRef="#ctx0" brushRef="#br2" timeOffset="-112126.19">7153 13349 690 0,'0'0'86'16,"0"0"21"-16,0 0-13 16,0 0-38-16,0 0-22 15,0 0-1-15,-80 4-3 16,57 12-5-16,-2 6-2 16,8 12-5-16,-5 3-8 0,1 12 6 15,6 6 2-15,2 1-11 16,1 2-4-16,12-3-3 15,0-6-4-15,0-8 3 16,7-8-42-16,13-8-52 16,5-12-19-16,2-13-87 15,2 0-92-15</inkml:trace>
  <inkml:trace contextRef="#ctx0" brushRef="#br2" timeOffset="-111564.22">7218 13569 781 0,'0'0'162'0,"0"0"-90"16,0 0-18-16,0 0-19 16,0 0-3-16,0 0-5 15,-12 40-16-15,-3-2 6 16,-3 2-9-16,-4-3-8 15,0-3 0-15,1-6 0 16,2-6 0-16,5-12 1 16,7-3-1-16,5-7 0 15,2 0 4-15,0 0-4 16,0 0-2-16,0-11-2 0,13-3 3 16,5 0-2-16,9 4 2 15,0 1-5-15,-1 9 6 16,1 0-1-16,0 0-2 15,-5 0 3-15,-7 0-17 16,-1 3-6-16,-5-1-3 16,-5-2 7-16,-2 0-1 15,-2 0 8-15,0 0 2 16,0 0 10-16,0 0 4 16,0-13-3-16,0 0-1 15,0-1 1-15,-4 6 7 16,-2 0-3-16,1 4 14 0,3 4 10 15,0 0-6-15,2 0-15 16,-2 0-1-16,2 21-6 16,0 13 5-16,0 11-6 15,0 1 1-15,0-4-1 16,0-3 0-16,0-11-21 16,0-11-32-16,0-4-23 15,0-13-101-15,6 0-103 16</inkml:trace>
  <inkml:trace contextRef="#ctx0" brushRef="#br2" timeOffset="-111313.82">7358 13455 789 0,'0'0'136'16,"0"0"-55"-16,0 0-19 15,0 0-28-15,0 0-11 16,0 0-2-16,20-10-10 16,18 18 29-16,9 24-2 15,1 12-12-15,-5 19-5 16,-9 3-4-16,-26 9 1 16,-8 10-12-16,-42 6-6 15,-43 4-8-15,-31-3-103 16,-15-20-234-16</inkml:trace>
  <inkml:trace contextRef="#ctx0" brushRef="#br2" timeOffset="-108247.55">10862 9284 595 0,'0'0'41'16,"0"0"20"-16,0 0 38 16,0 0-23-16,0 0-17 15,0 0-19-15,-31-6-3 16,15 6-24-16,-3 8 10 16,-2 13-3-16,3 12-9 15,3 9 1-15,3 12-1 0,10 11 4 16,2 5 6-16,0-2-16 15,2-6-5-15,23-7-1 16,4-15-30-16,12-13-58 16,3-17-112-16,5-10-203 15</inkml:trace>
  <inkml:trace contextRef="#ctx0" brushRef="#br2" timeOffset="-106164.28">11043 9411 420 0,'0'0'154'0,"0"0"-112"16,0 0 34-16,0 0-3 16,0 0 9-16,0 0-14 15,-58 3-24-15,49-3-10 16,6 0 3-16,1 0-6 0,0 0-4 15,2 0-2-15,0 0-3 16,0-8-14-16,0 1-7 16,12-4-1-16,7 1-4 15,4 6 3-15,-1 4 1 16,-7 0-2-16,1 0-2 16,-3 11 4-16,-5 13-3 15,-8 3 1-15,0 8 1 16,-12 0 0-16,-17 2 1 15,-4-5-3-15,-1-4 2 16,3-9 1-16,11-5 0 16,7-9 1-16,6-3 1 15,7-2-1-15,0 0 0 16,0 0-1-16,20 0-9 0,15-16 7 16,19-1 2-16,0 2 0 15,-3-2-11-15,2 3-24 16,-6-1-60-16,-9 1-97 15,-11-1-110-15</inkml:trace>
  <inkml:trace contextRef="#ctx0" brushRef="#br2" timeOffset="-105880.83">11027 9212 628 0,'0'0'126'16,"0"0"-17"-16,0 0-6 16,0 0-48-16,0 0-26 15,0 0-15-15,4-18-10 16,33 18 26-16,9 20 11 16,8 10-10-16,2 4-5 15,-6 10-6-15,-7 2 1 16,-16 7-12-16,-18 2-4 15,-9 4 1-15,-27 1-6 16,-29 6-6-16,-13-1-63 0,-6-4-58 16,-6-8-144-1</inkml:trace>
  <inkml:trace contextRef="#ctx0" brushRef="#br2" timeOffset="-104796.93">10559 11504 622 0,'0'0'162'0,"0"0"-53"16,0 0-22-16,0 0-25 15,0 0-9-15,0 0 4 16,-58-28-18-16,36 28-11 0,-1 0 1 15,8 14-5-15,2 7-15 16,1 18-3-16,10 12-1 16,2 19-2-16,0 13 3 15,16 3-2-15,10-3-3 16,5-10 4-16,4-18-6 16,-2-13 1-16,0-12-6 15,1-12-27-15,3-12-54 16,6-6-44-16,6-6-131 15,2-20-431-15</inkml:trace>
  <inkml:trace contextRef="#ctx0" brushRef="#br2" timeOffset="-104113.71">10702 11614 458 0,'0'0'151'0,"0"0"-89"16,0 0 5-16,0 0 3 15,0 0-12-15,0 0-22 16,0 0-12-16,0-1-20 16,20-2 18-16,2-1-3 15,1 2 5-15,-4 2-9 16,-5 0-6-16,-1 0-3 15,-3 0-5-15,-4 17-1 16,-6 2-1-16,0 8-2 0,0 0-1 16,-16 1 3-1,-9-6-9-15,6-1 6 16,-4-7 2-16,10-6 2 0,6-2-3 16,7-6 3-16,0 0-1 15,0 0-1-15,0 0 1 16,0 0 1-16,0 0-22 15,4-4 14-15,17-2 4 16,1-1 2-16,3 6 2 16,4 1 4-16,-5 0-2 15,-2 1 6-15,-1 17-8 16,-11 7 0-16,2 2 0 16,-12-1 2-16,0-1 3 15,-7-4 1-15,-22 2 2 16,-5-2-6-16,-8-10 4 15,5-3-4-15,-2-4-2 0,4-4 0 16,1 0 2-16,7-9-5 16,8-14-12-16,5-9-36 15,10-8-106-15,4-10-134 16</inkml:trace>
  <inkml:trace contextRef="#ctx0" brushRef="#br2" timeOffset="-103813.22">10815 11364 740 0,'0'0'76'15,"0"0"-28"-15,0 0-24 16,0 0-2-16,0 0 14 15,116-32 0-15,-66 32 2 16,-2 18-8-16,-3 18-1 16,-1 12-2-16,-5 12 1 15,-15 8-2-15,-15 8-10 16,-9 7 0-16,-18 1-3 16,-40 0-10-16,-25-2-3 15,-15-10-102-15,-4-14-95 16,1-19-410-16</inkml:trace>
  <inkml:trace contextRef="#ctx0" brushRef="#br2" timeOffset="-102747.41">10151 13094 534 0,'0'0'83'15,"0"0"0"-15,0 0 31 16,0 0-13-16,0 0-38 16,0 0-3-16,-57-12-19 15,36 12-2-15,3 19-6 0,1 6-7 16,-4 8-9-16,11 11-5 16,2 6-6-16,8 11 8 15,0 4-12-15,8-1 1 16,15-2-1-16,14-13-2 15,3-10-5-15,11-17-45 16,9-13-40-16,16-9-19 16,0-12-101-16,-3-20-277 15</inkml:trace>
  <inkml:trace contextRef="#ctx0" brushRef="#br2" timeOffset="-102115.24">10410 13116 362 0,'0'0'116'0,"0"0"-15"16,0 0-22-16,0 0 10 16,0 0-7-16,0 0-40 15,0-6-7-15,0 6-13 16,0 0-15-16,0 18 1 16,-7 4 8-16,3 0-5 15,1-3 0-15,1-5-6 16,2-5-4-16,0-5 3 0,0-1-4 15,0-3 0-15,0 0 5 16,0 0-5-16,14 0 0 16,8-4-1-16,7-6 2 15,-3 1 4-15,-3 7-3 16,-5 2-2-16,-3 0-1 16,-3 0 1-16,-4 14 0 15,3 8 0-15,-9 0 0 16,-2 3 0-16,0-2 0 15,0-2 0-15,-15-3 1 16,-7-1-1-16,-14 0-5 16,1-3-13-16,-8-6-53 15,-1-8-114-15,4 0-61 0</inkml:trace>
  <inkml:trace contextRef="#ctx0" brushRef="#br2" timeOffset="-101910.93">10329 13156 602 0,'0'0'104'15,"0"0"-57"-15,0 0 27 16,0 0-22-16,0 0-30 16,141-69-16-16,-110 54-2 15,-2 5-4-15,-2 0-3 16,-4 1-33-16,-6 6-33 0,-3-3-27 15,-8 1-53-15,-6 2-171 16</inkml:trace>
  <inkml:trace contextRef="#ctx0" brushRef="#br2" timeOffset="-101630.52">10561 12900 419 0,'0'0'178'16,"0"0"-63"-16,0 0 28 16,0 0-45-16,0 0-29 0,0 0-20 15,0-12-14-15,0 12-15 16,5 0-10-16,19 3 14 16,18 22 9-16,8 9 5 15,1 10-14-15,0 10 3 16,-8 4-12-16,-14 7-14 15,-25 4 0-15,-4 16-1 16,-64 11-38-16,-35 3-106 16,-26-5-146-16</inkml:trace>
  <inkml:trace contextRef="#ctx0" brushRef="#br2" timeOffset="-99864.82">11805 14851 531 0,'0'0'112'0,"0"0"-18"16,0 0-3-16,0 0-14 15,0 0-26-15,0 0-2 16,0 0-7-16,0-14-2 16,0 14 1-16,0 0-14 15,-14 0-13-15,-1 8-3 16,-12 16-9-16,5 22 2 16,0 12 2-16,-5 15 9 15,16 5 2-15,4-1-13 16,7-6-1-16,0-11-2 15,29-9-1-15,9-16 0 16,3-9-6-16,9-9-44 0,8-17-42 16,9 0-35-1,-5-25-151-15,-4-5-369 0</inkml:trace>
  <inkml:trace contextRef="#ctx0" brushRef="#br2" timeOffset="-99081.43">12013 15020 449 0,'0'0'183'0,"0"0"-81"16,0 0 14-16,0 0-26 16,0 0-27-16,0 0-16 15,-10-19-21-15,10 11-15 16,8 0-8-16,9-1-3 15,5 0 0-15,5 7 1 16,-4 2 1-16,-4 0 0 16,-5 2-2-16,-1 18 0 15,-6 8-5-15,-7 3 5 16,0 5-1-16,-7-3 1 16,-20-3-6-16,0 0 4 15,6-10 1-15,-2-6 0 0,9-5-3 16,10-6 1-1,4-3 0-15,0 0 3 0,0 0-2 16,0-1-19-16,12-10 12 16,5 2 3-16,6-1 6 15,-1 4 0-15,5-1 4 16,-3 5-2-16,-2 2 6 16,-6 0-2-16,-3 0-5 15,1 16 1-15,-12 6 1 16,-2 5 1-16,0-1 0 15,0-1 6-15,-18 0-4 16,-9 1-3-16,-4-5 1 0,-9-1-7 16,9-8 3-1,0-3-11-15,2-9-22 0,6 0-18 16,8-9-48-16,6-17-88 16,4-6-61-16</inkml:trace>
  <inkml:trace contextRef="#ctx0" brushRef="#br2" timeOffset="-98776.95">12231 14869 611 0,'0'0'170'16,"0"0"-82"-16,0 0-15 0,0 0-26 15,0 0-11-15,0 0-15 16,-11-11-9-16,26 11-5 16,21 0 16-16,7 9 32 15,5 8-14-15,8 10-14 16,-4 12 0-16,-8 10-6 16,-11 7-13-16,-10 8-1 15,-19-1-2-15,-4-1-3 16,-38 5-2-16,-28-2-9 15,-30 0-52-15,-20-4-116 16,-2-16-440-16</inkml:trace>
  <inkml:trace contextRef="#ctx0" brushRef="#br2" timeOffset="-97394.69">13718 12712 491 0,'0'0'143'0,"0"0"-62"16,0 0 22-16,0 0-5 15,0 0-39-15,0 0-13 16,-4 5-21-16,-10 4 0 16,-6 8-14-16,4 10 6 15,1 4-3-15,1 5-9 16,10 8 8-16,4 5-4 16,0 5-2-16,6 0-5 15,21-3-1-15,0-7-2 16,4-6 0-16,9-11-18 0,5-11-23 15,1-13-16 1,8-3-35-16,-2-12-120 0,-8-19-197 16</inkml:trace>
  <inkml:trace contextRef="#ctx0" brushRef="#br2" timeOffset="-96031.21">13687 12765 542 0,'0'0'122'0,"0"0"-68"15,0 0 7-15,0 0-4 0,0 0-32 16,0 0-6-1,4 8-10-15,-4 12 40 0,0 3-21 16,0 0-10-16,0-3-4 16,0-1-11-16,0-9-1 15,0-5-1-15,2-5 0 16,5 0-2-16,2 0 5 16,11 0-2-16,4-5 1 15,10-7 1-15,-3 0-1 16,0 6-3-16,-2 2 4 15,-4 4 0-15,-5 0 0 16,0 1-2-16,-9 20-3 16,0 3 1-16,-11 3 0 0,0 2 1 15,0-1 3-15,-13-3-4 16,-9 0 0-16,-5-4 3 16,-2-1-3-16,-2-6 0 15,2-2-14-15,2-7-29 16,2-5-28-16,6 0-104 15,0-17-31-15,11-12-214 16</inkml:trace>
  <inkml:trace contextRef="#ctx0" brushRef="#br2" timeOffset="-95813.89">13760 12862 495 0,'0'0'178'0,"0"0"-90"16,0 0-4-16,0 0-39 16,0 0-20-16,0 0-15 15,58-32 3-15,-23 16-2 16,8-1-2-16,-3 4-9 16,-4-1 0-16,-14 3-23 15,-6 5-64-15,-7 4-99 16,-9 2-93-16</inkml:trace>
  <inkml:trace contextRef="#ctx0" brushRef="#br2" timeOffset="-95513.38">13907 12637 577 0,'0'0'138'0,"0"0"-50"15,0 0-26-15,0 0-27 16,0 0-20-16,0 0 8 16,85-16 13-16,-39 16-3 15,10 8 0-15,-4 20-5 16,-8 8 4-16,-13 9-7 0,-15 4-15 15,-16 6-10-15,-13 0 0 16,-36 6-81-16,-18-7-63 16,-7-8-173-16</inkml:trace>
  <inkml:trace contextRef="#ctx0" brushRef="#br2" timeOffset="-94264.17">13758 12842 415 0,'0'0'66'0,"0"0"-33"16,0 0-13-16,0 0-9 15,0 0 0-15,0 0 2 16,0 0 27-16,0 5-11 16,0 6 14-16,0 0-1 15,0 3 8-15,0-1-14 0,0 0-5 16,0 0-15-16,0-1-12 15,0-2-1-15,0-4 0 16,0 0-3-16,0-4 0 16,0-1 4-16,0 2 0 15,0-1 1-15,0-2-2 16,0 2-2-16,0-2 2 16,0 0 0-16,0 0 0 15,0 0 2-15,0 0 1 16,0 0 0-16,0 0 6 15,0 0 2-15,0 0 2 16,0 0-8-16,0 0-1 0,0 0-4 16,0 0-3-1,0 0 0-15,0 0 1 0,0 0-1 16,0 0 1-16,0 0-1 16,0 0-2-16,4-2 2 15,6-6 0-15,-2-2 1 16,3 1-1-16,-1 6 0 15,-4-4 1-15,5 3 2 16,-7 3-2-16,6-3 2 16,-6 2-1-16,5-1 0 15,-3 2 2-15,4 1-3 16,-6 0 1-16,5 0-2 16,-5 0 1-16,3 0-1 15,0 0 0-15,-5 0 0 16,7 0 0-16,-5 4 0 0,3 3 0 15,0 6 0-15,-3-1-1 16,5-1 3-16,-5 4 0 16,5-4-1-16,-6 1-1 15,-1 3 0-15,0-3 0 16,3-2 0-16,-5 2 1 16,0-3 0-16,0 2 0 15,-5 3 3-15,-13 2-3 16,-11 1-1-16,-4-2-9 15,-5 2-11-15,-5-8-26 16,3-4-43-16,5-5-96 16,-3 0-369-16</inkml:trace>
  <inkml:trace contextRef="#ctx0" brushRef="#br2" timeOffset="-91464.4">14725 9288 588 0,'0'0'54'16,"0"0"-14"-16,0 0 30 15,0 0 23-15,0 0-37 0,0 0-14 16,-20-16-10-16,20 16-14 16,-2 0-1-16,-5 0-1 15,-1 21-7-15,-13 18 4 16,4 11 9-16,-3 12-8 15,1 11 4-15,11 7 0 16,1 3-9-16,7-7-6 16,0-11-1-16,15-12-2 15,22-15-5-15,7-14-28 16,12-12-22-16,13-12-64 16,7 0-201-16</inkml:trace>
  <inkml:trace contextRef="#ctx0" brushRef="#br2" timeOffset="-90614">15113 9426 548 0,'0'0'65'16,"0"0"4"-16,0 0 20 15,0 0 4-15,0 0-33 16,0 0-28-16,-10-8-18 0,2 8-4 16,2 22-8-1,-3 7 12-15,-5 3-5 0,8-2-5 16,-1-6-1-16,5-4 2 16,2-10-5-16,0-6-2 15,0-4 2-15,0 0 0 16,0 0 4-16,9 0-2 15,13-2 3-15,5-10-3 16,4 1 0-16,3-1-2 16,-3 7 0-16,-2 1 0 15,-10 4 0-15,4 0 0 16,-7 0-3-16,-10 6 2 16,1 14 1-16,-7 4 1 15,0 5-1-15,-2-4 0 16,-21-1 0-16,-4-4 0 0,-1-4 1 15,-8-2-4-15,-2-6-1 16,0-4-11-16,7-4-20 16,2 0-54-16,11-7-67 15,3-14-28-15,3-7-146 16</inkml:trace>
  <inkml:trace contextRef="#ctx0" brushRef="#br2" timeOffset="-90406.67">15039 9443 586 0,'0'0'130'0,"0"0"-40"15,0 0-7-15,0 0-31 16,0 0-41-16,0 0 3 16,79-32-9-16,-35 18 8 15,3 2-13-15,5-1-2 16,-10 4-1-16,-7 0-45 15,-10 3-74-15,-11 2-34 16,-14 0-167-16</inkml:trace>
  <inkml:trace contextRef="#ctx0" brushRef="#br2" timeOffset="-90131.2">15207 9115 670 0,'0'0'78'0,"0"0"8"16,0 0-8-16,0 0-37 15,0 0-19-15,0 0 7 16,85-19-3-16,-29 31-1 16,8 18 1-16,9 9 2 15,6 12 0-15,-10 3-9 16,-18 8-9-16,-13 7-4 15,-34 4-5-15,-4 7-1 16,-51 5-34-16,-29-1-41 16,-19-8-27-16,-5-11-210 0</inkml:trace>
  <inkml:trace contextRef="#ctx0" brushRef="#br2" timeOffset="-88927.13">15822 12823 499 0,'0'0'33'0,"0"0"1"16,0 0 16-16,0 0 26 16,0 0 21-16,0 0-3 15,0-39-18-15,0 39-15 16,0 0-8-16,-2 0 4 15,-13 17 1-15,-6 15-47 16,3 16 7-16,3 10 4 16,3 7-6-16,12 3-4 0,0-4-9 15,0 0 0 1,16-6-1-16,11-5-2 0,0-11 0 16,6-12-13-16,9-12-47 15,10-18-49-15,2 0 19 16,-4-30-69-16,0-12-219 15</inkml:trace>
  <inkml:trace contextRef="#ctx0" brushRef="#br2" timeOffset="-88382.26">16019 12900 674 0,'0'0'50'0,"0"0"-19"16,0 0 8-16,0 0 5 16,0 0-11-16,0 0-13 15,10-42-1-15,11 38 0 16,-4 1-10-16,6 3 4 15,-7 0-4-15,-1 0-6 16,-9 11 3-16,2 6-6 16,-8 8 2-16,0-2-2 15,0 4 9-15,-6-5-7 0,-9-1-2 16,1-6 1-16,4-5-1 16,1-3 1-16,5-7-1 15,-2 0 1-15,6 0 0 16,0 0 4-16,0 0-3 15,0 0-2-15,0-3-7 16,14-6 5-16,13 1 2 16,-2 3 0-16,-4 5-1 15,4 0-1-15,0 0 1 16,-7 0 0-16,-5 5-3 16,-9 15 3-16,3-1 1 0,-7 1-5 15,0 2 5 1,-11-2 3-16,-9-4 2 0,-9 0-8 15,-3-6 3-15,-1-6-26 16,2-4-80-16,0 0-58 16,-3-11-139-16</inkml:trace>
  <inkml:trace contextRef="#ctx0" brushRef="#br2" timeOffset="-88093.77">16025 12700 681 0,'0'0'86'0,"0"0"-27"16,0 0-1-16,0 0-24 15,0 0-16-15,0 0 12 16,110-9 6-16,-53 9-3 15,5 14-3-15,12 14 1 16,-3 11 5-16,-1 8-10 16,-19 13-12-16,-22 7-10 15,-29 7-4-15,-13 7 0 16,-54 4-37-16,-34 5-88 16,-26-1-267-16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4:43:36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1611 2280 545 0,'0'0'44'0,"0"0"-9"15,0-118-34-15,0 77 18 0,-4 15-19 16,-7 4-3-16,-5 6 3 16,5 2 38-16,-18 2-36 15,-18 4-1-15,-11 8 1 16,-9 0 0-16,9 0-4 15,23 20-36-15,12 6-498 16,23 6 517-16</inkml:trace>
  <inkml:trace contextRef="#ctx0" brushRef="#br0" timeOffset="305.56">2043 1185 526 0,'-95'-102'177'0,"-427"-205"-177"16,18 22-19-16,32 30 19 16</inkml:trace>
  <inkml:trace contextRef="#ctx0" brushRef="#br0" timeOffset="599.12">1319 635 572 0</inkml:trace>
  <inkml:trace contextRef="#ctx0" brushRef="#br0" timeOffset="1873.26">882 685 417 0,'0'0'117'0,"0"0"-49"16,0 0 10-16,0 0 31 15,0 0-10-15,0 0-31 16,4 0-6-16,-4 0 11 16,0 0-14-16,0 0-7 15,0 0-10-15,0 0-7 16,-4-5-11-16,-11 5-8 15,-3 0-12-15,-7 0-1 16,-2 8 4-16,-4 17-7 16,-9 8-2-16,7 5-3 15,8-3 1-15,9-6-1 16,16-7 0-16,0-10-6 0,18-6 1 16,22-4 4-16,7-2-1 15,9 0-6-15,0-10-2 16,-7-14-18-16,0-2-53 15,-9 2-31-15,-9 2-80 16,-13 6-145-16</inkml:trace>
  <inkml:trace contextRef="#ctx0" brushRef="#br0" timeOffset="2455.29">1105 528 546 0,'0'0'112'0,"0"0"-17"16,0 0-9-16,0 0 2 16,0 0-38-16,0 0-2 15,-105-101-6-15,76 87-4 16,-2 4 3-16,-4 5 11 15,-6 3-10-15,3 2-22 16,1 0-7-16,-13 22-6 16,-3 13-4-16,4 9-3 15,-3 5-3-15,17 4 3 16,6 3 0-16,6 1-1 0,6-3-1 16,9-1-2-16,2-7 1 15,6-2 1-15,0-6-1 16,14-4 0-16,13-5-1 15,8-9 0-15,10-4 3 16,13-7-5-16,16-9-1 16,8 0 4-16,5-25 3 15,-2-12 0-15,-11-9 0 16,-8-5-6-16,-8 3 6 16,-11 0 0-16,-16 1-2 15,-11 4 2-15,-20-1 2 16,0-1 0-16,-14 5 1 15,-28-6 9-15,-16 6 14 0,-13 0-12 16,-3 3-6-16,3 15-3 16,7 7-4-16,10 11-1 15,14 4 2-15,3 0-2 16,12 8-22-16,11 20-83 16,10 3-90-16,4 1-263 15</inkml:trace>
  <inkml:trace contextRef="#ctx0" brushRef="#br0" timeOffset="4939.68">2135 424 600 0,'0'0'89'0,"0"0"24"15,0 0 0-15,0 0-41 16,0 0-17-16,0 0-12 16,-13-50 0-16,4 48 2 15,-3 2-2-15,-1 0-11 16,-5 0-12-16,-4 13-18 16,0 17-2-16,-1 10-4 15,7 10 0-15,6 0 3 16,7-2-2-16,3-2-7 15,0-6 1-15,7-5-2 0,11-7 3 16,7-10 4 0,2-6-7-16,4-10 10 0,4-2-13 15,-1 0 13-15,-3-4-5 16,-2-15 6-16,-2-4 3 16,0-5-3-16,-6-9 0 15,0-3 2-15,-8 4-1 16,-6 4-1-16,-7 8 0 15,0 8 0-15,0 0 1 16,0 9 2-16,0 2 1 16,0 5 1-16,0 0-5 15,0 0-2-15,0 0-14 0,0 0-10 16,0-4 1-16,0 4 7 16,0 0 2-16,0 0 10 15,0 0-2-15,0-2 8 16,0 2 0-16,0 0 3 15,0 0 4-15,0 0-6 16,0 0 5-16,0 0-5 16,0 0-2-16,0 0-1 15,0 0-1-15,0 0 2 16,0 0-2-16,0 0-1 16,0 0 3-16,0 0 0 15,0 0 0-15,0 0 1 16,0 11-4-16,0 10 0 15,0 4 4-15,0 7 1 16,0-3-1-16,0 10 1 0,4-2-1 16,3-2 0-16,-1-6 2 15,8-12-2-15,1-5-2 16,4-10 1-16,5-2 1 16,2 0-1-16,3 0 1 15,2-20 1-15,10-2 3 16,-7-8-4-16,-3-7 1 15,-7 7 0-15,-15 2-1 16,-3 5 6-16,-6 10-6 16,0 1 21-16,0 4-3 15,0-1 2-15,0 0-5 16,-6 1-9-16,2 2-2 0,2 6-2 16,-1 0-2-16,1 0-3 15,2 0-5-15,0 0-13 16,0-2 8-16,-2 2 8 15,2-2 4-15,0 0 1 16,-3 0 3-16,3 2-3 16,0 0-1-16,0 0-4 15,0 0-5-15,0 0-24 16,0 0-35-16,0 0-86 16,0 0-91-16,0 8-204 15</inkml:trace>
  <inkml:trace contextRef="#ctx0" brushRef="#br0" timeOffset="6204.72">2323 735 139 0,'0'0'455'0,"0"0"-383"16,0 0 19 0,0 0 9-16,0 0-16 0,0 0-54 15,0-76-20-15,0 36 19 16,0-7 4-16,0-6-4 15,0 11-11-15,-6 0-1 16,0 12-11-16,2 11-2 16,-3 10-3-16,1 5 6 15,-4 4-3-15,1 0-3 16,1 0 0-16,-2 0-2 16,2 12-25-16,-1 6 2 15,3 2 11-15,6 1 1 16,0-4 5-16,0-1 2 0,0-2 1 15,6-3 3-15,7 2 0 16,1-3-2-16,-1-4 3 16,-2-2 3-16,3 0-3 15,-2 3 0-15,7-2 0 16,-4 4 2-16,1-2-1 16,-1 3 0-16,-1 3-1 15,-1 0 0-15,-1 3 0 16,-2 8 3-16,1 4-1 15,-1-5-2-15,-2 3 1 16,-1-15-4-16,3 2 6 16,-6-5-6-16,2-7 2 0,-1 2 1 15,1-3-1 1,4 0 1-16,3 0-3 0,9-7 3 16,3-11 2-16,-4-3-2 15,4-4 1-15,-11-7-1 16,-1-2 0-16,-2-2 2 15,-6 1-1-15,-5 4 1 16,0 4 6-16,0 4 3 16,0 5-7-16,0 10 10 15,0 4-8-15,0 4 0 16,-3 0 0-16,3 0-1 16,0 0-5-16,0 0 0 15,0 7-4-15,0 14-4 16,0 7 7-16,14 4 0 15,3-4 2-15,6 0-2 0,-1-8-1 16,3-8 1-16,2-4-2 16,0-8 2-16,1 0 0 15,3-18 1-15,1-20 0 16,-4-6 0-16,-3-8 0 16,-7 1 2-16,-9 0-1 15,-7 3 7-15,-2-1 7 16,-4-1 2-16,-17 8 0 15,-3 4-9-15,6 13 9 16,0 5-13-16,9 9 7 16,5 7-7-16,2 4 11 15,2 0-5-15,-2 0-10 0,2 18-4 16,0 16-8 0,0 16 9-16,8 11 2 0,13 5 1 15,1-1 0-15,0 8 1 16,0-7 1-16,3-7 1 15,-4-4-1-15,0-11-1 16,-3-9-1-16,-3-10-4 16,-3-10 3-16,-3-9 0 15,-1-6 0-15,2 0-6 16,1-8-19-16,2-14 10 16,5-9 14-16,0-3-9 15,-3 4-3-15,-2 9 14 16,-1 2 0-16,-1 17-3 15,-5 2-3-15,6 0 1 16,1 2-5-16,1 14 8 0,1 4 2 16,1 0 0-16,-3-1 0 15,1-10-1-15,-5-3 1 16,-1-6-46-16,2 0-49 16,1-25-167-16,-3-9-114 15</inkml:trace>
  <inkml:trace contextRef="#ctx0" brushRef="#br0" timeOffset="6428.18">3323 359 809 0,'0'0'142'16,"0"0"-78"-16,0 0-27 15,0 0-13-15,0 0-6 16,0 0 4-16,0 0-11 15,29 44-7-15,-15-44-2 16,-4 0-2-16,-3 0 3 16,0-12-3-16,-7-6-34 15,0-4-14-15,-9-1-44 16,-22 4-69-16,-9 2-122 16</inkml:trace>
  <inkml:trace contextRef="#ctx0" brushRef="#br0" timeOffset="6638.54">2757 260 722 0,'0'0'126'16,"0"0"-35"-16,0 0-51 16,0 0-14-16,0 0-16 15,0 0 4-15,104-16 4 16,-63 5-1-16,-1-3-12 15,-2 1-5-15,-7 5-2 16,-9 0-62-16,-13 3-99 16,-9 2-122-16</inkml:trace>
  <inkml:trace contextRef="#ctx0" brushRef="#br0" timeOffset="6820.87">2541 273 507 0,'0'0'440'16,"0"0"-400"-16,0 0-19 15,0 0-9-15,0 0-12 16,0 0 0-16,113-33-14 16,-84 37-98-16,2 15-147 15</inkml:trace>
  <inkml:trace contextRef="#ctx0" brushRef="#br0" timeOffset="7771.62">3640 347 434 0,'0'0'345'0,"0"0"-264"0,0 0 1 15,0 0-15-15,0 0-3 16,0 0-7-16,-108 9-22 15,93 18-14-15,-1 7-7 16,5 10 1-16,3 0-8 16,3 2 3-16,5-5-9 15,0-6-1-15,3-7-2 16,18-6-1-16,10-8-4 16,8-9-5-16,7-5-43 15,2-5 1-15,2-27 9 16,-3-4-30-16,-5-4 11 15,-5 0-6-15,-11 8 34 0,-8 6 29 16,-12 6 6 0,-6 6 1-16,0 7 3 0,-2 2 45 15,-20 5 34-15,-2 0-21 16,-3 8-29-16,0 15-18 16,5 6-5-16,7-1 1 15,7 0 3-15,8-3-8 16,0 1-4-16,0-5-1 15,4 0 0-15,13-5 0 16,1-7 0-16,1-5 2 16,4-4-1-16,4-11-1 15,-5-17 5-15,2-9 1 0,-6-1-3 16,-2 10 6 0,-7 4 0-16,-7 4 2 0,-2 12 9 15,0 4 0-15,0 4-1 16,0 0 1-16,0 0-9 15,0 16-11-15,0 12-10 16,4 2-1-16,7 2 11 16,5-8-11-16,5 2 2 15,0-6-3-15,2-8 11 16,-1-8-8-16,-2-4 9 16,4-18-2-16,3-22 2 15,0-13 3-15,2 0 3 16,-6-3 6-16,-8 1 2 15,-9 1 7-15,-6-1 1 16,0 8 0-16,0 12-6 0,-2 18-5 16,-4 11 2-16,1 6 14 15,-3 6-5-15,-2 32-9 16,-1 18-13-16,7 14-1 16,4 8-2-16,0-9 3 15,20-8-1-15,6-3 1 16,3-17 0-16,-2-9-1 15,-2-11-2-15,0-20-21 16,-1-1-50-16,1-1-56 16,-1-23-151-16</inkml:trace>
  <inkml:trace contextRef="#ctx0" brushRef="#br0" timeOffset="8353.7">5737 590 695 0,'0'0'117'16,"0"0"-9"-16,0 0-15 15,0 0-3-15,0 0 6 16,0 0-40-16,-2 81-47 16,2-10-2-16,0 11 23 15,2 0-16-15,3-5 1 16,-1-8-13-16,0-11-2 16,2-11-1-16,-2-17-19 15,0-12-32-15,3-17-51 16,-5-1-39-16,0-21-150 0,-2-23-258 15</inkml:trace>
  <inkml:trace contextRef="#ctx0" brushRef="#br0" timeOffset="8639.23">5702 469 642 0,'0'0'84'0,"0"0"-4"15,0 0 6-15,0 0-38 16,0 0-19-16,60-113 3 16,-31 108-7-16,0 5-1 15,2 0-16-15,-2 22 2 16,0 14 0-16,-9 8-5 0,-11 5-2 16,-9 4-2-16,-7-7 1 15,-22 1 8-15,-4-11-8 16,1-8 1-16,11-10-3 15,3-18-1-15,5 0-33 16,5-13-78-16,8-16-111 16,0-11-136-16</inkml:trace>
  <inkml:trace contextRef="#ctx0" brushRef="#br0" timeOffset="9358.4">6304 555 391 0,'0'0'411'0,"0"0"-298"16,0 0-38-16,0 0-24 16,0 0-38-16,0 0-1 15,-27-100 6-15,15 82-7 16,-3 4 12-16,-1 12-3 15,-3 2 0-15,-6 0-5 16,-4 18-15-16,2 12-7 16,2 12 6-16,10 2-4 15,6-4 0-15,4 3 2 0,5-10-4 16,0-5 6-16,14-3 0 16,1-14 0-16,8-4-1 15,-3-7 0-15,2 0 0 16,-2-15 1-16,7-14 1 15,-4-16 11-15,-6-2-9 16,-5 1 2-16,-6-1 0 16,-4 15 5-16,-2 10 0 15,0 12 7-15,0 5-10 16,0 5 4-16,0 0-10 16,0 21-1-16,0 16-21 15,0 2 6-15,5 1 13 16,9-3 2-16,5-7-12 15,1-9 8-15,0-6-2 16,-4-8 6-16,2-7 1 0,-3 0-1 16,1-25 1-16,8-14 0 15,-6-11 4-15,-2-4 4 16,-5-2 5-16,-9-4 2 16,-2 0 1-16,0 5 9 15,0 15-13-15,0 16-6 16,0 16-1-16,-4 8 3 15,2 0 3-15,0 0-2 16,-3 13-9-16,0 20-5 16,5 10-5-16,0 8 8 15,0 6-1-15,10 2-1 0,5-1 2 16,1-11 0-16,-1-5-2 16,3-8 4-16,-3-7-6 15,6-12-43-15,1-12-13 16,3-3-9-16,-1-11-130 15,-2-27-65-15</inkml:trace>
  <inkml:trace contextRef="#ctx0" brushRef="#br0" timeOffset="9757.08">6682 178 754 0,'0'0'161'16,"0"0"-51"-16,0 0-34 15,0 0-13-15,0 0-39 0,-6 123-21 16,6-57 10-16,0 2 5 16,11-1-7-16,-4-9 0 15,2-12-1-15,-3-14-1 16,-1-13-9-16,-3-7 0 16,0-5 0-16,0-7 0 15,3-5 3-15,6-31 0 16,0-16 5-16,3-4 0 15,-1 5-8-15,-5 14-2 16,2 15-1-16,-1 14-3 16,-3 8-5-16,6 0 6 15,3 18-6-15,3 11 4 0,-3 8 7 16,6 1 0 0,-6-2 0-16,-1-4 0 0,-1 0 0 15,-4-6-2-15,0-7 2 16,-9-4-10-16,0-8-27 15,0-6-18-15,-18-1-19 16,-11 0-82-16,-7-10-130 16</inkml:trace>
  <inkml:trace contextRef="#ctx0" brushRef="#br0" timeOffset="9997.48">6317 333 931 0,'0'0'97'0,"0"0"-37"15,0 0 6-15,0 0-37 16,0 0-22-16,0 0 12 16,170 0 18-16,-108 0-22 15,-4 0-13-15,-5 0-4 16,-10 0-2-16,-12 2-45 15,-12 5-85-15,0 0-134 16,-5 3-453-16</inkml:trace>
  <inkml:trace contextRef="#ctx0" brushRef="#br0" timeOffset="10177.75">7148 483 992 0,'0'0'197'16,"0"0"-153"-16,0 0 4 16,0 0-24-16,0 0-19 15,0 0-5-15,0 28-48 16,-9-11-216-16,-4 3-734 16</inkml:trace>
  <inkml:trace contextRef="#ctx0" brushRef="#br0" timeOffset="13208.84">7182 459 420 0,'0'0'179'0,"0"0"-120"15,0 0-5-15,0 0 9 16,0 0 0-16,0 0 7 15,-5 0-14-15,3 0-7 16,2 0-2-16,0 0 2 16,0 0 3-16,0 0-5 15,0 0-10-15,0 0-10 16,0 0-4-16,0 0-12 0,0 0-6 16,0 0-5-16,14 0-2 15,17 0 2-15,11-4-3 16,5-2 6-16,-3 1-3 15,1-2 6-15,-11 7-6 16,-12-2 0-16,-7 2-2 16,-8 0 0-16,-7 0-8 15,0 0-2-15,0 0-19 16,0 0 12-16,2 0-25 16,0 0-34-16,0 0-32 15,8-12-150-15,-4-4-308 16</inkml:trace>
  <inkml:trace contextRef="#ctx0" brushRef="#br0" timeOffset="15738.09">8076 502 733 0,'0'0'161'0,"0"0"-140"0,0 0-18 15,0 0 4-15,0 0 10 16,0 0-2-16,-2 5-2 15,6-5 7-15,7 0 29 16,3 0-15-16,-4-5 6 16,9-14-7-16,-6-5 2 15,-2-4-6-15,0-7-7 16,-9-5-4-16,5-6-15 16,-7-4 5-16,0 5-8 15,0 4 1-15,-11 14 0 16,2 7-1-16,0 11 0 15,2 4 8-15,3 2-8 16,2 3 1-16,2 0 1 0,-2 0-2 16,-3 3-6-16,5 31 5 15,0 21-14-15,0 17 7 16,7 10 6-16,8-3 4 16,5-7-6-16,-4-14 8 15,4-14-9-15,-6-12 5 16,1-11-2-16,-1-14 2 15,-1-3 1-15,3-4-1 16,1 0-8-16,1-28-2 16,-3-8 7-16,8-6 2 15,-7-2 1-15,-5 9-5 16,-7 8 2-16,-2 10 0 0,-2 12 2 16,0 5 1-16,0 0-1 15,0 2-2-15,0 20-11 16,0 8 11-16,12 2 2 15,1-2 0-15,2-4 0 16,3-8-4-16,3-4 5 16,-4-8-1-16,-1-6 0 15,-1 0-6-15,1 0 7 16,-3-16-2-16,-1-6 4 16,-6-2 3-16,-1-5 0 15,-5 3 1-15,0-3 0 16,0 3 6-16,-21 3 1 15,2 6-2-15,-6 8-9 0,-2 6 0 16,-2 3-2 0,9 0-11-16,-2 0-11 0,13 8-7 15,2-2 8-15,7-5 4 16,0-1-6-16,0 0 11 16,2 0 2-16,19 0 2 15,-6 0 1-15,5 0 4 16,5-3 3-16,0-8 0 15,4 1 1-15,0 2 1 16,0 8-2-16,0 0 0 16,-1 7 0-16,-1 15 1 15,-5 4 0-15,-1 2 0 0,-13 1 1 16,-3-4 1-16,-5-3 5 16,0-8 3-16,0-8 9 15,0-3-12-15,0-3 2 16,0 0 7-16,0 0-11 15,0-7 11-15,0-12 8 16,0-13-2-16,0-3-22 16,2 5-1-16,12 2-8 15,1 12-2-15,5 6-11 16,1 8 6-16,-2 2 3 16,-3 0 4-16,-1 22 5 15,-3 8-8-15,-1 7 4 16,-5 6 7-16,-4-5 0 0,-2-2 4 15,5-10-4 1,-3-4 0-16,3-5 0 0,4-10-3 16,-1-4-5-16,13-3-21 15,1-19-70-15,7-11-64 16,5-2 3-16,-3 4 26 16,-4 2-30-16,-6 4 99 15,0 7 64-15,-13-2 1 16,2 9 85-16,-8-1 70 15,-2 4-18-15,0-2 28 16,0-4-34-16,0-4-59 16,0 0-21-16,-12-2-14 15,-3 4-1-15,1 0-7 16,1 5 5-16,-3 7-17 0,3 1-12 16,-3 0-3-16,3 4-4 15,-1 22 0-15,6 10 0 16,1 8-3-16,7 0-5 15,0-1 9-15,0-10-2 16,13-6-2-16,8-12 5 16,-5 0-3-16,1-10 3 15,1-5-8-15,-3 0 8 16,8-16 1-16,-7-12 5 16,-3-4-3-16,-7 6 2 15,-6 0 5-15,0 2 2 16,0 10 3-16,0 6 2 15,0 6-6-15,0 2-1 16,0 2-3-16,0 31-5 0,0 20-2 16,-2 18-3-16,2 6 3 15,0 2-1-15,0 2 0 16,2-9-3-16,3-9-1 16,-5-10-8-16,0-14-4 15,-5-12-16-15,-10-13-2 16,-1-10 15-16,-1-4 6 15,-6-2 9-15,5-25-2 16,-1-6-18-16,-2-10 8 16,15-4 16-16,6-1 0 15,0 1 0-15,4 3 0 0,25 0-1 16,7 0 1-16,1 3 1 16,6-5 0-16,-3 3 0 15,-2 0 1-15,-3 3-1 16,-6 8 1-16,-4 4-1 15,-7 4 4-15,-9 6 6 16,-5 4 5-16,-4 8-5 16,0 0 5-16,0 4 13 15,-6 2-3-15,-10 0-25 16,3 0-1-16,-6 18-6 16,13 6 2-16,-3 2-13 15,9 4 2-15,0 0 11 16,0-2-6-16,15-3-1 15,8-6 8-15,-3-5 2 16,5-1-4-16,-1-4 6 0,-2-9-2 16,5 0 1-16,0-22 1 15,-2-18 5-15,-4-1-4 16,0 0 2-16,-7 9-1 16,-8 3 2-16,-6 3 3 15,0 13 5-15,0-1-3 16,-14 9 5-16,1 5-6 15,-1 0-8-15,4 7-2 16,3 9-12-16,7 6-4 16,0-2-11-16,0 2 0 15,13-2 14-15,5 2 8 16,7-3-5-16,0-2 11 0,-6-1 1 16,-1-2-1-16,-5 4 1 15,1-4 1-15,-14 8 1 16,0 0-2-16,0 1 0 15,0-1-2-15,-14-7 2 16,1-5 0-16,-3-2 0 16,8-3-12-16,3-5-35 15,5 0-3-15,0-5 2 16,0-15-7-16,7 1-1 16,11-13 16-16,4-2 11 15,2-1 3-15,12-5-10 16,0 4 22-16,6 0 14 15,-4 0 2-15,-9 6 9 0,-9 2 22 16,-11 2 18 0,-7 3 12-16,-2 6 26 0,0-1-23 15,0 4-9-15,-11 0-30 16,-5 6-15-16,3-1 10 16,9 7-9-16,2 2 0 15,2 0-2-15,0 0-3 16,0 2-7-16,0 22-2 15,0 15 2-15,0 5-1 16,6 6 16-16,9 6 0 16,-1-2-7-16,-5-1-7 15,0-2 1-15,0-11-3 0,0-8 0 16,-3-9 0 0,6-14-7-16,-1-4-14 0,0-5-19 15,7 0-15-15,-3-10-28 16,-1-14-71-16,-3-15-108 15</inkml:trace>
  <inkml:trace contextRef="#ctx0" brushRef="#br0" timeOffset="15906.36">9701 423 776 0,'0'0'202'0,"0"0"-138"15,0 0-45-15,0 0-12 16,0 0 19-16,150 0-17 16,-104 0-9-16,1-2-62 15,-5-9-216-15</inkml:trace>
  <inkml:trace contextRef="#ctx0" brushRef="#br0" timeOffset="17241.78">10954 631 343 0,'0'0'169'16,"0"0"-57"-16,0 0 52 16,0 0-20-16,0 0-67 15,0 0-24-15,0-20-3 0,0 1-16 16,0-4-20-16,0 2 7 16,-21-2 1-16,2 5-8 15,-8 8-2-15,-2 4-9 16,0 6 1-16,0 4-4 15,4 18-14-15,7 7-9 16,7-2 9-16,5-1 5 16,6-4-7-16,0-3 3 15,4-2 4-15,19-8 9 16,4-6-7-16,6-3-1 16,2-14 8-16,5-18 0 15,-2-8 2-15,-5-2-2 16,-1-2 2-16,-8-2 0 0,-10 5 2 15,-10 0-2 1,-4-1 0-16,0 2 5 0,0 1-4 16,-8 3-1-1,-4 9 0-15,1 12-2 0,5 5 5 16,-2 3-5-16,8 7-2 16,0 0-7-16,0 9-6 15,0 23-14-15,0 17 18 16,16 5 11-16,9 8-1 15,0 2 1-15,1-4-1 16,-4-6 1-16,-4-14 1 16,2-9-1-16,-4-12 0 15,-5-5 1-15,-2-7 2 16,2-7 9-16,2-17 4 0,5-22 9 16,5-10-5-16,-8 1-14 15,-1-3 3-15,-8 10-6 16,-6 5-3-16,0 18 3 15,0 11 0-15,0 7 0 16,0 0-2-16,0 3-1 16,0 19-17-16,-4 9-12 15,2 10 20-15,2-3 6 16,0-2-1-16,15-3 4 16,5-12-2-16,5-5 4 15,0-12-2-15,-4-4 1 16,6 0-1-16,2-15 10 15,0-18 2-15,-2-4 2 0,-4-4-9 16,-15 1 5-16,-3 4-1 16,-5 3 4-16,0 8-3 15,-11 8 0-15,-12 12-5 16,3 5 0-16,3 0-5 16,-2 0-7-16,15 14-8 15,0 0-12-15,4 0 11 16,0 2-2-16,6-1 8 15,19 2 9-15,2 3 1 16,0-4 0-16,-6 4 1 16,6-1 2-16,-11 1 15 15,-1-5 1-15,-5-3-9 0,-6 2-1 16,-4 1-3-16,0-1 1 16,0 6 0-16,-16-8 6 15,-15-3-13-15,-7-1 0 16,-7-8-72-16,-1 0-49 15,-1-17-142-15,0-20-265 16</inkml:trace>
  <inkml:trace contextRef="#ctx0" brushRef="#br0" timeOffset="17406.04">11188 148 723 0,'0'0'167'0,"0"0"-82"15,0 0-19-15,0 0-20 16,0 0-3-16,0 0-33 0,2-21-10 16,13 21-31-16,6 0-125 15,-2 0-454-15</inkml:trace>
  <inkml:trace contextRef="#ctx0" brushRef="#br0" timeOffset="17723.62">11725 205 803 0,'0'0'166'16,"0"0"-110"-16,0 0-3 0,0 0 1 16,0 0 5-16,0 0-31 15,0 0-23-15,9 14-4 16,6 10 0-16,-2 10 4 15,1 13 3-15,-5 10 10 16,-7 1-8-16,-2 2 5 16,0-4-9-16,0-10 6 15,0-6-9-15,0-12-2 16,0-8-1-16,0-10 0 16,0-10-8-16,16 0-43 15,-1-3-71-15,-1-34-7 16,1-4-64-16,-7-10-161 15</inkml:trace>
  <inkml:trace contextRef="#ctx0" brushRef="#br0" timeOffset="17899.91">11705 447 721 0,'0'0'187'16,"0"0"-116"-16,0 0-9 15,0 0-14-15,0 0-10 16,0 0-38-16,71-23-2 15,-21 9 0-15,-6 2-41 16,3 9-81-16,-5 3-56 16,-11 0 13-16,-2 0 65 15,-16 10-96-15</inkml:trace>
  <inkml:trace contextRef="#ctx0" brushRef="#br0" timeOffset="18721.23">12040 465 62 0,'0'0'394'0,"0"0"-295"0,0 0-33 15,0 0 19-15,0 0 21 16,0 0-1-16,10-18-25 16,-1 2-33-16,-7 0-11 15,0-1-1-15,4 4 1 16,-6 0-5-16,0-3 1 16,0 5-14-16,-12-1-9 15,-5 6-5-15,-4 3-2 16,3 3-4-16,-1 3-12 15,-2 21-13-15,3 6 4 16,7 6 9-16,5 2 5 0,-1 4 9 16,7-4-4-16,0 0 2 15,9-8 1-15,11-6-3 16,-5-3 6-16,8-12-5 16,-6-9 6-16,1 0-4 15,5-19 2-15,-6-18 16 16,6-4-3-16,-7 0-11 15,-3 1 1-15,-9 5 3 16,-4 1-5-16,0 13 4 16,0 6-2-16,0 14-1 0,0 1-3 15,0 0-1 1,0 18-9-16,-2 6-19 0,2 10 17 16,0-4 8-16,0-2 0 15,0 0 3-15,4-8 0 16,8-8 1-16,-1-5-4 15,0-7 4-15,0 0 5 16,7-9-3-16,0-17 20 16,2-6-9-16,0 1-2 15,-2-4-8-15,-5 7-3 16,-7 4-1-16,2 9-1 16,-8 10 4-16,0 5-4 15,0 0 0-15,0 3-19 16,0 21-2-16,2 15 7 0,2 3 15 15,3 0 1-15,-1-4 1 16,8-10-1-16,-3-12-3 16,-5-6 3-16,6-10 6 15,-1 0 5-15,5-10 5 16,1-19 15-16,12-15 4 16,-4-1-27-16,-5 1-5 15,0 3-2-15,-11 12 4 16,-2 11-1-16,-5 9-4 15,-2 9 5-15,0 0-5 16,0 14-3-16,0 16-11 16,0 8 3-16,0 1 11 15,4-3 2-15,7-8-2 0,3-12-5 16,-1-2-13 0,1-11-15-16,3-3-18 0,8-3-2 15,0-26-60-15,-3-4-144 16,5 3-13-16</inkml:trace>
  <inkml:trace contextRef="#ctx0" brushRef="#br0" timeOffset="19186.96">12735 313 599 0,'0'0'113'0,"0"0"-15"15,0 0 40-15,0 0-38 16,0 0-22-16,0 0-18 0,-16-35-16 15,14 35-16 1,-2 0-19-16,-6 19-9 0,4 8-8 16,1 8-1-16,3 7 5 15,2 1 0-15,0 3 1 16,0-5 3-16,16-5-7 16,-1-9-3-16,8-10-9 15,-1-10 0-15,12-7-5 16,-1 0 8-16,0-21 8 15,3-9-1-15,-3-3 0 16,-4-6 9-16,-4 3 0 16,-10 1 0-16,-10 6 0 15,-5 6 2-15,0 6-1 16,-9 9 5-16,-6 6 2 0,-6 2 0 16,1 6-8-16,3 21 1 15,-2 10-1-15,15 4 2 16,4 5-1-16,0-2 2 15,14-5 1-15,5-9 2 16,13-4 4-16,-1-12-6 16,0-10 0-16,0-4-1 15,-2-10-3-15,0-20-18 16,0-6-70-16,-8 1-239 16</inkml:trace>
  <inkml:trace contextRef="#ctx0" brushRef="#br0" timeOffset="22603.26">13851 433 532 0,'0'0'128'0,"0"0"-30"0,0 0-18 16,0 0 11-16,0 0-36 16,0 0-10-16,0 0-12 15,0-48-9-15,0 26-9 16,0-6-9-16,0-5 12 16,0 1 2-16,0 5 7 15,0 6 10-15,0 11-16 16,0 6 0-16,0 4-10 15,0 0 8-15,0 0-9 16,0 0-4-16,0 30-4 16,0 23-2-16,0 29-1 15,14 21 1-15,-1 11 0 16,3-1 2-16,-3 0-2 16,-4-8 0-16,-4-11 0 0,-5-12-7 15,0-20-18-15,0-18-3 16,2-18-8-16,-2-14 18 15,9-10 0-15,2-2-1 16,5-10-19-16,11-22 7 16,4-14 29-16,0-10-3 15,-2-4 3-15,-10 4 2 16,-7 5 0-16,-12 9 1 16,0 3 0-16,-14 2 1 15,-15 7 3-15,-13 7 0 16,-5 8 4-16,-8 9-9 15,-1 6-4-15,9 0 2 0,9 0-3 16,18 0 2 0,11 0 1-16,9 0 2 0,0 0 0 15,0 0-3-15,9 0-3 16,20-6-3-16,12-8 8 16,5-8 1-16,1-10 0 15,4-4 0-15,-2-4 1 16,-9 1 1-16,-9 9-2 15,-8 6 2-15,-15 8 2 16,-8 4-3-16,0 4 2 16,0 0 8-16,-4 6 1 15,-11 2-4-15,1 0-8 0,1 0-1 16,9 4-6-16,-4 0 2 16,8 2 0-16,0 2 1 15,0-4 1-15,0 2-2 16,8-1 3-16,3-5 1 15,5 2 1-15,-1-2-5 16,1 3 5-16,-3 1 4 16,-2 6-4-16,-2 4 0 15,2 6 2-15,0 4-2 16,-4 5 1-16,4-4-1 16,-2 4 3-16,-3-6 0 15,-1-6-3-15,4-6 0 0,-5-8-4 16,5-3 8-1,3 0-2-15,1 0-1 16,3-26-1-16,1-10 8 0,-1-7-1 16,-3-3-3-16,-3 8-2 15,-8 6-1-15,-2 12 1 16,0 12 5-16,0 6-4 16,0 2 4-16,0 0-3 15,-8 14-4-15,2 11-3 16,-1 4-3-16,7 1-4 15,0 1 9-15,7-3-3 16,11-3 0-16,5-1 1 16,-4-8-2-16,6-8 4 15,-7-8-3-15,-3 0 2 0,1-10-2 16,-7-13 8-16,-5-6-2 16,-4 0-2-16,0 2 4 15,0-1-4-15,-20 2 0 16,-2 7-1-16,2 5-5 15,-1 8-6-15,11 6-7 16,1 0 16-16,7 0-25 16,2 0-7-16,0 0 24 15,0 0-2-15,15 0-8 16,12-1 13-16,2-3 8 16,2-2 0-16,0 3 7 15,-2 3-5-15,-6 0 3 16,-6 3 12-16,-3 15-5 0,-10 4 9 15,5 4 5-15,-7-2-3 16,-2 0-7-16,0-10 6 16,0-6-18-16,0-2 6 15,0-6-2-15,0 0-4 16,2 0-2-16,6-24 4 16,-2-5-6-16,7-6-11 15,3-1-5-15,-1 10-2 16,6 6-1-16,-4 7-2 15,-1 13 19-15,-3 0 0 16,-1 0 1-16,-4 15-4 16,3 7 5-16,-6 2 5 15,4-1 2-15,-7-4 3 0,-2-9 8 16,0-4-5 0,2-6-12-16,3 0 6 0,-5 0 5 15,2-10 15-15,4-18 4 16,8-4-27-16,-1-2-4 15,12 8-2-15,-7 8-14 16,7 14 10-16,-6 4-6 16,-5 4 11-16,-1 22-2 15,1 6-3-15,-5 4 6 16,-7 2 2-16,-2-6-2 16,0-5 1-16,0-10-1 15,0-3 2-15,0-12-2 0,0-2-29 16,0 0-151-16,15-18-262 15</inkml:trace>
  <inkml:trace contextRef="#ctx0" brushRef="#br0" timeOffset="23372.59">15539 645 714 0,'0'0'169'0,"0"0"-126"0,0 0 9 15,0 0 3 1,94-134-14-16,-74 90-9 0,2 4 10 16,-13 6-12-16,-2 4-5 15,-7 7-8-15,0 7-10 16,0 6-2-16,-11 5 5 15,-5 5-9-15,-2 0-1 16,-2 4-4-16,4 14-15 16,12 7-4-16,4 0 12 15,0 4 2-15,2 0 1 16,18-3 7-16,7 2 1 16,9-8-4-16,-5 1 4 15,0-7 2-15,-2-2-1 16,-6 2 1-16,-6 2 0 0,-11-5-4 15,2 1 4-15,-8-2-5 16,0 5 6-16,-25 0-3 16,-4-4 0-16,0-4-34 15,2-7-20-15,12 0 22 16,1-5-1-16,12-16-34 16,2-3 4-16,0 0-13 15,29 4 1-15,0 0 20 16,9-6 28-16,-3 2-10 15,8-6 1-15,-3 2 16 16,-2 0 10-16,-7 2 10 16,-13 4 2-16,-7 5 14 15,-11 1 28-15,0 3 34 0,0 0 27 16,-11-4-19-16,-2 0-38 16,-1 2-19-16,-1-2 1 15,8 7 8-15,0 6-15 16,5 3-2-16,2 1 8 15,0 0-19-15,0 0-10 16,0 23-10-16,0 15 10 16,0 13 11-16,0 11 8 15,13 1-4-15,3 1-1 16,-3-6 4-16,-1-9-11 16,1-10-1-16,-7-13-6 15,6-10 0-15,-6-16-1 0,7 0-1 16,3-5-69-16,3-18 0 15,-4-18-54-15,-11-3-174 16</inkml:trace>
  <inkml:trace contextRef="#ctx0" brushRef="#br0" timeOffset="23541.88">15880 439 931 0,'0'0'91'0,"0"0"-53"15,0 0 1-15,0 0-15 16,0 0-15-16,0 0 3 16,147-36-12-16,-103 26 0 15,-1 6-58-15,-3 0-115 16,-9 0-278-16</inkml:trace>
  <inkml:trace contextRef="#ctx0" brushRef="#br0" timeOffset="24638.58">16511 507 794 0,'0'0'57'15,"0"0"-9"-15,0 0 9 16,0 0-26-16,0 0 1 16,0 0 3-16,-31-58-14 15,15 50 6-15,-6 2 3 16,2 6-17-16,-9 0-13 16,0 9-8-16,-5 23 3 15,5-3 2-15,11 5-3 16,3-1 6-16,11-4-2 15,4 3-4-15,0-3 4 16,4-3 2-16,19-6 0 16,-2-11 1-16,6-9 0 15,2 0 4-15,0 0 2 0,2-26 4 16,5-12 17-16,-7-7-6 16,-7-3-5-16,1-1-12 15,-12 8 6-15,-5 8-4 16,-6 11-7-16,0 10 4 15,0 12 1-15,0 0-5 16,0 4-2-16,-2 24-16 16,0 10-16-16,2 4 18 15,0 0 6-15,12-9 4 16,7-8-2-16,6-2 0 16,-5-12 5-16,9-5 2 15,0-6-2-15,7-10 2 0,-1-26 1 16,-4-6 3-1,-4 0-3-15,-6 2 1 0,-15 6 3 16,-6 1-3-16,0 10 1 16,-14 11 3-16,-5 7-5 15,-6 5-12-15,5 0 2 16,-3 11-23-16,10 3 1 16,7-2 5-16,6-3 12 15,0 0 7-15,0-1 0 16,6-2 2-16,12 0 4 15,2 2-3-15,-2 1 5 16,-1 2 1-16,4-1 0 16,-7 1 5-16,-6 0 5 15,3 7-3-15,3 2-7 16,-1 3 3-16,3 4-1 0,-5 2-3 16,2-4 0-16,-4-3 0 15,2-5 1-15,3-15-1 16,1-2 0-16,-2 0 0 15,12-15 0-15,-3-14 3 16,3-10 8-16,-6-5-8 16,0-4 2-16,-11 0 2 15,0-7-2-15,-8-3 0 16,0-4 4-16,-10 4-6 16,-5 10-6-16,3 16 2 15,6 16-5-15,-5 8 2 16,9 8-3-16,0 0-3 0,2 0 7 15,-5 0 0-15,5 24-4 16,0 8 1-16,0 14 4 16,0 3 2-16,9 6 2 15,6 1 6-15,-1 2 0 16,-1-3-6-16,3-9-1 16,-3-6 0-16,5-7 0 15,2-11-1-15,-4-10 3 16,2-7-6-16,-3-5-5 15,3-12-22-15,4-18-19 16,-6-5-175-16,-3-6-197 16</inkml:trace>
  <inkml:trace contextRef="#ctx0" brushRef="#br0" timeOffset="24901.02">16908 331 775 0,'0'0'173'0,"0"0"-163"15,0 0-5-15,0 0 5 16,0 0 14-16,143 9 20 16,-95-9-26-16,4 0-12 15,-15 0-1-15,-3 0-3 0,-12 0 0 16,-8 0 5-1,-3 0-3-15,-9 0-4 0,-2 0 0 16,0 0 0-16,0 0-38 16,-16 2-66-16,3 5-162 15</inkml:trace>
  <inkml:trace contextRef="#ctx0" brushRef="#br0" timeOffset="30577.14">17944 156 166 0,'0'0'589'0,"0"0"-484"15,0 0-39-15,0 0-28 16,0 0-9-16,0 0-3 0,0 145 10 15,0-86-12-15,0 4-2 16,9-5-8-16,-4-5 9 16,-1-14-21-16,1-13 4 15,-1-10-4-15,-2-8 2 16,5-5-8-16,-3-3-14 16,1-3-80-16,0-23-101 15,-5-4-206-15</inkml:trace>
  <inkml:trace contextRef="#ctx0" brushRef="#br0" timeOffset="30990.9">17797 453 794 0,'0'0'103'0,"0"0"-88"0,0 0 3 15,0 0 16-15,0 0 4 16,149-64-7-16,-99 52-10 15,-6 0-7-15,-11 3-8 16,-6 5 4-16,-13 4-7 16,-12 0-2-16,-2 0 1 15,0 13 2-15,0 13 1 16,0 6-4-16,0 6 24 16,2 3-11-16,7-8-14 15,-3-3 5-15,8-10-3 0,1-10 1 16,4-6-3-16,-1-4 0 15,-1 0 0-15,1-19 4 16,2-12 1-16,-4-7 0 16,-10-3 8-16,-1 2-2 15,-5 4 1-15,0 6 29 16,-23 7-8-16,-3 5-12 16,-1 9-21-16,5 8 8 15,-1 0-8-15,8 4-23 16,9 23-52-16,0-5-47 15,6-2-57-15,6-8-163 16</inkml:trace>
  <inkml:trace contextRef="#ctx0" brushRef="#br0" timeOffset="31790.5">18687 527 662 0,'0'0'44'16,"0"0"-8"-16,0 0 76 15,0 0-25-15,0 0-7 16,0 0-13-16,42-48-10 0,-24 24-18 15,-5-1-23-15,-2-2-3 16,-9 7 4-16,-2 0-1 16,0 2 1-16,-2 6 0 15,-11 6-14-15,-3 6 3 16,-1 0-8-16,-6 1 2 16,8 22-7-16,-1 0-16 15,3 6 2-15,13-1 12 16,0 2-5-16,0 0 6 15,15 0 5-15,8-3-1 16,8-8 3-16,0-6-1 16,2-13 2-16,5 0-3 15,1-8-1-15,-6-21 4 0,-2-5 2 16,-4 2 1-16,-10-1 0 16,-1 6-2-16,-7 3 2 15,-5 3 5-15,3 5-7 16,-7 9 6-16,0 5-7 15,0 2 0-15,0 0-1 16,2 8-4-16,0 18-17 16,1 10 19-16,8 2 2 15,0 2 2-15,-2-10 2 16,4-4-2-16,-2-10-1 16,1-11 1-16,-6-5 1 15,5 0-1-15,7-19 4 0,7-11 12 16,2-3-7-1,-3-1-4-15,-4 1 2 0,-4 8-8 16,-5 8 7-16,-7 9-2 16,-4 8-5-16,0 0 1 15,0 0-1-15,0 13 0 16,0 14-8-16,2 11 8 16,5-1 1-16,-2-4 1 15,8-5-1-15,0-8-1 16,1-4 2-16,1-7-4 15,-3-8-1-15,3-1 3 16,3 0 0-16,5-14 0 16,-2-7-7-16,4-4-76 0,4 5-29 15,-4 4-197 1,-8 7-203-16</inkml:trace>
  <inkml:trace contextRef="#ctx0" brushRef="#br0" timeOffset="32405.52">19583 573 499 0,'0'0'109'0,"0"0"-62"15,0 0 74-15,0 0-28 16,0 0-20-16,0 0-20 16,62-13-20-16,-58-6-11 15,4 1 11-15,-6 0-7 16,-2 4 2-16,0-1 2 0,0 0 5 15,-16 5-22-15,-7 6 4 16,4 4-13-16,-8 0-3 16,0 4-1-16,7 12-7 15,-2 7 5-15,6-2 0 16,10 2 1-16,-3 0-3 16,9-3-1-16,0 2 2 15,0-3-2-15,11 1 2 16,6-5 2-16,1-4-1 15,7-8-2-15,2-3 4 16,2-10 0-16,-2-20 7 16,2-5-3-16,-8-8 2 15,0 1 6-15,-8-9-7 0,-6 0-1 16,-7-9 10 0,0-5 2-16,0 1-10 0,-2 7-1 15,-12 4-2-15,-1 13 0 16,5 16 1-16,6 12-4 15,2 8 0-15,2 4-2 16,0 0 2-16,0 4-5 16,0 24-6-16,0 18-1 15,0 14 3-15,0 12 9 16,0 8 7-16,4 0-7 16,8 3-1-16,-6-11 1 15,5-14 2-15,1-10 5 0,1-17-3 16,-7-9 3-16,3-12-7 15,1-8 0-15,-4-2-3 16,5 0-12-16,1-14-83 16,-2-17-10-16,9-3-245 15</inkml:trace>
  <inkml:trace contextRef="#ctx0" brushRef="#br0" timeOffset="32571.8">19921 623 100 0,'0'0'639'0,"0"0"-590"15,0 0 25-15,0 0 20 16,0 0-38-16,0 0-46 0,0 0-10 16,-6 0-174-16,-17-12-585 15</inkml:trace>
  <inkml:trace contextRef="#ctx0" brushRef="#br0" timeOffset="46920.1">1950 1700 645 0,'0'0'150'0,"0"0"-77"16,0 0-1-16,0 0-6 15,0 0-6-15,0 0-24 16,0 0-10-16,0 0-9 16,0 0-5-16,2-4-4 15,-2 4-6-15,7 0-1 16,8 0 1-16,8 0-2 16,10 4 7-16,9 4-4 0,10-2-3 15,6-1 3-15,4-5 0 16,1 0-4-16,-1 0 1 15,-2 0 0-15,-8 0 0 16,-10 0 0-16,-9 0-12 16,-10 0-1-16,-13 0-3 15,-5 0 5-15,-2 0 4 16,-3 0 7-16,0 0-1 16,0 0-5-16,0 0 0 15,-14 0 2-15,-6-7-21 16,-4-5 9-16,-1 0 4 15,5-2-4-15,-3-1 0 0,4 0 9 16,1-2 7 0,2 3 0-16,0-1 2 0,3 1 1 15,2 2 3-15,0 0 8 16,2 4 14-16,0-1 0 16,2 4-8-16,5 2 15 15,0 0 0-15,0 3-11 16,2 0-4-16,0-2-9 15,0 2-1-15,0 0-5 16,0 0-3-16,0 0-1 16,0 0-1-16,0 0-6 15,0 12 2-15,20 8 4 16,6 8 3-16,6 2-3 0,4 0 2 16,-1 0 0-1,9-5-2-15,-5-8 0 0,-4-5 1 16,-10-8 0-16,-10-2 0 15,-4 1-1-15,-6-3 2 16,2 0 0-16,-3 0 0 16,-4 0-1-16,0 0 8 15,0 0 0-15,0-3 17 16,-6-3-23-16,-17 3 0 16,-2 3 7-16,-12 0-8 15,-8 2-2-15,0 17-5 16,1 6 5-16,8 0-5 15,7 6 2-15,7-4 1 16,6-3-3-16,8-3-18 0,3-8-42 16,5-1-31-16,0-10-15 15,7-2-78-15,20 0-167 16</inkml:trace>
  <inkml:trace contextRef="#ctx0" brushRef="#br0" timeOffset="47438.91">3227 1463 898 0,'0'0'63'0,"0"0"-47"15,0 0 29-15,0 0-10 16,0 0-21-16,0 0-12 15,-22 53 7-15,22-9 10 16,0 6 2-16,5 4-6 16,3 2-1-16,-1-6-3 15,-1-4-5-15,0-11-3 16,-2-9-3-16,-4-8 2 16,2-10-2-16,-2-6 0 15,0-2 0-15,0 0-3 16,0-4-1-16,0-20-49 15,-2-15-15-15,-10-3 44 16,1-8 8-16,-2-4 8 0,-5 1 8 16,2 6 0-16,1 5 5 15,4 6 11-15,-1 6 9 16,4 4 17-16,1 6-5 16,1 5 4-16,3 4-8 15,3 1-10-15,0-3-12 16,0 0-3-16,18-4-8 15,11 2 1-15,4 1-2 16,5 5 0-16,1 3 0 16,0 4-2-16,-1 2 3 15,-5 0-6-15,-1 0-10 16,-8 14-69-16,-5 8-22 0,-15 9-93 16,-4-2-167-1</inkml:trace>
  <inkml:trace contextRef="#ctx0" brushRef="#br0" timeOffset="48641.88">3212 1680 746 0,'0'0'186'16,"0"0"-143"-16,0 0-9 16,0 0-5-16,0 0-21 15,0 0-4-15,91-21-1 16,-39 8-3-16,-2 1 0 0,-2 2 1 15,-8 2-3-15,-9 2-5 16,-9 4 7-16,-9 2 0 16,-8 0 0-16,-5 0-1 15,0 5-3-15,0 14 4 16,-7 8 7-16,-6 2 1 16,-1 2 2-16,6-2-3 15,3 0 1-15,5-5-8 16,0-6 2-16,0-4-1 15,11-5-1-15,9-9 1 16,3 0 0-16,6 0 0 16,2-14 3-16,0-9-3 15,-2-7 4-15,-9-1-4 16,-6-1 6-16,-10 0 1 16,-4 0 9-16,0 4-1 0,-16 2 0 15,-8 8 5 1,-3 8-13-16,-2 8 0 0,5 2-1 15,-3 0-7-15,6 10-5 16,6 8 0-16,11 0 2 16,4 2-8-16,0-2 6 15,19 2-2-15,15-6 5 16,2-2-1-16,4-8 2 16,2-4 1-16,3 0 0 15,-1-8 2-15,-3-11-2 16,-3-6 4-16,-14 1-2 15,-4 3 2-15,-11 6-1 0,-9 3 0 16,0 4 13-16,0 4-3 16,-2 4-8-16,-12 0-5 15,1 0-6-15,2 0-7 16,2 10 3-16,2 2 4 16,7-2-9-16,0 0 5 15,0-1 7-15,7 2-7 16,11 1 2-16,-3 0 8 15,4 2 0-15,-7-2 0 16,-1 2 0-16,-1 3 0 16,-4 0-4-16,1 4 4 15,-3 2 3-15,-2 0-3 16,4-3 0-16,0-6 0 16,-2-4 0-16,7-3 0 15,-1-5-8-15,-2-2-2 0,5 0 8 16,3 0-7-16,5-18 8 15,0-8 1-15,0 1 0 16,-8-5 1-16,-4 4 1 16,0 3 6-16,-5 9-6 15,-4 7 9-15,0 5 7 16,0 2-5-16,0 0-7 16,0 0-6-16,0 14-8 15,0 9 8-15,0 7 2 16,7 0-2-16,7 0-1 15,-1-7 1-15,1-7 5 16,-2-6-2-16,-5-8-2 0,-1-2 3 16,4 0 18-16,-1 0 12 15,9-21-8-15,3-5-8 16,0-1-11-16,-3 3-4 16,-5 6 3-16,-9 7-5 15,1 8-1-15,-3 3-1 16,1 0-4-16,3 1-10 15,3 19 3-15,2 6 12 16,7-1-2-16,0-2 6 16,6-4-6-16,5-10 3 15,0-6-1-15,4-3 2 16,-1 0 1-16,-1-21-3 16,-2-5 0-16,-7-2 1 0,-6 1 3 15,-13 1 0 1,-3 1 4-16,0 4-8 0,-10 4-4 15,-7 5-35-15,3 12-21 16,1 0-39-16,4 0-45 16,2 8-151-16</inkml:trace>
  <inkml:trace contextRef="#ctx0" brushRef="#br0" timeOffset="49438.3">4897 1752 742 0,'0'0'61'0,"0"0"-50"15,0 0 31-15,0 0 11 16,0 0-23-16,0 0 1 16,58-9-10-16,-52 2 5 15,-3 2 5-15,-3-6-7 16,0 1 10-16,0 0 3 15,0 0-4-15,0 2-15 16,-9 2-12-16,-6 6-3 16,-6 0-3-16,-1 0-10 15,-2 12-5-15,-3 14 6 16,7 0 4-16,1 4 3 16,9 1-4-16,5-4 3 0,5 0 0 15,0-3-5-15,0-7-7 16,18-6 6-16,2-5 7 15,-2-6 1-15,4 0 1 16,5-12 3-16,-3-12 2 16,-1-2 0-16,-6-6-2 15,-7 4 1-15,-8 0 3 16,-2 1-1-16,0 8 1 16,0 4-4-16,0 9-3 15,-4 6 0-15,-4 0-5 16,4 0-11-16,0 21 0 0,1 6 0 15,3 2 2 1,0-4 11-16,7 0-2 0,13-8 4 16,5-2 0-16,2-7 0 15,0-4 1-15,-4-4 0 16,2 0 0-16,-2-12 2 16,-1-12 1-16,-2-2-1 15,-4-4-2-15,-8-1 1 16,-3 6 0-16,-5 2 6 15,0 9-1-15,0 6 1 16,0 7-7-16,-11 1-4 16,2 0-5-16,0 0-4 15,2 5 3-15,3 5 9 16,4 0-3-16,0-2 0 16,0-2 0-16,4 2 3 0,9 1 0 15,1-2 1-15,1 3-1 16,-1 2 2-16,-1 5-4 15,-1 0 6-15,-1 4-1 16,-3-1-2-16,-6 2 0 16,8-3-2-16,-8 0 1 15,2-5-4-15,3-4-77 16,-1-10-63-16,8 0-17 16,4-3-163-16</inkml:trace>
  <inkml:trace contextRef="#ctx0" brushRef="#br0" timeOffset="49886.19">5552 1743 514 0,'0'0'161'16,"0"0"-89"0,0 0 77-16,0 0-52 0,0 0-42 15,0 0-21-15,-6-31-15 16,-12 31-16-16,-5 0-3 16,2 0 0-16,-2 19-1 15,5 1-5-15,5 4 2 16,6 2 2-16,2 1 0 15,5 0-1-15,0-3 0 16,0-2-7-16,14-9-7 16,4 0 6-16,2-10 4 15,4-3 7-15,5-5 0 16,3-22 5-16,1-7 4 0,-2-7-1 16,-2-5 4-1,-6-5 3-15,-10-2 12 0,-7-7-4 16,-6-3-5-16,0 5 3 15,-2 10-3-15,-13 13 0 16,4 19 12-16,4 12 6 16,0 4-30-16,-4 11-6 15,0 30-5-15,0 17 1 16,4 12-1-16,7 5 8 16,0-2-6-16,11-6 4 15,5-6-1-15,-1-13 7 16,-3-14-7-16,-1-10-5 15,-5-12 4-15,8-12-55 16,-1 0-120-16,0-21-454 0</inkml:trace>
  <inkml:trace contextRef="#ctx0" brushRef="#br0" timeOffset="50408.14">7093 1720 642 0,'0'0'119'0,"0"0"-79"15,0 0 50-15,0 0-25 16,0 0-55-16,0 0-4 16,2 72-6-16,-2-15 18 15,0 8 5-15,0 2-4 16,7-5-17-16,-1-1 10 15,-4-12-8-15,-2-8-2 16,0-13-2-16,0-12-4 16,0-12-61-16,0-4-48 15,0-20-19-15,0-25-300 16</inkml:trace>
  <inkml:trace contextRef="#ctx0" brushRef="#br0" timeOffset="50648.54">7050 1752 623 0,'0'0'118'0,"0"0"-40"16,0 0-5-16,0 0-22 16,0 0-24-16,101-108-8 15,-65 98-1-15,1 3 8 16,-1 4-16-16,-5 3-3 16,-6 0 1-16,-7 3-8 15,-12 16 2-15,-6 6-1 16,0 4 0-16,-11 4-1 0,-21-6 4 15,-5 2-2 1,-3-8-2-16,9-3 0 0,6-8-36 16,14-8-105-16,11-2-158 15</inkml:trace>
  <inkml:trace contextRef="#ctx0" brushRef="#br0" timeOffset="51705.38">7659 1698 625 0,'0'0'203'0,"0"0"-113"15,0 0-7-15,0 0-25 16,0 0-34-16,0 0-16 16,0-39-2-16,0 16 3 0,-5 3 4 15,-1 0 2-15,-3 5 3 16,0 8 10-16,-4 2-8 15,-3 5-9-15,-6 0-11 16,-5 9-7-16,0 17 3 16,3 6-3-16,5 5-1 15,13 0-1-15,6-3 6 16,0-3 3-16,12-8-1 16,5-7-3-16,3-6 3 15,1-8 1-15,-2-2 2 16,4 0 3-16,-1-20 1 15,0-6-1-15,-6-6-3 0,-5 3 1 16,-7 0-2 0,-4 7 5-16,0 6-4 0,0 6 2 15,0 7-4-15,0 3-3 16,0 0-23-16,0 13 5 16,0 9 13-16,7 2 8 15,4 4 1-15,5-6-1 16,6 0 0-16,0-8-1 15,-1-6 1-15,0-8 0 16,0 0 3-16,-3-3-2 16,1-22 4-16,4-3-3 15,-3-3 6-15,-7-1-5 16,-4-2 1-16,-9 8-4 0,0 5 13 16,0 5-10-16,-9 9-3 15,1 7 0-15,-3 0-10 16,-1 0-4-16,10 3-14 15,2 11-4-15,0 4 14 16,16 0-2-16,10-1-2 16,5 3 13-16,1-5 8 15,-4 1 1-15,7 0 1 16,-12-2 0-16,0 0-1 16,-9 0 0-16,-8-2 0 15,-6 1 2-15,0-2-2 16,0 1-3-16,-14 1 3 0,-5-6 6 15,-1 0-5 1,1-7 1-16,13 0 0 0,4 0 0 16,2-4-2-16,0-17 0 15,6-4-8-15,19-4 8 16,4-1 0-16,2 1 0 16,0 0 1-16,7 3 0 15,-4 0 2-15,0 3 18 16,-11 4 8-16,-11 5-18 15,-10 4 7-15,-2 6 6 16,0 4 7-16,0 0-13 16,0 0-14-16,-14 0-4 15,-5 0-10-15,-4 4-4 16,8 13 10-16,1-3 0 16,14 1-1-16,0 2-5 0,0-5 6 15,5 7-1 1,15-3 5-16,3 0 0 0,0 0 0 15,6 0 1-15,8 0 3 16,-6 1 0-16,-5 0 20 16,-6 0-13-16,-6-3-5 15,-14-2-2-15,0 1 3 16,-22 4-4-16,-28 2-3 16,-19-2-36-16,-11-5-89 15,-4-10-176-15</inkml:trace>
  <inkml:trace contextRef="#ctx0" brushRef="#br0" timeOffset="52788.35">2043 2479 677 0,'0'0'118'0,"0"0"-51"16,0 0 35-16,0 0-28 16,0 0-28-16,0 0-24 0,-6-17-12 15,33 15-8-15,13 2 8 16,7 0 7-16,9 0-9 15,6 0-1-15,3 7-6 16,-1-2 0-16,-4-1-1 16,-6-4 0-16,-12 0 0 15,-9 0 3-15,-12 0-3 16,-11 0-9-16,-5 0-8 16,-5 0-2-16,-22-4 5 15,-13-12-51-15,-13-2 3 16,7-6 36-16,0-4 21 15,10 5 5-15,6 2 6 16,8 5 17-16,5 4 21 16,7 3-11-16,1 4 4 0,2 3 17 15,0 2-12-15,2 0-22 16,0 0-15-16,0 0-5 16,0 0-13-16,16 9 10 15,12 12 1-15,11 2 4 16,5-4-1-16,5 3 0 15,0-5-1-15,-2-5 1 16,-7 2 4-16,-11-5-5 16,-13-5 0-16,-10-4 0 15,-4 0 1-15,-2 0 1 16,0 0 2-16,0 0 7 0,0 2 2 16,0 0 2-1,0 4-6-15,-13 6-5 0,-13 11-2 16,-13 9-2-16,1 9-3 15,-2 7 3-15,5 6-1 16,10-1-2-16,5-5-20 16,11-8-78-16,9-14-16 15,0-14-91-15,13-12-62 16</inkml:trace>
  <inkml:trace contextRef="#ctx0" brushRef="#br0" timeOffset="53454.44">3125 2370 958 0,'0'0'54'0,"0"0"-41"16,0 0 13-16,0 0-5 15,0 0-13-15,0 0-3 16,-45 92 7-16,43-50 11 15,-1 0-8-15,1-1-14 16,2-7 1-16,-4-12 2 16,2-8-1-16,2-11-3 15,0-3 0-15,0 0 10 16,0 0 22-16,0-14 19 16,0-15-29-16,0-14-19 0,0-3-4 15,6 0 1-15,15 2-4 16,6 6 3-16,2 10-8 15,4 7 6-15,-6 6 0 16,-10 10-2-16,-3 5-4 16,-8 0 0-16,1 13-2 15,-5 13-4-15,-2 8 14 16,0 0 0-16,0 0-2 16,-15-5 3-16,-1-7 4 15,1-6-3-15,3-7 1 16,3-2 1-16,9-7 2 15,0 0 1-15,0 0-1 0,0 0-5 16,0-7-6 0,11-9-9-16,14 2-2 0,6 4 9 15,5 6 3-15,-2 4 3 16,-5 0-1-16,-3 0-2 16,-6 14 4-16,-4 5 1 15,-7 3-5-15,-9 2 1 16,0-1 4-16,-7 2 2 15,-24-5 0-15,-10-4 7 16,-3-6-5-16,-3-5 0 16,-4-5 0-16,4 0-4 15,3-11 4-15,5-12-4 16,16-1-9-16,9 2-33 0,14 3-41 16,2 2-57-16,33 3-109 15,15 4-143-15</inkml:trace>
  <inkml:trace contextRef="#ctx0" brushRef="#br0" timeOffset="53936.23">3777 2563 738 0,'0'0'124'16,"0"0"-123"-16,0 0 37 0,0 0 21 15,0 0-17 1,0 0-24-16,0-31-17 0,0 12 7 16,0-6 17-16,0 4 3 15,-10-2-13-15,-1 5-1 16,-5 6-7-16,1 4-6 16,-4 8 1-16,-1 0-2 15,-1 0-5-15,-4 22 2 16,4 8-1-16,6 2-2 15,6 3 1-15,9-4 4 16,0-2-1-16,0-8 0 16,18-5-2-16,0-9 3 15,-1-5 1-15,4-2 0 16,1-4 0-16,0-18 3 16,-2-5 2-16,-1 1-1 0,-11 4-2 15,-1 5 0-15,-5 8 5 16,-2 6-2-16,0 3 0 15,0 0-5-15,0 0-17 16,0 15 6-16,6 11 8 16,8 5-2-16,1-3-26 15,8-5-30-15,-1-6-53 16,5-12-129-16,0-5-101 16</inkml:trace>
  <inkml:trace contextRef="#ctx0" brushRef="#br0" timeOffset="54404.98">4061 2444 667 0,'0'0'203'0,"0"0"-140"15,0 0 13-15,0 0-12 16,0 0-36-16,0 0-7 16,-41-9-10-16,26 9 0 15,-1 11-6-15,-1 3 0 16,5 2-5-16,1 1 0 15,5 3 0-15,6 1-3 16,0 4 0-16,0-1-2 16,17-5-3-16,8 0 6 15,2-6-2-15,2-4 3 16,2-9 1-16,2 0-1 0,3-9 6 16,0-19-5-1,-4-4 2-15,-1-3-2 0,-8-3 0 16,-4-5-1-16,-9-1 1 15,-4-2 0-15,-6 0 0 16,0 8 1-16,-16 3 8 16,1 16-7-16,3 9 7 15,5 10-3-15,3 0-6 16,0 22-10-16,2 18 4 16,2 8 6-16,0 6 0 15,2-3 0-15,13 0 0 16,3-3-1-16,-1-4 1 15,-3-5 0-15,-3-11-1 16,-5-9-2-16,0-8-10 0,-4-11-33 16,4 0-56-16,3-12-83 15,2-19-244-15</inkml:trace>
  <inkml:trace contextRef="#ctx0" brushRef="#br0" timeOffset="55157.25">4549 2354 684 0,'0'0'221'0,"0"0"-169"16,0 0-8-16,0 0-14 15,0 0-13-15,0 0-9 16,-85 50-6-16,48-33-2 16,1 2 1-16,3-4 4 0,6-6-5 15,11-3-3 1,7-2 0-16,9-4-3 0,0 0-3 15,0 0-9-15,0 0 8 16,21 0 8-16,10 2 2 16,0 4 2-16,5 5 1 15,-1 0 6-15,-4 3 3 16,3 2-11-16,-3 1 1 16,0 1 3-16,-2 0-4 15,-4-4 2-15,-3-6-2 16,-7-4 0-16,-1-4 0 15,1 0-1-15,-1-3 1 16,-1-15 0-16,-2-5 1 0,-1-4-2 16,-4 1-1-16,-4 4 1 15,-2 9 3-15,0 4-2 16,0 7 3 0,0 2 11-16,0 0-15 0,0 0-6 15,0 12 4-15,0 8 0 16,0 8 1-16,2 1-3 15,9-1 8-15,5-6-4 16,-5-7 1-16,1-7-1 16,-6-6 1-16,3-2 0 15,2 0 2-15,7-5 1 16,2-19-3-16,2-7 0 0,-2 1-1 16,-1 4 1-1,-9 9 2-15,-1 4-6 0,-7 9 6 16,1 4-4-16,-3 0 1 15,5 2-6-15,1 16 0 16,3 6 3-16,-1-1 3 16,8-3 0-16,1-6 3 15,-2-4-3-15,5-8 1 16,-3-2-1-16,4 0 2 16,1-14 3-16,-7-10-1 15,6-3 3-15,-13 1 16 16,-1-1-7-16,-7-6-1 15,0 1 4-15,-11 4-19 0,-7 10-1 16,1 13-47-16,-4 5-10 16,1 0-152-16,0 5-241 15</inkml:trace>
  <inkml:trace contextRef="#ctx0" brushRef="#br0" timeOffset="56118.98">5507 2627 624 0,'0'0'129'16,"0"0"-78"-16,0 0 15 15,0 0 2-15,0 0-27 0,0 0-25 16,48-71 4-16,-44 56-1 16,-4-3 4-16,0-3-5 15,0 1 14-15,-7 0-22 16,-17 4-10-16,-3 8-8 16,-2 8 5-16,-7 0-1 15,7 0-9-15,0 20 6 16,5 3-2-16,6 2 8 15,10-1-1-15,2 2-4 16,6 1 3-16,0-8 3 16,8 0 0-16,9-9 0 15,1-7 1-15,4-3-1 16,-2 0 3-16,9-13 2 16,0-13-2-16,3-3 0 15,-8-3 2-15,-9 4 3 0,-3-2-1 16,-10 4 12-16,-2 8-1 15,0 7-7-15,0 4-7 16,0 5-4-16,0 2-1 16,0 0-7-16,0 9-5 15,0 16 5-15,0 3 7 16,0 0-1-16,13-2-6 16,8-6 8-16,1-4-1 15,2-7 1-15,1-6 0 16,-1-3 3-16,1 0 2 15,2-13-1-15,-2-9 1 16,-8-3-1-16,-1 2 1 0,-5-6-1 16,-9 5 0-16,-2 5 0 15,0 2-3-15,0 9-1 16,-9 8-12-16,-7 0 0 16,3 0-18-16,-1 8 7 15,8 6-6-15,6-2 7 16,0-2 15-16,0 2-6 15,6-4 12-15,13 4-2 16,-3-2 3-16,-1 1-3 16,1-2 2-16,-5 3 2 15,-1-1 2-15,0 3-3 16,-6 3-4-16,3 1 1 16,-3-2-1-16,3-1-1 0,0-6-10 15,2-2-58-15,4-7-28 16,3 0-73-16,3 0-31 15,6-15-13-15</inkml:trace>
  <inkml:trace contextRef="#ctx0" brushRef="#br0" timeOffset="56521.66">6049 2484 349 0,'0'0'143'16,"0"0"-35"-16,0 0-2 16,0 0 6-16,0 0-14 15,0 0-48-15,-46-82-14 16,23 82-22-16,1 0 3 15,2 7-9-15,2 14-4 0,5 4-1 16,6 2-3-16,5-3 2 16,2 0-2-16,0-2 0 15,11-1 1-15,13-6-1 16,-1-6 1-16,1-9-1 16,5 0 2-16,-2-9 3 15,0-16 3-15,0-8 7 16,-3-1 4-16,-4-6-5 15,-2-2 11-15,-11-9-3 16,-7-7-17-16,0-1-3 16,0 1-1-16,-11 15-1 15,-3 19 2-15,3 18-4 16,9 6 1-16,-5 6-6 0,2 26-6 16,-1 14 9-1,6 11 1-15,0 1 3 0,0 0 0 16,13-4 0-16,3-4 0 15,0-6 0-15,-3-8 0 16,0-9-2-16,-6-9-33 16,4-10-64-16,-9-8-282 15</inkml:trace>
  <inkml:trace contextRef="#ctx0" brushRef="#br0" timeOffset="56874.31">7039 2539 916 0,'0'0'92'16,"0"0"-90"-16,0 0 7 16,0 0 3-16,0 0-11 15,0 0 17-15,34 138 21 0,-26-65-3 16,4 7-11 0,-8-10-4-16,-4-5-3 0,0-12-10 15,0-16-5 1,0-12 1-16,0-11-4 0,0-12-9 15,0-2-68-15,0-12-50 16,0-24-193-16</inkml:trace>
  <inkml:trace contextRef="#ctx0" brushRef="#br0" timeOffset="57135.73">7068 2526 23 0,'0'0'812'0,"0"0"-747"15,0 0-40-15,0 0 9 0,0 0-7 16,0 0-11 0,140-91-3-16,-99 88 4 0,-3 3-7 15,-3 0-6-15,-8 12 3 16,-9 11-7-16,-9 0 0 16,-9 3-2-16,0 0 4 15,-27 3 3-15,-11-5 1 16,-5 0-6-16,4-9-2 15,3-6-6-15,9-9-87 16,12 0-156-16,15-12-233 16</inkml:trace>
  <inkml:trace contextRef="#ctx0" brushRef="#br0" timeOffset="58402.92">7639 2510 685 0,'0'0'231'16,"0"0"-180"-16,0 0 14 16,0 0-41-16,0 0-13 15,0 0-7-15,-4-75-3 16,-1 52 0-16,-4-1-1 16,-4 4 1-16,-1 3 1 15,1 8-2-15,-5 9-4 16,-5 0 3-16,0 12-6 15,-4 16 2-15,0 6 4 16,4 6-1-16,13-2 2 0,5-2-4 16,5-6 2-16,0-3-1 15,22-8 3-15,0-11 0 16,3-8 0-16,-2 0 1 16,0-8 1-16,2-13 4 15,0-8 0-15,-3 1 2 16,-9 1-7-16,-1 2 8 15,-8 5 5-15,-4 8-8 16,0 6 3-16,0 3-9 16,0 3-3-16,0 0-13 15,0 0 2-15,0 17 14 16,0 5-3-16,9 0 5 16,7 0-2-16,1-3 0 0,4-1-1 15,0-9 1-15,2-4 0 16,-3-5 2-16,7 0 2 15,-2-14-2-15,-4-9 1 16,6-7-2-16,-4-2 3 16,-5-3-1-16,-5 0 3 15,-9-2-2-15,-4 12-3 16,0 4 0-16,-6 9 0 16,-12 12-1-16,0 0-4 15,2 0-3-15,3 21 0 16,11 4 4-16,2 1-2 15,0 3-5-15,15 0-2 16,14-4 4-16,7 1 1 0,0-4 5 16,2-2 2-16,-9-6-2 15,-10-1 2-15,-5-4 0 16,-14 0 0-16,0 1-5 16,0-1-5-16,-18 4 8 15,-9-4 1-15,0-2 0 16,8-6-6-16,5-1-13 15,5 0 12-15,9 0 8 16,0-16-19-16,9-3 5 16,16-12 14-16,8 0 2 15,0-4 1-15,6 1 2 0,-6 2 13 16,1 2 4 0,-12 2 2-16,-7 6-16 15,-4 2 5-15,-8 3-5 0,-3 6-2 16,0 4 2-16,0 2-8 15,-7 5-5-15,-8 0-1 16,-1 0 3-16,3 16 3 16,-1 3-1-16,3 4-2 15,7-2 2-15,4 0-1 16,0 4 1-16,0-4 1 16,6-3 5-16,10 1-4 15,-1-5-1-15,6-2 2 16,-6-1-2-16,3 1 5 0,-5 0 0 15,-3-1 0 1,-6-4-4-16,-2 6 4 0,-2-6 1 16,0 3 2-16,0-1 1 15,-14-2 10-15,-10 2-7 16,4-4-9-16,-5-2-3 16,3-2 2-16,2-1-2 15,2 0-1-15,5 0 0 16,1-9 0-16,10 0-6 15,0 2 5-15,2 5-1 16,0 0-1-16,0 2 0 16,18 0 1-16,7 0 3 15,1 0 0-15,1 0 0 16,2 0 3-16,-2 0-2 0,-3 0 3 16,5 0-1-16,-4 0 2 15,-3-7 3-15,2-4 7 16,-5-4-8-16,-11 6-1 15,1-4-3-15,-9 3-3 16,0 0-24-16,0-2-61 16,0 6-77-16,0 2-235 15</inkml:trace>
  <inkml:trace contextRef="#ctx0" brushRef="#br0" timeOffset="58537.16">8582 2498 946 0,'0'0'112'0,"0"0"-73"16,0 0 29 0,0 0-6-16,0 0-62 0,0 0-16 15,-7 0-176-15,-4 0-518 16</inkml:trace>
  <inkml:trace contextRef="#ctx0" brushRef="#br0" timeOffset="59372.59">8178 1801 470 0,'0'0'200'16,"0"0"-113"-16,0 0-18 15,0 0-6-15,0 0-31 16,0 0-14-16,0-3-6 16,0 3-12-16,0 0 10 15,0 0 9-15,16 0 26 16,2 4-15-16,8 4-13 15,1-2 8-15,2-3-8 0,2-3-12 16,5 0 1 0,2 0-3-16,0-5 0 0,2-8 0 15,-5-6-1-15,-6 1 0 16,-6 2 0-16,-7 1 2 16,-7 4 0-16,-5 3 0 15,-4 4-1-15,0 4 0 16,0 0-3-16,0 0-23 15,0 0-65-15,2 0-96 16,7 0-314-16</inkml:trace>
  <inkml:trace contextRef="#ctx0" brushRef="#br0" timeOffset="59543.89">8847 1726 813 0,'0'0'90'15,"0"0"-55"-15,0 0 41 16,0 0-24-16,0 0-19 16,0 0-17-16,0 5-16 15,0-2-16-15,0 1-119 16,0 1-227-16</inkml:trace>
  <inkml:trace contextRef="#ctx0" brushRef="#br1" timeOffset="78453.34">2915 7914 302 0,'0'0'329'0,"0"0"-260"16,0 0 34-16,0 0 0 16,0 0-50-16,0 0-8 15,0 0 2-15,0 0-4 16,-109-3 2-16,89 10-6 0,-5 7-22 15,-1 7 9 1,-6 7-12-16,-1 6-1 0,0 2 3 16,2 6-6-16,10 1-9 15,8-2 1-15,7 3 1 16,6 2-1-16,0 5-2 16,2 0 1-16,19 4 5 15,8-1-6-15,12-4 1 16,3-2 1-16,10-7-2 15,4-6-2-15,-2-6 1 16,1-5 2-16,1-5-2 16,5-4 0-16,0-3 1 15,6-7 0-15,-3-5 1 16,1 0 0-16,0 0 0 16,-7-3 0-16,-6-10 0 0,-5-3 1 15,-5 2-1-15,-6-3 0 16,-2-5-1-16,-4-2 0 15,-3-3 3-15,-8 3-1 16,-3 0 7-16,-3 0-7 16,-3-2 2-16,-3-4 13 15,-3-4 0-15,-1 0-6 16,-2 5-5-16,-3-6 1 16,0 4 5-16,0 0-5 15,0-6 1-15,0 5 0 16,-8-2-1-16,-2 2-4 15,-1 2 2-15,-5 0-3 0,-3 0 0 16,0 0-2 0,-8-5 1-16,-4 4 1 0,0-1-2 15,-3 3 4-15,3 3-2 16,-4 4-1-16,-2 3-1 16,0 2 0-16,-3 4-1 15,2 1-2-15,-3 1 2 16,2 1 0-16,-3 5-2 15,-1-1 0-15,-4 6 3 16,4 0-3-16,4 0 1 16,3 7-1-16,5 9-2 15,0 5-6-15,2 4-14 16,-2 9 0-16,8 6-12 0,7 9-29 16,12 1-86-1,4-3-65-15,0-12-234 0</inkml:trace>
  <inkml:trace contextRef="#ctx0" brushRef="#br1" timeOffset="78700.74">3202 8187 230 0,'0'0'717'16,"0"0"-639"-16,0 0-9 0,0 0-7 16,0 0-41-16,0 0-14 15,-2 106 9-15,2-53-6 16,0-4-10-16,0-4-1 16,0-13-51-16,18-14-137 15,9-18-477-15</inkml:trace>
  <inkml:trace contextRef="#ctx0" brushRef="#br1" timeOffset="80220.39">6749 5476 562 0,'0'0'134'0,"0"0"-44"16,0 0 20-16,0 0-39 0,0 0-34 16,0 0 9-16,-13-46-11 15,13 37 2-15,0 2-2 16,0-7-14-16,13 2-16 15,12-2 6-15,8-2-10 16,10 7 6-16,1 8-5 16,6 1-2-16,-8 1 5 15,-5 20-10-15,-12 7 6 16,-16 8-1-16,-9 6 0 16,-18 4-2-16,-25 3 2 15,-14-3 2-15,-3-4 4 16,2-9-6-16,4-6 1 15,21-11 1-15,13-6 1 0,11-8-3 16,7 0 4-16,2-2 4 16,0 0-8-16,22 0-1 15,25 0 0-15,13-2 1 16,9-7 3-16,3 2-3 16,-8-2-6-16,-4 4-4 15,-4-3-106-15,-5-4-63 16,-8-3-136-16</inkml:trace>
  <inkml:trace contextRef="#ctx0" brushRef="#br1" timeOffset="80786.3">7282 5243 434 0,'0'0'111'0,"0"0"-13"15,0 0 3-15,-58-118-5 16,23 97 13-16,-10-2-53 16,-6 5-9-16,-7 6-4 15,-9 2 1-15,0 8 14 16,-4 2-30-16,-6 0-10 16,4 12-4-16,7 15-3 15,5 4-8-15,10 13 0 16,9 12-2-16,11 10 4 15,8 10-5-15,12 7-1 0,11 3 1 16,0 7 1-16,29-3-1 16,13-2 0-16,14-8-3 15,9-7 3-15,15-13 2 16,6-12-1-16,9-14-1 16,3-12-2-16,-5-17-2 15,-1-5 5-15,-7-2-1 16,-10-22 3-16,-8-8-2 15,-9-3 2-15,-7-6 3 16,-13-4-6-16,-9-10 5 16,-11-5-2-16,-11-9 3 15,-7-6 3-15,0-8-1 16,0-1 3-16,-19-3-4 16,0 3-5-16,-6 8 1 15,-4 9-3-15,-8 9 4 0,-4 9-4 16,-3 11 0-16,-4 9 0 15,4 9 0-15,7 8-5 16,-6 12 0-16,3 0-22 16,-2 9-46-16,-1 17-88 15,5 2-153-15,5 0-438 16</inkml:trace>
  <inkml:trace contextRef="#ctx0" brushRef="#br1" timeOffset="81818.96">7046 8249 655 0,'0'0'101'0,"0"0"-13"0,0 0-14 15,0 0-33-15,0 0-6 16,0 0-13-16,20-86-18 15,9 72 0-15,5 4 2 16,-3 2-3-16,-9 6 4 16,2 2-6-16,-10 0-1 15,-8 4 0-15,-6 20 0 16,0 6 0-16,-20 9 1 16,-20 0 1-16,-4-1-1 15,1-5 1-15,8-9 1 16,12-8 0-16,10-6-2 15,9-6-1-15,2 1 10 16,2-5-5-16,0 0-5 0,8 0-5 16,26-3 5-1,3-7 0-15,11 0-2 0,-9 3 2 16,-5 6 0-16,-12 1 2 16,-7 0-4-16,-5 8 4 15,-10 12-2-15,0 6 2 16,-2 4 2-16,-25 2 0 15,-11-1 2-15,0-6 2 16,-9-3-5-16,0-6 5 16,1-4-2-16,3-6-5 15,5-4-2-15,9-2-14 16,14-10-63-16,10-22-105 16,5-9-270-16</inkml:trace>
  <inkml:trace contextRef="#ctx0" brushRef="#br1" timeOffset="82318.75">7322 8031 712 0,'0'0'94'0,"0"0"38"16,0 0-54-16,-96-127-29 15,72 100 5-15,-3 4-4 16,0 2 0-16,1 8-16 15,-5 5-9-15,-6 6-9 0,-7 2-9 16,-1 2-2-16,-5 22-1 16,0 8-2-16,4 8-1 15,1 13 5-15,7 11-6 16,7 10-1-16,8 9 1 16,13 5-1-16,10 6-2 15,0 2 3-15,19-6 2 16,20-8 0-16,9-11-4 15,12-16 2-15,12-8-6 16,4-17 3-16,4-14 0 16,0-16 1-16,-4 0-4 15,-5-23 5-15,-4-16 0 0,-7-10 0 16,-11-5 1 0,-11-12 3-16,-11-8 1 0,-11-10-1 15,-14-4 0-15,-2-4 2 16,-6 1 1-16,-29 4-2 15,-11 8 1-15,-10 8 3 16,-4 12-1-16,2 13-6 16,2 11 1-16,3 16 0 15,15 8-4-15,0 11-10 16,5 6-59-16,4 24-138 16,6 4-201-16</inkml:trace>
  <inkml:trace contextRef="#ctx0" brushRef="#br1" timeOffset="84468.36">7129 11337 81 0,'0'0'540'15,"0"0"-442"-15,0 0 30 16,0 0-43-16,0 0-33 16,0 0-3-16,0 0-15 0,2-26-8 15,-2 26-12 1,0 7-8-16,0 22-6 0,-11 14 10 16,-14 4 12-16,-4 8-12 15,-4-7 0-15,-4-4-10 16,6-7 1-16,5-11 3 15,12-13-1-15,8-6-2 16,6-7 2-16,0 0 9 16,0 0-4-16,0-19 1 15,0-5-9-15,15-4-7 16,10 8 4-16,-3 6 2 16,7 2 0-16,-2 10 0 15,0 2 0-15,2 0 1 16,0 0 0-16,0 0 0 15,0 7-1-15,-7-2-1 0,-2-1 0 16,-3-2-30-16,-3-2 0 16,-3 0 20-16,-1 0-4 15,-6-2 15-15,-2-7-7 16,-2-3 8-16,0-2 0 16,0-4 1-16,0 4-1 15,0 2 2-15,-4 3 2 16,-4 5 20-16,6 3 13 15,0 1 9-15,0 0-5 16,0 0-19-16,-5 0-17 16,1 26-2-16,-2 11-3 15,2 7 2-15,2 4-1 0,1-3 2 16,-3-2-6-16,2-9 0 16,-1-9-61-16,2-13-42 15,3-12-24-15,0 0-179 16,0-14-297-16</inkml:trace>
  <inkml:trace contextRef="#ctx0" brushRef="#br1" timeOffset="84989.24">7445 11255 244 0,'0'0'518'16,"0"0"-441"-16,0 0 33 0,0 0-46 15,0 0-16 1,-42-112-3-16,21 96-11 0,2-1 1 16,-6 4-7-16,-4 1 1 15,-12 5-13-15,4 5-6 16,-12 2-6-16,0 0 5 16,-7 21-2-16,-2 4-2 15,0 8 3-15,2 5-6 16,8 9-1-16,0 9 7 15,13 8-6-15,10 3-2 16,12 10-1-16,13 1 1 16,0 4 0-16,25-2 0 15,10-7 0-15,19-11-1 16,6-14 1-16,11-11 0 0,14-12 0 16,0-13-1-16,3-12 1 15,7 0 0-15,-6-20 1 16,-7-18 0-16,-8-12 0 15,-12-9-1-15,-9-2 7 16,-16-5-7-16,-20-3 4 16,-17-1-1-16,-7-4 2 15,-30-4-5-15,-21-1 2 16,-11 7-2-16,-12 12 4 16,-6 14-4-16,7 14-4 15,4 15 1-15,16 12 0 16,13 5-26-16,11 2-94 15,17 16-113-15,17 2-369 0</inkml:trace>
  <inkml:trace contextRef="#ctx0" brushRef="#br1" timeOffset="87284.1">11731 5104 696 0,'0'0'129'16,"0"0"-16"-16,0 0-27 15,0 0-28-15,0 0 2 16,0 0-14-16,-11-3-24 16,1 26 0-16,-11 3-2 15,3 9-4-15,-4-4 3 16,13-7-17-16,2-8 5 0,5-11-7 16,2-2 0-16,0-3 0 15,0 0 0-15,0 0 1 16,0 0 0-16,9 0-1 15,13-3 0-15,7-4-2 16,5 2 4-16,-5 5-2 16,-5 0 0-16,3 0-3 15,-2 15 3-15,-8 9 2 16,-3 4-2-16,-3 0-1 16,-11 0 1-16,0-5-4 15,0-2 9-15,-13-3-8 16,-12-2 5-16,3-6-2 15,-7-6 0-15,-5-4-1 0,3 0-14 16,0-18-68 0,4-14-47-16,7-12-48 0,9-4-125 15</inkml:trace>
  <inkml:trace contextRef="#ctx0" brushRef="#br1" timeOffset="87342.19">11731 5104 589 0</inkml:trace>
  <inkml:trace contextRef="#ctx0" brushRef="#br1" timeOffset="87851">11731 5104 589 0,'-46'-7'160'0,"52"5"-90"0,13 2-7 0,2 0-16 16,16-3-1-16,0 0-25 15,17-5-8-15,4-4-10 0,-3-2-3 16,-8-2 0 0,-9 2 0-16,-18 6 4 0,-11-1-2 15,-7 6 4-15,-2-2 18 16,0-2 16-16,-6-1-24 15,-17-1-16-15,-4 2 0 16,-6 0-3-16,-5 2 3 16,-4 1 0-16,-5 4 3 15,-7 0-2-15,4 0 8 16,-13 6 7-16,5 10 6 16,0 0 3-16,7 4 6 15,4 0-11-15,11 8-7 16,5 5-11-16,9 8 3 0,6 10-2 15,14 7-1 1,2 7 0-16,6 8-1 0,32 0 0 16,7-6-1-16,1-11 0 15,10-12-3-15,2-14 3 16,7-12-2-16,-1-13 1 16,6-5-5-16,1-10 3 15,-4-24 1-15,-3-11 1 16,2-7 0-16,-13-6 1 15,-15-7 1-15,-12-7 2 16,-12-8 7-16,-14 0-3 16,0 0-5-16,-18 6 2 15,-18 10 1-15,-6 14 9 16,-3 8-3-16,-5 11-6 0,-2 11-5 16,-4 11-2-16,7 9-8 15,5 0-58-15,4 17-91 16,1 12-199-16</inkml:trace>
  <inkml:trace contextRef="#ctx0" brushRef="#br1" timeOffset="88820.82">11747 5428 170 0,'0'0'113'0,"0"0"-81"16,0 0 35-16,0 0 13 16,0 0-42-16,0 0 22 15,0 0-14-15,-6-2-10 16,4 2 3-16,2 0 4 15,0 0-14-15,0 0-1 16,0 0 2-16,0-2 7 16,0 2 5-16,0 0-6 15,-5 0-3-15,5 0-6 16,-5-3-1-16,3 3-14 16,0 0-4-16,-5-5 5 15,7 5-5-15,-2-2-8 16,-2 2 3-16,2 0-3 15,-3 0 0-15,-2 0 0 0,-2 0-1 16,3 0-2-16,-3 10 2 16,-5 10 1-16,8 3 0 15,1 4-5-15,5-5 1 16,0 0-44-16,0-6-53 16,9-6-83-16,9-8-149 15</inkml:trace>
  <inkml:trace contextRef="#ctx0" brushRef="#br1" timeOffset="90455.73">11992 8097 156 0,'0'0'57'16,"0"0"-23"-16,0 0 21 15,0 0 7-15,0 0-10 16,0 0 10-16,0 0-5 16,0 0-9-16,0-2 3 15,0 2 8-15,0 0 25 16,0 0-15-16,0 0-2 16,0 0-26-16,-8 0-1 15,-13 0-25-15,-1 0-11 16,-7 16-4-16,0 12 4 15,1 6 8-15,1 8-2 0,4 3-7 16,9 1 3 0,12-3-3-16,2-4-3 0,0-7-6 15,10-8 6-15,7-6 1 16,8-8-1-16,-3-8-7 16,5-2 7-16,0-2 1 15,-3-14 1-15,-6-1-1 16,-5-4-1-16,-8-2 1 15,-5 2 5-15,0-2-4 16,-5 5 6-16,-24 8-7 16,-4 7 0-16,-9 3-1 15,2 0-4-15,1 8 2 0,10 11 0 16,14 3 0-16,11-1-57 16,4-1-98-16,2-8-58 15,31-8-289-15</inkml:trace>
  <inkml:trace contextRef="#ctx0" brushRef="#br1" timeOffset="91036.71">12155 7903 602 0,'0'0'28'0,"0"0"17"16,0 0 42-16,0 0-1 15,-121-105-17-15,77 93-15 16,-5 8-7-16,-16 4-18 16,-1 0-5-16,-13 20-2 15,4 10 11-15,2 8-10 16,5 8-12-16,8 10-1 15,9 11-9-15,13 7 3 16,9 10-4-16,16 7-1 16,13 4-2-16,0 10 3 15,33-3 0-15,14-6 0 16,20-12 2-16,8-19-1 0,17-11 0 16,1-20-2-16,4-13-3 15,3-18 1-15,2-3 3 16,1-24 3-16,-5-16 1 15,-9-12 2-15,-8-6-2 16,-19-7 5-16,-20-7 5 16,-13-7-1-16,-16-6 9 15,-13-4 3-15,0 4-1 16,-29-2-8-16,-15 3-12 16,-14 4-1-16,-9 2 3 15,-11 8-1-15,-2 10 5 16,0 11-5-16,3 13-4 15,17 14-1-15,14 10 0 16,8 12-1-16,5 0-12 16,2 26-56-16,2 16-56 0,6 10-27 15,7 5-184-15</inkml:trace>
  <inkml:trace contextRef="#ctx0" brushRef="#br1" timeOffset="93734.23">11768 11538 473 0,'0'0'131'16,"0"0"-97"-16,0 0 17 16,0 0-7-16,0 0-13 15,0 0-6-15,0 2 2 16,0-2 3-16,0 0 8 16,0 0 4-16,0 0-5 15,0 0-4-15,0 0 0 16,0 0-7-16,-10 0-6 15,-1-4-15-15,3-2 6 16,3-1 1-16,0 4 1 16,5 3 8-16,0-2-4 15,0 2-2-15,0 0-15 0,0 0-6 16,14 0-3-16,19 0 4 16,11 0 5-16,12 0 0 15,0 0 4-15,0 0-9 16,-10 0 5-16,4 0 0 15,-15 0 1-15,-6-4 0 16,-13-2-1-16,-5 2 3 16,-9-3 4-16,-2 4 7 15,0-1 24-15,0-1-17 16,0-2-6-16,-2 3 1 16,-9 1-8-16,7 3-6 15,-3 0 6-15,0 0-8 16,-4 0-4-16,5 17 1 15,-6 15 2-15,-1 8 1 16,7 13-3-16,-4 5 6 0,4 4-4 16,-5-2 1-16,-1-4 0 15,-1-10 1-15,-1-6-1 16,-1-10-5-16,1-7 0 16,1-8-46-16,0-5-15 15,6-4-5-15,-2-6-45 16,5 0-141-16,-5-4-164 15</inkml:trace>
  <inkml:trace contextRef="#ctx0" brushRef="#br1" timeOffset="94383.33">11816 11840 641 0,'0'0'138'16,"0"0"-37"-16,0 0-28 15,0 0-44-15,0 0-20 16,0 0-9-16,98-35 0 15,-35 23 1-15,10-1-3 16,-2 0-3-16,-1-7-22 16,-5 2-11-16,-17-4 9 15,-5-3 6-15,-16 2 15 16,-14-8-2-16,-11 1 10 16,-2-2 1-16,-2-4 8 15,-23-4 10-15,-4-2 5 16,0-2 8-16,-4 0 7 15,4 3 0-15,-2 7 0 0,-3 4 10 16,5 6-8-16,-2 4-3 16,-4 6-22-16,-3 6 10 15,-7 6-17-15,1 2-3 16,-6 0 3-16,2 18-4 16,-4 10 2-16,-6 6 1 15,0 10-3-15,2 9 6 16,8 10-10-16,1 14 2 15,9 15-3-15,9 6 0 16,15 1 1-16,14-5-1 16,5-10 2-16,35-9-1 15,18-11 9-15,13-11-10 0,12-8 4 16,6-15-4 0,7-14-3-16,4-14 3 0,1-2 0 15,-10-16 0-15,-7-16 1 16,-12-6 0-16,-16-3 0 15,-12-3 0-15,-15-6 3 16,-6-9 1-16,-17-19-3 16,-6-9 8-16,0-7-6 15,-22-1 2-15,-12 11-4 16,1 11 1-16,-7 9 9 16,-5 14-9-16,-1 9 6 15,1 6-9-15,3 11-2 16,1 8 0-16,5 10-17 15,7 6-42-15,6 0-77 0,2 18-64 16,5 4-223-16</inkml:trace>
  <inkml:trace contextRef="#ctx0" brushRef="#br1" timeOffset="96768.49">16538 6784 449 0,'0'0'117'16,"0"0"-56"-16,0 0 38 15,0 0 15-15,0 0-24 16,0 0-38-16,15-27-14 16,-13 12-5-16,0-7-7 15,4-3-8-15,-6 1 1 16,0-2-7-16,0 0 2 0,-8 4-2 16,-9 3-3-16,-1 4-4 15,-5 7-5-15,8 8-1 16,-5 0-1-16,-2 0 1 15,6 11-7-15,-2 10 5 16,7 5 0-16,9 4-3 16,2 6 1-16,4 0-2 15,23 3 3-15,4-4 1 16,0 5-4-16,5-1 3 16,-7-3 2-16,-9-4-7 15,-7-8-5-15,-13-5-6 16,0-2-1-16,-15-5 14 15,-20-2 6-15,-15-4-1 0,6-6 2 16,-1 0-4-16,5 0 4 16,13-20 0-16,11-6 0 15,10-4 0-15,6-6 0 16,6-2-3-16,33-2 2 16,11 4-2-16,15-3-5 15,7 5-24-15,1 3-14 16,-1-1-32-16,-12 3 9 15,-5 0 30-15,-18 3 31 16,-20 3 8-16,-15-3 0 16,-2-3 24-16,-15 0 41 15,-24-1-13-15,-5 0-8 0,0 3-3 16,1 3-4-16,1 9-3 16,-1 3-10-16,1 7 10 15,-3 5-16-15,-1 0-4 16,-6 17 3-16,6 8 1 15,-6 5-12-15,13 11 4 16,0 3-5-16,8 5 0 16,5 9-4-16,8 12-1 15,7 6 0-15,11 11 0 16,0 6 0-16,6-3 0 16,28-6 1-16,8-13 0 15,16-13-1-15,14-16 0 16,7-18 0-16,17-15 0 15,7-9 2-15,-1-23 4 16,4-26-6-16,-13-14 1 0,-20-14 0 16,-15-8-1-16,-20-7 1 15,-22-5 0-15,-16-4 6 16,-14-7 0-16,-34-3 6 16,-22 10-6-16,-14 12-6 15,-5 23 1-15,-3 23-2 16,12 23-1-16,9 13 0 15,8 7-5-15,16 18-42 16,16 20-57-16,6 6-126 16,19 1-350-16</inkml:trace>
  <inkml:trace contextRef="#ctx0" brushRef="#br1" timeOffset="100464.76">3538 7740 423 0,'0'0'62'0,"0"0"-34"15,0 0 17-15,0 0-3 16,0 0-4-16,0 0 6 15,0 0 1-15,-39 28-1 0,39-28 2 16,0 0-7-16,0 0-2 16,0 0-6-16,0 0-9 15,0 0 19-15,2 0-12 16,19-14-1-16,5-8-1 16,10-7-9-16,6-6-10 15,7-2-7-15,5-7 5 16,8-2 1-16,1 2-5 15,3 0-2-15,3 2 4 16,1 2-4-16,3 0 0 16,4 4 0-16,-4 2 0 15,-7-3 1-15,-1 3-2 0,-9-2 1 16,2 2 0 0,-2-2 0-16,-5 2 0 0,0-2 0 15,0 1 0-15,-3 6-1 16,-2-3 1-16,-1 6 0 15,-3-5 0-15,2 4-3 16,6-2 3-16,-3-1 1 16,3-2-1-16,2-2 3 15,2 2-6-15,-4-2 6 16,2 2-5-16,-5 2 2 16,-5 2 0-16,-4 2 3 15,-9 2-3-15,-4 2-1 16,-3 2 1-16,1-2 1 15,0-1-1-15,4 2 0 0,2-4 0 16,0 4 0-16,0 0 0 16,0 2-1-16,0 2 1 15,-2 0 0-15,0 0 5 16,-2-1-9-16,-4 2 8 16,8 2-4-16,0-5 0 15,3-1 1-15,3-3-5 16,6-1 4-16,1-1 0 15,3 0 4-15,3-1-4 16,2-1 2-16,-4-1-4 16,-1 2-2-16,-9 3 4 15,-7 2 1-15,-7 5 1 16,-7 4 4-16,-3 3-4 0,-5 0 4 16,-1-1 4-16,-2 0 2 15,1 2-2-15,2-4-4 16,2 0-5-16,2 0 5 15,0-2-6-15,0 4-1 16,-2 2-2-16,0 4 3 16,-4 0 0-16,-3 1 4 15,0 3-4-15,0-3 0 16,0 3 1-16,3-4-1 16,1-1 0-16,4 0-5 15,3-3 4-15,3 4 1 16,-3-2 0-16,-7 4 0 15,1 2 4-15,-7 0-4 0,0 0 0 16,0 0 4-16,0 0-4 16,-5 0-3-16,-14 0-1 15,-10 0-37-15,-2 0-5 16,4 2 11-16,0-2 8 16,0 0 12-16,-2 0 0 15,-4 0 4-15,2 0 10 16,-3 0 1-16,7 0 1 15,5 0 3-15,9 0 19 16,6 0 2-16,2 0-9 16,3 0-1-16,2 0-11 15,0 0-4-15,0 0 1 0,0 3-1 16,16 8 5 0,9-5-3-16,8 0 6 0,3-4 4 15,1-2-1-15,1 0-4 16,-2 0 3-16,-7 0-3 15,0 0-5-15,-9 0 5 16,-4 0 2-16,-10 0-4 16,1 0-1-16,-7 0-3 15,2 0 19-15,-2 0-3 16,0 0 11-16,0 0-13 16,0 0-2-16,0 0-5 15,0 0-7-15,0 10-1 16,0 20-6-16,-9 14 6 0,-7 9 4 15,-7 2 1 1,-4 1 5-16,0-5-5 0,4-7-1 16,6-8-1-16,7-10-3 15,8-6 0-15,0-5-2 16,2-8 0-16,0-1-1 16,0-6 3-16,0 1-29 15,0-1-75-15,0 0-10 16,0 0-253-16</inkml:trace>
  <inkml:trace contextRef="#ctx0" brushRef="#br1" timeOffset="101269.13">4146 6647 219 0,'0'0'423'16,"0"0"-354"-16,0 0 51 16,0 0-10-16,0 0-44 15,0 0-16-15,0-36 6 0,0 36-17 16,-3 0-20-16,3 0-10 16,0 13-9-16,0 16 0 15,0 12 0-15,0 5 0 16,0 0 3-16,0-4-2 15,0-7 0-15,3-6 1 16,-3-14-2-16,2-6-3 16,-2-7 3-16,0-2 6 15,0 0 10-15,0-9 13 16,0-17 5-16,-7-10-30 16,-10-9-3-16,-2-5 4 15,6-5-3-15,-5-3-2 16,7 9 0-16,3 8 5 15,0 12-4-15,6 12 2 16,2 7 1-16,0 7 3 0,0 3-7 16,0 0 0-16,0 0-6 15,21 10-1-15,16 19 7 16,6 3 2-16,1 2-1 16,4-2-1-16,-9-4 0 15,1-4 0-15,-9-4 1 16,-4-6-3-16,-9-3-2 15,-7-4-4-15,-4 0-61 16,-5-5-33-16,-2-2-26 16,0 0-103-16,-26 0-142 15</inkml:trace>
  <inkml:trace contextRef="#ctx0" brushRef="#br1" timeOffset="101324.23">4146 6647 542 0</inkml:trace>
  <inkml:trace contextRef="#ctx0" brushRef="#br1" timeOffset="101434.4">4146 6647 542 0,'-22'91'185'0,"19"-91"-88"0,1 0 20 15,2 0-71-15,0 0-27 16,2-3-16-16,30-17-3 16,16-10 4-16,14-2-7 15,8-6 3-15,-1 4-90 16,-11-2-72-16,-14 2-74 16</inkml:trace>
  <inkml:trace contextRef="#ctx0" brushRef="#br1" timeOffset="101720.87">4487 6268 630 0,'0'0'117'0,"0"0"-46"16,0 0 57-16,0 0-54 16,0 0-14-16,0 0-12 15,-20-14 0-15,15 14-21 16,-1 18-16-16,-6 19 0 15,3 12-6-15,5 7 9 16,4 4-14-16,0-2 8 16,18-1-8-16,11-10 0 15,3-6-4-15,5-10 2 0,3-14-1 16,5-11 1-16,6-6-56 16,-2-6-7-16,3-25-13 15,-15-8-107-15,-3-5-77 16,-16-2-303-16</inkml:trace>
  <inkml:trace contextRef="#ctx0" brushRef="#br1" timeOffset="102084.5">4776 6280 551 0,'0'0'91'16,"0"0"-44"-16,0 0 58 16,0 0-2-16,0 0-20 15,0 0-12-15,-75-51-26 16,75 51-18-16,0 0-14 15,-2 7-12-15,0 15 0 0,-3 11 5 16,5 2-4-16,0 6-1 16,0 1 3-16,18-2-4 15,6-4 0-15,5-4 3 16,5-8-3-16,-1-8 0 16,0-10 0-16,-4-6 0 15,0 0 3-15,-6-14 1 16,-8-12 2-16,-3-2 0 15,-12 2-1-15,0-2 5 16,-18 8-2-16,-18 3-4 16,-6 9-4-16,-1 8 0 0,3 0-11 15,11 22 0 1,9 7-11-16,9-2-22 16,11 4-26-16,0-7-65 0,29-10-79 15,11-6-73-15</inkml:trace>
  <inkml:trace contextRef="#ctx0" brushRef="#br1" timeOffset="102385">4763 6050 300 0,'0'0'313'0,"0"0"-241"16,0 0 44-16,0 0-19 16,0 0-63-16,0 0-29 15,-14-16 3-15,51 16 26 16,18 9 34-16,15 14-13 16,5 7 0-16,3 7-21 15,-7 12 4-15,-15 5-15 16,-22 8-21-16,-30 8 2 15,-6 9-4-15,-50-1-60 16,-17-8-164-16,-6-10-659 16</inkml:trace>
  <inkml:trace contextRef="#ctx0" brushRef="#br1" timeOffset="104134.23">3939 8349 365 0,'0'0'176'0,"0"0"-120"16,0 0 9-16,0 0 30 15,0 0-18-15,0 0 8 16,-61-13-13-16,59 13-19 15,2 0-16-15,-2 0-7 16,2 0-13-16,0 0-14 16,0 0-3-16,0 0-1 15,17 0 1-15,19 8 3 16,20-1 11-16,13 0 3 0,25-4-4 16,15 0 2-16,13-3-2 15,11 0-1-15,0 1-5 16,0 3-6-16,2 5-1 15,-11-4 1-15,-5 7-1 16,-13-3 0-16,-5-1 0 16,-7 0 1-16,-13-1 0 15,-2-1 0-15,-15 2 0 16,-8 4-1-16,-12-5 1 16,-7 1-1-16,-6 0 0 15,-2-2 0-15,-3 2 1 0,1-1-1 16,-5-5 0-1,7 3 0-15,-8-3 0 0,-4 0 2 16,-5-2-2-16,-4 0 0 16,-3 0 1-16,-1 0-1 15,0 3 0-15,6-3 0 16,5 5-2-16,3-1 2 16,4-2-1-16,3 4 1 15,-3-2 0-15,1-2 0 16,-2 2 0-16,0-2-1 15,1-2 1-15,3 3-2 16,4-3 1-16,6 0 1 16,3 0 0-16,4 0 1 15,1 0-1-15,-1-3 0 16,-3-1 0-16,-4 0 0 0,-8 4 0 16,-12-4 1-16,-4 2 0 15,-4 0-1-15,0 0 1 16,6 0 1-16,3 2-1 15,6-4-1-15,4-1-1 16,-1 2 1-16,-5 1 1 16,-5 0-1-16,-5 0 0 15,-6 2 1-15,-4-3-1 16,0 3 2-16,0 0 0 16,0 0 0-16,0 0 0 0,0 0 8 15,0 0-6 1,0-7-4-16,-8-3-5 0,-13-2-38 15,-1-5 1 1,-3-3 26-16,-1 1 7 0,-1-3-4 16,-2-2 13-16,0-2-4 15,5 2 4-15,-1 4 0 16,2 4 0-16,10 4 0 16,9 5 2-16,-2 1 13 15,6 5 11-15,0 1 2 16,0 0-18-16,0 0-10 15,0 0-1-15,0 11-1 16,0 10 2-16,17 2 1 16,5 3 4-16,5 2 0 15,9-1 0-15,-1-3 6 0,5-1 0 16,-6-9-5-16,-6-2 3 16,-3-1-1-16,-9-5-7 15,-5-2 0-15,-7 0 1 16,-4-2 1-16,0-2-3 15,0 0 6-15,0 2-1 16,0 3 0-16,0 16-1 16,-23 9-2-16,-12 14 2 15,-7 2 0-15,-5 0 0 16,1-6-3-16,4-3 2 16,5-7-3-16,14-7-1 15,4-8 1-15,15-6-2 0,0-6 1 16,4-3-7-1,0 0-30-15,0 0-17 0,0-3-39 16,0-16-119-16,-10-9-226 16</inkml:trace>
  <inkml:trace contextRef="#ctx0" brushRef="#br1" timeOffset="105056.87">4721 7820 529 0,'0'0'144'16,"0"0"-55"-16,0 0 11 15,0 0-24-15,0 0-30 16,0 0-8-16,0 13-18 16,-5 22 3-16,-6 10 21 15,3 4-9-15,-2 4-15 16,1-4-7-16,1-9-12 15,1-5 3-15,2-11 0 16,1-14-2-16,-1-6-2 16,5-4 1-16,0 0 2 15,0 0 18-15,0-4 5 0,0-26 25 16,0-12-49-16,0-6-2 16,0-6-4-16,7 2 4 15,9 5 0-15,4 3 0 16,6 10-2-16,9 7 1 15,-2 2-1-15,0 9 2 16,-11 6-1-16,-6 6-1 16,-10 4-6-16,-6 0 3 15,0 2-1-15,0 20 0 16,-4 9 6-16,-21 4 0 16,-6 3 1-16,2-3 3 15,0-10-2-15,10-4-1 16,7-9-1-16,5-6-1 0,5-4 0 15,2-2-1-15,0 0-4 16,0 0-2-16,23 0-16 16,8 0 24-16,9 0 1 15,2 0-1-15,-4 0 3 16,-2 0-2-16,-7 10-1 16,-4 8 0-16,-10 2-5 15,-9 4 8-15,-6 1-8 16,0-1 10-16,-13 1-4 15,-20-4 0-15,-10-4 0 16,-5-5 0-16,-4-4 1 16,0-4-2-16,6-4-17 15,8 0-43-15,9-20-17 16,18-13-78-16,11-2-117 0,7-1-311 16</inkml:trace>
  <inkml:trace contextRef="#ctx0" brushRef="#br1" timeOffset="105372.36">5332 7645 374 0,'0'0'371'15,"0"0"-302"-15,0 0 46 0,0 0-32 16,0 0-25-16,0 0-24 15,-91-35-21-15,66 58-10 16,0 12 5-16,-2 9 2 16,12 5 10-16,-1 10-6 15,8 7 11-15,3 2-15 16,5-2-7-16,0-8 3 16,0-7-6-16,9-9 0 15,13-10 1-15,10-9 1 16,1-7-4-16,7-13-27 15,7-3-65-15,4-2-54 16,-2-22-169-16</inkml:trace>
  <inkml:trace contextRef="#ctx0" brushRef="#br1" timeOffset="105835.1">5530 7895 756 0,'0'0'80'15,"0"0"12"-15,0 0 0 16,0 0-56-16,0 0-25 16,0 0-9-16,25-32-2 15,4 27 0-15,-5 5 5 16,-2 0-4-16,-10 0-1 16,-8 0-2-16,-4 12 0 15,0 10 2-15,-4 7 3 0,-19 3 2 16,-8-2-5-16,2-5 6 15,4-4-6-15,8-9 1 16,7-8-1-16,6-2 0 16,4-2 10-16,0 0-10 15,0 0 4-15,4-6-4 16,19-6-2-16,-1 3 0 16,5 6 0-16,-2 3 1 15,-6 0 1-15,4 0 0 16,-3 8 0-16,-7 12 0 15,-2 0 0-15,-6 2 0 16,-5 2 2-16,0-4-1 16,-9 0 3-16,-20-6 1 15,-2-2 8-15,-5-6-12 16,-2-4 0-16,5-2-1 0,0 0-36 16,8-17-50-16,7-15-125 15,9-1-147-15</inkml:trace>
  <inkml:trace contextRef="#ctx0" brushRef="#br1" timeOffset="106121.61">5679 7608 769 0,'0'0'85'0,"0"0"-13"15,0 0-20-15,0 0-23 16,0 0 10-16,135-12 8 16,-87 41-10-16,-1 8 2 15,4 7-11-15,-4 4-11 16,-9 6-1-16,-9 6-7 16,-15 4-5-16,-12 4-1 15,-2 1 2-15,-23-2-3 16,-35-2-2-16,-18-1-2 15,-26-1-133-15,-14-3-76 16,-9-4-465-16</inkml:trace>
  <inkml:trace contextRef="#ctx0" brushRef="#br1" timeOffset="107720.21">3691 8770 82 0,'0'0'372'0,"0"0"-323"0,0 0 43 15,0 0-56 1,0 0 21-16,0 0 26 0,-11-30 2 15,11 30-17-15,0 0-23 16,0 0-18-16,0 0-9 16,0 7-10-16,11 9 22 15,13 8 24-15,5 3-10 16,8-1-3-16,2 8-5 16,1 1-11-16,3 3-4 15,1 5-9-15,-2 3-3 16,1 0 4-16,-1 0-9 15,3 2 0-15,-1 0 0 16,2 2-2-16,0 4 0 16,1 0 3-16,-1 3-1 15,4 1-4-15,-4 2 2 0,3 0-3 16,-3 0 3 0,0-2 1-16,-4-2-3 0,-1-3-1 15,-2-4 1-15,3 4 2 16,6 3-2-16,-1-1-1 15,1 3 1-15,4 0 2 16,2-2-2-16,1 0 2 16,-2-4-1-16,-1-6-1 15,-10-2 3-15,-7-4-3 16,4-2 1-16,-6 5-1 16,-4-1 1-16,5 1 1 15,-5 1-1-15,-2 3-1 16,-1-1 0-16,0-4 0 0,9 0 5 15,-2-4-5-15,5-2 0 16,-1-2 0-16,1-3-1 16,-2-6 3-16,-2 0-2 15,-5-4 1-15,0 0-1 16,-8-1 0-16,0-3 0 16,-3 0 0-16,-5-1 3 15,0 0-3-15,-6-2 1 16,8 1-1-16,-3-4 0 15,1 4 3-15,3-3-3 16,-3-1 0-16,2 1 0 16,1 2 0-16,0-2 1 0,-3 1 0 15,0 1-1 1,3-3-1-16,3 1 1 0,-4 2 1 16,5-4-1-16,-3 5 1 15,4-5-1-15,-1 2 0 16,2 2 1-16,0-3-1 15,5 2 0-15,2-1 0 16,-4 0 0-16,0 0 4 16,-4 1-4-16,2-1-4 15,-1-1 4-15,-2 3 1 16,0 2 2-16,5 1-3 16,-3 3 0-16,10-3 2 15,-7 1-1-15,2 0 0 16,2-2-1-16,-2 2 1 0,2 0-1 15,-6-4 2-15,-3 0-2 16,-5-4 0-16,-6 1 0 16,-2-3 0-16,-2-2 0 15,-3-2 0-15,0-3 1 16,2 2-1-16,-4-1 4 16,5 1-3-16,-3-3-1 15,-2 0 0-15,0 0 0 16,0 0-1-16,0 2 2 15,0-2-4-15,0 3 3 16,0-3-4-16,0 0-6 16,0 2-2-16,0-2 5 15,0 0-2-15,0 0-3 0,0 0-12 16,0 0-19 0,0 0-70-16,-13 0-42 0,-8 0-122 15,-1 0 84-15,0 0-46 16,4 0 47-16</inkml:trace>
  <inkml:trace contextRef="#ctx0" brushRef="#br1" timeOffset="108107.79">6551 11726 116 0,'0'0'180'0,"0"0"27"16,0 0-85-16,0 0-8 15,0 0-5-15,0 0-22 16,-66-50-41-16,66 47-7 16,0 3-9-16,0-1-1 15,0 1 1-15,0 0-9 0,0 0-9 16,0 0 2-16,0 0 5 15,10 14 28-15,5 0-7 16,-1 4-10-16,5-1-21 16,-9-4 4-16,3 6-6 15,-1-7-2-15,-3 0-5 16,-3-6 1-16,-4-2 0 16,6-4-1-16,-4 0 1 15,-2 0 1-15,-2 0 1 16,5 0 10-16,-1-16 8 15,2-15-8-15,8-9-4 16,-3-6-6-16,2-4 2 16,1 0-4-16,-3 8-1 15,-2 8 1-15,2 10-1 16,-2 4 0-16,0 4 0 0,-2 3-2 16,-3 6 2-16,-2 0-3 15,5 6-13-15,-7 1-24 16,4 0-64-16,-2 0-101 15,-2 3-154-15</inkml:trace>
  <inkml:trace contextRef="#ctx0" brushRef="#br1" timeOffset="108511.51">4485 10291 245 0,'0'0'0'0,"0"0"-83"16,0 0-9-16</inkml:trace>
  <inkml:trace contextRef="#ctx0" brushRef="#br1" timeOffset="108970.33">4039 10385 608 0,'0'0'154'0,"0"0"-60"15,0 0-15-15,0 0-24 16,0 0-2-16,0 0 1 0,8-62 15 16,-18 53-18-1,-11 2-9-15,-6 5-28 0,1 2 1 16,-3 0-9-16,-2 9 1 15,2 20-2-15,0 7-5 16,7 6 3-16,8 6-6 16,14 0 3-16,0 0-1 15,20-3 0-15,23-7-2 16,12-12-1-16,7-11-21 16,12-15-42-16,4 0-25 15,0-9-20-15,-7-21-185 16,-13-5-295-16</inkml:trace>
  <inkml:trace contextRef="#ctx0" brushRef="#br1" timeOffset="109268.85">4502 10267 685 0,'0'0'107'16,"0"0"16"-16,0 0-28 15,0 0-33-15,0 0 28 16,0 0-1-16,-24-43-44 16,2 43-24-16,-7 0-9 15,-7 19-6-15,0 15-4 0,2 12-1 16,5 10-1-16,10 6 0 16,7 7 0-16,12-1 0 15,0-6-2-15,16-10 1 16,16-12-3-16,5-12-21 15,10-12-23-15,2-12-52 16,5-4-27-16,-3-10-156 16,-9-18-305-16</inkml:trace>
  <inkml:trace contextRef="#ctx0" brushRef="#br1" timeOffset="109800.78">4685 10423 581 0,'0'0'322'16,"0"0"-215"-16,0 0-5 16,0 0-18-16,0 0-44 15,0 0-18-15,-4 9-19 16,-14 23 5-16,-6 6 8 16,-3 3-10-16,0 1-4 15,2-1-2-15,0-7 0 16,10-8 2-16,1-12-2 15,10-8-2-15,2-6 2 16,2 0 4-16,0 0 3 16,0 0-7-16,12-12-4 15,7-5 4-15,6 6 0 16,2 2-4-16,0 6 2 0,2 3 2 16,0 0 0-16,-5 0 0 15,2 0-6-15,-3 6 6 16,-5 0-22-16,-5-3-5 15,-7-3 0-15,0 0 17 16,-6 0 10-16,0 0 3 16,0-7 5-16,0-12-4 15,-8 2-4-15,0-1 9 16,-1 4-5-16,3 5 2 16,0 6 16-16,4 3 10 15,2 0-21-15,-2 0-11 16,-2 8 0-16,-3 17-6 0,1 14 6 15,1 1 1-15,5-2-1 16,0-2 0-16,0-8-3 16,0-10-37-16,0-8-51 15,0-8-20-15,7-2-71 16,6-8-211-16</inkml:trace>
  <inkml:trace contextRef="#ctx0" brushRef="#br1" timeOffset="110050.2">4834 10268 863 0,'0'0'129'16,"0"0"-40"-16,0 0-26 16,0 0-32-16,0 0-20 15,0 0-10-15,67 46 34 16,-20-5 9-16,3 5-8 15,-8 4-10-15,-7 9-17 16,-6 2-4-16,-17 1-1 16,-12 5-2-16,-18-6-2 15,-49 0 0-15,-22-3-27 16,-19-12-165-16,0-15-284 16</inkml:trace>
  <inkml:trace contextRef="#ctx0" brushRef="#br1" timeOffset="112368.21">7503 5414 198 0,'0'0'356'0,"0"0"-295"0,0 0 25 15,0 0-3 1,0 0-8-16,0 0-12 0,-40-24-15 15,38 24-6-15,2 0-12 16,-2 0-4-16,2 0-15 16,0 0-6-16,0 0-1 15,0 0-2-15,23 0 1 16,20 5 8-16,15 0 13 16,20-3-6-16,15-2-8 15,21 0 7-15,11 2 3 16,5 3-5-16,1-2-9 15,-2 6 10-15,0-2-15 16,1 1 0-16,-5 2-1 16,-7-3 1-16,-11 2-1 15,-9-1 1-15,-7 1 1 16,-8 4-2-16,-7-1 0 0,-1 2 2 16,2-2-2-16,-2 3 0 15,3-1 3-15,7 0-1 16,-1-1-2-16,-5 1-2 15,-6-1 1-15,-9-6 1 16,-6 2-1-16,3-6-1 16,-8-1 2-16,3 0 1 15,-6-2 0-15,-4 0-1 16,-11 0 1-16,1 0 0 16,-11 0-1-16,-3 0 0 15,1 0 1-15,-2 0-1 0,2 0 0 16,-1 0 0-1,5 0 1-15,0 0-1 0,0 0 0 16,-3 5 0-16,-2-1 0 16,3-3 0-16,-8 2 1 15,-1-3 0-15,5 1 0 16,-2-1 0-16,8 3 4 16,6-3-5-16,8 0 2 15,5 0-1-15,10 0-1 16,-2 0 0-16,-8 0 2 15,-3 0-1-15,-16 0-1 16,-12 0 1-16,-4 0 0 16,-6 0-2-16,4 0 1 15,2 0 0-15,5 0 0 16,3 0 0-16,6 0 2 0,-5 0 1 16,5 0-2-16,-12 0 0 15,-1 0 0-15,-8 0 1 16,-2 0 1-16,-2 0 0 15,0 0 0-15,2 0-2 16,5 0-1-16,-1 0 1 16,4 0 0-16,3 0-1 15,-7-3 0-15,6 3 0 16,-10 0-1-16,0 0 1 16,-2-1 0-16,0 1 0 15,0 0 1-15,0 0 1 16,0 0-2-16,0 0 0 0,0 0-12 15,-2-3-30-15,-5-1-3 16,-4 1 13-16,-2-4-2 16,-3-1 1-16,-4-3 6 15,0-7 4-15,-2-3 20 16,-1-3 3-16,-1-1 0 16,6-4 1-16,2 7 3 15,5 1 1-15,3 9 13 16,1 3 8-16,4 1 11 15,3 5-2-15,0 3 1 16,0 0-18-16,0 0-9 16,0 0-9-16,0 0-13 15,5 20 10-15,15 6 3 0,9 9 0 16,2-5 2-16,2-2-2 16,1-4 1-16,2-5 0 15,-5-2 2-15,-7-5-3 16,-4-5 2-16,-6-1 0 15,-7-5-2-15,-7-1 9 16,0 0 10-16,0 0 8 16,0 7-8-16,-16 4-13 15,-18 10-5-15,-10 9 1 16,-7 5 3-16,-5 6-3 16,0 1 2-16,5-1-8 15,2-3 2-15,9-9 1 0,7-3-8 16,8-8-64-1,9-8-47-15,1-10-59 0,1 0-202 16</inkml:trace>
  <inkml:trace contextRef="#ctx0" brushRef="#br1" timeOffset="112872.14">8642 4895 590 0,'0'0'119'0,"0"0"29"16,0 0-36-16,0 0-30 16,0 0-28-16,0 0-38 15,-14 21-14-15,8 22 2 16,2 9 19-16,-1 3-5 16,3-8-16-16,-2-3-2 15,1-7 0-15,3-15 0 16,0-10-2-16,0-11-70 15,0-1-40-15,0-9-35 16,0-22-169-16</inkml:trace>
  <inkml:trace contextRef="#ctx0" brushRef="#br1" timeOffset="113118.52">8570 4846 570 0,'0'0'79'15,"0"0"37"-15,0 0-29 16,0 0-20-16,0 0-23 15,114-25-10-15,-72 37 10 16,3 11-25-16,-7 3-8 16,-9 3-6-16,-11 2-1 15,-13 3-2-15,-5 3 0 16,-7-1 0-16,-34 0 1 16,-15-2 4-16,-3-3-7 15,-4-8-2-15,10-7-14 0,12-7-65 16,18-9-45-16,11-2-96 15,12-28-248-15</inkml:trace>
  <inkml:trace contextRef="#ctx0" brushRef="#br1" timeOffset="113416.02">9195 4613 653 0,'0'0'44'0,"0"0"43"16,0 0 2-16,0 0-29 15,0 0-26-15,-131-12 12 16,94 39-21-16,4 9-2 0,2 14-4 16,4 11-5-16,10 9 7 15,8 8 3-15,6-1-8 16,3 1-1-16,0-6-8 15,20-5-3-15,9-6-4 16,13-15-3-16,8-14-3 16,3-20-3-16,14-12-71 15,-2 0-88-15,-7-28-231 16</inkml:trace>
  <inkml:trace contextRef="#ctx0" brushRef="#br1" timeOffset="113852.9">9371 4896 693 0,'0'0'53'0,"0"0"30"15,0 0-6-15,0 0-14 16,0 0-18-16,0 0-33 16,-9-86-10-16,43 81-1 15,-1 2-1-15,5 3 2 0,-7 0 0 16,-8 0-2-16,-10 14 9 16,-13 12-9-16,0 4 2 15,-19 5-2-15,-23 3 9 16,-2-2-9-16,-5-6 7 15,9-2-7-15,9-6 8 16,13-8 7-16,9-4-13 16,7-3 1-16,2-4-1 15,0-1-2-15,19-2 3 16,24 0 3-16,15 0-4 16,9-8 2-16,2-8-4 15,0-2-16-15,-9-3-67 0,-15-6-155 16,-16-7-191-1</inkml:trace>
  <inkml:trace contextRef="#ctx0" brushRef="#br1" timeOffset="114100.31">9621 4625 679 0,'0'0'78'15,"0"0"-1"-15,0 0-29 16,0 0-28-16,0 0-3 15,0 0 7-15,151 21 20 16,-99 13-3-16,-10 6-4 16,-7 12-1-16,-14 9-20 15,-15 5 2-15,-6 8-9 16,-13-1-4-16,-30 0-1 0,-17-1 4 16,-17-4 0-1,-13-5-8-15,10-11-12 0,2-17-137 16,18-14-334-16</inkml:trace>
  <inkml:trace contextRef="#ctx0" brushRef="#br1" timeOffset="115800.31">7517 8189 143 0,'0'0'507'15,"0"0"-470"-15,0 0-1 16,0 0 25-16,0 0-1 15,0 0-16-15,-25 0-22 16,25 0-8-16,0 0-10 16,19 0 6-16,20 2 23 15,7 4 4-15,12-4-8 16,19 2-7-16,12-2 3 16,15 0-9-16,10-2 1 15,13 0 0-15,12 0-3 16,5 0-9-16,7 0-1 0,3 0 1 15,-7 0 2-15,3 8-2 16,-14 0 5-16,0 2-7 16,-7-1-2-16,-1 1 6 15,-6-2-3-15,-7 2-1 16,-5-1-3-16,-12 0 0 16,-11 1 0-16,-11-2-3 15,-5 1 8-15,-8 1-7 16,-10-2 3-16,-11 1-1 15,1-4 1-15,-3 2 0 16,-7-1 1-16,5 2-2 16,-7-2 1-16,5 1 0 15,-7-5 0-15,-7 1-1 0,5 1 0 16,-2 1 1 0,-6-2-1-16,6 1 0 0,-7 0 0 15,-3-3 1-15,-1 4-1 16,-3-3 0-16,3 0 4 15,3 2-4-15,4-2 1 16,3-2-1-16,10 0 0 16,1 0 2-16,1 0-2 15,-1 0 0-15,-8 0 0 16,-9 0 3-16,-3 0 0 16,-3 0-3-16,-3 0 0 15,4 0 1-15,5 0-2 16,2 0 0-16,2 0 1 0,-2 0 0 15,-7 0 0-15,-1 0-2 16,-8 0 2-16,-4 0 4 16,0 0-1-16,0 0 3 15,-6 0-2-15,-17 0-4 16,3-2 0-16,-4-4-11 16,6-1 4-16,2-2-17 15,1-1-1-15,-1-4 5 16,-6-2-3-16,-5-5-7 15,-8-5 17-15,-2 1 9 16,2-4 2-16,-1 3 2 16,14 3 0-16,7 6 0 15,6 5 4-15,4 4 26 16,5 5 9-16,0 0-10 0,0 3-22 16,0 0-7-16,2 0-11 15,18 10 11-15,11 16 3 16,9 8 6-16,1 3 1 15,5 2-3-15,-1-3-3 16,7-1 2-16,-4-10 1 16,6-6-4-16,-2-9 2 15,-8-6-5-15,-15-3 4 16,-11-1-2-16,-14 0-1 16,-4 0 12-16,0 0 20 15,-2 3-4-15,-29 1-15 0,-18 8-14 16,-16 8-1-16,-4 11 1 15,-3 8 0-15,-1 7-1 16,-1 3-2-16,1-5 0 16,6-2-20-16,9-8-99 15,7-14-32-15,2-11-166 16</inkml:trace>
  <inkml:trace contextRef="#ctx0" brushRef="#br1" timeOffset="116300.12">8611 7548 595 0,'0'0'83'0,"0"0"28"0,0 0-21 16,0 0-41-16,0 0-25 16,0 0 10-16,-16 62 34 15,-1-18-17-15,1 5-10 16,3 2-13-16,-1-1-13 16,7 2-4-16,7-4-5 15,0-5 0-15,0-9-6 16,21-7 0-16,5-8 0 15,8-9 1-15,6-8-2 16,4-2 0-16,3 0-1 16,-3-12-35-16,-5-9-68 15,-12-4-43-15,-14-2-121 16,-13-2-176-16</inkml:trace>
  <inkml:trace contextRef="#ctx0" brushRef="#br1" timeOffset="116494.41">8541 7786 738 0,'0'0'99'15,"0"0"-11"-15,0 0-63 16,0 0-18-16,0 0-4 16,0 0 14-16,81-8-8 0,-39 4 2 15,1 0-11 1,-3-2-6-16,-7-2-26 0,-6-2-115 15,-9-4-64 1,-16-4-254-16</inkml:trace>
  <inkml:trace contextRef="#ctx0" brushRef="#br1" timeOffset="116650.63">8557 7567 117 0,'0'0'684'16,"0"0"-632"-16,0 0 36 15,0 0-54-15,0 0-32 16,0 0-2-16,127-56 0 16,-58 42-10-16,-1 0-203 15,-8-2-360-15</inkml:trace>
  <inkml:trace contextRef="#ctx0" brushRef="#br1" timeOffset="117000.27">9135 7407 615 0,'0'0'81'0,"0"0"27"16,0 0 14-16,0 0-45 16,0 0-9-16,0 0 13 15,6-26-11-15,-8 26-26 0,-18 0-30 16,-16 8-12-1,-6 20-2-15,-5 7 1 0,3 10 2 16,1 10-1-16,7 7 3 16,7 10-5-16,16 3 5 15,11-4-5-15,2-3-2 16,15-7 1-16,28-11 0 16,10-10-1-16,7-13-2 15,8-8-1-15,5-15-22 16,-4-4-44-16,-5-8-53 15,2-20-86-15,-22-10-138 16</inkml:trace>
  <inkml:trace contextRef="#ctx0" brushRef="#br1" timeOffset="117369.85">9253 7680 672 0,'0'0'92'0,"0"0"13"15,0 0-10-15,0 0-41 16,0 0-17-16,0 0 5 16,-4-84-21-16,23 71-10 15,8 2-3-15,4 3 1 16,0 1-8-16,3 6 0 16,-10 1 7-16,-1 0-4 15,-12 9-3-15,-9 13-1 16,-2 9 2-16,-9 7 2 0,-20 2 4 15,-11-1 0-15,5-4-7 16,-2-5-2-16,16-6 4 16,5-9-2-16,7-8-1 15,7-4 1-15,2-3 0 16,0 0 6-16,0 0-7 16,25 0-1-16,19 0 1 15,14-16 2-15,4 2-2 16,11-5-5-16,-3 0-73 15,1-6-42-15,-6-5-116 16,-7-6-153-16</inkml:trace>
  <inkml:trace contextRef="#ctx0" brushRef="#br1" timeOffset="117634.29">9629 7149 897 0,'0'0'49'0,"0"0"47"15,0 0-4-15,0 0-39 16,0 0-52-16,0 0 6 16,45 8-2-16,24 27 31 15,12 9-9-15,-4 9-12 16,0 11-2-16,-15 4-12 16,-16 3 2-16,-15-2 1 15,-17-2-1-15,-14-1-3 16,-22-6 4-16,-32-2 0 15,-21-2-4-15,-23-3 0 0,-20-7-102 16,-17-13-142-16</inkml:trace>
  <inkml:trace contextRef="#ctx0" brushRef="#br1" timeOffset="119949.3">7931 11532 285 0,'0'0'80'0,"0"0"-67"0,0 0 5 15,0 0 44 1,0 0 16-16,0 0-1 0,0 0-3 15,-69 0 4-15,67 0-7 16,2 0-25-16,0 0-18 16,0 0-11-16,0 0-4 15,0 0 3-15,0 0-11 16,0 0 5-16,2-6-4 16,20-9 12-16,7-4 21 15,9-8-11-15,6-2-11 16,6-6-1-16,1-1-9 15,7-4 5-15,0-1-3 16,11-8-5-16,2-1-2 16,5-4-1-16,4-6 1 15,1 0 2-15,1-3 0 0,-2 1 7 16,-4 8-2-16,-3 4-5 16,-4 3-3-16,-11 8 0 15,-4 3 1-15,-5 0-1 16,5-1-1-16,-1 0 0 15,7-8 1-15,7-1 1 16,9-2 0-16,7 2-2 16,-1 4 7-16,-8 4-7 15,-10 4 1-15,-8 4 2 16,-12 2-3-16,1 1-2 16,-3-1 2-16,6-4 0 15,4-2 6-15,6-4-5 0,10 1 0 16,-1-4 7-1,-1 1-4-15,1 5 13 0,-7-4 1 16,-2 4-4-16,-2 2-10 16,-4 1 7-16,-4-1-10 15,2 1 6-15,0-4-4 16,6-2 2-16,0-1 2 16,2 2-7-16,-4-1 1 15,-6 4 0-15,-5 0 1 16,-5 1 1-16,-3 1-1 15,-6 0-1-15,-2-2-1 16,0 0 3-16,-2 2-3 16,-3-1 0-16,4 4 2 15,11-2-2-15,-2-3-3 0,7 5 3 16,-4-3 4-16,-2 3-3 16,-2 5-1-16,-5 2-3 15,-8 5 0-15,4 0 3 16,-9 5 0-16,-1-2 3 15,-1-1-2-15,1 1-1 16,1-9 0-16,8 2 1 16,1-2-1-16,-5 0 0 15,3 6-3-15,-13-1 1 16,3 6 4-16,-3 1 2 16,-6 6-2-16,-4 1 1 0,2-1-3 15,3 3 5 1,-5 1-5-16,0-1 1 0,0 2-1 15,0-2 0-15,0 2 0 16,-27 0 0-16,-11 0-3 16,-13 7 0-16,-12 12-4 15,3 3-3-15,-9-3 6 16,9 0-13-16,2-6 2 16,6 0 12-16,13 0 0 15,5-4 0-15,16-1-1 16,7-4 3-16,7-2 2 15,4 0-2-15,0-2-1 16,0 0 0-16,0 0 2 16,0 0 0-16,4 0 3 0,23 0-3 15,9 0 8-15,11-8 6 16,9-9-3-16,-1-2-8 16,3 3 1-16,-7-2-4 15,-9 6 1-15,-13 5-1 16,-4 0 0-16,-14 5 0 15,-4-1 5-15,-7 3-4 16,0 0 2-16,0 0 4 16,0 0-2-16,0 0-4 15,2 17 7-15,-2 13 2 16,0 7-5-16,0 7-4 16,0 9 3-16,-2 5 3 15,-18 9 4-15,-3 2-8 0,4 1-2 16,-6-5 3-16,11-9 0 15,1-10-3-15,9-12 1 16,4-10-1-16,0-10-1 16,0-7-2-16,0-6 2 15,0 2-8-15,-2-3-2 16,0 0-34-16,-8 0-73 16,-9-7-112-16,-15-12-625 15</inkml:trace>
  <inkml:trace contextRef="#ctx0" brushRef="#br1" timeOffset="120666.6">8589 10185 485 0,'0'0'157'15,"0"0"-70"-15,0 0 24 16,0 0-30-16,0 0-42 15,0 0 7-15,0 0-19 16,29 55 25-16,-9-13 15 16,4 7-29-16,-2 3 0 0,3 0-24 15,-8-4 2-15,-3-6-15 16,-3-10 2-16,-7-9 0 16,-4-9 0-16,2-9-3 15,-2-3 3-15,0-2-1 16,0 0-2-16,0 0 15 15,-2-11-3-15,-24-14-12 16,-5-9 0-16,-5-9 0 16,0-8-2-16,5-1 1 15,11 2 0-15,7 6-2 16,6 4 3-16,7 4 0 16,0 2 0-16,0 3 0 15,0-1-1-15,13 3 0 0,10-3-3 16,6 3 4-16,4 3-3 15,3 4 1-15,-1 4 0 16,-2 4-7-16,4 5-59 16,-10 4-29-16,-6 5 0 15,-7 0-84-15,-14 0-106 16</inkml:trace>
  <inkml:trace contextRef="#ctx0" brushRef="#br1" timeOffset="120837.88">8711 10244 736 0,'0'0'49'0,"0"0"-23"16,0 0 24-16,0 0-18 0,136-129-17 16,-89 90-15-16,-3 6-12 15,-5 1-173-15,-10 6-214 16</inkml:trace>
  <inkml:trace contextRef="#ctx0" brushRef="#br1" timeOffset="121134.32">9141 9561 749 0,'0'0'57'16,"0"0"49"-16,0 0-9 0,0 0-33 15,0 0-30-15,0 0-6 16,-98 22-3-16,82 14-10 16,8 6 4-16,3 11 4 15,5 8-4-15,0 6-5 16,15 3-7-16,22 3 2 16,5-1-1-16,0-2 1 15,1-16-9-15,-1-16 0 16,3-14-2-16,-1-18-2 15,3-6-40-15,6-20-75 0,-6-27-43 16,-5-11-130 0,-13-6-287-16</inkml:trace>
  <inkml:trace contextRef="#ctx0" brushRef="#br1" timeOffset="121520.05">9364 9656 677 0,'0'0'45'15,"0"0"57"-15,0 0 2 16,0 0-55-16,0 0-20 16,0 0-16-16,-36-7-11 15,36 33 1-15,0 6 6 16,0 3 3-16,0-2 2 16,0-5-7-16,0-3-2 15,0-9-2-15,5-11-3 0,0-3 1 16,-3-2 4-16,2 0-4 15,9 0 4-15,3-9 3 16,11-3 2-16,0 1-1 16,-1 6-1-16,1 1-8 15,0 4-1-15,2 0 0 16,-2 15 1-16,-3 11-2 16,1 4 1-16,-12-4 1 15,-9 3-1-15,-4-3 3 16,-4 0-2-16,-27-3 2 15,-13 0-2-15,-8-7-36 16,-4-9-61-16,0-7-94 16,10-1-9-16,3-27-137 15</inkml:trace>
  <inkml:trace contextRef="#ctx0" brushRef="#br1" timeOffset="121660.28">9244 9798 519 0,'0'0'122'0,"0"0"-25"16,0 0-13-16,0 0-33 15,0 0-21-15,152-113-22 16,-114 96-7-16,-3 6-1 16,-8-3-22-16,-8 4-81 15,-7-1-73-15,-10 2-121 16</inkml:trace>
  <inkml:trace contextRef="#ctx0" brushRef="#br1" timeOffset="121917.71">9371 9453 141 0,'0'0'452'0,"0"0"-380"16,0 0 46-16,0 0-21 15,0 0-34-15,0 0-21 16,9-63-7-16,13 58 0 16,14 5-16-16,8 0 12 15,14 0-1-15,2 17-7 16,10 16-5-16,-10 13-4 15,-9 10 0-15,-10 12 2 16,-22 4-10-16,-17 4-5 16,-2-1 0-16,-21-3-1 15,-20-4-82-15,-10-10-46 0,0-12-180 16</inkml:trace>
  <inkml:trace contextRef="#ctx0" brushRef="#br1" timeOffset="123984.15">7501 11944 413 0,'0'0'139'0,"0"0"-101"15,0 0-6-15,0 0-12 16,0 0-2-16,0 0 2 16,-3 0 14-16,3 0 35 15,5 0 7-15,3 0-17 0,4 3-8 16,5 1-4-16,8 2-8 15,6-1-7-15,14-3 7 16,8-1-9-16,7-1-6 16,19 0-6-16,6 0-3 15,10 0 2-15,3-6-15 16,-2-2 3-16,3 4-3 16,-1 0 1-16,-5 0-3 15,-1 2 4-15,-5 0 0 16,-6 2-3-16,4 0 1 15,-6 0 0-15,-6 0-1 16,-5 0 3-16,-6 0 1 0,-2 0-3 16,-5 0-1-1,1 0 4-15,-7 0 0 0,7 0-5 16,-1 0 7-16,3 0-5 16,0 0-2-16,10 0 0 15,-6 0 6-15,1 0-5 16,-5 0-1-16,-8 0 1 15,6 0 0-15,-4 4 1 16,-2-2-1-16,14 0 2 16,0-1-3-16,5-1 3 15,-2 0-2-15,-5 0-1 16,-8 0 0-16,-8 3 3 16,-7-3-2-16,-6 0 0 15,-2 0 1-15,5 0-2 16,1 0 3-16,13 0-1 0,-2 0-2 15,6 0 0-15,-7 0 0 16,2 0 1-16,-11 0-1 16,-9 0 0-16,-5 0 0 15,-6 0 2-15,-5 0-1 16,3 0-1-16,9 0-1 16,4-4 1-16,2 2 1 15,7 0-1-15,-5 0 0 16,-4 0 3-16,0 2-6 15,-13 0 4-15,-3 0-2 0,-6 0 2 16,-5 0-1 0,2 0 0-16,6 0 0 0,3-2 0 15,7 2-1-15,3-3 2 16,-2 3-1-16,2-3 2 16,-10 3-2-16,-8-2-2 15,-3 2 2-15,-2 0 4 16,0 0 1-16,0 0-2 15,0 0 3-15,0 0-1 16,0-2-3-16,0 2-2 16,0 0-4-16,0 0 4 15,0 0 0-15,0 0 0 16,0-2 0-16,0-4-1 16,0 0-11-16,0-5 0 15,-9 4-1-15,2-1-3 0,1-3 0 16,-3-4-30-16,-3 4 17 15,-1-6 13-15,2 7 16 16,-7-2-3-16,0-1 7 16,-7-1-10-16,6 1 12 15,-1-3-12-15,0-2 9 16,6 2-3-16,8 2 3 16,-1 1 1-16,5 3 1 15,2 3 11-15,0 6-4 16,0 0 9-16,0 1-4 15,0 0-4-15,0 0-12 16,0 0 0-16,0 1-1 0,2 21-1 16,20 6 1-1,5 3 2-15,2-1 2 0,2-4-3 16,0-9 0-16,-2 0-1 16,-2-7 0-16,-7-3 4 15,2-7-2-15,-8 0 2 16,-10 0 2-16,3 0 3 15,-7 0 3-15,0 0-2 16,0 0 0-16,0 5-4 16,-20 9-3-16,-23 5-2 15,-19 13-1-15,-21 5 2 16,-1 4-2-16,-3-2 0 16,15-4-1-16,15-5 0 15,14-6-10-15,10-5-26 16,2-2-44-16,2-7-73 0,-7-8-143 15,-7-2-451-15</inkml:trace>
  <inkml:trace contextRef="#ctx0" brushRef="#br1" timeOffset="124833.58">8871 12364 673 0,'0'0'88'16,"0"0"-18"-16,0 0 15 16,0 0-24-16,0 0-19 15,0 0-10-15,-104-44-12 16,71 44-6-16,-3 8-6 15,2 15 2-15,-2 4-4 16,12 9-1-16,4 7 0 16,6 1 2-16,14-2-7 15,0-4-4-15,12-9 4 0,19-5 0 16,7-9 0-16,6-10-4 16,1-5 8-16,-1 0-5 15,-1-12 5-15,-9-3-6 16,-14 1 5-16,-16 0-3 15,-4-1 11-15,0 2 4 16,-22 1-15-16,-14 1 0 16,-7 8-5-16,6 3-9 15,-1 0 6-15,9 0 3 16,6 0 5-16,17 3-7 16,4 1-2-16,2 1-7 15,2-1-12-15,25-1 13 16,6-1 14-16,7-2 0 0,1 3 1 15,-6 1 0-15,-6 4-3 16,-9 7 3-16,-6-1 0 16,-8 10 2-16,-6 5-2 15,0 1 2-15,-11 3 2 16,-11-6-1-16,-1-5-1 16,4-4-2-16,7-6 0 15,8-8-103-15,4-4-180 16</inkml:trace>
  <inkml:trace contextRef="#ctx0" brushRef="#br1" timeOffset="125133.09">9244 12264 439 0,'0'0'492'16,"0"0"-429"-16,0 0 1 15,0 0 27-15,0 0-31 16,0 0-19-16,-36-36-27 16,23 40 1-16,-1 22-14 15,1 9-1-15,7 12 0 16,1 8 3-16,5 0 0 16,0 1-3-16,0-1 2 15,0-7 1-15,15-10-6 16,6-8-2-16,-2-12-47 15,13-13-54-15,2-5-27 0,3 0-138 16,1-20-212-16</inkml:trace>
  <inkml:trace contextRef="#ctx0" brushRef="#br1" timeOffset="125570.78">9411 12458 648 0,'0'0'124'16,"0"0"-45"-16,0 0 3 15,0 0-20-15,0 0-22 16,0 0-7-16,-27-63-10 16,45 51-23-16,14 3 2 0,-1 3-1 15,0 6-1-15,-12 0 1 16,0 0-1-16,-11 12 0 16,-8 12-4-16,0 2 4 15,0 1 0-15,-21-1 3 16,-4-5 0-16,0 0 1 15,9-8-3-15,3-3-1 16,9-6 0-16,2-1 0 16,2-3-1-16,0 0 1 15,0 0-3-15,2 0 1 16,18 0 2-16,9 2 5 16,5 2-3-16,-3 4 6 15,0 6-7-15,-4 2 1 16,-8 2 4-16,-7-2 1 0,-10-2-6 15,-2 0 8-15,-4 0 0 16,-28 2 11-16,-17-7 3 16,0 0-15-16,-7-9-6 15,-1 0 2-15,1-2-4 16,7-18-19-16,13-8-78 16,9-9-102-16,25-1-416 15</inkml:trace>
  <inkml:trace contextRef="#ctx0" brushRef="#br1" timeOffset="125933.46">9596 12244 693 0,'0'0'125'0,"0"0"-62"16,0 0-19-16,0 0-8 15,0 0-5-15,0 0 12 16,76 35 2-16,-34 0 4 15,2 11 2-15,-1 4 13 0,-7 4-28 16,-18 3-9-16,-14 1-16 16,-4 0-2-16,-37-4-7 15,-31-2-2-15,-21-8-46 16,-7-10-136-16,-2-8-150 16</inkml:trace>
  <inkml:trace contextRef="#ctx0" brushRef="#br1" timeOffset="129383.37">12277 8899 383 0,'0'0'104'0,"0"0"-31"16,0 0-13-16,0 0-8 15,0 0-14-15,0 0-4 16,0 0-5-16,0-2 2 16,0 2 7-16,0 0-5 15,0 16 16-15,0 8 13 16,0 8-23-16,-2 6-7 16,-4 11-10-16,-1 6 6 15,1 10-1-15,-2 1-3 16,2 2-10-16,-1 0-10 0,5-2 11 15,-4-2-6-15,-1 1-1 16,-7-2 5-16,6-5-7 16,-4 4 9-16,1-3-7 15,5 2-2-15,-1-1 3 16,-2 1-6-16,2 2 0 16,-4 1-3-16,2 1 3 15,0-7-3-15,-2-6 4 16,3-4-4-16,-4-2 0 15,1 0 2-15,-3 0-2 16,1 0 1-16,-3 3-3 16,3 0 4-16,-1-1-1 0,1 1-1 15,5-5-1-15,-4-2 1 16,3-3 0-16,3-10-1 16,-3 0 2-16,7-10-1 15,-3-3 0-15,5-3-1 16,0-3 0-16,0 2 1 15,0 2 0-15,0 1 2 16,0 2-2-16,0-3 0 16,0 2 0-16,0-4-1 15,0-3 1-15,0 2 0 16,0-1 1-16,0 0 0 16,0 2-1-16,0-2 0 15,0 3 0-15,0-2 0 0,0-1 0 16,0 0-2-16,0-1 2 15,2-4 0 1,-2-3 1-16,0 0-2 0,0-2 3 16,0 0-4-16,0 0 5 15,0 0-2-15,0 0 2 16,0 0-1-16,0 0 5 16,0-11-7-16,-11-10-6 15,-4-5-12-15,-3-4 9 16,-5-4 0-16,4 4 2 15,-4 4 5-15,7 2-5 16,1 6 7-16,3 4 0 16,6 1 0-16,-1 5-1 15,5 0 1-15,-2 1 0 0,2 0 0 16,0 2-2-16,-4-2 2 16,6 5 0-16,0-1 1 15,0 3-1-15,0 0 2 16,0 0-2-16,0 0 2 15,0 0 2-15,0 0-4 16,0 0-1-16,0 0 1 16,0 17 2-16,16 8-2 15,5 0 7-15,-2 5-7 16,4-1 1-16,-3-3 2 16,0 0-3-16,0-5 1 15,-4-7-1-15,-3-5 0 16,-2-3 0-16,-4-2 2 0,0-2-2 15,-1 0 1-15,1-2 4 16,-1 0-2-16,2 0 3 16,0 0 4-16,13-6-3 15,0-18 0-15,8-10-2 16,8-8-5-16,-2 0 2 16,-6 5-1-16,2 7-1 15,-4 6 0-15,-7 2-1 16,-4 1-7-16,-3 0-29 15,-5-4-110-15,4-4-107 0,-8-7-425 16</inkml:trace>
  <inkml:trace contextRef="#ctx0" brushRef="#br1" timeOffset="129731.06">12588 9902 642 0,'0'0'130'15,"0"0"-76"-15,0 0-11 0,0 0-6 16,0 0-7-16,0 0 8 16,0 80 13-16,0-31-25 15,0 2-4-15,0 3-12 16,0-1 1-16,0-6-8 16,0-4-2-16,-4-13-1 15,-4-8-1-15,4-8-23 16,-7-8-99-16,-5-6-156 15,-9 0-329-15</inkml:trace>
  <inkml:trace contextRef="#ctx0" brushRef="#br1" timeOffset="130133.8">12412 10164 671 0,'0'0'84'15,"0"0"-77"-15,0 0 0 16,0 0 37-16,129-44-1 15,-78 32 7-15,7 0-27 16,-2-2-9-16,-5 1-11 16,-10-4-2-16,-10 1 2 15,-10 0-3-15,-5-5 7 16,-5 0-5-16,-11-4 6 16,0-2 0-16,0-1 1 0,0-2 0 15,-6 2 12 1,-7 3-2-16,-1 6-7 0,3 4 8 15,-3 8 6-15,12 0 22 16,-2 5 1-16,-1 2-15 16,5 0-27-16,-2 14-7 15,2 18 0-15,0 11 3 16,0 7-2-16,0 6 1 16,0 8-2-16,7 2 0 15,-1-2 0-15,-4-10 0 16,10-11-2-16,1-15-80 15,5-16-38-15,2-12-109 16,2-6-203-16</inkml:trace>
  <inkml:trace contextRef="#ctx0" brushRef="#br1" timeOffset="130416.25">13207 9668 524 0,'0'0'272'0,"0"0"-196"16,0 0-12-16,0 0 15 16,0 0 0-16,0 0-17 15,-75-51-22-15,63 51-20 16,-1 30-12-16,-3 14-6 16,10 14 5-16,6 7 4 15,0 4-5-15,4 4-5 0,16-1 1 16,7 1 1-1,2-10-3-15,5-8 0 0,3-18 0 16,1-14-14-16,5-20-73 16,3-3 7-16,1-24-113 15,0-26-140-15</inkml:trace>
  <inkml:trace contextRef="#ctx0" brushRef="#br1" timeOffset="130818.94">13415 9735 768 0,'0'0'56'16,"0"0"28"-16,0 0-24 0,0 0 6 15,0 0-31-15,0 0-28 16,-52 8 0-16,50 18 5 16,2 3 0-16,0-2 9 15,0-1-10-15,0-3-3 16,0-5-2-16,2-8-3 15,0-5 1-15,6-2 2 16,-4-3-4-16,0 0-1 16,7 0 3-16,12 0-3 15,-3-10 5-15,-3 0-4 16,4 1 3-16,-8 9-8 16,-4 0 3-16,2 0 0 15,2 7-1-15,1 15 1 16,-3 9 0-16,-5 8 3 0,-6-1 1 15,0 0-4-15,0-4 4 16,-2-7-1-16,-15-4-3 16,-6-9 0-16,3-6 0 15,-4-8-42-15,4 0-34 16,-3-22-61-16,10-17-125 16,-1-6-36-16,10-5-4 15</inkml:trace>
  <inkml:trace contextRef="#ctx0" brushRef="#br1" timeOffset="130968.16">13388 9858 362 0,'0'0'197'0,"0"0"-117"16,0 0-17 0,0 0 2-16,0 0-13 0,0 0 0 15,83-57-12-15,-52 54-21 16,0 1-11-16,0-3-8 16,0 1 0-16,-2-4-21 15,-2 1-115-15,-5-8-35 16,-15 1-225-16</inkml:trace>
  <inkml:trace contextRef="#ctx0" brushRef="#br1" timeOffset="131234.59">13500 9543 740 0,'0'0'105'15,"0"0"-33"-15,0 0-14 16,0 0-25-16,0 0-26 15,0 0-3-15,35-11 30 0,9 30 11 16,10 3-9-16,6 10-2 16,7 8 13-16,-3 4-19 15,-1 7-3-15,-14 2-2 16,-13 8-14-16,-22-1-6 16,-14 6 1-16,-25 0-4 15,-33 1-5-15,-15-7-123 16,-8-12-61-16,-4-16-275 15</inkml:trace>
  <inkml:trace contextRef="#ctx0" brushRef="#br1" timeOffset="134382.76">12335 5242 391 0,'0'0'3'0,"0"0"-2"16,0 0 37-16,0 0 42 15,0 0 6-15,0 0-13 16,-42-25-15-16,40 21-5 16,-2 2-7-16,2 2 17 15,-6 0-14-15,6 0-1 16,2 0-15-16,0 0-7 16,0 0-2-16,0 0-12 15,0 0-9-15,0 0 6 0,0 0-7 16,18 17 7-1,11 2 1-15,11 5 17 0,5 3-4 16,13 3-3 0,9 5 2-16,6-3-16 0,8 9 8 15,-4-3-11-15,6 1-1 16,2-2 2-16,2-1-1 16,11 2 4-16,0-3-3 15,-5-2-2-15,-8-1-1 16,-13-1-1-16,-3-4 1 15,-2-2-1-15,-3-4 0 16,5-4-4-16,3-5 4 16,-1 2 1-16,0-2 4 15,1 2-7-15,-3-2 2 0,0 0 0 16,-5 2 0-16,6 2 0 16,-3 3 1-16,-3-4 0 15,-4 4-1-15,3-2 1 16,-10 0 0-16,1-2 1 15,2 4-3-15,-3-4 2 16,9 2-1-16,6-1 1 16,1 0-1-16,-3 0 0 15,1 0 1-15,-9 0-1 16,-11-2-4-16,2 0 4 16,-11-2 3-16,2 2-3 15,2 2-4-15,1-4 3 16,3 2 1-16,8 1 0 0,2-6-1 15,-2 3 1-15,-4 0 0 16,4 1 1-16,-10-4-1 16,-3-1 0-16,-8 2 0 15,1 1 0-15,-3-4 0 16,-2 2 0-16,-2-1 1 16,-5 0-1-16,0-1 0 15,-2 3 0-15,5 1 1 16,0-3 0-16,-2-1-1 15,4 1 0-15,2-1-1 16,-2-2 2-16,-2 0-1 16,-5-3 0-16,0 2 0 0,-6-3 1 15,-8 3-2-15,3-1 2 16,-5-3 2-16,-2 2-3 16,0-2 0-16,4 0 0 15,-6 0 1-15,0 0-1 16,0 0 3-16,0 0 1 15,0 0 4-15,0-7-1 16,-14-10-7-16,-9-5-2 16,-1-4-1-16,0-2 2 15,-12-4-2-15,3-1-9 16,-8 1-5-16,3 4 12 16,5 2-8-16,0 2 3 15,8 7 7-15,7 5 3 16,5 3 0-16,4 3 6 0,7 4-5 15,2 2 0-15,0 0-1 16,0 0-1-16,0 0-11 16,0 14 1-16,15 14 11 15,14 5 1-15,13 0 4 16,1 5 6-16,1 0-5 16,6 3 1-16,-6-3 3 15,-1-4-7-15,-8-5 2 16,1-2-3-16,-14-9 1 15,-7-2-1-15,-3-8 0 16,-10-2-1-16,-2 0 3 0,0 0 0 16,-2 6 2-16,-29 2 10 15,-23 4 4-15,-8 6-12 16,-9-2-7-16,1 3 1 16,1-3-2-16,11-3 0 15,10 2 0-15,5-7 0 16,7-4-1-16,18-5-30 15,5-5-82-15,11-2-30 16,0-23-180-16</inkml:trace>
  <inkml:trace contextRef="#ctx0" brushRef="#br1" timeOffset="135102.12">14052 5293 606 0,'0'0'141'0,"0"0"-13"16,0 0-46-16,0 0-26 15,0 0-3-15,0 0-2 16,0-26-20-16,0 26-16 16,0 19-14-16,0 15 0 15,-2 12 2-15,-12 12-2 0,8 0 5 16,-5 2-5-16,-1-2-1 15,1-8 0-15,5-9-1 16,-3-13-4-16,6-9-13 16,3-12-31-16,0-5 19 15,-11-2 12-15,-6 0 8 16,-8 0-23-16,-6-14-8 16,2 0 32-16,2-1 9 15,11 3 4-15,8 7 17 16,1 3 20-16,7 2-16 15,0 0-17-15,0 0-8 16,13 0-1-16,14 0 1 0,11 0 1 16,2 0 5-1,7 0-6-15,0 0 3 0,-1 0-4 16,-5 0 5-16,-10-8-8 16,-4-5 3-16,-14-5-25 15,-13-1-30-15,0-5-24 16,-15-8-93-16,-24-7-157 15</inkml:trace>
  <inkml:trace contextRef="#ctx0" brushRef="#br1" timeOffset="135279.47">13878 5225 26 0,'-13'-16'608'0,"-1"6"-503"16,12 7 24-16,2-2-59 0,0 3-29 15,0 0-16 1,14-1-21-16,17-4 1 0,18 1 3 15,13-2-4-15,12 0 0 16,9 0-4-16,3 2 0 16,-1 4-38-16,-11 2-93 15,-17 0-136-15</inkml:trace>
  <inkml:trace contextRef="#ctx0" brushRef="#br1" timeOffset="135582.97">14710 5104 162 0,'0'0'524'0,"0"0"-435"15,0 0 4-15,0 0 10 16,0 0-43-16,0 0-6 16,-78-75-8-16,49 75-14 15,-7 12-21-15,3 22-3 16,-5 18-1-16,9 12 7 15,7 6-8-15,3 6-1 16,15-1-3-16,4-5 1 16,0-4-2-16,0-6-1 15,16-11-1-15,13-9-3 16,9-11-4-16,6-14-55 16,5-11-28-16,5-4-50 15,2-12-115-15,-10-18-208 0</inkml:trace>
  <inkml:trace contextRef="#ctx0" brushRef="#br1" timeOffset="135917.51">14866 5293 685 0,'0'0'91'16,"0"0"26"-16,0 0-33 16,0 0-15-16,0 0-37 15,0 0-21-15,-56-32-11 16,52 59 0-16,0 7 0 15,-4-2 2-15,8 0 0 16,0-4-1-16,0-8-1 16,0-6-1-16,10-6-1 15,3-4 4-15,3-2-1 0,3-2 11 16,6 0 8-16,-5 2-13 16,7 1-2-16,-12 4 0 15,-1 5-5-15,-5 4 1 16,-7 2 1-16,-2 4-1 15,0 2 2-15,-27 1-2 16,-4-3 1-16,-13-3 0 16,-1 2-2-16,-2-10-27 15,11-7-50-15,7-4-75 16,12-5-145-16</inkml:trace>
  <inkml:trace contextRef="#ctx0" brushRef="#br1" timeOffset="136129.85">14848 5293 610 0,'0'0'155'0,"0"0"-85"15,0 0 3-15,0 0-34 16,0 0-16-16,0 0 9 16,127-27-16-16,-80 17-8 15,-3-1-6-15,-3-1-2 16,-10-1-3-16,-9-1-19 15,-4-1-52-15,-12-1-62 16,1-4-80-16,-7-4-212 16</inkml:trace>
  <inkml:trace contextRef="#ctx0" brushRef="#br1" timeOffset="136332.24">15107 4947 519 0,'0'0'119'15,"0"0"8"-15,0 0-8 16,0 0-77-16,0 0-35 15,0 0 12-15,89 12 30 16,-29 22-8-16,7 12-9 16,-7 19 10-16,-4 10 0 15,-18 12-14-15,-19 3-17 16,-19 0-1-16,-11 1-10 16,-47-4-4-16,-29-2-123 15,-15-13-220-15</inkml:trace>
  <inkml:trace contextRef="#ctx0" brushRef="#br1" timeOffset="139348.45">12648 11967 195 0,'0'0'125'0,"0"0"-26"15,0 0-22-15,0 0-10 16,0 0-16-16,0 0-6 15,0 0 3-15,-14 21 0 16,14-21 10-16,-2 0-1 16,2 0-11-16,0 0-14 15,0 0 2-15,0 0-1 0,0 0 2 16,0 0-13-16,0 0-8 16,0 0 2-16,0 0-3 15,0 0-6-15,0 0-1 16,0 0-1-16,0 0-2 15,0 0 5-15,0 0-4 16,0 0 2-16,0 0 1 16,0 0-5-16,2 0 0 15,5-3 0-15,0-1-1 16,2-1 0-16,-3 2 1 16,1-1-1-16,-2 0 3 15,-3 3 0-15,-2-1-1 16,2-5 5-16,5 3-4 15,-1-4 3-15,5-2-2 16,1-5-2-16,5-5 1 0,1-1 1 16,7-5-5-16,0-4 5 15,4-2-2-15,2-1-2 16,2 2 1-16,5 0 0 16,-5 1-1-16,7 2 2 15,1-4 0-15,3 0-3 16,3-2 2-16,6 0-1 15,-4-2 1-15,3 2-2 16,-8-2 2-16,1-1-2 16,-3 1 1-16,3 0 0 15,-1 0 6-15,8 0-6 16,-8-1 2-16,3 2 4 0,4-3-7 16,3-5 0-16,2 2 0 15,-3 1-1-15,1-3 1 16,-8 3 0-16,6-2 0 15,-6 2 3-15,-3-2-3 16,-1 1 1-16,1-2 0 16,-10 1 3-16,5-2 1 15,-7-1-3-15,-2 3-2 16,5-1 0-16,-3-1 0 16,0 3 0-16,0-5 3 15,9-2 1-15,1-2-4 16,1-1 4-16,1 2-1 15,-1 0-2-15,2 6 1 16,-1-4-1-16,3 1 0 16,-1 2 0-16,-1-2 3 0,6-3-2 15,-6 3-2-15,3-2 0 16,-5 1-1-16,-1-2 1 16,-4 3 1-16,1-2 1 15,2-1-2-15,-4 2 6 16,2-4-5-16,-7 3-1 15,-2 2-3-15,2-3 3 16,5 3 2-16,-1-5 2 16,5 3-4-16,1-5 1 15,-3 4-4-15,-1-2 3 0,4 1 0 16,-1 4 0-16,-5 0 1 16,3 0 0-16,-5-2-1 15,6 1 0-15,-8-3 1 16,7-2 1-16,-3 0-2 15,6 2-1-15,-5 0 0 16,-1 4 2-16,-6 6-1 16,0 0 1-16,0 4-1 15,-7 5 6-15,-2 1-5 16,5 2-1-16,-5-2-4 16,4 0 4-16,1-2 1 15,-1-4-1-15,10-2 1 16,-3-2 0-16,-2-1-1 15,0 6 0-15,0 0 1 0,-4 5-1 16,-6 4 0-16,-5 2 0 16,-5 4 2-16,-3 0 0 15,4-3-2-15,-2 2 3 16,5-4-3-16,3 0 0 16,5-1 0-16,-4 2 0 15,-1 2-1-15,-3 5 1 16,-1 3 1-16,-10 2-1 15,0 2 3-15,5 2-3 16,-5 1 0-16,0 3 0 16,0-1 0-16,-2 1-3 0,0 3 3 15,0 1 0 1,0 0 0-16,2 0-1 0,-2 0 1 16,2 0 0-16,-2 0 0 15,0 0 0-15,0 0 4 16,0 0-3-16,0 0 0 15,0 0 2-15,0 0 1 16,-2 0-4-16,-15 1 0 16,-10 13 1-16,-6 4-2 15,-6 4 0-15,-3 5 1 16,-5 3 1-16,-8 2-1 16,-5 2 0-16,0-1-1 15,6-7 0-15,2-1 1 16,19-7 1-16,6-4 0 15,14-5-1-15,7-6 0 0,0-3-1 16,6 0 1-16,0 0-3 16,0 0 3-16,0 0-4 15,14-2 3-15,24-16 1 16,11-6 2-16,16-4-2 16,-3-2 3-16,5 0-1 15,-7 0-1-15,-6 4-1 16,-8 2 0-16,-5 4 2 15,-14 6-2-15,-10 4 2 16,-8 3 1-16,-6 6-1 16,-1 1 2-16,-2 0-3 15,0 0 0-15,0 0-1 0,0 0-2 16,2 0 1 0,-2 0-5-16,2 4 6 0,3 11 1 15,-3 10 0-15,-2 5 4 16,0 9-3-16,0 10-1 15,0 7 2-15,0 4-2 16,0 5 2-16,-7-5-3 16,5 0 0-16,0-4-1 15,0-8 2-15,2-8-2 16,-3-8 4-16,-2-8-6 16,5-8 1-16,0 0-12 15,-4-3-40-15,0 1-73 16,-19-7-47-16,-8 0-239 15</inkml:trace>
  <inkml:trace contextRef="#ctx0" brushRef="#br1" timeOffset="140081.76">15062 9731 562 0,'0'0'131'0,"0"0"-33"0,0 0-5 16,0 0-20 0,0 0-24-16,0 0-24 0,12-5-11 15,7 5-3-15,10 0 23 16,9 0 4-16,7 0-15 16,1 0-7-16,-1 0-15 15,-1-11 3-15,-5 1-4 16,-13 4 0-16,-12 1-2 15,-12 2-11-15,-2 1 2 16,0 0-8-16,-11 0-12 16,-5 2 16-16,-1 0 2 15,1 0-2-15,-5 4 12 0,6 14 3 16,-1 1 0-16,1 11 3 16,1 1-1-16,3 5-2 15,7 2 1-15,-5 5 3 16,6 3 3-16,-3 1-3 15,-7-1 4-15,-3 0-5 16,-6-7 0-16,2-8 6 16,-5-9 4-16,-4-7 2 15,2-11-3-15,-4-4-11 16,-2 0 0-16,-3-18-1 16,5-22-58-16,8-12-38 15,19-10-117-15,4-4-104 0</inkml:trace>
  <inkml:trace contextRef="#ctx0" brushRef="#br1" timeOffset="140401.29">15857 9418 704 0,'0'0'135'16,"0"0"-29"-16,0 0-30 15,0 0-4-15,0 0-15 16,0 0-11-16,0 0-14 16,-110-19-17-16,91 46-14 15,4 12 5-15,1 11 2 16,8 10 2-16,4 6 4 0,2 7-10 16,0 0-3-16,0-4 1 15,2-9 1-15,16-11-6 16,4-10 1-16,2-12 0 15,5-15-15-15,9-12-82 16,5 0-10-16,1-27-69 16,-1-13-96-16,-5-4-334 15</inkml:trace>
  <inkml:trace contextRef="#ctx0" brushRef="#br1" timeOffset="140921.24">15905 9639 646 0,'0'0'118'15,"0"0"-47"-15,0 0 20 16,0 0-48-16,0 0-2 15,0 0-27-15,-11-73-12 16,30 62-1-16,8 5 6 16,2 1-6-16,-6 5 5 15,-8 0-4-15,-8 7-2 0,-2 15 2 16,-5 6 1-16,-8 7 2 16,-13-3-3-16,-6-3 0 15,-2-5 1-15,6-5-3 16,8-10 1-16,1-5-1 15,12-4 1-15,2 0 2 16,0 0 2-16,0 0-2 16,6-6-2-16,15-6-1 15,1 3 1-15,3 6-2 16,4 3 2-16,-7 0 0 16,-4 0 1-16,-3 6 0 15,-3 14-1-15,-8 5 1 0,-4 1-1 16,0 2 5-1,-4 0-2-15,-21-3 2 0,-8-6 5 16,-5-3-11-16,-3-6 0 16,8-6 0-16,4-4-46 15,6-6-44-15,8-23-195 16,11-15-276-16</inkml:trace>
  <inkml:trace contextRef="#ctx0" brushRef="#br1" timeOffset="141199.7">15951 9324 779 0,'0'0'137'0,"0"0"-83"16,0 0-32-16,0 0 4 0,0 0 25 16,134 43-8-16,-69-6 10 15,-3 7-15-15,-2 14-8 16,-4 5-13-16,-14 7 3 15,-13 2-3-15,-15 1-4 16,-14-6-7-16,-14 0 1 16,-28-5 0-16,-16-8-2 15,-4-8-1-15,-7-8-3 16,11-14-2-16,2-10-29 16,13-14-87-16,15-4-48 15,12-33-182-15</inkml:trace>
  <inkml:trace contextRef="#ctx0" brushRef="#br1" timeOffset="141369.96">16623 9876 880 0,'0'0'56'16,"0"0"-46"-16,0 0 5 15,0 0-15-15,-123 28-3 16,105-28-261-16</inkml:trace>
  <inkml:trace contextRef="#ctx0" brushRef="#br1" timeOffset="157930.46">22168 1255 441 0,'0'0'134'0,"0"0"-95"16,0 0 28-16,0 0 0 16,0 0 2-16,0 0 3 15,0 0-20-15,0 0-7 16,0-17-4-16,0 17-13 16,0-5 0-16,0 5 8 15,0-2-5-15,0 2 3 16,0 0 4-16,0 0-17 0,0 0-5 15,0 0-6-15,0 0-2 16,0 0-8-16,-2 21-2 16,-2 11 2-16,-7 14 5 15,1 4-4-15,4 4 0 16,-3-7-2-16,5-5 1 16,4-8-1-16,0-10 1 15,0-7-2-15,13-7-3 16,5-5 3-16,9-5 1 15,13 0 1-15,4-9 0 16,-1-9-2-16,-1 1-14 16,-13 3-39-16,-2 2-21 15,-19 7-10-15,-2 1-37 0,-6 0-109 16,-21 4-286-16</inkml:trace>
  <inkml:trace contextRef="#ctx0" brushRef="#br1" timeOffset="158141.82">22197 1456 733 0,'0'0'163'0,"0"0"-132"16,0 0 40-16,0 0-15 16,0 0-28-16,0 0-21 15,27-42-2-15,-2 37-3 0,2 1-2 16,2 1-1-16,0-1-5 15,0-1-54-15,-8 1-45 16,2-2-88-16,-17-1-16 16,-6-4-226-16</inkml:trace>
  <inkml:trace contextRef="#ctx0" brushRef="#br1" timeOffset="158331.13">22184 1205 671 0,'0'0'115'15,"0"0"-8"-15,0 0-2 16,0 0-37-16,0 0-46 16,0 0-6-16,65-66-13 0,-21 63-1 15,-1 3-2 1,3 0-5-16,-1 0-65 0,-3 19-74 16,-4-1-115-16,-9 3-178 15</inkml:trace>
  <inkml:trace contextRef="#ctx0" brushRef="#br1" timeOffset="160116.38">22621 1416 559 0,'0'0'175'0,"0"0"-140"15,0 0 68 1,0 0-25-16,0 0-35 0,0 0 1 15,2-11-8-15,8-3-13 16,-8-4-7-16,-2 1 4 16,0-2 4-16,0 5-10 15,0 1 3-15,-14 8 3 16,1 1-16-16,-3 4-3 16,3 0-1-16,-5 0-6 15,0 20-2-15,7 4 4 16,0 4 1-16,11 1-3 15,0-1 3-15,0 0-1 16,6-6 2-16,5-6-1 16,3-6 0-16,-1-8 3 15,-3-2 3-15,0 0 6 0,11-12 9 16,-6-10 10-16,1-4-10 16,-3-1-8-16,-7 1-2 15,0 7-1-15,-4 4-5 16,-2 10 4-16,0 3-2 15,0 2-3-15,0 0-2 16,0 0-12-16,0 15-2 16,0 7 15-16,2 1 0 15,11-3-5-15,1 2 3 16,3-6-2-16,6-7-9 16,-6-5 8-16,8-4 3 15,-3 0 0-15,3-9 2 0,2-14 0 16,-8-3 3-1,-5-3-4-15,-5 0 4 0,-9-1-1 16,0 6-2-16,0 8-15 16,-13 6 7-16,-1 10-12 15,1 0 2-15,3 0-8 16,6 0-3-16,2 7 5 16,2 7 6-16,0-5 2 15,0 3 9-15,0-4-1 16,4-2 5-16,8 0-1 15,-6-1 3-15,5-2 2 16,-1-1 4-16,-6 2-4 0,5 0-1 16,-7-2 2-16,2 3-1 15,4 2 1 1,-6 3 5-16,0 2-6 0,0 2 0 16,0 2-1-16,5 0 0 15,-5-4 1-15,0 1 0 16,7-1 1-16,-4-4-1 15,-1-5-1-15,5 2-2 16,-3-5 2-16,4 0 0 16,3 0 3-16,-2 0-2 15,-2 0 3-15,2 0-1 16,0 0 3-16,-6-2 6 16,4-8 6-16,-5 2-5 15,5 1-4-15,-7 4-2 16,-2 1 3-16,0 2-10 0,0-2 4 15,0 2-2-15,0 0 0 16,0 0-1-16,0 0 0 16,0 0-1-16,2 0 0 15,-2 0-1-15,0 0 0 16,3 0 0-16,-3 0 1 16,0 0 0-16,0 0 0 15,0 0-1-15,0 0 1 16,0 0-3-16,0 0 3 15,2-3 0-15,5 1 0 16,-3-3 1-16,7-2-1 16,3-2 0-16,-1-4-3 0,-1 3 6 15,-4 1-3-15,1-3 7 16,-5 1 0 0,4-2 9-16,-4-4-4 0,0 0-4 15,3-10 3-15,-3-4 1 16,5-8 0-16,-4-7-4 15,-5-7-3-15,0 2 2 16,0 4 0-16,0 9-1 16,0 11 13-16,-5 6-4 15,-4 9-4-15,5 4-7 16,-1 4-4-16,3 4 0 16,0 0-8-16,0 0 1 15,2 22-19-15,-2 19 16 16,0 14 9-16,2 10 1 15,0 3 0-15,0 0 3 0,0-8-3 16,4-6 0-16,7-11 1 16,-5-11-3-16,6-13-3 15,-1-4-3-15,-3-10-10 16,6-5 16-16,6 0 2 16,0-5 0-16,9-19 0 15,0-5 0-15,-2 4 2 16,-10 3-1-16,-5 10 0 15,-8 7-2-15,-4 5 3 16,0 0-4-16,0 5-17 16,0 15-14-16,0 8 32 15,7-3-1-15,-1-1-3 0,6-5-3 16,1-9-4-16,1-5-4 16,-8-2 16-16,5-3 0 15,1 0 6-15,1-13 7 16,0-6 15-16,3-5-10 15,-10 4 9-15,1 1-13 16,-5 10 7-16,-2 4-2 16,0 5-8-16,0 0-3 15,0 0-8-15,0 26-4 16,0 17 4-16,-4 23 6 16,-7 22 3-16,2 16-4 0,5 14 2 15,-1 5-6 1,-6-13-2-16,-2-22-13 0,-3-27-13 15,3-29 17-15,-5-20 10 16,-3-12 1-16,2 0 14 16,1-33 15-16,-5-17-16 15,10-22 5-15,9-16-11 16,4-15-5-16,0-2-2 16,17 12-1-16,12 19-5 15,8 22 4-15,-2 18-8 16,5 17-43-16,4 8-60 15,10 5-65-15,-7 2-186 16</inkml:trace>
  <inkml:trace contextRef="#ctx0" brushRef="#br1" timeOffset="160848.62">23865 1521 826 0,'0'0'67'0,"0"0"-18"15,0 0 25-15,0 0-18 16,0 0 26-16,0 0-42 16,33-65-26-16,-8 28-3 15,2-1 0-15,-9 1-3 0,-1 0-7 16,-8 7 3-16,-6 10-4 15,-3 4 9-15,0 13-3 16,-5 3-6-16,-15 0-10 16,0 1-23-16,-7 21-33 15,10 4 14-15,9 2 3 16,8-1 9-16,0-1 22 16,27-5-9-16,4-3 21 15,8-2 6-15,-1-4 2 16,-7-1-1-16,-4-4 8 15,-10-2 13-15,-11-1-11 16,-6-1-4-16,0 2 1 16,0 2 8-16,-21 8-11 15,-8-1-4-15,-2 0-1 16,4-6-2-16,11-4-1 0,11-4-12 16,5 0 0-16,0 0-6 15,23-14-9-15,8-10 12 16,16-3 0-16,4-1 17 15,-4-4 1-15,-3-2 0 16,-1 0 0-16,-5-4 19 16,-9 1 13-16,-12 2 9 15,-5-3-6-15,-10 4 2 16,-2 1 16-16,0 10 12 16,0 7 0-16,-2 5-41 15,-2 8 0-15,-4 3-8 16,6 0-4-16,2 0-12 0,-2 5-8 15,2 24 8 1,0 7 6-16,0 8-6 0,0 6 2 16,0 2 2-16,0 3-3 15,4-2 2-15,6-7-1 16,-6-6-2-16,5-12 0 16,-5-9-13-16,8-12-37 15,-1-7-99-15,5 0-15 16,-8-12-341-16</inkml:trace>
  <inkml:trace contextRef="#ctx0" brushRef="#br1" timeOffset="161008.88">24230 1252 864 0,'0'0'145'16,"0"0"-101"-16,0 0 31 16,0 0-9-16,0 0-50 15,0 0-16-15,-13-14-29 16,51 14 12-16,6 9-3 15,12 3-70-15,12 2-102 16,3-3-135-16,0 3-11 16</inkml:trace>
  <inkml:trace contextRef="#ctx0" brushRef="#br1" timeOffset="161998.54">24814 1431 916 0,'0'0'54'0,"0"0"0"0,0 0 16 16,0 0 13-16,0 0-7 16,0 0-42-16,0-17-26 15,0-4-6-15,0-1 3 16,0 0 4-16,-4 4 1 16,-11 0-2-16,-8 6-3 15,-6 4-4-15,-2 8-1 16,-2 0-7-16,-7 8 5 15,-1 16-1-15,12 2 2 16,12 4-12-16,3 1 10 0,14 1-8 16,0-4 11-1,0-4-4-15,14-4-6 16,8-8 10-16,4-5 2 0,11-7 1 16,-2 0-2-16,1-1 6 15,-5-19-3-15,-2-6 0 16,-7 0-1-16,-4-1 3 15,-14 1-4-15,-2 6 0 16,-2 8-1-16,0 4 0 16,0 8-2-16,0 0-5 15,0 0-6-15,-4 11-13 16,4 9 17-16,0 1 3 16,0 2 0-16,0-5-3 15,18 0 0-15,9-6 8 16,6-5 2-16,5-7 0 0,-7 0 1 15,0-7 8-15,-2-18 4 16,-4-4-7-16,-7-2 1 16,-7-5-9-16,-7 2 2 15,-4 4-2-15,0 8 0 16,-2 10-8-16,-14 12-8 16,-3 0 2-16,-6 2-24 15,7 19 6-15,5-4 15 16,11 1-7-16,2-2-2 15,0-4 5-15,2-2 1 16,13 1 15-16,3-6 5 16,5 1 2-16,-6 1 2 15,-1-2 13-15,-3 1-4 0,1 4-8 16,-10 2-1 0,5 5 4-16,-5 2-2 0,4-2-2 15,-4-4-3-15,0-2-1 16,3-5 0-16,-5-4-1 15,0-2 2-15,8 0 0 16,-2 0 0-16,7-10 1 16,8-15 8-16,6-7 16 15,-2-3-4-15,4-11-1 16,0-12-7-16,0-5-4 16,-8-11-7-16,-8 0-1 15,-5 9 2-15,-10 15 0 16,0 21-1-16,0 14 15 0,0 13 0 15,0 2-6-15,-14 2-12 16,-4 30-11-16,2 14 6 16,10 12 4-16,6 7-1 15,0-1 4-15,0-2 0 16,13-4 0-16,9-6-2 16,1-10 4-16,-6-8-4 15,6-10 0-15,-7-9-4 16,1-11-2-16,1-4-38 15,4 0-68-15,-6-24-134 16,-3-9-177-16</inkml:trace>
  <inkml:trace contextRef="#ctx0" brushRef="#br1" timeOffset="162158.79">25214 1167 869 0,'0'0'149'0,"0"0"-109"15,0 0 15-15,0 0 6 16,0 0-49-16,0 0-9 16,82 0-3-16,-20 0-8 15,8 0-131-15,5-12-317 16</inkml:trace>
  <inkml:trace contextRef="#ctx0" brushRef="#br1" timeOffset="162716.79">26054 1090 588 0,'0'0'192'16,"0"0"-95"-16,0 0-6 16,0 0-20-16,0 0-30 15,0 0 2-15,0 65 45 0,0-23-32 16,0 4-28-16,0 0-4 15,0-2-13-15,0-4-4 16,0-4-5-16,0-6 0 16,0-6-4-16,4-7 2 15,10-5-1-15,1-7-2 16,12-5-1-16,8 0-23 16,15 0-19-16,-3-17-78 15,-3-5-39-15,-8-2-96 16,-20 2-310-16</inkml:trace>
  <inkml:trace contextRef="#ctx0" brushRef="#br1" timeOffset="162932.1">26058 1342 861 0,'0'0'137'0,"0"0"-75"16,0 0 25-16,0 0-48 15,0 0-37-15,0 0-1 16,76-9 18-16,-32 3-6 16,6-4-13-16,-3 3 0 15,-3-4-58-15,-6 1-44 16,-16-4-42-16,-17-2-95 16,-5-2-170-16</inkml:trace>
  <inkml:trace contextRef="#ctx0" brushRef="#br1" timeOffset="163116.42">26041 1097 72 0,'0'0'863'15,"0"0"-773"-15,0 0 4 16,0 0 14-16,0 0-60 16,0 0-40-16,87-42-3 15,-29 38-3-15,2-1-2 16,-2 5 0-16,-5 0-64 15,-10 0-154-15,-16 14-237 16</inkml:trace>
  <inkml:trace contextRef="#ctx0" brushRef="#br1" timeOffset="163647.32">26772 1136 617 0,'0'0'48'0,"0"0"33"16,0 0 57-16,0 0-41 15,0 0-28-15,0 0-3 0,11-62 5 16,-22 51-18-1,-10 3-31-15,-3 1-6 0,-14 7-10 16,-4 0-3-16,-3 0 2 16,3 3-2-16,9 15-1 15,6 0 4-15,6 5-6 16,13 2-3-16,8 3 1 16,0 3-1-16,2-2 3 15,25 5 0-15,2 0 4 16,11-2-3-16,-7-1-1 15,0-4-2-15,-6-1-5 16,-4-2 5-16,-7-4-4 16,-12-1-3-16,-2-1 8 15,-2-4-11-15,0 0 10 0,-14-2 2 16,-9-2 7-16,-16-5 4 16,-3-2 3-16,-3-3-6 15,3 0-3-15,4-8 2 16,9-9-2-16,7 2-5 15,7-6-7-15,3 3-19 16,10 2-80-16,2 0-49 16,18 4-233-16</inkml:trace>
  <inkml:trace contextRef="#ctx0" brushRef="#br1" timeOffset="164033.01">26975 1499 615 0,'0'0'364'16,"0"0"-277"-16,0 0 3 15,0 0-10-15,0 0-37 16,0 0-24-16,4 0-16 16,-4 24 3-16,0 10 0 0,0 10 0 15,0 5 1-15,0-3-6 16,0 1 1-16,-6-6-3 16,-10-2 2-16,1-7-2 15,-4-6 1-15,-1-6 0 16,3-7 4-16,-4-6 0 15,1-7 0-15,-7 0-2 16,-4 0-4-16,0-25-5 16,2-4-24-16,3-12-62 15,10-7-54-15,9-11-171 16</inkml:trace>
  <inkml:trace contextRef="#ctx0" brushRef="#br1" timeOffset="164348.5">27015 1261 879 0,'0'0'57'16,"0"0"-42"-16,0 0 14 15,0 0-22-15,0 0-2 16,0 0-2-16,0 24 4 15,2-20 4-15,2-4-2 16,3 0 7-16,2 0 64 0,0-8 2 16,2-10-55-16,-4-4-15 15,-5 0 3-15,-2 2-5 16,0 4-5-16,-5 8-5 16,-14 8-58-16,-10 0-75 15,0 8-67-15,4 12-228 16</inkml:trace>
  <inkml:trace contextRef="#ctx0" brushRef="#br1" timeOffset="164632.96">27436 1310 797 0,'0'0'163'16,"0"0"-97"-16,0 0 30 15,0 0-8-15,0 0-52 16,0 0-27-16,7 0 0 16,17 0 14-16,10 0-4 15,8 0-5-15,3 0-6 16,-3 0-8-16,-13 0 0 15,-11 0-12-15,-7 0-87 16,-11 3-99-16,0 5-109 16,-15 4-210-16</inkml:trace>
  <inkml:trace contextRef="#ctx0" brushRef="#br1" timeOffset="164808.26">27430 1476 973 0,'0'0'146'15,"0"0"-44"-15,0 0-46 16,0 0-28-16,0 0-24 16,0 0 0-16,113 0-4 15,-68 0-3-15,-3 0-68 16,-15 4-98-16,-21 0-100 16,-6 0-302-16</inkml:trace>
  <inkml:trace contextRef="#ctx0" brushRef="#br1" timeOffset="165981.35">25655 1298 493 0,'0'0'229'0,"0"0"-134"16,0 0 13-16,0 0-27 15,0 0-33-15,0 0-7 16,-11-5-2-16,11 5-20 15,0 0-16-15,11 0 1 0,18 0-3 16,16 0 4 0,10 0-2-16,3-2 5 0,-2 0-8 15,-13 0-4 1,-14 0 1-16,-16 1-24 0,-11-2 1 16,-2 3 12-16,0-2 11 15,0-2-8-15,-15-4-46 16,-6-2-13-16,1 0 8 15,3 1-29-15,-6-3-2 16,7-1 51-16,3 3 31 16,2 1 11-16,4 2 12 15,5 0 55-15,-3 2 18 16,1 3 13-16,4 0-14 16,0 2-21-16,0 0-30 15,-2 0-13-15,2 0-12 0,0 0-8 16,0 0-1-16,0 0 1 15,0 0 1-15,0 2 0 16,0 2 4-16,0-4-2 16,0 0 0-16,0 0 1 15,0 0 0-15,0 0 0 16,0 0-4-16,0 0 4 16,0 0 5-16,0 0-9 15,0 0 5-15,0 0-3 16,0 0 1-16,0 0-2 15,0 0 13-15,0 0 10 16,0 0-4-16,0 0 2 0,0 0-15 16,0 0-6-1,0 3-1-15,11 2-5 0,3 4 5 16,7 8-1-16,8-2 5 16,5 2-6-16,-5 1 3 15,-5-4-1-15,-3-4 0 16,-13-4 0-16,-1-4 0 15,-5-2 0-15,-2 0 1 16,0 3 4-16,0-3 1 16,0 0 2-16,0 0-3 15,-17 2 4-15,-12 5-9 16,-11 5 0-16,-3 8-3 16,5 6 2-16,3 4-5 0,6 3-39 15,6-1-73 1,15-5-11-16,8-4-195 0</inkml:trace>
  <inkml:trace contextRef="#ctx0" brushRef="#br1" timeOffset="168334.41">27935 1219 513 0,'0'0'87'0,"0"0"-58"15,0 0 30-15,0 0 11 16,0 0-14-16,0 0 21 15,0 0-14-15,0 0 2 16,0 0-22-16,0 0 20 16,0 0 0-16,0 0-7 15,2-4-14-15,6-6-17 16,0-6 0-16,3 0-24 16,-1 2 4-16,3 1-5 15,-9 8 1-15,-2 0-2 0,0 4 1 16,3 1-1-16,-3 0-1 15,5 4-4-15,4 20 2 16,2 7 2-16,-1 4 0 16,-8 0 2-16,0-1-5 15,1-11 5-15,-5-7 3 16,0-8-3-16,2-6 3 16,-2-2-1-16,2 0 1 15,1 0 6-15,6 0-3 16,-7-16-2-16,9-8-2 15,3-8 0-15,1-2-2 16,1 2-2-16,-1 6-1 0,-1 10 3 16,-3 8 0-1,-9 8 0-15,-2 0-6 0,0 0 5 16,0 0-1-16,2 0-2 16,4 18 2-16,0 6-2 15,0 4 4-15,1-2 1 16,-5-2 1-16,2-5 2 15,-2-7-3-15,0-9-1 16,-2-3 0-16,6 0 2 16,-6 0 4-16,6 0-3 15,5-10-1-15,5-14 0 16,8-8-2-16,-2-2-4 16,5 4 3-16,-6 10 1 15,-13 8 0-15,-1 7 0 16,-7 5-2-16,0 0 0 0,0 2-4 15,2 21-1-15,2 5 7 16,4 6 0-16,-4 0 0 16,0-3-3-16,3-4 3 15,-3-7-29-15,8-6-31 16,1-5-51-16,7-9 12 16,7 0-11-16,6-3-54 15,3-18-55-15,-1-4-262 16</inkml:trace>
  <inkml:trace contextRef="#ctx0" brushRef="#br1" timeOffset="169284.22">28697 1267 433 0,'0'0'170'0,"0"0"-135"16,0 0 64-16,0 0 3 16,0 0-20-16,0 0-18 15,6 0-17-15,-4 0 2 16,0-8 19-16,0-6-33 15,-2-2-30-15,0-4 3 16,0 0-6-16,0-1 5 16,-12 6-4-16,-3 3-3 15,1 6 1-15,-3 6-1 16,1 0-8-16,-1 0-3 16,1 6 4-16,1 12 3 15,3 6-4-15,1 6 4 0,9 0 3 16,2 0 0-1,0-4 1-15,0-6 1 0,0-8-1 16,6-6 0-16,1-4 0 16,-3-2 2-16,6 0 4 15,-2 0 30-15,13-18-9 16,-6-2-27-16,3-6 3 16,-3 3 0-16,-3 0-2 15,-3 9 0-15,-7 4 3 16,-2 8-4-16,0 2-2 15,0 0-30-15,0 0-4 16,0 18 2-16,0 8 33 16,0 0 1-16,0-1 0 0,2-4 1 15,10-5-1-15,-6-6-1 16,1-6-2-16,-5-4 3 16,2 0 3-16,5 0 4 15,5-14 9-15,1-8-10 16,3-4-3-16,7-4-3 15,-8 2-1-15,3 5 1 16,-6 8 0-16,-5 7-1 16,-7 8 0-16,2 0-25 15,1 4-6-15,1 18 22 16,4 7 8-16,-10 2 2 16,0 1 1-16,0 0-1 15,0-4 1-15,0-6 4 16,0-7-2-16,0-6 2 0,0-4 13 15,0-5 2-15,0 0-10 16,0 0 12-16,0-7 1 16,0-13-11-16,13-9-12 15,5-4-4-15,7 1 4 16,-6 2-1-16,4 8-3 16,-8 4 4-16,-1 3-2 15,-8 6 4-15,-2 1-2 16,1 2 2-16,-5 3 3 15,0 3 2-15,0 0-3 16,0 0-4-16,0 0-2 16,0 0 0-16,-11 11-3 0,0 11 0 15,-1 4 5-15,4 6 0 16,8 0 2-16,0 0-1 16,0-4-1-16,4-3 0 15,12-6-2-15,6-7 2 16,5-4 0-16,4-5 0 15,2-3 0-15,4 0 0 16,-4-3-1-16,-8-8-22 16,-10-2-46-16,-15 3-107 15,0 0-266-15</inkml:trace>
  <inkml:trace contextRef="#ctx0" brushRef="#br1" timeOffset="170183.74">29342 1434 827 0,'0'0'108'0,"0"0"-47"15,0 0-2-15,0 0-21 16,0 0-28-16,0 0 1 16,5 29 22-16,-5 2 23 15,0 3-21-15,0 4-16 16,0-3 2-16,0 0-8 0,0-5-11 15,0-6 1-15,0-6-2 16,0-6-1-16,2-3 0 16,9-5 0-16,0-3 0 15,7-1-7-15,6 0-64 16,3-17-15-16,2-15-67 16,-4-7-205-16</inkml:trace>
  <inkml:trace contextRef="#ctx0" brushRef="#br1" timeOffset="170439.19">29331 1299 714 0,'0'0'212'0,"0"0"-134"15,0 0 1-15,0 0-17 16,0 0-32-16,0 0-30 15,-11-1 0-15,11-1 0 16,11 2-3-16,-2-3 3 16,4 1 3-16,-2-2 5 15,-4-2-5-15,-2 0-3 16,-5 0-17-16,0 1-70 16,0 5-86-16,-10 0-119 15</inkml:trace>
  <inkml:trace contextRef="#ctx0" brushRef="#br1" timeOffset="170798.78">29795 955 585 0,'0'0'152'0,"0"0"-128"0,0 0 143 15,0 0-55-15,0 0-29 16,0 0-28-16,-14-27-25 16,-1 39-22-16,-8 20 2 15,-1 19 2-15,-3 16 12 16,4 7-6-16,10 9-9 15,9 1-2-15,4-6 2 16,0-3-4-16,9-11-5 16,20-8-5-16,16-10-26 15,5-11-55-15,19-15-45 16,3-17-96-16,-1-3-534 16</inkml:trace>
  <inkml:trace contextRef="#ctx0" brushRef="#br1" timeOffset="171232.51">30055 1015 617 0,'0'0'187'15,"0"0"-70"-15,0 0-7 0,0 0-22 16,0 0-16-16,0 0-18 16,0-9-26-16,0 21-13 15,0 16-6-15,0 9 17 16,0 7-3-16,0 0-3 15,0 2-10-15,0-4-8 16,0 0 0-16,2-8-1 16,5-4 0-16,5-6-2 15,-4-6 2-15,8-4-1 16,4-4 0-16,2-2 0 16,12-6-1-16,-3-2-22 15,2 0 16-15,-2 0-27 16,-4-6-103-16,-4-8-60 0,-19-4-221 15</inkml:trace>
  <inkml:trace contextRef="#ctx0" brushRef="#br1" timeOffset="171422.79">30136 1303 791 0,'0'0'218'16,"0"0"-163"-16,0 0 46 15,0 0-47-15,0 0-46 16,0 0-5-16,50-32 3 16,-13 22-6-16,5-2-2 0,-2 2-68 15,-5-3-48-15,-6-2-78 16,-17-2-135-16</inkml:trace>
  <inkml:trace contextRef="#ctx0" brushRef="#br1" timeOffset="171614.13">30062 1032 950 0,'0'0'74'15,"0"0"4"-15,0 0-14 16,0 0-14-16,0 0-33 16,0 0-10-16,103-30-7 15,-53 29-3-15,4 1-22 0,2 0-85 16,-4 5-53-1,-10 12-159-15</inkml:trace>
  <inkml:trace contextRef="#ctx0" brushRef="#br1" timeOffset="172064.84">30630 1148 629 0,'0'0'206'0,"0"0"-121"16,0 0 34-16,0 0-8 15,0 0-28-15,0 0-44 16,-10-88-14-16,-4 87-17 16,1 1-8-16,-8 0-4 15,1 0 1-15,3 0-6 16,-4 14 8-16,4 1-1 15,3 3 2-15,8 3 0 16,6 0 0-16,0 4-2 16,0 1 0-16,4-2 0 15,21 2 2-15,-1-2 0 16,3-1-5-16,-1-2 0 16,-1-5-1-16,-5 0 1 15,-7-2-2-15,-5-6-8 16,-8 2 4-16,0-2 0 0,0 1 5 15,0-2 0-15,-25 2 6 16,-4-2 6-16,-9 2-5 16,2-4 1-16,0-5-2 15,7 0-14-15,8 0-31 16,7-5-56-16,7-11-116 16,7-3-148-16</inkml:trace>
  <inkml:trace contextRef="#ctx0" brushRef="#br1" timeOffset="172359.29">30884 1335 846 0,'0'0'160'16,"0"0"-131"-16,0 0 39 15,0 0 13-15,0 0-60 16,0 0-11-16,-19 65 17 16,14-38 3-16,3 2-11 15,2-1-16-15,0-4-1 16,0 0-2-16,0-6 0 16,0-6 0-16,0-2-7 15,9-6-5-15,2-4-38 16,9 0-61-16,3-4-8 15,-4-20-176-15,-1-13-402 0</inkml:trace>
  <inkml:trace contextRef="#ctx0" brushRef="#br1" timeOffset="172598.69">30838 1159 754 0,'0'0'216'0,"0"0"-200"15,0 0 23-15,0 0 3 16,0 0-2-16,0 0-3 0,-2 35-20 16,2-30 2-16,4-3-7 15,5-2-5-15,0 0 3 16,6 0 33-16,4-7-30 16,-4-10-5-16,-1 3-8 15,-6-1-49-15,-1 8-82 16,-5 1-119-16,-2 6-301 15</inkml:trace>
  <inkml:trace contextRef="#ctx0" brushRef="#br1" timeOffset="172990.53">31253 1317 951 0,'0'0'45'16,"0"0"-36"-16,0 0 38 15,0 0-4-15,0 0-43 16,0 0-2-16,-3-16 2 16,3 16 0-16,0 0 16 15,0-2 22-15,0 2 15 16,0 0-12-16,0-1-11 15,3 1-9-15,8-2-6 16,4-1-4-16,14-1-4 16,4 0-2-16,8 3-4 0,3-2 0 15,3-1 2 1,-5 2-3-16,-1 0 0 0,-10 0 1 16,-11 0-1-16,-14 2 0 15,-4 0-3-15,-2 0-28 16,0 0-40-16,0 0-41 15,-6 0-39-15,-9-8-200 16</inkml:trace>
  <inkml:trace contextRef="#ctx0" brushRef="#br1" timeOffset="173237.94">31417 1143 364 0,'0'0'560'16,"0"0"-523"-16,0 0-7 15,0 0 19-15,0 0 30 16,0 0-10-16,5 109-17 16,3-76-9-16,2 3-19 15,-6-3-6-15,3-6-16 16,-7-5-1-16,0-6 1 16,0-4-1-16,2-5-1 15,-2-4-1-15,2 0-16 16,0-3-51-16,6 0-62 15,-4 0-38-15,7-5-192 16</inkml:trace>
  <inkml:trace contextRef="#ctx0" brushRef="#br1" timeOffset="173590.6">31941 1087 935 0,'0'0'49'0,"0"0"1"0,0 0 20 15,0 0-24-15,0 0-35 16,0 0 17-16,6 93 22 16,4-47-1-16,-1 1-23 15,-5-5-18-15,-4-6 0 16,0-6-8-16,0-8-1 16,0-6-2-16,0-8-58 15,-2-8-88-15,0 0-14 16,-5-8-266-16</inkml:trace>
  <inkml:trace contextRef="#ctx0" brushRef="#br1" timeOffset="173881.1">31926 1066 757 0,'0'0'192'16,"0"0"-131"-16,0 0 12 15,0 0-6-15,0 0-41 16,0 0-12-16,71-2 7 15,-26 23 1-15,1 7-1 16,4 2-7-16,-6 4-1 16,-7-2-7-16,-12-6-6 15,-9 0 3-15,-9-6-2 16,-7 0-2-16,0 0 2 16,-29 3 4-16,-9-4-3 15,-9-1 1-15,-2-1-2 0,2-8-2 16,9 0 1-1,7-6-32-15,11-3-99 0,9 0-18 16,11 0-126-16</inkml:trace>
  <inkml:trace contextRef="#ctx0" brushRef="#br1" timeOffset="174197.67">32367 1358 568 0,'0'0'258'15,"0"0"-205"-15,0 0 37 16,0 0-29-16,0 0-21 16,0 0-15-16,35-4-4 15,-25 19-1-15,1 5 13 16,-5 8 9-16,-2 4-5 15,-4 4-12-15,0 0-15 16,0 5-2-16,0-7-8 16,-4-3 5-16,-9-8-5 15,-1-7 0-15,1-8 0 16,-3-4-3-16,-1-4-33 16,-1 0-46-16,5-14-69 15,4-11-148-15</inkml:trace>
  <inkml:trace contextRef="#ctx0" brushRef="#br1" timeOffset="174552.37">32345 1099 756 0,'0'0'61'0,"0"0"3"0,0 0 21 16,0 0-49-16,0 0-7 15,0 0-15-15,-3 32-6 16,13-27 3-16,-6-5 1 15,2 0 18-15,3 0 19 16,1 0-4-16,-4-7-20 16,-2-5-19-16,-2 1-6 15,-2 6-48-15,0 5-79 16,0 0-65-16,-2 0-325 16</inkml:trace>
  <inkml:trace contextRef="#ctx0" brushRef="#br1" timeOffset="175115.46">32599 1319 645 0,'0'0'159'0,"0"0"-30"15,0 0-2-15,0 0-19 16,0 0-38-16,0 0-40 16,0-16-11-16,0 16-10 15,0 0-9-15,0 10-4 16,2 16 4-16,2 11 5 16,3 6 4-16,0 5 0 0,-2 8-3 15,-5 5-1 1,0 1-1-16,4 0-4 0,-2-7 1 15,0-9 0-15,-2-8-2 16,0-8 1-16,0-9-1 16,0-2-2-16,-4-4 3 15,-12 2 0-15,-4 1 1 16,-9-6-1-16,-2-3 2 16,0-2 0-16,0-7-2 15,4 0-10-15,7 0-14 16,-1-14-43-16,17-12-71 15,4-8-67-15,0-10-479 16</inkml:trace>
  <inkml:trace contextRef="#ctx0" brushRef="#br1" timeOffset="175474.11">32581 1034 862 0,'0'0'57'0,"0"0"-31"16,0 0 24-1,0 0-21-15,0 0-12 0,0 0-2 16,0 40-9-16,4-29-3 16,3-6 1-16,2-3-1 15,0-2 9-15,-3 0 25 16,4 0-4-16,-2-7-20 16,-3-5-10-16,-3-1-3 15,-2 8-24-15,0 2-46 16,-9 3-49-16,-11 0-160 15</inkml:trace>
  <inkml:trace contextRef="#ctx0" brushRef="#br1" timeOffset="175964.91">32705 785 542 0,'0'0'118'16,"0"0"-26"-16,0 0 38 15,0 0-27-15,0 0-46 16,0 0-14-16,-2-3-28 15,16 3 1-15,13 16 24 16,13 17 17-16,13 13-22 16,10 15-6-16,1 14-6 0,-3 4-8 15,-19 14-12-15,-20 3-3 16,-20-4-1-16,-2-5-12 16,-46-9-70-16,-30-10-40 15,-20-15-4-15,-16-12-323 16</inkml:trace>
  <inkml:trace contextRef="#ctx0" brushRef="#br1" timeOffset="177282.17">32381 1327 243 0,'0'0'252'0,"0"0"-132"16,0 0-3-16,0 0-27 0,0 0-26 15,0 0-25-15,0-2-15 16,0 2 5-16,2 0-3 16,-2 0 13-16,0 0-9 15,0 0 11-15,0 0-11 16,0 0 7-16,0 0-9 16,0 0 1-16,0 0-16 15,0 12 1-15,0 2 7 16,0 3-9-16,0 0-10 15,0 1 9-15,0 0-3 16,-2 2 1-16,2 1-2 16,0-2-1-16,0 2 1 15,0-3-2-15,0 0 1 0,0-1-5 16,0-3-1-16,0 1 2 16,0-3-1-16,0-2 2 15,0-3-3-15,2 0 1 16,0-3 0-16,0-1-1 15,0 0 0-15,0-1 0 16,0 0 0-16,1 0-1 16,-1-2 1-16,4 0-1 15,0 0-1-15,0 0 2 16,1 2-3-16,-5-2 3 16,4 0 0-16,2 0 2 15,-2 0-2-15,5 0 1 16,1 0-1-16,-6 0 0 0,5-4-2 15,-3 2 2-15,4-3 0 16,-1 5-1-16,-2-3 0 16,-2 1 2-16,-5 0 2 15,3 2-3-15,-5 0-2 16,0 0 2-16,0 0 2 16,0 0-1-16,0 0-1 15,0 0 0-15,0 0-4 16,0 0 4-16,0 0 0 15,0 0-9-15,0 0-4 16,0 0 4-16,0 0 1 0,0 0 1 16,0 0 4-1,0 0 2-15,0 0 0 0,-9 0-2 16,2 0 2-16,-6 0 1 16,0 0 0-16,-1 2 0 15,-1 0 3-15,3-2-3 16,-1 0-2-16,1 0 2 15,4 0 3-15,-5 0-3 16,1 0 0-16,1-6 2 16,0 1-1-16,2-7 0 15,0 5 2-15,3-3-2 16,1 0 8-16,3 0-7 16,-3-2 1-16,3-1-3 15,2 0 0-15,0-2 1 16,0 1 1-16,0-2-4 0,0 2 4 15,0 0-4-15,7-1-1 16,4 0 0-16,4 1-22 16,3 3-60-16,3-2-89 15,-8 5-307-15</inkml:trace>
  <inkml:trace contextRef="#ctx0" brushRef="#br1" timeOffset="188113.11">22394 2238 745 0,'0'0'84'0,"0"0"18"16,0 0-24-16,0 0-22 0,0 0-5 15,0 0 0 1,0 0-15-16,0 0-6 0,-12-11-12 16,12 11-5-1,0 0-4-15,0 0 0 0,0 0-1 16,0 0-5-16,0 0 3 15,0 0-6-15,0 8-3 16,0 23 3-16,-4 13 0 16,-5 14 2-16,5 2-2 15,-6 2 1-15,4-8-1 16,4-8 6-16,-3-9-6 16,3-11-5-16,2-11 5 15,0-6 2-15,0-6 3 16,0-3-5-16,0 0 3 0,0 0-2 15,0 0 2-15,0 0 1 16,7 0-4-16,15 0 0 16,16 0 0-16,2-5 2 15,-2 1-1-15,-2 0 0 16,-5 4-1-16,-6 0 0 16,-10 0 0-16,-11 0 0 15,-2 0 0-15,-2 0-34 16,-2 0-99-16,-17 0-116 15,-8 0-646-15</inkml:trace>
  <inkml:trace contextRef="#ctx0" brushRef="#br1" timeOffset="190379.05">22704 2532 299 0,'0'0'180'15,"0"0"-120"-15,0 0-16 16,0 0 5-16,0 0-4 16,0 0-16-16,0 0 13 0,0 0 16 15,0 0-7 1,0 0 8-16,0 0-19 0,4 0-9 16,2 5 6-16,6-3-10 15,1-2-6-15,3 0-10 16,-1 0 6-16,6 0-4 15,-4-7-6-15,-1-7 2 16,-1-2-8-16,-1-4 8 16,-3 2-9-16,-11 0 3 15,0 4 0-15,0 3-3 16,0 2 0-16,-9 3-10 16,-7 2-3-16,1 4 4 15,-3 0-3-15,-2 0 11 16,4 0-2-16,8 0 3 0,-1 7 0 15,4 0-2-15,-4 5 1 16,3 4 1-16,-5 7 0 16,8 4 0-16,-4 5 1 15,3 2 5-15,4 1-6 16,0-6 0-16,2 0 0 16,21-9 0-16,-3-6 0 15,6-7 0-15,5-7-3 16,6 0 2-16,-4-3-13 15,9-21-74-15,-7-2-109 16,-6-1-184-16</inkml:trace>
  <inkml:trace contextRef="#ctx0" brushRef="#br1" timeOffset="192312.38">22998 2592 363 0,'0'0'219'0,"0"0"-158"16,0 0 12-16,0 0-6 15,0 0-23-15,0 0 4 16,0 0-3-16,0 0 5 16,0-7-11-16,0-2-14 15,0-4 1-15,0-2-1 16,-5-3-6-16,-6 1 2 16,-2-3-6-16,-3-3-2 15,1 8 0-15,-3-2-3 16,-5 7-9-16,4 3-1 0,-8 7 0 15,4 0-9-15,1 0 5 16,-5 0-3-16,5 9 6 16,4 11-1-16,5 2 1 15,6 4 1-15,2 2-5 16,5 1 3-16,0-3 2 16,0-1-6-16,19-2 6 15,-2-4 0-15,-1-3 0 16,2-7 0-16,-5-2 3 15,-2-7-2-15,1 0 1 16,-8 0 0-16,7 0-1 16,1 0 1-16,-4-12 3 15,3-3 1-15,1-6-1 16,-6-1-1-16,3 2 0 16,-7 3-3-16,0 4 0 0,-2 8 3 15,0 2-2-15,0 3-2 16,0 0-6-16,0 0-7 15,0 3-5-15,0 11 16 16,0 4 1-16,0 1 1 16,0 2-1-16,12-5 1 15,1-4-3-15,3-7 3 16,-3-2-2-16,12-3 2 16,-3-3 6-16,9-18-1 15,5-12 3-15,-7-4-2 16,0-7 5-16,-12-2 2 0,-3-3-1 15,-3-1 10-15,-11-2-11 16,0-3 5-16,0 4-10 16,0 6 5-16,-15 7 2 15,-1 8-5-15,3 8 0 16,1 6-7-16,8 8-1 16,-3 8-3-16,5 0-5 15,2 0 6-15,0 0-11 16,0 17 7-16,0 14 1 15,0 17 5-15,13 8-1 16,3 5 3-16,1 3-6 16,4 0 4-16,-3 2 0 0,-5-4-1 15,3-6 1 1,-3-10 0-16,0-7 0 0,3-13 0 16,-3-8 0-16,1-6-2 15,1-10-3-15,10-2-5 16,-1-2-7-16,12-26-7 15,-7-9 0-15,2-8 0 16,-4-3 19-16,-11 0 0 16,-3 6 3-16,-13 9 2 15,0 13 0-15,0 8 0 16,0 10 0-16,-16 2-3 16,3 0-12-16,-2 24 4 15,-1 5 9-15,5 12 2 16,11-5-1-16,0 1 0 0,0-4 1 15,15-6-1-15,5-8 1 16,0-4 2-16,0-8-2 16,3-7 2-16,-1 0 0 15,0-5 7-15,5-21 1 16,-9-4-3-16,-3-6 3 16,-3 2 0-16,-6-3-3 15,-1 7-1-15,-5 4 0 16,0 12-2-16,0 5-3 15,0 9-1-15,-9 0-11 16,-1 0-2-16,4 13 7 16,-5 9 3-16,9-2-1 15,2 3-3-15,0-6-1 16,9 1 4-16,9-3 0 0,-3-4 4 16,5 2-1-16,1-3 0 15,-8 2 0-15,-7-2 1 16,-4 0 0-16,-2 0 0 15,0-1-3-15,-6 3-6 16,-21 1 6-16,2-6 1 16,6 0 0-16,1-7-21 15,7 0-27-15,9 0-9 16,2-10-5-16,2-14-70 16,25-7 36-16,6-1 54 15,5-2 35-15,4-4 8 0,-6 1 1 16,0-4 11-1,-13 3 28-15,-2-1 27 0,-15 4 6 16,-4-1 8-16,-2 3-19 16,0 5 4-16,-4 7-11 15,-7 7 16-15,5 6-29 16,-4 4-10-16,8 4-12 16,0 0-16-16,2 0-3 15,-9 24-11-15,5 12 11 16,-5 9 1-16,9 10 0 15,0 3 3-15,0 2-3 16,9-4 0-16,2-3 1 16,-5-11 0-16,4-10-2 15,-6-6 0-15,3-12-22 16,-3-7-84-16,10-7-91 0,-3-3-196 16</inkml:trace>
  <inkml:trace contextRef="#ctx0" brushRef="#br1" timeOffset="192516.69">23713 2394 680 0,'0'0'329'0,"0"0"-287"16,0 0 3-16,0 0 10 16,0 0-42-16,0 0-12 15,79-2-1-15,-4 2 6 16,8-8-4-16,-8-8-2 0,-17-1-16 15,-25 0-61-15,-21 0-8 16,-12 5-42-16,-47-1-45 16,-26 3-239-16</inkml:trace>
  <inkml:trace contextRef="#ctx0" brushRef="#br1" timeOffset="192696.97">22940 2220 748 0,'0'0'169'0,"0"0"-106"16,0 0-14-16,0 0-6 15,0 0-25-15,0 0-4 0,136-10 7 16,-78 10-18 0,0 0-3-16,-7 0-157 0,0 0-604 15</inkml:trace>
  <inkml:trace contextRef="#ctx0" brushRef="#br1" timeOffset="194188.61">24373 2181 648 0,'0'0'97'0,"0"0"-11"16,0 0 15-16,0 0-55 15,0 0-27-15,0 0-14 16,-47 39-3-16,34-3 4 16,2 4 12-16,4 4-3 15,7 0-5-15,0-7-3 16,0-2-3-16,4-10 1 16,10-8-2-16,-1-7-2 15,7-8 2-15,3-2 7 16,6-2 11-16,4-18 14 0,3-8-22 15,-3 0 3 1,-6 0-15-16,-7 4 10 0,-9 4-3 16,-2 8-7-16,-9 6 2 15,0 6 8-15,0 0-11 16,0 0-18-16,0 12-8 16,-13 16 25-16,-3 8 1 15,7 1 0-15,9-2 0 16,0-5-3-16,2-8-2 15,19-8 0-15,-4-6-3 16,8-8 8-16,-1 0 3 16,3-9-1-16,0-18 1 15,-4 0 2-15,-10-4-2 0,-9 1 6 16,-4 4-9-16,0 0 10 16,-15 8-10-16,-14 6-5 15,0 5-4-15,-10 7-2 16,10 0 3-16,3 0 0 15,12 0 3-15,8 0-2 16,6 3 1-16,0-3-3 16,4 2 4-16,23 0-3 15,13-2 8-15,3 0 1 16,1 0 1-16,-4 2 0 16,-4 4-2-16,-7 4 0 15,-7 2 1-15,-6 4-1 0,-10 1 1 16,-1 4 1-16,-5-3 1 15,0 3 4-15,0-9 7 16,-5-4-1-16,1-5 12 16,2-3-9-16,2 0 3 15,0 0 7-15,0-3-9 16,0-19-8-16,0-7-9 16,0-3-12-16,13 3-3 15,5 8 10-15,5 7-6 16,-6 8-2-16,3 6 9 15,1 0-4-15,-6 0 8 16,1 15-9-16,-5 8 9 16,-5 0-3-16,-2 3 1 15,-4-5 2-15,0-3 2 16,0-8-2-16,0-6 4 0,0-2 3 16,0-2 8-16,7 0 17 15,-2-4-12-15,8-18-16 16,5-7-4-16,4-2 1 15,5 1-1-15,-5 7 0 16,1 8-2-16,-12 9-3 16,-5 4 2-16,2 2-10 15,-6 2-3-15,6 19 9 16,1 2 4-16,3 5 1 16,3 0 1-16,-1-3 0 15,-1-8-3-15,2-7-18 16,3-6-1-16,0-4-5 0,2-2 7 15,-4-20 12-15,-1-5 7 16,-1 1 2-16,-8-3 1 16,1 5 5-16,-7 2 13 15,2 4 19-15,-2 9 16 16,0 7-3-16,0 2-22 16,0 0-20-16,0 9-9 15,0 25 0-15,0 14 0 16,0 11 7-16,0 9 1 15,0 8-4-15,0 0-1 16,0-4-3-16,0-4 3 16,0-10-6-16,0-12 3 15,0-12 0-15,0-12-33 0,0-13-58 16,0-9-13-16,0-7-79 16,0-24-354-16</inkml:trace>
  <inkml:trace contextRef="#ctx0" brushRef="#br1" timeOffset="194458.05">25316 2296 870 0,'0'0'52'16,"0"0"7"-16,0 0 0 15,0 0-37-15,0 0-9 0,0 0-3 16,73-8-1-1,-38 8 12-15,-4 10-13 0,-12 8-5 16,-3 0-2-16,-9 4 1 16,-7-1-1-16,-2 4 2 15,-25-3 1-15,-13 0 4 16,-5-4-4-16,5-6-4 16,7-4-13-16,8-8-79 15,16 0-119-15,9-10-365 16</inkml:trace>
  <inkml:trace contextRef="#ctx0" brushRef="#br1" timeOffset="194728.44">25570 2043 740 0,'0'0'79'16,"0"0"-2"-16,0 0 10 15,0 0-20-15,0 0-22 16,0 0-20-16,-9-76-25 16,9 85-6-16,0 26 5 15,0 14 1-15,0 10 16 16,0 2 3-16,9-7-14 16,-7-8 2-16,0-10-2 0,1-8-5 15,2-9-10 1,-3-14-57-16,4-5-62 0,7-2-172 15</inkml:trace>
  <inkml:trace contextRef="#ctx0" brushRef="#br1" timeOffset="195010.92">25706 1965 765 0,'0'0'135'0,"0"0"-53"15,0 0-25-15,0 0-39 16,0 0-2-16,0 0 49 15,0 116-23-15,0-78-10 16,0-7 2-16,0-10-21 16,0-12 0-16,0-5-12 15,0-4 7-15,0 0 12 0,7 0 8 16,11-22-8-16,9-2-14 16,6-8-5-16,-4 6 3 15,-7 9-8-15,-8 7 1 16,-3 10-9-16,-7 0-29 15,2 28-18-15,0 9-37 16,-6 4-57-16,0 1-183 16,-25-1-320-16</inkml:trace>
  <inkml:trace contextRef="#ctx0" brushRef="#br1" timeOffset="195163.16">25655 2398 722 0,'0'0'137'0,"0"0"-60"16,0 0-12-1,0 0-27-15,0 0 9 0,147 0-22 16,-89 0-25-16,-12-4-4 16,-11 4-118-16,-29 0-201 15,-6 0-336-15</inkml:trace>
  <inkml:trace contextRef="#ctx0" brushRef="#br1" timeOffset="195582.87">23800 3018 659 0,'0'0'112'16,"0"0"25"-16,0 0-23 15,0 0-17-15,0 0-18 16,0 0-35-16,29-21-23 16,-22 30-7-16,-5 19-3 15,10 10 15-15,-8 8-5 16,0 4-1-16,3 2-17 0,-7 1-2 15,2-7 0-15,2-2 0 16,-2-9 2-16,8-8-3 16,-1-10-5-16,1-8-23 15,13-9-12-15,4 0-1 16,2-10-60-16,0-18-14 16,-14-4-40-16,-15 3-92 15,0 1-192-15</inkml:trace>
  <inkml:trace contextRef="#ctx0" brushRef="#br1" timeOffset="195848.31">23696 3275 579 0,'0'0'109'15,"0"0"-12"-15,0 0 9 0,0 0-50 16,0 0-35-16,0 0 9 16,96-7 22-16,-25-9-1 15,5 1-19-15,1 0-8 16,-12 5-6-16,-18 8-4 15,-18 0-13-15,-18 2 6 16,-5 0-2-16,-6 4 2 16,0 16 3-16,0 11 4 15,0 0-5-15,-2 1-4 16,-2 1-4-16,4-8 3 16,0-4-8-16,0-9-2 15,0-6-38-15,2-6-53 16,21-5-37-16,-1-21-233 0</inkml:trace>
  <inkml:trace contextRef="#ctx0" brushRef="#br1" timeOffset="196110.71">24184 3046 784 0,'0'0'190'0,"0"0"-159"16,0 0 20-16,0 0 9 15,0 0-21-15,0 0-4 16,-39 26-18-16,39-22-11 16,23-4 13-16,-3 0-10 0,5 0 4 15,2-14-1 1,-12-9-8-16,-4 4 4 0,-9-4-1 16,-2 3-5-16,0 6-2 15,0 9-24-15,-11 5-65 16,0 0-43-16,5 22-132 15,-4 4-232-15</inkml:trace>
  <inkml:trace contextRef="#ctx0" brushRef="#br1" timeOffset="196812.81">24382 3188 875 0,'0'0'158'16,"0"0"-124"-16,0 0 34 0,0 0-21 15,0 0 6-15,0 104-16 16,0-72-17-16,0-1-9 16,0-12-11-16,0-4-1 15,0-9 1-15,0-6 2 16,0 0 3-16,0 0 4 16,0-14-7-16,16-12 8 15,3-8-10-15,6-5-1 16,4 3 1-16,0 4 0 15,-4 12 0-15,-5 10-3 16,-5 10-3-16,-8 0 2 16,5 12-11-16,-10 12 12 15,0 6 3-15,-2-2 4 0,0-4-3 16,0-5 1-16,0-9-2 16,0-4 1-16,0-6-1 15,0 0 9-15,0 0 3 16,2-9 3-16,11-17-7 15,5-3-7-15,5-4 0 16,-2 3-1-16,2 12 0 16,-9 8-1-16,-8 8-1 15,3 2-4-15,-3 0-5 16,2 14 10-16,-4 9 0 16,5 4-1-16,-3 4 2 15,8-5 0-15,-1-3 0 16,5 0 0-16,2-10 0 0,-4-4 0 15,3-9 0-15,6 0 0 16,4-10 1-16,2-16 0 16,8-6 1-16,-11-6-2 15,-6-8 1-15,-1-3 0 16,-10-1-1-16,-9 12-6 16,-2 13 3-16,0 18 1 15,0 7-8-15,-20 0-3 16,-2 24 9-16,-7 8 3 15,8 10 1-15,13 3 0 16,8-6 0-16,0-1-2 16,6-8 1-16,30-5-1 15,13-14 2-15,18-8-1 16,20-3-9-16,13-23-151 0,3-21-105 16,-3-4-586-16</inkml:trace>
  <inkml:trace contextRef="#ctx0" brushRef="#br1" timeOffset="197712.61">26085 2563 870 0,'0'0'114'16,"0"0"-31"-16,0 0 3 15,0 0-7-15,0 0-48 16,0 0-19-16,29-7-4 16,6 3 0-16,19 0-1 15,6 0 1-15,5 2-4 16,-9 1-3-16,-9-1 1 0,-14 0-2 16,-13-1 4-1,-11 3-4-15,-4 0 0 0,-5 0 4 16,0 0 1-1,0-4-1-15,0-3-4 0,-11-3-14 16,-5-5-19-16,-5-2 5 16,6-2 4-16,-1-1 21 15,3-1 3-15,5 6 0 16,-4 3 1-16,5 2 0 16,3 3 13-16,2 6-1 15,2-1 7-15,0 2-9 16,-2 0-1-16,2 0-7 15,0 0 2-15,0 0-5 16,0 0 0-16,0 2-1 16,0 14 2-16,8 4 6 15,11 3-7-15,-4-2 5 16,3-1-4-16,1-6 3 0,4-2 0 16,-3-6-4-16,0-1 3 15,-4-5-3-15,-1 0 0 16,-3 0 1-16,-10 0 1 15,-2 0-2-15,0 1 8 16,0 3-5-16,0 6-3 16,-25 8-1-16,-6 10 1 15,-9 4 0-15,-7 1 1 16,3-1-2-16,1-2-4 16,7-6-67-16,14-6-77 15,13-11-22-15,9-7-275 16</inkml:trace>
  <inkml:trace contextRef="#ctx0" brushRef="#br1" timeOffset="198118.23">26836 2188 757 0,'0'0'212'15,"0"0"-180"-15,0 0 26 16,0 0 22-16,0 0-29 16,0 0-33-16,-4-7-14 15,4 15 1-15,0 13 21 0,0 7 12 16,0 4-10 0,0 0-9-16,0 4-4 0,0-2 2 15,0 3-3-15,0 2-2 16,-4-1-1-16,4-4-2 15,0-6-7-15,0-10 0 16,0-3 1-16,0-6-5 16,0-4 3-16,2-3-1 15,11-2 3-15,5 0-1 16,5 0 1-16,-2 0-1 16,2 0-1-16,-1 0-1 15,1-5 0-15,-10 3-3 16,2 2-18-16,-3-2-17 15,-2 2-33-15,2-3-100 0,1-4-161 16</inkml:trace>
  <inkml:trace contextRef="#ctx0" brushRef="#br1" timeOffset="198512.86">27316 2293 758 0,'0'0'94'15,"0"0"-54"-15,0 0 40 16,0 0-13-16,0 0-31 0,0 0 5 16,-12-49-2-16,8 47 0 15,-5 2-12-15,-2 0-15 16,-5 0-7-16,-3 7-4 15,-8 14 1-15,0 7 9 16,7 4-3-16,-3 1 1 16,12 6-3-16,7-1 2 15,4 1-5-15,0-4 1 16,0-3-3-16,11-5 6 16,9-8-5-16,7-5-2 15,0-3 1-15,2-7-1 16,2-4 0-16,0 0-28 0,-2 0-78 15,0 0-10-15,-9-2-110 16,0 0-149-16</inkml:trace>
  <inkml:trace contextRef="#ctx0" brushRef="#br1" timeOffset="201545.07">27592 2348 172 0,'0'0'431'16,"0"0"-368"-16,0 0-18 15,0 0-1-15,0 0-3 16,0 0 3-16,-31 26-9 16,29-18-2-16,0-4-9 15,2-2-9-15,0-2-5 16,0 0 3-16,0 0 3 0,0 0 3 15,0 0 4-15,0 0-5 16,2-6-3-16,4-4-12 16,1-2-3-16,-7 3-2 15,0 9-36-15,-11 0-83 16,-14 0-201-16</inkml:trace>
  <inkml:trace contextRef="#ctx0" brushRef="#br1" timeOffset="202053.07">27864 2215 389 0,'0'0'111'16,"0"0"-32"-16,0 0 14 16,0 0 28-16,0 0-26 15,0 0-31-15,-2 0 4 16,2 0-26-16,0 0-11 15,0 0-15-15,2 0-2 16,23 0-9-16,8 0 9 16,5 0-8-16,2 0-6 0,-9 0 0 15,-13 0-21-15,-7 0-77 16,-11 0-113-16,0 2-88 16</inkml:trace>
  <inkml:trace contextRef="#ctx0" brushRef="#br1" timeOffset="202378.63">27817 2363 424 0,'0'0'236'16,"0"0"-125"-16,0 0 2 15,0 0-15-15,0 0-28 16,0 0-22-16,5 0 2 16,23 0-11-16,13 0-2 15,17 0-25-15,0 0-9 16,-5 0-3-16,-12 0-5 15,-22 0-80-15,-17 0-34 16,-2 0-128-16,-17 11-305 16</inkml:trace>
  <inkml:trace contextRef="#ctx0" brushRef="#br1" timeOffset="202830.45">27485 2534 700 0,'0'0'106'16,"0"0"-31"-16,0 0 5 15,0 0-21-15,0 0-35 16,0 0-6-16,16-2-2 16,-16 2-1-16,2 0-9 15,2 0-2-15,5 9 0 16,-2 2 8-16,-2 6 5 15,-3 4 12-15,-2 8 13 16,0 5-7-16,0 2-13 16,0 0-5-16,0-6-11 0,2-4 0 15,9-6-6 1,5-8 0-16,15-6 0 0,23-6-6 16,10 0-64-16,9-14-163 15,-6-10-627-15</inkml:trace>
  <inkml:trace contextRef="#ctx0" brushRef="#br1" timeOffset="204650.51">28107 2249 413 0,'0'0'164'0,"0"0"-119"0,0 0 83 15,0 0-4-15,0 0-42 16,0 0-6 0,-4 3-9-16,4-3 6 0,0 0-12 15,0 0-28-15,0 0-7 16,0-8 0-16,6-12-6 15,5-5-19-15,7-1 3 16,-3-2-6-16,4 9 8 16,-9 0-10-16,-2 9 4 15,-6 5-2-15,-2 5 0 16,0 0 2-16,0 7-7 16,0 24-4-16,4 10 8 15,3 10 6-15,-5 3-1 0,-2 0-2 16,0-8-1-16,0-10 1 15,0-13-2-15,0-12 4 16,0-5-2-16,0-6 3 16,0 0 0-16,0 0 2 15,2-4-1-15,12-20-4 16,8-12 2-16,0-6-2 16,5-4 2-16,-2 2-2 15,-6 8 5-15,-5 12-2 16,-3 12-3-16,-9 5 0 15,-2 7-1-15,0 0-6 16,2 0 0-16,6 17-5 0,-6 13 10 16,6 7 1-1,1 0 2-15,3-1 0 0,-6-7 0 16,1-12-1-16,-3-9-1 16,0-4 1-16,2-4 0 15,-6 0 5-15,4 0-3 16,7-3-2-16,5-14 0 15,1-4 1-15,6-6 0 16,-3 3 0-16,-5 6-1 16,-4 6 4-16,-6 8-4 15,-3 4-1-15,-2 0-5 16,5 0-2-16,-1 14-2 16,0 11 6-16,7 4 4 0,-1-3 1 15,-2-6-1 1,3-4 0-16,-1-8 0 0,-2-3 0 15,1-5-2-15,5 0 1 16,3 0 0-16,6-15 2 16,-3-5 2-16,2-3-3 15,-2 3 3-15,-4 5-2 16,-5 4 0-16,-2 6-1 16,-7 5-1-16,-2 0-8 15,0 2 1-15,0 18-7 16,7 4 13-16,2 2 0 15,4-6-3-15,1-3-17 16,-1-5-63-16,3-9-11 16,-3-3-35-16,3 0-73 15,-3-24-175-15</inkml:trace>
  <inkml:trace contextRef="#ctx0" brushRef="#br1" timeOffset="204898.92">28827 2057 458 0,'0'0'214'0,"0"0"-204"15,0 0 25-15,0 0 41 16,0 0 5-16,0 0-39 16,-20 88-18-16,20-81-6 15,11-7-4-15,-2 0 4 0,11 0 12 16,-4-4-8-1,-1-11-11-15,-3-5-11 0,-10 2 0 16,-2 4-39-16,0 8-83 16,-2 6-80-16,-12 5-324 15</inkml:trace>
  <inkml:trace contextRef="#ctx0" brushRef="#br1" timeOffset="205250.48">28961 2285 631 0,'0'0'228'16,"0"0"-191"-16,0 0 16 15,0 0-24-15,0 0-14 0,0 0 23 16,0 97-16-16,-2-77-7 16,-5-4-2-16,7-8-11 15,0-2 3-15,0-6-3 16,0 0 3-16,0 0-4 15,15-11-1-15,8-12 7 16,4-5-4-16,-3-2 3 16,3 4-4-16,-5 10-1 15,-8 7-1-15,-8 8-1 16,1 1-7-16,-3 0-4 16,0 14 7-16,6 12 2 15,-4 2 2-15,1 4 1 16,-1-2 0-16,0-4-4 0,-6 0-30 15,2-6-67-15,0-4-139 16,4-9-140-16</inkml:trace>
  <inkml:trace contextRef="#ctx0" brushRef="#br1" timeOffset="205598.09">29326 2516 736 0,'0'0'193'0,"0"0"-176"16,0 0 10-16,0 0 18 0,0 0-2 15,-2 103-8-15,2-51-12 16,0 10-6-16,-18 4 9 16,1 3-17-16,-4-10-5 15,4-5-1-15,1-10-1 16,-1-7 1-16,-4-11-1 15,5-8 8-15,1-8-6 16,1-6 11-16,1-4 7 16,-5 0 10-16,-4-7-4 15,-2-16-13-15,-5 0-12 16,2-2 3-16,0-1-6 16,4-1 0-16,8 0-2 15,7-5-24-15,8 0-66 0,0-3-60 16,17-3-192-1</inkml:trace>
  <inkml:trace contextRef="#ctx0" brushRef="#br1" timeOffset="205894.6">29337 2404 687 0,'0'0'201'0,"0"0"-190"0,0 0-4 16,0 0 7-16,0 0 1 15,0 0 2-15,-19 44-7 16,19-36-4-16,0-4 3 16,2-4 1-16,11 0 7 15,3 0 10-15,3-4 15 16,2-12-11-16,-5-3-13 15,-3-2-12-15,-11 7-5 16,-2 5-1-16,0 8-59 16,-21 1-120-16,-10 0-494 15</inkml:trace>
  <inkml:trace contextRef="#ctx0" brushRef="#br1" timeOffset="206313.32">29935 2113 615 0,'0'0'238'16,"0"0"-169"-16,0 0-1 16,0 0-7-16,0 0-37 15,0 0-10-15,-78 68 6 16,42-7 10-16,5 13-12 15,7 14 6-15,6 6-20 16,7 0 0-16,11-6-4 16,0-13-2-16,19-13 2 15,24-14-26-15,15-18-75 16,13-16-78-16,5-14-280 16</inkml:trace>
  <inkml:trace contextRef="#ctx0" brushRef="#br1" timeOffset="207358.03">30184 2331 408 0,'0'0'157'0,"0"0"-136"15,0 0 25-15,0 0 1 16,0 0-12-16,0 0 8 16,0-1 6-16,0 1 16 15,0 0-8-15,0-2-11 0,0 2-8 16,0 0 2-16,0 0 2 15,0 0 10-15,0 0-5 16,0 0 6-16,0 0-33 16,0 0 3-16,0 0-19 15,0 0 2-15,0 8-6 16,0 19-3-16,0 8 3 16,0 11 0-16,-6 3 0 15,-5 0-1-15,-1-1 1 16,6-7 2-16,-5-12-2 15,9-7-1-15,2-10 1 16,0-5 0-16,0-7 1 0,0 2-3 16,13-2 3-1,14 0-1-15,8 0 3 0,8 0-1 16,-1 0-2-16,0-6 0 16,-8 0 1-16,-12 4-2 15,-8 2-1-15,-8 0-18 16,-1 0-59-16,-5 0-68 15,0 0-192-15</inkml:trace>
  <inkml:trace contextRef="#ctx0" brushRef="#br1" timeOffset="207751.68">30800 2328 655 0,'0'0'153'0,"0"0"-90"15,0 0 41-15,0 0-23 16,0 0-31-16,0 0-17 16,-56-35-16-16,32 44-7 0,-10 19-4 15,1 14-4-15,0 12 2 16,6 6 1-16,4 0-4 16,12-5-1-16,11-8 0 15,0-8 0-15,24-7 0 16,21-13-1-16,13-10 0 15,11-9-51-15,12-2-121 16,-4-22-548-16</inkml:trace>
  <inkml:trace contextRef="#ctx0" brushRef="#br1" timeOffset="208611.23">31014 2689 528 0,'0'0'134'0,"0"0"-39"16,0 0 16-16,0 0-26 16,0 0-35-16,0 0-16 0,0 0-3 15,0 0 0-15,0 0 2 16,0 0-13-16,0 0-5 16,0 3-10-16,0 22-1 15,0 15 11-15,2 12 15 16,3 8-10-16,-1 6-5 15,2 1-7-15,1-7-8 16,0-4 3-16,-2-10-3 16,-5-10-2-16,0-12 2 15,0-6 0-15,-14-10-5 16,-8-6-9-16,-9 0 14 16,-8-2-9-16,-5 0-29 15,-1-8-1-15,10-9 1 16,1-7-25-16,12-5-50 0,11-8-173 15</inkml:trace>
  <inkml:trace contextRef="#ctx0" brushRef="#br1" timeOffset="209015">31174 2421 122 0,'0'0'549'0,"0"0"-509"16,0 0-14-16,0 0 41 15,0 0-12-15,0 0-12 16,-16 21-24-16,14-13-5 16,2 0-6-16,0-4-3 15,0-4 0-15,0 0-4 16,2 0 4-16,8 0 13 16,1 0 20-16,3-7-21 15,-10-8 1-15,0 1-3 16,-4 2 2-16,0 4-13 0,0 2-4 15,-14 2-22-15,-9 4-29 16,-9 0-64-16,8 10-147 16,1 10-356-16</inkml:trace>
  <inkml:trace contextRef="#ctx0" brushRef="#br1" timeOffset="209620.97">31500 2542 468 0,'0'0'154'0,"0"0"-120"0,0 0 44 15,0 0 14-15,0 0-44 16,0 0-9-16,-20-10-6 16,20 10-11-16,0 0 2 15,0 0 5-15,0 0-4 16,0 0-3-16,0 0 15 16,0 0 5-16,0 0 2 15,0 0-18-15,0 0-14 16,8 0-5-16,21 0-2 15,12 0-4-15,12 0 2 16,7 0-2-16,-2 0-1 0,-11 2 0 16,-15 1 0-1,-17-1 5-15,-11-2-5 0,-4 0 0 16,0 2 6-16,0-2-2 16,0 0-4-16,0 0-4 15,-4 0 1-15,-5 0-5 16,7 1-49-16,2-1-17 15,0 0-12-15,0 2-91 16,0-2-239-16</inkml:trace>
  <inkml:trace contextRef="#ctx0" brushRef="#br1" timeOffset="209943.51">32180 2268 912 0,'0'0'105'0,"0"0"-93"16,0 0 76-16,0 0-15 15,0 0-55-15,0 0-18 16,-5 8-17-16,5 28 12 15,0 12 5-15,5 8 3 0,1 0 10 16,-4-3-7 0,6-7-2-16,-8-15 3 0,0-4-7 15,0-11-3 1,0-6-1-16,0-5-11 0,0-5-84 16,0 0-25-16,-12 0-146 15</inkml:trace>
  <inkml:trace contextRef="#ctx0" brushRef="#br1" timeOffset="210278.04">32171 2203 24 0,'0'0'858'0,"0"0"-809"15,0 0 21-15,0 0 2 0,0 0-33 16,0 0-30-16,11-15-2 15,18 33-3-15,14 7 2 16,5 10 10-16,4 4-4 16,-2 2-8-16,-9 1-3 15,-5 5-1-15,-20 0 3 16,-16-1-6-16,0-3 1 16,-12-5 2-16,-19-6 2 15,-9-6 1-15,-5-6 4 16,-4-4-2-16,-4-6-2 15,-1-4-4-15,8-4 1 16,7-2-39-16,15 0-72 0,15-2-88 16,9-16-491-1</inkml:trace>
  <inkml:trace contextRef="#ctx0" brushRef="#br1" timeOffset="210710.89">32746 2537 667 0,'0'0'167'0,"0"0"-91"15,0 0 21-15,0 0-44 16,0 0-40-16,0 0-13 15,0 14-1-15,0 13 1 16,0 5 9-16,-4 3-3 16,4-5-3-16,0-2 3 0,0-8-3 15,0-5 0-15,0-4-2 16,6-5-1-16,7-4-1 16,10-2-14-16,6 0-66 15,4-10-90-15,-4-12-194 16</inkml:trace>
  <inkml:trace contextRef="#ctx0" brushRef="#br1" timeOffset="211008.36">32726 2344 404 0,'0'0'285'15,"0"0"-224"-15,0 0-3 0,0 0 26 16,0 0-46-16,0 0-29 16,-2-2-3-16,2 2 8 15,2 6 14-15,12 0-7 16,3-2-4-16,1-4 5 16,2 0 6-16,-9 0-15 15,0 0-8-15,-4 0 5 16,-5-4-4-16,-2 1-6 15,0-4-12-15,0 7-55 16,-13 0-47-16,0 0-125 16,1 12-277-16</inkml:trace>
  <inkml:trace contextRef="#ctx0" brushRef="#br1" timeOffset="211463.07">33069 2617 837 0,'0'0'64'0,"0"0"31"16,0 0 7-16,0 0-54 0,0 0-26 15,0 0-15-15,-2-16 0 16,2 16-6-16,0 0-2 16,0 9 0-16,0 17 1 15,0 15 9-15,0 8 8 16,0 12 3-16,0 6-4 16,0 2 3-16,-13 0-13 15,-1-6-3-15,1-5-3 16,2-19 4-16,1-13-2 15,6-10-2-15,4-10 0 16,-2-1 1-16,2-4-1 16,-4-1 1-16,-9 0-1 0,-12 0 2 15,-8-14-2-15,-17-4-14 16,1-2-14-16,7-2-23 16,4 6-12-16,16-4-11 15,11 2-50-15,11-5-235 16</inkml:trace>
  <inkml:trace contextRef="#ctx0" brushRef="#br1" timeOffset="211834.69">33127 2394 703 0,'0'0'70'16,"0"0"-10"-16,0 0 10 16,0 0-42-16,0 0-9 15,0 0-1-15,-2 0-2 16,2 0-5-16,0 0-8 15,0 0 0-15,0 0 3 16,0 0 0-16,0 0 1 0,0 0-2 16,0 0 10-16,2 0-2 15,-2 0-4-15,0 0 1 16,0-2-9-16,0-2-1 16,-15 2-34-16,-1 2-34 15,-6 0-69-15,4 0-153 16</inkml:trace>
  <inkml:trace contextRef="#ctx0" brushRef="#br1" timeOffset="212130.2">33312 2075 701 0,'0'0'197'0,"0"0"-163"16,0 0 51-16,0 0-41 15,0 0-34-15,0 0-8 16,80 48-1-16,-15 13 13 16,4 11 3-16,-9 10 3 15,-24 10-1-15,-23 4 4 16,-13 7 8-16,-47-3-16 15,-35-8-14-15,-32-13-1 16,-17-16-163-16,-5-22-342 16</inkml:trace>
  <inkml:trace contextRef="#ctx0" brushRef="#br1" timeOffset="-211783.68">1170 9006 482 0,'0'0'202'15,"0"0"-66"-15,0 0-10 16,0 0-58-16,0 0-3 16,0 0 1-16,0 0-8 15,0-28-18-15,0 28-11 16,0 0-6-16,0 0-9 15,0 0-7-15,0 15-3 16,0 35-3-16,0 29 3 16,-7 17 12-16,2 16-5 15,1 6-3-15,0 7-1 16,0 3 0-16,-3 1 4 16,2-1-9-16,0-6 0 0,5-9 0 15,0-9-1-15,0-12 0 16,0-8-1-16,0-7-1 15,0-12 1-15,0-8 0 16,0-14 0-16,0-11 0 16,0-12-3-16,0-11 1 15,0-3-2-15,0-6-6 16,0 0-11-16,-4 0-18 16,-4-2-24-16,-4-24-102 15,-3-13-68-15,6-10-236 0</inkml:trace>
  <inkml:trace contextRef="#ctx0" brushRef="#br1" timeOffset="-210499.38">1210 9068 501 0,'0'0'58'0,"0"0"-7"15,0 0 51-15,0 0-12 16,0 0-21-16,0 0 5 16,-52-66-5-16,50 63-9 15,0 1 15-15,2 2-7 16,0-2-25-16,0 2-18 0,0 0-6 15,0 0-19 1,0 0-1-16,34 0 1 0,24 0 0 16,20 0 0-16,11 0 1 15,9 0 2-15,0 0 0 16,0 0-1-16,-3 0-1 16,-5 0 0-16,-16 0-1 15,-14 0 0-15,-18 0 2 16,-13-2 0-16,-13 1-2 15,-9-1 0-15,-5 2 2 16,-2-2-1-16,0 2 3 16,0 0 1-16,0-3-1 15,0 3 6-15,0-2 6 16,0 2-5-16,0 0 1 16,0 0 2-16,0 0-7 0,0 0-4 15,0 0 4 1,0 0-4-16,0 0-3 0,0 0 1 15,0 0-1-15,0 0 0 16,0 5-3-16,0 18 0 16,0 16 3-16,0 12 3 15,6 16 1-15,3 7-2 16,-2 12 0-16,2 7 4 16,0 6-4-16,2 8 3 15,-2-3-4-15,-3-2 1 16,-1 4-1-16,-1-7 0 15,-4-1-2-15,2-5 1 0,1-15 0 16,0-13 2-16,1-7-2 16,2-12 0-16,3-5 0 15,1-7 0-15,0-7 0 16,-3-6-3-16,1 2 2 16,2-2 1-16,-1 5 0 15,-1 3 0-15,0-1 0 16,-4 0 2-16,0-6-2 15,1-5 0-15,-1 0 0 16,2-5-2-16,2 2 2 16,-4-2-5-16,1 0 5 15,1 2 0-15,-2 0 0 16,-2 2-2-16,1-2 0 0,-1 0-2 16,-2-6 3-1,3-2-3-15,-3-4 0 0,0-2-1 16,0 0 5-16,0 0-1 15,0 0 3-15,0 0-3 16,0 0 2-16,0 0-2 16,-14 0-1-16,-13-12-2 15,-2 2-2-15,-6 2 4 16,-12 4 1-16,-9 0-5 16,-8 4-6-16,-12 0-1 15,-7 0 5-15,-1 0 4 16,-7 0 2-16,-4 8 2 15,7-1 2-15,1-6-2 16,8 3 0-16,13-2 0 0,10 1 0 16,14 1 1-16,15-3 4 15,13 2-5-15,8-3 0 16,6 0-5-16,0 0 4 16,0 0 1-16,0 0-1 15,0 0-11-15,0 0-1 16,0 0-15-16,0 0-40 15,16-4-74-15,3-13-25 16,4-5-175-16</inkml:trace>
  <inkml:trace contextRef="#ctx0" brushRef="#br1" timeOffset="-210049.72">1237 9918 600 0,'0'0'112'16,"0"0"-56"-16,0 0 22 15,0 0-11-15,0 0-22 0,0 0-6 16,-39 1-11-16,39 2 0 16,0-1-7-16,12 1 35 15,15 2 22-15,13-3-30 16,13-2-14-16,14 0-13 16,9 0-4-16,13-12-8 15,2 0-4-15,6-3 1 16,-6 3-5-16,-7 1 0 15,-10 3 0-15,-14 2 0 16,-20 6-1-16,-19 0 0 16,-13 0 0-16,-8 0 0 15,0 0-1-15,0 0 1 16,0 0-9-16,0 0-16 16,-8 0-44-16,-8 0-104 15,3 0-236-15</inkml:trace>
  <inkml:trace contextRef="#ctx0" brushRef="#br1" timeOffset="-209033.22">6603 3275 693 0,'0'0'153'0,"0"0"-69"16,0 0-5-16,0 0-17 15,0 0-20-15,0 0-18 16,0 0 33-16,0 155 9 16,0-60-33-16,0 19-1 15,0 18-19-15,0 13 2 0,0-2-7 16,0-11-6-16,0-18 0 15,0-16-2-15,0-18 1 16,0-24-3-16,-8-15 4 16,8-17-2-16,0-15 0 15,0-4-3-15,0-5-12 16,0 0-30-16,0-22-54 16,10-22-29-16,5-20-21 15,3-11-143-15,-5-7-283 16</inkml:trace>
  <inkml:trace contextRef="#ctx0" brushRef="#br1" timeOffset="-208084.83">6651 3273 559 0,'0'0'57'0,"0"0"17"16,0 0 11-16,0 0-7 15,0 0 5-15,0 0-30 16,-27-39-13-16,27 39-17 16,0 0-14-16,7 0-2 15,22 0 10-15,16 3 25 16,13 6-1-16,9-3-6 0,11-2-5 15,6-2-15-15,5 0-6 16,-2-2 5-16,3 4-14 16,-10 0 3-16,-9 1-2 15,-13 0 2-15,-14-3-2 16,-15-2-1-16,-4 2 0 16,-11-2 1-16,-10 0 0 15,1 2-1-15,-5-2 1 16,0 0 7-16,0 3 5 15,0-3 5-15,0 0-5 16,0 1-5-16,0-1-1 16,0 3-6-16,0 4-1 15,0 9 0-15,0 11 1 0,0 9 4 16,0 10 0-16,0 7 2 16,-5 12-3-16,1 11-1 15,0 15 5-15,-2 15-4 16,2 8 0-16,0-1 2 15,-3-12-3-15,7-8 0 16,0-15-2-16,0-12 0 16,0-11-2-16,0-14 2 15,0-10 0-15,0-9-1 16,0-4 0-16,0-4 0 16,0-4 0-16,0 2 0 15,0-2 0-15,5-2 0 16,-3 0 0-16,0 0 0 15,0-2-1-15,-2 2 1 0,2-4 0 16,-2 0 0-16,0-2 0 16,0-2 0-16,0 2 0 15,0-2 0-15,0 0 0 16,0 0 1-16,0 0 1 16,0 0-1-16,0 0 2 15,0 0-1-15,-19 0 5 16,-12 0-7-16,-12-10-3 15,-11-4 2-15,-8 0 0 16,-9 2-1-16,-5 4-6 0,-6 4 6 16,-3 4 0-1,-7 0-1-15,-1 0-2 0,1 2 1 16,1 8 3-16,8-2-2 16,12-2 3-16,15-2 0 15,14-1 1-15,13 0-2 16,15-3 2-16,12 0-6 15,2 0 5-15,0 0-13 16,0 0-20-16,21 0-23 16,18-16-14-16,17-9-53 15,9-2-64-15,-3-5-188 16</inkml:trace>
  <inkml:trace contextRef="#ctx0" brushRef="#br1" timeOffset="-207757.35">6778 3909 791 0,'0'0'135'0,"0"0"-75"15,0 0 6-15,0 0 16 16,0 0-18-16,0 0-12 15,-35-11-34-15,35 11-5 16,0 0-11-16,20 0 1 16,24 0 2-16,23 0 16 0,13-6 4 15,12-6-12-15,-1 2-12 16,-8 0 6 0,-21 0-7-16,-15 6-1 0,-23 1 1 15,-8 2-1-15,-11 1-4 16,-3 0-35-16,0 0-64 15,-2 0-76-15,0 4-159 16</inkml:trace>
  <inkml:trace contextRef="#ctx0" brushRef="#br1" timeOffset="-206935.14">11618 3230 758 0,'0'0'70'0,"0"0"48"15,0 0-35-15,0 0-7 16,0 0 21-16,-22-103-26 15,22 101-27-15,0 2-17 16,0 0-20-16,0 2-7 16,0 33-3-16,0 27 3 0,0 33 5 15,0 21 5-15,0 29 8 16,0 17-4 0,0 2-4-16,-5 1-3 0,-1-18-4 15,-2-23 2-15,6-18-4 16,0-25-2-16,0-20 1 15,0-23-2-15,2-18 0 16,0-9-2-16,0-11 0 16,0 0-11-16,0-11-8 15,2-24-17-15,2-21-23 16,4-12-98-16,-4-4-72 16,-4 2-274-16</inkml:trace>
  <inkml:trace contextRef="#ctx0" brushRef="#br1" timeOffset="-206014.79">11544 3101 454 0,'0'0'180'16,"0"0"-25"-16,0 0-27 0,0 0-40 15,0 0-28 1,0 0-10-16,0-32-8 0,0 32-11 16,0 0-9-16,10 0-18 15,19 0 1-15,15 0 15 16,12 0 3-16,8 7-8 15,15-5-5-15,14-2-1 16,16 0-4-16,3 0-3 16,2-2 0-16,-10-7-1 15,-6 4 0-15,-13 3 1 16,-21-1-1-16,-23 3 0 16,-22 0 0-16,-9 0-1 15,-10 0-2-15,0 0 2 16,0 0 0-16,0 0 0 0,0 10 0 15,0 10 3-15,0 1 0 16,0 3 1-16,0 3-4 16,0 5 1-16,0 3 0 15,0 7 4-15,0 11 0 16,0 8 3-16,0 13-5 16,2 11 3-16,-2 7-5 15,2 10 3-15,5 5-2 16,-5 1-2-16,0-1 5 15,0-10-5-15,-2-6 0 16,0-8 0-16,5-16 0 16,-5-13 0-16,2-15 0 15,-2-11-1-15,0-10 1 16,2-6 0-16,0-3 0 0,1-7 1 16,-3 1-2-16,0-3 1 15,0 0 0-15,0 0 1 16,0 0 0-16,0 0 1 15,0 0 0-15,-3 0-2 16,-16 0 0-16,-6 0-4 16,-4 0 3-16,-7 2-2 15,-9 6-1-15,-5 0-2 16,-20 1-3-16,-10 5 0 16,-13 1-5-16,-8-3 3 15,-6 2 1-15,7-4 9 16,11-3-2-16,13-7 3 0,11 3 2 15,14-3-1-15,9 0 1 16,8 0-3-16,14 0 3 16,9-3-2-16,9-2 3 15,2 3 1-15,0 2-4 16,0-2-2-16,0 2-1 16,0 0 2-16,0 0 0 15,0-2-30-15,2-4-81 16,15-4-29-16,8-4-141 15,-2-3-261-15</inkml:trace>
  <inkml:trace contextRef="#ctx0" brushRef="#br1" timeOffset="-205516.06">11656 3882 712 0,'0'0'195'0,"0"0"-132"15,0 0 1-15,0 0-4 16,0 0-9-16,0 0 1 16,-23-7-11-16,23 7-14 0,0 0-9 15,0 0-1 1,0 0-3-16,0 0 0 0,0 0-4 15,0 0-6-15,0 0 1 16,0 0 0-16,0 0 1 16,0 0-3-16,23 0 5 15,17 0 4-15,13 0 0 16,16 0 1-16,18-3-13 16,9-1 1-16,7-1-1 15,6-2 1-15,-6 2-2 16,-12 4 2-16,-9-1 0 15,-14 2-1-15,-24-2 1 16,-17 2-1-16,-14 0 0 16,-10 0 0-16,-3 0 1 15,0 0 2-15,0 0 5 16,0 0-6-16,0 0-1 0,0 0-1 16,0 0 0-16,0 0-10 15,0 0-11-15,0 0-22 16,0 2-50-16,0 8-204 15,0 0-589-15</inkml:trace>
  <inkml:trace contextRef="#ctx0" brushRef="#br1" timeOffset="-204082.95">12815 6803 794 0,'0'0'58'16,"0"0"59"-16,0 0-39 0,0 0-38 15,0 0-30-15,0 0-6 16,-25 164 57-16,12-62-2 16,9 10-20-16,-6 10-18 15,8 4-1-15,0-3-5 16,-2-13-6-16,-1-16-7 16,5-17-2-16,-2-13 0 15,2-18 0-15,0-17 0 16,0-11 0-16,0-11 0 15,0-5 0-15,0-2-4 16,0 0-20-16,0-25-43 16,0-10-74-16,0-14 14 15,0-5-122-15,0-4-204 0</inkml:trace>
  <inkml:trace contextRef="#ctx0" brushRef="#br1" timeOffset="-203183.48">12862 6858 458 0,'0'0'87'0,"0"0"-18"15,0 0 19-15,0 0 5 0,0 0-26 16,0-102 30-1,0 100-26-15,0 2-22 0,0 0-1 16,0 0-20-16,0 0-5 16,0 0-16-16,17 0-5 15,22 0 4-15,7 2 12 16,21 3 3-16,16 0-9 16,12-1-2-16,19-3-6 15,9-1 1-15,-3 0-3 16,-8 0-2-16,-16 3 0 15,-27 1 0-15,-27 0 0 16,-22-2 0-16,-18-2 0 0,-2 0 1 16,0 0 2-16,0 2 0 15,0 1-3-15,0 6 1 16,0 3 4-16,0 2-2 16,0 4 0-16,0 0 2 15,-4 5-2-15,-3 3 2 16,5 6 2-16,-2 6-1 15,-1 7-6-15,-2 9 2 16,7 9 4-16,0 7-2 16,0 6 5-16,0 11-3 15,0 4 0-15,0 5 2 16,0 3-4-16,2-3 3 16,5-3-6-16,-7-10 3 15,0-4-3-15,0-15 1 16,0-12-1-16,0-14-1 0,0-12 1 15,-7-9-1-15,5-6 0 16,2-4-1-16,0-4 3 16,0-1-4-16,0-2 4 15,0 0-2-15,-2 0 3 16,0 0-2-16,0 0 3 16,-7 0 1-16,-5 0-5 15,-13 0 1-15,-4 0-1 16,-9 0 0-16,-11 0-1 15,-12-3 0-15,-10 3 0 16,-18 0-4-16,-21 0 3 16,-13 0 1-16,-2 0 0 0,7 0-5 15,8 0 6-15,21 0-5 16,11-2 5-16,22-9 3 16,15-1-3-16,16 3 0 15,14 2 0-15,9 2 0 16,4 2 0-16,0 1-1 15,0 0-4-15,0-3 5 16,4-4-1-16,15-1 0 16,0 0-1-16,-3 5-1 15,6-2-8-15,-4 5-26 16,0-1-23-16,-3 3-87 16,-1 0-52-16,-3 0-190 15</inkml:trace>
  <inkml:trace contextRef="#ctx0" brushRef="#br1" timeOffset="-202750.79">12946 7490 665 0,'0'0'57'0,"0"0"25"16,0 0 29-16,0 0-33 15,0 0-25-15,0 0 3 16,-11-19-10-16,11 19-14 16,0 0-20-16,0 0-2 15,7 0-7-15,31 12 12 16,31 2 19-16,25-4-3 15,28-4-16-15,21-4-10 16,9-2-1-16,-5 0-3 16,-16 0-1-16,-24 0 1 15,-37 0-1-15,-35 0 0 16,-20 0 0-16,-13 0 0 16,-2 0 8-16,0 0 3 15,-15 0-9-15,-12 0-2 16,-4 0-7-16,2 0-45 0,11 0-70 15,5 2-76-15,2 5-270 16</inkml:trace>
  <inkml:trace contextRef="#ctx0" brushRef="#br1" timeOffset="-200718.31">7224 6743 551 0,'0'0'99'0,"0"0"12"0,0 0 18 15,0 0-44 1,9-107-18-16,-9 88 7 0,0 6-7 16,0 8 7-16,0 3-28 15,0 2-16-15,0 0-21 16,0 14-9-16,0 34-4 15,0 31 4-15,2 27 10 16,-2 12-3-16,0 4-1 16,0-7-2-16,0-18-2 15,0-16 0-15,0-19-2 16,0-18 0-16,-2-16 0 16,2-14 0-16,0-7 1 15,0-6-1-15,0-1 3 0,0 0 5 16,0-1 1-1,0-24-2-15,-2-18-3 0,-3-14-4 16,3-10 0-16,0-10 0 16,2-1 0-16,-2-1-5 15,2 5 4-15,0 4 2 16,0 3-1-16,0 9 0 16,-2 5 1-16,0 4 1 15,2 3-2-15,0 4 0 16,0 4-1-16,0 4 0 15,0 5 1-15,8 8 0 16,-1 4 4-16,-3 9-8 0,-4 3 8 16,2 3-3-1,-2-1-1-15,0 3-6 0,0-2 5 16,2 2-2-16,8 0-3 16,5 0 2-16,14 0 3 15,14 2 1-15,8 7 4 16,9-1-4-16,4-2 0 15,2 1-1-15,-2-4 1 16,5-1 0-16,0 0-1 16,1-2 2-16,-6 0 4 15,-8 0-5-15,-5 0 0 16,-16 0-2-16,-14 0-2 16,-13 0 2-16,-3 0 2 0,-5 0 3 15,0 0 2 1,0 0-4-16,0 0 3 0,0 0-4 15,0 0 2-15,0 0-2 16,0 0-4-16,0 0 4 16,0 0-1-16,0 12-10 15,0 14 11-15,0 13 0 16,0 14 6-16,0 14 1 16,0 11-1-16,0 8 5 15,0 4-5-15,-5 4-1 16,-1-5-1-16,2-5 2 15,-1-6-4-15,1-8-1 16,2-10-1-16,-6-7-2 16,8-11 2-16,-2-11 2 0,2-6-2 15,0-7 0-15,0-8 3 16,0-2-3-16,0-3-5 16,0 2 4-16,0-3 1 15,0-3 0-15,0 2 0 16,0-3 0-16,0 0 0 15,0 0 0-15,0 0 0 16,0 0 3-16,0 0 2 16,0 2-4-16,0-2 0 15,0 0 0-15,-2 0-1 16,-13 0 0-16,-10 0 2 16,-12 0-2-16,-11 0 0 15,-5 0 0-15,-10-2-4 0,-6-8-1 16,-11 0-1-1,-4 1 0-15,-1-2 2 0,4 1 3 16,17 2 1-16,10 0 0 16,12 1 0-16,11-1 1 15,8 3-1-15,8 3 1 16,10 0-1-16,3-1 0 16,2 3 0-16,0 0-2 15,0 0 1-15,0 0 0 16,0 0-4-16,0 0-6 15,0 0-21-15,0 0-19 16,0 0-57-16,5-2-85 0,10-3-84 16,1-5-224-16</inkml:trace>
  <inkml:trace contextRef="#ctx0" brushRef="#br1" timeOffset="-200363.74">7297 7132 655 0,'0'0'37'0,"0"0"56"16,0 0 16-16,0 0-20 16,0 0-4-16,0 0 8 15,-44-62-21-15,44 62-48 16,5-1-19-16,26 1-5 0,20 0 5 15,20 0 3-15,14 0 11 16,2 0-12-16,0 0-2 16,-5 0 3-16,-8 0-7 15,-7 8 5-15,-18-3-1 16,-15-1-5-16,-19-2-4 16,-9-2 4-16,-6 0 1 15,0 0 2-15,0 0-3 16,0 0 0-16,0 2-3 15,0 7-48-15,0 7-72 16,0 1-53-16,0 8-358 16</inkml:trace>
  <inkml:trace contextRef="#ctx0" brushRef="#br1" timeOffset="-199498.33">6738 13008 548 0,'0'0'41'0,"0"0"18"16,0 0 38-16,0 0 26 15,0 0-21-15,0 0-8 16,0-74-7-16,0 74-9 16,0 0-35-16,0 0-26 15,0 32-17-15,9 26 0 16,5 26 14-16,5 29 12 15,-3 19-19-15,5 11 10 16,-8 4-15-16,-5-8 2 16,-3-17-1-16,-2-20-3 0,-1-24 0 15,0-17 4-15,-2-21-8 16,0-18 8-16,2-12-7 16,-2-6 4-16,2-4-2 15,1 0-19-15,-3-21-17 16,0-22-30-16,0-18-74 15,0-20 1-15,0-10-131 16,0-1-168-16</inkml:trace>
  <inkml:trace contextRef="#ctx0" brushRef="#br1" timeOffset="-198785.18">6725 12984 560 0,'0'0'96'0,"0"0"-2"16,0 0 12-16,0 0-14 16,-3-103-13-16,3 96-31 15,3-2-3-15,23 2-22 16,15 0-4-16,13 2-1 16,10 1 11-16,7-1-7 15,12 3-2-15,6-1-13 16,7 1 4-16,-5 2 1 15,-1 0-1-15,-22 0-6 16,-12 0-3-16,-18 0-2 0,-13 0 3 16,-10 0 0-1,-10 0-1-15,-3 2 1 0,0 5 0 16,-2 5 3-16,5 9 0 16,-1 4 2-16,-2 10-1 15,0 7 1-15,-2 10-1 16,5 12 3-16,-1 14-4 15,3 19 6-15,2 10-2 16,2 9-5-16,3-3-2 16,-1 0 2-16,5-7-5 15,-3-8 1-15,3-3-1 16,-3-12 0-16,-1-6 0 16,-3-5 1-16,1-12-1 0,-8-8 0 15,-2-8 0 1,3-13 0-16,-5-12 0 0,0-8 0 15,0-7 0-15,0-2 0 16,0-2 0-16,0 0 4 16,0 0 3-16,-13 0-6 15,-16-4 3-15,-10-10-4 16,-5-2 0-16,-8 0 0 16,-1-5-1-16,-12 3-6 15,-10 1 5-15,-12-2 2 16,-11 8-1-16,-3 0-3 15,-1 4 4-15,8 0-1 16,16 1 1-16,15 1 0 16,21-2 5-16,20 2-5 0,9-4-4 15,5 4-12-15,8-4-7 16,0-3-6-16,0-4-8 16,21-5-16-16,14 4-73 15,10-5-42-15,4 3-176 16</inkml:trace>
  <inkml:trace contextRef="#ctx0" brushRef="#br1" timeOffset="-198456.68">6992 13515 950 0,'0'0'64'16,"0"0"-11"-16,0 0 18 16,0 0-41-16,0 0-22 15,0 0 10-15,89-12 30 16,-4 10-11-16,15-3-12 16,10-6-3-16,4 2-14 15,-1-5-1-15,-6 5 0 16,-13 3-2-16,-30 2-3 15,-23 4-1-15,-26 0-1 16,-13 0-2-16,-2 0 2 0,0 0 0 16,0 0-32-1,0 0-80-15,0 7-50 0,-13 0-241 16</inkml:trace>
  <inkml:trace contextRef="#ctx0" brushRef="#br1" timeOffset="-197486.01">12489 12645 603 0,'0'0'127'0,"0"0"-54"16,0 0 14-16,0 0-31 16,0 0-7-16,0 0 1 15,3 12-20-15,-3 31 21 16,0 20 57-16,0 24-58 15,0 19-22-15,0 16-8 16,0 18-3-16,0 11-2 16,0 2-13-16,0-2 0 15,0-8-1-15,0-13 1 16,9-14 2-16,-5-21-4 16,5-23-1-16,-5-20-3 15,-2-22 3-15,-2-13 1 16,6-16-33-16,-6-1-30 0,0-24-87 15,0-26-3-15,0-22-173 16,-12-20-250-16</inkml:trace>
  <inkml:trace contextRef="#ctx0" brushRef="#br1" timeOffset="-196685.7">12543 12398 609 0,'0'0'80'16,"0"0"17"-16,0 0 3 15,0 0-55-15,0 0-27 16,0 0-3-16,-9-12-10 15,34 12 17-15,8 11 22 16,9 1-5-16,16 0 12 16,9-3-9-16,9 2-11 15,16-6 6-15,14-3-12 16,10-2 4-16,0 0-14 16,-2 0-8-16,-14 0-3 15,-19 0-4-15,-21 0 0 16,-20 0 2-16,-13 0-2 15,-19 0 3-15,4 0-2 0,-10 5 0 16,5 6 2-16,-3 10 1 16,-2 5-3-16,-2 10 4 15,0 10 4-15,2 10-2 16,-2 12-4-16,0 16 7 16,0 16-5-16,5 15-1 15,-1 17-3-15,1 15 5 16,2-1-6-16,-5-2 1 15,0-11 0-15,0-14 0 16,0-15-1-16,3-7 1 0,1-13 2 16,2-6 1-16,-2-8-3 15,7-7 1-15,-3-5-2 16,-2-5 1-16,5-7-1 16,-1-7 0-16,-3-10-2 15,-5-9 2-15,0-11 0 16,-4-4-1-16,0-5 2 15,0 0-1-15,0 4 4 16,0-4-2-16,0 0 0 16,-17 0 7-16,-24 0-9 15,-14-4-4-15,-17-10-1 16,-5-3-4-16,-20-3-2 16,-9 1-2-16,-17-1 0 15,5 0-1-15,2 4 1 16,7 0 10-16,10 2 0 0,20 5-3 15,2 4 0-15,24 1-8 16,13-2 10-16,11 2-4 16,16-4-1-16,3-4-16 15,10-4-49-15,6-9-52 16,27-6-44-16,13 2-80 16,6 0-300-16</inkml:trace>
  <inkml:trace contextRef="#ctx0" brushRef="#br1" timeOffset="-196318.13">12742 13413 880 0,'0'0'107'16,"0"0"-61"-16,0 0-3 15,0 0-6-15,0 0-16 16,0 0-10-16,95-9 34 16,5-6 16-16,37-3-31 15,21 0-13-15,16 2 6 0,7 4-9 16,-21 3 7-16,-29 5-19 15,-35 1-1-15,-47 3-1 16,-24 0 0-16,-23-2 0 16,-2 2-1-16,0-5-1 15,-20 0-50-15,-3-4-108 16,6-3-76-16,5 2-467 16</inkml:trace>
  <inkml:trace contextRef="#ctx0" brushRef="#br1" timeOffset="-195001.89">17581 6561 819 0,'0'0'107'15,"0"0"-37"-15,0 0-6 16,0 0-8-16,0 0-26 16,0 0-16-16,0 106 51 15,0-24-21-15,0 18-19 16,0 21-5-16,0 13-2 15,0 11-11-15,4 6 3 16,-4 2-10-16,0-8 3 16,0-15 2-16,0-15-5 15,0-21 2-15,0-20-3 0,2-20 1 16,6-18 0-16,-6-16 0 16,-2-12-1-16,0-4-1 15,0-4-17-15,2-12-33 16,-2-32-54-16,0-26-64 15,0-17-34-15,0-12-125 16</inkml:trace>
  <inkml:trace contextRef="#ctx0" brushRef="#br1" timeOffset="-194068.26">17630 6546 187 0,'0'0'428'16,"0"0"-353"-16,0 0 15 15,0 0 13-15,0 0-43 16,0 0-10-16,-2-31-16 15,2 31-18-15,17 0-3 16,19 0 0-16,9 0 23 16,15 0 5-16,11 5-3 0,18-5-14 15,21 0 2 1,15 0-12-16,8 0-1 0,8 0-5 16,-10 0-4-16,-11-3-3 15,-24 1-1-15,-24 2-1 16,-30 0-3-16,-17 0 4 15,-17 0 0-15,-1 0 0 16,-7 0 1-16,0 0 4 16,0 0-1-16,0 0 1 15,0 0 4-15,0 0 0 16,0 0-2-16,0 14-6 16,0 18 2-16,5 16 12 15,4 14-4-15,-7 16-3 16,2 19-4-16,-2 15 1 15,3 10 2-15,-1 2-6 0,-1-3 5 16,8-11-6-16,-2-4 6 16,2-9-4-16,2-11 0 15,3-8-2-15,-5-12-1 16,0-11 1-16,-7-9 1 16,-2-12 0-16,-2-10-1 15,0-6 0-15,0-8 3 16,0-7-3-16,0 3-1 15,0-6 1-15,0 0 3 16,0 0-2-16,0 0 6 16,0 0-6-16,-6 0 2 15,-7 0-3-15,-3 0 1 0,3 0 3 16,-1 0-5 0,1 0 2-16,-5 0-2 0,-11 0 2 15,-11 0 2-15,-20 0-3 16,-20 0 0-16,-23 0-4 15,-11 1 1-15,-6 3-1 16,-7 0 3-16,0-2-1 16,13-2-6-16,3 0 6 15,20 0 0-15,12 0 2 16,26-2 0-16,15-6 0 16,18 4 0-16,11 1 2 15,9 3-2-15,0 0 0 16,0 0 0-16,0 0-2 15,0 0-9-15,0 0 7 0,0 0-4 16,0 0-12-16,0 0-10 16,0 0-15-16,2-5-37 15,10-7-45-15,-6-4-84 16,3-12-417-16</inkml:trace>
  <inkml:trace contextRef="#ctx0" brushRef="#br1" timeOffset="-193648.53">17650 7209 667 0,'0'0'105'0,"0"0"-57"16,0 0 31-16,0 0 16 16,0 0-28-16,0 0-11 15,-49-10-18-15,49 10-7 16,0 0-19-16,27 0 3 16,19 0 18-16,37 0 1 15,31 0-2-15,28 0-6 16,28 0-10-16,19 0 1 15,8 0-6-15,-12 0 0 0,-27 0-9 16,-42 0-2-16,-52 0-3 16,-26 0 3-16,-26 0 0 15,-12 0 0-15,0 0 4 16,0 1 2-16,0 2 0 16,0-3-6-16,0 0 0 15,-10 0 0-15,8 0-45 16,2 0-63-16,0-16-310 15</inkml:trace>
  <inkml:trace contextRef="#ctx0" brushRef="#br0" timeOffset="-180745.57">1576 10430 582 0,'0'0'61'0,"0"0"5"16,0 0 9-16,0 0-29 16,0 0 7-16,0 0-5 15,0 0 2-15,-14 0 0 16,9 0-26-16,-1 0-3 15,-3 0-4-15,3 9-5 16,-4 9 4-16,4 10-6 0,1 9-5 16,5 2 1-1,0 6 7-15,0-3-7 0,19-4-5 16,4-4 1-16,4-7-2 16,2-6 0-16,5-7-2 15,3-6 2-15,2-8 5 16,1 0-2-16,-7-6 0 15,-2-17 10-15,-6-3-12 16,-5-9 10-16,-9 1-11 16,-4-4 11-16,-7 0 1 15,0-2 17-15,-9 1-4 16,-18 1-6-16,-2 6-10 16,-6 6-2-16,-5 10-4 15,-3 8-6-15,-1 8 3 0,1 0-18 16,5 14-45-16,7 22-67 15,8 11-60-15,15 0-334 16</inkml:trace>
  <inkml:trace contextRef="#ctx0" brushRef="#br0" timeOffset="-179118.76">1052 10818 225 0,'0'0'135'15,"0"0"-75"-15,0 0-13 16,0 0-1-16,0 0-14 15,0 0 3-15,-4-4-11 16,1 2-1-16,0-3-9 16,3 3 25-16,0-3-15 15,0 3-4-15,0 0 10 16,0-1 10-16,0 3-7 16,0 0-3-16,0 0-7 0,0 0-12 15,0 0 5-15,-2 0-11 16,2 0-5-16,0 0-4 15,0 0 2-15,0 3 2 16,0 1-6-16,0-2 11 16,0 1-5-16,0-3 0 15,0 0-8-15,0 0-27 16,0 0 13-16,5 0 6 16,-2-5 1-16,-1-7-2 15,0-4-13-15,2 4 13 16,-2 4 17-16,1 3 0 15,-3 2 1-15,0 3 34 16,0 0 1-16,0 0-16 0,0 0-15 16,0 0 4-16,0 0-9 15,0 0 0-15,0 0-4 16,0 0 2-16,0 0 0 16,0 0 2-16,0 3 0 15,0 10 4-15,0 5 12 16,2 4 2-16,0 4-1 15,2-1-8-15,-4 2-1 16,2-3-4-16,3 0-3 16,-5-4 5-16,5-2-5 15,-3-3-1-15,-2-8 1 16,0-3 0-16,0-1 0 0,0-3 0 16,2 0 1-1,-2 0 1-15,0 0 0 0,0 0 1 16,0 0 3-16,0 0 1 15,0 0-3-15,0 0 4 16,0 0-6-16,0 0 0 16,0 0 0-16,0 0 0 15,2 0 0-15,-2 0-1 16,7 0-4-16,2 0 5 16,7 0-7-16,6 0 8 15,2-4-3-15,3 0-1 16,2 2-7-16,0 2-10 15,2 0-64-15,-4 0-63 16,-9 0-270-16</inkml:trace>
  <inkml:trace contextRef="#ctx0" brushRef="#br0" timeOffset="-168852.39">4321 6820 324 0,'0'0'0'0,"0"0"-142"15</inkml:trace>
  <inkml:trace contextRef="#ctx0" brushRef="#br0" timeOffset="-155668.7">7182 4020 143 0,'0'0'197'0,"0"0"-82"16,0 0-31-16,0 0-67 16,0 0 7-16,0 0 2 15,0 0-5-15,-5-46 26 16,3 42 0-16,2 1 4 0,-2 3-2 16,-3 0 2-16,3-3-7 15,-4 1-12-15,-1 2-17 16,-7 0 3-16,1 0-7 15,-5 0 1-15,-9 8-1 16,6 4 1-16,-6 2-1 16,2 0-2-16,5 1-2 15,0 2 6-15,4 3-5 16,1 2 6-16,3 7-6 16,4-1-1-16,1 2-2 15,7 2-1-15,0-2-1 16,0-2-2-16,5 0 0 0,10-6 0 15,5-2 1 1,3-4-1-16,-2-2 0 0,4-7 2 16,-5 0-2-16,3-7-1 15,-4 0 3-15,2 0-2 16,1 0 2-16,0-8-2 16,0-12 0-16,-1-4 3 15,-6 2-1-15,-3-2-2 16,-10 4 6-16,-2 1-5 15,0-2 8-15,-2 4 3 16,-19 4-3-16,-6 6 1 16,-4 7-10-16,-9 0-1 15,-5 15-1-15,3 13-3 16,7 4 1-16,10 4-2 16,19 3-17-16,6-2-66 0,4-1-161 15,25-5-389-15</inkml:trace>
  <inkml:trace contextRef="#ctx0" brushRef="#br0" timeOffset="-132851.86">7525 7291 139 0,'0'0'60'15,"0"0"-39"-15,0 0 40 16,0 0-6-16,0 0-10 15,0 0-2-15,0 0 8 16,0 0-19-16,-8 0-17 16,2 0 7-16,6 0 3 15,0 0-2-15,-2-2 0 16,2-2 21-16,-2 1-8 16,0 0 18-16,2-1-6 15,0-1-5-15,-2 2-11 16,2-1-5-16,0-2-5 0,0 2 8 15,0-4-8-15,0 1-1 16,0 0 0-16,0-2-11 16,6-2-2-16,6 3-6 15,-1 0 5-15,3 0-6 16,-1 6-1-16,-3-1 0 16,0 3 1-16,-6 0-2 15,5 0 0-15,-5 0 1 16,3 10 0-16,0 7 0 15,-5 3 0-15,-2 4 2 16,0 2-1-16,0 0 0 16,0 0-1-16,-2 0 0 15,-12-4-1-15,1-2 1 16,-1-6-1-16,6-2 1 0,-3-4-1 16,1-2 1-16,4-4 0 15,-3 1 0-15,9-3 3 16,0 0-3-16,0 0 4 15,0 0-2-15,0 0-2 16,0 0 0-16,0 0-1 16,0-5-4-16,0 1 4 15,0 1-1-15,13-2 2 16,-1 5-1-16,-1 0-1 16,-3 0 1-16,6 0 1 15,-1 0 0-15,-1 2-1 16,-1 6 0-16,-5 4 1 15,4 3 0-15,-6 0-3 0,-2 5 3 16,-2 1 0-16,0-3-1 16,0-3 0-16,0-3 1 15,-11 2-1-15,-7-3 1 16,2-4 0-16,-1-2 1 16,-8-5 1-16,1 0-2 15,-10 0 0-15,-1-3 0 16,-3-13 0-16,2-6 3 15,2 0-3-15,10 0-5 16,2 2-3-16,6 1-29 16,5-1-69-16,-1 1-275 15</inkml:trace>
  <inkml:trace contextRef="#ctx0" brushRef="#br0" timeOffset="-123784.87">7332 13825 546 0,'0'0'84'16,"0"0"-7"-16,0 0 16 15,0 0-9-15,0 0-33 16,0 0-5-16,0 0-14 16,-8-27-6-16,8 25-3 15,0-1 6-15,0 0 3 16,0 1 7-16,0 2 3 16,0 0-3-16,0 0-12 15,0 0-6-15,0 0-5 0,0 0-3 16,0 0-3-1,0 0-7-15,0 0-3 16,-6 22 0-16,-3 12 0 0,-5 5 2 16,-3 2 1-16,-1-5 1 15,-3-7-4-15,4-3 1 16,3-11-1-16,8-4 1 16,1-7-1-16,5-4 0 15,0 0 3-15,0 0-3 16,0 0 1-16,0 0 1 15,0 0-1-15,0-7 0 16,0-6 1-16,5-6-2 16,9 2-5-16,-1 3 5 0,-3-1 3 15,9 8-3-15,-9 0-2 16,4 5 2-16,1-1-2 16,6 3 1-16,-3 0 1 15,-1 0-3-15,4 0-2 16,-1 7 4-16,2 3 1 15,2 0 0-15,-3-3-7 16,-2-2-4-16,-1-1-7 16,-5-1-5-16,1-3 5 15,-1 0-7-15,-3 0-18 16,-6 0 7-16,-2 0 2 16,-2 0 15-16,0-7 5 15,0-5-2-15,0 4-1 16,0-2 0-16,0 1 1 0,-4 0 9 15,-6 1-7-15,4 2 13 16,-3 0-4-16,1 0 5 16,-2 0 7-16,1 1-4 15,1-2 18-15,0 2-6 16,2-2 9-16,-1 2-6 16,7-2 8-16,-2 1 3 15,0 2 15-15,2 1-15 16,0 3 4-16,-2 0-11 15,2 0 0-15,0 0-12 16,0 0 3-16,0 0-4 16,-2 0 2-16,2 7-4 15,-2 27-4-15,-6 20 5 0,-5 15 9 16,-7 7-17-16,-4-4 0 16,-5-9-15-16,2-5-61 15,0-17-174-15,7-15-529 16</inkml:trace>
  <inkml:trace contextRef="#ctx0" brushRef="#br0" timeOffset="-100721.95">12146 4205 79 0,'0'0'441'0,"0"0"-384"0,0 0-14 15,0 0-3-15,0 0 0 16,0 0 5-16,0 0 7 16,0 0-20-16,18-25-2 15,-9 22-9-15,-5-6-11 16,5 1 8-16,-2-2-14 15,4 1 11-15,-4-1-6 16,-1-3 4-16,-3 1 5 16,-3-3-7-16,0-2-4 15,0 2-2-15,0-3 2 16,-16 2-6-16,-4 5 3 16,-2 1-4-16,0 6 0 15,-3 4-1-15,0 0 3 0,-4 0-4 16,2 6-2-16,6 8 2 15,-2 3 2-15,7-4 0 16,3 1-1-16,9 3 1 16,2-2-1-16,2 2-1 15,0 1 2-15,0-4-1 16,22-2-3-16,12-1 4 16,3 1 4-16,5-3-2 15,-1 1-1-15,-1-2 0 16,-5 2 1-16,-6-1-1 15,-2 0-1-15,-12 1 1 16,-3 4-1-16,-10 2-2 0,-2 2 1 16,0 5 1-1,0-2 1-15,-16-3 0 0,-1-2 3 16,-8-1-4-16,5-3-3 16,-4-3 3-16,-3-3 8 15,7 1-8-15,-3-6 0 16,6-1 1-16,-1 0-1 15,3 0 2-15,7-8 6 16,4-10-3-16,4-3-1 16,0-4-2-16,0-1-2 15,14-1 0-15,3-2 2 16,-1 3 8-16,9 0 0 16,-6 2-9-16,6 4 7 15,-5 2-8-15,0 6 0 16,-4 2-5-16,-5 6 5 0,-7 1 0 15,-2 3-1-15,-2 0-34 16,0 0-34-16,-6 10-165 16,-30 9-57-16</inkml:trace>
  <inkml:trace contextRef="#ctx0" brushRef="#br0" timeOffset="-83806.59">28361 1639 370 0,'0'0'166'0,"0"0"-135"0,0 0 6 16,0 0 44-16,0 0-3 16,0 0-27-16,0 0-13 15,2 0 2-15,-2 0-7 16,0 0-7-16,0 0-2 16,0 0-4-16,0 0-6 15,-17 0 1-15,-12 0-7 16,-11-3-7-16,-1-1 7 15,1-1-4-15,7 0-2 16,6 1 5-16,7-1 7 16,11 5 9-16,5-3 6 15,4 3 0-15,0 0-4 16,0-2-4-16,0 2-5 0,0 0-7 16,0 0-8-16,0 0-1 15,13 0-5-15,16 0 5 16,14 0 4-16,5 5-3 15,6 2-1-15,0 3 0 16,-8-2 1-16,-5 2-1 16,-12-2 0-16,-14-5-2 15,-9 2-5-15,-6-5 6 16,0 0-2-16,0 0-2 16,-15 0 3-16,-20 0-1 15,-15-5-4-15,-6-6-21 16,-2 2 16-16,-2 0 2 15,2 1 6-15,12 4 1 0,3-1-1 16,14 5 3-16,14 0 1 16,4-3-1-16,8 3-1 15,3 0 0-15,0 0 2 16,0 0-5-16,0 0 1 16,0 0 1-16,3 0 2 15,23 0 1-15,5 8 25 16,16 1-5-16,11-4-2 15,5-3-3-15,-3-2-13 16,2 0 3-16,-8 0 3 16,-8 0-7-16,-17 0-1 15,-13 0-2-15,-11 0 2 0,-5 0-16 16,-14 0-44 0,-37 0-75-16,-13-10-530 0</inkml:trace>
  <inkml:trace contextRef="#ctx0" brushRef="#br0" timeOffset="-44327.03">13404 7949 398 0,'0'0'156'0,"0"0"-127"16,0 0 11-16,0 0 9 16,0 0-2-16,0 0 12 15,0 0-7-15,0 0-27 16,0 0 2-16,0 0 2 16,0 0 7-16,0 0 0 15,0 0 0-15,0 0-12 16,0-6-3-16,0 2-15 15,0 0 9-15,0 0 7 16,0 1 1-16,0 0-2 16,0-4-3-16,0 2-11 0,0-5-7 15,0-3 10 1,0 1-5-16,0 1 6 16,0-2-7-16,0 1 4 0,-16 2 4 15,-7 0-2-15,2 0-9 16,-8 6 1-16,-8 3-2 15,4 1 3-15,-5 0-3 16,3 0-1-16,-1 9 0 16,9 5 0-16,3-2 1 15,1 2-6-15,8-2 5 16,3 2 1-16,6 1 2 16,4-4-2-16,2 4-4 15,0-3-1-15,0 2 2 16,4-2 2-16,12-4 2 15,7-5-1-15,0-3 0 0,18 0 5 16,3-1-4-16,6-17 3 16,-2-3-2-16,-3 0 3 15,-9-2-4-15,-12 3 0 16,-1 5 1-16,-12 2 1 16,-7 3 6-16,-2 4 9 15,-2 1 0-15,0 2-3 16,0 1 0-16,0 0-6 15,0 2-3-15,0 0 4 16,0 0-6-16,0 0 3 16,0 0-5-16,0 0 0 15,0 0-1-15,0 0 4 16,0 0 0-16,0 0 1 0,0 0-6 16,0 0 0-1,0 15 1-15,0 8 3 0,0 8 2 16,0 4-3-16,0 6 4 15,-11 2-6-15,7 4 3 16,-8-4-5-16,8-2 2 16,0-4-2-16,-3-10 2 15,7-7 1-15,0-4-2 16,0-7 2-16,0-6-3 16,0-3 2-16,0 0 2 15,0 0-1-15,0 0 1 16,0 0-1-16,0 0 4 0,0 0-5 15,0 0-1 1,0 0 0-16,0 0 0 0,0 0-21 16,0 0-3-16,0 0-19 15,-4 6-29-15,-12 5-136 16,-11 1-119-16</inkml:trace>
  <inkml:trace contextRef="#ctx0" brushRef="#br0" timeOffset="-28475.6">12659 13404 616 0,'0'0'138'16,"0"0"-89"-16,0 0 2 16,0 0 2-16,0 0-15 15,0 0-5-15,0 0-5 16,-4 0-3-16,-1 0-13 15,3 0 9-15,-2 0-10 16,-10 0 0-16,-4 0-8 0,-2 0-1 16,2 0 7-16,-1 0-9 15,0 0 6-15,11 0 2 16,-2 0 0-16,8 0 15 16,2 0 14-16,0 0-23 15,0 0 5-15,0 0-7 16,0 0-12-16,4 0-8 15,25 5-2-15,25-3 9 16,8 0-67-16,8-2-78 16,-3 0-233-16</inkml:trace>
  <inkml:trace contextRef="#ctx0" brushRef="#br0" timeOffset="-12911.09">12978 13883 480 0,'0'0'143'0,"0"0"-74"15,0 0-15-15,0 0-9 16,0 0-6-16,0 0 19 16,0 0-11-16,0 0-2 15,0-3 2-15,0 3-18 16,0-2 9-16,0 2 11 16,0 0 2-16,0 0-14 15,0 0-12-15,0 0-6 16,0 5-11-16,0 24-4 15,0 12 2-15,0 10 5 16,0 4-8-16,0-1 0 16,0-6-2-16,0-4-2 15,0-10 0-15,0-8 1 16,0-7 0-16,0-10-12 16,0-5-27-16,0-4-41 0,0 0-29 15,0-13-15 1,0-18-168-16</inkml:trace>
  <inkml:trace contextRef="#ctx0" brushRef="#br0" timeOffset="-12159.86">13245 13770 686 0,'0'0'159'0,"0"0"-86"0,0 0-28 16,0 0 1-16,0 0-30 16,0 0 0-16,0 50 42 15,-9-12-5-15,5 8-19 16,-7 0-8-16,-1 3-12 16,4-7-5-16,-4-4-7 15,1-9 0-15,5-4 3 16,-3-9-4-16,7-8 2 15,-1-6-1-15,3-2 0 16,0 0 0-16,0 0 7 16,0 0 1-16,0-2 10 15,0-13-10-15,0 2-6 16,0 3-1-16,7-2-2 16,4 4-1-16,2 0 0 0,5 1 3 15,-2 2-2-15,8 5-1 16,-1 0 0-16,-1 0 0 15,7 0 0-15,-4 0 0 16,-6 5-2-16,4 4 0 16,-5-3 2-16,-5 0-14 15,1-3-18-15,-5-1-26 16,-5 1-19-16,-2-3 16 16,0 0 22-16,-2 0 0 15,0-14 14-15,0-2-6 16,0-1 7-16,0 3 11 0,0 3 13 15,0 0 1 1,0 2 6-16,-4-1 25 0,-7 1 17 16,4-1-4-16,-2 2-3 15,5 3 7-15,-1 1 2 16,3 1 0-16,2 3-16 16,0 0-6-16,-2-1-4 15,2 1-6-15,0 0-3 16,0 0-4-16,0 0-4 15,0 0 1-15,-2 0-6 16,2 0 1-16,0 9-2 16,0 24 1-16,0 13 5 15,0 14 0-15,0 1-3 16,0 2-5-16,0-5 0 16,0-5-3-16,0-12-74 15,0-14-135-15,11-15-404 0</inkml:trace>
  <inkml:trace contextRef="#ctx0" brushRef="#br0" timeOffset="10755.35">18081 7774 205 0,'0'0'109'15,"0"0"-76"-15,0 0-27 16,0 0 0-16,0 0 1 16,0 0 9-16,0 0-15 15,0 0 11-15,4-104 17 16,-2 96 8-16,5-2-10 15,-3 0 12-15,-2 0 0 0,-2 0 1 16,4-2 13-16,2-1 22 16,-4-1 26-16,-2 1-23 15,2-4-30-15,-2 5-2 16,0 3-2-16,0 1 8 16,0 5 1-16,0 3-4 15,0 0-12-15,0 0-15 16,0 0-12-16,0 0-6 15,0 4-3-15,0 23 4 16,4 13-5-16,5 6 9 16,-7 2 5-16,2 1-6 15,2-3-6-15,-6-7 3 16,0-6-4-16,0-8-1 16,0-6 3-16,0-9-4 0,0-4 1 15,0-6 0-15,0 0-13 16,0 0-29-16,0-6-50 15,4-23-80-15,5-10-303 16</inkml:trace>
  <inkml:trace contextRef="#ctx0" brushRef="#br0" timeOffset="11440.46">18372 7574 125 0,'0'0'562'0,"0"0"-507"16,0 0 17-16,0 0 32 15,0 0-49-15,0 0-21 16,-31-57-8-16,14 47-4 15,-4 2-4-15,3-1-10 16,5 2 9-16,-1 2-3 16,10 1 4-16,-3 0-5 0,5 4-1 15,0 0-6 1,2 0 2-16,0 0-2 0,0 0-3 16,0 0-6-16,0 0 0 15,9 0-5-15,11 11 8 16,11 1 0-16,9 2 0 15,1 0 0-15,3-3 1 16,-2-7-1-16,-6-2 2 16,-2-2-2-16,-13 0 4 15,2 0-4-15,-9 0 1 16,-8-13 0-16,3-1 6 16,-7-4 0-16,-2 0-1 15,0-2-3-15,0 6 1 0,0 5 9 16,0 2 8-1,-2 3-4-15,-5 4 1 0,5 0-1 16,0 0-5-16,2 0-1 16,-4 0-11-16,-8 11 0 15,3 14 1-15,3 10-1 16,-4 6 0-16,6 8 2 16,2 5 1-16,-7 4-2 15,5 6 0-15,-8-3 11 16,1-6-10-16,5-6-2 15,-3-14 2-15,6-8-2 16,3-12 0-16,0-7-1 16,0-5-3-16,0-3-30 15,0 0-28-15,0-25-51 0,0-11-113 16,0-6-205 0</inkml:trace>
  <inkml:trace contextRef="#ctx0" brushRef="#br0" timeOffset="11646.82">18341 7738 796 0,'0'0'142'0,"0"0"-70"16,0 0-15-16,0 0-26 15,0 0-11-15,0 0 19 16,120-18 6-16,-51 13-23 0,3 0-11 15,-5-2-11 1,-7 2-3-16,-16 3-46 0,-26 2-191 16,-18 0-445-16</inkml:trace>
  <inkml:trace contextRef="#ctx0" brushRef="#br0" timeOffset="34754.94">18038 6731 289 0,'0'0'271'16,"0"0"-217"-16,0 0-1 15,0 0 33-15,0 0-18 16,0 0-14-16,0 0-13 16,0 0-5-16,0-60-8 15,0 54-3-15,0-4-13 0,0 2-1 16,-5 2-4 0,5 1 6-16,-2 2 13 0,0 1 13 15,2 2-3-15,0 0 2 16,-2 0-21-16,2 0-5 15,-2 0-12-15,-5 19-2 16,4 18 2-16,1 9 1 16,2 7 6-16,0 1-4 15,0 1-3-15,0-12 0 16,0-3-4-16,0-12 4 16,0-6 3-16,0-8-1 15,0-8-2-15,0-2-10 16,0-4-36-16,0 0-36 15,-4-6-1-15,-1-18-105 16,5-8-231-16</inkml:trace>
  <inkml:trace contextRef="#ctx0" brushRef="#br0" timeOffset="35403.98">18227 6720 26 0,'0'0'573'16,"0"0"-531"-16,0 0-2 0,0 0 13 16,0 0-20-16,0 0 2 15,-28-25 0-15,14 21 10 16,5 0-15-16,3 1-7 15,-6-2 3-15,6 1-5 16,-1 2-10-16,5 0 9 16,2 1 5-16,0 1-6 15,0 0-6-15,0 0-8 16,0 0-5-16,0 0-5 16,13 0 1-16,14 0 3 15,4 0 0-15,2 0 1 16,5 0 0-16,1 0 0 15,-6-3 0-15,-2-2-5 16,-4-2 5-16,-12 1 0 0,-6 4-4 16,-6 0 0-16,-3 2 4 15,0-2 7-15,0-2 4 16,0 1-5-16,0-2 1 16,-3 1 13-16,-4 2 6 15,5 2-9-15,2 0 2 16,-2 0-9-16,0 0-10 15,-5 0 3-15,5 18-3 16,-2 10 5-16,-4 9-3 16,6 4-2-16,0 6 3 15,2 1 0-15,-4 0-3 16,-3-2 1-16,3-2 1 16,-8-6-2-16,6-6 0 0,-3-6 3 15,5-9-3-15,-4-8-1 16,6-5-2-16,0-2-8 15,2-2-50-15,-2 0-13 16,-5-4-22-16,3-16-168 16,-8-4-130-16</inkml:trace>
  <inkml:trace contextRef="#ctx0" brushRef="#br0" timeOffset="35678.42">18230 6902 595 0,'0'0'166'0,"0"0"-83"0,0 0 1 16,0 0-20-16,0 0-35 15,0 0-17-15,26-20-3 16,17 12 6-16,3-1 3 16,10 0-5-16,0-1-1 15,4 4-7-15,-6 0-1 16,-12 0 5-16,-15 6-9 15,-19 0 0-15,0 0-2 16,-8 0 2-16,0 0 2 16,0 0-2-16,-14 0-14 15,-13 4-25-15,0 10-42 16,8 0-68-16,-4 0-259 0</inkml:trace>
  <inkml:trace contextRef="#ctx0" brushRef="#br0" timeOffset="58352.35">12813 12846 347 0,'0'0'120'0,"0"0"-69"15,0 0 5-15,0 0-23 16,0 0-5-16,0 0 3 16,0 0 13-16,0 0 6 15,0-32 2-15,0 32 4 16,0 0-7-16,0-3 1 16,0 3-8-16,0 0-13 15,0 0 0-15,0 0-3 16,0 3-3-16,4 29-8 15,6 18 7-15,-4 13 3 0,-4 7-8 16,-2-3-5-16,0-9-6 16,0-9-3-16,0-10-2 15,0-10 2-15,0-12-2 16,0-8-1-16,0-8-1 16,0-1-2-16,0 0-8 15,0-27-55-15,7-18-28 16,6-13-102-16,5 0-138 15</inkml:trace>
  <inkml:trace contextRef="#ctx0" brushRef="#br0" timeOffset="59318.79">13078 12770 604 0,'0'0'70'0,"0"0"-18"16,0 0 31-16,0 0 2 16,0 0-38-16,0 0-11 15,0-17-10-15,0 17-5 16,0 0-5-16,0 0 0 0,0 6-6 15,0 16 2 1,0 11 1-16,-8 4 7 0,0 5-4 16,-5 1-6-16,1-5-3 15,4-3 6-15,-1-6-7 16,5-9-3-16,-3-8-2 16,7-7 0-16,-3-5 0 15,3 0 1-15,0 0 4 16,0 0 2-16,0 0-3 15,0-3 4-15,0-9 4 16,-2-2-5-16,0 6 2 16,2 2-7-16,0 3 4 15,0 3-3-15,0 0 2 16,0 0-6-16,0-5 2 0,12-3-2 16,17 0 1-16,6 0-1 15,5 0 0-15,0 1 1 16,1 2-1-16,-4 1-3 15,-3-1 3-15,-3 2-1 16,-4 1 3-16,-7 0-4 16,-7 0-6-16,-9 2 8 15,-4 0-5-15,0 0 2 16,0 0 3-16,0-3 1 16,0 2 0-16,0-7 3 15,0-1-2-15,0 2-3 0,-2-2 3 16,-2 4-2-1,-5 1 0-15,5-3-1 0,-8 3 1 16,6 0 0-16,-1 0-1 16,-5 0 2-16,6 1-1 15,-3-1 0-15,5-3 1 16,-6 2-1-16,6-2 3 16,-2 4 1-16,-1-3 1 15,5 2 5-15,2 1-1 16,0 2 5-16,0-2 0 15,0 3-3-15,0-1-3 16,0 1-3-16,0 0-2 16,0 0 0-16,0 0-3 15,0 1-1-15,0 28 1 16,0 17 0-16,0 12 1 16,0 8 6-16,0-4-7 0,0-2 2 15,0-7-3-15,0-8 5 16,0-4-7-16,0-11 3 15,2-10 0-15,-2-10 1 16,0-6 3-16,0-3-4 16,0-1 2-16,2 0-2 15,-2 0 0-15,0 0-4 16,0-3-25-16,-8-8-61 16,-17 6-273-16</inkml:trace>
  <inkml:trace contextRef="#ctx0" brushRef="#br0" timeOffset="70449.11">11988 3301 463 0,'0'0'383'0,"0"0"-326"15,0 0 1-15,0 0-11 16,0 0-16-16,0 0-15 16,0 0-10-16,0 0-2 15,-2 13-3-15,2 18 3 16,0 6 10-16,0 4-1 15,0 1-1-15,0-2-4 16,-4-2-4-16,-1-1 4 16,-2-10-8-16,-2-3 0 15,9-10 4-15,-2-6-4 16,2-8-2-16,0 0-57 0,0 0-47 16,0-22-157-1,4-8-342-15</inkml:trace>
  <inkml:trace contextRef="#ctx0" brushRef="#br0" timeOffset="71087.28">12131 3349 445 0,'0'0'125'0,"0"0"-66"15,0 0-6-15,0 0-12 16,0 0-3-16,0 0 2 16,-25-8-8-16,23 8-9 15,2-3 11-15,0 2-7 16,0-3 2-16,0-1-2 15,0 0 5-15,0-2-20 16,0 0-3-16,0-1-1 16,0-2 4-16,0-1-11 15,15-1 2-15,8 0-1 16,-3 2-2-16,2 4 0 16,-2 3 1-16,3 3 0 0,-6 0 0 15,-1 0-1-15,-5 1 0 16,-7 13-1-16,4 7 1 15,-8 2 2-15,0 7-1 16,0 3 0-16,-8-3 2 16,-11 2-2-16,-4-4 3 15,1-2-3-15,-3-4 2 16,3-6-3-16,11-6 3 16,4-4-2-16,3-4 6 15,4-2 7-15,0 0 6 16,0 0-2-16,0 0 2 15,0 0-5-15,0 0 0 0,0 0 0 16,0 0-1-16,0 0-10 16,4 0-4-16,19 0 6 15,12 0 4-15,19 0-1 16,8-6-8-16,9-10-1 16,1 2-1-16,-7 2-118 15,-30 2-155-15</inkml:trace>
  <inkml:trace contextRef="#ctx0" brushRef="#br0" timeOffset="91289.93">13401 7040 203 0,'0'0'220'0,"0"0"-108"15,0 0-36-15,0 0 3 16,0 0-16-16,0 0 2 0,0 0-14 15,0 0-10 1,0 0-2-16,0 0-6 0,0 0-2 16,0 0-3-16,3-2 7 15,-3 1-5-15,2-4 8 16,0-5-9-16,-2-1-2 16,0-1-8-16,0-8-13 15,0 5 0-15,0-5-3 16,0 3 0-16,0-1-3 15,0 4 1-15,-9 1 4 16,-4 5-3-16,-8 2-2 16,4 1 1-16,-3 5-1 0,-3 0-6 15,-4 0 6-15,-2 5 0 16,1 10-3-16,-1 4 1 16,9-1 0-16,4 0 2 15,3-3-1-15,2 4-1 16,1-3 1-16,8-4 1 15,2 2-4-15,0-3 1 16,0 1 1-16,7-3 1 16,4-1 1-16,7-2 0 15,2-4-2-15,5 0 1 16,6-2 0-16,0 0 1 16,0 0 4-16,-2-14-4 15,0 2 1-15,-2-6 0 0,-7 4 0 16,-4 0 3-1,-3 1-2-15,-6 1 0 0,0 1-2 16,-3-1 4-16,0 2-2 16,-4 3 4-16,0 1 5 15,0 5 4-15,0-1-3 16,0 2 0-16,0 0-3 16,0 0-1-16,0 0-3 15,0 0-1-15,0 0-3 16,0 2-1-16,0 19 0 15,0 10 1-15,0 8 0 16,0 7-1-16,0 3 5 16,0 4-2-16,0-3 0 15,0-2 4-15,0-6-7 0,0-4 3 16,0-8-2-16,0-8-1 16,0-5-1-16,0-12 1 15,0-1 0-15,0-4 0 16,0 0 6-16,0 0-6 15,0 0 2-15,0 0-4 16,0 0 2-16,0 0-10 16,0 0-32-16,0 0-51 15,0 0-113-15,0 0-221 16</inkml:trace>
  <inkml:trace contextRef="#ctx0" brushRef="#br0" timeOffset="113401.94">28319 2740 344 0,'0'0'191'15,"0"0"-106"-15,0 0-15 16,0 0 3-16,0 0-12 15,0 0-11-15,0 0-14 16,0 0-5-16,0 0-4 16,0 0 0-16,0 0-4 15,11 3-2-15,5-1-9 0,3 2-3 16,4-3-2-16,-3 4-5 16,3-3-1-16,-2 0 0 15,2 2 1-15,-3-3-2 16,-7 4 0-16,-4-3 2 15,-6 0-2-15,-3 0 0 16,0 0 1-16,0-2 10 16,0 0-5-16,-3 0-1 15,-19 0-5-15,-5 0 1 16,-6 0-1-16,0 0-1 16,-2 2-1-16,12 0-1 15,0 1 1-15,7-3-2 0,5 0 2 16,7 3-1-16,2-3 3 15,2 0 0-15,0 0 1 16,0 0 0-16,0 0 0 16,0 0-1-16,0 0 0 15,0 0 1-15,6 2-2 16,17 0 2-16,-1 0 4 16,2 1-1-16,3-3-2 15,0 3-2-15,-9-1 2 16,-5 0-2-16,-9-2 2 15,-4 0 0-15,0 0 6 16,0 0 1-16,0 0 3 16,0 0-4-16,-4 0-2 0,-13 0-6 15,-6 0-1-15,-4 0-1 16,5 0 1-16,-1 4-1 16,8-2 1-16,4 2-2 15,6-2 3-15,3-2-1 16,2 0 0-16,0 0 0 15,0 0 0-15,0 0 1 16,0 0 0-16,0 0 0 16,18 2 4-16,7 0-2 15,6 0 12-15,2 0-5 16,3-2-1-16,-7 0-5 16,-7 0-2-16,-2 0-1 15,-6 2 1-15,-8 0 0 16,1-2 2-16,-7 0 1 0,0 3 5 15,0-3 0-15,0 0 1 16,0 1-5-16,0-1-4 16,0 0 3-16,0 0-4 15,0 0 0-15,0 0-3 16,0 0 1-16,0 0 2 16,0 0-3-16,0 0-15 15,0 0-16-15,2 0 2 16,-2 0-8-16,0 0 4 15,0 0-23-15,0 0-2 16,0 0-16-16,0 0-36 16,0 0 17-16,0 0-57 15,-9 0-255-15</inkml:trace>
  <inkml:trace contextRef="#ctx0" brushRef="#br0" timeOffset="129751.9">7148 13140 123 0,'0'0'344'16,"0"0"-283"-16,0 0-2 16,0 0 16-16,0 0-41 0,0 0 10 15,0 0-9-15,0 0 11 16,0-51-7-16,0 37 1 15,0-3-22-15,0-1 14 16,0 2-4-16,0 1-1 16,0 8 0-16,0 2-3 15,0 5 15-15,0 0-3 16,0 0-4-16,0 0-13 16,0 0-10-16,0 7-9 15,0 18-1-15,0 16 1 16,-2 5 1-16,-5 2 0 15,5 0 0-15,-4-4 0 16,1-3 0-16,-1-7-1 16,-4-10 1-16,10-10 1 15,-2-11-2-15,2-3 0 0,0 0 4 16,0 0 2 0,0 0 2-16,-4-12 10 0,-3-9 4 15,3-6-19-15,2 2-1 16,2 4 0-16,0 8-2 15,0 4 0-15,0 7-1 16,0 0-1-16,0 1-3 16,4 1-2-16,9 0 5 15,1 0-1-15,1 0 2 16,6 0 0-16,1 0 1 16,4 0-1-16,1 0 0 15,0 0 0-15,0 0-1 0,-3 0-3 16,1-2-7-1,-8-5-8-15,4 2-1 0,-13-3 7 16,4 1 0-16,-10 2 7 16,-2 0 7-16,0 1 0 15,0 1 2-15,0-1 0 16,0-3-2-16,-7 1 0 16,-4 1-3-16,-2-4 3 15,-1 3 1-15,3 0-1 16,-5 1 2-16,10 0 3 15,-3 1 3-15,3 1 1 16,0 3 3-16,4 0 3 16,2 0 1-16,0 0-1 0,0 0-6 15,0 0-4 1,0 0-4-16,0 0 0 0,0 0 0 16,0 0-1-16,0 5-2 15,0 23 2-15,0 13 5 16,12 8-1-16,1 6 0 15,3 6-1-15,-3 0 3 16,-2-5-4-16,-2-8 1 16,-4-14-2-16,-3-12 0 15,0-10-1-15,0-5 0 16,0-7 0-16,-2 0 1 16,0 0 0-16,0 0 0 15,0 0 2-15,0-11-6 16,0-3-5-16,0 0-29 0,0 2-54 15,0 10-35-15,-4 2-199 16,-5 0-289-16</inkml:trace>
  <inkml:trace contextRef="#ctx0" brushRef="#br0" timeOffset="142435.96">9253 7636 67 0,'0'0'65'0,"0"0"-30"16,0 0 10-16,0 0 36 0,0 0-11 15,0 0-13-15,0 0-1 16,2 0-10-16,-2 0-3 16,0 0-5-16,0 0 4 15,0 0 6-15,0 0 4 16,0 0 3-16,0 2-12 15,0-2-11-15,0 0-5 16,0 0-3-16,0 0-7 16,0 0 1-16,0 2-1 15,0-2-2-15,0 0 9 16,0 0-4-16,0 0-1 16,0 0-1-16,0 0 14 0,0 0-10 15,0 0-7 1,0-8-10-16,0-2 8 0,0-1-4 15,0-1-8-15,2 3 2 16,11-3 5-16,-1 1-7 16,1 0 0-16,3 1 1 15,-3 2-1-15,1-1 1 16,-1 4-1-16,0 1-1 16,1 4 0-16,-6 0-3 15,4 0 1-15,-8 0 1 16,5 0 0-16,-5 0 0 15,5 9 1-15,-4 5 0 16,0 0 1-16,-3-1-1 16,-2 0 0-16,0 0 6 15,0 1-6-15,0 0-3 0,0-2 3 16,0 2 0-16,0 2 3 16,-9 4-2-16,-5 2-1 15,-3-1 1-15,-6 2 1 16,5-5-1-16,1-6-1 15,1 1 0-15,5-4 0 16,-1-3 0-16,10-2 0 16,0-2 0-16,0-2 0 15,2 0 0-15,0 0 0 16,0 0 2-16,0 3 0 16,0-3-2-16,0 0 1 15,0 0-1-15,0 0 1 0,0 0-1 16,0 0-2-16,0 0-1 15,0 0 0-15,0 0 1 16,0 0 2-16,8 0 2 16,6-3 0-16,-1-1 1 15,3 2-1-15,-3 0 2 16,3 1-3-16,2 1 0 16,-2 0 1-16,-1 0 0 15,3 0-3-15,0 0 2 16,-5 0-1-16,0 0 0 15,1 7 0-15,-3 3 0 16,-5 2 0-16,6 2 0 16,-10 3 0-16,3-2 1 0,-5 2 0 15,0-3 0-15,0 0 0 16,0-5 0-16,-7 4 1 16,-5-4 3-16,-3 2-4 15,-5-3 3-15,-2-2 0 16,-2 1-1-16,-8-3-3 15,1-1 0-15,0-3 6 16,-8 0-5-16,4 0-2 16,4-3-2-16,4-5 3 15,5-1-1-15,8-1-21 16,10 1-37-16,0 0-55 16,4 0-202-16</inkml:trace>
  <inkml:trace contextRef="#ctx0" brushRef="#br0" timeOffset="148466.53">7710 6624 346 0,'0'0'147'16,"0"0"-73"-16,0 0-14 15,0 0 10-15,0 0 2 16,0 0 1-16,0 0-8 15,0 0-24-15,-8-20-8 0,-6 20-16 16,-8 5-10-16,-5 17-6 16,0 9 9-16,3 2-10 15,3 5 4-15,8 3 0 16,7-3-3-16,6 2 1 16,0-4-1-16,11-6 0 15,13-7-2-15,5-6 0 16,5-11-2-16,1-5 3 15,1-1 3-15,-5-1 0 16,-2-22 2-16,-9-2-1 16,-11-3 0-16,-9 3 6 15,-2 4-10-15,-29 7 8 0,-17 10-2 16,-2 4-6-16,-4 16-2 16,2 26-7-16,19 12-63 15,8 2-94-15,17 2-244 16</inkml:trace>
  <inkml:trace contextRef="#ctx0" brushRef="#br0" timeOffset="155325.2">6990 3441 424 0,'0'0'143'16,"0"0"-68"-16,0 0 21 15,0 0-9-15,0 0-20 0,0 0-14 16,0 0-2-16,0 0-7 16,0 0-2-16,0 0-9 15,0 0-17-15,0 6-12 16,0 10-4-16,0 6 0 15,0 13 0-15,0-2 3 16,0 3-1-16,2-1-2 16,2-9 0-16,2 1-2 15,-2-8 2-15,-2-7-4 16,0-3-52-16,-2-5-14 16,5-4-58-16,-3 0-110 15,2-12-129-15</inkml:trace>
  <inkml:trace contextRef="#ctx0" brushRef="#br0" timeOffset="155716.8">7110 3473 558 0,'0'0'112'15,"0"0"-29"-15,0 0 9 16,0 0-29-16,0 0-29 15,0 0-14-15,0 3-10 16,-4 18-1-16,-5 3 1 16,9 1-4-16,0 2 2 0,0-1-8 15,0 0 1-15,9-6 0 16,7-3-1-16,1-8 0 16,-3-4 2-16,8-5-2 15,-4 0 3-15,0-5 3 16,4-11 6-16,-6-6-7 15,-3 1-1-15,-7-4-3 16,2 4 6-16,-8-2 7 16,0 3 3-16,0-1-4 15,-16 7-11-15,-5 7 5 16,0 1-7-16,-8 6-4 16,0 0-10-16,-5 10-22 15,5 14-44-15,0 4-103 16,13-2-155-16</inkml:trace>
  <inkml:trace contextRef="#ctx0" brushRef="#br0" timeOffset="171316.45">1609 9339 87 0,'0'0'372'0,"0"0"-332"15,0 0 3-15,0 0 21 0,0 0-15 16,0 0-24-16,0 0-8 15,0 0 0-15,0 0-2 16,0 0-5-16,0 0-3 16,0 0 1-16,0 0-7 15,0 3 1-15,0 11 4 16,-4-2-2-16,1 5-2 16,1-2 5-16,2 3-6 15,0 3 1-15,0-2-2 16,0-1 0-16,0 3 1 15,0-5 2-15,0 2-6 16,9-5 3-16,0 2-1 16,0-3 0-16,0-5-1 15,2 0 2-15,3-2 0 16,-2 0 0-16,5-1 1 0,-2 0 1 16,1-4 2-16,1 0-3 15,1 0 0-15,-1 0 0 16,4 0 2-16,-3 0 0 15,-1-4 0-15,-1-6 0 16,0-1 2-16,-5-1 6 16,0 1 11-16,-2-1 2 15,-2 0-5-15,0-2 3 16,-1 0-11-16,-2-4-4 16,-1 0-2-16,-1-1 3 15,0 2-1-15,-2-3-1 0,0 1 5 16,0 1 1-16,0 2-5 15,0 2-2-15,0 0 6 16,0-2 1-16,-4 2-9 16,-1 4 0-16,-1 1 3 15,1 0-3-15,-2 1 5 16,3 0-5-16,-1 1 5 16,3 2-3-16,-2 1 0 15,0 2 3-15,1-1-4 16,-1 3 1-16,2-3-3 15,-3-1 0-15,3 4 2 16,-1-4 0-16,-1 2 2 16,2 0-2-16,-2 0-2 15,-1-2-2-15,-2 2 3 0,0-2-3 16,1-1 0-16,-3 2 2 16,3 1 0-16,-2 0-2 15,2 2 1-15,-1 0-2 16,1 0 3-16,4 0 2 15,-4-2-4-15,4 2 5 16,2-3-2-16,-2 3-3 16,0 0 0-16,0 0 0 15,-2 0 0-15,-1 0-3 16,-3 0 3-16,0 0-1 16,-1 5 2-16,1 2-4 15,1 0 6-15,-2-2-3 0,2 4 0 16,1-5-1-16,-1 0 1 15,2-1 1-15,3-3-1 16,-2 5 1-16,4-5-1 16,-3 2-1-16,1 3 1 15,0 0 0-15,-2 4-2 16,-3 4 0-16,0-1 2 16,0 4 0-16,3-2-1 15,0 4 0-15,-3 1 1 16,3 2 0-16,-1-1-2 15,0 0 2-15,5 2 1 16,0 0-1-16,0 5-3 16,0-1 3-16,0-2-3 0,3-7 1 15,17-3-2-15,9-5-14 16,11-9-61-16,1-2-91 16,-18-30-465-16</inkml:trace>
  <inkml:trace contextRef="#ctx0" brushRef="#br0" timeOffset="179248.37">22139 5013 368 0,'0'0'168'0,"0"0"-108"16,0 0 4-16,0 0 1 15,0 0 11-15,0 0-2 16,0 0-10-16,0-2-6 16,0 2-2-16,0 0-7 0,-2 0 5 15,-9 0-8 1,-7 4-34-16,-1 22 0 0,-6 16-6 16,9 11-1-16,5 2-4 15,11 3 0-15,0-5-1 16,13-9 0-16,14-8 2 15,14-9-2-15,1-15-3 16,2-12 3-16,1 0 0 16,1-23 4-16,-1-15-1 15,-5-10 6-15,-7-5-4 16,-6 3 3-16,-11 7-2 16,-7 6-2-16,-9 9 1 15,0 8-2-15,-13 10-1 16,-7 5-2-16,-7 5 5 15,-2 1-5-15,0 21-8 0,2 8-13 16,10-4 5-16,5-1 4 16,12-8-14-16,0-3-5 15,0-2 8-15,14-4 14 16,3-1 7-16,8-6 2 16,-3-1 0-16,3 2 3 15,0 0 1-15,-4 7-3 16,0 3 0-16,-4 1 3 15,-1 8-3-15,-3-2-1 16,1 3-3-16,-1-2 3 16,3-1 2-16,-5-5-2 15,3-6 3-15,-8-3-5 0,5-2 5 16,-5-3-2-16,4 0 6 16,3-8 22-16,3-16 3 15,-1-10-26-15,1-5-1 16,-3 3-2-16,-1 7 6 15,-8 7-8-15,3 10 4 16,-5 7-2-16,-2 5-1 16,0 0-2-16,0 0-5 15,0 17 1-15,2 10-4 16,0 7 8-16,10 4-2 16,7-6-6-16,4-3-1 15,-1-12 5-15,0-5 1 16,-2-12 2-16,3 0 0 0,2-12 2 15,-2-22 4 1,4-10 5-16,0-7 8 0,-4-5-5 16,-15-6-5-16,-1-7-1 15,-7-5-5-15,0-1 2 16,0 10-4-16,-13 14 2 16,2 17 0-16,-1 16 1 15,8 10-1-15,-7 8 6 16,4 0-8-16,-4 16-4 15,-2 24-2-15,9 12 0 16,4 11-1-16,0 5-5 16,17 0 5-16,8 2 5 15,-1-4-2-15,1-6-6 16,1-9 6-16,-6-15-7 0,3-12 0 16,-4-10-2-16,2-12 5 15,-5-2 7-15,-3 0 1 16,1-14 2-16,-6-15 4 15,1-4-1-15,-3-4-1 16,2 7 2-16,-8 9-2 16,0 11-4-16,0 8 0 15,0 2-3-15,2 10-21 16,-2 19 2-16,4 11 16 16,5 1 1-16,2-6-28 15,3-4-11-15,-4-11 10 0,11-8-24 16,-6-10-39-1,10-2-77-15,-5-10-24 0,5-26-105 16</inkml:trace>
  <inkml:trace contextRef="#ctx0" brushRef="#br0" timeOffset="179462.68">23323 4999 491 0,'0'0'144'0,"0"0"-83"16,0 0-13-16,0 0 39 15,0 0-37-15,0 0-19 16,0 0-1-16,-33 44 3 16,33-30-13-16,9-4-6 15,2-4-9-15,0-1-1 0,-7-5-4 16,6 0-4-16,-8 0-41 16,-2-12-44-16,0-5-107 15,-14-3-43-15,-15 2-206 16</inkml:trace>
  <inkml:trace contextRef="#ctx0" brushRef="#br0" timeOffset="179658.96">22708 5029 620 0,'0'0'269'0,"0"0"-216"15,0 0-12-15,0 0-9 16,0 0-2-16,183-72 3 0,-109 52-13 15,-3-1-12 1,-11 9-8-16,-14 3-7 0,-9 3-50 16,-29 6-85-16,-8 0-115 15,-11 0-195-15</inkml:trace>
  <inkml:trace contextRef="#ctx0" brushRef="#br0" timeOffset="179833.23">22621 4842 811 0,'0'0'135'0,"0"0"-60"0,0 0 11 15,0 0-8-15,0 0-42 16,0 0-36-16,-15-26-4 16,15 26-78-16,2 7-83 15,13 11-66-15</inkml:trace>
  <inkml:trace contextRef="#ctx0" brushRef="#br0" timeOffset="180779.78">23573 5046 607 0,'0'0'114'16,"0"0"-25"-16,0 0 17 15,0 0-17-15,0 0-12 16,0 0-6-16,-65-31-36 16,48 36-26-16,-6 16 8 15,8 5-16-15,-1 8 8 0,9 3-7 16,7 4-1-16,0 1-1 16,5 1-1-16,17-7 1 15,12-7-5-15,-1-12 0 16,9-14-13-16,5-3 3 15,7-9-26-15,-1-21 1 16,-6-9 17-16,-5 1 17 16,-13 3 1-16,-11 4 5 15,-11 9 0-15,-7 6 6 16,0 8 34-16,-13 6 8 16,-16 2-25-16,-7 0-19 15,0 19-4-15,-2 9-1 16,13-3 1-16,10 5-2 15,9-4-3-15,6 1-7 16,0-3-2-16,0-6 11 0,13-5 1 16,5-6 1-16,1-7 1 15,6 0 3-15,2-12-1 16,0-12 5-16,-5-6-1 16,0 2-1-16,-8-1 3 15,-3 7-7-15,-7 6-1 16,-4 8 4-16,0 7 2 15,0 1-6-15,0 0-4 16,-11 9 2-16,-3 14-8 16,8 0 0-16,6 3 2 15,0 2-6-15,0-5 7 0,16-1 4 16,3-8 3-16,10-8 0 16,8-6 3-16,-6 0 21 15,9-28 13-15,-7-9-22 16,0-7-6-16,1-5-1 15,-12-6-3-15,-1-5 6 16,-13-7-4-16,-8 4-5 16,0 8 0-16,-4 19 2 15,-12 16 5-15,1 13 8 16,1 7-13-16,-1 2-3 16,1 27-1-16,3 13-4 0,9 8 4 15,2 5-3 1,0 1 2-16,20 2-2 15,6-2-2-15,5-2 5 0,6-5-12 16,-2-9-61-16,12-22-62 16,2-18-167-16</inkml:trace>
  <inkml:trace contextRef="#ctx0" brushRef="#br0" timeOffset="181212.45">25111 5087 485 0,'0'0'472'15,"0"0"-364"-15,0 0-21 16,0 0-13-16,0 0-39 15,0 0-25-15,-13 79 1 0,13 4 0 16,15 16 8-16,3 3-5 16,3 0-3-16,-13-9-6 15,1-16-5-15,-7-15-8 16,0-18-32-16,-2-18-20 16,2-21-56-16,-2-5-19 15,0-20-90-15,0-28-317 16</inkml:trace>
  <inkml:trace contextRef="#ctx0" brushRef="#br0" timeOffset="181451.84">25055 5034 651 0,'0'0'158'0,"0"0"-64"0,0 0-5 16,0 0-27-16,0 0-18 15,0 0-8-15,101-95 19 16,-53 95-14-16,2 8-23 15,-13 12-4-15,-5 1-10 16,-14 4 0-16,-16-1-2 16,-2 0-2-16,0 4 2 15,-29 0 7-15,-13-2-9 16,-3-2-37-16,3-9-77 16,11-13-10-16,15-2-120 15,16-14-273-15</inkml:trace>
  <inkml:trace contextRef="#ctx0" brushRef="#br0" timeOffset="182132.94">25706 5066 716 0,'0'0'244'16,"0"0"-132"-16,0 0 5 15,0 0-67-15,0 0-22 16,0 0-17-16,-39-85-4 15,16 66 6-15,3 4 1 16,-5 7-6-16,0 8-5 16,-3 0 0-16,1 11-3 15,-2 15-5-15,9 6 5 0,2 6-7 16,7-1 5 0,11 1 0-16,0 0-1 0,0-10-2 15,14-4 5-15,12-7 0 16,-2-14-1-16,10-3 1 15,-1-6 2-15,8-23 8 16,-6-12 4-16,1-3-3 16,-9-4 4-16,-9-4-13 15,-5 0 1-15,-11 7-2 16,0 15 1-16,-2 17 2 16,0 10-8-16,0 3 2 15,0 13-2-15,-6 20-12 16,-8 10 0-16,12 5 11 0,2-2-3 15,0-5 0-15,20 0 7 16,7-7-2-16,0-10 2 16,0-9-4-16,-6-13 1 15,8-2-3-15,2-23 5 16,4-19 2-16,-4-9 3 16,-2-12-3-16,-5-7 0 15,-8-8 7-15,-12-1-7 16,-4 11 6-16,0 20 2 15,0 21 6-15,-4 14 17 16,-5 13-16-16,2 0-10 16,-4 8-5-16,-5 26-8 0,3 12 6 15,11 11-2 1,2 2-3-16,0 4 3 0,4-3 0 16,14-4 2-16,2-7 1 15,-4-10-9-15,-1-6-14 16,5-12-8-16,5-10-41 15,8-11 3-15,7-11-50 16,7-24-140-16,2-16-70 16</inkml:trace>
  <inkml:trace contextRef="#ctx0" brushRef="#br0" timeOffset="182481.49">26335 4717 639 0,'0'0'166'15,"0"0"-31"-15,0 0-18 0,0 0-10 16,0 0-33-1,0 0-48-15,-65-11-19 0,65 55-7 16,0 11 19-16,0 5-8 16,0 2 3-16,0-1 1 15,14-3-5-15,-12-12 4 16,2-13-14-16,-2-11-2 16,3-14 2-16,-3-6 3 15,3-2-1-15,4-12 5 16,8-24-7-16,8-16 4 15,4-6-4-15,4 6-6 16,-2 14-8-16,-4 20-2 16,-4 13-2-16,-10 5-5 15,-4 14 7-15,2 21-8 0,-2 3 17 16,-2 2 3 0,2 2 1-16,-5-5-12 0,0-2-40 15,-4-7-34-15,0-8-7 16,-4-8-103-16,-16-10-289 15</inkml:trace>
  <inkml:trace contextRef="#ctx0" brushRef="#br0" timeOffset="182699.83">25731 4879 590 0,'0'0'426'0,"0"0"-355"0,0 0-46 15,0 0 3 1,0 0-4-16,202-24 2 0,-96 22-18 16,-4 2-1-16,-9 0-7 15,-10 0 0-15,-25 0-14 16,-22 5-81-16,-34 9-55 16,-4 3-101-16,-50 5-104 15</inkml:trace>
  <inkml:trace contextRef="#ctx0" brushRef="#br0" timeOffset="183220.63">23136 5781 868 0,'0'0'113'15,"0"0"-79"-15,0 0 53 16,0 0 4-16,0 0-41 16,0 0-31-16,-27-11-11 15,68 11-3-15,23 0 16 16,36 0 14-16,37 0-12 16,36 0-9-16,34 0-3 15,30 0 0-15,23 0-9 16,8-12-2-16,-9-1 3 15,-18-3-6-15,-27 2 5 16,-36 2-5-16,-36 4-3 16,-39 2-1-16,-38-1 1 15,-36 3 5-15,-23 3 2 0,-6 1 1 16,0 0 2-16,0 0-4 16,0 0-11-16,0-2-13 15,0 0-23-15,0-5-94 16,0 0-220-16</inkml:trace>
  <inkml:trace contextRef="#ctx0" brushRef="#br0" timeOffset="183378.87">26170 5620 1083 0,'0'0'177'0,"0"0"-139"16,0 0-24-16,0 0 0 0,0 0-14 15,0 0-12-15,-29 0-85 16,2 0-349-16</inkml:trace>
  <inkml:trace contextRef="#ctx0" brushRef="#br0" timeOffset="188013.06">27617 4874 364 0,'0'0'264'16,"0"0"-128"-16,0 0-34 0,0 0-27 15,0 0-12-15,0 0-17 16,0 0-8-16,0 0-14 16,0-7-3-16,0 7-2 15,0-2-1-15,15 2-8 16,10-2-7-16,-1 2 27 15,5 0-12-15,-8 0-18 16,-8 0 0-16,-11 0-1 16,-2 14 0-16,-9 5 1 15,-24 8 2-15,-12-1 0 16,-4-4 0-16,11-2-2 16,9-8-1-16,14-4 0 15,8-4 0-15,7-4-7 0,0 0-4 16,0 2 12-16,17 1-4 15,17 0 3-15,4 3 2 16,11 2-1-16,-4 4 0 16,-5 6 3-16,-9 0-3 15,-11 4 0-15,-11-4-1 16,-9 0 1-16,0 1-6 16,-11-4 6-16,-20 4 7 15,-8-6-3-15,4-1-4 16,4-4-3-16,4-6-6 15,14-2-34-15,1 0-39 16,12-18-60-16,5-11-280 0</inkml:trace>
  <inkml:trace contextRef="#ctx0" brushRef="#br0" timeOffset="188816.39">28194 4874 900 0,'0'0'125'0,"0"0"-45"16,0 0 5-16,0 0-25 16,0 0-28-16,0 0-15 15,-62 53-17-15,33-9 11 16,6 2-9-16,10 0-2 16,11-2 1-16,2-4-1 0,0-10-1 15,13-9 1 1,12-10 0-16,8-9 0 0,11-2 0 15,10-10 2-15,0-16-1 16,-3-4 0-16,-9-2 1 16,-13-2 0-16,-8 6 1 15,-13 6-3-15,-8 8 6 16,0 7-4-16,0 7-2 16,-4 0-1-16,-14 5 0 15,-5 19-3-15,6 6 0 16,5 2 4-16,10 0-2 15,2-6 2-15,0-8-4 0,0-4-1 16,12-7-5 0,7-5 1-16,6-2 0 0,2-2-1 15,-5-21 8-15,-2-3 2 16,-11-4 1-16,-4 2 3 16,-5 2 3-16,0 2-5 15,-14 5-2-15,-8 7-11 16,4 4 3-16,7 7 1 15,7-1 0-15,4 2-24 16,0 0-20-16,4 0 13 16,21 0 34-16,10 11 4 15,5 4 2-15,2 5 9 16,3 0-8-16,-3 2 25 16,-5 2 13-16,-14-6-27 15,-9-4-9-15,-9-5 0 0,-5-2 3 16,0-2 3-1,-5-1 4-15,-17-4 13 0,-3 0-27 16,6 0 10-16,-2-11-9 16,15-6 2-16,6-8-4 15,0-5-2-15,13 0-10 16,18 4-9-16,9 10 10 16,-4 10 2-16,2 6 0 15,-5 0 7-15,-2 18-2 16,-4 8 4-16,-12 4 2 15,-7 4-2-15,-8 3 0 16,0-2 0-16,-8-3 0 0,-9-2-1 16,3-7-8-16,8-11-81 15,1-6 7-15,5-6-26 16,0-2-20-16,9-25-112 16,24-7-185-16</inkml:trace>
  <inkml:trace contextRef="#ctx0" brushRef="#br0" timeOffset="189246.15">29162 5059 410 0,'0'0'240'16,"0"0"-77"-16,0 0-28 16,0 0-49-16,0 0-4 15,0 0-9-15,-34-90-20 16,3 90-34-16,-5 0-9 16,0 10-6-16,1 16-2 0,4 8-1 15,6 2-1 1,12-2-4-16,11 0 1 0,2-4 1 15,0-4 0-15,15-5 1 16,14-13-19-16,2-8-1 16,9-4 20-16,3-31 1 15,-1-7 4-15,1-10 1 16,-12-6-2-16,-4-8 5 16,-8-10-7-16,-12-9 2 15,-7 5-3-15,0 12 0 16,-7 19 0-16,-8 23 4 15,-3 19-4-15,3 7-1 16,-10 18-10-16,9 24 8 16,5 14 2-16,11 9 1 0,0 0 0 15,21 0 0-15,2-3 4 16,0-10 0-16,4-6-4 16,-9-12 0-16,-5-10 0 15,-2-9-14-15,-6-14-67 16,6-1-25-16,4-10 5 15,5-24-235-15</inkml:trace>
  <inkml:trace contextRef="#ctx0" brushRef="#br0" timeOffset="189565.67">29518 4598 518 0,'0'0'278'15,"0"0"-166"-15,0 0-36 0,0 0-20 16,0 0-37-16,0 0 12 15,-5 107 29-15,5-60-16 16,0-3-22-16,0-12-12 16,0-11-7-16,0-10 0 15,0-11-1-15,0 0 1 16,0-4 45-16,12-26-4 16,10-9-38-16,2-12-6 15,8 3 0-15,-10 8-2 16,1 12-1-16,-6 18 2 15,-3 10-13-15,-3 0 6 16,-3 28 1-16,2 8-2 16,-8 0 7-16,-2 0-12 0,0-2-15 15,0-5-35-15,-4-5-52 16,-19-8-31-16,-4-9-143 16,3 0-194-16</inkml:trace>
  <inkml:trace contextRef="#ctx0" brushRef="#br0" timeOffset="189715.89">29471 4907 525 0,'0'0'213'16,"0"0"-65"-16,0 0-78 16,0 0 8-16,0 0 21 15,119 20-42-15,-61-20-45 16,-12 0-12-16,-1 0-16 16,-9 0-57-16,-14 0-32 15,-13 0-31-15,-9 0-104 0,-31 0-279 16</inkml:trace>
  <inkml:trace contextRef="#ctx0" brushRef="#br0" timeOffset="190443.09">22070 6880 880 0,'0'0'97'15,"0"0"-23"-15,0 0-14 16,0 0-24-16,0 0-18 15,0 0 19-15,0 119-13 16,0-76-18-16,0-3-5 16,0-7-1-16,0-7-13 15,0-8-29-15,0-11-38 16,13-7 1-16,14 0-63 16,10-30-99-16,-2-18-386 0</inkml:trace>
  <inkml:trace contextRef="#ctx0" brushRef="#br0" timeOffset="190796.65">22267 6575 631 0,'0'0'77'0,"0"0"31"15,-130-38-13-15,82 38-23 16,-8 4-10-16,-7 30-14 16,10 15-10-16,1 12-15 15,17 13-9-15,10 9 3 16,12 2-15-16,13-4 1 15,6-3-2-15,30-10 3 0,9-7-4 16,15-13 0 0,11-15 7-16,14-16-5 0,4-17 0 15,3-2 0-15,-5-34 1 16,-14-10-3-16,-11-10-3 16,-12-11 3-16,-23-15 8 15,-25-15 6-15,-2-15-8 16,-45 6-6-16,-20 18 0 15,-8 22 0-15,-10 26 6 16,-2 18-5-16,8 14-2 16,-2 8-9-16,15 15-55 15,8 26-33-15,14 3-54 16,17 0-172-16</inkml:trace>
  <inkml:trace contextRef="#ctx0" brushRef="#br0" timeOffset="192581.58">23250 6627 716 0,'0'0'135'16,"0"0"-35"-16,0 0-8 15,0 0 3-15,0 0-29 16,0 0-12-16,0 0-23 16,-7-8-20-16,5 22-10 15,-3 20 8-15,5 14 10 16,0 8-2-16,0 7-7 16,0-2 0-16,0-3-5 15,3-9-3-15,6-6-2 16,-5-11 0-16,7-9 2 15,-4-8-2-15,4-6-1 16,2-5 1-16,1-1 1 0,1-3 0 16,12 0 3-16,4 0-4 15,12-3-1-15,3-10-27 16,6-6-9-16,-8 1-16 16,1 2-81-16,-12 0-39 15,-10 1-130-15</inkml:trace>
  <inkml:trace contextRef="#ctx0" brushRef="#br0" timeOffset="192804.92">23319 6906 714 0,'0'0'148'15,"0"0"-53"1,0 0-19-16,0 0-13 0,0 0-50 15,0 0 7-15,80-59-5 16,-31 49-1-16,-2 1-12 16,-3 1-2-16,-3 0-23 15,-8 3-48-15,-8 0-50 16,-8-4-48-16,-5 2-59 16</inkml:trace>
  <inkml:trace contextRef="#ctx0" brushRef="#br0" timeOffset="193013.23">23352 6571 581 0,'0'0'272'15,"0"0"-188"-15,0 0-23 16,0 0 16-16,0 0-6 16,0 0-23-16,-15-64-43 15,48 54-2-15,19-1-3 16,3 8-3-16,5 1-42 15,-2 2-58-15,-2 0-27 16,-5 12-116-16,-11 6-259 16</inkml:trace>
  <inkml:trace contextRef="#ctx0" brushRef="#br0" timeOffset="193615.26">24130 6649 498 0,'0'0'109'0,"0"0"22"15,0 0-23-15,0 0-41 16,0 0 10-16,0 0-22 16,-33-71 9-16,8 71-12 15,-8 0-47-15,-7 0 6 16,-1 5-7-16,6 13 0 15,4 6-4-15,6 1 1 16,10 7-5-16,3-3 5 16,12 2-3-16,0 1 2 15,12 4 0-15,19-4 0 16,7-2 5-16,9-7-5 16,-1 0 0-16,-1-3 0 15,-3-5-2-15,-8 4 1 16,-16-3 0-16,-5-2-5 0,-11-2 3 15,-2-1 1-15,0 1 2 16,-29-1 3-16,-13-2 6 16,-12-2 1-16,-8-2 0 15,-7-5 0-15,9 0-8 16,6 0 5-16,19-5-7 16,10-5 2-16,14-2-4 15,11 2-13-15,0-2-64 16,29 3-54-16,17-2-106 15,19 3-225-15</inkml:trace>
  <inkml:trace contextRef="#ctx0" brushRef="#br0" timeOffset="194564.9">24367 7002 292 0,'0'0'325'0,"0"0"-232"15,0 0 36-15,0 0-31 16,0 0-39-16,0 0-15 16,-8-12 1-16,8 12-16 15,0 0 2-15,0 0-5 16,0 0-11-16,0 0-6 16,0 0 0-16,0 0-5 15,0 0-2-15,0 0-2 16,0 0-4-16,0 0 4 15,0 0-1-15,0 0 2 16,0 0-1-16,0 0 0 0,0 0-1 16,0 0-1-16,0 0 2 15,0 0-1-15,0 0-1 16,0 0 2-16,0 0 0 16,0 0-1-16,0 0 1 15,0 0 0-15,0 0 1 16,0 0 1-16,0 0-2 15,0 0 0-15,0 0-3 16,0 0 3-16,0 0 1 16,0 0 2-16,0 0-4 15,0 0 3-15,0 0-2 16,0 0 4-16,0 0-4 16,0 0 0-16,0 0 0 0,0 0 1 15,0 0 2 1,0 0-4-16,0 0 2 0,0 0-1 15,0 0 3-15,0 0-3 16,0 0 0-16,0 0 0 16,0 0-1-16,0 0-3 15,0 0 3-15,-2 0-3 16,2 0 3-16,0 0-1 16,0 0-1-16,0 0 2 15,0 0-2-15,0 0 3 16,0 0-2-16,0 0 2 15,0 2 0-15,0 5 1 0,0 2-1 16,0 3 0 0,0 5 0-16,0 3 0 0,0 1 0 15,0 4 1-15,0 0-1 16,0 0 0-16,0-1 1 16,0-2-1-16,0-2 0 15,8-3 0-15,-4-3 1 16,2 1-3-16,3-3 2 15,5-2 0-15,3-4 1 16,8-4-1-16,2-2-2 16,4 0 2-16,7 0-5 15,-7-13-36-15,-2-4-18 16,0-5-29-16,-15-9-69 16,-6 0-148-16</inkml:trace>
  <inkml:trace contextRef="#ctx0" brushRef="#br0" timeOffset="194893.4">24367 6657 749 0,'0'0'150'0,"0"0"-93"16,0 0 3-16,0 0-26 15,0 0-16-15,0 0-18 16,0 0 0-16,-21 8 5 0,32-2 4 16,5 0 14-16,-1-6-1 15,6 0 7-15,-5 0 15 16,-1-4-14-16,-4-10-18 16,-6 0-8-16,-1 0 4 15,-4 4-2-15,0 4-6 16,0 2-6-16,-6 4-32 15,-8 0-29-15,-1 13-29 16,1 10-27-16,12 1-135 16,2-1-319-16</inkml:trace>
  <inkml:trace contextRef="#ctx0" brushRef="#br0" timeOffset="195215.95">25038 6711 681 0,'0'0'108'16,"0"0"-22"-16,0 0-14 15,0 0-21-15,0 0-12 16,0 0-21-16,-5-8 5 16,12 7 0-16,20-2 20 0,4-1-23 15,9 3-12-15,-9-2-8 16,-2 3-23-16,-9 0-57 16,-5 0-16-16,-5 11-55 15,-8 7-75-15,-2 2-272 16</inkml:trace>
  <inkml:trace contextRef="#ctx0" brushRef="#br0" timeOffset="195418.26">25057 6936 731 0,'0'0'171'0,"0"0"-100"15,0 0 13-15,0 0-2 0,0 0-15 16,0 0-26-16,45 0-16 15,7 0-10-15,-2-8-9 16,4-2-6-16,-2-1-10 16,-10-1-30-16,-11 3-72 15,-4-3-67-15,-19-1-171 16</inkml:trace>
  <inkml:trace contextRef="#ctx0" brushRef="#br0" timeOffset="196091.34">25811 6338 595 0,'0'0'100'16,"0"0"32"-16,0 0-42 15,0 0-22-15,0 0-26 16,0 0-1-16,-5-5-14 16,5 5-8-16,0 17-11 15,0 15 4-15,0 13 11 16,0 4-10-16,0 2-1 15,9 3-3-15,1-2 0 16,-8-3-7-16,-2-6-2 16,0-7 1-16,0-9-1 0,0-8 3 15,2-9-1-15,0-3-1 16,0-6-1-16,5 2 1 16,-5-3 9-16,12 0 6 15,5 0 7-15,12 0-2 16,10-11-11-16,3 1-3 15,6-1 2-15,-4 1-9 16,8-1 0-16,-9 3-3 16,-3 2 3-16,-13 1 1 15,-2 3-1-15,-12-3 1 16,-8 3-5-16,-2 0-8 16,-5 2-10-16,0 0-10 15,0 0-74-15,0 0-104 0,0 0-82 16</inkml:trace>
  <inkml:trace contextRef="#ctx0" brushRef="#br0" timeOffset="196571.16">26743 6353 507 0,'0'0'143'16,"0"0"-45"-16,0 0 25 15,0 0-24-15,0 0-25 16,0 0 0-16,-13-66-27 15,-3 63-13-15,-9 3-11 16,0 0-15-16,-4 4-5 16,-2 15-2-16,5 8 0 15,-1 6 4-15,7 4-4 16,4 8-1-16,7 1 1 16,9 0 1-16,0-2-2 15,0-2 2-15,12-6 0 16,12-2-2-16,5-7 5 0,2-6-5 15,2-9 3-15,10-10 2 16,1-2-3-16,6-3 9 16,-6-15-6-16,-3-3-5 15,-12 1-7-15,-14 5-20 16,-3 3-16-16,-12-1-48 16,0 5-77-16,0 2-416 15</inkml:trace>
  <inkml:trace contextRef="#ctx0" brushRef="#br0" timeOffset="197995.7">27129 6585 203 0,'0'0'426'0,"0"0"-314"0,0 0-17 15,0 0-13-15,0 0-34 16,0 0-13-16,0-7-9 16,0 7-10-16,0 0-1 15,0 0-1-15,0 9 25 16,0 11-4-16,0 2-12 15,0 6 2-15,4 4-11 16,-2-1-6-16,7-4-4 16,-7 0-3-16,8-8 0 15,-4-5-1-15,3-1 2 16,-3-9 2-16,6 1-1 16,1-5-3-16,5 0 4 0,-1 0-4 15,4 0-18 1,-6-9-35-16,3-18-31 0,-7-5-39 15,1-8-171 1</inkml:trace>
  <inkml:trace contextRef="#ctx0" brushRef="#br0" timeOffset="198318.29">27104 6338 717 0,'0'0'146'0,"0"0"-90"0,0 0-6 15,0 0-11-15,0 0-35 16,0 0-3-16,-12 7-1 16,28 4 4-16,5-2 0 15,-2-6 8-15,6-3 9 16,2 0 16-16,-7-1-19 15,-3-16-6-15,2 1-1 16,-15-2 10-16,-4 4-2 16,0 0-10-16,0 6-9 15,-23 3-28-15,-8 5 1 16,-2 0-47-16,-5 23-31 16,7 3-112-16,6 0-416 15</inkml:trace>
  <inkml:trace contextRef="#ctx0" brushRef="#br0" timeOffset="199312.95">22068 8311 467 0,'0'0'167'16,"0"0"-95"-16,0 0 43 16,0 0-17-16,0 0-33 15,0 0-15-15,-37-80 2 0,37 66-4 16,10 0-21-16,24-2-19 15,13 4-6-15,-1 2 7 16,6 10 3-16,-12 0-12 16,-16 8-2-16,-5 18 1 15,-19 13-2-15,-10 6 6 16,-36 9-2-16,-23 7 1 16,-3-1 3-16,3-7-5 15,15-4-3-15,19-15 3 16,10-11 2-16,19-12-2 15,6-3-4-15,4-6 3 16,27-2 1-16,27 0 0 0,23-16 0 16,8-16-29-16,9-3-34 15,-9-6-16-15,-9 1-43 16,-20-1-70-16,-19 0-62 16</inkml:trace>
  <inkml:trace contextRef="#ctx0" brushRef="#br0" timeOffset="199763.7">22371 8058 592 0,'0'0'88'0,"0"0"0"15,-116-73 0-15,74 53-8 16,-5 4-12-16,-7 3-10 16,-3 9-5-16,-3 4-11 0,-5 0-17 15,-2 11 0-15,2 13-6 16,3 6-1-16,6 8-8 15,8 5-8-15,3 8 3 16,7 5-1-16,9 11-1 16,11 10-1-16,11 14 1 15,7 0 1-15,16 4-4 16,33-12 2-16,11-16-1 16,18-9 0-16,16-21-1 15,18-16 0-15,5-16 2 16,13-5 3-16,-3-20-3 15,-9-21-2-15,-11-12 0 16,-20-7 0-16,-21-5 3 16,-14-7 7-16,-23-4-7 0,-27-10 1 15,-2-7 6-15,-42 1-5 16,-22 2-2-16,-17 16 0 16,-4 13-2-16,0 17-1 15,6 22-2-15,-2 12-6 16,14 10-25-16,18 7-31 15,18 22-95-15,20 2-83 16,11-5-282-16</inkml:trace>
  <inkml:trace contextRef="#ctx0" brushRef="#br0" timeOffset="200330.76">23306 8031 593 0,'0'0'129'0,"0"0"-25"16,0 0-1-16,0 0-18 16,0 0-25-16,0 0-3 15,0-11-16-15,0 11-21 16,0 0-3-16,-7 5-10 16,2 17 10-16,-4 12 1 0,5 9 0 15,-5 6-16 1,7 4 0-16,2-4 4 0,0-2-6 15,0-9 0 1,7-8 0-16,10-8 1 0,3-7 1 16,9-6-2-16,7-6 0 15,4-3-8-15,0-3-11 16,7-17-17-16,-4-4-53 16,-10-4-34-16,-6 4-89 15,-12-1-117-15</inkml:trace>
  <inkml:trace contextRef="#ctx0" brushRef="#br0" timeOffset="200560.13">23306 8253 664 0,'0'0'166'15,"0"0"-84"-15,0 0 19 16,0 0-29-16,0 0-35 15,0 0-22-15,31-34 11 16,9 23-12-16,5 2-14 16,3-1 0-16,4 3-13 15,-8-2-28-15,-13 4-37 16,-6-2-40-16,-17 2-91 0,-8-6-49 16</inkml:trace>
  <inkml:trace contextRef="#ctx0" brushRef="#br0" timeOffset="200762.48">23239 7994 773 0,'0'0'147'16,"0"0"-74"-16,0 0-4 16,0 0 0-16,0 0-42 15,0 0-21-15,88-33 1 16,-20 26-7-16,-4 7-3 15,1 0-66-15,-9 0-71 16,-12 0-92-16,-5 8-317 0</inkml:trace>
  <inkml:trace contextRef="#ctx0" brushRef="#br0" timeOffset="202082.78">24128 8007 203 0,'0'0'283'0,"0"0"-231"16,0 0 25-16,0 0 23 15,0 0-19-15,0 0-5 16,2-30-19-16,-2 22-1 16,0-3-21-16,-2 3 6 15,-16 1-11-15,-11 0-6 16,-7 3-16-16,-8 4-4 16,-5 0-4-16,-1 0 6 15,6 11-5-15,11 4 2 16,10-1-4-16,15 3 1 15,8 1-3-15,0 4 2 0,0 4 2 16,27 0-2 0,8 3 3-16,17-3 2 0,-2 1-4 15,6-3 0-15,-4-4-6 16,-10-1-9-16,-11-5 7 16,-6-2 3-16,-15-3 2 15,-2 0 1-15,-8-2-1 16,0 4-3-16,-14-1 6 15,-15 2 19-15,-17 0-3 16,-10-1-5-16,-9 0-3 16,7-4-6-16,9-2 2 15,9-3-4-15,17-2 1 16,17 0-5-16,6 0-13 16,0 0-30-16,0 0-51 15,31-12-157-15,11-2-148 0</inkml:trace>
  <inkml:trace contextRef="#ctx0" brushRef="#br0" timeOffset="202496.43">24400 8274 616 0,'0'0'157'16,"0"0"-48"-16,0 0-17 0,0 0-19 16,0 0-9-16,0 0-18 15,-12-21-14-15,12 21-14 16,0 0-14-16,0 0-4 16,0 19-2-16,0 12 2 15,10 13 3-15,3 11-3 16,-7 1 7-16,2 4-7 15,-6-4 0-15,-2-6 0 16,0-6 0-16,0-9 0 16,-10-7-3-16,0-8 8 15,-11-4-4-15,2-4 2 16,-8-6-2-16,-2-4 5 0,-7-2-4 16,3 0-2-1,-1-14-7-15,0-12-15 0,11-4-29 16,-2-5-24-16,13 2-12 15,12-1-95-15,0-1-237 16</inkml:trace>
  <inkml:trace contextRef="#ctx0" brushRef="#br0" timeOffset="202840.93">24340 8057 693 0,'0'0'153'0,"0"0"-102"16,0 0-10-16,0 0-20 16,0 0-18-16,0 0-3 15,-9 16 16-15,9-6-12 16,9-4 20-16,-3-5-8 15,3-1 5-15,3 0 23 16,3 0 18-16,1-7-15 16,-1-10-22-16,-1 0-16 15,-5-1 2-15,-7 2 4 16,-2 1-15-16,0 8 0 0,-13 0-12 16,-14 7-61-1,0 0-17-15,7 3-28 0,5 14-180 16</inkml:trace>
  <inkml:trace contextRef="#ctx0" brushRef="#br0" timeOffset="203154.43">24899 8104 69 0,'0'0'743'15,"0"0"-659"-15,0 0-11 0,0 0-12 16,0 0-31-16,0 0-5 16,12-7-10-16,15 3 8 15,4-2 0-15,4 0-6 16,-6 3-15-16,-7 0 0 15,-8 1-2-15,-10 2-24 16,-2 0-20-16,-2 0-16 16,0 0-77-16,0 8-71 15,0 8-104-15</inkml:trace>
  <inkml:trace contextRef="#ctx0" brushRef="#br0" timeOffset="203305.66">24899 8104 641 0,'12'127'126'0,"-14"-127"-14"16,2 0-34-16,0 0-30 16,0 0-27-16,10 0-20 15,26 0-1-15,13-3-2 16,9-11-75-16,-3-1-213 16</inkml:trace>
  <inkml:trace contextRef="#ctx0" brushRef="#br0" timeOffset="204054.79">25811 7833 420 0,'0'0'146'16,"0"0"-52"-16,0 0 35 16,0 0-24-16,0 0-30 15,0 0-14-15,0-17-2 16,0 17-8-16,0 0-9 15,0 0-9-15,0 0-17 16,0 12-11-16,0 14 2 0,0 10 3 16,0 6-8-16,0 0 3 15,0 4-4-15,2-5 0 16,0-3 5-16,0-6-6 16,-2-7-3-16,0-4 3 15,0-7 0-15,0-4 1 16,0-4 4-16,0-5-5 15,0 2 0-15,0-3-1 16,0 0 4-16,0 0 3 16,0 0-4-16,8 0 3 15,7 0 8-15,7 0 3 16,12 0-11-16,1-6-2 16,4 0 2-16,-2 2-4 0,-1-2-1 15,-3 2 2 1,-4-2 1-16,-2 0-3 0,-4 3 0 15,-8-2 0-15,-11 3 1 16,-2 0 3-16,-2 2-8 16,0 0-2-16,0 0-11 15,0 0-33-15,-2 0-89 16,-9 0-84-16,5 0-428 16</inkml:trace>
  <inkml:trace contextRef="#ctx0" brushRef="#br0" timeOffset="205083.67">26676 7800 420 0,'0'0'165'16,"0"0"-65"-16,0 0 2 15,0 0-11-15,0 0-13 16,0 0-12-16,0 0-8 16,2-26 0-16,-22 26-12 15,-9 0-37-15,-11 0 4 16,-5 4-2-16,1 14 2 15,4 5-8-15,9 0-1 0,2 5-4 16,13 2 3 0,7 1-3-16,7 0-1 0,2 1-2 15,0 1 3 1,13-5 4-16,12-2-4 0,-1-6 9 16,12-4-9-16,-5-4 6 15,9-5-4-15,-4-7 5 16,2 0 5-16,2 0 3 15,-9 0-9-15,-2-12 1 16,-9 3-1-16,-7-2 3 16,-1 4 2-16,-3-3-7 15,-7 4-2-15,0 3-1 16,-2 0-1-16,0 3-19 16,0 0-9-16,0 0-48 15,0 0-83-15,0 0-194 0</inkml:trace>
  <inkml:trace contextRef="#ctx0" brushRef="#br0" timeOffset="205550.42">26946 8011 672 0,'0'0'154'0,"0"0"-87"0,0 0 14 16,0 0-18-16,0 0-18 15,0 0-14-15,4-17-23 16,-4 17 9-16,5 0-10 16,-5 5-3-16,2 19 2 15,2 8 34-15,-2 6-13 16,0 2-9-16,3 2 3 15,-2 2-8-15,3 2-10 16,5-4 4-16,0 2-7 16,1 0 0-16,-6-9 0 15,5-1 0-15,1-4 1 16,-10-4 5-16,-2-3-6 16,0-6 0-16,0-3-4 0,0-4 4 15,-14-2 1-15,-1-4 2 16,-12-2-2-16,0-2-1 15,0 0-3-15,-2 0-5 16,8 0-16-16,-2-12-18 16,7-8-51-16,7-3-4 15,9-9-76-15,0 1-281 16</inkml:trace>
  <inkml:trace contextRef="#ctx0" brushRef="#br0" timeOffset="205975.16">26965 7804 536 0,'0'0'78'0,"0"0"-17"16,0 0 13-16,0 0-26 16,0 0-18-16,0 0-1 15,-8-4 8-15,1 8 1 0,5 8 0 16,0-1-22-16,2-2 3 15,0-1-14-15,0-6-2 16,0 1 14-16,0-3 11 16,11 0 28-16,2 0 0 15,3-5-33-15,-3-6-11 16,-8-2-11-16,-3 1 14 16,-2 2-7-16,0 0-8 15,-5 8-65-15,-19 2-10 16,-5 0-39-16,-4 7-119 15</inkml:trace>
  <inkml:trace contextRef="#ctx0" brushRef="#br0" timeOffset="207512.91">21892 9643 624 0,'0'0'132'0,"0"0"-28"0,0 0-32 15,0 0-8-15,0 0-8 16,0 0-36-16,16-58-16 16,11 48-4-16,-1 4 0 15,5 6 0-15,-4 0 2 16,-11 0-2-16,-1 12 0 15,-15 10-2-15,0 6 2 16,-2 4 3-16,-25-1 1 16,-4-2-3-16,2-7 0 15,3-6-2-15,12-5-5 0,5-8 4 16,9-3-4 0,0 0 6-16,0 0 4 0,0 0-3 15,0-1-1-15,0-13 0 16,18 1-3-16,2 6 1 15,9-4 2-15,4 8-1 16,1 3 2-16,-5 0-1 16,-7 0 1-16,1 5 1 15,-12 9-1-15,-7 2-1 16,-4 0 0-16,0 3 1 16,-25-1 2-16,-4-2 2 15,-2-2-2-15,-2-4 7 16,-3-6-6-16,3-2-4 15,-5-2-2-15,7 0-29 16,4-14-56-16,9-7-129 0,5-4-252 16</inkml:trace>
  <inkml:trace contextRef="#ctx0" brushRef="#br0" timeOffset="208011.69">21990 9319 699 0,'0'0'87'0,"0"0"-3"16,-115-12-5-16,70 12-36 16,-7 0-9-16,1 17-3 0,2 7 5 15,3 5 4-15,5 7-8 16,8 6-11-16,1 14-4 15,12 11-6-15,5 12 6 16,13 13-1-16,2 1-15 16,6 4 14-16,30-2-5 15,11-11 3-15,13-12-1 16,18-19-7-16,9-19-5 16,8-20 1-16,11-14 1 15,-4-9-2-15,-1-33-1 16,-15-13 1-16,-12-13 0 15,-18-13 0-15,-14-2-1 0,-15 2 1 16,-25 0-1 0,-2 7-1-16,-16 4-5 0,-35 6 7 15,-11 6 8-15,-14 7-8 16,-9 9 0-16,-9 12-1 16,10 10-1-16,8 12-1 15,9 8 1-15,14 0-14 16,11 8-34-16,13 10-35 15,8 3-3-15,17-2-31 16,4-1-120-16,0-4-150 16</inkml:trace>
  <inkml:trace contextRef="#ctx0" brushRef="#br0" timeOffset="209463.18">23406 9474 801 0,'0'0'146'15,"0"0"-102"-15,0 0 8 16,0 0 2-16,0 0-25 16,0 0-13-16,0 58 34 15,0-15-14-15,0 4-21 16,0-1-4-16,0 7 1 16,0-5 1-16,0-2-10 15,0-5-3-15,0-7 2 16,6-6 5-16,6-7-5 15,1-10-2-15,1-5-1 0,3-2 1 16,10-4 0 0,4 0 3-16,9 0-1 0,3-19-2 15,-1 0-18-15,3-3-41 16,-5 0-30-16,-7 2 9 16,-4-1-40-16,-14 2-130 15,-12 2-187-15</inkml:trace>
  <inkml:trace contextRef="#ctx0" brushRef="#br0" timeOffset="209673.51">23508 9709 639 0,'0'0'119'0,"0"0"-71"15,0 0 30-15,0 0-41 16,0 0-17-16,0 0-1 15,49-50 12-15,-15 38-6 16,-1-2-9-16,6 0-13 16,-4-2-3-16,-2 0-28 15,-1 2-71-15,-15 0-77 16,-3-2-110-16</inkml:trace>
  <inkml:trace contextRef="#ctx0" brushRef="#br0" timeOffset="209878.88">23395 9428 753 0,'0'0'130'0,"0"0"-77"16,0 0 4-16,0 0-19 16,0 0-29-16,0 0-3 15,0 0 0-15,158-28-5 16,-100 28-1-16,-2 0-60 15,-1 0-145-15,-10 0-177 16</inkml:trace>
  <inkml:trace contextRef="#ctx0" brushRef="#br0" timeOffset="210513.08">24240 9416 216 0,'0'0'455'0,"0"0"-397"15,0 0 30-15,0 0 24 16,0 0-34-16,0 0-20 16,-16-58-5-16,-11 56-16 15,-2 2-28-15,-13 0 1 16,-1 0-6-16,-1 16-1 15,2 4-1-15,8 1-2 16,8 2 0-16,10 1 0 16,5 1 0-16,11-2-2 15,0 1 2-15,6 1-5 16,21-1 4-16,13-2 1 16,7-1-3-16,2-2 3 0,-2-3 2 15,-3-2-2-15,-6 0 0 16,-6 0-2-16,-15 0 0 15,-6 0 2-15,-4 0-8 16,-7-1-4-16,0 3 12 16,0-1 1-16,-18 1 0 15,-13 0 4-15,-9-2 1 16,-7 0 0-16,-11-5-2 16,0-5-2-16,7-4 0 15,6 0-1-15,14 0 2 16,8-9-3-16,13-5-13 0,3 0-33 15,7 2-24 1,11 2-39-16,30-2-150 0,7 4-318 16</inkml:trace>
  <inkml:trace contextRef="#ctx0" brushRef="#br0" timeOffset="210947.83">24511 9743 575 0,'0'0'190'15,"0"0"-82"-15,0 0-18 16,0 0-29-16,0 0-23 15,0 0-14-15,0 10-6 16,0 12 35-16,0 10 0 16,0 8-31-16,0 8-10 15,0 7-5-15,0 9-4 16,0-2-2-16,0 2-1 16,0-10-2-16,0-12 1 15,0-8 1-15,0-10-1 16,-9-4 0-16,3-8 1 15,-7-3 0-15,-3-5 2 0,-7-3-1 16,-4-1-1 0,-2 0-2-16,-2 0-7 0,2-3-1 15,-2-13-17-15,5-4-18 16,8-4-35-16,5-10-17 16,13-4-72-16,0-11-171 15</inkml:trace>
  <inkml:trace contextRef="#ctx0" brushRef="#br0" timeOffset="211337.44">24494 9515 474 0,'0'0'232'0,"0"0"-180"16,0 0-4-16,0 0 1 15,0 0-30-15,0 0 5 16,-7 5-2-16,7 10-1 16,0-3 4-16,0-4-8 15,7-2-2-15,6-3-7 16,-2-3 11-16,9 0 13 15,-4-9 18-15,1-15-19 16,-1-1-11-16,-7-5-4 0,-3 7-7 16,-6 1-5-16,0 7 3 15,0 5-6-15,-4 6-1 16,-11 4-12-16,-14 0-38 16,2 16-36-16,0 10-2 15,10 2-114-15,7-1-232 16</inkml:trace>
  <inkml:trace contextRef="#ctx0" brushRef="#br0" timeOffset="211838.23">25026 9525 583 0,'0'0'195'16,"0"0"-99"-16,0 0-7 15,0 0-9-15,0 0-18 16,0 0 1-16,0 0-12 15,-9 2-12-15,9-2-14 16,0 0-5-16,0 0-4 16,0 0-2-16,0 0-7 0,0 0-7 15,23 0 0-15,8 0 6 16,15 0-6-16,6 0 5 16,2 0-3-16,-1 0-1 15,0 0 2-15,-6 0-3 16,-11 0 0-16,-22 0 3 15,-10 0 0-15,-4 0-4 16,0 0 2-16,0 0 1 16,0 0 1-16,0 0 0 15,0 0-1-15,0 0-2 16,-2 0-3-16,-2 0-16 16,-6 5-13-16,1 4-17 0,5-1-88 15,2-5-47-15,2-3-310 16</inkml:trace>
  <inkml:trace contextRef="#ctx0" brushRef="#br0" timeOffset="212445.24">25877 9235 409 0,'0'0'211'0,"0"0"-121"16,0 0 31-16,0 0-9 15,0 0-36-15,0 0-15 16,-2-9-2-16,2 9-14 0,-2 0-20 16,2 0-10-1,0 0-10-15,-2 23 0 0,0 12 18 16,0 9-7-16,-3 0-2 15,5 5-8-15,-2-1 10 16,2-2-15-16,0-4 1 16,0-4-2-16,0-2 0 15,9-8 2-15,-1-2-2 16,0-8 0-16,-4-4 0 16,-2-5 0-16,5-2-2 15,-3-2-1-15,8-3 3 16,1-2 0-16,3 0 2 15,3 0 1-15,6 0-3 16,6 0-11-16,0-7 10 0,3 0-8 16,-3-4-12-16,-4 3 5 15,2 0-28-15,-9 3-32 16,-7-2-9-16,-3 2-37 16,-10-2-138-16</inkml:trace>
  <inkml:trace contextRef="#ctx0" brushRef="#br0" timeOffset="212725.66">25862 9486 697 0,'0'0'160'0,"0"0"-146"15,0 0-5-15,0 0 28 16,0 0 14-16,0 0 19 16,94-7-22-16,-63 0-8 15,0 2-11-15,0-4-19 16,-6 1-3-16,-2 2-7 16,-13 1 0-16,-1 2-8 15,-5-1-41-15,-4 0-23 16,0-1-108-16,0-5-330 15</inkml:trace>
  <inkml:trace contextRef="#ctx0" brushRef="#br0" timeOffset="212944.98">25827 9230 746 0,'0'0'175'16,"0"0"-119"-16,0 0 6 15,0 0 20-15,0 0-52 16,0 0-12-16,64-27 1 16,-12 20-4-16,3 0-11 15,3 2-1-15,-11-2-3 16,-5 6-26-16,-13 1-102 0,-6 0-98 16,-17 0-142-1</inkml:trace>
  <inkml:trace contextRef="#ctx0" brushRef="#br0" timeOffset="213428.77">26504 9288 401 0,'0'0'483'0,"0"0"-404"15,0 0-15-15,0 0 6 0,0 0-21 16,0 0-21-16,9-85 8 16,-9 76-26-16,-9 4 3 15,-8 5-13-15,-10 0-3 16,-4 0 0-16,-6 14-5 16,6 7 8-16,2 2 1 15,10-2-1-15,5 4-6 16,7-4 6-16,7 4-1 15,0 1 1-15,7-3 0 16,15 2 0-16,7-2 1 16,9-2-1-16,3-2 2 15,1-1-2-15,-7 1 5 0,1-5-1 16,-9 0-2 0,-11 0-4-16,-8-3 3 0,-1 1-2 15,-7 0 1-15,0 3 0 16,0-3 2-16,-22 2 1 15,-9 0 1-15,-3-3 0 16,-6-6-4-16,2-3-2 16,3-2-17-16,-8 0-51 15,12-4-23-15,4-16-111 16,12-6-328-16</inkml:trace>
  <inkml:trace contextRef="#ctx0" brushRef="#br0" timeOffset="213992.63">26915 9590 546 0,'0'0'192'0,"0"0"-121"15,0 0 8-15,0 0-16 16,0 0-32-16,0 0-18 15,-12 3-7-15,10 21 5 0,-5 6 15 16,5 5 11 0,2 6-5-16,0-1-12 0,0 0-2 15,0 1 4-15,0-7-9 16,0-8-9-16,9-6-3 16,3-10 3-16,-2-5-4 15,11-5-1-15,-4 0-26 16,10-3-22-16,2-21-53 15,0-7-91-15,-4-8-235 16</inkml:trace>
  <inkml:trace contextRef="#ctx0" brushRef="#br0" timeOffset="214315.12">26843 9312 752 0,'0'0'155'16,"0"0"-124"-16,0 0 21 16,0 0-10-16,0 0-23 15,0 0-13-15,6-7 22 16,8 16 17-16,-1-1-23 16,1-2-10-16,-3-4-3 15,3-2 14-15,-6 0 3 16,1 0-5-16,3-4 1 15,-6-10-9-15,-1 0 2 16,-5 0-13-16,0 4 3 0,0 2-5 16,-11 6-5-16,-12 2 4 15,-4 0-49-15,-2 12-47 16,7 12-8-16,0 2-77 16,15 1-259-16</inkml:trace>
  <inkml:trace contextRef="#ctx0" brushRef="#br0" timeOffset="214685.68">27563 9421 492 0,'0'0'224'0,"0"0"-89"16,0 0-17-16,0 0-27 16,0 0-15-16,0 0-15 15,-4-8-17-15,4 8-14 16,6-2-16-16,19-3-12 15,8-1 10-15,11 0-7 0,4-2-4 16,-6 4 0 0,-9 0-1-16,-4 3-3 0,-9 1-18 15,-6 0-53-15,-7 0-87 16,-5 0-42-16,-2 0-138 16</inkml:trace>
  <inkml:trace contextRef="#ctx0" brushRef="#br0" timeOffset="-214482.52">27621 9515 613 0,'0'0'214'15,"0"0"-141"-15,0 0 4 16,0 0-15-16,0 0-21 16,0 0-4-16,-31 5-6 0,42-5-2 15,18 3 16-15,4-1-3 16,10-2-21-16,1 0-3 15,-1 0-5-15,-5 0-2 16,-16 0-5-16,-4 0 3 16,-14 0-1-16,-2 0-1 15,-2 0-4-15,0 0 0 16,0 0-3-16,0 0 0 16,0 0 2-16,0 0-5 15,0 0 6-15,0 0-6 16,0 0-3-16,0 0-12 15,0 0-7-15,0 0-19 16,2 0-102-16,-2 0-67 0,0 0-191 16</inkml:trace>
  <inkml:trace contextRef="#ctx0" brushRef="#br0" timeOffset="-213380.6">28462 9131 360 0,'0'0'106'0,"0"0"-25"0,0 0-12 16,0 0 48-16,0 0-11 15,0 0-29-15,0-34-12 16,0 34-11-16,0 0 1 16,0 0-9-16,0 13-22 15,0 15 12-15,0 8 0 16,0 8-20-16,0 2-7 15,0 2-1-15,0-2-3 16,0-4-5-16,0-6 5 16,0-10-3-16,0-5-2 15,0-11 1-15,0-6 0 16,0-2 4-16,0-2 2 0,0 0 3 16,0 0 11-1,0 0 6-15,0 0-13 0,11 0-6 16,4 0 0-16,14-2-2 15,14-9 7-15,3-1-5 16,8 3-4-16,-7 1 0 16,-7-1-1-16,-9 5-3 15,-15 3 2-15,-7 1 0 16,-9 0-1-16,0 0-1 16,0 0 7-16,0 0-7 15,0 0-10-15,0-3-16 16,-7 2-27-16,-2-3-24 15,-4-3-145-15,6 2-96 16</inkml:trace>
  <inkml:trace contextRef="#ctx0" brushRef="#br0" timeOffset="-212834.73">29125 9145 426 0,'0'0'153'16,"0"0"-109"-16,0 0 52 0,0 0-1 15,0 0-38-15,0 0-3 16,0-35 4-16,0 29-4 15,-8-1-11-15,-5 4-22 16,-12 1-4-16,-2 2 2 16,-2 0-12-16,-4 2 0 15,2 15 2-15,-5 5-5 16,5 5-1-16,6 4 0 16,5 4-3-16,5 3 0 15,10 3 1-15,5-2 0 16,0-1 0-16,9-4 6 15,18-4-7-15,4-2 0 16,7-8 2-16,-3-6 2 0,6-5 2 16,-3-9 14-16,-1 0-5 15,-1 0 5-15,-7-9 0 16,-7-5 5-16,-3 3-16 16,-13 0 9-16,-2 1 5 15,-4 6 1-15,0 1-7 16,0 3-11-16,0 0-6 15,0 0-6-15,0 0-1 16,0 0-14-16,0 0-24 16,0 0-28-16,0 0-76 15,-6 0-109-15,2 0-244 16</inkml:trace>
  <inkml:trace contextRef="#ctx0" brushRef="#br0" timeOffset="-212318.89">29505 9368 513 0,'0'0'142'0,"0"0"-59"15,0 0 22-15,0 0-28 16,0 0-28-16,0 0 9 16,0 0 12-16,0 0-7 0,0 0-19 15,0 2-22-15,-7 22 0 16,3 8-6-16,4 9-7 16,0 5-2-16,0 5 8 15,9 0-7-15,6-1-6 16,1 0-1-16,-3-5-1 15,1-7 1-15,-8-4-2 16,-2-6 2-16,1-5 1 16,-5-2-1-16,0-6-1 15,0 0 0-15,0-3 0 16,-11-7 1-16,-7 4 0 16,-4-5 3-16,-7 0-4 0,2-4 0 15,5 2 0-15,-1-2 0 16,4 0 0-16,-2 0-2 15,-1-6 0-15,-3-7 1 16,-4 1-9-16,3 0-5 16,4-1-12-16,-1-3-30 15,12-1-56-15,9-6-46 16,2-3-235-16</inkml:trace>
  <inkml:trace contextRef="#ctx0" brushRef="#br0" timeOffset="-211814.04">29397 9144 494 0,'0'0'112'16,"0"0"-59"-16,0 0 33 15,0 0-18-15,0 0-24 16,0 0-20-16,-21-13-6 16,16 13-8-16,0 7 7 15,3 7 0-15,2 0 7 16,0-3-9-16,0 1 1 16,7-7-1-16,11-3-2 15,-2-2-5-15,1 0 17 16,1 0 17-16,3-10-8 15,-11-4-13-15,-1-4-10 0,-5 2 6 16,-4 2-12 0,0 1-5-16,-6 8-6 0,-9 5-29 15,-6 0-48-15,-1 4-23 16,7 17-91-16,-1 4-223 16</inkml:trace>
  <inkml:trace contextRef="#ctx0" brushRef="#br0" timeOffset="-211372.35">29868 9346 639 0,'0'0'158'0,"0"0"-104"16,0 0 26-16,0 0 5 15,0 0-25-15,0 0-2 16,-73-12-11-16,73 12-29 15,0 0-4-15,0 0-3 16,4 0-1-16,23 0-1 0,9 0 14 16,8 6-4-16,7-2-8 15,-2-2 0-15,-4 3-2 16,-10-3-2-16,-12-1 0 16,-12-1-6-16,-9 0-1 15,-2 2 1-15,0-2-2 16,0 0 1-16,-2 2-13 15,-11 0-39-15,-3 3-118 16,3-2-159-16</inkml:trace>
  <inkml:trace contextRef="#ctx0" brushRef="#br0" timeOffset="-210773.39">30435 9156 515 0,'0'0'109'16,"0"0"-9"-16,0 0 33 16,0 0-45-16,0 0-30 15,0 0-2-15,0-8-1 16,0 8-11-16,0 0-8 15,0 0 2-15,0 2-30 16,0 20-3-16,0 9 12 16,0 13-13-16,0 2 4 15,2 3-1-15,-2-3-4 0,2-6 0 16,-2-8-1 0,2-9-1-16,0-9-1 0,3-8 4 15,-5-3 2-15,2-3 6 16,4 0 4-16,10 0-2 15,9 0 0-15,8 0 4 16,7-5-5-16,2-6-6 16,-5 2-5-16,-4 2-2 15,-8 2 1-15,-8 3-1 16,-5 2-1-16,-6 0-1 16,-4 0-3-16,3 0-11 15,-5 0-25-15,0 0-26 16,0 0-126-16,0 0-161 15</inkml:trace>
  <inkml:trace contextRef="#ctx0" brushRef="#br0" timeOffset="-210268.5">31110 9154 201 0,'0'0'480'16,"0"0"-372"-16,0 0 19 15,0 0-39-15,0 0-24 16,0 0 3-16,0 0-7 16,-38-39-30-16,9 39-21 15,2 0-1-15,-4 11 2 16,2 11-7-16,0 6 1 16,9 6-2-16,-1 3-2 15,13 0 1-15,3 1-1 16,5-2 2-16,0-2-1 15,7-3-1-15,15-8 0 16,7-4 6-16,7-8-4 16,4-4 6-16,7-7 1 0,0 0 1 15,-3 0-1-15,-4-14-7 16,-11 0 1-16,-8 2-1 16,-15 0-2-16,-6 4 0 15,0 1-17-15,0 4-76 16,-13 3-193-16,-1 0-572 15</inkml:trace>
  <inkml:trace contextRef="#ctx0" brushRef="#br0" timeOffset="-208568.56">31469 9365 491 0,'0'0'210'0,"0"0"-75"16,0 0-31-16,0 0-25 15,0 0-17-15,0 0-7 16,-4-2-13-16,4 2-17 16,0 5-11-16,0 17 20 15,0 9-5-15,0 5-15 0,0 1-6 16,0 8 5 0,-8-6-1-16,6 0-6 0,2-5-4 15,0-5 3-15,0-8-4 16,0-5-1-16,2-4 0 15,6-6-1-15,7-1-4 16,-7-5-17-16,6 0-16 16,1 0-13-16,-1-14-105 15,1-13-126-15,-5-4-363 16</inkml:trace>
  <inkml:trace contextRef="#ctx0" brushRef="#br0" timeOffset="-208237.95">31413 9092 581 0,'0'0'127'16,"0"0"-56"-16,0 0 28 15,0 0-26-15,0 0-38 16,0 0-14-16,0 2-3 15,0 10 33-15,2-4-32 16,9 0-11-16,1-2 2 16,1-3 3-16,1-3 13 15,1 0-10-15,1 0 10 16,-3-5-12-16,0-7 4 0,-13 2-5 16,0 0 4-16,0-1-6 15,0 3-11-15,-20 2-2 16,-2 6-19-16,-7 0-36 15,4 0-25-15,0 16-4 16,6 7-71-16,5 0-122 16</inkml:trace>
  <inkml:trace contextRef="#ctx0" brushRef="#br0" timeOffset="-207359.47">31887 9203 198 0,'0'0'413'16,"0"0"-240"-1,0 0-31-15,0 0-37 0,0 0 0 16,0 0-29-16,0 0-32 15,-8-3-3-15,8 1-8 16,0 2-13-16,16 0-14 16,13 0 15-16,8 0 1 15,10 0-20-15,-7 0 0 16,-2 0 1-16,-5 0-1 16,-6 0-2-16,-6 0 0 15,-8 0 3-15,-7 0-3 16,-4 0-20-16,-2 0-4 15,0 0-27-15,0 0-30 16,0 0-93-16,-4 5-83 0,-13 7-217 16</inkml:trace>
  <inkml:trace contextRef="#ctx0" brushRef="#br0" timeOffset="-207099.04">31879 9385 602 0,'0'0'251'0,"0"0"-150"16,0 0-21-16,0 0 4 16,0 0-27-16,0 0-19 15,16 3-18-15,15 1 22 0,9 1-20 16,2-5-21 0,-4 0 8-16,0 0-2 0,-7 0-1 15,-6 0-6-15,-12 0 0 16,-7 0 0-16,-6 0 0 15,0 0 0-15,0 0-14 16,0 0-23-16,-2 0-59 16,-11-5-114-16,7-1-415 15</inkml:trace>
  <inkml:trace contextRef="#ctx0" brushRef="#br0" timeOffset="-206698.45">32632 8990 874 0,'0'0'99'0,"0"0"-37"15,0 0 56-15,0 0-30 16,0 0-67-16,0 0-21 0,-2 17 3 16,0 29-3-16,2 12 12 15,0 11 1-15,0-5-6 16,0-6 6-16,0-6-11 15,0-14-2-15,0-7 1 16,0-11-1-16,0-6-8 16,0-6-20-16,0-4-38 15,0-4-81-15,0 0-17 16,0-12-173-16</inkml:trace>
  <inkml:trace contextRef="#ctx0" brushRef="#br0" timeOffset="-206335.9">32541 9069 406 0,'0'0'228'0,"0"0"-162"15,0 0 23-15,0 0 6 16,0 0-17-16,0 0-38 16,-9-70-21-16,24 68-6 15,6 2 14-15,3 0-5 16,3 0 2-16,7 5 12 15,-5 12-8-15,2 5-3 16,2 6 3-16,-2 2-10 16,3 2-1-16,-10 3-5 15,-6-3-5-15,-5-2-2 16,-6-2 2-16,-7-6-3 16,0-2-1-16,-2-2-3 0,-21 0 2 15,-6-4 1-15,-4 3-2 16,-5-4 1-16,1-1-2 15,-2 0-8-15,6-1-15 16,4-3-34-16,0-1-56 16,13-4-30-16,10-3-175 15</inkml:trace>
  <inkml:trace contextRef="#ctx0" brushRef="#br0" timeOffset="-205901.19">33136 9230 433 0,'0'0'312'0,"0"0"-274"16,0 0-17-16,0 0 38 15,0 0-17-15,0 0-29 16,-16-2 0-16,16 14 22 15,-2 6 26-15,2 2-22 16,-2 4-5-16,2 2-5 16,0-1-8-16,0-4-10 15,0-3-2-15,0-4-7 16,0-4-2-16,9-1 0 16,-5-3 0-16,3-5-40 15,2-1-59-15,2 0-55 16,1-7-94-16</inkml:trace>
  <inkml:trace contextRef="#ctx0" brushRef="#br0" timeOffset="-205601.77">32944 8992 648 0,'0'0'173'0,"0"0"-137"15,0 0 15-15,0 0-7 16,0 0-27-16,0 0 7 16,39 18 16-16,-20-11-22 15,6-2 13-15,6-5 10 16,-2 0 3-16,-2 0-17 16,-3-5-1-16,-8-9-15 0,-10 1 6 15,-4-1-13-15,-2 2 3 16,0 3-7-16,0 5-7 15,-17 4-42 1,-3 0-60-16,-3 14-13 0,4 13-58 16,3 0-190-16</inkml:trace>
  <inkml:trace contextRef="#ctx0" brushRef="#br0" timeOffset="-205134.98">33417 9322 548 0,'0'0'200'0,"0"0"-82"16,0 0 12-16,0 0-11 15,0 0-37-15,0 0-38 16,0-15-27-16,0 15-11 16,0 5-4-16,0 17 15 15,-4 4 0-15,1 6-3 16,3 4 4-16,0 5-12 0,0 3 2 16,-2 2-8-16,-1 2 2 15,1-2 1-15,0-2-6 16,2-1 7-16,-2-6-10 15,2-3 6-15,0-5 0 16,0-5 0-16,0-10 0 16,0-4 5-16,-2-6-6 15,-5-3 1-15,-2 1-4 16,-9-2-8-16,-4 0 11 16,-10 0-12-16,-5 0-7 15,-7-12-27-15,1-7-66 16,7-10-23-16,7-5-72 15,16-2-244-15</inkml:trace>
  <inkml:trace contextRef="#ctx0" brushRef="#br0" timeOffset="-204695.32">33384 9064 505 0,'0'0'228'0,"0"0"-144"16,0 0-22-16,0 0 6 15,0 0-25-15,0 0-21 16,-34 35-9-16,34-24-5 16,0-6-1-16,9-2 3 15,4-3 20-15,7 0 12 16,-2 0-13-16,-2-7 1 15,-2-8-12-15,-14-3 7 0,0 1-9 16,0 2-8-16,-23 5-8 16,-10 8-15-16,-10 2-62 15,-1 0-14-15,1 19-45 16,15 8-266-16</inkml:trace>
  <inkml:trace contextRef="#ctx0" brushRef="#br0" timeOffset="-204503.02">33555 9425 929 0,'0'0'93'15,"0"0"-81"-15,0 0 22 16,0 0-29-16,0 0-5 15,0 0-236-15</inkml:trace>
  <inkml:trace contextRef="#ctx0" brushRef="#br0" timeOffset="-139303.93">3914 8652 360 0,'0'0'112'15,"0"0"-42"-15,0 0 4 16,0 0-20-16,0 0-3 0,0 0 8 16,0 0-37-1,0 0 13-15,-42-25 7 0,39 20-12 16,1 5 4-16,2 0 9 16,0 0-11-16,0 0-10 15,0 0-7-15,0 0-8 16,0 0 0-16,0 0-5 15,0 0-1-15,5 0-1 16,4 0 0-16,-1 10 0 16,3-2 0-16,1 1-3 15,1 1 1-15,-1-3-7 16,0 5-76-16,-1-1-44 0,1-4-91 16,-1-5-156-1</inkml:trace>
  <inkml:trace contextRef="#ctx0" brushRef="#br0" timeOffset="-139148.7">3914 8652 269 0</inkml:trace>
  <inkml:trace contextRef="#ctx0" brushRef="#br0" timeOffset="-139026.52">3914 8652 269 0,'143'87'121'0,"-143"-87"-68"0,0 1-5 0,4 2-24 15,1 1 15-15,1-2 22 0,-2 2-11 16,1-1-37-16,-2-3 15 16,-1 2-23-16,-2 1-2 15,0-3-2-15,0 4 0 16,2 4-2-16,-2 0-15 16,0 4-94-16,0-4-174 15</inkml:trace>
  <inkml:trace contextRef="#ctx0" brushRef="#br0" timeOffset="-138802.19">4177 8893 331 0,'0'0'101'0,"0"0"-51"0,0 0 44 15,0 0-29-15,0 0 1 16,0 0-17-16,0 6-4 15,5-6-15-15,-5 2-17 16,2-2-9-16,0 5-1 16,2-2-3-16,3 3 0 15,-1 2 0-15,4 1-31 16,1 3-79-16,3 1-3 16,3-1-113-16,-1 0-75 15</inkml:trace>
  <inkml:trace contextRef="#ctx0" brushRef="#br0" timeOffset="-138599.88">4387 9041 267 0,'0'0'170'0,"0"0"-81"16,0 0-14-16,0 0-20 16,0 0 3-16,0 0-20 15,2 7-13-15,-2-4-15 16,0 6-1-16,0-1-5 15,4 4-3-15,3 0-1 16,-1 2-5-16,6 2-72 16,-3-5-84-16,2 0-171 15</inkml:trace>
  <inkml:trace contextRef="#ctx0" brushRef="#br0" timeOffset="-138388.54">4556 9189 230 0,'0'0'323'0,"0"0"-235"16,0 0 0-16,0 0-42 16,0 0-17-16,0 0-4 15,0 2-9-15,0 1-8 16,2 1-4-16,2 1 3 16,4 4-5-16,-2 1-2 15,3 0-1-15,2 0-45 16,3-3-80-16,-4 2-33 15,9-1-161-15</inkml:trace>
  <inkml:trace contextRef="#ctx0" brushRef="#br0" timeOffset="-138170.2">4705 9346 267 0,'0'0'89'0,"0"0"1"15,0 0-30-15,0 0-4 16,0 0-21-16,0 0-1 16,16 19 2-16,-16-16-25 15,7-1 0-15,-3 5-6 0,3-3-5 16,-1 1 0 0,2 1-5-16,-2 1-61 0,0-4-127 15</inkml:trace>
  <inkml:trace contextRef="#ctx0" brushRef="#br0" timeOffset="-137921.81">4705 9346 460 0,'125'121'164'0,"-125"-121"-56"15,0 0-10-15,0 0-30 16,0 0-20-16,0 0-11 15,0 0-13-15,0 0-7 16,0 0-10-16,0 0-7 0,0 2 0 16,0 1-2-16,6 6 2 15,2-1 0-15,1 0-35 16,-3 3-47-16,3 4-83 16,-2-1-107-16</inkml:trace>
  <inkml:trace contextRef="#ctx0" brushRef="#br0" timeOffset="-137713.51">4930 9657 372 0,'0'0'241'0,"0"0"-124"0,0 0-33 16,0 0-20-16,0 0-35 15,0 0-10-15,2 4-10 16,3-2 1-16,0 3-1 15,-1-5-9-15,3 3 0 16,-3 3 0-16,3-1-2 16,0 2-59-16,-5-2-105 15,2 4-123-15</inkml:trace>
  <inkml:trace contextRef="#ctx0" brushRef="#br0" timeOffset="-137466.08">5040 9811 328 0,'0'0'109'16,"0"0"-51"-16,0 0 3 15,0 0-21-15,0 0-16 16,0 0 5-16,18 7-13 15,-16-6-6-15,0-1-6 16,0 2-3-16,3 0-2 16,-3 0 1-16,0 1-33 15,0-1-137-15</inkml:trace>
  <inkml:trace contextRef="#ctx0" brushRef="#br0" timeOffset="-137189.63">5147 9960 153 0,'0'0'374'0,"0"0"-285"16,0 0 7-16,0 0-13 16,0 0 12-16,0 0-45 15,2 2-18-15,0 0-8 16,1-1-2-16,-1 2-8 15,2 1-9-15,0 2 0 16,10 1-4-16,-3 5 0 0,-2-1-1 16,0 1-5-16,4 0-74 15,2 2 24-15,8 0-155 16,-1 2 76-16,1 2-234 16</inkml:trace>
  <inkml:trace contextRef="#ctx0" brushRef="#br0" timeOffset="-137005.36">5351 10196 211 0,'0'0'190'0,"0"0"-43"16,0 0-58-16,0 0-5 15,0 0-25-15,0 0-8 16,0 0-12-16,0 4-8 0,0-4 8 16,0 0-19-16,0 0-20 15,0 5 0-15,5-2-6 16,0 1-142-16,-1 3-127 15</inkml:trace>
  <inkml:trace contextRef="#ctx0" brushRef="#br0" timeOffset="-136777.01">5452 10397 756 0,'0'0'92'0,"0"0"-34"0,0 0-3 16,0 0-32 0,0 0-20-16,0 0 4 0,13 26 0 15,-4-14 2-15,1-3-9 16,-4 4 2-16,1-3-2 16,-1-1-3-16,-2 3-84 15,8-3-48-15,-5 1-36 16,-1-2-157-16</inkml:trace>
  <inkml:trace contextRef="#ctx0" brushRef="#br0" timeOffset="-136571.69">5588 10686 295 0,'0'0'172'15,"0"0"-80"-15,0 0-50 16,0 0 20-16,0 0-17 15,0 0-8-15,4 12 5 16,-4-10-28-16,0-1-11 16,0 1-3-16,0 3-13 15,0-3-140-15,0-2-183 16</inkml:trace>
  <inkml:trace contextRef="#ctx0" brushRef="#br0" timeOffset="-136333.31">5588 10686 257 0,'85'70'130'0,"-85"-68"-93"15,0 1-37-15,0 3 0 16,0-3 0-16,0 3 0 15,0-2 9-15,0 0-7 16,2 2 8-16,0-3-7 16,0 2-1-16,-2 2-2 15,0-5-18-15,0 1-178 16</inkml:trace>
  <inkml:trace contextRef="#ctx0" brushRef="#br0" timeOffset="-136102.96">5746 10864 481 0,'0'0'120'16,"0"0"-79"-16,0 0 16 16,0 0-19-16,0 0-19 15,0 0-7-15,0 7 5 16,0-6-8-16,2 1-3 15,0 2-5-15,8 0-2 16,-6 0-1-16,3 0-55 16,-3 0-122-16,0 1-253 0</inkml:trace>
  <inkml:trace contextRef="#ctx0" brushRef="#br0" timeOffset="-135929.7">5746 10864 388 0,'114'142'158'16,"-114"-142"-81"-16,0 0-7 16,0 0-25-16,2 2-28 15,0 1-8-15,0-1-6 0,1 0-3 16,-1 4 0-16,3-2-56 16,-3 1-348-16</inkml:trace>
  <inkml:trace contextRef="#ctx0" brushRef="#br0" timeOffset="-135720.39">6022 11133 625 0,'0'0'71'15,"0"0"-21"-15,0 0-18 16,0 0-22-16,0 0-9 15,0 0-1-15,10 9 0 16,-4-6-2-16,1-1-56 0,-3-2-105 16</inkml:trace>
  <inkml:trace contextRef="#ctx0" brushRef="#br0" timeOffset="-135521.09">6188 11240 563 0,'0'0'54'0,"0"0"-20"15,0 0 25-15,0 0-22 16,0 0-21-16,0 0-10 0,25 15-6 16,-19-15 0-16,3 0-37 15,2 0-105-15,-2 0-186 16</inkml:trace>
  <inkml:trace contextRef="#ctx0" brushRef="#br0" timeOffset="-135352.84">6188 11240 461 0,'149'74'107'15,"-149"-70"-51"-15,0-1 24 16,5-1-51-16,-1 3-21 15,0-1-5-15,3-3-3 16,-2-1-3-16,-1 0-58 16,5 0-103-16,-3 0-214 0</inkml:trace>
  <inkml:trace contextRef="#ctx0" brushRef="#br0" timeOffset="-135186.58">6471 11416 502 0,'0'0'79'16,"0"0"-32"-16,0 0-2 15,0 0-41-15,0 0-4 0,0 0-5 16,8 0-56-16,-2 0-113 16</inkml:trace>
  <inkml:trace contextRef="#ctx0" brushRef="#br0" timeOffset="-135006.32">6471 11416 176 0,'20'35'463'0,"-20"-35"-392"15,0 0 2-15,0 0-67 16,0 0-6-16,0 0-65 15,0 0-164-15</inkml:trace>
  <inkml:trace contextRef="#ctx0" brushRef="#br0" timeOffset="-134302.13">6453 11300 704 0,'0'0'96'0,"0"0"5"0,0 0-39 15,0 0-27-15,0 0-23 16,0 0-9-16,0 0-1 16,7 0 4-16,-1 4 10 15,7 6 1-15,-3-3-2 16,3 4-1-16,-1-1-2 15,-2 2-3-15,3-2 6 16,3-1-2-16,2-1-8 16,-4 3 2-16,-4-3-6 15,-5-1 1-15,0 0-1 0,-3-2 2 16,-2-2-3 0,2-3 2-16,-2 0 2 0,0 0-4 15,0 0 8-15,0 0-4 16,0 0 2-16,0 0 9 15,0 0-9-15,-6 0 22 16,-17 5-27-16,-4 2 4 16,-2 3-4-16,0 4-1 15,-2 0-1-15,2 2-19 16,4-2-7-16,8-2-55 16,3-3-52-16,10-6-216 15</inkml:trace>
  <inkml:trace contextRef="#ctx0" brushRef="#br0" timeOffset="-124151.12">7982 11636 85 0,'0'0'160'16,"0"0"-145"-16,0 0 4 16,0 0 46-16,0 0-12 15,0 0-2-15,0 0-3 16,0 0-4-16,-29 35 5 15,27-34 8-15,0-1 6 16,2 0-1-16,0 1-7 0,-2-1-19 16,-3 0-7-16,5 0-15 15,0 0-9-15,0 0-5 16,0 0-4-16,0 0-2 16,13 0-13-16,12-14-48 15,0-9-26-15,4-5-40 16,-2-2-122-16</inkml:trace>
  <inkml:trace contextRef="#ctx0" brushRef="#br0" timeOffset="-123921.77">8283 11414 594 0,'0'0'44'15,"0"0"-31"-15,0 0 30 16,0 0-13-16,0 0-30 16,0 0-1-16,15-9-7 15,-1 5-5-15,-1-1 12 16,3-3-55-16,4-1-31 16,-2-5-107-16,0-4-103 15</inkml:trace>
  <inkml:trace contextRef="#ctx0" brushRef="#br0" timeOffset="-123755.51">8528 11251 581 0,'0'0'93'16,"0"0"-30"-16,0 0 17 16,0 0-44-16,0 0-29 15,0 0-7-15,0-2-7 16,0-1-55-16,19-4-43 15,-2-6-2-15,3-2-116 16</inkml:trace>
  <inkml:trace contextRef="#ctx0" brushRef="#br0" timeOffset="-123556.22">8821 11057 590 0,'0'0'35'0,"0"0"21"15,0 0 13-15,0 0-41 16,0 0-17-16,0 0-11 16,0 0-9-16,0 0-11 15,0-5-36-15,15-3-3 16,1-4-70-16,1-3-126 16</inkml:trace>
  <inkml:trace contextRef="#ctx0" brushRef="#br0" timeOffset="-123379.92">9093 10865 581 0,'0'0'43'0,"0"0"7"16,0 0-1-16,0 0-38 15,0 0-11-15,0 0-5 16,6 0-20-16,7-7-14 15,3 0-59-15,-3-5-175 16</inkml:trace>
  <inkml:trace contextRef="#ctx0" brushRef="#br0" timeOffset="-123186.62">9511 10633 305 0,'0'0'334'0,"0"0"-298"16,0 0 4-16,0 0-22 16,0 0-17-16,0 0-1 15,18-2-4-15,-5-1 3 16,3-1-39-16,5-6-77 16,0-3-142-16</inkml:trace>
  <inkml:trace contextRef="#ctx0" brushRef="#br0" timeOffset="-123006.35">9944 10374 631 0,'0'0'69'0,"0"0"-4"16,0 0-22-16,0 0-20 15,0 0-23-15,0 0-4 16,-16-9-46-16,23-1-89 15,11-6-23-15</inkml:trace>
  <inkml:trace contextRef="#ctx0" brushRef="#br0" timeOffset="-122806.05">10244 10115 679 0,'0'0'53'15,"0"0"-12"-15,0 0 13 16,0 0-46-16,0 0-8 16,0 0-13-16,16-29 10 15,7 15-14-15,-4-1-89 16,4 4-63-16,-5-3-194 16</inkml:trace>
  <inkml:trace contextRef="#ctx0" brushRef="#br0" timeOffset="-122635.79">10582 9916 509 0,'0'0'113'0,"0"0"-60"16,0 0 29-16,0 0-47 16,0 0-19-16,0 0-16 15,6-6-5-15,3 0-56 16,7-6-51-16,1-4-71 15,6-6-173-15</inkml:trace>
  <inkml:trace contextRef="#ctx0" brushRef="#br0" timeOffset="-122456.53">10904 9665 666 0,'0'0'90'16,"0"0"-10"-16,0 0-23 15,0 0-38-15,0 0-12 16,0 0-7-16,-15-4-10 16,28-4-43-16,8-6-50 15,-4-3-77-15,3-2-170 16</inkml:trace>
  <inkml:trace contextRef="#ctx0" brushRef="#br0" timeOffset="-122272.26">11197 9406 649 0,'0'0'62'16,"0"0"27"-16,0 0-20 15,0 0-59-15,0 0-10 16,0 0-15-16,-2-24-38 16,24 10 13-16,6-1-64 15,-3-4-69-15,2 1-176 16</inkml:trace>
  <inkml:trace contextRef="#ctx0" brushRef="#br0" timeOffset="-122118.03">11515 9184 552 0,'0'0'134'16,"0"0"-75"-16,0 0 26 0,0 0-49 15,0 0-24-15,0 0-12 16,0-2-24-16,14-4-153 15,1-6-100-15</inkml:trace>
  <inkml:trace contextRef="#ctx0" brushRef="#br0" timeOffset="-121970.81">11720 9051 613 0,'0'0'118'0,"0"0"-65"16,0 0 19-16,0 0-53 15,0 0-3-15,0 0-16 0,7-19-25 16,11 6 13-16,-1 0-77 16,8-1-69-16,-7 3-112 15</inkml:trace>
  <inkml:trace contextRef="#ctx0" brushRef="#br0" timeOffset="-121437.84">11720 9051 665 0,'-62'-45'81'16,"60"45"-31"-16,2 0-3 16,0 0-25-16,0 1-7 15,0 2 4-15,0 0-5 16,15-1 21-16,3-2 0 16,9 0-8-16,4 0-11 15,5 0 6-15,-1-12-11 16,8-6-3-16,-3 0-4 15,-9 4-1-15,-8 5-2 0,-15 2-1 16,-3 7 1 0,-5 0 4-16,0 0 11 0,0 0 13 15,0 0 5-15,-7 4-19 16,-15 19-14-16,-3 10 6 16,1 16 1-16,2 6 10 15,1 6-8-15,6-5 3 16,3-4-3-16,8-8-6 15,2-4-2-15,2-9-2 16,0-7 3-16,0-10-6 16,0-6 0-16,0-7-5 15,4-1-74-15,8 0-27 16,3-18-153-16,3-11-246 16</inkml:trace>
  <inkml:trace contextRef="#ctx0" brushRef="#br0" timeOffset="-121287.63">12040 9242 953 0,'0'0'64'0,"0"0"-47"16,0 0 17-16,0 0-16 16,0 0-18-16,0 0-35 15,-21 10-213-15</inkml:trace>
  <inkml:trace contextRef="#ctx0" brushRef="#br0" timeOffset="-116634.87">12520 8874 244 0,'0'0'100'16,"0"0"-7"-16,0 0 11 15,0 0-16-15,0 0 4 0,0 0 0 16,0-23-23-16,0 23-15 16,0 0-16-16,0 0-14 15,0 0-5-15,0 0-12 16,0 18 4-16,0 6-4 16,0 4-5-16,0 4-2 15,0 5-4-15,0-3 2 16,0-1-49-16,0-3-102 15,10-9-120-15</inkml:trace>
  <inkml:trace contextRef="#ctx0" brushRef="#br0" timeOffset="-116397.52">12612 9162 372 0,'0'0'186'0,"0"0"-128"16,0 0 13-16,0 0-6 16,0 0-8-16,0 0-3 15,0 0-17-15,0 52-17 16,0-38-3-16,0 2-13 16,0-4-4-16,0 0 0 15,0-2-2-15,0 2-31 16,0 0-123-16,0 0-70 0</inkml:trace>
  <inkml:trace contextRef="#ctx0" brushRef="#br0" timeOffset="-116179.17">12626 9439 442 0,'0'0'131'16,"0"0"-30"-16,0 0 12 15,0 0-50-15,0 0-22 16,0 0-20-16,0 16 3 16,0-9-15-16,0 3 2 15,0 3-10-15,0-1-1 0,0 2-5 16,0 0-57 0,0 2-129-16,0 0-149 0</inkml:trace>
  <inkml:trace contextRef="#ctx0" brushRef="#br0" timeOffset="-115954.8">12621 9677 586 0,'0'0'144'16,"0"0"-32"-16,0 0-46 15,0 0-31-15,0 0-11 16,0 0-12-16,-6 30-7 15,3-20-3-15,-2 2-2 0,3 2 0 16,2-4-4-16,0 4-38 16,0 0-79-16,-4 3-81 15,2-4-83-15</inkml:trace>
  <inkml:trace contextRef="#ctx0" brushRef="#br0" timeOffset="-115750.47">12592 9864 330 0,'0'0'240'16,"0"0"-135"-16,0 0 22 16,0 0-37-16,0 0-29 15,0 0-21-15,-2 5-16 16,0 2-10-16,2 0-5 0,-2 3-9 16,2 1 2-16,-2 1-2 15,-4-1 0-15,6 6-25 16,0-3-57-16,0 2-84 15,0 2-21-15,0 1-184 16</inkml:trace>
  <inkml:trace contextRef="#ctx0" brushRef="#br0" timeOffset="-115555.18">12578 10154 317 0,'0'0'211'15,"0"0"-116"-15,0 0 13 16,0 0-9-16,0 0-31 0,0 0-36 15,-2 40-10-15,2-27-8 16,-2-1-6-16,0 2-8 16,2 0 0-16,0-3-5 15,0 1-39-15,0 3-81 16,0 2-58-16,0 0-51 16,0 3-63-16</inkml:trace>
  <inkml:trace contextRef="#ctx0" brushRef="#br0" timeOffset="-115372.9">12572 10432 260 0,'0'0'235'16,"0"0"-116"-16,0 0-9 15,0 0 1-15,0 0-41 16,0 0-27-16,0 0-8 0,-7 27-16 16,5-19-12-16,0 1-6 15,0 0-1-15,0 3-12 16,2-2-62-16,0 0-110 15,0 0-51-15,0 0-247 16</inkml:trace>
  <inkml:trace contextRef="#ctx0" brushRef="#br0" timeOffset="-115205.66">12545 10636 483 0,'0'0'135'15,"0"0"-17"-15,0 0-1 16,0 0-50-16,0 0-18 0,0 0-25 15,-29 56-10-15,20-42-13 16,7 0-1-16,0-2 0 16,0 0-21-16,2-4-89 15,0-2-125-15,0-3-188 16</inkml:trace>
  <inkml:trace contextRef="#ctx0" brushRef="#br0" timeOffset="-115039.41">12501 10834 545 0,'0'0'132'0,"0"0"-25"16,0 0-13-16,0 0-54 15,0 0-18-15,0 0-10 16,-23 44-10-16,23-37-4 0,0-2 1 16,0 2-31-16,0-4-150 15,0-3-112-15</inkml:trace>
  <inkml:trace contextRef="#ctx0" brushRef="#br0" timeOffset="-114839.11">12501 10834 333 0,'-23'130'227'16,"23"-126"-127"-16,0 3 9 16,0-3-22-16,-2 0-41 15,2-1-27-15,0 1-9 16,0 3-8-16,0-3-2 0,0-1 0 15,0 1-1-15,0-1 0 16,0 1-90-16,0-4-96 16,0 0-149-16</inkml:trace>
  <inkml:trace contextRef="#ctx0" brushRef="#br0" timeOffset="-114321.28">12327 10983 31 0,'0'0'584'0,"0"0"-465"0,0 0-6 15,0 0-29-15,0 0-37 16,0 0-17-16,0-4-9 15,0 4-11-15,2 0 8 16,10 4 3-16,-4 6-9 16,3 1-1-16,1 3 0 15,-1 3-5-15,-3-1-5 16,6 0 5-16,-5 0-4 16,-3-2 1-16,1-1-1 15,-2-1-1-15,-3-7-1 16,5-1 7-16,-3 0-7 15,-2-4 2-15,-2 0 4 0,2 0 1 16,3 0 3-16,4 0 0 16,2 0 21-16,2 0-6 15,3-13-10-15,1-4-10 16,8-3 9-16,2-1-8 16,0 1-6-16,-5 1 3 15,5-2-2-15,-5 6 3 16,-4 1-4-16,-7 6 0 15,-7 3-1-15,-1 3 1 16,-3 2 0-16,0 0 1 16,0 0-1-16,0 0-4 15,0 0-15-15,0 0-72 16,0 0-84-16,-3 4-248 16</inkml:trace>
  <inkml:trace contextRef="#ctx0" brushRef="#br0" timeOffset="-110680.1">12775 11610 383 0,'0'0'178'15,"0"0"-114"-15,0 0 11 0,0 0-3 16,0 0-25-16,0 0-9 16,0 0-23-16,-4-20-13 15,8 5-2-15,9-5-3 16,5-9-84-16,5-3-73 16,3-4-83-16</inkml:trace>
  <inkml:trace contextRef="#ctx0" brushRef="#br0" timeOffset="-110420.67">13122 11214 634 0,'0'0'72'15,"0"0"-10"-15,0 0 26 0,0 0-45 16,0 0-29-16,0 0-5 15,0-14 4-15,0 3-9 16,10-3-1-16,1-2-3 16,-3 0 5-16,4 0-9 15,1 2 4-15,0-3-28 16,5-4-68-16,3-2-1 16,0 1-38-16,2 3-43 15,-3 2-11-15</inkml:trace>
  <inkml:trace contextRef="#ctx0" brushRef="#br0" timeOffset="-110257.43">13357 10953 42 0,'0'0'366'0,"0"0"-232"16,0 0-20-16,0 0 9 15,0 0-45-15,0 0-38 16,2 0-24-16,-2-3-16 16,2-1-1-16,7-3-34 15,0-7-64-15,16-7-30 16,1-6-24-16,5-2-220 15</inkml:trace>
  <inkml:trace contextRef="#ctx0" brushRef="#br0" timeOffset="-110072.15">13678 10672 615 0,'0'0'71'0,"0"0"34"15,0 0-6-15,0 0-61 16,0 0-23-16,0 0-7 15,0-32-8-15,9 18-1 16,4 2-2-16,1-1-14 16,1 4-50-16,-1-1-47 15,1-3-5-15,5 1-46 16,-3-3-90-16</inkml:trace>
  <inkml:trace contextRef="#ctx0" brushRef="#br0" timeOffset="-109925.94">13919 10430 433 0,'0'0'137'16,"0"0"-92"-16,0 0 36 15,0 0-29-15,0 0-52 16,0 0 0-16,4-19-21 16,7 13-71-16,0-4-113 15</inkml:trace>
  <inkml:trace contextRef="#ctx0" brushRef="#br0" timeOffset="-109721.64">14206 10131 117 0,'0'0'520'16,"0"0"-470"-1,0 0 26-15,0 0 1 0,0 0-49 16,0 0-28-16,-33-30-5 15,39 13 3-15,10-1-34 16,6-2-42-16,-2-2-56 16,-7 0-73-16,1 0-132 15</inkml:trace>
  <inkml:trace contextRef="#ctx0" brushRef="#br0" timeOffset="-109523.35">14464 9723 549 0,'0'0'92'16,"0"0"-29"-16,0 0 22 15,0 0-61-15,0 0-18 16,0 0-6-16,16-38-1 16,-5 26-1-16,3-4-70 15,-1 2-38-15,1-7-62 16,1 0-158-16</inkml:trace>
  <inkml:trace contextRef="#ctx0" brushRef="#br0" timeOffset="-109340.08">14712 9440 55 0,'0'0'542'0,"0"0"-467"15,0 0 29-15,0 0-19 16,0 0-47-16,0 0-19 15,0-26-18-15,9 14-2 16,0-2-6-16,2 0-75 16,0 0-96-16,2 2-77 15</inkml:trace>
  <inkml:trace contextRef="#ctx0" brushRef="#br0" timeOffset="-109137.78">15080 9104 658 0,'0'0'74'16,"0"0"12"-16,0 0-5 15,0 0-47-15,0 0-25 16,0 0-9-16,-6-58-6 16,23 37-8-16,1 2-33 15,-3 3-41-15,1 2-43 16,4-5-39-16,-2-1-137 15</inkml:trace>
  <inkml:trace contextRef="#ctx0" brushRef="#br0" timeOffset="-108957.5">15396 8690 602 0,'0'0'62'16,"0"0"-16"-16,0 0 22 15,0 0-51-15,0 0-16 16,0 0 1-16,65-94-2 16,-45 76-11-16,-5 2-125 15,-3-1-123-15</inkml:trace>
  <inkml:trace contextRef="#ctx0" brushRef="#br0" timeOffset="-108790.25">15670 8283 648 0,'0'0'61'15,"0"0"-2"-15,0 0-9 16,0 0-50-16,0 0-13 16,0 0-67-16,14-57-43 15,6 34-171-15</inkml:trace>
  <inkml:trace contextRef="#ctx0" brushRef="#br0" timeOffset="-108606.96">15764 8111 670 0,'0'0'42'0,"0"0"30"0,0 0-32 15,0 0-24-15,0 0-16 16,0 0-11-16,18-40-20 15,-3 27-90-15,-1 4-56 16,-7 3-160-16</inkml:trace>
  <inkml:trace contextRef="#ctx0" brushRef="#br0" timeOffset="-108174.25">15566 8071 570 0,'0'0'43'0,"0"0"11"16,0 0 23-16,0 0-56 16,0 0-13-16,0 0-3 15,15 0 2-15,14-2 27 16,0-12-11-16,7-4-19 15,0-4 2-15,4-3 3 16,-7 0-6-16,5-1 5 16,-9 5 8-16,-9 6 2 15,-5 4-2-15,-5 7 1 16,-10 4-2-16,0 0 14 16,0 0 3-16,0 0-7 0,0 0-5 15,0 0-8-15,0 0-6 16,0 19-5-16,0 10 4 15,11 6 1-15,2 7 3 16,1 0 5-16,-1 0-4 16,-6-3-4-16,4-2-4 15,-7-7-1-15,3-7-2 16,0-6-1-16,0-4-29 16,-1-6-70-16,-6-7-125 15</inkml:trace>
  <inkml:trace contextRef="#ctx0" brushRef="#br0" timeOffset="-107037.4">13963 10444 417 0,'0'0'75'0,"0"0"23"15,0 0-13 1,0 0 16-16,0 0-25 0,0 0-19 16,-29-21-12-16,29 21-4 15,0 0-10-15,0 0-5 16,0 0 6-16,0 0 4 16,0 0-1-16,0 0-9 15,0 0-3-15,0 0-8 16,0 0-4-16,2 0-6 15,25 0 3-15,15 0 13 16,12 0-4-16,12 14-2 16,19 10-5-16,13 5 2 15,14 15-7-15,6 9 3 16,9 17-3-16,4 17 0 16,4 9 1-16,-17 4 0 0,-18 4-6 15,-17 3-1-15,-19-7 1 16,-12-5 0-16,-19-11 1 15,-11-14-1-15,-15-12 3 16,-5-15 0-16,0-6-1 16,-2-13-2-16,0-13 2 15,0-5-2-15,0-6 0 16,0 0-2-16,0 0-3 16,0 0-40-16,11 0-34 15,3 0-125-15,1 0-200 16</inkml:trace>
  <inkml:trace contextRef="#ctx0" brushRef="#br0" timeOffset="-105138.17">15581 11898 521 0,'0'0'99'16,"0"0"-13"-16,0 0 28 16,0 0-34-16,0 0-28 15,0 0 2-15,-13-13-16 16,-1 13-11-16,1 6-9 15,0 18-12-15,-1 11-2 16,6 6-1-16,1 7-2 16,7 2 3-16,5 1 2 15,19-9-6-15,12-6 0 16,6-12-4-16,3-12 4 0,1-12-3 16,-4 0 1-1,1-10 2-15,-7-22 1 0,-7-7 6 16,-5-6-2-16,-3-1-2 15,-17 1 0-15,-4 5 0 16,0 7-1-16,-12 4 3 16,-9 7-3-16,-4 7 2 15,-2 14-4-15,0 1 0 16,9 0-6-16,1 12-5 16,3 9-8-16,7-4 1 15,7-2 1-15,0-4-6 16,0-5-4-16,14-4 15 15,8-2 0-15,-2 0 3 0,5 0 5 16,-8 0 1-16,6 0 3 16,-7 0 0-16,-5 7-1 15,-3 8 1-15,4 5 1 16,1 3 1-16,3-1-2 16,-3-1 1-16,0-2-2 15,3-5 1-15,-3-7 0 16,-1-3 0-16,-4-4 0 15,3 0 0-15,-1 0-1 16,-4 0-3-16,1-7 4 16,-3-14 4-16,-2-2-2 15,0-4-1-15,-2-5-1 0,0 5 1 16,0 4-1 0,0 7 0-16,0 10 1 0,0 6 5 15,0 0-6-15,0 0 1 16,0 16-2-16,6 13 2 15,4 2-1-15,13 1 0 16,2-4 0-16,4-7-4 16,-1-7 4-16,-6-8-1 15,3-6 1-15,-7-5 7 16,2-29 6-16,-11-18 6 16,2-14-6-16,-11-8 6 15,0-2 17-15,0 2-9 16,-18-1-4-16,-18 4-2 15,1 4-12-15,-3 11-1 0,9 14-3 16,2 13-4-16,9 18 9 16,7 5 4-16,5 6-8 15,-2 0-3-15,6 15-3 16,2 19-3-16,0 12 0 16,18 7 3-16,18 5 0 15,5 8-1-15,3 9-1 16,3 5 2-16,-5 0 0 15,2-1 2-15,-3-12-2 16,-10-10 0-16,-4-16-1 16,-12-12 1-16,-1-15 0 15,-5-9-2-15,-3-5-2 16,1-5 3-16,0-32 1 0,2-13 5 16,-5-8-5-16,-2 0-4 15,-2 7 0-15,0 12 1 16,0 15 3-16,0 12 1 15,0 8-1-15,0 4-1 16,0 0-9-16,2 12-3 16,12 16 6-16,12 6 7 15,1-2 0-15,4 0 1 16,10-6-1-16,1-4 0 16,3-8-1-16,-1-8-2 15,-4-6-14-15,-9 0-62 16,-13-26-28-16,-5-16-110 0,-7-14-46 15</inkml:trace>
  <inkml:trace contextRef="#ctx0" brushRef="#br0" timeOffset="-104914.82">16466 11624 680 0,'0'0'44'16,"0"0"-16"-16,0 0 40 15,0 0-25-15,0 0-14 16,0 0-8-16,103 97-4 16,-80-97-10-16,-8 0-6 15,-11-13-1-15,-4-11 0 16,0-4-31-16,-15-4-56 0,-18 6 5 16,-10 4-57-16,-8 8-60 15,2 10-71-15</inkml:trace>
  <inkml:trace contextRef="#ctx0" brushRef="#br0" timeOffset="-104723.53">16007 11726 18 0,'0'0'652'0,"0"0"-565"16,0 0 12-16,0 0-44 16,0 0-35-16,0 0-10 15,4-9 20-15,33-18 7 0,0-4-23 16,5-4-14-1,-1 3 0-15,-3 4-27 0,-14 7-60 16,-11 10-94-16,-13 9-59 16,0 2-152-16</inkml:trace>
  <inkml:trace contextRef="#ctx0" brushRef="#br0" timeOffset="-104566.3">15762 11743 828 0,'0'0'82'16,"0"0"-43"-16,0 0 44 16,0 0-63-16,0 0-18 15,0 0-4-15,22-76-31 16,1 76-169-16,-4 0-266 0</inkml:trace>
  <inkml:trace contextRef="#ctx0" brushRef="#br0" timeOffset="-103673.7">17030 11594 546 0,'0'0'335'0,"0"0"-288"15,0 0 37-15,0 0-21 16,0 0-17-16,0 0-10 16,-33-25-12-16,24 40-24 15,4 15 3-15,1 10-3 16,4 6-1-16,0 1-4 15,4-3 4-15,21-4-3 16,8-11 0-16,8-12-9 16,3-17-3-16,8 0-15 15,-4-30 2-15,-3-16 0 0,-3-7 25 16,-9 1-1-16,-6 8 5 16,-11 10 5-16,-9 12-1 15,-7 6 4-15,0 5 30 16,-15 10-8-16,-10 1-22 15,-6 0-8-15,-5 24 0 16,2 14 0-16,3 8-1 16,7 4-2-16,12 3 0 15,12-7 1-15,0-8 1 16,10-14-1-16,14-10-1 16,0-11-2-16,12-3 1 15,-5-21 4-15,0-23 3 0,-2-8 0 16,-4-6 1-1,-9 2 0-15,-5 9 0 0,-9 10-2 16,-2 8 16 0,0 12 4-16,0 6-10 0,-2 11 7 15,-5 0-14-15,3 2-5 16,4 22-4-16,0 8-4 16,0 8 7-16,9-2-1 15,18-6-2-15,2-3 0 16,0-14-11-16,2-8 3 15,-4-7 5-15,-8-3 4 16,4-27 3-16,-5-15 7 16,-7-6 2-16,-7-5-1 15,-4-4 4-15,0-7-1 16,-4-3 7-16,-21-2-10 0,-6 8 0 16,0 13-2-16,4 20-1 15,5 16 12-15,6 15 4 16,5 0-12-16,6 25-9 15,3 21-1-15,2 12 1 16,12 12-1-16,21 5 1 16,7 0-3-16,3-10 2 15,1-7-24-15,3-14-53 16,4-12-10-16,2-16 17 16,3-16-127-16,-2 0-180 15</inkml:trace>
  <inkml:trace contextRef="#ctx0" brushRef="#br0" timeOffset="-103438.34">18170 11418 1026 0,'0'0'43'0,"0"0"-15"15,0 0-14-15,31 102 58 16,2-30-23-16,16 18-25 15,-2 17-9-15,5 1-9 16,-6-2-6-16,-6-16 1 16,-13-17-4-16,-7-21-8 15,-7-18-54-15,-11-20-48 0,-2-14-3 16,0-10-86-16,-17-37-334 16</inkml:trace>
  <inkml:trace contextRef="#ctx0" brushRef="#br0" timeOffset="-103179.96">18073 11564 810 0,'0'0'74'16,"0"0"-11"-16,0 0-5 15,-40-122-30-15,45 90-9 16,19 3 11-16,16 2 6 16,10 5 1-16,-1 9 11 15,6 12-24-15,-10 1-17 16,-5 7 0-16,-13 18-4 15,-11 4-3-15,-14 2 4 0,-2 3 3 16,-12 0-4-16,-17-4 2 16,0-4-4-16,3-12-1 15,6-7-14-15,4-7-53 16,5-7-50-16,11-23-61 16,0-6-203-16</inkml:trace>
  <inkml:trace contextRef="#ctx0" brushRef="#br0" timeOffset="-102502.9">18662 11269 559 0,'0'0'166'0,"0"0"10"0,0 0-92 16,0 0-25-16,0 0-17 16,0 0 3-16,-66-75-6 15,41 70-13-15,2 3-7 16,5 2 1-16,-1 2-20 15,-2 24 0-15,4 14-2 16,10 9-1-16,7 2-2 16,0 4 4-16,7-7 1 15,19-9-3-15,3-13 3 16,0-11-5-16,2-10-1 16,-4-5 0-16,0-5 6 15,-2-27 6-15,-5-10 9 16,-5-10-12-16,-4-2 10 15,-11 1 1-15,0 8-4 0,0 8 2 16,-9 11-2-16,1 9-2 16,-1 17-3-16,7 0-5 15,-1 9 0-15,-4 25-1 16,7 12 1-16,0 4 0 16,2-1-3-16,23-5 1 15,2-8-2-15,4-10 4 16,0-8-3-16,3-13-1 15,-3-5 3-15,-4-12 1 16,-5-25 0-16,1-13 9 16,-10-11-9-16,-7-4 0 15,-6-7 3-15,0-6 1 0,-4-5 0 16,-25 6-4-16,-2 12 1 16,2 19 2-16,4 21-3 15,10 15 3-15,1 10-2 16,10 0-1-16,-1 26 0 15,5 17-8-15,0 8 8 16,9 12 1-16,20 2-1 16,10 0-1-16,3-1-2 15,4-6-1-15,-3-5 4 16,-3-11-9-16,-5-16-13 16,2-15-49-16,-8-11-8 15,-10-7 4-15,4-32 5 16,-8-13-75-16,-10-7-40 15,-5-4-107-15</inkml:trace>
  <inkml:trace contextRef="#ctx0" brushRef="#br0" timeOffset="-102185.42">19117 10888 251 0,'0'0'198'0,"0"0"-43"15,-78-110-6-15,58 99-8 16,6 5-49-16,10 6-38 16,4 0 9-16,0 19-27 15,0 20-22-15,2 14 33 16,23 7-10-16,6 2-16 15,2 3 2-15,1-2-15 16,-5-10 6-16,-11-9-11 16,-3-16-2-16,-4-15 1 15,-6-10-4-15,-3-3 4 16,5-6 0-16,-1-28 0 0,6-16 7 16,1-10-9-16,2 8 0 15,-1 14 1-15,1 18-1 16,-1 16-2-16,6 4-7 15,2 19 7-15,3 20 2 16,-5 5 4-16,-3 3-4 16,-3 5-8-16,-3-9-20 15,-11-1-20-15,0-8-60 16,0-7-12-16,-27-12-73 16,-6-11-131-16</inkml:trace>
  <inkml:trace contextRef="#ctx0" brushRef="#br0" timeOffset="-102006.17">18673 11110 919 0,'0'0'90'0,"0"0"-47"16,0 0-8-16,0 0-26 16,0 0-4-16,118-37 30 15,-37 13-16-15,3-4-18 16,-1-4-2-16,-5 0-117 15,-9 0-154-15,-9-1-213 16</inkml:trace>
  <inkml:trace contextRef="#ctx0" brushRef="#br0" timeOffset="-101836.92">19661 10904 1016 0,'0'0'123'0,"0"0"-108"15,0 0 23-15,0 0-23 16,0 0-15-16,0 0-16 16,0 6-130-16,-4-6-351 15</inkml:trace>
  <inkml:trace contextRef="#ctx0" brushRef="#br0" timeOffset="-97239.02">19774 11686 472 0,'0'0'91'0,"0"0"-25"16,0 0 46-16,0 0 20 16,0 0-44-16,0 0-12 15,0 0-35-15,-69-18 27 16,69 18-1-16,0 0-36 15,0 0-20-15,7 0-2 16,29-1-5-16,19-6 10 0,21-3-2 16,16-4-5-1,3-1 5-15,11-2-12 0,-4 2 0 16,-4 2 0-16,-20 3-1 16,-18 4-7-16,-20 1-2 15,-19 2-16-15,-17 3 9 16,-4 0-2-16,0 0 11 15,0 0-5-15,0 0 5 16,0 0-13-16,-18-2-9 16,-11-2-13-16,-5-2 15 15,1-4 8-15,4-3 10 16,-4-2 10-16,-3-2 2 16,5 3 0-16,2-3-2 15,2-3 0-15,9 2 5 16,5 0 10-16,4 6 13 0,7 2-1 15,2 3-5-15,0 6 2 16,0 1 0-16,0-3-14 16,0 3 2-16,0 0-10 15,28 0-2-15,17 4 4 16,9 15 6-16,4 5-8 16,0 0 0-16,-3 0-1 15,-1-2-1-15,-9-7-6 16,-5 2 6-16,-7-9 0 15,-4 0 0-15,-2-4 0 0,-12-4 0 16,-8 0 2 0,-2 0 0-16,-5 0 5 0,0 0-3 15,0 0 5-15,-16 0 0 16,-11 0-9-16,-9 9 2 16,3 12 0-16,-9 13-2 15,-3 10-2-15,5 10 2 16,2 3-2-16,18-3-4 15,11-8-53-15,9-12-55 16,9-12-27-16,22-13-202 16</inkml:trace>
  <inkml:trace contextRef="#ctx0" brushRef="#br0" timeOffset="-87729.16">21663 11333 559 0,'0'0'101'0,"0"0"-9"16,0 0 12-16,0 0-35 15,0 0-16-15,0 0 3 16,0 0-14-16,0-41-3 15,2 41 9-15,-2-3-3 0,0 1-13 16,0 2-9-16,0 0-7 16,0 0 1-16,0 0-7 15,2 0 3-15,-2 0-2 16,0 0-2-16,0 0-6 16,0 0 4-16,0 0 0 15,0 0-7-15,0 0-3 16,0 23 3-16,0 18 0 15,7 15 11-15,-7 11-1 16,2 2-9-16,-2-4 7 16,2-2-4-16,0-5-4 15,0-11-1-15,6-11 1 0,-6-11 1 16,0-13 1-16,0-8-2 16,0-4-6-16,-2 0 6 15,0 0 0-15,0 0-2 16,0 0-2-16,0 0-9 15,0-10-35-15,0-2-15 16,-6 0-94-16,6 2-89 16,0 2-425-16</inkml:trace>
  <inkml:trace contextRef="#ctx0" brushRef="#br0" timeOffset="-87215.31">22046 11548 547 0,'0'0'96'16,"0"0"-12"-16,0 0 16 16,0 0-21-16,0 0-16 15,0 0-4-15,-13 0 3 0,11 0-1 16,-3 0-12-16,5 0-11 16,0 0-12-16,0 0-7 15,0 0-9-15,0 0-3 16,24 0-2-16,15 0 6 15,7 0 4-15,12 2-8 16,2 0-4-16,5-2-2 16,-5 0 1-16,0 0-2 15,-4 0 2-15,-14 0-1 16,-11 0-1-16,-8 0 2 16,-17 0-2-16,2-2 0 15,-8 2 1-15,0 0 0 0,0 0-1 16,0 0 0-1,0 0-5-15,0 0-12 0,0 0-1 16,0 0-11-16,-8 0-26 16,-5 0-67-16,7 0-32 15,4 0-159-15</inkml:trace>
  <inkml:trace contextRef="#ctx0" brushRef="#br0" timeOffset="-86487.16">23092 11229 836 0,'0'0'83'16,"0"0"-20"-16,0 0 1 15,0 0-30-15,0 0-7 16,0 0 1-16,0-3-28 15,0 34 9-15,0 13 9 16,0 10-6-16,0 1-8 16,0-1 1-16,0-1-5 15,0-8 5-15,-12-3-6 16,-1-13 2-16,2-12 4 16,6-7-4-16,1-8-1 15,-1-2 31-15,3 0-3 16,-2 0-15-16,2-2-11 0,-3-6 2 15,5 3 1 1,0-2-4-16,0 0-1 0,9-2-4 16,18 0 2-16,6 4 2 15,9 1 0-15,1-1 0 16,1 2-2-16,-1-3 2 16,-5 3-5-16,-5-2-5 15,-6 1-3-15,-4-1 5 16,-15-1 7-16,-1 1 1 15,-7-1 1-15,0-4 2 16,0-2 4-16,0-2 0 16,-13-2-6-16,-3 0 4 0,-3-2-4 15,4-3-1-15,7 6 2 16,-4 1-1-16,8 4 0 16,-3 5 0-16,7 5 6 15,0 0 5-15,-2 0 0 16,2 0-4-16,0 0-8 15,0 7 0-15,0 23 0 16,0 11 13-16,9 8-5 16,-1 3 0-16,4 6 10 15,1-4-7-15,-7-4-4 16,2-7-5-16,-4-9-1 16,-2-10 1-16,-2-10 0 15,0-8-2-15,5-3-1 16,-3-3 0-16,0 0-17 15,-2 0-16-15,0-9-23 0,0-15-118 16,0-8-173-16</inkml:trace>
  <inkml:trace contextRef="#ctx0" brushRef="#br0" timeOffset="-85553.56">23796 11471 629 0,'0'0'103'0,"0"0"-29"16,0 0 11-16,0 0-34 15,0 0-6-15,0 0-6 0,0 0-10 16,11 0-6-16,9 0 20 16,9 0 5-16,13 1-17 15,10 1 4-15,1-2-17 16,8 0-5-16,-3 0-12 16,-10 0 3-16,-3 0-3 15,-7 0 5-15,-11 0-4 16,-12 0-4-16,-11 0 5 15,-4 0-3-15,0 0 6 16,0 0-2-16,0 0 8 16,0 0-12-16,0 0 1 15,0 0-1-15,0 0-7 0,0 0-24 16,0 0-59-16,0 0-48 16,0 0-162-16</inkml:trace>
  <inkml:trace contextRef="#ctx0" brushRef="#br0" timeOffset="-84091.17">24855 11279 481 0,'0'0'92'16,"0"0"-12"-16,0 0 9 15,0 0 3-15,0 0-18 16,0 0-10-16,0 0-9 16,0-32 11-16,0 32 2 15,0 0-34-15,-14 0-7 16,-3 25-21-16,-12 18 4 16,2 14-7-16,-2 8 6 15,16 6-5-15,5-3 4 16,8-6-8-16,0-6-2 15,25-10-11-15,11-11-12 0,2-16-15 16,6-12-13-16,4-7 27 16,-2-12 12-16,-4-21-1 15,-1-5 15-15,-12 2 0 16,-14 2 0-16,-11 8 6 16,-4 8 30-16,-4 6 22 15,-32 9-8-15,-10 3-35 16,-12 12-3-16,0 25-11 15,2 11 0-15,13 5-1 16,24-1-24-16,14-6-114 16,5-11-69-16,22-14-315 15</inkml:trace>
  <inkml:trace contextRef="#ctx0" brushRef="#br0" timeOffset="-83288.9">25497 11488 483 0,'0'0'113'0,"0"0"-70"16,0 0 67-16,0 0-7 15,0 0-53-15,0 0-21 16,-27-6-6-16,27 6-9 16,16 0-7-16,15 12 21 15,9-4-5-15,16 0-8 16,6-7-8-16,7-1 12 15,0 0-7-15,-7 0-9 16,-10-7 4-16,-23 0 1 16,-15 4-8-16,-10 3 0 15,-4 0 5-15,0 0 14 0,0 0-11 16,-18 0-8-16,3 3-32 16,-10 8-70-16,9-5-59 15,12-3-221-15</inkml:trace>
  <inkml:trace contextRef="#ctx0" brushRef="#br0" timeOffset="-82570.67">26427 11135 567 0,'0'0'50'0,"0"0"4"15,0 0 11-15,0 0 4 16,0 0 0-16,0 0-15 15,0 0-10-15,0 0-6 16,-8-10-19-16,-11-5-19 16,-2-2 2-16,1 2 2 0,7 4 7 15,2 3 0-15,4 1 2 16,7 6 6-16,0 1-15 16,0 0 1-16,0 0-5 15,0 0-12-15,7 0-8 16,17 0 20-16,9 0 2 15,8 1-2-15,3 2 1 16,8-3-1-16,-6 0 1 16,1 0-2-16,-5-12 2 15,-3-4-1-15,-8 0 4 16,-9 2 0-16,-6 2-3 16,-10-1 6-16,1 3 14 0,-7-2 10 15,0 2 6 1,0 2-8-16,-2 4-4 15,-7 2-20-15,7 1 12 0,0 1-12 16,-3 0 4-16,5 0-9 16,-2 0 0-16,-3 1-5 15,-2 26 3-15,1 10 1 16,2 12 2-16,-3 8 6 16,3 4-1-16,-4 8-3 15,2-3 2-15,4 0-2 16,-5-10-2-16,3-8-1 15,2-10 3-15,0-6-6 16,-4-9 1-16,4-10-1 0,2-3-23 16,0-4-38-1,0 0-45-15,0-4 16 0,0-2-43 16,-2 0-156-16</inkml:trace>
  <inkml:trace contextRef="#ctx0" brushRef="#br0" timeOffset="-82322.29">26585 11333 755 0,'0'0'113'0,"0"0"-25"15,0 0-35-15,0 0-23 0,0 0-30 16,0 0 0-16,15-5-1 15,20 2 2-15,8 1 1 16,9-3 0-16,-8-2-4 16,-2 1-5-16,-1 2-43 15,-10 4-17-15,-4 0-72 16,-14 0-141-16</inkml:trace>
  <inkml:trace contextRef="#ctx0" brushRef="#br0" timeOffset="-81937.6">27208 11376 864 0,'0'0'114'0,"0"0"-45"16,0 0 31-16,0 0-49 16,0 0-22-16,0 0-13 15,-13-12-12-15,13 9 0 16,25 2-3-16,13-4 0 16,8-3 3-16,10 3-1 15,12-4-3-15,-6 4 1 16,-5 0 1-16,-5 3-2 15,-23 0-2-15,-13 2 2 0,-14 0 0 16,-2 0 6-16,0 0-6 16,0 0 0-16,0 0-3 15,0 14-2-15,-2 7-70 16,-8-6-74-16,8-1-189 16</inkml:trace>
  <inkml:trace contextRef="#ctx0" brushRef="#br0" timeOffset="-80955.95">28359 11223 343 0,'0'0'93'16,"0"0"19"-16,0 0-19 0,0 0 19 16,0 0-18-16,0 0-20 15,2 0-24-15,-2 0-12 16,0-6-9-16,2-6-5 15,2-6-2-15,-4-6-15 16,0-3 22-16,0 1 6 16,0-6-1-16,-13 5-15 15,-11 1-12-15,-3 4 7 16,-4 8-13-16,-7 6-1 16,0 6-10-16,1 2 6 15,0 0 1-15,2 15-25 0,6 8 19 16,7 1-16-1,8-1 22-15,12 0-5 0,2 0 0 16,2 3-9 0,23 6 17-16,8 0-6 0,7-3 3 15,5 5 3-15,7-4 0 16,-4-2 0-16,4-2 0 16,-2-4 0-16,-7-1 0 15,-7-4 0-15,-7 2 0 16,-21-1-1-16,-3 0-5 15,-5-2-2-15,0 6 4 16,-28-4 4-16,-9 0 8 16,-5-4-7-16,0-4 3 15,4-6-3-15,4-4 4 0,12 0 0 16,2 0 6-16,6-16-3 16,6-9-8-16,8-4 7 15,0-9-7-15,0-2-2 16,31-4-1-16,9 4-1 15,11 5 4-15,3 7 0 16,0 6 0-16,-8 4-6 16,-5 6 4-16,-15 6-58 15,-12 4-62-15,-14 2-226 16</inkml:trace>
  <inkml:trace contextRef="#ctx0" brushRef="#br0" timeOffset="-73077.72">20372 12721 614 0,'0'0'132'15,"0"0"-7"-15,0 0-44 16,0 0-27-16,0 0-28 16,0 0-4-16,0 0-6 15,18-6 1-15,15 6 12 16,7-6-13-16,3-3-8 15,1 2-5-15,6-3-2 16,-2 0-2-16,-10 5 0 16,-7 2-52-16,-13 3-30 15,-7 0-53-15,-11 0-34 16,0 12-97-16</inkml:trace>
  <inkml:trace contextRef="#ctx0" brushRef="#br0" timeOffset="-72841.37">20419 12888 614 0,'0'0'186'0,"0"0"-86"16,0 0-23-16,0 0-23 16,0 0-30-16,0 0-9 15,31 0 1-15,13 0 16 16,10-10-7-16,2-3-18 15,0-1-4-15,-12 2-3 0,-13 5-52 16,-4 0-89 0,-12 1-82-16,-1 3-333 0</inkml:trace>
  <inkml:trace contextRef="#ctx0" brushRef="#br0" timeOffset="-65375.49">22309 12196 621 0,'0'0'159'0,"0"0"-42"0,0 0-25 15,0 0-17-15,0 0 14 16,0 0-18-16,0 0-23 15,0-34-13-15,0 34-7 16,0 0-19-16,0 15-7 16,-4 26 3-16,-17 13 5 15,-1 13-1-15,-5-6-9 16,1-4 1-16,6-13 0 16,-3-8-1-16,8-14 0 15,3-10 0-15,8-8-1 16,4-4 1-16,0 0 3 15,0 0-3-15,0 0-1 0,0-4-1 16,6-10 2-16,17-2-1 16,8 0-3-16,14-1 3 15,6 6-2-15,5-1 1 16,0-1-6-16,-3 5-10 16,1 1 3-16,-1 0-8 15,-8 1 20-15,-10 1-11 16,-12 0-27-16,-12 1-16 15,-11 0 21-15,0-4 31 16,0-4 4-16,-13-4 1 16,-10-2 0-16,1 0 9 0,-5-4 3 15,12-2 17 1,-6 4-6-16,8-1-7 0,6 8-3 16,-2 6 1-1,7 2 4-15,2 3 1 0,0 2 0 16,0 0-14-16,0 0-3 15,0 0-4-15,0 27 9 16,0 16 7-16,7 5 11 16,-1 8-9-16,4-2-4 15,-8 0-1-15,0-3-4 16,-2-7-7-16,0-7 0 16,0-11 4-16,0-11-4 15,0-7-10-15,0-4-10 16,0-4-34-16,0 0-31 0,4-12-92 15,9-24-247 1</inkml:trace>
  <inkml:trace contextRef="#ctx0" brushRef="#br0" timeOffset="-64870.75">23308 12218 646 0,'0'0'122'0,"0"0"12"16,0 0-45-16,0 0-12 16,0 0 9-16,0 0-26 15,0 0-28-15,-18-2-10 16,18 2-3-16,4 0-14 15,14 6 8-15,18 7 11 0,7-1-13 16,7-3 7-16,10-3-6 16,5-2-7-16,-1-4 3 15,2 0-5-15,-6 0 2 16,-7 0-5-16,-10-6-5 16,-22 0 0-16,-7 2-17 15,-9 1-5-15,-5-2-4 16,-5-2-4-16,-19 0-74 15,-12-3-34-15,3 4-55 16,-3 0-107-16</inkml:trace>
  <inkml:trace contextRef="#ctx0" brushRef="#br0" timeOffset="-64571.29">23584 12080 804 0,'0'0'124'0,"0"0"-45"16,0 0-8-16,0 0-11 16,0 0-11-16,0 0-12 15,-2 0-19-15,11 21 22 16,1 11-8-16,0 12-6 16,1 11-3-16,-9 9-3 15,-2 6 11-15,0-2-16 16,0-5-14-16,0-12 0 0,2-15 3 15,-2-13-4-15,2-9-5 16,0-10 2-16,4-4-20 16,-4 0 0-16,-2 0-24 15,0-18-10-15,0-16-146 16,-14-6-149-16</inkml:trace>
  <inkml:trace contextRef="#ctx0" brushRef="#br0" timeOffset="-60840.08">24446 12150 746 0,'0'0'131'0,"0"0"-68"15,0 0-6-15,0 0-16 16,0 0-15-16,0 0-7 15,0 0-9-15,-48 50 2 16,36-8 2-16,1 6-2 0,5-4 0 16,4-4-12-16,0-10 3 15,2-8 1-15,0-7 0 16,0-12-4-16,0-3-3 16,0 0 3-16,2 0 10 15,13-5-6-15,14-13 2 16,2-5-4-16,7 5 0 15,-7 6 3-15,-2 7-5 16,-2 5 0-16,-5 0 3 16,-1 0-3-16,-6 20 5 15,-3 3 0-15,-6 5 4 0,-4 5 1 16,-2-1-5 0,0-2 3-16,0-2 0 0,-14-6 6 15,-5-2-10-15,-10-4 8 16,-9-4-8-16,2-5-2 15,-6 0-2-15,-2-6-3 16,3-1-4-16,-1 0-20 16,11 0-62-16,4-17-46 15,11-3-155-15</inkml:trace>
  <inkml:trace contextRef="#ctx0" brushRef="#br0" timeOffset="-60569.61">24394 12196 932 0,'0'0'105'16,"0"0"-31"-16,0 0-17 15,0 0-34-15,0 0-18 16,0 0-5-16,33-2 6 15,7 2 7-15,7 0-1 16,6 0-5-16,5 0-6 16,-11 0 0-16,-5-8-1 15,-11 2-26-15,-4-1-108 16,-2 6-32-16,-10 1-148 0</inkml:trace>
  <inkml:trace contextRef="#ctx0" brushRef="#br0" timeOffset="-60225.05">25017 12398 954 0,'0'0'94'0,"0"0"-7"0,0 0 2 15,0 0-44-15,0 0-4 16,0 0-11-16,-20-3-15 16,20 3-9-16,5-5-6 15,31 1 0-15,12-6 1 16,18 2-1-16,0 0 2 16,5-1 1-16,-6 0-2 15,-7 4-1-15,-15 0-3 16,-15 3-24-16,-12 0-25 15,-5 2-25-15,-9 0-45 16,-2 0 2-16,0-3-39 16,0-4-43-16,-13-1-348 15</inkml:trace>
  <inkml:trace contextRef="#ctx0" brushRef="#br0" timeOffset="-59961.67">25312 12182 685 0,'0'0'178'0,"0"0"-72"16,0 0-5-16,0 0-23 16,0 0-23-16,0 0-30 15,-14 27-14-15,14 18 29 16,5 6-18-16,6 8 5 16,2 1-2-16,1 1-8 15,-3-3-10-15,-5-10-1 16,4-6-6-16,-8-14 2 15,2-9-2-15,-4-10 0 16,2-7-20-16,-2-2-5 0,0 0-24 16,0-18-45-1,-6-18-195-15,-17-8-311 0</inkml:trace>
  <inkml:trace contextRef="#ctx0" brushRef="#br0" timeOffset="-56542.98">26076 12232 609 0,'0'0'200'0,"0"0"-91"16,0 0-18-1,0 0-17-15,0 0 0 0,0 0-18 16,0 0-17-1,0-20-12-15,-2 20-18 0,0 0-1 16,-2 14-7-16,-8 14 2 16,1 8 0-16,0 0-2 15,4-4 0-15,5-10 0 16,-3-7 2-16,5-12-2 16,0-3 0-16,0 0 2 15,0 0 12-15,0 0-15 16,19-8 11-16,10-8-3 15,4-4-5-15,5 6 0 16,-1 4-3-16,4 6 0 16,-1 4 0-16,-5 0-2 0,-6 11 1 15,-6 10-6-15,-6 6 6 16,-7 0-3-16,-6 4 4 16,-4-3 0-16,0-2 1 15,-4 2-1-15,-21-3 2 16,-8 4-1-16,-5-7 3 15,2-2-1-15,-4-7-3 16,2-5 0-16,5-5-1 16,-8-3-2-16,10 0-5 15,0 0-8-15,4-16-16 16,12-4-21-16,4 0-91 16,9-7-6-16,2 2-168 0</inkml:trace>
  <inkml:trace contextRef="#ctx0" brushRef="#br0" timeOffset="-56283.57">26076 12191 655 0,'0'0'281'15,"0"0"-167"-15,0 0-16 16,0 0-43-16,0 0-31 15,0 0-13-15,0 0 7 16,85-7-2-16,-31 3-7 0,10-3-4 16,3 2-4-1,-2-1 1-15,-14 2-4 0,-13 1 1 16,-23 3-4-16,-10 0-23 16,-5 0-52-16,0 5-12 15,-5 12-11-15,-10 2-174 16</inkml:trace>
  <inkml:trace contextRef="#ctx0" brushRef="#br0" timeOffset="-55811.83">26689 12414 295 0,'0'0'538'0,"0"0"-412"16,0 0-26-16,0 0-10 0,0 0-27 15,0 0-20 1,-6-5-19-16,8 5-13 0,27 0-5 16,6 0 14-16,17 0-4 15,4 0-8-15,2 0 0 16,-8 0-7-16,2 0-1 15,-8-3 1-15,-5-1-2 16,-20 2-12-16,-5 0-19 16,-10 1-16-16,-4-4-12 15,0 1-29-15,0-1-14 16,-20-4-87-16,-2 1-56 16,-2 2-161-16</inkml:trace>
  <inkml:trace contextRef="#ctx0" brushRef="#br0" timeOffset="-55458.3">26907 12267 556 0,'0'0'156'0,"0"0"-15"15,0 0-49-15,0 0-24 16,0 0-17-16,0 0 6 16,-2-3-10-16,2 3-16 15,0 0-3-15,10 18 7 16,3 8-10-16,1 5-7 15,-1 6 5-15,-7 5-3 16,3 0-6-16,-4 1-1 16,-3-3-4-16,0-7 0 15,3-2-6-15,-3-7 1 0,-2-6-3 16,2-8-1-16,0-4 3 16,-2-3-3-16,2-3 1 15,0 0-2-15,3 0 1 16,-3 0-3-16,-2 0-4 15,0 0-20-15,0 0-2 16,0 0-14-16,0 0-20 16,0 0-86-16,-13-3-79 15,-2 3-203-15</inkml:trace>
  <inkml:trace contextRef="#ctx0" brushRef="#br0" timeOffset="-50375.72">27630 12247 615 0,'0'0'143'16,"0"0"-45"-16,0 0-18 16,0 0-27-16,0 0-9 15,0 0 18-15,0 0-3 16,0-15-13-16,0 7-14 15,0-2-17-15,22-4 0 16,5-4-15-16,9 4 0 16,-3 8-1-16,0 4 3 0,-4 2-3 15,-8 0 1-15,-6 10-5 16,-8 9 4-16,-7 8 1 16,0 4 2-16,-5 1 3 15,-19-3-3-15,-7 0 1 16,2-6-1-16,2-5-1 15,5-6 0-15,11-5 2 16,1-4-3-16,8-3 7 16,2 0 3-16,0 0 1 15,0 0-9-15,0 0-2 16,0 0 1-16,14 0-1 16,13 0 0-16,11 0 1 0,-1 0-1 15,3 12 0 1,-7 6 0-16,-8 7-1 0,-7-1-2 15,-9 3 2-15,-9 0 2 16,0-1 0-16,-2-4 2 16,-27-4 7-16,-13-7-9 15,-3-2 14-15,-11-7-5 16,1-2 7-16,-1 0-7 16,7-4-10-16,-3-14-1 15,8 0-9-15,4 1-22 16,7 3-37-16,8 5-119 15,7 5-195-15</inkml:trace>
  <inkml:trace contextRef="#ctx0" brushRef="#br0" timeOffset="-49541.22">20693 13682 593 0,'0'0'165'0,"0"0"-30"16,0 0-47-16,0 0-23 16,0 0-2-16,0 0-7 15,-14 5-25-15,14-5-10 16,0 0 2-16,25 0-18 15,13 0 11-15,9-1-6 16,7-10 0-16,-6 4-10 16,4 1 0-16,-17 3 0 15,-8 3-16-15,-14 0-22 0,-13 3-36 16,0 12-20-16,-2 9 22 16,-25 5-51-16,-11 3-154 15,5-3-301-15</inkml:trace>
  <inkml:trace contextRef="#ctx0" brushRef="#br0" timeOffset="-49324.85">20702 13926 318 0,'0'0'439'15,"0"0"-279"-15,0 0-55 16,0 0-12-16,0 0-17 16,0 0-33-16,-21 0-17 15,31 0-8-15,16 0-8 0,8 0 13 16,10 0-12-16,8 0-7 15,2-8-4-15,-6-4 0 16,-5 2-6-16,-19 4-31 16,-10 2-40-16,-14 4-56 15,0-3-66-15,0 3-306 16</inkml:trace>
  <inkml:trace contextRef="#ctx0" brushRef="#br0" timeOffset="-45542.63">22193 13601 518 0,'0'0'79'16,"0"0"14"-16,0 0 1 15,0 0-1-15,0 0-20 16,0 0 18-16,0 0 12 15,-33-67-30-15,26 64-23 16,5 1-13-16,2 0-22 16,0 2-2-16,0-2-2 15,0 2-8-15,0 0-3 16,0 0-2-16,0 9-1 16,4 25 3-16,9 12 6 15,-3 10 0-15,-8 6-5 0,-2-3 0 16,0-6 0-16,0-9-1 15,0-14 0-15,0-7-1 16,0-7 0-16,0-9-5 16,0-3-4-16,0-1-13 15,0-3-3-15,0 0-8 16,0 0-15-16,0 0-32 16,0 0-19-16,0-3-54 15,2-24-309-15</inkml:trace>
  <inkml:trace contextRef="#ctx0" brushRef="#br0" timeOffset="-44876.56">22483 13573 671 0,'0'0'121'0,"0"0"-56"15,0 0-24-15,0 0-19 16,0 0 5-16,0 0 3 16,-14 0-3-16,10 0-1 15,0 0 10-15,-10 0-14 16,-1-4 2-16,-6-4-4 16,6 2-3-16,1 2-3 0,10 2 7 15,-3 0 7 1,5 2-8-16,2 0-5 0,0 0-6 15,0 0-7-15,0 0-2 16,11 0-3-16,20 12 2 16,8-2 2-16,5 3-3 15,3-8-1-15,4-3 3 16,0-2-3-16,-1 0-1 16,-10 0 0-16,-7-7-11 15,-13-6 15-15,-2 1 1 16,-14 2 0-16,-4-3 7 15,0 4 18-15,0-1-2 16,0 0-3-16,-11 2-5 16,7 0-1-16,2 7-4 15,2-2-1-15,-5 3-5 0,5 0-2 16,0 0-6-16,0 0 2 16,0 0-4-16,0 3 4 15,0 17-5-15,0 13 6 16,0 6 2-16,0 3 0 15,0 6 3-15,5 3-3 16,-3 7 5-16,0 0-7 16,-2-5 5-16,0-7-5 15,0-7 2-15,0-10-2 16,0-7 0-16,0-7-1 16,0-8-11-16,0-5-17 15,0-2-21-15,0 0-24 0,-4 0-19 16,-17-20-42-1,1-4-159-15,-2-2-213 0</inkml:trace>
  <inkml:trace contextRef="#ctx0" brushRef="#br0" timeOffset="-44606.13">22519 13872 583 0,'0'0'170'0,"0"0"-39"15,0 0-19-15,0 0-29 16,0 0-7-16,0 0-33 15,-12-28-38-15,48 16 9 16,17-4 6-16,19-4-6 16,10-4-1-16,1 2-12 0,-7 0-1 15,-7 6 0-15,-23 5 2 16,-14 6-2-16,-17 5 0 16,-8 0 0-16,-7 0 2 15,0 0 2-15,0 0-4 16,0 0 8-16,-13 8-16 15,-5 6-9-15,-7 3-52 16,-4 0-59-16,3-3-43 16,-3-1-254-16</inkml:trace>
  <inkml:trace contextRef="#ctx0" brushRef="#br0" timeOffset="-41381.71">17450 15040 912 0,'0'0'30'0,"0"0"47"16,0 0 3-16,0 0-16 16,0 0-40-16,0 0-18 15,-23-6-6-15,23 5-8 16,0 1-77-16,0-8-36 15,18 0-143-15,9-4-334 16</inkml:trace>
  <inkml:trace contextRef="#ctx0" brushRef="#br0" timeOffset="-41190.43">17875 15015 804 0,'0'0'112'0,"0"0"-55"16,0 0-15-16,0 0-23 16,0 0-2-16,0 0-17 15,0 0-3-15,0 0-19 16,0 0-64-16,0-2-137 16</inkml:trace>
  <inkml:trace contextRef="#ctx0" brushRef="#br0" timeOffset="-40976.09">17472 14558 739 0,'0'0'95'15,"0"0"12"-15,0 0-30 16,0 0-15-16,0 0-31 15,0 0-31-15,-43-20-6 16,43 20-32-16,0 2-89 0,14 10-91 16</inkml:trace>
  <inkml:trace contextRef="#ctx0" brushRef="#br0" timeOffset="-40274.94">18874 14555 228 0,'0'0'70'0,"0"0"22"16,0 0 12-16,0 0-18 16,0 0-23-16,0 0 25 15,42-61 0-15,-42 61-4 0,0 0-12 16,0 0-19-16,0 3-3 15,0 29-50-15,0 11 27 16,0 15-10-16,0 3 6 16,0 6-22-16,0-2 1 15,0-9 1-15,16-10-3 16,-3-9-7-16,1-14-30 16,1-5-12-16,3-13-1 15,6-5-41-15,1 0-82 16,-5-26-79-16</inkml:trace>
  <inkml:trace contextRef="#ctx0" brushRef="#br0" timeOffset="-39940.39">18829 14726 659 0,'0'0'82'15,"0"0"-21"-15,0 0-8 16,0 0-29-16,0 0-23 15,0 0 2-15,39-1 4 16,3 1-5-16,7-14-2 16,18-6 0-16,4-7 7 15,5-1-7-15,-3 2 2 16,-6 3-2-16,-20 11-4 16,-18 7 4-16,-18 5 2 0,-9 0-2 15,-2 8 32-15,0 21 35 16,0 6-33-16,-2 5-2 15,-7-2-16-15,7-1-13 16,2-7-2-16,0-5-1 16,0-4 0-16,0-9-24 15,11-6-38-15,5-6-25 16,1-14-82-16,6-21-189 16</inkml:trace>
  <inkml:trace contextRef="#ctx0" brushRef="#br0" timeOffset="-39684.99">19284 14451 193 0,'0'0'554'0,"0"0"-487"16,0 0-6-16,0 0-29 16,0 0-26-16,0 0-3 15,-27-10 1-15,27 6 0 16,7-6 0-16,11-4 0 15,-7 1 1-15,0-5-1 16,-2 5-4-16,-7 6 2 16,-2 4-2-16,0 3 0 15,0 0-1-15,0 17-73 16,-2 15-38-16,0 8-41 16,2 2-176-16</inkml:trace>
  <inkml:trace contextRef="#ctx0" brushRef="#br0" timeOffset="-38823.58">19531 14739 707 0,'0'0'101'16,"0"0"-18"-16,0 0-2 15,0 0-47-15,0 0-19 16,0 0-9-16,-38-91-4 0,63 69-4 15,2 4 3 1,2 0-1-16,-10 8 0 16,0 5 0-16,-11 2-1 15,2 3-2-15,-8 0 5 0,2 24-2 16,1 6 1-16,-5 6 9 16,0 0 4-16,0-4-9 15,0-8 9-15,0-6-8 16,0-7-4-16,0-10 1 15,0-1 5-15,0 0 7 16,0 0-1-16,6-14-13 16,17-16 0-16,1-3-1 15,5 2 0-15,-2 5 0 16,-3 14 0-16,-6 4-1 16,-5 8 1-16,-1 0-1 0,-3 0 1 15,-3 20 0-15,8 12 7 16,-10 0-7-16,5 1 6 15,-9-4-4-15,4-8-1 16,-2-9-1-16,4-6 0 16,-6-6 1-16,2 0 7 15,0 0 6-15,-2-15-4 16,9-13-10-16,-1-14 2 16,6 3-4-16,1 4 2 15,1 5-1-15,-5 14 0 16,-2 7 1-16,-6 9-1 15,-1 0-5-15,2 0 0 0,5 12 5 16,4 8 0 0,1 5 2-16,1-1-1 0,3 1 0 15,5-6 1-15,-4-3-1 16,4-6 0-16,-5-4-1 16,-3-6-1-16,8 0 1 15,-5-6 1-15,-3-16 0 16,3-8 2-16,-7-2-1 15,0-3 0-15,-11 0 4 16,0-1-5-16,0 3 1 16,-11 8 1-16,-7 11-1 15,3 7-2-15,-4 7-1 16,2 0-3-16,1 12 5 16,5 13-4-16,5 5 3 15,6 7-4-15,0-2 5 0,0 5 2 16,15-2 1-16,5-4-2 15,5-3 0-15,-1-8 1 16,3-6-2-16,-5-7 0 16,3-9-1-16,2-1-5 15,4 0-60-15,17-18-116 16,20-14-283-16</inkml:trace>
  <inkml:trace contextRef="#ctx0" brushRef="#br0" timeOffset="-32289.78">21096 14548 434 0,'0'0'94'16,"0"0"-37"-16,0 0-4 15,0 0-7-15,0 0-13 16,0 0 11-16,-2-19-11 15,9 10-6-15,-3-2-4 0,8-1-1 16,-8-3-2 0,5-3-14-16,-9 0 11 0,0-1 0 15,0 0 4-15,0 2 7 16,-7 0-9-16,-1 0-6 16,-6 7-3-16,3 2 0 15,4 4 3-15,4 4 9 16,1 0-5-16,0 0-17 15,2 0-1-15,0 19-1 16,0 17 2-16,0 10 12 16,0 6 5-16,7 3-8 15,13 0 0-15,0 1 1 16,3-3 4-16,-6-6 2 16,3-4-8-16,0-7-1 15,-4-12-1-15,-3-6-6 0,-1-9 4 16,-6-6-3-16,3 1-1 15,-2-4 0-15,6 0 0 16,5-14 4-16,4-10-4 16,-2 0 1-16,3-3-2 15,-8 1 1-15,-1 2-2 16,-1-2-1-16,-9 7-4 16,3 1-3-16,-7 3 4 15,0 7 6-15,0 4-1 16,0 4 0-16,0 0 1 15,0 0-2-15,0 0-5 16,0 0-11-16,0 0 12 0,0 18 6 16,0 6 1-16,0 6 1 15,0-2-2-15,11-2 2 16,7 1-2-16,0-8 3 16,-2-7-3-16,-3-3-5 15,2-9 5-15,-1 0 0 16,-1 0 3-16,3-18 3 15,1-8-2-15,4-6-2 16,-5 0 0-16,-8 3 0 16,1 5-3-16,-7 10 3 15,0 6-2-15,-2 7 1 16,0 1 0-16,0 0-1 16,0 0-4-16,10 1-9 0,1 18 13 15,7 7-2-15,-1-1 4 16,8-1-3-16,-5-2 3 15,4-3-3-15,-4-10 1 16,1-4-1-16,-8-5 1 16,-4 0 0-16,4-12 0 15,0-14 0-15,-1-5-1 16,1-1 2-16,-13 3-2 16,0 6 1-16,0 0 0 15,0 11-2-15,-4 5 0 16,-5 5-5-16,7 2-16 15,0 0-11-15,2 0-3 0,0 0 12 16,0 6 3 0,0 2 2-16,2 2 7 0,11-4 13 15,1-1-1-15,1 0 3 16,-1-1-1-16,-1 0 2 16,-5 0-3-16,2 0 3 15,-4 2 2-15,3 2 5 16,0 5 0-16,-4-2 3 15,-1 8 6-15,5 1-6 16,-5-1-2-16,7 3-9 16,1-1 4-16,1-1 4 15,1-4-1-15,-4-2-8 16,11 0 1-16,-2-10-1 16,10 0-1-16,10-4 1 15,1 0 1-15,-5-8-2 0,5-14 2 16,-1 0-4-1,-10-6 3-15,-10 4-1 0,-5 2 1 16,-10-1 1-16,-4 6 1 16,0-1-1-16,-4 0 1 15,-14 5-3-15,-5 8 0 16,4 2-6-16,-8 3 5 16,0 0-6-16,2 6 6 15,3 14-1-15,0 6 4 16,6 3-2-16,12 5 0 15,4-2 0-15,0-1 0 16,2 0 0-16,16-7 0 0,4-9-1 16,-4-8 1-1,0-7 1-15,4 0 1 0,-4-19 9 16,9-8-11-16,-8-7 9 16,4-2-3-16,-7 5-5 15,-5 6 1-15,-9 4 9 16,-2 13-10-16,0 3 5 15,0 5 2-15,0 0-5 16,0 0-3-16,0 0-15 16,0 20 12-16,4 8 1 15,8 4 4-15,1 0-2 16,12 0 4-16,-3-6-3 16,9-6-1-16,3-9 0 0,-3-8 1 15,-2-3 2 1,-2-14 0-16,4-21 6 0,-2-12-9 15,2-8 2-15,-4-1 1 16,-10-4 2-16,-3-2-4 16,-12-4 0-16,-2-6 7 15,0 8-6-15,-7 11-2 16,-4 20 0-16,5 16 0 16,-1 14 11-16,3 3-11 15,1 7-4-15,-2 27 2 16,5 18 2-16,0 10 4 15,8 7 1-15,16-2-4 16,5-2-1-16,0-5 0 16,-5-8 3-16,1-7-1 0,0-16 6 15,-10-9-7-15,-3-11 1 16,-8-9 4-16,9 0-4 16,1-16 6-16,3-21-3 15,8-4-2-15,-3 0-2 16,-2 5-1-16,-6 11 0 15,-6 11-1-15,-1 9 1 16,-5 3 0-16,-2 2-3 16,0 0-2-16,0 7-5 15,5 12 9-15,4 6 1 16,2 3 2-16,0-5-1 16,7 2 0-16,0-6 2 15,-5-6-2-15,3-5-1 0,-3-6 2 16,3-2-2-1,-1 0 2-15,8-19 2 0,-3-7-3 16,4-6-1-16,-4-2 1 16,-4 6-1-16,-7 5-2 15,-7 11 0-15,-2 7 1 16,0 5 1-16,0 0-7 16,0 0-17-16,-2 14 10 15,0 12 14-15,-3 6 1 16,5-2-1-16,0 6 0 15,13-5 0-15,10-5 2 16,-2-6-1-16,4-10 3 0,0-10-3 16,-3 0 0-1,5-12 5-15,0-18 5 0,-3-6-10 16,-8-2-1-16,-10 1 2 16,-6 3 0-16,0 6-2 15,-24 6-2-15,-14 7-10 16,0 14 0-16,3 1 6 15,4 0 0-15,6 8 5 16,13 2-3-16,10-2 0 16,2-1-1-16,0-4-15 15,23-1 3-15,10-2 15 16,12 0 2-16,8 0 0 16,-4-12 1-16,1 4 0 0,-6 3 1 15,-11 5 6 1,-6 0 9-16,-7 5-8 15,-9 17 1-15,-4 4 11 0,-7 2 1 16,0 0-5-16,-7 1-11 16,-6-8 1-16,4-6-1 15,0-7-6-15,9-8 2 16,0 0 0-16,0 0-4 16,0-25-8-16,12-8 0 15,7-8-16-15,8 3 8 16,2 6-2-16,4 13 2 15,1 4 13-15,-3 15 5 16,-2 0 0-16,-2 9 2 16,-7 18-1-16,0 7 1 0,-15 0 0 15,-5 4-2-15,-3 0-5 16,-35-1-16-16,-6-3-38 16,-12-8-54-16,-6-4-159 15,-7-16-331-15</inkml:trace>
  <inkml:trace contextRef="#ctx0" brushRef="#br0" timeOffset="-32059.44">23024 14413 822 0,'0'0'115'16,"0"0"-61"-16,0 0-29 15,0 0-3-15,0 0 26 16,0 0-14-16,0 0-28 16,5 82-6-16,2-75-6 15,-7-7-66-15,0 0-20 16,0 0-50-16,-12-12-243 16</inkml:trace>
  <inkml:trace contextRef="#ctx0" brushRef="#br0" timeOffset="-31919.24">22413 14490 859 0,'0'0'62'0,"0"0"-8"0,0 0-40 15,0 0-10-15,0 0-8 16,183-7-13-16,-57-25-169 16,14-10-295-16</inkml:trace>
  <inkml:trace contextRef="#ctx0" brushRef="#br0" timeOffset="-31590.75">24235 14355 448 0,'0'0'0'16,"0"0"-58"-16,0 0 11 0,0 0-89 15</inkml:trace>
  <inkml:trace contextRef="#ctx0" brushRef="#br0" timeOffset="-30510.17">24427 14342 141 0,'0'0'141'15,"0"0"29"-15,0 0 17 16,0 0 4-16,0 0-75 15,0 0-36-15,4 8-5 16,-4 4-28-16,0 12-24 16,0 10 19-16,0 12-16 15,9 12-10-15,7 5 2 16,6 14-2-16,-4 6-2 16,-3 4-11-16,-3 2 1 15,-4-9-2-15,3-12-2 0,3-15 0 16,1-14 0-16,1-12-6 15,5-13-2-15,-4-9-6 16,1-5 3-16,7 0 3 16,-4-11 3-16,0-24-3 15,-5-4-3-15,-16-7 0 16,0-15 1-16,-12-3-5 16,-23-2-9-16,-17 8-5 15,-4 13 14-15,-4 15 6 16,-5 6 6-16,5 12-1 15,14 2 4-15,5 5 6 16,22 0-5-16,10-2-1 0,9 2 0 16,0-7-12-16,24-8 5 15,21-6-12-15,13-4 11 16,11 0 0-16,2 2-14 16,-7 5 15-16,-6 8 7 15,-8 7 1-15,-19 6 1 16,-11 2 2-16,-11 0-2 15,-7 8 1-15,-2 14 11 16,0 6 4-16,0 2-5 16,0 3-10-16,0-6 1 15,0-1-1-15,0-6-3 16,2-3-8-16,9-8 2 16,3-4 4-16,-1-5 2 0,1 0 0 15,-1-5 3 1,-1-13 0-16,-8-5 4 0,-4-6-4 15,0 0 1-15,0-4-2 16,-23 1-1-16,-6 0-1 16,-6 6-2-16,4 7 0 15,-5 10-7-15,9 6 9 16,9 3-1-16,5 0-2 16,11 0 1-16,2 9-1 15,0 6-6-15,15 2 3 16,16-1 6-16,10-3 0 15,3-8 2-15,8-5 1 16,-4 0-5-16,6-8 5 16,0-18-3-16,-8-8 7 0,-3-2-3 15,-8-3 2-15,-8 5-5 16,-12 0 5-16,-9 7-2 16,-6 6 2-16,-12 7 4 15,-19 11-3-15,-7 3-7 16,0 3-1-16,2 17-1 15,12 6 2-15,8-1-1 16,14-3-2-16,2-2 0 16,0-6-13-16,14-2 6 15,12-4 10-15,3-4 1 16,0-4-1-16,0 0 5 16,-2 0-2-16,-7 0-1 15,3 0 0-15,-8 0 3 0,-7 6 5 16,6 3 2-1,-5 10-7-15,-5 5 7 0,3 8 9 16,-7 4-8-16,3 1 3 16,-1-2 2-16,2-3-9 15,5-6-3-15,4-3-6 16,1-11-4-16,4-7 3 16,8-5-4-16,-1 0-7 15,-7-14-52-15,-5-9-62 16,-13-3-163-16,0 1-183 15</inkml:trace>
  <inkml:trace contextRef="#ctx0" brushRef="#br0" timeOffset="-29977.39">24151 15086 439 0,'0'0'73'0,"0"0"-2"15,0 0 10-15,0 0-12 16,0 0 12-16,0 0 6 16,0 0-14-16,84-45-38 15,-53 5-9-15,5-11-16 16,0-7 19-16,-7-5 15 16,-8-8-1-16,0 4-17 15,-7-4-3-15,-10 1-21 16,-2 5 1-16,-2 7 1 15,0 7-2-15,0 8 1 16,-14 6 1-16,-1 8 4 0,-3 7-8 16,1 6-1-16,-2 10-1 15,9 0-5-15,-2 6 2 16,-1 0 0-16,-3 16 0 16,1 9 2-16,1 10 1 15,5 1-1-15,9-1-13 16,0 1-9-16,7-6-37 15,11-2-1-15,2-6-44 16,2-8-105-16,5-11-202 16</inkml:trace>
  <inkml:trace contextRef="#ctx0" brushRef="#br0" timeOffset="-26221.87">26226 14474 460 0,'0'0'36'16,"0"0"51"-16,0 0-33 15,0 0-33-15,0 0-8 0,0 0 22 16,73 16 14-16,-59-28 6 16,1-8-10-16,1-4-11 15,3-6-18-15,4-2-6 16,2-5-1-16,-1-1 8 16,3 2-10-16,0 6-5 15,-5 11 1-15,-6 7 0 16,-14 9 2-16,0 3 1 15,0 0 4-15,5 0-8 16,-3 12 2-16,10 10 11 16,-3 0-7-16,-2-5-6 15,0-3 4-15,-5-7-6 16,-4-5 0-16,2-2 0 16,-2 0 0-16,0 0 8 15,0 0 3-15,0-2 6 0,-10-8-14 16,-13-1-3-16,5 4 0 15,-4 2 0-15,2 5-2 16,-3 0 1-16,4 7-7 16,-4 15 6-16,3 5 2 15,5 2 0-15,5 7 0 16,8 5 2-16,2 3-1 16,0-2-1-16,25-5 0 15,2-5-1-15,4-9-1 16,9-7 2-16,0-16 0 15,7 0 1-15,0-13-1 16,9-18-2-16,-10-5 1 0,-3-6 1 16,-10 4 0-16,-13-3 1 15,-8 14 1-15,-10 3 0 16,-2 12-1-16,0 7 3 16,0 5 0-16,0 0-4 15,-12 2-6-15,8 20 0 16,-3 9 5-16,7 5-3 15,0-2 0-15,13 0 1 16,16-4 0-16,2-6-3 16,6-7 5-16,-8-8-2 15,2-6 3-15,-7-3-1 16,-2-7 3-16,-6-15 0 16,-7-7-1-16,-5 0-1 15,-4-5 6-15,0 0-2 16,-8-1 5-16,-19 5 9 0,0 6-10 15,-4 6-6-15,2 12-2 16,2 6-1-16,4 0-11 16,4 10 5-16,5 11 3 15,12 3 3-15,2 3-2 16,0-1 2-16,12 5-4 16,7-6 0-16,6-2 4 15,4-9 1-15,0-5 1 16,-9-9-1-16,2 0 0 15,-2-3 3-15,3-21-2 0,-6-7 3 16,3-1-2 0,1 1-1-16,-13 2 0 0,1 5 1 15,1 11 4-15,-10 4-1 16,2 8 1-16,-2 1-6 16,0 0-1-16,6 23-6 15,3 12 7-15,7 5 6 16,1-2-5-16,6-2 2 15,-1-8 21-15,-2-10-19 16,-4-10-3-16,-10-5 1 16,1-3-3-16,7 0 5 15,-6-23 8-15,8-9-10 16,2-3 1-16,-7 1-3 16,0 9 2-16,-2 6 11 15,-3 8 0-15,-4 8-11 0,-2 3-1 16,6 0-2-16,-6 18-7 15,4 12 7-15,5 5 2 16,-1-2 2-16,6-6 2 16,1-8-4-16,1-8-2 15,-3-2 7-15,-1-9-4 16,-3 0 0-16,6 0 6 16,1-21-1-16,11-10-4 15,-5-2 1-15,-2-2-3 16,-2 3-2-16,-7 9 0 15,-5 6-2-15,2 12 2 16,-6 5-4-16,2 0 3 0,5 10-8 16,5 16 5-1,3 4 2-15,8-2 0 0,-1-3 2 16,1-6 1-16,-1-7 0 16,-6-6-1-16,0-6 0 15,-3 0 6-15,4-20-6 16,-6-10 5-16,-9-4 1 15,-2 2-2-15,-2 0 4 16,0 3 2-16,0 14 6 16,0 3 3-16,0 12-7 15,-4 0-12-15,-7 27-1 16,-1 21 1-16,6 23 1 16,-3 15 0-16,9 11-1 15,0 19 0-15,0 0-5 16,11-2 3-16,3-19-15 0,-1-26 13 15,-5-23 0-15,0-19 4 16,-6-17 0-16,-2-10 0 16,0 0-4-16,0-34 3 15,-4-20-3-15,-10-25 4 16,1-21 0-16,-3-16 0 16,3-9 0-16,1 3 0 15,12 14 1-15,0 21 5 16,16 24-4-16,9 18-1 15,2 13 4-15,-4 14 5 16,0 8-9-16,4 10-1 16,-5 0-2-16,7 22 2 0,-2 15 3 15,-5 9 0-15,-8 5-6 16,-14 2 5-16,0-5-5 16,-16-7 6-16,-20-6-1 15,1-12-2-15,6-8-1 16,4-11 1-16,8-4-6 15,7 0-2-15,6-19-19 16,4-4 2-16,0-3 13 16,14 8 2-16,15 1 2 15,13 4 8-15,2 3 0 16,1-1 0-16,1 2 1 16,-1-6-2-16,-3 2 1 15,-3-8 0-15,-8 0 8 0,-7-9-7 16,-10-7 4-16,-6-4-5 15,-3-8 2-15,-5-7 7 16,-5-6-6-16,-17-3 2 16,-4 7 2-16,1 14-5 15,5 16 7-15,7 16 7 16,5 11-6-16,4 1-10 16,0 8-9-16,2 25 5 15,-3 13 4-15,5 12 4 16,0 10-2-16,15 7 2 15,12 5 2-15,0 0 2 16,0 1 0-16,2-11-3 0,-2-10-1 16,0-14-3-1,0-18-1-15,-6-11 0 0,0-12 5 16,-3-5-5-16,3-4 4 16,11-26-3-16,-3-12 0 15,0-10-1-15,-9-1 0 16,-7 6-1-16,-3 8 1 15,-8 13 0-15,-2 15-1 16,0 6 1-16,0 5-11 16,-2 0-16-16,-19 15 20 15,5 8-3-15,1 4 0 16,6 3 3-16,7 0 2 16,2 2 0-16,0-6 0 0,11-1 0 15,12-8 4-15,-2-2-1 16,6-9 4-16,4-6 1 15,6 0 3-15,5-17 11 16,-5-18-2-16,6-10-7 16,-3-5-7-16,-9-8 4 15,-6-7 7-15,-12-11-7 16,-11-14-1-16,-2-3 0 16,0-1-4-16,-15 13 0 15,-3 20 0-15,3 25 3 16,-6 17-2-16,5 12-1 15,5 7-4-15,3 0 4 0,-2 16-8 16,6 28 4 0,4 16 4-16,0 13 0 0,4 9 1 15,21 11 2-15,-3 2-3 16,3 6 1-16,0-10 4 16,2-10-3-16,-8-16 4 15,-1-22-3-15,-3-14-3 16,-1-14 0-16,-3-10-2 15,3-5-2-15,8-15 4 16,7-23 3-16,2-10-2 16,2-4-1-16,-4 8-1 15,-11 10-6-15,-5 13 1 16,-7 16 4-16,-2 5-1 16,-2 0-8-16,0 3-3 15,5 18 12-15,-5 9 2 0,2 2 3 16,8 0-1-16,1 0-2 15,7-4 1-15,0-6 0 16,0-8 0-16,3-5 0 16,-8-9 1-16,5 0-1 15,3-9 9-15,6-19 4 16,2-10-12-16,-2-3-1 16,-3-5-1-16,-6 4 5 15,-6 9-5-15,-7 11-3 16,-5 15 3-16,-2 7 0 15,0 0 0-15,0 12-18 16,0 19 18-16,-9 9 5 0,7 2-1 16,2-5 1-16,0-3-5 15,9-1 0-15,10-8 0 16,4-10 1-16,-5-7 0 16,1-8-1-16,2 0 5 15,3-20-3-15,-1-12 1 16,-4-6 2-16,-5-4-6 15,-7-2 1-15,-7 1 0 16,0 11 0-16,-23 13-4 16,-8 15-8-16,-7 4 1 15,1 4 5-15,-4 19 1 16,10 0-1-16,16-1 2 16,6-8-6-16,9-4-7 0,0-6-14 15,26-4 28-15,10 0 3 16,6-6 2-16,8-12 0 15,-4 1 0-15,1 3 7 16,-3 5 13-16,-6 4 8 16,-4 5-8-16,-12 0-13 15,-8 0-2-15,-3 7 0 16,-11 7 0-16,0 3-6 16,0 2 4-16,0-1 2 15,0-4-6-15,-9-7-1 16,7-2 3-16,2-5 2 15,0 0-2-15,0 0-3 0,0-20-13 16,0-16 11 0,19-9-3-16,18-6-1 0,0 5-1 15,10 14-9-15,-4 18-1 16,-6 14 17-16,-1 0 1 16,-9 14-1-16,-7 18 0 15,-3 9 8-15,-7 3-7 16,-10 1 2-16,0-3-3 15,-18-6-7-15,-22-8 1 16,-7-5-9-16,-9-11-97 16,-9-12-82-16,1 0-277 15</inkml:trace>
  <inkml:trace contextRef="#ctx0" brushRef="#br0" timeOffset="-25999.54">29449 14127 921 0,'0'0'140'15,"0"0"-46"-15,0 0-55 16,0 0-24-16,0 0 11 16,0 0-21-16,0 0-5 15,-27 90-2-15,27-86-7 16,0-4-74-16,0 0-17 15,0-9-6-15,0-16-140 16,-27-8-124-16</inkml:trace>
  <inkml:trace contextRef="#ctx0" brushRef="#br0" timeOffset="-25861.34">28597 14089 744 0,'0'0'121'15,"0"0"-36"-15,0 0-28 16,0 0-50-16,0 0 3 15,0 0-8-15,190 26-2 16,-58-42-63-16,28-14-214 16</inkml:trace>
  <inkml:trace contextRef="#ctx0" brushRef="#br0" timeOffset="-25242.35">30622 14299 864 0,'0'0'49'16,"0"0"32"-16,0 0-40 16,0 0-18-16,0 0 2 15,0 0 6-15,71-3 6 16,-51-23-10-16,5-5-16 15,-6-8-5-15,2-4-4 16,-8-1 9-16,-6 10-10 16,-3 10 2-16,1 12 0 0,-5 10 6 15,0 2-5-15,0 0-4 16,0 21-22-16,0 13 22 16,0 9 1-16,0-2 1 15,0 0-1-15,2-4-1 16,13-11-2-16,5-5 0 15,3-10 2-15,6-8 0 16,4-3 1-16,5-12 1 16,2-18 2-16,3-8-2 15,-6-6-2-15,-3-2 1 16,-10-7-1-16,-13-5-1 16,-9 12-1-16,-2 11-8 15,0 17 4-15,-19 18 4 0,-12 0 0 16,-3 11 3-16,5 18-2 15,13 3-4-15,16 4 3 16,7-4-6-16,24 2 8 16,10-5 0-16,3 0 4 15,-3-3-3-15,-4-2 5 16,-8-4 10-16,-9-3 5 16,-11-5-15-16,-9-1 0 15,0 1-3-15,-14-1 0 16,-23 1-3-16,-19 0-2 15,-11-8-108-15,-9-4-44 16,1 0-186-16</inkml:trace>
  <inkml:trace contextRef="#ctx0" brushRef="#br0" timeOffset="-24955.9">30452 13643 956 0,'0'0'104'16,"0"0"-36"-16,0 0-13 15,0 0-47-15,0 0 40 16,0 0-28-16,12 53-8 16,-4-48-10-16,3-5 0 0,3 0 2 15,1-1 2 1,-1-19 0-16,-3-1 4 0,-11 5-6 15,0 4 10-15,0 8 3 16,-18 4-17-16,-14 0-4 16,-3 11-22-16,2 19-49 15,-3 6-128-15,11-2-215 16</inkml:trace>
  <inkml:trace contextRef="#ctx0" brushRef="#br0" timeOffset="-23447.4">21707 15559 880 0,'0'0'70'15,"0"0"-6"-15,0 0-5 16,0 0-35-16,0 0 6 16,0 136 10-16,0-70-13 15,11 2-6-15,-2-6-2 0,0-1-8 16,2-10-1-1,-6-10-6-15,2-12-3 0,-3-15-1 16,-4-11-2-16,2-3-6 16,0 0-42-16,7-28-86 15,3-17 28-15,5-9-119 16,8-3-187-16</inkml:trace>
  <inkml:trace contextRef="#ctx0" brushRef="#br0" timeOffset="-22908.46">22035 15729 602 0,'0'0'151'16,"0"0"-32"-16,0 0-29 15,0 0-31-15,0 0 9 16,0 0-7-16,0 0-16 0,-2 0-3 16,-10-2-14-16,-5-10-15 15,-6-5-12-15,6-1 3 16,3 4 1-16,3 5-2 15,7 3 4-15,2 2 1 16,2 4 0-16,0 0-7 16,0 0-1-16,0 0-5 15,4 0-2-15,25 0 6 16,11 0 0-16,4 7 1 16,-1 2 0-16,-1-3-4 15,1-2 3-15,-10-2-17 16,-4-2 0-16,-5 0-1 0,-10 0 15 15,-8-12 0 1,-1 0 4-16,-5-2 4 0,0-4 1 16,0 6-3-16,-13-2 18 15,1 4-9-15,1 4 12 16,7 4-6-16,2 2-3 16,2 0 0-16,-5 0-14 15,3 0 3-15,-3 20-5 16,3 16 4-16,0 8-4 15,2 6 4-15,0 6-7 16,0 0 6-16,0 2-1 16,-5 1 0-16,-3-10-1 15,-3-8 1-15,1-12 0 0,4-15 0 16,4-5-18-16,2-9-32 16,-5 0-27-16,1-21-112 15,0-8-89-15,-8-5-108 16</inkml:trace>
  <inkml:trace contextRef="#ctx0" brushRef="#br0" timeOffset="-22712.15">22055 15922 416 0,'0'0'180'0,"0"0"-34"15,0 0-18-15,0 0-29 16,0 0-33-16,0 0-10 16,-31-9-12-16,38 9-17 15,26 0-2-15,11 0 13 16,18-1-18-16,8-12-8 15,-1-3-12-15,-2 2-3 0,-16-2-23 16,-9 0-159-16,-1 7-208 16</inkml:trace>
  <inkml:trace contextRef="#ctx0" brushRef="#br0" timeOffset="-21794.58">22664 15867 485 0,'0'0'189'0,"0"0"-50"16,0 0-17 0,0 0-41-16,0 0-1 0,0 0-21 15,0-19-18-15,0 45-31 16,0 13 13-16,13 16-5 15,-5-1-6-15,4-3-8 16,-1-14-2-16,3-9-1 16,-8-12-1-16,3-8 1 15,-7-8 0-15,5 0 0 16,0-6 3-16,10-24 11 16,6-12 1-16,6-8-5 15,0 4-3-15,-2 8-3 16,-8 11-2-16,-3 13 2 0,-1 13-5 15,6 1-6-15,-1 4 5 16,9 20-1-16,2 8 2 16,3 2 4-16,-3-4-3 15,-4-6-2-15,0-7 1 16,-6-10 0-16,2-7 1 16,-7 0 0-16,1-5 2 15,1-18-1-15,-5-7 1 16,-4-6-1-16,-9-6 8 15,0-1-8-15,-13 1 1 16,-14 6 0-16,-4 8 0 16,0 8 5-16,-5 15-8 15,7 5-3-15,2 0-12 16,7 0-17-16,11 21-30 0,9-1-87 16,0-2-74-1,27-2-232-15</inkml:trace>
  <inkml:trace contextRef="#ctx0" brushRef="#br0" timeOffset="-20944.18">23419 15954 763 0,'0'0'116'0,"0"0"-26"15,0 0-32-15,0 0-28 16,0 0-6-16,0 0-12 0,-13 38-2 15,26-38 2-15,7 0 4 16,7-16-2-16,0-8-9 16,-5-5 5-16,0 0-1 15,-8-3-8-15,-12 3 7 16,-2 1 10-16,0 2 5 16,-14 5-6-16,-5 7-9 15,-8 5 0-15,0 9-4 16,2 0-4-16,6 0 0 15,-4 21-5-15,7 4 4 16,5 5 1-16,9 4-2 16,2 0 2-16,0-4-2 15,11 2 1-15,16-3 2 16,4-5-3-16,7-6 0 16,0-10 0-16,4-6 1 0,-2-2 1 15,1-6 2-15,-1-18-1 16,-9-2 0-16,-2-4 0 15,-4 0 2-15,-10 1 3 16,-8 0-2-16,-5 0-1 16,-2 7 0-16,0 4 0 15,-2 9-2-15,-14 9 0 16,-2 0 1-16,-2 3-2 16,0 21-2-16,5 10 0 15,5 0 0-15,10 0 2 16,0-3-3-16,0-4 1 0,16-3 2 15,7-3-4-15,3-7 2 16,3-8-7-16,4-6 5 16,4 0 4-16,-4-20-1 15,5-11 2-15,-7-6 2 16,-2-3-1-16,-9-1-1 16,-7 1 0-16,-6-3 0 15,-5 0 9-15,-2-1-9 16,0 3 11-16,-11 7-12 15,-4 13 9-15,-3 7 1 16,4 7 0-16,1 7-1 16,4 0-4-16,5 0-4 15,-1 17-1-15,0 13 1 0,5 6-1 16,0 4 2-16,8 4 0 16,13 2 0-16,4 3 2 15,2 2-1-15,-7 0-1 16,-5-5 0-16,-1-5-1 15,-7-6-1-15,-5-12 0 16,-2-11-2-16,2-7-1 16,-2-5-32-16,2-2-48 15,0-22-115-15,3-10-118 16,1-4-309-16</inkml:trace>
  <inkml:trace contextRef="#ctx0" brushRef="#br0" timeOffset="-20291.05">24240 15735 503 0,'0'0'395'15,"0"0"-271"-15,0 0-10 16,0 0-60-16,0 0-12 16,0 0-20-16,-23 35-6 15,-6-3 6-15,-6 3-17 16,-2 0-1-16,6-3-1 15,5-6-3-15,6-6 1 16,6-11 5-16,12-6-6 16,2-3 0-16,0 0-2 0,0 0-3 15,20-10 5 1,9-6 0-16,7 5-2 16,-7 4 2-16,0 2 2 0,0 5 9 15,-2 0-8-15,-3 5 0 16,1 9-2-16,-1 2 2 15,-4-1-3-15,7 2 0 16,-2-5 1-16,4-2 1 16,-10-6-2-16,4-4-2 15,-7 0 2-15,-1 0 0 16,3-12 3-16,-3-11 4 16,1-4-5-16,-7-5 0 15,-5-3 1-15,-4 1-2 16,0 0-1-16,-2 9 2 15,-9 11-6-15,0 5 3 0,-2 9-2 16,2 0-1-16,-5 0 0 16,5 12 2-16,6 5 2 15,5-2-1-15,0 3 1 16,0-4-2-16,3 2 2 16,16-4-3-16,4 0 2 15,4 1-3-15,-5-8 4 16,0 8 0-16,-4-1 0 15,-7-2 0-15,-5 0 6 16,2 2-3-16,-8-1 2 16,0 2 3-16,0 5-3 15,-23 0-1-15,-4-1 0 16,-2-6 1-16,0-3-5 0,7-8-30 16,7 0-26-16,6-14-145 15,9-8-253-15</inkml:trace>
  <inkml:trace contextRef="#ctx0" brushRef="#br0" timeOffset="-20103.78">25029 15874 1075 0,'0'0'186'0,"0"0"-121"16,0 0-60-16,0 0-5 0,0 0-13 15,0 0-47-15,-103 0-174 16</inkml:trace>
  <inkml:trace contextRef="#ctx0" brushRef="#br0" timeOffset="-18729.52">21761 15649 288 0,'0'0'121'16,"0"0"-95"-16,0 0 8 16,0 0 5-16,0 0-7 15,0 0-6-15,-16 0-10 16,16 0-2-16,0 0 20 15,0 0 3-15,0 0 5 0,-5-2-11 16,1-8-18-16,2 4 17 16,0 0 14-16,2 4-14 15,0-2-10-15,0 4-4 16,0 0-3-16,0-2 1 16,0 2 2-16,0 0-1 15,0 0 0-15,-5 0-4 16,5 0-2-16,-2 0 6 15,2 0-3-15,-2 0-4 16,2 0-5-16,-2 0 0 0,-3 10-3 16,-4 12 3-1,0 0-2-15,1 5 7 0,-4-4-1 16,-1 1 0-16,6 1-3 16,-2-8 0-16,0 0-3 15,3-8 3-15,4-3-2 16,-4-4-1-16,6-2 0 15,0 0-1-15,0 0-10 16,0 0-56-16,23-16-48 16,6 2-208-16</inkml:trace>
  <inkml:trace contextRef="#ctx0" brushRef="#br0" timeOffset="-18122.5">21879 16084 264 0,'0'0'91'15,"0"0"-5"1,0 0 0-16,0 0-20 0,0 0 8 16,0 0 23-16,25-38-6 15,-25 38-31-15,0 0-7 16,0 0-27-16,-12 0-19 15,-3 6-4-15,-8 6-2 16,5-1 1-16,1 1-1 16,-6 3 0-16,5-4 8 15,3 0 5-15,1-4-1 16,3-5 2-16,7-2 7 16,2 0 14-16,2 0 7 15,-5 0-9-15,3 0 1 16,2 0-7-16,0 0-9 0,0 0-5 15,0 0-2-15,0 0-6 16,0 0-2-16,0 0-4 16,0 0-1-16,11 0-1 15,14 0 2-15,2 0 3 16,-3 0-1-16,2-5-1 16,-1 3 1-16,-9-2-2 15,-3 4-1-15,-1-2 0 16,-10 2 0-16,-2 0-24 15,0 0-72-15,0 0-110 16,0 0-230-16</inkml:trace>
  <inkml:trace contextRef="#ctx0" brushRef="#br0" timeOffset="-16021.8">17882 14967 492 0,'0'0'82'16,"0"0"-42"-16,0 0 26 15,0 0-1-15,0 0 16 16,0 0-17-16,-11-14-26 16,11 14 1-16,-2 0-9 0,2 2-3 15,-8 8 1-15,8 4-4 16,0-2 0-16,0-4-2 16,0-2-12-16,0-6-6 15,0 0-4-15,0 0 3 16,8 0 4-16,7-6-4 15,1-14 1-15,-5-2 0 16,-5-2-3-16,1 4 1 16,-7 4 2-16,0 3 6 15,0 6-9-15,-9 2 0 16,-6 5 0-16,-3 0-1 16,-5 7-3-16,6 15-5 15,-1 2-44-15,-3 1-35 0,15-8-155 16,6-9-470-16</inkml:trace>
  <inkml:trace contextRef="#ctx0" brushRef="#br0" timeOffset="-15466.92">17467 14522 637 0,'0'0'81'16,"0"0"14"-16,0 0-40 0,0 0-29 15,0 0 25-15,0 0-16 16,2 33-11-16,8-26-18 16,-2-3 3-16,3-4 3 15,5 0-5-15,-3 0 5 16,3-14 8-16,-3-2-4 16,-3 0 5-16,-8 2 7 15,-2 2 17-15,-2 0-17 16,-23 6-9-16,-4 6-11 15,-4 0-4-15,-3 6-4 16,3 18-11-16,8 2-41 16,7 6-59-16,9-4-34 0,9 4-348 15</inkml:trace>
  <inkml:trace contextRef="#ctx0" brushRef="#br0" timeOffset="-14945">17472 15054 513 0,'0'0'140'0,"0"0"-22"16,0 0-9-16,0 0-59 16,0 0-5-16,0 0-24 15,2-7-10-15,-11 7 0 16,-4 0 1-16,-8 0-2 15,4 2-4-15,-8 12 8 16,5 5-4-16,-5-4 7 16,8 1-2-16,3-2 4 15,3 0 0-15,7 0-10 0,4-6-5 16,0 2-3-16,0-6-1 16,15-4-1-16,12 0-3 15,0-7 4-15,4-18-5 16,-2-3 0-16,-6-3 4 15,-8 4 1-15,-11 5 4 16,-4 8 5-16,0 6-3 16,-13 8 26-16,-12 0-16 15,-8 5-16-15,-7 24-13 16,5 5-95-16,6-2-196 16</inkml:trace>
  <inkml:trace contextRef="#ctx0" brushRef="#br0" timeOffset="-11960.73">21335 16566 891 0,'0'0'73'15,"0"0"-57"-15,0 0-6 16,0 0 25-16,116-2 55 0,-22 2-18 16,24 2-27-16,24 1-16 15,34-3 4-15,25 0-5 16,20 0-3-16,3-3-3 16,-4-16-14-16,-25 7-8 15,-23-3-3-15,-38 6 3 16,-43 4 3-16,-37 0-3 15,-32 5 0-15,-15 0-16 16,-7 0 1-16,-23 7 2 16,-33 8-1-16,-23 7-22 15,-35-1-8-15,-25 0 7 16,-21 2 7-16,-14-6-20 0,-18 1 0 16,-3-5 34-16,-2-3 13 15,10-5 3-15,15-1 2 16,30 1 21-16,16-1 20 15,28 0 8-15,32 0-3 16,16-4-18-16,29 0-3 16,9 0-4-16,12 0-2 15,0 0-9-15,0 0-12 16,41 0 5-16,21 0-1 16,38-12 12-16,31-7 0 15,33 1 3-15,27-3-4 16,23 2 6-16,20-3-10 15,14 0-1-15,-14 1-7 16,-7 1-3-16,-22-1 0 16,-31 5-4-16,-32 0 4 0,-32 11 0 15,-39 0 1-15,-36 5-1 16,-21 0-3-16,-14 0-3 16,0 0-9-16,-35 5 5 15,-30 10-3-15,-26 3-16 16,-25 2-1-16,-14-6-7 15,-6 4-6-15,3-6-36 16,3-5-36-16,1 2-23 16,-2-5-53-16,1 0-47 15,1 0-149-15</inkml:trace>
  <inkml:trace contextRef="#ctx0" brushRef="#br0" timeOffset="-11642.21">21778 16605 483 0,'0'0'182'16,"-129"7"-43"-16,91-4-28 15,18-1-11-15,16 0 14 16,4-2-39-16,0 0-47 16,0 5-9-16,4-2-5 15,37 6 6-15,25 0 17 16,28-3 0-16,35-3-6 16,27-3-12-16,34 0 4 15,33-21-9-15,11-7-4 16,4 6-1-16,-15 0-5 15,-23 4-4-15,-32 4 0 16,-41 2 0-16,-40 3 1 0,-33 4 0 16,-31 5-1-16,-13 0-3 15,-10 0 3-15,0 0 1 16,0 0-1-16,-2 0-8 16,-23 0-17-16,-15 0-21 15,-7 0-30-15,3 0-45 16,3 0-134-16,22-6-315 15</inkml:trace>
  <inkml:trace contextRef="#ctx0" brushRef="#br0" timeOffset="-11454.94">23871 16497 927 0,'0'0'140'0,"0"0"-103"15,0 0-8-15,0 0 5 16,0 0 12-16,0 0-25 15,0 0-21-15,0 0-29 16,0 0-189-16,-4 0-448 16</inkml:trace>
  <inkml:trace contextRef="#ctx0" brushRef="#br0" timeOffset="-10208.7">17650 12380 690 0,'0'0'115'15,"0"0"-73"-15,0 0 18 16,0 0-8-16,0 0 1 16,0 0 10-16,0 0-5 15,-55 30-7-15,78-30-11 16,40 0 14-16,26 0-7 15,29-22-10-15,27-12-17 16,18-8-16-16,13-6 5 16,5 2-6-16,-7 1-1 15,-14 8-1-15,-31 6-1 0,-28 8-3 16,-30 10 3-16,-31 5 2 16,-24 6-2-16,-12 0-5 15,-4 2 5-15,0 0 0 16,0 0 0-16,0 0 1 15,0 0-3-15,0 0 2 16,0 9-1-16,0 7-9 16,-4 3-34-16,2 3-32 15,-5-4-121-15,3-5-246 16</inkml:trace>
  <inkml:trace contextRef="#ctx0" brushRef="#br0" timeOffset="-9011.63">25782 16038 610 0,'0'0'123'0,"0"0"-26"16,0 0-28-16,0 0-15 15,0 0-23-15,0 0-8 16,-109 110 23-16,51-50 2 15,-2 11-3-15,-5 1-18 16,5 4-5-16,4-6-11 16,9-12-5-16,18-20-3 15,14-19-3-15,15-18 0 16,0-1 1-16,0-8-1 16,22-28 3-16,25-18-3 15,6-16-9-15,12-6-11 16,-1-5-8-16,-1-3 4 15,-3 6 7-15,-11 16 10 0,-13 24 7 16,-20 22 6 0,-14 14-4-16,-2 2 48 0,-7 33-33 15,-33 28-2-15,-16 23 25 16,-15 18-16-16,-3 7-7 16,3-7-16-16,15-14-2 15,18-19 0-15,18-23-20 16,16-18-124-16,4-16-257 15</inkml:trace>
  <inkml:trace contextRef="#ctx0" brushRef="#br0" timeOffset="-6640.54">21159 14809 513 0,'0'0'133'0,"0"0"-46"15,0 0-12-15,0 0-11 16,0 0-15-16,0 0-4 16,0 0-24-16,0-4 1 15,2 4 2-15,-2 0 15 16,0 0-7-16,0 0-6 15,0 0 5-15,0 0 6 16,0 0-7-16,0-5-12 16,0 2-3-16,-7-6-5 15,-1 5-9-15,-6-1 6 0,1-2-6 16,-1 1-1-16,3 2 4 16,-3 0-4-16,6 0 0 15,-1 2 0-15,5 2 2 16,-4 0-1-16,2 0-1 15,-5 0 1-15,-5 5 1 16,3 8-2-16,-3 5 0 16,5 10-1-16,7 7-2 15,4 6 3-15,0 4 0 16,0-3 0-16,8-6-1 16,17-10 0-16,6-10-4 15,11-14-4-15,12-2-9 0,4-28-60 16,11-21-82-16,-11-10-146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4:58:12.4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893 858 551 0,'0'0'144'0,"0"0"-55"15,0 0 24-15,0 0-35 16,0 0-10-16,0 0 7 15,0 0-10-15,5 0-19 16,-3-2-9-16,-2 2-3 0,0-2-6 16,0-6 1-1,0 0-4-15,0-2-4 0,0-4-15 16,-2-4-2-16,-12-2 0 16,1-3 0-16,-5 5-3 15,3 7-1-15,-3 4-5 16,-5 7 0-16,-4 0-6 15,-6 5 5-15,-5 20-10 16,-4 13 1-16,4 1 6 16,12 0 5-16,8-8-8 15,18-7-12-15,0-7 10 16,0-2 11-16,22-7-5 16,9-4 5-16,5-4 0 15,6 0-1-15,-3-24 4 0,-6-8 8 16,0-6-6-16,-6-11-1 15,-8 3 9-15,-2-7-2 16,-9-1 11-16,-6 6 1 16,-2-3-7-16,0 7-5 15,-6 11 1-15,-10 4 2 16,5 12 2-16,-2 6-7 16,6 1 1-16,2 8 0 15,1-1-7-15,4 3-7 16,0 0 2-16,0 15 0 15,0 21-1-15,6 10 6 16,11 12 0-16,0 2 0 16,-1-4 0-16,-3-1 1 0,1-7-1 15,-3-6-6 1,0-13-42-16,-2-8-9 0,-5-15-2 16,5-6-101-16,0 0-88 15,-2-22-153-15</inkml:trace>
  <inkml:trace contextRef="#ctx0" brushRef="#br0" timeOffset="517.77">1036 417 812 0,'0'0'130'15,"0"0"-42"-15,0 0 25 16,0 0-45-16,0 0-19 0,-125-89-6 15,92 71-10-15,-5 5-15 16,-3 3 4-16,-1 7-7 16,-3 3-5-16,-10 0-5 15,-3 14-3-15,-2 19 2 16,4 13-4-16,7 8-5 16,9 8 3-16,7 10 2 15,6 4 0-15,11 0-3 16,7 3 1-16,9-1 2 15,0-5 0-15,9-2-2 16,20-6-1-16,14-9 3 16,8-6 0-16,18-16 2 15,18-16-2-15,11-14-2 0,6-4-15 16,6-26 7-16,-6-18-5 16,-5-14 11-16,-5-8 1 15,-9-4-2-15,-17-2 5 16,-19-7-3-16,-20-2-5 15,-27 1 8-15,-2 3 3 16,-50 0 10-16,-29 6-5 16,-23 10 7-16,-10 11-9 15,-6 22-4-15,-3 14 7 16,17 14-8-16,3 3-1 16,19 31-4-16,22 15-18 15,17 18-61-15,26 8-135 0,10 7-224 16</inkml:trace>
  <inkml:trace contextRef="#ctx0" brushRef="#br0" timeOffset="5143.8">2531 696 852 0,'0'0'47'0,"0"0"60"16,0 0-12-16,0 0-36 15,0 0-42-15,0 0 3 16,-4 123 20-16,18-54-14 16,-1 8-11-16,1-5-8 15,1-3-2-15,-4-4-5 16,3-10 0-16,-1-12 0 16,-2-11-12-16,-2-12-21 15,0-10-43-15,-9-10-66 16,0 0-85-16,0-21-107 15</inkml:trace>
  <inkml:trace contextRef="#ctx0" brushRef="#br0" timeOffset="5427.34">2512 793 821 0,'0'0'90'0,"0"0"-12"16,0 0-8-16,0 0-13 15,0 0-31-15,0 0 0 16,19-108-16-16,18 87 4 16,1 2 3-16,1 4-9 15,-3 4-4-15,-5 11 1 16,-6 0-4-16,-11 7-1 16,-10 19 2-16,-4 7-2 0,-2 8 14 15,-25 6 0 1,-9-1-11-16,3-2-3 0,1-9-14 15,8-15-55-15,12-8-67 16,6-12-60-16,6 0-189 16</inkml:trace>
  <inkml:trace contextRef="#ctx0" brushRef="#br0" timeOffset="6602.45">2886 851 247 0,'0'0'487'0,"0"0"-365"16,0 0-17-16,0 0-27 0,0 0-33 16,0 0 6-1,0 15-8-15,11-30-4 0,7-14-18 16,0-15-1-16,-7-7-9 16,-6 0-11-16,-5 2 1 15,0 14 0-15,0 10 2 16,-9 13 0-16,-9 8-3 15,0 4-4-15,2 0-8 16,3 18-3-16,4 3 2 16,7-3-6-16,2-3 9 15,0 0 2-15,0-5 5 16,11-3 3-16,7 0-2 16,2-3 4-16,-5-1-2 15,1 4 7-15,-3-2-3 0,1 5 6 16,-1 1-9-16,1 2 3 15,-1 6-4-15,-1 0 5 16,-2 4-7-16,3-1 2 16,-1-4 0-16,-1-3 3 15,-2-8-3-15,-2-5 0 16,2-2 0-16,4 0-5 16,1 0 5-16,1-21 0 15,3-13-1-15,-1-4 1 16,-1-3-5-16,-3 4 1 15,-3 13 3-15,-4 9-1 16,-1 8 1-16,-5 7 1 16,0 0 1-16,2 0-1 15,0 8-4-15,4 16-2 16,4 9 8-16,3-1-3 0,3-6 1 16,3-2 0-16,-3-4 1 15,2-8-1-15,-7-2 4 16,-2-10-5-16,0 0 2 15,-4-19 18-15,-1-14 9 16,1-7-17-16,-5-7-8 16,0 7-1-16,-14-1-1 15,-15 4 0-15,-2 7-1 16,-1 14-1-16,3 14-7 16,8 2 4-16,-2 18-1 0,5 12-7 15,9 2-10-15,9-1-4 16,0-1-7-16,16-9 8 15,18-2 8-15,8-11 14 16,3-8-7-16,1 0 8 16,-3-23 1-16,-5-15 1 15,-5-3 4-15,-6-7-4 16,-10-1 8-16,-5 5 16 16,-10 0 11-16,-2 4-21 15,0 4 2-15,-16 8-2 16,1 7 2-16,3 11-2 15,6 6 7-15,1 4-16 16,5 0-5-16,0 31 0 16,0 15-2-16,7 8-1 15,11 6 3-15,1 6 0 0,0 1 0 16,-5-9 0-16,-1-7 1 16,-5-14-1-16,-3-11 0 15,0-10 0-15,-3-10 0 16,-2-6 0-16,2 0 5 15,0-20 3-15,7-17 1 16,0 0-8-16,7 7-1 16,-1 7-6-16,5 9 0 15,3 13-5-15,4 1 1 16,2 5 0-16,-4 23 6 16,2 4 2-16,-8-1-7 15,-9 0-2-15,-5 1 11 0,-5-5 2 16,0-3 1-16,-18-4 5 15,-11-10 5-15,-4-6-7 16,0-4-1-16,-1 0-1 16,3 0-4-16,6-19-8 15,9-6-31-15,14-5-96 16,2-2-124-16,12 8-248 16</inkml:trace>
  <inkml:trace contextRef="#ctx0" brushRef="#br0" timeOffset="7536.16">4092 798 717 0,'0'0'157'15,"0"0"-67"-15,0 0-29 16,0 0-26-16,0 0 7 15,0 0 9-15,5-125-24 16,-5 97 0-16,-9 1-2 16,-3 3-4-16,-1 7-17 15,-1 12-4-15,2 5 2 16,-9 0-2-16,2 18 0 16,-6 18-3-16,2 9-7 0,8 1 2 15,6 3-1 1,4-7-7-16,5-4 6 0,0-7 4 15,0-10 2-15,19-9-3 16,-4-6 2-16,3-6 5 16,-1 0 6-16,-1-13-1 15,5-16 11-15,-4-7-5 16,-1-6-5-16,-9 4-4 16,-3 0 0-16,-4 7 4 15,0 15-1-15,0 9-2 16,0 7 5-16,0 0-8 15,0 3-7-15,0 22-9 16,4 7 15-16,6 6-1 16,3-2-9-16,5-6-5 15,1-9-6-15,4-6-1 0,-3-9 13 16,2-6 7-16,-4 0-2 16,-1-14 5-16,-3-16 5 15,5-14-5-15,-9-10 7 16,-3-10-3-16,-7-7 3 15,0 3 1-15,0 0-1 16,-15 5-4-16,-6 16-2 16,5 14 7-16,5 18-6 15,3 11 8-15,6 4 5 16,-3 0-10-16,5 16-5 16,0 23-4-16,0 16 3 15,0 8 0-15,9 6 2 0,10 3 0 16,4-3 0-16,-3-11 1 15,-1-8 3-15,-4-16-7 16,-7-14 2-16,0-11 0 16,-4-9 1-16,3 0 4 15,3-15 9-15,6-21 0 16,7-11-9-16,3 9-5 16,-1 3 0-16,-1 17-5 15,-1 8-3-15,-4 10 7 16,4 0-10-16,-3 14 6 15,0 16 3-15,-6 5 1 16,-10 7 1-16,-4-3 0 16,0-3 1-16,-4-2 2 0,-17-13 2 15,-4 0 4 1,-4-7 6-16,-2-4-8 0,-4-6-4 16,-1-4 2-16,5 0-5 15,6-5-3-15,17-14-28 16,8 0-47-16,0-2-108 15,6 5-190-15</inkml:trace>
  <inkml:trace contextRef="#ctx0" brushRef="#br0" timeOffset="8884.51">4641 902 710 0,'0'0'78'16,"0"0"0"-16,0 0-6 16,0 0-12-16,0 0-5 15,0 0-35-15,89-78 0 16,-72 44-12-16,-7 4 13 16,-4 4 3-16,-1 4-8 15,-3 12-7-15,-2 7-3 16,0 3-3-16,0 0-3 15,0 0-4-15,0 11-17 16,0 14 21-16,0 11 0 16,0-1-1-16,2-3 1 15,10-5 0-15,3-8 0 0,1-5-1 16,-1-3-2-16,1-8 3 16,1-3 4-16,4 0 3 15,1-16 8-15,0-12 1 16,-2-9-9-16,-4-6 8 15,-3-14-3-15,-6-8-2 16,-5-11-4-16,-2-7 2 16,0 6-6-16,0 2 2 15,-13 17 0-15,-3 17-3 16,5 18-1-16,0 9 21 16,4 10-16-16,-2 4-2 15,3 0-2-15,-1 7-1 0,2 27-6 16,5 12 0-16,0 12 5 15,5 6 0-15,17 5 1 16,7 10 0-16,0-6 0 16,-2-5 1-16,0-3-1 15,-3-15 0-15,-1-10 1 16,-2-8-1-16,-2-16-4 16,-6-8 4-16,-2-8-5 15,0 0-5-15,0-12 2 16,3-20 4-16,-3-6 4 15,-2-6-6-15,-4-1 5 16,-3 7-10-16,-2 12 2 16,0 17 5-16,0 6 3 0,0 3-4 15,0 0-7-15,0 14-18 16,4 8 17-16,5 5 13 16,-1 3 0-16,8 0 0 15,3-4-3-15,-2-4 3 16,1-10-1-16,-3-6 1 15,1-6 4-15,2 0-2 16,0-8 3-16,2-16 10 16,2-18-6-16,0-6 10 15,-3-12-14-15,-4-13 4 16,-7-1-5-16,-8-8 1 16,0 0-4-16,0 7 3 15,-17 11-4-15,-3 18 1 0,2 17 7 16,7 10 4-16,4 13-2 15,3 2 3-15,4 4-13 16,0 2-8-16,0 30-1 16,0 16 5-16,0 14 4 15,13 11 0-15,7 3 0 16,5 6 1-16,0 3-1 16,-4-9 0-16,0-12 0 15,-1-6 0-15,-3-18 1 16,-3-8-1-16,-1-12-1 15,-4-12 0-15,-2-6 0 16,0-2-7-16,3-4-4 16,2-19 6-16,-1-6-8 15,2 0-17-15,-3 6-5 0,-2 11 16 16,1 8 13-16,0 4-3 16,4 14 4-16,8 12 1 15,0 4 4-15,4-1 2 16,0-10 0-16,-1-5 2 15,3-9-3-15,-5-2 4 16,3-3 4-16,-1-4 8 16,3-21 5-16,-2-8-4 15,-3-9 2-15,-2-2-6 16,-8-2 9-16,-8 7-7 16,-4 18-10-16,0 10 6 15,0 11 15-15,0 12-20 0,-16 26-3 16,-4 24-2-16,0 15-1 15,0 16 3-15,-3 14-7 16,-1 6-8-16,6-4-7 16,0-14-26-16,5-25 43 15,2-22 2-15,-1-17-6 16,8-18 6-16,2-11-25 16,-2-2-13-16,-1-22-27 15,-1-18-145-15,-2-11-161 16</inkml:trace>
  <inkml:trace contextRef="#ctx0" brushRef="#br0" timeOffset="9156.93">5336 519 732 0,'0'0'71'0,"0"0"-28"15,0 0 61-15,0 0-50 16,138 9-14-16,-84-9-14 16,2-13-13-16,-5-7-13 0,-7 2 0 15,-8-3-4 1,-16 12-35-16,-11 1-18 0,-9 4-34 15,-13 4-122-15</inkml:trace>
  <inkml:trace contextRef="#ctx0" brushRef="#br0" timeOffset="9420.43">5160 481 838 0,'0'0'112'0,"0"0"-54"16,0 0 9-16,0 0-12 15,0 0-25-15,0 0-8 0,-2 16 21 16,6-8-27-16,-2-2-11 16,5-4-4-16,-5-2 5 15,0 0-12-15,-2 0-6 16,0-4-47-16,0-14-38 15,-11 3-56-15,-18-5-117 16,-8 11-225-16</inkml:trace>
  <inkml:trace contextRef="#ctx0" brushRef="#br0" timeOffset="9642.79">4757 413 680 0,'0'0'204'0,"0"0"-107"15,0 0 8-15,0 0-15 0,0 0-34 16,0 0-23-16,-16 0-7 16,16 0-7-16,0 0-7 15,0 0-1-15,0 0-5 16,0-4-3-16,0-4-3 16,0-2-9-16,0-4-22 15,0 4-10-15,0 6-39 16,0 4-202-16,0 0-539 15</inkml:trace>
  <inkml:trace contextRef="#ctx0" brushRef="#br0" timeOffset="10868.92">7237 655 611 0,'0'0'56'0,"0"0"26"15,0 0 8-15,0 0-38 0,0 0-23 16,0 0-2-16,12 25 13 16,3-46 6-16,1-8-15 15,1-7-19-15,4-5-4 16,-7 5 4-16,-6 10-9 15,-1 11-3-15,-5 9 3 16,-2 6 10-16,0 0 10 16,0 0-8-16,-4 9-14 15,-7 14-1-15,-1 10-18 16,8 1 5-16,4 3 4 16,0-5 2-16,2-4 3 15,16-6 4-15,-3-11 1 0,6-4 0 16,-1-7 5-16,-3 0 3 15,-3-26 35-15,1-9-11 16,-6-4-14-16,-7-7-3 16,-2 3-6-16,0 2-5 15,-13-2 5-15,-16 6-8 16,-6 8-2-16,-1 9 0 16,3 11 0-16,4 9-12 15,6 0 9-15,7 14-14 16,10 6-3-16,6-3-7 15,0 1 0-15,8-1 9 16,19-2 5-16,10-7 12 16,5-6-1-16,-5-2 2 0,6 0-1 15,-14-19 1 1,-1-10 0-16,-7-3-3 0,-7 0 3 16,-6 1 23-16,-8 3 5 15,0 6 20-15,0 4-25 16,0 2 10-16,-14 9 0 15,8 2 0-15,-1 3-10 16,5 2-6-16,-2 0-4 16,2 14-13-16,0 19 2 15,2 13-3-15,0 13 1 16,0 11 0-16,8 9 0 16,7 7 1-16,-1 8 2 0,7 9-3 15,-6-7-1-15,5 0 1 16,-5-9-8-16,1-15-19 15,2-14 5-15,-2-20 7 16,1-14 5-16,1-12-1 16,-2-10-5-16,6-2-9 15,-4 0 7-15,-1-18 7 16,-3-12 0-16,-1-5 7 16,-11-4-3-16,-2-1 6 15,0 1-2-15,-23 4 3 16,-12 7 4-16,2 1-1 15,-5 8-2-15,3 2 15 16,-1 5-4-16,14 0 3 16,1 4-4-16,11 2-3 15,5-4-7-15,5-6-1 0,0-5-18 16,25-13-47-16,19-9-77 16,21-3-156-16,9-2-146 15</inkml:trace>
  <inkml:trace contextRef="#ctx0" brushRef="#br0" timeOffset="14167.44">8840 278 119 0,'0'0'476'16,"0"0"-408"-16,0 0 60 0,0 0-31 15,0 0-23-15,0 0-9 16,-69-68 23-16,55 63-27 16,-1 5-28-16,-1 0-11 15,-3 3-16-15,-6 32-6 16,0 13-2-16,10 12 2 15,1 13-3-15,14 5 2 16,0-3-1-16,0-7 2 16,27-15-5-16,7-17 0 15,3-17 2-15,6-14 0 16,-1-5-1-16,1-18 4 16,1-23 8-16,-1-10-6 0,-7-2 5 15,-13-1-6 1,-4 8 0-16,-11 7 3 0,-8 13 1 15,0 11 1-15,0 9-4 16,0 6-2-16,0 0-3 16,-13 28-2-16,9 14-2 15,2 6 3-15,2 2-5 16,0-9 9-16,15-7-4 16,5-9 1-16,3-11 1 15,-4-7 2-15,4-7 0 16,-3 0 0-16,-5-21 5 15,-1-4 12-15,-3-6-8 16,-9 0-2-16,-2-2 3 16,0 3-8-16,-27 2-2 15,3 5 0-15,-10 10-4 0,5 9-8 16,-2 4 0-16,4 0 1 16,8 10-19-16,5-2 7 15,12-6 3-15,2-2-6 16,0 0-28-16,9 0 18 15,15 0 34-15,7 0 2 16,10 0-1-16,-1 0 2 16,0 0 2-16,-2 0 8 15,-2 2-5-15,-7 12 2 16,-10 4 2-16,4 3 3 16,-15 0 3-16,2 5 5 15,-6 1 3-15,-4-8-2 0,0-5 1 16,0-3-10-1,0-8 6-15,0 1-5 0,0-4-6 16,0 0 0-16,0-4-5 16,0-20-3-16,0-10-11 15,9-3-8-15,5 2 3 16,3 7-6-16,1 12 7 16,2 5 9-16,-2 11 2 15,-2 0 3-15,-1 7 0 16,1 18 2-16,-5 1 0 15,-2 6 4-15,-3 0 15 16,2-11-3-16,-6-7-7 16,0-8 1-16,0-6-3 0,-2 0 3 15,2 0 8-15,5-7-8 16,1-20-7-16,11-12 2 16,1-6-6-16,-3 3-7 15,6 6-2-15,-7 12 7 16,-5 14-18-16,-5 8 12 15,1 2-14-15,2 9 4 16,6 20 18-16,6 9 0 16,1-2 0-16,2-1-1 15,1-9 0-15,-3-3 1 16,1-11 0-16,-6-8-2 16,-1-4 4-16,-3 0-2 0,-1-10 5 15,-1-10 1 1,-3-6 4-16,-3 3 5 0,0-2-6 15,-5 4 3-15,0 3-3 16,0 4-1-16,0 9 5 16,0 5-3-16,0 0 1 15,0 14-11-15,0 26 0 16,0 22 1-16,0 16 0 16,15 11 2-16,3 1-3 15,2-4-2-15,-2-3 2 16,-1-16 0-16,-5-8 0 15,-6-15 2-15,1-13 0 16,-5-19-2-16,-2-3-12 16,0-9-9-16,0 0-27 15,0-18-17-15,0-16-56 0,-4-8 33 16,-16-6 2-16,2-5-47 16,-7-7 30-16,5-2 49 15,-2-12 20-15,6 2 15 16,8 5 19-16,3 9 61 15,5 16 22-15,0 8 20 16,0 10-12-16,5 6-23 16,3 4-19-16,8 9-6 15,2-4 1-15,2 9-7 16,0 0 0-16,4 0-8 16,-6 7-8-16,1 10-10 15,-11 9 2-15,-6 6 0 0,-2 4-5 16,0 3-1-16,-10-4 1 15,-11-6-4-15,3-14-4 16,3-5-1-16,1-10-15 16,5 0-11-16,5-7-11 15,2-17 0-15,2 1 18 16,0 2 6-16,2 2 2 16,18 4-2-16,7 3 4 15,1 5 5-15,7 2 5 16,2 3 0-16,3 2 3 15,3-2 10-15,-3-1-6 16,-7-1-2-16,-6-6 12 16,-4-3 21-16,-4-12 2 0,-1-8-8 15,-3-4-18 1,-1-4-3-16,-9-2-2 0,-5-10 1 16,0-2 5-16,0-3-3 15,-5 7 0-15,-11 14-10 16,8 18 6-16,1 12 8 15,1 4-4-15,0 3-12 16,2 0-12-16,2 18 7 16,-5 22-6-16,7 19 9 15,0 6 2-15,5 14-1 16,15 3 1-16,7 4 2 16,2-7-2-16,2-9 6 15,0-19-5-15,5-8-1 16,-3-17-2-16,-2-12 0 0,3-14-2 15,-3 0 3-15,-2-30 0 16,0-12-1-16,-9-7-4 16,-2-5-1-16,-12 9-5 15,-3 3-3-15,-3 7-5 16,0 12 5-16,0 12 5 16,-14 8-1-16,6 3-5 15,-11 0 5-15,4 19-3 16,1 14-18-16,8 6-4 15,6 3 4-15,0 1 8 16,0-6 20-16,6 0 1 0,15-5 3 16,1-5 1-1,5-2 15-15,-3-9-7 0,3-8 0 16,0-8 9 0,2 0 12-16,2-29 3 0,2-15-10 15,-4-5-8-15,0-14 5 16,0 4-10-16,-6-10 1 15,-4-8-4-15,-5-2 1 16,-12-4-5-16,-2 13-1 16,0 10 3-16,-6 16 0 15,-8 16 0-15,1 10 8 16,1 12-2-16,10 5-9 16,-2 1-2-16,-3 14 0 15,7 30-5-15,0 16 1 0,0 11 4 16,0 12 2-16,0 0 0 15,13 6 8-15,3-3-5 16,-3-9-1-16,3-13 0 16,-1-10-4-16,-1-15 0 15,-1-14-1-15,-3-11 1 16,-4-14-2-16,7 0-3 16,3-16 1-16,11-30 0 15,-2-10-4-15,1-8-3 16,-6-1 1-16,-4 17 8 15,-3 16-14-15,-4 16 4 16,-5 12 4-16,-4 4 3 16,0 0-2-16,0 10-20 0,0 18 24 15,0 4-1-15,0 5 5 16,10-3-1-16,-4-5 1 16,7 0 2-16,-1-9-3 15,1-6 7-15,-7-11-4 16,6-3 2-16,1 0-3 15,3-3 5-15,-1-21-1 16,8-7-4-16,-7-3-2 16,-1 0 6-16,-4 7-3 15,-6 6-3-15,-3 8 0 16,-2 10 0-16,0 3 7 16,0 0-6-16,0 3-1 0,0 20-4 15,0 9 4 1,0 5-1-16,0-9 0 0,9 2 1 15,6-9 0-15,-3-5 0 16,1-2 3-16,1-9-3 16,-6-5 0-16,7 0 5 15,4-13 6-15,-3-10-9 16,-3-5-1-16,-5-7 0 16,-8 3 3-16,0-2-4 15,-4 6-1-15,-21 8 1 16,-4 8-12-16,-2 8 10 15,5 4 0-15,-1 0-4 16,11 0-7-16,10 4 7 16,-1 1-8-16,7-2-9 15,0 5 7-15,2-2 12 0,23-2 4 16,-1-2 0-16,7-2 1 16,2 0 0-16,6 0 2 15,-1 0 2-15,-3 4 3 16,-4 3-5-16,5 5 1 15,-9 2 8-15,-5 3-4 16,-9 1-2-16,-3 0-2 16,-10 4 4-16,0-1-4 15,0-3 2-15,-16-3-3 16,-4-4 0-16,11-8 2 16,0-3-2-16,3 0 6 15,6-2-9-15,0-18 0 0,0-9-5 16,2-7-2-16,13 0-4 15,3 4-10-15,-1 11 10 16,4 11 8-16,-3 7 0 16,-3 3 2-16,1 0 1 15,-3 12-1-15,-1 10 0 16,-6 10 1-16,5 1 5 16,-11 2-5-16,0 1 0 15,0 0 0-15,-6-6-29 16,-15-4-75-16,-6-8-42 15,4-12-37-15,-12-6-110 16</inkml:trace>
  <inkml:trace contextRef="#ctx0" brushRef="#br0" timeOffset="14412.86">11203 243 882 0,'0'0'160'16,"0"0"-111"-16,0 0 34 15,0 0-19-15,0 0-27 16,0 0-17-16,-2 20-12 16,6-18-5-16,5-1-3 0,-6-1-4 15,-1 0-23 1,5-6-5-16,-7-11-49 0,0-4-69 15,-16 1-105-15,-24 10-125 16</inkml:trace>
  <inkml:trace contextRef="#ctx0" brushRef="#br0" timeOffset="14534.05">10844 278 496 0,'0'0'383'16,"0"0"-276"-16,0 0-11 15,0 0-15-15,0 0-57 16,0 0-24-16,94 6-12 15,-22-20-162-15,3 0-458 16</inkml:trace>
  <inkml:trace contextRef="#ctx0" brushRef="#br0" timeOffset="15425.67">12962 415 798 0,'0'0'148'0,"0"0"-48"16,0 0 22-16,0 0-52 16,0 0-39-16,0 0-21 0,-20 62-8 15,13-12 1-15,7 3 5 16,0-7-8-16,0-5 0 16,16-6 0-16,8-13-4 15,1-12 3-15,4-10 1 16,2 0 0-16,0-19 2 15,-4-12 1-15,-9-8-2 16,-7-3 7-16,-11-1-5 16,0 8-3-16,-20 3 0 15,-9 8-2-15,1 8 0 16,1 10-3-16,2 6 2 16,11 0-2-16,8 0 3 0,6 0-1 15,0-3-7-15,4-2-16 16,23-3 4-16,6 0 22 15,12 3 0-15,-1 5 1 16,-1 0 1-16,-3 5-2 16,-11 16 2-16,-6 5 1 15,-10 3 2-15,-5-1 4 16,-8 0 3-16,0-6-2 16,0-5-3-16,0-10 0 15,0-2 3-15,0-5-1 16,0 0 2-16,0-5-1 15,0-15 1-15,0-13-11 16,8-6-3-16,9 3-5 0,8 4-4 16,4 14 6-1,0 10-5-15,2 8 7 0,-2 0 0 16,0 16 0 0,-2 12 4-16,-6 8 2 0,0 3-2 15,-15-4 0-15,-4 2-1 16,-2 0 2-16,0-4-2 15,0-6-8-15,-2-8-106 16,-4-15-134-16,6-4-402 16</inkml:trace>
  <inkml:trace contextRef="#ctx0" brushRef="#br0" timeOffset="16250.23">14538 525 910 0,'0'0'79'15,"0"0"19"1,0 0-1-16,0 0-42 0,0 0-21 16,0 0-20-16,-91 56-7 15,80-22-6-15,6 3 5 16,5-4-6-16,0-1 0 15,0-5 0-15,18-3 0 16,7-8-2-16,-3-7 2 16,4-9-1-16,3 0 4 15,0-25 0-15,-2-9 2 16,-9-6-1-16,-5-1-3 16,-13-1 4-16,0-4-5 15,0 4-4-15,-15 10-5 0,-12 10 5 16,5 16 3-16,-5 6 1 15,0 0-4-15,5 16 0 16,11 2 0-16,4 0 2 16,7 4-5-16,0-2 1 15,27-3 3-15,4-1 1 16,11-11 1-16,1-5 0 16,8 0 1-16,-4-23 1 15,-5-8 2-15,-3-1 14 16,-18-1-7-16,-7-4-6 15,-12 7 10-15,-2 4-8 16,0 8-2-16,-18 5-4 16,-1 8 0-16,-4 5-1 15,3 0-5-15,2 0 5 0,9 9-11 16,7 9-1-16,2 1 3 16,0 1 5-16,2 0 2 15,14 0 1-15,1 0 2 16,10 4 2-16,0-2 1 15,0 0 2-15,-5 6 0 16,1 0-2-16,-4 5 1 16,2 1-2-16,-11-7-2 15,2-3 2-15,-5-4-1 16,-5-6-1-16,-2-5-5 16,0-6-46-16,0-3-149 15,-2-9-460-15</inkml:trace>
  <inkml:trace contextRef="#ctx0" brushRef="#br0" timeOffset="17066.68">16181 870 707 0,'0'0'82'16,"0"0"7"-16,0 0-11 0,0 0-15 15,0 0 7-15,0 0-27 16,62-86-10-16,-48 40-10 16,-3-11-2-16,-11-6-10 15,0-6-9-15,0-4 4 16,-14 0-6-16,-10 8-8 16,6 16-7-16,-2 20 7 15,7 17 8-15,2 8-5 16,6 4-5-16,-2 0 6 15,7 22 4-15,0 18-6 16,0 17 6-16,7 11 3 16,13 0-2-16,-2 0 7 15,4-8-6-15,-6-11 3 0,-1-15-4 16,-7-14-1-16,-4-10 2 16,-4-8 2-16,2-2 11 15,0 0 11-15,9-20-10 16,5-14-8-16,1-5-6 15,6 5-2-15,-3 9-2 16,3 9-4-16,-6 15-8 16,6 1 7-16,-3 10 1 15,-5 20 1-15,-1 9 5 16,-10-2-8-16,-4 0 4 16,0-3 2-16,0-4 4 15,-18-8 1-15,-2-4 2 0,-4-12-2 16,-3-6-2-16,5 0-1 15,1 0-25-15,6-10-48 16,9-14 4-16,6-5-59 16,0 2-193-16</inkml:trace>
  <inkml:trace contextRef="#ctx0" brushRef="#br0" timeOffset="18718.79">16580 773 639 0,'0'0'100'0,"0"0"20"16,0 0-53-16,0 0-15 0,0 0-9 15,0 0 12 1,41-2 13-16,-26-25-39 0,-7-7-17 16,4 0-1-16,-5-2-11 15,-7-1 2-15,0 7-2 16,-7 8-3-16,-7 8-1 15,1 14-2-15,-5 0-8 16,5 4 0-16,-5 22 2 16,1 2 5-16,7 7 0 15,6-3 6-15,4 2 0 16,0-4-2-16,20-7 2 16,9 4 1-16,9-7 2 0,-1-8 3 15,11-4 1 1,-6-8 4-16,1-16-5 0,-8-20 5 15,-6-6 1-15,-2-9-9 16,-12 7 10-16,-6-3 2 16,-4-8-8-16,-5-3-2 15,0 0-3-15,-16 5 2 16,-7 11-3-16,8 15 4 16,-1 10-2-16,10 10 1 15,-3 4 6-15,9 3 1 16,-2 0 5-16,2 0 3 15,-2 17-18-15,2 12 5 16,0 16 7-16,0 2-4 0,0 11 7 16,4 3 4-1,11 9-4-15,-1 0-9 0,-1 4 2 16,1 7-6-16,-5-5-2 16,-3 5 2-16,-4 1-2 15,5-9 0-15,-2-3-6 16,-3-12-15-16,5-12-8 15,-3-11 1-15,0-14 5 16,5-12-10-16,3-9-46 16,5-4 19-16,3-24 27 15,9-12 10-15,-4-8 3 16,-6-1 16-16,-5-6-1 16,-9 4 5-16,-5 5 7 15,0 10-5-15,-23 11 1 0,-6 2-1 16,-4 5 8-16,-7 2-7 15,-7 1-3-15,0 2 0 16,10 3 5-16,6 1 0 16,8 2 7-16,9 0 9 15,10-8-8-15,4-2-13 16,0-9-8-16,27-8-11 16,8 3-4-16,12-1 12 15,5 9 2-15,-8 7-6 16,-2 6 15-16,-13 10-1 15,-4 0 0-15,-9 3-3 16,-5 15 4-16,-5 5 6 16,-4 4 5-16,4 4 3 0,-4 0-3 15,2-1 0-15,-2-4 3 16,9-9-2-16,1-5-6 16,1-3 1-16,3-5 11 15,1-4 4-15,1 0 12 16,4 0-6-16,-2-16-13 15,1-4 3-15,-8-4-5 16,-7-8-6-16,-6-5 5 16,0 2-4-16,0-3-7 15,-19 5 7-15,-4 11-8 16,-6 12-9-16,0 10 7 16,2 0 2-16,5 3-2 0,0 6 4 15,10 4-4-15,10 3 2 16,2 0-5-16,0 2-5 15,2-1 10-15,23-1-2 16,4-1 3-16,11-8-1 16,1-7 3-16,5 0 3 15,-1-6-2-15,1-19 6 16,-3-8-9-16,-3-4 4 16,-11-6-3-16,-11 7 3 15,-7 2-2-15,-11 8 0 16,0 3-3-16,-2 6 0 15,-21 7-9-15,6 10 4 16,-1 0 2-16,5 0-4 16,1 0 3-16,10 10-12 15,2-2-6-15,0 4-5 0,0-3 18 16,14 2-3-16,1-3 12 16,1 2 0-16,-3 0 0 15,5 4 1-15,-5 4 0 16,0-1-1-16,1 1 0 15,-1-3 1-15,-1 7-1 16,-1 2 0-16,-5 3 3 16,6 1-3-16,-8-6 2 15,7 3 10-15,-7 0-1 16,8-11-9-16,-8 0 7 16,7-10-8-16,3-4 4 15,1 0-1-15,12 0-1 0,2-9 3 16,0-22 4-1,-2-5-9-15,-10-13 0 0,-3-6-2 16,-7 2 0-16,-7 4-15 16,0 12 3-16,-5 13 6 15,-13 12 6-15,-1 9-3 16,-4 3 4-16,-6 7 3 16,4 23 2-16,8 12-1 15,3 3-2-15,12 2 2 16,2 0 3-16,0-5 5 15,16 1-4-15,13-6 7 16,-3-9 5-16,5-8-5 16,-2-12-10-16,0-8-2 0,0 0-3 15,0-6-31-15,-4-20-80 16,-5-12-226-16</inkml:trace>
  <inkml:trace contextRef="#ctx0" brushRef="#br0" timeOffset="19518.09">18930 577 487 0,'0'0'319'0,"0"0"-220"16,0 0-17-16,0 0-2 16,0 0-3-16,0 0-24 15,0 0-8-15,-18-100-28 0,31 79-8 16,11 0 2-16,10 4-9 15,2 6 0-15,4 7 0 16,-7 4 1-16,1 2-3 16,-5 30-1-16,-11 12 0 15,-5 14 2-15,-13 2-1 16,0 5 3-16,-15-7-1 16,-14-9 0-16,2-8 1 15,2-15 2-15,11-10 6 16,10-12 9-16,0-2 8 15,4-2-7-15,0 0 4 16,0 0-11-16,0 0-13 16,0 0-1-16,4 0-9 0,27-4-1 15,16-10 9-15,18-2-5 16,2-5-24-16,-1-4-26 16,4-2-3-16,-5 5-137 15,-7 1-48-15,-16-1-193 16</inkml:trace>
  <inkml:trace contextRef="#ctx0" brushRef="#br0" timeOffset="19916.78">19574 527 803 0,'0'0'138'0,"0"0"-46"15,0 0 30-15,0 0-42 0,0 0-42 16,0 0-16-16,-43-72-10 15,43 61-5-15,0 2-7 16,14 4 1-16,11-4 0 16,-2 5 1-16,4 4-1 15,0 0-1-15,-2 6 0 16,-7 20-1-16,-3 10 2 16,-3 4-1-16,-12 4 3 15,0 2-3-15,-14-2 5 16,-13-4-4-16,-4-4 5 15,-7-5-3-15,7-5-1 16,2-8 2-16,11-6 8 0,5-8-1 16,11-4-3-1,0 0 2-15,2 0 3 0,0 0-13 16,0 0-6-16,10 0-11 16,26-4 13-16,11-16 4 15,20 2-20-15,4-2-29 16,5 2-25-16,5 3-98 15,-8 4-52-15,-4-1-124 16</inkml:trace>
  <inkml:trace contextRef="#ctx0" brushRef="#br0" timeOffset="20418.68">20158 467 656 0,'0'0'263'0,"0"0"-189"15,0 0 53-15,0 0-19 16,0 0-59-16,0 0-26 16,-44-32-1-16,44 36-22 15,0 22 3-15,0 11-1 16,0 12 5-16,0-1-5 16,4-2 0-16,5-10 4 15,-5-14-6-15,-2-8 2 16,-2-9-1-16,2-5 2 15,0 0-3-15,4 0 12 16,0-20-11-16,5-15 8 16,5-2-7-16,-3-1-2 0,1 13-3 15,-3 9-4-15,-3 11-1 16,1 5-6-16,7 0-5 16,2 9 10-16,-3 16 8 15,8-2 1-15,-4 5 0 16,6-6 0-16,-2-6-2 15,-5-8 2-15,-3-8-2 16,1 0-5-16,-1 0 3 16,-1-24 4-16,-1-3 7 15,-4-5 11-15,-9-5-3 16,0-3 2-16,0-1-12 16,-18 2-4-16,0 9-2 0,1 14-7 15,1 14-21 1,1 2-8-16,3 6-40 0,3 17-110 15,9 3-101-15,0-3-362 16</inkml:trace>
  <inkml:trace contextRef="#ctx0" brushRef="#br0" timeOffset="21200.07">20530 608 572 0,'0'0'293'0,"0"0"-236"16,0 0 26-16,0 0-5 15,0 0-26-15,0 0-22 16,9 3-1-16,2-3-9 16,2 0 1-16,5 0-8 15,3 0 0-15,-4-12 1 0,1-6-10 16,-3-3 7-16,-1 0 5 16,-3-1 4-16,-2-2-17 15,-6-2 2-15,-3 3-3 16,0 6 0-16,0 5-2 15,-3 6-11-15,-10 6 2 16,-8 0 7-16,4 4-8 16,-1 18-2-16,3 6 4 15,3 4 3-15,12 0-2 16,0 1 4-16,0-1 0 16,16-5 0-16,11-3 1 15,4-3 2-15,9-8-2 0,-2-6 2 16,0-7 0-16,2 0 6 15,-9-17-2-15,-2-10-2 16,-4-2 7-16,-10-2-9 16,-3 2 8-16,-10 3-7 15,-2 6 5-15,0 8-2 16,-12 4-3-16,-5 8 1 16,-1 0-2-16,-7 0-6 15,6 17-1-15,0 9 2 16,13 3 0-16,4 1 1 15,2 1 4-15,0-1-8 16,13-7 5-16,16 4 1 16,4-10 0-16,8-5 1 0,-1-8 2 15,2-4 1-15,-7-5-2 16,4-22-1-16,-8-6 0 16,-2-6 1-16,0-3 1 15,-10-4 0-15,-7 0 2 16,-3-3-2-16,-9 1 3 15,0 4 7-15,-2 8-1 16,-10 11-5-16,1 14 6 16,9 8-7-16,-5 3 0 15,7 0-4-15,0 1-3 16,0 23-9-16,0 12 11 16,0 15 1-16,7 7 0 0,9 4 0 15,3 3 8 1,4-4-7-16,-8-8 0 0,1-14-1 15,-5-13-4-15,-4-3-18 16,2-14-21-16,-7-9-79 16,5 0-80-16,-3-29-251 15</inkml:trace>
  <inkml:trace contextRef="#ctx0" brushRef="#br0" timeOffset="21884.2">21406 391 700 0,'0'0'229'0,"0"0"-176"16,0 0 18-16,0 0 6 15,0 0-35-15,0 0-21 0,4 7-9 16,-4 10-1-16,0 7 0 16,-4 6-2-16,-15 6-1 15,-8 0-5-15,0-3-3 16,2-8 0-16,7-11-1 15,7-9-3-15,7-5-1 16,4 0 1-16,0 0-4 16,0-10-1-16,0-3-1 15,11 1 7-15,7 9 3 16,-1 0 2-16,10 3-1 0,2 0 0 16,2 0 6-1,5 4-7-15,-2 12 7 0,4 5-7 16,-7-1 3-16,0-3-5 15,-4-3 4-15,-6-6 0 16,2-5 11-16,-7-3 4 16,-1 0-7-16,3-4-1 15,-5-15 8-15,1-7-12 16,-3-6 4-16,2-2-8 16,-3 0 1-16,-6-2 0 15,-4 8-2-15,0 8-6 16,0 8-3-16,0 12 4 15,-4 0-9-15,-15 0 10 16,6 9-3-16,2 10-11 0,2-1 5 16,7-2-7-16,2 2-4 15,0 2 16-15,0 0 0 16,6 5 7-16,15-4 1 16,-4-1 4-16,8 0 3 15,-7-4 10-15,-5-2 3 16,1-1-7-16,-8-3-4 15,1-2 1-15,-7-4 1 16,0 2-5-16,0 2 4 16,0-2 3-16,-20 8-7 15,-2-5 4-15,-5 0-7 16,0-7-3-16,7-2-13 16,-2 0-28-16,10-13-98 15,8-14-76-15,4-5-439 0</inkml:trace>
  <inkml:trace contextRef="#ctx0" brushRef="#br0" timeOffset="22025.41">22089 666 1042 0,'0'0'161'0,"0"0"-89"15,0 0-27-15,0 0-32 16,0 0-13-16,0 0-90 15,-54 0-353-15</inkml:trace>
  <inkml:trace contextRef="#ctx0" brushRef="#br1" timeOffset="39999.93">1618 2111 318 0,'0'0'240'0,"0"0"-205"16,0 0-6-16,0 0 7 15,0 0 18-15,0 0-6 16,0 0 9-16,0 0 4 16,0 0-21-16,0 0 2 15,0 0-13-15,0 0-8 16,0 0 0-16,-3-5-13 15,-3-2 5-15,-1 7-3 16,3-2 9-16,-1 2-7 16,-4 0-3-16,-4 0-6 15,-3 7-3-15,-3 15 1 16,-2 5-3-16,3 16 2 0,3 3 0 16,3 4-1-1,8 0 1-15,4-8-1 0,0 0 1 16,7-10-1-16,13-6 0 15,2-4-5-15,5-12 6 16,0-3-1-16,6-7 7 16,1 0-6-16,-1-5 6 15,5-15 4-15,-3-6-6 16,-4-4 0-16,-2-3 7 16,-10-4-11-16,-8 1 10 15,-7-2-6-15,-4-1-4 16,0 7 7-16,-2 11 0 15,-11 9 0-15,-3 12-2 16,-4 0-5-16,-2 7-11 16,1 19 9-16,2 6-1 0,9 1 0 15,6-8-1-15,4-6 4 16,0-4-11-16,14-6 11 16,7-1-9-16,4-4 5 15,2-4 3-15,-2 0-2 16,-1 0 3-16,-1 0 2 15,-8 0 2-15,-6 0-7 16,-2 0 6-16,-7 0-6 16,0 0 6-16,0 0-7 15,0 0 4-15,0 14-2 0,0 9 2 16,4 3 2-16,1-3-2 16,3 1 0-16,-1-5 0 15,3-4 1-15,0-6-1 16,-1-8 0-16,5 3 0 15,1-4 0-15,3 0 3 16,7-4-1-16,-1-18-1 16,0-3 0-16,1-6 3 15,-7 1 3-15,-5 4-6 16,-4 4 7-16,-4 10 1 16,-5 5 2-16,0 4 4 15,0 3-6-15,0 0-3 16,0 0-6-16,0 0-11 15,0 15-4-15,-5 10 14 16,1 3 1-16,1 2-1 0,3-2-1 16,0-4 0-16,3-8-1 15,10-2 1-15,3-5-4 16,4-5-22-16,0-4-38 16,4 0-36-16,3-23-168 15,-2-2-313-15</inkml:trace>
  <inkml:trace contextRef="#ctx0" brushRef="#br1" timeOffset="40282.44">2175 2127 696 0,'0'0'107'15,"0"0"-73"-15,0 0-25 16,0 0 7-16,0 0 2 15,0 0 5-15,-9 44-6 16,9-35-7-16,0-5-7 16,0-4 4-16,0 0-2 15,7 0 19-15,6 0 15 16,-2-13-17-16,-3 1 3 16,-4 5 7-16,-4 0-2 15,0 5-4-15,0 2-26 16,0 0-18-16,0 0-66 15,-4 2-48-15,-2 17-195 0</inkml:trace>
  <inkml:trace contextRef="#ctx0" brushRef="#br1" timeOffset="40634.08">2477 2131 521 0,'0'0'80'15,"0"0"-64"-15,0 0 52 0,0 0 16 16,0 0 1 0,0 0-31-16,-12-30-9 0,12 28-7 15,0 2 14-15,0 0-11 16,0 0-5-16,0 0 1 15,0 2-17-15,0 30-20 16,0 19 0-16,0 21 17 16,0 6 2-16,0-3-8 15,0-14-8-15,0-5-2 16,-5-11-1-16,-1-11 0 16,4-8-21-16,-3-14-69 15,5-9-13-15,0-3-74 16,0-5-87-16</inkml:trace>
  <inkml:trace contextRef="#ctx0" brushRef="#br1" timeOffset="40926.53">2358 2448 148 0,'0'0'567'16,"0"0"-485"-16,0 0 10 16,0 0-46-16,0 0-12 15,0 0-19-15,-9-4-15 16,31 4-1-16,16 0 1 15,9 0 1-15,7-6 0 16,-4-2 0-16,-2-1 0 16,-11 0-1-16,-12 3 5 15,-10 6 0-15,-15 0 6 16,0 0 1-16,0 0-6 0,0 15 3 16,0 12 10-16,0 1-3 15,-6 0-5-15,4-6-11 16,2-6-2-16,0-7-3 15,0-8-26-15,18-1-50 16,9-1-116-16,0-24-134 16</inkml:trace>
  <inkml:trace contextRef="#ctx0" brushRef="#br1" timeOffset="41175.98">2737 2208 684 0,'0'0'95'0,"0"0"17"0,0 0-62 16,0 0-8 0,0 0-28-16,0 0-10 0,-11-5-3 15,11 10 3-15,6 0-2 16,7-5-1-16,3 0 6 16,-7 0 3-16,1-12-1 15,-6-4 3-15,-4 4-2 16,0 3-7-16,0 2-3 15,0 7-38-15,0 0-39 16,-14 24-146-16,5 15-109 16</inkml:trace>
  <inkml:trace contextRef="#ctx0" brushRef="#br1" timeOffset="41984.23">3000 2396 765 0,'0'0'114'0,"0"0"-60"16,0 0 8-16,0 0-27 15,0 0 23-15,0 0-31 16,-58-40-7-16,52 40-19 16,-4 16 0-16,-3 12-2 15,0 4 1-15,3 0-1 16,6 0 0-16,4-3 1 15,0-3-3-15,7-6-1 16,17-8-6-16,14-8-12 0,14-4-17 16,6-2 21-1,6-20 7-15,1-4-1 0,-7-3-5 16,-11 3 15-16,-16 0-5 16,-18 5 4-16,-13 7 6 15,0 2 2-15,-11 3 17 16,-16 9-11-16,-8 0 8 15,-4 4-6-15,2 22 9 16,1 6-17-16,9 4 4 16,12 0-7-16,15-1-2 15,0-7 0-15,2-8-3 16,23-6 0-16,-1-13-2 0,5-1 2 16,4 0 3-16,0-22 3 15,2-1 2-15,-9-5 2 16,-6-3 13-16,-6 4-3 15,-3 2 8-15,-7 7-3 16,-2 8-4-16,-2 6-13 16,0 4 9-16,0 0-14 15,0 0-9-15,0 6-1 16,0 16 7-16,0 7 3 16,0-2 0-16,2 0 1 15,15-6-2-15,4-2 1 16,6-12-7-16,4-4 6 0,2-3 1 15,2-13 4-15,2-15-2 16,-3-8 0 0,-1-4-1-16,-6-6 5 0,-4-8 3 15,-8-8-8-15,-7-17 9 16,-2-1-4-16,-6 12 5 16,0 20 5-16,0 26 13 15,0 16-2-15,-8 6-19 16,-1 11-8-16,-1 28-2 15,-2 19-4-15,5 17 5 16,7 3 1-16,0 1 0 16,0-4 1-16,12-12-1 15,3-12 0-15,1-11-1 16,6-10-4-16,3-16-105 16,2-14-206-16</inkml:trace>
  <inkml:trace contextRef="#ctx0" brushRef="#br1" timeOffset="42449.98">5303 2118 505 0,'0'0'398'0,"0"0"-340"16,0 0 20-16,0 0-16 0,0 0-23 16,0 0-32-16,0 0-7 15,11 143 23-15,-3-60 3 16,0 3-14-16,-2-8-5 15,-6-10-6-15,5-12-1 16,-5-11 0-16,0-19-69 16,2-18-71-16,2-8-140 15,3-19-240-15</inkml:trace>
  <inkml:trace contextRef="#ctx0" brushRef="#br1" timeOffset="42692.4">5334 2252 153 0,'0'0'649'0,"0"0"-550"16,0 0-26-16,0 0-30 16,0 0-8-16,17-113-6 0,12 107-21 15,7 3-1-15,7 3-1 16,-5 0 1-16,-9 8-3 16,-9 7-2-16,-14-1-2 15,-6 4 0-15,0 5 2 16,-26 0 2-16,-8 3-2 15,-3 1 1-15,0-6-3 16,6-4-15-16,7-5-58 16,12-2-81-16,12-6-122 15</inkml:trace>
  <inkml:trace contextRef="#ctx0" brushRef="#br1" timeOffset="43732.15">5829 2388 583 0,'0'0'117'0,"0"0"46"16,0 0-54-16,0 0-26 15,0 0-22-15,0 0-40 16,0 0 5-16,-23-46-4 16,8 28-10-16,-1 6-4 15,-1 2-6-15,-4 10-2 0,-1 0-4 16,-3 3-5-1,6 14 6-15,-2 5-1 0,8 4 4 16,6-2-4-16,7 0-1 16,0-7 3-16,0 0 0 15,3-7 2-15,8-5-2 16,0-5-4-16,3 0 6 16,1 0 6-16,7-5 9 15,1-13 2-15,-2-8-2 16,2 0-8-16,-7 0 0 15,-7 0 1-15,-1 5 3 16,-6 7-6-16,-2 7-3 16,6 5-2-16,-6 2 0 15,4 0-15-15,0 9-4 16,3 14 19-16,6 3 0 16,1 0 0-16,1-4 2 0,3-3-1 15,-2-10-1-15,-3-4-2 16,2-5 2-16,3 0 4 15,3-17 3-15,6-15 0 16,-4-8-3-16,2-8-1 16,-7-12-1-16,-7-7 0 15,-9-3 2-15,-2 3-3 16,0 21-1-16,0 17 4 16,0 17-2-16,-4 12-2 15,0 0-7-15,-7 34-9 16,-1 22 15-16,3 16-8 0,5 10 3 15,4-2-8 1,0-9-10-16,4-17-11 0,9-15 3 16,12-7-3-16,4-20-5 15,2-10-47-15,7-2-4 16,1-25 30-16,-6-13-24 16,-4-8 41-16,-4-4 30 15,-12-6 8-15,-5-9 6 16,-8-5 8-16,0 6 48 15,0 6 21-15,0 25-11 16,0 13-12-16,-2 15 9 16,-2 5-18-16,-5 0-41 15,-3 30-2-15,-1 16 4 0,3 8 2 16,0 8 4 0,6 3-6-16,-1-3 6 0,5-4 3 15,-2-9 7-15,-2-10 1 16,4-11 2-16,0-8-19 15,0-12 1-15,0-4 8 16,0-4-9-16,0 0 6 16,15-18 0-16,10-10-4 15,4-2-4-15,-5 4-4 16,-6 12 0-16,-9 10-3 16,4 4-3-16,-1 0-1 15,3 16-10-15,3 8 14 16,0 1 1-16,0 2-1 15,-1-8-4-15,1-4-6 16,1-4 4-16,-2-8-47 0,-1-3-1 16,-3 0-7-16,-2-8-48 15,-8-13-78-15,-3-2 31 16,0 0-97-16,-21-9-13 16</inkml:trace>
  <inkml:trace contextRef="#ctx0" brushRef="#br1" timeOffset="43895.39">6022 2111 615 0,'0'0'163'0,"0"0"-24"15,0 0-49-15,0 0-1 16,0 0-47-16,0 0-42 0,-23-10-11 16,75 10 11-1,20 0 5-15,15 0-5 0,-3 0-89 16,-3 0-185-16,-8 0-417 15</inkml:trace>
  <inkml:trace contextRef="#ctx0" brushRef="#br1" timeOffset="44649.59">8285 2344 547 0,'0'0'80'16,"0"0"-34"-16,0 0 31 16,0 0 7-16,0 0-8 15,0-122-24-15,0 91-5 16,-6 4-10-16,-10 4-4 15,-7 12-19-15,2 11-14 0,-6 0-8 16,-4 18 1-16,-3 18 1 16,12 7 4-16,1 3 1 15,15-2-2-15,6-5-1 16,0-11 2-16,0-8 2 16,18-10-1-16,-1-8-1 15,6-2 2-15,4 0 1 16,6-24 12-16,7-8 6 15,-7-2 7-15,4 0-6 16,-11 6 12-16,-10 2-4 16,-8 12-9-16,0 7-7 15,-8 7-7-15,0 0-5 16,0 25-16-16,0 13 15 0,0 6 0 16,0-5 1-1,0-2-11-15,11-9-88 0,9-10-4 16,6-9-112-16,8-9-129 15</inkml:trace>
  <inkml:trace contextRef="#ctx0" brushRef="#br1" timeOffset="46011.76">8722 2152 274 0,'0'0'484'16,"0"0"-382"-16,0 0-3 0,0 0-40 15,0 0-19-15,0 0-8 16,-53-41-10-16,37 48-5 16,3 14-13-16,-3 9 0 15,5 11 2-15,5 1-6 16,3 2 1-16,3-2 1 16,0-10-2-16,3-4 1 15,14-10-2-15,8-6-1 16,4-10-5-16,6-2 7 15,9 0 5-15,6-26-2 16,-3-6 0-16,-5-9-1 16,-9-5-1-16,-6-12-1 15,-4-10 5-15,-10-6-1 16,-9-6 0-16,-4 7-3 16,0 15 3-16,0 19-2 0,0 14 2 15,0 17 5-15,-2 7-9 16,-2 1-2-16,-3 1-12 15,-4 30 2-15,4 15 12 16,5 14-2-16,2 12 2 16,0 9 0-16,4 0-1 15,6-5 1-15,-2-9 0 16,5-15 0-16,-3-16 0 16,3-12 0-16,-7-10 0 15,6-10-2-15,-1-4 0 16,1 0-1-16,7-8 3 0,6-16 2 15,-3-10 0-15,5-2 0 16,-12 2 1-16,-1 2 3 16,-7 11-4-1,-5 10-1-15,-2 7 0 0,0 4-1 16,2 2-17-16,2 24 5 16,3 9 12-16,2 4 0 15,0-3 1-15,4-7 0 16,-1-3-2-16,1-13 1 15,-5-5-2-15,4-6-1 16,1-2 3-16,1 0 0 16,3-12 6-16,1-13-1 15,2 2 2-15,-4-7-4 16,0 4 5-16,-3 6-4 0,-7 5-2 16,1 8-1-16,-5 5-2 15,-2 2-3-15,0 0-13 16,3 16 9-16,-1 10 8 15,5 0-3-15,-1 0 3 16,1-6 0-16,2-6 0 16,-2-5-1-16,-3-6 0 15,0-3 1-15,7 0 1 16,1-8 4-16,3-13 0 16,-1-4-2-16,-3-3 0 15,-5 0-1-15,6 5 1 16,-3 0-1-16,-1 11-2 0,-6 6-2 15,4 6-1-15,0 0-10 16,3 0-7-16,7 7 8 16,13 10 7-16,4-3 2 15,5-2-5-15,-3-7 7 16,-1-5-9-16,-7 0-2 16,-3 0-3-16,-3-7 8 15,-8-5 7-15,-7 5 0 16,-4 2 2-16,-2 5 29 15,0 0 9-15,0 0-17 16,0 0-23-16,0 0-7 16,0 17-2-16,0 12 9 15,0 5 1-15,0-2-1 0,0-2-1 16,5-4 1-16,4-8 2 16,4-8-1-16,-2-4-1 15,7-6-1-15,0 0 1 16,9 0 8-16,1-16-8 15,-3-2 7-15,-7-6-4 16,-3 1 5-16,-1-4 0 16,-3 3-8-16,-9 2 20 15,6 3-4-15,-6 9-10 16,-2 5-5-16,0 1 2 16,0 4-2-16,0 0 1 15,0 0-2-15,0 0-1 0,0 0 1 16,0 0 0-1,0 0 0-15,0 0-3 0,0 0 2 16,0 0-1-16,0 0-3 16,0 0 2-16,0 0 3 15,0 0-4-15,0 0 2 16,0 0 1-16,0 0 0 16,0 0-3-16,0 0-23 15,0 0-54-15,0 2-24 16,-2-2-209-16</inkml:trace>
  <inkml:trace contextRef="#ctx0" brushRef="#br1" timeOffset="46289.26">9915 1979 716 0,'0'0'154'16,"0"0"-133"-16,0 0 24 16,0 0-10-16,0 0-11 15,0 0-3-15,-27 72-11 16,27-68-2-16,0-4-2 16,13 0-2-16,1 0 11 15,-5 0-3-15,-5-9-8 16,-4-6-4-16,0 5-36 0,-11 3-54 15,-18 4-136 1,-14 3-96-16</inkml:trace>
  <inkml:trace contextRef="#ctx0" brushRef="#br1" timeOffset="46553.78">9181 1941 84 0,'0'0'671'0,"0"0"-591"16,0 0-7-16,0 0-40 15,0 0-16-15,0 0 2 0,0 0 5 16,5 6 2 0,8 0 4-16,0-6-4 0,1 0 12 15,-3 0-25-15,1 0-8 16,-4 0-4-16,-1-14-1 15,-5 0-36-15,-2-4-63 16,0 2-62-16,-11 4-82 16</inkml:trace>
  <inkml:trace contextRef="#ctx0" brushRef="#br1" timeOffset="46699.06">8898 1913 663 0,'0'0'156'15,"0"0"-84"-15,0 0-47 0,0 0-21 16,0 0-4-16,116 4-5 16,-31-4-143-16,17-10-394 15</inkml:trace>
  <inkml:trace contextRef="#ctx0" brushRef="#br1" timeOffset="47099.75">10586 1896 174 0,'0'0'618'15,"0"0"-514"-15,0 0-7 16,0 0-51-16,0 0 12 16,0 0-28-16,-18-22-15 15,11 53-13-15,5 19 0 16,-6 14 18-16,-2 12 8 0,-1 9-10 15,-5-4-11-15,-1-2-2 16,-1-15 0-16,-5-12-4 16,4-14-1-16,3-9-20 15,3-13-58-15,4-11-33 16,-3-5-112-16,8 0-307 16</inkml:trace>
  <inkml:trace contextRef="#ctx0" brushRef="#br1" timeOffset="47418.33">10258 2270 219 0,'0'0'565'0,"0"0"-470"15,0 0-21-15,0 0-43 0,0 0 11 16,0 0-35 0,67-24-5-16,-11 20 7 0,6-3-7 15,-4 2 0-15,0-1 2 16,-4 2-4-16,-14 1 18 15,-11 3 3-15,-12 0-8 16,-12 3 0-16,2 11-7 16,-3 8 0-16,-4 4 1 15,0-1 5-15,0 6-4 16,0-3 2-16,0-5-7 16,0 0 1-16,0-11-3 15,0-4-1-15,0-5-2 0,0-3-1 16,9 0-51-1,7 0-80-15,-1-17-138 0,3-7-233 16</inkml:trace>
  <inkml:trace contextRef="#ctx0" brushRef="#br1" timeOffset="47573.58">10802 2013 861 0,'0'0'100'16,"0"0"12"-16,0 0-49 15,0 0-12-15,0 0-36 16,0 0-15-16,-14-11-16 16,14 11-115-16,0 0-138 15,12 11-273-15</inkml:trace>
  <inkml:trace contextRef="#ctx0" brushRef="#br1" timeOffset="48216.56">10846 2398 712 0,'0'0'41'16,"0"0"54"-16,0 0-40 15,0 0 0-15,0 0 8 16,0 0-23-16,72 6-8 16,-34-18-21-16,-5-14-1 15,1 0-6-15,-12-2 8 16,-7 0-4-16,-3 1 2 0,-12 1-1 15,0 8 3-15,0 8-5 16,0 5-3-16,-16 5-4 16,-7 0-4-16,4 22 3 15,-6 10-3-15,9 4 4 16,10 4-5-16,-1-5 4 16,7 0 1-16,0-1-1 15,0-6 1-15,13-4-2 16,12-4 0-16,4-6 2 15,12-6-3-15,7-8 2 16,8 0 2-16,4-6 4 16,-4-20-2-16,0-8 4 15,-5-5-2-15,-6-10 2 16,-12-6-2-16,-18-3 2 16,-12 7 2-16,-3 10 6 0,-7 13 4 15,-20 16-8-15,1 12-10 16,-1 0-2-16,11 8 1 15,3 14-3-15,11 2 2 16,2 7 0-16,0-1 1 16,0 1 0-16,15 3 1 15,14-5 0-15,-2-2-1 16,-2-1 4-16,-6-1 2 16,-3-4-6-16,-3-1 6 15,-3-3 1-15,-8-5 2 16,-2-2-1-16,0-2-2 15,-20-4 4-15,-14-2 3 0,1 0-13 16,-5-2-2-16,7 0 1 16,4 0-22-16,13-8-59 15,14-13-133-15,0-8-432 16</inkml:trace>
  <inkml:trace contextRef="#ctx0" brushRef="#br1" timeOffset="48374.81">11843 2416 260 0,'0'0'764'15,"0"0"-703"-15,0 0 41 16,0 0-53-16,0 0-8 0,0 0-32 16,0 0-9-16,-40 28-27 15,-5-12-214-15</inkml:trace>
  <inkml:trace contextRef="#ctx0" brushRef="#br1" timeOffset="52740.22">2693 3410 611 0,'0'0'152'0,"0"0"-60"16,0 0 0-16,0 0-21 16,0 0 11-16,0 0-14 15,0 0-28-15,-5 0-27 0,5 13-2 16,-7 23-10-1,0 14 10-15,-6 10 0 0,2 0-6 16,-4-4-4-16,-4-6 4 16,6-10-5-16,2-10-2 15,6-13-1-15,5-11-15 16,0-6-51-16,0 0-66 16,19-11-90-16,14-22-322 15</inkml:trace>
  <inkml:trace contextRef="#ctx0" brushRef="#br1" timeOffset="53031.69">2871 3523 805 0,'0'0'156'0,"0"0"-98"15,0 0 30-15,0 0-29 16,0 0-14-16,0 0-16 15,-10-2-14-15,10 2-12 16,7 0-1-16,22 0-2 16,10 0 2-16,0 0 0 15,7 0-1-15,-7 0 1 16,-3 0 0-16,-7 0-2 16,-14 0 0-16,-5 0-1 15,-6 0-1-15,-4 0-19 16,0 0-28-16,0 0-63 0,0 2-34 15,0 2-149-15</inkml:trace>
  <inkml:trace contextRef="#ctx0" brushRef="#br1" timeOffset="53731.9">3434 3403 935 0,'0'0'56'16,"0"0"11"-16,0 0 20 15,0 0-26-15,0 0-20 16,0 0-15-16,-15-14-15 16,15 14-10-16,0 0-1 0,0 18-10 15,0 20 10-15,0 8 4 16,-2 6-4-16,-5-3 2 15,-2-6-2-15,-2-7 1 16,2-16-1-16,2-10 0 16,5-3 6-16,2-7-5 15,0 0 0-15,0 0 2 16,0 0 0-16,0 0-2 16,0 0-1-16,0-2-6 15,4-8 6-15,15 2-1 16,5-3 0-16,5 7-5 0,5 1 6 15,-1 0 0-15,3 3-1 16,-5 0-2-16,-2 0-4 16,-7-5 1-16,-4 2-4 15,-7-1 8-15,-4 2-5 16,-7-1 7-16,0-2 5 16,0-1 0-16,0-6-2 15,0 0-3-15,-7-4-1 16,-4 0 1-16,-7-1 1 15,7 0-1-15,-2 5 2 16,4 4 0-16,4 2 16 16,0 6-11-16,3-2 6 15,2 2 0-15,0 0-8 16,0 0-5-16,0 0-2 0,0 20-3 16,0 10 5-16,0 12 1 15,0 2 0-15,0 0 0 16,5-2 3-16,0-1-4 15,-3-11 6-15,0-7-4 16,0-10-2-16,-2-3 0 16,2-7 2-16,-2 0-2 15,0-1-2-15,3-2-22 16,-1 0-37-16,2-8-103 16,5-22-234-16</inkml:trace>
  <inkml:trace contextRef="#ctx0" brushRef="#br1" timeOffset="54096.54">4003 3539 768 0,'0'0'163'0,"0"0"-88"16,0 0 30-16,0 0-39 16,0 0-29-16,0 0-15 15,-4-5-4-15,4 5-16 0,2 0 2 16,21 0 0-16,8 0 5 16,4 0 2-16,1 0-4 15,-5 0-6-15,-4 0 2 16,-10 5-3-16,-5-5 1 15,-8 0 0-15,-2 0-1 16,-2 0 1-16,0 0-1 16,0 0-2-16,0 0-23 15,0 0-18-15,0 2-84 16,2-2-65-16,3 2-269 16</inkml:trace>
  <inkml:trace contextRef="#ctx0" brushRef="#br1" timeOffset="54584.39">4663 3387 623 0,'0'0'108'0,"0"0"-25"15,0 0 38-15,0 0-49 16,0 0 16-16,0 0 0 16,2-53-39-16,-2 53-22 15,0 0 0-15,0 0-21 16,-4 0-2-16,-10 16-3 0,-6 13 0 16,0 5 0-16,4 8 1 15,10 5 0-15,4 4-3 16,2 1 2-16,0-4-2 15,4-3 1-15,14-12-3 16,2-7 1-16,4-12-5 16,-1-10 5-16,-3-4-7 15,6 0 7-15,-5-9-3 16,-3-14 10-16,-5-3-5 16,-7 2 2-16,-6 1 3 15,0 3-1-15,0 9 3 16,-21 3 0-16,-6 6-7 0,-9 2-1 15,7 0-2-15,-2 24 0 16,4 11 2-16,5 2-7 16,6 4-40-16,9-5-117 15,7-8-46-15,0-8-397 16</inkml:trace>
  <inkml:trace contextRef="#ctx0" brushRef="#br1" timeOffset="60019.83">4932 3463 574 0,'0'0'152'0,"0"0"-64"16,0 0 23-16,0 0-28 15,0 0-2-15,0 0 0 16,0 0-22-16,-6 0-27 15,6 0-7-15,0 0-11 16,0 0-5-16,18 0-4 0,20 0 2 16,15 2 5-16,10-2-4 15,-3 3-6-15,-6-3-4 16,-12 0 2-16,-11 3-4 16,-9-1-22-16,-9 0-33 15,-1 2-56-15,-3-2-48 16,-5 2-104-16,-2-1-264 15</inkml:trace>
  <inkml:trace contextRef="#ctx0" brushRef="#br1" timeOffset="60532.74">5488 3439 603 0,'0'0'197'15,"0"0"-92"1,0 0-9-16,0 0-12 0,0 0-2 15,0 0-16-15,-14-25-36 16,5 18-12-16,-1-4 5 16,0 4-18-16,1-3-5 15,3 0 5-15,4 4-4 16,0-1-1-16,2 6 0 16,0 1-3-16,0 0-3 15,4 0-5-15,18 0 2 16,12 0 8-16,6 0 1 15,-1 0 0-15,9 0 0 16,-11 0 0-16,-3 0 0 16,-10 0-1-16,-8 0-5 0,-9 0 6 15,-5 0 0-15,-2 0 4 16,0 0-1-16,0 0 5 16,0-6 5-16,0 2-5 15,-2 1-1-15,-2 2 0 16,4 1 3-16,-3 0-10 15,-2 4-2-15,-6 23 1 16,3 11 1-16,-4 14 1 16,3 3 5-16,1 5-4 15,3 1-2-15,-2-8 4 16,5-5-4-16,0-13 0 16,-3-11-1-16,5-12-2 0,0-6-22 15,0-6-35-15,-2 0-47 16,-9-11-49-16,-3-19-208 15</inkml:trace>
  <inkml:trace contextRef="#ctx0" brushRef="#br1" timeOffset="60694.02">5450 3607 662 0,'0'0'125'16,"0"0"0"-16,0 0-36 15,0 0-43-15,0 0-13 16,0 0-24-16,44-2 13 15,4 2 0-15,7 0-8 16,5 0-14-16,2 0-3 0,6 0-106 16,3-6-62-16,0-4-159 15</inkml:trace>
  <inkml:trace contextRef="#ctx0" brushRef="#br1" timeOffset="60942.38">6014 3580 970 0,'0'0'63'15,"0"0"51"-15,0 0-40 16,0 0-32-16,0 0-15 16,0 0-12-16,-7-3-13 15,32 3-2-15,15 0 6 0,11 0-5 16,5 0 2-16,-7 0-3 15,-12 0 0-15,-8 0-1 16,-10 0-20-16,-13 0-47 16,-4 3-109-16,-2-2-189 15</inkml:trace>
  <inkml:trace contextRef="#ctx0" brushRef="#br1" timeOffset="61549.36">6680 3525 616 0,'0'0'169'15,"0"0"-79"-15,0 0 19 16,0 0-29-16,0 0 16 15,0 0-31-15,23-49-36 16,-19 28-15-16,-2-4 5 16,-2-5-8-16,0 4-4 15,0 1 3-15,-8 0 2 16,-17 7-7-16,-4 3-3 16,-4 8-4-16,-3 7 0 0,1 0 0 15,2 4 2-15,8 14-8 16,6 4 8-16,6 5-2 15,10-3-3-15,3 2 1 16,0 1 1-16,14 3 0 16,13-4 3-16,6 6-2 15,9-3 4-15,1-1-6 16,1 0 2-16,-3-2 2 16,-10 0 0-16,-9-2-1 15,-10-2 0-15,-12 0 1 16,0-1 0-16,-6-1 2 0,-22 2-2 15,-15-5 0 1,-3-5-2-16,3-7 2 0,8-5 0 16,10-2-4-16,8-20 3 15,5-12-1-15,3-6-8 16,9-8 4-16,0 1 4 16,23 5-2-16,12 6 2 15,15 10 1-15,0 3 0 16,6 9-1-16,-4 2-24 15,-4 7-63-15,-3-3-83 16,-7 4-192-16</inkml:trace>
  <inkml:trace contextRef="#ctx0" brushRef="#br1" timeOffset="61684.57">7091 3551 995 0,'0'0'159'15,"0"0"-137"-15,0 0 16 16,0 0-38-16,0 0-70 16,0 0-144-16</inkml:trace>
  <inkml:trace contextRef="#ctx0" brushRef="#br1" timeOffset="70831.13">3152 4492 554 0,'0'0'134'16,"0"0"-44"-16,0 0-2 15,0 0-27-15,0 0-11 16,0 0-6-16,0 0 15 0,0 0-3 16,0 0-14-1,0 0-12-15,0-9-18 0,-14 0-2 16,1-2 8-16,-10 4-9 16,1 2-2-16,-4 5-2 15,-1 0-4-15,-4 2 0 16,0 15-1-16,4 6 2 15,0 4-4-15,9 3 1 16,7 2 0-16,7-1-1 16,4-2 1-16,0 0-4 15,10-8 1-15,17-7 1 16,7-3 3-16,3-8 0 16,15-3 2-16,4 0 9 15,2-3-9-15,-2-8 3 0,-10 1-2 16,-17 5 0-16,-11-2-1 15,-14 5 0-15,-4 2-2 16,0 0 3-16,0 0-3 16,0 0-21-16,0 2-76 15,0 10-130-15,0 0-294 16</inkml:trace>
  <inkml:trace contextRef="#ctx0" brushRef="#br1" timeOffset="73614.89">4230 4435 242 0,'0'0'313'0,"0"0"-250"16,0 0 40-16,0 0 3 15,0 0-30-15,0 0 7 16,-13-30-21-16,11 28-5 15,2 2-6-15,-2 0-9 16,2 0-10-16,-2 0-18 16,0 0-1-16,-1 17-11 0,-4 12 0 15,-2 11 5 1,3 3-2-16,-6 0 0 0,3 0-4 16,3-5 0-16,2-8 5 15,-1-10-6-15,3-9 1 16,-1-4-1-16,3-5 0 15,0 1 1-15,0-3 0 16,0 0 2-16,0 0-2 16,0 0 9-16,0 0-4 15,0-12 0-15,0-11-5 16,0-3-1-16,0-2 4 16,0 1-4-16,0-2-1 15,0 0 1-15,3 2 0 0,-1 3-1 16,5 1 1-16,-3 3-4 15,-2 2 4-15,3 2 4 16,-3 2-4-16,0 1 0 16,3 1 0-16,-3 3 2 15,-2 4-2-15,0-1 0 16,5 5-1-16,-5 1 2 16,0 0-2-16,0 0-2 15,2 0-1-15,6 0-4 16,6 0 3-16,6 0 3 15,7 0-2-15,-3 0-2 16,8 0-3-16,-8 1-5 16,1 5-7-16,-6-3-5 15,-5 1-19-15,-3-2-34 0,-4 3 13 16,-3 0-32-16,-4 2-92 16,0-2-76-16</inkml:trace>
  <inkml:trace contextRef="#ctx0" brushRef="#br1" timeOffset="73871.28">4170 4534 677 0,'0'0'121'0,"0"0"-55"0,0 0-4 16,0 0-16-16,0 0-20 15,0 0 1-15,58 8-9 16,-23-4-8-16,0 0-5 16,0-2 1-16,1 1-5 15,-5-3-2-15,-2 0-1 16,-9 0-21-16,-5 0-31 16,-1 0-40-16,-5 0-71 15,-5-9-89-15</inkml:trace>
  <inkml:trace contextRef="#ctx0" brushRef="#br1" timeOffset="75971">5235 4311 519 0,'0'0'139'15,"0"0"-40"-15,0 0 8 16,0 0-42-16,0 0-21 0,0 0-14 16,0 0-13-1,0-8-10-15,0 18 0 0,0 16-6 16,0 10 15-16,-2 6 17 16,-2 0-12-16,0-2 3 15,-3-5-15-15,3-7-4 16,2-8-3-16,-3-4-2 15,5-8 0-15,-3-4 0 16,3-1-3-16,0-3-25 16,-4 0-19-16,-3 0-8 15,-1-5-38-15,-6-11-140 16,1-2-16-16,4-1-66 16</inkml:trace>
  <inkml:trace contextRef="#ctx0" brushRef="#br1" timeOffset="76467.89">5106 4480 248 0,'0'0'198'0,"0"0"-85"16,0 0-42-16,0 0-1 16,0 0-6-16,0 0-14 15,16-17-10-15,9 17-14 16,11-2-12-16,8 2 2 16,3 0 0-16,1 0-9 15,0 0-7-15,-11 0 3 16,-1 0-3-16,-9-3 0 15,-7-4 3-15,-5 4-3 16,-3-4 2-16,-6 1-1 16,-3 1 2-16,1-5 2 0,-4-1 7 15,0-3-4-15,0 0-5 16,0-2 3-16,0 0-1 16,0 2 4-16,0 0 0 15,0 2 1-15,-2 6 9 16,2 2 0-16,0 4 2 15,0 0-1-15,0 0-11 16,-2 0-3-16,2 0-1 16,0 0-5-16,-3 8-8 15,1 20 8-15,-2 11 2 16,0 3 11-16,4 0-10 16,-6-1 3-16,6-1 0 0,0-1-1 15,0-7 6 1,0-6-10-16,0-6 1 0,0-5-1 15,0-8 0-15,0-5 1 16,0 0-2-16,0-2-2 16,0 0-2-16,0 0-57 15,0 0-42-15,-2-16-151 16,-4-5-264-16</inkml:trace>
  <inkml:trace contextRef="#ctx0" brushRef="#br1" timeOffset="77801.2">6076 4328 569 0,'0'0'87'0,"0"0"-53"15,0 0 15-15,0 0 1 16,0 0-4-16,0 0 8 15,0 0-1-15,96 0-16 16,-47 0-11-16,7 0-10 16,-2 0 4-16,-4 0-8 0,-7 0-6 15,-5-3-4-15,-9-1-2 16,-12 0 0-16,-5 3-3 16,-12 1 0-16,0-3-15 15,0 3-4-15,0-2-42 16,-16 2 1-16,-9 0-25 15,-1 0-27-15,4 0 23 16,-3 5-98-16,5 2-124 16</inkml:trace>
  <inkml:trace contextRef="#ctx0" brushRef="#br1" timeOffset="78175.78">6290 4351 270 0,'0'0'182'0,"0"0"-87"15,0 0-41-15,0 0-14 0,0 0-4 16,0 0-2-16,-9 8-1 15,9 0 10-15,0 2 7 16,0 6-8-16,0 3-5 16,11 1-7-16,-3-1 1 15,2 4-2-15,1-1-8 16,-4 2-2-16,2-2-8 16,-4-2 4-16,-1-2-13 15,-2-5 2-15,-2 0-4 16,0-6 2-16,0 0-1 15,0-5 1-15,0 0-1 16,0-1 0-16,0-1 0 0,0 3 1 16,0-1 4-1,-6 0-3-15,-8 0 1 0,-6-2 2 16,0 2 9-16,-5-2 6 16,1 0-16-16,0 0-1 15,1 0 0-15,10 0-4 16,1 0 0-16,6 0-8 15,-3 0-22-15,2 0-50 16,0-2-157-16,3-4-455 16</inkml:trace>
  <inkml:trace contextRef="#ctx0" brushRef="#br1" timeOffset="79116.39">6176 3764 408 0,'0'0'143'0,"0"0"-80"15,0 0 24-15,0 0-11 16,0 0-15-16,0 0-18 16,0 0-15-16,0 18-22 0,0 12 35 15,0 1 0 1,0 6-12-16,0-3-13 0,0-2-1 15,0-2 0-15,0-6-4 16,0 1-10-16,0-8 6 16,0-2-4-16,0-4-1 15,0-5 0-15,0-4-2 16,0 0 1-16,0-2 0 16,0 0 0-16,0 0 10 15,0 0-4-15,0 0 2 16,-2 0-4-16,-7 0 5 15,1-10-10-15,-6-1 0 0,-1-4-3 16,1 1 2 0,5 4-1-16,-2 2 2 0,9 0 2 15,-2 5-2-15,1-3 1 16,-2 5 1-16,5-1-1 16,0 0 6-16,0 2 8 15,0 0 4-15,0 0-5 16,0 0-5-16,0 0-9 15,0 0 0-15,0 0 0 16,14 16-7-16,6 8 7 16,0 3 9-16,-2 2-7 15,4 1-1-15,-4-3-1 16,-3-5 2-16,-3-5-1 16,-8-8 0-16,5-6-2 15,-9-3 2-15,2 0-1 0,-2 0 9 16,2 0-6-16,6 0 12 15,0-12 9-15,5-9-16 16,3-4-5-16,-3 0-3 16,3 4-1-16,-3 6-3 15,-3 4 2-15,-4 6-11 16,-3 5-24-16,-3-2-63 16,0 2-24-16,-9 0-184 15</inkml:trace>
  <inkml:trace contextRef="#ctx0" brushRef="#br1" timeOffset="80297.39">5098 3631 423 0,'0'0'158'16,"0"0"-79"-16,0 0 26 16,0 0-11-16,0 0-26 15,0 0-22-15,0-19-21 16,0 19-9-16,0 0-9 0,0 23-3 16,0 8 0-1,-5 9 17-15,5 6-13 0,0 2 0 16,-2-2 8-1,0-3-5-15,0-4-3 0,-1-5 2 16,-2-4-5-16,5-6 5 16,-2-6-6-16,0-4-2 15,0-5 2-15,0-6-4 16,2-1 0-16,0-2 2 16,0 0 2-16,0 0 5 15,0 0 1-15,0 0 1 16,-7 0-1-16,3-14-5 15,-6-4-4-15,0 1-1 16,-1-3 1-16,1 6-1 16,-1-3-1-16,5 5 1 0,-4 3 0 15,6 0 0-15,2 3 0 16,-2 1 0-16,4 5 1 16,0 0-1-16,0 0 1 15,0 0 0-15,0 0-1 16,0 0 6-16,0 0-4 15,0 0-2-15,0 0 5 16,0 0-5-16,0 0-1 16,0 0-6-16,0 20 6 15,6 1 1-15,6 5 0 16,3 0 1-16,-3-3 0 16,-4-8 1-16,1-3 1 0,-5-3-2 15,1-8 1 1,-2 3 0-16,-3-1 6 0,2-3-7 15,-2 0 3-15,0 0 4 16,4 0 8-16,-2 0 2 16,9 0-5-16,3-10-2 15,3-9-8-15,6 1 0 16,-1-3-3-16,2 1 0 16,-1 3-2-16,-1 5 2 15,-7 3-2-15,-1 0 2 16,-7 5-15-16,-7 4-19 15,0 0-38-15,0 0-50 16,-25 0-167-16</inkml:trace>
  <inkml:trace contextRef="#ctx0" brushRef="#br1" timeOffset="81399.21">4057 3573 120 0,'0'0'289'16,"0"0"-174"-16,0 0-5 0,0 0-4 15,0 0-20-15,0 0-5 16,0-14-42-16,0 14-10 16,0 0-17-16,0 1-6 15,0 24 2-15,0 14-6 16,0 8 9-16,-5 6 4 15,2-3-5-15,1-2-6 16,0-7 4-16,0-6-7 16,2-5 3-16,-2-3 0 15,2-8 0-15,0-5 0 16,-2-6-4-16,2-2 1 16,0-4 0-16,0 0 0 0,0-2 2 15,0 0 4-15,-2 0-1 16,2 0 0-16,0 0 5 15,0 0-8-15,0 0 7 16,-3-6-9-16,-1-6-1 16,0 0 2-16,-4 0-2 15,4-2 1-15,-5-1-2 16,5 1 1-16,-2 2 0 16,-2 3 0-16,-3-2 1 15,9 4-1-15,-4 0 0 16,1 2 4-16,0-2 1 15,1 2-3-15,2 1 0 16,2 0 6-16,0 2-4 16,0 2 11-16,0-2 5 15,-3 2-4-15,3 0-3 0,0 0-4 16,0 0-3-16,0 0-3 16,0 0-2-16,0 0-1 15,0 2-7-15,0 18-1 16,9 10 8-16,9 4 0 15,1-2 5-15,-4-4-5 16,-1-6 2-16,-6-4-2 16,1-5-1-16,-5-6 1 15,-2 0 2-15,0-6 0 16,1 1-2-16,-3-2 3 16,0 0 0-16,3 0 3 15,-3 0 9-15,4 0 6 0,3 0 2 16,3-16-12-16,9-2-5 15,-2-2-4-15,5-1 0 16,3 1-2-16,0-1-1 16,-3 3-1-16,0 4 2 15,-6 4 1-15,-7 2-1 16,-5 4 0-16,-4 4 0 16,0 0-4-16,0 0-12 15,0 0-12-15,-11 0-58 16,-18 0-111-16,-4 4-207 15</inkml:trace>
  <inkml:trace contextRef="#ctx0" brushRef="#br1" timeOffset="82652.41">3040 3546 617 0,'0'0'127'16,"0"0"-35"-16,0 0-19 15,0 0-22-15,0 0-17 16,0 0-14-16,-4-3-15 0,1 26 0 16,1 8-5-1,0 10 6-15,2 9 3 0,0 0 2 16,0 0 0-16,-4 2 1 15,-4-6-11-15,2-2 5 16,-3-4-4-16,5-4-2 16,0-10-1-16,1-6 0 15,3-10 2-15,0-1-2 16,0-7 1-16,0-2 0 16,0 1 0-16,0-1-1 15,0 0 3-15,0 0 0 16,0 0-2-16,0 0 4 15,-3 0-4-15,-1-10-4 16,-5-2-3-16,3-2 5 0,2 1-3 16,-4 1 3-1,6-2 2-15,-2 2 0 0,-1-3 0 16,1 5 0-16,0-2 0 16,-1 3 1-16,0 0-1 15,1-2 1-15,-3-1 0 16,1-2 0-16,-1 1 0 15,3 3 0-15,-3 4 5 16,7 0 2-16,-3 4 7 16,3-2 8-16,0 4-10 15,-2 0 1-15,2 0-4 16,0 0-6-16,0 0-4 16,0 0-2-16,0 0-6 0,0 2 2 15,5 17 5 1,13 6 1-16,4 5 2 0,0 0 0 15,-2 0-1-15,-1-4 0 16,-4-1 5-16,-3-7-3 16,-6-4 1-16,-2-4-2 15,1-5-2-15,-1-1 1 16,-4-1 0-16,0-3 2 16,0 0 0-16,0 0 11 15,0 0 7-15,0 0 24 16,0 0-18-16,0-4-3 15,4-13-8-15,4 0-16 16,5-6-2-16,9 2 1 16,5-4 1-16,4 4-6 15,-2 4 4-15,-5 1-5 0,-1 6 4 16,-5 4-3-16,-10 2-14 16,-3 4-1-16,-3 0-14 15,-2 0-2-15,0 0-22 16,0 0-15-16,0 18-56 15,-13 3-130-15</inkml:trace>
  <inkml:trace contextRef="#ctx0" brushRef="#br1" timeOffset="88115.82">1825 5859 574 0,'0'0'145'0,"0"0"-14"16,0 0-52-16,0 0-28 15,0 0-11-15,0 0-9 16,0 0 32-16,-48 120-2 15,23-63-12-15,0 3-13 16,0 1-13-16,1-2-7 16,2-11-5-16,2-12 4 0,6-16-8 15,5-10 5-15,5-6 5 16,4-4-1-16,0 0 3 16,0-12 8-16,6-23-14 15,15-16-4-15,4-9-8 16,4 0-1-16,2 6 0 15,-8 6-4-15,0 9 9 16,-5 8-8-16,-7 8 6 16,-2 5-3-16,-4 8 1 15,-3 6-1-15,0 1 0 16,-2 3-2-16,2 0-4 16,-2 0 6-16,3 0-5 15,3 5 2-15,5 20-4 0,5 12 7 16,0 7 4-16,-1 7-4 15,-2 0 2-15,-3 0 0 16,-4-5-4-16,-2-6 0 16,-4-8 0-16,0-8-23 15,0-6-16-15,0-6-13 16,0-8-25-16,-2-4-87 16,-16-2-108-16,-8-22-453 15</inkml:trace>
  <inkml:trace contextRef="#ctx0" brushRef="#br1" timeOffset="88301.16">1658 6194 738 0,'0'0'165'0,"0"0"-111"16,0 0 6-16,0 0-36 16,0 0 7-16,0 0-19 15,61-18 18-15,-17 6-17 16,5 2-11-16,2 1-2 15,-2-3-23-15,3 4-96 16,-4 1-95-16,-3-1-80 16</inkml:trace>
  <inkml:trace contextRef="#ctx0" brushRef="#br1" timeOffset="90213.53">2213 6096 365 0,'0'0'366'0,"0"0"-287"16,0 0 2-16,0 0-33 16,0 0-4-16,0 0-8 15,0-34 13-15,0 25-11 16,0 4 7-16,-2 0-9 16,-4 3-7-16,-2 0 0 15,-5 2-18-15,-7 0-11 16,-2 0 2-16,0 13-2 15,-3 7 0-15,7 5-2 0,3 3 1 16,4 3 1-16,8-3-5 16,3-4 3-16,0-3 1 15,5-4-4-15,10-2 4 16,5-8-1-16,9-5-1 16,5-2 3-16,6-2 0 15,7-24 5-15,-1-6 0 16,-1-4-1-16,-5-2-1 15,-7-1-1-15,-6-1 0 16,-9-6 7-16,-9-2-9 16,-7 2 2-16,-2 0 8 15,0 10-2-15,0 8-5 16,-4 10-2-16,0 8 1 16,-1 8-2-16,5 2-1 15,-5 0-6-15,-1 10 1 0,-3 20 1 16,0 14 5-1,4 11 0-15,3 4 0 0,2 7 0 16,0 1 0-16,0-4 0 16,0-10 0-16,0-9-1 15,0-14 1-15,0-9 0 16,2-10-1-16,3-7 0 16,6-4-5-16,2 0 5 15,10-4 1-15,3-17 2 16,8-8-2-16,-3 3-3 15,0 1 1-15,0 10-2 16,-12 4 3-16,-11 8-2 0,-8 3 3 16,0 0-7-16,0 0 3 15,0 0-3-15,0 6-2 16,0 10 9-16,2 2-1 16,7-2 1-16,-2-2 0 15,2-4 0-15,-2-3 0 16,1-6 0-16,2-1 0 15,-2 0 0-15,5 0 3 16,1-8-3-16,1-11 4 16,4-2-1-16,-6-2 0 15,-4 4-3-15,-2 3 3 16,-5 5 1-16,0 6 0 16,-2 3 1-16,0 2 3 0,0 0-7 15,0 0-1-15,0 0-5 16,0 0 2-16,0 0 0 15,0 0-4-15,4 2 4 16,4 12 3-16,-2 0-4 16,3 0 5-16,4 0-1 15,-4 0 1-15,4-1-1 16,-1-4 1-16,-3 1-1 16,-1-6 0-16,1-1-1 15,-6-3 1-15,-1 0 0 16,3 0 1-16,-1 0 0 15,2-7 12-15,8-11-10 0,-5-6-3 16,0-4 3 0,-3 1-3-16,-4 1 2 0,3 6-3 15,-5 6 5-15,0 9-3 16,0 3-1-16,0-1 0 16,0 3 0-16,0 0-1 15,0 0-3-15,5 0-4 16,3 0 0-16,3 0 3 15,10 5 5-15,3-1 1 16,10-3 2-16,1-1-2 16,3 0 0-16,-5 0 0 15,-6 0 2-15,-9-3-3 16,-7-1 2-16,-4 1 1 16,-7 3 6-16,0 0-1 15,0 0 3-15,0 0-7 0,0 0-4 16,0 0-1-16,0 0-4 15,0 10-6-15,0 12 8 16,0 7 3-16,0 0 0 16,0-3 0-16,5-1-1 15,8-6 0-15,3-8 0 16,1-5 0-16,3-6 1 16,7 0 0-16,2-8 6 15,5-16-1-15,1-8 2 16,-4-6-1-16,1-5-6 15,-8-4 6-15,-9-7-2 16,-1-8 1-16,-9-1-3 0,-5 3 5 16,0 6-4-16,0 8 4 15,0 11 4-15,-7 14-3 16,1 7-2-16,6 10-5 16,-6 4-1-16,6 0-4 15,0 4-2-15,-4 28-1 16,2 17 6-16,2 16 1 15,0 7 0-15,0 4 2 16,0-1-3-16,6-5 1 16,8-8 0-16,-3-11 0 15,3-14-1-15,-3-12 0 16,0-12-1-16,0-8-1 16,4-5-4-16,10 0 7 0,2-18 5 15,2-12-5 1,-2-5-5-16,-8 3-4 0,-5 12-2 15,-9 8 5-15,-1 7 2 16,-4 5-1-16,0 0-7 16,0 7 2-16,2 15 3 15,2 4 7-15,4-2-1 16,3 1 1-16,-3-6 0 16,4-4 0-16,-3-10 0 15,1-3-1-15,2-2 1 16,1 0 0-16,1-2 3 15,-1-10 1-15,0-1 1 16,-6-1-2-16,-2 2 7 16,-1 5 5-16,-4 5 2 0,0 2-5 15,0 0-6-15,0 0-6 16,0 24-5-16,0 22 5 16,-4 21 5-16,-12 17-5 15,0 8 0-15,-4 2 1 16,0-10-1-16,2-15 0 15,2-20 2-15,1-16-2 16,-3-15 0-16,-1-12-7 16,-8-6-28-16,-2-6-47 15,-5-29-127-15,5-10-177 16</inkml:trace>
  <inkml:trace contextRef="#ctx0" brushRef="#br1" timeOffset="90467.98">3285 5851 715 0,'0'0'66'15,"0"0"6"-15,0 0 26 16,114 10-40-16,-58-4-12 15,2-2-20-15,-5-1-9 16,-4-2-12-16,-13-1-1 0,-12 0-4 16,-13 0-5-16,-11 0-40 15,0 0-26-15,-29 0-97 16,-19 0-203-16</inkml:trace>
  <inkml:trace contextRef="#ctx0" brushRef="#br1" timeOffset="90708.35">3136 5861 599 0,'0'0'247'16,"0"0"-163"-16,0 0-9 16,0 0-19-16,0 0-4 0,0 0-15 15,0-2-11 1,0 2-3-16,7 2-7 0,0 0-14 15,-3-2 2-15,-2 0 2 16,0 0-2-16,-2 0-4 16,0-9-11-16,0-6-109 15,0 4-67-15,-25 6-202 16</inkml:trace>
  <inkml:trace contextRef="#ctx0" brushRef="#br1" timeOffset="90964.76">2724 5897 648 0,'0'0'241'0,"0"0"-179"16,0 0 6-16,0 0-30 15,0 0-12-15,0 0-20 16,-16 0 3-16,16 0-7 15,0 3-2-15,0 0-3 16,0 1 3-16,0-4-1 16,2 0-38-16,0 0-36 15,-2 0-67-15,0-10-23 16,-13-6-376-16</inkml:trace>
  <inkml:trace contextRef="#ctx0" brushRef="#br1" timeOffset="91134.05">2173 5809 328 0,'0'0'605'0,"0"0"-548"15,0 0-9-15,0 0-2 16,0 0-9-16,0 0 11 16,109 2-32-16,-60-2-16 15,5 0-39-15,-1 0-116 16,-2 0-162-16</inkml:trace>
  <inkml:trace contextRef="#ctx0" brushRef="#br1" timeOffset="93883.57">6357 6113 727 0,'0'0'128'0,"0"0"-61"0,0 0 3 16,0 0-21-1,0 0-20-15,0 0-14 0,0 23-6 16,0 17 16-16,0 10 19 15,0-1-7-15,-5-5-22 16,3-10-8-16,-2-10-2 16,2-12-4-16,2-10 5 15,0-2-3-15,0 0 21 16,0-7 3-16,0-24 8 16,0-20-19-16,6-11-16 15,10-7-1-15,-1 4 1 16,-1 9 2-16,-1 12 0 15,-4 16-2-15,-4 11 0 16,-3 14 0-16,-2 3-1 0,0 0-5 16,0 0 4-16,0 25-4 15,7 16 6-15,-1 5 1 16,3 2-1-16,-2-7 3 16,4-4-3-16,-2-9 0 15,0-10-1-15,-2-8 2 16,-3-8-3-16,-2-2 2 15,3 0 0-15,-1 0 3 16,6-4-3-16,5-20 4 16,3-6-2-16,1-4 0 15,2-4-2-15,-3 6-1 16,-5 7 1-16,-7 11 2 16,-6 11-2-16,0 3 0 0,0 0-1 15,0 0 0 1,0 0-1-16,0 14-8 0,0 16 9 15,7 8 1-15,0 1 4 16,8 2-4-16,-1-7 0 16,1-5-5-16,-1-6 3 15,-1-9 1-15,8-7 1 16,-4-7-2-16,8 0 2 16,-1-9 1-16,10-17 1 15,-5-6 1-15,-5-4-2 16,-6-4 3-16,-9 2-8 15,-9 1 6-15,0 10-2 16,0 6 5-16,0 11-4 16,-14 6 0-16,4 4-1 0,-9 0-5 15,2 11 0-15,1 14 2 16,3 10 1-16,11 0 0 16,2 4-2-16,0-1 3 15,11-4 0-15,9-2 0 16,7-6-1-16,-1-6-3 15,5-8-6-15,3-8-9 16,6-4-13-16,2-1-19 16,5-28-19-16,4-7 18 15,-2-4 22-15,-7-1 13 16,-7 9 16-16,-16 6 2 16,-15 9 10-16,-4 5 40 15,0 0 32-15,-10 5-27 0,-15 6-34 16,-4 1-13-1,-2 0-1-15,-3 17-7 0,5 10 1 16,10 4 3-16,1 1-1 16,7-1 1-16,6-1 1 15,5-2-4-15,0-6 0 16,0-8-1-16,3-6 0 16,5-6 0-16,5-2 5 15,8 0 1-15,1-16 12 16,7-10-10-16,-5-6 0 15,-1-3-6-15,-7 9-1 16,-8 3 1-16,-8 9 1 0,5 10-1 16,-5 4 0-16,0 0-2 15,0 0-1-15,0 9-6 16,0 16 3-16,2 8 4 16,6-1 0-16,4 2 0 15,1-9-1-15,3-4-2 16,-5-9 2-16,3-9-2 15,-1-3-2-15,5 0 5 16,4-14 4-16,0-12 0 16,3-3-4-16,-5-4-1 15,-5 3 0-15,-2 6 2 16,-3 6 0-16,-6 7-1 16,-4 11 0-16,0 0-1 0,0 0 1 15,0 5-4 1,0 19 1-16,0 10 2 0,0 0 1 15,0-4-2-15,0-4 2 16,0-8 0-16,0-7 0 16,0-8-1-16,5-3 1 15,1 0 0-15,10-6 6 16,1-20 0-16,10-10-5 16,0-2-1-16,-4 2 0 15,-3 8 4-15,-9 8-4 16,-5 11-1-16,-6 9 1 15,0 0-3-15,0 5 2 16,0 21 1-16,0 12 5 16,5 2-2-16,-1 1-1 0,6-7-2 15,-2-7 0-15,5-6 0 16,10-6 0-16,1-8-3 16,14-7-3-16,5 0-17 15,-3-22-182-15,-7-11-359 16</inkml:trace>
  <inkml:trace contextRef="#ctx0" brushRef="#br1" timeOffset="95331.17">9442 5990 777 0,'0'0'80'16,"0"0"8"-16,0 0-18 16,0 0-13-16,0 0 5 0,0 0-12 15,0 0-26-15,16-27-19 16,-3 45-2-16,12 12 6 15,-6 9 6-15,6 3-12 16,-7-2 2-16,-3-4-1 16,-1-8 0-16,-5-10-2 15,-5-8-2-15,-4-5 0 16,0-5 0-16,5 0 1 16,-5 0 7-16,2 0 10 15,3-19 16-15,-1-15-17 16,1-10-17-16,1-6 3 15,-4 6-6-15,8 10-10 16,1 11-16-16,2 16-20 16,7 7-57-16,3 0-53 0,6 18-35 15,0 6-58-15</inkml:trace>
  <inkml:trace contextRef="#ctx0" brushRef="#br1" timeOffset="96331.8">10038 6268 687 0,'0'0'59'0,"0"0"46"15,0 0-28-15,0 0-11 16,0 0-17-16,0 0-24 0,4-48 8 16,-4 22 0-1,0 0 2-15,0-4-18 0,0 3 1 16,-2 6-11-16,-8 5-2 15,-3 6 0-15,5 6 2 16,-8 4-7-16,-4 0-4 16,-2 6 1-16,-3 15 2 15,0 8-5-15,10 3 3 16,11 4 3-16,1 0 0 16,3 0-5-16,0-4 3 15,3-10 2-15,10-6 0 16,-2-8 1-16,0-8-2 15,7 0 2-15,-2-4 13 16,6-17 4-16,-2-8-11 0,0-2 0 16,-5-1-1-16,-3 3-5 15,-3 5-1-15,-7 10 5 16,-2 6-2-16,0 6-2 16,0 2-1-16,0 0-1 15,0 2-11-15,0 18 9 16,0 6-3-16,0 2 6 15,8-2 0-15,6-7-2 16,9-5 2-16,-6-5 3 16,1-9-3-16,7 0 0 15,-3-6 8-15,2-20 0 16,3-4 0-16,-4-6-5 16,-8-2-1-16,-9 0-2 0,-6 2 0 15,0 10-4 1,0 10 0-16,-13 12 3 0,-3 4-7 15,-1 1-15-15,-1 20-8 16,7 1 4-16,9-2 8 16,2-2 8-16,0-4-6 15,13-5 14-15,7 0 1 16,3-6 0-16,-2 2 4 16,0-1 0-16,-5-1-1 15,-3 4 4-15,-5 0 2 16,4 2-7-16,1 5 0 15,-1 2 3-15,-1 3-2 16,-1 4-1-16,4-3 1 16,4 0 1-16,-2-2-2 0,-8-6 0 15,3-4 1-15,-6-4-1 16,2-4 0-16,-1 0 0 16,1 0 5-16,7-4 17 15,-1-16-9-15,3-6-6 16,-3-4 1-16,-5-2-7 15,0 4-1-15,-6 5 3 16,-2 8-2-16,0 11 1 16,0 4 0-16,0 0-2 15,0 0-1-15,0 0-8 16,0 19-2-16,2 6 11 16,7 5-2-16,5-2 2 15,3-2 0-15,-1-4 0 0,-1-8 0 16,-1-8-1-16,-1-4-2 15,0-2-9-15,3 0-12 16,2-20-20-16,-3-12-54 16,-6-6-104-16,-9-5-50 15</inkml:trace>
  <inkml:trace contextRef="#ctx0" brushRef="#br1" timeOffset="96468">10487 5886 677 0,'0'0'196'0,"0"0"-132"16,0 0 25-16,0 0-21 0,0 0-33 16,0 0-35-16,0 0-28 15,-2-19-35-15,29 19-47 16,2 0-177-16</inkml:trace>
  <inkml:trace contextRef="#ctx0" brushRef="#br1" timeOffset="97347.48">10856 6234 692 0,'0'0'119'0,"0"0"-47"0,0 0-17 16,0 0 0-16,0 0-8 15,0 0 7-15,19-82-10 16,-19 62-16-16,0-2-8 16,0 4-10-16,0 1-3 15,-2 8-7-15,-11 0 3 16,-1 9-7-16,-3 0 1 16,-10 0-3-16,5 15 4 15,-5 9 1-15,2 4 0 16,10 4 0-16,4 3-2 15,11 0 1-15,0 0 0 0,0-5 2 16,15-9-3-16,6-5 3 16,0-6 0-16,2-10 2 15,-1 0 1-15,7-2 11 16,0-22-7-16,3-4-3 16,-8-4 0-16,-4-4-2 15,-6 2-1-15,-8 4 1 16,-4 10-2-16,-2 10 5 15,0 6-5-15,0 4-5 16,0 0-2-16,0 6-9 16,0 15 14-16,0 5 1 15,0 1-2-15,0-1 3 16,0-4-2-16,13-7 4 16,1-1-2-16,-3-9 0 15,1-5 1-15,3 0 5 0,1 0 15 16,3-14-9-16,-3-8-7 15,2 0-4-15,-7-4-1 16,2 1 0-16,-1 6-1 16,-8 5 0-16,1 8-3 15,-3 4-4-15,-2 2-14 16,0 0-7-16,4 6 8 16,-2 12 21-16,8 6-1 15,-6 4 2-15,7-2 2 16,-7-4 0-16,5-6 3 15,-4-6 4-15,2-8-3 16,-5-2 2-16,2 0 14 0,7-4 0 16,5-16-9-16,2-9-13 15,6 0-1-15,-6 0 0 16,-5 3 0-16,-1 6-2 16,-10 8 0-16,5 10 0 15,-7 2-7-15,0 0-10 16,0 9 4-16,0 16 11 15,0 10 4-15,0-1-1 16,0-4 0-16,2-4 0 16,4-8-9-16,6-6-25 15,-3-10-64-15,9-2 0 16,-1-2-52-16,12-20-126 16</inkml:trace>
  <inkml:trace contextRef="#ctx0" brushRef="#br1" timeOffset="97814.29">11671 6070 389 0,'0'0'236'16,"0"0"-130"-16,0 0 44 15,0 0-54-15,0 0-16 16,0 0-4-16,-24-38-20 16,22 38-21-16,-3 0-22 15,-4 0-13-15,-4 14 9 16,-1 10-2-16,1 5-5 15,7 5 3-15,6 4-4 0,0-1-1 16,0-1 1 0,4-5 1-16,11-6 1 0,14-6-6 15,7-8 0-15,7-5 2 16,5-6 1-16,10 0 2 16,-4-22 0-16,-7-5-2 15,-7-6 3-15,-13-4-3 16,-21 2-2-16,-6 3 1 15,0 6 1-15,-10 8 0 16,-17 11 1-16,-7 7 0 16,3 0-1-16,0 21 0 15,4 13-1-15,11 6-2 16,12 8 4-16,4 1-1 16,0-4 6-16,20-7 0 15,7-9 4-15,4-9-10 0,5-13 1 16,1-7-2-16,5 0-6 15,14 0-29-15,-4-19-120 16,-3-3 62-16,-13-2-257 16</inkml:trace>
  <inkml:trace contextRef="#ctx0" brushRef="#br1" timeOffset="99918.87">10 5257 642 0,'0'0'45'0,"0"0"-35"16,0 0 8-16,0 0-6 15,0 0-9-15,0 0 0 16,0 0 6-16,0 2 4 16,0 0 3-16,0 7 35 15,0-1 6-15,27 0-26 16,14-3 12-16,3 2-18 16,12-1-2-16,4-5-8 0,9 1-6 15,9 1-3-15,2-3 3 16,9 0 5-16,5 2-9 15,13-2-2-15,7 0 5 16,1 0-2-16,-1 0-2 16,-4 0-2-16,4 0 10 15,1-5-4-15,3 3 4 16,3-1-7-16,-5 1 3 16,0 0-4-16,-4 0 8 15,-6 2-11-15,-6 0 5 16,-3-3-4-16,-4 1-1 15,3 0-1-15,4 1 5 16,2-5-5-16,-1-1 4 0,-5 3-10 16,0-3 12-16,1 2-6 15,7 2 1-15,0 1-1 16,-2 2-1-16,-1-2 1 16,-1 2 1-16,0-3 0 15,1 1 5-15,-3-2-5 16,2 1-1-16,3-4 2 15,4 3-1-15,11 0-1 16,2 0 10-16,7 0-10 16,-2 0 2-16,0 2 0 15,0 2 3-15,-2 0-2 0,-6 0 1 16,-1 0 0 0,-4 0-2-16,-2 0-2 15,3 6 5-15,-2-2-4 0,3 3-1 16,5-2 0-16,1 2 1 15,5-4 5-15,-5 1-5 16,-5-4-2-16,-3 0 4 16,-2 0-3-16,-4 0 0 15,-3 0-7-15,-3 0 7 16,0 0 2-16,1 0-2 16,-1 0 0-16,-2 0 2 15,-2 0-2-15,-5 0 2 16,-4 0-1-16,7 0-1 15,-3 0 4-15,10 0-3 16,6 0-1-16,0 0-1 0,4 0-3 16,1 0 7-16,6 2-9 15,0 8 7-15,3 1-2 16,-8 1 2-16,-6-1 0 16,-5 1-1-16,-1 3 0 15,-5-3 0-15,-7 2 4 16,5 3-4-16,-3-5 0 15,3 3-1-15,-1-1 1 16,7 0 3-16,1-2-3 16,-5 0-3-16,0 2 0 15,-3-6 2-15,1 2 1 16,-1 0-1-16,3 0 1 16,0 4 0-16,-2-4 0 0,0-3 0 15,-8 2 2-15,5-2 1 16,2 0-3-16,-2 2-3 15,-5-2 3-15,-1 0 0 16,-2 0 0-16,-3-1 0 16,4 2 5-16,-1-1-5 15,-2-2 0-15,-4-1-1 16,-3 3-2-16,-3 0 3 16,0 0 0-16,3 0-1 15,4 2 1-15,-6-1-2 16,-8 0-4-16,-8-1 5 15,-12 2 1-15,-1-4 0 0,1 2 0 16,8-4 1 0,-4 0 1-16,4-3-3 0,-5 0 1 15,-5 0 0-15,-6 0 0 16,-12 0 0-16,-3 0-2 16,-15 0 2-16,-6 0 0 15,0 0-5-15,0 0-22 16,0 0-52-16,0 0-2 15,-29 4-37-15,-22-3-122 16,-27 2-347-16</inkml:trace>
  <inkml:trace contextRef="#ctx0" brushRef="#br1" timeOffset="101798.01">203 6900 279 0,'0'0'87'0,"0"0"-31"16,0 0-35-16,0 0 2 16,0 0 32-16,0 0 10 15,-10 9-7-15,10-9-9 0,0 0-25 16,0 3-1-16,0-1-6 15,0 0 5-15,0 6 17 16,12-2-2-16,13 0-2 16,10 2 18-16,9-4-13 15,14-4-14-15,13 0-13 16,21 0 6-16,17 0 4 16,22 0 2-16,8-4-17 15,-3 0 2-15,4 2-3 16,-6 0-6-16,2 2 6 15,9 0-7-15,-1 0 6 16,2 0-6-16,-1 4 1 0,-7 9 2 16,-6 1-3-16,-3 1 0 15,0 2 0-15,1-2 1 16,-4-1-1-16,-1 0 0 16,-2 1 0-16,-1-3-1 15,7-1 1-15,-4 1 0 16,-4-4 0-16,-1 2-1 15,-2 0 1-15,-4 1 5 16,0-3-4-16,2-2 0 16,-1 2-1-16,6-2 4 15,1 1-1-15,1 2-3 16,-3-2 0-16,-4 3-1 0,3 1 0 16,-3-2-2-16,-7 3 6 15,4-1-6-15,3-3 8 16,7 5-6-16,8-4 2 15,8 3 4-15,8 0-5 16,9-2 1-16,0-1-1 16,-5 2 0-16,-3-5-2 15,-10-3 2-15,2 0-2 16,-1-3 1-16,-4 0-1 16,8 0 2-16,0 0 0 15,-1 0 2-15,1 0-1 16,2 0-1-16,-3 0 0 15,6 0 0-15,-8-3 0 16,-8 3-2-16,-12 0 0 16,-2 0 2-16,-6 0 2 0,-3 0-1 15,0 0-1-15,5 0-1 16,7 0 1-16,-3 0 1 16,2 0-1-16,3 0 0 15,4 0 0-15,0 3 2 16,-7-1-2-16,-8 2-6 15,-10-2 4-15,-13-2 1 16,-2 0-1-16,-2 0 2 16,-5 0 0-16,-2 0 1 15,5 0-1-15,1-2 1 16,5-7 0-16,5 2-1 0,-1 1 3 16,-1-2-2-1,-12 4-2-15,-7 0 0 0,-3 0-1 16,-10 2 2-16,1-2 3 15,-3 4 0-15,-8 0-3 16,4 0 0-16,-7 0-3 16,-5 0 2-16,8-2 1 15,-4 2 0-15,1 0 0 16,4 0 0-16,-2 0-2 16,7 0 2-16,0 9-1 15,0 2 0-15,-8 3 2 16,2-2-1-16,-8 0 0 15,-7-3-2-15,-4-2 2 16,-2 1 1-16,5-2 0 0,2 0-1 16,2 2-1-16,-3 2 1 15,7-2 0-15,1 2-1 16,-1 0 0-16,1-2 0 16,-7 1-12-16,-14-6-11 15,-9 2 0-15,-11-4-9 16,-2 4-19-16,-4 7-40 15,-39-1-13-15,-14 0-110 16</inkml:trace>
  <inkml:trace contextRef="#ctx0" brushRef="#br1" timeOffset="103514.95">12831 5703 639 0,'0'0'87'0,"0"0"-12"15,0 0-2-15,0 0-20 16,0 0-16-16,0 0 3 16,0-3-15-16,0 3-1 15,0 9 5-15,0 11 49 16,0 0-40-16,0 1-10 0,0 5-7 16,0 3-2-1,0 3 1-15,0 2-10 0,0 0-6 16,-10 4-1-16,8 3 3 15,-2 5-2-15,-3 8 0 16,5 8 9-16,-4 4-5 16,-2 6 1-16,4 1 5 15,-5-1-11-15,7-1 0 16,0-1-1-16,-2 5 0 16,-6 2-2-16,-3-4 2 15,-3 2 4-15,-1-7-2 16,-1-6 0-16,0-2 0 15,4-6 0-15,8 2 0 0,-3 3-2 16,7 3-2 0,2 1-1-16,0 0 1 0,0 3 3 15,0 3 2-15,2-1-1 16,-2 2-2-16,0 4-1 16,0-2 0-16,-2 0 0 15,-12 0 0-15,-1-3 0 16,1-2 0-16,1 0-2 15,-3 2 2-15,3 1 0 16,-1 4-1-16,-1 4 1 16,-1 2-1-16,-3 3 2 15,-6-1 1-15,-2 2 1 16,0 4-4-16,0 3 0 16,3-1 0-16,-2 0 0 0,-1-2 0 15,2-2 0-15,-4 2 0 16,2-1 0-16,-2-1 0 15,0 2 1-15,-2-2-1 16,-2 4 0-16,-7 7 0 16,-1 1 0-16,1 4 0 15,3-1 0-15,1-3 0 16,0 1 0-16,-2 7 1 16,-2-2 3-16,-5 3-8 15,3 0 4-15,0 1 0 16,-3 3 0-16,-3-1 0 15,-2 3 0-15,5 1 2 16,3 6-5-16,9 2 6 0,-5 6-4 16,9-1 1-16,-2 5 0 15,0 1 0-15,2 3-3 16,0 0 3-16,0 1 0 16,2-1 1-16,-4-2-2 15,-5 1 2-15,5 1 0 16,-8-2 1-16,8-1-1 15,-4-7-2-15,-3-7 1 16,3-9-2-16,-3-8 2 16,-3-7 0-16,1-13 0 15,9-14 0-15,0-10 0 16,6-12 1-16,8-10-2 16,3-9 1-16,3-8 0 0,7-7 1 15,-1-4 1-15,0-6-2 16,3 0 0-16,2-2 0 15,0 0 0-15,0 0 2 16,0 0-2-16,0 0-1 16,0 0 1-16,0 0-4 15,0 0-6-15,0-2-10 16,0-11-3-16,-4-10-20 16,-5-9-31-16,-7-10-75 15,-1-4-15-15,-10-4-143 16,-6-10-262-16</inkml:trace>
  <inkml:trace contextRef="#ctx0" brushRef="#br1" timeOffset="104763.09">8040 5545 546 0,'0'0'13'0,"0"0"0"16,0 0 32-16,0 0-2 0,0 0 13 15,0 0-24-15,11-104 9 16,-9 101 20-16,-2 3-17 16,0 0-21-16,2 0-2 15,-2 0-7-15,8 0 2 16,-2 6 2-16,7 17 23 15,1 12-12-15,3 13 11 16,-3 15 4-16,6 15-3 16,-2 15-18-16,0 12-6 15,-3 12 7-15,1 9 3 16,-3 8-14-16,-4 13-9 16,-5 11 3-16,2 13-3 0,-2 1 6 15,-2 6-9-15,2 0 10 16,-4-7-8-16,0 3 4 15,0-1-3-15,0-3-3 16,0 1 2-16,-8 3-1 16,0 1 2-16,2 1-2 15,-1 3-2-15,1-1-2 16,-3 0 2-16,6 5 0 16,-1 4 0-16,2 6 2 15,2 3-4-15,0-4 2 16,0-16-2-16,0-7 2 15,0-9-2-15,-11 0 2 16,-3-5-3-16,-1-14-1 0,-8-23-13 16,8-23 3-16,-1-28 4 15,3-22 0-15,1-20 5 16,10-12-23-16,-2-12-17 16,2-1-40-16,-5-9-22 15,-1-33-9-15,-4-17-125 16,-3-12-146-16</inkml:trace>
  <inkml:trace contextRef="#ctx0" brushRef="#br1" timeOffset="105699.74">5160 5182 764 0,'0'0'9'16,"0"0"21"-16,0 0 10 16,0 0-10-16,0 0-22 15,0 0-3-15,-42 72 36 16,42-1 12-16,0 18-12 0,0 11-3 15,0 18 4 1,15 15 2-16,3 15-6 0,2 13-9 16,0 11-7-1,-4 9-8-15,4 17-7 0,-12 13 9 16,6 5-5-16,-5 13 2 16,-3 3-1-16,0 9 10 15,-6 8-9-15,0 9-6 16,-6 5-2-16,-13 6 1 15,-1 2 6-15,-1-3 1 16,4 1-2-16,3 6-6 16,3-1 2-16,0-1-1 15,0-4-5-15,-4-11 4 16,-4-5-4-16,2-6-1 0,-1-7 1 16,-3-17 1-16,2-19-2 15,-1-28-1-15,1-35 1 16,11-34-1-16,3-41 0 15,3-28-10-15,0-24-32 16,-2-14-12-16,-10-46-58 16,-11-52-133-16,-10-51-678 15</inkml:trace>
  <inkml:trace contextRef="#ctx0" brushRef="#br1" timeOffset="107613.91">2650 7674 182 0,'0'0'427'0,"0"0"-325"15,0 0 31-15,0 0-45 16,0 0-1-16,0 0-2 16,24-82-1-16,-24 68-35 15,-8 1-14-15,-19 1-13 0,-9 5-16 16,-4 7 1 0,-7 0 0-16,4 2-5 0,4 25 0 15,-1 16-4-15,6 13 2 16,12 10 0-16,7 4 0 15,12-6-2-15,3-6 1 16,18-9-3-16,24-10-1 16,18-12 4-16,29-16 1 15,12-11 0-15,8 0 0 16,-6-27-55-16,-32-5-129 16,-25 2-214-16</inkml:trace>
  <inkml:trace contextRef="#ctx0" brushRef="#br1" timeOffset="108596.69">2599 8877 675 0,'0'0'113'0,"0"0"-31"16,0 0 9-16,0 0-42 16,0 0-8-16,0 0-17 0,2 32-11 15,-2 24 37-15,7 22 12 16,-3 10-22-16,-2-1-28 15,0-7 2-15,-2-10-12 16,0-15-2-16,0-20 0 16,0-12 2-16,0-15-1 15,0-4-1-15,0-4 6 16,0 0 7-16,0-4 3 16,0-27 13-16,0-13-22 15,0-14-3-15,-17-8-4 16,-3-4 0-16,-3 4 0 15,10 4 1-15,7 9 1 16,0 7-1-16,2 6-1 0,2 8 0 16,0 8 0-1,2 6 1-15,0 6-2 0,0 2 1 16,0 2 0-16,0 4-3 16,6-2 3-16,12 2-6 15,16 0 3-15,8-2 2 16,5 0 1-16,2 1-2 15,-4-2 0-15,-3 1-6 16,1 4-12-16,-10 0-4 16,-6 2-18-16,-8 0-54 15,-7 0-19-15,-10 4-89 16,-2 10-43-16,-2 2-264 0</inkml:trace>
  <inkml:trace contextRef="#ctx0" brushRef="#br1" timeOffset="108766.99">2630 9064 715 0,'0'0'121'15,"0"0"-69"-15,0 0 9 16,0 0-18-16,0 0 25 16,0 0-10-16,127 11-30 15,-73-11-28-15,1 0-15 16,-8-2-129-16,-14 0-257 15</inkml:trace>
  <inkml:trace contextRef="#ctx0" brushRef="#br1" timeOffset="109381.07">2427 10066 526 0,'0'0'103'0,"0"0"9"16,0 0-9-16,0 0-35 16,0 0 6-16,0 0-3 15,9-14 8-15,-9 14-15 16,0 0-26-16,4 8-28 15,8 26-4-15,1 16 22 16,-1 11-5-16,-2 1-9 16,-1-3-10-16,-5-2 0 15,-4-5-2-15,0-8-2 16,0-6-6-16,0-9-30 0,-8-10-31 16,-3-6-55-16,-5-11-3 15,-7-2-67-15,-3-5-98 16</inkml:trace>
  <inkml:trace contextRef="#ctx0" brushRef="#br1" timeOffset="109796.78">2217 10391 666 0,'0'0'181'16,"0"0"-80"-16,0 0-15 16,0 0-56-16,0 0-19 15,0 0 3-15,98-56 3 16,-37 49 6-16,5 2-13 15,15-4-4-15,-1 2-5 0,-6-3 3 16,-12 4-4-16,-21 0 0 16,-18 0 1-16,-9 4-1 15,-7-2 2-15,-7 1 5 16,2-4 6-16,-2-3 22 16,0-7-23-16,0 0-8 15,0-2 3-15,0 4 4 16,-7 1-2-16,1-1 6 15,-1 6 9-15,0 0-4 16,5 3-3-16,0 5 3 16,2 1-2-16,0 0-8 15,0 0-3-15,0 0-6 0,0 1-1 16,0 27-2 0,0 19 2-16,0 11 4 0,4 3 10 15,3 2-8-15,-4-5-3 16,-3-3-3-16,0-4-3 15,0 2-40-15,0-9-63 16,0-10-165-16</inkml:trace>
  <inkml:trace contextRef="#ctx0" brushRef="#br1" timeOffset="110896.61">2639 11482 627 0,'0'0'151'15,"0"0"-36"-15,0 0-33 16,0 0-30-16,0 0-6 16,0 0 4-16,-7-6-13 15,22 4-25-15,17 2 4 16,17-2 21-16,9-5-11 15,7 0-14-15,1-1-9 16,-8 2 2-16,-4-1-5 16,-10 2 1-16,-10 0 0 15,-14 4-2-15,-14-2 1 0,-1 3-12 16,-5 0-15-16,0 0-11 16,0 0 15-16,-22 0-9 15,-5 0-8-15,-2 0 16 16,2 0 13-16,5 0 10 15,7 7 1-15,3-3 1 16,1-2 2-16,7 1-3 16,0-3 16-16,1 0 29 15,3 0 0-15,0 0-13 16,0 3-4-16,0 3-9 16,0 10-13-16,0 12 10 15,0 10 7-15,0 10-10 16,9 4 4-16,6 7-6 15,-3 3-6-15,-1 4-3 16,-3-4 1-16,-4-4 2 0,-4-7-5 16,0-10-1-16,0-9 1 15,0-10 0-15,0-5 1 16,-4-9-1-16,-2-2 2 16,-3-1-1-16,-5-2 0 15,-5-2 0-15,-10-1 1 16,-7 0 1-16,-4 0-2 15,-2 0 6-15,0-9-4 16,-3-4-2-16,3 4-1 16,-4-1 1-16,9 1-1 15,12 4-2-15,8 1 2 16,12 1 0-16,5 1 0 0,0 0-2 16,0 0-8-1,0 2-34-15,3 0-12 0,20 0-116 16,2 0-121-16</inkml:trace>
  <inkml:trace contextRef="#ctx0" brushRef="#br1" timeOffset="112962.26">301 8211 157 0,'0'0'124'0,"0"0"-109"0,0 0-13 15,0 0-2-15,0 0 3 16,0 0 11-16,0 0 23 15,0 0-12-15,0 0 30 16,0 0 12-16,0 0-13 16,0 0-4-16,0 0-9 15,0 0 4-15,0 0-3 16,0 3-9-16,0 0-2 16,0 1-2-16,15 1 13 15,16-2-16-15,14 1 1 16,22-2 3-16,15 3-6 15,18-3-5-15,21 1 1 16,6 4-12-16,3 1-4 0,5 2 5 16,-1 2-3-16,4-3-6 15,9 3 1-15,3-1 3 16,-1-3-2-16,3-2-2 16,-1-1 0-16,3 2 0 15,9 2 1-15,-3 3-1 16,1 3 4-16,-1 4-4 15,-4-4 0-15,2 2-4 16,3 2 5-16,0-5-1 16,-5-2 0-16,-7-4 2 15,0-2 2-15,-1 0-4 16,-1-1 1-16,-1-3 1 0,-3 1-2 16,0-1 0-1,-3-2-1-15,3 2-1 0,-2 0 1 16,-1 1 2-16,3-3 0 15,-3 0-1-15,-4 5 0 16,-2-3 3-16,-5-2-3 16,2 2 0-16,2-2 3 15,-9 2-3-15,5-2-2 16,-4 4 1-16,4-2 1 16,3 1-2-16,4-2 2 15,0 1 0-15,-2 2 0 16,-1 1 0-16,-5 0 2 15,-11-1 0-15,-1 1-2 0,0-2 0 16,-2-3 2-16,2 0-2 16,-3 0 0-16,1 0-3 15,2 0 1-15,7-3 1 16,-3-2 1-16,7 3 1 16,-4 0 1-16,-3 0-2 15,-4 2 0-15,-2-1 0 16,-1 1 1-16,1 0-1 15,2 0-1-15,9 0 1 16,0 0 0-16,-3 0 0 16,-1 0-2-16,1 0 1 15,5 1 0-15,5 3 1 0,-3 1 0 16,0-3-1 0,-4 3 0-16,-7 2 1 0,-4-2-2 15,-12 3 2-15,-3-4 0 16,-7 2-3-16,-5-2 3 15,-10 1 4-15,4-2-4 16,-10 1-12-16,-2 1 0 16,-2-1 1-16,0 1 8 15,-5 0 2-15,-6-1 1 16,-5 0-1-16,-6-3 1 16,-5 3-2-16,-5 1 2 15,6 0 0-15,-3 4 0 16,-1-2-1-16,-3 3-2 15,-12 0 1-15,-9-3-9 16,-8-5-5-16,-5 1-19 0,0 4 13 16,-18 0-14-16,-26 2-61 15,-26-9-202-15</inkml:trace>
  <inkml:trace contextRef="#ctx0" brushRef="#br1" timeOffset="114746.26">1217 9566 566 0,'0'0'20'16,"0"0"3"-16,0 0 24 15,0 0 1-15,0 0-5 16,0 0-6-16,-29-11 0 16,11 11-21-16,-4 0-5 15,3 9-2-15,7-4-2 16,5 1 7-16,4-3-6 16,3-3-6-16,0 0 2 15,0 0 2-15,0 0 8 16,0 0-4-16,0 0 1 15,0 0-9-15,0 0 3 16,-4 5-4-16,-5 2 0 0,-4 4-1 16,-1 3 1-16,-3-2-1 15,-1-3 5-15,-1 0-5 16,-2-1 0-16,-8 0 1 16,-10 4 0-16,-18 0-1 15,-13 0 0-15,-3 0 2 16,4-2-2-16,13-3 0 15,7 0-2-15,9 0 4 16,9-2-2-16,8-3 1 16,15 0-1-16,6-2 5 15,2 0 17-15,0 0-7 16,0 0-2-16,0 0-6 0,2 0-1 16,19 0 1-16,14 0 0 15,11 0 3-15,21 4 1 16,11 0 2-16,20 0-1 15,12 0-2-15,-2 5-2 16,4-2-8-16,-5 1 0 16,9-1-1-16,4-3 1 15,10-3 0-15,8-1 1 16,5 0 0-16,6 0-1 16,3 0 0-16,-1 0 2 15,3-1 2-15,6-3-4 16,-2 4 0-16,0 0 0 15,-3 0-2-15,-11 4 0 16,-1 11 2-16,-6 5 0 16,-6-1-1-16,-2 1 0 0,-2-4 1 15,-3-2 4-15,4 0-4 16,10-6 0-16,5-2 0 16,0-2 2-16,-1-1 1 15,-3-3-6-15,-2 0 4 16,6 0-2-16,0 0 2 15,2 0-1-15,-3 0 2 16,-5 0 1-16,-2 0-2 16,2 0 1-16,-2 5-1 15,6 1 2-15,-1-3-3 0,1 4-1 16,-3-2-1-16,-2 4 0 16,-3-1 3-16,-5 2-5 15,-3-5 6-15,2 2-2 16,-3-3 1-16,1-1 1 15,-7 2-1-15,1-3-1 16,-3 4 1-16,-2 1-2 16,-1-2 1-16,-6 2-5 15,2-2 5-15,0 2 1 16,3-2-1-16,-1 1-7 16,3-3 6-16,-2 0-4 15,4-3 2-15,-1 0 2 16,3 0 1-16,-6 0-1 15,-6 0 1-15,0 0-1 16,-4-3-5-16,3 3 4 0,-3-5 2 16,-2-2-2-16,-1 2-4 15,-10-4 2-15,7 2 4 16,0-1-6-16,-5-2 2 16,5 3-1-16,-7-2-1 15,-2 1 0-15,2 2 4 16,-4 0 1-16,-1-2 1 15,-10-1 0-15,-5 2 0 16,0-1 0-16,1-1 0 16,1 4 1-16,5-1-1 15,4 0 0-15,-4 1 3 16,-3-2-3-16,-8 2-5 0,-14 0 5 16,-9-2 3-16,-3 2 3 15,-11 1 2-15,-1 4-7 16,-5-3 3-16,3 3-4 15,-8 0 0-15,8 0-3 16,-5 0 8-16,5 0-5 16,-8 0 0-16,4 0-6 15,-8 0 6-15,-6 0-3 16,-5 0-5-16,-2 0-15 16,0 0-24-16,-18 0-24 15,-22 0-222-15</inkml:trace>
  <inkml:trace contextRef="#ctx0" brushRef="#br1" timeOffset="116463.11">621 11148 231 0,'0'0'415'0,"0"0"-391"16,0 0 3-16,0 0 21 15,0 0-5-15,0 0-21 16,0-26-4-16,16 26-4 16,15 0 16-16,13 0 11 0,22 0-19 15,11 0 6-15,13 0-2 16,7 5-11-16,9 4 9 16,12 0-7-16,13-3 6 15,14-4 0-15,5-2 0 16,6 0-16-16,6 0-5 15,6-2 0-15,3-7 9 16,7 0-7-16,-2 3 2 16,1 1-4-16,-3 5-4 15,-10 0 1-15,1 0 1 0,-2 3 2 16,-5 11-2 0,-2 4 0-16,-2 2 2 0,9 0 0 15,4-2-1-15,5-2-1 16,9-1 1-16,-5-4 0 15,-5-3-1-15,-1 0 2 16,-8-2 4-16,-8 0 2 16,-11 2-1-16,-8-1 3 15,4 3 0-15,-6-1-7 16,8 4 0-16,-5-2-2 16,-2 4 2-16,-9-1-3 15,-11 0 0-15,-6 0-3 16,-7 0 3-16,-1-1 0 0,0 2 1 15,0 3 1 1,10 2 1-16,2 2-3 0,-4-1 0 16,2-1 4-16,-6-1-1 15,-3-1-3-15,4-2 0 16,-5-4 5-16,-4 2-5 16,4-6 0-16,-2 4-6 15,2-2 5-15,1-2 1 16,8 0 0-16,-6-4 0 15,-3 3-1-15,0-4 2 16,-1 1-2-16,-3-1 2 16,-3 1-1-16,-6-1 1 15,0 4-1-15,-3-3 0 16,-1-1-3-16,6-3 2 0,3 2 0 16,-1 0 1-16,5-2-7 15,-7 4 6-15,2-1-2 16,3 1 2-16,-7 0-8 15,-9 4 6-15,-7-1 0 16,-8 0 3-16,-5-4-1 16,-7 1 0-16,4-4 1 15,3 3 0-15,-2-1 0 16,0 0 1-16,0 0-2 16,0-2 0-16,2 0 1 15,0 0-1-15,-1 0 2 16,1 0-1-16,-4 0 1 15,-5 0-1-15,5 0-1 0,-8-2 1 16,-4 2 0 0,3 0 3-16,-9 0-3 0,-5 0 1 15,-6 0-1-15,-3 0-4 16,7 0 4-16,7 0-1 16,1 0-1-16,3 0 2 15,-1 2 0-15,-6 2-3 16,-4 0 3-16,-7 0 1 15,-8-3 0-15,-8 2-2 16,-6-3-7-16,0 0-47 16,0 0-31-16,-13 0-20 15,-23-8-108-15,-19-2-302 0</inkml:trace>
  <inkml:trace contextRef="#ctx0" brushRef="#br1" timeOffset="117361.67">8136 11239 518 0,'0'0'88'0,"0"0"-36"16,0 0-4-16,0 0-16 15,0 0 2-15,0 0-1 16,0 0-8-16,-15 7-1 15,5 16 18-15,2 9-6 16,1 13-2-16,-5 14 2 16,8 21 2-16,-2 15 3 15,-3 5-2-15,5 7 3 0,-2-3-14 16,2-6-11 0,-2-7-5-16,-3-8-3 0,-5-8-2 15,-1-13-3-15,-1-11-4 16,5-10 1-16,0-12-1 15,6-7 0-15,-4-5 0 16,5-1-1-16,0 0 1 16,-3-4-2-16,2 0-18 15,-4-2-20-15,5 1-36 16,-9-3-33-16,-12-5-111 16,-6-3-301-16</inkml:trace>
  <inkml:trace contextRef="#ctx0" brushRef="#br1" timeOffset="119296.21">417 12997 372 0,'0'0'58'0,"0"0"-56"15,-133-21-2-15,100 13 0 16,8-1 13-16,10 1 58 0,9 1 14 16,6 0-13-16,0 6-5 15,0-1-44-15,-2 0-9 16,-3 2 6-16,-2 0 27 16,3 0-16-16,-1 0 6 15,1 0-17-15,4 0 0 16,0 0-3-16,0 0 1 15,0 0-7-15,0 0 15 16,0 0-11-16,0-2 2 16,0-1-6-16,2 3-7 15,27-2 0-15,21 2 8 16,23 0 22-16,25 0-12 0,26 0 2 16,40 0-3-1,18 0-18-15,23 0 6 0,14 0-1 16,-1 0-7-16,7 0 11 15,-7 0-11-15,-6 0 3 16,-2 0-3-16,-3 5 0 16,-4-1-1-16,-5 1 0 15,-3 0 0-15,-10-1 4 16,4-1-8-16,0 0 8 16,-6-3-2-16,2 0-1 15,-7 0 1-15,-10 2 3 16,-6 1-5-16,-12 0-1 15,-7-1-1-15,-10-2 2 0,-1 0 1 16,2 0-1 0,-3 0 0-16,5 0 2 0,4-5-2 15,-1 0 1-15,6 1-1 16,-3 2 4-16,1 0-4 16,-7 0 0-16,-4 2-3 15,-8-5 3-15,-3 3 0 16,-1 1 2-16,-4 1-2 15,-7 0 0-15,-2 0 0 16,5 0 8-16,-8 0-7 16,-6 0 0-16,10 0-1 15,-8 0 0-15,9 0 3 16,2 1-2-16,-8 6 2 16,-3-3-3-16,-4-1-1 0,-7 2 1 15,-2-3-1-15,-2-1 2 16,0 2-1-16,-5-3 0 15,-2 2 1-15,2-2-1 16,-2 0 2-16,-7 0-2 16,3 0 4-16,-5 2-4 15,2 0-1-15,1-2 1 16,-3 3 0-16,0-3 0 16,1 0 0-16,1 3 3 15,6-3-1-15,2 0-2 16,-3 0 1-16,-5 0-4 15,-7 0 6-15,-1 0-5 16,-5 0 5-16,2 0-3 0,7 0 4 16,-1 0-1-16,6 0-3 15,-1 0 0-15,-4 0 0 16,-7 0 1-16,-2 0 0 16,-2 0-1-16,0 0 3 15,-2 0-1-15,-8 2-2 16,-3 0 2-16,-5 2-1 15,-1-2-1-15,-1 2 0 16,7-2 2-16,5 2-1 16,4-2-1-16,-1 2 1 15,4 0-1-15,-10 0 0 16,-5 0 0-16,-9 0 0 0,-4-3-1 16,-9 2 1-16,4-1 0 15,-4 0 1-15,5-2-1 16,4 2 0-16,2 1 2 15,4 0-1-15,-2-1 1 16,-6 0-2-16,-6 0 0 16,-5-2 3-16,-7 0 6 15,-5 0-5-15,0 0-1 16,-2 0-2-16,0 0 1 16,0 0 1-16,0 0-6 15,0 2 3-15,0-2-3 16,0 0-16-16,0 0-23 15,-4 3-78-15,-17-3-57 16,2 5-246-16</inkml:trace>
  <inkml:trace contextRef="#ctx0" brushRef="#br1" timeOffset="119387.34">11346 13087 813 0,'0'0'0'0,"0"0"-2"16,0 0-513-16</inkml:trace>
  <inkml:trace contextRef="#ctx0" brushRef="#br1" timeOffset="134260.88">6631 7790 67 0,'0'0'125'0,"0"0"-24"15,0 0 7-15,0 0-4 16,0 0-22-16,0 0-12 16,0 0 7-16,18-38 2 15,-16 35-2-15,-2 3-20 16,2 0-7-16,-2 0 1 15,0 0-1-15,0 0-11 16,0 5-19-16,5 29-12 16,-5 18 24-16,0 12 0 15,0 4-26-15,-5-5 3 16,-10-8-8-16,-3-9-2 16,1-14 2-16,5-15-4 15,6-7-2-15,3-8 5 16,3-2 10-16,0 0-9 15,0-12 11-15,0-16-12 0,0-5 1 16,11-1-1-16,12 8 0 16,6 3 0-16,2 7-2 15,2 6 2-15,11 8-2 16,-1 2 2-16,9 0 1 16,-4 0-1-16,2 0-2 15,-10 2-1-15,-7 0-17 16,-6-2-17-16,-9 0 4 15,-7 0 0-15,-5 0 23 16,-6-2 10-16,0-13 1 0,0-2 1 16,0 1 3-1,-4-4-1-15,-9 0-1 0,-1 1 7 16,1 1-6-16,1 5 1 16,6 3 14-16,2 6 0 15,-1-1 4-15,5 5-6 16,0 0-8-16,0 0 3 15,-2 0-12-15,0 27 0 16,0 13 11-16,0 12-9 16,2 3 7-16,-6 6-5 15,6-5 3-15,-4-8-7 16,0-7-2-16,-3-14 1 16,3-9-13-16,0-5-30 15,-4-8-143-15,0-5-195 16</inkml:trace>
  <inkml:trace contextRef="#ctx0" brushRef="#br1" timeOffset="135029.21">6585 8891 592 0,'0'0'161'15,"0"0"-40"-15,0 0-28 16,0 0-25-16,0 0 8 16,0 0-35-16,0 10-13 15,-14 21-21-15,3 1 8 16,4-1-14-16,5-1-1 15,2-5 0-15,0-6 3 16,0-5-3-16,0-5 0 16,2-4-1-16,11-3 1 15,12-2 0-15,2 0 6 0,2 0-5 16,2 0 1-16,-4 0 5 16,-2 0-7-16,-4 9 0 15,0 7 5-15,-7 2-2 16,-6 6 0-16,-8 4 0 15,0 2-1-15,0 0 8 16,-16 0-2-16,-9-4-4 16,-3-4 4-16,-6-3-6 15,-4-7 6-15,3-3-8 16,-5-3 1-16,-1-3-4 16,6-3 3-16,-1 0-8 15,3-16-37-15,8-10-52 16,12-6-30-16,13-3-90 0,0 1-151 15</inkml:trace>
  <inkml:trace contextRef="#ctx0" brushRef="#br1" timeOffset="135249.56">6571 8947 764 0,'0'0'203'15,"0"0"-122"-15,0 0 17 16,0 0-49-16,0 0-29 16,0 0-8-16,34-8-6 0,19 6 4 15,19-3 2-15,5-6-12 16,2 1 0-16,-8 2 0 16,-13 0-38-16,-16 6-128 15,-20 2-174-15</inkml:trace>
  <inkml:trace contextRef="#ctx0" brushRef="#br1" timeOffset="136045.79">6564 10435 664 0,'0'0'88'15,"0"0"4"-15,0 0-30 16,0 0-12-16,0 0 8 0,0 0-17 15,-2 55 11 1,-9-11-10-16,3-3-17 0,0-1-11 16,6-7 0-16,2-7 4 15,0-11-14-15,0-6 5 16,0-4-9-16,4-2 3 16,12-3-3-16,11 0 2 15,9 0-2-15,6 0 0 16,1 0 8-16,-1-3-8 15,-5 3 0-15,-3 0-5 16,-10 5 5-16,-1 13-1 16,-12 5 1-16,-9 4 4 0,-2 4-4 15,0 4-5-15,-24 0 5 16,-12-3 0-16,-6-2 0 16,-5-5 3-16,-11-3-3 15,5-5-2-15,-8-9-14 16,3-8-28-16,9 0-23 15,3-21-34-15,12-16-33 16,18-16-157-16</inkml:trace>
  <inkml:trace contextRef="#ctx0" brushRef="#br1" timeOffset="136241.15">6580 10465 618 0,'0'0'242'15,"0"0"-157"-15,0 0-23 0,0 0-18 16,0 0-4-16,0 0-8 16,73-10 6-16,-17 6-4 15,9-3-18-15,7 4-16 16,3 3-3-16,0 0-60 16,-3 0-70-16,-14 12-216 15</inkml:trace>
  <inkml:trace contextRef="#ctx0" brushRef="#br1" timeOffset="137212.79">6466 11883 600 0,'0'0'116'16,"0"0"-24"-16,0 0-23 15,0 0-19-15,0 0-4 16,0 0-4-16,0 2-9 16,0-2-14-16,5 0-2 15,9-4-16-15,9-8 3 16,6 3 5-16,10-2-6 16,-6 8 8-16,-4 3-10 15,0 0-1-15,-9 14 0 0,-6 17 2 16,-10 8 6-16,-4 2-8 15,0 3 0-15,-23-4 0 16,-6-6 0-16,0-6-1 16,0-9-2-16,12-9 3 15,3-5 2-15,10-2 3 16,2-3-1-16,2 0 6 16,0 0-1-16,0 0-6 15,8-13-2-15,17-2-1 16,4 4-1-16,4 6 1 15,8 5 0-15,-3 0 1 16,-3 4 1-16,-1 18 5 16,-10 5-7-16,-1 4 1 15,-12 1-1-15,-11 0 1 0,0-2 1 16,-7 0 1 0,-24-6-3-16,-12-2 11 0,-5-6-9 15,-10-8 6-15,-3-8 5 16,-1 0 14-16,0 0-12 15,4-20-14-15,4-4-2 16,12-2-6-16,9 4-6 16,8-1-32-16,13 8-9 15,8-1-62-15,4 0-232 16</inkml:trace>
  <inkml:trace contextRef="#ctx0" brushRef="#br1" timeOffset="138812.41">9402 7664 532 0,'0'0'111'0,"0"0"-17"15,0 0 0-15,0 0-9 16,0 0-19-16,0 0-16 15,0 0-2-15,0 0-2 16,0 2-1-16,0 15 0 16,0 12-13-16,0 5-12 15,0 2 2-15,-2 6-15 16,0-3-4-16,0 1-1 16,-1-3 2-16,1-5-4 15,2-7 0-15,0-5-1 0,0-10-2 16,0-5-16-16,0-2-14 15,0-3-32-15,0-3-35 16,0-18-38-16,0-9-242 16</inkml:trace>
  <inkml:trace contextRef="#ctx0" brushRef="#br1" timeOffset="139134.96">9663 7882 763 0,'0'0'109'0,"0"0"-63"16,0 0-8-16,0 0-2 16,0 0-10-16,0 0-20 15,2 0 0-15,-2 0 4 16,0 0-6-16,5-4-1 15,-1 0 2-15,9-2 3 16,1-4 31-16,-5-4-5 16,-3-3-12-16,1 2-4 15,-5 1-18-15,-2 9 7 16,0 2-7-16,0 3-7 16,0 0-43-16,-9 0-46 15,3 6-25-15,-3 12-128 16,4-2-205-16</inkml:trace>
  <inkml:trace contextRef="#ctx0" brushRef="#br1" timeOffset="139812.1">10082 7726 78 0,'0'0'144'0,"0"0"-27"15,0 0 16-15,0 0-19 16,0 0-13-16,0 0 17 0,0-11-20 15,0 11-24-15,0 0-13 16,-9 0-21-16,5 7-6 16,-8 13-7-16,-1 4-16 15,9 5-7-15,2-2-4 16,2 0 3-16,0-2-3 16,4-4 0-16,13-8 0 15,6-3-3-15,6-5 1 16,4-5-2-16,3 0 4 15,-3-19 2-15,-2-7 1 16,-4-2 0-16,-11-2-2 16,-1 0 5-16,-9-2-3 0,-6 2 3 15,0-2 4 1,-21 0-7-16,-10 6-3 0,-2 3 3 16,-5 14-3-16,-3 7 0 15,6 2-18-15,-1 4-26 16,12 19-6-16,5 6 0 15,6 1-39-15,13 2-59 16,0-2-54-16,0-4-177 16</inkml:trace>
  <inkml:trace contextRef="#ctx0" brushRef="#br1" timeOffset="140228.78">10657 7608 595 0,'0'0'108'0,"0"0"-27"16,0 0 15-16,0 0-12 16,0 0-11-16,0 0-20 15,-58-11-23-15,47 28-12 16,5 7-1-16,-2 6-8 15,8 2-5-15,0 4 3 16,0-2-7-16,25 0 0 0,0-6-6 16,6-6 6-1,2-9-1-15,3-10 1 0,-1-3 3 16,8-2-3 0,-5-22 0-16,-3-8 1 0,1-6 10 15,-16-1-8-15,-9-5 4 16,-11 3-1-16,-2-1 10 15,-29 1 3-15,-9 7-8 16,-6 12-2-16,-4 14-9 16,-1 8-3-16,-3 0-3 15,3 30-40-15,8 11-77 16,1 5-38-16,13 0-271 16</inkml:trace>
  <inkml:trace contextRef="#ctx0" brushRef="#br1" timeOffset="141023.17">9438 9101 593 0,'0'0'153'0,"0"0"-43"15,0 0-31-15,0 0-17 16,0 0 10-16,0 0-16 15,0 0-9-15,-4 68-9 16,-3-23-7-16,4-1-13 16,1 0-4-16,2-4-3 15,0-5-8-15,0-6-3 16,0-7 0-16,0-7 0 16,0-5-1-16,0-6-22 15,2-3-41-15,3-1-47 16,8 0-8-16,8 0-92 0,0-15-163 15</inkml:trace>
  <inkml:trace contextRef="#ctx0" brushRef="#br1" timeOffset="141293.6">9735 9358 813 0,'0'0'108'0,"0"0"-48"15,0 0-13-15,0 0 0 16,0 0 7-16,0 0-21 16,-12 44-11-16,12-40-11 0,0-4-4 15,0 0-7-15,0 0 0 16,0 0 5-16,0-7-2 16,7-15 7-16,-2-1-9 15,-5 5 6-15,0 4-7 16,0 4-8-16,-19 5-61 15,-1 5-54-15,3 0-97 16,1 0-319-16</inkml:trace>
  <inkml:trace contextRef="#ctx0" brushRef="#br1" timeOffset="141782.46">9930 9138 110 0,'0'0'638'0,"0"0"-573"15,0 0 6-15,0 0-3 16,0 0-26-16,0 0-20 15,-15-16-9-15,15 16-12 16,15 0-1-16,14 0 4 16,11 0 9-16,5 0-3 15,-3 0-9-15,3 0-1 0,-3 0 2 16,-6 0-1-16,-9 0-1 16,-9 0 0-16,-12 0 1 15,1 0 3-15,-7 0 0 16,0 0 4-16,0 0 14 15,0 0 25-15,0 0 5 16,0 0-18-16,0 4-25 16,-9 24-6-16,-5 12 6 15,-1 10-9-15,2 2 1 16,-1 3-1-16,6-6 0 0,-4-5 2 16,1-7-5-1,-2-7-19-15,8-12-48 16,3-6-24-16,2-9-17 0,0-3-132 15,-7-3-119-15</inkml:trace>
  <inkml:trace contextRef="#ctx0" brushRef="#br1" timeOffset="141960.72">10011 9372 606 0,'0'0'251'0,"0"0"-183"16,0 0-31-16,0 0-24 15,0 0-8-15,0 0-3 16,83-9 8-16,-28 2-8 16,5 2-2-16,10-4-1 0,-4 3-104 15,1-2-97-15,-11 2-90 16</inkml:trace>
  <inkml:trace contextRef="#ctx0" brushRef="#br1" timeOffset="142495.51">10697 9319 688 0,'0'0'112'16,"0"0"-51"-16,0 0-2 15,0 0-8-15,0 0-7 16,0 0-25-16,16-51 1 0,-14 30-1 15,-2-8-5-15,0 0-2 16,0 0 0-16,-6 0-2 16,-15 8-2-16,-1 7-2 15,-2 5 13-15,-3 9-9 16,0 0-9-16,-4 0-1 16,4 19 2-16,5 1-2 15,9 2 0-15,5 2-3 16,8 2-10-16,0 2 6 15,12 0 3-15,17 0 4 16,4-3-1-16,9 4-2 16,6 0-3-16,-4-2 4 0,-1-1-1 15,-8 4 0-15,-8-2 1 16,-12-1 1-16,-13-1-2 16,-2-4 1-16,-6 0-30 15,-30-5 19-15,-6-2-11 16,-3-5 13-16,3-10 7 15,11 0 4-15,4-10 10 16,11-20 11-16,5-10-4 16,11-6-13-16,0 0-2 15,23 0 2-15,15 5-2 16,8 9-4-16,3 8-1 16,1 8-16-16,-6 6-32 15,-11 8-187-15</inkml:trace>
  <inkml:trace contextRef="#ctx0" brushRef="#br1" timeOffset="143370.93">9449 10592 562 0,'0'0'128'0,"0"0"-35"16,0 0 3-16,0 0-39 16,0 0-11-16,0 0-8 15,-7-5-5-15,7 5-10 16,0 14-10-16,0 23 13 16,0 11 12-16,0 6-2 15,0 2-16-15,0-4-5 16,0-3-2-16,0-11-12 0,0-9 1 15,0-7 5-15,0-7-7 16,0-8 0-16,0-4 0 16,0-3 0-16,0 0-3 15,0 0-9-15,0 0-13 16,0-8-45-16,0-10-37 16,0 0-58-16,0 1-92 15,0 6-309-15</inkml:trace>
  <inkml:trace contextRef="#ctx0" brushRef="#br1" timeOffset="143687.51">9758 10846 727 0,'0'0'161'0,"0"0"-101"16,0 0-17-16,0 0-3 16,0 0 22-16,0 0-10 15,-17 22-25-15,17-19-6 16,0-3-17-16,0 0 1 16,0 0-2-16,0 0 1 15,0-8 1-15,11-9 8 16,-7-1-6-16,-2 2-1 0,-2 6-4 15,0 4-4-15,-6 3-41 16,-9 3-80-16,-1 0-62 16,3 0-251-16</inkml:trace>
  <inkml:trace contextRef="#ctx0" brushRef="#br1" timeOffset="144111.2">10059 10715 742 0,'0'0'98'0,"0"0"-38"16,0 0 2-16,0 0-2 16,0 0-9-16,0 0-15 15,-10-15-9-15,5 15-7 16,5 1-20-16,0 20 9 15,0 11-4-15,0 4-5 16,5-2 7-16,5 2-7 16,9-8-3-16,-1-6 3 15,1-10 0-15,2-6-3 16,1-6 3-16,7 0 3 16,0-14-2-16,5-18 9 0,-5-4-4 15,-6-3 6-15,-2 0-3 16,-15-3-5-16,-6 0 17 15,-2 3-10-15,-25 12-4 16,-13 8-7-16,-4 17-5 16,-1 2 3-16,1 9-11 15,11 18-36-15,10 8-59 16,11 3 0-16,12-2-107 16,0-6-193-16</inkml:trace>
  <inkml:trace contextRef="#ctx0" brushRef="#br1" timeOffset="144527.9">10646 10662 752 0,'0'0'100'15,"0"0"-21"-15,0 0-17 16,0 0-12-16,0 0-15 16,0 0-10-16,-87 22-10 15,85 4-13-15,0 6 7 16,2 2-9-16,0 4 3 16,4-4-2-16,11-4-1 0,8-4 0 15,2-8 0-15,-1-8 0 16,5-10 0-16,5 0 4 15,-1-15-3-15,-4-14 5 16,-2-8 3-16,-10 0 7 16,-3-3 1-16,-14-2 2 15,0-1 5-15,-6 2-5 16,-23 3-13-16,-6 8-6 16,-2 10-1-16,-1 13-12 15,0 7-36-15,7 2-52 16,0 28-35-16,0 7-279 15</inkml:trace>
  <inkml:trace contextRef="#ctx0" brushRef="#br1" timeOffset="145320.25">9326 12122 693 0,'0'0'143'0,"0"0"-47"16,0 0-34-16,0 0-10 16,0 0 6-16,0 0 2 15,0 138-28-15,0-78-4 16,0 5-9-16,0-7-3 16,0-4-15-16,0-13 10 15,2-6-9-15,3-12 3 16,-5-6-4-16,0-8-2 15,0-2 0-15,3-5-5 16,-3-2-25-16,0 0-29 16,2-2-52-16,4-18-82 15,3-2-283-15</inkml:trace>
  <inkml:trace contextRef="#ctx0" brushRef="#br1" timeOffset="145597.73">9607 12506 764 0,'0'0'135'0,"0"0"-86"16,0 0 5-16,0 0-30 0,0 0 3 16,0 0 7-1,-9 0-3-15,9 0-21 0,0 0-6 16,0 0-3-16,7-9 8 15,11-8 6-15,-5-1 5 16,1-1-11-16,-12 2-1 16,-2 3-3-16,0 4 1 15,-9 5-6-15,-11 5-76 16,-5 0-68-16,6 9-195 16</inkml:trace>
  <inkml:trace contextRef="#ctx0" brushRef="#br1" timeOffset="146260.88">10051 12279 366 0,'0'0'153'16,"0"0"-57"-16,0 0 22 16,0 0-8-16,0 0-23 15,0 0-12-15,0-19 13 16,0 19-14-16,-11 0-36 15,-7 4-17-15,-7 20-11 16,1 10-5-16,6 8 0 0,2 8-3 16,7 0-2-1,9 1 2-15,0-7-2 0,9-7 0 16,18-12-6 0,4-9 1-16,2-12-12 0,10-4 1 15,-1-8 7-15,1-20 8 16,-5-11 2-16,-7-1-1 15,-14-3 5-15,-9-1-3 16,-8-5 11-16,-10-1 12 16,-25 3-10-16,-5 6-10 15,-5 11-2-15,3 12-2 16,6 10-1-16,3 8-19 16,8 0-21-16,9 13-61 15,12 16-28-15,4 3-108 0,0-2-202 16</inkml:trace>
  <inkml:trace contextRef="#ctx0" brushRef="#br1" timeOffset="146694.68">10617 12216 256 0,'0'0'580'0,"0"0"-507"16,0 0 5-16,0 0-12 0,0 0 10 15,0 0-24-15,-2-20-30 16,-5 24-20-16,-2 22 3 16,0 6-5-16,5 10 4 15,4 2 1-15,0 2-5 16,0 0 0-16,2-6 0 15,18-5 0-15,0-9 0 16,9-8 0-16,2-12-9 16,9-6 5-16,3 0 4 15,-3-18 2-15,-7-10 3 16,-4-2-2-16,-6-7 19 16,-15-1 3-16,-3-1-5 0,-5-4-9 15,-7 5-5-15,-22 2-3 16,-11 8-6-16,3 10-1 15,-4 10-4-15,3 8-24 16,1 0-38-16,1 24-133 16,0 4-208-16</inkml:trace>
  <inkml:trace contextRef="#ctx0" brushRef="#br1" timeOffset="175685.66">4028 13934 753 0,'0'0'86'16,"0"0"-41"-16,0 0 21 15,0 0-42-15,0 0 0 16,0 0 7-16,115 23-1 16,-74-20-14-16,-1-1-5 0,-1-2 0 15,2 0-8-15,-5 0-3 16,-1-7 0-16,-6-7-6 15,-4 9-41-15,-12 5-54 16,-11 0-80-16,-2 0-70 16,-13 19-263-16</inkml:trace>
  <inkml:trace contextRef="#ctx0" brushRef="#br1" timeOffset="175894.99">4267 14061 558 0,'0'0'135'0,"0"0"-48"0,0 0 5 16,0 0-37 0,0 0-5-16,21 132-7 0,-5-86-11 15,-7-4 3-15,-3-4-19 16,-1-6-16-16,-5-11 0 16,3-11 0-16,-1-6-22 15,0-4-53-15,5 0-40 16,-1-22-92-16,3-10-80 15</inkml:trace>
  <inkml:trace contextRef="#ctx0" brushRef="#br1" timeOffset="176159.41">4398 14195 436 0,'0'0'150'0,"0"0"-28"16,0 0-17-16,0 0-36 0,15 121-18 15,-3-92-13-15,3-7 1 16,-1-6 5-16,1-8-20 15,1-6-9-15,-3-2-5 16,3 0 9-16,-1-21 15 16,-1-9-9-16,-8-3-7 15,-6 1 3-15,0 4-7 16,0 5-3-16,-18 6-4 16,-3 8-7-16,-8 9-4 15,-3 0 1-15,8 0-38 16,-1 17-76-16,12 7-17 15,3-7-130-15</inkml:trace>
  <inkml:trace contextRef="#ctx0" brushRef="#br1" timeOffset="176398.86">4649 13994 742 0,'0'0'155'0,"0"0"-90"16,0 0 6-16,0 0-35 16,0 0-15-16,0 0 4 15,0 95 2-15,0-55 13 16,14-1-18-16,-7 2-17 16,-3-5-4-16,-2-4-1 0,-2-4-1 15,0-5-59 1,0-8-71-16,0-8-103 0,-13-7-213 15</inkml:trace>
  <inkml:trace contextRef="#ctx0" brushRef="#br1" timeOffset="177079.09">4543 14221 572 0,'0'0'157'16,"0"0"-43"-16,0 0-35 15,0 0-49-15,0 0 3 16,0 0 3-16,77 17-14 15,-34-14-21-15,6-3 7 0,2 0-8 16,-4-10 0 0,0-12-4-16,-12 0-9 0,-1 0-4 15,-12-1 6-15,-13 8 0 16,-7 1 11-16,-2 4 6 16,0 3 26-16,-11 7 10 15,-9 0-1-15,-4 0-25 16,-5 17-12-16,4 11 3 15,3 4 2-15,7 4-6 16,9-6 4-16,6-6-3 16,0-3-2-16,0-9-2 15,6-7-3-15,7-5 3 16,2 0 3-16,7-2 5 0,1-20 4 16,4-6-5-1,-5-4 7-15,-2 2-4 0,-6 2-4 16,-6 8-5-16,-3 10 1 15,-3 3-1-15,-2 7-2 16,0 0-1-16,0 0-1 16,0 9-12-16,0 11 15 15,0 2 0-15,4 0-4 16,6-5-2-16,5-4-8 16,3-9-2-16,1-4 3 15,4 0 5-15,2-22 3 16,-1-14-2-16,1-6 7 15,-3-8 10-15,-2-3-9 16,-5-1 2-16,-3 0-2 16,-8 4 5-16,-4 12-1 0,0 16 2 15,0 12-3-15,0 10 12 16,0 12-13-16,-13 26 4 16,-1 20-1-16,-1 12-6 15,8 1 1-15,7-3 2 16,0-8-1-16,0-10-1 15,9-5 1-15,2-14-1 16,2-9-1-16,-1-12 0 16,1-8-48-16,1-2-114 15,1-12-349-15</inkml:trace>
  <inkml:trace contextRef="#ctx0" brushRef="#br1" timeOffset="177763.44">5361 14033 800 0,'0'0'143'0,"0"0"-48"16,0 0-2-16,0 0-46 16,0 0-18-16,0 0-22 15,4 0-2-15,25 1 10 16,3 6 9-16,3-5-21 16,-2-2 5-16,3 0-6 15,-5 0-2-15,0 0 1 16,-6-9 0-16,-5 0-1 15,-9 2-2-15,-2 2-9 16,-7 0 1-16,-2 1 2 16,0-1 5-16,0-5 2 15,-9-4-3-15,-4 1-4 16,-5-1-4-16,3 0 4 16,-3 4 0-16,3 0 5 15,-1 2 1-15,5 2 2 0,1 2 1 16,4 3 11-16,-1-2 10 15,5 1-3-15,2 0 2 16,0 2-2-16,0 0-8 16,0 0-10-16,0 0-1 15,0 0-4-15,15 4 4 16,8 13 0-16,-1 0 3 16,7-2 9-16,-4 2-9 15,-1-3-1-15,-4 1 1 16,1-3-3-16,-6 0 1 15,-7-2 0-15,2-1-1 16,-10 4-2-16,0 5 2 0,0 0 4 16,-7 10 1-16,-13 2-3 15,-7-2 3-15,0 2-5 16,-2-4 0-16,0-4-2 16,2-7-14-16,6-6-21 15,5-9-33-15,7 0-105 16,5-14-230-16</inkml:trace>
  <inkml:trace contextRef="#ctx0" brushRef="#br1" timeOffset="180410.91">6424 13680 145 0,'0'0'466'0,"0"0"-354"16,0 0 67-16,0 0-95 15,0 0 3-15,0 0-2 16,0 0-30-16,-5-5-14 15,5 5-8-15,0 0-11 0,0 0-4 16,0 25-16 0,0 13 10-16,0 6 3 0,12 6-8 15,-4-2-5-15,1-4 2 16,-4-4-4-16,0-7 0 16,-5-9-1-16,2-11-4 15,-2-9-18-15,0-4-24 16,2 0-9-16,0-8-70 15,0-21-103-15,3-14-249 16</inkml:trace>
  <inkml:trace contextRef="#ctx0" brushRef="#br1" timeOffset="180909.79">6647 13646 93 0,'0'0'710'15,"0"0"-611"-15,0 0-5 16,0 0-19-16,0 0-26 16,0 0-19-16,-47 1-4 15,34-2-4-15,-3-7-3 16,7 1-1-16,0 3-2 16,9 3-11-16,0-1 11 15,0 2-13-15,0 0-3 16,0 0-2-16,5 0-4 0,22 0 0 15,8 0 6 1,3 0 0-16,0 0-1 0,-2 0-4 16,-5-2-9-1,-4-11 1-15,-10 1 9 0,-3-2 4 16,-10 4 1-16,1 1 1 16,-5 4 4-16,0 0 1 15,0 2 9-15,0 1 3 16,0 2-4-16,0 0-3 15,-5 0 0-15,3 10-10 16,-4 18 1-16,-2 11-1 16,6 1 0-16,2-1-2 15,0 3 2-15,0-3-4 16,0 0 4-16,0-6 0 16,0-5-2-16,0-8-7 0,0-5-21 15,0-7-21-15,0-7-48 16,0-1-80-16,0 0-89 15,-6-6-311-15</inkml:trace>
  <inkml:trace contextRef="#ctx0" brushRef="#br1" timeOffset="181560.85">6631 13883 586 0,'0'0'197'0,"0"0"-64"15,0 0-30-15,0 0-51 16,0 0-23-16,0 0-22 15,45-39 14-15,-5 20-3 0,-3 4-14 16,6-4-4 0,-1 4-24-16,-3-3-64 0,-6 0 3 15,-9 2-17-15,-8 1 40 16,-7 7 29-16,-9 3 33 16,0 5 7-16,0-2 66 15,0-1 12-15,-2 3-34 16,-5 0 1-16,5 0-2 15,0 0-7-15,2 0-18 16,0 7 0-16,0 13-4 16,0 4 2-16,0 0-15 15,11 1 1-15,0 0 4 16,2-4-8-16,-2-2-1 0,-7-9-3 16,4-4-1-1,-6-4 0-15,2-2 0 0,3 0-3 16,1-16 6-16,4-12-1 15,-3 0 1-15,-1 5-2 16,0 2 7-16,-4 10-7 16,-2 8-1-16,-2 1-1 15,5 2-3-15,-1 0 4 16,5 5-5-16,7 14 4 16,2 1 2-16,-1 2 1 15,6-2-2-15,-3-2 0 16,-3-6-2-16,2-6 0 15,-4-4 2-15,-1-2-2 16,-1 0 2-16,-3-12 6 0,2-12-4 16,-5-1 1-1,-5-6-3-15,-2 1 5 0,0 0-3 16,0 0 5-16,-7 4 4 16,-9 6 4-16,-1 8-15 15,-1 8 0-15,-2 4-3 16,2 0-2-16,0 0-1 15,3 0-45-15,1 11-69 16,5 6-99-16,5-4-243 16</inkml:trace>
  <inkml:trace contextRef="#ctx0" brushRef="#br1" timeOffset="182426.34">7287 13721 575 0,'0'0'88'0,"0"0"-5"15,0 0 6-15,0 0-47 0,0 0-16 16,0 0-1 0,53 12 3-16,-40-15 13 0,3-11 1 15,-7-6-5-15,-5-1-11 16,3 1-1-16,-7-2-13 16,0 4 1-16,0 0 4 15,0 6-10-15,0 7 14 16,-7 3 1-16,1 2-11 15,-7 0-9-15,1 14 3 16,1 6-5-16,5 6 1 16,4 4 0-16,2-2-1 15,0 0 0-15,0-2 0 0,15-6-1 16,3-2 0 0,-1-6 1-16,8-7 0 15,0-5 0-15,2 0-1 0,-6 0-6 16,2-17 7-16,-5-5 0 15,-5-4 0-15,-7 0 2 16,4-4-1-16,-8 1 5 16,-2 5-6-16,0 8 2 15,0 6 1-15,0 6 0 16,-12 4 1-16,-3 0-3 16,1 8 5-16,-1 16-6 15,1 5 2-15,10 0-4 16,4 1 4-16,0-5-4 15,0-4-1-15,4-2-1 16,15-5 0-16,1-6-12 0,-1-8-1 16,4 0-9-16,-3-6-10 15,5-17 2-15,-3-9 8 16,-4-1 16-16,0-8 3 16,-3-5 7-16,-4-3 1 15,-1-4-1-15,-6 4 0 16,-4 3 4-16,0 13 6 15,0 7 21-15,-9 13 20 16,-5 10-11-16,8 3-11 16,-5 0-17-16,-1 12-4 15,8 13 1-15,2 13-3 16,2 1-6-16,0 3 3 16,4 4-2-16,10-2 0 0,3 1-1 15,-3-7 0-15,-1-6-2 16,-4-8-17-16,-3-6-36 15,0-10-105-15,-2-8-117 16,2 0-393-16</inkml:trace>
  <inkml:trace contextRef="#ctx0" brushRef="#br1" timeOffset="182910.11">7855 13409 859 0,'0'0'135'0,"0"0"-28"16,0 0-32-16,0 0-34 16,0 0-17-16,-78 134-7 15,55-97-6-15,10-2 0 16,-3-4-10-16,12-5 1 16,0-7-4-16,-1-5 1 15,5-1 1-15,0-5-2 16,7-2 1-16,11-3 1 15,7 0 0-15,2-3 0 16,6 0-2-16,0-3-2 16,5-11 2-16,-5-6-2 15,3 1 3-15,-9-5-1 16,-5 2 1-16,-7 0-2 16,-3 0 3-16,-10 1 3 15,-2 5 0-15,0 7 1 0,-14 2-2 16,-5 7-2-16,-6 0 0 15,-2 8 5-15,14 6 4 16,4 3-9-16,9-6-3 16,0 1 1-16,2 2 2 15,18-3-2-15,7 3 4 16,0-4-1-16,2 3-1 16,-4 6-5-16,-6-1 5 15,-5 3 0-15,-14 2 0 16,0 3-5-16,-18-3-67 15,-22 4-101-15,-7-5-243 16</inkml:trace>
  <inkml:trace contextRef="#ctx0" brushRef="#br1" timeOffset="183289.74">7841 12010 248 0,'0'0'91'0,"0"0"-28"16,0 0 21-16,0 0-19 15,0 0-39-15,0 0-7 16,70-69-7-16,-63 67-11 15,-1 0-1-15,-4 2-39 0,7 0-227 16</inkml:trace>
  <inkml:trace contextRef="#ctx0" brushRef="#br1" timeOffset="184025.94">8123 11780 526 0,'0'0'134'0,"0"0"-46"16,0 0 24-16,0 0-59 16,0 0-8-16,0 0 28 15,-2 71-1-15,2-37-7 0,0 6-19 16,0 6-5-16,6 8-7 15,5 8-5-15,3 13 3 16,-3 13-15-16,2 13 1 16,1 6-6-16,-1 6-9 15,-2-4 0-15,2-2 0 16,-2-3-2-16,-3-3 0 16,-2 1-1-16,-6 4 3 15,0 6-2-15,0 1 3 16,0-4-3-16,0-10-1 0,0-2-4 15,0-5 4 1,0 2 5-16,0 1-5 0,0-5-1 16,0-6 1-1,0-4-4-15,0-3 4 0,0-6-1 16,0 4 0-16,0-5-1 16,0 0 1-16,0-4-1 15,0 1-1-15,0-7-5 16,0-2 2-16,-2-1 6 15,-2-8-9-15,-2-3 8 16,6-8 1-16,-2-3-3 16,0-6 1-16,-2 1 1 15,-1-3 1-15,5-4-3 16,0-4-7-16,0-9 8 0,0-2 0 16,0-6 0-16,0-2-1 15,0 0-5-15,0 0 4 16,0 2-6-16,0 2 10 15,0 0-7-15,0-4-2 16,0 4 5-16,0-4 0 16,0 0-5-16,0 0 7 15,0 0 1-15,0 0-22 16,0 0-6-16,0 0-13 16,0 0-13-16,0 0-14 15,0 0-2-15,0 0-28 16,-4-4-97-16,-5-11-358 15</inkml:trace>
  <inkml:trace contextRef="#ctx0" brushRef="#br1" timeOffset="185725.75">10 14811 848 0,'0'0'14'0,"0"0"48"0,0 0 3 16,0 0-33-16,0 0-24 16,0 0-7-16,0 5-1 15,0 5 12-15,0 7 13 16,0-3 2-16,0-2 1 15,0 2-7-15,0-5-1 16,0 0 1-16,0-1-14 16,29-2-2-16,32 0 8 15,21-2-6-15,12-4-2 16,11 2-1-16,12-2 1 16,26 0-4-16,11 3 11 15,4-3-12-15,8 0 1 16,-8 0-1-16,2 0 3 15,3 0-3-15,0 0 0 16,-3 0 3-16,-3 9-5 16,-1 7 6-16,0 4-3 0,2 2 2 15,2 1-6-15,-4 3 8 16,1-6-7-16,-6 0 4 16,7-5-2-16,5 1 1 15,9-6-1-15,4-1 0 16,9-1 0-16,13-7 7 15,3 8-6-15,6-4-1 16,3-5 0-16,-1 4 3 16,2-4-3-16,9 0 0 15,-2 0 2-15,7 0 1 16,0 0-3-16,0 5-1 0,-2 2-1 16,-14 2 2-16,3 2 2 15,-9 2-2-15,-11 0 1 16,-12 2 1-16,5-7-2 15,-11 0 1-15,5-4-1 16,-5-4 0-16,-5 0 4 16,-4 0-2-16,2 0-2 15,-4 0 0-15,-7 0 1 16,-12 0 1-16,4-4-2 16,-10-4-3-16,5 0 3 15,-1 0 2-15,-3-4-1 16,-6 0-2-16,-4 2 2 15,1 0-2-15,-9 3 2 0,-13-2-1 16,-7 0 0-16,-5-5 1 16,-11 6 0-16,-10-2-1 15,-8 0 0-15,-7-2-3 16,-13 2 2-16,-5 2 2 16,-8 4-1-16,-12 0 2 15,-1 0-2-15,-13 2 0 16,3 0 0-16,-9 2 1 15,-2 0-1-15,0 0 0 16,0-2 1-16,0 2 0 16,0 0-1-16,0-3-5 15,0-8-30-15,-8-10-50 0,-19-10-127 16,-7-15-322 0</inkml:trace>
  <inkml:trace contextRef="#ctx0" brushRef="#br1" timeOffset="187120.13">11245 12547 441 0,'0'0'187'0,"0"0"-96"16,0 0-13-16,0 0 7 15,0 0-32-15,0 0-25 16,0-2-6-16,0 2-6 0,0 0-4 16,0 16 8-16,3 12 42 15,4 2-24-15,-3 8 11 16,-2 5-11-16,3 4-18 15,-5 10-8-15,6 4 8 16,-4 4-10-16,10 2-7 16,1 4 7-16,1 3 4 15,3 10 2-15,1 6-7 16,3 3 6-16,-4-1-9 16,1-8-2-16,-3-1 2 15,4-4-2-15,-9 2 3 16,4-3-4-16,-3 0 0 0,-7-5 0 15,3-1-3 1,-3-1 2-16,-4-1-3 0,0-3 2 16,0 0-1-1,0-5 2-15,8-4-1 0,-2-7-1 16,-4-2 1-16,5-7 0 16,-3-5-1-16,-2-10 0 15,10 0 0-15,-3-5 8 16,-1-1-7-16,4 0 0 15,-8-3 0-15,7 0 0 16,-9-3 0-16,6 0-1 16,-6-1 1-16,0-6-6 15,0 4 5-15,-2 4 0 16,2 2 5-16,5 6-5 0,-7 5-3 16,0 4 3-1,0 1 0-15,0-4 5 0,0 1-4 16,0-9-1-16,-2-8 0 15,-5-6 1-15,7-6-1 16,-2-2 1-16,2 0 3 16,-2 0 1-16,-12 0 4 15,-9-2-9-15,-6-15 2 16,-4 8-8-16,0 0 6 16,-3 5-2-16,5 4-1 15,-7 0-3-15,-5 0-13 16,6 0-7-16,1 4-5 15,5 6 3-15,6-3 0 0,10-1 6 16,1-2-1-16,12-1 6 16,2-1 0-16,0-2 6 15,0 0 0-15,0 0-17 16,0 0-32-16,0 0 0 16,0 0-32-16,0 0-71 15,0-2-56-15</inkml:trace>
  <inkml:trace contextRef="#ctx0" brushRef="#br1" timeOffset="187280.46">11103 15230 699 0,'0'0'94'0,"0"0"-94"16,0 0-22-16,0 0-71 15,0 0-127-15</inkml:trace>
  <inkml:trace contextRef="#ctx0" brushRef="#br1" timeOffset="190352.6">4959 12617 69 0,'0'0'364'16,"0"0"-309"-16,0 0 20 0,0 0-23 16,0 0-1-16,0 0-2 15,-15-18-12-15,15 18 8 16,0 0-15-16,0 0 5 15,0 0-13-15,0 0 0 16,0 0-2-16,0 0-3 16,0 2 4-16,0 10 6 15,0 8-8-15,0 4-5 16,0 10 2-16,0 10-2 16,0 5-2-16,2 9 1 15,11 0-4-15,-1-4-6 16,-4-4 4-16,1-4-4 15,1-4-1-15,-4-4 1 0,-2 0 0 16,3-1 4 0,-3 0-6-16,2 5 2 0,-2 0 5 15,-2-1-5-15,0-11 2 16,-2-9 2-16,0-9-3 16,0-9-3-16,0-3 0 15,0 0 10-15,0 0-3 16,0 0 1-16,0 0-3 15,0-3 3-15,0-9-8 16,0-2-2-16,0 1-1 16,0 3 2-16,-2 6-5 15,0 2-31-15,2 2-2 16,0 0 0-16,0 0-8 16,0 0 10-16,0 0 9 0,0 0 5 15,0 0 10-15,0 8 6 16,0 1 6-16,0 0 5 15,0-1-5-15,0 1 0 16,0-2-4-16,0 1 1 16,0 0 2-16,0-4-9 15,0-2-53-15,0-2-38 16,0 0-11-16,0 0-30 16,2 0-55-16</inkml:trace>
  <inkml:trace contextRef="#ctx0" brushRef="#br1" timeOffset="190797.46">5042 13421 325 0,'0'0'138'0,"0"0"-35"16,0 0-20-16,0 0 7 16,0 0-40-16,0 0-8 15,0 0-3-15,0 0-8 16,0 9-11-16,0 20 8 15,0 9 9-15,0 11 6 16,-7-2-1-16,3 7-14 16,-2 4 0-16,-4 4-13 15,1 8-2-15,-5 2 0 16,1 1-6-16,5-10 1 0,-2-12-1 16,6-10-6-16,2-12 6 15,0-10-7-15,2-7-5 16,0-9 5-16,0 0 0 15,0-1 6-15,0-2-6 16,0 2 0-16,0 0 0 16,0-2-1-16,0 0 1 15,0 0 0-15,0 0 1 16,0 0 2-16,0 0-3 16,0 0 1-16,0 0-4 15,0 0 3-15,0 0-10 16,0 0-25-16,0 0-26 15,0 0-19-15,0 3-53 0,0 8-109 16,0 9-178-16</inkml:trace>
  <inkml:trace contextRef="#ctx0" brushRef="#br1" timeOffset="191427.64">4911 14937 714 0,'0'0'55'0,"0"0"6"0,0 0 17 16,0 0-25 0,0 0-23-16,0 0-4 0,2 0 0 15,-2 0-10-15,0 0-7 16,0 0-5-16,0 0-3 15,0 0 7-15,0 0-6 16,0 0 1-16,0-12-3 16,-2-9-47-16,-8-2-14 15,6-1-28-15,4 4-50 16,0 2 14-16,0 1 45 16,11 3-2-16,-2 9 13 15,-5-3 44-15,1-1 25 16,-5 4 10-16,0-4 56 15,0 4 10-15,0-2-16 16,0 6 2-16,0-4 21 0,0 1-12 16,0 4-7-16,0 0-14 15,0 0-8-15,0 0-10 16,0-1-5-16,0 1-6 16,0-3-6-16,0 2-4 15,0 1-3-15,0 0-2 16,0 0-4-16,0 0 1 15,0 0-3-15,0-3 1 16,0 3 2-16,0 0-3 16,0 0 1-16,0 0-1 15,0 0 0-15,0 0-7 16,0 8 0-16,0 23-6 0,0 15 13 16,0 5 2-1,0 4-2-15,0-13 1 0,0-6-1 16,0-14-11-16,0-12-30 15,0-10-57-15,0-12-112 16,9-32-342-16</inkml:trace>
  <inkml:trace contextRef="#ctx0" brushRef="#br1" timeOffset="193143.72">8912 13614 688 0,'0'0'68'16,"0"0"13"-16,0 0 23 16,0 0-39-16,0 0-27 15,0 0-7-15,0 0-12 16,0 12-7-16,0 25 15 15,2 12 0-15,7 5-7 16,-5 0-14-16,-2-3 4 0,3-6-8 16,-5-8-2-16,0-11-3 15,0-8 3-15,0-11 2 16,0-5 0-16,0-2 9 16,0 0-4-16,0 0 2 15,0-2-4-15,0-13-5 16,2-10-2-16,14 2 1 15,9 6 1-15,4 2-2 16,4 8 1-16,-2 1 0 16,-2 5-1-16,0-2 2 15,-4 1-6-15,-6 0 6 16,2-3 0-16,-8 0 0 0,-4-2-2 16,-2-4-1-1,-7-3-1-15,0-7 1 0,0 1 2 16,-7-1-7-16,-11 1 1 15,0 6 7-15,1 2 1 16,-2 4 0-16,6 4 3 16,9-1 0-16,-1 5-2 15,-2 0 10-15,7 0 4 16,0 0-12-16,0 0-2 16,0 0 1-16,0 7-2 15,0 23-2-15,0 10 2 16,0 4 3-16,0 4-4 15,12-4 2-15,-1-2 0 0,2-5-2 16,-6-9 2-16,-2-5 1 16,-3-8-3-16,-2-7-4 15,0-6 4-15,0-2-1 16,0 0-5-16,0 0-23 16,0-5-26-16,0-18-67 15,0-5-35-15,0-6-152 16</inkml:trace>
  <inkml:trace contextRef="#ctx0" brushRef="#br1" timeOffset="193406.14">9371 13762 529 0,'0'0'153'15,"0"0"-71"-15,0 0-10 16,0 0-6-16,0 0-22 15,0 0 3-15,0 89-5 16,0-72-2-16,2-7-3 16,5-5-18-16,-7-5-11 15,2 0-4-15,0 0 4 16,0 0 2-16,5-19-2 16,0-5 6-16,-5 2-12 15,3 9-2-15,-5-1-3 16,0 11-53-16,0-1-62 15,2-1-118-15,2 5-278 16</inkml:trace>
  <inkml:trace contextRef="#ctx0" brushRef="#br1" timeOffset="193969.13">9629 13585 563 0,'0'0'144'0,"0"0"-47"15,0 0-20-15,0 0-2 16,0 0-45-16,0 0-12 0,-71-44-3 16,57 37 7-16,6-2-8 15,-3 1-2-15,1 2 2 16,8 0 4-16,2 6 6 15,0 0-4-15,0 0-16 16,0 0-4-16,2 0 0 16,25 0-13-16,18 0 13 15,4 0 6-15,0 0-4 16,-4 0-2-16,2 0 0 16,-10-8-3-16,-8-1 7 15,-2-3-9-15,-11 5 7 16,-9-3-2-16,-3 1 0 15,-4 4 8-15,0-5 0 0,0 2 5 16,-2 2-12 0,-9 3 5-16,-3 0 0 0,3 3-2 15,3 0-1-15,-4 0 1 16,1 8 1-16,-3 16-5 16,12 10 0-16,0 8 5 15,2 8-2-15,0 1-3 16,0-2 0-16,0 2 0 15,4-5 0-15,-2-6 1 16,4-6-1-16,-6-7-7 16,0-10 4-16,0-3-27 15,0-7-69-15,0-7-12 0,0 0-65 16,0-3-113 0</inkml:trace>
  <inkml:trace contextRef="#ctx0" brushRef="#br1" timeOffset="194151.42">9679 13776 686 0,'0'0'132'0,"0"0"-37"15,0 0-19-15,0 0-41 16,0 0-26-16,0 0 12 16,89-43-11-16,-43 26-3 15,4-1-7-15,-8 2 0 16,-4 2-69-16,-4 0-98 15,-11 1-113-15</inkml:trace>
  <inkml:trace contextRef="#ctx0" brushRef="#br1" timeOffset="194743.47">10216 13600 579 0,'0'0'51'15,"0"0"0"-15,0 0 46 16,0 0-18-16,0 0-36 0,0 0-10 16,69-22 18-16,-65 10-17 15,1-7 10-15,-3 1-12 16,-2-3-1-16,0-2-7 15,-7 0-7-15,-11 2 2 16,-9 3-12-16,-4 4 0 16,-2 9-7-16,2 5-7 15,-1 0 7-15,9 5-2 16,2 16-3-16,3 4 3 16,7 1 1-16,9 1-3 15,2 4 2-15,0-2 2 16,27-1-2-16,4 2-2 15,5-5 4-15,1-1 0 16,1 1 6-16,-7-4-6 0,-2 0 0 16,-6-1 0-16,-5-3-1 15,-7 4 1-15,-5-3 0 16,-6 4 0-16,0-2-2 16,0 3-9-16,-19-2-4 15,-10-3 1-15,-8-6-1 16,6-5-1-16,3-7-12 15,1 0 28-15,5 0 5 16,8-25 0-16,7-8-3 16,7-8-2-16,0-3 1 15,27 0-5-15,16 6 2 0,3 2 0 16,2 10-1 0,-11 3 1-16,-8 7-71 0,-16 2-191 15</inkml:trace>
  <inkml:trace contextRef="#ctx0" brushRef="#br2" timeOffset="-209656.16">16422 2342 485 0,'0'0'122'0,"0"0"-23"0,0 0 14 16,0 0-25-1,0 0-26-15,0 0-2 0,0 0 13 16,0-96-14-16,0 96-21 16,0 0-8-16,0 0-12 15,0 22-14-15,0 22-2 16,0 24 1-16,0 10 5 15,4 10 6-15,-2-2-13 16,5-3 2-16,-2-9-3 16,-3-14 0-16,7-14 0 15,-5-14 0-15,-2-11-2 16,3-10-5-16,-3-5-1 16,0-6-6-16,1 0-11 15,1 0 10-15,5-7 4 16,2-24 11-16,-2-7 3 0,4-9-1 15,-4-2 3-15,-7 1-4 16,-2 2 2-16,0 4 2 16,-4 7-2-16,-21 5-3 15,1 4 7-15,-5 8-5 16,-2 4-2-16,2 6-3 16,-2 8 2-16,0 0-11 15,4 0 8-15,4 4 0 16,8 7 3-16,10-1-8 15,1-1-11-15,4 0 7 16,0-2 6-16,6 2-5 16,12-6 9-16,7 1-1 0,6-4 2 15,3 0 2 1,-1 0 0-16,-2-14 0 0,0 0 7 16,-4 2-7-16,-2 1-1 15,-10 4 1-15,-3 1 1 16,-10 6-1-16,-2-2 1 15,0 2-1-15,0 0 0 16,2 2-8-16,0 14 8 16,7 3 0-16,-3-4 0 15,8-5 0-15,-1-1-1 16,1-7 1-16,-3-2 0 16,5 0 2-16,-1 0 10 15,3-18-5-15,7-4 1 0,-8-3-6 16,-1 1 5-1,-3 4-6-15,-4 4 2 0,-7 6 5 16,-2 6-3-16,0 4-1 16,0 0-4-16,0 0-4 15,0 16-11-15,0 12 15 16,0 9 0-16,3-5 1 16,8-6-1-16,0-6 0 15,-5-10 0-15,6-7 0 16,-10-3 0-16,11 0 0 15,3-11 18-15,11-15 7 16,2-3-18-16,-2 0-4 16,-10-2 0-16,-1 7-3 15,-5 9 0-15,-7 10-2 0,1 5 1 16,-5 0-3-16,0 2-5 16,0 18-2-16,5 6 11 15,4 1-6-15,-1-1 6 16,13-8-14-16,-2-2-18 15,6-8 1-15,2-7-4 16,4-1 0-16,0 0 5 16,-2-5 20-16,0-13 4 15,-2-5 6-15,-9 2 1 16,-5 2 1-16,-9 0 6 16,-4 2 16-16,0 5 17 0,-8 4-7 15,-15 6-21 1,-4 2-12-16,-4 2 0 0,0 18-1 15,4 4 1 1,8 5-1-16,7-3-4 0,12-1 4 16,0-3-5-16,0-3 4 15,16-5-4-15,7-11 0 16,-2-3 5-16,8 0 0 16,7-17 6-16,-3-11 4 15,1-4-1-15,2-7 7 16,-7-3 5-16,-12-8-10 15,-3-8-5-15,-10-5-1 16,-4-5-1-16,0 8 0 16,-2 16-4-16,-12 17 7 15,8 15-7-15,-7 12 0 16,-1 5-6-16,-1 37-3 0,3 17 6 16,8 11 0-16,4-4 3 15,0-2 0-15,16-9 1 16,3-6 1-16,6-5-2 15,-9-7 0-15,1-10-5 16,-5-8 5-16,-8-9 0 16,1-4-1-16,-5-6-87 15,0 0-73-15,-25-20-298 16</inkml:trace>
  <inkml:trace contextRef="#ctx0" brushRef="#br2" timeOffset="-209484.91">16493 2239 989 0,'0'0'139'16,"0"0"-102"-16,0 0-6 16,0 0-13-16,0 0-18 15,0 0-5-15,14 0-95 16,13 13-113-16</inkml:trace>
  <inkml:trace contextRef="#ctx0" brushRef="#br2" timeOffset="-208955.13">18156 2467 757 0,'0'0'194'16,"0"0"-147"-16,0 0 27 0,0 0 12 15,0 0-44 1,0 0-28-16,0 41-9 0,-13-8 20 15,-1-1-4-15,-1-6-12 16,1-6-4-16,8-10-2 16,-3-3 0-16,-3-7 5 15,6 0-6-15,-7 0 7 16,-1-14 1-16,1-13-8 16,-1-5-1-16,3-3-1 15,9 5-5-15,2 2 5 16,0 10-1-16,0 6 0 15,4 4-2-15,19 4-4 16,4 2 7-16,13 2 0 16,5 0 0-16,3 0-1 15,8 0-1-15,-2 0 2 16,-6 0-2-16,2 0 1 0,-13 0-3 16,-1 0-8-16,-16-5-3 15,-7 0-15-15,-13 3-5 16,0 0 14-16,-2-1-33 15,-24-2-121-15,-3 1-191 16</inkml:trace>
  <inkml:trace contextRef="#ctx0" brushRef="#br2" timeOffset="-207533.88">19115 2310 176 0,'0'0'433'0,"0"0"-355"15,0 0 43-15,0 0-3 16,0 0-34-16,0 0-20 0,-4-49-11 15,4 49-32-15,0 0-3 16,0 24-16-16,0 19 1 16,10 13 8-16,9 8 7 15,-9 6-7-15,3 2-5 16,-3 2-2-16,-8 0-1 16,-2-7 0-16,0-4-1 15,0-14-2-15,0-8 1 16,2-14-1-16,7-8-2 15,2-7-2-15,5-8-9 16,2-4-12-16,1 0-9 16,8-14 11-16,0-15 19 0,-2-7 4 15,-8-5 4-15,-5 3-2 16,-12-7 2-16,0 5-1 16,-12 3-1-16,-17 2 8 15,-11 5-7-15,-4 3-3 16,-3 6-3-16,-5 4 3 15,17 6 1-15,6 2 4 16,16 2-5-16,6 2 0 16,7 3 1-16,0-3-1 15,0-6-10-15,20-1 2 16,9-2 7-16,4 0-4 16,8 2 5-16,-1 2-3 15,-3 0 2-15,1 3 1 16,-9 5-1-16,-2 2 1 15,-9 0-2-15,-5 0 2 0,-1 2-4 16,-10 11 1-16,-2 1-1 16,0 4 2-16,0 0 2 15,2-2-1-15,7 0 1 16,-5-2 0-16,8-5 0 16,-1-3 0-16,-5-5 4 15,6-1 0-15,3 0 7 16,1-5 16-16,-1-15-5 15,-4-2-9-15,-1-9-4 16,-8 1-3-16,-2-1-4 16,0-1 1-16,-12 6-6 0,-1 6 2 15,-5 5 1-15,3 7-7 16,-6 5 5-16,13 3-2 16,-1 0 1-16,7 0 0 15,2 5-5-15,0 11 1 16,6 6 4-16,17-7 1 15,8-1 2-15,7-3 0 16,-3-11 1-16,5 0 2 16,-1 0 5-16,-4-16 8 15,3-5-7-15,-7-4-7 16,-2-1 6-16,-14-1-3 0,-3 1-1 16,-8-1-2-1,-4 5-1-15,0 8-1 16,0 10 1-16,0 4-1 0,-6 0-4 15,-10 6-10-15,1 9 12 16,5 4 1-16,6-5-4 16,4-4-2-16,0-2 6 15,0 4 1-15,4-3-3 16,12 4 7-16,-1 3-5 16,8 0 1-16,-5 2 0 15,1 0 1-15,4 0 6 16,-7 0-7-16,-1-2 0 15,-1-4 0-15,-3-4 1 16,-7 1-1-16,-2-6 0 16,8 3-2-16,-6-4 2 0,11-2-72 15,10 0-110-15,2-8-280 16</inkml:trace>
  <inkml:trace contextRef="#ctx0" brushRef="#br2" timeOffset="-206905.81">20370 2167 853 0,'0'0'83'16,"0"0"-45"-16,0 0-5 15,0 0-31-15,0 0 1 16,0 0 6-16,60 150 7 16,-31-104 0-16,0-13-14 15,-9-8 2-15,2-11-1 16,-8-9-3-16,-8-5 9 16,5 0 22-16,-7-14 51 15,8-20-32-15,1-18-27 0,-1-10-5 16,-6-6-15-1,3 1 7-15,-5 13-9 0,4 18-1 16,-4 17-2-16,-2 12-16 16,7 7-46-16,-1 12-103 15,13 24 17-15,6 10-129 16</inkml:trace>
  <inkml:trace contextRef="#ctx0" brushRef="#br2" timeOffset="-205969.28">21059 2354 653 0,'0'0'199'15,"0"0"-138"1,0 0 16-16,0 0 0 0,0 0-10 16,6-102-14-16,-6 80-20 15,0 2-8-15,0 4-14 16,0 2-4-16,-16 5-1 15,1 5-6-15,-10 4-7 16,-2 0 4-16,5 22 0 16,-4 2 1-16,10 2-1 15,3 6 2-15,11-1-6 16,2 1 4-16,0-3 1 16,0-10-1-16,8-1 0 15,13-6-1-15,-4-10 4 0,6-2-3 16,-1 0 3-16,2-5 1 15,3-18 5-15,-7-3-1 16,-2 0-3-16,-5-3 0 16,-4-3 0-16,-9 3 2 15,0 2 3-15,0 9-6 16,0 15-1-16,0 3-2 16,0 0-12-16,0 24-4 15,-2 3 13-15,0 6 4 16,2-6-7-16,0-4-9 15,6-5 5-15,12-3 11 16,5-10-3-16,1-3-1 16,-2-2 2-16,3-7 3 15,4-18 0-15,0-8 3 0,0-6 1 16,-4-5 1-16,-8-2 4 16,-3 1-5-16,-8 9 0 15,-1 16 1-15,-5 5 0 16,0 15-3-16,0 0-2 15,-11 0-18-15,-3 5 2 16,1 11-3-16,4-2-3 16,9 2-2-16,0-1 7 15,0-6 2-15,0 8 4 16,9-7 4-16,4-1 6 16,1 1 0-16,3-3 0 15,-1-1 1-15,-3 6 0 16,3-1 0-16,-3 6-1 0,-1 5 1 15,1 2 0-15,-9-4 0 16,8 2 0-16,-8-8 0 16,3-4 5-16,-5-5-5 15,2-5 0-15,3 0 2 16,-3 0-2-16,8 0 0 16,3-7 5-16,3-13 4 15,5-11 2-15,-8-5-9 16,1-8 1-16,-3 2 3 15,-7 10-5-15,2 14-1 16,-6 12-6-16,-2 6-3 16,0 0-13-16,0 11 15 15,0 16-3-15,6 4 8 0,5 5 1 16,5 0 0-16,9-8-7 16,-10-5-18-16,10-14 2 15,-5-9-39-15,4 0-50 16,-4-28-41-16,3-16-279 15</inkml:trace>
  <inkml:trace contextRef="#ctx0" brushRef="#br2" timeOffset="-205749.94">21595 1932 574 0,'0'0'65'0,"0"0"-7"0,0 0 10 16,0 0 3-16,0 0-2 16,0 0-12-16,39 41-7 15,-22-41-15-15,-1-12-26 16,-5 0-9-16,-7-5-11 16,-4 3-27-16,0 9-108 15,-8 1-253-15</inkml:trace>
  <inkml:trace contextRef="#ctx0" brushRef="#br2" timeOffset="-204856.47">21961 2206 609 0,'0'0'106'0,"0"0"-50"16,0 0 69-16,0 0-36 16,0 0-30-16,31-114-20 15,-31 93-11-15,0 5-4 0,0 2 7 16,-2 4-25-16,-22 4-6 15,-5 6-1-15,-4 0-4 16,-6 21 3-16,8 6 2 16,9 4-3-16,8 0 2 15,8 0-3-15,6-1 2 16,0-9-2-16,2 1 4 16,13-4 2-16,1-7 1 15,7-6-1-15,-4-5 8 16,6-2 4-16,4-20 3 15,-4-3 0-15,-5-5-13 16,-5 0 4-16,-4-3-2 16,-6 3-2-16,-5 4-2 0,0 11 0 15,0 10-2-15,0 5-6 16,0 0-1-16,0 0-28 16,0 12 12-16,0 18 17 15,0 4 0-15,7 2 5 16,1-4 2-16,4-5-1 15,1-9 0-15,0-6-3 16,3-9 0-16,-1-3 3 16,10-2 9-16,2-21-5 15,2-10-3-15,-2 1 0 16,-5 1-1-16,0 4-2 16,-8 3 0-16,-8 6-6 15,1 12 1-15,-5 3-9 16,0 3-2-16,-2 20-13 15,5 6 16-15,4 7 13 0,-3 4 2 16,3-3 0-16,3-6 0 16,-8-9 2-16,0-10 1 15,3-7 1-15,-5-2 14 16,10-4 26-16,3-22 0 16,5-11-30-16,5-2-6 15,2 3-6-15,-10 2-1 16,1 5 0-16,-7 12-1 15,-2 8-3-15,-7 9 3 16,-2 0-12-16,3 14-14 16,1 15 14-16,5 6 10 15,-5 5 0-15,5-6 2 0,3-6-2 16,1-10-18-16,-4-1-15 16,6-13-20-16,8-4-57 15,-4 0-96-15,16-22-242 16</inkml:trace>
  <inkml:trace contextRef="#ctx0" brushRef="#br2" timeOffset="-204435.82">22822 1988 817 0,'0'0'75'0,"0"0"0"15,0 0-1-15,0 0 16 0,0 0-45 16,0 0-26-16,-43-27-17 15,32 37-2-15,5 16-3 16,-6 11 1-16,8 4 1 16,4 3 1-16,0 1-1 15,0-10 1-15,0-4 0 16,11-5 0-16,11-6 0 16,5-8-4-16,4-8 2 15,2-4 2-15,6 0 2 16,3-26 1-16,-11-9 2 15,0-8-5-15,-8-4-1 16,-17-2-5-16,-1 12-1 16,-5 7-3-16,0 14 5 15,-9 14 0-15,-11 2-10 0,-12 20 8 16,8 18 5-16,0 15 2 16,10 2 0-16,12-4 0 15,2-7 0-15,4-14 0 16,23-9 0-16,6-9 2 15,5-5-2-15,3-7-1 16,-1 0-115-16,-16-4-209 16,-5-13-247-16</inkml:trace>
  <inkml:trace contextRef="#ctx0" brushRef="#br2" timeOffset="-200830.73">18704 3838 590 0,'0'0'141'0,"0"0"-96"16,0 0 26-16,0 0 12 15,0 0-27-15,0 0-11 16,12-8-10-16,-8 16-16 15,5 12 14-15,2 11 2 16,-4 8-11-16,4 0 2 0,-7 2-14 16,-4-7-11-1,0-5 10-15,0-8-10 0,0-4 1 16,0-8-2-16,0-5 0 16,0-2 6-16,-4-2-2 15,-10 0-4-15,-5-6-2 16,-10-16-2-16,2-3-2 15,0-5-3-15,0 5 9 16,10-3 1-16,3 2-1 16,3 6-4-16,7-1 4 15,-4 2-2-15,8 5 4 16,0 0 6-16,0 0-5 16,8 5-3-16,5 0 4 15,5 1-1-15,-1-1-6 0,10 6 7 16,2 1-2-16,4 2-1 15,5 0 0-15,3 0 1 16,3 2 1-16,3 10-3 16,2 2 0-16,-4-2 0 15,-10-4 1-15,-6-1 1 16,-4-4-2-16,-12-3 0 16,-9 0 1-16,-2 0-1 15,4 0 4-15,-6 0-3 16,0 0-1-16,0 0-16 15,0-6-44-15,0-3-70 16,0 0-223-16</inkml:trace>
  <inkml:trace contextRef="#ctx0" brushRef="#br2" timeOffset="-200423.09">19387 3739 562 0,'0'0'159'0,"0"0"-47"16,0 0-10-16,0 0-16 16,0 0 6-16,0 0-30 15,-2 0-8-15,2 0-29 16,0-1-11-16,0-2-9 16,15 2-1-16,16-3 3 15,9-2 6-15,5 2-7 16,-5-3-6-16,-5 7 0 15,-4-1-9-15,1-2-46 16,-12 3-42-16,-2 0-15 0,-7 0-47 16,-11 12-112-1</inkml:trace>
  <inkml:trace contextRef="#ctx0" brushRef="#br2" timeOffset="-200230.8">19487 3875 733 0,'0'0'200'16,"0"0"-158"-16,0 0 8 16,0 0 22-16,0 0-22 15,0 0-31-15,6 0-12 16,32 0 28-16,16 0-10 16,-3 0-20-16,1 0-5 15,1-1-44-15,-6-7-111 0,-3-2-83 16,-3-8-344-16</inkml:trace>
  <inkml:trace contextRef="#ctx0" brushRef="#br2" timeOffset="-199391.51">20137 3717 819 0,'0'0'77'0,"0"0"-66"16,0 0 48-16,0 0 1 0,0 0-4 15,0 0 0-15,-6 0-10 16,6 0-10-16,0 0-8 16,0-9 4-16,0-8-12 15,0-1-17-15,2-2 3 16,8 8-3-16,-6 2 1 15,5 3-4-15,-1 1 0 16,6 1 5-16,-1 4-5 16,3 1-2-16,4 0 0 15,0 3-4-15,9 20 6 16,-2 9 2-16,2 4-1 16,0 4 2-16,-4-2-3 15,-8-6 2-15,1-5-2 0,-7-7 0 16,-5-11 0-16,2-3 1 15,-6-6-1-15,-2 0 1 16,0 0 0-16,0-4 2 16,0-19 13-16,0-11-1 15,0-12-6-15,0-8-2 16,0-4 3-16,-12-6-5 16,-1 3-5-16,7 6 3 15,-8 6-3-15,3 6 3 16,5 8-3-16,-6 7 0 15,-1 6 2-15,1 4-2 16,1 0 1-16,1 6-1 16,0 2 1-16,-1 3-1 15,7 2 0-15,4 5 1 0,0-2 0 16,0 2-1-16,0 0-1 16,0-1 0-16,0 1 0 15,0 0-4-15,0 0-8 16,17 0 13-16,24-3 2 15,7-3-2-15,22-2 3 16,12-6 1-16,19-2 2 16,12-4-6-16,15-3 2 15,3 0 0-15,-6 1 0 16,-7 0-2-16,-18 5 0 16,-22 4 1-16,-22 6-1 15,-27 4 0-15,-18 3 0 0,-4 0 0 16,-7 0 4-16,0 0-4 15,0 0 7-15,0 0-7 16,0 0 1-16,0 0-1 16,0 0-7-16,0 0 2 15,0 0-22-15,0 0-15 16,0 2-34-16,0 7-96 16,0 3-196-16</inkml:trace>
  <inkml:trace contextRef="#ctx0" brushRef="#br2" timeOffset="-197337.04">20762 3456 595 0,'0'0'126'0,"0"0"-30"16,0 0-4-16,0 0-12 0,0 0-25 15,0 0-1 1,0-29-6-16,0 29-19 0,0 0-19 16,0 0-10-16,0 28 1 15,0 5 1-15,0 10 7 16,-13-1 1-16,-1-2-8 15,-1-3 1-15,-3-7-2 16,2-9 2-16,3-9-2 16,6-5 2-16,7-7-3 15,0 0 7-15,0 0-7 16,0 0-2-16,0 0-4 16,0 0-1-16,15-3 7 0,14-2-1 15,10-1 1 1,7 1 1-16,4 3 1 0,-6-1-2 15,-11 0 0-15,-6 1-1 16,-4-1-9-16,-17 3-8 16,-4-3-2-16,-2-1 20 15,0-4-7-15,0-3 7 16,-8-3-37-16,-6-5 28 16,-1 3 9-16,4 0 0 15,-3 4 4-15,5 2 10 16,5 2 2-16,2 4 1 15,0 1 0-15,2 3 0 16,0 0-11-16,0 0 0 0,0 0-6 16,0 7 0-1,0 15 0-15,0 10 0 0,0 4 3 16,4-2-2-16,0 2 0 16,3-6 1-16,-7-3-4 15,0-6-1-15,2-10-36 16,4-7-69-16,6-4-35 15,5-3-163-15,6-22-216 16</inkml:trace>
  <inkml:trace contextRef="#ctx0" brushRef="#br2" timeOffset="-197170.8">21117 3605 820 0,'0'0'91'0,"0"0"-36"16,0 0 19-16,0 0-20 15,0 0-28-15,0 0-26 16,-2-13-5-16,2 6-44 16,0-3-70-16,0 1-132 15,4-6-284-15</inkml:trace>
  <inkml:trace contextRef="#ctx0" brushRef="#br2" timeOffset="-196706.04">21232 3459 803 0,'-17'-10'106'0,"-2"2"-85"15,11-3 44 1,-3 4-27-16,1-2-26 0,6 2 3 16,4 3-7-16,-2-1-3 15,0 5 8-15,2 0-12 16,0 0-1-16,0 0-15 15,0 0-2-15,18 0 15 16,11 0 2-16,0 0 1 16,2 2 0-16,5-2 0 15,-7 0 0-15,-8 0 0 16,2 0-1-16,-11-2 3 16,-8-5 0-16,-2-3 7 0,-2 0-3 15,0 2 13 1,0 0 11-16,0 2-9 0,0 4-2 15,-2 2 0-15,0 0-5 16,-6 0-9-16,4 3-6 16,-5 21 0-16,3 12 0 15,6 9 2-15,0 2-2 16,0 2 2-16,0-3-2 16,0-5 3-16,2-8-3 15,2-5-1-15,1-7 1 16,-3-3-19-16,-2-9-61 15,0-7-35-15,0-2-94 16,-9 0-234-16</inkml:trace>
  <inkml:trace contextRef="#ctx0" brushRef="#br2" timeOffset="-196548.79">21232 3689 800 0,'0'0'106'0,"0"0"-53"16,0 0 4-16,0 0-36 15,0 0-18-15,0 0 1 16,143-50-4-16,-94 36-1 16,5 1-103-16,-8-2-121 15,-1 3-171-15</inkml:trace>
  <inkml:trace contextRef="#ctx0" brushRef="#br2" timeOffset="-196040">21738 3525 665 0,'0'0'135'0,"0"0"-55"16,0 0 23-16,0 0-46 16,0 0-22-16,0 0-13 15,2-37-5-15,3 17 18 16,-5-1-13-16,0 1-4 15,0-2 1-15,0-1-3 16,-7 5 0-16,-8 1-16 16,-3 4-2-16,-7 7 2 15,3 6 0-15,-4 0-7 0,1 3 1 16,0 15-5-16,7 2 3 16,12 2-20-16,1 0 12 15,5 2 3-15,0 2-3 16,23 2 8-16,8 1 3 15,11 2 2-15,1-2 2 16,-1 3 0-16,-7-3 1 16,1 0 0-16,-11-6 0 15,-15 0-1-15,-4-5 1 16,-6-5-1-16,0 6 3 16,-21-7-2-16,-1-2 0 0,-7-6-8 15,2-4 6-15,5-10 2 16,4-18-1-16,14-6 1 15,4-9-11-15,0 1 6 16,6-1-3-16,25 8-33 16,12 9-32-16,8 0-90 15,-4 9-58-15</inkml:trace>
  <inkml:trace contextRef="#ctx0" brushRef="#br2" timeOffset="-195521.08">22178 3475 579 0,'0'0'146'15,"0"0"-63"-15,0 0 10 16,0 0-21-16,0 0-32 16,0 0-23-16,11 0-1 15,13 0 22-15,10 0 11 16,1 0-35-16,3 0 0 15,-5-4-10-15,-4 0-4 16,-6 2 0-16,-7 2-5 16,-10 0-9-16,3 0-41 0,-9 0-14 15,0 0-20-15,0 14 8 16,0 2-69-16,-15-2-117 16</inkml:trace>
  <inkml:trace contextRef="#ctx0" brushRef="#br2" timeOffset="-195303.69">22226 3581 669 0,'0'0'102'15,"0"0"-27"-15,0 0 1 0,0 0-13 16,0 0-30 0,0 0 0-16,9 16 13 0,20-16 1 15,10 0-24 1,7 0-2-16,8 0-16 0,-7-8-5 15,-3 2-11-15,-13-4-74 16,-6 4-11-16,-19-4-87 16,-6-1-288-16</inkml:trace>
  <inkml:trace contextRef="#ctx0" brushRef="#br2" timeOffset="-194038.48">22971 3270 149 0,'0'0'441'16,"0"0"-386"-16,0 0 15 15,0 0 45-15,0 0-56 16,0 0-19-16,-20-24-15 15,20 16-7-15,-4-1 3 16,-1-3-4-16,5-5 5 16,0 2-3-16,0 6-6 15,0-3-5-15,0 2-1 16,0 4-4-16,15 2-3 16,8 2 0-16,-3 2 0 15,2 0 0-15,5 6 0 0,-9 17 0 16,-3 6 2-16,-5 5-1 15,-10 0-1-15,0 3 1 16,-12-4 0-16,-17 0 0 16,-2-6 4-16,-7 0-1 15,7-10-2-15,2-4 4 16,14-5 0-16,1-4-3 16,12-4 3-16,2 0 0 15,0 0 7-15,0 0-6 16,0 0-7-16,2 0-3 15,20 0 0-15,14-5 3 16,6-2 0-16,7 1-5 16,7 2-35-16,2 0-42 0,5-2-107 15,-5-4-147-15</inkml:trace>
  <inkml:trace contextRef="#ctx0" brushRef="#br2" timeOffset="-193869.21">23366 3342 124 0,'0'0'738'0,"0"0"-680"15,0 0 20-15,0 0 6 16,0 0-43-16,0 0-41 16,-29-19-2-16,29 19-80 0,0 0-86 15,2 0-254-15</inkml:trace>
  <inkml:trace contextRef="#ctx0" brushRef="#br2" timeOffset="-193554.74">23470 3116 686 0,'0'0'159'16,"0"0"-78"-16,0 0 2 15,0 0 8-15,0 0-34 16,0 0-37-16,-6-20-8 16,6 20-5-16,0 10-4 15,2 18 5-15,11 6 24 0,-6 10-16 16,2 0-6-16,-7 1 3 16,2-4-2-16,1-4-11 15,-3-7 2-15,0-7-1 16,-2-4-1-16,0-8-5 15,3-6-1-15,-3-5-43 16,7 0-54-16,-3 0-35 16,2 0-154-16,3-18-194 15</inkml:trace>
  <inkml:trace contextRef="#ctx0" brushRef="#br2" timeOffset="-193004.85">23827 3268 595 0,'0'0'161'0,"0"0"-93"16,0 0-11-16,0 0 16 15,0 0-25-15,0 0-28 16,9-54 12-16,-9 36 4 15,0 0-3-15,0-1-8 16,-9 4-13-16,-5-4-7 16,-3 7 3-16,-6 0-8 0,1 9-1 15,-9 1 1-15,-3 2-1 16,1 0 1-16,4 5-10 16,4 10 1-16,10 1-10 15,11 2-12-15,4 3-1 16,0-1 2-16,0 3 11 15,29 1 3-15,11 1 4 16,5 3 5-16,3-3 7 16,6 4-18-16,-8-5-17 15,-3-1-7-15,-16-5-21 16,-14-3 37-16,-13-1 8 16,0-6 18-16,-4 1 4 0,-25 0 8 15,-9-6-2-15,-3 2-6 16,1-5 0-16,5 0-1 15,4 0 10-15,8-14 21 16,10-6-4-16,11-5-6 16,2-2-13-16,2-4-11 15,25 3 0-15,15 1-4 16,12-1-18-16,6 5-84 16,9 3-88-16,-9 0-349 15</inkml:trace>
  <inkml:trace contextRef="#ctx0" brushRef="#br2" timeOffset="-192438.83">24206 3240 413 0,'0'0'102'0,"0"0"-30"16,0 0 21-16,0 0 22 16,0 0-32-16,0 0-26 15,-11-28-32-15,11 12 1 16,0 2-8-16,0 0-1 16,13 5 1-16,-4-2-6 15,4 5 6-15,3 2-8 16,-3 4-5-16,10 0-5 15,-6 0 0-15,8 0-1 16,6 10 1-16,0-2 0 16,-2 0 0-16,7-1 1 15,-4-7 0-15,-4 0 0 0,1 0 2 16,-2 0-1-16,-5-3 2 16,1-6 0-16,-8 0-2 15,-1-2 3-15,-3 6-4 16,-9-4 1-16,-2 6-2 15,2 3-18-15,-2 0-38 16,0 0-52-16,0 0-144 16,-2 5-212-16</inkml:trace>
  <inkml:trace contextRef="#ctx0" brushRef="#br2" timeOffset="-192107.32">24268 3363 485 0,'0'0'133'0,"0"0"-62"16,0 0 37-16,0 0-8 15,0 0-46-15,0 0-39 16,-9-35-3-16,9 35-12 15,9 0 1-15,18 0 2 16,4 3 2-16,8 4 3 0,3 0-1 16,-5-7-1-1,6 0 0-15,-3 0-3 0,0 0-1 16,-9 0-1-16,-4 0-1 16,-13-3-6-16,-10 3-5 15,-4-1-14-15,0-2-35 16,0-2-152-16</inkml:trace>
  <inkml:trace contextRef="#ctx0" brushRef="#br2" timeOffset="-191156.77">25024 3144 306 0,'0'0'197'0,"0"0"-115"15,0 0 2-15,0 0 45 16,0 0-26-16,0 0-52 15,-15-2-10-15,10-10-8 16,3 0 6-16,2-2 10 0,0 2-38 16,0 0-9-1,11 1-1-15,14 2 4 0,-1 4-7 16,2 0 4-16,1 5-4 16,-2 0 2-16,-7 10-4 15,-3 11-2-15,-3 8 6 16,-12 0 4-16,0 3-3 15,-2 3 2-15,-21-3-2 16,-4-4 1-16,-4-3-2 16,2-6 5-16,7-5 0 15,0-4-3-15,8-2 0 16,8-5 3-16,1-1-2 16,5 0 1-16,0-2 2 15,0 0 2-15,0 0-5 0,9 0-2 16,16 0 5-16,4 0-3 15,6-2-3-15,3 0 0 16,3 2-2-16,-6-3-42 16,3 3-49-16,-5 0-61 15,-2-1-100-15,-6-6-258 16</inkml:trace>
  <inkml:trace contextRef="#ctx0" brushRef="#br2" timeOffset="-190937.44">25476 3220 778 0,'0'0'161'16,"0"0"-73"-16,0 0 42 15,0 0-49-15,0 0-47 16,0 0-19-16,0-18-14 15,0 18-2-15,0 0-31 16,0 0-77-16,0 0-117 16,0 0-329-16</inkml:trace>
  <inkml:trace contextRef="#ctx0" brushRef="#br2" timeOffset="-190569.88">25669 3009 220 0,'0'0'468'0,"0"0"-359"15,0 0-3-15,0 0-19 16,0 0-6-16,0 0-26 15,0-5-33-15,0 8-2 16,4 24-3-16,7 8 29 0,0 9-19 16,-2 2-8-1,2 0-8-15,0-5-3 0,-4-3 0 16,2-6-3-16,-7-6-2 16,2-5-2-16,1-10-1 15,-3-1 0-15,-2-3 0 16,0-7-15-16,5 1-32 15,2-1-49-15,-1 0-45 16,5-20-106-16,1-11-520 16</inkml:trace>
  <inkml:trace contextRef="#ctx0" brushRef="#br2" timeOffset="-189829.62">26134 3146 499 0,'0'0'168'0,"0"0"-94"16,0 0 28-16,0 0-14 16,0 0-10-16,0 0-19 15,11-8-16-15,-7-5-12 16,4-2-8-16,-8 1 3 15,0-4-13-15,0 2-8 16,0 0 15-16,0 4-14 16,-10-2 2-16,-9 3-7 0,-6 4-1 15,-6 2 1-15,0 5-2 16,2 0-4-16,2 0 1 16,2 5 0-16,8 9-1 15,1 2 1-15,1 4 2 16,3 2 1-16,8 2-3 15,4 0 1-15,0-4 1 16,0-3-2-16,8-5-6 16,17-5 8-16,4-5 2 15,11-2 2-15,-4 0 0 16,2 0-2-16,-7-12 5 16,-2-4-5-16,-4 0 1 0,-6 0 6 15,2 2-3 1,-13 2 9-16,0 2-1 0,-6 4 10 15,0 0-14-15,0 3-5 16,0 3-1-16,3 0 7 16,-5 0-9-16,0 0 9 15,0 0-7-15,0 0 1 16,0 0 0-16,0 0-2 16,0 3 1-16,2 15-1 15,-2 10 6-15,2 6-1 16,2 2 1-16,3 5 1 15,-2-2-2-15,-1 3 2 16,3-2-5-16,-1-3 1 0,1-6-2 16,-2-2-1-1,-3-9-1-15,5-6 1 0,-7-4-1 16,0-4 0-16,0-3 0 16,0-3 0-16,2 0-1 15,-2 2-4-15,0-2-19 16,0 0-11-16,4 0-24 15,5 0-41-15,3 0-80 16,-4-11-305-16</inkml:trace>
  <inkml:trace contextRef="#ctx0" brushRef="#br2" timeOffset="-188806.96">18160 3367 535 0,'0'0'95'0,"0"0"-35"16,0 0 36-16,0 0 27 16,0 0-50-16,0 0-24 15,-27-48 6-15,25 48-5 16,0 0-13-16,2 0-17 0,0 0-11 16,0 0-4-1,0 0-5-15,-2 7 1 0,-2 16-1 16,-1 12 1-16,5 16 2 15,0 11 11-15,0 16-6 16,5 17 3-16,5 13-2 16,13 10-2-16,-7-1-2 15,-3-9 1-15,1-16-6 16,-12-21 0-16,0-13 1 16,-2-11-1-16,0-16 1 15,0-12-2-15,0-10-4 16,0-8-19-16,0-1-21 15,0-8 0-15,0-33-33 16,-4-14-109-16,-12-17-15 16,3-6-178-16</inkml:trace>
  <inkml:trace contextRef="#ctx0" brushRef="#br2" timeOffset="-187454.78">18152 3240 593 0,'0'0'7'15,"0"0"34"-15,0 0 50 16,0 0 3-16,0 0-20 15,0 0-21-15,-25-55-9 16,25 54-6-16,0 1-6 16,0 0 4-16,0 0-2 15,0 0-13-15,0 0-10 16,0 0-6-16,0 0-5 16,16 0 0-16,22 0 0 15,15-8 2-15,25-4 9 16,20 0-5-16,22-6 1 15,23-3-2-15,13-4 0 16,16-1-3-16,15 2-2 0,-2 2 0 16,0 5 0-1,-11 2 0-15,-14 3 0 0,-6-1 0 16,-2 3-2-16,-12 0 1 16,-4 1-1-16,-8-2 0 15,-13 1-4-15,1 1 6 16,-4 0 0-16,-8-1 3 15,-3 0-3-15,-3 1 0 16,-7-2 1-16,5 2 0 16,9 2 2-16,2-3-2 15,7 0 2-15,13 0 2 16,11 1-1-16,16 0 17 16,2 1-11-16,2-2-10 15,-13 0 2-15,0 0 0 0,-3 1-2 16,-5 2 1-16,-13-1-1 15,-3 0-4-15,-5 0 4 16,-1 2 2-16,-3 0 0 16,2 0-2-16,-10 2 1 15,-1-3-1-15,-7 2 2 16,-9-3-1-16,-2 0-1 16,-12 0 0-16,10 0 0 15,-1 1 0-15,7 3-1 16,10-4 1-16,1 1 0 15,6-1-4-15,8 1 4 16,2 0 0-16,0-1 1 0,-5-1-1 16,-8 0 6-16,-7-1-5 15,-5-1-1 1,-4 2-4-16,3 0 4 0,-9-1 0 16,-2-2 4-16,4 0-4 15,-10-2-1-15,3 2 1 16,4-2-3-16,-2 4 3 15,-5-1-4-15,-8 8 10 16,-14-1-11-16,-13 0 5 16,-9 1 0-16,-2 0 7 15,-7 1-6-15,5 0-1 16,2 0 0-16,2-1-6 16,2 3 12-16,2 0-11 15,-4 0 5-15,-3 0 0 16,-10 0 5-16,-7 0-4 0,-7 0 1 15,-2 0 21-15,0 0-1 16,0 0-8-16,0 0-13 16,0 0 6-16,0 0-6 15,8 0-1-15,-6 9 0 16,6 15 0-16,3 10 1 16,5 8 2-16,-3 4 4 15,3 7 0-15,-5 7 6 16,1 1-1-16,-1 8-1 15,-7 5 1-15,2 3-6 16,4 3 2-16,1-2-6 16,-7-2 4-16,5 0 1 0,-4 1-2 15,4-8-3-15,-5-2-1 16,5-5 1-16,-5-8 8 16,3 2-5-16,0-3 1 15,-3-3 1-15,5-1 2 16,-3-4-3-16,2 1-4 15,0-1 2-15,-1-7 0 16,-5-4 1-16,2-6-5 16,4-7-1-16,-6 1 1 15,2-6 1-15,-4-2-1 16,7-1 0-16,-5-8-1 16,-2 0 1-16,4-5 0 15,-4 0 0-15,0 0-4 0,0 0-14 16,0 0-19-16,-21 0-36 15,-31-16-80-15,-22-2-253 16</inkml:trace>
  <inkml:trace contextRef="#ctx0" brushRef="#br2" timeOffset="-185840.22">18112 4557 396 0,'0'0'52'16,"0"0"-38"-16,0 0 45 15,0 0 16-15,0 0-20 16,0 0-11-16,75-25-7 16,-66 25 15-16,-4 0 1 15,-1 0-7-15,5 0-7 16,2 0-8-16,-2 0 1 16,9 0-3-16,2 0 0 0,9 0-2 15,13 0 0-15,10 0 3 16,10 0-9-16,11-4-6 15,12-4-2-15,6-3-1 16,10-1-8-16,8 0-2 16,16-3-1-16,7-2 2 15,6 3-3-15,0 0-3 16,2-2 3-16,3 5 1 16,-12-1 0-16,1-3 0 15,2 1-1-15,-3 2 4 16,3-3-2-16,4 2 1 15,1 3-3-15,-2-1-1 16,4 2 1-16,2 1 0 16,2 0-7-16,-3-2 8 0,3-2-1 15,-2 1 2 1,7-1 4-16,-1 4-6 0,7 1 0 16,4-1 0-16,5-3 1 15,-8 1 0-15,-4 1 1 16,-1-5 2-16,-10 1 0 15,-6 1-4-15,-4-1 2 16,-12 2 1-16,-6-3-1 16,-2 2 7-16,-8 1-9 15,8 0-2-15,4-1 2 16,-1 3 1-16,-5 0 1 16,-10 2-2-16,-9-2-1 0,-2 1 1 15,3-1 0-15,-1 2 0 16,3-3-5-16,-3 4 7 15,5 4-2-15,-5-8 0 16,-2 6 2-16,3-1-2 16,-7-2 0-16,-7 7 0 15,-3-6 2-15,-3 2-1 16,-1 0 0-16,5-2 0 16,0 4-1-16,7-3 2 15,-8 5-4-15,3 0 2 16,-2-3 0-16,-10 3 0 15,2 0-1-15,-8-6 1 16,-9 0 1-16,-2 0 5 16,-5-2-6-16,-1 2 1 15,4 0-1-15,-9 0 1 0,0 2 4 16,4-3-5-16,-7 2 9 16,4-2-8-16,-6 6 2 15,3-3-2-15,-7 1 4 16,0 2-3-16,2-3 1 15,-6 0 5-15,4 4-6 16,0-3-2-16,0 2 2 16,-1-1 4-16,-1-1-3 15,2 0-2-15,-2 1 9 16,-3-2-1-16,3 2-4 0,-4 2 8 16,-4 0-9-1,-5-2 0-15,-3 0 4 0,-5 2-3 16,2-5 2-16,-8 5 3 15,4 0-3-15,-2 0 4 16,5 0-5-16,-7 0 3 16,4 0-3-16,0 0 4 15,4 0-10-15,3-3 3 16,-5 3 3-16,3 0-5 16,-9-2-1-16,0 2 0 15,0 0-1-15,0-2-4 16,-13 2-29-16,-45-10-56 15,-50-12-274-15</inkml:trace>
  <inkml:trace contextRef="#ctx0" brushRef="#br2" timeOffset="-178956.7">15256 5546 631 0,'0'0'66'0,"0"0"26"15,0 0 12-15,0 0-29 16,0 0-11-16,0 0 13 16,0 0-10-16,0 0-32 15,-7-21-17-15,7 21-2 16,0 0-6-16,-2 0 2 16,2 0-11-16,0 0 8 0,0 9-8 15,0 16 1-15,-5 11 13 16,3 14-1-16,0 14-4 15,0 6-2-15,0 5-1 16,2 0-4-16,-2-9 0 16,-3-8-3-16,3-12 1 15,2-7-1-15,0-13 0 16,0-10-1-16,0-5 0 16,0-11-15-16,0 3-9 15,0-3-17-15,0 0-12 16,0-10-43-16,2-18-55 15,9-15-135-15,-7-3-241 16</inkml:trace>
  <inkml:trace contextRef="#ctx0" brushRef="#br2" timeOffset="-178122.34">15218 5506 333 0,'0'0'125'15,"0"0"-35"1,0 0-30-16,0 0-9 0,0 0-15 15,0 0 14-15,0-4-1 16,0 1 1-16,0-2-16 16,0-3-14-16,16 1-13 15,3 0 1-15,8-1 1 16,2 2 8-16,0 1-3 16,0 5 2-16,-2 0-3 15,-7 0-6-15,-2 17 1 16,-9 5-2-16,-2 6-5 15,-7 2 1-15,0-2 4 16,-14 2-2-16,-22-4 5 0,-1-3-4 16,-11-3-5-1,4-6 0-15,9-5 0 0,6-6-1 16,8-3-1-16,17 0-41 16,4 0-43-16,9-14-180 15,24-2-249-15</inkml:trace>
  <inkml:trace contextRef="#ctx0" brushRef="#br2" timeOffset="-177087.68">15537 5661 37 0,'0'0'697'0,"0"0"-601"0,0 0 4 16,0 0-13-16,0 0-58 15,0 0-23-15,-45 10 4 16,57 6-4-16,5 6 11 16,1 2 0-16,-5 4-6 15,-9-2-6-15,2-4 2 16,-6-3 4-16,0 0-1 16,-10-7-2-16,-3-2 0 15,2-5-1-15,6-5 2 16,-4 0-3-16,5-3 7 15,2-14-12-15,2-9-1 16,0-3-3-16,17 0-14 16,12 4-4-16,10 6-1 0,1 8 4 15,-5 7 10-15,-4 4 5 16,-6 0 3-16,-10 0-3 16,-3 8-3-16,-10 6 3 15,-2 2-1-15,0 5 4 16,0-4 8-16,0 1-6 15,0-4-2-15,0-2 1 16,0-6-2-16,0-1 1 16,0-5-2-16,11 0-2 15,5 0 4-15,3 0 4 16,6 0-3-16,0-14 1 16,-7-3 1-16,-3-5 0 15,-11 0 5-15,2-2-2 0,-6-2 2 16,0 1-2-16,-14 6-5 15,-9 5 0-15,2 5-1 16,-2 5 0-16,3 4 0 16,5 0-1-16,7 0 1 15,6 0-7-15,2 0-7 16,0 0-18-16,16 4 9 16,13 3 11-16,7-1-1 15,-1-6 5-15,1 0-5 16,-5 0 4-16,0-9 1 15,-4-6 6-15,-9-4 0 16,-3-2 2-16,-5-4 2 0,-8 5 0 16,-2-2 6-1,0 6 16-15,-2 4-1 0,-8 0 10 16,-1 8 2 0,7 0-8-16,2 4-7 0,0 0-15 15,2 6-5-15,-2 20 0 16,2 10 0-16,0 8 6 15,0 2 1-15,0 1 2 16,0-5-4-16,0-12-1 16,0-9-1-16,0-12 0 15,0-4-3-15,0-5 3 16,0 0-1-16,4 0 9 16,-2 0-3-16,9-7-3 15,7-9-5-15,7-2 2 0,4 8-4 16,0 3 0-16,2 4-1 15,-5 3-2-15,-6 0 4 16,1 15-2-16,-8 5 3 16,-11 1 0-16,-2-1-2 15,0-3 6-15,-20 0-4 16,-11-8 7-16,-2 0-3 16,-4-7 2-16,6-2-5 15,10 0-1-15,-2 0-7 16,9-14-35-16,8-9-49 15,6 0-35-15,0-1-223 16</inkml:trace>
  <inkml:trace contextRef="#ctx0" brushRef="#br2" timeOffset="-176122.02">16469 5763 579 0,'0'0'46'16,"0"0"28"-16,0 0 14 0,0 0 2 15,0 0-68 1,0 0 15-16,0-76 21 0,0 57-13 15,0 8-11-15,-14-1-22 16,-1 6-3-16,-5 6-4 16,-5 0 1-16,-4 0-6 15,-2 20-1-15,6 3 1 16,8 7-4-16,7 5 2 16,8-3-5-16,2-2 7 15,0-6-1-15,10-6-1 16,7-10 2-16,1-6 0 15,5-2 5-15,-2 0 2 16,6-19 4-16,0-6-6 16,-2-3 0-16,-8 0-4 15,-3 5 8-15,-8 2-8 0,1 8 7 16,-7 8-6-16,2 5-2 16,-2 0 0-16,0 0-11 15,0 8-8-15,0 11 9 16,0 12 5-16,5-7 4 15,6-4-5-15,0-4 3 16,-5-10 2-16,6-6 1 16,3 0 1-16,8-16 7 15,1-21 3-15,10-7 4 16,-5-4-11-16,-11 2-2 16,-3 0 0-16,-6-2-1 0,-9-2 5 15,0-4-3-15,0 6 1 16,-9 11-4-16,-2 16 1 15,7 17-1-15,-8 4-8 16,6 16 4-16,-5 18-3 16,1 13 3-16,10 8 4 15,0-1 0-15,5 2-1 16,9-1 2-16,-4-9 0 16,2-7 0-16,-3-12 1 15,-5-10-1-15,-2-12 3 16,-2-3 6-16,7-2 11 15,-2 0 6-15,10-19-7 16,1-6-14-16,8-1-6 16,1 1 0-16,-1 9-1 0,3 4 0 15,0 7-1-15,-5 5-10 16,-2 0 2-16,-4 0 3 16,-5 19-2-16,-5 5 3 15,-1 3 5-15,-5-1 0 16,0-1 2-16,0-2-1 15,-22-5 4-15,-7-1 2 16,-6-10 0-16,-6-3-2 16,1-4 5-16,-3 0-9 15,10 0-2-15,6-11 1 16,10-12-24-16,10-1-34 16,7-2-79-16,2-3-168 0,27 2-302 15</inkml:trace>
  <inkml:trace contextRef="#ctx0" brushRef="#br2" timeOffset="-174739.68">17026 5773 476 0,'0'0'116'0,"0"0"-64"16,0 0 45-16,0 0-22 0,0 0-23 16,0 0-34-1,20-24-2-15,0 10-9 0,-4-2 17 16,-1 1-4-16,-3 2 2 16,-8 4-10-16,0 5-2 15,-4 3 14-15,0 1-6 16,0 0-11-16,0 0 3 15,0 0-10-15,0 0-9 16,0 12-1-16,0 8 10 16,0 6 2-16,7 0-2 15,4-5 2-15,-2 0-1 16,4-8-1-16,3-8 0 0,-1-5 1 16,8 0 3-1,2-8 5-15,-1-21 10 0,5-5 0 16,-5-4-7-16,1-1 5 15,-7-3 3-15,-7-3-9 16,-7-7-10-16,-4-3 11 16,0-6-8-16,0-1-2 15,-15 4-1-15,1 9-1 16,3 16 0-16,5 15 0 16,-4 7-1-16,10 11-4 15,-2 0-15-15,2 7-15 16,0 27 21-16,0 16 14 15,0 9 1-15,0 10 1 16,16-3 0-16,1 0-2 16,4 0 0-16,-3-4 8 0,-3-6-4 15,1-8-3-15,-1-11 3 16,4-16-4-16,-9-7 0 16,4-7 1-16,1-7 2 15,-1 0 2-15,6-10 2 16,-4-13-2-16,1-9-3 15,-3-3-1-15,-3-2-1 16,-5 7-8-16,4 12 4 16,-8 8 0-16,-2 10 1 15,0 0-4-15,0 0-10 16,0 0-5-16,0 17 11 16,4 7 11-16,7 2 0 0,5 0 0 15,-1-6-1 1,1-5 2-16,2-6-1 0,-9-4 1 15,4-5 0-15,3 0 3 16,4-17 5-16,-2-12 3 16,-3-4-8-16,1-6-1 15,-5-5 5-15,-9-9 0 16,0-8-7-16,-2-9 1 16,0-5-2-16,0 5 0 15,0 14 0-15,-2 18 0 16,-2 18 1-16,-1 14-1 15,1 6-6-15,2 4-11 16,-2 31 7-16,-1 12 10 0,5 14 0 16,0 5 0-1,0 0 1-15,7 4 2 0,6-5 3 16,-7-3-5-16,6-6 7 16,-8-8-3-16,3-10-4 15,-3-13-1-15,0-6 0 16,6-12 1-16,-1-7 1 15,-1 0 0-15,6 0 3 16,1-15-5-16,1-5-7 16,-3 6 0-16,-1 5 3 15,-10 6-1-15,7 3-3 16,2 0 0-16,5 16 0 16,1 3 8-16,1 2 0 15,7-3 0-15,-10-6 0 0,5-5 0 16,1-4-2-16,-6-3 2 15,-1 0 2-15,1-3 1 16,-1-16 2-16,-1-1-2 16,-7-2-3-16,1-2 6 15,-4-4-1-15,-3 4 13 16,0 6-17-16,0 8 9 16,0 6 9-16,0 4-7 15,0 2-12-15,-12 24-5 16,-3 18 3-16,1 14 2 15,3 7-2-15,7 8 2 16,2 4 1-16,2-7 2 16,0-11 15-16,0-12-17 0,0-15 0 15,0-11-2 1,0-12-2-16,-8-5-20 0,4-4-41 16,0-2-34-16,-7-25-174 15,-7-12-254-15</inkml:trace>
  <inkml:trace contextRef="#ctx0" brushRef="#br2" timeOffset="-174470.23">17539 5514 549 0,'0'0'95'0,"0"0"-84"16,0 0 95-16,0 0-11 16,0 0-39-16,0 0-17 15,135 11-17-15,-97-11-6 16,-4 0-11-16,2 0-2 16,-9 0-3-16,-10 0-2 15,-5-7-22-15,-10-3-30 16,-2 1-54-16,-8-4-70 15,-15-3-147-15</inkml:trace>
  <inkml:trace contextRef="#ctx0" brushRef="#br2" timeOffset="-174206.75">17556 5358 586 0,'0'0'195'15,"0"0"-99"-15,0 0-5 16,0 0-40-16,0 0-22 16,0 0-5-16,-6-7-10 15,6 7-6-15,0 0-5 16,0 0 1-16,0 0-1 16,0 0-2-16,0 0 6 15,0 0-7-15,0-2-8 0,0 1-45 16,-7 1-57-16,-20 0-187 15,-6 0-246-15</inkml:trace>
  <inkml:trace contextRef="#ctx0" brushRef="#br2" timeOffset="-174013.44">17030 5479 830 0,'0'0'79'15,"0"0"18"-15,0 0 3 16,0 0-31-16,0 0-20 16,0 0-13-16,5-23-29 0,3 5-7 15,4 8-11-15,-10 3-29 16,5 7-72-16,-1 0-96 16,-4 0-318-16</inkml:trace>
  <inkml:trace contextRef="#ctx0" brushRef="#br2" timeOffset="-167452.19">18490 5770 355 0,'0'0'138'0,"0"0"-45"16,0 0 23-16,0 0 1 16,0 0-37-16,0 0-17 15,0 0-11-15,-60-12 6 16,60 11 18-16,0 1-17 16,0 0-31-16,0 0-5 0,0 0-14 15,0 0-9-15,27 0 0 16,20 0 0-16,18 0 3 15,4 0 5-15,-1 0-8 16,-3 0 0-16,-16 0-7 16,-11 0 7-16,-11 0-20 15,-16 0-3-15,-8 0-8 16,-3 0-8-16,0 0 16 16,0 0 10-16,-23-7-10 15,1-8-37-15,-7-5-1 16,0 0 37-16,4 0 11 15,-2 2 10-15,3-3 3 0,6 5 3 16,3 0 14 0,1 4 26-16,10 4-12 0,2 5 23 15,2 3-4-15,0 0-24 16,0 0-17-16,0 0-9 16,8 10 0-16,21 12 1 15,7 1 4-15,-3 2 6 16,1 1 0-16,2-6-4 15,-7-5 6-15,-5-2-13 16,-6-7 0-16,-4-2 0 16,-12 0 7-16,0-3-4 15,-2 2 6-15,0-1 8 16,0 1-6-16,-20 9 1 0,-18 9-3 16,-7 5-7-1,-11 6-2-15,10 2-1 0,6-1-1 16,15-8-20-16,16 1-49 15,9-8-69-15,16-8-75 16,26-10-187-16</inkml:trace>
  <inkml:trace contextRef="#ctx0" brushRef="#br2" timeOffset="-167113.62">19393 5398 677 0,'0'0'169'16,"0"0"-91"-16,0 0 4 16,0 0-14-16,0 0-9 15,0 0-23-15,-6 28 3 16,-4 13 9-16,6 17-20 15,0 1-2-15,-3 10-2 16,5-1-15-16,-2-2 4 16,-4-6-11-16,6-7 0 15,2-16 0-15,0-8-2 16,0-12-4-16,0-7-21 16,0-6-25-16,2-4-23 0,8 0-66 15,1-23-12-15,-5-17-161 16</inkml:trace>
  <inkml:trace contextRef="#ctx0" brushRef="#br2" timeOffset="-166836.2">19300 5470 590 0,'0'0'196'0,"0"0"-98"15,0 0 3-15,0 0-21 16,0 0-19-16,0 0-25 15,33-72-13-15,9 62-8 0,3 2 2 16,4 8 2-16,-11 0-11 16,0 0-4-16,-9 20 5 15,-14 6-6-15,-3 4 0 16,-12 2-1-16,0 0 1 16,-27-4 3-16,-14 2-2 15,1-4-4-15,3-3-15 16,8-5-70-16,8-9-65 15,19-9-244-15</inkml:trace>
  <inkml:trace contextRef="#ctx0" brushRef="#br2" timeOffset="-166370.43">19888 5139 441 0,'0'0'355'15,"0"0"-280"-15,0 0 14 16,0 0-23-16,0 0-4 16,0 0-5-16,-58-1-26 15,36 38-18-15,2 19 9 16,-3 23 0-16,13 11 1 15,0 9-4-15,8 2-6 16,2-2 0-16,0-5-4 16,16-12-4-16,9-16-5 15,6-14 1-15,9-13-2 16,11-19-19-16,9-17-25 16,5-3-92-16,-5-12-110 0,-16-20-512 15</inkml:trace>
  <inkml:trace contextRef="#ctx0" brushRef="#br2" timeOffset="-165625.24">20060 5502 545 0,'0'0'112'0,"0"0"-40"16,0 0 60-16,0 0-56 15,0 0-15-15,0 0-7 16,-33-49 1-16,33 37-15 15,0-3-9-15,0 3-6 16,6 2-13-16,17-4-10 16,0 6 9-16,4 1-11 15,2 6 5-15,2 1 0 16,-4 1 0-16,0 28-5 16,-2 8 0-16,-10 8 0 15,-10 1 2-15,-5 3-2 16,0-6 0-16,-16-1 2 0,-11-8-1 15,3-8 4-15,0-7-5 16,8-9 1-16,5-2 3 16,7-8-3-16,4 0 7 15,0 0-7-15,0-8 1 16,2-18-1-16,17-11-1 16,8-1 2-16,9 2-3 15,-3 2 2-15,-2 7-1 16,-2 4 1-16,-2 5-1 15,-11 2 0-15,-3 2 4 16,-9 2 3-16,2 0 2 16,-4 6 1-16,-2 0 3 0,0 6-2 15,0 0-3 1,0 0-3-16,0 0-5 0,0 0-4 16,-12 12 2-16,-1 16-2 15,1 10 4-15,8 5 2 16,4-1-2-16,0-1 1 15,0 0 3-15,12-7-4 16,7-5 3-16,6-8-3 16,4-7 0-16,4-8-1 15,5-6 1-15,7 0-1 16,-12 0-29-16,3-6-16 16,-11-6-49-16,-9 1-93 15,-8-2-193-15</inkml:trace>
  <inkml:trace contextRef="#ctx0" brushRef="#br2" timeOffset="-163974.45">21188 5264 574 0,'0'0'132'16,"0"0"-22"-16,0 0-13 0,0 0-30 16,0 0-26-16,0 0-1 15,0 0-10-15,0-3-4 16,0 3-10-16,-11 10 2 16,-20 12 2-16,-10 2-9 15,-10 3-4-15,2-1-1 16,2-1-4-16,5-2-2 15,8-3 5-15,14-5-4 16,5-1 0-16,11-7-1 16,-4-2 2-16,6-5 0 15,2 3 0-15,0-1-1 16,0 2 2-16,4 0-2 16,21 4 12-16,16-2 4 0,3 1 3 15,10-2-6 1,-1-1 1-16,0-1-7 0,1 2-3 15,-12-1 2 1,-6 0-5-16,-12-1-2 0,-10-3-3 16,-5 0 3-16,-5 1 4 15,-4-1-4-15,0 0-4 16,0 0-10-16,0 0-10 16,0 0-12-16,0 0-54 15,0 0-18-15,-2 3-122 16,-23 2-106-16</inkml:trace>
  <inkml:trace contextRef="#ctx0" brushRef="#br2" timeOffset="-163573.79">20945 5691 397 0,'0'0'198'16,"0"0"-107"-16,0 0 49 15,0 0-33-15,0 0-27 16,0 0-10-16,-63-9-5 16,59 9-13-16,2 0-12 15,2 0-17-15,0 0-8 0,0 0-10 16,0 0-5-16,0 0-3 15,17 0 0-15,22 10 3 16,7 5 11-16,14-5-1 16,5-1-2-16,-5-4-5 15,-4-1-1-15,-9-1-1 16,-16-3 0-16,-9 3-1 16,-18-1 0-16,-1-2 0 15,-3 0 1-15,0 2-1 16,0-2-1-16,0 0-15 15,0 0-6-15,0 0-68 16,0-10-142-16,5-8-362 0</inkml:trace>
  <inkml:trace contextRef="#ctx0" brushRef="#br2" timeOffset="-162973.86">21574 5421 509 0,'0'0'105'0,"0"0"-27"15,0 0 54-15,0 0-41 16,0 0-31-16,0 0-13 16,-39-12 0-16,39 5-7 15,0 0-11-15,3-2-23 16,17-5-4-16,4 5 1 15,5 0-1-15,5 3 3 0,-3 6 3 16,-9 0 10 0,1 0-16-16,-6 6-1 0,-3 18-1 15,-5 7 1-15,-9 8 1 16,0 3 3-16,-7 6-3 16,-20-3-1-16,-4-4-1 15,-2-1 4-15,-6-7-2 16,6-6 5-16,4-4-5 15,2-9 3-15,14-5-5 16,7-9 13-16,6 3-12 16,0-3 9-16,0 0 3 15,0 0-13-15,10 0-1 16,26 0-4-16,20-12 4 16,8-2-5-16,8 0-39 15,-1 2-27-15,-4 3-42 0,-11 4-106 16,-14-2-226-16</inkml:trace>
  <inkml:trace contextRef="#ctx0" brushRef="#br2" timeOffset="-162254.64">22050 5458 342 0,'0'0'199'0,"0"0"-102"16,0 0 34-16,0 0-39 15,0 0-45-15,0 0-4 16,-11-20 2-16,7 14-11 16,4 0 8-16,-2 1 4 15,2-4-14-15,0-3-8 16,0 2-6-16,2 0-12 16,13 0-4-16,12 3 0 15,4 0 1-15,8 5 0 16,-6 2-2-16,0 0 1 15,-6 0-2-15,-7 18-6 0,-9 8 6 16,-4 4-1 0,-7 6 5-16,0 4-7 0,-29 2 8 15,-11 0-6-15,-3-3 2 16,8-5 0-16,-3-10-1 16,15-6 1-16,8-4-1 15,8-10 12-15,0-3-1 16,5-1 8-16,2 0-2 15,0 0-11-15,7 0-6 16,24 0 0-16,18-1 4 16,20-9-2-16,12-1-3 15,-4 2 1-15,-5 0-30 16,-3 5-48-16,-13 1-70 16,-14-1-52-16,-7 1-231 15</inkml:trace>
  <inkml:trace contextRef="#ctx0" brushRef="#br2" timeOffset="-161838.97">22390 4991 555 0,'0'0'156'16,"0"0"-37"-16,0 0 4 15,0 0-34-15,0 0 2 16,0 0-29-16,-27-32-29 15,27 32-21-15,19 0-5 16,22 16-6-16,14 17 16 16,8 14 4-16,6 11-4 15,0 13-8-15,-9 9 6 16,-8 7-5-16,-21 8-1 16,-20 0-4-16,-11 0-1 0,-23-5-3 15,-23-3-1-15,-21-9-4 16,-9-11-63-16,-9-14-88 15,-1-12-151-15</inkml:trace>
  <inkml:trace contextRef="#ctx0" brushRef="#br2" timeOffset="-159982.86">23163 5386 593 0,'0'0'94'15,"0"0"-18"-15,0 0 20 16,0 0-40-16,0 0-17 15,0 0-20-15,-9 2-2 16,24-2-5-16,10 0 15 16,2 0 10-16,2 0-19 15,0 0-13-15,0 0-3 16,0 0-2-16,0 0-1 16,0 0-30-16,-5 2-18 15,-4 0-45-15,0 1-59 0,-11 0-43 16,-9-1-216-16</inkml:trace>
  <inkml:trace contextRef="#ctx0" brushRef="#br2" timeOffset="-159788.56">23239 5532 602 0,'0'0'42'0,"0"0"-26"16,0 0 61-16,0 0 24 15,0 0-30-15,0 0-26 16,109 9-21-16,-56-12-23 0,10-10-1 16,-3 6-72-16,2-5-158 15,-4 2-203-15</inkml:trace>
  <inkml:trace contextRef="#ctx0" brushRef="#br2" timeOffset="-159389.92">24052 5000 678 0,'0'0'56'0,"0"0"61"16,0 0-27-16,0 0-25 15,0 0-11-15,0 0-1 16,-13-21-23-16,13 21-3 16,-2 9-10-16,0 16-12 15,-3 17 10-15,5 18 16 16,0 9-26-16,0 3 5 15,7-3-6-15,-3-4 0 0,5-9-3 16,-7-8-1 0,0-10 4-16,-2-10-4 0,0-10-18 15,2-8-22-15,6-3-86 16,-2-7-6-16,3 0-101 16,-7-24-204-16</inkml:trace>
  <inkml:trace contextRef="#ctx0" brushRef="#br2" timeOffset="-159074.43">23979 5039 552 0,'0'0'82'0,"0"0"-51"15,0 0 30-15,0 0 4 0,0 0-21 16,0 0 11-16,95-63-16 15,-59 58-20-15,-1 1 12 16,4 2-9-16,-8 2-8 16,-6 0-8-16,-10 0 0 15,-4 0-3-15,-6 8-1 16,-5 10-2-16,0 4 13 16,-3 6-5-16,-14 2 5 15,-17-4-8-15,1 1-5 16,-6-8 3-16,4-5-6 0,6-4-40 15,4-7-101 1,12-3-199-16</inkml:trace>
  <inkml:trace contextRef="#ctx0" brushRef="#br2" timeOffset="-157572.83">24770 4520 516 0,'0'0'148'0,"0"0"-52"16,0 0 8-16,0 0-48 15,0 0-6-15,0 0-11 16,4 0 8-16,-4 0-21 16,0 0 15-16,0 0-6 15,0 0-15-15,-8 0-13 16,-15 0-6-16,-4 0-1 15,6 0 0-15,-4 0 1 16,7 0-1-16,3 0 0 16,-4 0-1-16,9 0 3 15,-4 0 2-15,5 0 4 16,5 0-1-16,4 0 11 16,0 0-8-16,0 0-3 0,0 0-1 15,0 0-4 1,0 0 2-16,0 4-2 0,0 1 1 15,0 5 0-15,0 6 10 16,0 3 2-16,0 3 0 16,2 2-3-16,2 4-2 15,3 4-1-15,-1-2-1 16,4 6-4-16,-6 2 1 16,0 4-1-16,3 3 4 15,-5-3-3-15,-2 6 1 16,0-2 7-16,0 2-4 15,0 4-2-15,0 4-1 16,0 5-3-16,0 1 4 0,0-6-2 16,0-3 1-16,0-2-1 15,2-1-4-15,0 0 0 16,6 3 1-16,-4-2-2 16,5 6 1-16,-5 1 1 15,6 5-2-15,-6 0 0 16,7 1 0-16,-9-2 0 15,-2-1 0-15,0-7 0 16,0-4 2-16,0-8-2 16,0-8-1-16,0-5 1 15,0-6 1-15,0 3-1 16,0 1 0-16,0-4-1 16,0 2 1-16,-4-6 0 15,-3 0 1-15,5-7-2 0,0-2 1 16,2-5 0-16,0 0 0 15,0-3 0-15,0-2 0 16,0 0 0-16,0 0 0 16,0 0 3-16,0 0-2 15,0 0-1-15,0 0 0 16,0 0-3-16,0 0-1 16,0 0 1-16,21 0 3 15,13 0 0-15,0 0 0 16,6 0 0-16,4-11-28 15,12-4-25-15,2-3-33 16,-2-7-103-16,-7-5-232 0</inkml:trace>
  <inkml:trace contextRef="#ctx0" brushRef="#br2" timeOffset="-156673.31">24917 5029 525 0,'0'0'90'16,"0"0"-18"-16,0 0 53 16,0 0-43-16,0 0-20 15,0 0-23-15,-49-70-12 16,49 52 5-16,0-7-13 15,12 5-2-15,7 1-8 16,8 0-6-16,6 6 12 16,3 4 3-16,-5 4-8 15,-4 5-9-15,-9 0 3 16,-1 7-4-16,-3 22 1 16,-5 4 0-16,-5 8-1 15,-4 6 0-15,0-4 1 0,-4-1 1 16,-16-6-2-16,2-7 0 15,2-10 0-15,10-9 1 16,-1-7 0-16,7-3 2 16,0 0 0-16,0 0 2 15,2-25-5-15,19-9-1 16,-2-8 1-16,8-2 0 16,-2 2 0-16,-5 4-2 15,-5 7 2-15,-1 8 0 16,-5 9 5-16,-7 4-5 0,-2 3 4 15,0 7 0 1,0-2 0-16,0 2-3 0,0 0-1 16,0 0-3-16,0 0-3 15,0 0 2-15,0 16-2 16,0 10 6-16,0 9 1 16,-2 3 0-16,2-3 2 15,0 3-3-15,0-1-3 16,13-5 3-16,7-4 3 15,5-5-3-15,-3-10-2 16,7-5-3-16,-3-6 5 16,-1-2-27-16,-5 0-100 15,-11-4-160-15</inkml:trace>
  <inkml:trace contextRef="#ctx0" brushRef="#br2" timeOffset="-153936.47">25347 4969 467 0,'0'0'114'0,"0"0"-18"16,0 0 32-16,0 0-37 15,0 0-17-15,0 0-26 16,-22 0-2-16,22 0-22 16,0 0-5-16,18 0-1 15,15 0 8-15,17 2 13 16,5 2-14-16,3-3-11 0,-2 4-10 16,-9-3 1-1,-14 0-5-15,-10 1 2 0,-19-3-2 16,-4 0-2-16,0 0-2 15,0 0-24-15,-2 3-49 16,-14-3-32-16,-1 0-116 16,5 0-347-16</inkml:trace>
  <inkml:trace contextRef="#ctx0" brushRef="#br2" timeOffset="-153107.18">25885 5034 569 0,'0'0'98'0,"0"0"-21"15,0 0 47-15,0 0-49 16,0 0-16-16,0 0 6 15,-2 0-4-15,2-5-23 16,0-9-28-16,8-4 8 16,5 0-4-16,1-6 3 15,-1-1-5-15,3-5-7 16,-1-2 1-16,-1 5-2 16,-1-2-5-16,-1 4 4 0,-1 4-3 15,-9 4 8 1,4 4-8-16,-1 3 3 0,-5 6 1 15,0-1-1-15,0 5-3 16,0 0 0-16,0 0 0 16,0 0-6-16,0 0 4 15,0 3-2-15,0 20 4 16,-5 9 1-16,-3 3 0 16,-6 8 0-16,7-4-1 15,3-1 0-15,4-3-3 16,0-7 3-16,0-4-1 15,0-4 0-15,9-4-1 0,-2-3 2 16,6-6-6 0,0-5 6-16,3-2 2 0,9 0 0 15,4 0-1-15,0-9 2 16,4-11-2-16,3-3-1 16,-7-3 0-16,-5-2-1 15,-4 0 1-15,-6-6 0 16,-8-2 7-16,-4-1-7 15,-2 1 2-15,0 4 3 16,0 6-5-16,0 6 1 16,-2 8-1-16,-2 7 1 15,2 5-2-15,2 0 0 16,0 0 1-16,0 0 0 16,0 0-5-16,0 0 2 15,-5 14-2-15,5 15 5 0,0 12 4 16,0 3 0-16,0 2-1 15,0 0-1-15,0-7-1 16,9-4-1-16,2-7 2 16,3-10 1-16,-6-6-2 15,3-4 0-15,5-5-1 16,-1-3 2-16,10 0-1 16,0 0-1-16,2-3-21 15,-5-14-79-15,0-4-218 16</inkml:trace>
  <inkml:trace contextRef="#ctx0" brushRef="#br2" timeOffset="-151738.89">26756 4598 409 0,'0'0'117'0,"0"0"-8"16,0 0 23-16,0 0-20 16,0 0-52-16,0 0 6 15,0 0-20-15,0-8 6 16,0 8-16-16,-13 20-23 15,-14 20 24-15,0 18 11 16,0 16-22-16,8 7-16 16,5 1 3-16,7 0-8 15,7-10-5-15,0-8-1 16,9-7 0-16,18-16-4 16,8-6-34-16,4-17-17 15,3-15-53-15,0-3-35 0,-1-5-130 16</inkml:trace>
  <inkml:trace contextRef="#ctx0" brushRef="#br2" timeOffset="-150122.27">26745 4858 593 0,'0'0'84'15,"0"0"49"-15,0 0-31 16,0 0-40-16,0 0-23 16,0 0-9-16,-13-8-20 15,13 8-9-15,0 18 5 16,0 10 18-16,0-1 4 15,0-1-5-15,0-6-15 16,0-10-5-16,0-1-1 16,0-9-1-16,0 0 2 15,2 0 3-15,5 0 14 16,-3 0 11-16,9-9-4 16,5-9-23-16,5-6 4 0,-8 0-8 15,3 6-2 1,-7 4-3-16,-5 5 2 0,2 8 0 15,-8 1-8-15,0 0 11 16,0 0-11-16,2 0 2 16,2 13 2-16,5 10 7 15,-5-3 7-15,4 0-6 16,-4-6 1-16,0-4 0 16,3-8 0-16,-5 0-1 15,-2-2 4-15,4 0 4 16,8 0-1-16,1-13 5 15,5-7-7-15,-1 1-5 0,2-4-1 16,-9 2 0 0,0 5-2-16,-1 3-5 0,-7 9-6 15,0 3 9-15,-2 1-4 16,0 0 2-16,2 0-12 16,2 4 8-16,1 12 5 15,2-2 5-15,2-1 3 16,2-1-3-16,-5-3 0 15,6-8-1-15,-1-1 1 16,-3 0 0-16,8 0 0 16,-3-5 5-16,1-9-5 15,-3-2-1-15,1-3-2 16,-10 0-7-16,-2-3 10 16,0-1-3-16,0 2-5 15,0 7 6-15,-2 3-13 0,-6 3 8 16,0 6-7-16,-3 2 11 15,7 0-1-15,-6 0 0 16,6 2 1-16,-3 17-3 16,7 2-2-16,0 6 8 15,0-2 2-15,0-1 0 16,9 0 3-16,7-3 0 16,1-8 1-16,8-2-4 15,-3-8-2-15,3-3-3 16,4 0-31-16,2 0-21 15,-2-17-20-15,0-1 2 16,-3 0-29-16,-3-1 27 0,-9 3 32 16,-6 2 43-1,-1 0 6-15,-7 2 35 0,2-2 16 16,-2 1 0-16,0 6-7 16,0 0 6-16,0 2-13 15,-2 3-6-15,-7 2-10 16,-7 0-19-16,3 0-7 15,-3 7 0-15,1 14 4 16,4 4-3-16,2 2 3 16,2 2 0-16,7-6-3 15,0 0 4-15,0-9-6 16,0-5 0-16,9-2 6 16,-5-7-2-16,8 0 6 0,1 0 24 15,1-9-8-15,3-10-10 16,-1-3-8-16,-3-4-6 15,-1-1 2-15,-12 5-2 16,2 4 2-16,0 6-3 16,-2 10 0-16,0 0-1 15,0 2-4-15,0 0-9 16,0 2-16-16,0 16 14 16,4 3 15-16,1-1-4 15,3-5 4-15,2-3 4 16,-4-3-4-16,3-5 0 15,3-4-2-15,-6 0 1 0,9 0 2 16,6-4 2 0,-4-10-3-16,8-3-8 0,-9 2-4 15,-3-2 5-15,-9 5 7 16,1 2 0-16,0 6 2 16,-5 4 1-16,0 0 2 15,2 0-5-15,0 3-9 16,9 13 9-16,-3 1 2 15,4 4-1-15,-3-3 9 16,5-7-8-16,-10-1-1 16,7-5 2-16,-5-5 6 15,6 0-3-15,10 0 2 16,-4-17 2-16,9-2-7 16,2-3-2-16,-9 3 5 15,-3 3-4-15,-6 7 0 0,-3 2 3 16,-8 7-1-16,0 0 3 15,0 0-7-15,0 4-9 16,0 19 7-16,0 1 0 16,4 0 4-16,7 0 5 15,-3-4-1-15,2-8-6 16,1-5 2-16,-5-7-4 16,6 0-13-16,3-4-92 15,3-18-214-15</inkml:trace>
  <inkml:trace contextRef="#ctx0" brushRef="#br2" timeOffset="-148505.58">27918 4532 481 0,'0'0'122'15,"0"0"-32"-15,0 0 45 16,0 0-42-16,0 0-29 16,0 0-9-16,0 0-26 15,27-16-10-15,-12 16-2 16,14 0 9-16,6 0-3 0,3 18 1 15,3 10-8 1,-8 11-6-16,-6 12 3 0,-8 7-4 16,-9 4-9-16,-10 4 8 15,0-1-6-15,-27-7-2 16,-22 1-25-16,-14-8-83 16,-10-7-33-16,-5-4-200 15</inkml:trace>
  <inkml:trace contextRef="#ctx0" brushRef="#br2" timeOffset="-145689.92">25024 5525 167 0,'0'0'396'15,"0"0"-360"-15,0 0 22 16,0 0 31-16,0 0-1 15,0 0-22-15,-113-12-10 16,113 12-25-16,0 0-26 16,0 0 6-16,0 0-2 15,29 0-6-15,17 9 32 16,28-1-2-16,24-1 7 16,20-6-6-16,20 3-7 15,18-1-5-15,9 0-7 16,14 3-8-16,-1-1-7 15,0-2 0-15,-2 1 0 0,-2-1 1 16,-9-3-1-16,-6 0-5 16,-13 0 5-16,-7 0 5 15,-12 0-5-15,-11 0-4 16,-9 0 4-16,-11 0 2 16,-14 0-2-16,-15-7 2 15,-4 2-2-15,-15-2 0 16,6 5 0-16,0-1 0 15,-4 3 0-15,2 0 0 16,-1 0 0-16,-2 0 0 16,-13 0 1-16,-9 0-2 15,-10 0 1-15,-10 0-5 0,-5 0 5 16,-2 0 0 0,0 0 3-16,2 0-3 0,-2 0-3 15,0 0 1-15,3 1 2 16,-3 5-2-16,0 2-33 15,-9 3-20-15,-33 1-40 16,-14-4-122-16,-17-4-531 16</inkml:trace>
  <inkml:trace contextRef="#ctx0" brushRef="#br2" timeOffset="-144632.17">25719 6133 576 0,'0'0'96'0,"0"0"20"15,0 0-5-15,0 0-64 16,0 0-10-16,0 0-8 16,12 0-14-16,-10 0-1 15,5 12 9-15,-5 7 4 16,-2 8 5-16,0 2-18 16,0 1 0-16,0 0-3 0,0-6-6 15,0-4-1-15,-2-6-2 16,-5-6-2-16,5-4 1 15,2-4 2-15,0 0 1 16,-5 0 2-16,-4 0 3 16,-4 0-2-16,-7 0-5 15,5-12 1-15,-6-4-3 16,3-4 2-16,1-7 0 16,1-6-1-16,3 1-1 15,-1 0 1-15,5 4 0 16,3 3 0-16,4 10 4 0,-3 1-4 15,3 5 6 1,2 4 6-16,0-2 3 0,0 2-16 16,11-1 0-16,16 2 0 15,17 1 0-15,14 3 6 16,14 0-6-16,5 0 7 16,8 0-7-16,2 0 1 15,3 0-3-15,-9 0 4 16,-2 3-2-16,-15-3 1 15,-16 0 0-15,-25 0-1 16,-11 0 0-16,-10 0 8 16,3 0-3-16,-5 0-4 15,0 0 4-15,0 0-2 16,-9 0-6-16,5-3-17 0,-2 3-39 16,4 0-84-16,-2 0-123 15</inkml:trace>
  <inkml:trace contextRef="#ctx0" brushRef="#br2" timeOffset="-143208.71">26647 5893 379 0,'0'0'107'0,"0"0"-30"16,0 0 23-16,0 0 34 15,0 0-42-15,0 0-25 16,-14-26-11-16,12 26-11 15,-2 0 5-15,-9 8-18 16,-3 20-14-16,-9 15 13 0,10 8 10 16,-1 12-20-16,9 1-7 15,7-4-6-15,0-6-7 16,5-10-1-16,15-7 0 16,9-7-11-16,4-11-29 15,5-10-39-15,7-9-14 16,-3 0-37-16,1-17-94 15,-12-9-160-15</inkml:trace>
  <inkml:trace contextRef="#ctx0" brushRef="#br2" timeOffset="-142860.1">26776 6006 631 0,'0'0'68'0,"0"0"36"16,0 0 17-16,0 0-56 15,0 0-27-15,0 0-8 16,-13-18-19-16,13 18 3 16,0 0-8-16,9 18 44 15,9 10-12-15,4 5 1 16,-6 4-16-16,-1-3-9 16,1-6-14-16,-5-6 2 15,-5-7 1-15,2-6-1 16,-8-5-2-16,0-4 0 15,2 0 1-15,-2 0 6 0,0 0 12 16,4-22 10-16,5-8-26 16,-5-6-3-16,8-5-1 15,-4 7-2-15,1 5-5 16,3 11-4-16,-8 7-17 16,3 8-19-16,1 3-91 15,6 0-20-15,-1 0-65 16,1 10-99-16</inkml:trace>
  <inkml:trace contextRef="#ctx0" brushRef="#br2" timeOffset="-141874.4">27077 6145 357 0,'0'0'256'0,"0"0"-207"0,0 0 85 15,0 0-19-15,0 0-47 16,0 0-5-16,73-20-4 15,-59 6-22-15,-3 2 1 16,-7-1-26-16,2-1 5 16,-6-1 12-16,0-1-23 15,0 4 5-15,-10 0-1 16,-5 4-10-16,-3 6-5 16,-7 2 2-16,-2 0 2 15,3 9 1-15,2 11-2 16,-1 4-2-16,15 2 2 15,-1 1-3-15,9 0 2 16,0-3 3-16,0-4 0 0,2-6-1 16,9-4 1-16,2-8 0 15,3-2 5-15,4 0-4 16,2-4 3-16,3-14-1 16,-7-2-3-16,-1 0 9 15,-1-3-9-15,-5 6 0 16,-1 1 0-16,-8 6 0 15,-2 6-3-15,0 1 3 16,0 3-9-16,0 0-9 16,0 3-7-16,0 15 7 15,0 6 18-15,0-2 0 16,0-2-3-16,13-2 3 0,-5-4 0 16,4-5 2-16,-3-4-2 15,4-5 2-15,1 0 4 16,-4-8 8-16,11-12-4 15,-6-3-8-15,-1-1 0 16,-1 1-2-16,-11 0-2 16,-2 3-3-16,0 6 0 15,0 7-8-15,0 2 1 16,-13 5-44-16,2 0 18 16,4 0 10-16,-2 2 6 15,7 8 10-15,2-1-1 16,0 1 8-16,0-3 5 15,2 1 0-15,9 1 2 0,3-1 2 16,-1 1 2 0,1 0 0-16,-8-1 5 0,5 2-7 15,-4 0 1-15,2 2-1 16,4-3-1-16,-7 6-1 16,4-5-2-16,-1-3 4 15,-9-2 5-15,2-5-3 16,-2 0 5-16,0 0 9 15,4 0 15-15,6 0-7 16,-2-2-13-16,10-13-14 16,-2 0 0-16,-3-2-1 15,1 3-4-15,-12 2-2 16,0 4-2-16,-2 5 2 16,0 3-5-16,0 0 0 0,0 0-6 15,0 6 4-15,0 16 5 16,0 4 6-16,0 1 2 15,0-6 0-15,0-3 0 16,4-6 0-16,5-5 0 16,5-7 0-16,-1 0-2 15,7 0-5-15,5-9-25 16,-6-7-25-16,-3-6-55 16,-3-1-111-16,-5 3-8 15,-8-3-204-15</inkml:trace>
  <inkml:trace contextRef="#ctx0" brushRef="#br2" timeOffset="-141695.12">27467 5946 725 0,'0'0'146'16,"0"0"-61"-16,0 0 4 15,0 0-40-15,0 0-23 16,0 0-25-16,5-72-1 15,13 72-64-15,6 0-25 16,-6 0-106-16,11 12-184 16</inkml:trace>
  <inkml:trace contextRef="#ctx0" brushRef="#br2" timeOffset="-140872.7">27721 6124 575 0,'0'0'88'16,"0"0"-76"-16,0 0 67 15,0 0-7-15,0 0-34 16,0 0-2-16,45-62-4 16,-38 48 9-16,-7-2-10 15,0 4 0-15,0-1-16 16,0 5-9-16,0 4 3 15,-2 2 4-15,-12 2-9 0,-4 0-4 16,-2 4-2-16,3 15-2 16,3 4 0-16,5 4 4 15,5-1-1-15,4 0-5 16,0-2 6-16,0-4 3 16,0-8-2-16,4-2-1 15,5-6 0-15,-3-4 0 16,8 0 2-16,1 0 7 15,6-14 4-15,1-4-12 16,0-5 2-16,-8 1-2 16,-1 1 1-16,-9 3-1 15,1 6-1-15,-5 4 1 16,5 6-1-16,-5 2-4 0,0 0 3 16,0 0-11-16,0 0-6 15,0 12 15-15,0 4 3 16,0 2 1-16,2-3-1 15,2-2 0-15,5-5-4 16,-9-4 4-16,4-4 6 16,-2 0-3-16,8 0 5 15,1-4 12-15,5-10-18 16,-1-5-2-16,1-2-12 16,-3 3-7-16,-5 1 5 15,0 8 11-15,-6 4-3 16,0 5 2-16,-2 0-9 15,0 3-9-15,0 17 20 16,0 2 2-16,0 0 11 0,7-5-2 16,-5-5-4-16,-2-4-5 15,2-5 1-15,0-3 11 16,5 0 18-16,0-4 3 16,6-17-21-16,5 0-12 15,4-3 0-15,-6 1-3 16,-1 5 1-16,-3 7 2 15,-8 6-1-15,0 5-4 16,-4 0-4-16,0 2-6 16,5 19 8-16,-5 4 7 15,2 0 0-15,0-1-2 16,3-6 0-16,2-4-31 0,-3-7-32 16,5-7-59-16,-7 0-105 15,4-7-178-15</inkml:trace>
  <inkml:trace contextRef="#ctx0" brushRef="#br2" timeOffset="-140407.95">28254 5978 638 0,'0'0'98'15,"0"0"26"-15,0 0-22 16,0 0-27-16,0 0-22 15,0 0-23-15,0-12-21 0,-9 12-9 16,-4 9-2-16,0 11 2 16,1 5 2-16,8 1-2 15,-3 2 0-15,7-3 0 16,0-2 0-16,0-5 0 16,0-4 0-16,11-6 0 15,5-4 0-15,4-4 3 16,0 0 11-16,5 0 4 15,2-16-9-15,-6-2 1 16,2-4-7-16,-9-1-1 16,-6 3 0-16,-1 3-2 15,-5 5 1-15,-2 3-1 16,0 5-3-16,0 4-1 16,-13 0-3-16,-5 7-4 0,5 14 2 15,-3 4 6-15,9 1 3 16,5 0-2-16,2-2-3 15,0-7 4-15,2-2-2 16,14-7-6-16,6-8-25 16,0 0-7-16,5-3-23 15,0-17-137-15,-4-3-147 16</inkml:trace>
  <inkml:trace contextRef="#ctx0" brushRef="#br2" timeOffset="-140108.49">28346 5813 664 0,'0'0'80'0,"0"0"2"15,0 0-2-15,0 0-43 16,0 0-2-16,0 0-5 15,60-17 1-15,-29 26 8 16,7 14 20-16,-5 10 3 16,-4 9-29-16,-4 8-12 0,-10 11-17 15,-10 4 5 1,-5 4-6-16,-14 0-3 0,-28-6-6 16,-11-7-44-1,-16-8-102-15,-10-11-11 0,-1-11-437 16</inkml:trace>
  <inkml:trace contextRef="#ctx0" brushRef="#br2" timeOffset="-138673.34">29104 5005 675 0,'0'0'79'16,"0"0"1"0,0 0 12-16,0 0-43 0,0 0-10 15,0 0-2-15,8-20-9 16,-8 20-11-16,0 0-7 15,0 3 5-15,-4 14-6 16,-14 9 15-16,-4 2 5 16,-5 2-21-16,-2 0-1 15,-2 1 0-15,2 3-5 16,-2-2 1-16,4-8-3 16,7-5 0-16,7-8 0 15,3-6 4-15,8-2-4 16,2-2 2-16,0-1-1 15,0 0 3-15,0 3 1 16,0-1-5-16,0 5 1 0,20-2 10 16,14 3 7-16,13-5-6 15,9 4 5-15,13 3-9 16,8-2 0-16,8 6 0 16,0 0 2-16,-12 0-9 15,-19 0-2-15,-19-7 3 16,-16-2-4-16,-17-3 2 15,-2 0-2-15,0-2 0 16,0 0-9-16,0 0-21 16,-16 0-30-16,-10 0-182 15,-13 0-217-15</inkml:trace>
  <inkml:trace contextRef="#ctx0" brushRef="#br2" timeOffset="-138190.64">28977 5627 424 0,'0'0'123'16,"0"0"-45"-16,0 0 12 16,0 0-8-16,0 0-28 15,0 0 0-15,-54-19-10 16,54 19-1-16,-2 0-3 15,0 0 13-15,2 0-3 16,0 0-20-16,0 0-5 16,0 0-19-16,21 0-5 15,22 10 23-15,20 3-2 0,19-5-1 16,12-1-17 0,10 0-2-16,-8-3-1 0,-13 2-2 15,-32-5-1 1,-17 1 0-16,-21-2-22 0,-13 0-40 15,0 2 24-15,0-2-18 16,-9 0-50-16,-9 0-235 16</inkml:trace>
  <inkml:trace contextRef="#ctx0" brushRef="#br2" timeOffset="-136694.27">30169 4417 473 0,'0'0'73'0,"0"0"2"16,0 0 13-16,0 0-5 16,0 0 11-16,0 0-29 15,-18-49-26-15,18 40-4 16,0 1-4-16,0-4-2 15,2 3 3-15,12-4-23 0,3 3 1 16,6 2 8 0,4 2-4-16,2 6-7 0,0 0 2 15,-7 0-5-15,-2 12-4 16,-4 14 0-16,-12 6 0 16,-2 10 0-16,-2 6 2 15,-4 1-2-15,-25-3 1 16,-7-2-1-16,-2-4 0 15,-6-8 0-15,8-5 1 16,14-13-1-16,1-7 3 16,15-2-1-16,6-5 4 15,0 0 1-15,0 0-2 0,0 0-4 16,14 0-1 0,17 0-2-16,15-7 2 0,8-3 0 15,6 6-9-15,0 0-19 16,3 4-32-16,-10 0-40 15,-2-1-54-15,-8-6-122 16</inkml:trace>
  <inkml:trace contextRef="#ctx0" brushRef="#br2" timeOffset="-136021.14">30564 4403 562 0,'0'0'69'16,"0"0"58"-16,0 0-28 15,0 0-29-15,0 0-15 16,0 0-20-16,-16-61-7 16,16 54-20-16,16 0 0 15,-1 0 4-15,12 3-12 16,2 0 5-16,-5 4 0 15,1 0 8-15,-8 0 2 16,-5 0-10-16,-3 17 0 16,-5 7-3-16,-4 3 0 15,0 9-2-15,0 5 5 16,-13-2-5-16,-14 0 0 0,0-5 1 16,3-3 1-16,1-8-2 15,10-5 1-15,2-6 0 16,4-7 0-16,3 0 2 15,4-3 3-15,0-2 16 16,0 0 0-16,0 0 5 16,0 0-11-16,0 0-7 15,0 0-7-15,16 0 0 16,19 0 9-16,17 0-10 16,8 0 2-16,7-7 6 15,-3 2-8-15,3-1-1 16,-11 4 9-16,-19 1-9 15,-10 1 5-15,-18 0-2 0,-6 0 2 16,-1 0 13 0,-2 0 6-16,0 0-8 0,0-3-4 15,0 3-6-15,0 0-3 16,0 0-3-16,0 0 0 16,0 0 0-16,0 0-3 15,0 0-1-15,0 0 3 16,0 0-15-16,-5 0 4 15,1 0-14-15,-5 0 1 16,5 0-5-16,-5 0-12 16,-1 0-26-16,4 3-5 15,2 0 9-15,-5 1-18 0,4-2-57 16,-4-2-37 0,-2 0-163-16</inkml:trace>
  <inkml:trace contextRef="#ctx0" brushRef="#br2" timeOffset="-134358.39">19246 1201 685 0,'0'0'121'0,"0"0"-47"15,0 0 6-15,0 0-32 16,0 0-13-16,0 0-17 15,0 0-13-15,27-7-3 16,27 10 6-16,8 1 14 16,9-4-8-16,-2 0-7 15,-9 0-5-15,-4 0 0 0,-18 0 0 16,-18 0-1-16,-6 0 0 16,-12 0 1-16,-2 0 4 15,0 0 6-15,-7 0-3 16,-29 0-9-16,-12 0-18 15,-22 0 2-15,-10 0 5 16,-7 5 1-16,-4 2 10 16,4-1-1-16,6-2 1 15,25-1 1-15,25 2 1 16,16-3 15-16,15-2 14 16,0 0-16-16,4 0-15 15,36 0 0-15,18 0 9 16,21 0 13-16,8 0-4 0,4 0-14 15,9 0 9-15,-11-2-7 16,-8-3-1-16,-23 5-4 16,-20 0 0-16,-19-3 0 15,-14 3 0-15,-5 0-1 16,0 0 0-16,0 0-5 16,0 0-8-16,-7 0-23 15,-8 0-67-15,-8 0-63 16,6 0-361-16</inkml:trace>
  <inkml:trace contextRef="#ctx0" brushRef="#br2" timeOffset="-132838.8">31222 4435 582 0,'0'0'78'15,"0"0"62"-15,0 0-50 16,0 0-31-16,0 0 8 15,0 0 5-15,0 0 5 16,-35-30-26-16,35 30-7 16,-2 0-7-16,0 0-5 15,0 0-6-15,0 0 1 0,2 0-12 16,0 0 8-16,0 0-18 16,0 0 2-16,4 0-2 15,29 0-5-15,21 0 2 16,13 0 11-16,5 0-13 15,-6 0 0-15,-5 0 3 16,-17 0-3-16,-17 0-1 16,-11 0 1-16,-16 0 2 15,0 0-2-15,0 0 1 16,0 0 8-16,0 0-8 16,0 0-1-16,0 0-6 15,0 0-2-15,0 0-19 16,-12 0-27-16,-5 0-38 15,-4 0-142-15,-1 0-252 0</inkml:trace>
  <inkml:trace contextRef="#ctx0" brushRef="#br2" timeOffset="-130922.58">6879 14249 666 0,'0'0'90'0,"0"0"-16"15,0 0 7-15,0 0-23 16,0 0-26-16,0 0-28 15,0 0 6-15,26 14-1 16,17-7 14-16,5-7-2 0,16 0 9 16,0 0-17-16,1 0 8 15,-9 0-16-15,-12 0-5 16,-17 0 5-16,-11 0-3 16,-10 0-2-16,-6 0 0 15,0 0 3-15,0 0 6 16,0 0 3-16,-14 0-3 15,-15 0-4-15,-8 3-4 16,-3 1-1-16,-3 0 1 16,-1 2 2-16,-1 0 0 15,-2 0 7-15,12 0 5 16,6 0 5-16,8-1-1 0,11-5-3 16,3 0 1-16,7 0-4 15,-3 0-3-15,3 0 1 16,0 0-5-16,0 0-2 15,0 0 3-15,0 0-3 16,0 0-4-16,0 0 2 16,0 0-2-16,18 0 0 15,11 0 0-15,15 0 10 16,-1 0-5-16,11 0-2 16,-3 0 1-16,0 0-4 15,-7 0 1-15,-5 0-1 16,-12 0 0-16,-12 0 0 15,-11 0-1-15,1 0 0 0,-5 0-1 16,0 0 2 0,0 0 0-16,-22 0 0 0,-17 0-4 15,-5 0-5-15,-7 0-2 16,-3 0 4-16,3 5 7 16,4 2-1-16,3-2 0 15,6 4 1-15,9-4 0 16,7-1 0-16,10-1 1 15,8-3 2-15,4 0 1 16,0 0-4-16,0 0 0 16,0 0-4-16,9 0-5 15,20 0 6-15,13-4 3 16,10-4 7-16,1-1 0 16,-2-3 1-16,1 2-6 0,-6 0 1 15,-5 5-2-15,-12 2 2 16,-14 3-3-16,-11 0 0 15,-4 0-1-15,0 0-2 16,0 0-11-16,0 0-15 16,-4-4-27-16,-19-6-156 15,0-4-286-15</inkml:trace>
  <inkml:trace contextRef="#ctx0" brushRef="#br2" timeOffset="-129340.91">31823 4354 460 0,'0'0'42'0,"0"0"1"15,0 0 15-15,0 0-12 16,0 0-5-16,0 0 3 15,0 0 28-15,43-93-17 16,-37 81-5-16,1 6 13 16,-3-2-7-16,-2 2-3 15,-2 3-1-15,0 2 7 0,0 1-12 16,0 0-14-16,0 0-9 16,0 0-3-16,0 0-10 15,0 0-5-15,0 6-6 16,0 26-7-16,0 12 7 15,2 12 5-15,6 2 2 16,-8-5 0-16,4-3-3 16,-2-7-4-16,-2-4 1 15,2-9-1-15,-2-12 0 16,0-4 0-16,0-8 0 16,0-4-2-16,5 0-22 15,-5-2-25-15,2 0-22 16,2 0-67-16,0-19-3 15,4-15-205-15</inkml:trace>
  <inkml:trace contextRef="#ctx0" brushRef="#br2" timeOffset="-128701.83">32167 4259 692 0,'0'0'113'16,"0"0"-27"-16,0 0-14 15,0 0-34-15,0 0 3 16,0 0-3-16,-6-42-14 0,0 32-5 16,2 2-3-16,-7 1 8 15,4 2 6-15,-2 0-7 16,4 3-17-16,3 2 5 15,0-3-2-15,2 3-4 16,0 0 2-16,0 0-7 16,0 0-2-16,0 0-11 15,2 0 12-15,19 0-2 16,2 3 3-16,12 2 2 16,2-1-1-16,3-2-1 15,-2-1 0-15,-4-1 0 16,-12 0 0-16,-4 0 1 15,-10 0 2-15,-3 0-1 0,-5 0-1 16,0 0 6-16,2 0 3 16,-2 0 2-16,0 0 2 15,0 0-1-15,0 0-5 16,0 0 0-16,0 0-6 16,0 0 6-16,0 0-8 15,0 8 0-15,0 17-5 16,0 13 4-16,-2 10 0 15,-3 6 1-15,1 1 6 16,2-1-2-16,-2-7 0 16,2-4-3-16,-6-9 2 15,4-10-3-15,2-8-4 0,2-8 4 16,0-4-1 0,0-4 1-16,0 0 0 0,0 0-5 15,0 0-16-15,0 0-9 16,0 0-18-16,0 0-52 15,-7-8-60-15,-1-10-143 16,-6 2-115-16</inkml:trace>
  <inkml:trace contextRef="#ctx0" brushRef="#br2" timeOffset="-128358.28">32190 4475 496 0,'0'0'120'0,"0"0"-28"15,0 0 48 1,0 0-47-16,0 0-24 0,0 0 5 16,-21-17-14-16,21 17-26 15,0 0-7-15,0 0-8 16,11 0-10-16,18 0 14 16,13 0-10-16,11 0 6 15,3 0-3-15,0 0-11 16,-4-2-2-16,-10 2 0 15,-9 0 5-15,-13 0-8 16,-9 0-1-16,-4 0 1 16,-7 0 4-16,0 0-3 15,0 0 2-15,0 0-3 16,0 0-1-16,0 0-19 0,0 0-23 16,0 0-26-16,-5 0-80 15,-10 0-150-15,-7 5-450 16</inkml:trace>
  <inkml:trace contextRef="#ctx0" brushRef="#br2" timeOffset="-127088.11">30396 4846 526 0,'0'0'51'16,"0"0"13"-16,0 0 48 16,0 0-14-16,0 0-28 15,-113 0-8-15,111 0-26 16,-1 0-14-16,1 0 3 15,2 0-5-15,0 0 3 16,0 0-7-16,0 0-7 16,0 7 0-16,0 0 3 15,20 12 13-15,24-3-6 0,28-2 12 16,26 2-6 0,31-9-15-16,32 2-7 0,31-8 4 15,17-1 0-15,12 0-4 16,4 0-6-16,-6 0 7 15,-17 0-8-15,-16 0 6 16,-30-1-2-16,-32-8 2 16,-28 2 0-16,-25-4 4 15,-19 6-4-15,-30 0 1 16,-11 4 19-16,-11 1 1 16,0-3-5-16,0 3-10 15,0-1-8-15,0 1-3 16,-21 0-28-16,-10 0-37 15,-21 4-105-15,-16 14-125 16</inkml:trace>
  <inkml:trace contextRef="#ctx0" brushRef="#br2" timeOffset="-126055.42">30535 5675 649 0,'0'0'131'0,"0"0"-49"15,0 0 17-15,0 0-40 16,0 0-6-16,0 0 22 15,0-12-30-15,0 2-13 0,0-4-23 16,0-7 2-16,2 2 1 16,2-4-7-16,3 6 1 15,-3 4-3-15,1 5 0 16,2 7 1-16,-5-2-3 16,4 3-1-16,8 0 0 15,6 0 0-15,2 26 0 16,3 10 1-16,0 9 1 15,-8 3 1-15,3 4-3 16,-5-4 0-16,-1-4 1 16,-5-8 0-16,-3-12-1 15,2-10 0-15,-4-8 0 0,-2-6 1 16,-2 0-1 0,0 0 4-16,0 0 7 0,5-6 11 15,-5-18-3-15,0-12-11 16,4-6-8-16,-2-6 2 15,-2-2-1-15,0-3-1 16,0-1 2-16,0 4-2 16,0 2 3-16,0 4-3 15,-4 7 0-15,-3-1 1 16,1 9-1-16,3 7 0 16,-6 4 2-16,5 8-1 15,-3 4 1-15,5 4-2 16,0 2 0-16,2 0 0 15,0 0 1-15,0 0 1 16,0 0-4-16,0 0 2 0,0 0-1 16,0 0-2-16,0 0-2 15,0 2 2-15,24 4 3 16,19 2 7-16,28-3 2 16,20 3-3-16,19-1 3 15,6-3-4-15,2 0-4 16,-3-2 6-16,-12 2-7 15,-16 1 0-15,-24 0 3 16,-21-3-3-16,-24 0-1 16,-7-2-7-16,-11 3 8 15,0-3 6-15,0 0-3 16,0 0 0-16,0 0 1 0,0 0-2 16,0 0 0-16,0 0-2 15,0 0 0-15,0 0 0 16,0 0-1-16,2 0-2 15,-2 0-2-15,0 0-24 16,0 0-9-16,0 5-27 16,0 2-105-16,-13 1-153 15</inkml:trace>
  <inkml:trace contextRef="#ctx0" brushRef="#br2" timeOffset="-124642.03">31083 5613 525 0,'0'0'82'0,"0"0"35"16,0 0-5-16,0 0-45 16,0 0-8-16,0 0-14 15,0-5-20-15,0 5-1 16,0 0-2-16,0 0-6 15,0 0 5-15,0 0-10 0,0 0-11 16,0 0 5 0,0 10-5-16,0 8 0 0,0 0 6 15,0 1-5-15,0-1 9 16,0-5-8-16,0 2 0 16,0 4 0-16,0 1 0 15,0 9 3-15,0-5-4 16,-4 0 3-16,-5-5-3 15,2-6 0-15,2-5-1 16,1-2 0-16,4-4 0 16,0-2 2-16,-2 0-2 15,2 0 6-15,0 0 4 16,0 0-2-16,0-8-5 16,2-6-3-16,9 4 0 0,5-2-1 15,6 1 0-15,2 2 0 16,7 3 1-16,6 0-1 15,-4 4 0-15,-2 0-2 16,3 2 1-16,-10 0 2 16,3 0-2-16,-7 0 1 15,-4 0-12-15,-10 0-15 16,1 0 4-16,-3 0 16 16,-4 0 4-16,0 0 4 15,0-4 6-15,0-8-6 16,0 0-8-16,-2-5-6 0,-9 2 11 15,-1 1 3-15,4 0 0 16,-1 6 0-16,5 1 0 16,-3 4 7-1,2 1 11-15,3 2 5 0,2 0 2 16,0 0-10-16,0 0-6 16,-2 8-5-16,2 15-1 15,0 6 13-15,0 3 1 16,0 0-10-16,0 0 3 15,0-4-6-15,0-4-4 16,0-7 0-16,0-5 1 16,0-7-1-16,0-3-2 15,2 0-27-15,2-2-47 16,6 0-38-16,3-2-57 0,7-16-158 16</inkml:trace>
  <inkml:trace contextRef="#ctx0" brushRef="#br2" timeOffset="-124450.7">31565 5782 829 0,'0'0'135'0,"0"0"-65"15,0 0 46-15,0 0-78 16,0 0-33-16,0 0-5 0,-9-19-29 15,9 14-94-15,2-3-113 16,7 1-250-16</inkml:trace>
  <inkml:trace contextRef="#ctx0" brushRef="#br2" timeOffset="-123908.86">31669 5627 618 0,'0'0'88'0,"0"0"22"16,0 0-10-16,0 0-34 0,0 0-24 16,0 0 14-16,-9-19-22 15,5 17-14-15,2 0 4 16,0-2-11-16,2 4-8 15,0 0-4-15,0 0-1 16,0 0-1-16,0 0-2 16,0 0-9-16,0 0-2 15,19 0 13-15,8 8 0 16,4-3 1-16,0-1-2 16,-2-3-15-16,0-1-15 15,-8 0 19-15,-6 0 8 16,-3 0 1-16,-12 0 4 15,0-3 0-15,0-4 7 16,0 2 8-16,0 1 5 0,0-3 2 16,0 7 4-1,0 0-5-15,0 0 7 0,0 0-19 16,0 0-1-16,0 3-8 16,-7 19 1-16,0 10-1 15,2 6 7-15,1 6-1 16,2 0-4-16,0-3-2 15,0-6 0-15,-3-3-1 16,3-10 1-16,-1-7-1 16,1-8-25-16,2-2-62 15,-2-5-39-15,-3 0-73 16,-3 0-53-16</inkml:trace>
  <inkml:trace contextRef="#ctx0" brushRef="#br2" timeOffset="-123744.62">31700 5819 669 0,'0'0'167'0,"0"0"-104"15,0 0-8-15,0 0-20 16,0 0-7-16,127-44-10 16,-75 34-18-16,-1 0-39 15,1-2-165-15,-6 2-244 16</inkml:trace>
  <inkml:trace contextRef="#ctx0" brushRef="#br2" timeOffset="-123188.78">32196 5704 644 0,'0'0'33'0,"0"0"90"16,0 0-23-16,0 0-63 16,0 0 28-16,0 0-7 15,33-19-12-15,-31 2-18 0,-2-2-2 16,0-3-13-16,0-2-8 16,-6-1 3-16,-15 6-7 15,1 1-1-15,-5 7-1 16,4 11 1-16,-4 0-5 15,0 0 1-15,3 7 3 16,6 8-2-16,3 7-1 16,8 4-2-16,5 5 1 15,0 2 3-15,0 0 3 16,16-1-2-16,6-3 2 16,7 2 2-16,0-3-2 15,2 0-2-15,0 1 1 16,-6-6-3-16,-2-3 3 15,-10-5-11-15,-6-3 9 16,-5-5-15-16,-2 3 5 0,0 0 4 16,-16-2 4-16,-13 1-11 15,-4-7 6-15,2-2 8 16,1 0 1-16,6-5 0 16,7-9 5-16,3-6 13 15,3-4 3-15,11-3-7 16,0-10-11-16,27 5-3 15,17-3-6-15,10 9-28 16,8 5-45-16,-4 1-113 16,2 2-543-16</inkml:trace>
  <inkml:trace contextRef="#ctx0" brushRef="#br2" timeOffset="-122042.83">32864 3942 681 0,'0'0'113'16,"0"0"5"-16,0 0-35 15,0 0-49-15,0 0-6 16,0 0 17-16,140 0-4 16,-77 0 1-16,-1 0-3 15,0 0-11-15,-12 0-15 16,-13 0 4-16,-10 2-5 15,-11 2-6-15,-9 3-2 16,-3-2-3-16,3 2 3 0,-1 2-4 16,6 7 7-16,1 0-1 15,1 1 8-15,1 6-7 16,-1-3 3-16,-1 4-2 16,-5 1 3-16,0 0 8 15,-6 4-8-15,0 0-3 16,-2 12 7-16,0 2-1 15,0 4-2-15,0 3 5 16,0 1-12-16,-2-3 2 16,2 8 1-16,-2 4-1 0,2 3-1 15,0 7 4 1,0 3 0-16,0 4-5 0,0 6 7 16,0 1-6-16,0-1-4 15,0-1-1-15,0-2 1 16,0 1-1-16,0-5 1 15,0-2 0-15,2-4-1 16,2-8 3-16,3 3-3 16,-7-7 6-16,2 2-4 15,0-2 0-15,-2-6-3 16,4-6-1-16,2-5 1 16,-6-8 1-16,2 1-1 15,2-5 0-15,0-5 0 16,3 0 0-16,-3-2-1 0,3-2 1 15,-4-2 0 1,3-4 0-16,1 0-3 0,-1 0 3 16,1-3 1-16,-4-2-1 15,-3 0 0-15,2-4 0 16,-2-3 0-16,0 1 0 16,0-3-2-16,0 0 2 15,0 0 1-15,0 1-1 16,0 1 3-16,0-2-6 15,0 4 7-15,-5 0-4 16,-24 4 0-16,-24 0-9 16,-30-4-38-16,-40-1-54 15,-46-3-169-15</inkml:trace>
  <inkml:trace contextRef="#ctx0" brushRef="#br2" timeOffset="-112992.18">19030 7583 803 0,'0'0'126'0,"0"0"-43"15,0 0 30-15,0 0-31 16,0 0-54-16,0 0-4 16,0 0-16-16,0 0 8 0,0 69 23 15,11-15-19-15,-5 8-3 16,4 6 6-16,-8-1-4 15,-2-1-10-15,0-6-5 16,0-11-3-16,0-3-1 16,0-14 1-16,0-13-1 15,0-5-9-15,0-9-13 16,0-4-11-16,0-1-21 16,0 0-13-16,0-16-71 15,0-18-115-15,-2-8-161 16</inkml:trace>
  <inkml:trace contextRef="#ctx0" brushRef="#br2" timeOffset="-112692.7">18997 7691 642 0,'0'0'119'16,"0"0"-19"-16,0 0 0 16,0 0-35-16,-10-105 0 15,10 86-3-15,10 5-25 16,9 0-21-16,10 4 7 15,10 1-11-15,-2 4 0 16,5 5 1-16,-3 0-6 16,-8 5-5-16,-5 16-2 15,-10 8 0-15,-9 3 0 16,-7-1-2-16,0 4 2 16,-23 0 1-16,-10-2 2 15,-11-3-3-15,-4-3-8 0,6-10-11 16,9-5-29-16,15-6-53 15,7-6-29-15,11-1-116 16,4-26-404-16</inkml:trace>
  <inkml:trace contextRef="#ctx0" brushRef="#br2" timeOffset="-112325.08">19676 7381 729 0,'0'0'163'0,"0"0"-66"15,0 0 51-15,0 0-43 16,0 0-51-16,0 0-23 15,-58-4-12-15,29 36-2 16,0 16-5-16,0 15 12 16,10 7-12-16,-2 10-2 15,13 4-4-15,-1 2-1 16,9-3-2-16,0-7-2 16,2-6-1-16,24-15-4 0,5-11-7 15,12-13-24-15,11-15-12 16,4-10-7-16,2-6-22 15,-3-2-95-15,-3-20-150 16,-13-4-329-16</inkml:trace>
  <inkml:trace contextRef="#ctx0" brushRef="#br2" timeOffset="-111807.23">19765 7793 738 0,'0'0'126'16,"0"0"-70"-16,0 0 19 0,0 0 26 15,0 0-42-15,0 0-38 16,27-104-15-16,2 92 10 16,0 1-1-16,0 11-8 15,-4 0 13-15,-3 0-15 16,-6 12-5-16,-3 13 0 15,-8 12 3-15,-5 1 0 16,0 0 5-16,-5 0-8 16,-15-6 1-16,2-7 0 15,5-9 1-15,3-8-1 16,6-7 0-16,2-1 4 16,2 0-3-16,0 0 5 15,0-13-4-15,6-20-3 0,17-8-4 16,6-4 3-16,0 2 1 15,-4 8-2-15,-8 9 2 16,-3 9 0-16,-8 8 3 16,-6 5-2-16,0 4 0 15,0 0 1-15,0 0-1 16,0 10-1-16,-6 18 0 16,-8 10-2-16,3 6 2 15,7 2 0-15,4-1-1 16,0-5-1-16,0-4-6 15,0-7-31-15,13-8-43 16,5-8-14-16,9-8-12 16,4-5-101-16,7 0-269 15</inkml:trace>
  <inkml:trace contextRef="#ctx0" brushRef="#br2" timeOffset="-111375.52">20561 7608 928 0,'0'0'69'15,"0"0"13"-15,0 0 31 16,0 0-49-16,0 0-53 16,0 0 1-16,-15-2-10 0,1 24 4 15,1 10-1 1,-12 4-3-16,1 6 0 0,-8 2-2 15,1 1 0-15,2-5 2 16,12-8-2-16,1-6 0 16,5-12-5-16,9-4 9 15,2-9-8-15,0 2 7 16,0-3-3-16,13 0 0 16,16 0 22-16,16 0 1 15,-3-8-12-15,5-2-2 16,-3 3-9-16,-6 6 3 15,1-1 0-15,-10 2-1 16,-6 0-2-16,0 0-1 0,-10 0-1 16,-1 0 2-1,-8 0-12-15,5 0-19 0,-5 6-14 16,-1 3-27-16,-3 5-94 16,0-1-57-16,0 1-279 15</inkml:trace>
  <inkml:trace contextRef="#ctx0" brushRef="#br2" timeOffset="-111096.04">20436 8093 848 0,'0'0'100'16,"0"0"-22"-1,0 0 36-15,0 0-37 0,0 0-55 16,0 0-11-16,34 8 13 15,4-5 21-15,6 0-18 16,8-3-10-16,-4 0-3 16,2 0 7-16,-8 0-16 15,-9 0 9-15,-6-4-9 16,-7 4-4-16,-9 0-1 16,-9 0 0-16,4 0 0 15,-6 0-3-15,0 0-34 16,0 0-24-16,0 0-39 15,0 0-168-15</inkml:trace>
  <inkml:trace contextRef="#ctx0" brushRef="#br2" timeOffset="-110559.18">21266 7832 717 0,'0'0'152'0,"0"0"-106"15,0 0 23 1,0 0 54-16,0 0-43 0,0 0-41 15,20-46-11-15,-9 38-8 16,9-2-16-16,0 3 5 16,5 0 0-16,-6 2 1 15,6 5 3-15,-11 0-11 16,1 0 9-16,-1 9-9 16,-3 14-2-16,-7 6-3 15,-4 7 3-15,0 8 6 16,-9 6-6-16,-22-1-8 15,-2-6-8-15,-6-6 1 16,8-9 10-16,7-10 3 16,6-9 2-16,12-6 1 15,-1-3 1-15,7 0-1 0,0 0 0 16,0 0 5-16,11 0-6 16,20-16 1-16,13-2-1 15,12 0-1-15,11 4-7 16,3-2-14-16,-6 3-29 15,1 1-63-15,-16-1-30 16,-9 0-144-16,-13 0-313 16</inkml:trace>
  <inkml:trace contextRef="#ctx0" brushRef="#br2" timeOffset="-110176.58">21805 7726 806 0,'0'0'101'0,"0"0"-76"16,0 0 40-16,0 0 50 15,0 0-61-15,0 0-34 16,105-66 8-16,-78 66 0 16,0 0-13-16,-10 0-6 15,-3 8-5-15,-3 15 1 16,-9 8-5-16,-2 3 2 15,-2 6-2-15,-29 3 0 16,-9-1 0-16,-3-5 0 16,1-5-14-16,11-11 7 0,6-9 7 15,14-6 0 1,11-5 0-16,0-1 3 0,0 0 6 16,20 0-9-16,11 0 1 15,14-11 1-15,11-1 0 16,-1-1-4-16,3 2-1 15,-4 0-23-15,-5 2-41 16,-7-3-71-16,-13-2-104 16,-11-2-253-16</inkml:trace>
  <inkml:trace contextRef="#ctx0" brushRef="#br2" timeOffset="-109872.09">22133 7335 825 0,'0'0'111'15,"0"0"-52"-15,0 0 43 16,0 0 6-16,0 0-77 16,0 0-22-16,60-12 4 15,-11 36 8-15,7 15 11 16,-5 4-16-16,-4 13 10 15,-5 7 6-15,-4 3-13 16,-16 6-17-16,-8 3 7 0,-14 8-8 16,0 1-1-1,-31 1-5-15,-23-8 0 0,-10-8-34 16,-21-11 0-16,2-14-22 16,10-5-31-16,17-14-150 15,23-8-348-15</inkml:trace>
  <inkml:trace contextRef="#ctx0" brushRef="#br2" timeOffset="-109235.96">23022 7863 824 0,'0'0'79'0,"0"0"-32"15,0 0 15-15,0 0-12 16,0 0-16-16,0 0 0 16,85 0 5-16,-42 0-20 15,3-7-8-15,6 0-5 16,-6 0-6-16,-10 5-7 16,-8 2-28-16,-9 0-74 15,-19 2-2-15,-5 16-101 16,-30 3-102-16</inkml:trace>
  <inkml:trace contextRef="#ctx0" brushRef="#br2" timeOffset="-109058.66">23051 8078 738 0,'0'0'174'0,"0"0"-103"16,0 0 33-16,0 0 20 15,125 0-71-15,-60-5-25 16,8-3-14-16,-6 1-14 15,-5 2 0-15,-4 5-26 16,-6-4-123-16,-12-2-230 16</inkml:trace>
  <inkml:trace contextRef="#ctx0" brushRef="#br2" timeOffset="-108246.28">24242 7570 726 0,'0'0'166'0,"0"0"-94"16,0 0 6-16,0 0-18 15,0 0-29-15,0 0 8 16,0 101 20-16,9-36-17 15,-7 7-19-15,-2 1-2 16,0-7-13-16,0-5-6 16,0-5-2-16,0-16 0 15,0-3-2-15,0-13-6 16,-7-4-28-16,5-10-24 0,0-6-60 16,0-4-13-1,-1-4-83-15,-6-26-331 0</inkml:trace>
  <inkml:trace contextRef="#ctx0" brushRef="#br2" timeOffset="-107923.77">24215 7677 542 0,'0'0'79'16,"0"0"-1"-16,0 0 40 15,-4-117-18-15,4 95-40 16,0-1-13-16,17 1-7 15,12 0-11-15,11 0-10 16,9 5 9-16,7 2-2 16,2 9-11-16,-7 6-1 0,-8 0-2 15,-12 22-10-15,-6 12-2 16,-19 6 3-16,-6 9-3 16,0-1 13-16,-22 0-9 15,-18-4-1-15,-12-8-1 16,4-7-2-16,3-12 0 15,5-9-17-15,13-8-32 16,11 0-32-16,14-14-5 16,2-20-42-16,16-6-166 15,26-4-216-15</inkml:trace>
  <inkml:trace contextRef="#ctx0" brushRef="#br2" timeOffset="-107376.89">25127 7265 737 0,'0'0'180'0,"0"0"-102"16,0 0 38-16,0 0-24 15,0 0-33-15,0 0-20 16,6-15-18-16,-22 15-3 0,-17 0-10 16,-9 0-8-1,-12 0-20-15,-2 0 17 0,8 8-7 16,-4 1 2-16,17-6 8 16,10 0 0-16,10-1 2 15,12-2 0-15,3 0 5 16,0 0 2-16,0 0-4 15,0 4-2-15,0 8-2 16,0 8 10-16,14 6 7 16,3 4 9-16,6 6-3 15,-5 5-3-15,1 3-2 16,-3 7-3-16,-5 9-4 16,-1 12 0-16,-8 13-5 15,-2 8-2-15,0 7-4 0,0 6-1 16,0 4 1-16,0 8-1 15,0 3 0-15,0-14 0 16,2-14-2-16,23-29-2 16,4-20 3-16,6-13-2 15,9-16 2-15,8-10-1 16,6-5-16-16,9-12-19 16,-3-31-40-16,3-16-28 15,-7-26-217-15</inkml:trace>
  <inkml:trace contextRef="#ctx0" brushRef="#br2" timeOffset="-103424.14">25655 7678 608 0,'0'0'107'0,"0"0"3"16,0 0 5-16,0 0-49 16,0 0-11-16,0 0 11 15,0 0-16-15,0 2-3 16,0-2-12-16,0 0-6 16,-7-14-21-16,1-7-6 15,-6 1-2-15,1 3 1 16,3 5-2-16,-2 2 1 15,8 6 0-15,2 4 0 0,0-3 0 16,0 3-4-16,0 0-2 16,27 0 4-16,6 0 2 15,12 8 3-15,6 2-2 16,7-1 1-16,0-1-2 16,-2-4 0-16,0-2 0 15,-12-2-6-15,-3 0 7 16,-12 0-1-16,-10 0 0 15,-5 0 2-15,-3-2 6 16,-9-2-4-16,-2 4 5 16,0-3-3-16,0 3 9 15,0 0 3-15,0 0-9 16,0 0-5-16,0 0-4 16,-2 4-2-16,-23 23-1 15,-8 11 1-15,-9 8 2 0,-10 6 3 16,-4 3-3-16,0-2 0 15,4-4 0-15,2-10 1 16,15-7-1-16,1-15-4 16,18-8 4-16,10-4-1 15,6-3 4-15,0-2-3 16,0 0 2-16,0 0 3 16,0 0-3-16,0-12-2 15,0-4 0-15,2 2 3 16,14 2-1-16,1-1 4 15,8 2-3-15,4 7-1 16,0 1-2-16,2 3-1 0,3 0 1 16,-3 7-1-1,0 11 1-15,2 3-1 0,3 4-2 16,-2-5 2-16,-5-1 0 16,-1-8-2-16,-1-5 4 15,-2-4-1-15,-5-2 6 16,7 0-4-16,-2-8 0 15,3-10-1-15,-10 2-1 16,-7 0-8-16,-4 2-15 16,-7 0-52-16,0 3-133 15,-9 8-587-15</inkml:trace>
  <inkml:trace contextRef="#ctx0" brushRef="#br2" timeOffset="-102259.06">27008 7608 423 0,'0'0'165'16,"0"0"-74"-16,0 0 30 16,0 0-41-16,0 0-15 0,0 0-3 15,0 0-7 1,20-30 6-16,-20 30-7 0,0 0-21 15,0 0-15-15,0 5-12 16,-5 18-1-16,-12 9 9 16,-3 8-9-16,-16 4 0 15,-1 2-2-15,-11 0 5 16,4-4-5-16,1-10-3 16,14-9 1-16,10-11-1 15,5-7 1-15,10-1 1 16,-1-4 1-16,5 3 6 15,0-3-1-15,0 0-5 0,0 0 9 16,0 0 7 0,0 0-12-16,9 0 2 0,18 0-4 15,4 0-5-15,13 0 2 16,10 0 3-16,2 0-1 16,4 0-4-16,-2 4 2 15,-4 2-2-15,-10-2 2 16,-1 0-2-16,-14-3 2 15,0 2-2-15,-14-2 0 16,-2-1 0-16,-8 0 0 16,-3 0-1-16,-2 3-3 15,0 1-8-15,0 0-27 16,-7 8-35-16,-15 1-111 16,-2 4-62-16,-3 3-301 15</inkml:trace>
  <inkml:trace contextRef="#ctx0" brushRef="#br2" timeOffset="-101743.2">26812 8165 410 0,'0'0'191'0,"0"0"-80"15,0 0 17-15,0 0-32 16,0 0-37-16,0 0-3 15,-5-8 21-15,5 8-15 16,0 0-9-16,0 0-24 16,0 0 9-16,0 0-9 15,0 0-8-15,0 0-6 16,25 0 6-16,17 4 7 16,7 5-12-16,14-2-14 0,-1-1 3 15,5-2-3-15,-5 0-1 16,-8-1-2-16,-7-3 2 15,-11 1-2-15,-19-1 1 16,-5 0 0-16,-10 0 0 16,-2 2 0-16,0 0-3 15,0-2 2-15,0 0 0 16,0 0-6-16,0 2-23 16,0 5-26-16,-9 6-18 15,-5-1-76-15,6-2-132 16</inkml:trace>
  <inkml:trace contextRef="#ctx0" brushRef="#br2" timeOffset="-78128.63">26377 3104 463 0,'0'0'69'0,"0"0"24"0,0 0 5 15,0 0-46-15,0 0-8 16,0 0-16-16,0 0-6 16,0 0-5-16,52-24-1 15,-52 22 1-15,0 2-4 16,0 0-6-16,2 9-3 16,-2 17 0-16,0 5-2 15,0 3 7-15,-2 0-7 16,-10-4 1-16,6-6-4 15,-1-8 2-15,5-4-1 16,2-8 0-16,0-1 3 0,0-3 1 16,0 0 4-1,13-14 17-15,14-7-1 0,4-3-21 16,7-4 1-16,-7-1-4 16,0 6 0-16,-4 5 4 15,-13 8-4-15,-8 10 1 16,1 0-1-16,-5 0-7 15,0 20 3-15,2 8 4 16,4 2-2-16,-6-2 7 16,4-2-10-16,3-5 10 15,3-6-5-15,1-4 0 16,3-8 0-16,-1-3 0 16,5 0-1-16,5 0 1 15,-1-7 10-15,-6-11-10 16,0-7 7-16,-5 1 15 15,-4-4 13-15,-9-2-7 0,0 2-9 16,0 4-9-16,0 8-9 16,-2 6-1-16,-7 8 0 15,0 2-25-15,0 0-59 16,-2 9-31-16,9 5-96 16,2 3-125-16</inkml:trace>
  <inkml:trace contextRef="#ctx0" brushRef="#br2" timeOffset="-77225.13">26950 3268 483 0,'0'0'119'0,"0"0"-90"16,0 0 50-16,0 0 21 16,0 0-40-16,0 0-13 15,23-12-5-15,-4 4-27 16,4 0 1-16,-1-2-1 16,-2-3 0-16,0 2 3 15,-2-3-8-15,0 0 9 0,-10 0-4 16,2 0-9-1,-6 3 5-15,-4 4-1 0,0 2-3 16,0 2-7-16,0 3-2 16,-14 0 1-16,-3 0-9 15,-1 0 1-15,5 1 2 16,-1 13 2-16,3 6 1 16,7-3 0-16,-3 3 2 15,7 1 2-15,0-4 0 16,0-1-2-16,20-2 0 15,7-3 1-15,4-4-2 16,2-5-3-16,10-2 6 16,-3 0 2-16,2 0-2 15,-1 0 0-15,-10-11 0 0,0-4 2 16,-6-5 7-16,-6-1-5 16,-7 0 3-16,-1 3 1 15,-11 2-3-15,0 4-1 16,0 4-4-16,0 2 0 15,-11 6-3-15,-5 0-2 16,1 3-4-16,-8 17 2 16,7 3 5-16,3 0 0 15,9 1-2-15,4-1 3 16,0 0 0-16,0 0-9 16,15-5 2-16,12-3-5 15,2-8 4-15,4-4-1 16,8-3 8-16,1 0 2 0,2-3 2 15,-1-11 0 1,-1-8 0-16,-4-5 5 0,-6-10 13 16,-6-5-6-16,-10-4 4 15,-3 0-13-15,-6 4 9 16,2 5-10-16,-7 14 8 16,0 9-9-16,-2 7 16 15,2 6-2-15,-2 1-1 16,0 0-16-16,0 17-10 15,0 14 0-15,0 7 10 16,0 4-1-16,0 2 1 16,0 0 0-16,0-3 0 15,-6-3 0-15,-1-3 0 0,0-4 0 16,5-5 1-16,-5-9 0 16,3-5-2-16,2-8-20 15,-7-4-45-15,4 0 1 16,5-2-71-16,0-19-152 15</inkml:trace>
  <inkml:trace contextRef="#ctx0" brushRef="#br2" timeOffset="-76559.08">28024 3106 609 0,'0'0'146'16,"0"0"-129"-1,0 0 70-15,0 0-4 0,0 0-42 16,0 0-10-16,-89 90-14 16,60-76-4-16,0-7-2 15,0-2-1-15,3-3-6 16,6-2-3-16,8 0-1 16,10 0 0-16,2 0 0 15,0 0-3-15,0 0 2 16,2 0 0-16,18 0-4 15,9 5-13-15,-2-2 18 16,7 3 0-16,-12 0 0 16,1-2 1-16,3 2 2 0,-6-2 12 15,7-2-12-15,0 2 7 16,0-4 9-16,-3 0-14 16,2 0 11-16,1 0-3 15,0-8-4-15,0-8 4 16,-9 0-9-16,-3-2 12 15,1 3-9-15,-9-2 1 16,-3 2-2-16,-2 2-6 16,-2 5-1-16,0 2-1 15,0 6 2-15,0 0-2 16,-4 0-8-16,-7 0-19 16,-3 4 13-16,3 10-9 15,3 4 14-15,-2-1 7 16,8 6 2-16,2-2 0 0,0-4 1 15,0 1 1-15,14 2 0 16,1-2 1-16,3-1-1 16,4 2 1-16,5 3-1 15,-9-3 0-15,-3-3 1 16,-5-6 30-16,-10-8-27 16,0-2 1-16,0 0-3 15,-23 0 2-15,-6 0 1 16,-4 0 4-16,-3-4-9 15,1-8-46-15,-4 2-24 16,8-4-110-16,9-1-330 16</inkml:trace>
  <inkml:trace contextRef="#ctx0" brushRef="#br2" timeOffset="-40663.01">27918 7564 456 0,'0'0'234'16,"0"0"-184"-16,0 0 37 16,0 0 12-16,0 0-34 15,0 0-22-15,0 0 14 0,4-7 2 16,-4 7-13-16,0 0-9 15,0 0-12-15,0-5-2 16,0-6-4-16,0-6-6 16,0-4-11-16,11-1-2 15,5 2 1-15,9 4 0 16,-4 6-1-16,8 7 0 16,7 3 0-16,-3 0-2 15,-2 21-6-15,-8 11 8 16,-9 8-2-16,-14 2-1 0,0 5 3 15,-37-1 1 1,-11-3-1-16,-10-4 4 0,-2-6 2 16,4-4 0-1,12-11 4-15,15-7 3 0,15-5-2 16,9-6 1-16,5 0-2 16,0 0 1-16,7 0-1 15,22-15-7-15,6 1 1 16,17 2-8-16,4 4 3 15,6 4-3-15,-2 2 0 16,1 2-30-16,-8 0-30 16,10 0-28-16,1 0-131 15,7 9-40-15</inkml:trace>
  <inkml:trace contextRef="#ctx0" brushRef="#br2" timeOffset="-40298.48">28647 7784 916 0,'0'0'165'0,"0"0"-81"16,0 0 21-16,0 0-53 15,0 0-30-15,0 0-11 16,-25-12-11-16,25 12-2 16,0 0-32-16,0 0-61 15,0 0-179-15,0-2-520 16</inkml:trace>
  <inkml:trace contextRef="#ctx0" brushRef="#br2" timeOffset="-39960.91">28890 7539 126 0,'0'0'430'16,"0"0"-391"-16,0 0 45 15,0 0 31-15,0 0-38 16,0 0-12-16,-2 0-4 0,2-1 8 16,0 1 1-1,-6-6-6-15,4-5-19 0,0 0-25 16,2-6-18-16,0-1 2 15,0 4-4-15,14 0-7 16,13 0 7-16,4 6 0 16,2 6 4-16,3 2-4 15,-9 0 0-15,2 14-1 16,-12 10-1-16,-5 7-1 16,-12 1 0-16,0 5 3 15,-25 1-1-15,-15 3 1 16,-9-3 2-16,-5-2 6 15,-2-6-6-15,8-4 3 16,10-8 4-16,13-6 9 0,16-5 1 16,9-7-2-16,0 0-7 15,0 0-3-15,9 0-5 16,29 0 7-16,16 0-3 16,10 0-1-16,5-5-4 15,2-2-1-15,3-2-10 16,-3-2-43-16,-1 4-41 15,-15 0-138-15,-12-5-194 16</inkml:trace>
  <inkml:trace contextRef="#ctx0" brushRef="#br2" timeOffset="-39393">29542 7633 576 0,'0'0'151'0,"0"0"-61"15,0 0 29-15,0 0-41 16,0 0-3-16,0 0-8 16,48-5-8-16,-40-5-13 15,5-6-18-15,-1-7-10 16,-1-4-2-16,-7-4-5 15,-2-5-7-15,-2-2 6 0,0 4-6 16,-4 4-4-16,-13 12 0 16,-8 7 0-16,-8 11-13 15,-10 0 10-15,-6 7-11 16,0 13 13-16,9 2-4 16,7 2 3-16,12 2-9 15,15 0 7-15,6 6-1 16,4 3 0-16,32-2 5 15,11 2 0-15,13-4-1 16,0 2-2-16,3-1 3 16,-10-2 0-16,-11-2 0 15,-13-6 0-15,-16-2-2 16,-8-3 2-16,-5-2-2 0,-11-1 0 16,-25 0 2-1,-9-2 3-15,-3-6 0 0,3-4-1 16,9-2 0-16,9 0 2 15,14-20-1-15,9-11 0 16,4-12-3-16,15-7-4 16,30-2-11-16,18 6-6 15,1 12-24-15,1 7-47 16,-5 10-5-16,-6 4-27 16,-10 6-271-16</inkml:trace>
  <inkml:trace contextRef="#ctx0" brushRef="#br2" timeOffset="-38707.82">29868 7134 577 0,'0'0'176'0,"0"0"-48"0,0 0 1 16,0 0-18-16,0 0-42 15,0 0-26-15,0-12-13 16,13 12-10-16,20 0 1 16,15 0 0-16,5 0-9 15,1 0-5-15,-3 0-2 16,-16-2 2-16,-8 2-3 16,-13 0 2-16,-10 0 7 15,-4 0 2-15,0 0 0 16,0 0-3-16,0 14-3 15,0 13 10-15,0 11 13 0,0 8-13 16,0 2-9-16,0 12 0 16,0 4 6-16,0 7-10 15,0 6-1-15,0 3 6 16,5 7-2-16,-1 3-3 16,2-1-2-16,2 0-3 15,3-4 5-15,-5-5-6 16,6-7 0-16,-1-11 0 15,-11-8 0-15,4-8 0 16,-4-6 0-16,0-10-4 16,0-8 3-16,0-3-1 15,-2-8 2-15,0-5-2 16,-5-2-3-16,5-4 4 16,2 0 0-16,-2 0-7 15,-8 0 3-15,-9 0-3 0,-12 0-16 16,-25-14-16-16,-18-2-31 15,-22 0-68-15,-16 2-274 16</inkml:trace>
  <inkml:trace contextRef="#ctx0" brushRef="#br2" timeOffset="-33810.42">28747 8261 620 0,'0'0'153'15,"0"0"-69"-15,0 0 7 0,0 0-13 16,0 0-20-16,0 0-15 16,0 0-14-16,18 2-4 15,-5 33 13-15,0 13-7 16,-1 10 7-16,-8 6-15 15,-4 8 4-15,0-2-11 16,0-2-7-16,0-2-5 16,0-8-4-16,0-3 1 15,0-6 0-15,0-14-1 16,-2-7-1-16,0-7 0 16,2-12-2-16,0-2 1 15,0-6-7-15,0-1 2 16,0 0-3-16,0-5 2 15,0-21-18-15,0-9-35 0,0-5-45 16,0 2-33-16,-7 0-104 16,5 2-151-16</inkml:trace>
  <inkml:trace contextRef="#ctx0" brushRef="#br2" timeOffset="-33130.26">28818 8300 305 0,'0'0'138'16,"0"0"-26"-16,0 0 3 16,0 0 24-16,0 0-56 15,0 0 0-15,14-26-8 16,-14 22-3-16,0 4-17 16,0 0-25-16,-23 0-17 15,-4 9-7-15,-4 13 2 16,-2 6 2-16,-5 7-3 0,9-1-3 15,2-5 0-15,5 0 1 16,7-7-3-16,3-8 5 16,3-2-5-16,9-8 2 15,0-1-3-15,0-3 4 16,0 0 8-16,0-3 21 16,13-19 5-16,10-8-26 15,6-6-6-15,0-2 0 16,0 3 1-16,-7 3 0 15,1 6 2-15,-6 4 0 16,-3 7 1-16,-3 3-2 16,0 1 0-16,-4 8-1 15,-3-2-8-15,3 3 0 0,-3 2 0 16,5 0-2-16,5 0 0 16,1 4 2-16,5 15 1 15,3 4-1-15,-2 3 5 16,4 6 2-16,6 5-3 15,5 3 2-15,-2 1 3 16,4-2-8-16,-5-5 4 16,-4-10-5-16,-6-7 0 15,-15-8-1-15,-1-4-2 16,-7-5-18-16,0 0-25 16,-13 0-49-16,-30-7-157 15</inkml:trace>
  <inkml:trace contextRef="#ctx0" brushRef="#br2" timeOffset="-31228.75">28639 7786 154 0,'0'0'142'0,"0"0"-99"15,0 0-8-15,0 0-11 16,0 0-18-16,0 0-2 16,0 0 2-16,6 0 4 15,-4 0 29-15,0 0 20 0,0 0-23 16,0 0-29 0,0 0 1-16,3 0 6 0,-5-5-2 15,0-4 0-15,0 1 12 16,0 5-3-16,0-4 8 15,0 2-3-15,0 2-5 16,-7 1-11-16,1 2-4 16,-10 0 0-16,3 0 19 15,-1 0-4-15,5 0-16 16,3 0 1-16,6 0-4 16,-2 5 1-16,2 2 3 15,0 1 0-15,0 0-4 0,0 1 3 16,0-4 6-16,8-3-3 15,3 0 8-15,3-2 15 16,-1 0-2-16,1 0-11 16,-1 0 1-16,-5 0-9 15,2-8-3-15,-8 0 6 16,-2 2-3-16,0-4-4 16,0 1 1-16,0 2-7 15,0 1 0-15,0 2 0 16,0 1 0-16,0 2-1 15,-2 1 0-15,-2 0 1 16,-6 0 0-16,6 0-1 16,-1 0-4-16,1 0 5 15,2 1-2-15,0 8 2 16,0-3 0-16,-4 2 0 0,4-2 0 16,2 2 0-16,0-2 0 15,0 0 0-15,0-3 0 16,0-2 0-16,0-1 0 15,0 0 0-15,0 0 5 16,0 0-4-16,8 0 12 16,-6-7-12-16,4-2 4 15,-6-3-2-15,0 4-3 16,0 0 0-16,0 6-9 16,-4 2-13-16,-14 0-7 15,-7 0-39-15,1 10-18 16,4 5-118-16,9-8-212 0</inkml:trace>
  <inkml:trace contextRef="#ctx0" brushRef="#br2" timeOffset="-27846.87">26778 9467 632 0,'0'0'71'16,"0"0"14"-16,0 0 26 15,0 0-42-15,0 0-39 16,0 0 4-16,0 0-4 16,7-14-10-16,-7 35-9 15,0 13 59-15,0 9-34 16,-7-1-6-16,3-2-12 16,0-5-5-16,-3-9-6 15,5-9-5-15,2-7-1 16,0-5 1-16,0-5-1 0,0 0 1 15,0 0 3 1,0 0 3-16,0-15 0 0,-3-16-7 16,1-13 1-16,2-9 1 15,0-1-3-15,0 4 0 16,0 7 0-16,0 9 0 16,0 9 1-16,0 6-1 15,2 7 0-15,1 5 1 16,-1 2 4-16,0 5-1 15,-2 0-3-15,5 0 4 16,1 0-5-16,8 2-1 16,10 27 1-16,5 8 1 15,0 9-1-15,0 7 4 0,-2 1 1 16,0-2-5-16,-7-8 0 16,-3-8 0-16,-1-12 0 15,-7-9 1-15,2-8-1 16,-11-5 3-16,2-2-2 15,1 0 1-15,6-9 9 16,-3-23 14-16,7-15-21 16,1-10-2-16,-5 2-2 15,-5 5 1-15,-2 9-1 16,-2 15 5-16,0 10-10 16,0 11 4-16,0 2-28 15,0 3-16-15,0 0-48 0,0 8-137 16,2 13-16-1,8-4-62-15</inkml:trace>
  <inkml:trace contextRef="#ctx0" brushRef="#br2" timeOffset="-25913.51">27276 9440 649 0,'0'0'77'16,"0"0"21"-16,0 0 11 15,0 0-39-15,0 0-31 16,0 0 1-16,-3-17-24 16,-6 19-2-16,1 19-13 0,-11 5 5 15,11 5 0 1,-1 1 1-16,7-3-7 0,2-3 2 16,0-1-2-16,9-4 1 15,1-6 0-15,9-7 0 16,-4-6 7-16,3-2 16 15,2 0 20-15,0-16-25 16,-2-7-8-16,-5-6 2 16,-1-3-12-16,-8-4 11 15,-4-3-8-15,0 6 0 16,0 3-3-16,-9 9 0 16,-2 9-1-16,0 8 0 15,-3 4-1-15,3 0-2 16,0 0 0-16,4 11 3 0,0 8-1 15,7 4-7-15,0 3 8 16,0-1 4-16,19-2-3 16,0-5-1-16,6-5 1 15,4-8-1-15,0-5 2 16,6 0 7-16,2-2 2 16,-2-18-9-16,-1-4 1 15,-15-3 0-15,-3-1-1 16,-7 5 2-16,-9-2-3 15,0 10-1-15,0 4 0 16,-13 5-7-16,-3 6-7 16,1 0-3-16,-4 0-4 0,11 2 1 15,6 6 6-15,2-1 6 16,0-2 3-16,0 4 5 16,2-2 0-16,13 3 2 15,5-1 1-15,5 1 3 16,2-5 5-16,0 3-5 15,-8 1-1-15,4 1-3 16,-15-1-2-16,2 4 1 16,-4 1-1-16,-1 0-1 15,-3-2 1-15,0 2 0 16,0-2 0-16,-2-3 0 16,7 2 0-16,-4-8 0 15,-3 0 0-15,4-3 2 16,0 0 1-16,7 0-1 0,10-3 10 15,1-14-5-15,4-5-7 16,-1-4 2-16,-3 2 0 16,-7 2-2-16,-1 8 0 15,-7 4 2-15,-3 6-1 16,-2 4 1-16,-2 0-2 16,0 0-1-16,0 0-1 15,0 0-3-15,0 9 1 16,0 14 4-16,2 3 1 15,4 2 1-15,-2-2 2 16,-2-4-3-16,5-6 0 16,-5-4 6-16,2-8-6 15,-2-4 1-15,8 0 6 16,3 0-2-16,9-12 8 0,12-10-6 16,-3-6-4-16,4 0-4 15,-6 2 4-15,-6 8-4 16,-10 5 1-16,-7 10 2 15,0 3-2-15,-6 0-1 16,0 0-9-16,0 17 7 16,4 8 2-16,5 3 4 15,-5-2-2-15,8-2-1 16,-6-9 2-16,3-2-3 16,-7-6 1-16,2-7 1 15,4 0 0-15,-2 0 1 16,9-5 5-16,6-15 3 0,8-8-9 15,-7 0-1-15,0 5-1 16,-4 3 1-16,-9 10 0 16,-5 6 0-16,-4 4-1 15,0 0-4-15,0 0-3 16,0 9-2-16,0 9 9 16,2 6-1-16,8-4 1 15,-4 1 0-15,3-7 0 16,5-3-1-16,-1-3-1 15,1-6-3-15,9-2 2 16,11 0-1-16,4 0 3 16,9-12-6-16,-14-4 3 0,-8-3-1 15,-7-2-8-15,-12 1 11 16,-6-5-4 0,0 4 5-16,0 2-8 0,0 1 5 15,-8 6 0-15,-8 5 3 16,1 2-20-16,-6 5 19 15,3 0-2-15,-4 0 4 16,0 9 0-16,4 13-2 16,-2 1 2-16,8 5 3 15,6 1-1-15,6-1-2 16,0-2 3-16,4-6-2 16,12-6 1-16,4-7 1 15,-2-7 0-15,7 0 7 0,2 0-1 16,4-17 2-1,-2-7-10-15,-2-4 1 0,-12-2 2 16,-1 4 0-16,-6 8-3 16,-3 8 0-16,-5 6 3 15,0 4-4-15,0 0-2 16,0 0-7-16,-5 19 4 16,-3 10 3-16,0 5 2 15,8-5 1-15,0 0-1 16,2-5 0-16,17-8 1 15,-4-4 1-15,3-6-1 16,7-6-1-16,6 0 3 16,9-10-2-16,-5-12 11 15,4-4-10-15,-18-3 6 16,0-8-5-16,-8-1-1 0,1-3 0 16,-12-3-1-16,0 3-1 15,-2 2-1-15,0 5-4 16,0 5 5-16,0 12-1 15,0 8-1-15,0 0-3 16,0 5 4-16,0 2 0 16,-2 2-3-16,2 0 4 15,-2 0-3-15,-5 12-4 16,0 22 6-16,0 12-1 16,3 9 2-16,2 1 3 0,2 0-1 15,-2-4-1 1,2-5 0-16,0-10-1 0,2-11 0 15,6-8-2-15,4-9 1 16,1-9-16-16,3 0-21 16,-3 0-41-16,-4-7-119 15,-9-11-325-15</inkml:trace>
  <inkml:trace contextRef="#ctx0" brushRef="#br2" timeOffset="-19628.87">29739 9254 645 0,'0'0'126'16,"0"0"-86"-16,0 0 28 15,0 0 17-15,0 0-34 16,0 0-20-16,0 0-19 15,0-22 10-15,0 22-9 16,2 0-6-16,5 17 20 16,-3 6 3-16,0 7-2 0,1 4-2 15,-5 4-9-15,0-1-12 16,0-2 6-16,0 2-3 16,0-3-5-16,0 0-1 15,0-2-2-15,0-5 0 16,0-8 1-16,0-5-1 15,7-4 0-15,4-4 1 16,2-2-1-16,5-4-2 16,7 0-1-16,2 0-13 15,-3-2-14-15,-4-14-31 16,-6 0-24-16,-14 0-17 16,0 0-83-16,0-3-62 15</inkml:trace>
  <inkml:trace contextRef="#ctx0" brushRef="#br2" timeOffset="-18364.82">29761 9583 427 0,'0'0'136'16,"0"0"-88"-16,0 0 42 16,0 0 4-16,0 0-28 15,0 0-6-15,2-17-15 16,-2 10-13-16,-11-3-12 0,-6 2-7 15,1-1-5-15,-7 6 5 16,4 1-10-16,-6 2-3 16,5 0 3-16,-5 0-3 15,3 0 4-15,0 0-2 16,-1 10-2-16,3 4 0 16,5-1-2-16,-1 6 1 15,5-1 1-15,4 3 0 16,7-2-1-16,0-1 0 15,0 0 1-15,7-4 0 16,13-2 1-16,7-4-1 16,4-8 10-16,7 0 17 0,2 0-2 15,3 0-11-15,-1-8-10 16,-5-4-1-16,-3 1 1 16,-10-4-2-16,-5 3 0 15,-4-2 4-15,-6-3 2 16,-4 2 7-16,-3 1 8 15,0-1-7-15,-2 1-10 16,0 1-5-16,0 3 1 16,0 1-1-16,0 4 0 15,0 3 0-15,0 2-1 16,2 0 1-16,-2 0 0 16,0 0-1-16,0 0 2 15,0 0 2-15,0 0-1 16,0 0-3-16,0 0 0 0,0 0 0 15,0 0 0-15,0 0-4 16,0 0-3-16,2 0 7 16,5 7 2-16,-5 4-2 15,5-2-1-15,0 3 1 16,4-1 1-16,-5 3-1 16,4-2 0-16,3 4 0 15,-7-2 2-15,6 0-2 16,1-3 0-16,1-4 0 15,-6-2 0-15,10-5 0 16,-2 0 4-16,2 0 1 0,6 0-4 16,-2-9 2-1,3-11 2-15,0-2-4 0,-8-5-1 16,1 1 4-16,-7-1-4 16,1-2 4-16,-8 6-1 15,-4 0-1-15,0 7 0 16,0 6 1-16,0 5-3 15,-10 0-5-15,-5 5-1 16,-1 0 3-16,1 0-3 16,1 2 0-16,8 9 5 15,-1 3-6-15,7 0 4 16,0 2 3-16,0 0 0 16,11-2 2-16,7 2-2 15,7-4 1-15,0 2-1 16,-4-5 1-16,2 5-1 0,-5-5 3 15,-5-1-3-15,-4 0-1 16,-7-1 1-16,-2 0-2 16,0 0-1-16,0 5 2 15,-22-5-2-15,-13 1-2 16,-10-2-19-16,-9-4-43 16,1-2-18-16,6 0-58 15,11-23-200-15</inkml:trace>
  <inkml:trace contextRef="#ctx0" brushRef="#br2" timeOffset="-18106.37">29986 9266 806 0,'0'0'94'0,"0"0"-41"15,0 0 13-15,0 0-26 16,0 0-27-16,0 0-13 15,-6 0 1-15,6 10 4 16,0-2-4-16,0-4 1 16,0-4-1-16,0 0 5 15,11 0 21-15,4 0 19 16,3-7-36-16,-4-8-8 16,-3 1 1-16,-9 2-3 15,-2 7-21-15,0 0-51 0,-7 5-37 16,-9 0-180-16</inkml:trace>
  <inkml:trace contextRef="#ctx0" brushRef="#br2" timeOffset="-17729.73">30392 9322 567 0,'0'0'33'0,"0"0"-30"0,0 0 57 16,0 0 33-16,0 0-30 16,0 0-19-16,-20-46 0 15,20 44 2-15,0 2-2 16,0 0-7-16,0 0-10 15,0 0-7-15,5 14-16 16,1 17 14-16,3 17 5 16,5 6-2-16,-8 1-1 15,3 1-14-15,-7-5-4 16,2-10 0-16,-4-8-4 16,0-8-4-16,0-13-30 15,0-1-30-15,0-9-8 16,-8-2-49-16,-5 0-152 0</inkml:trace>
  <inkml:trace contextRef="#ctx0" brushRef="#br2" timeOffset="-17095.68">30316 9501 581 0,'0'0'176'0,"0"0"-88"15,0 0 0-15,0 0-25 16,0 0-45-16,0 0-5 15,119-7 12-15,-75 3-10 16,5-1-2-16,0-1-3 16,-6-6-10-16,-12-2 6 0,-12 0-7 15,-9-2 3 1,-10-3 4-16,0 5-6 0,-10 2-10 16,-11 4-16-16,-8 6 17 15,-3 2-4-15,10 0-4 16,4 4-6-16,7 9 3 15,9-1 14-15,2 2 1 16,0-2-3-16,4-3 8 16,16 2 3-16,2-4 5 15,3-2-2-15,-5-2 17 16,3-1-3-16,-8 3-5 16,-1-1-8-16,-1 1 12 15,-9 4-13-15,2 2-5 0,0 3 5 16,-6 1-5-1,2 1 2-15,0 0-6 0,0-5 4 16,0 1-1-16,3-7 0 16,-5-3 1-16,4-2 5 15,2 0-2-15,6 0 3 16,5 0-1-16,4-14 2 16,1-8-6-16,-2-2-2 15,-2 0 0-15,-3 6 0 16,-5 6 0-16,-6 8 2 15,-4 4-2-15,0 0 0 16,0 0-3-16,0 0-9 16,0 18 10-16,0 8 0 15,9 4 4-15,-3 0-2 0,6-6 0 16,1-2 0-16,1-10 0 16,-6-5-1-16,3-7-11 15,-1 0-46-15,3-12-51 16,1-13-181-16,-10-10-184 15</inkml:trace>
  <inkml:trace contextRef="#ctx0" brushRef="#br2" timeOffset="-16867.33">30842 9230 673 0,'0'0'116'15,"0"0"-78"-15,0 0 16 16,0 0-6-16,0 0-5 0,0 0-5 15,9 40-10-15,9-29 9 16,-1-6-16-16,4-5-12 16,1 0 17-16,1 0-18 15,-6-10-8-15,-5-10-5 16,-10-1-10-16,-2 0-21 16,0 3-28-16,-14 6-38 15,-1 8-149-15,-3 4-353 16</inkml:trace>
  <inkml:trace contextRef="#ctx0" brushRef="#br2" timeOffset="-16396.54">31129 9162 242 0,'0'0'670'15,"0"0"-611"-15,0 0 26 16,0 0 7-16,0 0-70 15,0 0-21-15,-19 34 13 16,5 14-7-16,5 8 7 16,3 4-7-16,4 1-1 15,2-6 3-15,0-6-7 16,0-13 4-16,0-10-6 16,0-14 1-16,0-6-2 15,0-6 2-15,8 0 1 0,13-10 14 16,3-19-7-1,8-6-8-15,-3-6 0 0,0 6-1 16,-1 6 0-16,-4 12-1 16,-1 8-2-16,2 9-6 15,-8 0-7-15,1 11 11 16,5 17 5-16,-10 4-2 16,-2 3 2-16,-6-4 0 15,-5-4 0-15,0-6-2 16,0-5 2-16,-27-4 2 15,0-6 1-15,-6-6 0 16,-3 0-3-16,0 0 2 16,-2-9-4-16,9-6-8 0,10-2-42 15,5-4-57-15,14 3-28 16,2 2-147-16</inkml:trace>
  <inkml:trace contextRef="#ctx0" brushRef="#br2" timeOffset="-14964.25">31558 9443 824 0,'0'0'129'0,"0"0"-67"16,0 0 39-16,0 0-42 16,0 0-45-16,0 0 13 15,-14 60-3-15,14-31-12 16,0 0-9-16,0-7-3 0,12-6 3 15,3-5-2-15,8-11 4 16,1 0 3-16,5 0 2 16,-1-7-4-16,5-15-3 15,-10-7 0-15,0-3-2 16,-7-3-1-16,-3 3 0 16,-7 7-2-16,-1 10 2 15,-5 8-1-15,0 5-5 16,0 2 2-16,0 0-7 15,0 9-8-15,0 13 9 0,0 5 7 16,0 4 3 0,2-4 0-16,12-3 0 0,3-4 0 15,1-6 0-15,5-7 2 16,-1-7 0-16,0 0 1 16,3-12 6-16,-7-18-7 15,1-7 1-15,-5-7-2 16,-5-9 4-16,-3-14-5 15,-1-7-3-15,-5-5-1 16,0 5 2-16,0 16-2 16,0 16 4-16,0 19-3 15,0 9 1-15,0 12 2 16,0 2-7-16,-7 2-6 16,3 30-1-16,2 11 11 15,2 10 3-15,0 9 0 16,0 2 0-16,4 4 0 0,12-1 3 15,-1-3-2-15,3-6 11 16,4-8-11-16,3-11 2 16,-5-7 3-16,-2-13-4 15,0-9 0-15,-2-8 3 16,3-2-3-16,8-5-2 16,-2-21 4-16,-1-6-8 15,-11-5 3-15,-6 2-4 16,-4 3 5-16,-3 11 0 15,0 7 4-15,0 7-5 16,0 6 1-16,0-2 0 0,0 3-1 16,0 0-9-1,0 0 7-15,0 18-3 0,0 7 6 16,0 3 0-16,0-2 0 16,0-2 5-16,0-7-1 15,6-5 0-15,1-3-2 16,-1-6-1-16,-1-3 1 15,4 0 0-15,4 0 4 16,8-5 4-16,-4-16-9 16,5-6-1-16,-3-4-5 15,-6 1 4-15,-3 4-8 16,-2 11 6-16,-6 6-2 16,0 9 8-16,-2 0-6 15,0 0-8-15,0 10 0 16,0 14 5-16,0 2 5 0,7 1 2 15,-1-3 3-15,4-4-3 16,-4-8-1-16,5-6 0 16,3-6 8-16,-1 0-8 15,5 0 17-15,-3-11-15 16,1-10 8-16,-9-5-10 16,-5-2 3-16,-2-3-3 15,0 5 1-15,-18 5-2 16,-6 9-8-16,-3 7-3 15,2 5-4-15,5 0 10 16,5 0 5-16,7 0 0 16,8 0-11-16,0 5 0 0,0-2-2 15,0 1 12-15,21-1 1 16,10-1 1-16,7 0 1 16,4-1 5-16,3 3-6 15,-10 1 1-15,2 0 1 16,-14 6-1-16,0-2 14 15,-5 5-8-15,-7 3 0 16,-5-2 13-16,-4 2-18 16,-2-3 2-16,0-4-4 15,0-2 5-15,0-7 1 16,0 2-3-16,0-3 0 16,0 0 2-16,0 0 2 15,0-4 5-15,0-14-11 16,0-8-1-16,17-6-6 15,12 0 1-15,2 1-4 0,4 12-8 16,-1 6 10-16,-3 11-2 16,-9 2 9-16,-1 0-4 15,-4 18 3-15,-3 7 0 16,-10 2-1-16,-4 4 1 16,0-8-2-16,-24-2 0 15,-14-5-43-15,-7-8-37 16,-6-3-30-16,0-5-119 15,-5 0-290-15</inkml:trace>
  <inkml:trace contextRef="#ctx0" brushRef="#br2" timeOffset="-14716.8">32251 9220 541 0,'0'0'303'0,"0"0"-229"16,0 0 2-16,0 0 0 15,0 0-32-15,0 0-31 16,-9-2-8-16,7 8-2 16,2 5 5-16,0-6-8 15,0-1-3-15,0-1-47 16,0-3-33-16,6 0-9 0,-6 0-21 15,0-12-153-15</inkml:trace>
  <inkml:trace contextRef="#ctx0" brushRef="#br2" timeOffset="-14530.52">31861 9186 701 0,'0'0'105'16,"0"0"-32"-16,0 0-25 15,118-20 0-15,-47 10-17 16,3 2-21-16,0 0-8 16,-12 4-2-16,-18-1-33 0,-23-2-133 15,-21-2-195 1</inkml:trace>
  <inkml:trace contextRef="#ctx0" brushRef="#br2" timeOffset="-12646.34">28731 9968 608 0,'0'0'139'0,"0"0"-105"16,0 0 40-16,0 0 19 15,0 0-26-15,0 0-8 16,29-36 3-16,-29 36-28 16,0 0-19-16,0 24-14 15,0 12 23-15,0 12-3 16,-5 4-9-16,1-2-3 16,4 1-3-16,0-8-3 15,0-4-1-15,0-7 1 0,4-8-3 16,6-4 0-1,-1-6-2-15,-5-7-2 0,0-2-22 16,3-3-53-16,0-2-31 16,2 0 18-16,4-22-25 15,-11-12-74-15,-2-7 61 16,0-2-102-16,-13 0 36 16,-14 6 196-16,-6 5 4 15,-5 6 96-15,3 14 40 16,-2 1-1-16,18 7-51 15,3 2-8-15,7-1-8 16,7 3 3-16,2 0-25 16,0 0-16-16,0 0-24 15,11 5 10-15,18 3 23 0,14-1-19 16,5-4-15-16,19-3-1 16,7 0-6-16,3 0-2 15,2 0-1-15,-15 0 0 16,-8-3-10-16,-16-6 2 15,-15 3 7-15,-17 1-1 16,-8-4 3-16,0 1 16 16,0-4 0-16,-13 4 13 15,-7 7-22-15,-7 1 5 16,0 0-9-16,1 12-2 16,2 11-1-16,-1 5 3 15,9 0-1-15,9 0 4 16,5-3-2-16,2-7-1 0,0-6-3 15,9-5 2-15,11-7 8 16,9 0 38-16,7-14 1 16,5-13-28-16,-4-4-5 15,-1-1-14-15,-14 2 3 16,-2 2-2-16,-13 4 1 16,-7 6-4-16,0 7 0 15,0 11-1-15,0 0-1 16,0 0-21-16,-12 5 1 15,-3 17-2-15,6 6 19 16,2 6-12-16,7 0 5 16,0-4-11-16,0-5-10 0,23-6 12 15,6-8-2-15,0-8-4 16,4-3 10-16,3 0-12 16,-7-26 7-16,-7-9 16 15,-9-8-1-15,-3-1-5 16,-10 0 0-16,0 2 12 15,0 7 2-15,0 8 7 16,0 15 11-16,-2 7 16 16,-4 5-13-16,0 0-20 15,-3 9 0-15,3 17-2 16,-2 9 2-16,8 11 10 16,0-2-2-16,0-1 1 15,0-6-10-15,6-10 10 0,-4-8-1 16,2-11 0-1,-2-7-10-15,0-1 9 0,9 0 16 16,12-5 10-16,4-14-24 16,4 2-12-16,-4 4-1 15,2 5-12-15,-8 8-12 16,2 0 5-16,-7 0 19 16,-3 12-6-16,-7 8 4 15,2 2 2-15,-8-1-1 16,0-2 1-16,0 2-6 15,-23-6 7-15,-4 0 1 16,-2-7 2-16,-4-4-3 0,2-4 3 16,-9 0-3-1,-1-3-1-15,6-16-24 0,6-11-82 16,6-9-91-16,19-6-242 16</inkml:trace>
  <inkml:trace contextRef="#ctx0" brushRef="#br2" timeOffset="-12399.96">29704 9856 631 0,'0'0'222'0,"0"0"-194"16,0 0 23-16,0 0 4 15,0 0-23-15,0 0 37 16,0 94-15-16,2-52-12 0,4 4-21 15,1 2-7-15,-7-3-7 16,2-5-7-16,-2-8 2 16,0-9-2-16,0-10 0 15,0-5-28-15,4-8-58 16,3 0-69-16,0-3-87 16</inkml:trace>
  <inkml:trace contextRef="#ctx0" brushRef="#br2" timeOffset="-11998.31">29857 10131 687 0,'0'0'68'0,"0"0"-31"0,0 0 72 16,0 0-56-16,0 0-18 15,0 0 1-15,36 28 14 16,-21-28-14-16,1 0-15 15,1-19-14-15,-5-4-3 16,-1-5-1-16,-9-4-3 16,-2 3-6-16,0 5-3 15,-9 5-1-15,-9 10-10 16,-1 7 9-16,-6 2 2 16,-4 0 8-16,4 18-1 15,3 8-3-15,9 6 3 0,4 7 2 16,9 0 0-1,0 1 2-15,0-1 9 0,22-6 5 16,7 0 9-16,0-12 5 16,4-4-10-16,6-9-7 15,-6-8-6-15,0 0-7 16,1-5-50-16,-5-18-41 16,-2-3-100-16,-12 0-295 15</inkml:trace>
  <inkml:trace contextRef="#ctx0" brushRef="#br2" timeOffset="-11837.06">30298 10236 960 0,'0'0'106'15,"0"0"-97"-15,0 0 37 16,0 0-46-16,0 0-39 15,0 0-95-15,-6 0-214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07:31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16910 10537 323 0,'0'0'278'0,"0"0"-204"16,0 0-4-16,0 0 25 15,0 0-25-15,0 0-31 16,0 0-1-16,0 0 7 16,2-47-8-16,0 45-7 15,10-7-6-15,3 1-3 16,12-2-17-16,6 0-3 16,7 3 6-16,1 2 5 15,-8 5-3-15,3 0-1 16,-9 5-4-16,-7 16-4 15,-9 4 1-15,-7 7-1 16,-4-1 2-16,0 3 0 0,-29 1 0 16,-11 0 0-16,-5-3 0 15,-11 1 5-15,8-8-2 16,-2-5 2-16,15-9-2 16,8-3-3-16,12-6-1 15,11-2 0-15,4 0 2 16,0 0 0-16,0 0-1 15,6 0 3-15,23 0-3 16,11 0-2-16,2 0 0 16,1 0 0-16,-1 0-3 15,3 0 2-15,-1 0-54 16,3 0-73-16,2 8-23 16,-4-2-157-16</inkml:trace>
  <inkml:trace contextRef="#ctx0" brushRef="#br0" timeOffset="190.27">17465 10714 719 0,'0'0'125'0,"0"0"-67"16,0 0 29-16,0 0-6 16,0 0-8-16,0 0-45 15,-9-32-19-15,9 32-9 0,0 0-4 16,0 0-11-1,0 0-74-15,0 2-43 0,9 6-78 16,7-2-334-16</inkml:trace>
  <inkml:trace contextRef="#ctx0" brushRef="#br0" timeOffset="789.15">17703 10575 662 0,'0'0'63'0,"0"0"0"15,0 0 14-15,0 0-9 16,0 0-18-16,0 0-13 16,-6-38-4-16,6 30-6 0,0-2-11 15,2-4 11-15,14-1 2 16,-1 1-19-16,12-1-3 15,2 5-1-15,0 3 5 16,0 7-11-16,-2 0 0 16,0 0-1-16,-10 15 0 15,-3 14 0-15,-5 7-1 16,-9 5 2-16,0 2 0 16,-14-1 0-16,-14-3-1 15,-9-6-5-15,6-6 3 16,2-6 6-16,0-7-3 15,10-5 13-15,7-4-7 16,5-5 3-16,7 0 22 0,0 0-8 16,0 0-7-16,0 0-1 15,14 0-11-15,22 0 0 16,6 0-1-16,7 0-3 16,7 0 0-16,-3 0 0 15,5 0 1-15,-4 0-1 16,-7 7-2-16,-16-5 2 15,-14 1 1-15,-5-1-1 16,-12-2 1-16,0 0 0 16,0 0 0-16,0 0-1 15,0 0 2-15,0 0-4 16,0 0 4-16,0 2-4 16,0-2 0-16,0 0-3 15,-2 0-20-15,-3 2-14 0,-2 0-71 16,1-2-40-16,-8 0-140 15</inkml:trace>
  <inkml:trace contextRef="#ctx0" brushRef="#br0" timeOffset="1936.84">15280 9673 280 0,'0'0'228'0,"0"0"-170"15,0 0 62-15,0 0-30 0,0 0 5 16,0 0-28 0,0 0 1-16,12-70-17 0,5 57-18 15,6 4 2-15,6 1-11 16,2 4-3-16,2 4-14 16,-4 0 1-16,-2 0-5 15,-9 14-2-15,-9 6-1 16,-9 4-1-16,0 2 1 15,-27 3 3-15,-15 3-3 16,-3-3 11-16,-1-3 1 16,3-4-10-16,7-6 10 15,18-5-9-15,7-6 0 16,9-3-2-16,2-2-1 0,0 0 0 16,2 0 3-1,27 0-2-15,13 0-1 0,14 0 0 16,9 0-4-16,7-6-84 15,3 2-51-15,1 4-117 16,2 0-106-16</inkml:trace>
  <inkml:trace contextRef="#ctx0" brushRef="#br0" timeOffset="2081.05">15805 9801 775 0,'0'0'176'0,"0"0"-149"16,0 0 7-16,0 0 37 15,0 0-41-15,0 0-30 16,-66-48-19-16,76 47-73 0,12-2-130 16,6-1-91-16</inkml:trace>
  <inkml:trace contextRef="#ctx0" brushRef="#br0" timeOffset="2450.59">15996 9694 587 0,'0'0'68'16,"0"0"-4"-16,0 0 38 15,0 0-30-15,0 0-24 16,0 0-30-16,62-70-10 16,-37 68 4-16,4 2-9 0,-4 0 8 15,-6 0-10 1,-5 17 9-16,-12 7-10 0,-2 2 0 15,-4 2-1-15,-25 0 2 16,-12 1-1-16,1-5 0 16,5-4 4-16,6-6 2 15,6-6 11-15,15-2 7 16,8-6-7-16,0 0-5 16,0 0-11-16,27 0 4 15,21 0 0-15,26-13-5 16,13-1-24-16,7 5-27 15,-5 0-28-15,-9 1-116 0,-16 1-15 16,-19-2-106 0</inkml:trace>
  <inkml:trace contextRef="#ctx0" brushRef="#br0" timeOffset="2852.19">16627 9733 566 0,'0'0'138'0,"0"0"-59"15,0 0 41-15,0 0-40 16,0 0-17-16,0 0-18 15,-6-86-15-15,6 66-17 16,0-2 3-16,0 0-5 16,-8 3-4-16,-7 4 8 15,-5 5-15-15,-14 6-5 16,-1 4 4-16,-8 0-3 0,1 16 2 16,13 8 2-1,6 4-4-15,19 5-7 0,4 2 9 16,10 1-10-16,21 0 10 15,13-2 0-15,0 3 1 16,1-5 0-16,-3-4 1 16,-11-4 0-16,-8-8-2 15,-17-6 2-15,-6-4 1 16,0-6-1-16,-19 0 1 16,-22 0 6-16,-7 0-4 15,-2 0-2-15,19-14 4 16,6-4 5-16,21-6-7 15,4-3-3-15,9-2-2 16,29-3-5-16,15 3-29 0,15 7-39 16,1 4-24-16,-3 6-56 15,3 1-74-15,-9 6-138 16</inkml:trace>
  <inkml:trace contextRef="#ctx0" brushRef="#br0" timeOffset="3172.76">16945 9643 742 0,'0'0'115'0,"0"0"-55"0,0 0 19 16,0 0 15 0,0 0-33-16,0 0-42 0,41-2-8 15,-19 34-4-15,-6 9 0 16,-3 5 2-16,-7 1-1 15,4 0-7-15,-8-11 1 16,2-8-2-16,3-14 2 16,-7-7-2-16,4-7 0 15,-2 0 12-15,12-25 12 16,7-17-4-16,0-7-18 16,4 1 0-16,-5 6-1 15,-5 8-2-15,-3 12-3 16,-5 10-15-16,-7 10-37 15,0 2-163-15,0 0-314 0</inkml:trace>
  <inkml:trace contextRef="#ctx0" brushRef="#br0" timeOffset="4635.41">17224 9685 324 0,'0'0'223'15,"0"0"-161"-15,0 0 19 0,0 0 41 16,0 0-36-16,0 0-26 16,-15-29-33-16,-10 29-16 15,0 15 7-15,4 11 8 16,-2 6 2-16,7 6-3 16,10 5-16-16,1-2-6 15,5 1-2-15,0-3-1 16,19-6 3-16,9-4-1 15,8-12-2-15,10-10 2 16,8-7-2-16,2 0 3 16,0-24-1-16,-3-8 5 15,-4-6-7-15,-7-5-3 16,-13 2 3-16,-11 1 1 16,-9 5 6-16,-9 10-7 0,0 2 4 15,0 11-4-15,-17 4-1 16,-8 8-7-16,-6 0 6 15,0 8-1-15,2 20 2 16,4 6-2-16,10 5 1 16,3-3-3-16,8-2 8 15,4-6-4-15,0-5 1 16,0-6-4-16,6-8 4 16,17-9 0-16,-3 0 4 15,9-9 4-15,2-16 2 16,3-4 0-16,-11-3 5 0,2-3 6 15,-11 3-8 1,1 6-11-16,-11 8 12 0,2 11-11 16,-6 2 1-16,0 5-4 15,0 0-17-15,0 0 8 16,-6 18 6-16,-2 8 1 16,1 1 2-16,5-3 0 15,2-3-3-15,0-3 3 16,0-6-3-16,13-5 3 15,10-7 1-15,-1 0 5 16,9-12 3-16,3-18 5 16,-1-5-10-16,-4-4 5 15,-6-7-4-15,-4-9 2 16,-7-6-4-16,-6 2 2 16,-1 9-5-16,-5 14 1 0,0 15-2 15,0 16 1-15,0 5 0 16,0 0-13-16,-9 9 5 15,-5 24 6-15,8 11 1 16,-1 9-4-16,7-2 5 16,0 2 0-16,0-2-1 15,11-5 0-15,5-7-10 16,3-8-66-16,6-11-35 16,6-11 14-16,8-9-64 15,-1 0-163-15</inkml:trace>
  <inkml:trace contextRef="#ctx0" brushRef="#br0" timeOffset="6734.07">18147 9629 655 0,'0'0'100'15,"0"0"-13"-15,0 0 7 16,0 0-15-16,0 0-34 16,0 0-36-16,-47 7 2 15,22 28 25-15,8 8-9 16,1 0-8-16,7 1-14 15,9-1-2-15,0-1-2 16,0-9 0-16,0-4-1 16,11-12 1-16,3-8 4 15,1-9-1-15,10 0 3 16,4-10 13-16,2-20-12 16,7-4-4-16,-4-5 0 15,-6 3-3-15,-5 4-1 0,-9 11 0 16,-8 9-1-16,-6 5 0 15,0 6-1-15,0 1 2 16,0 0-8-16,0 0 0 16,0 11-1-16,0 15 6 15,0 10 3-15,0 3 1 16,4-3-1-16,5-2 0 16,5-4 3-16,-3-9-2 15,-3-12 2-15,4-6 0 16,11-3 0-16,-4-5 9 15,8-19-2-15,2-8-6 16,0-6-3-16,-2-4-1 0,0 1 2 16,-10 7-3-16,-3 10 1 15,-8 12 0-15,-6 9 0 16,0 3-3-16,0 0-4 16,0 0-9-16,0 18 9 15,0 6 7-15,0 3 0 16,0 2-1-16,19-4 1 15,0 0-2-15,6-9 2 16,-3-8 0-16,3-8 3 16,4 0 2-16,-1-19-2 15,1-12-1-15,-4-8 6 0,-7-7-4 16,-5-7-4-16,1-8 8 16,-10-5-8-16,3 6-4 15,-7 10 4 1,0 18 1-16,0 14 1 0,-5 10-2 15,-3 8-10-15,-8 0 2 16,-5 8-1-16,8 25 6 16,5 13 0-16,8 9 3 15,0 3-1-15,0 5 1 16,13-1 0-16,7-7-4 16,9-2 4-16,0-11-1 15,7-9 1-15,-1-10-1 16,3-15-1-16,0-8 1 15,2 0 0-15,-2-24-7 0,-7-8-2 16,-11-6-12-16,-7-3 7 16,-8 6 12-16,-5 7 3 15,0 9 0-15,-11 8-5 16,-6 7 0-16,-6 4 5 16,3 0-5-16,-5 4 5 15,0 15 2-15,8 4-2 16,3 3 2-16,12 1 1 15,0 5 4-15,2-6 2 16,0-2-2-16,0-7-3 16,2-9 1-16,10-4 7 15,3-4 5-15,3 0-2 0,7-22-6 16,-4-6-6-16,6-6-2 16,-2-7-2-1,-7 2-1-15,-5 4-15 0,-2 9-4 16,-8 14 18-16,-3 8-3 15,0 4-16-15,0 0-11 16,0 14 2-16,0 12 31 16,-10 6 4-16,10 3-4 15,0-2-3-15,0 1 2 16,7-11 2-16,9-8-3 16,0-7 4-16,3-8 9 15,4 0 8-15,4-21-2 16,2-13-13-16,-8-10 6 15,2-9-5-15,-7-8-1 16,-3-17-4-16,-4-11-8 0,-6-3 5 16,-3 7 2-16,0 20-1 15,-8 16 1-15,-9 23-4 16,1 11-5-16,-7 15 6 16,4 0-4-16,5 29-2 15,8 17 3-15,6 12-1 16,0 8 7-16,6 3 2 15,19-1 1-15,-3-6-2 16,3-4 1-16,2-3 7 16,-8-14 5-16,2-7 0 15,-3-7-4-15,-5-11-7 16,-2-6 4-16,3-8-5 0,1-2 4 16,3 0 2-1,7-16-1-15,-2-10-6 0,0-4-4 16,-3 3-11-16,-2 8 0 15,-11 7 8-15,-3 7 7 16,-4 5 0-16,0 0 0 16,0 0-15-16,0 17 5 15,0 6 10-15,0 7 5 16,0 0 2-16,9-4 11 16,2-1-9-16,-4-7 1 15,4-6-3-15,0-8 6 16,-2-4 3-16,9 0 3 15,2-16-4-15,5-10-10 0,-3-3-1 16,2 0-2-16,-8 2-2 16,-5 5 0-16,-7 10 3 15,-4 9-3-15,0 3 0 16,0 0-20-16,0 0 9 16,0 14 9-16,-6 11-1 15,-1 1 6-15,7 2-4 16,0-3 1-16,0-4 0 15,0-2 2-15,11-7-1 16,3-8 4-16,5-4-4 16,4 0 2-16,-5-2 4 15,-3-14-2-15,-5-8-1 16,-10-1 2-16,0-1-6 16,0 1-10-16,-16 2-4 15,-9 8 7-15,8 4-3 0,-1 9-4 16,7 0-1-16,3 2 5 15,8 0-6-15,0 0 0 16,0 0-10-16,14 0 16 16,9 8 10-16,3 0 0 15,3 3 0-15,2 3 4 16,-2 1-1-16,0 7 4 16,-9 1 5-16,-7-1-5 15,-3-4 3-15,-10 0-4 16,0-8 0-16,0 0-1 0,0-7 0 15,0-3-1 1,0 0 1-16,0 0 1 0,0-5 8 16,17-19-14-16,14-6-14 15,17-5-1-15,1 5-24 16,2 13 13-16,-4 8-3 16,-9 9 22-16,-16 0 6 15,1 23 2-15,-19 5 1 16,-4 5 13-16,0 4 14 15,0-1-11-15,-20-6-4 16,-14-6-6-16,-1-6-6 16,-4-10-2-16,4-8-18 15,-3 0-62-15,-2-10-66 16,-1-26-426-16</inkml:trace>
  <inkml:trace contextRef="#ctx0" brushRef="#br0" timeOffset="6960.48">19618 9472 541 0,'0'0'368'0,"0"0"-355"16,0 0 44-16,0 0 29 15,0 0-7-15,0 0-46 16,-4 43-18-16,18-40-8 15,3-3 0-15,3 0-7 0,3-1-1 16,-8-22-70-16,-11-4-43 16,-4-8-104-16,-17 0-178 15</inkml:trace>
  <inkml:trace contextRef="#ctx0" brushRef="#br0" timeOffset="7103.7">18990 9298 767 0,'0'0'95'15,"0"0"-69"-15,0 0-18 16,0 0 23-16,0 0-7 16,0 0 3-16,102 30-27 15,-21-26-20-15,-12-2-150 16,-21 3-145-16</inkml:trace>
  <inkml:trace contextRef="#ctx0" brushRef="#br0" timeOffset="7770.93">14559 10219 419 0,'0'0'130'15,"0"0"-82"-15,0 0 52 16,0 0 37-16,0 0-42 15,0 0-30-15,-35 0-11 16,35 0-22-16,25 0-14 16,31 0-5-16,31-4 6 15,31-6 15-15,34 5-10 16,24 5-6-16,24 0 1 16,16 0-8-16,10 12-8 15,-1 2-1-15,-4 4 0 16,-7-1-2-16,-12-1 2 15,-15-2-1-15,-17-4 4 0,-18 0-5 16,-32-7-1 0,-20-3-3-16,-28 0 1 0,-17 0-2 15,-26 0-1-15,-17 0-1 16,-12 0-6-16,0 0-17 16,-31-5-18-16,-21 3-51 15,-17 2-57-15,-7 0-136 16</inkml:trace>
  <inkml:trace contextRef="#ctx0" brushRef="#br0" timeOffset="8267.91">15122 10152 549 0,'0'0'32'0,"0"0"-30"15,-154-12 4-15,119 12 60 16,6 0 3-16,8 0-8 16,13 0-21-16,3 0-8 15,5 0-10-15,0 0 6 16,0 4-11-16,27 2 20 15,17-2 27-15,25 2 7 16,30-6-15-16,19 0-14 16,29 0-19-16,25 0 3 0,19 0-10 15,23 4-8-15,16 0-3 16,4 3 1-16,9-1-6 16,-2-1 7-16,-14-1-7 15,-15-1-4-15,-34-3 2 16,-24 0 2-16,-23 0-1 15,-19 0 1-15,-25 0 0 16,-25 0 0-16,-20-8 1 16,-17 1 3-16,-11 4-2 0,-12 1 3 15,0 0-5 1,-2 2 0-16,0 0-3 0,0 0-23 16,-6 0-79-16,-21 0-50 15,-2 7-96-15</inkml:trace>
  <inkml:trace contextRef="#ctx0" brushRef="#br0" timeOffset="8385.09">17960 10268 852 0,'0'0'88'16,"0"0"-86"-16,0 0 12 16,0 0-14-16,0 0-47 15,0 0-307-15</inkml:trace>
  <inkml:trace contextRef="#ctx0" brushRef="#br0" timeOffset="10450.56">20733 9767 729 0,'0'0'74'0,"0"0"-63"16,0 0 17-16,0 0 40 15,0 0-10-15,185 10-11 16,-73-1-7-16,21-2-7 16,27 3 11-16,23 1-15 15,7-2-13-15,6 5-1 16,5 0-9-16,-5 4 4 16,-2-1-3-16,2-5-7 0,-11-4-6 15,-9 0 6-15,-6-4 2 16,-14 2 0-16,-14-3-2 15,-14 2 0-15,-24-3 1 16,-13-2-1-16,-12 0 1 16,-10 0 5-16,-9 0-5 15,-4 0-2-15,-8-2 0 16,-7-4 1-16,-3-1 4 16,-7 4-4-16,-9-1-5 15,-2 2 5-15,-8-1 0 0,-10 2 5 16,-2 1-5-16,0 0 0 15,0 0-3-15,0 0 3 16,0 0-8-16,0 0-12 16,0-4-36-16,0-5 2 15,-14-3 11-15,-6-9-28 16,0-4 23-16,2-4-8 16,-2-5-14-16,2 2 37 15,1-3 31-15,3 10 2 16,3-2 12-16,7 10 19 15,-6 3 35-15,6 2-20 16,4 9 8-16,-2 1-11 16,2 2-3-16,-2 0-17 15,2 0-9-15,0 0-13 16,0 14-1-16,2 14 15 0,14 2 0 16,3 7 5-1,10-2 1-15,10 3-8 0,1-6 2 16,4 0 0-16,-1-7-2 15,-3-8-1-15,-7-4-3 16,-15-9-3-16,-9 0 3 16,-7-4 0-16,-2 0 3 15,0 0 5-15,-29 0-10 16,-27 8 11-16,-13 11-6 16,-16 16 1-16,0 11-10 15,8 4-3-15,6 5 2 16,3-4-2-16,18-3-8 0,7-4 5 15,7-3-25-15,18-12-50 16,16-9-122-16,2-13-283 16</inkml:trace>
  <inkml:trace contextRef="#ctx0" brushRef="#br0" timeOffset="12179.41">15296 11465 663 0,'0'0'97'16,"0"0"-66"-16,0 0 23 15,0 0 10-15,0 0-10 16,0 0-20-16,0 0-12 16,0 0 1-16,152-38 6 15,-101 37 2-15,6 1-7 16,-3 0-16-16,-2 0-6 16,-10 0-2-16,-9 0 0 15,-6 0-14-15,-9 0-55 16,-5 0 10-16,-11 0-37 15,-2 0-63-15,0 0 5 0,0-8-117 16</inkml:trace>
  <inkml:trace contextRef="#ctx0" brushRef="#br0" timeOffset="12435.84">15682 11328 493 0,'0'0'129'0,"0"0"-24"15,0 0-4-15,0 0 0 16,0 0-24-16,0 0-22 15,-14-23-7-15,14 23 1 16,0 0-16-16,0 0-17 16,0 0-8-16,0 25-7 15,-2 9 16-15,0 7-3 0,0 8 5 16,-3-1-12-16,5-4-1 16,0-4-2-16,0-8-4 15,0-8 0-15,0-10-2 16,0-8-6-16,0-4-41 15,11-2-90-15,14-8-138 16,4-22-320-16</inkml:trace>
  <inkml:trace contextRef="#ctx0" brushRef="#br0" timeOffset="13334.33">16988 11293 696 0,'0'0'64'16,"0"0"1"-16,0 0 10 15,0 0-14-15,0 0-38 0,0 0-12 16,-62 30-2-16,48 2 2 16,14 5 3-16,0 3-10 15,0-4 3-15,16-4-1 16,8-9 7-16,7-8-13 15,1-7 12-15,8-8 1 16,2 0 17-16,3-23 11 16,-3-8-19-16,-2-3-6 15,-9-5 3-15,-8 3 1 16,-15-4-7-16,-8 1 4 16,0 0-15-16,-2 5 5 15,-22 10 1-15,-7 6-8 16,-5 11-4-16,-6 7-2 15,2 0-8-15,1 12-38 16,13 11-39-16,15 3-9 0,11-2-103 16,0-6-172-16</inkml:trace>
  <inkml:trace contextRef="#ctx0" brushRef="#br0" timeOffset="13522.67">17628 11333 845 0,'0'0'139'0,"0"0"-88"0,0 0 37 15,0 0-12 1,0 0-47-16,0 0-16 0,-41-64-9 16,41 62-4-16,0 2-52 15,2 0-132-15,17 0-200 16</inkml:trace>
  <inkml:trace contextRef="#ctx0" brushRef="#br0" timeOffset="13934.44">17967 11193 736 0,'0'0'66'16,"0"0"7"-16,0 0 19 0,0 0-19 16,0 0-25-16,0 0-14 15,-25-36-33-15,12 50 2 16,-1 16-3-16,3 7 1 16,5 0 6-16,4 6-7 15,2-6 0-15,0 0 0 16,8-7 0-16,17-8 1 15,4-8-1-15,2-12 1 16,5-2-1-16,-3-9 14 16,5-15-4-16,-9-5-7 15,-7-4 12-15,-7-2 6 0,-5-6-6 16,-10-1-1 0,0 2-10-16,-10 4-3 0,-9 10-1 15,-12 12-6-15,-6 14-15 16,4 0-50-16,0 8-27 15,6 14-103-15,7-1-108 16</inkml:trace>
  <inkml:trace contextRef="#ctx0" brushRef="#br0" timeOffset="14437.37">18571 11310 886 0,'0'0'66'0,"0"0"-46"16,0 0 39-16,0 0-9 15,0 0-28-15,0 0 8 16,69-123-2-16,-61 101-6 16,2-1-12-16,-8-2 7 15,-2 1-7-15,0 4-9 16,-16 2-1-16,-11 7-2 15,-4 10-5-15,-11 1 0 16,4 0 4-16,5 12-1 16,8 8-3-16,11 6 5 15,10 2 0-15,4 6-4 16,0 3 1-16,18 1 3 16,16 3 2-16,1 1 1 0,5-2 5 15,3 0-6-15,-5-2 0 16,-14-5 0-16,-1-8 0 15,-17-5-3-15,-6-8 2 16,0-7 0-16,-22-1-2 16,-18-4 1-16,-5 0-3 15,1-2 5-15,5-20-1 16,13-2-3-16,12-4 4 16,14-4-5-16,0 0-5 15,14-1-3-15,26 5 2 16,2 5-13-16,5 5-26 15,5 6-21-15,-12 5-41 0,-9 3-73 16,-18 4-89 0</inkml:trace>
  <inkml:trace contextRef="#ctx0" brushRef="#br0" timeOffset="14950.27">16025 11855 764 0,'0'0'96'15,"0"0"-59"-15,0 0 51 16,0 0-34-16,0 0-24 16,0 0-17-16,81-18 4 15,21 18 24-15,33 6-12 16,42 8 6-16,32 1-14 15,30 2-2-15,19-8-3 16,14-2-14-16,10-5 0 0,-10-2-2 16,-23 0 4-16,-22 0-3 15,-44 0 3-15,-40-3-3 16,-41-3-2-16,-37-1 2 16,-25 3-1-16,-23 0 3 15,-9 2-3-15,-8 2-3 16,0 0-1-16,-23 0-6 15,-24 6-4-15,-26 16-75 16,-16 6-22-16,-16 2-81 16,0 2-367-16</inkml:trace>
  <inkml:trace contextRef="#ctx0" brushRef="#br0" timeOffset="15554.38">16455 12310 596 0,'0'0'135'0,"0"0"-104"16,0 0 7-16,0 0 34 15,0 0-24-15,0 0-20 16,38-86-18-16,-5 76 4 16,4 4 15-16,2 4-4 15,1 2 3-15,-2 0-9 0,-9 10-18 16,-11 16-1 0,-16 4 0-16,-2 10 1 0,-13 4 0 15,-23 4 2-15,-10-2-3 16,-4-2 3-16,4-5-2 15,5-10 2-15,13-8-3 16,12-8 4-16,7-10 7 16,7-1 3-16,2-2 7 15,0 0 11-15,2 0-10 16,23 0 3-16,15 0 2 16,6-2-11-16,10-6-16 15,6 0 3-15,10 4-4 16,8 1 1-16,-4 3-54 15,-3 0-94-15,-6-1-162 16,-15 1-347-16</inkml:trace>
  <inkml:trace contextRef="#ctx0" brushRef="#br0" timeOffset="15720.63">17289 12487 1010 0,'0'0'48'15,"0"0"-38"-15,0 0 47 16,0 0-22-16,0 0-35 16,0 0-39-16,5-23-72 0,10 21-163 15,3 0-377 1</inkml:trace>
  <inkml:trace contextRef="#ctx0" brushRef="#br0" timeOffset="16216.63">17643 12334 724 0,'0'0'86'0,"0"0"-48"16,0 0 42-16,0 0-15 15,0 0-24-15,0 0-5 0,-2-16-12 16,0 8-5-16,2-2-2 16,0-2-9-16,0-3-6 15,4 4-2-15,10-1 3 16,8 0-2-16,-2 4-1 16,11 4 0-16,0 2-2 15,-2 2 4-15,3 0-2 16,-12 14 3-16,-5 12-3 15,-11 8-4-15,-4 5 3 16,0 2 2-16,-19 2-1 16,-14-4 0-16,-6-2 3 15,-3-9-3-15,11-5 0 0,4-7 4 16,10-7 1 0,7-3 4-16,8-6 14 0,2 0 5 15,0 0-8-15,0 0-15 16,2 0-5-16,34 0 5 15,11 0-2-15,15-6-1 16,9-1-2-16,10 2-25 16,4-1-104-16,0-1-85 15,-8 0-216-15</inkml:trace>
  <inkml:trace contextRef="#ctx0" brushRef="#br0" timeOffset="16717.54">18486 12464 865 0,'0'0'47'0,"0"0"-34"15,0 0 22-15,0 0 35 16,0 0-18-16,0 0-2 16,75-38-16-16,-50 14-10 15,-9-7 2-15,-3-6-8 16,-3-4-6-16,-10-2-3 15,0 2-6-15,-6 9-2 16,-13 9-1-16,-8 9-2 16,-11 7-8-16,0 7 6 15,-4 0 3-15,2 13-8 16,9 9 1-16,8 1-2 0,9 7 8 16,10 1-5-16,4 3 1 15,0 6-2-15,14-2 8 16,13 2-1-16,6-1 2 15,7-6-1-15,2 2 0 16,-6-5-1-16,2-5 0 16,-11 0 1-16,-12-9 0 15,-3-1 0-15,-12-4-3 16,0-2 2-16,-25 4 1 16,-16-5-1-16,-1-3 5 15,5-2-4-15,1-3 1 16,16 0 0-16,7-14 2 15,10-14-3-15,3-10-4 0,18-8-14 16,27-2-14 0,24 4-23-16,6 5-29 0,10 10-138 15,-9 4-179-15</inkml:trace>
  <inkml:trace contextRef="#ctx0" brushRef="#br0" timeOffset="20255.59">19765 11682 620 0,'0'0'89'0,"0"0"-52"15,0 0 25-15,0 0 33 16,0 0-48-16,0 0-17 16,0 0-4-16,25-15-2 15,19 15 15-15,16 0-3 16,12-3-2-16,8-1-10 15,5-2-9-15,0 0-6 0,-7 5-9 16,-7-2 1-16,-15 1 0 16,-16 2 3-16,-27 0-4 15,-6 0-6-15,-7 0-36 16,-7 0-49-16,-29 5-12 16,-12 7-79-16,-10 0-112 15</inkml:trace>
  <inkml:trace contextRef="#ctx0" brushRef="#br0" timeOffset="20565.16">19808 11898 568 0,'0'0'89'0,"0"0"-47"16,0 0-3-16,0 0 71 15,0 0-34-15,0 0-27 16,20 17 2-16,13-14 8 15,14-3 12-15,18 0-33 16,6 0-10-16,5 0-11 16,9-7-8-16,-1 0 0 15,-3 0-8-15,-8 3 7 16,-15 0-7-16,-15 2-1 16,-22 0 0-16,-11 0-2 15,-8 2 2-15,-2 0 0 16,0 0-1-16,0 0-19 15,-2-4-33-15,-14 0-65 16,-6-6-37-16,6 0-167 0</inkml:trace>
  <inkml:trace contextRef="#ctx0" brushRef="#br0" timeOffset="21170.14">20503 11347 662 0,'0'0'31'0,"0"0"-2"0,0 0 9 15,0 0 66-15,0 0-8 16,0 0-40-16,-80-40-29 16,80 40-3-16,0 0-4 15,0 0-7-15,5 8 3 16,15 12 31-16,4 10 2 15,7 5-22-15,0 9 3 16,6 2-17-16,-4 4-2 16,-4 4-4-16,4-1-2 15,1-6-4-15,-5-4-1 16,0-9 3-16,-7-8 0 16,2-6-6-16,-6-8 7 15,-5-7-1-15,-1 0-3 16,-12-5 0-16,0 0 0 15,0 0 6-15,0 0 5 16,0 0-4-16,0 0 4 16,0 0 7-16,0 0-10 0,-18 0-8 15,-16 0-3-15,-15 21 3 16,-16 16 0-16,-14 13 0 16,-13 6 2-16,3 5-3 15,11-2 3-15,15-5-4 16,19-7 4-16,15-13-7 15,13-8 5-15,12-12 0 16,4-4-4-16,0-6 2 16,0-2 2-16,0 0-1 15,0-2 1-15,0 0 0 0,0 0 0 16,0 0 6-16,0 0-5 16,2 0 0-16,12 0 0 15,-8 0-1-15,3 0-21 16,2 0-48-16,-4 0-130 15,2 0-280-15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C66F-8B34-431B-8A97-49E7A259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1993C-A732-4A09-81A2-1E042B5FB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E3B6-3D5C-4BCA-86DE-1874239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5649-77B7-42EA-997B-54E643E2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4D46-4E7A-4F7C-AD51-1BE88CC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C227-1CD3-428D-BE93-464736FA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386F-5A3D-4C81-BC99-B7C9B09E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DFA9-357C-462D-AA9E-ED2B2FF2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32C3-ECFC-44B6-B3F6-C09595BC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1739-8035-42D6-8DE6-F72AD0F5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D4289-51F2-4E47-8E67-13932B56D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267D-CED8-4741-8764-C95BA9AB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1F5C-6C61-4835-BF20-0AA6BCB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346A-D5F9-4224-881A-BFA8D8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ECCD-788B-45FC-AB24-2C6A9C32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AC06-E394-4507-AA68-61BE999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E24D-A27F-458F-AE30-3F9CFD4E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6D72-FE2B-4B70-A503-9CC01A6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5A79-B7EF-4BCD-9719-A2E9BF67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ED24-1DBF-436C-9E93-8275D209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9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336-8B66-4B82-9764-B6D527FE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6A50D-FB7D-4CDB-BF35-E1623E04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18E7-AAEE-4592-B59F-A48AD8D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2573-B318-476A-8BFB-89D87C9C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A5AF-BAC1-47C5-A577-52A365C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51B1-9323-4D19-92AD-62A24F19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4CD1-BDAE-42F2-9A49-7EBA0C39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C0581-43C4-430E-8F62-CD0FB37B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93C3-2CA0-4C46-A193-359D9EBD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571E4-9362-44E0-BC2E-6A7BA82C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821C-39E6-4D3F-B83C-E5A4276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1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D3A-E150-4E81-9E2D-D72A066A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1DF7-C02B-436C-8112-9CBB24E5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0666F-259E-4613-A45F-3FF96BE4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F09D5-200B-4E77-8F7C-AD54308D1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67E06-AEEE-403B-AC41-8DBC08C4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71208-41CF-44B7-83C1-D1E411C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C9794-716F-45D7-9239-32364014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91241-DE43-4E18-8738-22F1B2C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DE1B-6A70-4873-907E-1EA8C7F3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9F99E-3A64-4EF3-98EA-6B54C640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305E1-9F01-44F9-8D41-689B572C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1CA0-29A4-4541-A07D-76969BFB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3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648A6-13C2-46F1-9EEF-C341A47D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228F5-0A9A-45DE-952E-D8A3AE9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A085B-DBDC-4D5E-A9BD-D5948F47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F858-D7A2-44E3-9C6B-B5342EB6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2224-332A-49ED-810A-2ACC3416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7FFB-534F-4AA2-8E53-CCE62CF58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A761-65D5-4C08-8615-E166A1A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E650B-55C4-49F0-A52A-0C5D4E1A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6573-8B2C-481B-8FDB-094BF398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EA6B-7610-4BA6-803A-924FEE93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482FD-E332-4062-AB00-2C0588951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BB8B-1CF1-4B34-8232-D3FE4990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A456E-4379-4097-A9DD-CA157FAF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3C818-A310-488F-8EBE-CE1626C0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0471-1FF0-45C2-93CD-D5E8AE6D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7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0711F-2C42-4982-8651-2BD5C019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46D88-5AE2-4FB9-B8FC-B4676FEC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CE262-ECB2-444F-A674-67B98C657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7366-7A6C-4344-90A1-C0EEDE1F76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E647-0004-431E-BB07-FC91945B3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D6E9-98AB-4BFF-9CD8-5DA36BBE6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BBB4-938E-4218-AAC1-4D51E16A8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2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EEC3-2E0D-447C-987E-9C2D51C67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B464A-2EFB-4158-A76D-5CD26842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C7A9C-9C43-4777-8208-0C0063422897}"/>
                  </a:ext>
                </a:extLst>
              </p14:cNvPr>
              <p14:cNvContentPartPr/>
              <p14:nvPr/>
            </p14:nvContentPartPr>
            <p14:xfrm>
              <a:off x="36720" y="53280"/>
              <a:ext cx="11730600" cy="602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C7A9C-9C43-4777-8208-0C0063422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0" y="43920"/>
                <a:ext cx="11749320" cy="60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80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A255-1159-431E-81E6-DE3538A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CC58-A31D-4D99-905A-3386A063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0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722-6CAC-4B99-B1CB-B26ECBE8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7C64-9F4C-47E7-A250-6022C67F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DABB-A9A4-45B7-A6C7-3C6BEC41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57A4-4DF1-4409-95AB-F250A54B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9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27DB-6008-4A76-8D07-340620DA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8A43-A6D7-422B-9243-86E44702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6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D455-52B0-4C09-BB4C-B00009D4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6E57-6C3F-4BAC-BF15-6F5B72BB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79C5-1638-467F-927E-BB928CD5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5FE8-97E0-4F25-9C5A-B2469556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B88FBB-2A68-4DEF-BD01-412FEA76F396}"/>
                  </a:ext>
                </a:extLst>
              </p14:cNvPr>
              <p14:cNvContentPartPr/>
              <p14:nvPr/>
            </p14:nvContentPartPr>
            <p14:xfrm>
              <a:off x="3600" y="23040"/>
              <a:ext cx="1219284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B88FBB-2A68-4DEF-BD01-412FEA76F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13680"/>
                <a:ext cx="12211560" cy="66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32F1A8-78FC-4808-97F3-3B270E9F3CB0}"/>
                  </a:ext>
                </a:extLst>
              </p14:cNvPr>
              <p14:cNvContentPartPr/>
              <p14:nvPr/>
            </p14:nvContentPartPr>
            <p14:xfrm>
              <a:off x="8114760" y="3270600"/>
              <a:ext cx="209880" cy="16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32F1A8-78FC-4808-97F3-3B270E9F3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5400" y="3261240"/>
                <a:ext cx="22860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58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ED41-B3BE-4FAF-AE70-3E8518F4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99FC-052A-4EB8-828F-8AD4416B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C52883-C40E-400D-A9BC-E6EA0D6C587F}"/>
                  </a:ext>
                </a:extLst>
              </p14:cNvPr>
              <p14:cNvContentPartPr/>
              <p14:nvPr/>
            </p14:nvContentPartPr>
            <p14:xfrm>
              <a:off x="310320" y="152640"/>
              <a:ext cx="322200" cy="30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C52883-C40E-400D-A9BC-E6EA0D6C5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" y="143280"/>
                <a:ext cx="340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D25F5D-4BCE-4CF5-8B14-9F66D188FA2B}"/>
                  </a:ext>
                </a:extLst>
              </p14:cNvPr>
              <p14:cNvContentPartPr/>
              <p14:nvPr/>
            </p14:nvContentPartPr>
            <p14:xfrm>
              <a:off x="304920" y="30240"/>
              <a:ext cx="9853560" cy="172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D25F5D-4BCE-4CF5-8B14-9F66D188F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20880"/>
                <a:ext cx="9872280" cy="17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9FD0B3-854E-42FB-B442-03DCEF72E572}"/>
                  </a:ext>
                </a:extLst>
              </p14:cNvPr>
              <p14:cNvContentPartPr/>
              <p14:nvPr/>
            </p14:nvContentPartPr>
            <p14:xfrm>
              <a:off x="216720" y="1619640"/>
              <a:ext cx="10224720" cy="439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9FD0B3-854E-42FB-B442-03DCEF72E5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360" y="1610280"/>
                <a:ext cx="10243440" cy="44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00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7DEB-6798-4368-A291-7FF70431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A98C-F9B1-4D31-87A6-57C65D8B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7A25BA-6B8C-442E-95EF-7DEA3351C9BF}"/>
                  </a:ext>
                </a:extLst>
              </p14:cNvPr>
              <p14:cNvContentPartPr/>
              <p14:nvPr/>
            </p14:nvContentPartPr>
            <p14:xfrm>
              <a:off x="162000" y="9360"/>
              <a:ext cx="11946960" cy="601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7A25BA-6B8C-442E-95EF-7DEA3351C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0"/>
                <a:ext cx="11965680" cy="60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4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AA6-A300-40A3-820E-C320FF7A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564-8135-4BBA-A66D-9D50B195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B64349-261C-4BB7-B341-35A44BDB1E1B}"/>
                  </a:ext>
                </a:extLst>
              </p14:cNvPr>
              <p14:cNvContentPartPr/>
              <p14:nvPr/>
            </p14:nvContentPartPr>
            <p14:xfrm>
              <a:off x="3600" y="19800"/>
              <a:ext cx="12067920" cy="547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B64349-261C-4BB7-B341-35A44BDB1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10440"/>
                <a:ext cx="12086640" cy="54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4D3EF9-7BDD-47DB-9552-9300268F5BC0}"/>
                  </a:ext>
                </a:extLst>
              </p14:cNvPr>
              <p14:cNvContentPartPr/>
              <p14:nvPr/>
            </p14:nvContentPartPr>
            <p14:xfrm>
              <a:off x="5228640" y="3317400"/>
              <a:ext cx="3580560" cy="124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4D3EF9-7BDD-47DB-9552-9300268F5B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9280" y="3308040"/>
                <a:ext cx="3599280" cy="12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1F5061-67AB-411E-A5B9-F32E52EBADDB}"/>
                  </a:ext>
                </a:extLst>
              </p14:cNvPr>
              <p14:cNvContentPartPr/>
              <p14:nvPr/>
            </p14:nvContentPartPr>
            <p14:xfrm>
              <a:off x="4996080" y="3770280"/>
              <a:ext cx="6445440" cy="231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1F5061-67AB-411E-A5B9-F32E52EBAD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6720" y="3760920"/>
                <a:ext cx="6464160" cy="23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5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26FF-823E-4F46-86CF-608D1B2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B6B4-6403-44EF-B800-8C41A011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7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FA48-B1C2-4BFA-B4DB-0A5FA75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0A0A-A777-4301-8F31-82B29E52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1F8D-D2CF-402D-9737-2D5D8DB3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B009-488C-4715-AA10-154397A6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4825-A4D0-44F9-A2A6-298D34E9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D6F-DC25-44E6-9CC8-EAEC47BD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3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F4658D925EE4CB26ACC20E4E09D41" ma:contentTypeVersion="8" ma:contentTypeDescription="Create a new document." ma:contentTypeScope="" ma:versionID="3c94577caafcc40141226f2e6279cca9">
  <xsd:schema xmlns:xsd="http://www.w3.org/2001/XMLSchema" xmlns:xs="http://www.w3.org/2001/XMLSchema" xmlns:p="http://schemas.microsoft.com/office/2006/metadata/properties" xmlns:ns2="55ec3665-a5f8-49ad-8c46-fd62e848ea58" targetNamespace="http://schemas.microsoft.com/office/2006/metadata/properties" ma:root="true" ma:fieldsID="dfc572aa114fccf3e3f5dd8a7336aa46" ns2:_="">
    <xsd:import namespace="55ec3665-a5f8-49ad-8c46-fd62e848e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c3665-a5f8-49ad-8c46-fd62e848e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9F7C0A-87F5-4FFA-AFD0-415A20072FCE}"/>
</file>

<file path=customXml/itemProps2.xml><?xml version="1.0" encoding="utf-8"?>
<ds:datastoreItem xmlns:ds="http://schemas.openxmlformats.org/officeDocument/2006/customXml" ds:itemID="{3504CFED-E446-4222-84C1-E525930D7F04}"/>
</file>

<file path=customXml/itemProps3.xml><?xml version="1.0" encoding="utf-8"?>
<ds:datastoreItem xmlns:ds="http://schemas.openxmlformats.org/officeDocument/2006/customXml" ds:itemID="{17AEEC97-E4E8-4468-9EAD-C87E1B1BB97F}"/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Annappanavar</dc:creator>
  <cp:lastModifiedBy>Sneha Annappanavar</cp:lastModifiedBy>
  <cp:revision>4</cp:revision>
  <dcterms:created xsi:type="dcterms:W3CDTF">2022-04-01T03:39:28Z</dcterms:created>
  <dcterms:modified xsi:type="dcterms:W3CDTF">2022-04-01T06:55:39Z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0x010100EA1F4658D925EE4CB26ACC20E4E09D41</vt:lpwstr>
  </property>
</Properties>
</file>