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815056-94E9-F621-CF6F-B015291D655E}" v="11" dt="2025-04-28T09:35:32.4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neha Annappanavar" userId="S::sneha.annappanavar@vit.edu.in::248cbd1e-a700-4a75-b6fd-c2c79cf76744" providerId="AD" clId="Web-{DE5DC6B2-FC3A-A519-36E6-E388A6862B4E}"/>
    <pc:docChg chg="modSld">
      <pc:chgData name="Sneha Annappanavar" userId="S::sneha.annappanavar@vit.edu.in::248cbd1e-a700-4a75-b6fd-c2c79cf76744" providerId="AD" clId="Web-{DE5DC6B2-FC3A-A519-36E6-E388A6862B4E}" dt="2025-02-21T04:04:08.995" v="41"/>
      <pc:docMkLst>
        <pc:docMk/>
      </pc:docMkLst>
      <pc:sldChg chg="modSp">
        <pc:chgData name="Sneha Annappanavar" userId="S::sneha.annappanavar@vit.edu.in::248cbd1e-a700-4a75-b6fd-c2c79cf76744" providerId="AD" clId="Web-{DE5DC6B2-FC3A-A519-36E6-E388A6862B4E}" dt="2025-02-21T04:04:08.995" v="41"/>
        <pc:sldMkLst>
          <pc:docMk/>
          <pc:sldMk cId="1395245224" sldId="256"/>
        </pc:sldMkLst>
        <pc:graphicFrameChg chg="mod modGraphic">
          <ac:chgData name="Sneha Annappanavar" userId="S::sneha.annappanavar@vit.edu.in::248cbd1e-a700-4a75-b6fd-c2c79cf76744" providerId="AD" clId="Web-{DE5DC6B2-FC3A-A519-36E6-E388A6862B4E}" dt="2025-02-21T04:04:08.995" v="41"/>
          <ac:graphicFrameMkLst>
            <pc:docMk/>
            <pc:sldMk cId="1395245224" sldId="256"/>
            <ac:graphicFrameMk id="5" creationId="{0564EF92-38D7-4B55-B789-BC77A151EC27}"/>
          </ac:graphicFrameMkLst>
        </pc:graphicFrameChg>
      </pc:sldChg>
    </pc:docChg>
  </pc:docChgLst>
  <pc:docChgLst>
    <pc:chgData name="Sneha Annappanavar" userId="S::sneha.annappanavar@vit.edu.in::248cbd1e-a700-4a75-b6fd-c2c79cf76744" providerId="AD" clId="Web-{A2815056-94E9-F621-CF6F-B015291D655E}"/>
    <pc:docChg chg="modSld">
      <pc:chgData name="Sneha Annappanavar" userId="S::sneha.annappanavar@vit.edu.in::248cbd1e-a700-4a75-b6fd-c2c79cf76744" providerId="AD" clId="Web-{A2815056-94E9-F621-CF6F-B015291D655E}" dt="2025-04-28T09:35:32.474" v="10"/>
      <pc:docMkLst>
        <pc:docMk/>
      </pc:docMkLst>
      <pc:sldChg chg="delSp">
        <pc:chgData name="Sneha Annappanavar" userId="S::sneha.annappanavar@vit.edu.in::248cbd1e-a700-4a75-b6fd-c2c79cf76744" providerId="AD" clId="Web-{A2815056-94E9-F621-CF6F-B015291D655E}" dt="2025-04-28T09:35:32.474" v="10"/>
        <pc:sldMkLst>
          <pc:docMk/>
          <pc:sldMk cId="1395245224" sldId="256"/>
        </pc:sldMkLst>
        <pc:spChg chg="del">
          <ac:chgData name="Sneha Annappanavar" userId="S::sneha.annappanavar@vit.edu.in::248cbd1e-a700-4a75-b6fd-c2c79cf76744" providerId="AD" clId="Web-{A2815056-94E9-F621-CF6F-B015291D655E}" dt="2025-04-28T09:35:32.474" v="10"/>
          <ac:spMkLst>
            <pc:docMk/>
            <pc:sldMk cId="1395245224" sldId="256"/>
            <ac:spMk id="2" creationId="{61EAD37C-8E35-42E5-8C93-C6532B1AA31D}"/>
          </ac:spMkLst>
        </pc:spChg>
        <pc:spChg chg="del">
          <ac:chgData name="Sneha Annappanavar" userId="S::sneha.annappanavar@vit.edu.in::248cbd1e-a700-4a75-b6fd-c2c79cf76744" providerId="AD" clId="Web-{A2815056-94E9-F621-CF6F-B015291D655E}" dt="2025-04-28T09:35:30.130" v="9"/>
          <ac:spMkLst>
            <pc:docMk/>
            <pc:sldMk cId="1395245224" sldId="256"/>
            <ac:spMk id="3" creationId="{27F35408-0B20-48A8-ACBB-3AD80D002423}"/>
          </ac:spMkLst>
        </pc:spChg>
      </pc:sldChg>
      <pc:sldChg chg="delSp modSp">
        <pc:chgData name="Sneha Annappanavar" userId="S::sneha.annappanavar@vit.edu.in::248cbd1e-a700-4a75-b6fd-c2c79cf76744" providerId="AD" clId="Web-{A2815056-94E9-F621-CF6F-B015291D655E}" dt="2025-04-28T09:34:37.035" v="4"/>
        <pc:sldMkLst>
          <pc:docMk/>
          <pc:sldMk cId="2325706771" sldId="259"/>
        </pc:sldMkLst>
        <pc:spChg chg="del">
          <ac:chgData name="Sneha Annappanavar" userId="S::sneha.annappanavar@vit.edu.in::248cbd1e-a700-4a75-b6fd-c2c79cf76744" providerId="AD" clId="Web-{A2815056-94E9-F621-CF6F-B015291D655E}" dt="2025-04-28T09:34:30.425" v="3"/>
          <ac:spMkLst>
            <pc:docMk/>
            <pc:sldMk cId="2325706771" sldId="259"/>
            <ac:spMk id="2" creationId="{C3EFB906-F33C-42DE-97FC-FC4CC77C83AE}"/>
          </ac:spMkLst>
        </pc:spChg>
        <pc:spChg chg="del">
          <ac:chgData name="Sneha Annappanavar" userId="S::sneha.annappanavar@vit.edu.in::248cbd1e-a700-4a75-b6fd-c2c79cf76744" providerId="AD" clId="Web-{A2815056-94E9-F621-CF6F-B015291D655E}" dt="2025-04-28T09:34:37.035" v="4"/>
          <ac:spMkLst>
            <pc:docMk/>
            <pc:sldMk cId="2325706771" sldId="259"/>
            <ac:spMk id="3" creationId="{A6978E91-EB16-4009-9FB5-956B280FAC8E}"/>
          </ac:spMkLst>
        </pc:spChg>
        <pc:inkChg chg="mod">
          <ac:chgData name="Sneha Annappanavar" userId="S::sneha.annappanavar@vit.edu.in::248cbd1e-a700-4a75-b6fd-c2c79cf76744" providerId="AD" clId="Web-{A2815056-94E9-F621-CF6F-B015291D655E}" dt="2025-04-28T09:19:17.289" v="2" actId="1076"/>
          <ac:inkMkLst>
            <pc:docMk/>
            <pc:sldMk cId="2325706771" sldId="259"/>
            <ac:inkMk id="4" creationId="{FB586B43-CCCE-4421-B57B-0CAB252D632F}"/>
          </ac:inkMkLst>
        </pc:inkChg>
      </pc:sldChg>
      <pc:sldChg chg="delSp">
        <pc:chgData name="Sneha Annappanavar" userId="S::sneha.annappanavar@vit.edu.in::248cbd1e-a700-4a75-b6fd-c2c79cf76744" providerId="AD" clId="Web-{A2815056-94E9-F621-CF6F-B015291D655E}" dt="2025-04-28T09:34:53.067" v="6"/>
        <pc:sldMkLst>
          <pc:docMk/>
          <pc:sldMk cId="2621686933" sldId="260"/>
        </pc:sldMkLst>
        <pc:spChg chg="del">
          <ac:chgData name="Sneha Annappanavar" userId="S::sneha.annappanavar@vit.edu.in::248cbd1e-a700-4a75-b6fd-c2c79cf76744" providerId="AD" clId="Web-{A2815056-94E9-F621-CF6F-B015291D655E}" dt="2025-04-28T09:34:49.754" v="5"/>
          <ac:spMkLst>
            <pc:docMk/>
            <pc:sldMk cId="2621686933" sldId="260"/>
            <ac:spMk id="2" creationId="{55A48A78-16FB-4A1B-B42B-29982A40788B}"/>
          </ac:spMkLst>
        </pc:spChg>
        <pc:spChg chg="del">
          <ac:chgData name="Sneha Annappanavar" userId="S::sneha.annappanavar@vit.edu.in::248cbd1e-a700-4a75-b6fd-c2c79cf76744" providerId="AD" clId="Web-{A2815056-94E9-F621-CF6F-B015291D655E}" dt="2025-04-28T09:34:53.067" v="6"/>
          <ac:spMkLst>
            <pc:docMk/>
            <pc:sldMk cId="2621686933" sldId="260"/>
            <ac:spMk id="3" creationId="{A5878DA0-E884-4BFE-A867-417F67F97586}"/>
          </ac:spMkLst>
        </pc:spChg>
      </pc:sldChg>
      <pc:sldChg chg="delSp">
        <pc:chgData name="Sneha Annappanavar" userId="S::sneha.annappanavar@vit.edu.in::248cbd1e-a700-4a75-b6fd-c2c79cf76744" providerId="AD" clId="Web-{A2815056-94E9-F621-CF6F-B015291D655E}" dt="2025-04-28T09:35:05.426" v="8"/>
        <pc:sldMkLst>
          <pc:docMk/>
          <pc:sldMk cId="1612990205" sldId="261"/>
        </pc:sldMkLst>
        <pc:spChg chg="del">
          <ac:chgData name="Sneha Annappanavar" userId="S::sneha.annappanavar@vit.edu.in::248cbd1e-a700-4a75-b6fd-c2c79cf76744" providerId="AD" clId="Web-{A2815056-94E9-F621-CF6F-B015291D655E}" dt="2025-04-28T09:35:02.208" v="7"/>
          <ac:spMkLst>
            <pc:docMk/>
            <pc:sldMk cId="1612990205" sldId="261"/>
            <ac:spMk id="2" creationId="{2148E1D1-044D-4BA1-84D2-38EB9561DAC5}"/>
          </ac:spMkLst>
        </pc:spChg>
        <pc:spChg chg="del">
          <ac:chgData name="Sneha Annappanavar" userId="S::sneha.annappanavar@vit.edu.in::248cbd1e-a700-4a75-b6fd-c2c79cf76744" providerId="AD" clId="Web-{A2815056-94E9-F621-CF6F-B015291D655E}" dt="2025-04-28T09:35:05.426" v="8"/>
          <ac:spMkLst>
            <pc:docMk/>
            <pc:sldMk cId="1612990205" sldId="261"/>
            <ac:spMk id="3" creationId="{C600C29B-A51D-4175-A4BA-DE36D6440C32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1T05:13:06.0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831 513 606 0,'0'0'115'15,"0"0"-57"-15,0 0 47 16,0 0-3-16,0 0-29 16,0 0-9-16,0 0-3 15,5-4-20-15,-5 4-9 16,0 0-11-16,0 32-11 16,0 19 6-16,2 14 16 0,-2 12-12 15,0-3-13 1,0-10-7-16,0-10 8 0,0-15-7 15,0-10-1-15,0-8-2 16,0-8-11-16,0-4-9 16,0-5-29-16,0-3 1 15,0-1-84-15,0 0-19 16,0-12-174-16</inkml:trace>
  <inkml:trace contextRef="#ctx0" brushRef="#br0" timeOffset="344.76">778 427 708 0,'0'0'104'0,"0"0"-62"15,0 0 7-15,0 0 4 16,0 0-4-16,0 0-24 15,91-85-7-15,-42 76 17 16,-4 3-2-16,-5 6-14 16,2 0-12-16,-11 4-2 15,-4 16-2-15,-11 2-3 16,-12 6 2-16,-4 1-1 16,0 2 19-16,-18 3 13 15,-16-6-5-15,-3-2-19 0,-1-3-6 16,-3-14 1-1,8 2-4-15,9-8-13 0,8-3-29 16,8 0-77-16,8 0-19 16,0 0-175-16</inkml:trace>
  <inkml:trace contextRef="#ctx0" brushRef="#br0" timeOffset="1868.01">1063 970 738 0,'0'0'97'16,"0"0"-29"-16,0 0 1 15,0 0 0-15,0 0-21 16,0 0-14-16,78-88-3 16,-63 57-2-16,-4-1 10 15,-3 5-21-15,-8 3-15 16,0 9 6-16,0 0-5 16,0 1-4-16,-14 3-3 0,-1 8-24 15,1 3 21 1,1 0-22-16,4 12-12 0,2 1 14 15,4 1 13-15,3-3-13 16,0-1 17-16,3 0 7 16,13-2 2-16,1-3 0 15,1 2 4-15,3-1 1 16,-4-2 0-16,-3 2 0 16,-1-3-2-16,-2 6 4 15,-2-1 6-15,0 4-1 16,-3 6-2-16,2-2 1 15,-4 4-1-15,0-4-6 16,1-4-1-16,-1-2-1 16,5-3-2-16,-4-4 0 15,1-1-1-15,3-2 0 0,2 0 1 16,7 0 6-16,2-14 0 16,0-6 0-16,0-4-3 15,-7-2-3-15,1 0 3 16,-5 6-2-16,-5 8-1 15,0 8-1-15,-4 4 1 16,0 0 0-16,0 0-2 16,0 0 0-16,0 0-12 15,6 6 4-15,4 8 9 16,1-2 2-16,3 1-2 16,1-6 1-16,1 1 0 15,-1-6-1-15,4-2 1 0,-4 0 6 16,1-2 0-1,-1-13 11-15,-3 0-3 0,-6-5 2 16,-4-3-5-16,-2 0-4 16,0-7-3-16,-8 2 4 15,-15 5-8-15,1 7-8 16,-8 16-9-16,1 0-5 16,6 0 10-16,-2 8-3 15,9 13 0-15,5-1 3 16,7 2-12-16,4 2-1 15,0-12 10-15,15 0 7 16,12-4 6-16,2-6 2 16,6-2 0-16,4 0 4 0,-1 0-1 15,-5-10 3 1,-2-6 3-16,-2-4 6 0,-6-5 2 16,-6 0 5-16,-5 7-4 15,-8 3 16-15,-4 8 7 16,0 7-5-16,0-2-11 15,0 2-4-15,0 0-7 16,0 0-9-16,0 0 4 16,0 2-9-16,0 17 2 15,0 22 5-15,0 1-5 16,0 9-2-16,0 4 3 16,2 1-4-16,5 2 1 15,-3 5 0-15,-2 1-1 16,0-8-10-16,-2-10-3 0,0-11 2 15,0-12 4-15,0-9-1 16,-2-7 9-16,-4-5-6 16,-1-2 5-16,-7 0-2 15,1-25-11-15,0-10 3 16,2-6 6-16,6-8 10 16,5 6-4-16,0-6 0 15,0 8 1-15,21 0 0 16,-2 2 0-16,2 4-2 15,1-2 1-15,0 0-2 16,0 3 1-16,-1 2 0 16,-4-2 0-16,-1 2 0 15,-3 5 0-15,-1 8 0 0,-6 11 2 16,-2 3-1-16,-4 3 0 16,0 0 0-16,0 2 1 15,0 0-2-15,0 0-2 16,-2 0-8-16,-6 0 10 15,-4 0-3-15,3 0-1 16,3 9 3-16,1 3-1 16,1 3 2-16,4 2-1 15,0 7 1-15,0-1-2 16,0 4 2-16,4 0 2 16,12-6-1-16,0-5-1 15,1-2 0-15,-1-4-2 16,-1-5 2-16,1-5-6 0,-1 0 6 15,3 0-8-15,3 0-51 16,0-13-50-16,4-6-16 16,-2 2-84-16,1 0 87 15,-6 3-308-15</inkml:trace>
  <inkml:trace contextRef="#ctx0" brushRef="#br0" timeOffset="2418.17">2162 684 478 0,'0'0'161'16,"0"0"-76"-16,0 0-4 16,0 0 14-16,0 0-24 0,0 0-12 15,0-22 1 1,0 19 10-16,0 3-18 0,-5 0-21 16,3 0-10-16,-4 0-2 15,-4 8-17-15,-1 14-1 16,-2 11-2-16,2 3 2 15,6 2-2-15,3-8 0 16,2-2-1-16,0-5-8 16,0-8 3-16,11-4 3 15,9-4-5-15,5-7-10 16,4 0 15-16,4-8 0 16,7-17-2-16,3-8 0 0,-3-6 6 15,-5-10 2 1,-6-11 0-16,-10-6 5 0,-6-7 4 15,-7 9 4-15,-4 4-5 16,-2 10-10-16,0 9 21 16,-4 12-11-16,-9 7 2 15,2 9-2-15,2 5-9 16,2 8 6-16,7 0-1 16,0 0-1-16,0 0-5 15,0 27-11-15,0 11 11 16,0 13 5-16,0 14-3 15,11 5-2-15,5 1 1 16,-1-4 0-16,-1-4 0 16,-3-12-1-16,1-10 0 15,-2-9-3-15,-1-15-15 0,1-8-19 16,-6-7-7-16,0-2-83 16,-2-2-17-16,-2-19-130 15,0-11-255-15</inkml:trace>
  <inkml:trace contextRef="#ctx0" brushRef="#br0" timeOffset="2633.58">2302 548 535 0,'0'0'249'0,"0"0"-156"16,0 0-37-16,0 0 5 15,0 0-26-15,0 0-17 0,49-5 53 16,-11 3-19-1,0-2-17-15,2-2-13 0,-5-4-14 16,-6 4-6-16,-8 2-1 16,-13-2-1-16,-8 3-9 15,0-2-51-15,-19-1-72 16,-22 3-74-16,-12 0-233 16</inkml:trace>
  <inkml:trace contextRef="#ctx0" brushRef="#br0" timeOffset="2820.87">1744 473 763 0,'0'0'269'0,"0"0"-196"0,0 0-18 16,0 0-2-16,0 0-13 15,0 0-27-15,-4-4-12 16,4 4-2-16,0 0-44 15,0 0-185-15,0 1-366 16</inkml:trace>
  <inkml:trace contextRef="#ctx0" brushRef="#br0" timeOffset="6168.19">3397 631 585 0,'0'0'171'16,"0"0"-50"-16,0 0-35 0,0 0-19 16,0 0 16-16,0 0-23 15,-16-30-25-15,9 30-21 16,-6 0 2-16,-1 14-12 15,-1 14-3-15,-1 9 2 16,8 9-3-16,5 1-2 16,3-1 2-16,0-5 0 15,11-13 0-15,12-7-3 16,4-9 0-16,4-10 2 16,4-2 2-16,7 0 8 0,3-25-5 15,-3-8 5-15,-1-2-5 16,-10-3 1-16,-9-8 0 15,-8 2-1-15,-14-1 0 16,0 7-3-16,0 16 2 16,-16 8-3-16,-4 5-8 15,2 9-14-15,-2 0 2 16,5 0-3-16,4 6 3 16,6 6 1-16,5-7-4 15,0 7 11-15,0-3 9 16,2-1-11-16,14-1 14 15,4 1 1-15,2-1 4 16,-2 0-1-16,-2 5 2 16,-5 1 3-16,-2 3-2 15,1 8 6-15,-4 2-9 0,-1 1 9 16,0 2-8-16,0-9 4 16,-1 0-5-16,3-2 3 15,1-4-5-15,-2-4-2 16,3-2-1-16,1-4 0 15,3-2 1-15,5-2-2 16,5 0-6-16,6-8 0 16,5-14 1-16,1-4 1 15,-1-2-2-15,-5-1 5 16,-6-9-2-16,-9 3 4 16,-10 0 1-16,-6 7 4 15,0 9-3-15,0 4 13 0,-12 6-4 16,-7 2-1-1,-6 7-9-15,1 0 0 0,-3 0 0 16,5 19 3-16,4 6-3 16,7 3 0-16,4 7 2 15,5 1 7-15,2-7-7 16,0 0-2-16,2-10 0 16,16-10-2-16,-3-1 6 15,3-8 4-15,3 0-3 16,0 0 6-16,2-22 4 15,-1-2-5-15,-1-6-5 16,-6-6-2-16,-9 0 1 16,4 3-4-16,-6 11 3 15,-2 12-1-15,-2 8 0 0,0 2-1 16,0 0-1-16,0 0-9 16,0 9-6-16,0 10 5 15,0 5 8-15,9 9-3 16,0-9 2-16,5-7-4 15,1-4-2-15,3-9 9 16,0-4 0-16,4 0 4 16,2-12 1-16,1-18 0 15,0-7-2-15,-6-5 0 16,-3-4 1-16,-7 4 3 16,-7 0-3-16,-2 6-1 15,0 8-1-15,0 16-2 16,-15 8-2-16,-3 4-10 0,-3 0 6 15,6 14-4-15,7 8 1 16,6 2-7-16,2 2-10 16,0-2-1-16,10-2 9 15,11-2 15-15,2-6 3 16,4-2 0-16,2-5 10 16,0-2-5-16,-4 2 5 15,0-2-3-15,-6 3-1 16,-5 1-4-16,-5-2 4 15,-5 3-1-15,-4 2-3 16,0 6 1-16,-9 3 2 16,-11 1-5-16,-4-3 0 15,4-9-4-15,2-1-4 0,3-7 3 16,3-2-2 0,5 0 5-16,5-2-5 0,2-12-11 15,0-10 9-15,14-5 6 16,13 0 2-16,6-7 1 15,3 1 3-15,-1 2 8 16,3-6 9-16,-3 0 2 16,4-2 1-16,-6-2 16 15,-6 2-29-15,-9-3-3 16,-10 0-2-16,-8-1 5 16,0 0-7-16,0 6 4 15,-6 6-1-15,-5 10-5 0,-3 9-2 16,5 8 1-1,5 6-8-15,0 0 8 0,4 0 0 16,-2 8-3-16,2 27 2 16,0 12 1-16,0 13 6 15,0 8-1-15,10 4 7 16,2 7-3-16,-3-9-9 16,-3-8 7-16,1-14-4 15,-3-15-2-15,1-11-1 16,0-14-1-16,-3-5-2 15,2-3-5-15,3 0 8 16,-1-10 1-16,4-12-1 16,3-4 0-16,-3 3-5 0,0 11 4 15,-1 3-3 1,-5 9-2-16,0 0-4 0,8 0 9 16,1 0 1-16,7 14-2 15,3 6 0-15,-4-2 2 16,4-3 1-16,-3-8 0 15,0-1 0-15,-2-3-1 16,-5-3 0-16,-1 0 1 16,-2-9 6-16,-3-10-6 15,-1-7 8-15,0-5-7 16,-4 1-1-16,0 2 1 16,-2 10-2-16,2 8 1 15,-2 6-1-15,0 4-2 16,0 0-3-16,0 0-11 0,0 18 6 15,0 8 10-15,0 6 2 16,4 0 1-16,5-4-3 16,1-2 1-16,3 1 0 15,0-8 0-15,-2-2 0 16,4-7 2-16,-3-8 0 16,1-2-3-16,8-12 5 15,1-19-1-15,-5-2-1 16,4-6-3-16,-8 11 1 15,-4 3 0-15,-2 11-1 16,-5 7 0-16,-2 5-2 16,0 2-1-16,0 0-3 15,0 6-3-15,0 17 8 0,0 3 1 16,4 6 1-16,1-3 0 16,1 2 5-16,-2-5 0 15,4-10-4-15,-2-4 2 16,-4-11 0-16,3-1-2 15,1 0-1-15,6-13 11 16,5-19-7-16,8-5-4 16,0-1 0-16,-1 6-1 15,-6 5 0-15,-2 10 0 16,-10 8 0-16,-4 9-4 16,3 0-1-16,-3 3-4 15,0 19 1-15,3 8 7 0,4-2 0 16,4 5 1-1,5-1-4-15,5-6 4 0,-4-4-3 16,4-8 3-16,-1-12 0 16,3-2 1-16,4 0 0 15,-1-18 0-15,-3-9-1 16,-1 1 0-16,-10-4 1 16,-5 2-3-16,-5-2 4 15,-4 3 3-15,0 6-3 16,0 5-2-16,-11 7 0 15,-11 6-3-15,-3 3 0 16,0 0 3-16,4 12 0 16,5 8-4-16,3 3 4 15,5 3-2-15,8-1 1 16,0 3 1-16,0-2-3 0,6 1 2 16,9-5 1-16,3-7 4 15,-1-4-4-15,4-10 2 16,-4-1 6-16,-1 0-5 15,2-17 2-15,-3-12 0 16,-4 5 7-16,-3-5-5 16,-4 7 2-16,0-5 0 15,-2 8-1-15,-2 8-5 16,0 5 3-16,0 6 1 16,0 0-5-16,0 0-2 0,0 13-12 15,9 23 12 1,1 19 7-16,0 22-6 0,3 13-1 15,-1 14 1-15,-1 3-4 16,-7-7 5-16,-2-7-6 16,-2-18 8-16,0-17-8 15,0-13 4-15,0-19-2 16,-10-8 0-16,-11-12-7 16,0-6 6-16,-6 0-1 15,2-29-1-15,0-10 1 16,8-24 4-16,5-22 10 15,8-20-7-15,4-3-1 16,0 12-2-16,20 23 3 16,12 27-5-16,-3 16 2 15,-6 6 0-15,2 8-1 0,-11 3-4 16,-8 7-16-16,-1 6-14 16,-5-1-23-16,0-7-80 15,-23 0-103-15,-17-5-325 16</inkml:trace>
  <inkml:trace contextRef="#ctx0" brushRef="#br0" timeOffset="6512.92">5116 287 781 0,'0'0'149'0,"0"0"-111"16,0 0-9-16,0 0 6 16,0 0-5-16,0 0-4 15,0 0 39-15,-3 32-30 16,8-28-12-16,2-4 0 15,1 0-5-15,-1 0 10 16,2-3-3-16,-2-12 2 16,-3-3-19-16,-4 4 3 0,0 4-11 15,0 7-19 1,0 3-54-16,-20 3-111 0,-2 23-228 16</inkml:trace>
  <inkml:trace contextRef="#ctx0" brushRef="#br0" timeOffset="8252.19">374 1446 538 0,'0'0'146'0,"0"0"-134"16,0 0 10-16,0 0 13 16,0 0 57-16,0 0-15 0,-29-7-27 15,29 7-9-15,-3 0 7 16,3 0-2-16,0 0-9 16,0 0-13-16,0 0-3 15,0 0-12-15,0 0-1 16,0 0-3-16,0 0-3 15,14 0 11-15,13 0 5 16,7 0 9-16,8 0-25 16,7 0 12-16,7 0-8 15,13 0 3-15,8-1 0 16,24-3-9-16,8 0 12 16,3 0-10-16,-1-3 9 0,-13 2-10 15,0-2 2 1,-4 2-1-16,-1 1 2 0,1-3-1 15,-7 4 4-15,-2-2 3 16,-9 2-6-16,-5 0-3 16,0-1-1-16,-1 2 1 15,1 0 2-15,-2-2 5 16,-1 0-6-16,2 1 3 16,1-1-3-16,6-1-1 15,-2 3 0-15,10-1-1 16,-2-2 1-16,-4-3 3 15,0 2-4-15,-13 0-1 16,-1 0 1-16,-3 0 0 16,0 2 0-16,3-1-2 15,0-2 1-15,0 1 2 0,0 0-1 16,-3-2 2-16,2 0-2 16,-1 2 2-16,-1 1-2 15,-2-2 1-15,5 1 1 16,-5 0-3-16,-2 2 1 15,-2 1 0-15,-4 0 4 16,-2-1-4-16,2 4 0 16,-1-4 1-16,4 2 0 15,1 0-1-15,-2-4 0 16,0 4-4-16,-1-2 4 16,-4-1 0-16,-2 5 0 15,-1-3 0-15,-1 1 0 0,4-2-2 16,5 2 2-1,-1-1 0-15,10-2 0 0,1 1-4 16,-1-3 4-16,1 2 1 16,-2-1 0-16,-6-1-1 15,5 2 0-15,-10-1 0 16,1-2 0-16,-4 3-3 16,2 2 2-16,0-3 2 15,2 3-1-15,-3 2 4 16,-3 1-3-16,-5 0-1 15,1 0 1-15,0 0-1 16,8 0 1-16,1 0-1 16,5 0 0-16,-1 0-2 0,-1 0 2 15,-3 0 0 1,-7 0 2-16,-3 0-2 0,-5 0 0 16,-5 0 0-16,-6 0 0 15,-8 1 0-15,-3-1 1 16,-6 0 0-16,-1 0 2 15,-1 0 2-15,2 0 2 16,-2 0-3-16,-4 0 6 16,5 0 2-16,-5 0-7 15,-2 0-1-15,0 0-2 16,0 0-1-16,0 0 3 16,2 0 0-16,-2 0-1 15,0 0-2-15,0 0 1 16,0 0-2-16,0 0-2 0,0 0-1 15,0 0-2-15,0 0-10 16,0 0-23-16,0 3-11 16,-2 3-1-16,-9 2-4 15,-7 1-66-15,1-2-104 16,1-7-526-16</inkml:trace>
  <inkml:trace contextRef="#ctx0" brushRef="#br0" timeOffset="8513.73">6564 1069 688 0,'0'0'330'0,"0"0"-269"16,0 0-8-16,0 0 12 16,0 0 22-16,0 0-40 15,2 0-38-15,-2 0-9 16,0 0-28-16,0 2-99 16,0-2-420-16</inkml:trace>
  <inkml:trace contextRef="#ctx0" brushRef="#br0" timeOffset="43132.23">6435 720 326 0,'0'0'149'0,"0"0"-76"15,0 0 28-15,0 0 0 16,0 0-33-16,0 0-2 15,0 0-15-15,0 0-18 0,0 0-7 16,0 0-5-16,4 0-9 16,10 0-7-16,8 2 15 15,9 2 13-15,8-3-17 16,1 2-3-16,4-3-5 16,3 0-3-16,-3 0-3 15,-5 0-1-15,-10 0 0 16,-8 0 1-16,-5 0-2 15,-9 0 0-15,-5 1 0 16,-2-1 0-16,0 3-2 16,0-2-1-16,0-1-16 15,0 0-30-15,0 0-10 16,0 0-54-16,-4 0-175 16</inkml:trace>
  <inkml:trace contextRef="#ctx0" brushRef="#br0" timeOffset="45201.02">7391 541 544 0,'0'0'78'0,"0"0"55"15,0 0-48-15,0 0-29 16,0 0-17-16,0 0-2 16,0-58 6-16,0 51-8 15,-9 4 12-15,5 3-4 16,-5 0-18-16,-7 0-17 15,-3 20-7-15,-4 15-1 16,9 11 2-16,6 6-2 16,8-2 0-16,0-2 0 15,4-11 5-15,14-5-5 16,7-9-1-16,-1-9 1 16,3-6 0-16,2-8 3 15,4 0 6-15,0-10-5 0,-4-18 3 16,6-1-4-16,-14 2 6 15,-5-4-5-15,-7 6 3 16,-5 3-4-16,1 8 4 16,-5 7 1-16,0 5-2 15,0 2-6-15,0 0-12 16,0 9 1-16,0 15 11 16,0 6 0-16,2 2 2 15,7-6 0-15,4-5-2 16,3-4-7-16,4-9-1 0,0-4-2 15,1-4 9 1,-2 0 2-16,1-9-1 0,3-16 3 16,-4-2 0-16,-9 1-2 15,-8-3 1-15,-2-5 2 16,-6 0-2-16,-17-1-2 16,-2 9-2-16,3 8 2 15,0 13-9-15,4 5 4 16,2 0 3-16,1 5-5 15,6 13 3-15,5 8 1 16,4 0-4-16,0 1 0 16,0 1 5-16,15-8-5 15,8-4 6-15,-2-8 1 0,4-6 0 16,-3-2 2 0,10 0-2-16,-3-5 5 0,-5-13-3 15,5 3 4-15,-6-3-6 16,-8 4 1-16,-4 3-6 15,-6 5 6-15,-5 4-2 16,0 2 0-16,4 0-3 16,5 0-9-16,4 19-2 15,7 6 14-15,-1 0-1 16,2-3 2-16,-3-2 0 16,1-8-3-16,-2-4 1 15,-3-4-3-15,1-4 3 16,1 0 2-16,1-4 5 15,6-16-5-15,-1-2 3 0,-2-2-2 16,-4 2-1-16,-5 3 0 16,-7 10 0-16,1 4 0 15,-5 5-2-15,0 0-3 16,0 0-5-16,7 14-9 16,-1 6 19-16,5 1 2 15,1-4-1-15,1-1 2 16,-5-3 4-16,6-8-4 15,-3-5 1-15,1 0 5 16,3 0 0-16,3-9 1 16,-1-11-4-16,2-2-4 15,-9-3 2-15,4 5-3 16,-5 2 1-16,-7 9 2 0,0 6-4 16,-2 3-2-1,0 0-6-15,0 7-17 0,0 12 18 16,0 3 7-16,9 1 0 15,3-4 1-15,10-2-1 16,2-5 2-16,7-7 5 16,-2-5-6-16,-4 0 1 15,0-1 3-15,-5-19-1 16,-1-4-3-16,-5 2 2 16,-1-1 0-16,-6 4 7 15,-7 4-1-15,0 1 3 16,0 6 0-16,0 8-8 15,-7 0-4-15,-6 20-2 16,4 18 2-16,-2 11 0 0,11 4 3 16,0 5-3-16,4 5 8 15,19-1 3-15,-1-5-4 16,-9-7-4-16,3-11-2 16,-3-10-1-16,-4-12 0 15,-2-8-2-15,-2-8 0 16,-5-1 2-16,0 0 2 15,0-5 11-15,0-23-5 16,0-11-6-16,0-8 1 16,-10-8-3-16,-1-1 1 15,7 5 0-15,0 5 4 0,4 5-5 16,0 5 0 0,0 0 1-16,0 3-1 0,8 9 0 15,8 5-2-15,-5 2 0 16,0 5-2-16,3 6-2 15,1 6 5-15,3 0-6 16,-3 20 1-16,-1 10 4 16,-5 1-2-16,-9-1 0 15,0-5 2-15,0-3 2 16,-15 1 1-16,-8-9 0 16,-4-2 3-16,3-4-4 15,3-8-2-15,6 0-24 16,11-2-57-16,4-21 0 15,0-1-84-15,13 1-136 0</inkml:trace>
  <inkml:trace contextRef="#ctx0" brushRef="#br0" timeOffset="46202.96">8934 722 384 0,'0'0'167'15,"0"0"-48"-15,0 0-11 16,0 0-8-16,0 0-50 15,0 0-10-15,33 20 0 16,-17-31 10-16,1-17-19 16,8-8-13-16,-2-10 17 15,-5-8-5-15,-7-11-7 16,-11-4-4-16,0 3-8 0,0 1-8 16,0 19-3-16,-5 12 0 15,-1 14 0-15,-4 10 0 16,6 8 0-16,-5 2 1 15,1 4-1-15,-6 33-3 16,1 10 2-16,5 17-2 16,8 9 3-16,0-3 6 15,0 5 0-15,23-9-3 16,2-7 6-16,4-9-5 16,2-9-2-16,4-11-2 15,3-10 0-15,1-8-1 16,-2-12 2-16,-1 0 4 15,-1-10-2-15,6-20-3 16,-10-4 2-16,-9-4 0 0,-10 0 5 16,-12 2 0-16,0-1-4 15,0 9 0-15,-5 4-3 16,-2 10-6-16,-2 14 6 16,-4 0 1-16,-1 8-1 15,1 20-8-15,9 6 8 16,4 2-2-16,0 3 1 15,0-7 1-15,17-5-1 16,6-2 1-16,2-5 1 16,4-8-1-16,0-3-4 15,2-9 4-15,2 0 2 16,-4-11 2-16,0-13-4 16,-4-8 7-16,-6-8-4 0,-5-15 0 15,-7-19-1-15,-7-14-1 16,0-6-1-16,0 3 1 15,-12 24-1-15,-3 21 1 16,4 19-1-16,4 17-8 16,-2 10 2-16,0 0 6 15,7 18-11-15,-7 26 7 16,4 14 4-16,5 17 1 16,0 1 1-16,10-5 2 15,9 1-3-15,8-11 3 0,0-8-2 16,2-11-2-1,2-11 1-15,-2-10-3 0,-4-10-3 16,-6-4 3-16,4-7 2 16,-3 0 4-16,0-16-2 15,2-10-1-15,1-10-1 16,-10-6 0-16,-9-7-2 16,-4 1-5-16,0 13 2 15,0 8-1-15,0 19 1 16,-13 8-9-16,-2 0 7 15,-10 22 3-15,7 10 3 16,1 9 2-16,7 0-1 16,10 4 0-16,0-8-1 15,10-7 1-15,7-3 3 16,1-9-3-16,4-5 1 0,-2-2-2 16,3-7-2-1,-3-4 1-15,2 0-10 0,-2-4-35 16,-5-16-34-16,-1-8-7 15,-14-5-75-15,0-3-16 16,-14-1-207-16</inkml:trace>
  <inkml:trace contextRef="#ctx0" brushRef="#br0" timeOffset="46368.31">9364 481 205 0,'0'0'555'0,"0"0"-485"15,0 0 51-15,0 0-65 16,0 0-48-16,0 0-2 0,60 0-1 16,10 0-5-16,3-12-2 15,-4 2-119-15,-13 4-147 16</inkml:trace>
  <inkml:trace contextRef="#ctx0" brushRef="#br0" timeOffset="47582.43">10383 770 324 0,'0'0'223'0,"0"0"-200"16,0 0 102-16,0 0-11 15,0 0-33-15,0 0-8 16,87 0-26-16,-62-9-13 16,4-6 23-16,0-11-19 15,2-3-8-15,-2-5-4 16,-10-5-6-16,0 1-6 15,-11-8-1-15,-6-5-8 16,-2 1 3-16,0 0-6 16,0 12-2-16,-2 16-4 15,-4 9-4-15,-3 13-9 0,2 0 16 16,-2 14-15 0,-2 27 9-16,9 15 6 15,2 6 2-15,0 3 1 0,0-5 0 16,13-11-1-16,5-4-2 15,4-12 0-15,-2-10-2 16,7-10-1-16,-2-6 4 16,2-7 0-16,0 0 4 15,4-14 0-15,0-16-4 16,-7-10-9-16,-2-6-4 16,-8-17 7-16,-12-9-5 15,-2-6-11-15,0 3 4 16,0 20 1-16,0 16 14 15,-7 17-1-15,-2 12 1 16,7 7 3-16,0 3 11 0,0 2-11 16,-5 31-6-16,7 20 6 15,0 13 7-15,0 4 15 16,0-8 4-16,0-5-3 16,0-8-4-16,5-8-9 15,-1-9 1-15,0-16 5 16,3-8-12-16,-5-4 8 15,3-4-11-15,6 0 7 16,4-12 1-16,10-16-4 16,2-7-4-16,-3-1 1 15,-11 8-4-15,-1 10-4 16,-8 8 6-16,-4 10 0 16,5 0-12-16,-1 15 0 0,0 16 11 15,8 1-2-15,3 2 3 16,1-5 0-16,7-14 3 15,-4-1-3-15,10-7-3 16,-2-7 3-16,4 0 5 16,-2-3 0-16,0-18-4 15,-2-8 2-15,-7-3-1 16,-11-9 1-16,-2-4-2 16,-7 1-1-16,0 6-10 15,0 16 3-15,-16 14-8 16,-4 8 11-16,0 8 1 15,-3 23-9-15,8 6 9 0,4-1 3 16,11 9 0-16,0-12 0 16,0 2 0-16,24-5 7 15,-1-12-7-15,-1-2 0 16,3-7 1-16,-6-6 3 16,4-3-4-16,-5 0-5 15,-3-17-38-15,-6-6-22 16,-9-5 1-16,0 1-52 15,-24-9-134-15,-21 0 0 16,-9 6-182-16</inkml:trace>
  <inkml:trace contextRef="#ctx0" brushRef="#br0" timeOffset="47742.77">10543 502 520 0,'0'0'84'15,"0"0"-16"-15,0 0 36 16,0 0-37-16,0 0-32 15,0 0-31-15,-56 11 12 16,99-11 14-16,13 0-10 16,13 0-20-16,4-8-11 15,3-7-186-15,-5 1-267 16</inkml:trace>
  <inkml:trace contextRef="#ctx0" brushRef="#br0" timeOffset="48448.17">12055 505 692 0,'0'0'73'16,"0"0"12"-16,0 0 40 15,0 0-79-15,0 0-29 16,6 114 43-16,8-44-6 16,1 9-12-16,8 1-10 15,-5-2-15-15,-1-3-7 16,-3-10-7-16,-3-10-1 0,-2-13-2 16,-2-14-1-16,-5-13-1 15,0-8-8-15,3-7-36 16,-3 0-35-16,-2-10-21 15,0-25-113-15,0-14-214 16</inkml:trace>
  <inkml:trace contextRef="#ctx0" brushRef="#br0" timeOffset="48749.8">12077 546 554 0,'0'0'149'16,"0"0"-85"-16,0 0 77 0,-14-113-58 15,14 90-47-15,23 4-5 16,2 0-6-16,4 2 6 16,2 9 1-16,2 8-12 15,-4 0-2-15,0 31-8 16,-2 12-8-16,-14 1 7 16,-9 0-8-16,-4-5 0 15,-4-4 5-15,-25-5 0 16,-9-3 4-16,5-10-4 15,-5-7-5-15,9-10-1 16,7 0-20-16,7-14-46 16,7-18-49-16,8 1-48 15,12 1-151-15,21 7-182 16</inkml:trace>
  <inkml:trace contextRef="#ctx0" brushRef="#br0" timeOffset="50098.53">12360 618 302 0,'0'0'173'15,"0"0"-32"-15,0 0 3 16,0 0-29-16,0 0-48 16,0 0 4-16,14 46-9 15,-10-46-9-15,7-19-11 16,5-15-22-16,-1-14-18 16,-1-4 2-16,-1 2 4 15,-11 10-8-15,3 14 2 16,-5 9-1-16,0 13-1 15,0 4-11-15,0 0-9 0,0 0-5 16,-9 15 3-16,-2 5-2 16,4 2 12-16,0 0-5 15,7-5 16-15,0 4 1 16,0-5 1-16,9-2-1 16,5-4-2-16,3-4 2 15,-1 0 4-15,2-3 2 16,0-1-2-16,-10 1-4 15,6 3 2-15,-3 2 2 16,-1 10-3-16,-4 5 2 16,-2 1 1-16,5-1 0 15,-7 0-3-15,6-5 10 0,-4-4-10 16,0-5 2 0,-2-4 1-16,3-5-2 0,-1 0-2 15,5 0 0-15,5-2 3 16,4-22-2-16,1-8 1 15,2-11-2-15,-6 2 0 16,-8 4-1-16,2 9-2 16,-7 15 3-16,-2 13 0 15,0 0-4-15,0 0 1 16,0 9-14-16,0 14 11 16,0 8 6-16,0 3 1 15,4-3 0-15,10-4 3 16,-3-8 1-16,0-7-5 0,3-9 5 15,1-3 0 1,3 0 5-16,-3-10-1 0,3-12 4 16,0-4-8-16,-11-8 6 15,-5-5 5-15,-2 0-5 16,0-3-1-16,-16 12-8 16,-3 8-1-16,-6 16-2 15,-2 6-3-15,5 0-8 16,-1 16 0-16,6 8-12 15,8 3-4-15,9-2 5 16,0-1 16-16,0-1 0 16,22 4 1-16,0-5 5 15,12-4 1-15,-5-10-2 16,0-8 1-16,4 0 2 0,0-8 0 16,5-16 1-16,-4-6 7 15,-8 0-8-15,-10-2 13 16,-5 2 3-16,-9 2 0 15,-2 5 16-15,0 8-6 16,0 9 0-16,0 4-2 16,0 2-2-16,0 0-15 15,0 0-8-15,-2 10-3 16,-4 17 3-16,6 8 2 16,0 9 7-16,0 13 4 15,20 6 16-15,3 6-9 16,-6 11-9-16,-6 5-4 15,-8 5 2-15,-3 6-9 0,0-6-3 16,-12-14 1-16,-3-18-12 16,-1-18 2-16,5-20 9 15,1-9-4-15,8-10 6 16,0-1 2-16,-4-5-2 16,-3-30 0-16,5-13-23 15,-1-12 19-15,5-6 3 16,0-3-1-16,18 1 3 15,4 7-1-15,7 4 2 16,0 9 4-16,0 4-5 16,9 4 0-16,-5 2-1 15,-2 2 1-15,3 1 0 16,-14-3 0-16,-5 0 0 0,-1 2 0 16,-12 1 1-1,-2 9-1-15,0 3-1 0,0 3-7 16,-6 4 7-16,-12 6-8 15,-3 6 9-15,4 4-2 16,1 0-1-16,1 7 2 16,1 18-1-16,5 9-1 15,9 8 3-15,0 2-1 16,0 7 2-16,14-8 1 16,10-3-2-16,3-5-1 15,-5-13-2-15,5-8-3 16,2-8 1-16,0-6-11 15,2 0-37-15,9-22-58 16,-4-10-49-16,-5-4-151 0,0-2-156 16</inkml:trace>
  <inkml:trace contextRef="#ctx0" brushRef="#br0" timeOffset="50567.39">13653 505 555 0,'0'0'147'15,"0"0"8"-15,0 0-48 16,0 0-44-16,0 0-4 15,0 0 4-15,-31-14-18 16,17 14-22-16,-3 0-6 16,-3 16-8-16,-1 8 0 15,6 5-7-15,3 5 0 16,10 2 0-16,2 1-2 0,0-2-2 16,12-6 2-16,7-7-2 15,10-7-1-15,6-7 3 16,-2-8 5-16,5 0-5 15,10-24-2-15,6-8 1 16,0-7 1-16,-10-2 0 16,-12-14 2-16,-15-13-1 15,-10-10-1-15,-7-9-2 16,0 12 1-16,-7 8 1 16,-10 17 1-16,1 17 3 15,3 14 1-15,1 6 4 16,10 13-4-16,-7 0-5 15,3 13-7-15,-4 26 2 0,10 19 5 16,0 10 0-16,0 11 2 16,14 2 2-16,11-5-1 15,-6-5-3-15,2-18 6 16,-4-10-5-16,-1-11-1 16,-1-14-2-16,-1-10-23 15,-1-8-36-15,-1 0-27 16,-4-19-10-16,3-12-171 15,-11-10-127-15</inkml:trace>
  <inkml:trace contextRef="#ctx0" brushRef="#br0" timeOffset="50763.78">13747 405 602 0,'0'0'92'0,"0"0"10"0,0 0 26 16,0 0-79-16,0 0-42 15,0 0 42-15,83 0-27 16,-26 0-7-16,1 0-10 16,-9-10-5-16,-7-2 0 15,-15 3-9-15,-15 7-24 16,-12-5-38-16,-2 2-40 16,-35 4-147-16</inkml:trace>
  <inkml:trace contextRef="#ctx0" brushRef="#br0" timeOffset="51214.57">13107 215 604 0,'0'0'53'0,"0"0"98"16,0 0-62-16,0 0-60 16,0 0-4-16,0 0 5 15,-22 32-9-15,22-31-16 16,0-1 9-16,0 0 3 16,0 0 9-16,0 0 10 15,0-8 2-15,2-1-13 16,-2 0-6-16,0 6-15 15,0 3-4-15,0 0-14 0,-2 0-83 16,-5 7-94-16,3 7-450 16</inkml:trace>
  <inkml:trace contextRef="#ctx0" brushRef="#br0" timeOffset="53732.13">14982 671 628 0,'0'0'78'0,"0"0"13"16,0 0-13-16,0 0-52 15,0 0-5-15,0 0 7 16,0 0 4-16,26 0 14 16,-8-7 8-16,7-16 1 15,-2-3-23-15,-2-2-4 16,-7 1-16-16,-3 6-2 0,-7 3-5 15,-4 2 8 1,0 1-5-16,0 1-6 0,-6 3 1 16,-9 2-3-16,-6 9-10 15,-1 0 3-15,-1 13 7 16,-1 9-2-16,8 2-1 16,10 4 1-16,6-2 1 15,0 2-11-15,0-2-1 16,6-1 7-16,19-6-5 15,2-9-5-15,4-6-20 16,2-4-25-16,9-4-31 16,8-21-88-16,-2-8-65 15,-3-1-133-15</inkml:trace>
  <inkml:trace contextRef="#ctx0" brushRef="#br0" timeOffset="55182.82">15439 423 538 0,'0'0'87'15,"0"0"32"-15,0 0 2 16,0 0-69-16,0 0-13 16,0 0-15-16,-78-16-12 15,63 27 6-15,1 12 1 16,3 5-2-16,1 2-5 16,8-1-9-16,2-2-3 15,0-2 0-15,0-4 0 16,0-7 0-16,4-6-2 15,8-8 2-15,-1 0 2 0,1 0 8 16,3-22 21-16,1-6 10 16,-1-6-7-16,1-3-9 15,-5 11 3-15,-5-1-17 16,4 9 1-16,-8 8-4 16,-2 6 3-16,0 4-5 15,0 0-5-15,0 0-1 16,0 0-1-16,0 14-4 15,9 11 0-15,-3 9 3 16,8-3 0-16,3-6 1 16,2-11-1-16,-2-2 2 15,1-10-3-15,-1-2 2 0,8 0 1 16,0-19 1-16,-3-15-1 16,3-4 1-16,-10-6 2 15,-1 0 1-15,-12 8-1 16,-2 8-2-16,0 10 0 15,0 10-1-15,0 8-1 16,-2 0-16-16,-3 0 6 16,-2 0 10-16,5 0 1 15,0 1-11-15,2 2 2 16,0-2-5-16,0 2 1 16,0-3 12-16,0 3 0 15,0 4 2-15,11-2 1 16,-4 4 2-16,6-4-3 15,-4 5 1-15,3 1-2 16,-6 3 1-16,5 5 0 0,1 3-1 16,-6 4 0-16,5-1 0 15,-4-1 0-15,4-4 0 16,-7-6 0-16,5-6 1 16,-5-2-1-16,6-6-2 15,1 0 1-15,3 0 1 16,5-18 0-16,-1-14 6 15,3-8-4-15,-4-4 0 16,-6-4 5-16,-6-2-5 16,-3-1 1-16,-2 9 4 0,0 8 6 15,0 14 0-15,0 11 4 16,0 6-9-16,0 3-2 16,0 0-6-16,0 0-5 15,0 0 2-15,0 14 1 16,0 19 2-16,-2 6 0 15,2 7-1-15,0 3 1 16,0-6 0-16,2-2 3 16,9-7-3-16,-2-10 0 15,-2-7 0-15,2-14 0 16,-3-3-1-16,8 0 1 16,1 0 0-16,10-17 0 15,-6-12 4-15,6 0-4 16,-9 6 2-16,-5 6 2 15,-9 11-4-15,-2 3-3 0,0 3 3 16,0 0-1-16,0 0-1 16,0 16-1-16,0 12 1 15,4 3 2-15,4-2 0 16,-4-11-4-16,7-4 2 16,-5-6-5-16,8-8 7 15,1 0-5-15,6 0 5 16,-1-14 0-16,2-12 0 15,-4 0 2-15,-3-3 1 16,-5 6 3-16,-6 9 2 16,0 6 3-16,-4 4-1 15,0 4-1-15,0 0-5 0,0 0-4 16,0 26 0 0,0 14 0-16,0 15 2 0,0 4 3 15,0 5-2-15,-4 4-1 16,-7 0 3-16,6 2-5 15,-6-9 0-15,7-6 5 16,-7-7-5-16,4-15 0 16,0-7 3-16,5-12-1 15,-2-6-4-15,4-6 4 16,-5-2 1-16,1 0 3 16,-1-6 5-16,-4-17 2 15,-4-20-5-15,9-13-3 16,4-12 2-16,0-2-5 0,11 5-2 15,11 18 3 1,5 11-4-16,1 3 1 0,3 6 0 16,4-2-2-16,-4 5 1 15,-10 6 1-15,4 4-11 16,-9 0-11-16,-3 4-16 16,1-3-5-16,-3 6-49 15,0-5-64-15,-2 0-132 16,4-3-331-16</inkml:trace>
  <inkml:trace contextRef="#ctx0" brushRef="#br0" timeOffset="55320.06">16656 374 918 0,'0'0'95'16,"0"0"64"-16,0 0-67 15,0 0-67-15,0 0-16 16,0 0-8-16,0 3-1 15,0-3-86-15,-12-10-268 16</inkml:trace>
  <inkml:trace contextRef="#ctx0" brushRef="#br0" timeOffset="56932.08">16812 662 360 0,'0'0'60'16,"0"0"42"-16,0 0-7 0,0 0-11 15,0 0-25-15,0 0 16 16,0 0-22-16,-45-27 5 15,43 27-3-15,0 0-10 16,-5 0 13-16,7 0 4 16,0 0-13-16,0 0-9 15,0 0-12-15,0 0-7 16,0 0-4-16,0 0-7 16,0 0-7-16,11 0-1 15,28-2-2-15,13-5 4 16,16-6-3-16,-8-3 0 15,0 0 1-15,-9 2-2 0,-13 7-1 16,-14 2 0-16,-5 5-1 16,-13-2-3-16,-2 2-2 15,-4-2-2-15,0 0 0 16,0 2-1-16,0-1 1 16,0 1-5-16,0-5 3 15,0-3 6-15,-4-6-5 16,-9-2-7-16,-3 1 12 15,5 1 1-15,5 1 3 16,-6 1 1-16,10 5 0 16,-9-2 3-16,9 4 2 15,-2-1 2-15,-2 5 5 16,4-4-3-16,2 5 3 0,0 0-2 16,0 0-1-1,0 0-5-15,0 0-2 0,0 0-2 16,0 0 0-16,8 3 1 15,15 15-1-15,14 4 0 16,-4 5 2-16,3-2 8 16,-5-4-7-16,-4-7-2 15,-8-5 0-15,-1-3 2 16,-7-6-1-16,1 0-1 16,-10 0 1-16,0 0 1 15,-2 0 2-15,0 0-2 16,0 0 3-16,0 0 3 15,0 0-2-15,-6 0-7 16,-17 0-2-16,1 0 2 0,-3 0 0 16,-4 22-3-16,2 4 2 15,1 3-7-15,8-3-4 16,3-8-11-16,5-6-13 16,10-5-15-16,0-2-86 15,12-5-34-15,17 0-45 16,9 0-137-16</inkml:trace>
  <inkml:trace contextRef="#ctx0" brushRef="#br0" timeOffset="58300.66">17867 278 712 0,'0'0'37'16,"0"0"65"-16,0 0 1 16,0 0-66-16,0 0-3 15,0 0-18-15,-52 19-13 16,25 8 18-16,5 12 9 16,0 7 1-16,6-2-12 15,5 0-4-15,6-4-1 16,5-12-6-16,0 1-6 15,0-10-2-15,12-6 4 0,5-4-3 16,10-9-1 0,4 0 6-16,10-4-1 0,3-24 2 15,-4-6 2 1,-6 0-5-16,-5 4-3 0,-12 8 5 16,-3 6-4-16,-5 2 4 15,-7 5 13-15,-2 9-13 16,0 0 7-16,0 0-6 15,0 0-2-15,0 0-5 16,0 5-3-16,9 16 1 16,-3 11 1-16,8-3 2 15,1 0-2-15,8-2 0 16,-5-6-2-16,1-6 2 16,4-7 0-16,-7-8 0 15,1 0 2-15,4-8-1 0,-4-18 1 16,-1-4 2-16,-12-3 0 15,1-4 0-15,-5 7-2 16,0 2 4-16,-9-1-5 16,-9 8 3-16,-2 6-3 15,0 8-3-15,7 5-3 16,-5 2 5-16,3 0 1 16,-1 4-2-16,7 10 1 15,5-1 0-15,4 4-2 16,0 7-3-16,0 0-2 15,17 0 8-15,12-2-3 16,2-10 2-16,7-8 1 0,-5-4 0 16,-1 0-2-16,4-21 3 15,-5-5-1-15,0-6 0 16,-4-3 1-16,-3 3-1 16,-10 6 2-16,-10 3-2 15,-4 9 5-15,0 5 2 16,0 2-6-16,-4 6 4 15,-7 1-5-15,-3 0-2 16,1 0 0-16,8 1 0 16,0 11-2-16,5 2-4 15,0 2-1-15,0 3 3 16,23 3 6-16,2-2-1 16,-3 3 1-16,4-3 0 0,-3-3 0 15,-7 3 0-15,-10 1 1 16,1 0-1-16,-7-1 0 15,0 0 0-15,-9 4 0 16,-11-2-4-16,-3-1 5 16,4-8-1-16,-2-11 2 15,6-2-1-15,8 0 0 16,-2 0 0-16,5 0-1 16,-3-10 2-16,7 2-2 15,0-1 3-15,0-1-2 16,0 1 2-16,0 4-3 15,11 3-3-15,7 2 2 0,7 0 1 16,3 0-1-16,1 0 4 16,-4 9-4-16,-3 5 2 15,3 1-1-15,-2-10 0 16,-4-5 0-16,4 0 1 16,-3 0-1-16,9-9 6 15,-1-22-4-15,-1-9 0 16,0-8-1-16,-7-6 2 15,1-1 1-15,-13-3 4 16,-1-5-6-16,-5-6 5 16,-2 8-5-16,0 6 2 15,0 19 4-15,0 14 0 16,0 11 0-16,0 10-2 0,0 1-6 16,0 0-2-16,0 0-2 15,-2 16-2-15,-3 22 6 16,3 13 0-16,0 16 1 15,2 2-2-15,0-1 0 16,0 2 1-16,2-8 5 16,9-8-4-16,1-8 1 15,-4-12-2-15,10-12-3 16,0-8 3-16,2-12-8 16,5-2-21-16,3-2-34 15,4-23-71-15,-6-3 1 16,-3-3-102-16,-13 3-157 0</inkml:trace>
  <inkml:trace contextRef="#ctx0" brushRef="#br0" timeOffset="58610.23">18716 359 851 0,'0'0'71'0,"0"0"13"16,0 0 44-16,0 0-78 16,0 0-32-16,0 0-15 15,15-8 2-15,27 6-5 16,14-5 3-16,2 2 4 16,-11-4-5-16,-5 0-2 0,-6 0 0 15,-18 4 0-15,-5 1 2 16,-11 4-1-16,-2 0 2 15,0 0-3-15,0 0-7 16,0 0-36-16,-11 0-5 16,-7 0-39-16,1 4-63 15,-4 0-202-15</inkml:trace>
  <inkml:trace contextRef="#ctx0" brushRef="#br0" timeOffset="125362.38">4567 2467 528 0,'0'0'28'0,"0"0"-5"0,0 0 39 15,0 0-18-15,0 0 1 16,0 0 14-16,0 0-6 16,0 0-23-16,24 39-2 15,-8-35-13-15,2-4-3 16,2 0-2-16,7-6 10 16,4-19 12-16,5-12-20 15,-1-5 2-15,-4-7-9 16,-8 3 0-16,-5 2-3 15,-7 3 2-15,-5 12-1 16,-1 14-2-16,-5 6 1 0,0 9-2 16,0 0-7-1,0 2 5-15,0 27-5 0,0 7 7 16,0 6 0-16,0-4-1 16,0-8-1-16,5-11-3 15,14-12 0-15,8-7 3 16,2 0 0-16,5-12 2 15,1-20 1-15,-4-6 0 16,-4-8-1-16,-9-2 0 16,-9 6 2-16,-9-4-1 15,0 3 5-15,0 3-5 16,-9 2 1-16,-7 4-1 16,-1 8 4-16,3 6-4 0,3 8 3 15,7 8-3 1,2 4 4-16,0 0-3 0,2 0-2 15,-2 9-6-15,-4 28 5 16,2 11 1-16,2 8 0 16,2 6 0-16,0 3 0 15,0 4 0-15,0 6 2 16,6-3-1-16,2-6-1 16,-4-1 0-16,0-12 0 15,-4-2 0-15,0-5 0 16,5-12 0-16,-1-6 0 15,0-10-1-15,4-6-1 16,-4-6 2-16,0-6-3 16,3 0-6-16,-1 0-1 0,4 0-3 15,-4 0 12-15,5-14-3 16,1-10 3-16,-8-5 1 16,-2-2 3-16,-2-1-3 15,0-2 1-15,0 1 0 16,-4 3-1-16,-14 2 7 15,-3 8-5-15,0 10-2 16,-6 1 1-16,0 9-2 16,-2 0 1-16,2 0-5 15,5 0 4-15,9 5-2 16,8 2 0-16,5-7-1 0,0 0-3 16,5 0 2-1,24 0 1-15,4-9-4 0,5-13 4 16,-1-5-9-16,-5-6-17 15,-10-4-21-15,-10 2-42 16,-12-3 17-16,0 4-12 16,-5 5-42-16,-22 5-145 15</inkml:trace>
  <inkml:trace contextRef="#ctx0" brushRef="#br0" timeOffset="125659.04">4678 1932 502 0,'0'0'10'0,"0"0"4"16,0 0 75-16,0 0-16 15,0 0-17-15,0 0-14 16,-37-15-19-16,35 16-16 16,2 11 3-16,0-3 0 15,0-1-4-15,0-6-4 16,0-2-1-16,2 0-1 15,6 0 20-15,11-7 13 16,-4-8-6-16,-6-5-12 16,0 4-1-16,-7-1-2 15,-2 7 0-15,0 6-11 16,0 0-1-16,-14 4-26 16,3 0-19-16,5 15-54 15,6 10-71-15,0 4-73 16</inkml:trace>
  <inkml:trace contextRef="#ctx0" brushRef="#br0" timeOffset="125967.64">5621 1835 638 0,'0'0'3'0,"0"0"9"16,0 0 65-16,0 0-29 16,0 0-23-16,0 0 1 0,-46 39-8 15,44-8 12-15,2 5-10 16,0 2-9-16,0 0-8 16,0 0-1-16,0-1 0 15,0 1-2-15,0-6 5 16,0-5-5-16,0-4-8 15,0-8-23-15,-8-3-17 16,2-7-82-16,-5-5-46 16,-1 0-188-16</inkml:trace>
  <inkml:trace contextRef="#ctx0" brushRef="#br0" timeOffset="126405.52">5418 2075 540 0,'0'0'9'16,"0"0"37"-16,0 0 37 16,0 0-39-16,0 0-27 15,0 0-15-15,14-20 4 16,19 6 5-16,9 0 9 16,10 0-14-16,-3 3 8 15,2 4-11-15,-8 3-3 16,-8 4-4-16,-10 0 4 15,-10 4-5-15,-7 14 5 16,-6 3 5-16,-2 5 0 0,0-1 1 16,0-3-1-1,0-6 2-15,0-8-3 0,0-4 1 16,0-4 2-16,4 0-7 16,7 0 11-16,5 0 16 15,3-14 4-15,2-8-9 16,-6-4-1-16,-8-1-3 15,-2 2-3-15,-5 3-2 16,0-1-2-16,-16 3-9 16,-8 8 6-16,-7 5-8 15,-4 7-3-15,4 0-19 16,4 2-22-16,8 18-38 16,5 4-60-16,10-5-25 0,4 0-289 15</inkml:trace>
  <inkml:trace contextRef="#ctx0" brushRef="#br0" timeOffset="127446.54">6205 1798 630 0,'0'0'7'15,"0"0"40"-15,0 0 61 16,0 0-40-16,0 0-19 15,0 0 2-15,-24-28-22 16,22 36-23-16,-3 27 0 16,1 8-6-16,1 11 8 0,3 1-8 15,0-9 1-15,3 0-2 16,6-8 1-16,0-7-6 16,-5-9-11-16,-2-8-10 15,5-10-11-15,-7-4-20 16,0 0-29-16,0 0 6 15,0-23-42-15,-13-2 31 16,-8-1 13-16,2 7 44 16,-1 3 35-16,1 5 22 15,2 4 27-15,1 2 28 16,1 2-5-16,3 3-24 0,8 0 4 16,0 0-6-1,4 0-14-15,0 0-15 0,0 0-17 16,10 0-5-16,31 0 5 15,15 0 2-15,9 0-2 16,8-6-9 0,3-10 9-16,4-2 0 0,2-4 8 15,-11 0-8-15,-13 2-1 16,-20 2 1-16,-24 2 0 16,-14 4 4-16,-4 0 7 15,-32 2 12-15,-11 6-3 16,-7 4-6-16,0 0-3 15,8 9 13-15,4 18-16 16,8 0-5-16,8 8 5 0,12 0-7 16,10-6 5-16,4 0-3 15,0-8-2-15,20-7-1 16,9-6 4-16,2-8-4 16,7 0 5-16,4-9 8 15,1-18-9-15,-1-1 6 16,-11 2-5-16,-8-2 15 15,-8 1-2-15,-6 1-13 16,-9 4 5-16,0 9 1 16,0 4 6-16,0 7 5 15,0 2-14-15,0 0-8 16,0 0-1-16,0 21-7 16,7 9 8-16,6 2-2 15,3-2 2-15,3-4-2 16,2-6 2-16,1-5-2 0,1-10-4 15,-4-5 5-15,6 0 1 16,2-17 2-16,-3-12 5 16,-2-5-3-16,-4-5 1 15,-9 0-1-15,-4-3-1 16,-5-3-3-16,0 2 0 16,0 2 5-16,-7 9-4 15,-2 10 7-15,-2 13-4 16,9 4-1-16,-1 5-3 15,-1 0-5-15,-1 8-3 16,3 18 7-16,-2 10 1 16,4 4-5-16,0 2 5 0,0 1 0 15,13-3 0-15,-1-2-1 16,-2-2 1-16,4-8 0 16,-5-5 0-16,0-6-8 15,-3-7-6-15,-1-5-21 16,8-2-37-16,2-3-46 15,6 0-117-15,8-3-163 16</inkml:trace>
  <inkml:trace contextRef="#ctx0" brushRef="#br0" timeOffset="128813.29">7612 1710 548 0,'0'0'6'16,"0"0"42"-16,0 0 24 16,0 0-1-16,0 0 3 15,0 0-23-15,-33-28-23 16,19 28-8-16,-5 16-13 15,-2 15-1-15,1 10 2 16,5 5 1-16,7 2-5 0,8 1 1 16,0-7-1-1,0-6-2-15,12-8 1 0,5-10-2 16,6-6-1-16,4-8 0 16,2-4 1-16,4 0 8 15,5-22-1-15,-2-4-6 16,2-3 2-16,-7 2 1 15,-6 1-4-15,-8 4 5 16,-5 10-5-16,-8 6 1 16,-4 6-1-16,0 0-1 15,0 0-5-15,2 13 0 16,7 12 3-16,2 3 2 16,5 4-2-16,2-4 5 15,6-3-5-15,3-6 2 16,-3-9 0-16,1-6 0 0,-8-4-1 15,6 0 1-15,-5-4 3 16,-1-16-1-16,-5-2 4 16,-10-4-3-16,-2-4 0 15,0-5 1-15,-16 1 1 16,-11 1-2-16,4 7-3 16,-2 8-2-16,0 12 2 15,-2 6-4-15,-2 0 2 16,5 11-3-16,2 10 4 15,12-2 0-15,8 1-3 16,2-1-2-16,7-4 2 16,20 2 3-16,9-10 0 0,4 0 1 15,2-5 0-15,3-2 0 16,-5 0 0-16,-3-12 0 16,2-10 2-16,-8-4-2 15,-2 2 1-15,-7-1-1 16,-6 6 2-16,-10-2-1 15,-1 6 5-15,-5 3-3 16,0 3 1-16,-9 6-1 16,-9 3-3-16,3 0-4 15,-1 0 3-15,5 3 0 16,4 9-2-16,7 1 2 0,0 1 0 16,0 2-4-1,5-4 1-15,14 4 4 0,8-2-1 16,0 0-1-16,6 0 3 15,-2 2-1-15,3-2 0 16,-3 4 3-16,-11 2-3 16,1-3 0-16,-17 4-2 15,-4-4 2-15,0 0 0 16,-20 1 3-16,-12-7-2 16,3-2 1-16,0-5-2 15,10-4 5-15,3 0-5 16,3 0 2-16,3-13 0 15,10 2-2-15,0-1-1 16,0 4 1-16,0 2 0 0,12 2-2 16,5 4 0-16,8 0-2 15,2 0 2-15,-2 0 2 16,4 0 0-16,0 4 0 16,-5-2 0-16,12-2 1 15,-3 0 3-15,5-8-1 16,2-12 1-16,-2-6 1 15,-4-4-3-15,-5-4-1 16,-10-6-1-16,-7-4 2 16,-10-9 2-16,-2-7 0 15,0-2-4-15,-12 6 3 16,-3 12 1-16,-1 16-3 16,5 12 9-16,7 9-2 15,-5 7-6-15,4 0-2 16,-4 0-3-16,3 19 2 0,2 8-4 15,4 14 5-15,0 2 0 16,0 6-2-16,2 1 2 16,13 2 0-16,1-4 0 15,2-3 0-15,-3-9 0 16,6-8-3-16,-4-8 1 16,-1-6-28-16,1-7-18 15,-1-7-22-15,5 0-43 16,-4-15 18-16,-3-9-96 15,-10-3-199-15</inkml:trace>
  <inkml:trace contextRef="#ctx0" brushRef="#br0" timeOffset="129059.81">8477 1719 573 0,'0'0'8'0,"0"0"15"16,0 0 52-16,0 0-31 15,0 0-15-15,0 0-26 16,0 0 17-16,80-11 42 16,-11 1-31-16,0 0-25 15,1-2 0-15,-10 4 0 16,-14 4 2-16,-7 2-8 16,-22 2-1-16,-3 0-4 15,-14 0-19-15,0 0-32 0,-14 4-22 16,-8 12-52-16,-2-2-406 15</inkml:trace>
  <inkml:trace contextRef="#ctx0" brushRef="#br0" timeOffset="131666.79">9793 1949 430 0,'0'0'82'16,"0"0"33"-16,0 0-6 15,0 0-9-15,0 0-33 16,0 0-19-16,23-24-13 15,-13 17-12-15,-1-1-2 16,-3-6-4-16,4-1 5 16,-2-3 0-16,-8 0 8 15,5-1 2-15,-5-2-10 16,0 0-8-16,-7 1-1 16,-7 4-11-16,-1 4-2 15,1 7 0-15,-3 5-10 0,-3 0 9 16,-3 3-9-16,-1 18 2 15,4 4-2-15,4 4 0 16,5 0 2-16,7 2 1 16,4-7 6-16,0-3-3 15,2-3 1-15,15-8 0 16,-1-5 0-16,7-5 2 16,-2 0 1-16,6 0 7 15,0-20 4-15,-2-2-3 16,-5-2 1-16,-5-1-4 15,-3 4 17-15,-3 0-13 16,-3 5 12-16,-4 5-6 16,3 4-4-16,-5 7 2 0,0 0-9 15,0 0-4-15,0 0-2 16,0 0-3-16,0 7-6 16,0 11 8-16,9 3 2 15,2-2-1-15,2-5 1 16,5-2-12-16,3-6-5 15,-2-6 8-15,1 0-1 16,7 0 6-16,-2-21 3 16,-6-2 0-16,4-8 2 15,-9 2 2-15,-8-8-2 16,1-3 1-16,-7 0 3 16,0 0-2-16,0 5 0 0,0 9 7 15,-7 9-4-15,5 7 2 16,0 3 4-16,0 7-9 15,-1 0 1-15,3 0-3 16,0 0-8-16,0 7-2 16,0 20 8-16,0 6 0 15,7 11 2-15,4 6 0 16,-2 4 2-16,0 2-2 16,0 4 0-16,-5 2-2 15,-2 3 2-15,-2 2-1 16,0-4 1-16,0-3-3 15,0-9-27-15,0-14 7 16,0-9 15-16,0-11 0 0,9-3-6 16,-4-8-9-16,10-6 11 15,-1 0-1-15,1-8 8 16,8-18 5-16,-4-8-2 16,2-3 4-16,-5-3 5 15,-10-4-5-15,-6-2 17 16,0 2 10-16,0 3-2 15,-18 2-3-15,-7 8-12 16,-6 8-7-16,0 7-1 16,0 6-4-16,2 8-2 15,5 2-1-15,8 0 0 16,5 0-5-16,7 0-1 16,4 0-6-16,0 0-8 15,0 0-5-15,13 0 16 0,16-9 12 16,15-8 0-16,5-12 1 15,1-3 5-15,-2-2-12 16,-5-4 5-16,-12 1 1 16,-6-4 1-16,-12-2-1 15,-9-1 3-15,-4 3 2 16,0 6-4-16,0 5 8 16,-2 10 6-16,-4 6-10 15,-1 6-1-15,5 6-4 16,2 2-6-16,-5 0 2 15,-2 14-6-15,3 18 5 0,0 14 4 16,-1 10 0 0,5 7 0-16,0 4 1 0,0-6 0 15,5-2 0-15,8-12 0 16,3-8-2-16,-1-13 0 16,7-13 2-16,3-8-3 15,4-5 3-15,2-3 5 16,9-20-2-16,-7-7 0 15,3-4 5-15,-11-1-5 16,-7 2 1-16,-7-1-1 16,-9 1 3-16,-2 8-3 15,0 4 1-15,0 9 2 16,-2 10-6-16,-9 2-9 16,-1 0 2-16,1 9 1 15,3 17 0-15,3 3-1 0,5 1 6 16,0 3-2-1,9-5 2-15,9-5-4 0,8-2 4 16,3-11-4-16,0-5 0 16,0-5 4-16,2 0 1 15,3-17 0-15,-10-11 0 16,3-2-1-16,-11-1-2 16,-5-1 6-16,-11 4-5 15,0 3 2-15,0 6 0 16,-2 7 0-16,-9 6-1 15,-3 6-10-15,1 0 7 16,6 0-3-16,-2 0 6 16,7 6-4-16,0 0 3 0,2 0 2 15,0 2-4-15,0-4 0 16,2 3 3-16,7-4 1 16,0 1-1-16,0 1 1 15,-3 4-1-15,3-1 1 16,-4 4 0-16,2 5-2 15,-5 3 1-15,2 2-2 16,-4 1 3-16,7 0 0 16,-1-5 0-16,4-4-1 15,3-5-3-15,3-2-9 16,1-7-14-16,1 0-12 16,5-3-8-16,-6-16-34 15,-5-3-54-15,-8-5 16 0,-4-3-183 16</inkml:trace>
  <inkml:trace contextRef="#ctx0" brushRef="#br0" timeOffset="131876.2">10314 1564 563 0,'0'0'100'16,"0"0"-99"-16,0 0 32 16,0 0 3-16,0 0 0 0,125-2-20 15,-69-12-16-15,-6 0-7 16,4-2-227-16</inkml:trace>
  <inkml:trace contextRef="#ctx0" brushRef="#br0" timeOffset="134528.44">11834 1416 674 0,'0'0'32'0,"0"0"105"16,0 0-43-16,0 0-62 15,0 0-24-15,0 0-4 16,-60 23-2-16,46 3 0 0,8 6 0 16,-1 5 2-16,7 3-2 15,0-4-1-15,0-4-1 16,15-6 2-16,8-9 4 16,-3-4-5-16,7-11 2 15,9-2 9-15,1 0 13 16,8-18 0-16,4-10-7 15,-14-2-3-15,-6 0-9 16,-10-4 1-16,-15 2 6 16,-4 1-2-16,0 8-6 15,-9 7-4-15,-7 6-1 16,1 10-5-16,-3 0 1 0,1 0-11 16,5 3 2-1,3 8 5-15,7 1 4 16,2-5-4-16,0 6 5 0,0-3-3 15,4 0 3-15,9 2 3 16,8-4-2-16,-5 4 2 16,1-1 0-16,-1 4 0 15,-3 1-2-15,1 2 2 16,-5 3-5-16,-1-2-5 16,6-1-1-16,1 0-4 15,1-4 1-15,9-5-9 16,1-6-23-16,5-3-15 15,8 0-16-15,-4-6 20 0,3-11 7 16,-7-6 25 0,-4-3 22-16,-9-2 3 0,-5 0 19 15,-11-4 27-15,-2 4 6 16,0 2-1-16,0 6-20 16,-13 6 7-16,2 5-6 15,-9 9-15-15,4 0-13 16,-1 0-4-16,-6 12 0 15,7 10 3-15,3 2-1 16,9 5-2-16,4-1 3 16,0-2-3-16,0-5 7 15,4-2-6-15,9-9 5 16,3-6 0-16,-3-4 10 16,8 0 6-16,-3 0 10 0,1-10-9 15,-3-6-10-15,2-3-5 16,-9-4 2-16,0 5 4 15,-7 0 2-15,0 8-4 16,-2 4-1-16,0 3-5 16,0 3-6-16,0 0-11 15,0 5-3-15,0 19 2 16,0 5 9-16,0 3 2 16,2-1 0-16,12-7-11 15,10-7 4-15,3-6 7 16,6-9 1-16,6-2 0 15,1-2 7-15,-3-18-7 16,6-6 4-16,-12-2 4 0,-5-2-8 16,-5 0 3-16,-15-2 7 15,-6 4-10-15,0 3 6 16,0 11-5-16,-15 9-1 16,-3 5 0-16,3 0-7 15,-6 4-2-15,15 11 5 16,-1 4-4-16,7 1 1 15,0-1-3-15,18 1 5 16,6-6 2-16,3 1 3 16,0-3 0-16,0-2-1 15,-8 0 2-15,0-2 0 16,-11 0-1-16,-1-2 0 0,-7 4-2 16,0-2 1-16,0 4 0 15,-15 2 1-15,-8 0 0 16,-6-4-2-16,2 1 0 15,8-6-7-15,3-3-8 16,7-2 14-16,7 0-1 16,2 0 3-16,0-12-6 15,4-12-1-15,23-5 0 16,4 0 6-16,-2 0 0 16,7-3 2-16,-3 1 0 15,-2 1 1-15,-2-2 2 16,-4 0 0-16,-12-3 0 15,-9-1 1-15,-4 0-2 16,0-2 6-16,0 3-1 16,-13 9-2-16,0 3-4 0,4 13 8 15,0 6-9-15,3 4 2 16,-1 0-6-16,-2 4 0 16,2 20 2-16,1 8-1 15,-1 8 3-15,7 10 3 16,0 2 4-16,0 1-6 15,0-1 3-15,0-5-2 16,9-6 3-16,-5-7-4 16,-2-10 2-16,5-10 8 15,-3-6-8-15,-1-6 1 0,4-2 7 16,1 0-8 0,13-7 12-16,0-16-2 0,6-3-13 15,-2 0 3-15,-3 2-3 16,5 7 0-16,-14 8-3 15,1 6-11-15,-3 3 8 16,-7 0-10-16,12 12 6 16,-3 13 7-16,10 1 3 15,-4 0 0-15,10-6-1 16,-4-4-1-16,0-4 2 16,-5-7 4-16,-3-5 0 15,8 0 3-15,-5-9 0 16,5-11 1-16,-8-6-5 15,-3 0 1-15,-3 0 0 16,-9 0 1-16,-2 4-3 0,0 8 2 16,0 6 0-16,0 6-4 15,0 2-5-15,0 0 1 16,-4 0-13-16,0 20 13 16,4 2-2-16,0 4 0 15,0 1-5-15,4-8 5 16,9-1 0-16,5-4 4 15,9-7-2-15,0-4-1 16,0-3 1-16,2 0-13 16,-1-12 1-16,-1-6-2 15,-5-1-4-15,-8 0 22 16,-1-1-1-16,-11 1 1 16,-2 7 3-16,0 7 12 15,0 2 7-15,0 3-5 0,0 0-13 16,0 0-4-16,0 8-5 15,-6 15 5-15,-3-1 3 16,6-2 5-16,1-1-1 16,0-8-1-16,2-3-2 15,0-4 0-15,0-4 5 16,-5 0 7-16,5 0 15 16,0 0-3-16,0-18-7 15,0-4-21-15,12-2 0 16,1 2-1-16,-2 8-8 15,1 6-3-15,-4 8-4 16,5 0-7-16,1 0 4 16,3 8 12-16,10 8 0 0,0 2-2 15,2-1-6-15,2-5-6 16,7-1 11-16,1-11-3 16,-2 0 10-16,5-4 1 15,-3-15-1-15,-6-2 1 16,-8-2 1-16,-10 0 2 15,-11-2-1-15,-4 1 2 16,0 6-1-16,-2 7-1 16,-13 6 2-16,-10 5-2 15,1 0-6-15,-1 19 5 16,0 5 2-16,8 2-2 16,5 0 0-16,10-3-1 0,2-6 0 15,0-5 1-15,0-4 1 16,14-4 0-16,3-4 0 15,8 0 3-15,0-2 1 16,-1-14 2-16,3 0-4 16,-5 0 6-16,-4 2-4 15,-5 3 12-15,-8 6 7 16,-3 5 4-16,-2 0-7 16,0 0-17-16,0 12-2 15,5 24 0-15,-3 20 18 16,-2 18-4-16,0 19-6 15,-9 9-1-15,-7 0-8 16,1-10 0-16,1-13-3 0,-1-24-1 16,-5-15-7-16,-1-19-2 15,4-15-7-15,-8-6 7 16,5-5-59-16,-5-31-22 16,6-11-185-16,-4-20-350 15</inkml:trace>
  <inkml:trace contextRef="#ctx0" brushRef="#br0" timeOffset="134801.87">13415 1261 775 0,'0'0'10'0,"0"0"-3"16,0 0 41-16,0 0-44 16,0 0 5-16,0 0-9 15,89 32 7-15,-62-32-1 16,-10-12 6-16,-5 4 0 16,-8 2-6-16,-4 2 8 15,0 4-14-15,0 0-18 16,-20 0-118-16,-5 18-99 15</inkml:trace>
  <inkml:trace contextRef="#ctx0" brushRef="#br0" timeOffset="136028.06">15261 1606 561 0,'0'0'39'0,"0"0"10"15,0 0 55-15,0 0-55 16,0 0 8-16,0 0-14 15,35-42 8-15,-12 12-3 16,-4-7-19-16,-5 0-3 16,-3-6 12-16,-7-6-12 15,-4-6-10-15,0-1-7 16,0 0-1-16,-13 12-7 0,-3 9 1 16,10 15-2-1,-1 10 0-15,3 6-2 0,4 4-5 16,-8 0-19-16,4 14 11 15,4 25 9-15,-2 11 4 16,2 11 2-16,0 2-1 16,12 3 1-16,7-3 1 15,4-5 0-15,-1-12-1 16,5-14 0-16,2-11-1 16,-7-9 0-16,-6-5 1 15,-3-7 1-15,-4 0 5 16,2-10 12-16,2-19-6 15,-8-2-8-15,-5-3-4 16,0-2-11-16,0 2 10 16,-3 9-14-16,-3 11 3 0,-1 9 9 15,5 5-10-15,2 0-15 16,0 0 15-16,0 0-7 16,0 0-5-16,0 7 8 15,0 5 15-15,23-2 2 16,-2-2 1-16,8-6-1 15,8-2-4-15,-6 0 4 16,-2 0 10-16,-10-11-10 16,2-7 2-16,-15-3 2 15,3-1-3-15,-9 4 0 0,0 2-1 16,-2 2-10 0,-11 10 8-16,-1 2-6 0,1 2-1 15,-3 0 4-15,5 16 5 16,-2 7-3-16,13 4 1 15,0 1 4-15,0 2-4 16,0-2 5-16,15-1-3 16,1-10 4-16,4-2-3 15,-4-9 1-15,1-6 8 16,-1 0 7-16,9 0 7 16,-4-21-14-16,4-2-2 15,-2-3-7-15,-7 2 5 16,-10 2-1-16,5 6 0 15,-9 4 1-15,-2 4-4 16,0 4-2-16,0 1 0 0,0 3-2 16,0 0-4-16,0 0-6 15,0 0-9-15,0 0-1 16,-6 7-35-16,-13 4-139 16,11 0-229-16</inkml:trace>
  <inkml:trace contextRef="#ctx0" brushRef="#br0" timeOffset="137616.06">15994 1305 682 0,'0'0'32'15,"0"0"104"-15,0 0-64 16,0 0-56-16,0 0-11 15,0 0-2-15,-74 30 4 16,59 0 6-16,4 3-7 16,-1 0 5-16,12 1-3 15,0-2-5-15,0-1-2 16,0-7-1-16,10-7 0 16,3-6 7-16,2-7-6 15,5-4 5-15,3 0 15 16,8-15 7-16,0-8-14 15,0-5-3-15,3-5-6 16,-10 6-3-16,-1-1 23 16,-8 5-10-16,-11 9 11 0,-2 6-13 15,-2 6-1-15,0 2-12 16,0 0-3-16,0 0-5 16,0 17-2-16,0 10 5 15,-2 6 2-15,0-1 2 16,2-1 1-16,0-2 0 15,0-9-1-15,12-2 0 16,-1-10-4-16,2-5 1 16,5-3 3-16,0 0 1 15,6-9 0-15,-4-11 8 16,-5-2 0-16,-1-2-6 16,-5 0 11-16,-7-1-13 0,-2-1 4 15,0 5-8-15,-11 0 4 16,-5 10-19-16,-3 2 2 15,-2 9-4-15,6 0 3 16,-1 0-1-16,5 0 2 16,7 6 11-16,-1 4 5 15,5-1-3-15,0-4 2 16,0 3-3-16,16-5 4 16,13-3 0-16,4 0 0 15,9 0 1-15,-1 0 0 16,-1 0 2-16,-9-4 1 15,-4 4-2-15,-9 0 2 16,-3 1-2-16,-6 16 2 0,-7 2-3 16,0 3 0-16,-2 1 4 15,0-3 2-15,0-6 2 16,0-4-2-16,0-7-1 16,0-3-3-16,0 0 16 15,0 0-4-15,0 0 14 16,0 0 12-16,0-20-29 15,0-6-11-15,0-2-8 16,16 5 8-16,7 3-3 16,-4 8 3-16,-1 5-9 15,1 7 6-15,-9 0-6 16,3 0 3-16,-1 15 4 16,1 4 2-16,-9 5 2 15,1-2-2-15,-5 0 2 0,0-1 3 16,0-8-5-16,0-6 2 15,0-5 4-15,0-2-3 16,0 0 1-16,0 0 8 16,7-4-12-16,4-14 0 15,5-6-6-15,1-2-15 16,8 4-3-16,-7 5 16 16,2 8-2-16,-12 4 3 15,2 5 6-15,-8 0-6 16,2 0 1-16,7 10 5 15,3 6 2-15,-5 4-1 16,5-3 1-16,-8-3-2 16,11-2 1-16,4-2 0 0,-1-6 2 15,7-3 30-15,-8-1-22 16,6 0-5-16,0-13 4 16,-3-6-5-16,2-3 5 15,-1 3-7-15,-7-5 3 16,-12-3 2-16,-4-1-6 15,0 0-1-15,0 9-15 16,0 6 9-16,-12 12-7 16,-3 1 6-16,-1 0-1 15,-8 15 7-15,6 8-2 0,2 2-1 16,5 5 3 0,11 0-1-16,0-3-2 0,0-1 4 15,2-9-1-15,17-1-1 16,0-7-1-16,8-5 2 15,0-4 2-15,4 0 4 16,7-9 7-16,5-11-1 16,3-4 3-16,1-3 11 15,-9 1-22-15,-9-4-3 16,-13-1-3-16,-10 4 3 16,-6 2 3-16,0 11-2 15,0 5-1-15,-6 6 0 16,-17 3-5-16,5 0-3 15,3 3 1-15,1 8 1 16,10 1 4-16,4 2-5 0,0 0 0 16,0 1 1-16,16-2 0 15,11 0 6-15,-4-1 0 16,9 0 0-16,2 1-1 16,-3-1 1-16,-5 2 0 15,-6-2 11-15,-8 0-11 16,-10-2 0-16,-2 0 1 15,0 1 7-15,-14-1-7 16,-15-1-2-16,-4-2-2 16,2-5-72-16,4-2-44 15,10 0-119-15,7-10-409 16</inkml:trace>
  <inkml:trace contextRef="#ctx0" brushRef="#br0" timeOffset="139166.87">17882 1485 738 0,'0'0'73'0,"0"0"-41"15,0 0 109-15,0 0-88 16,0 0-37-16,0 0-10 15,89-66 6-15,-73 32 3 0,-3-4 11 16,-9-4-16 0,3-4-10-16,-7-7 6 0,0 0-6 15,0 1 1-15,0 6 2 16,-11 9 2-16,5 13-5 16,-4 13-3-16,6 4 0 15,-5 7 3-15,5 0-9 16,-5 22 1-16,2 17-3 15,7 9 11-15,0 6-3 16,0 4 2-16,16 0-3 16,-1-3 4-16,3-6 4 15,-7-10-3-15,3-14-1 16,-6-7-1-16,3-10 0 16,3-8 0-16,-1 0 1 0,3 0 5 15,1-15 7-15,8-10-7 16,-2-1-3-16,-5 1 0 15,-5 0 0-15,-7 9 3 16,1 9-5-16,-7 2 0 16,0 5-5-16,0 0-2 15,0 2-4-15,0 14 8 16,5 5 2-16,4 3 1 16,-3-3 1-16,8-1-1 15,-1-6 1-15,-4-6 7 16,-3-4-7-16,-1-4 1 15,4 0 11-15,0 0 0 16,0-5 1-16,4-13-8 0,2-5-3 16,-3 2 1-1,-1-2-4-15,-7 8 0 0,-2 4 1 16,4 7-1-16,-6 4-7 16,0 0-9-16,2 0 2 15,0 10 3-15,0 10 10 16,11 3 0-16,3-2-5 15,11-1 3-15,2-2-3 16,9-7 5-16,4-10 0 16,3-1 1-16,-1 0 0 15,1-12 1-15,-7-10 0 16,-5-3-1-16,-15-1 0 16,-7-1 0-16,-11 1 7 15,0 2 0-15,-2 4-6 0,-23 8-1 16,0 8-3-16,1 4-1 15,-12 0 2-15,9 14-6 16,6 6 5-16,-2 1 2 16,15 0-1-16,2 1 1 15,6-2 0-15,0-3-4 16,0-5 5-16,14-5-3 16,7-4 3-16,0-3 4 15,6 0 9-15,2 0 4 16,0-10-1-16,-11-2 7 15,0 1-7-15,-12 4 4 0,4 3 5 16,-8 1-11 0,-2 3-2-16,2 0-12 0,-2 0-4 15,13 17-3-15,3 15 7 16,1 14 4-16,4 10 0 16,-17 11-3-16,-4 2-1 15,0 3 0-15,-9-4-1 16,-11-11-1-16,-7-11-2 15,1-14-5-15,6-15-6 16,-5-10 12-16,5-7 1 16,-2 0 0-16,4-12-24 15,5-17 6-15,3-11 1 16,10-6 3-16,0-12-13 16,25-4 3-16,18-6-15 0,1 1 0 15,12 6-23-15,-4 2-24 16,-4 5 13-16,-5 0 21 15,-5-2 43-15,-14 0 4 16,-4-2 7-16,-13 0 3 16,-7 3 8-16,0 5 3 15,0 12 17-15,-18 8 13 16,0 10 6-16,-4 10-3 16,4 6-17-16,-5 4-24 15,8 2-6-15,1 25 0 16,8 10 7-16,6 15 7 15,0 9 3-15,0 7 14 16,14-1 2-16,3-6 12 16,1-9-16-16,4-13-2 0,-6-9-23 15,-1-15 3-15,3-6-4 16,5-9-1-16,6 0 11 16,6-9 3-16,3-14-14 15,3-1 3-15,-13-1-2 16,-8 7 0-16,-6 8-2 15,-5 8-1-15,-7 2-3 16,-2 0-8-16,2 12 2 16,7 14 5-16,-2 3 3 15,4-2 1-15,0-3 0 16,-5-5 0-16,4-6-2 16,-8-6-23-16,2-7-47 15,-4 0-14-15,0-9-73 0,0-14-161 16</inkml:trace>
  <inkml:trace contextRef="#ctx0" brushRef="#br0" timeOffset="139399.29">18261 984 898 0,'0'0'32'0,"0"0"-30"15,0 0 62-15,0 0-27 16,0 0-15-16,0 0 8 0,65 22-6 16,-48-22-17-16,-3 0-5 15,-5 0-1-15,-7 0-1 16,-2 0-37-16,0 0-51 16,0 9-151-16,-13 8-442 15</inkml:trace>
  <inkml:trace contextRef="#ctx0" brushRef="#br0" timeOffset="140428.13">19962 1259 616 0,'0'0'95'0,"0"0"42"15,0 0-27-15,0 0-61 16,0 0-27-16,0 0 5 0,11-24 5 16,-11 10-5-1,0 2 5-15,0 2-16 0,-9 0-13 16,-5 6-3-16,-3 4 0 15,-8 0-5-15,1 6-6 16,-1 18 6-16,-2 4 3 16,12 6-6-16,6-1 3 15,6-6 3-15,3-3-4 16,0-8 5-16,0-5 0 16,14-8-3-16,3-3 4 15,10 0 5-15,0-10 12 16,4-13-10-16,-4-2 10 15,-4 2-15-15,-10-2 10 16,-6 4-6-16,-5 9 17 16,-2 7 5-16,0 3-16 0,0 2-9 15,0 0-3-15,0 0-4 16,0 12-5-16,9 6 6 16,-3 5 3-16,8-4-1 15,-1-3-2-15,8-5 6 16,-4-8-8-16,-1-3 5 15,11 0 0-15,-6-5 7 16,6-18-2-16,-2-5-5 16,-5-2 1-16,-7-5-2 15,-4-6 2-15,-9-5 1 16,0-3-2-16,-2 3 0 16,-18 12-4-16,4 10 4 0,8 14-3 15,-1 8 2-15,9 2-1 16,0 0-2-16,-2 0-2 15,0 16-10-15,2 19 9 16,0 9 7-16,2 4 0 16,13 3 2-16,10 2-2 15,-8-7-2-15,8-6 2 16,-7-8 0-16,-1-8-2 16,-1-10 1-16,-1-6-2 15,6-8-39-15,-1 0-57 16,3-5-96-16,-6-21-147 15</inkml:trace>
  <inkml:trace contextRef="#ctx0" brushRef="#br0" timeOffset="140606.51">20071 1124 825 0,'0'0'35'15,"0"0"29"-15,0 0-40 16,0 0-23-16,145-3-1 16,-56-9 0-16,9-5-96 15,-7 1-187-15</inkml:trace>
  <inkml:trace contextRef="#ctx0" brushRef="#br0" timeOffset="140898.04">21148 1060 784 0,'0'0'81'0,"0"0"59"15,0 0-55-15,0 0-32 16,0 0-16-16,0 0-20 15,0 0-17-15,2 23-5 16,7 7 5-16,-5 10 0 16,-4 4 4-16,0-2-4 0,0-6 0 15,0-6-11-15,-9-8-54 16,-1-10-20-16,-4-7-19 16,-7-5-85-16,4 0-178 15</inkml:trace>
  <inkml:trace contextRef="#ctx0" brushRef="#br0" timeOffset="141949.04">20893 1223 589 0,'0'0'71'0,"0"0"67"15,0 0-62-15,0 0-45 16,0 0-21-16,0 0-6 0,41-2 16 16,12 2 27-16,7 0-11 15,0-10-23-15,0-7-4 16,-8-2-8-16,-8-3 1 15,-15-2 1-15,-4 0 0 16,-16 2 3-16,0 2 23 16,-9 1 26-16,0 5-24 15,0 0-11-15,0 8-8 16,0 2-5-16,-2 3-6 16,0 1-1-16,-3 0-2 15,-2 0-2-15,-6 20 3 16,-1 11 1-16,8 8 3 15,1 7-1-15,5-2-2 16,0-3-2-16,0-4 2 16,0-13 3-16,5-8-3 0,-1-6 2 15,-2-10-2-15,8 0 0 16,-4 0 1-16,17-10 9 16,-2-14-4-16,6-3 1 15,2 1-5-15,-2 1-2 16,-9 9 0-16,-5 8 0 15,-4 4-4-15,-6 4 0 16,-1 0-12-16,7 14 5 16,-5 8 11-16,9 4 0 15,1 0 1-15,-1-3-1 16,3-6 3-16,9-8-3 0,-2-6-4 16,14-3-3-1,-2 0-3-15,5-12-2 0,0-8 2 16,-11-6-8-16,-9-3 1 15,-9 0 12-15,-3-5 4 16,-8 6 2-16,0 3-3 16,-12 10-1-16,-12 8-12 15,2 7 5-15,-10 0 0 16,1 18 3-16,4 9 5 16,7-1-4-16,5 4 4 15,7-2 0-15,8-2 2 16,0-2-1-16,0-6 1 15,14-5-2-15,9-10 2 0,-4-3 2 16,10 0-2-16,0-10 12 16,5-10-9-16,-10-2-1 15,-1-1-1-15,-6 2-1 16,-5 1 3-16,-10 6 2 16,0 3 0-16,-2 10-2 15,0 1-3-15,0 0-1 16,0 0-15-16,0 18 7 15,0 8 8-15,0 4 1 16,9-2 0-16,5-2 0 16,1-6 1-16,3-6-2 15,5-10 3-15,-6-4 5 16,10 0-6-16,2-15 16 16,-2-14-5-16,-8-7-5 0,-3-6 7 15,-9-6 15-15,-7-6-14 16,0-3-8-16,-5-1-7 15,-5 10 0-15,-2 10 5 16,-1 18-3-16,11 14-2 16,0 6-9-16,-5 0-3 15,4 26-6-15,3 16 8 16,0 17 6-16,0 11 1 16,18-2 2-16,7-2-6 15,0-8 1-15,-4-11-5 16,8-13-9-16,2-15-20 15,1-11-8-15,1-8-119 16,-4-10-148-16</inkml:trace>
  <inkml:trace contextRef="#ctx0" brushRef="#br0" timeOffset="142122.34">21875 1131 831 0,'0'0'22'15,"0"0"63"-15,0 0-20 16,0 0-61-16,0 0-4 16,151 14 20-16,-55-11-20 15,-5-3-22-15,3 0-131 16,-7 0-223-16</inkml:trace>
  <inkml:trace contextRef="#ctx0" brushRef="#br0" timeOffset="142762.51">23227 1217 494 0,'0'0'20'15,"0"0"47"-15,0 0 34 0,0 0-35 16,0 0-20-16,0 0 13 16,38 28 6-16,-31-28-13 15,6-6-17-15,3-14-14 16,4-5-6-16,-4-5 10 15,-5 1 10-15,-7 3 0 16,2 4 6-16,0 8-12 16,-6 7-6-16,0 5-6 15,0 2-17-15,0 0 0 16,2 17-9-16,2 29 1 16,7 21 8-16,3 14 5 15,-1 9 0-15,-2 5-3 16,-8-3-3-16,-3-6 5 15,0-10-8-15,0-20 4 16,-12-13-7-16,3-19-30 16,5-12-7-16,2-12-18 0,2-2-18 15,0-31-80-15,-2-13-107 16,2-8-85-16</inkml:trace>
  <inkml:trace contextRef="#ctx0" brushRef="#br0" timeOffset="144097.09">23470 1083 350 0,'0'0'151'15,"0"0"-94"-15,0 0 55 16,0 0-32-16,0 0-11 0,129-60-22 16,-106 60-4-16,-7 0-21 15,-5 2-15-15,-9 17-5 16,-2 10 4-16,0 4 1 15,-2 2-4-15,-23-3 0 16,-2-8 2-16,0-6-1 16,6-7-4-16,2-6-2 15,13-5-27-15,6 0-47 16,0-5-43-16,2-16 13 16,25-4-6-16,2 4 76 15,11 1 34-15,-7 2-1 16,8 3 1-16,-10 4 3 15,0 1-1-15,-9 3 18 16,-8 3 21-16,-10 4 25 16,-4 0 22-16,0 0 23 0,0 0-54 15,0 0-28-15,-4 21-10 16,-10 6 12-16,7 6-5 16,1-3-8-16,6-2-8 15,0-8-7-15,0-1 2 16,0-10-3-16,11-3 3 15,5-6-3-15,1 0 9 16,8 0 8-16,-3-20 0 16,1-4-6-16,-8-5 1 15,-1-1 3-15,-14 1-2 16,0-1 12-16,0 6-18 16,-8 6-5-16,0 10 6 0,-7 4-8 15,-6 4-13-15,1 0 8 16,5 0-3-16,1 9 0 15,5 5 5-15,7 0-3 16,2 3-3-16,0-1 5 16,9-1 1-16,11-3 0 15,5-3 3-15,2-6 2 16,2-3-1-16,-3 0 3 16,5 0 4-16,-2-14 5 15,-11-1-10-15,0-1-2 16,-7 2 7-16,-2 3-8 15,-7 4 3-15,-2 5 6 16,0 2-3-16,0 0-6 0,0 0-8 16,0 0-4-16,0 18 0 15,0 5 11-15,0 6 0 16,4 0-2-16,12-10-1 16,5-5-2-16,-4-6 0 15,1-6-1-15,5-2-1 16,-2 0 8-16,6-18-10 15,-2-4 6-15,-5 2 2 16,-5-2 0-16,-6-2 3 16,-2 2-1-16,0 3 4 15,-7 7-4-15,0 8 1 16,0 3 9-16,0 1-10 0,0 0-1 16,0 0-1-1,0 4-3-15,0 16-2 0,0 6 7 16,0 1 0-16,0-4 1 15,0-5 2-15,-2-6-3 16,2-7 0-16,0-5 0 16,0 0 7-16,0 0 9 15,0-11-3-15,15-13-13 16,12-6-14-16,-5 2-14 16,1 3 6-16,-8 9 10 15,-1 8 3-15,-8 7 9 16,1 1-10-16,-3 0-5 15,0 8 2-15,8 16 10 0,-1-1 3 16,3 0 6 0,1-1-6-16,-1-10 2 0,-1-4 1 15,2-8 1-15,3 0 17 16,5-3-4-16,-1-19-4 16,4-9-6-16,-1-6-5 15,-5 0 1-15,-5-6-3 16,-5 1 0-16,-6-11-2 15,-4 4 1-15,0 1-1 16,0 12 2-16,0 15 0 16,0 14 3-16,0 7-3 15,-6 0-6-15,-6 26 2 16,1 16 4-16,5 8-1 16,-2 6 0-16,8 2 0 0,0-4 1 15,6-1-2-15,11-7 2 16,1-9 0-16,5-7 0 15,-4-15-7-15,6-9-26 16,-7-6-88-16,-1-2-73 16,-3-24-178-16</inkml:trace>
  <inkml:trace contextRef="#ctx0" brushRef="#br0" timeOffset="144306.44">24440 996 627 0,'0'0'111'16,"0"0"13"-16,0 0-4 0,0 0-67 16,0 0-29-1,0 0-24-15,43-6 1 0,19-1 6 16,7-6-7-16,-4 3-11 16,-18 0-23-16,-19 2-21 15,-12 1-18-15,-14 2-38 16,-2-1-37-16,-15-2-145 15</inkml:trace>
  <inkml:trace contextRef="#ctx0" brushRef="#br0" timeOffset="144459.7">23972 935 658 0,'0'0'26'0,"0"0"73"16,0 0-4-16,0 0-91 15,0 0-4-15,0 0-82 16,2-5-19-16,16-1-304 16</inkml:trace>
  <inkml:trace contextRef="#ctx0" brushRef="#br0" timeOffset="145362.41">25519 1039 869 0,'0'0'3'16,"0"0"97"-16,0 0-37 15,0 0-48-15,0 0-15 0,0 0-5 16,0 53 5 0,0-10 3-16,0-1 8 0,-2-6-2 15,0-8-7-15,-1-12 7 16,3-10-4-16,0-5 8 15,0-1 5-15,0 0 15 16,0 0 5-16,14-7-18 16,13-15-10-16,2-4-10 15,0 2 4-15,-10 3-9 16,-1 12 3-16,-7 2-3 16,-3 7-7-16,-4 0-1 15,0 0-4-15,7 0 6 16,7 12 5-16,4-1 6 15,5-2 0-15,2-4 0 16,-5-3 5-16,1-2 5 0,0 0 1 16,-6-7-6-16,-5-14 3 15,-1-3-2-15,-1-5 0 16,-10 1-1-16,-2 2-3 16,0 1 0-16,0 6-2 15,-2 5-2-15,-12 4-6 16,3 9-8-16,7 1 2 15,-4 0-17-15,8 0-8 16,0 0 8-16,0 3 9 16,6 9 11-16,11 3 6 15,10-3 3-15,2-5-2 16,0 0 4-16,2-7 2 0,9 0 3 16,1 0-1-1,-4-5 9-15,-1-9-13 0,-14 2 8 16,-7-3-3-16,-5 1 3 15,-10-3 7-15,0 2-1 16,0 3-3-16,-14 1-2 16,-3 8-9-16,-6 3-6 15,1 0 3-15,7 3-3 16,-6 15 2-16,8 7 4 16,8 4 3-16,5 5 2 15,0 2 9-15,10 0 0 16,11-5 12-16,8-9 3 15,10-6-13-15,1-10-5 0,4-6-6 16,12 0-5 0,-5-6-22-16,3-12-95 0,-10-6-27 15,-6-3-263-15</inkml:trace>
  <inkml:trace contextRef="#ctx0" brushRef="#br0" timeOffset="146577.76">26803 983 409 0,'0'0'355'16,"0"0"-300"-16,0 0 100 0,0 0-95 15,0 0-21-15,0 0-12 16,52 27-6-16,-44 2-8 15,1 3 2-15,3-1-4 16,-10-2 12-16,4-9-16 16,1-8-3-16,-5-8 4 15,-2-3-2-15,2-1 2 16,2 0 10-16,8 0-2 16,11-11-3-16,0-13-10 15,6-4-3-15,-2-1-3 16,-2 8-3-16,-10 7-5 15,-3 7 2-15,-12 5-2 16,0 2-1-16,2 0 3 0,7 0-13 16,-1 9 11-1,13 6 9-15,-5 2 2 0,3-2 3 16,6-2-3-16,-7-8 2 16,-1-5 4-16,2 0 0 15,-9-1 2-15,4-17-8 16,-5-6-13-16,-5 0 6 15,-4 0-12-15,0-3 1 16,0 8-3-16,-15 5 13 16,-3 3-5-16,3 9-5 15,-8 2-4-15,7 0-13 16,10 6-12-16,-1 6-7 16,7 4 6-16,0-2 13 15,13-2 9-15,14-1-9 0,11-4-2 16,-2-2-15-16,6-5 1 15,2 0 25-15,-1 0 22 16,-12 0-1-16,-4 0 5 16,-7 0 1-16,-13 0 10 15,0 0 14-15,-7 0 12 16,0 3-15-16,0 10 3 16,0 2 21-16,0 5-23 15,2-1-14-15,2-4-9 16,7-3 2-16,1-1-1 15,-4-5 7-15,3-4-1 16,5-2 19-16,2 0 3 16,2-10-11-16,2-11 9 0,-1-4-21 15,-6-8 3 1,-1-3-4-16,1-6-3 0,-4-8-2 16,0-4 1-16,-4-14 0 15,-7 0 2-15,0 10-2 16,0 15 15-16,0 25 28 15,0 12-24-15,0 6-15 16,0 0-5-16,-2 24-14 16,2 20 12-16,0 13 2 15,0 11 3-15,0-2-2 16,0-2 8-16,8-3-2 0,6-12-4 16,-1-8-3-16,8-7 0 15,-4-12 0-15,-1-13 0 16,9-9 0-16,-1 0-3 15,4-5 1-15,9-19-14 16,-6-5-12-16,-4-6 11 16,-10-7 5-16,-8-13 12 15,-2-7 0-15,-7-15 0 16,0 5-1-16,0 13 1 16,0 14 13-16,-9 23 10 15,-2 10 6-15,2 12-28 16,3 0-1-16,-8 0-5 15,1 24-1-15,-3 16 6 16,5 13 0-16,7 11 4 16,-2 6 6-16,6-2-1 0,0 0 11 15,10-9 6-15,7-12-8 16,6-6-5-16,-3-11-9 16,5-9-3-16,-1-10-1 15,-4-10-1-15,3-1-53 16,-8-3-19-16,-15-20-48 15,0-2-139-15,-11-3-224 16</inkml:trace>
  <inkml:trace contextRef="#ctx0" brushRef="#br0" timeOffset="146860.29">27222 872 787 0,'0'0'21'15,"0"0"108"-15,0 0-73 16,0 0-27-16,0 0 2 16,0 0-1-16,65 12-11 15,-59-12-2-15,1 0 12 16,-3 0-7-16,6-2-5 15,-8-6-9-15,2 0-7 0,-2 2-2 16,-2 4-1-16,0 2-61 16,0 0-47-16,-6 10-138 15,-10 8-285-15</inkml:trace>
  <inkml:trace contextRef="#ctx0" brushRef="#br0" timeOffset="148461.26">28392 1155 672 0,'0'0'52'0,"0"0"72"16,0 0-6-16,0 0-91 15,0 0-7-15,0 0-5 16,134-84 1-16,-94 52-14 16,-4-5 9-16,-12 2-11 15,-5 0 2-15,-17 3-2 16,-2 9-1-16,0 9-12 16,-2 9 3-16,-17 5 3 15,1 0-3-15,3 2 5 16,1 15-2-16,10 4 2 15,4 2-5-15,0 3 0 0,18-3 8 16,15 3-6 0,5-2 8-16,1-3 1 0,-11-6-1 15,-6-2 3 1,-10-8-3-16,-10 2-3 0,-2-1 3 16,0 2 0-16,-18 3 1 15,-13 4 4-15,-7-3-4 16,5-6-1-16,4-6-11 15,13 0-11-15,9 0 7 16,7-15-5-16,0-10-43 16,31-8 18-16,17-1 40 15,2-8 3-15,15-4-8 16,-3-2 5-16,-2-12-3 16,-10 2-13-16,-13 0 16 0,-14 2 5 15,-12 7 5-15,-11 6 15 16,0 8 8-16,0 11-1 15,-7 8 7-15,-1 14 12 16,-11 2-42-16,4 0-3 16,1 14 3-16,-1 16-1 15,7 11 8-15,0 10 4 16,8 3 19-16,0 7-17 16,0 1 7-16,0-5-2 15,10-4 8-15,-6-9-18 16,3-10-3-16,-7-10 5 15,0-7-9-15,0-8-4 16,0-4-1-16,0-5 3 16,2 0 3-16,0 0 3 0,2 0-2 15,3-10 6-15,9-13-3 16,0 1-5-16,3 2-5 16,2 9-8-16,-6 4-5 15,-8 7 4-15,2 0 6 16,-3 0-14-16,5 7 13 15,3 9 4-15,1 1 3 16,1 0-2-16,-1-4 0 16,-1-4 0-16,-3-5-1 15,1-4 0-15,-6 0 2 16,5 0 5-16,-1-4 9 16,-2-13-11-16,-1-2 1 15,-7-6-6-15,0 1-5 0,-13 0-8 16,-14 5 2-16,2 6-3 15,3 7-8-15,-3 6 14 16,10 0-4-16,1 0 5 16,12 13-4-16,2 2-3 15,0 2-2-15,0-2 11 16,29 2-7-16,14-8-8 16,3-4 4-16,8-3 16 15,-3-2-1-15,0 0 1 16,-8-2-3-16,-14-9 3 0,-14 6 6 15,-3 0 20 1,-12 5 22-16,0 0 9 16,0 0-9-16,0 0-22 0,0 0-26 15,0 21-1-15,-2 18-1 16,-10 22 2-16,-1 13 8 16,1 9 0-16,-3-2-7 15,-1-5 4-15,3-11-5 16,4-17-5-16,0-17-28 15,9-15-50-15,0-14-10 16,0-2-65-16,0-15-212 16</inkml:trace>
  <inkml:trace contextRef="#ctx0" brushRef="#br0" timeOffset="148699.75">29333 976 87 0,'0'0'622'15,"0"0"-582"-15,0 0 82 16,0 0-95-16,0 0-6 16,122-32-2-16,-72 32 5 15,-13 0 4-15,-3 11-8 16,-7 1-9-16,-19 0-8 16,0-1-2-16,-8 1 0 15,0 2 1-15,-21 2 3 16,-16-4 0-16,-17-1-5 15,-4-11-61-15,2 0-163 16,5-3-184-16</inkml:trace>
  <inkml:trace contextRef="#ctx0" brushRef="#br0" timeOffset="148894.12">28780 734 463 0,'0'0'408'16,"0"0"-361"-16,0 0 59 15,0 0-82-15,0 0-18 16,170-36-6-16,-68 19-3 0,8 0-156 16,3 1-286-1</inkml:trace>
  <inkml:trace contextRef="#ctx0" brushRef="#br0" timeOffset="151628.5">30363 800 747 0,'0'0'105'0,"0"0"7"0,0 0-36 16,0 0-38 0,0 0-12-16,0 0-26 0,-36 6-2 15,16 19-4-15,-6 10 4 16,8 5-2-16,4-4 0 16,7 1-1-16,7-6 0 15,0-7 3-15,5-2-2 16,13-7 3-16,9-10 1 15,6-5 5-15,11 0 25 16,8-7-12-16,4-18-7 16,-5-1-9-16,-7-6 7 15,-10-2-7-15,-10-6 2 16,-13-2-4-16,-3-2 0 16,-8 8-8-16,0 12 5 0,-19 10-8 15,-3 14-3-15,-5 0-5 16,3 1 5-16,6 14 6 15,7 5-3-15,7 0 11 16,4-4-5-16,0-2-7 16,0-6 12-16,2 0-5 15,13 1 0-15,1-2 5 16,4 0-4-16,-2-4 4 16,-1 1 3-16,-3-2 1 15,1 2-3-15,-3 2 2 16,-1 4-2-16,3 7-1 15,-10 0 0-15,0 3 0 0,3 3 2 16,-1-4-2-16,4 2 0 16,1-3 0-16,5-4 1 15,-1-6 0-15,3-2-1 16,6-6-1-16,-2 0 0 16,7 0 1-16,0-13-1 15,9-9-2-15,-5-2-1 16,-4-2 2-16,-6-6 2 15,-7-2-3-15,-7 0 3 16,-9 1 0-16,0 1 2 16,0 6-1-16,-11 13-2 15,-7 4-1-15,-7 9 2 16,0 0-2-16,4 21 0 16,0 6 1-16,5 5-4 0,10 1 5 15,1-1 3-15,5-1-3 16,0-8 2-16,0-5-1 15,13-8 8-15,-1-2-7 16,3-8 12-16,3 0 6 16,5 0-6-16,4-8-4 15,-1-6 0-15,-2-3-6 16,-3 0-1-16,-3 2-1 16,-7 1 12-16,-5 5 13 15,-6 6-20-15,0 3-2 16,0 0-5-16,0 0-15 15,0 0 8-15,0 12-10 16,0 5 16-16,0 1 1 16,0-2-2-16,7-4 2 0,7-3-1 15,1-6 1-15,7-3 0 16,5 0 12-16,9-6 4 16,1-15-7-16,2-8-6 15,-8-2 0-15,-9-1-3 16,-8-3 0-16,-12-2-6 15,-2 0-1-15,0 9 6 16,0 10-10-16,-14 11 6 16,1 7-1-16,0 0-6 15,-1 9 4-15,8 11 0 16,6 6-1-16,0 6-1 16,2 0 6-16,20 4-3 0,7-4 7 15,0-6 1-15,-5-4-1 16,-1-3 0-16,-7-5 3 15,-8-3-3-15,-3 0 0 16,-5-1-1-16,0 0-2 16,0-3 1-16,-9 0-1 15,-7-2 3-15,-1-3 1 16,1-2 3-16,3 0 1 16,-1 0-2-16,7 0-3 15,7-5 0-15,0-8-12 16,5 1-22-16,13-3 22 15,9-2 4-15,0 2 4 0,2-7 4 16,2-2 0-16,0-5 1 16,7-7-1-16,-5-6 1 15,0-10 5-15,-4-6-3 16,-8-7 7-16,-13 4 0 16,-3 4 2-16,-5 10 6 15,0 10-2-15,-11 13 1 16,1 12-1-16,4 10-13 15,-3 2-3-15,3 0-7 16,-8 16-1-16,3 18 1 16,7 17 4-16,4 14 0 15,0 9 2-15,0 5 2 16,0-6-1-16,13-8 2 0,3-13 0 16,-3-14 0-1,-5-16 1-15,2-9-3 0,-4-12 2 16,-1-1-2-16,1 0 8 15,8 0 8-15,1-17-1 16,1-12-10-16,-3 0 7 16,1-3-3-16,-8 6 8 15,1 3-9-15,-5 7 5 16,0 10 2-16,-2 2-15 16,0 4 0-16,5 0-6 15,2 4-16-15,8 18 9 16,6 6 13-16,3 0 4 15,2-9-4-15,1-4 0 16,0-5 0-16,-2-8 7 16,-5-2 0-16,5 0 0 0,-4 0 2 15,0-7-4-15,-6-7-1 16,-3-1 5-16,-8-2-2 16,-4 3 4-16,0-1-4 15,0 1-5-15,0 2-2 16,0 6-2-16,0 0-2 15,0 6 1-15,0 4-10 16,0 22 3-16,0 8 6 16,0-2-3-16,0 0 7 15,2-3-3-15,21-8 3 16,-2-4-6-16,6-7-2 16,2-9 6-16,2-1-3 0,3 0-8 15,-3-15-2-15,-4-5 6 16,-9-1-16-16,-7-4 19 15,-11-1 6-15,0-3 7 16,0 3 1-16,0 8 18 16,0 1-5-16,0 12-7 15,-11 5-14-15,0 0-7 16,-1 10 6-16,4 14-2 16,-6-2 2-16,5 4 0 15,5-1 1-15,2-6 10 16,2-3-5-16,0-5-3 15,0-8 0-15,0-1 5 0,0-2 2 16,0 0 8-16,0 0-1 16,0 0-4-1,0-10 5-15,15-8-9 0,5-5-8 16,3 4 0-16,-6 1-2 16,-1 8-9-16,-5 8 0 15,1 2-11-15,-6 0 2 16,3 5 2-16,-1 12 11 15,11 5 7-15,-3 2 1 16,5-2-1-16,8-3 0 16,0-7 0-16,5-9-6 15,4-3 6-15,2 0 4 16,-7 0-2-16,-2-12 0 0,-8-5-1 16,-8-6 0-16,-7 0 0 15,-6-4 0-15,-2 5-2 16,0 6-2-16,-10 6-2 15,-11 8 3-15,-2 2-10 16,-2 0 8-16,1 12-1 16,4 9-4-16,6 4 4 15,8 1 0-15,6-2 0 16,0-4 5-16,0-4-9 16,0-6 7-16,13-2 0 15,5-4 2-15,5-4 7 16,-2 0 12-16,6 0-7 15,-2 0 4-15,2-9-2 16,-3-2-1-16,-4 4 3 16,-2-2-3-16,-9 5-4 0,-9 4-1 15,0 0 4-15,0 0-12 16,2 9-2-16,5 25-1 16,-3 19-1-16,1 22 8 15,-5 10-4-15,0 10 1 16,-2 0 1-16,-19-3 1 15,-1-10-2-15,-4-13 1 16,1-14-2-16,3-17-2 16,3-15 2-16,6-11 3 15,3-12-1-15,-4 0 1 16,1-12 2-16,-3-19 1 16,1-13-5-16,7-10-1 0,8-12 6 15,0-15-6-15,25-9-2 16,16 0-8-16,5 6 8 15,3 13-13-15,-7 17-6 16,-4 18-1-16,-11 14-19 16,-7 7-23-16,-13 3-5 15,-7 2-31-15,-29-7-177 16</inkml:trace>
  <inkml:trace contextRef="#ctx0" brushRef="#br0" timeOffset="151839.87">31879 580 729 0,'0'0'157'0,"0"0"-142"15,0 0 77-15,0 0-64 16,0 0-28-16,0 0-31 16,0 0-266-16</inkml:trace>
  <inkml:trace contextRef="#ctx0" brushRef="#br0" timeOffset="153423.76">32104 619 205 0,'0'0'114'0,"0"0"-52"15,0 0-3-15,0 0-43 16,0 0-10-16,0 0 11 16,-14-16 5-16,14 14-12 15,0 2-8-15,0 0-1 16,0 0 0-16,0 0 11 16,0 0 33-16,0 0 8 15,0 0 15-15,0 0-9 16,0-2-9-16,0 2 0 15,0-2-11-15,0 2-11 0,0 0-8 16,-2 0-13 0,2 0-4-16,0 0-3 0,-4 0 1 15,2 2-3-15,0 10 1 16,2 3 1-16,0-3-4 16,0-1 4-16,0-3-1 15,10-3 4-15,4-1 1 16,-3-4 15-16,-2 0 3 15,-3 0 6-15,-3 0-11 16,2-2 10-16,-5-9 5 16,0 3-14-16,0 3-2 15,0-2-12-15,-17 5-2 16,5 1-2-16,-9 1-3 0,1 0-6 16,7 0 6-16,2 8-2 15,11 6-30-15,0 3-95 16,24-1-117-16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1T06:21:20.94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575 470 561 0,'0'0'64'15,"0"0"50"-15,0 0-19 0,0 0-7 16,0 0-35-1,0 0-3-15,0 0 19 0,0 0-19 16,0-69-13-16,0 69-19 16,-7 0-2-16,-11 17-3 15,-5 16-12-15,0 9 1 16,4 4-2-16,9 0-4 16,0 2 2-16,10-5 2 15,0-7-1-15,0-6 3 16,18-12-4-16,5-8 2 15,4-7 0-15,10-3 0 16,5-2 3-16,8-23 0 16,6-8 4-16,-6-4-7 15,-3-8 1-15,-7 1-1 0,-17-2 1 16,-12 7 8-16,-11 6-6 16,0 11-2-16,-3 10 3 15,-12 7-4-15,1 5-1 16,-5 0-1-16,1 1-10 15,3 15 9-15,5 2-4 16,6-2 1-16,4-2-4 16,0-4 4-16,0-4-5 15,11-6 7-15,5 4-1 16,4 0 5-16,2 0 0 16,-2 1 2-16,0 2-2 15,0 1 0-15,-6 6 0 16,-1 3 0-16,-2 6 1 0,-4 7-1 15,-1-2 0 1,1 2 0-16,-3-5 1 0,4-9-1 16,0-4 1-16,5-6-2 15,3-6 1-15,7 0-6 16,6 0-12-16,6-17-14 16,5-11-21-16,2-7-4 15,-3-2 22-15,-6 2 11 16,-6-2 18-16,-12 7 2 15,-6 2 2-15,-9 7 4 16,0 1 4-16,0 8 11 16,-15 3 15-16,-6 7-16 0,2 2 12 15,-6 0-4-15,3 18-10 16,1 8-2-16,6-1 1 16,6 4-3-16,4 0-8 15,5-2 13-15,0 4-9 16,0-8-4-16,10-7 10 15,3-6-11-15,3-10 4 16,1 0 0-16,8-1 14 16,2-30 6-16,-1-5-13 15,-1-3-11-15,-5-6 7 16,-7 9-7-16,-4 4 1 16,-5 12 2-16,-1 10 4 15,-3 6-3-15,0 4-5 16,0 0-1-16,0 11-16 15,0 18 16-15,0 9 1 0,4-4 3 16,12-4-3-16,7-5 0 16,-2-10-2-16,6-9 2 15,-2-6 0-15,2 0-4 16,-3-9 4-16,1-18 6 16,-1-7-2-16,-2-2-4 15,-4-3 1-15,-7 6 5 16,-6 5-3-16,-5 7-2 15,0 7 5-15,0 9-3 16,0 2-3-16,-5 3-1 16,-3 0-8-16,1 20 6 15,0 4 1-15,7 10-1 0,0-5 3 16,0 2 0-16,16-4-1 16,4-1 0-16,0-4 1 15,0-6-6-15,-5 0 12 16,-3 0-7-16,-8 4 2 15,-4 4-2-15,0 0-2 16,-2 1 3-16,-18-9 0 16,-3-3 3-16,6-6-2 15,3-7 0-15,5 0 0 16,5 0-2-16,2-7-1 16,2-13-11-16,0-4-7 15,11-14 6-15,18-4 1 16,6-4-2-16,6-2 3 15,-3 4 10-15,-3-5-6 16,-6 6 7-16,-9 2 1 0,-9 6 1 16,-6 4 2-16,-5 5 6 15,0 2-3-15,0 5 3 16,-3 6 4-16,-1 6-1 16,2 4-4-16,0 3 3 15,2 0-11-15,-7 0-7 16,0 26-2-16,-2 13 9 15,3 12 4-15,6 7 6 16,0 7-8-16,0-3 7 16,0-2-7-16,0-8 5 0,0-6-6 15,6-10 0 1,3-10-1-16,-2-9 0 0,-2-13 2 16,-1-4-2-16,2 0 0 15,8 0 0-15,-1-22 4 16,6-13 1-16,-2-1-4 15,-1 2-1-15,-1 6 4 16,-5 12-4-16,-4 11-2 16,-2 5 0-16,-2 0-6 15,3 12 1-15,7 11 7 16,-2 0 0-16,3 4 2 16,6-1 0-16,3-1-2 15,2-3 0-15,1-11-1 16,-3-8 1-16,1-3 3 15,-4 0 0-15,1-10-2 0,-1-12 4 16,-2-9 0-16,-5-3-5 16,-4 3 3-16,-3 2 2 15,-3 9-2-15,-2 11 3 16,0 6 2-16,0 0-7 16,0 3-1-16,0 0-5 15,0 0 1-15,0 0-4 16,0 13 8-16,0 6 0 15,0 2 0-15,0 1-1 16,2 5 1-16,4-4 0 16,6 0-1-16,-1-8-3 15,1-7 4-15,1-1 0 0,0-7 0 16,5 0 1-16,4 0 1 16,5 0-1-16,-3-10 2 15,-1-2-3-15,-7 4 2 16,-3-9 0-16,-5-1-2 15,0 3 5-15,-2-5-5 16,-2 8 3-16,-1 1-3 16,-1 8 1-16,0-4 0 15,-2 6 0-15,0 1-2 16,0-3-2-16,2 3 3 16,-2 0-7-16,0 0-11 15,0 0-26-15,0 0-21 16,0 0-88-16,0-4-105 15</inkml:trace>
  <inkml:trace contextRef="#ctx0" brushRef="#br0" timeOffset="286.6">2300 320 760 0,'0'0'29'16,"0"0"-6"-16,0 0 65 16,0 0-36-16,0 0-22 0,0 0-6 15,27 87-5-15,-14-87 10 16,5-9 34-16,2-15-31 16,-4 1-24-16,-5 0-3 15,-9 8-1-15,-2 3-2 16,0 8-2-16,0 4-35 15,-7 0-48-15,-6 16-43 16,2 9-102-16,6 4-198 16</inkml:trace>
  <inkml:trace contextRef="#ctx0" brushRef="#br0" timeOffset="1004.81">2467 493 810 0,'0'0'88'0,"0"0"-70"15,0 0 34-15,0 0 47 0,0 0-27 16,29 125-12-16,-13-88-27 16,-1 2-18-16,-5-11-11 15,-4-10-3-15,-2-9 2 16,-1-5 0-16,-1-4-1 16,2 0 5-16,6-4 11 15,3-18 13-15,5-3-30 16,1-10 1-16,2 1-2 15,-6 4-8-15,1 7 2 16,-5 8-1-16,-2 13-3 16,2 2-7-16,4 0 0 15,1 17 9-15,3 2 7 0,0 3 1 16,1-2-3-16,-2-8 1 16,4-6 2-16,3-6 0 15,0 0 1-15,1-10-2 16,-2-13 3-16,-1-8-1 15,-3-1 1-15,-11 6 3 16,-5 0 2-16,-4 5 3 16,0 0 0-16,-2 5-8 15,-13 12 0-15,-10 4-2 16,0 12-9-16,-2 26 4 16,3 4 2-16,7 2-1 15,5-2 3-15,12-5-10 16,0-10 3-16,0-8 8 0,7-12-3 15,8-7-7 1,4 0 10-16,0-5 1 0,8-22 0 16,0-5 4-16,-3-2 2 15,-3 5-2-15,-8 4 2 16,-7 9 8-16,0 8 1 16,-6 2-3-16,0 6-6 15,0 0-7-15,0 13-13 16,0 22 8-16,0 22 5 15,0 2 2-15,0 10 0 16,0 3-2-16,-6-2 1 16,0-4-1-16,-5-8 6 15,-1-14-6-15,-1-12 0 0,-1-9 2 16,1-10-2-16,0-6 2 16,-3-3-7-1,6-4-3-15,-2 0-37 0,5-12-54 16,7-20-167-16,0-10-229 15</inkml:trace>
  <inkml:trace contextRef="#ctx0" brushRef="#br0" timeOffset="1503.76">3285 771 642 0,'0'0'235'0,"0"0"-193"16,0 0 56-16,0 0 3 15,0 0-32-15,0 0-46 16,18-63-13-16,9 49-2 16,0 5-4-16,-3 5-1 15,-4 4-3-15,-7 0 0 16,-3 15-3-16,-6 13 3 15,-4 0 2-15,0 4 1 16,-9-2 2-16,-13 0-4 16,1-6-1-16,6-6 2 15,6-6-2-15,7-10 0 0,2-2 1 16,0 0-1-16,0 0-4 16,11 0 4-16,16-4-2 15,9-2 8-15,1 2-6 16,-1 4 0-16,-5 0 0 15,-4 0-1-15,-7 12 1 16,-7 4 1-16,-8 5 0 16,-5-6 2-16,0 5 0 15,-22-2 3-15,-17-1 6 16,-5-2-5-16,-5-5-6 16,-7-1 1-16,1-4-4 15,-1-3-14-15,0 3-58 16,2-5-136-16,6 0-340 15</inkml:trace>
  <inkml:trace contextRef="#ctx0" brushRef="#br0" timeOffset="5636.32">381 1226 495 0,'0'0'54'0,"0"0"33"15,0 0 17-15,0 0-25 16,0 0-10-16,0 0 2 15,0 0-13-15,-76-46-34 16,76 46 2-16,0 0-13 16,0 0-5-16,0 0 2 15,6 0-2-15,17 5 31 16,4-1-15-16,4-2-20 16,9-2 19-16,5 0-5 0,1-4 0 15,6-10-5-15,4 4-3 16,4 2-6-16,-2 6-2 15,-5 2-1-15,-2 0 0 16,-8 0 0-16,-3 11 2 16,2 0-6-16,-7-1 3 15,4-1 0-15,-6 2 0 16,-1-3 2-16,-1-2-1 16,-4-4-1-16,-4 0 1 15,-2-2 0-15,-5 0 8 16,-3 0-8-16,5 0 1 15,1-6 3-15,6-12 7 0,2-1-4 16,2-1-1-16,-4 5-7 16,-1 1 0-16,-2 4 0 15,0 2 1-15,-1 4 4 16,-2 1-6-16,6 3 1 16,2 0-7-16,4 0 7 15,-2 0 7-15,2 0-7 16,-6 0 1-16,0 0-4 15,-1 0 5-15,-2 0-2 16,1 0 1-16,-1-4 2 16,3-8-2-16,-1-2 2 15,5-2-1-15,-3 0 2 16,-1 6-1-16,-4 1-2 0,-6 7-2 16,-1 2-5-16,-2 0 6 15,9 4 2-15,8 13-2 16,2 5 0-16,5-1 0 15,-1-6-1-15,-2 0 2 16,-4-10-1-16,-2-3 2 16,-4-2 1-16,-2 0-2 15,4-9 4-15,2-9 1 16,-2-1-2-16,2 4-3 16,-12 7 1-16,1 4-2 15,-1 4 0-15,1 0-4 16,9 0 2-16,10 13 1 0,9-1 1 15,8 2 0 1,2-2 2-16,-6-5-2 0,-1-6-1 16,-7-1 1-16,1 0-5 15,-8 0 5-15,-2-5 6 16,-6-8-6-16,-8 2-1 16,-1 1-7-16,-7 2-14 15,-9 4-20-15,0 4-33 16,-6 0-149-16,-19 5-299 15</inkml:trace>
  <inkml:trace contextRef="#ctx0" brushRef="#br0" timeOffset="38734.11">535 1881 404 0,'0'0'213'15,"0"0"-119"-15,0 0 26 16,0 0-11-16,0 0-23 15,0 0-1-15,0 0-32 16,0-44-15-16,-2 44-16 0,-10 0-6 16,-1 14-5-16,-5 14-10 15,5 14-1-15,3 10-2 16,10 6 0-16,0-2 2 16,6-2 0-16,11-11-4 15,7-17 4-15,8-9 0 16,3-14-3-16,10-3 3 15,6-17 6-15,0-16 0 16,10-14 0-16,-14-1-6 16,-7 4 0-16,-11 0 2 15,-21 10-1-15,-8 8-1 16,0 3 4-16,0 14-2 16,-13 2-2-16,-7 7-13 15,-9 0 3-15,2 0-7 16,2 11-1-16,12 1 5 0,11-1-4 15,2-1 6-15,0 1-1 16,7-3 7-16,17-4 0 16,6 2 9-16,3-1-4 15,-2-2 0-15,-4 1-1 16,2 4 1-16,-12 3 0 16,4 6 0-16,-5 5-1 15,-3 2 1-15,0-2 0 16,-2-2-1-16,0-1 1 15,-4-4 0-15,2-3 1 16,-2-6-1-16,-5-6 0 16,0 0 0-16,2 0 0 0,5-6 2 15,3-16 7-15,-2-8-5 16,2-2-1-16,-3 6-3 16,-3 2 1-16,-4 10 0 15,-2 4 0-15,3 8-1 16,-3 2-2-16,2 0-8 15,5 9-2-15,4 18 6 16,6 4 2-16,4 1 4 16,-1-1 2-16,3-4-2 15,-6-10 0-15,1-4-22 16,-3-13-32-16,1 0-7 16,2-32-23-16,-7-12-159 15,-6-5-308-15</inkml:trace>
  <inkml:trace contextRef="#ctx0" brushRef="#br0" timeOffset="38977.57">1058 1777 622 0,'0'0'88'0,"0"0"-66"16,0 0 55-16,0 0-13 15,0 0-1-15,0 0 3 16,32 74-20-16,-15-70-9 0,1-4-6 15,0 0-7 1,-3 0 5-16,-1-15-2 0,-5-2-13 16,-5 0-7-1,-4 2-3-15,0 2-4 0,0 3-12 16,0 6-26-16,0 4-60 16,0 0-63-16,0 0-188 15</inkml:trace>
  <inkml:trace contextRef="#ctx0" brushRef="#br0" timeOffset="39233.98">1484 1690 755 0,'0'0'145'16,"0"0"-52"-16,0 0 43 0,0 0-81 15,0 0-33-15,0 0-18 16,-18 27-2-16,30 12 21 15,5 10-6-15,-1 9 0 16,-3 2-4-16,-1 0-7 16,-4-6-4-16,1-14-2 15,0-4-1-15,-2-11-14 16,0-11-31-16,-3-7-52 16,-4-7-100-16,0 0-50 15,0-16-272-15</inkml:trace>
  <inkml:trace contextRef="#ctx0" brushRef="#br0" timeOffset="39486.43">1444 1981 538 0,'0'0'149'0,"0"0"-40"15,0 0 10-15,0 0-43 16,0 0-22-16,0 0-23 16,34-46-14-16,3 29 6 15,5 2-13-15,1 3 8 16,-5 2 1-16,-9 3-19 15,-9 7 2-15,-7 0 3 16,-6 5-5-16,-1 14-6 16,-6 6 6-16,3 3 6 15,-3-3-4-15,3-2-2 16,-1-5-2-16,2-6-24 0,-2-7-37 16,2-5-31-1,1 0-64-15,1-11-129 0</inkml:trace>
  <inkml:trace contextRef="#ctx0" brushRef="#br0" timeOffset="39751.85">1656 1719 682 0,'0'0'110'0,"0"0"-85"16,0 0 41-16,0 0-8 15,0 0-17-15,0 0-18 16,-3 36 2-16,19-36 16 0,2 0 7 16,2-9-14-16,-2-8-17 15,-7 0-12-15,-7 3-2 16,-4 1 4-16,0 8-7 16,-2 3-19-16,-13 2-51 15,-1 0-54-15,1 16-148 16,5 4-399-16</inkml:trace>
  <inkml:trace contextRef="#ctx0" brushRef="#br0" timeOffset="40568.37">2045 1814 741 0,'0'0'93'0,"0"0"-11"0,0 0 4 15,0 0-1-15,0 0-19 16,0 0-19-16,-37-23-27 16,28 24-15-16,-3 21-5 15,2 9 0-15,5 3 0 16,3 8 0-16,2 0 1 16,0 4-1-16,9-2 0 15,13-10 0-15,7-2-4 16,7-16 2-16,4-12 2 15,9-4-1-15,3-21-2 16,0-17-3-16,-2-8 4 16,-8 5-1-16,-15 3 3 0,-11 6 0 15,-16 5 5-15,0 10-1 16,-7 7-3-16,-17 10 4 16,-8 0-5-16,-1 8-3 15,0 16 3-15,6 5-1 16,6-3-3-16,9 3 0 15,6-1 3-15,6-7 1 16,0 0-3-16,0-7-1 16,14-8 0-16,1-1 3 15,6-5 1-15,1-9 0 16,3-16 2-16,2-7 5 16,-1-1-3-16,-6 5 0 15,-4 0-4-15,-7 6 2 0,-5 5 3 16,-4 8-3-16,0 4 5 15,0 5-7-15,0 0-3 16,0 5-3-16,0 16-3 16,0 4 6-16,0 1-1 15,16-2-2-15,6-2-1 16,0-4 7-16,7-8-1 16,-2-10-1-16,2 0 2 15,5-12 0-15,-1-18 3 16,2-7-1-16,1-4-1 15,-5 1-1-15,-6-4 2 16,-11 0 1-16,-12-7-1 0,-2 0 1 16,0 5-3-16,-14 9 0 15,3 19 5-15,5 15-3 16,0 3 12-16,4 0-14 16,-4 21-3-16,4 21-1 15,2 11 4-15,0 8-6 16,10 7 6-16,13 1 0 15,2-8 2-15,4-3-3 16,-3-14 1-16,6-13-38 16,3-13-126-16,1-16-18 15,9-2-342-15</inkml:trace>
  <inkml:trace contextRef="#ctx0" brushRef="#br0" timeOffset="40911.1">3671 1872 726 0,'0'0'63'0,"0"0"13"16,0 0 13-16,0 0 23 16,0 0-47-16,0 0-36 0,0-17-19 15,0 55-8-15,0 24 29 16,0 17-3-16,0 10-6 16,13 5 2-16,1-6-11 15,-6-16-10-15,-1-9-3 16,0-19-4-16,-2-15-39 15,-1-17-85-15,0-12 26 16,3-12-41-16,-1-25-287 16</inkml:trace>
  <inkml:trace contextRef="#ctx0" brushRef="#br0" timeOffset="41165.58">3629 1845 848 0,'0'0'67'0,"0"0"-56"16,0 0 10-16,0 0 4 16,0 0 5-16,136-44 5 15,-89 44-10-15,-3 0-5 16,-6 12-12-16,-12 6 0 16,-9 3 6-16,-13 6-7 15,-4 1-3-15,-14 2 6 16,-24 0 6-16,-8-4-5 15,-1-8-11-15,7-8-31 16,11-10-81-16,13 0-17 0,16-14-247 16</inkml:trace>
  <inkml:trace contextRef="#ctx0" brushRef="#br0" timeOffset="41834.87">4215 1766 729 0,'0'0'73'16,"0"0"0"-16,0 0 1 15,0 0 6-15,-40-107 0 16,26 98-42-16,1 7-11 16,-5 2-16-16,0 2-6 0,-4 22-4 15,2 7-1 1,2 4 3-16,7 0-1 0,7 0-2 15,4-5 3-15,0-3-3 16,2-5-4-16,16-10 4 16,1-10 1-16,10-2 13 15,0-7-8-15,5-22 17 16,-1-3-12-16,-2-2-9 16,-4 1 3-16,-9-1-1 15,-3 5-1-15,-7-3 0 16,-6 7 0-16,-2 11-2 15,0 7 2-15,0 7-3 16,0 0-6-16,0 9-6 16,0 14 7-16,0 8 1 0,2 3 0 15,15-3 1-15,6-4 3 16,2-7 6-16,-3-8-5 16,2-5-1-16,3-7 0 15,0-2 4-15,6-25 0 16,0-9-1-16,-1-3 0 15,-1-4-3-15,-11 3 0 16,-4 0 2-16,-11-2 0 16,-5-2 0-16,0 3 0 15,-12 12-2-15,-1 10 1 16,6 14-1-16,-2 5-3 16,0 13 0-16,5 25-3 15,0 13 1-15,4 7 5 0,0 2 0 16,15-4-6-1,3-3 6-15,4-14 0 0,0-8-7 16,3-16-25-16,-1-8 4 16,3-7-36-16,0-7-26 15,2-20 11-15,0-11-104 16,-4-6 29-16,-8-7-405 16</inkml:trace>
  <inkml:trace contextRef="#ctx0" brushRef="#br0" timeOffset="42184.6">4830 1349 473 0,'0'0'151'0,"0"0"31"16,0 0-49-16,0 0-62 0,0 0-29 16,0 0-27-16,-40 53 40 15,40 5-3-15,0 8-20 16,7 0-3-16,6-6-4 16,-2-6-4-16,0-14-13 15,-4-11-4-15,0-13-3 16,0-11-1-16,-3-5 5 15,2 0-2-15,8-5 11 16,6-22 2-16,2-8-16 16,3-6 0-16,-5 5-10 15,-5 8 0-15,-4 12-2 16,-3 16-14-16,-4 0-3 16,0 12 1-16,3 22 21 15,-1 4 7-15,0 3 6 16,2-4-3-16,-1-5-3 0,-1-8-6 15,-2-8 6-15,-1-7-43 16,-3-8-32-16,0-1-8 16,-11 0-38-16,-16-12-208 15</inkml:trace>
  <inkml:trace contextRef="#ctx0" brushRef="#br0" timeOffset="42374.92">4360 1516 686 0,'0'0'254'16,"0"0"-189"-16,0 0-6 0,0 0-9 15,0 0-19-15,156-8-1 16,-76 8-21-16,-6 0-8 16,-14 0-1-16,-18 0-11 15,-13 0-84-15,-13 0-91 16,-12 1-196-16</inkml:trace>
  <inkml:trace contextRef="#ctx0" brushRef="#br0" timeOffset="44884.65">6774 1601 555 0,'0'0'58'16,"0"0"53"-16,0 0-2 15,0 0-23-15,0 0-14 16,0 0 4-16,0-15-14 16,0 15-27-16,-7 6-24 15,-9 24-4-15,3 10 0 16,7 6 0-16,6 2 0 16,0-3-6-16,4-6 6 15,13-8-6-15,8-13-1 0,2-6 0 16,6-12 1-16,10 0 11 15,1-10 6-15,8-21-6 16,-6-3-9-16,-3-3 0 16,-12 0-1-16,-11 2-2 15,-11-2 4-15,-9 7-1 16,0 4-3-16,0 6-1 16,-18 10-10-16,-4 8-2 15,2 2-3-15,2 0 4 16,3 0-3-16,5 12 7 15,4-3 2-15,6 5-4 16,0 1-4-16,0-3 10 0,8 0-5 16,15-2 9-16,2-1 2 15,-3 2-1-15,0 1-1 16,-4 0 3-16,0 6-3 16,-5 0 1-16,-4 4-1 15,-2-2 6-15,-2-2-4 16,1-3-2-16,-2-6 0 15,1-2 0-15,-3-5 1 16,0-2-1-16,3 0 1 16,4 0 1-16,2-12 19 15,5-12-9-15,-1-2-9 16,-1-3 0-16,-8 0-1 16,3 2 2-16,-5 3-3 15,-4 8 0-15,0 6 1 16,0 8-4-16,0 2 0 0,0 0-8 15,0 12-3-15,2 11 8 16,8 4 5-16,3 1 0 16,5-2 0-16,2-5 0 15,0-3 1-15,0-10 0 16,-2-5 0-16,2-3 2 16,5 0 4-16,2-18 10 15,-4-7-7-15,0-5-7 16,-7-5 4-16,-5-2-3 15,-7-4 1-15,-4-8 6 0,0-4-11 16,0-8 2 0,-11-1-1-16,-5 4-1 0,3 7 0 15,-1 10-1-15,6 17 2 16,3 12-2-16,3 10 0 16,-2 2-5-16,2 14-14 15,-6 24 18-15,8 16 1 16,0 8 2-16,0 6 1 15,14 7-1-15,1 1-1 16,6-6 0-16,-7-6 1 16,-6-10-1-16,1-9 0 15,-3-15-1-15,4-11 1 16,-6-10 0-16,5-9 0 16,-5 0 0-16,10-4 1 15,1-18 4-15,1-9-5 0,2-1-3 16,-4-1 0-16,-4 3-3 15,-3 9-9-15,-3 9 12 16,-1 10-10-16,-3 2 5 16,7 4-18-16,-1 17 7 15,3 2 19-15,5-1 2 16,-1-4-2-16,3-1-1 16,-3-9-18-16,5-5-30 15,-3-3-22-15,3 0-17 16,-3-11-60-16,-3-11-70 15</inkml:trace>
  <inkml:trace contextRef="#ctx0" brushRef="#br0" timeOffset="45110.05">7802 1485 12 0,'0'0'674'15,"0"0"-606"-15,0 0-24 16,0 0 40-16,0 0-14 15,0 0-27-15,-23 72-9 16,23-55-6-16,4-7-5 16,6-4-1-16,-1-2-17 15,-1-4-1-15,0 0-4 16,0 0-47-16,-3-8 31 0,-3-9-65 16,-2-2-57-16,-7-1-63 15,-22 1-254 1</inkml:trace>
  <inkml:trace contextRef="#ctx0" brushRef="#br0" timeOffset="45306.42">7258 1480 577 0,'0'0'301'16,"0"0"-262"-16,0 0-8 15,0 0 23-15,0 0-15 16,118-10-16-16,-58-2-17 15,-4 0-6-15,-10 1 0 16,-15 3-42-16,-8 0-36 16,-19 1-67-16,-4 0-74 0,-8 2-312 15</inkml:trace>
  <inkml:trace contextRef="#ctx0" brushRef="#br0" timeOffset="45468.71">7168 1368 803 0,'0'0'58'16,"0"0"20"-16,0 0-27 15,0 0-51-15,0 0-6 16,0 0-109-16,50-3-36 16,-15 19-152-16</inkml:trace>
  <inkml:trace contextRef="#ctx0" brushRef="#br0" timeOffset="46369.23">7978 1562 754 0,'0'0'77'0,"0"0"-3"16,0 0 6-16,0 0 7 15,0 0-16-15,0 0-28 16,-45-19-22-16,30 19-6 16,1 9-15-16,-1 13-1 15,1 5 0-15,7 8-2 16,7 0 1-16,0-4 1 15,0-2 1-15,25-9-3 16,6-7 1-16,7-4-17 16,7-9 3-16,1 0-6 15,4-5 4-15,-8-15-9 16,-4-2 8-16,-14 2 14 16,-8-1 5-16,-12 0 2 15,-4 5 3-15,0 0 9 16,-15 6-12-16,-3 6 8 0,-7 4-8 15,3 0-2-15,0 12 0 16,4 12 3-16,7 0-3 16,7 3-3-16,4-8 2 15,0-3-4-15,0-4 5 16,11-8 1-16,4-4-1 16,5 0 9-16,5-1 16 15,2-21-11-15,-3-3-10 16,-2-1-2-16,-6 3 1 15,-7 3 2-15,-3 5-4 16,-6 4 3-16,0 8-4 16,0 3 0-16,0 0-6 0,0 0-17 15,0 17 7-15,0 8 16 16,8 5-2-16,-2-6 2 16,5-4 2-16,1-3-2 15,3-9 0-15,5-8 0 16,-3 0 0-16,10-3 15 15,2-21-2-15,0-4-8 16,-2-4 2-16,-9-2-4 16,-5 0 16-16,-2-7-1 15,-9-3-3-15,-2-9-7 16,0-3-7-16,0 3 3 16,0 14-3-16,-4 14 5 15,0 17 4-15,-3 8-10 0,1 4-3 16,-4 32-9-16,4 18 10 15,6 13 2-15,0 6 0 16,0 6 1-16,0-7 2 16,8-8-3-16,13-10 0 15,-5-11 0-15,-1-14-2 16,-3-10 1-16,-6-11-23 16,-6-6-65-16,0-2-24 15,-20 0-61-15,-30 0-638 16</inkml:trace>
  <inkml:trace contextRef="#ctx0" brushRef="#br0" timeOffset="46900.38">7264 2368 737 0,'0'0'103'0,"0"0"-51"15,0 0 36-15,0 0 10 16,0 0-37-16,0 0-16 16,4-72-17-16,-4 60 0 0,0-2-14 15,-6 3-7 1,-11 1-6-16,-10 8-1 0,-4 2-9 15,-8 2 6-15,1 22 3 16,3 8-2-16,6 3-3 16,8 1 2-16,17-6 1 15,4-6-4-15,0-4 5 16,12-6 0-16,9-4 1 16,11-10 2-16,2 0 2 15,6-10 1-15,-3-14 2 16,3-4-3-16,-3 0 1 15,-8 2 0-15,-8 2 1 16,-7 6-3-16,-7 7 4 16,-7 6-5-16,0 5-2 0,0 0-2 15,0 5-9-15,0 14-1 16,0 8 12-16,2 2-1 16,9-5 0-16,0-2-10 15,7-6-23-15,2-6-41 16,5-10-25-16,6 0 7 15,0-2-92-15,0-20-157 16</inkml:trace>
  <inkml:trace contextRef="#ctx0" brushRef="#br0" timeOffset="48583.54">7659 2217 816 0,'0'0'102'0,"0"0"-5"0,0 0 17 16,0 0-36-16,0 0-47 15,0 0-10-15,-63-26-14 16,50 47-3-16,-3 6-4 16,3 7 4-16,5 0-1 15,2 3-6-15,6-5 7 16,0-6-8-16,14-7 0 16,11-8 1-16,4-8 2 15,4-3 1-15,9-3-2 16,6-23-2-16,-4-4-4 15,-7-4 3-15,0-6 0 16,-18-1 2-16,-3-5 2 0,-7-12-2 16,-9-2 1-16,0 0-1 15,-2 11 1-15,-9 16 2 16,-1 15 0-16,6 13-7 16,-1 5 5-16,3 0-3 15,-6 15-1-15,8 21 5 16,0 15 0-16,2 12 1 15,0 2 0-15,0-5 1 16,12-6 0-16,-1-8 0 16,-3-5-1-16,6-12 2 15,-1-12-2-15,-4-5 6 16,-2-9-6-16,-5-3 0 16,7 0-2-16,2-3 2 15,3-20 0-15,3-5-5 16,1-4 1-16,-5-1-10 0,1 8-12 15,-3 6 2-15,-7 12 5 16,-2 5-2-16,4 2-9 16,-4 0 4-16,0 14 19 15,0 8 6-15,5 2 1 16,-1 0 2-16,10-2 2 16,-3-4 0-16,-1-5 23 15,-1-6-23-15,-3-5 5 16,4-2 12-16,1 0 6 15,5-9-1-15,2-10-19 16,-2 0-4-16,-1-2 0 16,-3 1-3-16,-10 3 0 15,5 6-1-15,-7 5-2 0,-2 3 3 16,0 3-8-16,0 0-6 16,0 11-17-16,0 12 30 15,2 6 1-15,6 3 0 16,0-2 0-16,5-4 8 15,1-6-1-15,-5-8 0 16,3-6 3-16,-6-6 4 16,3 0-3-16,7 0 9 15,-1-10-2-15,1-10-16 16,-3 0 3-16,-2-6 3 16,-4-4-6-16,-7 0-2 15,0 2 0-15,0 8-16 0,0 6 2 16,0 9 6-16,0 3-22 15,-2 2 3-15,2 0-4 16,0 0 1-16,0 0 12 16,0 0 4-16,0 9 3 15,13-2 5-15,7-2-2 16,7-3 8-16,-1 0 1 16,-3-2-1-16,-3 0 2 15,-7 0-5-15,-3 0 8 16,-4 0-5-16,-6 7 3 15,0 9 2-15,0-2 3 16,0 9 9-16,0-2-9 0,2 0 2 16,0-3-7-16,7-4 5 15,-5-6-6-15,8-4 3 16,-1-4 3-16,5 0 12 16,1 0 5-16,6-14-7 15,-1-6-7-15,-2-4 1 16,0-4 8-16,-5-9-14 15,-1-9-5-15,-5-10 4 16,-5-17-5-16,-4-8-3 16,0 1 1-16,0 7 2 15,-11 24 1-15,7 21-1 16,0 11 2-16,-1 16-2 16,5 1-9-16,-3 12 8 0,-1 26-4 15,4 14 5-15,0 16 1 16,0 7 2-16,7 9 2 15,11-2-4-15,-2-9 3 16,1-7-4-16,1-15-1 16,-3-11 1-16,8-15-2 15,-7-6 2-15,1-12-1 16,-1-7-2-16,11 0 2 16,-1-14-2-16,3-5-2 15,-6 1 3-15,-3 0 2 16,-7 3-3-16,-1 6 1 15,-6 3 2-15,-4 6-3 0,3 0-3 16,-3 0-8 0,4 0-10-16,2 2 24 0,0 6 0 15,1-3 4-15,3 0-4 16,-4-5 1-16,10 0-1 16,0 0 2-16,2-10 2 15,7-5 2-15,1 2-6 16,4 0 3-16,-6 1-3 15,-5 5 2-15,-13-1 11 16,-6 8 17-16,-2-2-4 16,0 2-15-16,0 0-10 15,0 4 0-15,-4 24-2 16,-13 12 2-16,-6 18 5 16,3 6-6-16,5 5-6 15,-6-3-9-15,13-10 15 0,1-11-1 16,0-10-3-16,0-13-11 15,5-10 7-15,-2-10 3 16,2-2-1-16,-5 0-20 16,-7-22-46-16,-1-10-43 15,-5-9 8-15,-9-5-129 16,-2-9-351-16</inkml:trace>
  <inkml:trace contextRef="#ctx0" brushRef="#br0" timeOffset="48824.96">8591 2034 525 0,'0'0'231'0,"0"0"-202"15,0 0 52-15,0 0 3 16,0 0-38-16,138-5 5 15,-98 3-24-15,-9-2-19 16,-4-5-3-16,-7 4-5 16,-11-2-19-16,-2-2-47 15,-7 4-24-15,0-4-165 16,-21 3-359-16</inkml:trace>
  <inkml:trace contextRef="#ctx0" brushRef="#br0" timeOffset="49084.48">8410 1976 671 0,'0'0'186'16,"0"0"-165"-16,0 0 61 16,0 0 43-16,0 0-41 15,0 0-41-15,-18 104-21 16,18-101-14-16,0-1-2 15,0-2-1-15,0 0-4 16,0 0-1-16,0 0 0 16,0 0-7-16,0-10-34 0,-9-5-63 15,-8 8-41-15,-10 3-76 16,-6 4-134-16</inkml:trace>
  <inkml:trace contextRef="#ctx0" brushRef="#br0" timeOffset="49248.78">8107 2065 629 0,'0'0'126'16,"0"0"-87"-16,0 0 18 15,0 0 19-15,0 0-9 16,0 0-35-16,-15 42-21 16,12-38-11-16,3-2 0 0,0 0-21 15,-9 1-50-15,-8-3-99 16,-12 0-280-16</inkml:trace>
  <inkml:trace contextRef="#ctx0" brushRef="#br0" timeOffset="49400.03">7639 2138 869 0,'0'0'90'16,"0"0"-83"-16,0 0 48 15,0 0 18-15,0 0-56 16,0 0-17-16,196-41-51 15,-109 25-127-15,-12 4-313 16</inkml:trace>
  <inkml:trace contextRef="#ctx0" brushRef="#br0" timeOffset="52168.05">10067 1435 446 0,'0'0'121'16,"0"0"-30"-16,0 0 30 0,0 0-35 15,0 0-9-15,0 0-12 16,4-72 28-16,-4 72-18 15,0 0-30-15,-4 0-19 16,-12 25-20-16,1 10-4 16,1 14 1-16,7 0-6 15,7 4 5-15,0-7-2 16,15-7 0-16,10-6-3 16,6-15 0-16,5-8 0 15,2-10 0-15,13 0 3 16,3-15 0-16,-3-16-1 15,-7-5 1-15,-3-1-3 16,-14-4-1-16,-12 1-1 0,-13 4 0 16,-2 5 5-16,0 9-10 15,-17 12 3-15,-10 10-10 16,-2 0-10-16,0 0 7 16,9 17 7-16,7-4-13 15,11-1 3-15,2-1-12 16,0-4 25-16,8-3 4 15,13 0 6-15,0-1 1 16,2-1 1-16,-1 1 1 16,3 2-3-16,-8 1 4 15,4 2-3-15,-8 2 2 16,-5 6-2-16,4-1 4 0,-3 6-4 16,-3-1-1-16,2 0-1 15,0-4 1-15,1-2 2 16,-3-6-2-16,8-5 0 15,1-3 1-15,6 0 2 16,6 0-3-16,2-21 0 16,2-1-1-16,0-4 2 15,-6-2 1-15,-4 1 2 16,-7 0-1-16,-12 0 1 16,-2 6 1-16,0 2-1 15,0 8-2-15,-13 11-2 16,-7 0 0-16,-7 0-1 15,0 16 1-15,10 5-2 16,-1 6 2-16,11-1 0 16,5-3-3-16,2 0 3 0,0-5 3 15,0-8-3-15,9-3 6 16,-1-7 8-16,13 0 18 16,-4-3 7-16,1-17-16 15,7-3-14-15,-8 0-4 16,-3 2-5-16,-3 4 3 15,-7 4-3-15,-4 8 2 16,0 1-1-16,0 4-1 16,0 0-4-16,0 0-17 15,0 17 3-15,0 8 16 16,0 0 2-16,0-2-1 16,12-5 1-16,5-6 1 0,-1-6-1 15,5-6 0-15,0 0 1 16,6-8 6-16,2-16 5 15,-2-3-7-15,-2-3-5 16,-6 1 4-16,-7-2-4 16,-8 3 1-16,-4 5-2 15,0 6-3-15,-2 4-1 16,-14 10-8-16,1 3-4 16,1 0 1-16,3 6-17 15,9 11 3-15,2 0 1 16,0 1 5-16,7 0 13 15,17 1 11-15,5-2 3 16,5-2-2-16,-5 1 23 0,-5-3-3 16,-6-2-21-16,-9 0 1 15,-2-2-1-15,-7 1 0 16,0 0 0-16,-7-1 2 16,-13-2-1-16,-3-5-1 15,6-2-2-15,1 0 1 16,5 0-2-16,9-10 3 15,2-8 4-15,0-2-4 16,11-8-7-16,20-1 7 16,2 0 3-16,10-6-1 15,-1 2-1-15,-2-6 1 16,-9 0 0-16,-4 2-2 0,-11-1 7 16,-14-3 4-1,-2 4-9-15,0 4 4 0,-8 8-4 16,-15 11-2-16,-4 7 0 15,3 7-1-15,1 0-1 16,4 21-7-16,7 11 9 16,5 5 0-16,7 8 4 15,0 1 10-15,14 0 0 16,8-4 4-16,-2-6 8 16,5-5-20-16,-8-14 14 15,-1-7-8-15,5-7-3 16,-4-3 5-16,3 0 12 15,7-21-14-15,0-2-5 0,-3 0-6 16,-8 5-1 0,-10 8 0-16,1 6 0 0,-7 4-1 15,2 0-7-15,1 0-12 16,4 13-2-16,1 9 22 16,13 1 8-16,0 0-8 15,18-3 0-15,-6-8-4 16,5-7 3-16,-11-5 1 15,-5 0-16-15,-2 0-40 16,-6-3-54-16,-8-8-4 16,-6 3-168-16</inkml:trace>
  <inkml:trace contextRef="#ctx0" brushRef="#br0" timeOffset="53570.46">10254 2404 764 0,'0'0'92'16,"0"0"-79"-16,0 0 53 0,0 0 13 16,0 0 4-16,0 0-22 15,129-73-29-15,-96 47-7 16,5-9-5-16,-9-8-5 16,-9 1 0-16,-1-8-8 15,-15-2-2-15,-4-4-5 16,0 0 0-16,-18 12-4 15,-7 10 2-15,8 13-7 16,3 20 3-16,-1 1-23 16,1 20 21-16,-1 21 4 15,6 15 2-15,9 2 2 16,0 9 0-16,0-7 0 0,15-3 7 16,3-14-12-1,6-9 10-15,-1-10-5 0,-3-7 2 16,-3-11-2-16,4-6 8 15,1 0-1-15,3-6 10 16,-1-16-12-16,-2-2 0 16,-6-2-3-16,-3-3-2 15,-1 9-1-15,-8 5 0 16,-4 9 0-16,0 6-1 16,0 0-13-16,0 0-6 15,0 14-2-15,0 8 23 16,0 4 0-16,0-1 0 15,7-1-2-15,-1-1 2 0,5-9 2 16,-1-5-2 0,-4-2 0-16,3-7 0 0,-3 0 1 15,10 0 2-15,5-14 7 16,-2-6-10-16,-1 0 1 16,3 0-1-16,-13 0-7 15,1 3 5-15,-7 4-6 16,-2 5-3-16,0 8 4 15,0 0-9-15,0 0-43 16,0 11 45-16,0 8 14 16,0 1 1-16,0-1 0 15,0-2 4-15,2-7 4 16,6-2 10-16,-4-6-7 16,0-2-1-16,7 0 5 0,5 0 16 15,4-16-19-15,2-5-9 16,3 2-3-16,-8-1 1 15,-1 1-4-15,-3 8-7 16,-10 3 4-16,4 5-8 16,-5 3-20-16,-2 0-7 15,0 4-2-15,0 17 31 16,0-2 11-16,2 2-2 16,0-3 4-16,5-4 3 15,-1-2 9-15,4-6 5 16,-6-2 7-16,5-4 6 15,-3 0-10-15,8 0 0 16,1-8-5-16,8-8-12 0,-7-1-3 16,1 1-2-16,-5 0-1 15,-1 0 1-15,-5 3-7 16,1 3-2-16,-5 7-10 16,-2 3 5-16,0 0-7 15,0 0-14-15,0 15 22 16,0 5 13-16,2-1 2 15,3 1 3-15,4-3 2 16,-3-3 2-16,6-6 5 16,-1-1 3-16,2-7 1 15,3 0 9-15,1-3-2 16,12-17-12-16,-2-3-4 0,-2-4-7 16,-3-2 3-16,1-5 2 15,-6-5-5-15,-6-14 0 16,-6-15 0-16,-5-8-2 15,0-7-3-15,-9 11 2 16,-11 16-11-16,4 19 12 16,3 16-7-16,9 17 1 15,-6 4 0-15,2 25-4 16,1 19 5-16,7 16 1 16,0 14 3-16,7 8 1 15,13 0 1-15,4-2-1 16,-4-13 1-16,5-16 1 15,0-15-2-15,-4-12 0 16,-5-11-4-16,-3-13-13 16,1 0-58-16,-3-6-7 0,1-20-29 15,-8-6-210-15,-4-4-293 16</inkml:trace>
  <inkml:trace contextRef="#ctx0" brushRef="#br0" timeOffset="53773.83">11295 2053 689 0,'0'0'90'16,"0"0"-29"-16,0 0-3 15,0 0 11-15,0 0 5 0,122 0-20 16,-68 0-27 0,-8-4-7-16,-3-8-18 0,-14-2 6 15,-9 4-8-15,-13-4-9 16,-7 3-45-16,-2-1-45 15,-37-1-126-15,-5 3-311 16</inkml:trace>
  <inkml:trace contextRef="#ctx0" brushRef="#br0" timeOffset="53983.15">11058 1903 67 0,'0'0'768'15,"0"0"-747"-15,0 0 58 16,0 0 25-16,0 0-14 0,0 0-55 16,18 106-17-16,-7-98-17 15,-9-4 0-15,-2-4 2 16,0 0-3-16,0 0-27 16,0-12-60-16,0-4-83 15,-21-1-147-15</inkml:trace>
  <inkml:trace contextRef="#ctx0" brushRef="#br0" timeOffset="54201.59">10798 1913 730 0,'0'0'131'16,"0"0"-110"-16,0 0 37 0,0 0 37 16,0 0-23-1,0 0-26-15,4 42-25 0,7-42-6 16,1 0 4-16,1 0 1 15,3-6-5-15,-8-8-1 16,3 0-14-16,-4 3 0 16,-7 4-14-16,0 0-29 15,0 7-61-15,0 0-86 16,-7 0-361-16</inkml:trace>
  <inkml:trace contextRef="#ctx0" brushRef="#br0" timeOffset="56603.23">12786 1115 560 0,'0'0'104'0,"0"0"5"16,0 0 26-16,0 0-40 0,0 0-18 16,0 0-18-16,-25-32-28 15,10 32-16-15,-3 0-9 16,-4 18-4-16,6 2-1 16,3 4 3-16,6 2-4 15,0-3 0-15,7 2 1 16,0-3-1-16,0-4 0 15,0 0 0-15,2-2 0 16,10-2 0-16,1-6 0 16,-2 0 0-16,-4-6 1 15,2 0 1-15,0-2-1 16,0 0 9-16,0 0-4 0,2 0 3 16,-3 0-7-1,-5-2-2-15,4-2 2 0,-5 2 5 16,0 0-4-16,-2 0-1 15,0 0-2-15,0 2-1 16,2 0 1-16,5-3-2 16,-3 3 2-16,-2 0 0 15,6-3 0-15,-4 1 0 16,-2 2 1-16,-2-2 1 16,0 2-1-16,0-2 4 15,0 2-5-15,2-3 1 16,3 1-1-16,-3-3 0 15,2-1-4-15,4 2 7 16,-2-4-6-16,3-1 4 16,-3 4-2-16,4-2 2 15,-4 0-1-15,-4 1 0 0,7 0 0 16,0 2-2-16,-2 1 2 16,0-2 0-16,-5 3 1 15,-2 0-1-15,2 0 0 16,-2 0-3-16,2 0 3 15,0 0 0-15,-2-2 7 16,0 2-6-16,0 0-1 16,0 0 0-16,0 0 2 15,0-1-1-15,0 3 0 16,0 0-1-16,0 0 0 16,0 0-1-16,0 0 1 0,0 0-2 15,0 0 2-15,0 3-2 16,-4 21-3-16,-7 10 2 15,4 4-1-15,2 6 4 16,5-1 1-16,0-7-1 16,0-6-1-16,14-11-2 15,-1-7 1-15,8-8 0 16,-2-4-2-16,8 0 4 16,4-7 4-16,2-16-2 15,0-2 2-15,-10-3-2 16,0-2 0-16,-19-1-1 15,-4 1 7-15,0-2-5 16,0-2-2-16,-17 6 0 0,-6 6-1 16,3 6-8-16,-7 9 4 15,-2 7-9-15,3 0-10 16,-1 0 20-16,9 7-3 16,3 7 4-16,3 0 1 15,8 0-3-15,4 2 0 16,0 3-2-16,0-7 1 15,18 5 3-15,11-7 2 16,9-3 1-16,4-6 0 16,3-1 0-16,1 0 3 15,-3-3 1-15,-1-14-1 16,-9-1-2-16,3 0 2 0,-16 1-3 16,-5 0 3-16,-9 2 3 15,-6 1-4-15,0 2 1 16,-8 3 0-16,-7 5-5 15,1 4 1-15,-1 0 0 16,1 0-5-16,8 0 0 16,1 9 3-16,5 7-2 15,0 1 0-15,0 3 1 16,23 1 3-16,2-2-1 16,-4-1 3-16,4 0-2 15,-9-4 0-15,-5 0 1 16,-7-4-1-16,-4 3 0 15,0-1-2-15,0-3 2 16,-2 3 2-16,-23-1-1 16,-4-4-2-16,2-2-21 0,6-5-25 15,7 0-15-15,12-7-4 16,2-13-62-16,0-6-50 16,18-6 35-16,13-4-174 15</inkml:trace>
  <inkml:trace contextRef="#ctx0" brushRef="#br0" timeOffset="56840.68">13515 993 518 0,'0'0'131'15,"0"0"36"-15,0 0-40 16,0 0-33-16,0 0-24 16,0 0-48-16,-9 12-14 0,7 29 5 15,2 8 8-15,0 2 1 16,0-3-1-16,11 1 0 15,-3-7-12-15,6-8-6 16,-3-6-2-16,-1-6-1 16,-4-8-5-16,1-6-6 15,-1-6-36-15,-4-2-81 16,8 0-26-16,-8-10-86 16,-2-10-423-16</inkml:trace>
  <inkml:trace contextRef="#ctx0" brushRef="#br0" timeOffset="57028">13388 1197 658 0,'0'0'167'15,"0"0"-130"-15,0 0 22 16,0 0-11-16,0 0-24 16,0 0 22-16,131-10-29 15,-84 8-13-15,-5 2-4 16,-3 0-21-16,-20 0-38 15,-7 4-42-15,-12 16-51 16,-12 9-46-16</inkml:trace>
  <inkml:trace contextRef="#ctx0" brushRef="#br0" timeOffset="58416.5">12755 2021 855 0,'0'0'64'15,"0"0"11"-15,0 0 29 16,0 0-27-16,0 0-43 15,0 0-16-15,91-128-4 16,-64 94-3-16,-2-2-6 16,-10 4-4-16,-8-1 1 0,-7 6 5 15,0 4-5-15,-5 7-4 16,-10 9-4-16,-6 7-14 16,6 0 18-16,-5 7-12 15,7 13-14-15,1 2 21 16,10 0 6-16,2 2-4 15,0-2 1-15,12-1 4 16,7-7 0-16,6-2 0 16,-7-5 1-16,4-3 2 15,-6 0-1-15,-3-1-1 0,-6-1 0 16,0 1-1 0,-5 2-1-16,0-1 0 0,0-1 1 15,0 4-1 1,-2 3 0-16,0 2 0 0,0 5 1 15,0 2 3-15,0 5-2 16,0 0-1-16,0 0 0 16,0-4 0-16,0-4 0 15,0-4 0-15,-2-4 1 16,-11 0-1-16,-5-6-3 16,0-2 1-16,3 0-3 15,-4 0-2-15,13-10 2 16,-3-4 3-16,9-3 2 15,0 0 0-15,0 2-2 16,9-2 0-16,18-4 2 0,8 0 1 16,5-4 1-16,5-7-1 15,-3 3 1-15,1 0-2 16,-12-2 1-16,-4-3-1 16,-12-1 0-16,-13 0 0 15,-2-2 2-15,0 3 5 16,-17 4-5-16,3 10-2 15,3 5 0-15,5 10-2 16,4 5 2-16,-6 0-6 16,4 5 6-16,-5 24 0 15,7 3 10-15,2 11-7 16,0 1-1-16,0 3 11 0,11 5-13 16,3 1 12-16,-3-4-1 15,-3-4-5-15,4-6-6 16,-1-12 0-16,-7-10 0 15,5-6 3-15,-4-8-3 16,2-3-5-16,3 0-4 16,11-14-3-16,-2-7 11 15,4-2-7-15,-5-3-5 16,-3 6 1-16,-5 11-7 16,-4 4-3-16,1 5-10 15,-1 0 5-15,6 2 15 16,-1 17 11-16,2-1 1 15,5 0 0-15,0-4 0 0,-1-6 2 16,6-4 0 0,-5-4 8-16,-3 0 7 0,-2-8 18 15,1-12-11-15,-3-1-13 16,-7-6 1-16,-4 3-5 16,0-5-4-16,-2 4-2 15,-22 3-1-15,0 1-14 16,-10 14-1-16,5 5-1 15,2 2 5-15,7 0-9 16,5 5 3-16,11 9 1 16,4 0-17-16,0-2 10 15,21-4 15-15,8-3 5 16,12-5 3-16,-8 0 0 16,7 0 3-16,-11-14 2 0,0-2-2 15,-2 2-3 1,-12 2 1-16,-3 5 6 0,-10 2 6 15,0 5 2-15,-2 0 13 16,0 0-8-16,0 12-9 16,0 22-2-16,0 16 18 15,-2 18-3-15,0 10-5 16,2 9-14-16,0-1 8 16,0-12-12-16,-2-12-1 15,-6-18 2-15,6-13-2 16,-2-16-18-16,2-9-14 15,-3-6-65-15,3 0-7 16,-2-10-56-16,-4-15-66 0,8-7-263 16</inkml:trace>
  <inkml:trace contextRef="#ctx0" brushRef="#br0" timeOffset="58647.92">13550 1859 686 0,'0'0'82'15,"0"0"5"-15,0 0-6 16,0 0-15-16,0 0-20 16,0 0-9-16,137-96-8 15,-104 96 1-15,-4 0-13 16,-6 0-14-16,-13 15-3 0,-5 8-1 16,-5 2 0-16,0 4 1 15,-23-1-10-15,-3-2 10 16,4-5-43-16,-1-2-81 15,6-12-52-15,5-7-175 16</inkml:trace>
  <inkml:trace contextRef="#ctx0" brushRef="#br0" timeOffset="59016.58">13760 1901 287 0,'0'0'336'16,"0"0"-294"-16,0 0 93 15,0 0-47-15,0 0-9 16,0 0-2-16,91 12-19 16,-68-12-21-16,-3-17-12 0,-7 0-11 15,3-3-7-15,-3-1-1 16,-11 2-5-16,3 2 3 16,-5-1-4-16,0 4-3 15,-7 2-7-15,-8 9-5 16,-12 3 1-16,7 0 5 15,-7 15-4-15,4 13 11 16,8 7 2-16,11 4 0 16,4 3 4-16,0 3 1 15,2-5 6-15,25-5 1 0,4-9 8 16,0-13-5-16,9-9-4 16,2-4-6-16,5-8 1 15,1-15-6-15,-13-6-67 16,-18 5-112-16,-7 4-367 15</inkml:trace>
  <inkml:trace contextRef="#ctx0" brushRef="#br0" timeOffset="60853.97">10 2927 679 0,'0'0'124'0,"0"0"-109"15,0 0 2-15,0 0 22 16,0 0-10-16,0 0-11 16,0 3-2-16,0 1-3 15,0 3 6-15,0 1 38 16,0 1-9-16,0-2-10 15,37 2-15-15,23-3-6 16,26-1 0-16,13-1-3 0,10-4-7 16,11 0-5-1,23 0-1-15,6 0 8 0,1-8-8 16,1-3-1-16,-9 3-4 16,-5-3 3-16,-2 6 1 15,-10 0 1-15,-5 5 2 16,-8 0-6-16,-4 0 6 15,-6 0-3-15,-4 0 1 16,-5 7 1-16,3-2-2 16,7-2-1-16,15-1 1 15,9-2-1-15,9 0 6 16,9 0-5-16,2 0 3 0,0 0-3 16,3-7 0-16,-3 4 1 15,-1-4 0-15,4 1-1 16,-1 1 3-16,13-4 0 15,4 0-2-15,6-3-2 16,9 1 3-16,2-1-4 16,4 3 2-16,6-2 0 15,0 5 3-15,-4 4-3 16,0 0 2-16,0 2-2 16,-6 0 4-16,2 0-7 15,-1 0 3-15,-7 0-3 16,4 0 3-16,4 0 0 15,1 0 3-15,-7 0-3 16,7 0 1-16,6 2-2 16,-7 4 1-16,-3 1-1 0,1-1-1 15,-11-1 2-15,-3 3 0 16,-6-1 2-16,0 0-2 16,-7 1 0-16,-3 1-3 15,3-2 3-15,0 1 3 16,3-4-3-16,-1 0 0 15,5 2 0-15,-5-3-2 16,1 1 1-16,-3-3 1 16,-5 1 0-16,-6 0 0 15,-3 1 0-15,-1-3 0 16,2 2 0-16,1-2 3 16,8 0-2-16,-5 0-2 15,-2-2 1-15,0-5-2 0,-3 2 4 16,1-1-1-16,-8-2-1 15,-13 4 0-15,-7-1 0 16,-7 1-1-16,-17 3 1 16,-2-3 4-16,1 4-3 15,-3 0-1-15,2-3 0 16,-2 3-4-16,-10 0 4 16,-6 0 0-16,-10 0 0 15,-10 0-3-15,-9 0 3 16,1 0 0-16,1 0 4 15,-1 0-4-15,-3 0 1 16,2 0-2-16,1 0 2 0,3 0-1 16,4-2 1-16,1-2 0 15,2-1 1-15,1 0 0 16,-5 3-1-16,-5 0 6 16,-3 1-2-16,-8-2-1 15,1 1-1-15,-3-2 4 16,0-2-4-16,0-2-2 15,0 2 3-15,7 1-1 16,-7-2 5-16,0 2-7 16,-8 2-1-16,-17 1-3 15,-1 2 3-15,-5 0 1 16,0 0-1-16,-15 0-26 0,-39 0-20 16,-33-2-133-16,-38-12-206 15</inkml:trace>
  <inkml:trace contextRef="#ctx0" brushRef="#br0" timeOffset="63499.81">22 1516 574 0,'0'0'49'16,"0"0"-23"-16,0 0 15 16,0 0 2-16,0 0 16 15,0 0-4-15,-12 0-8 16,12 0-17-16,0 0-7 16,0 0-14-16,10 0 5 15,19 0 6-15,9 0 3 16,6 0-9-16,7 0 2 15,9 0-1-15,9 0-1 16,10 0-7-16,8-8 3 16,11-3-1-16,6-1-2 0,12 3-1 15,2-2-2-15,1 2-4 16,-1-1-6-16,-4-5 4 16,-1 1 2-16,5 0 0 15,0-1 2-15,-4 3 1 16,-5-3-3-16,-2 5 1 15,-2-2-2-15,-4 4 3 16,-4 0 4-16,-1 0-6 16,-4 0 0-16,11 0 1 15,1-2 0-15,4-4-1 0,2 0-2 16,-7 0 2 0,2 0 0-16,-5 2 2 0,-5 2-7 15,-2 0 7-15,-11 3-4 16,-4 2 3-16,-7-4-1 15,-2 4 0-15,1-2 1 16,-1-1 0-16,6 5-1 16,3-3 3-16,1 0 2 15,0 2-4-15,6-2 0 16,2 0 1-16,9 4-2 16,-2-3 3-16,-1 2-1 15,-4-3-2-15,3-1 2 16,-1 2 5-16,3-1-6 15,1 1 1-15,4 2 4 16,-5 1-4-16,-1 0-1 0,1 0 2 16,-5-1-2-16,5 1-1 15,-1 0 1-15,-1 1-1 16,-1 1 7-16,0 0-5 16,9-2-2-16,6 2 0 15,0 0 4-15,6 0-4 16,-2-2 0-16,-2-3-3 15,0 4 2-15,-2-3 1 16,-3-3 4-16,4 1-4 16,-2 1 1-16,2-2-1 15,-2 3 1-15,-5 1-1 16,-2-1 0-16,-7-1 0 0,-2 2 0 16,-4-4 3-16,2 4-3 15,9-1 2-15,-7 1 1 16,7-2-3-16,-5 0-1 15,7 1-1-15,10-1 4 16,10 0-4-16,9 3 0 16,6-1 2-16,4 1 1 15,-2 2-1-15,-3 0 0 16,-9-2 0-16,-10 2 2 16,-6-5-1-16,-7 5-1 15,-4-2 0-15,-7-1-3 16,-8-2 2-16,-4 3 1 15,4-2 0-15,6 0-1 16,2 2 2-16,11-1 0 16,-2 3-1-16,-3-3-1 0,-4 1 1 15,-5 2 2-15,1 0-2 16,0 0 0-16,9 0 0 16,5 0 0-16,1 0 2 15,0 0 0-15,8 0-1 16,4 0-1-16,6 0-1 15,9 0 1-15,14 0 0 16,-3 2 19-16,-6 8-19 16,2 3 0-16,-7-3 0 15,-1-1 4-15,3 3-4 16,0-2 0-16,-2 0 0 16,8-1 7-16,-6 1-7 0,-4-1 2 15,-7-1-1-15,-12 1-1 16,-8-4-3-16,-7 2 1 15,4-1 2-15,-11-1 0 16,-12-1 2-16,-16-1-2 16,-18-3 2-16,-22 2-2 15,-9-2 1-15,-5 0 3 16,-4 0-4-16,0 0-2 16,2 0 2-16,3 0 0 15,1 0 2-15,10 0 0 16,11 0-2-16,2 0 0 15,4-2 0-15,9-3-1 16,6 3 1-16,0 1 1 0,-1 1-1 16,1 0 0-16,-4 0-6 15,-9 0 6-15,-8 0 0 16,-2 0 4-16,-17 0-4 16,2 0-2-16,-8 0-4 15,-2 0 6-15,0 0 5 16,0 0-4-16,0 0-1 15,0 0-3-15,0 0-4 16,0 0 4-16,0 0 2 16,2 0-10-16,-2 0 7 15,5 0-4-15,-1 0-24 16,-2 0-22-16,0 0-5 0,7 1 27 16,-7 3-12-1,8 1-9-15,-4-3 17 0,-4 0 15 16,3-1-13-16,-3-1 17 15,-2 0-3-15,0 0-2 16,2 0 0-16,-2 0 7 16,0 0 15-16,0 0 2 15,0 0 27-15,0 0 9 16,0 0-2-16,0 0 7 16,0 0-16-16,0 0 1 15,0 0 4-15,0 0-11 16,0 0 14-16,0 0 2 15,0 0 0-15,0 0-7 16,0 0-3-16,0 0-17 16,2 0-3-16,-2 0 2 0,0 0-5 15,0 0 3-15,0 0 4 16,0 0-6-16,0 0 6 16,0 0-5-16,0 0 7 15,0 0-3-15,0 0-2 16,0 0 7-16,0 0-10 15,0 0 5-15,0 0 5 16,0 0-10-16,0 0 8 16,0 0-12-16,0 0-1 15,0 0 5-15,0 0-6 16,0 0 1-16,0 0-23 16,0 0-31-16,0 9-54 0,-17 9-31 15,-33-4-85-15,-16-7-401 16</inkml:trace>
  <inkml:trace contextRef="#ctx0" brushRef="#br0" timeOffset="64632.74">3314 1349 374 0,'0'0'48'16,"0"0"-5"-16,0 0 45 15,0 0-13-15,0 0 35 16,0 0-39-16,-9-51-29 16,9 51 5-16,0 0-6 0,-2 0-11 15,2 0-3-15,-2 0-11 16,0 0-6-16,2 7-8 15,0 19 13-15,0 14 42 16,0 10-20-16,0 13-3 16,4 10-6-16,7 6-12 15,5 9 2-15,-1 12-5 16,1 8-2-16,4 9 1 16,0-2 2-16,3-13-6 15,-1-14-1-15,0-14 1 16,0-12 1-16,-3-6-2 15,-2-7-3-15,-3-5-3 16,-3-6 3-16,-1-2-1 0,0-6-1 16,-4-4-2-16,-1-6 0 15,-1-6 4-15,0-7-4 16,-1-2 0-16,-3-5 1 16,2 0 0-16,-2 0 5 15,0 0-1-15,0 0 1 16,0 0-4-16,0-2-2 15,0-12-7-15,0-1-8 16,0 2-1-16,0-3 10 16,0-1-14-16,0 2 5 15,-5 1-6-15,-1-1 3 16,-1 3-1-16,-1 3-1 16,-2-1-36-16,-1 4-9 15,3 0-23-15,-4 1-32 0,-1 2-74 16,-1-4-89-16</inkml:trace>
  <inkml:trace contextRef="#ctx0" brushRef="#br0" timeOffset="65832.89">5584 1209 144 0,'0'0'520'0,"0"0"-496"16,0 0-20-16,0 0 12 16,0 0 37-16,0 0 26 15,0 43-21-15,0-11 1 16,0 3-19-16,0 9-8 15,0 9 14-15,0 7 0 16,2 7-13-16,0 10-14 16,0 8 2-16,2 8-4 15,6 14-1-15,1 2-6 16,0 4 3-16,0-5-7 0,0-7 3 16,-4-5 0-16,2 2 4 15,-4 3 1-15,-1 1-1 16,0 0-1-16,-2 4-10 15,-2 1 4-15,5 4 6 16,-5 0-11-16,0 1 1 16,0 8 1-16,0 2 3 15,0 1-5-15,0-2-1 16,-5-2 1-16,-3-3-3 16,-1 2 5-16,-3 3-2 15,4-4 2-15,-1-4 7 16,2-11-9-16,4-1-1 15,3-2 2-15,0 0-1 16,0-1 7-16,0-6-5 16,0-1-3-16,0-3 5 0,0-4 0 15,0-2 8-15,0-6-7 16,0-3-2-16,0 1 7 16,0-4-9-16,0 10 4 15,0 5-4-15,0 2-1 16,5 2 7-16,0-5-8 15,-3 0 1-15,0 1-1 16,-2-1 1-16,0-4 0 16,0-8-1-16,0-4 0 15,0-3 0-15,-4-4 0 0,4 2-1 16,0-7 1 0,0-1 0-16,0-4 0 0,0-5 0 15,0-3-1-15,0-14 1 16,0-8 0-16,0-7 0 15,0-10 0-15,0-4-2 16,0 0-6-16,0 0-13 16,0 0-8-16,4-3-22 15,16-38-39-15,2-32-99 16,12-39-202-16</inkml:trace>
  <inkml:trace contextRef="#ctx0" brushRef="#br0" timeOffset="66866.58">9380 998 627 0,'0'0'11'16,"0"0"35"0,0 0 11-16,0 0 13 0,0 0-16 15,0 0-20-15,6 4-24 16,6 28 30-16,3 12 15 15,1 9-2-15,4 10 5 16,2 7-13-16,1 10-17 16,4 10 3-16,4 10-12 15,4 10-5-15,7 9 1 16,1 11 4-16,6 16-12 16,-6 9 3-16,-6 11 2 15,-8 2 3-15,0 1-9 16,-4-1 0-16,-8 5-4 15,4-1 1-15,-4-1-2 16,-1 5 2-16,-1 1-1 0,1-2-2 16,-1 7 1-16,8-3 0 15,-3 0-1-15,3 0 0 16,-8-7 0-16,-1-13 1 16,-8-7-2-16,1-4 2 15,-5-12-4-15,-2-6 6 16,0-13-2-16,0-14-1 15,0-6-4-15,0-14 2 16,0-11-3-16,0-14-5 16,0-14-5-16,0-13 0 15,2-16-2-15,2-6 3 16,8-4-14-16,-10-5-5 0,7 0-24 16,2 0-50-16,3-19-13 15,1-20-165-15</inkml:trace>
  <inkml:trace contextRef="#ctx0" brushRef="#br0" timeOffset="68016.6">12233 1027 546 0,'0'0'77'0,"0"0"-7"16,0 0 25-16,0 0-13 15,0 0-7-15,0 0-27 0,13-29-8 16,-11 29-6-16,-2 0-5 16,6 0-9-16,-4 0-11 15,2 22-3-15,5 18 12 16,-1 19 25-16,8 11-18 16,-3 12 4-16,1 6-5 15,-1 9-7-15,3 7-4 16,-1 9-2-16,10 6 0 15,2 16 3-15,2 9 1 16,0 5-11-16,0 5 10 16,-2-3-7-16,2-1-2 15,0 6-1-15,2 1-3 16,-2-3 0-16,-5-4-1 0,-4-5 2 16,-4 3 0-16,-5-2-2 15,-4 1 0-15,-7-9 0 16,0-8 1-16,0-5 1 15,0-7 3-15,-7 0-3 16,-6-9 0-16,-1-11 1 16,-1-2 0-16,10-7-2 15,-2-5 1-15,5-1 1 16,2-4-3-16,0 5-2 16,0-1 2-16,0 0 1 15,0-4-1-15,0-7 1 16,0-3-1-16,0-2-1 15,0 1 1-15,0 5 1 16,9-1-1-16,-2 3 0 0,4-4 0 16,-4 1 0-16,-1-5 0 15,-6-5 0-15,0 0 0 16,0 2 0-16,0 0 0 16,0 4 0-16,0-5-3 15,-4-9 1-15,4-6 2 16,0-11-2-16,0-10-1 15,0 0 2-15,0-1-1 16,0-1 2-16,0 4 0 16,2-5-1-16,3-4-2 15,-5 0-1-15,0-4 1 0,0-4-4 16,0-4-2 0,0-4-4-16,0-3-11 0,0-1-7 15,0 0-7-15,0-7-26 16,-18-27-119-16,-15-17-257 15</inkml:trace>
  <inkml:trace contextRef="#ctx0" brushRef="#br0" timeOffset="76360.75">450 3407 714 0,'0'0'158'0,"0"0"-66"16,0 0 2-16,0 0-18 15,0 0-32-15,0 0-22 16,0 0-11-16,0 10-9 15,0 14 5-15,0 10 10 16,0 0-1-16,0 3-10 16,0-2-3-16,0-3-3 15,0 0 2-15,0-10 0 16,0-1-2-16,0-3-3 16,0-7-26-16,0-1-53 15,0-3-120-15,0-7-137 16</inkml:trace>
  <inkml:trace contextRef="#ctx0" brushRef="#br0" timeOffset="76600.28">650 3573 119 0,'0'0'656'0,"0"0"-568"16,0 0-20-16,0 0 6 15,0 0-3-15,0 0-33 16,23-16-24-16,1 14-3 16,7 0-2-16,9 2-9 15,3 0-2-15,-1 0-6 16,5 0-60-16,-11 0-50 0,-5 0-153 16</inkml:trace>
  <inkml:trace contextRef="#ctx0" brushRef="#br0" timeOffset="77032.14">1152 3410 749 0,'0'0'99'0,"0"0"-34"15,0 0 13-15,0 0 13 16,0 0-33-16,0 0-18 0,-23-41-22 16,33 28-11-16,12-2-7 15,7 2 0-15,8 4 0 16,2 6 0-16,-4 3-3 16,-3 0 1-16,-8 18 2 15,-15 11-2-15,-9 3 2 16,0 3 1-16,-20 2 2 15,-9 1-2-15,-5 0 3 16,1-1-3-16,2-10-1 16,8-7 1-16,10-9 2 15,7-8-2-15,6-3 3 16,0 0 3-16,0 0-7 16,0 0-7-16,8 0 0 0,24 0 7 15,9-6 1-15,9-4-1 16,4 2-17-16,2 0-80 15,2-2-78-15,-4 3-127 16</inkml:trace>
  <inkml:trace contextRef="#ctx0" brushRef="#br0" timeOffset="77240.61">1692 3468 368 0,'0'0'453'0,"0"0"-367"16,0 0-14-16,0 0-11 15,0 0-27-15,0 0-34 16,8-12-6-16,23 12 6 16,3 0-8-16,3 0-100 15,2 0-132-15,-3 0-248 16</inkml:trace>
  <inkml:trace contextRef="#ctx0" brushRef="#br0" timeOffset="77669.39">2059 3234 686 0,'0'0'120'0,"0"0"-14"15,0 0-9-15,0 0-20 16,0 0-51-16,0 0-26 16,-11 0 1-16,8 18-1 15,1 5 10-15,0-4-5 16,2 0-1-16,0-6-2 16,0-2 1-16,0-6 3 15,0-2-4-15,0-3 2 16,10 0 9-16,13 0 8 15,7-3-1-15,1-6-14 16,0 2-5-16,-4 5 0 16,0 2-1-16,-5 0-2 0,-7 9 1 15,-3 14-3-15,-6 5-1 16,-6 6 3-16,0-3 0 16,0-4-1-16,-8-4 3 15,-8-2 1-15,-7-7-1 16,2-2 0-16,-8-5 0 15,0-7-6-15,-3 0-35 16,6-2-89-16,3-22-39 16,8-4-147-16</inkml:trace>
  <inkml:trace contextRef="#ctx0" brushRef="#br0" timeOffset="77846.75">2064 3191 708 0,'0'0'88'0,"0"0"-55"16,0 0 40-16,0 0-42 15,127 0-21-15,-90 0 4 16,-2 0-14-16,-2 0-17 16,-9 0-89-16,-4 0-151 15</inkml:trace>
  <inkml:trace contextRef="#ctx0" brushRef="#br0" timeOffset="78048.16">2543 3417 835 0,'0'0'102'0,"0"0"-54"15,0 0 26-15,0 0-8 16,0 0-52-16,0 0-13 15,0 0-2-15,121 0-62 16,-55-7-89-16,3-3-46 16,-9 1-304-16</inkml:trace>
  <inkml:trace contextRef="#ctx0" brushRef="#br0" timeOffset="78465.92">2926 3273 772 0,'0'0'66'0,"0"0"-4"16,0 0 8-16,0 0-14 15,0 0-24-15,0 0-32 16,-4-10-10-16,28 10 10 16,8 0 4-16,3 0-2 15,4 0 1-15,-2 0-1 16,-3 0 0-16,-1 0-1 15,-8-11 4-15,-4-1 1 16,-7 1-4-16,-7 2 11 16,-1 3 25-16,-6 2 6 0,0 2-5 15,0 2-16-15,0 0-5 16,0 0-18-16,0 0-2 16,0 12-6-16,0 18 5 15,0 12 2-15,0 11 1 16,0 2 0-16,0 8 2 15,0 1-2-15,0 1 1 16,0-4 3-16,-4-1-5 16,-5-3 1-16,3-13-1 15,-4-12-28-15,4-12-38 0,-1-11-58 16,3-9-34 0,0 0-220-16</inkml:trace>
  <inkml:trace contextRef="#ctx0" brushRef="#br0" timeOffset="78658.23">3054 3625 873 0,'0'0'47'0,"0"0"-40"16,0 0 23-16,0 0 9 15,0 0-18-15,129-21-12 16,-87 16-7-16,-1-2-1 15,-2 2-1-15,-1-1-62 16,-5-4-153-16,-10 2-235 0</inkml:trace>
  <inkml:trace contextRef="#ctx0" brushRef="#br0" timeOffset="79969.47">6458 3298 554 0,'0'0'52'0,"0"0"45"16,0 0 10-16,0 0-36 16,0 0-14-16,0 0-31 15,0-7 1-15,0 17-12 16,0 20 7-16,2 10 18 15,2 6 13-15,-2 2-35 16,-2-4-5-16,0-2-8 16,0-4-1-16,0-9-2 15,0-4-1-15,7-9-2 0,-1-5-29 16,8-10-102-16,7-1-44 16,2-9-174-16</inkml:trace>
  <inkml:trace contextRef="#ctx0" brushRef="#br0" timeOffset="80180.89">6780 3421 750 0,'0'0'84'16,"0"0"-36"-16,0 0 0 15,0 0-16-15,0 0-15 16,0 0-9-16,37 0 1 15,0 0 7-15,5 0-13 16,6 0-3-16,-4-3-30 0,1-5-58 16,-5 1-125-16,-5-5-162 15</inkml:trace>
  <inkml:trace contextRef="#ctx0" brushRef="#br0" timeOffset="80650.77">7206 3284 585 0,'0'0'112'0,"0"0"-52"15,0 0 47-15,0 0-31 16,0 0-25-16,0 0 23 0,-24-67-26 16,24 58-21-16,15 1-19 15,8 0-4-15,6 1-3 16,2 7 6-16,0 0-2 15,-4 0-5-15,-7 13 2 16,-4 9-4-16,-8 4 3 16,-8 3-1-16,0 6 4 15,0 0-1-15,-19 1 6 16,-8-3-9-16,-2-5 3 16,4-3-1-16,5-9 1 15,7-6-3-15,3-3 7 16,6-5 1-16,0-2 1 15,2 3 6-15,2-3-11 16,0 0 0-16,0 0-4 16,0 0-3-16,10 0-1 0,27 0 4 15,11 0 10-15,17 0-8 16,0 0 3-16,2-3-5 16,-5-2-4-16,-4 3 4 15,-11 2-24-15,-18 0-60 16,-21 0-79-16,-8 7-100 15,-6 5-380-15</inkml:trace>
  <inkml:trace contextRef="#ctx0" brushRef="#br0" timeOffset="82065.33">5949 3782 468 0,'0'0'34'0,"0"0"2"15,0 0 3-15,0 0 15 16,0 0 11-16,0 0-15 16,-18 0 0-16,16 0 0 15,2 0-2-15,0 0-6 16,0 0-18-16,0 0-6 16,0 3-6-16,20 5 18 0,11 1-6 15,17-1-6-15,9-1 5 16,10-2-9-16,15-2 6 15,3-3-8-15,2 0-3 16,7 0-7-16,1 0 3 16,1 0 3-16,-1 0-7 15,-4-1 0-15,-7-6 4 16,-6 6-5-16,0 1 0 16,-6 0 0-16,-8 0-1 15,-1 0 5-15,-5-2-4 16,0-2 3-16,-8 1-3 15,6 1 0-15,12-5 0 16,18 2 0-16,24 1 24 16,19 0-2-16,7 1-22 0,-7 3 5 15,-6-2-5-15,-1-3 0 16,1 4 1-16,-3-2 0 16,1 3 4-16,-5 0-5 15,-10-1 0-15,6 1 1 16,-10-3 0-16,-5 3-2 15,-1 0 0-15,-3-1 1 16,-4 1 3-16,7-2-3 16,-9 2 0-16,-2 0 0 15,-10 0-4-15,-4 0 4 16,6 0 0-16,1 0 1 16,10-2-2-16,9-3 2 15,1 2-1-15,2 1 0 0,0-1 1 16,-1 0-2-16,1-4 2 15,-2 2-4-15,-3 1 7 16,4 1-4-16,-3 1 0 16,-5 1 0-16,9-2 0 15,8-1 0-15,-4 4-4 16,0 0 2-16,6 0 0 16,-5 0-2-16,6 0 3 15,-1 0-12-15,-6 7 11 16,-5 0-6-16,-8 1 5 15,1-4-1-15,-6-1-6 16,-1-2-4-16,2 4 13 0,0-1-4 16,2-1-1-16,-2 2-1 15,-7-2 4-15,-6 4-2 16,-12-3 4-16,-4-4 0 16,-2 0-1-16,1 0 3 15,-1 0-2-15,0 0-6 16,2-3-12-16,2-6 3 15,7 0 12-15,5 1-7 16,-3 2 6-16,-7 5 5 16,-6-2 0-16,-10 3 2 15,-3 0-2-15,-5 0 0 16,-5-1 1-16,3 1-1 16,-1 0 0-16,10 0 0 0,9 0 0 15,1 0 0-15,3 0 0 16,-2 0 0-16,-5 0 4 15,-9 4-4-15,-6 1 3 16,-9 0-3-16,-7-3-5 16,3 1 5-16,-4-1 3 15,4 1 1-15,-3-1 0 16,-5-2-3-16,-1 2-2 16,-5-2 2-16,-5 0-3 15,-4 0 2-15,0 0 0 16,0 1-1-16,0-1-3 15,2 3 4-15,-2-3-10 16,2 1 2-16,-2 3-31 16,0 1-33-16,0-1-50 0,-17-4-103 15</inkml:trace>
  <inkml:trace contextRef="#ctx0" brushRef="#br0" timeOffset="82981.19">6516 4270 368 0,'0'0'74'0,"0"0"-73"15,0 0 11-15,0 0 33 16,0 0 9-16,0 0 0 16,-8-3-9-16,6 3 20 15,2 0 15-15,0 0-15 16,0 0-11-16,0 0-17 16,0-3 6-16,0-6 1 15,0-5-5-15,0-4-37 16,18-5-1-16,16 5 1 15,1 4 0-15,1 5-1 16,-7 7-2-16,-2 2 0 16,-7 0 0-16,-3 25 1 0,-5 8 1 15,-8 9 2-15,-4 6-1 16,0 1 2-16,-16 0-1 16,-15-4-3-16,-2-8 1 15,-1-6 0-15,3-11 5 16,12-8-5-16,7-5 7 15,3-7-1-15,9 0-6 16,0 0 19-16,0 0-10 16,0 0-10-16,18 0 0 15,16-13-3-15,10-4 3 16,12 3-10-16,6 0-83 16,7 0-25-16,3-6-84 0,-3-2-99 15</inkml:trace>
  <inkml:trace contextRef="#ctx0" brushRef="#br0" timeOffset="83150.5">7137 4325 761 0,'0'0'41'0,"0"0"13"15,0 0-19-15,0 0-29 16,0 0-6-16,0 0 0 15,152-24-63-15,-94 19-127 16,0-2-206-16</inkml:trace>
  <inkml:trace contextRef="#ctx0" brushRef="#br0" timeOffset="83498.09">7559 4157 614 0,'0'0'93'0,"0"0"9"15,0 0-18-15,0 0-9 16,0 0-24-16,0 0-9 16,0 0-37-16,-61-35-5 15,61 58 0-15,0 5 1 16,0 6-1-16,0 2 2 16,5-2 5-16,11 0-5 0,-3-6 0 15,3-2 2-15,-1-3 3 16,-1-6 7-16,-1-2-2 15,-2-3 1-15,-2-3-10 16,-7-1 1-16,3-1-4 16,-5 0 3-16,0 4 2 15,0-2-2-15,-5 5 2 16,-15-2-5-16,-5 0-4 16,-2-5-47-16,-2-6-44 15,6-1-43-15,-2-1-192 16</inkml:trace>
  <inkml:trace contextRef="#ctx0" brushRef="#br0" timeOffset="83705.45">7540 4134 535 0,'0'0'315'15,"0"0"-299"-15,0 0 42 16,0 0 21-16,114-58-14 15,-71 48-20-15,10 3-15 16,-6 5-25-16,-7 2-3 16,-9 0-2-16,-15 0-4 15,2 5-56-15,-16 14-47 0,-2 3-42 16,-7-1-156-16</inkml:trace>
  <inkml:trace contextRef="#ctx0" brushRef="#br0" timeOffset="84832.53">5769 4842 602 0,'0'0'97'0,"0"0"-87"15,0 0 0-15,0 0 13 16,0 0 36-16,0 0-7 15,55-6 7-15,-15 6-20 16,14 0-7-16,13 0-1 16,9 0 0-16,11 0-17 15,4 0 9-15,9-2-8 16,7 1-9-16,13-1 10 16,8-1-8-16,3 3-6 15,1 0 1-15,-8 0-1 16,6 0 1-16,-5 0-2 15,-7 0 0-15,7 0 3 16,-7 3-4-16,-3 0-1 16,8-1 1-16,-7-2 4 0,0 0-4 15,2 0 0-15,9 0 1 16,18-5 2-16,11-3 5 16,9-3 4-16,0 4-8 15,0-2-4-15,-6 4 0 16,1 1 0-16,0 1 0 15,-2 1 3-15,4 0-3 16,-9-3 0-16,-1-2 3 16,2 2-2-16,-3-2-1 15,3 1 0-15,-7-1 0 0,-5 4 0 16,-1-1 0 0,-10 0 1-16,-1 2 1 0,-1 1-2 15,-2 1 0-15,-2-5-1 16,6 3 1-16,12 0 2 15,9-1-2-15,4 3 0 16,3 0 0-16,-8 0 2 16,-7 0-2-16,-1 5-1 15,-2 3 1-15,-1 0 1 16,3-3-1-16,-2 2-1 16,-10-1 0-16,-6-1-1 15,-9-2 2-15,-10-1 0 16,-7-2-1-16,-19 0 1 15,-18 0-4-15,-17 0 4 16,-16 0 0-16,-7 0 0 0,-15 0 2 16,2 0-1-16,-3 0-2 15,8 0 1-15,12 0 0 16,3 0 0-16,14 0-3 16,-1 0-2-16,3 0-1 15,-1 0 5-15,-1 2-2 16,-3 2-5-16,-9-1 5 15,-2 0-18-15,-2 1-2 16,-2 1 7-16,-8-1 13 16,-5-3-12-16,-8 3-23 15,-4 0-35-15,-12 3-18 16,-25-2 26-16,-28-3-140 0</inkml:trace>
  <inkml:trace contextRef="#ctx0" brushRef="#br0" timeOffset="85751.27">6738 5406 74 0,'0'0'707'0,"0"0"-654"15,0 0 20-15,0 0 1 16,0 0-9-16,0 0-33 15,0-8-25-15,-2 31-7 16,-4 12 16-16,1-1-1 16,0 1-9-16,5-3-1 15,0-11-2-15,0-4-3 16,0-12 5-16,0-2-5 0,0-3 0 16,16 0 3-16,9 0 5 15,10 0 3-15,3-7-5 16,2-1-2-16,-4 6-2 15,-2 2-1-15,-10 0 1 16,-11 0-2-16,-6 13-3 16,-7 6 3-16,0 5 5 15,-11 2-3-15,-16-2 4 16,-6-1-5-16,-5-5 4 16,-3-4-5-16,4-6-7 15,-1-8-42-15,0 0-57 16,9-20-67-16,5-12-185 15</inkml:trace>
  <inkml:trace contextRef="#ctx0" brushRef="#br0" timeOffset="85932.64">6653 5390 473 0,'0'0'378'0,"0"0"-346"15,0 0 14-15,0 0 10 16,0 0 16-16,148-50-11 15,-95 42-40-15,-2 4-14 16,3 1-7-16,2 3-20 16,2 0-85-16,0 4-25 15,-7 9-123-15</inkml:trace>
  <inkml:trace contextRef="#ctx0" brushRef="#br0" timeOffset="86106.95">7187 5557 748 0,'0'0'150'16,"0"0"-97"-16,0 0 53 16,0 0-20-16,0 0-46 15,0 0-40-15,0 0 1 16,39-3-9-16,17-6 6 16,11-2-112-16,4-1-83 15,1-4-128-15</inkml:trace>
  <inkml:trace contextRef="#ctx0" brushRef="#br0" timeOffset="86482.65">7625 5374 857 0,'0'0'14'0,"0"0"21"15,0 0 42-15,0 0 7 16,0 0-45-16,0 0-24 15,29-52-14-15,14 44 5 16,10-1-6-16,1 6 0 16,-3-1 0-16,0-1 1 15,-15 1 0-15,-12 1-1 16,-12 1 0-16,-10 2 0 0,-2 0 7 16,0 0 14-1,0 0 9-15,0 0-11 0,0 7-15 16,-11 24-2-16,-3 7 4 15,6 11 3-15,-2-2-3 16,-1 3-6-16,7-4 5 16,-7 1-5-16,-5-10 1 15,3-5 0-15,-1-8-1 16,1-7 0-16,4-5-35 16,-4-7-88-16,-2-5-34 15,-8 0-211-15</inkml:trace>
  <inkml:trace contextRef="#ctx0" brushRef="#br0" timeOffset="86661">7569 5581 532 0,'0'0'343'16,"0"0"-334"-16,0 0-4 16,0 0 32-16,170-39 6 15,-89 29-18-15,8 0 8 16,-5 2-25-16,-12 2-8 15,-16 4-5-15,-16 2-76 16,-16 0-71-16,-19 7-69 16</inkml:trace>
  <inkml:trace contextRef="#ctx0" brushRef="#br0" timeOffset="87934.42">5378 6111 613 0,'0'0'140'0,"0"0"-131"16,0 0 14-16,0 0 13 0,0 0 4 16,0 0 5-16,14 0-15 15,20 0 14-15,12 0 5 16,12 0-3-16,14 0-1 15,3 0-20-15,10 0 4 16,11 0-10-16,6-1 0 16,10-8 1-16,8 0-17 15,1-1 4-15,-5 2-2 16,2 0-1-16,-5 2-2 16,5 3 1-16,-2-1 1 15,-2 3-3-15,-5-1 0 16,-2-2 0-16,-7-1 1 15,1 2-1-15,-1-1-1 16,0-2 0-16,8-1 4 0,5 2 9 16,10-2-12-16,11 2-1 15,11 0 13-15,6 1-4 16,3 1-8-16,4 1 2 16,-2-3 0-16,-2-1-2 15,-7 2 1-15,-14 0-2 16,4-1 1-16,-6-3-2 15,-2-3 4-15,3-1-4 16,2 0 1-16,0 2-1 16,-1-3 0-16,-4 6 1 15,6 0 2-15,-13 0-1 0,-6 3 0 16,-3 0 0 0,-7 0-1-16,-4 0 0 0,1 0 1 15,-1-1-1-15,12 2 0 16,13-1 6-16,11-1-6 15,9 2 0-15,7 1-3 16,-3 0 4-16,7 2-1 16,-1 0 0-16,-1 0 2 15,-2 7 6-15,-5 5-8 16,1 1 0-16,-1-3 0 16,-3-4 3-16,-5-3-2 15,2-3 1-15,-14 0-2 16,-15 0 0-16,-14 0-2 15,-17 0 2-15,-23-11 0 16,-16 3 2-16,-1 0-1 0,-5 0-1 16,-3-1 0-16,5-2 0 15,3 1 1-15,1 0-1 16,12 0 0-16,2 0 0 16,13 3-2-16,8 7 0 15,-1 0 2-15,-5 0-1 16,-2 0 2-16,-11 3-2 15,-2 6 1-15,-4-4 0 16,-12-1 0-16,3-2 0 16,4 0-2-16,-2 0 2 15,-1 0 0-15,-3 1 1 16,-12-3-1-16,-4 0-4 0,-12 1 4 16,-3 1 1-1,1-2-1-15,1 0 1 0,-3 0-1 16,-3 0-3-16,2 0-10 15,-6 0-8-15,1 0-4 16,-3 0-14-16,0 0-23 16,-2 0-76-16,0 0-61 15,0-6-330-15</inkml:trace>
  <inkml:trace contextRef="#ctx0" brushRef="#br0" timeOffset="89915.03">14852 1095 426 0,'0'0'98'0,"0"0"-46"0,0 0-12 16,0 0 21-16,0 0 27 15,0 0-24-15,0-3-12 16,0 3-21-16,0 0-7 16,0 0-8-16,0 10 4 15,-4 9 6-15,-3 5 9 16,3 8 4-16,4 6 2 16,-4 8-12-16,2 6-4 15,-4 6-3-15,4 9-2 16,-2 4-4-16,-3 8-10 0,3 4 7 15,-2 6-1 1,-4 11 0-16,-1 7-5 16,5 7 2-16,-4 1-6 0,6-6 5 15,4 2-6-15,0-7 1 16,0 0 9-16,0-2-6 16,9-1-1-16,4-1 0 15,0 1 1-15,1 1-5 16,-1-2 2-16,1 4-1 15,-3 3 0-15,1 1-1 16,-4 2-1-16,5 1 4 16,-3-7-3-16,-6 2-2 15,-4-3 1-15,0-4 0 16,0-2 0-16,0-5 1 0,-2-5-1 16,-8-3 0-16,8-4 1 15,2-4-1-15,0-2-1 16,0-4 0-16,0-5 1 15,0-3 0-15,0-2 0 16,10 3 0-16,-4 4 1 16,7 3-1-16,3 3 0 15,-5-1 0-15,-2-2 1 16,-4-6-1-16,-5-3 0 16,2-6 1-16,-2-1-1 15,2 1-2-15,3-1 2 16,-3 1-1-16,0-2 2 15,0 1-1-15,0 3 0 0,-2 4 2 16,0 5-2-16,0 4-1 16,0-5 0-16,0-7 2 15,0-5 0-15,-4-7-1 16,2-2-1-16,-5-2 0 16,5-7 1-16,-3-3 0 15,3-3 2-15,-5 0-2 16,5 0 0-16,0 5-1 15,-2 2 1-15,-3 11 0 16,7 13 0-16,0 2 0 16,0 1 0-16,0-6 0 15,0-15 0-15,0-9-2 16,0-4 2-16,0 0 0 16,0-4 0-16,0 4 0 0,7-4-1 15,-5 0 2-15,0-4-1 16,-2 4 2-16,0-1-2 15,0 2 0-15,0 3 0 16,0 0 1-16,0 0-3 16,0-2 2-16,0-1 0 15,0 1 3-15,0 1-3 16,0-2 0-16,0 4-1 16,-9 2 2-16,5 5-1 15,-8 4 8-15,-3 7 2 16,1 5-1-16,-1 0 9 15,3 6-2-15,6 0-15 16,-3 2 0-16,7-2 0 16,2-1 0-16,0 0-1 0,0-1 0 15,0 0 0-15,0 3 1 16,0 2-1-16,0 4 0 16,0 4 1-16,0-2 0 15,0 2-1-15,0-4-1 16,-2-1 1-16,-8 0 0 15,4 0 0-15,-3-1-1 16,5 1 1-16,-6-2 0 16,6-3 2-16,-7-2-2 15,5-2 1-15,-4-1 0 16,6 1-1-16,-5-1-2 16,5-3 2-16,-8-2 0 0,6-1 0 15,-3-6 1-15,0 1-1 16,5-4-1-16,-1-1 1 15,-2-7 0-15,5-4 2 16,-2-7-1-16,2-2-1 16,-3-7-2-16,3-5 1 15,2-2 1-15,0-3 1 16,0-2 0-16,0 0-1 16,0 0 0-16,0 0-1 15,0 0-1-15,0 0-2 16,0-10-15-16,0-13-8 15,-7-14-20-15,-8-11-26 0,-14-17-108 16,-19-19-236-16</inkml:trace>
  <inkml:trace contextRef="#ctx0" brushRef="#br0" timeOffset="90814.73">12665 6595 580 0,'0'0'84'16,"0"0"-81"-16,0 0 20 16,0 0 12-16,0 0 60 15,0 0-40-15,-2 133-15 16,2-79 2-16,0 13-1 16,0 12 12-16,0 7 0 15,0 4-15-15,0 6-2 16,0 11-16-16,0 6-6 15,7 6 6-15,0 10-10 0,0-1 2 16,-5 8-1-16,-2 3 1 16,0 4-10-1,0 3 6-15,0 2-7 0,-9-4 3 16,4-7-2-16,-2-13-2 16,7-12 1-16,0-11-1 15,0-12 0-15,0-11 0 16,0-15-4-16,-2-17-1 15,2-16-10-15,0-12-4 16,0-10-16-16,0-4-2 16,0-4-45-16,0 0-27 15,0-22-71-15,-13-21-114 16</inkml:trace>
  <inkml:trace contextRef="#ctx0" brushRef="#br0" timeOffset="91752.26">10109 5971 551 0,'0'0'63'15,"0"0"-21"-15,0 0 18 16,0 0 15-16,0 0-30 16,0 0-10-16,-9 43 20 15,9-2-19-15,0 17 9 16,0 15 5-16,0 16-4 15,11 20-5-15,3 12-7 16,-1 19-5-16,-7 11-11 16,-1 6-4-16,-5 7-1 15,0 0-1-15,0 0-4 16,0 1 2-16,0-3-8 16,0 1 5-16,0-3-2 0,0-2-5 15,4-1 3-15,3-7-3 16,0-7 0-16,-5-13-1 15,-2-10 3-15,0-9-4 16,0-7 1-16,-4-11 1 16,-1-6 2-16,5-14-2 15,0-15-6-15,0-19-4 16,0-14-9-16,0-11-10 16,0-10-19-16,0-4-41 15,0 0-45-15,0 0 53 16,0-20-61-16,-2-20-195 0</inkml:trace>
  <inkml:trace contextRef="#ctx0" brushRef="#br0" timeOffset="92681.04">5733 6874 223 0,'0'0'184'0,"0"0"-124"16,0 0 0-16,0 0 2 15,0 0-5-15,0 0-1 16,-4 6-17-16,4 12-9 16,0 18 28-16,0 16-4 15,0 16-6-15,0 20-1 16,0 10-6-16,4 16-4 16,7 7 4-16,1 6-20 15,-2 0 0-15,-1-2-12 16,1 0 3-16,-4-7-2 15,-6-1-4-15,0-9 7 16,0-4-12-16,0-6 0 0,0-7 4 16,0-11-4-16,0-12-1 15,0-6 1-15,0-10 0 16,0-8-1-16,-2-10 0 16,2-11-1-16,0-11 0 15,0-9-2-15,0-1-2 16,0-2-13-16,0 0 0 15,0 0-10-15,0 0-29 16,0-16-28-16,-12-10 7 16,-3-9-67-16,-10-11-108 15</inkml:trace>
  <inkml:trace contextRef="#ctx0" brushRef="#br0" timeOffset="94070.75">10 6291 441 0,'0'0'77'16,"0"0"-30"-16,0 0-6 16,0 0 17-16,0 0-4 0,0 0 8 15,0 0-17-15,0 0-13 16,0 0-7-16,0 1-2 15,0 2-11-15,0-2-1 16,0 1 28-16,0 0 4 16,0-2 5-16,0 0-24 15,0 0 14-15,23 0-9 16,37 0-15-16,29 0 5 16,23-8-2-16,11 4-17 15,8-4 4-15,16 3 0 0,3-4 3 16,-1-1-2-1,7 3-5-15,-11-2 3 0,-3 5-1 16,1 0 1-16,-7 1 3 16,-9 0-5-16,-6-1 1 15,-11-1 2-15,-6 0-4 16,-4-1 6-16,0 0-4 16,9 0 5-16,7 0-6 15,3 0 5-15,-1 0-5 16,-3 1 2-16,-1-4-3 15,4-1 5-15,-6 0-1 16,-8 0-2-16,-8 0-4 16,-9 1 4-16,-6 2-2 15,-8 0 1-15,1 5-1 16,-3 2 0-16,-2 0-1 0,3 0 1 16,-1 0 5-1,4 0-5-15,6 0 0 0,6-1 0 16,0-3 0-16,0 4 0 15,0-5 0-15,-5 4 4 16,3-3-4-16,2 1 0 16,0-1-5-16,4 1 10 15,-2 3-5-15,1 0 3 16,-9 0-3-16,-4 0 1 16,-11 0 0-16,1 0-2 15,-7 0 1-15,-2 3-4 16,-2 4 3-16,-2-3-1 15,-6 0 2-15,4 0 0 16,-7-4 0-16,1 0-28 0,2 0 3 16,-11 0-35-16,-10 0-80 15,-20-16-119-15,-7-5-349 16</inkml:trace>
  <inkml:trace contextRef="#ctx0" brushRef="#br0" timeOffset="96016.36">367 6615 53 0,'0'0'101'0,"0"0"-75"16,0 0-24-16,-125-25 2 15,88 20 23-15,-4-2 27 16,-1 4-17-16,0 1-3 15,9 2-17-15,10 0 63 16,11 0 16-16,10 0-23 16,2 0-19-16,0 0-6 15,0 2 0-15,0 4-7 16,0 0-14-16,0 2-7 0,0-2-9 16,0-3 2-16,0 2 7 15,0-3 6-15,0-2-1 16,0 0 0-16,0 0 6 15,0 0-16-15,0 0-15 16,0 0 5-16,0 0-5 16,0 0 1-16,0 0 33 15,0 0 1-15,0 0-11 16,0 0 9-16,48 0-9 16,39-7 2-16,39-5-6 15,24 3-19-15,12-1 20 16,10 2-3-16,-5 2-11 0,-8 2-7 15,-17-2 5-15,-10 3-4 16,-3 2-1-16,-6-3 0 16,-7 2 4-16,-3 0-3 15,-6-1-1-15,1 3 1 16,-10 0-1-16,-5 0 5 16,-6 0-1-16,-5 0-4 15,3 0 0-15,6 0 1 16,1 0 10-16,-1 0-6 15,-2 0 1-15,-6 0-5 16,2-2 2-16,6-5 4 16,1 2-6-16,-1-7 2 15,-4 7-3-15,-3-1 0 16,-3 4 1-16,-5 0 1 16,4-1-2-16,0 3 3 0,5-2 2 15,-3 2-5-15,1-2 3 16,2 2-2-16,4-1 0 15,7-1 8-15,13 0 0 16,-2 2-6-16,-5 0-1 16,-1 0-3-16,-3 0 1 15,4 0 0-15,5 0 0 16,5 0 0-16,-3 0 1 16,0 0-2-16,2 0 2 15,-3 0-3-15,-4 0 6 0,-3 0-6 16,-5 0 2-1,-5 0 0-15,3 0 0 0,-1 0 6 16,3 0-6-16,-3 0-4 16,5 0 4-16,-1 0 0 15,3-7-1-15,2 0 2 16,-1-1-2-16,-3-1 1 16,-7 1 0-16,-1 1 0 15,-8 0 0-15,-2 2 0 16,3-2 0-16,-3 2-2 15,4 1 5-15,-1-3-3 16,4 2 1-16,0 1-1 16,7-1 0-16,1 1 1 15,1 1-1-15,-7 1 0 16,-2 2-1-16,-6-3 1 16,-6 3 0-16,-1-2 0 0,-3 2 0 15,7 0-2-15,0 0 1 16,5 0 2-16,2 0-2 15,3 0 2-15,9 0-2 16,3 0 1-16,4 2 0 16,10-2-1-16,-2 3 2 15,6-3-1-15,-2 0 0 16,-1 0 2-16,4 0-1 16,-12 0-1-16,0 0-1 15,-2 0 0-15,6 0 1 16,-2 0-1-16,10 0 1 0,-1 0 0 15,0 0 0 1,0 0-5-16,0 0 10 0,-7 0-9 16,-1 0 7-16,-8 0-5 15,0 0 4-15,-3 0 2 16,-3 0-4-16,-7 0-1 16,-4 0 1-16,1 0-3 15,1 0 3-15,5 0 0 16,-3 0 0-16,0-3 0 15,-4-3 0-15,2 3 0 16,-2 1 0-16,2-3 0 16,-1 3 1-16,1-1-1 15,-2-1-1-15,-2 1 1 0,-6 3 3 16,6 0-2 0,-2 0 0-16,-4 0-1 0,6-1-2 15,-8-2 2-15,4-1 1 16,-8 0-1-16,-4 0-3 15,4-2 3-15,0 2 0 16,3-4 0-16,-5 3-1 16,0-4 1-16,-9 2 1 15,-2 0-1-15,-2 1 1 16,-2 3-1-16,-8-4 0 16,-1 5 1-16,-3-3-1 15,1 2 0-15,-3 1 2 16,0-4-2-16,5 2 0 15,-1 0-2-15,-4 0 2 0,1 0 0 16,-6-1 0-16,-6 2 0 16,-6-1 1-16,-8-1-1 15,-3 5 0-15,-8-1 1 16,-4 1-3-16,0 0 2 16,0 0-1-16,0 0-2 15,0 0-6-15,0 0-44 16,-27 0-46-16,-40 0-83 15,-44 0-169-15</inkml:trace>
  <inkml:trace contextRef="#ctx0" brushRef="#br0" timeOffset="98564.95">10 6697 650 0,'0'0'47'0,"0"0"-38"15,0 0-5-15,0 0 12 0,14-102 30 16,55 68 19-16,39-2-21 16,41-6-10-16,26-2-13 15,26-3 4-15,7 1-23 16,-8 2-1-16,-20 8 1 16,-37 10-2-16,-35 12-7 15,-42 14-26-15,-41 0-56 16,-25 14-41-16,-41 24 100 15,-36 8 28-15,-24 4-1 16,-8 4 3-16,4-6 2 16,9-4 5-16,23-11 20 15,24-11 43-15,20-8-13 16,27-6-37-16,2-4-20 0,42-4 8 16,29 0 20-16,32-9 18 15,29-17-24-15,24-8-10 16,13-1-1-16,7-3 1 15,-8 2-2-15,-17 4 0 16,-28 9-5-16,-34 9-5 16,-38 9-1-16,-33 5-38 15,-18 0-25-15,-36 18 47 16,-24 10 17-16,-21 4 1 16,-1-2 0-16,13-4 2 15,17-6 0-15,25-10 2 16,25-3-1-16,4-7-4 0,52 0-5 15,31-13 5 1,33-18 12-16,32-10-3 0,21-8-9 16,9-3 1-16,8 2 2 15,-10 6 3-15,-17 10 0 16,-19 8-3-16,-28 10-2 16,-29 8 2-16,-33 8-3 15,-33 0-8-15,-19 0-12 16,0 18 20-16,-24 11 6 15,-10 2-1-15,3 5-4 16,7-4-1-16,12-1 0 16,12-4-1-16,7-3 0 15,31-4 1-15,15-10-6 0,19-8 5 16,19-2 1 0,14-5 12-16,15-20-5 0,17-3 2 15,7 0-4-15,15-2 17 16,-1 0-12-16,-4 2-8 15,-21 6-2-15,-19 5 5 16,-31 8-5-16,-37 6 1 16,-23 3-1-16,-19 0-5 15,-4 0 5-15,-9 3 16 16,-24 19-8-16,-12 4-5 16,-4 2-2-16,12-2 1 15,8-8 3-15,19-4-5 16,10-6-4-16,18-3-6 15,53-5 9-15,37 0 1 0,37-19 7 16,24-11-7-16,7-1 1 16,0-1 3-16,-5 6 4 15,-12-1-7-15,-7 5 6 16,-19 4 1-16,-25 4 6 16,-35 5-13-16,-33 6-1 15,-24 3-4-15,-16 0-7 16,0 0 11-16,-36 14 1 15,-13 12-1-15,-9 4 2 16,4 0-2-16,14-6 3 16,24-4-6-16,16-2 2 15,6-6-14-15,38-4 3 16,22-5 5-16,26-3 6 16,22 0 1-16,24-11 1 0,20-3 2 15,19 0 2-15,-6 0-2 16,-8 1-3-16,-17 4 1 15,-3 3 0-15,-16 0-1 16,-13 1 0-16,-25 5 6 16,-26-3-6-16,-26 1 1 15,-14 2 0-15,-17 0 1 16,2 0 18-16,-4 0-3 16,11 0-5-16,14 0-6 15,27 0 16-15,17 0-12 16,28 0-7-16,22 0-1 15,10 0-1-15,12-2 2 16,11-12-3-16,7 0 0 0,4-4 0 16,0 1 0-16,3 0 0 15,-6 0 0-15,-5 4 2 16,-7 1 0-16,-14 5-2 16,-9 6 3-16,-13 1-3 15,-7 0 0-15,-4 0 0 16,-10 8 0-16,-5 2-3 15,-10 0 3-15,-9 0-1 16,-3-1 3-16,-4 0-2 16,3-3 0-16,-2-4-6 15,-7 0 1-15,-7-1 5 0,0-1 2 16,-6 0-2 0,-5 0-2-16,-5 0 2 0,-8 0 0 15,-4 0 0-15,-15 0-1 16,2 0 1-16,-6 0-4 15,-4 0-5-15,0 3 3 16,2-3 6-16,-2 2-2 16,5-2 2-16,3 2 2 15,13-2-1-15,12 0 6 16,21 0-2-16,19 0-4 16,18-12 0-16,15-3-1 15,2 6 0-15,4 2 0 16,-12 6 2-16,-11 1-2 15,-8 0 1-15,-19 0-5 0,-6 1 4 16,-12 8 0-16,-10 1-1 16,-5-2 1-16,2 0 0 15,10 0 3-15,9 0-2 16,22-4 2-16,14-4 2 16,15 0-5-16,8 0 0 15,-4-7-2-15,6-13 3 16,-6-1-2-16,-5 1 2 15,-8 2-1-15,-18 4 2 16,-19 3 3-16,-19 8-4 16,-5 3 6-16,3-2-5 15,-1 2-2-15,9 0 1 16,3 0-1-16,6 0 0 0,-2 0-1 16,5-2-1-1,-6-7 0-15,8 1-2 0,-2-2 3 16,-5 0-2-16,-7 3 4 15,-13 2-1-15,-8 3 0 16,-15 2 2-16,1 0-3 16,-5 0 1-16,2 0-2 15,6 0-6-15,-4 0 7 16,3 0 1-16,-3 0 0 16,6 7-3-16,3-4 3 15,-1-1-1-15,1 2-3 16,-1 1-1-16,-5-3 1 0,-5-2-7 15,-4 1-1 1,0 6-10-16,-2 7-24 0,-38 4-3 16,-32 2-84-16,-34-7-255 15</inkml:trace>
  <inkml:trace contextRef="#ctx0" brushRef="#br0" timeOffset="99905.36">267 7256 733 0,'0'0'97'0,"0"0"-79"15,0 0 12-15,0 0-5 16,0 0 3-16,0 0 33 16,0 135-25-16,0-81-9 15,4 0-1-15,1 3-7 16,-1-3 2-16,0-7-11 0,-4-10-8 16,0-11 0-1,3-11-2-15,-3-10 0 0,0-3-1 16,0-2-1-16,3 0-30 15,-1 0-46-15,0-13-62 16,5-13-408-16</inkml:trace>
  <inkml:trace contextRef="#ctx0" brushRef="#br0" timeOffset="100112.72">517 7464 685 0,'0'0'170'0,"0"0"-141"16,0 0 13-16,0 0-9 0,0 0 2 16,0 0 33-16,114 6-19 15,-56-6-23-15,17 0-14 16,3 0-6-16,0-3-6 16,-4-7-20-16,-16-3-100 15,-12-2-57-15,-10-3-149 16</inkml:trace>
  <inkml:trace contextRef="#ctx0" brushRef="#br0" timeOffset="100698.86">1139 7238 408 0,'0'0'455'0,"0"0"-425"15,0 0 38-15,0 0 18 16,0 0 11-16,0 0-46 15,-18-17-21-15,18 17-23 16,0 14-3-16,0 21-3 16,0 11 18-16,0 9-10 15,0-1-3-15,-11-5 0 16,-3-10-3-16,-3-6-2 16,3-12 1-16,5-10-2 15,5-6 0-15,2-5 3 16,2 0-1-16,0 0 4 15,0 0-6-15,0-4-7 0,13-10 7 16,5-1-6-16,11-3 3 16,9 3 0-16,2 4 2 15,-1 0-2-15,2 4-4 16,-5 0-7-16,-5 1 1 16,-11 2 4-16,-7 0-4 15,-9 4 4-15,-4-3 9 16,0-4 4-16,0-1 2 15,0-4-5-15,0 0-1 16,-8 0 2-16,-1-2 5 16,2 1-1-16,0 8 5 15,3 1 12-15,2 4-2 16,0 0-7-16,2 0-11 16,0 0-3-16,0 12-3 15,0 19-1-15,0 6 4 0,0 8-2 16,0-1 2-16,0-4 1 15,0-6-1-15,0-6 0 16,0-10 0-16,0-6-34 16,2-7-37-16,6-5-94 15,6 0-132-15,6-17-289 16</inkml:trace>
  <inkml:trace contextRef="#ctx0" brushRef="#br0" timeOffset="100924.3">1576 7371 869 0,'0'0'104'0,"0"0"-34"16,0 0 16-16,0 0-32 16,0 0-15-16,0 0-20 15,17-4-7-15,19 2 13 16,6-2-11-16,6-3-10 15,-11 2-2-15,-3-2-2 16,-3 2-31-16,-4-4-62 16,-1 2-101-16,3-6-104 15</inkml:trace>
  <inkml:trace contextRef="#ctx0" brushRef="#br0" timeOffset="101350.13">2113 7038 244 0,'0'0'583'15,"0"0"-508"-15,0 0 26 16,0 0 22-16,0 0-28 16,0 0-42-16,-5-20-25 15,-6 22-14-15,-4 23-7 0,-5 10 0 16,-3 9 3-1,10 9 0-15,3 1-8 0,10 2 0 16,0-1 0-16,6-8-2 16,13-9-2-16,6-12-4 15,2-8 6-15,4-10-2 16,0-8 4-16,0 0 0 16,3-5-2-16,-5-20 2 15,-5 1 1-15,-6 2-1 16,-11 2 2-16,-7 6-4 15,0 2 0-15,-12 2-3 16,-17 8 1-16,-11 2-7 16,1 4-1-16,-2 21-2 15,12 1-19-15,9 3-7 16,12-3-27-16,8 0-100 0,0-10-22 16,13-7-159-16</inkml:trace>
  <inkml:trace contextRef="#ctx0" brushRef="#br0" timeOffset="101561.5">2485 7357 79 0,'0'0'871'0,"0"0"-811"15,0 0 16-15,0 0-22 16,0 0-14-16,0 0-27 0,-8-6-10 15,31 6-3-15,18 0 2 16,19 0-2-16,7 0-58 16,0 0-89-16,-5-4-71 15,-13-8-299-15</inkml:trace>
  <inkml:trace contextRef="#ctx0" brushRef="#br0" timeOffset="101981.29">2911 7120 872 0,'0'0'57'0,"0"0"-18"15,0 0 37-15,0 0-4 0,0 0-22 16,0 0-33 0,-4-17-14-16,35 17-2 0,13 0 0 15,3 0 6-15,-1 0-6 16,4 0 0-16,-6-3-1 15,-1-9 3-15,-8 1 0 16,-10-6-1-16,-10 3 2 16,-7 5 6-16,-8-4 27 15,0 7 3-15,0-1-21 16,0 7-5-16,0 0 1 16,0 0-4-16,0 0-11 15,-6 0 0-15,2 31-6 16,0 13 6-16,2 12 1 15,2 6 0-15,0 1-1 0,0 1 1 16,0-4-1-16,0-6 0 16,0-11 0-16,0-11-4 15,0-11-12-15,0-9-33 16,0-8-7-16,0-4-60 16,-3 0-41-16,-3-14-161 15</inkml:trace>
  <inkml:trace contextRef="#ctx0" brushRef="#br0" timeOffset="102139.52">3094 7316 685 0,'0'0'167'15,"0"0"-82"-15,0 0-40 16,0 0-14-16,0 0-10 0,0 0 39 16,106-5-4-1,-52 5-43-15,0 0-9 0,-7 0-4 16,-5-3-7-16,-5-3-92 15,-10-3-207-15</inkml:trace>
  <inkml:trace contextRef="#ctx0" brushRef="#br0" timeOffset="102762.69">6722 7022 821 0,'0'0'99'15,"0"0"-35"-15,0 0 5 0,0 0-13 16,0 0-29-16,0 0 7 16,16 95 7-16,-9-46-19 15,-5 0-5-15,0-7-11 16,-2-6-3-16,0-6-3 16,0-11 0-16,2-4-12 15,6-9-33-15,5-6-78 16,9 0-63-16,9-12-79 15,3-16-363-15</inkml:trace>
  <inkml:trace contextRef="#ctx0" brushRef="#br0" timeOffset="102965.09">6944 7149 613 0,'0'0'203'15,"0"0"-111"-15,0 0-23 0,0 0-15 16,0 0-9-16,0 0 6 15,48-4 0-15,-5 4-22 16,1 0-11-16,3 0-7 16,-5 0-7-16,-2 0-4 15,-3 0-1-15,-6-3-50 16,-2-3-78-16,-5-3-110 16,-4-3-193-16</inkml:trace>
  <inkml:trace contextRef="#ctx0" brushRef="#br0" timeOffset="103557.27">7501 6874 902 0,'0'0'68'0,"0"0"46"15,0 0-23-15,0 0-30 16,0 0-28-16,0 0-24 15,-9 72 11-15,5-18 11 16,-4 0-4-16,-3-2-15 16,3-5-5-16,-6-8-4 15,1-9-3-15,2-12 3 0,-1-9 0 16,12-5-3-16,0-4 6 16,0 0 0-16,0 0-5 15,0-17-1-15,0-8-13 16,21-4 12-16,6 8 0 15,4 2-4-15,0 11 1 16,-2 6 2-16,2 2 1 16,-2 0 1-16,2 0-2 15,5 4 2-15,-1 2-1 16,-6 1-20-16,-2-3-10 16,-4-4 3-16,-10 0 4 15,-7 0-5-15,-6 0 7 16,0 0 22-16,0 0-2 15,-2-11 3-15,-11-4-1 0,-1 1 4 16,-1-3 1-16,3 3-4 16,4 4 8-16,1 7 6 15,5 0 9-15,0 3 0 16,0 0-11-16,2 0-9 16,0 24-2-16,0 10 5 15,0 10 3-15,0-1-3 16,0-4-1-16,0 0-6 15,0-5 0-15,0-8-3 16,0-4-6-16,-2-7-48 16,-4-6-43-16,0-5-156 15,-3-4-382-15</inkml:trace>
  <inkml:trace contextRef="#ctx0" brushRef="#br0" timeOffset="104772.45">5615 7557 590 0,'0'0'67'16,"0"0"-7"-16,0 0 27 16,0 0-16-16,0 0-9 15,0 0-39-15,2 0-10 16,47 0 12-16,20-5 24 16,14-4-15-16,6 4 2 0,9-1-21 15,6 2 5-15,6 0 1 16,2 1 4-16,-8-1-14 15,-2 0-3-15,-1 1-4 16,-1-5 7-16,0-1-6 16,1-5 0-16,-9-1 1 15,-1-4-1-15,-9 3-2 16,-4-2-2-16,-2 0 9 16,2 0-2-16,11 3 1 15,21 0-1-15,19 5 18 16,11 3-16-16,3 2-7 15,-5 5 0-15,-6-2-3 0,-8 2-3 16,-1 0 3-16,-3 0 2 16,1 0-2-16,-1 0 0 15,3 0 2-15,6 0-2 16,1-2 1-16,-3-1-1 16,2 2 0-16,-5-3 0 15,-1 4 5-15,-3-3-5 16,-12 2 0-16,-8-1-2 15,2 0 0-15,1 1 2 16,6-2 0-16,7 0 0 16,2 2 0-16,5-3 0 15,-1-2 0-15,3 3 0 16,0 0 0-16,-3 3-3 16,8 0 3-16,-3 0 0 0,2 0-2 15,-2 0 2-15,-2 2-9 16,-5 2 3-16,8-2 6 15,-1 2-1-15,-9 0-5 16,-5 0 7-16,-10 2-2 16,-5-3 1-16,-4 2 0 15,-5-2-3-15,-2 0 1 16,-4-3 1-16,1 0-8 16,1 0 1-16,-5 0 4 15,0 0 2-15,-6 0-1 16,-3 0-1-16,-2 0 2 0,5 0 0 15,15 0 4-15,13 0-4 16,10 12 2-16,-8-1-1 16,-8 0 1-16,-15-1 1 15,-7-6-1-15,-12-2 1 16,3-2-1-16,-9 0 0 16,-6 0-1-16,6 0-4 15,0-4 1-15,0-8 4 16,4 1 0-16,5 4-4 15,-3 0 1-15,-2 4 3 16,-4 1-6-16,-5 2 5 16,-2 0-2-16,-7 0 2 15,-11 0-1-15,-4 0-2 16,-11 0-3-16,-1 0-9 16,1 0 6-16,5 5 0 0,-4-5-15 15,-1 3-17-15,-3-1-2 16,-2 0 5-16,-6 0-13 15,-5-2-77-15,0 0-84 16</inkml:trace>
  <inkml:trace contextRef="#ctx0" brushRef="#br0" timeOffset="105816.3">6749 8023 546 0,'0'0'39'0,"0"0"51"15,0 0 29-15,0 0-11 16,0 0-14-16,0 0 17 15,52-61-40-15,-52 61-37 16,0 5-21-16,0 21-10 16,0 13 7-16,0 14 5 15,-5-2 2-15,1 2-9 0,-6-4-5 16,4-10-1 0,-3-9 1-16,5-9-3 0,0-13 0 15,-2-7 1-15,6-1 3 16,0 0 2-16,0-4-5 15,0-14 0-15,0-4 0 16,14 1 0-16,9 5-1 16,1 0-1-16,8 7 0 15,-1 7 0-15,2 2-2 16,3 0 2-16,-1 0-5 16,-6 0 0-16,0 4-10 15,-4 3 0-15,-12-5 2 16,-9-2 2-16,1 0 5 15,-5 0 7-15,0 0 2 0,0-16-2 16,-5-3-5-16,-8-1 3 16,5 1 1-16,-4 0 0 15,3 1 1-15,5 11 1 16,0 0 2-16,-2 7 5 16,6 0-8-16,0 0 0 15,0 22-5-15,0 12 5 16,10 7 8-16,1-2-2 15,-3 6-4-15,0-7 0 16,-2-2-2-16,-1-8-3 16,3-10-23-16,4-12-124 15,1-6-27-15,5-6-213 16</inkml:trace>
  <inkml:trace contextRef="#ctx0" brushRef="#br0" timeOffset="106023.7">7258 8117 805 0,'0'0'128'0,"0"0"-86"15,0 0 15-15,0 0 1 16,0 0-12-16,0 0-1 16,62 0-16-16,-19 0-10 15,5 0-12-15,0-4-7 16,-2-5-15-16,-3 0-45 0,-8-3-98 15,1 0-48-15,-9-2-195 16</inkml:trace>
  <inkml:trace contextRef="#ctx0" brushRef="#br0" timeOffset="106400.35">7913 7824 746 0,'0'0'74'0,"0"0"3"16,0 0 20-16,0 0 28 16,0 0-37-16,0 0-42 15,-62-46-17-15,37 46-8 16,3 18-19-16,-5 14 0 16,4 10 2-16,8 6 0 0,9 6-1 15,6 3-2-15,0-5 0 16,21-9 2-16,14-11-3 15,2-13-2-15,12-11 2 16,-2-8-1-16,-5 0 2 16,-3-13 4-16,-10-16-3 15,-10 3 2-15,-15 0 1 16,-4 2 0-16,-8 2 2 16,-30 8-7-16,-18 8-1 15,-13 6-6-15,-5 9-18 16,10 28-8-16,15 7-29 0,22 2-98 15,11 2-64-15,10-2-493 16</inkml:trace>
  <inkml:trace contextRef="#ctx0" brushRef="#br0" timeOffset="107680.59">5837 8550 474 0,'0'0'193'0,"0"0"-130"0,0 0 17 16,0 0-16-16,0 0-13 15,0 0-20-15,-48 2-7 16,48-2-3-16,9 3-12 16,20 0 18-16,17 1 42 15,12 0-28-15,18 0-5 16,11-4-17-16,9 0 6 15,6 0-5-15,1 0-6 16,8 0-5-16,3 0 1 16,4-6-4-16,5 0-2 15,-3 3-4-15,-4-2 0 16,9 5 0-16,0 0 5 16,-5 0-9-16,1 0 8 0,-1 0-5 15,3-2 2-15,-1-1-1 16,1-2 0-16,-7 1 0 15,-4 0 3-15,1-2-3 16,-2-2-1-16,3 1 1 16,-3-2 2-16,-3 1-2 15,-6 0 1-15,-1 0 0 16,-1-5 0-16,-2 8-1 16,2-2 0-16,5 0 0 15,7 0 3-15,7-5 4 16,-3 1-7-16,5 1-2 15,-12-1 2-15,5-1 6 0,9 3-6 16,4 0 4-16,6 5-3 16,-1 3 1-16,-3 1 1 15,0 0-3-15,-4 0-5 16,-9 0 5-16,-6 0 0 16,-4 0 1-16,4 0 0 15,-4-6 1-15,8-1-1 16,2 2-2-16,7-1-3 15,-3 2 4-15,7-3 1 16,0 7 0-16,-9 0-1 16,3 0-4-16,-5 0 4 15,0 0 3-15,0 0-2 0,-3 0 2 16,-1 4-4-16,-12-1 6 16,-9-3-10-16,-6 0 3 15,-12 0-3-15,-3-10 0 16,-10-6 5-16,5-2-4 15,-1-5-7-15,7 5 9 16,8 2-10-16,10 6 0 16,-2 4 0-16,-7 2-4 15,-16 4 12-15,-6 0 3 16,-15 0-3-16,-1 0 4 16,1 0 3-16,-1 3-3 15,2-3-2-15,1 1 2 16,-1-1-1-16,12 0 0 0,2 0 1 15,9 0 4 1,-7 0-3-16,0 0-1 0,-4 0 0 16,0 0 0-16,2 0 0 15,-2 0 4-15,-3 0-4 16,-8 0-5-16,-12 0 4 16,-6 0-11-16,-16 0 9 15,-7 0 0-15,-4 0-6 16,0 0-13-16,0 0-15 15,0 0-9-15,0 0-14 16,0 0 5-16,-17 0-25 16,-23 4-53-16,-18 0-135 15</inkml:trace>
  <inkml:trace contextRef="#ctx0" brushRef="#br0" timeOffset="108582.36">7046 8906 458 0,'0'0'259'15,"0"0"-187"-15,0 0 19 16,0 0 1-16,0 0 18 16,0 0-38-16,-9-15-37 15,-18 43-17-15,-6 14-4 16,-5 12 13-16,7 9-17 15,2-3 5-15,9-2-9 16,9-5 0-16,11-9-6 16,0-7-2-16,4-13 2 15,21-10-4-15,3-8 3 16,6-6 1-16,6-2 2 0,-4-19 1 16,-5-4 3-16,-13 6-4 15,-14-2-1-15,-4 7 6 16,0 0 0-16,-2 5-6 15,-20 2-1-15,-1 5-2 16,-2 2-11-16,4 0 1 16,0 9-13-16,4 8-9 15,5 1-4-15,8 0-99 16,4-4-30-16,0-11-151 16</inkml:trace>
  <inkml:trace contextRef="#ctx0" brushRef="#br0" timeOffset="108792.74">7268 9212 760 0,'0'0'160'16,"0"0"-109"-16,0 0 28 15,0 0-18-15,0 0-27 16,0 0-29-16,77-21 2 15,-21 16-7-15,-3-1-23 16,10 0-122-16,-1-6-67 16,-2 0-242-16</inkml:trace>
  <inkml:trace contextRef="#ctx0" brushRef="#br0" timeOffset="109166.46">7697 9015 846 0,'0'0'61'16,"0"0"-28"-16,0 0 44 15,0 0 5-15,0 0-36 16,0 0-40-16,40-44-6 16,12 34 10-16,12 2-10 15,1-1 0-15,-3 4-3 16,-8-2 3-16,-19 5 3 0,-6-1-1 15,-18 3-1 1,-9 0-1-16,-2 0 0 0,0 0 12 16,0 0 10-16,-2 22-8 15,-13 19 7-15,-5 10 7 16,-3 9-9-16,8-1-2 16,1-1-3-16,5-6-9 15,5-6-3-15,2-6 1 16,0-10-3-16,2-7-5 15,0-11-16-15,0-7-39 16,0-3-58-16,0-2-92 16,0-3-110-16</inkml:trace>
  <inkml:trace contextRef="#ctx0" brushRef="#br0" timeOffset="109346.75">7824 9281 793 0,'0'0'77'0,"0"0"-47"16,0 0-15-16,0 0 7 16,136-27 14-16,-64 17-12 15,-1 1-18-15,-5 0-6 16,-12 3-11-16,-12 6-63 16,-13 0-181-16,-25 0-42 15</inkml:trace>
  <inkml:trace contextRef="#ctx0" brushRef="#br0" timeOffset="110230.3">5816 9922 413 0,'0'0'183'0,"0"0"-165"0,0 0 18 15,0 0 44 1,0 0 0-16,0 0-18 0,-14 0-5 16,14 0-14-16,0 0 9 15,0 0-7-15,0 0 9 16,0 0-27-16,0 0-14 16,20 0 12-16,5 0 14 15,4 5-23-15,4 2-1 16,1-2 0-16,3 2-2 15,3-3-3-15,1-1-6 16,1 0 8-16,-2-3-8 16,-4 0-4-16,-5 0 0 15,-13 0 0-15,-10 0 0 0,-2 0 0 16,-6 0 0 0,0 0 0-16,0 0 2 0,0 2-3 15,0 0 4-15,0-2-3 16,0 0 3-16,0 0-1 15,-3 0-4-15,-13 0-2 16,-2 2-5-16,-6-2-3 16,2 0 8-16,-7 3-4 15,-2 0 1-15,-7 1-13 16,-7 0 7-16,3-4 2 16,-1 0 9-16,3 0-4 15,0 0 6-15,5 0 1 16,-6 0 3-16,-3 0-4 15,-3 0 0-15,0 0 0 0,-2 0 0 16,7 0 0-16,-1 0-1 16,5 0 1-16,3 0 6 15,2 0-6-15,8 0-8 16,7 0-31-16,5 0-75 16,2 0-31-16,-5 2-241 15</inkml:trace>
  <inkml:trace contextRef="#ctx0" brushRef="#br0" timeOffset="112015.74">448 9927 256 0,'0'0'145'16,"0"0"-104"-16,-135 0 10 15,104-3 14-15,4-2-28 16,4 2-2-16,2-1 10 16,3 2-2-16,1 2-5 15,3 0 2-15,1 0-16 16,-1 0 11-16,1 0-13 16,-5 0-11-16,-6 4 0 15,-3 8 3-15,5 1 4 16,7 1-3-16,9 1 0 15,6-5 1-15,0-3-2 0,0-2-9 16,0-3-3-16,0-2 8 16,0 0-10-16,0 5-2 15,0-3 2-15,0 10 7 16,0-5 4-16,16 3 11 16,26-4 4-16,25 0 6 15,9-3-14-15,18-3-4 16,18 0-5-16,12 0-1 15,30 0 6-15,11 0-11 16,13 0 3-16,11 0 10 16,-1 0-12-16,6 0-1 15,5-3-3-15,-8 3 3 16,1 0 1-16,4 0-3 0,0 0 2 16,1 0-3-16,3 0 0 15,-4 0 0-15,-2 0-1 16,5 0 1-16,-3 0-1 15,5 0 4-15,5 0 2 16,-1 0-5-16,3 0-3 16,-7 0 3-16,-12 0 0 15,-4 0-1-15,-9 0 1 16,-5 0 0-16,-5 0 0 16,-4 0-1-16,8 0 1 15,-1 0 2-15,5 0-1 16,-2 0 0-16,-5 0-1 0,-4 0 0 15,-5 0-1 1,-6 0 2-16,-9 0-2 0,-6 0 0 16,-8 0 1-16,4 0 0 15,-4 0 3-15,4 10-3 16,1-4 3-16,-5 2-3 16,5-3 0-16,-2-5-4 15,-1 5 4-15,0-3 2 16,-1 2 0-16,-3-2-2 15,-2 2 0-15,0-1 1 16,-1 0 0-16,3-3-1 16,3 0 6-16,8 0-6 15,-2 0 0-15,4-6 0 0,-1-4 0 16,-6-4-2-16,8 2 2 16,-10 2 1-16,1-2 0 15,-5 2-1-15,-4 0 0 16,-7-1 1-16,-3-1-2 15,-6-1 2-15,5-1-1 16,-3 2 3-16,-4-2-3 16,-7 0 0-16,-9 0 0 15,-7 0 4-15,-6-2-3 16,-5 3 1-16,-3-1 3 16,-6 4 2-16,3 1-3 15,-3-1 1-15,3 2-4 16,-1-1-1-16,5 4 1 15,3-4 0-15,3 3 0 0,4 4-1 16,0-2 1-16,6 4-1 16,0 0 4-16,2 0-4 15,-2 0 2-15,9 0 3 16,-1 0-5-16,-6 2 0 16,-5 2 0-16,-8 1 0 15,-9-5 3-15,-3 0-3 16,7 1 2-16,3-1-2 15,3 0 5-15,4 4-5 16,-2-2 6-16,-1 5-3 16,2-4-3-16,-4 4 0 15,-1-6 1-15,1 2-1 0,4-2 8 16,0-1-5-16,4 0 0 16,-4 0-1-16,5 0 2 15,-1 0-1-15,3 4 9 16,-7 0-11-16,0 1 4 15,-6 0-5-15,-10-3 0 16,-4-2 8-16,-2 0-3 16,-8 0-5-16,6 0 8 15,-10 0-8-15,-3 0 2 16,-14 0 0-16,-12 0-1 16,-11 0 0-16,-4 0-1 15,0 0-2-15,0 0-10 16,-33 0-28-16,-27-5-47 15,-38-4-132-15,-33-6-555 16</inkml:trace>
  <inkml:trace contextRef="#ctx0" brushRef="#br0" timeOffset="112964.24">5837 8823 331 0,'0'0'139'16,"0"0"-89"-16,0 0 0 16,0 0 7-16,0 0 8 15,0 0-3-15,0 0-7 16,-2 0-22-16,-2 2-1 16,0 6 0-16,-1 2 3 15,1 4 2-15,2 3-6 16,-6 8 7-16,8 8-15 0,-2 18-4 15,2 17 12-15,0 21 3 16,0 13-8-16,0 12-16 16,0 4 5-16,0-3-7 15,0-10-8-15,0-13 1 16,2-13 0-16,10-14 0 16,-3-10-2-16,-1-14 2 15,2-11-2-15,-6-12 1 16,1-10 0-16,-5-1 1 15,0-6-1-15,0-1 1 16,0 0 1-16,0 0-4 16,0 0-4-16,2 0-17 0,-2 0-35 15,2 0-59 1,4 0-27-16,-1-12-94 0,4-9-179 16</inkml:trace>
  <inkml:trace contextRef="#ctx0" brushRef="#br0" timeOffset="128045.14">10918 3292 220 0,'0'0'428'16,"0"0"-354"-16,0 0 9 15,0 0-13-15,0 0-15 16,0 0-7-16,0 0-7 15,0 0 12-15,0 0-9 16,0 0-4-16,0 0-8 16,0 0-11-16,0 0 7 0,0-12-2 15,13-5-11-15,-2 0-10 16,3 0 0-16,-3 2 0 16,-5 3-2-16,-3 2-1 15,4 2-1-15,-5 4 2 16,0 2 0-16,-2 2-1 15,0 0 2-15,0 0-2 16,0 0-2-16,0 0 0 16,0 0-2-16,0 0-2 15,0 2 2-15,0 16 2 16,0 4 5-16,0 8 2 16,0 2 1-16,0 5-5 15,0-1-3-15,0-2 4 16,0 0-4-16,0-8-1 0,0-4 1 15,0-8 0 1,0-2 0-16,0-4-1 0,0-6 2 16,0 0 0-16,0-2-1 15,0 0 5-15,0 0-5 16,0 0-1-16,0 0 1 16,0 0-3-16,0 0 5 15,-6 0-2-15,-2 4 0 16,-5 0 3-16,-5 2-2 15,-1 2 1-15,-4 0-3 0,-4-1 2 16,10 0-1-16,-1-3 1 16,7-1 0-16,1-3-1 15,10 3 1-15,0-3 5 16,0 0-5-16,0 0 4 16,0 0-1-16,0 0 5 15,0 0-4-15,0 0-5 16,0 0-2-16,10 0-2 15,14 0 4-15,12 0 3 16,4 0 0-16,6 0 1 16,-3 0-4-16,-1 0 0 15,-6 0 0-15,-12 0 0 16,-8 0 2-16,-5 0-2 16,-9 0 1-16,-2 0-2 0,0 0 4 15,0 0-1-15,0 0-1 16,0 0-1-16,0 0 0 15,0 0-11-15,0 0-27 16,0 0-49-16,0 0-92 16,0 0-239-16</inkml:trace>
  <inkml:trace contextRef="#ctx0" brushRef="#br0" timeOffset="131729.79">10942 4400 673 0,'0'0'66'0,"0"0"22"16,0 0-3-16,0 0-31 0,0 0 6 15,0 0-14-15,0 0 4 16,-44-72-28-16,44 51-4 16,4-2-14-16,19 6-2 15,-3-1 5-15,6 4-4 16,-1 5 2-16,-3 9 0 15,1 0 0-15,-4 0-2 16,2 19 0-16,-13 11 1 16,0 11-3-16,-8 4 1 15,0 6 6-15,-23 0-2 16,-10 0-1-16,-6-1 1 16,-3-8-3-16,9-8-2 15,6-10 5-15,7-12-6 16,11-8 19-16,9-2 1 0,0-2 1 15,0 0-5-15,0 0-12 16,9-4 2-16,27-10-3 16,13-2-3-16,4 2-2 15,12 0 2-15,-7 7-1 16,-2 7-25-16,-5 0-42 16,0 0-108-16,-8 12-201 15</inkml:trace>
  <inkml:trace contextRef="#ctx0" brushRef="#br0" timeOffset="132249.81">11116 5099 447 0,'0'0'202'0,"0"0"-101"16,0 0 33-16,0 0-27 15,0 0 3-15,0 0-45 16,0-12-21-16,0 20-21 0,0 24-17 16,0 16 26-16,0 15 1 15,0 1-16-15,0-3-1 16,0-3-16-16,0-9 0 16,0-8-1-16,0-11-3 15,0-11-61-15,0-10-178 16,7-9-473-16</inkml:trace>
  <inkml:trace contextRef="#ctx0" brushRef="#br0" timeOffset="144431.75">11052 6709 701 0,'0'0'93'16,"0"0"-22"-16,0 0 15 15,0 0-10-15,0 0-18 16,0 0-30-16,0 0-12 16,71-32-2-16,-47 32-3 0,3 0 7 15,-4 0-15-15,-6 10 0 16,-5 11-3-16,-12 4 7 15,0 8-3-15,-7 4-3 16,-17 4 1-16,-10-2 3 16,5-6-4-16,0-9-1 15,13-8-4-15,3-8 4 16,11-7 8-16,2-1-8 16,0 0 2-16,0 0 5 15,0 0-7-15,0-7 1 16,17-3-1-16,6 0-1 15,6 6-3-15,4 4 3 16,3 0-1-16,-5 2 2 16,-6 18 0-16,-9 2 0 0,-12 4 0 15,-4 4 1-15,0-2-1 16,-18-2 4-16,-11-1 0 16,-7-6-3-16,1-6 4 15,-1-8 0-15,1-5 0 16,4 0 6-16,-2-14-9 15,10-9 3-15,0-6-5 16,7 2-8-16,5 7-31 16,11 7-73-16,0 11-121 15,0 2-415-15</inkml:trace>
  <inkml:trace contextRef="#ctx0" brushRef="#br0" timeOffset="144898.56">11201 7728 878 0,'0'0'68'0,"0"0"40"16,0 0-16-16,0 0-53 16,0 0 2-16,-116 92-9 15,105-49-16-15,7 1-2 16,4-1-6-16,0 0 1 15,15-7-2-15,14-7 0 16,2-9-7-16,14-11 7 16,4-9-6-16,2 0 0 15,3-29 7-15,-8-6 5 16,-5-9 7-16,-24 0-7 16,-17 1 9-16,-6 1-1 15,-48 6-10-15,-21 10-11 0,-8 10-4 16,0 16-8-16,21 0-60 15,20 32-41-15,17 6-216 16</inkml:trace>
  <inkml:trace contextRef="#ctx0" brushRef="#br0" timeOffset="145564.68">11290 8923 551 0,'0'0'283'16,"0"0"-214"-16,0 0-14 16,0 0 30-16,0 0-7 15,0 0-34-15,0 80 18 16,7-10-9-16,-3 11-2 15,-2 0-19-15,-2-6-16 16,2-13-8-16,6-9-8 16,-6-18-2-16,0-10-4 15,-2-17-72-15,0-8-143 16</inkml:trace>
  <inkml:trace contextRef="#ctx0" brushRef="#br0" timeOffset="151296.43">13350 3208 242 0,'0'0'430'0,"0"0"-337"15,0 0 7-15,0 0-18 16,0 0-22-16,0 0 0 15,0 0-13-15,0 2-17 0,0 22-3 16,-6 10 19 0,-15 0-19-16,3-2-13 0,3-3-2 15,3-5-4-15,4-6-2 16,8-6 1-16,-5-6-6 16,5-6 0-16,0 0 0 15,0 0 1-15,5 0-2 16,17 0 5-16,7-14 4 15,11 1-3-15,-7 4-5 16,3 3-1-16,-5 6 0 16,-6 0-1-16,-5 6 1 15,-5 16 0-15,-5 6 0 16,-8 2 0-16,-2 0 1 16,0-2-2-16,-12-2 2 15,-5-2 1-15,-10-4-2 0,-4-3 0 16,0-11-9-16,-5-3-23 15,5-3-26-15,2-3-58 16,4-23-120-16,9-7-209 16</inkml:trace>
  <inkml:trace contextRef="#ctx0" brushRef="#br0" timeOffset="151762.29">13292 3270 731 0,'0'0'146'15,"0"0"-112"-15,0 0 8 16,0 0 1-16,0 0-7 0,0 0 4 16,123-32-25-16,-81 26 4 15,1 0-19-15,-8 4-1 16,3 2-1-16,-7 0-12 16,-6 0-16-16,-5 0 13 15,-11 0 9-15,-5 0 8 16,-4 0 0-16,0 0 1 15,0 0 19-15,0 0 24 16,0 0 10-16,0 8-23 16,0 6-17-16,-11 8 4 15,-3 11 0-15,8-1-1 16,-1 4-7-16,7 0-7 16,0-4 2-16,0-4-5 0,23-5 0 15,3-9 1 1,8-7 3-16,2-7 0 0,1 0-1 15,3-9 4-15,-7-16 9 16,-6-8 5-16,-6-4-7 16,-15-4 2-16,-6-2-10 15,-11 0 2-15,-24 3-8 16,-19 8 0-16,-4 14-1 16,0 12-11-16,2 6-30 15,8 18-12-15,3 24-85 16,5 12-148-16,4 10-295 15</inkml:trace>
  <inkml:trace contextRef="#ctx0" brushRef="#br0" timeOffset="152345.31">13120 4379 791 0,'0'0'59'16,"0"0"-6"-16,0 0 50 15,0 0-8-15,0 0-36 16,0 0-30-16,-11-109-10 16,38 92 0-16,7 2-4 15,-3 8-4-15,0 2 4 16,-6 5-13-16,-6 0-2 15,-3 17 0-15,-5 11 2 16,-11 8-1-16,0 6-1 0,-4 0 5 16,-21 1-3-16,-4-6-1 15,-7-2-1-15,5-7 3 16,2-7 3-16,10-12-5 16,7-3 1-16,8-6 5 15,4 0 21-15,0 0-8 16,0 0-8-16,0 0-8 15,6-3-4-15,25-9-5 16,10-1 1-16,12-4 0 16,5 1-12-16,2-1-19 15,5 0-14-15,-12 3-28 16,-3 1-104-16,-17 0-100 16,-6 3-346-16</inkml:trace>
  <inkml:trace contextRef="#ctx0" brushRef="#br0" timeOffset="152995.53">13517 4281 838 0,'0'0'80'16,"0"0"3"-16,0 0 47 16,0 0-67-16,0 0-13 15,0 0-23-15,-22-70-16 16,44 64-7-16,5 1 1 15,6 5-4-15,-4 0 4 16,0 5-5-16,-6 15-1 0,-10 5 1 16,-11 9 0-16,-2 1 3 15,-7 5-3-15,-17-1 4 16,-10-5 0-16,7-5-1 16,6-9-1-16,3-5-1 15,7-9 2-15,3-4-2 16,6-2 1-16,2 0 4 15,0 0-6-15,0 0-6 16,21 0 4-16,12-15-2 16,10-3 3-16,5-5-2 15,8 0-6-15,-6-2-9 16,-6 2-1-16,-11 1 6 16,-8 2 5-16,-12 4 8 0,-6 2 0 15,-7 2 5-15,0 3 6 16,0 6 8-16,0 1 2 15,0 0-7-15,0 2-1 16,-2 0-8-16,-5 0-1 16,0 2-3-16,-4 12 0 15,9 2 4-15,0 5-5 16,2-4-1-16,0 3 1 16,0 1 3-16,13-2-3 15,3 4-2-15,1-4 1 16,8 2 1-16,-5-3 6 15,0-2-6-15,-4 0 1 16,-5-4 0-16,-7-2 1 0,-4 0-2 16,0 2 3-1,-4 4-3-15,-23 2 6 0,-11-3-6 16,-4 2-4-16,-1-7-34 16,-1-10-25-16,4 0-48 15,11-18-126-15,11-22-348 16</inkml:trace>
  <inkml:trace contextRef="#ctx0" brushRef="#br0" timeOffset="153186.94">13876 4238 940 0,'0'0'47'0,"0"0"55"15,0 0 9-15,147-23-64 0,-97 17-23 16,-6 0-4-16,-9 0-10 15,-6 1-10-15,-8 4-1 16,-15 1-13-16,-4 0-20 16,-2 0-35-16,0 0-107 15,-4 12-114-15</inkml:trace>
  <inkml:trace contextRef="#ctx0" brushRef="#br0" timeOffset="153585.73">13392 5037 850 0,'0'0'107'16,"0"0"-66"-16,0 0 88 0,0 0-64 16,0 0-40-16,0 0-5 15,0 82 18-15,0-34-18 16,0 2-8-16,0 0-2 15,0 3-8-15,0-5-2 16,0-10 0-16,7-10-1 16,2-12-23-16,0-13-40 15,7-3-50-15,10-3-53 16,5-26-98-16,2-6-302 16</inkml:trace>
  <inkml:trace contextRef="#ctx0" brushRef="#br0" timeOffset="154198.79">13704 5206 616 0,'0'0'300'16,"0"0"-242"-16,0 0 57 0,0 0-21 15,0 0-47-15,0 0-13 16,0 0-9-16,-86 101-3 16,86-68-14-16,0 1-7 15,0 1 4-15,17-8-5 16,12-5 0-16,0-8 3 15,2-7-3-15,3-7-2 16,-5 0 2-16,-2-15 0 16,-5-17 3-16,1-8 1 15,-15-3-1-15,-1 6 0 16,-7 4 0-16,-9 8-1 16,-20 4-2-16,-4 12 2 15,-3 5-2-15,4 4-2 0,4 0-4 16,12 1 5-16,5 6-5 15,9-4-2-15,2-1-4 16,0 0-8-16,29-2 7 16,9 0 7-16,6 0 6 15,3 0-1-15,2 0 1 16,-4 0 0-16,-10 0 2 16,-4 5-2-16,-4 4 2 15,-12 6 2-15,-1 3-3 16,-1 2 6-16,-3 6-2 15,-4 0 6-15,5 6-8 16,-1 3 3-16,-2-3 1 16,7-1-6-16,6-4-1 0,-1-13 1 15,4-2-1 1,1-12 1-16,-1 0 2 0,10-7-3 16,-5-21 4-16,-5-7 1 15,1-6 8-15,-16-3 1 16,-9 2 3-16,0 4 0 15,-27 2-9-15,-13 12-8 16,-9 11-1-16,-5 13-8 16,1 0-18-16,2 11-27 15,9 8-34-15,8 6-151 0,14-2-240 16</inkml:trace>
  <inkml:trace contextRef="#ctx0" brushRef="#br0" timeOffset="155612.44">13070 6566 131 0,'0'0'587'16,"0"0"-504"-16,0 0 2 15,0 0-2-15,0 0 1 16,0 0-21-16,-8-92-22 0,8 72-16 16,16 5-5-1,7-1-11-15,-2 2 7 0,8 5-11 16,5 5-2-16,-3 4-2 15,0 0-1-15,-4 27 0 16,-9 12 0-16,-11 7 0 16,-7 5 0-16,0 3 0 15,-36 0 2-15,-6 0 5 16,-7-8-7-16,4-8 6 16,9-11 0-16,19-13 12 15,5-4-4-15,6-8 7 16,6-2-5-16,0 2 1 15,0-2-3-15,0 0-14 0,6 0-3 16,25 0 3-16,12 0-2 16,13-11 2-1,1 4-4-15,13-6-38 0,-1 4-9 16,4-1-21-16,-3-2-93 16,-6 0-29-16,-8-3-139 15</inkml:trace>
  <inkml:trace contextRef="#ctx0" brushRef="#br0" timeOffset="156278.73">13678 6619 800 0,'0'0'96'0,"0"0"-42"16,0 0 70-16,0 0-28 0,0 0-52 15,0 0-23-15,-36-24-16 16,29 48-1-16,7 7 4 15,0 6 4-15,0 4-6 16,0-3-2-16,0-2-1 16,12-6 0-16,-1-13-2 15,-3-5-1-15,6-10 2 16,6-2-2-16,2-9 8 16,7-20 7-16,-2-3-6 15,-10-4-4-15,-5 3 4 16,-10 0-6-16,-2 4 1 15,0 3 0-15,-18 5-2 16,-11 10-2-16,0 2 1 0,0 9-1 16,3 0 0-16,8 0-1 15,7 0-3-15,4 6-2 16,7-3-3-16,0 2-1 16,0-1-9-16,11 0 13 15,23-4 4-15,3 2 0 16,13-2 0-16,-6 0 2 15,1 0 3-15,-12 0-3 16,-4 0 0-16,-4 8 0 16,-8 4-1-16,-3 4 1 15,-1 4 0-15,0 7 2 16,-5-4 1-16,-4 4-2 0,0-4 1 16,7-2 1-1,1-5-3-15,5-4 0 0,1-8-1 16,11-3 2-16,7-1 2 15,4-1 9-15,-2-20 3 16,4-4-11-16,-13-1 2 16,-6-1 1-16,-17 1 4 15,-6 0 4-15,0-4 0 16,-20 7-3-16,-22 3-9 16,-12 5-3-16,-8 15 0 15,-3 0-7-15,7 8-21 16,7 19-22-16,9 6-23 15,6 5-99-15,9 7-123 0</inkml:trace>
  <inkml:trace contextRef="#ctx0" brushRef="#br0" timeOffset="156761.54">13205 7648 786 0,'0'0'74'16,"0"0"-60"-16,0 0 86 16,0 0 4-16,0 0-34 15,0 0-19-15,-25-28-14 16,23 28-14-16,2 4-12 15,0 22-4-15,0 13 19 16,0 7-2-16,0 0-11 0,0 3-2 16,0 2-7-1,0-7 1-15,0-2 0 0,0-10-5 16,0-8 0-16,0-8-1 16,0-6-14-16,0-10-33 15,0 0-32-15,14 0-59 16,8-24-38-16,2-8-117 15</inkml:trace>
  <inkml:trace contextRef="#ctx0" brushRef="#br0" timeOffset="157245.49">13471 7798 771 0,'0'0'138'0,"0"0"-111"15,0 0 53-15,0 0 36 16,0 0-62-16,0 0-16 16,-48-62-6-16,48 50-15 15,0-2-5-15,5 0-9 16,13 1-2-16,7 1-1 16,4 3 1-16,2 4-1 15,-2 4 0-15,0 1 1 16,-5 0-1-16,-6 14 1 15,-2 12-1-15,-10 7 1 0,-6 8 1 16,0 1-2 0,-4 2 1-16,-23-3 1 0,-2-6-1 15,0-6 1-15,7-9 3 16,1-7-4-16,6-4 3 16,9-5-3-16,-2-4 4 15,8 0 4-15,0 0-3 16,0 0-2-16,0 0-4 15,0 0 0-15,8 0-5 16,13 0 4-16,10 0-1 16,10-10 2-16,3-2-6 15,6-4-14-15,-2 0-18 16,4-2-24-16,-3-3-49 0,-5 2-34 16,-3-4-41-16,-12 1-50 15,-12 0-84-15</inkml:trace>
  <inkml:trace contextRef="#ctx0" brushRef="#br0" timeOffset="157630.31">13988 7732 101 0,'0'0'352'16,"0"0"-208"-16,0 0 31 16,0 0-36-16,0 0-38 15,0 0 15-15,-2-49-56 16,-3 49-29-16,-2 0-14 16,-4 20-1-16,-2 1 4 15,1 4-4-15,8-2-6 16,0 1-2-16,4-4-1 15,0-4 2-15,0-2-1 16,0-6-1-16,0 1 5 16,6-4 1-16,10-1-3 0,8 1 1 15,5-4-7-15,0 3 5 16,2-1-8-16,-2-2 1 16,-4 5-1-16,-5 2 0 15,-2 3-1-15,-9 3 1 16,0 6-1-16,-9 4 0 15,0 1 0-15,0 1 1 16,-25 1-1-16,-4-1 2 16,-6-4-2-16,-1-2-4 15,1-4-2-15,-2-8-15 16,9-6-6-16,1-2-14 16,7-2-18-16,7-24-37 15,3-9-88-15,10 0-47 0,0-2-152 16</inkml:trace>
  <inkml:trace contextRef="#ctx0" brushRef="#br0" timeOffset="157918.91">13936 7726 738 0,'0'0'82'16,"0"0"-41"-16,0 0 41 15,0 0 10-15,0 0-2 0,0 0-46 16,-22-8-31-16,22 8-3 16,9 0-3-16,20 0 9 15,11 0 6-15,4 0 2 16,8-3-6-16,-3 0 0 16,0-3-4-16,-14 0-8 15,-8 2-6-15,-11-1 0 16,-14 5 0-16,-2 0-4 15,0 0 2-15,0 0-23 16,0 0-36-16,-13 0-120 16,-9 0-249-16</inkml:trace>
  <inkml:trace contextRef="#ctx0" brushRef="#br0" timeOffset="158927.87">13074 8839 643 0,'0'0'126'0,"0"0"-84"16,0 0 17-16,0 0 7 15,0 0-9-15,0 0 12 16,15-11-9-16,-3 2-22 16,7-3-11-16,6 2-15 0,2 0 2 15,2 5-6-15,-2 4-5 16,-3 1-3-16,0 0-3 16,-6 20 1-16,-5 7 2 15,-11 5-2-15,-2 7 5 16,0 1-3-16,-10-6 4 15,-13-1-4-15,-4-7 3 16,6-8-3-16,0-8 3 16,8-5 0-16,11-2 0 15,2-3 3-15,0 0 0 16,0 0 5-16,0 0-2 16,0-7-9-16,15-4 0 0,12-1-2 15,4 1-1-15,9 8 3 16,-3-2 0-16,-9 5-3 15,-6 0 2-15,1 0-1 16,-10 19 2-16,-6 3 0 16,-7 5 0-16,0 4 1 15,0-1 0-15,-20-1 3 16,-9-3-4-16,-7-3 5 16,-7-5-1-16,6-8-2 15,1-3-2-15,3-7-1 16,4 0 1-16,4 0-1 15,5-7-14-15,7-9-27 16,13-4-44-16,0-4-90 16,22-2-126-16,27-2-173 0</inkml:trace>
  <inkml:trace contextRef="#ctx0" brushRef="#br0" timeOffset="159364.59">13613 8853 814 0,'0'0'80'16,"0"0"-27"-16,0 0 57 15,0 0-25-15,0 0-47 16,0 0-22-16,-36-2-10 0,30 23 7 16,-1 2 2-16,3 3-7 15,4 0 0-15,0-4-4 16,0-3 4-16,0-5-4 15,0-6 5-15,0-5-2 16,0 1-1-16,0-4 0 16,11 0-1-16,9 0 9 15,5 0-5-15,3 0-2 16,-1 0-6-16,-3 0 0 16,3 2-1-16,-2 8 0 15,-8 7 0-15,6 1-1 16,-15 5 2-16,0 4-1 15,-8-1 1-15,0 2 0 16,-16 0 0-16,-11-4 7 0,-11-2-8 16,5-3 2-16,-5-4-2 15,5-7 0-15,-4-6-12 16,8-2-12-16,8-8-22 16,0-21-28-16,15-12-104 15,6-7-63-15,0-8-121 16</inkml:trace>
  <inkml:trace contextRef="#ctx0" brushRef="#br0" timeOffset="159847.5">13604 8874 718 0,'0'0'126'0,"0"0"-30"16,0 0-2 0,0 0-21-16,0 0-33 0,0 0-20 15,9-5-11-15,22 5-4 16,12 0 1-16,5-2-6 15,8-2 3-15,-9 1-7 16,-7-4 3-16,-9 5-13 16,-6 2 0-16,-9-2 11 15,-7 2 2-15,-3 0 1 16,-6 0 0-16,0 0 15 16,0 0 2-16,0 0 6 15,0 0-12-15,0 4 2 16,0 17 6-16,0 8 2 15,-6 0-15-15,6 8 5 16,0 1-7-16,0 1 3 16,0-10-6-16,13-3 0 0,3-8-1 15,1-6 0-15,1-10 0 16,7-2 1-16,4 0 3 16,0-15 0-16,-2-11 4 15,-3-6-4-15,-8-3 3 16,-12-2 1-16,-4-2 2 15,0 3-3-15,-15 4 2 16,-12 6-3-16,-6 10-5 16,-4 12-1-16,-5 4-2 15,7 0 1-15,1 14-20 16,12 9-24-16,6 0-32 0,9 3-101 16,7-6-177-1</inkml:trace>
  <inkml:trace contextRef="#ctx0" brushRef="#br0" timeOffset="160003.76">14569 8959 1149 0,'0'0'68'0,"0"0"-63"15,0 0 13-15,0 0-18 16,0 0-38-16,0 0-265 15</inkml:trace>
  <inkml:trace contextRef="#ctx0" brushRef="#br1" timeOffset="177261.83">14391 3188 369 0,'0'0'207'16,"0"0"-132"-16,0 0 15 15,0 0-15-15,0 0-23 16,0 0-2-16,0 0-4 16,0 0-3-16,0-3 9 15,0 3-21-15,0 0 5 16,0 0-16-16,0 0 1 0,0 0-3 15,0 0-9-15,0 0-7 16,0 0-2-16,0 21 0 16,-4 10 3-16,-9 2 1 15,-3 6-2-15,-3-1-1 16,4-4 1-16,7-6-1 16,-2-7-1-16,6-12 0 15,-1-6 1-15,3-3 1 16,2 0-1-16,0 0 5 15,0 0 1-15,0 0 8 16,0-3 1-16,0-15-4 16,0-11-11-16,13-3-1 15,-1-5 2-15,-1 1-1 0,3-3-1 16,-6 8 5-16,5-1-4 16,-1 6-1-16,-3-1 0 15,-3 3 2-15,-2 4 0 16,4 4-1-16,-6 4 2 15,0 7-2-15,-2 2 7 16,2 1-6-16,-2 2-1 16,0 0 0-16,0 0 3 15,0 0-8-15,0 0 1 16,5 2 1-16,1 15 2 16,8 8 1-16,-3 1-1 15,2 4-3-15,-4 0 3 0,2-4 4 16,0-2-4-16,-4-4-4 15,4 0 4-15,-4-3 5 16,-1-6-4-16,4 0-1 16,-6-4 0-16,-2 1 0 15,5-6-5-15,-3 3 10 16,-2-5-9-16,-2 0 7 16,0 0-3-16,0 0 4 15,0 0-4-15,0 0 1 16,0 0 2-16,0 0-3 15,0 0 1-15,-11 0-7 16,-7 0 3-16,-8-7 3 16,-1-1-11-16,3 1 8 15,-1 0 2-15,-2 1-9 16,2 2 5-16,6 0 3 0,-4 3-1 16,7-2 2-16,3 1 1 15,7 2 0-15,-4-2 1 16,6 2-1-16,2-2 0 15,2 2-1-15,-2 0 2 16,2 0-1-16,0 0 1 16,0 0 1-16,0 0 3 15,0 0-3-15,0 0 0 16,0 0 2-16,0 0-2 16,0 0-2-16,0-3 1 15,0 3 7-15,0 0-8 0,0 0 0 16,0 0 7-16,0 0-6 15,0 0-1-15,0 0-1 16,0 0 1-16,0 0 5 16,0 0-4-16,-5 0 0 15,1 0 1-15,-10 0-2 16,3 0 0-16,7 0-1 16,-5 0 0-16,9 0 2 15,0 0-2-15,0 0 1 16,0 0-4-16,0 0 4 15,0 0 2-15,0 0-2 16,0 0 0-16,0 0-3 16,9-5-10-16,16-5 13 15,10-6 1-15,7-2 1 0,3-2 2 16,6-1-4 0,-4 4 3-16,-3 1-1 0,-3 2-2 15,-12 1 3-15,-6 6-3 16,-15 2 0-16,-1 2 0 15,-5 3 1-15,-2-2-1 16,0 2 1-16,0 0 2 16,0 0-3-16,0 0 1 15,0 0-1-15,0 0-1 16,0 0-4-16,0 0 6 16,0 0-1-16,0 0 0 15,0 0 0-15,0 0 5 0,0 0-3 16,0 0-2-16,0 0-7 15,0 0 7-15,0 0 3 16,0 0 1-16,-2 0-1 16,-21 16-2-16,-8 4 3 15,-7 4-3-15,3 2 7 16,-6 2-7-16,-1 2 0 16,2 2-2-16,7-2 1 15,2-6 0-15,8-3 0 16,7-8 1-16,5-1-1 15,9-5-1-15,-2-3-1 16,4-3 2-16,0 1 0 16,0-2 0-16,0 2-2 15,0-2 1-15,0 0-1 0,0 0 0 16,0 0-5-16,0 0-12 16,0 5-15-16,0 0 6 15,-4 8-20-15,-6 1-76 16,-3-2-68-16,-7-2-237 15</inkml:trace>
  <inkml:trace contextRef="#ctx0" brushRef="#br1" timeOffset="183916.27">13473 8111 495 0,'0'0'3'0,"0"0"-3"16,0 0-72-16,0 0-62 16,0 0-92-16</inkml:trace>
  <inkml:trace contextRef="#ctx0" brushRef="#br1" timeOffset="199595.34">14652 6715 455 0,'0'0'103'15,"0"0"-33"-15,0 0 16 16,0 0-28-16,0 0-5 0,0 0-1 15,0 0 2-15,13-16 5 16,-13 16 9-16,0 0-14 16,0 0-14-16,0 0-12 15,0 0-6-15,0 0-7 16,0 0-10-16,-4 16-3 16,-17 11 5-16,2 5-5 15,-8-1 6-15,9 0-6 16,1-6 2-16,3-4-4 15,1-1 1-15,3-6-1 16,-1-2 2-16,7-6-2 16,4-2 0-16,0-4 0 15,0 0 2-15,0 0-1 0,0 0 0 16,0 0 4 0,0-4 3-16,4-12 2 0,7-7-2 15,5 2-5-15,-3 1-2 16,1-2 0-16,1-3-1 15,-3 4 1-15,-1-1 11 16,-5 0-11-16,6 1 0 16,-3 3-1-16,-3-1 5 15,-2 5-3-15,4-1 0 16,-4 5 2-16,-4 4-2 16,2 3 13-16,3 0-12 15,-5 3 7-15,0 0 2 0,0 0-6 16,0 0-6-1,0 0 0-15,0 0-5 0,0 0 1 16,0 3-2 0,0 14 6-16,0 3 2 0,0 4-1 15,6 3 0-15,3-2 2 16,-2 4-3-16,4 0 1 16,-5-2-1-16,4 2 1 15,-1-2-1-15,-3-3 6 16,1-2-11-16,-1-5 10 15,-1-3-10-15,4 1 10 16,-7-3-11-16,5-2 11 16,-5-3-11-16,-2-4 6 15,0-3 0-15,0 0 0 16,0 2 0-16,0-2-1 0,0 0 1 16,0 0 0-16,0 0 2 15,0 0 0-15,0 0-1 16,0 0-1-16,-13-14-1 15,-5-2 0-15,-4-5-1 16,-3 4-2-16,3-4 1 16,-7 3 2-16,2 1-9 15,0 3 4-15,0 4-3 16,10-2 2-16,-6 5-1 16,5 2 7-16,-1-2 2 15,-4 6-2-15,5-1 1 16,-4 2-1-16,4 0-2 0,5 0 3 15,-1 0-1-15,6 0 0 16,-1 0 1-16,5 2-2 16,-2-2 2-16,6 1 0 15,0-1-1-15,0 0 1 16,0 0 0-16,0 0 1 16,0 0 0-16,0 0 1 15,0 0 5-15,0 0-7 16,0 0 3-16,12 0 0 15,11 0 9-15,-2 0 0 16,8-8-4-16,7-1-1 16,0-4-4-16,6-3-3 15,2 3 4-15,-1-1-1 0,1-3-3 16,-3 3 1 0,-5 1-2-16,-3 1 2 0,-6 3-1 15,-8 1 0-15,-3 4 0 16,-5 2 0-16,-3 1 0 15,-6 1 1-15,-2 0-1 16,0 0 0-16,0 0 3 16,0-2-3-16,0 2-2 15,0 0 2-15,0 0 3 16,0 0-1-16,0 0-2 16,0 0 0-16,0 0-1 15,0 0-1-15,-2 0 0 16,-17 2 2-16,-5 13 3 15,-12 7 1-15,-6 9-2 0,-5 5-1 16,-7 4 1-16,6 0-2 16,-2-4 5-16,15-6-5 15,8-6-1-15,7-8-2 16,9-8 3-16,2-2 4 16,9-4-4-16,0-2 0 15,0 0 0-15,0 0 3 16,0 0-1-16,0 0-2 15,0 0 3-15,0 0-3 16,0 0-1-16,0 0 0 16,0 0-5-16,0 0-2 15,0 0-15-15,0 0-20 16,0 4-38-16,0 6-81 0,11-3-62 16,-7-2-465-1</inkml:trace>
  <inkml:trace contextRef="#ctx0" brushRef="#br1" timeOffset="201025.87">1243 10735 630 0,'0'0'99'0,"0"0"-7"16,0 0 9-16,0 0-37 16,0 0-4-16,0 0-1 15,0 0-17-15,-18-15-8 16,3 5-24-16,-3 1-9 16,-2 2 0-16,-2 2-1 15,-3 5 0-15,0 0 1 16,-1 0-1-16,-6 11-4 0,1 11-2 15,0 5 3-15,6 2 2 16,12-5-3-16,9-2 0 16,4-2-15-16,4 0 9 15,21 1-1-15,8-2 0 16,3-1 5-16,-3 0 3 16,-2 0 0-16,-8-1 3 15,-7-2 2-15,-12-1-2 16,-4 3-16-16,0 3 15 15,0-2 1-15,-11 1 8 16,-9-1-5-16,0-7 1 16,7-5-4-16,5-4 2 15,6-2 4-15,2 0 2 16,0 0-4-16,0 0-2 16,0-18-3-16,0-4 1 0,18-2-4 15,12 2 1-15,3 4 0 16,-2 1-1-16,-2 6 4 15,0 3 1-15,2 4-1 16,-4 4 0-16,-7 0 1 16,-7 0-1-16,-4 10-14 15,-5 8-2-15,1 4 16 16,0 1 0-16,-1 2 2 16,-2-7 2-16,3-4-3 15,-1-2 1-15,3-6-1 16,0-3 1-16,-3-3-2 15,5 0 0-15,2 0 2 0,5 0 9 16,-1-15-2-16,1-5 13 16,-5-3-3-16,-5 2-5 15,-6 1 2-15,0 1 3 16,-4 5 6-16,-21 3-12 16,-8 4-12-16,-9 7 1 15,-2 0-2-15,-3 0-27 16,11 18-29-16,9 3-47 15,21-2-86-15,6-6-189 16</inkml:trace>
  <inkml:trace contextRef="#ctx0" brushRef="#br1" timeOffset="201589">2155 10760 447 0,'0'0'140'15,"0"0"-27"-15,0 0 22 0,0 0-52 16,0 0-12 0,0 0 8-16,2 0-34 0,-2 8-18 15,2 17-7-15,3 6 18 16,2 8-14-16,0-2-4 15,-3 2-4-15,0-6-10 16,-4-4-4-16,0-5 2 16,0-8-8-16,0-5-22 15,0-6-23-15,7-5-67 16,7 0-60-16,1-2-57 16,5-21-217-16</inkml:trace>
  <inkml:trace contextRef="#ctx0" brushRef="#br1" timeOffset="201793.31">2387 10874 787 0,'0'0'86'16,"0"0"-13"-16,0 0 34 16,0 0-62-16,0 0-25 15,0 0-5-15,36-2 1 16,-7 2 9-16,6 0-19 15,1 0-6-15,7 0-4 16,7-7-94-16,4-2-111 16,-2-5-218-16</inkml:trace>
  <inkml:trace contextRef="#ctx0" brushRef="#br1" timeOffset="202287.15">2861 10703 712 0,'0'0'114'15,"0"0"-71"-15,0 0 61 16,0 0-46-16,0 0-34 16,0 0 9-16,-4-35 0 15,4 27-6-15,4 0-10 16,8-1-2-16,3 6-1 0,4 1-3 15,2 2-4-15,2 0-3 16,-1 2-4-16,-4 18-3 16,-7 9-1-16,-4 6 0 15,-7 5-1-15,0 6 5 16,-15 0 9-16,-14 0-9 16,0-4 3-16,-3-3 0 15,3-9-3-15,5-6 2 16,1-9-2-16,10-3 3 15,7-12 5-15,6 3 2 16,0-3-3-16,0 0 3 16,0 0-10-16,23 0 2 15,13 0 9-15,13 0 4 16,7-3-4-16,0-6-2 16,2 3-1-16,-9 1-2 0,-9 4-5 15,-14 1-1-15,-12 0 0 16,-9 0-3-16,-5 0-18 15,0 0-25-15,0 0-21 16,0 0-137-16,-5 0-46 16</inkml:trace>
  <inkml:trace contextRef="#ctx0" brushRef="#br1" timeOffset="203030.41">4005 10997 41 0,'0'0'652'0,"0"0"-600"15,0 0 47-15,0 0-4 16,0 0-72-16,0 0 9 0,-18 4 3 16,-13 13-18-16,-5 0-8 15,-1-1 3-15,3-3-4 16,8-6 4-16,1-3-3 15,10-3-3-15,5-1-3 16,8 0 13-16,2 0-8 16,0-3-6-16,0-13 15 15,6-4-17-15,19-4 3 16,4-3-1-16,5-1-1 16,1 0-1-16,2 0 3 15,-4 3-3-15,-6-1 0 16,-10 11 3-16,-7 5-3 0,-8 6 0 15,-2 4 5-15,0 0 1 16,-8-3-4-16,-9 2-1 16,-3 1-1-16,-1 0-2 15,6 0 1-15,4 0 0 16,2 8 0-16,4 5-1 16,5 2 2-16,0 3 1 15,0 4 0-15,9 2 0 16,16 4 0-16,6 5 6 15,-2 3 7-15,2 0-7 16,0 2 6-16,-6 0 6 16,-2 0-15-16,-6-2 16 15,-10-4-12-15,0 0-1 0,-7-1-2 16,0-2-2 0,-7 0 0-16,-15-5-3 0,-7-4 0 15,-2-2-15-15,-5-7-1 16,7-2-22-16,0-9-4 15,2 0-39-15,14-9-82 16,10-25-145-16</inkml:trace>
  <inkml:trace contextRef="#ctx0" brushRef="#br1" timeOffset="203553.27">4641 10735 545 0,'0'0'108'0,"0"0"-11"15,0 0 28-15,0 0-53 16,0 0-15-16,0 0 21 16,4-11-22-16,-2 11-41 15,0 11-5-15,10 21 0 16,-3 8 33-16,2 7-17 16,-3-1-10-16,-5-3-12 15,2-5 7-15,-5-6-10 16,0-10-1-16,0-8-3 0,0-6-7 15,0-4-31 1,0-4-7-16,2 0-39 0,4 0-28 16,7-14-42-16,3-6-203 15</inkml:trace>
  <inkml:trace contextRef="#ctx0" brushRef="#br1" timeOffset="203779.63">4870 10902 741 0,'0'0'150'16,"0"0"-78"-16,0 0 47 15,0 0-81-15,0 0-36 16,0 0 18-16,49-2 12 0,-13 2 4 16,-1 0-9-16,2 0-18 15,-8 0-5-15,-6 0-4 16,-2 0 0-16,-5 0-34 15,-1-3-53-15,-2-8-109 16,-1-3-184-16</inkml:trace>
  <inkml:trace contextRef="#ctx0" brushRef="#br1" timeOffset="204425.74">5359 10654 922 0,'0'0'80'0,"0"0"37"16,0 0-42-16,0 0-52 15,0 0-5-15,0 0-1 16,0 8-8-16,0 19-6 16,0 10 18-16,-10 7-11 15,-3 2-9-15,-1-4 2 16,-1-3-3-16,1-10 0 15,8-7 1-15,-1-10-1 16,3-5 0-16,4-7 4 16,0 0-2-16,0 0 3 15,0 0 2-15,0 0-7 16,0 0 0-16,4 0 1 0,17-9 1 16,0 1-2-1,8 1 0-15,3 3-3 0,-3 0 3 16,2 4-2-16,-4-3-8 15,-3 3-8-15,-1 0-3 16,-8 0-1-16,-3 0 1 16,-6 0 6-16,-6 0 6 15,0 0 5-15,0 0 3 16,0-4 2-16,0-2 1 16,-2-4-2-16,-12-2-1 15,3 0 1-15,1 2 0 16,-2 0 2-16,5 5 3 15,1 2 6-15,2 1 6 16,4 2 3-16,-6 0-3 0,6 0-4 16,0 0-6-16,0 6-6 15,0 16 0-15,0 13 12 16,0 2-4-16,0-1 5 16,0 0-3-16,0-5 2 15,0-9-7-15,0-4 4 16,0-6-4-16,6-3-4 15,-6-6-2-15,2 1-7 16,0-4-39-16,0 0-24 16,0 0-80-16,0-7-138 15</inkml:trace>
  <inkml:trace contextRef="#ctx0" brushRef="#br1" timeOffset="205797.1">6281 10976 416 0,'0'0'97'0,"0"0"-7"15,0 0 86-15,0 0-82 16,0 0-28-16,0 0 3 16,13-32-2-16,-7 18-28 15,-2-2-13-15,-2-1-5 16,-2-6-14-16,0 0-1 16,0 0-3-16,-4 2 1 15,-12 7-4-15,-5 5-1 16,0 3-19-16,-2 6 5 0,-4 0 15 15,-2 12-9-15,5 14-1 16,-1 4 2-16,12 1 1 16,4 2 5-16,9 0 2 15,0-5 0-15,7-6 0 16,15-7-2-16,-2-5-2 16,2-5 4-16,3-5 3 15,-2 0 13-15,8-10-4 16,-2-17 4-16,0-4-3 15,-8 2-9-15,-2 2-2 16,-9 6 0-16,-5 7 3 16,-3 6 3-16,-2 6 2 15,0 2-10-15,0 0-4 16,0 0-14-16,0 10 3 16,3 14 14-16,10 9 1 0,5-4 1 15,2-4 3-15,-2-7-4 16,1-7-4-16,-3-4 3 15,0-7 1-15,-3 0 8 16,8-12-2-16,-2-15 0 16,-1-2 4-16,5-8-7 15,-6 3-1-15,-7-2-2 16,-6 5 0-16,-4 4 0 16,0 10 0-16,0 10 0 15,0 5-15-15,-4 2-7 16,-4 0 14-16,4 12 2 15,2 4-4-15,2-3-3 0,0-1 7 16,0-5 0-16,6-1 0 16,8-2 6-16,-1 0 1 15,-1-2 3-15,-3-2-2 16,-1 0-2-16,-1 0 5 16,0 2-4-16,-5 0-1 15,5 2 4-15,-3 2-4 16,3 3 0-16,4 3-2 15,0 3 4-15,2 1-4 16,1 0 4-16,-1-1-2 16,1-4 0-16,-3-1 0 15,3-3 0-15,-4-2 4 16,-1-3-8-16,3-2 9 0,-4 0 0 16,10 0-1-16,0-16-1 15,2-3 1-15,-5-7-3 16,4-5 0-16,-9-1-1 15,-10-2 0-15,0 4-1 16,0 7-1-16,0 9 0 16,-6 7-5-16,-5 7-8 15,-1 0 15-15,2 0 2 16,-4 14-2-16,7 12 5 16,5 4-3-16,2 4 9 15,0-3 4-15,4-4-2 16,12-5-4-16,-3-6-3 0,1-5-6 15,1-6-3 1,6-5-12-16,8 0-25 0,11-16-76 16,7-13-229-16</inkml:trace>
  <inkml:trace contextRef="#ctx0" brushRef="#br1" timeOffset="206792.91">7540 10935 681 0,'0'0'53'0,"0"0"50"16,0 0-22-16,0 0-33 0,0 0 8 15,0 0 3-15,81-29-21 16,-61 3 1-16,-2-3-6 15,-2-4-12-15,-8-5-2 16,3-7 0-16,-8-6 0 16,-3-2-7-16,0 5-4 15,0 11-6-15,0 13 0 16,0 12-2-16,-3 7-2 16,1 5-5-16,2 0-16 15,-2 0 17-15,-5 6-7 0,5 26 3 16,2 15 10-1,0 8 2-15,0 8 1 0,2-1-3 16,12-6 2 0,1-4-2-16,-2-12 2 0,1-10-2 15,-1-11-3-15,1-7 1 16,-3-10-4-16,5-2 4 16,3-5 2-16,6-21 6 15,4-7-2-15,-6-10 1 16,-3-12-9-16,-9-10 8 15,-5-12-8-15,-6 6 4 16,0 8-3-16,0 17 4 16,0 22-1-16,0 12 2 15,0 8-2-15,0 4-7 16,-6 0 2-16,4 10-1 0,-5 22 5 16,2 15 1-16,5 8 1 15,0 6 3-15,7-3 2 16,11-4-6-16,-2-6 2 15,-3-10-2-15,-4-10 11 16,2-7-10-16,-7-13 7 16,5-4-8-16,-5-4-3 15,8 0 3-15,5-4 8 16,4-19 1-16,1-3-9 16,-2 4 0-16,-6 6-1 15,-6 8 1-15,-6 8-2 16,-2 0-4-16,8 0-5 0,-2 8 1 15,7 13 10 1,3 0-1-16,6-1 1 0,5-2-7 16,4-7 5-16,2-4-1 15,4-7 0-15,-4 0 3 16,3-7 0-16,1-15 1 16,-3-6 1-16,-10-4-2 15,-11-2 0-15,-3-4 1 16,-10 6-1-16,0 5 2 15,-7 11-2-15,-9 16-16 16,-8 0 16-16,-1 9 1 16,3 18 0-16,6 5 1 15,12 1 0-15,4 2 6 0,0-3-8 16,6-4 0 0,15-6 6-16,1-4-6 0,-2-7 0 15,-2-6-1-15,-1-5-4 16,10 0 0-16,-2 0-19 15,-3-12 2-15,-9-10-67 16,-13-2-122-16,-2 1-119 16</inkml:trace>
  <inkml:trace contextRef="#ctx0" brushRef="#br1" timeOffset="206983.25">7403 10752 861 0,'0'0'84'16,"0"0"-28"-16,0 0 13 15,0 0-48-15,135-17 4 16,-48 12-18-16,13 1-7 16,10 2-32-16,-8-2-224 15,-13 2-541-15</inkml:trace>
  <inkml:trace contextRef="#ctx0" brushRef="#br1" timeOffset="207777.89">9206 10882 383 0,'0'0'172'16,"0"0"-79"-16,0 0 53 15,0 0-60-15,0 0-30 16,0 0 3-16,56-11 15 0,-48-2-40 16,4-3 8-16,-8-4-16 15,-4-4-11-15,0-2-6 16,0-2-5-16,0 4-3 15,-20 4-1-15,-2 4-17 16,-7 9-13-16,5 7 24 16,-5 0-15-16,-3 17-19 15,10 11 22-15,-1 6 8 16,17 3 7-16,4-2 2 16,2-5 1-16,0-6 2 15,6-6 1-15,10-8 0 16,-1-6 4-16,1-4 0 15,9 0 29-15,1-15-8 0,1-12-10 16,-2 3-13-16,-9 4 10 16,-8 8-4-16,-1 3-2 15,-5 7-1-15,-2 2-4 16,0 0-4-16,0 2-17 16,0 23 4-16,4 8 8 15,10 6 5-15,-1-3-14 16,1-5-61-16,3-12-15 15,6-6-51-15,-1-13-99 16,5 0-184-16</inkml:trace>
  <inkml:trace contextRef="#ctx0" brushRef="#br1" timeOffset="209711.65">9569 10764 659 0,'0'0'166'16,"0"0"-53"-16,0 0 13 15,0 0-60-15,0 0-22 16,0 0-18-16,-42-42-1 16,30 42-17-16,-5 0-7 15,-1 0-1-15,-4 18 1 16,6 9-2-16,1 4 2 16,3 3 1-16,10 5-2 15,2-6-1-15,0 2 0 16,14-10-3-16,14-6 1 0,4-9-1 15,10-10 4-15,12 0 3 16,2-10 2-16,3-18 4 16,-3-9-9-16,-9-1 0 15,-9-6 0-15,-13-6 1 16,-12-6-1-16,-11-6 0 16,-2 4-2-16,0 12 2 15,-9 16 0-15,-4 13-1 16,1 13-5-16,6 4-1 15,-3 0 6-15,-7 11-10 16,10 18 9-16,-1 17 2 16,7 9 1-16,0 5-1 15,0 0 6-15,13-2-5 0,-1-8 3 16,1-7-4 0,-1-13-2-16,-4-13 2 0,3-4-5 15,-2-9 1-15,0-4 4 16,9 0 8-16,4-8 0 15,5-18-2-15,2-7-4 16,-2-7-2-16,-10 4-1 16,-1 4-3-16,-5 11 3 15,-9 14-1-15,0 7 0 16,-2 0-13-16,0 7-6 16,6 16 14-16,0 9 7 15,1 2 0-15,1-2 5 16,8-2-4-16,-3-6 0 15,1-7 0-15,-3-9-1 0,0-7 0 16,5-1 0-16,-1 0 13 16,10-11-3-16,-1-12 6 15,1-7-11-15,-2-3 1 16,-4-4-5-16,-3 1 1 16,-5 8 0-16,-7 8-2 15,-4 11 0-15,0 6-2 16,0 3-1-16,0 0-19 15,0 10 0-15,0 12 22 16,0 8 4-16,8-5-2 16,0 1-1-16,3-6 4 15,-2-8-4-15,0-7-1 16,-2-2 1-16,1-3-1 16,11 0 0-16,-4-11 13 15,3-10-8-15,-3-6-4 0,-5-5 2 16,-8 2-3-16,-2 2-3 15,0 9 2-15,0 10 1 16,0 4-10-16,2 5 3 16,0 0-16-16,0 0-17 15,3 0 13-15,3 0-8 16,4 0 21-16,1 0 11 16,3 0 3-16,-1 0 2 15,1 0-2-15,5-7 5 16,-6-6-4-16,-2 1 1 0,-6 5-2 15,0 3 3 1,-7 4 2-16,0 0 7 0,0 0-7 16,0 8 2-16,0 14-6 15,0 8 12-15,0-2-5 16,2 2-5-16,4 2 2 16,10-2 4-16,-3-5 23 15,8-5-16-15,-8-11-10 16,-2-3 1-16,2-6-3 15,3 0 8-15,2 0-5 16,2-20 2-16,-3-7 1 16,-3-10 1-16,1-6-6 15,-5-15 2-15,-6-13-1 16,-4-9-3-16,0-5-3 16,0 9 0-16,0 15 0 0,-4 20 1 15,-6 17 1-15,8 9-2 16,-2 12-1-16,-3 3-8 15,5 0 2-15,0 11 1 16,2 27 1-16,0 19 5 16,0 13 2-16,0 5-2 15,2 5 1-15,9-1 2 16,1-4-3-16,-4-11 1 16,3-12-2-16,-4-16-3 15,2-11 4-15,4-11-6 16,-1-10-8-16,3-4 14 15,3 0 3-15,9-14-3 0,-3-15-3 16,3-2 3-16,-7-3-2 16,-5 7 1-16,-5 9-2 15,-6 12-2-15,-4 6 5 16,0 0-14-16,0 0 1 16,0 12-7-16,0 6 20 15,0 4 2-15,0-1-2 16,13-4 2-16,1 2 0 15,3-8-1-15,4-4 0 16,1-6 1-16,3-1 1 16,1 0 1-16,1-12 2 15,2-12-6-15,-7-6 1 16,1-2 2-16,-10-5-3 0,-11-7-2 16,-2 7-2-16,0 9 4 15,-11 9-8-15,-7 16-7 16,1 3 8-16,-4 0 3 15,6 15 6-15,10 11-3 16,5 3 1-16,0 1 0 16,7-2-6-16,17-4 6 15,1-4 4-15,2-3 5 16,-3-9-5-16,3-2-4 16,9-6 6-16,-3 0 9 15,0 0-12-15,1-17-2 16,-5-3 2-16,-7-6 4 0,1-6-1 15,-17-3-3 1,-1 2 3-16,-5 5-6 0,0 10-5 16,-7 7-8-16,-7 8-10 15,1 3 23-15,-1 0-13 16,8 0 6-16,6 15 5 16,0 5 2-16,0 6-2 15,12 3 4-15,7-1 0 16,-1 0 1-16,5 0 7 15,-12-5-1-15,-5 0-7 16,-6-7 2-16,0-4-3 16,-6-2-1-16,-28-8-1 15,-11-2-29-15,-10 0-114 0,-10-5-68 16,-2-19-187 0</inkml:trace>
  <inkml:trace contextRef="#ctx0" brushRef="#br1" timeOffset="209861.87">11134 10560 854 0,'0'0'71'15,"0"0"35"-15,0 0-28 16,0 0-57-16,0 0-21 16,0 0-1-16,0 0-76 15,49-67-122-15,-58 55-375 16</inkml:trace>
  <inkml:trace contextRef="#ctx0" brushRef="#br1" timeOffset="210071.21">10555 10503 829 0,'0'0'108'16,"0"0"-65"-16,0 0 64 15,0 0-90-15,0 0 4 16,0 0-2-16,154-24-10 15,-104 10-4-15,4 0-2 16,-11 4-6-16,-19 1-9 16,-10 7-64-16,-14-1-31 15,0 1 19-15,-34 2-76 16,-15 0-327-16</inkml:trace>
  <inkml:trace contextRef="#ctx0" brushRef="#br1" timeOffset="210193.39">10555 10503 645 0,'-101'-76'132'0,"99"76"-44"16,2 0 31-16,0-6-84 16,0-2-35-16,0-4-24 15,7-4-115-15,-7 0-311 16</inkml:trace>
  <inkml:trace contextRef="#ctx0" brushRef="#br1" timeOffset="210392.7">9706 10561 929 0,'0'0'39'16,"0"0"0"-16,0 0 24 16,0 0-62-16,0 0-1 15,0 0-32-15,-106 7-50 16,122-7-58-16,24-7 80 15,12-6-168-15,8-1-191 16</inkml:trace>
  <inkml:trace contextRef="#ctx0" brushRef="#br1" timeOffset="212359.21">12937 10534 615 0,'0'0'100'16,"0"0"-3"-16,0 0 27 15,0 0-5-15,0 0-48 16,0 0-22-16,-2-9-16 16,2 11-27-16,0 22 0 15,0 12-1-15,0 3 17 16,0-8-15-16,0-8-5 16,0-9-2-16,0-8 0 15,0-5 1-15,0-1-3 16,0 0 5-16,0 0 3 0,16-19 2 15,8-11-7-15,1-3 1 16,-3 8-2-16,1 4 2 16,-8 8 1-16,3 6-3 15,2 5-6-15,2 2 2 16,7 4-6-16,0 19 10 16,0 3 3-16,7-4-3 15,-7-8-1-15,-2-4-7 16,-5-8-2-16,-7-2 10 15,1-4 0-15,-5-20-1 16,1-10-1-16,-10-3 2 16,-2-1 0-16,0 2 0 15,-20 1-4-15,-3 9-5 16,4 9 2-16,5 5-4 16,7 9-13-16,7 3 5 0,0 0-30 15,11 7-12-15,20 9 52 16,14-2-9-16,11-7 17 15,-1-2 1-15,-3-5 0 16,-5 0 3-16,-9-14 0 16,-7-12 4-16,-9-4-6 15,-2-2-1-15,-8-2 3 16,-8-2 1-16,-4-1-1 16,0 1-3-16,0 5 12 15,-11 7 13-15,-1 9-6 0,6 12-7 16,-5 3 2-1,-1 10-14-15,-3 23 0 0,-1 12 13 16,5 8-8-16,7 8 2 16,2 1 4-16,2-2 10 15,0-8-8-15,0-8-6 16,0-12-6-16,0-11 1 16,0-15 0-16,0-5-2 15,0-1 0-15,2 0 3 16,13-10 8-16,8-17-2 15,1-9-6-15,8-3 1 16,-11 11-4-16,2 3-5 16,-7 11 2-16,-12 11 2 15,-2 3 0-15,0 0-15 16,3 15 1-16,-1 12 15 0,8 5-2 16,-1 1 5-16,-3-4-3 15,6-7 1-15,-3-5-2 16,-5-10-12-16,2-7 10 15,-4 0 3-15,7 0 1 16,0-7 1-16,3-14 4 16,4 0-2-16,-3-3-4 15,-2 3 1-15,-8 6-1 16,2 3 2-16,-7 9-2 16,0 3-7-16,0 0 2 15,0 0-15-15,0 0 2 16,0 12 8-16,0 8 10 0,6 4 0 15,5-2 4 1,3-4 0-16,-3-4-1 0,-5-7-3 16,4-3 3-16,-6-4-3 15,0 0 6-15,7 0 1 16,3-16 6-16,1-2-12 16,-1-5 1-16,-3-1 0 15,-5 1-1-15,2 4-1 16,-8 3-3-16,2 8-1 15,-2 8 0-15,0 0-18 16,0 0-21-16,0 10 6 16,0 12 37-16,2 1 3 15,9-1-3-15,5-3-1 0,-1-2-1 16,3-8 2 0,7-7 0-16,-8-2 6 0,8-6-3 15,-2-17 9-15,-2-8-4 16,2-4-4-16,-7-2 0 15,-3-5-1-15,-5-4 3 16,0-12-2-16,-8-4-1 16,0-5 6-16,0 7-3 15,0 20 8-15,0 16-4 16,0 22-1-16,0 2-9 16,-8 5-16-16,4 28 16 15,-7 13 2-15,9 21 1 16,2 5 0-16,0 2-3 15,0-2 7-15,0-10-4 0,0-9 11 16,4-15-2-16,3-13-7 16,-3-11-5-16,4-12-6 15,-2-2 6-15,9-2 11 16,12-24 2-16,4-8-10 16,5-2-3-16,-7 9 3 15,-9 8-3-15,-7 9 2 16,-11 10-2-16,6 0-3 15,-6 8-8-15,2 16 9 16,9 7 2-16,-1-4 2 16,-1-4 0-16,-3-5-2 15,2-9-2-15,-6-4-19 16,-2-5-28-16,-2 0-24 0,0-12 8 16,0-13-81-1,0-5-82-15,-10-5-168 0</inkml:trace>
  <inkml:trace contextRef="#ctx0" brushRef="#br1" timeOffset="212509.45">13978 10226 752 0,'0'0'127'0,"0"0"20"16,0 0-26-16,0 0-95 15,0 0-18-15,0 0-8 16,29-33-8-16,-15 33-131 0,-14 0-218 15</inkml:trace>
  <inkml:trace contextRef="#ctx0" brushRef="#br1" timeOffset="213694.51">398 11717 722 0,'0'0'90'16,"0"0"-27"-16,0 0 37 15,0 0-47-15,0 0-29 16,0 0-15-16,3 54 5 15,-1-6 24-15,0-2-15 16,-2-4-19-16,0-8 0 16,0-6-3-16,0-12 1 15,0-8-2-15,0-4 0 16,2-4 4-16,0 0 8 16,3 0-11-16,4-21 15 0,4-4-5 15,3-8-2-15,1-2-7 16,2 9 0-16,-11 9-2 15,0 14-1-15,-2 3-2 16,5 0-3-16,3 20-6 16,7 10 12-16,6 1 0 15,-4 1 1-15,2-9-1 16,-6-7-3-16,-3-8-3 16,-3-6-4-16,-6-2-1 15,2 0 11-15,2-16 10 16,1-14 5-16,-2-5 2 15,-1-4-4-15,-7 0-8 0,-2 1-2 16,0 4-3-16,-4 6-4 16,-19 10-30-16,2 14-42 15,-4 4-183-15,7 8-189 16</inkml:trace>
  <inkml:trace contextRef="#ctx0" brushRef="#br1" timeOffset="214458.87">940 11927 674 0,'0'0'123'0,"0"0"-80"16,0 0 65 0,0 0-73-16,0 0-13 0,0 0 6 15,50-67-11-15,-37 38-6 16,0 3 8-16,-6 1-10 15,-1 3-3-15,-3 4 0 16,-3 7-2-16,2 4-4 16,-2 6 4-16,0 1-4 15,0 0-16-15,0 0 11 16,0 8 4-16,0 11-10 16,0 9 10-16,0 5 1 15,0-3-1-15,0-4 1 16,4-4 0-16,8-8-3 0,1-6 1 15,0-6 2 1,1-2 0-16,3 0 2 0,1-7 12 16,3-20-11-16,-4-7 6 15,1-4 6-15,-5-9-13 16,-3-4 4-16,-10-8 0 16,0 1-1-16,0 11-2 15,0 12-1-15,-10 17-1 16,4 13-2-16,-1 5-7 15,3 0-13-15,-1 0 14 16,0 17-5-16,1 19 5 16,4 12-2-16,0 6 8 15,2 0 0-15,18-4 1 16,1-9 0-16,-2-9 2 0,-1-10 1 16,1-10-3-16,-4-6-6 15,1-6 6-15,-1 0 1 16,-1-14 9-16,1-15-3 15,-4-5 1-15,-2-9-4 16,-7-8-3-16,-2-5 12 16,0-2-6-16,-9 4-6 15,-8 12 8-15,3 16-3 16,7 15-4-16,3 9-2 16,2 2-7-16,-5 2 1 15,3 24 3-15,2 17 3 16,2 11 0-16,0 8 0 15,11 3 1-15,9-6-1 0,-1-6 0 16,0-11-1 0,-6-10-9-16,-4-10-60 0,-4-12-19 15,-3-10-20-15,-2 0-54 16,0-20-193-16</inkml:trace>
  <inkml:trace contextRef="#ctx0" brushRef="#br1" timeOffset="214715.34">965 11472 655 0,'0'0'49'0,"0"0"24"16,0 0 3-16,0 0-30 15,0 0-12-15,0 0-4 16,-20 86-7-16,20-86-11 15,2 0 8-15,4 0 8 16,2-8-10-16,-2-10 4 16,-2 0-11-16,1 4-9 15,-5 6-2-15,0 6-58 16,0 2-32-16,0 0-122 16,0 7-319-16</inkml:trace>
  <inkml:trace contextRef="#ctx0" brushRef="#br1" timeOffset="-213088.3">2263 11689 622 0,'0'0'74'15,"0"0"38"-15,0 0 16 16,0 0-51-16,0 0-32 15,0 0-12-15,-41-21-10 16,32 49-20-16,-2 11-1 16,6 9 0-16,5 2-2 15,0-2 4-15,0-8-4 16,16-4 0-16,7-10-2 16,-2-8-7-16,4-8 8 15,2-10 1-15,2 0 0 16,6-12 18-16,3-16-10 15,1-8 3-15,-2-6-10 0,-6-4 9 16,-6-3-6-16,-14 5-4 16,-5 11 2-16,-6 12 3 15,0 14-5-15,-4 7-11 16,-15 0-12-16,0 0 15 16,3 3-3-16,6 6 3 15,5-4-2-15,5-1 7 16,0-1-1-16,0-2 3 15,0-1-4-15,7 3 5 16,7 1 2-16,-1-3-1 16,3 3 3-16,-1-1 1 15,-1 1-3-15,-1 3-2 16,0 3 0-16,3 4 1 0,6 9 0 16,-2-2-1-1,2 4 0-15,-4-2-4 0,-2 0 4 16,0-8 3-16,-1-4-3 15,1-5 0-15,-1-6-7 16,7 0 5-16,-1 0 4 16,0-17-2-16,4-6 3 15,-2-5 1-15,-3-2 0 16,-5-4-2-16,-4-2 1 16,-9-3 2-16,-2 7 0 15,0 6 0-15,-2 9-5 16,-11 8 0-16,-5 9-18 0,1 0 12 15,-4 9 6-15,4 12-1 16,1 7-1-16,5 0 2 16,7 1-3-16,4-1 3 15,0-4 0-15,0-8 7 16,8-4-4-16,1-8 4 16,2-4 2-16,1 0 8 15,-2 0 1-15,6-4-6 16,2-17 3-16,-2-1-4 15,-3 2-7-15,-4 1-2 16,-2 3 0-16,-5 5-1 16,-2 6-2-16,0 5 0 15,0 0-2-15,0 0-17 16,0 0-18-16,0 7 13 0,0 16 22 16,6 0 3-16,5 2 0 15,3-6 1-15,1-4-1 16,3-9-6-16,-5-6 6 15,6 0 14-15,-1-4-11 16,3-21 5-16,4-4 0 16,0-7-4-16,-5-3 3 15,-5 1-7-15,-6 0 1 16,-9 6-2-16,0 10 1 16,0 5-2-16,-2 12-5 15,-11 5-23-15,-1 0 23 16,3 10-1-16,5 10-2 15,6 2 3-15,0 2 1 0,2 2 6 16,20-4-2-16,2 0 2 16,5-1 1-16,2-4 2 15,-2-2 2-15,-6-4 10 16,-7-3-13-16,-14-3 0 16,-2-1-4-16,0 4-4 15,-2 4-5-15,-21 0 8 16,1 0-4-16,2-7-24 15,7 0 7-15,8-5 18 16,5 0-1-16,0 0-8 16,7-14-7-16,17-11 7 15,10-4 11-15,1-8 4 0,6-4-2 16,-1 1 2 0,0-7 3-16,-7 1-3 0,-8-2 6 15,-11 4-1-15,-12 1 6 16,-2 11-3-16,0 10 6 15,-10 10 22-15,-1 10-14 16,-2 2 2-16,-3 0-24 16,8 17 0-16,-2 12 6 15,8 14 8-15,2 3 6 16,0 5-2-16,12 4 4 16,5-3-8-16,1-10 3 15,-3-7-5-15,-3-16-4 16,-3-8-8-16,-5-9-2 0,0-2 2 15,2 0 1 1,4-9 8-16,6-16 2 0,0-12-5 16,-1 7-4-16,-4 7 1 15,-2 12-4-15,-7 8 1 16,0 3-1-16,3 0-2 16,4 14-9-16,4 13 5 15,3-1 7-15,-1 0 0 16,2-3-20-16,0-7-33 15,5-5-61-15,7-7-13 16,5-4-176-16</inkml:trace>
  <inkml:trace contextRef="#ctx0" brushRef="#br1" timeOffset="-212002.34">4591 11921 458 0,'0'0'150'16,"0"0"-62"0,0 0 56-16,0 0-59 0,0 0-20 15,0 0 14-15,0 0-39 16,25-107-7-16,-9 64-9 16,1-7-2-16,4-7-11 15,-2-1-6-15,-5 0 1 16,-3 0-6-16,-7 0 1 15,-4 4 0-15,0 4 0 16,0 11-1-16,-6 17-3 16,1 12-7-16,1 10-19 15,0 0-4-15,-3 12 21 0,2 23 8 16,3 11 4-16,2 14 0 16,0 8 3-16,12 6-1 15,9 0 0-15,4-7 0 16,-3-12-2-16,3-14 0 15,-2-13 0-15,-2-12-1 16,0-10-8-16,-1-6 9 16,2 0 11-16,-2-10-6 15,0-17 2-15,-4-2 1 16,-8-7-4-16,-5-7-4 16,-3 3 0-16,0 4-8 15,-14 16 3-15,-1 11-20 16,-1 6-23-16,3 3 30 0,-1 0-9 15,4 6-4-15,5 12 18 16,5 0 10-16,0 4 3 16,7-4 0-16,15-4-4 15,7-3 2-15,5-8 2 16,-1-3 1-16,0 0 5 16,-4 0 4-16,-2-10-4 15,-5-5 1-15,-6 0-4 16,-5 7-2-16,-7 4 1 15,-4 4-1-15,0 0 2 16,0 0-3-16,0 10-4 16,5 9 4-16,2 6 8 0,1-5-6 15,6-1 1-15,-5-9-3 16,2-4 0-16,-2-6 0 16,6 0 1-16,4-6 9 15,-2-16-5-15,1-3 8 16,-1-2-4-16,-3 4 4 15,-3 1 3-15,-4 4-1 16,-4 9 4-16,-3 6-2 16,0 3-10-16,0 0-7 15,0 24-11-15,6 16 11 16,7 23 25-16,5 6-19 16,7 9 1-16,-3 7 1 15,-2-3-1-15,-9-4-1 16,-11-9-6-16,0-15 2 15,-11-15-5-15,-14-16 4 0,-2-13-1 16,1-10 0-16,-3 0 8 16,5-19-6-16,6-18 0 15,7-11-1-15,9-9 13 16,2-5-8-16,8 4-6 16,28 3-2-16,11 9-25 15,13 3-53-15,11 3-48 16,8 0-172-16</inkml:trace>
  <inkml:trace contextRef="#ctx0" brushRef="#br1" timeOffset="-211486.58">6123 11680 646 0,'0'0'147'15,"0"0"-112"-15,0 0 85 16,0 0-39-16,0 0-42 16,0 0 11-16,5 0-13 15,8-16-14-15,5-4-8 16,-3-9-6-16,1 3-6 16,-5 1-3-16,-2 1 4 15,-4 6 7-15,-3 7-5 16,-2 6-3-16,0 5-2 0,0 0-1 15,0 0-10-15,0 11-1 16,0 15 10-16,0 7 1 16,0 9 5-16,0 0-5 15,0 3 6-15,6-7-6 16,3-5-3-16,-7-7 2 16,-2-9-3-16,0-7 3 15,0-5-9-15,0-2-15 16,0-3 11-16,-11 0 7 15,-13 0-15-15,-12 0-36 16,-4 0 31-16,9 2 24 16,6 2 3-16,7 2 3 0,10-2 3 15,3-2 3 1,5 3 1-16,0-2-2 0,11 3 8 16,22-3-14-16,21-3 12 15,11 0-14-15,11-7-43 16,-1-12-107-16,-1-2-211 15</inkml:trace>
  <inkml:trace contextRef="#ctx0" brushRef="#br1" timeOffset="-210804.59">6792 11725 368 0,'0'0'376'0,"0"0"-331"16,0 0 65-16,0 0-56 15,0 0-30-15,0 0-7 16,11 50 36-16,0-2-10 15,-4-2-17-15,-3-4-8 16,1-10-13-16,-3-11-4 16,-2-9 2-16,2-12-3 15,0 0 5-15,0 0 4 16,10-7-2-16,1-19 11 16,5-8-18-16,6-6 4 15,1 4-4-15,-3 4 1 16,1 10 1-16,-8 10 2 0,-3 12-4 15,1 0-1-15,-3 6-5 16,9 18 2-16,1 4 4 16,2-2 3-16,-2-8-1 15,0-4 0-15,-7-10-2 16,6-4 0-16,-9 0 3 16,9-4 13-16,-9-16 5 15,4-9-11-15,-7 0-1 16,-3-5-5-16,-4-2-3 15,0 8-1-15,0 3-8 16,-11 10-13-16,-3 8-35 16,-3 7-97-16,3 0-48 0,6 11-78 15</inkml:trace>
  <inkml:trace contextRef="#ctx0" brushRef="#br1" timeOffset="-210065.5">7224 11881 536 0,'0'0'126'15,"0"0"37"-15,0 0-55 16,0 0-33-16,0 0-25 16,0 0-11-16,79 14-6 15,-58-18-11-15,8-15-9 16,-4-6-5-16,2-1-7 16,-7-6 3-16,-5-1-2 15,-1 2 3-15,-14-4-4 16,0 12 3-16,0 3-4 15,0 6-5-15,0 7-23 0,-14 5-9 16,4 2 29-16,-4 0-7 16,-1 11 4-16,3 10 7 15,3 9 4-15,9 5 1 16,0 0 0-16,0 0 2 16,9-5-1-16,9 0-2 15,5-9 2-15,1-4 1 16,2-9 7-16,3-8 3 15,0 0 2-15,2-6-3 16,1-16-7-16,-3-8-1 0,-5-2 3 16,-5 0-4-1,-9-3-1-15,-10 2-2 0,0 5-4 16,0 8-4 0,0 5-1-16,-13 13-24 0,-3 2 20 15,3 0 8-15,-3 14-4 16,3 12 7-16,9 6 2 15,4 2 0-15,0 1 6 16,2-1-5-16,18-5 0 16,4-6 3-16,10-9-3 15,1-10 18-15,8-4-13 16,3 0-3-16,6-27-3 16,2-2 2-16,-8-8 0 15,-13-1-2-15,-6 3 2 16,-15-7 2-16,-12-4 0 0,0-1 3 15,0 4 6-15,-4 8-7 16,-6 12 0-16,1 14-5 16,7 5 2-16,0 3 15 15,2 1-18-15,0 0 0 16,0 9 0-16,0 21 3 16,0 12 13-16,0 7-5 15,4 6 2-15,7 3 3 16,-3-4-14-16,-6-5 0 15,-2-11-2-15,0-10-8 16,0-13-28-16,0-6-38 16,0-9-71-16,0 0-43 0,0-9-205 15</inkml:trace>
  <inkml:trace contextRef="#ctx0" brushRef="#br1" timeOffset="-209683.94">8265 11534 734 0,'0'0'106'0,"0"0"25"15,0 0-14-15,0 0-61 16,0 0-31-16,0 0-22 16,-29 6-2-16,-9 18 15 15,-11 1-16-15,-2 1 1 0,8-1 2 16,14-6-3-1,10-7-1-15,9-11 1 0,10-1 1 16,0 0-1-16,0 0-3 16,8 0 3-16,11 0 8 15,8 0 8-15,6 4 4 16,1 2-7-16,-3 6-1 16,-2 4-4-16,-2 3-4 15,-5 3 2-15,-3-2-4 16,-9 3-1-16,3 2-1 15,-5-4 1-15,-4 2-1 16,-2-7 0-16,-2-4 0 16,0-2-35-16,0-4-30 15,2-4-99-15,3-2-157 0</inkml:trace>
  <inkml:trace contextRef="#ctx0" brushRef="#br1" timeOffset="-209525.69">8575 11846 884 0,'0'0'199'16,"0"0"-124"-16,0 0 30 15,0 0-61-15,0 0-28 16,0 0-16-16,9-12-24 16,-9 11-82-16,-20-1-408 15</inkml:trace>
  <inkml:trace contextRef="#ctx0" brushRef="#br1" timeOffset="-202819.27">16580 648 436 0,'0'0'90'0,"0"0"-9"0,0 0 16 16,0 0 10-16,0 0-8 16,0 0-45-16,0 0 12 15,0 0-18-15,0-65-20 16,0 65-13-16,0 20-3 16,0 12 1-16,0 6 8 15,0 2-4-15,0 3-7 16,0-9-10-16,0-5 2 15,0-2-3-15,0-5 1 16,0-6-52-16,0-6-75 16,0-8-24-16,4-2-141 15</inkml:trace>
  <inkml:trace contextRef="#ctx0" brushRef="#br1" timeOffset="-202453.61">16852 581 366 0,'0'0'355'0,"0"0"-270"16,0 0 6-16,0 0-9 15,0 0-13-15,0 0-37 16,-2-24-17-16,2 24-11 16,0 23-2-16,0 10 3 15,0 9 10-15,0 1-2 16,0-3-5-16,0-5-1 15,0-6-6-15,0-7-1 0,4-8 2 16,-2-8-2-16,6-4 0 16,-4-2 0-16,0 0 5 15,7-10 21-15,5-18-3 16,9-9-15-16,1-3-5 16,-6-2 6-16,3-2-9 15,-8 8 2-15,-11 12 0 16,1 8-2-16,-5 14-5 15,0 2-27-15,0 2-45 16,-2 24-70-16,-16 12-43 16,-9 2-219-16</inkml:trace>
  <inkml:trace contextRef="#ctx0" brushRef="#br1" timeOffset="-202206.17">16625 1016 565 0,'0'0'239'0,"0"0"-159"16,0 0-1-16,0 0-9 15,0 0-30-15,0 0-40 16,-10 0 2-16,49 0-2 16,16 0 14-16,17 0-6 15,13-15-8-15,-6-7-4 16,2-2 2-16,-19-1-8 0,-10 5-15 15,-21 0-27-15,-18 2-37 16,-13 0-59-16,-11-5-127 16</inkml:trace>
  <inkml:trace contextRef="#ctx0" brushRef="#br1" timeOffset="-201991.78">16384 470 753 0,'0'0'100'0,"0"0"-21"0,0 0-15 16,0 0-26-16,0 0-32 16,0 0-5-16,0 0-2 15,160-43-46-15,-83 33-77 16,14-6-102-16,11-4-257 15</inkml:trace>
  <inkml:trace contextRef="#ctx0" brushRef="#br1" timeOffset="-201725.34">17381 152 789 0,'0'0'77'16,"0"0"10"-16,0 0 11 15,0 0-43-15,0 0-36 0,0 0-14 16,-25 54 1-16,25-8 6 16,0 3-3-16,0 1-2 15,0-5-7-15,0-4 3 16,0-8-3-16,0-6 0 16,0-13-13-16,0-6-16 15,0-8-28-15,0 0-20 16,0-4 27-16,0-18-114 15,-16-8-95-15,-11-2-185 16</inkml:trace>
  <inkml:trace contextRef="#ctx0" brushRef="#br1" timeOffset="-201268.54">17184 305 488 0,'0'0'104'0,"0"0"38"16,0 0-37-16,0 0-55 16,0 0-37-16,0 0-10 15,-13 8 1-15,42 7 5 16,9-5 5-16,6-6-13 15,5-4 12-15,5 0-8 16,-3-15-4-16,-4-10 9 16,-12-4-6-16,-3-1 1 15,-14 3 1-15,-7-1-3 16,-7 2 10-16,-4 5 7 16,0 7 4-16,0 9 0 15,0 5 3-15,0 0-11 16,-9 12-16-16,3 18 0 0,-4 11 2 15,10 6 7-15,0 2-4 16,0-5 0-16,0-12-2 16,10-13 0-16,-4-8-1 15,3-11-2-15,-3 0 2 16,13 0 7-16,1-16 10 16,2-10-8-16,-2-2-4 15,-2 4-4-15,-3 3 1 16,-3 7 0-16,-5 6-3 15,-5 4-1-15,0 4 0 16,0 0-15-16,2 25 10 16,5 7 5-16,3 4 0 0,-8 1 2 15,-2-3-2 1,0-5-14-16,3-9-40 0,-1-4-62 16,1-12-47-16,6-4-321 15</inkml:trace>
  <inkml:trace contextRef="#ctx0" brushRef="#br1" timeOffset="-200088.17">17853 776 597 0,'0'0'38'16,"0"0"23"-16,0 0 39 15,0 0-28-15,0 0-10 16,0 0-9-16,43-5-6 16,-24-6-19-16,4-5-11 15,-3-2-8-15,-5 0 1 16,-1-5-4-16,-1 5-3 15,-11 0-2-15,5 4 4 16,-7 6-3-16,0 4-4 16,0 4-2-16,0 0 2 15,0 10-2-15,0 16 2 0,0 9 2 16,0-3 1-16,9-5-1 16,2-2 0-16,6-10-1 15,4-3-6-15,-3-11 4 16,1-1 3-16,6-6 4 15,2-18 4-15,0-5-4 16,-7-5 4-16,0-3-5 16,-11-12-3-16,0-11 0 15,-7-10 8-15,-2-6-8 16,0-7 0-16,0 14-3 16,-13 8 4-16,6 21-2 15,-2 20 2-15,7 12 0 16,2 8-1-16,-2 7-10 0,2 24-4 15,0 17 8 1,0 15 6-16,0 8 4 0,6 8-2 16,10-3 2-16,-1-8-3 15,1-10-1-15,4-10 0 16,-2-11-1-16,-1-11 0 16,4-12 1-16,-5-9-9 15,1-5 9-15,1 0 0 16,5-11 3-16,-2-14-3 15,2-4-5-15,-7-6-12 16,-7-9 14-16,-9-3-9 16,0 2 5-16,0 9-19 0,-7 13 16 15,0 10 2 1,-4 11 5-16,-2 2-3 0,-1 6 1 16,3 22 5-16,7 11 0 15,-1 1 0-15,5 4 0 16,0-5 0-16,7-5-1 15,15-3-1-15,0-13 2 16,5-5-3-16,0-6 7 16,6-7-3-16,1 0 0 15,-1-11 0-15,0-12 2 16,1-5 4-16,-14-8-5 16,-6-5 1-16,-14 1-3 15,0 2 9-15,0 10-8 16,-10 8 1-16,-7 13-2 15,-1 4 2-15,-7 3-5 0,10 3-1 16,9 11-4-16,0 5 8 16,6-1-5-16,0-2 4 15,0-2-5-15,8-3 4 16,5-1 1-16,0-1 1 16,1 1 5-16,1 4 0 15,-1 1 2-15,-8 2 2 16,3 1 2-16,-4-3-3 15,-5 0-4-15,4 6 5 16,1-5-1-16,-3 2-1 0,0-3-4 16,0 0-2-1,5-3 0-15,-1-4 0 0,4-2-1 16,-2-1 0-16,3-5 0 16,5 0 1-16,2 0-1 15,2-11-11-15,-4-7-37 16,-10-2-1-16,3-4-37 15,-9-2-92-15,0-5-64 16</inkml:trace>
  <inkml:trace contextRef="#ctx0" brushRef="#br1" timeOffset="-199865.77">17980 449 648 0,'0'0'96'0,"0"0"-47"16,0 0-36-16,0 0 24 15,0 0 14-15,147 6-7 16,-89-6-30-16,0 0-9 16,-14 0-5-16,-13 0-4 15,-10 0-16-15,-17-6-83 16,-4-2-110-16,-11-6-244 15</inkml:trace>
  <inkml:trace contextRef="#ctx0" brushRef="#br1" timeOffset="-199620.32">17953 423 495 0,'0'0'143'0,"0"0"-63"15,0 0-18-15,0 0 1 16,0 0-9-16,0 0-18 16,-13 44-9-16,17-42 0 15,14-2 8-15,7 0-7 16,-1-13-22-16,-6-2 0 16,-5-3-6-16,-1 2-5 15,-10 2-34-15,-2 2-31 16,0 5-122-16,-10 5-250 15</inkml:trace>
  <inkml:trace contextRef="#ctx0" brushRef="#br1" timeOffset="-197922.11">18932 727 429 0,'0'0'91'0,"0"0"-23"16,0 0 18-16,0 0-15 16,0 0-43-16,0 0-3 15,60-29 12-15,-49 19 3 16,0 2-2-16,-6-3 5 0,-3 1 5 15,-2-4-17-15,0 0-9 16,0 2-15-16,0 2-1 16,-5 10-6-16,-10 0-1 15,-3 0 0-15,-4 10-3 16,4 12 4-16,5 3-3 16,3 5-1-16,8-2 3 15,2-5 0-15,0 1 0 16,2-5-2-16,17-4 3 15,-4-10-4-15,1-3 4 16,-1-2 11-16,1 0 9 16,2-14 0-16,2-8-16 15,-4-2 1-15,-8 2 1 16,1-2-4-16,-9 6 1 0,0 3 0 16,0 8-3-16,0 3 0 15,0 4-3-15,0 0 2 16,0 0-13-16,0 9 7 15,0 11 5-15,0 2 1 16,16-1-2-16,-1-3 2 16,10-4 0-16,2-9-4 15,2-3 5-15,2-2 4 16,-2-3 5-16,2-20-5 16,-4-4 0-16,-7-9-3 15,-2-5 6-15,-12-7-6 0,-6-10 0 16,0-10 3-1,0-8-4-15,-4-3 0 0,-11 12-1 16,1 12 2 0,3 23 1-16,2 16-1 0,6 12-1 15,1 4-3-15,2 7-2 16,0 28-7-16,0 19 5 16,0 15 7-16,0 11 1 15,16 2 1-15,2-3 2 16,4-7-1-16,-4-14 9 15,3-12-8-15,-4-15-1 16,-3-8 2-16,-6-15 1 16,1-4-3-16,2-4-2 15,1 0 10-15,5-12 3 0,1-12-11 16,-2-4-2-16,-3-2 0 16,-4 2-1-16,-5 3 1 15,-2 11-2-15,1 6 1 16,-3 8-5-16,0 0-18 15,5 8-2-15,-1 18 19 16,7 5 6-16,-2-3 0 16,2-5 0-16,2-5 0 15,-3-5 3-15,-2-8-3 16,1-3 0-16,-5-2 2 16,8 0 4-16,3-7 4 15,3-12-7-15,2-1-2 16,-4 1 2-16,-5-4-3 15,-6 0 0-15,-1-1-3 0,-2 5-8 16,-2 8 2-16,0 6 7 16,0 5-13-16,0 3-14 15,0 21 16-15,0 3 6 16,0 4 7-16,13-2-4 16,8-2 2-16,-4-7 1 15,3-8 2-15,1-4 0 16,-6-8 2-16,1 0 1 15,-1 0 2-15,-1-14-3 16,-1-4 6-16,-11 0-7 16,-2-3-1-16,0-1 3 0,-6 0-1 15,-19 1-6 1,-4 4 3-16,0 7-8 0,2 8 7 16,10 2-7-16,3 0 4 15,7 7 2-15,7 0-4 16,0 1-5-16,0 0-5 15,25-2 12-15,6-2 4 16,9 1 2-16,3-5 2 16,-5 0-3-16,-5 0 5 15,-4 2-4-15,-4 1 3 16,-8 5 5-16,-7 0 1 16,-6 5-5-16,-4-3 0 15,0 2 2-15,0-2 1 16,0-2-5-16,-4-4 5 15,-4-2-7-15,4-2-1 0,-3 0 1 16,7 0 2-16,0-9-4 16,0-6-10-16,0-3-27 15,9-3 8-15,9 4 5 16,5-4-2-16,-4 9 2 16,6 7 12-16,-7 5 2 15,5 0 8-15,-6 26-7 16,1 2 4-16,-7 4-9 15,-2-6 6-15,-9-4 8 16,0-4-1-16,0-3-7 16,-22-3-34-16,-3-7-48 15,-6-5-56-15,0 0-277 0</inkml:trace>
  <inkml:trace contextRef="#ctx0" brushRef="#br1" timeOffset="-197707.76">19672 310 581 0,'0'0'62'0,"0"0"-33"16,0 0 43-16,0 0-19 15,-27 121-15-15,27-103-2 16,2-8-11-16,12-6-25 0,-1-4-4 15,-2 0-5-15,-4-7-58 16,-5-14-78-16,-2-11-138 16</inkml:trace>
  <inkml:trace contextRef="#ctx0" brushRef="#br1" timeOffset="-197505.4">19142 289 447 0,'0'0'122'16,"0"0"-70"-16,0 0 16 16,0 0-15-16,0 0-19 0,0 0-9 15,42 20 5 1,16-20-10-16,13 0-9 0,9 0-11 16,1-8-20-16,-22-1-69 15,-18 8-58-15,-30 1-198 16</inkml:trace>
  <inkml:trace contextRef="#ctx0" brushRef="#br1" timeOffset="-196065.04">16428 1177 570 0,'0'0'94'0,"0"0"15"16,0 0-5-16,0 0-23 0,0 0-11 15,0 0-38-15,-4-14-16 16,4 14-8-16,16 4 19 16,10 9-4-16,3-6-4 15,10 0 3-15,0-7-5 16,13 0 7-16,1 0-7 16,-2-7-6-16,3-5-10 15,-10-3 8-15,-1 6-7 16,-12-1-2-16,-2 5 0 15,-4 2 0-15,-8 3 0 16,-1 0 0-16,2 0 0 16,2 0 0-16,-3 3 0 15,10 7 2-15,2 1-2 16,-2-4 0-16,0 0 0 0,0-1 1 16,2-6 5-16,0 0-6 15,4 0-1-15,5 0 1 16,-1-9 4-16,11-2-4 15,-11 2 1-15,4 0 0 16,-12 3-1-16,-1 4 0 16,-1 2 0-16,-4 0 0 15,-1 0 0-15,5 0 0 16,-2 0 1-16,6 0 1 16,0 0 3-16,7 0-5 15,-3 0 3-15,5 0 1 0,3-7 1 16,-1 0-3-1,-2-4-2-15,-4 2 1 0,0-1-2 16,-7-1 2 0,-2 4-1-16,2-2 1 0,-8 4 0 15,8-2 1-15,0 7 0 16,-4 0-2-16,2 0-3 16,-5 0 1-16,2 0 1 15,3 4 1-15,6 4 4 16,8-4-4-16,1 3 0 15,-2-4 0-15,-4-3 2 16,2 0-2-16,2 0-1 16,3-1 1-16,1-16 3 15,3 2-3-15,6-6 0 0,-4 3-1 16,1 2 1-16,-4 2-4 16,-6 4 1-16,-9 4 3 15,1 5 0-15,-8 1 0 16,-6 0-1-16,-1 0-2 15,4 0 3-15,1 7 0 16,12 7-1-16,3 3 1 16,11-4 0-16,-4-1 1 15,3-3-1-15,5-8 1 16,-6-1 0-16,-1 0 0 16,-3 0 0-16,2 0 2 15,1-3-5-15,4-9 4 16,-4 1-3-16,-3 2 2 0,-9 2-2 15,-4 5-1 1,-13 2 1-16,-1 0-1 0,6 0 0 16,-1 12-2-16,-1 8 2 15,13-2 1-15,-8-1 0 16,10-4 0-16,-3-6 1 16,-2-4-2-16,0-3 4 15,2 0-6-15,-4 0 8 16,2 0-8-16,-9 0 2 15,-7 0-4-15,-3 0-2 16,-10 0-24-16,0 0-4 16,0 0-44-16,-5-3-99 15,-29-5-449-15</inkml:trace>
  <inkml:trace contextRef="#ctx0" brushRef="#br1" timeOffset="-194151.64">17911 3731 575 0,'0'0'89'0,"0"0"33"0,0 0-34 15,0 0-25 1,0 0 9-16,0 0 1 0,-11-25-20 16,-3 25-26-16,-3 18-8 15,-8 14-5-15,-2 10-2 16,7 8-4-16,5 8 2 15,3 8-6-15,10 4 1 16,2 5 0-16,0-1-5 16,22-2 0-16,14-7 0 15,9-12-1-15,1-9 1 16,12-10 4-16,7-12-2 16,-5-7-2-16,7-12 1 15,-7-3 0-15,-6 0-1 16,-3-24 2-16,1-8 0 15,-6-4-1-15,-1-4 1 0,-3-2 2 16,-4 1 0 0,-11-2-3-16,-11-1 9 0,-8-3 4 15,-3-4-2-15,-5-3-3 16,0-1-4-16,-27-3 5 16,-11 1-10-16,-2-2 3 15,0 2-3-15,-9 6 5 16,2 5-3-16,-7 9 3 15,-1 9-5-15,-5 14-2 16,2 12 2-16,0 2-3 16,2 0 0-16,0 24-6 15,12 12-16-15,1 14-16 0,14 6-10 16,14 7-74-16,11-5-107 16,4-8-80-16</inkml:trace>
  <inkml:trace contextRef="#ctx0" brushRef="#br1" timeOffset="-193793.07">18100 3958 737 0,'0'0'88'0,"0"0"-3"16,0 0-11-16,0 0-17 15,0 0-24-15,0 0-23 16,0 26 2-16,0 13 34 15,0 4-18-15,0 8-16 16,4-5-7-16,4-4-2 16,-6-6-3-16,-2-10-6 0,0-9-15 15,4-8-74 1,7-9-83-16,1 0-220 0</inkml:trace>
  <inkml:trace contextRef="#ctx0" brushRef="#br1" timeOffset="-192885.36">18629 3727 480 0,'0'0'35'16,"0"0"1"-16,0 0 19 15,0 0 18-15,0 0 4 0,0 0-22 16,-18 7-2-16,18-7-5 15,0 0-12-15,0 0 12 16,0 0-9-16,0 0 11 16,0 0-13-16,18-10-9 15,15-16-3-15,21-10-17 16,13-8-3-16,12-3 2 16,22-3-4-16,22-3 5 15,8-2-8-15,12-3 3 16,11-6-2-16,2-3-1 15,2 2 0-15,-9 2 5 16,-8 9-5-16,-21 8-1 16,-13 3 1-16,-18 7 0 0,-17 2 1 15,-19 6-1 1,-20 6 0-16,-10 4 4 0,-9 4 4 16,-10 6 12-16,-4 2-4 15,2 3-4-15,0 0-3 16,-2 3-5-16,5 0-3 15,-5 0-2-15,0 0-3 16,0 0 3-16,0 0-3 16,0 0 3-16,0 0-3 15,0 0-2-15,0 0-11 16,0 0-10-16,-7 0 0 16,-9 0-25-16,1 3-55 15,-1 4-23-15,1-5-160 16</inkml:trace>
  <inkml:trace contextRef="#ctx0" brushRef="#br1" timeOffset="-192222.18">20764 2456 419 0,'0'0'81'15,"0"0"7"-15,0 0 11 16,0 0 7-16,0 0-31 15,0 0-12-15,-47-16-16 16,23 16-12-16,-3 22 0 16,-2 12 5-16,7 12-16 15,-1 13-8-15,8 11 7 16,13 6-1-16,2 4-6 16,0-2-5-16,13-6-2 15,18-6-5-15,12-8 0 0,3-7-4 16,17-9 0-16,1-14 0 15,17-10 0-15,-1-12 2 16,2-6-2-16,1-6-2 16,-7-22 0-16,-7-4-5 15,-9-9 3-15,-6-2 4 16,-14-10 0-16,-11-6 5 16,-12-9-2-16,-7-6-2 15,-10-1 7-15,0-3 5 16,-5-1-5-16,-17 8 2 15,-7 4-2-15,-11 4-8 16,-5 12 2-16,-9 3 0 16,-4 9-1-16,1 14 2 15,-5 10-3-15,-6 11-1 0,10 4-2 16,0 11 2-16,3 17-1 16,8 11-2-16,5 7-14 15,6 7-31-15,14 10-54 16,6 4-30-16,7-2-87 15,9-5-206-15</inkml:trace>
  <inkml:trace contextRef="#ctx0" brushRef="#br1" timeOffset="-191786.32">20782 2787 677 0,'0'0'98'15,"0"0"-17"-15,0 0-1 16,0 0-22-16,0 0-11 16,0 0-18-16,47-95-16 15,-16 83-2-15,0 5 9 16,0 2-8-16,-2 5 2 15,-4 0-1-15,-7 5-8 16,-7 14-3-16,-9 10 0 16,-2 7 3-16,0 3 6 15,-15 7-2-15,-17-3-3 0,-6 2 1 16,7-10 2-16,4-4-5 16,10-9-2-16,3-10-2 15,12-7 6-15,0-2-2 16,2-3 0-16,0 0-3 15,0 0-1-15,16 0 0 16,21 0 1-16,15-8-2 16,15 1 0-16,-5 5-26 15,-6 2-40-15,-3 0-70 16,-17 0-101-16,-12 4-261 16</inkml:trace>
  <inkml:trace contextRef="#ctx0" brushRef="#br1" timeOffset="-190987.95">20409 2639 567 0,'0'0'97'0,"0"0"-31"16,0 0-5-16,0 0-12 15,0 0-20-15,0 0-14 0,-2 9 16 16,10 10 5-16,9 3 3 16,12-2 2-16,0 0-16 15,4-2-8-15,5-6-1 16,1-2 1-16,-6-2-4 15,-6-1-3-15,-10 0-7 16,-8-2-1-16,-4 4-2 16,-5 1 1-16,0 8 6 15,-10 12 0-15,-11 14 6 16,-16 12-4-16,0 11 0 16,-12 7-6-16,4 4-2 15,1-4-2-15,5-6-77 0,16-13-52 16,2-16-141-16</inkml:trace>
  <inkml:trace contextRef="#ctx0" brushRef="#br1" timeOffset="-189968.03">18439 4034 420 0,'0'0'200'0,"0"0"-154"15,0 0 19-15,0 0 5 16,0 0-16-16,0 0-4 16,47 25 26-16,15-18-20 15,19 0 18-15,23-6-33 16,19-1-8-16,11 0-7 15,22 0 1-15,4 0-13 16,8 0-12-16,-8 0 1 16,-4 2 3-16,-13-2-4 15,-14 2-2-15,-13-2 1 0,-16 0-4 16,-15 0 7-16,-16 0-4 16,-20 0 0-16,-15 0-1 15,-17 0-1-15,-12 0 2 16,2 0-2-16,-7 0 2 15,2 0 0-15,0 0-1 16,0 0 1-16,-2 0-1 16,0 0-6-16,0 0-6 15,0 0 3-15,0 0 1 16,0 0-12-16,0 0-17 16,-2 0-8-16,-18-7-33 15,-5-5 31-15,-1-5 31 0,-3-2-9 16,0-4 23-16,0-1 2 15,0 3 0-15,4 0 1 16,7 5 13-16,5 7 13 16,9 0 20-16,2 9 10 15,2-2-3-15,0 2-26 16,0 0-11-16,0 0-6 16,0 0-7-16,0 2 0 15,19 14 5-15,12 6 7 16,12 0-2-16,-1-2-3 15,1-1-4-15,-1-5-5 16,-13-4 3-16,-2-3-4 16,-12 1 3-16,-3-5-3 15,-10-2 0-15,-2 5 0 16,0 6 4-16,-27 6 0 0,-16 13 3 16,-17 1-4-16,1 0-2 15,3-2-1-15,6-4-19 16,21-6-24-16,11-8-46 15,16-6-65-15,2-6-121 16,25 0-218-16</inkml:trace>
  <inkml:trace contextRef="#ctx0" brushRef="#br1" timeOffset="-189438.01">20845 3854 750 0,'0'0'60'0,"0"0"-11"16,0 0 22-16,0 0-6 15,0 0-6-15,0 0-20 16,-99 12-11-16,88 20-1 16,5 11-3-16,-1 8-8 15,7 9-5-15,0 10-1 16,0 0 3-16,2 5-5 15,18-7-4-15,2-8-4 16,12-6 1-16,1-10-1 16,12-12-1-16,9-11 0 15,9-12 1-15,6-9-4 0,3-3-3 16,1-21 0-16,6-7 2 16,-8 0 3-16,-1-5 1 15,-5-3 2-15,-9-5 2 16,-12-4-2-16,-13-2 0 15,-8-2 5-15,-11-3 5 16,-14-4 0-16,0-4-6 16,-10-2 7-16,-21-6 0 15,-11 4 0-15,-7 6-6 16,-9 11 3-16,-7 15-6 16,-6 19-2-16,-5 14-1 15,1 2 0-15,-6 20-3 0,8 16 2 16,4 14-5-16,11 8-6 15,17 7-36-15,22 1-22 16,9-4-87-16,10-10-29 16,16-11-177-16</inkml:trace>
  <inkml:trace contextRef="#ctx0" brushRef="#br1" timeOffset="-188954.23">21090 4060 847 0,'0'0'49'0,"0"0"17"0,0 0-4 16,0 0-6-16,0 0-33 15,0 0-22-15,58-56-1 16,-25 48 0-16,-6 4 0 15,-3 4 1-15,-10 0-1 16,-8 0-5-16,-4 16 3 16,-2 8 2-16,0 4 2 15,-4 3 3-15,-11-4-1 16,-5 1 0-16,-1-6-1 16,8-5 8-16,7-7-11 15,3-6-6-15,3-3 5 16,0-1-1-16,0 3-1 0,5-1-6 15,14 0 9-15,8 2 0 16,-2 0 0-16,2 4-1 16,-8 7 1-16,-3 0 1 15,-5 3-1-15,-11 2 0 16,0 0 7-16,0 0-3 16,-24-2 12-16,-10-2-2 15,-10-2-3-15,-12-4 2 16,-2-6-12-16,-2-4-1 15,-3 0 0-15,10 0-16 16,0-16-70-16,8-6-55 0,5-10-215 16</inkml:trace>
  <inkml:trace contextRef="#ctx0" brushRef="#br1" timeOffset="-187654.75">18611 4654 325 0,'0'0'75'0,"0"0"-15"15,0 0 18-15,0 0 6 16,0 0 18-16,0 0-16 16,-85-20-26-16,83 18-9 15,-3-5-14-15,5 6 9 16,0-1-11-16,0 2 11 16,0 0-8-16,0 0-10 15,0 0-8-15,0 0-6 16,0 0-7-16,14 3-1 15,28 26-2-15,25 11 13 16,18 9-3-16,15 17 10 16,12 4-12-16,8 8-4 15,11 4-1-15,10 6-7 0,6 6 6 16,3-1-4-16,-4-5-2 16,-3-11 0-16,-4-6 0 15,-6-4 0-15,-6-6 0 16,-9-8 0-16,-6-9 0 15,-25-12-1-15,-20-8-15 16,-25-10 10-16,-22-8-3 16,-11-3 6-16,-7-3 3 15,-2 0 1-15,0 0 1 16,0 0 0-16,0 0 5 16,0 0-4-16,0 0 6 15,-7-12-9-15,-10-7-12 0,-3-3-4 16,-5-4-2-16,0-4-7 15,6-3-3-15,-4-1-19 16,5-2-18-16,5 2 16 16,-3 2 31-16,1 4 17 15,1 2 2-15,-3 4 8 16,3 4 14-16,-1 3 8 16,6 6 7-16,6 4-8 15,3 2 7-15,0 3-9 16,0 0-18-16,0 0-7 15,0 0-3-15,0 12-4 16,18 16 4-16,9 7 2 16,2 2 8-16,2 1-9 15,5-4 10-15,-3 0-4 16,0-2-5-16,3-3 1 0,-11-8-1 16,-5-4-1-16,-11-7-1 15,-7-5 0-15,-2 4 0 16,0 1 3-16,-22 6 5 15,-16 9-6-15,-18 0 3 16,-11 3-2-16,0 0-3 16,5-2 0-16,10-1-8 15,17-9-21-15,10-7-21 16,23-4-85-16,2-5-28 16,27 0-173-16</inkml:trace>
  <inkml:trace contextRef="#ctx0" brushRef="#br1" timeOffset="-187119.78">21054 5486 896 0,'0'0'55'0,"0"0"-9"16,0 0 52-16,0 0-24 15,0 0-41-15,0 0-21 16,-9-12-12-16,0 44 5 15,5 8 7-15,-5 5-3 16,4-4-4-16,3-2 4 0,-5-7-5 16,5-9-4-1,0-11 2-15,2-5-1 0,0-7-1 16,0 0 0-16,0 0-1 16,0 0-4-16,13 0 5 15,18 0 0-15,10 0 3 16,3 0-3-16,1 0-4 15,-3 0-4-15,0 0-3 16,-8 0-12-16,-5 0-4 16,-9 2-8-16,-14-2-10 15,2 0 11-15,-8 0 20 16,0 0 14-16,0-2 0 16,-14-14-23-16,-1-1 14 15,-8 2 9-15,9 0 2 0,1 6 22 16,7 0 16-16,-1 8-6 15,2-1 2-15,5 2-22 16,0 0 0-16,0 2-14 16,0 22 0-16,0 11 2 15,0 6 6-15,0 3-8 16,0-6 0-16,5-4-1 16,2-8 0-16,-3-8-30 15,5-9-60-15,7-9-22 16,1 0-118-16,6-20-154 15</inkml:trace>
  <inkml:trace contextRef="#ctx0" brushRef="#br1" timeOffset="-186687.07">21375 5370 721 0,'0'0'65'0,"0"0"-4"15,0 0 22-15,-100-121-10 16,64 107 6-16,-7 8-11 15,-1 6-33-15,-3 0-17 16,-4 14-1-16,2 17 5 16,7 11-6-16,3 8-4 15,10 12-5-15,10 10-2 16,7 9-4-16,12 6 0 16,0 3 2-16,23 1-2 15,19-5 2-15,16-7 2 16,9-11-2-16,15-12-2 0,7-18 0 15,7-16 0-15,3-17 0 16,-1-5 0-16,-9-21-1 16,-4-16 0-16,-14-9 3 15,-17-3 0-15,-19-8-1 16,-12-9 4-16,-19-19-2 16,-4-8-4-16,-25-7 4 15,-24-1-2-15,-20 15-2 16,-6 12-2-16,-6 18 2 15,5 17 0-15,-2 20 0 16,14 15-20-16,8 4-25 0,11 23-60 16,19 9-112-1,8 1-133-15</inkml:trace>
  <inkml:trace contextRef="#ctx0" brushRef="#br1" timeOffset="-185236.37">21526 2501 175 0,'0'0'216'15,"0"0"-188"-15,0 0 26 16,0 0 33-16,0 0-8 15,0 0-1-15,-24 0-12 16,24 0-7-16,0 0-13 16,0 0-1-16,0 0-12 15,14 0-6-15,19 0 19 0,23 0 27 16,17 0-33-16,18-8-24 16,23-3-1-16,24 3 7 15,17 1-14-15,9-2-4 16,15 3-4-16,-5 4 2 15,-14 2-4-15,-20 0 2 16,-33 0-3-16,-28 0 1 16,-35 0-11-16,-11 0 4 15,-8 0 7-15,-7 0 0 16,2 0 2-16,-9-4-1 16,0 0 0-16,-4 0 2 15,-5 1 4-15,-2 3 5 0,0-3 4 16,0-1 2-16,0 2-9 15,0 0-4-15,-7-1-3 16,1-2 0-16,-6-2-1 16,1 0 1-16,-2-1-14 15,-5-2 1-15,0-2 1 16,-4-4 4-16,2-2 2 16,-5-3-6-16,6 2 8 15,-4 1 4-15,5 2 1 16,5 6 1-16,9 2 6 15,-4 4 0-15,6 1 2 16,2 3 0-16,0 0-4 16,0 0 0-16,0 0-3 15,0 0-3-15,0 0 0 16,0 0 1-16,0 0-1 0,0 0 0 16,0 0 0-16,0 0-1 15,0 0 1-15,0 0 0 16,0 0-2-16,0 0 4 15,2 10-2-15,14 7 0 16,11 1 1-16,4 3 0 16,7 2 1-16,4 0-1 15,3-6-1-15,-3-3 3 16,-1-7-3-16,-12-2 1 16,-5-5 1-16,-8 0-2 0,-12 0 0 15,-4 0 7 1,0 0 7-16,0 0 5 0,0 0-1 15,-2-5-15-15,-13 2-1 16,-10 1-2-16,-2 2-3 16,-6 0 0-16,-6 14 2 15,4 9 0-15,-3 2-1 16,9 3 0-16,9 0-2 16,0-4-14-16,16-6-21 15,2-3-18-15,2-5-73 16,4-6 0-16,27-4-86 15,9 0-105-15</inkml:trace>
  <inkml:trace contextRef="#ctx0" brushRef="#br1" timeOffset="-184821.57">23738 2189 639 0,'0'0'136'0,"0"0"-78"15,0 0 38-15,0 0-22 16,0 0-11-16,0 0-27 16,-9 5-26-16,-7 23 0 15,1 6 6-15,1-1-5 16,8-6 3-16,-3-9-7 16,7-6-6-16,2-7 2 15,0-2 0-15,0-1 0 0,0-2-1 16,2 0-1-16,23 0 3 15,3 0 2-15,1 0 3 16,0 0-9-16,0 7 0 16,-7 2 2-16,-1 5 5 15,-6 6-7-15,-3 2 0 16,-10 2 0-16,-2 0 2 16,0 1 1-16,-2-6-3 15,-23 0 1-15,-4-6 1 16,-2-2-2-16,-9-8-9 15,-3-3-28-15,3 0-54 16,7-14-58-16,2-12-92 16,6-10-86-16</inkml:trace>
  <inkml:trace contextRef="#ctx0" brushRef="#br1" timeOffset="-184252.63">23684 2199 73 0,'0'0'590'16,"0"0"-532"-16,0 0 19 15,129-47-9-15,-79 34-6 16,1 0-9-16,5 0-6 16,-3 1-13-16,-8-2-20 15,-10 2 0-15,-12 0-7 16,-10 0 8-16,-7 2 12 16,0-4-8-16,-6-2 5 0,0 0-18 15,-10 0-2 1,-9 0-4-16,-20 6-3 0,-5 1 3 15,-14 7 0-15,-2 2 0 16,-5 0 1-16,3 9 2 16,-1 13 4-16,10 7-5 15,-1 8 4-15,0 7 8 16,8 11-12-16,-6 6 4 16,15 8-3-16,-1 5-5 15,18 5 3-15,9-2-1 16,11-1 2-16,0-2-1 15,27-11-1-15,6-7 0 16,18-13 4-16,2-8-3 16,12-12-1-16,9-16 1 15,1-7 9-15,6 0-6 0,4-24-4 16,-1-8 0-16,-4-3 0 16,-11-6 2-16,-11-3-2 15,-15-7 7-15,-14-5-7 16,-7-10 7-16,-10-10 0 15,-10-11 1-15,-2-8-8 16,-10-4-3-16,-18 7 3 16,-6 14-1-16,-8 18 1 15,-10 22 0-15,4 16 0 16,-10 14-12-16,-5 8-7 16,1 3-18-16,2 30-70 15,8 11-60-15,8 10-104 0,1 6-260 16</inkml:trace>
  <inkml:trace contextRef="#ctx0" brushRef="#br1" timeOffset="-183010.33">21692 4100 142 0,'0'0'126'0,"0"0"-52"16,0 0 26-16,0 0-29 15,0 0 2-15,0 0 23 16,19 67-37-16,-12-66 4 16,-4-1-12-16,-1 0-4 15,9 0-12-15,4 0 32 16,12-11 7-16,9-17-24 15,13-9-15-15,7-5-17 16,6-6-4-16,14-6 0 16,8-8-2-16,10-7-9 15,-5-2-3-15,-2-2 2 0,-4 4-2 16,-8 4 0-16,-1 9 0 16,-3 3 0-16,3 2 0 15,2 5 0-15,-2 0 0 16,-3-1 3-16,-7 7-3 15,1 2 0-15,-7 1 0 16,-9 6 2-16,-2 1 0 16,-12 4-1-16,-6 2-1 15,-4 4 0-15,-9 1-1 16,-3 6 1-16,-7-1 0 16,4 5 0-16,-6 1 1 15,-2 4-1-15,3 4 0 0,-3-1 0 16,-2 1 0-1,0 0 0-15,0 0 0 0,0 0-2 16,0 0 1-16,0 0 0 16,0 0 1-16,0 0 0 15,0 0-1-15,0 0-2 16,0 0-1-16,-18 0-1 16,-6 0-5-16,-5 0-3 15,-7 0-3-15,0 0-7 16,0 0 15-16,3 0-3 15,2 0 8-15,6 0-2 16,6 0 5-16,-2 1 1 16,13 2 1-16,-4-2 3 0,10-1 6 15,2 3 0 1,0-3-5-16,0 1-3 0,0 2 0 16,0 0 0-16,16 4 9 15,13-4-4-15,13-3 9 16,7 0-2-16,4 0-7 15,1-3-1-15,-7-10-3 16,-5-1-3-16,-9 2-1 16,-8 1 2-16,-12 2-1 15,-3 5 8-15,-10 2 3 16,2 2 2-16,-2 0-7 16,0 0 0-16,0 0-3 0,0 0 1 15,0 2-5 1,-9 22 1-16,-9 15 4 0,-7 9 8 15,3 6-6-15,-2 0-2 16,1 1 2-16,3-6 5 16,7-9-9-16,3-8-3 15,4-11-3-15,6-12 2 16,0 0-2-16,0-5-16 16,0-3-51-16,0 1-18 15,14-2-159-15,-12 0-549 16</inkml:trace>
  <inkml:trace contextRef="#ctx0" brushRef="#br1" timeOffset="-181789.15">21896 4223 452 0,'0'0'60'0,"0"0"-46"15,0 0 35-15,0 0 7 16,0 0 2-16,0 0 15 16,0 0-10-16,-37-8-24 15,37 8-7-15,0 0 8 16,0 0-14-16,0 0 14 15,0 0-8-15,0 0-1 16,0 0 5-16,0 0-8 16,0 0-8-16,0 14 8 15,4 6 5-15,14 4-1 0,7 4-13 16,6 2-2-16,9 4-13 16,9 4 12-16,8 2 1 15,13 5-5-15,10 1-2 16,5 2-7-16,4 4 1 15,7 0-1-15,5 0-3 16,-6 1 1-16,1-3 0 16,0 1-1-16,-7 6 0 15,7 7 0-15,7 10 3 16,1 10 5-16,6 4-1 16,-10-3-5-16,-11-8-2 15,-8-12-1-15,-19-9 1 0,-9-12 3 16,-18-12 0-16,-10-8-3 15,-7-5-6-15,-5-9 6 16,-1-3 7-16,-1-3-7 16,-7-1-1-16,-2-3-2 15,-2 0 3-15,0 0 6 16,0 0-5-16,0 0 1 16,0 0 1-16,0 0 4 15,0 0-7-15,0 0 1 16,0 0-1-16,0 0-1 15,2 0-2-15,-2 0 2 16,2 0-15-16,-2 0-22 16,0 0-10-16,0 0-12 15,0-5-44-15,0-14-138 16,0-10-96-16</inkml:trace>
  <inkml:trace contextRef="#ctx0" brushRef="#br1" timeOffset="-181404.47">23867 5464 189 0,'0'0'565'0,"0"0"-531"16,0 0 26-16,0 0 27 15,0 0-10-15,0 0-19 16,-11-14-12-16,11 14-31 16,0 0-6-16,0 0 1 0,0 8-6 15,2 13 22 1,19 6-1-16,-4 1-11 0,8 0-6 15,-1-2 2-15,1 1-10 16,2-3 8-16,-8-4-2 16,2-4-1-16,-13-2-1 15,1-6-1-15,-4-2 1 16,-5 0-3-16,0 0 8 16,0 3-6-16,-20 8 4 15,-18 3-2-15,-11 3 5 16,-5 4-10-16,6-3 4 15,0 0-9-15,13-2 5 16,6-3 0-16,6-2 0 16,10-5 0-16,9-6-36 0,2-2-17 15,2-4-44-15,2 0-71 16,27 0-136-16,11-18-221 16</inkml:trace>
  <inkml:trace contextRef="#ctx0" brushRef="#br1" timeOffset="-180922.72">24237 5562 542 0,'0'0'297'15,"0"0"-264"-15,0 0 17 0,0 0 13 16,0 0 14-16,0 0-19 15,-44 2-15-15,25 15-19 16,9 8-9-16,-3 10-2 16,1 11 9-16,10 5-11 15,0 7-1-15,2 0-2 16,0-7-4-16,22-5 1 16,16-5-3-16,2-12 0 15,7-7-2-15,-1-12 3 16,8-10-2-16,4 0-1 15,0 0 4-15,0-17-2 16,-4-5 0-16,-12-2-1 16,-11-5 4-16,-4 0-3 15,-9-6 3-15,-7-3 0 0,-7-8-1 16,-4-6-1-16,0-9-2 16,-27 0-1-16,-8 3 1 15,-7 9-1-15,-3 11 2 16,-4 14-2-16,2 10-2 15,0 8-3-15,-2 6-13 16,4 0-13-16,10 8-8 16,1 16-43-16,14 7-86 15,9 1-81-15,9-1-217 16</inkml:trace>
  <inkml:trace contextRef="#ctx0" brushRef="#br1" timeOffset="-180504.95">24429 5615 702 0,'0'0'96'0,"0"0"-84"15,0 0 49-15,0 0 3 16,0 0-13-16,0 0 4 0,-62-37-18 16,39 54-24-1,1 12-5-15,2 11 10 0,6 7-2 16,8 3-15-16,6-4 5 16,0-4-4-16,2-5 0 15,23-14-2-15,4-5 2 16,2-11 8-16,11-7-10 15,-2 0 5-15,-6-7 2 16,-8-8-4-16,-12 0 0 16,-12 1 5-16,-2 2 6 15,-9 4-10-15,-26 6-4 16,-21 2-10-16,-12 6-13 16,-3 20-28-16,7 6-46 15,12 1-33-15,19-3-210 0</inkml:trace>
  <inkml:trace contextRef="#ctx0" brushRef="#br1" timeOffset="-179355.7">22068 6029 462 0,'0'0'83'0,"0"0"-39"16,0 0 57-16,-118 17 10 15,107-15-41-15,9 0-24 16,2-2-11-16,0 0-17 16,0 0 13-16,17 2-11 15,35 1 15-15,23-1 30 0,37-2-24 16,27 0-20-16,23 0 3 16,25 0-9-16,12 0-6 15,8 0-1-15,-2 0-8 16,-25 0 2-16,-14 0-2 15,-33 0 3-15,-23 0 0 16,-23 0-4-16,-27 0 1 16,-20 0-5-16,-20 0-10 15,-11 0 10-15,-9 0 4 16,0 0 1-16,0 0 4 16,0 0-4-16,0 0 2 15,-16-2-2-15,-9-5-4 0,-8 0-5 16,4 0 2-16,-7 1-2 15,7-5-4-15,2 0-19 16,-2-3-17-16,0-3-16 16,-2-3 22-16,0-1 9 15,3-1 20-15,-1-1 4 16,0 5 10-16,0 1 1 16,0 5 1-16,11-2 5 15,-1 9 16-15,13-1 0 16,6 5 19-16,0 1-3 15,0 0-18-15,0 0-20 16,0 0 1-16,4 0 4 16,21 12 12-16,6 7 8 15,10-1 7-15,3 0-20 16,8-4 1-16,-2-2-1 0,4-1 4 16,-5-6-9-16,3 2 0 15,-12-5-3-15,-9-1 1 16,-14-1 7-16,-7 0-11 15,-10 0 5-15,0 0 12 16,0 2 2-16,0-2-5 16,0 4-9-16,-2 8-2 15,-25 10 0-15,-16 12 1 16,-12 10-1-16,-3 4-3 16,-2 3-2-16,4-3 4 0,6-6-7 15,17-6 3 1,16-12-30-16,7-6-41 0,10-10-53 15,10-8-205-15</inkml:trace>
  <inkml:trace contextRef="#ctx0" brushRef="#br1" timeOffset="-178453.98">24465 5375 459 0,'0'0'60'0,"0"0"-55"16,0 0 17-16,0 0 15 15,0 0-5-15,0 0 3 16,-36 46 12-16,36-46 6 15,0 0 3-15,0 0 3 16,0 0 17-16,15-5 3 16,19-23 14-16,11-18-44 15,6-10-7-15,14-14-14 16,6-10 8-16,7-10-7 16,6-14-5-16,5-10-13 15,5-9-5-15,-9-4-4 16,0 10 0-16,-12 15-2 0,-13 22 0 15,-13 19 1-15,-13 20 4 16,-16 14-5-16,-7 16 0 16,-9 6 0-16,-2 5-8 15,0 0 4-15,0 0-14 16,0 0 3-16,0 0 2 16,0 0-8-16,0 0-7 15,0 7 4-15,0 2 1 16,-9 1-4-16,3-2-34 15,-8-1-18-15,-1-2-2 16,-8 0-49-16,3-5-97 16,-9 0-238-16</inkml:trace>
  <inkml:trace contextRef="#ctx0" brushRef="#br1" timeOffset="-177999.17">25316 4087 520 0,'0'0'70'0,"0"0"-68"16,0 0 2-16,0 0 29 15,0 0 11-15,0 0 19 0,0 0-14 16,0 0-10-16,2 0-17 15,7 0-3-15,7-3 9 16,11-3 8-16,4-1-8 16,9-4-14-16,-5 1-2 15,4 1-3-15,-6-2 6 16,-4 4-3-16,-9 0 2 16,-16 5 0-16,1 2 5 15,-5 0 1-15,0 0 10 16,0 0-12-16,0 6-14 15,-11 22 9-15,-14 12 3 16,3 9 3-16,4 5-18 16,3-2 3-16,5-4-4 15,4-8 3-15,2-10-2 0,-1-10-1 16,3-10-2-16,2-3-8 16,0-7-24-16,0 0-61 15,0 0 1-15,11-3-60 16,5-15-105-16</inkml:trace>
  <inkml:trace contextRef="#ctx0" brushRef="#br1" timeOffset="-177272.75">25904 3488 356 0,'0'0'133'15,"0"0"-122"-15,0 0-2 16,0 0-3-16,0 0-6 16,0 0-2-16,0 0-15 15,-48-7-27-15,48 9 1 16,0-2 43-16,0 0 5 15,0 0 56-15,0 0 11 16,0 0 6-16,0 0 39 16,0 0-20-16,-7 0-30 15,0 0-22-15,0 0-21 16,-1 0 8-16,-2-2 3 16,-1-3 8-16,3 2-16 15,-4-2 5-15,8 4-4 0,-1 1-6 16,5 0-5-1,0 0-17-15,0 0-12 0,19 0 4 16,16 0 8-16,17 4 1 16,6-4-1-16,-1 0 2 15,-10 0-1-15,-5 0-1 16,-13 0 0-16,-13 0 1 16,-9-3-1-16,-7 3 1 15,0 0 8-15,0 0-8 16,0 0 3-16,-9 15-4 15,-9 15 1-15,-7 10-1 16,6 8 0-16,-6 6 1 16,9-1-1-16,-6-2 0 0,2-5-7 15,5-9-34-15,-6-4-58 16,5-8-25-16,3-9-74 16,-1-14-133-16</inkml:trace>
  <inkml:trace contextRef="#ctx0" brushRef="#br1" timeOffset="-176738.75">25762 3780 684 0,'0'0'161'0,"0"0"-125"16,0 0 10-16,0 0-11 16,0 0-19-16,0 0-9 0,165-67-2 15,-87 39-3-15,2-4-2 16,-6-3 0-16,-12 4-5 15,-11-1-5 1,-12-2 5-16,-22-2 5 0,-13 0 0 16,-4-3 2-16,-4 1 4 15,-25 0 6-15,-11-2-6 16,-4 6 12-16,-1 6 7 16,-9 6-8-16,1 12 14 15,-9 10-7-15,-1 0-3 16,-6 14-4-16,-2 14 1 15,4 3-1-15,7 6 5 16,6 8-16-16,14 7 6 0,6 16-4 16,17 17-6-16,3 14-1 15,14 8-1-15,0-3 4 16,34-10-4-16,17-12 0 16,23-11-5-16,10-17 5 15,15-16 4-15,-6-21-4 16,1-17-2-16,-9-5 2 15,-10-36 0-15,-1-12 2 16,-7-6 3-16,-11-5-3 16,-21-8-1-16,-18-10 3 15,-17-19-1-15,-8-7-3 16,-34 1-3-16,-16 5-6 16,-14 26 2-16,1 18-4 15,-14 20-2-15,-9 15-36 0,-12 12-84 16,-10 11-62-16,6 0-359 15</inkml:trace>
  <inkml:trace contextRef="#ctx0" brushRef="#br1" timeOffset="-175569.57">24315 2486 404 0,'0'0'65'0,"0"0"-9"15,0 0-13-15,0 0 53 16,-120-36 49-16,113 34-71 16,7 0-17-16,-2 2 0 15,2 0-7-15,0 0-17 16,0 0-12-16,0 0-8 16,13 2-6-16,28 20 11 15,12 12 16-15,21 8-13 16,24 4 1-16,18 7-6 15,19 3 0-15,15 4-5 16,-3 4-1-16,0 4-7 16,-9 1-2-16,-10 1-1 15,-22-4 0-15,-14-5 0 0,-21-10 6 16,-22-7-6-16,-16-14-1 16,-12-9-5-16,-15-10 4 15,-4-8 0-15,-2-1-3 16,0-2 5-16,0 0 7 15,0 0 4-15,-4-7-3 16,-21-11-6-16,-4-5-2 16,-4-4-2-16,0-5 1 15,-3-4 1-15,5 0-3 16,0-5-7-16,4 0-4 16,2-1-1-16,5 1 6 15,5 8 5-15,-8 1 4 0,6 5-5 16,1 5 5-16,1 4 1 15,3 4 3-15,8 4 0 16,-1 4 10-16,3 4-3 16,2 2-3-16,0 0-8 15,0 0 0-15,0 0 0 16,0 0-8-16,0 18 8 16,21 8 1-16,10 8-1 15,4 6 8-15,14 1-1 16,0 1-7-16,7-1 2 15,4-2 1-15,3-1 1 16,-10-6-4-16,-4-5-5 16,-12-8 5-16,-14-5 0 15,-9-6-1-15,-10-6 1 0,-4 1 1 16,0-3 0-16,0 0 5 16,0 1 1-16,0 1-1 15,0 2-2-15,-29 8 0 16,-18 7-3-16,-20 11 0 15,-8 3-1-15,-1 10 1 16,-7-1-2-16,12 0 1 16,0 0-5-16,13-8 5 15,13-9 0-15,18-10 3 16,10-7 2-16,10-5-10 16,7-3 8-16,0 0-7 0,0 0 4 15,0 0-9 1,0 0 9-16,13-3-1 0,10-6-2 15,-8 0-6-15,3 1-16 16,-5-2-16-16,-6-2-55 16,-7-2-107-16,-9-4-421 15</inkml:trace>
  <inkml:trace contextRef="#ctx0" brushRef="#br1" timeOffset="-167306.3">19146 2723 690 0,'0'0'74'15,"0"0"4"-15,0 0 11 16,0 0 14-16,0 0-31 15,0 0-21-15,0 0-21 16,0 0-19-16,-6 34 8 16,-15 2 2-16,5 4-7 0,5-2-6 15,7-9-7-15,4-3 1 16,0-8-2-16,0-11 0 16,4-2 0-16,21-5 3 15,6 0-1-15,9-7 3 16,3-7-5-16,-1 0 4 15,-4 7-4-15,-9 2 0 16,-9 5 0-16,-3 0 0 16,-3 0-2-16,-3 14 0 15,-7 9 1-15,1 3 1 16,-5 1 1-16,0 2 0 16,0-2 2-16,-20-4-3 15,-2-3 1-15,-12-2-1 16,-1-4 1-16,-6-5-5 15,-1-2 4-15,2-7-17 0,7 0-22 16,4-2-35-16,6-18-109 16,9-8-63-16,10-6-309 15</inkml:trace>
  <inkml:trace contextRef="#ctx0" brushRef="#br1" timeOffset="-167077.95">19128 2752 692 0,'0'0'95'16,"0"0"-18"-1,0 0-3-15,0 0-10 0,0 0 10 16,131-37-11-16,-73 23-22 16,-2 0-17-16,2-2-3 15,-13 4-14-15,-7 4-1 16,-21 3-5-16,-7 4 0 15,-8 1-1-15,-2 0-13 16,0 0-69-16,0 14-134 16,-23 9-75-16</inkml:trace>
  <inkml:trace contextRef="#ctx0" brushRef="#br1" timeOffset="-166273.47">19244 3607 268 0,'0'0'317'0,"0"0"-215"15,0 0 12-15,0 0-36 0,0 0-22 16,0 0-11-1,0-2 2-15,0 9-14 0,0 19 13 16,0 7 1-16,0 4-26 16,-9-3-4-16,5-2-5 15,4-6-7-15,-3-4-2 16,1-7-1-16,2-9-2 16,0-3 0-16,0-3 6 15,0 0-4-15,7 0 8 16,19-4-4-16,3-13-3 15,5 6 0-15,2-1-3 16,-5 3 0-16,-6 5 0 16,-8 4 0-16,-1 0 0 15,-1 0 0-15,-1 7-1 0,-1 9 1 16,-4 2 4-16,-5 2-2 16,-4 0-2-16,0-1 3 15,0 1-2-15,0-1 0 16,-9-1 3-16,-6-4-1 15,-7 0-5-15,-3-1 4 16,-4-7-2-16,-2 0 0 16,0-6-17-16,-3 0-10 15,3 0-28-15,2-11-36 16,2-5-39-16,10-3-80 16,-1-10-207-16</inkml:trace>
  <inkml:trace contextRef="#ctx0" brushRef="#br1" timeOffset="-165961.96">19269 3569 660 0,'0'0'145'16,"0"0"-76"-16,0 0 5 15,0 0-17-15,0 0-15 16,0 0-4-16,53-2 5 16,-11 2-11-16,10-4-11 0,8 0-14 15,0 0-2 1,-5 0-1-16,-1 2 2 0,-16-1-3 16,-18 3-3-16,-6 0 0 15,-10 0 0-15,-4 0 0 16,0 0-4-16,0 0-9 15,0 0-75-15,-14 0-59 16,-1 3-61-16,-5 7-243 16</inkml:trace>
  <inkml:trace contextRef="#ctx0" brushRef="#br1" timeOffset="-164820.09">19483 5562 758 0,'0'0'58'16,"0"0"-12"-16,0 0 32 15,0 0-2-15,0 0-2 16,0 0-14-16,4-10-21 16,-4-4-1-16,0-6-5 15,0-6-27-15,0-4 0 16,-16 2 1-16,-10 3-4 15,-5 6 4-15,-8 7-7 0,4 9-1 16,-3 3 1-16,5 7-5 16,4 15 0-16,6 4 1 15,10 4 4-15,11 2-11 16,2 1 4-16,13 1 1 16,18-2 0-16,16 1 5 15,8 2 1-15,1-2-2 16,-2 1 1-16,-12-2 1 15,-13-1-1-15,-13-3-1 16,-16 0-2-16,0 1 2 0,-14-3-2 16,-24 1 1-1,-8-7 1-15,-8-6-1 0,5-5 6 16,5-9 0-16,13 0 1 16,6-12-3-16,16-17 5 15,9-5-4-15,7-7 0 16,33-6-2-16,22 1-3 15,12 4-6-15,8 10 8 16,1 6-50-16,-9 4-80 16,-8 1-25-16,-3 2-254 15</inkml:trace>
  <inkml:trace contextRef="#ctx0" brushRef="#br1" timeOffset="-163138.03">22166 1872 88 0,'0'0'560'15,"0"0"-485"-15,0 0 40 16,0 0-21-16,0 0-18 15,0 0-2-15,0-62-22 16,-2 57-15-16,-9-2-10 16,-5 5-1-16,1 0-21 15,-12 2-3-15,-2 0 1 0,4 4-3 16,-4 12-2-16,9 5 2 16,-2 7 0-16,6 5-1 15,12 6 1-15,0-3 0 16,4-5-1-16,0-10-4 15,8-5 2-15,19-9-2 16,9-7 5-16,7 0 7 16,3-12-6-16,8-20 2 15,-10 3 1-15,-6-3 0 16,-9 1 8-16,-7 7-1 16,-8 7 11-16,-10 3-2 15,-2 6 1-15,-2 1 5 16,0 7-8-16,0 0-13 15,0 0-5-15,0 23-8 16,0 12 3-16,0 16 5 0,-2 7 0 16,2 2 0-16,0 3 1 15,0-5-1-15,-2-12 0 16,0-7 0-16,-2-7-19 16,-6-7-53-16,8-4-89 15,-11-9-303-15</inkml:trace>
  <inkml:trace contextRef="#ctx0" brushRef="#br1" timeOffset="-162188.3">22264 3101 665 0,'0'0'120'0,"0"0"-51"0,0 0 12 16,0 0-18-16,0 0-29 16,0 0-8-16,0 0 29 15,-67 109-32-15,61-75-6 16,-3-5-5-16,5-11-5 16,4-8-2-16,0-5 2 15,0-5-4-15,0 0 2 16,6 0 2-16,21 0 14 15,4-14 0-15,5 0-14 16,-1 0-4-16,1 4-1 16,-7 6-2-16,0 4 0 0,-4 0 0 15,-7 8 0 1,-3 14-2-16,-6 4 2 0,-5 1 0 16,-4-1 2-16,0 2-2 15,0-6 2-15,-11 1-2 16,-14-2 3-16,-4-6-3 15,-6 0-17-15,-1-7-19 16,-1-6-23-16,-4-2-100 16,8-2-19-16,4-21-104 15</inkml:trace>
  <inkml:trace contextRef="#ctx0" brushRef="#br1" timeOffset="-161983.95">22231 3101 630 0,'0'0'109'16,"0"0"-35"-16,0 0-5 15,0 0-15-15,0 0-21 16,138-58-11-16,-86 47 2 16,-4 2-9-16,-3 4-15 15,-9 5 0-15,-9 0-16 16,-12 0-57-16,-9 2-115 15,-6 10-197-15</inkml:trace>
  <inkml:trace contextRef="#ctx0" brushRef="#br1" timeOffset="-161236.62">23071 4134 801 0,'0'0'74'16,"0"0"-19"-16,0 0 23 15,0 0-17-15,0 0-11 16,0 0-11-16,-129 107-25 16,111-61-4-16,5 9-2 15,9 1-4-15,4-3-1 16,0 0 0-16,0-11-1 16,17-8-2-16,10-6 0 15,2-11 1-15,2-10-1 16,0-7 2-16,3 0-2 15,-5-8 0-15,-11-12 8 0,-3 0 7 16,-11 0 0-16,-4-1 6 16,0 6 0-16,-2 3-12 15,-25 7-9-15,-6 5-1 16,-11 0-4-16,-8 25 4 16,8 3-21-16,9 1-13 15,6 3-2-15,8-3-91 16,17-5-109-16,4-6-279 15</inkml:trace>
  <inkml:trace contextRef="#ctx0" brushRef="#br1" timeOffset="-159803.87">22664 6282 592 0,'0'0'110'0,"0"0"-2"15,0 0-17-15,0 0-32 16,0 0-5-16,0 0-6 16,-39 51 9-16,24-16-14 0,3 0-15 15,6 1-14 1,-1-3-4-16,5-5 5 0,2-8 8 16,0-11-21-16,0-6-1 15,0-3-1-15,15 0 0 16,14 0 4-16,12 0 0 15,5-1-4-15,6-7 0 16,-3 5 0-16,-2 3 1 16,-10 0 1-16,-3 0-2 15,-12 17-4-15,-6 5 3 16,-7 4 1-16,-7 4-1 16,-2 0 0-16,0 0 1 15,-6-2 0-15,-19-2 1 0,-4-6-1 16,0-2 0-1,-9-3-2-15,-4-8-5 0,-1-5-16 16,-1-2 3-16,3 0-25 16,6-7-61-16,8-16-34 15,10-7-108-15,3-4-158 16</inkml:trace>
  <inkml:trace contextRef="#ctx0" brushRef="#br1" timeOffset="-159560.43">22708 6336 601 0,'0'0'157'15,"0"0"-69"-15,0 0 6 0,0 0-29 16,0 0-14-16,0 0-21 16,58-14-11-16,-14 12 18 15,10 1-13-15,4-2-12 16,-4 1-3-16,-10 0-9 15,-8 0 0-15,-10 1 0 16,-12 1-2-16,-5-2-38 16,-7 2-57-16,-2-3-16 15,0 1-141-15</inkml:trace>
  <inkml:trace contextRef="#ctx0" brushRef="#br1" timeOffset="-157471.72">25038 2013 515 0,'0'0'101'0,"0"0"-32"15,0 0-1-15,0 0 13 16,0 0-29-16,0 0-8 15,-7-8-8-15,7 5 7 16,0 0 2-16,0-8-11 16,13-1-5-16,12-1-15 15,4-1 6-15,0 6-6 16,-2 4-6-16,2 4 1 16,-8 0-8-16,2 2-1 15,-7 20 1-15,-12 8 2 0,-4 8-2 16,0 6 1-1,-24 2-2-15,-14 2 2 0,5-7-2 16,-2-10 4 0,16-11-3-16,5-9 1 0,12-5 3 15,2-6-4-15,0 0 0 16,0 0-1-16,35 0-4 16,29 0 4-16,13-10 7 15,17-2-7-15,-5 5-11 16,-4 6-45-16,-8 1-130 15,-9 0-155-15</inkml:trace>
  <inkml:trace contextRef="#ctx0" brushRef="#br1" timeOffset="-156434.81">25461 4810 541 0,'0'0'281'0,"0"0"-248"0,0 0 23 16,0 0 23-16,0 0-11 15,0 0-26-15,42-40-23 16,-13 33 2-16,7-2-1 16,-3 5-7-16,6 3-4 15,-10 1-4-15,-14 0-5 16,-1 0 0-16,-10 15 0 15,-4 9 0-15,0 7 2 16,-12 0 0-16,-17 1 3 16,-2-3-4-16,4-8-1 15,8-3 0-15,5-9 2 0,7-6-1 16,7-3 1-16,0 0-2 16,0 3 0-16,0-3-5 15,0 2-2-15,14 4 6 16,8 2 0-16,5 2 1 15,0 2 1-15,-7 2-1 16,5 3 0-16,-8-2 0 16,-1 5-1-16,-5 0 2 15,-9-2 0-15,-2 0-1 16,0 0 0-16,-2-4 1 16,-25-1 2-16,-4-4 1 15,-11-1 4-15,-5-4-4 0,-5-4 5 16,4 0 0-16,-4 0 0 15,8 0-8-15,-1-16 1 16,1-9-4-16,3-4-5 16,5-9-32-16,15-11-115 15,5-14-225-15</inkml:trace>
  <inkml:trace contextRef="#ctx0" brushRef="#br0" timeOffset="-140572.02">19442 2458 551 0,'0'0'90'16,"0"0"-25"-16,0 0 32 15,0 0-20-15,0 0-28 16,0 0-8-16,0 0-17 15,3-14-11-15,-3 18-6 16,0 30 4-16,-12 25 26 0,-17 22 24 16,-6 22-18-1,-15 14-15-15,4 0-10 0,-6-4-6 16,8-14-5-16,13-14-2 16,2-18-3-16,13-21 4 15,5-19-9-15,9-14 4 16,2-12-2-16,0-1-1 15,0 0 0-15,0 0-2 16,9-19-9-16,9-16-49 16,9-5-93-16,2-1-118 15</inkml:trace>
  <inkml:trace contextRef="#ctx0" brushRef="#br0" timeOffset="-139723.42">19865 2278 482 0,'0'0'124'16,"0"0"-33"-16,0 0 5 15,0 0-14-15,0 0-24 16,0 0-39-16,6 0-4 16,-6 27 9-16,0 8 20 0,0 5 1 15,-10 6-22-15,4-5-3 16,-5 2 0-16,-3-5-16 15,3-10 3-15,9-7-4 16,-2-12 3-16,-1-2-6 16,5-6 1-16,0-1-1 15,0 0 3-15,0 0 2 16,0 0 1-16,0 0 0 16,24-8-2-16,15-11 8 15,5-5-6-15,1 0-6 16,-1 1 0-16,-2 3 3 15,-9 5-3-15,-4 1-3 16,-8 9-23-16,-17 1-29 16,-4 2-6-16,0 1 13 15,0-4-15-15,-4 1-65 0,-17-4-39 16,2 2 74-16,-4 0 28 16,5-2 41-16,5-1 24 15,5 0 9-15,-4-2 45 16,3-1 27-16,5 3 33 15,-5-1-12-15,7 3-18 16,-1 2-22-16,3 1 22 16,0 2-5-16,0 0-28 15,0 2-10-15,0 0-11 16,0 0-13-16,0 0-13 16,0 13-4-16,0 24 0 15,3 10 0-15,10 12 1 0,0 3 0 16,-1-4-1-16,-8 1-6 15,0-13-86-15,-4-13-195 16</inkml:trace>
  <inkml:trace contextRef="#ctx0" brushRef="#br0" timeOffset="-136988.37">19817 5528 167 0,'0'0'252'16,"0"0"-203"-16,0 0 8 15,0 0 0-15,0 0 18 16,0 0-18-16,0 0-13 16,11-14-2-16,-11 14 3 15,0 0-7-15,0 0-3 0,0 0-10 16,0 0 7-16,0 0-4 16,0 0 2-16,-34 14 6 15,-19 17 0-15,-29 10 7 16,-32 16-9-16,-25 8-8 15,-12 12-9-15,-7-1-3 16,6-2-8-16,25-9 5 16,34-13-9-16,30-19 2 15,32-8-4-15,19-11-1 16,12-7-4-16,0 0-3 16,6-3 4-16,15-3-1 15,18-1-18-15,5 0-27 0,12 0-76 16,0-9-40-16,-8-6-216 15</inkml:trace>
  <inkml:trace contextRef="#ctx0" brushRef="#br0" timeOffset="-135174.95">19688 6176 139 0,'0'0'315'0,"0"0"-235"15,0 0-25 1,0 0 1-16,0 0-5 0,0 0-10 16,0 0-9-16,0 2-13 15,0-2-9-15,0 0 0 16,0 0 0-16,0 0 2 15,0 0 3-15,0 0-3 16,0 0 9-16,0 0 0 16,0 0-3-16,0 0-4 15,0 0-2-15,0 0-3 16,0 0-2-16,0 0-3 16,0 0 2-16,0 0-1 0,0 0 4 15,-3 0-1-15,-6 0 3 16,-4 0-8-16,-1 0 0 15,1 0-2-15,5 0 3 16,-4 0-1-16,8 0-2 16,-5 0 6-16,7 0-3 15,-6 0 3-15,6 0 1 16,0 0-5-16,2 0 9 16,0 0-5-16,0 0 3 15,0 0-2-15,0 0-2 16,0 0-5-16,0 0-1 15,0 0-1-15,12 0 1 16,5 0 5-16,12 0 7 16,9 0-4-16,-2 0 0 15,4 0 1-15,2-4-4 0,-1 1-4 16,-8 3 2-16,-2 0 2 16,-8-3-4-16,-10 3-1 15,-9 0-1-15,-2 0 1 16,-2-2 2-16,0 2-1 15,0 0 1-15,0 0-1 16,0 0 0-16,0 0 2 16,0 0-1-16,0 0 1 15,0 0 2-15,0 0 0 16,0 0 2-16,0 0-1 16,0 0 3-16,0 0-2 15,0 0-3-15,0 0 1 0,0 0-2 16,0 0 0-16,0 0-2 15,0 0 4-15,0 0-1 16,0 0 1-16,0 0-3 16,0 0-1-16,0 0 8 15,0 0-6-15,0 0 4 16,0 0-3-16,0 0-4 16,0 0 3-16,0 0 0 15,0 0-2-15,0 0-1 16,0 0-2-16,0 0 1 15,-6 14 2-15,-12 14 0 16,-4 10 0-16,2 8 1 16,-3 11-2-16,6 1 1 15,-6 4 5-15,5-4-5 0,3-7 0 16,1-8-1-16,10-7 1 16,-3-9-2-16,5-9 1 15,2-9 0-15,0-7 0 16,0 0 0-16,0-2 0 15,0 0 0-15,0 0 0 16,0 0-4-16,-4-10-25 16,-5-11-41-16,4-4-72 15,-6 2-46-15,7-2-166 16</inkml:trace>
  <inkml:trace contextRef="#ctx0" brushRef="#br0" timeOffset="-134647.1">19587 6479 656 0,'0'0'100'0,"0"0"-22"16,0 0-15-16,0 0-23 15,0 0-24-15,0 0 4 16,62 2 38-16,-4 3-20 15,11-3-8-15,14-2-6 16,0 0-8-16,-3 0-2 16,-9 0-9-16,-15-5 1 15,-16-2 4-15,-13 3-6 0,-21 3 8 16,1-1 7-16,-7 2 11 16,0 0 0-16,0 0-11 15,0 0-1-15,0 0-5 16,0 0-2-16,0 0-9 15,0 0-2-15,0 0-1 16,0 0 0-16,0 0-3 16,0 0-2-16,0 0 6 15,0 0-1-15,0 0-2 16,0 0-1-16,0 0 3 16,0 0-9-16,0 0 6 15,0 0-2-15,0 0-1 0,0 0-4 16,0 0-7-1,0 0 5-15,0 0 0 0,0 0-11 16,0 0-16-16,0 0 6 16,0 0-7-16,0 0-16 15,0 0 3-15,-2 0-13 16,-5 3-6-16,-4-1-60 16,5 3-20-16,-8-3-186 15</inkml:trace>
  <inkml:trace contextRef="#ctx0" brushRef="#br2" timeOffset="-122691.7">17523 7911 603 0,'0'0'99'0,"0"0"-39"16,0 0 40-16,0 0-19 0,0 0 21 16,0 0-25-16,-22-67-34 15,17 65-8-15,-6 2-16 16,0 0-3-16,-3 0-11 16,-3 14-5-16,1 15 1 15,5 7 0-15,9 1-1 16,2 4 0-16,0-5 0 15,15-6-2-15,10-8 1 16,4-8 1-16,4-8-1 16,7-6 1-16,5 0 2 15,7-26 2-15,-6-6 4 16,-4-4-7-16,-11 0 4 16,-6 2-4-16,-13 2 3 0,-10 3 0 15,-2 5 0 1,0 5-3-16,0 7-1 0,-14 4-1 15,-1 5 0-15,-6 3-4 16,4 0-4-16,3 0-3 16,10 4 4-16,0 4-2 15,4 0-3-15,0 0-1 16,0-2 4-16,10 0 2 16,13-4-1-16,2-2-1 15,-2 0 10-15,12 0 0 16,-12 0 3-16,0 0-1 15,-9 0-2-15,-12 0 1 0,0 0 0 16,0 12-1-16,-2 6 0 16,0 5 3-16,0 2-2 15,0 1 1-15,5-3-2 16,-3-2 1-16,2-10-1 16,5-3-4-16,-4-6 4 15,6-2 0-15,-5 0-1 16,8 0 1-16,1 0 9 15,6-14-7-15,-4-6 5 16,3-2-5-16,-1 0-1 16,-4 0-1-16,-9 8 1 15,2 4 0-15,-6 6 1 16,-2 4-1-16,0 0-1 16,0 0 0-16,0 12-11 15,0 13 9-15,0 10 2 0,2 0 0 16,7-10-2-16,1-3-3 15,11-11-12-15,-3-10-57 16,9-1-17-16,-1-18-41 16,-6-16-103-16,-2-12-261 15</inkml:trace>
  <inkml:trace contextRef="#ctx0" brushRef="#br2" timeOffset="-122422.21">18058 7543 594 0,'0'0'84'16,"0"0"-44"-16,0 0 3 0,0 0 16 16,0 0-15-16,0 0 2 15,-31 85-17-15,37-73 12 16,7-7 5-16,3-2-7 16,3-3 1-16,-6 0-3 15,5-8-10-15,-5-10-2 16,-5-5-15-16,2 2-8 15,-10 0-1-15,0 5-1 16,0 7 0-16,0 2-21 16,0 7-44-16,0 0-52 15,0 21-40-15,0 5-87 16,0-4-275-16</inkml:trace>
  <inkml:trace contextRef="#ctx0" brushRef="#br2" timeOffset="-122190.83">18316 7657 558 0,'0'0'158'0,"0"0"-18"16,0 0-24-16,0 0-14 15,0 0-43-15,0 0-41 16,0 14-9-16,0 21 5 16,0 8 6-16,0 3 1 15,0 1-14-15,0-3-7 16,0-2 0-16,0-8 0 15,8-10 0-15,-4-10-12 0,0-7-33 16,-2-7-58 0,5 0-47-16,-7-17-81 0,0-11-154 15</inkml:trace>
  <inkml:trace contextRef="#ctx0" brushRef="#br2" timeOffset="-121928.41">18203 7865 501 0,'0'0'91'16,"0"0"33"-16,0 0-19 15,0 0-42-15,0 0-35 16,0 0-19-16,11-15-8 16,27 9 22-16,5-2-8 15,-6-1-4-15,1 1 2 16,-9-1-5-16,-9 6 4 16,-5 3 11-16,-5 0-9 15,-1 0-1-15,-7 0-9 0,0 7 6 16,-2 7 5-16,0 0-1 15,0 2-7-15,0-4-4 16,0 0-3-16,2-6-1 16,5-4-43-16,0-2-47 15,-3 0-59-15,7-13-144 16</inkml:trace>
  <inkml:trace contextRef="#ctx0" brushRef="#br2" timeOffset="-121671.96">18477 7650 109 0,'0'0'601'16,"0"0"-503"-16,0 0-53 15,0 0 1-15,0 0-15 16,0 0 1-16,-22 20-2 16,22-13-16-16,0-4 2 15,0-3 0-15,18 0-1 16,-3-3 22-16,10-14-18 15,-8-3-11-15,-3 2-7 16,-5 4-1-16,-9 3 0 16,0 8-11-16,0 3-38 15,-9 0-37-15,-2 16-74 16,8 7-94-16</inkml:trace>
  <inkml:trace contextRef="#ctx0" brushRef="#br2" timeOffset="-120841.39">18773 7746 695 0,'0'0'116'0,"0"0"-8"16,0 0-31-16,0 0 3 16,0 0-21-16,0 0-29 15,-71-38-15-15,56 38-14 16,3 18 2-16,-1 8-3 15,4 4 1-15,2 0-1 16,7 0 0-16,0 0 0 16,10-3-2-16,7-5 1 0,12-8-3 15,-2-4 4-15,2-8-2 16,9-2 0-16,-1 0 2 16,4-12 3-16,-1-5-2 15,-7-2 1-15,-6 1 0 16,-11 2-1-16,-5 0 4 15,-11-1-1-15,0 5 0 16,0 0 6-16,-2 6-8 16,-14 4-2-16,-4 2-1 15,2 0-3-15,3 4 0 16,1 12 4-16,8 0 0 16,-1 1-5-16,7-5 4 15,0 0-1-15,0-3 0 0,0-3-1 16,13-1-1-16,1-5 4 15,1 0-5-15,3 0 5 16,4-11 4-16,-6-7-3 16,-1 3 4-16,-1-2-3 15,-5 1 0-15,-3 6 1 16,-6 4 1-16,0 2 0 16,0 4-1-16,0 0-3 15,0 0-2-15,0 4-9 16,0 14 10-16,0 2 2 15,2 3-5-15,10-3 4 16,1-5-1-16,3-4 0 0,-3-8 1 16,1-3-3-16,-1 0-2 15,1-3 5-15,1-20 5 16,1-7-2-16,-1-6 1 16,-1 0 3-16,-1-4-7 15,-9-3 2-15,-4-6 2 16,0 1-4-16,0 3 4 15,-4 16-4-15,-9 10 1 16,10 13-1-16,-6 6 0 16,5 0-5-16,-5 17 1 15,5 16 0-15,4 12 3 16,0 7-1-16,2 4 2 16,13 0 1-16,1-2 0 15,-3-6 0-15,-1-9-1 0,-1-7 0 16,-9-13 0-16,0-5-30 15,-2-9-116-15,2-5-202 16</inkml:trace>
  <inkml:trace contextRef="#ctx0" brushRef="#br2" timeOffset="-120501.74">20013 7746 831 0,'0'0'72'0,"0"0"-35"16,0 0-18-16,0 0 6 15,0 0 39-15,0 0 11 16,20 139-28-16,-5-81-19 16,-3-1-6-16,-6-2-7 15,-6-7-15-15,0-10 0 16,0-9 5-16,0-12-5 16,0-9-29-16,0-8-43 15,0 0-77-15,0-10-53 0,-8-19-306 16</inkml:trace>
  <inkml:trace contextRef="#ctx0" brushRef="#br2" timeOffset="-120285.36">19915 7720 635 0,'0'0'145'16,"0"0"-56"-16,0 0-47 16,0 0-1-16,131-26 11 15,-75 38-2-15,-9 8-7 16,-5 3-17-16,-13-2-5 15,-6-3-10-15,-19-2 3 16,-4-1-10-16,-4 2 4 0,-30 1-6 16,-11 0 8-16,1-4-10 15,-1-5-17-15,14-5-79 16,4-4-57-16,18-2-124 16</inkml:trace>
  <inkml:trace contextRef="#ctx0" brushRef="#br2" timeOffset="-119303.47">20370 7715 711 0,'0'0'86'0,"0"0"-6"16,0 0-7-16,0 0-10 0,0 0 6 15,0 0-19-15,-61-58-27 16,41 58-14-16,-2 7-6 15,2 12 0-15,0 6 0 16,2 2-2-16,14-1 2 16,4-1-3-16,0-1 0 15,0-4 5-15,17-8 4 16,8-4-8-16,4-8 5 16,2 0 20-16,9-10-3 15,3-16-11-15,-10 0-6 16,1-4-4-16,-14 1 2 15,-7 3 2-15,-9-3-5 0,-4 9 5 16,0 8-4 0,0 8-2-16,0 4 0 0,0 0-4 15,0 0-7-15,0 14 2 16,0 8 8-16,0 4 0 16,0 0 0-16,7-3 0 15,11-6-1-15,0-2 0 16,6-10 0-16,-4-5 2 15,7 0 1-15,-2-5 4 16,2-22-3-16,-10-5 0 16,1-1 4-16,-7-6-4 15,-7-1 0-15,1-9-1 16,-5 3 0-16,0 5-1 16,0 11 1-16,0 13-2 15,0 11-1-15,-5 6-1 0,3 2-23 16,0 27 4-16,0 11 21 15,2 6-2-15,0-1-6 16,0-3 0-16,16-5-5 16,6-9-6-16,-4-12-10 15,2-10-44-15,4-6-15 16,5 0 20-16,-2-18-39 16,2-10-62-16,-7-7 73 15,-1-4 76-15,-8-5 21 16,-11-7 40-16,-2-2 36 15,0-5 4-15,0 11-29 16,-11 10 15-16,-1 12 2 0,6 15-3 16,6 10-14-1,-7 0-15-15,3 14-32 0,0 21 0 16,-4 12 14-16,8 7 0 16,0 0-5-16,0-1 20 15,6-3 8-15,0-9-12 16,3-8-2-16,-7-10-16 15,0-11-2-15,0-5-1 16,0-7-5-16,3 0 3 16,2 0 3-16,10-12 1 15,6-12-6-15,2-2-4 16,-6 6-2-16,-3 4-6 16,-5 10-9-16,-7 6 7 0,6 0-12 15,-8 6 14-15,7 13 8 16,-5 6 5-16,-4-1-5 15,2-2-1-15,-2-1-4 16,2-10-14-16,1-3-12 16,-3-4-48-16,0-4-53 15,0 0-66-15,-3-4-192 16</inkml:trace>
  <inkml:trace contextRef="#ctx0" brushRef="#br2" timeOffset="-119056.03">20552 7517 663 0,'0'0'145'0,"0"0"-63"0,0 0 3 15,0 0-12-15,0 0-20 16,0 0-22-16,-37 4-13 16,93 4 31-16,10-5-10 15,12-3-34-15,-4 0-1 16,-10 0 3-16,-10-8-4 15,-14-1-2-15,-13 4-1 16,-21 2 0-16,-6 2-8 16,0 1-32-16,-4 0-24 15,-23 0-90-15,-2 4-172 16</inkml:trace>
  <inkml:trace contextRef="#ctx0" brushRef="#br2" timeOffset="-116959.27">17556 8267 93 0,'0'0'604'15,"0"0"-522"-15,0 0-55 16,0 0 20-16,0 0 2 15,0 0-15-15,0 0-11 16,-13-4-4-16,13 4 4 16,13 0 8-16,16 0 34 15,4 0-13-15,10 0-18 16,6 0-14-16,2 0-4 16,3-3-2-16,-8-8-8 0,2 0 2 15,-15 1-2-15,-4 3-1 16,-11 1-4-16,-5 6 1 15,-2 0-1-15,5 0 0 16,-1 0-1-16,10 0 1 16,6 0-1-16,0 4 1 15,8 6 4-15,-4-4-4 16,-1-3 0-16,-3-3 0 16,-4 0 1-16,-6 0 4 15,6 0-3-15,0-12 1 16,-2-3-3-16,-5 3 8 15,5 0-7-15,-8 2-2 0,8 3 0 16,2-2 2 0,2 4-3-16,4-2 1 0,-2 5 0 15,7 2 0-15,-5 0-4 16,5 0 4-16,-7 0 3 16,3 0 0-16,-8 2-1 15,-1 2 5-15,-7-1-2 16,3-3-2-16,-4 0 4 15,3 0-3-15,5-11-1 16,4-1 0-16,2 1-3 16,-5-1 1-16,3 1-1 15,-4 2 0-15,-3 8-1 16,5 1-1-16,2 0-3 16,5 8 4-16,1 12 0 15,-2-1 2-15,5 2-1 0,-4-7 1 16,-6-3 0-16,-3-10 0 15,0-1 0-15,-7 0 2 16,6 0 1-16,-2-13-1 16,7-1-2-16,5-3 1 15,1 0-1-15,8 2 0 16,9 1-1-16,-4 4-2 16,8 2-1-16,-12 4 3 15,-3 4-2-15,-10 0-1 16,-4 0 3-16,-3 0-3 15,-2 2 6-15,3 3-6 16,2-2 4-16,-2-1-1 0,-1-2 1 16,2 2 3-1,1-2-1-15,2 0-3 0,0 0-2 16,7 0 2-16,0-4 0 16,8-4 2-16,6 0 3 15,-2 0-10-15,8 0 11 16,2 4-8-16,-4-2 2 15,-8 2-1-15,-7 1 1 16,-16 0-4-16,0 1 3 16,-7-2 1-16,-1 1-1 15,1-4 2-15,-1 1-1 16,1-1 2-16,2 1-2 16,-2 1 0-16,-8-1 0 0,5 2-1 15,1-1-1-15,1 2-2 16,10-3-6-16,4-1-8 15,9-1-6-15,5-2-2 16,1 6 6-16,3 4 9 16,-7 0 0-16,-9 0 9 15,-11 0 0-15,-11 0 0 16,-7 0 2-16,0 0 0 16,3 0-1-16,-2 0 2 15,-3 0-1-15,2 0 0 16,-2 0 1-16,0 0-1 15,0 0-1-15,0 0-21 0,0 0-110 16,-10 0-127 0</inkml:trace>
  <inkml:trace contextRef="#ctx0" brushRef="#br2" timeOffset="-114241.18">17099 8724 357 0,'0'0'122'0,"0"0"-56"0,0 0-16 16,0 0-6-16,0 0 6 15,0 0-9-15,0-3-6 16,0 3 2-16,0 0-13 16,0 0 0-16,0 0 1 15,0 0 5-15,0 0 1 16,0 0 2-16,0 0 14 16,0 0-3-16,0 0-7 15,0 0-25-15,0 18 0 16,0 13 2-16,0 13 23 0,0 2-20 15,0 3-10 1,2-3 3-16,4-4-3 0,-6-5-6 16,0-10 0-1,0-6-1-15,0-6 0 0,0-4 2 16,0-8-2-16,0 0-3 16,0-3-18-16,0 0-16 15,0 0-40-15,0 0-45 16,0-17-145-16,0-5-257 15</inkml:trace>
  <inkml:trace contextRef="#ctx0" brushRef="#br2" timeOffset="-113939.65">17271 8901 587 0,'0'0'169'16,"0"0"-53"-16,0 0-27 16,0 0 4-16,0 0-29 15,0 0-26-15,-11-10-19 16,11 10-9-16,0 0-10 16,20 0 0-16,13 0 6 15,10 0-1-15,1-5-3 16,1 0-1-16,-5-2-1 15,-11 2 0-15,-14 1-13 0,-3 4-36 16,-10-2-36 0,-2-1-4-16,0 0-62 0,0-3-404 15</inkml:trace>
  <inkml:trace contextRef="#ctx0" brushRef="#br2" timeOffset="-113424.72">17712 8814 328 0,'0'0'330'0,"0"0"-250"15,0 0 30-15,0 0-34 0,0 0-21 16,0 0-3-1,0-44 17-15,0 32-21 0,0 1-18 16,3-3-5-16,8 0-15 16,4 2-3-16,3 0-3 15,7 2-2-15,0 6-2 16,-6 4 2-16,8 0-2 16,-9 1-3-16,5 22 3 15,-15 5 2-15,1 9 1 16,-9 0-1-16,0 3 0 15,-25 2-1-15,-4-4 2 16,0-6-2-16,2-6 0 0,8-8-1 16,3-6 1-16,5-3 2 15,9-6-3-15,0-3 0 16,2 2 3-16,0-2-3 16,0 0-4-16,0 0 2 15,0 0-2-15,22 0-1 16,16 0 5-16,4 0 8 15,3 0-8-15,-5 0 0 16,-9-2-2-16,-2 2-22 16,-11 0-58-16,-5 0-70 15,-2 0-37-15,1 0-159 16</inkml:trace>
  <inkml:trace contextRef="#ctx0" brushRef="#br2" timeOffset="-113109.2">18145 8816 601 0,'0'0'186'15,"0"0"-142"-15,0 0 8 16,0 0 4-16,0 0-9 15,0 0 18-15,-31-7-22 0,31 7-6 16,0 0-17 0,9 0-15-16,15 0 3 0,14 0 26 15,2 0-11-15,5-2-17 16,-12-3-3-16,-4 2-1 16,-14-2-2-16,-5 4-3 15,-10 1-13-15,0 0-24 16,0 0-62-16,0 0-85 15,0 0-212-15</inkml:trace>
  <inkml:trace contextRef="#ctx0" brushRef="#br2" timeOffset="-112592.25">18653 8456 679 0,'0'0'115'0,"0"0"-104"16,0 0 8-16,0 0 23 15,0 0-5-15,0 0 23 16,-5 82-18-16,1-54 4 0,2-5-21 16,2-8-3-16,0-4 0 15,0-8 3-15,0-3-12 16,0 0 3-16,0 0-1 16,20 0-5-16,16 0 2 15,-1-8 9-15,8 1-14 16,-3 2-5-16,-9 5 0 15,-2 0 1-15,-2 5-2 16,-2 16-1-16,-10 7 0 16,-9 5 4-16,4-1-2 15,-10 0 2-15,0-4-4 16,-3-4 4-16,-21-4-2 16,-7-1 3-16,-12-4 0 0,-3-5-4 15,-8-6-1-15,-2-4-9 16,-2 0-32-16,0-9-52 15,12-18-84-15,10-9-153 16</inkml:trace>
  <inkml:trace contextRef="#ctx0" brushRef="#br2" timeOffset="-112395.96">18515 8516 773 0,'0'0'118'15,"0"0"-73"-15,0 0 14 0,0 0 6 16,0 0 4 0,118 0-27-16,-60-2-25 0,0-1-12 15,0-2-5-15,-3 1-1 16,-1 1-19-16,-11-2-98 16,-12 3-112-16,-9 2-376 15</inkml:trace>
  <inkml:trace contextRef="#ctx0" brushRef="#br2" timeOffset="-112187.66">19146 8663 772 0,'0'0'148'15,"0"0"-76"-15,0 0 21 16,0 0-18-16,0 0-38 15,0 0-21-15,75-6-9 16,-39 1-6-16,-9 0-1 16,0 0-45-16,-5-1-142 15,1-3-128-15</inkml:trace>
  <inkml:trace contextRef="#ctx0" brushRef="#br2" timeOffset="-111658.74">19676 8499 798 0,'0'0'110'0,"0"0"-89"16,0 0 25-16,0 0 66 16,0 0-28-16,0 0-45 15,-33-23-25-15,20 0-6 16,-1-3-1-16,3 1-3 15,7 4 0-15,-4 4 0 16,6 4-4-16,2 9 7 16,0 1-7-16,0 3-6 15,0 0-3-15,12 0-2 16,19 0 11-16,18 5 1 16,9 4 2-16,-5-3-3 0,3-5-1 15,-4-1 1-15,-10 0-1 16,-7 0-2-16,-8-4 3 15,-6-6 4-15,-13 5-4 16,-6-1 0-16,3 3 13 16,-5 2-9-16,0 1 13 15,0 0 2-15,0 0-4 16,0 0-14-16,0 6 0 16,-11 26-1-16,-5 20 0 15,1 12 2-15,-1 4 1 16,3 5-2-16,2-9-1 15,-3-8 2-15,1-8-2 0,6-14 0 16,0-7 0 0,5-13 0-16,2-5-4 0,0-6-26 15,0-3-29-15,0 0-14 16,-2-19-111-16,-7-11-247 16</inkml:trace>
  <inkml:trace contextRef="#ctx0" brushRef="#br2" timeOffset="-111465.45">19763 8666 628 0,'0'0'192'15,"0"0"-130"-15,0 0-13 16,0 0 12-16,0 0 6 16,0 0-29-16,0 0 13 15,85 0-25-15,-39 0-16 0,6 0-10 16,-7 0-2-16,-3 0-22 15,-4 0-101-15,-7-5-75 16,-11-2-254-16</inkml:trace>
  <inkml:trace contextRef="#ctx0" brushRef="#br2" timeOffset="-110079.03">17171 9735 357 0,'0'0'75'0,"0"0"2"15,0 0 7-15,0 0 5 16,0 0 16-16,0 0-27 15,0-9-18-15,0 9-13 0,0 0 9 16,0 0-23 0,0 14-11-16,0 15-9 0,0 9 30 15,0 4-20-15,0 1-9 16,0-1-6-16,7-6-2 16,-7-7-5-16,0-4 0 15,0-6 0-15,0-10 0 16,0-1-2-16,0-2-3 15,0-3-15-15,0-3-33 16,0 0-58-16,0 0-36 16,0 0-133-16</inkml:trace>
  <inkml:trace contextRef="#ctx0" brushRef="#br2" timeOffset="-109842.64">17412 9910 784 0,'0'0'138'0,"0"0"-91"15,0 0 27-15,0 0-6 16,0 0-36-16,0 0-18 16,46 0-1-16,-10 0 6 15,2-4-11-15,0-2-8 16,4-2 0-16,-1 2-43 0,1-2-96 15,-7-1-31 1,1 4-175-16</inkml:trace>
  <inkml:trace contextRef="#ctx0" brushRef="#br2" timeOffset="-109324.68">17962 9796 228 0,'0'0'647'15,"0"0"-583"-15,0 0 35 16,0 0 16-16,0 0-61 16,0 0-20-16,-49-65-13 15,49 55-11-15,20 0-10 16,9 0 0-16,9 3-2 0,-5 7 1 16,3 0 1-16,-7 0-2 15,-9 11 2-15,-5 10-2 16,-5 5 2-16,-10 1 0 15,0 1 0-15,-14 5 0 16,-15-4 3-16,0 0 1 16,0-11-4-16,10-7-1 15,7-4 1-15,3-5 3 16,9-2 2-16,0 0-10 16,0 0 3-16,0 0-8 15,2 0-8-15,21 0 8 16,6 0 5-16,4 0 5 15,7 0-1-15,-7 0 1 0,4 12-1 16,-9 8-4 0,-12 4 5-16,-3 0 2 0,-11 0-2 15,-2 2 1-15,0 2 2 16,-6-2-3-16,-21-2 1 16,-4-4 3-16,-7-6-3 15,-4-3-1-15,-1-7 0 16,3-4-1-16,7 0-18 15,6 0-4-15,7-11-42 16,11-7-63-16,9-8-52 16,0-2-180-16</inkml:trace>
  <inkml:trace contextRef="#ctx0" brushRef="#br2" timeOffset="-109088.29">18468 9932 802 0,'0'0'75'0,"0"0"-7"16,0 0 5-16,0 0 14 16,0 0-39-16,0 0-31 15,18-5-13-15,20 4-1 16,7-1 0-16,1-4-3 0,1 2-55 15,7-3-95 1,-8 0-31-16,6-5-110 0</inkml:trace>
  <inkml:trace contextRef="#ctx0" brushRef="#br2" timeOffset="-108642.58">18887 9714 711 0,'0'0'132'16,"0"0"-66"-16,0 0 26 16,0 0-3-16,0 0-35 15,0 0-36-15,-17-7-7 16,17 29-10-16,0 6 19 0,0 2-1 16,0-3-6-16,0-8-4 15,0-5 2-15,0-3-3 16,0-8-3-16,0-3 0 15,4 0 1-15,9 0-1 16,5 0-3-16,16 0 6 16,1-10-5-16,5-1-1 15,-4 3 1-15,0 4-1 16,-5 1-1-16,-4 3-1 16,-10 0 1-16,-1 5-1 15,-5 12 0-15,-2 5 0 16,-9 4 3-16,0 1-1 15,0 1-1-15,-13-2 0 0,-12-3 4 16,-8 0-5 0,-3-2 0-16,3-7-8 0,-3-5-15 15,5-6-23-15,2-3-17 16,7-9-63-16,-1-19-60 16,8-7-105-16,3-11-238 15</inkml:trace>
  <inkml:trace contextRef="#ctx0" brushRef="#br2" timeOffset="-108572.47">18887 9714 572 0</inkml:trace>
  <inkml:trace contextRef="#ctx0" brushRef="#br2" timeOffset="-108454.3">18887 9714 572 0,'4'-53'186'0,"-4"51"-92"0,8 2-26 0,-2-2-8 0,17 2-7 16,3 0 4-16,7 0-19 15,10 0-14-15,5 0-13 16,4 0-6-16,-5 0-5 15,-3-1-8-15,-6-2-88 16,-7-5-86-16,-6 2-274 16</inkml:trace>
  <inkml:trace contextRef="#ctx0" brushRef="#br2" timeOffset="-108234.92">19456 9757 900 0,'0'0'64'16,"0"0"1"-1,0 0 15-15,0 0-5 0,0 0-33 16,0 0-28-16,42 0-4 16,-11-4 1-16,0-4-11 15,-2 1-4-15,-2-2-53 16,-7 3-102-16,5-2-64 15,-1 0-205-15</inkml:trace>
  <inkml:trace contextRef="#ctx0" brushRef="#br2" timeOffset="-107675.98">19873 9680 561 0,'0'0'336'15,"0"0"-292"-15,0 0 18 16,0 0 38-16,0 0 1 16,0 0-62-16,0-33-20 15,0 19-7-15,-2 0-11 16,-4 2 8-16,4 0-8 16,2 4 4-16,0 4-5 15,0 2 0-15,0-1-1 16,0 3-2-16,0 0 1 15,0 0-11-15,14 0 13 16,17 0-1-16,11 7 1 16,3 1 0-16,-3-4 0 0,-2-2 0 15,-3-2-3-15,-6 0 0 16,-10 0 2-16,-2-2-2 16,-11-6 3-16,-3-3 1 15,-3 2 2-15,-2-1 4 16,0 3-4-16,0 6 3 15,0-1-5-15,0 2 9 16,0 0 2-16,0 0-12 16,-11 15 0-16,-4 18 1 15,-8 11 4-15,5 6-1 16,3 6-4-16,1 3 6 16,8-4-5-16,-3-4 1 0,-1-7-2 15,6-6-1-15,2-10 1 16,0-7 0-16,-3-14-2 15,5-2-6-15,0-5-25 16,0 0-28-16,-2 0-16 16,-2-23-122-16,-5-3-127 15,2-2-183-15</inkml:trace>
  <inkml:trace contextRef="#ctx0" brushRef="#br2" timeOffset="-107455.59">19904 9892 685 0,'0'0'143'0,"0"0"-98"0,0 0-5 16,0 0 17-16,0 0 13 15,138-28-12-15,-91 22-22 16,1-1-5-16,0 0-15 16,-11 3 0-16,-1-3 3 15,-16 6-15-15,-9-1 1 16,-6 2-5-16,-5 0-3 15,0 0-20-15,-7 0-47 16,-22 0-54-16,-7 7-75 16,1 3-261-16</inkml:trace>
  <inkml:trace contextRef="#ctx0" brushRef="#br2" timeOffset="-106425.88">17117 10816 179 0,'0'0'79'0,"0"0"-5"0,0 0 14 16,0 0-16-16,0 0-12 15,0 0-3-15,0-11 8 16,0 11 5-16,0 0-10 16,0 0-1-16,0 0-15 15,0 0-8-15,0 17-4 16,0 12 21-16,0 6 7 16,0 9-10-16,5 1-33 15,-1 1 3-15,-2-3-5 16,0-6-9-16,-2-7 6 15,0-6-12-15,0-8 3 16,0-7-5-16,0-7 2 16,0-2-4-16,5 0-46 0,2 0-78 15,4-14-74-15,7-18-298 16</inkml:trace>
  <inkml:trace contextRef="#ctx0" brushRef="#br2" timeOffset="-106224.47">17423 10968 786 0,'0'0'156'0,"0"0"-124"16,0 0 6-16,0 0 14 16,0 0-11-16,0 0-29 0,60 0 3 15,-20 0-8-15,3 0-7 16,1-6-38-16,3-3-107 15,-5-4-70-15,0-1-168 16</inkml:trace>
  <inkml:trace contextRef="#ctx0" brushRef="#br2" timeOffset="-105692.39">17873 10828 731 0,'0'0'140'0,"0"0"-78"0,0 0 40 15,0 0 2 1,0 0-59-16,0 0-10 0,-29-28-24 16,29 21 0-16,27-2-9 15,6-1 3-15,7 3-5 16,0 4 0-16,-9 3 2 16,-4 0-4-16,-9 14-2 15,-7 8 4-15,-11 4 0 16,0 4 0-16,-2 0 1 15,-23-2 7-15,-1-3-8 16,2-7 4-16,1-7-3 16,3-3 0-16,9-5 0 15,2-1 3-15,7-2-4 16,2 0 1-16,0 0-1 0,0 0 0 16,0 0-10-16,0 0-4 15,17 0 10-15,10 0 2 16,2 2 2-16,-2 5 0 15,-2 6 0-15,-8 5 0 16,-1 4 0-16,-7 2 0 16,-5-1 3-16,-4 4-2 15,0-2 4-15,-17-2-2 16,-12-1 0-16,-7-6 2 16,0-4-5-16,-4-6 3 15,0-4-1-15,7-2-2 16,2 0 0-16,4-8 0 15,6-13-8-15,11 2-30 16,5-5-23-16,5 0-107 16,13 0 10-16,27 2-95 0</inkml:trace>
  <inkml:trace contextRef="#ctx0" brushRef="#br2" timeOffset="-105436.93">18272 10955 796 0,'0'0'121'15,"0"0"-76"-15,0 0 21 0,0 0 18 16,0 0-36 0,0 0-12-16,75-2 9 0,-32 2-26 15,1 0-7-15,6-5-1 16,-10 1-8-16,-7 0 1 15,-13 0-4-15,-11 3-4 16,1 1-10-16,-10 0-25 16,0-3-8-16,0 1-122 15,0-3-154-15</inkml:trace>
  <inkml:trace contextRef="#ctx0" brushRef="#br2" timeOffset="-104992.2">18916 10652 845 0,'0'0'82'0,"0"0"-32"16,0 0 40-16,0 0 5 15,0 0-36-15,0 0-24 16,-42-53-21-16,26 53-2 15,3 12-6-15,-5 15-4 16,3 9 4-16,1 8-3 16,5 5-3-16,9 2-3 15,0-1 3-15,2-6 0 16,25-6-1-16,2-5-5 0,9-10 4 16,-3-8 0-16,6-11 2 15,-1-4-3-15,2 0 3 16,-9-17-1-16,-6-2 0 15,-4-3 1-15,-19 1 1 16,-4 1 2-16,-13 6 0 16,-28 8-2-16,-5 6-1 15,-8 0 0-15,6 19 0 16,-4 4-1-16,19 5-18 16,10 0-14-16,21-2-40 15,2-4-104-15,36-10-68 16,11-7-182-16</inkml:trace>
  <inkml:trace contextRef="#ctx0" brushRef="#br2" timeOffset="-104761.77">19356 10834 851 0,'0'0'107'16,"0"0"-76"-16,0 0 20 16,0 0-5-16,0 0-13 15,0 0-21-15,77-4 7 0,-25 4-11 16,-6 0-8 0,-3 0-8-16,-1-2-101 0,-4-7-60 15,-9-3-155-15</inkml:trace>
  <inkml:trace contextRef="#ctx0" brushRef="#br2" timeOffset="-104292.85">19770 10652 715 0,'0'0'255'0,"0"0"-208"16,0 0 17-16,0 0-3 0,0 0-14 15,0 0-19 1,-5-21-18-16,32 19-7 0,11-1 0 16,7-1-2-1,1 1 0-15,6-1-2 0,-8-1 2 16,-1-6-1-16,-14 2 0 16,-2-6 0-16,-12 1-1 15,-3 1 1-15,-10 0 3 16,-2 2 0-16,0 0-2 15,0 5 10-15,0 1 11 16,-2 2-6-16,-8 3-9 16,6 0 0-16,-5 0-6 15,-3 0-1-15,2 20 1 16,-3 12 2-16,-1 11 1 0,3 5 0 16,2 8-3-16,4 2 3 15,1-4 5-15,-1-1-8 16,5-12-1-16,0-5 0 15,0-8-2-15,0-10 2 16,0-7-11-16,0-7-10 16,0-4-15-16,0 0-29 15,0-11-114-15,0-15-45 16,0-6-174-16</inkml:trace>
  <inkml:trace contextRef="#ctx0" brushRef="#br2" timeOffset="-104056.47">19871 10839 718 0,'0'0'161'0,"0"0"-108"15,0 0 7-15,0 0 18 16,0 0-22-16,0 0-1 16,129-23-23-16,-71 12-15 15,2-1 4-15,-6-1-19 16,-6 3 10-16,-8 0-7 15,-9 4-3-15,-13-1-2 16,-9 7 0-16,-9-3-2 16,0 3-8-16,0 0-50 15,-15 0-86-15,-16 0-122 16</inkml:trace>
  <inkml:trace contextRef="#ctx0" brushRef="#br2" timeOffset="-103111.77">17130 11680 580 0,'0'0'120'15,"0"0"-7"-15,0 0-26 16,0 0-7-16,0 0-5 15,0 0-18-15,0 14-20 16,0 21-6-16,0 12 18 16,0 3-25-16,0 7-8 15,0-10-5-15,-4-4-7 16,-5-6-4-16,5-16 0 16,4-5 0-16,0-9-4 15,0-6-34-15,0-1-52 16,17 0-112-16,20-16-39 15,5-13-298-15</inkml:trace>
  <inkml:trace contextRef="#ctx0" brushRef="#br2" timeOffset="-102909.45">17474 11847 235 0,'0'0'591'15,"0"0"-504"-15,0 0-26 16,0 0 8-16,0 0 11 15,0 0-29-15,15-13-15 16,-1 13-26-16,10 0-4 16,5 0-1-16,10 0-5 15,-4 0-18-15,7 0-78 16,1-1-81-16,1-7-105 0,6-3-301 16</inkml:trace>
  <inkml:trace contextRef="#ctx0" brushRef="#br2" timeOffset="-102356.39">18042 11601 899 0,'0'0'55'0,"0"0"-14"16,0 0 61-16,0 0-37 16,0 0-27-16,0 0-7 15,-42 43-8-15,29 3-5 16,-3 4-3-16,3-1-8 15,1-9-1-15,8-9-4 0,-5-6-1 16,5-12 3-16,4-6-1 16,0-7-6-16,0 0 7 15,0 0-3-15,0 0-1 16,0-10 0-16,17-6 4 16,12-3-4-16,7-1 0 15,5 9 0-15,1-4 0 16,-3 8 0-16,4 2 0 15,-5 0-3-15,-7 1-1 16,-6 0-11-16,-10 0 5 16,1-1 0-16,-12 0 3 15,1-2 0-15,-3-5 7 16,-2-1 1-16,0-1 1 16,0-3-1-16,-11 1 6 0,-3 0-3 15,-1 3 3-15,1 0-7 16,1 6 16-16,9 4-9 15,2 1 9-15,-3 2-7 16,1 6-9-16,-1 25-4 16,-2 15 4-16,7 4 3 15,0 0-2-15,0-3 5 16,0-8-6-16,5-7-6 16,2-6 5-16,6-10-1 15,-2-5-54-15,3-10-23 16,3-1-143-16,10 0-17 0,0-18-154 15</inkml:trace>
  <inkml:trace contextRef="#ctx0" brushRef="#br2" timeOffset="-102120.02">18511 11751 675 0,'0'0'211'16,"0"0"-152"-16,0 0-14 15,0 0 7-15,0 0 25 16,0 0-26-16,-12-7-9 16,14 7-12-16,21 0-11 15,8-4-2-15,10-1-9 16,3-4-8-16,-7 0-1 0,2 0-5 16,-13 4-45-16,-6-4-60 15,5-3-65-15,-10 1-90 16,10-8-348-16</inkml:trace>
  <inkml:trace contextRef="#ctx0" brushRef="#br2" timeOffset="-101725.33">19121 11439 685 0,'0'0'128'16,"0"0"-84"-16,0 0 36 15,0 0 27-15,0 0 5 0,0 0-39 16,11-43-20 0,-11 43-20-16,-4 0-19 0,-13 11-6 15,-6 18-3-15,3 9 5 16,-1 8-3-16,13 6-7 16,-1 6 7-16,9 1-4 15,0-8-3-15,0-8 2 16,15-9-5-16,12-17 1 15,2-5 1-15,4-11 2 16,6-1-1-16,1-10 1 16,-9-13-1-16,-11 0-1 15,-11 0 1-15,-9 2 3 16,0 3-3-16,-23 3-1 16,-10 6-5-16,-9 9-9 0,1 0 2 15,8 12-18-15,4 14-15 16,16-2-15-16,11 0-93 15,2-6-88-15,2-6-220 16</inkml:trace>
  <inkml:trace contextRef="#ctx0" brushRef="#br2" timeOffset="-101516">19469 11662 746 0,'0'0'201'0,"0"0"-141"16,0 0-2-16,0 0 7 0,0 0-10 16,0 0-24-16,31-15-16 15,-4 15-12-15,6-3-3 16,10 3-4-16,1-2-66 16,8-2-94-16,-6-1-55 15,-5-6-282-15</inkml:trace>
  <inkml:trace contextRef="#ctx0" brushRef="#br2" timeOffset="-101093.33">19986 11471 896 0,'0'0'118'15,"0"0"-98"-15,0 0 14 16,0 0 27-16,0 0-8 15,0 0-32-15,-7-7-13 16,32 7-8-16,8 0 10 16,5 0-3-16,5-4-5 15,-10 2 1-15,1-2 4 16,-10 1-4-16,-2 0 0 16,-10 1 3-16,-8 0 3 15,-2 0 1-15,-2 2-4 16,0 0 10-16,0 0 5 15,0 0-5-15,0 0-5 16,0 0-11-16,-2 9 2 16,-11 18-2-16,1 13 0 0,6 8 5 15,-5 10-2-15,6-2 1 16,-2-1-1-16,3-10-3 16,2-11 1-16,-5-8-1 15,3-6-2-15,4-8 1 16,-2-7-23-16,2-5-49 15,0 0-22-15,0-8-122 16,0-18-243-16</inkml:trace>
  <inkml:trace contextRef="#ctx0" brushRef="#br2" timeOffset="-100883.97">20035 11667 760 0,'0'0'129'0,"0"0"-102"15,0 0 6-15,0 0 33 16,0 0 21-16,0 0-38 16,141 1-19-16,-99-1-19 15,5 0-4-15,-3-14 2 16,-6 2-9-16,-7-2-6 16,-4 4-9-16,-4 0-52 15,-8 0-71-15,3-4-155 16</inkml:trace>
  <inkml:trace contextRef="#ctx0" brushRef="#br2" timeOffset="-100621.54">20735 11510 937 0,'0'0'107'0,"0"0"-62"15,0 0 14-15,0 0 9 16,0 0-1-16,0 0-25 16,102 0-9-16,-61 0-12 15,-1 0-17-15,2-8 4 16,-6-4-8-16,0 4-4 0,-9 0-24 16,-12 5-33-16,-13 0-20 15,-2 0-80-15,0 3-93 16,-17 0-351-16</inkml:trace>
  <inkml:trace contextRef="#ctx0" brushRef="#br2" timeOffset="-100440.28">20808 11650 465 0,'0'0'480'16,"0"0"-434"-16,0 0-13 15,0 0 65-15,0 0-32 16,0 0-22-16,85 26-22 15,-35-35-16-15,-1-14-6 16,-5-3-15-16,-4-2-36 0,-11 0-82 16,-11-2-99-16,-7-5-441 15</inkml:trace>
  <inkml:trace contextRef="#ctx0" brushRef="#br2" timeOffset="-99466.59">20615 8482 614 0,'0'0'245'0,"0"0"-167"16,0 0 16-16,0 0-9 16,0 0-38-16,0 0-19 0,29 3-6 15,2 4-13-15,4 0-9 16,4-7 0-16,3 0-48 15,-9 0-102-15,1 0-61 16,-16 3-214-16</inkml:trace>
  <inkml:trace contextRef="#ctx0" brushRef="#br2" timeOffset="-99310.36">20753 8620 708 0,'0'0'213'0,"0"0"-113"16,0 0 14-16,0 0-41 0,0 0-40 15,0 0-14 1,24 0-15-16,15-2-4 0,-2-3-18 16,11-2-72-16,-6 4-123 15,-7 3-224-15</inkml:trace>
  <inkml:trace contextRef="#ctx0" brushRef="#br2" timeOffset="-98911.61">20519 9511 655 0,'0'0'251'15,"0"0"-220"-15,0 0 1 16,0 0 42-16,0 0-11 15,0 0-17-15,13 7-18 0,18-7-15 16,8 0-8 0,3 0-5-16,-7 0-37 0,3 0-93 15,-9 0-17-15,-11 0-66 16,-9 0-31-16,-9 2-98 16</inkml:trace>
  <inkml:trace contextRef="#ctx0" brushRef="#br2" timeOffset="-98781.42">20693 9589 282 0,'0'0'218'0,"0"0"-102"15,0 0 59-15,0 0-45 16,0 0-27-16,0 0-18 16,-74 38-29-16,74-38-23 15,4 0-26-15,33 0-2 0,13-12-5 16,15-4-108-16,7-2-222 16</inkml:trace>
  <inkml:trace contextRef="#ctx0" brushRef="#br2" timeOffset="-98214.45">20629 10645 404 0,'0'0'413'15,"0"0"-350"-15,0 0-12 16,0 0 8-16,0 0 16 16,0 0-17-16,4 0-20 15,11 0-9-15,10 0-2 16,2 0-16-16,6 0-11 15,0-7-45-15,5-2-114 0,-9 4-54 16,-15 5-128 0</inkml:trace>
  <inkml:trace contextRef="#ctx0" brushRef="#br2" timeOffset="-98080.24">20608 10814 501 0,'0'0'266'15,"0"0"-152"-15,0 0-42 16,0 0 1-16,0 0-16 15,0 0-55-15,25 26-4 16,46-47-37-16,16-12-170 16</inkml:trace>
  <inkml:trace contextRef="#ctx0" brushRef="#br2" timeOffset="-96158.68">21449 8286 575 0,'0'0'90'16,"0"0"32"-16,0 0-26 15,0 0-30-15,0 0 1 16,0 0-10-16,0 0 4 15,0-29-14-15,0 29-16 16,0 0 1-16,0 0-11 16,0 0-4-16,-2 0-14 15,-14 26 0-15,-5 13 0 16,2 13-1-16,-4 1-1 16,3 2 0-16,5-9-1 0,1-12 0 15,5-12-1-15,5-12 0 16,4-6 1-16,0-4 0 15,0 0-1-15,0 0 0 16,0 0 0-16,13 0 1 16,16-12 1-16,10-2-1 15,7 2-1-15,1-2 1 16,6 2-6-16,-4 2-9 16,3 0-9-16,-17-2-1 15,-6 7-5-15,-11-4 7 16,-13-1 11-16,-5 0 12 15,0-2 0-15,-10-4 0 16,-9 0 0-16,1-2 0 0,-7 0 2 16,8-1 3-1,-4 4 6-15,13 7 8 0,-2 4 0 16,10 2 8-16,-2 2-8 16,2 0-6-16,0 0-2 15,0 6-9-15,0 24-1 16,0 14 10-16,0 10-5 15,0 0-4-15,0 0 5 16,0-4-7-16,0-9-4 16,0-11 4-16,0-11 0 15,0-5-11-15,0-6-51 16,16-8-67-16,1 0-94 0,8-9-213 16</inkml:trace>
  <inkml:trace contextRef="#ctx0" brushRef="#br2" timeOffset="-95815.08">21923 8486 820 0,'0'0'133'16,"0"0"-65"-16,0 0 38 0,0 0-26 16,0 0-33-16,0 0-13 15,-15-1-32-15,28 1 7 16,18 0-8-16,16-3 5 16,18 1-3-16,-5-6-2 15,5 0-1-15,-16 2-1 16,-11-2-7-16,-21 6-29 15,-7 0-15-15,-10-4 0 16,0-2-12-16,-23 0-78 16,-10-2-63-16,-7 0-10 15,-3 1-103-15</inkml:trace>
  <inkml:trace contextRef="#ctx0" brushRef="#br2" timeOffset="-95609.75">22064 8342 283 0,'0'0'198'0,"0"0"-37"15,0 0-41-15,0 0-5 16,0 0 6-16,0 0-8 15,-29-32-54-15,29 32-32 16,0 0-11-16,2 8-5 16,21 20 16-16,-2 8 9 15,4 8-21-15,-7 2 0 16,-7 2-6-16,-5-6-5 16,-6-3-2-16,0-5-2 15,0-6-3-15,0-9-41 16,0-6-39-16,0-12-115 15,0-1-140-15</inkml:trace>
  <inkml:trace contextRef="#ctx0" brushRef="#br2" timeOffset="-95076.85">22621 8340 777 0,'0'0'141'0,"0"0"-97"16,0 0 42-16,0 0 3 16,0 0-40-16,0 0-5 15,47-95-15-15,-45 73-9 16,-2-2-2-16,0 4-2 0,0 2-7 16,-18 4-4-16,-7 3 0 15,-6 8-5-15,0 3 1 16,-2 0-4-16,-3 16 3 15,5 10 0-15,4 4-1 16,10 3 1-16,7-1-6 16,10-2 4-16,0-2 0 15,8-5-1-15,9-6 2 16,8-4-2-16,-1-11 6 16,3-2-2-16,4 0 1 15,-5 0 2-15,-1-9-4 16,-7-1 5-16,-5 0-3 15,-1 3 13-15,-10 6 4 16,0-1-5-16,-2 2-2 0,0 0-7 16,0 14-5-16,0 23 1 15,0 9 0-15,0 12 3 16,0-5-4-16,0-4 1 16,0-10-1-16,0-11-1 15,0-7 1-15,0-12-1 16,0-4-25-16,0-3-19 15,0-2-27-15,0 0-38 16,11-15-105-16,3-12-248 16</inkml:trace>
  <inkml:trace contextRef="#ctx0" brushRef="#br2" timeOffset="-94808.45">22942 8332 821 0,'0'0'175'16,"0"0"-139"-16,0 0 30 15,0 0 6-15,0 0-21 16,0 0-9-16,123-17-5 16,-79 16-10-16,10-2-15 15,-5 2-2-15,4-3-3 0,-10-2-7 16,-14 4 1-16,-12-3-2 15,-5 3-8-15,-12 0-20 16,0-1-10-16,0-6-29 16,-18 2-125-16,-9-6-53 15,-2 5-167-15</inkml:trace>
  <inkml:trace contextRef="#ctx0" brushRef="#br2" timeOffset="-94599.11">23163 8203 707 0,'0'0'185'0,"0"0"-129"16,0 0 18-16,0 0 6 16,0 0-25-16,0 0-20 15,0 42 18-15,8-8-14 16,4 2-19-16,-1 7 5 0,-7-1-21 16,-2-2 0-16,-2-4-3 15,0-6-1-15,0-5-18 16,0-8-44-16,0-7-61 15,0-8-122-15,8-2-279 16</inkml:trace>
  <inkml:trace contextRef="#ctx0" brushRef="#br2" timeOffset="-94093.25">23609 8171 653 0,'0'0'201'0,"0"0"-161"0,0 0 15 15,0 0 46-15,0 0 10 16,0 0-47-16,0-15-21 16,0 6-12-16,0-2-8 15,0-6-5-15,11 1-5 16,-3-6-13-16,13 5-1 15,-1-2 1-15,9 6 0 16,-2 8 0-16,-1 3 0 16,3 2 0-16,-9 0 1 15,5 12 4-15,-12 16-5 16,-7 6 0-16,-6 3 1 16,0 9-1-16,-13-2-4 0,-20 4 4 15,-2-2 1-15,-6-2 1 16,3-13-2-16,11-4 0 15,12-13 0-15,9-6 2 16,-2-4-1-16,8-2 0 16,0 1 0-16,0-3 1 15,0 0-1-15,0 0 0 16,12 0-1-16,17 0 3 16,11 0 0-16,2 0 2 15,1 0-5-15,-8 0-14 0,-6-9-31 16,-2 1-31-1,-4-2-74-15,-8-4-162 0</inkml:trace>
  <inkml:trace contextRef="#ctx0" brushRef="#br2" timeOffset="-93632.42">24180 8173 680 0,'0'0'109'0,"0"0"-34"15,0 0 13-15,0 0 10 16,0 0-20-16,0 0-34 0,31 0-20 16,0 0 10-16,11 0-13 15,12-3-17-15,-8-2-4 16,-1-3-7-16,-14 4-36 16,-8 2-58-16,-23 2-64 15,0 0-116-15,-12 5-205 16</inkml:trace>
  <inkml:trace contextRef="#ctx0" brushRef="#br2" timeOffset="-93476.2">24197 8311 706 0,'0'0'88'0,"0"0"-23"0,0 0 16 16,0 0-6-16,0 0-24 15,141-8-37-15,-85 1-14 16,-4-3-18-16,2-1-72 15,-2 3-126-15,-19 1-297 16</inkml:trace>
  <inkml:trace contextRef="#ctx0" brushRef="#br2" timeOffset="-93204.79">24714 8107 469 0,'0'0'377'16,"0"0"-323"-16,0 0 54 16,0 0 15-16,0 0-55 0,0 0-32 15,23-42-21-15,-15 42-3 16,6 24 8-16,-1 11-10 16,-2 9 5-16,-6 2-6 15,-5 1-9-15,0-2 1 16,0-5-2-16,0-10-5 15,0-6-38-15,0-10-28 16,0-12-68-16,9-2-125 16,11-9-250-16</inkml:trace>
  <inkml:trace contextRef="#ctx0" brushRef="#br2" timeOffset="-92809.14">24990 8069 775 0,'0'0'71'0,"0"0"-10"16,0 0 7-16,0 0 8 16,0 0-34-16,0 0-24 15,-10 16 24-15,1 6-8 16,7 0-18-16,2 0-6 16,0-2 6-16,0-2-3 15,0-2-10-15,0-2 6 16,13-2 3-16,7-1-4 15,7-6 3-15,1 0-6 16,3-1 1-16,4 0-3 0,-14-1 3 16,4 6-4-16,-11-2 0 15,-6 7-1-15,-1 4 1 16,-7 3-2-16,0 5 4 16,0-1 1-16,-25 4 1 15,-2-2-1-15,-2-8-2 16,0-1-2-16,1-6-1 15,-1-6-5-15,7-3-34 16,-3-3-10-16,10-11-29 16,-1-19-139-16,5-10-165 15</inkml:trace>
  <inkml:trace contextRef="#ctx0" brushRef="#br2" timeOffset="-92573.74">24980 8020 786 0,'0'0'131'16,"0"0"-69"-16,0 0 26 15,0 0 5-15,129-21-48 16,-82 21-7-16,6 0-13 16,-4-2-1-16,-2 2-14 15,-5-3 3-15,-8 2-1 16,-16 1-9-16,-7 0 0 15,-9 0-3-15,-2 0-1 0,0 0-24 16,-15 0-66-16,-28 0-83 16,-13 15-193-16</inkml:trace>
  <inkml:trace contextRef="#ctx0" brushRef="#br2" timeOffset="-91059.02">21482 9222 187 0,'0'0'414'0,"0"0"-319"15,0 0 22-15,0 0-28 0,0 0-21 16,0 0 7 0,0-10-2-16,0 10-22 0,0 0-16 15,0 0-4-15,0 0-8 16,0 0-9-16,0 0-1 16,0 0-2-16,0 3-10 15,0 6 11-15,-2-1-3 16,0-5-9-16,2 0 3 15,0-3-1-15,0 2-2 16,-3 5 0-16,-4 4 2 16,3 5-2-16,2 3 2 15,0-2-2-15,-5-1 0 16,5-3 0-16,0-8 0 16,2-3 0-16,0-2-2 0,0 0-1 15,0 2 3-15,0 1 1 16,13 0-1-16,16-1 4 15,0 2-4-15,4-1 2 16,5 1 1-16,3-1-3 16,-8 5 0-16,-4 4-1 15,-2 4 1-15,-12 6 0 16,-2 0 0-16,-13 2 0 16,0 3 0-16,0-1 2 15,-22-2-2-15,-13 0 0 16,-10-4 4-16,-7-2-4 15,6-9 0-15,-1-4-18 16,7-5-18-16,9-5-18 0,6-22-75 16,14-13-31-16,7-9-129 15,4-2-348-15</inkml:trace>
  <inkml:trace contextRef="#ctx0" brushRef="#br2" timeOffset="-90865.68">21478 9247 681 0,'0'0'144'16,"0"0"-39"-16,0 0-5 16,0 0-3-16,0 0-40 15,0 0-25-15,42-15-9 16,-11 7-7-16,15-1-9 0,15 4-3 16,-1-2-4-16,-4 7-4 15,-9 0-45-15,-5 0-80 16,-9 7-72-16,-4 7-180 15</inkml:trace>
  <inkml:trace contextRef="#ctx0" brushRef="#br2" timeOffset="-90630.31">22033 9416 769 0,'0'0'234'0,"0"0"-168"15,0 0 12-15,0 0-16 0,0 0-21 16,0 0-23-16,62 2 4 16,-6-2-5-16,2 0-14 15,2 0-3-15,-9-4-3 16,-16 1-26-16,-8 1-40 16,-13-1-67-16,-14-1-24 15,0 1-54-15,-18-4-227 16</inkml:trace>
  <inkml:trace contextRef="#ctx0" brushRef="#br2" timeOffset="-90407.97">22168 9293 78 0,'0'0'714'0,"0"0"-618"0,0 0 1 16,0 0 19 0,0 0-48-16,0 0-39 0,-13-12-12 15,13 19-8-15,13 17 15 16,8 8 0-16,-3 5-7 15,-5-4-8-15,-2 1 0 16,-7-3-7-16,-1-7-2 16,-3-4-6-16,4-8-26 15,3-6-51-15,8-6-108 16,10 0-110-16,-1-23-359 16</inkml:trace>
  <inkml:trace contextRef="#ctx0" brushRef="#br2" timeOffset="-90025.31">22575 9214 748 0,'0'0'124'0,"0"0"-55"15,0 0 36-15,0 0-11 16,0 0-45-16,0 0-29 16,0 1-8-16,-8 19 4 15,6 1 6-15,0-1-2 16,0-3-13-16,2-5-2 15,0-5 0-15,0-5-1 16,0-2 2-16,0 0-3 16,4 0-2-16,16 0 2 15,14 0 2-15,-3 0-4 16,2 0 1-16,3 0-2 0,-14 0 0 16,3 0 0-1,-10 2 0-15,-3 12-1 0,-1 4 1 16,-9 2 0-16,-2 0 6 15,0 3-5-15,-27-3 2 16,-4-3 3-16,-7-3-6 16,3-4 0-16,-3-6-18 15,9-4-22-15,-2 0-17 16,4-11-60-16,9-18-72 16,0-3-120-16,11-2-203 15</inkml:trace>
  <inkml:trace contextRef="#ctx0" brushRef="#br2" timeOffset="-89942.19">22575 9214 579 0</inkml:trace>
  <inkml:trace contextRef="#ctx0" brushRef="#br2" timeOffset="-89834.03">22575 9214 579 0,'-63'-2'207'0,"70"-2"-105"0,-1-1-31 0,10 0 9 15,10-2-3-15,15 0-25 16,3 0-24-16,10-1-14 16,-3 3-13-16,-2-3-1 15,-6 4-17-15,1 0-84 16,1 1-64-16,-1 3-15 15</inkml:trace>
  <inkml:trace contextRef="#ctx0" brushRef="#br2" timeOffset="-89626.71">23096 9307 856 0,'0'0'182'16,"0"0"-124"-16,0 0 15 15,0 0-16-15,0 0-13 16,0 0-17-16,100-9-4 16,-44-3-15-16,0-2-8 15,-12-2 0-15,-3 4-17 16,-20 0-23-16,-9 0-41 16,-12 2-57-16,-2-4 27 15,-27 2-133-15,-10-3-126 16</inkml:trace>
  <inkml:trace contextRef="#ctx0" brushRef="#br2" timeOffset="-89426.4">23152 9097 797 0,'0'0'87'0,"0"0"-32"16,0 0 10-16,0 0 31 16,0 0-7-16,0 0-40 15,46 123-23-15,-23-85 2 16,-8 0-8-16,1-6-10 15,-3-2-3-15,-6-6-5 16,0-6-2-16,-5-7-3 16,2-6-44-16,3-5-51 15,2 0-136-15,9-5-142 16</inkml:trace>
  <inkml:trace contextRef="#ctx0" brushRef="#br2" timeOffset="-89043.73">23570 9150 754 0,'0'0'158'16,"0"0"-102"-16,0 0 44 15,0 0-1-15,0 0-25 16,0 0-45-16,21-68-20 16,-1 55-9-16,9 4 5 15,2 0 4-15,0 6-3 16,-2 3-5-16,-6 0 15 15,-6 0-5-15,-3 16-8 0,-12 12-1 16,-2 6 3 0,-5 8-1-16,-21 2-2 0,-5-2-1 15,-8 0-1-15,6-4 2 16,4-7-2-16,12-11 0 16,5-6 2-16,3-9-2 15,9-5 0-15,0 0-1 16,0 0 2-16,25 0 4 15,17-12-1-15,14-6-2 16,2 0-2-16,0 1-9 16,2-3-35-16,0-1-6 15,7-3-51-15,0-1-116 16,-5-2-125-16</inkml:trace>
  <inkml:trace contextRef="#ctx0" brushRef="#br2" timeOffset="-88843.43">24295 9128 902 0,'0'0'123'0,"0"0"-73"15,0 0 30-15,0 0-20 16,0 0-30-16,0 0-19 16,33 0-9-16,4-4-1 15,-6-2-1-15,0 2-20 0,-4 0-39 16,-8 2-54-16,-5 2-23 15,-14 0-77-15,0 2-153 16</inkml:trace>
  <inkml:trace contextRef="#ctx0" brushRef="#br2" timeOffset="-88676.13">24264 9296 851 0,'0'0'90'0,"0"0"-47"16,0 0-9-16,0 0 51 15,0 0-36-15,132-3-34 16,-77-12-15-16,-8 3-6 16,-3-5-42-16,-3 3-69 15,-16-3-95-15,-10 2-157 16</inkml:trace>
  <inkml:trace contextRef="#ctx0" brushRef="#br2" timeOffset="-88449.8">24672 9011 890 0,'0'0'89'0,"0"0"10"16,0 0-4-16,0 0-36 15,0 0-28-15,0 0-12 16,25 45 10-16,-12-4 0 16,-5 7-5-16,0 1-8 15,-4 1-6-15,-4-4-5 16,0-8-3-16,0-6-2 0,0-14-12 15,0-8-52 1,0-8 3-16,0-2-36 0,13 0-135 16,14-20-194-16</inkml:trace>
  <inkml:trace contextRef="#ctx0" brushRef="#br2" timeOffset="-87943.98">25011 9131 773 0,'0'0'95'16,"0"0"-47"-16,0 0 43 16,0 0 21-16,0 0-40 15,0 0-23-15,-23-41-22 16,23 33-15-16,0-5-9 16,14 0-1-16,10 0 2 0,5 4-4 15,0 0 0-15,10 3 1 16,-6 2 3-16,2 4 0 15,1 0 2-15,-9 0 0 16,-9 10-4-16,-5 11 1 16,-13 4 0-16,0 5-2 15,-4 7 0-15,-32 2 3 16,-5-1-1-16,-3 3-2 16,-1-7 1-16,10-8-1 15,8-6-1-15,5-8 0 0,10-4 2 16,8-6 0-1,2 0-2-15,2-2 0 0,0 0 4 16,4 3 0-16,25-3 6 16,16 0 3-16,10 0-4 15,8 0-4-15,11 0 0 16,6 0-3-16,2 0 4 16,-8 0-2-16,-21 0-4 15,-24 0 0-15,-17 0-1 16,-8 0 4-16,-4 0-3 15,0 0 0-15,-4 0-4 16,-25 0-21-16,-14-3-19 16,-3 1-53-16,-8 2-180 15</inkml:trace>
  <inkml:trace contextRef="#ctx0" brushRef="#br2" timeOffset="-86205.84">21607 10360 446 0,'0'0'82'16,"0"0"-20"-16,0 0 3 15,0 0 11-15,0 0-9 16,0 0-8-16,0 0 6 15,17-46-4-15,-17 43 25 16,0 3 8-16,0 0-46 16,0 0-7-16,0 0-24 15,-8 22-12-15,-17 12 7 16,3 6-11-16,4 2 6 0,12-6-7 16,6-4-1-16,0-6-1 15,0-8 2-15,19-8 2 16,10-6 0-16,10-4 1 15,5 0-1-15,1 0 0 16,-1 0-2-16,-6 0 2 16,-11 0-2-16,-9 0 3 15,-12 3-3-15,1 13-1 16,-7 5 1-16,0 4 3 16,-2 1-1-16,-25-3 0 15,-9 2-2-15,-6-7-2 16,-1-3 0-16,1-4-12 15,-1-9-38-15,8-2-62 0,4-11-69 16,9-16-103-16,15-9-200 16</inkml:trace>
  <inkml:trace contextRef="#ctx0" brushRef="#br2" timeOffset="-86055.63">21607 10403 724 0,'0'0'162'0,"0"0"-84"16,0 0-13-16,0 0 12 15,0 0-35-15,156-56-19 16,-102 52-13-16,6 1-4 16,-2 2-6-16,6 1-73 15,3 0-122-15,0 1-176 16</inkml:trace>
  <inkml:trace contextRef="#ctx0" brushRef="#br2" timeOffset="-85817.27">22242 10592 907 0,'0'0'44'16,"0"0"-10"-16,0 0 51 16,0 0-16-16,0 0-34 15,134-41-11-15,-87 38-23 0,6-2 2 16,-4 1-2-16,-7 0-1 15,-11 4-33-15,-15-1-79 16,-16-2-25-16,0-1 21 16,-6 1-79-16,-23-6-208 15</inkml:trace>
  <inkml:trace contextRef="#ctx0" brushRef="#br2" timeOffset="-85606.94">22436 10421 524 0,'0'0'173'16,"0"0"-34"-16,0 0-22 15,0 0 1-15,0 0-36 16,0 0-42-16,-9-16-20 16,9 16-9-16,0 20-8 15,11 10 11-15,3 10 8 16,-3 7-17-16,-9-2-2 0,-2-3-1 16,0-3-2-16,0-7 0 15,0-10-37-15,0-6-30 16,0-10-95-16,18-6-80 15,9-4-203-15</inkml:trace>
  <inkml:trace contextRef="#ctx0" brushRef="#br2" timeOffset="-85255.39">22895 10233 829 0,'0'0'92'16,"0"0"-52"-16,0 0 39 0,0 0 32 15,0 0-50-15,0 0-17 16,-11-57-26-16,-3 71-12 16,-3 18 3-16,1 11 5 15,1 6-10-15,6 0 7 16,6-3-11-16,3-4-1 16,0-5 0-16,0-10 1 15,14-8-3-15,9-11 1 16,0-8 2-16,4 0 2 15,4-7 1-15,-6-13 1 16,-11-2 5-16,-10 0-8 16,-4 0 3-16,-4 3-2 15,-21 7-2-15,-8 5-7 16,-12 7-4-16,1 0-14 0,3 14-11 16,12 8-16-16,14 2-72 15,13 0-52-15,2-6-126 16</inkml:trace>
  <inkml:trace contextRef="#ctx0" brushRef="#br2" timeOffset="-85014.97">23125 10365 873 0,'0'0'79'0,"0"0"-10"0,0 0 22 16,0 0-26-1,0 0-30-15,0 0-13 0,33-22-21 16,17 19 3-16,7-2-4 16,13-2 0-16,-6 2-4 15,-8-4-11-15,-16 6-21 16,-15-1-31-16,-21 2-26 16,-4-2 15-16,-14 0-43 15,-14-2-226-15</inkml:trace>
  <inkml:trace contextRef="#ctx0" brushRef="#br2" timeOffset="-84814.68">23308 10212 687 0,'0'0'155'0,"0"0"-87"16,0 0-3-16,0 0 31 0,0 0-23 16,0 0-52-16,0 28-2 15,11 11 19-15,0 5-22 16,-2 0 0-16,0-2-12 15,-7 0-2-15,-2-5-2 16,2-8-10-16,-2-4-49 16,6-14-95-16,8-9-50 15,7-2-176-15</inkml:trace>
  <inkml:trace contextRef="#ctx0" brushRef="#br2" timeOffset="-84310.81">23651 10207 901 0,'0'0'42'16,"0"0"8"-16,0 0 30 15,0 0 1-15,0 0-48 16,0 0-7-16,69-87-26 16,-38 82 11-16,-2 3-9 15,-7-1 3-15,1 3 4 16,-10 0-6-16,-7 21 1 15,0 7 0-15,-6 3-3 16,0 3 11-16,-14-2-11 16,-9 1 5-16,6-8 1 15,1-4-4-15,7-7 0 0,5-8 0 16,4-1-6 0,0-5 2-16,0 0 1 0,0 0 0 15,0 0-3-15,6 0 3 16,17 0 0-16,6 3 2 15,2-1-1-15,0 5 2 16,-2 0-3-16,0 5 0 16,-4 4 8-16,-1 4 0 15,-10 0-4-15,-12-2-4 16,-2-2 3-16,0 0 7 16,-23 0-1-16,-8-2 3 15,-9-2-2-15,-3-3-4 0,-1-6-5 16,7-3-1-1,-4 0-5-15,15 0-29 0,-1-14-6 16,11-10-17-16,3-8-44 16,11-5-73-16,2 0-149 15</inkml:trace>
  <inkml:trace contextRef="#ctx0" brushRef="#br2" timeOffset="-84053.39">24322 10233 901 0,'0'0'92'0,"0"0"-60"16,0 0 75-16,0 0-28 15,0 0-33-15,0 0-26 16,136 0-13-16,-96-2-5 15,0-7-2-15,-11-1-4 16,-13 3-27-16,-5 0-22 16,-11 5-72-16,0 2-19 15,-11 0-93-15,-18 7-72 16</inkml:trace>
  <inkml:trace contextRef="#ctx0" brushRef="#br2" timeOffset="-83897.15">24409 10314 422 0,'0'0'202'0,"0"0"-42"0,0 0-35 15,0 0-5-15,0 0-13 16,0 0-53-16,14 7-19 16,14-5-12-16,6-2-17 15,4 0-6-15,-5 0-10 16,-2-7-52-16,7-4-99 16,-5-3-64-16,-2-2-142 15</inkml:trace>
  <inkml:trace contextRef="#ctx0" brushRef="#br2" timeOffset="-83673.8">24830 10004 950 0,'0'0'120'0,"0"0"-77"16,0 0-11 0,0 0 28-16,0 0-20 0,0 0 13 15,25 104-8-15,-10-52-16 16,-1 3-1-16,-3 3-3 15,-9-3 1-15,-2-2-18 16,0-7-8-16,0-8-1 16,0-13-21-16,-7-8-47 15,5-11-31-15,2-6-64 16,0 0-162-16</inkml:trace>
  <inkml:trace contextRef="#ctx0" brushRef="#br2" timeOffset="-83076.83">25140 10127 854 0,'0'0'125'0,"0"0"-77"15,0 0 13-15,0 0 21 16,0 0-33-16,0 0-18 16,0 29-9-16,0 9 13 15,0 7-5-15,0-3-3 16,-7-2-11-16,-3-4-9 15,-2-4 1-15,1-8-5 16,7-7-2-16,-4-8-1 16,8-7 0-16,0-2 2 15,0 0-2-15,0 0 7 16,0 0-5-16,12 0-2 0,15 0 4 16,4 0-3-16,2 0 0 15,3 0-1-15,6 0 0 16,1 0-1-16,-1 0-1 15,-1 0-4-15,-10 0-5 16,-12 0-5-16,-7 0 0 16,-6-2 0-16,-1 0-1 15,-5-3-1-15,0-4 3 16,0-5-13-16,-9-4 0 16,-9-1 15-16,-5 0-5 15,4-1 6-15,-4 3-1 16,3 3 10-16,5 5 3 0,1 3 0 15,10 4 3-15,-1-1 16 16,5 3 5-16,0 0 0 16,0 0-2-16,-2 0-4 15,0 25-7-15,0 8 31 16,2 6-21-16,0 3 4 16,0 2-10-16,0-2 2 15,0-3-6-15,0-5-6 16,0-10-5-16,-2-4-1 15,-8-4-4-15,-3-8-40 16,-5-1-55-16,-11-2-129 16,-7-1-601-16</inkml:trace>
  <inkml:trace contextRef="#ctx0" brushRef="#br2" timeOffset="-81510.01">21647 11360 197 0,'0'0'90'16,"0"0"-26"-16,0 0-6 16,0 0-39-16,0 0 14 15,0 0-9-15,0 0-14 16,-2 0-2-16,2 0 23 16,0 0 14-16,0 0 13 15,0 0 11-15,0 0 5 16,0-2-12-16,0 2-8 15,0 0-13-15,0 0-17 16,0 0 5-16,0 0-9 16,0 0-2-16,0 0-6 15,0 0-7-15,0 0 1 16,0 0 0-16,0 0 2 0,0-3 7 16,0 3-1-16,0-1-1 15,0-2 0-15,0 2-3 16,0-2-10-16,0 2 1 15,0 1 3-15,0 0 4 16,0 0 0-16,0 0 1 16,0 0 0-16,-5 0-1 15,5 0 3-15,0 0-6 16,0 0 2-16,0 0-3 16,0 0 6-16,0 0-10 15,0 0 0-15,9 5 2 16,9 4 2-16,13-5 5 0,9-4-7 15,5 0 0 1,2 0 1-16,-8-14-1 0,-2 1-2 16,-13 4 1-16,-8 0 1 15,-12 5-1-15,-4 3 3 16,0-2 8-16,0 2 1 16,0-2 3-16,0 3-14 15,0 0 9-15,0 0-6 16,0 0-5-16,-15 14 2 15,1 16 3-15,-9 11-4 16,8 6 3-16,-1 8 2 16,1-1-6-16,1-1-1 15,-1-10 1-15,1-7 0 16,1-4 0-16,5-5-9 16,-2-10-38-16,-3-2-42 0,2-13-136 15,-3-2-114-15</inkml:trace>
  <inkml:trace contextRef="#ctx0" brushRef="#br2" timeOffset="-81347.77">21658 11580 776 0,'0'0'155'16,"0"0"-77"-16,0 0 19 16,0 0-43-16,0 0-40 15,0 0 1-15,118-54-4 16,-60 46-8-16,2-2-3 15,10-1-38-15,-3-1-125 0,-3 1-138 16</inkml:trace>
  <inkml:trace contextRef="#ctx0" brushRef="#br2" timeOffset="-80860.89">22351 11478 888 0,'0'0'143'16,"0"0"-68"-16,0 0-8 16,0 0-14-16,0 0-18 15,0 0-23-15,72-18 1 16,-17 14-4-16,3 2-8 0,2-2-1 16,8 0 0-16,-10 0-2 15,-14-1 1-15,-17 5-34 16,-16 0-25-16,-11-1 8 15,-11-3-24-15,-29-2-67 16,-5-1-30-16,-7 2 56 16,8-4 93-16,9-3 22 15,8 0 4-15,11-1 10 16,5-1 67-16,7 3 39 16,-1 1-41-16,1 5-2 15,1-2 29-15,3 4-10 16,0 3-30-16,0 0-23 15,0 0-17-15,0 0-5 16,0 0-10-16,0 0-3 0,7 3-1 16,6 19 11-16,3 13-9 15,-5 5 1-15,-4 7-2 16,-5 2-3-16,-2-1-2 16,0-6-1-16,0-10-19 15,-7-4-40-15,5-12-18 16,2-10-118-16,0-6-92 15</inkml:trace>
  <inkml:trace contextRef="#ctx0" brushRef="#br2" timeOffset="-80444.09">22897 11272 229 0,'0'0'739'0,"0"0"-697"15,0 0 43-15,0 0-15 16,0 0-31-16,0 0-9 16,-48 42 2-16,38-17-12 15,8 1-10-15,2-5-5 16,0-6 0-16,0-6 1 16,0-5-1-16,0-4-2 15,14 0 5-15,5 0-4 0,10 0 3 16,8-2 1-1,-6-9-2-15,0 3-4 0,-5 1 2 16,-3 4-2-16,-12 3-2 16,0 0 1-16,0 3-1 15,-7 16 2-15,6 8-2 16,-10 5 4-16,0-2 0 16,-10 2 2-16,-18-3-5 15,-8-2 1-15,-6-8-2 16,2-2-1-16,1-11-22 15,6-6-29-15,4 0-20 16,2-11-119-16,12-24-54 16,11-9-186-16</inkml:trace>
  <inkml:trace contextRef="#ctx0" brushRef="#br2" timeOffset="-80282.86">22864 11275 706 0,'0'0'192'0,"0"0"-116"16,0 0 24-16,0 0-20 15,0 0-30-15,0 0-11 16,103-29-17-16,-59 26-6 16,3-1-12-16,2 4-4 15,-4-1-3-15,-1 1-52 16,-4 0-61-16,3 0-82 16,1 9-167-16</inkml:trace>
  <inkml:trace contextRef="#ctx0" brushRef="#br2" timeOffset="-80057.47">23364 11392 909 0,'0'0'95'0,"0"0"-20"16,0 0 13-16,0 0-14 16,0 0-23-16,0 0-13 15,27-28-24-15,10 18-7 16,14-1-2-16,7 0-5 15,0 0-5-15,-13 1-27 16,-12 3-30-16,-20 0-19 16,-13 2-27-16,0-2-11 15,-23-3-113-15,-16 2-59 16</inkml:trace>
  <inkml:trace contextRef="#ctx0" brushRef="#br2" timeOffset="-79860.19">23451 11214 480 0,'0'0'230'0,"0"0"-66"0,0 0-51 15,0 0-42-15,0 0 4 16,0 0-43-16,2 35 6 16,17-5 11-16,4 6-20 15,4 4-9-15,-10 3-7 16,1 1-5-16,-7-6 0 16,-1-1-7-16,-10-8-1 15,0-9-17-15,0-6-47 0,0-14-74 16,6 0-152-1,9-14-348-15</inkml:trace>
  <inkml:trace contextRef="#ctx0" brushRef="#br2" timeOffset="-79377.28">23836 11239 877 0,'0'0'102'0,"0"0"-49"16,0 0 41-16,0 0-28 15,0 0-18-15,0 0-6 16,16-50-25-16,13 46-10 16,4-1-2-16,5 5 1 15,-7 0-5-15,-4 0 4 16,-9 0-5-16,-5 7-1 0,-9 9 1 16,-4 7-2-16,0 2 2 15,-15 1 7-15,-16 2-6 16,0-1 2-16,2-5-2 15,6-7 0-15,7-6 2 16,12-8-2-16,2-1-1 16,2 0-1-16,0 0 0 15,0 0 0-15,0 0-3 16,16-1 3-16,13 1 1 16,6 0 2-16,5 0-1 15,0 0 4-15,3 10-4 16,-5 7-1-16,-9 0 5 0,-11-2 3 15,-14 2-7 1,-4-3 0-16,0 3 5 0,-18-5 3 16,-22 5-4-16,-7-2 7 15,-9-10-12-15,3-3-1 16,6-2-35-16,14 0-15 16,8-14-30-16,14-14-127 15,11-6-176-15</inkml:trace>
  <inkml:trace contextRef="#ctx0" brushRef="#br2" timeOffset="-79181">24538 11261 925 0,'0'0'116'15,"0"0"-115"-15,0 0 19 16,0 0 66-16,0 0-40 15,0 0-27-15,91 0-7 16,-48 0-12-16,-1-10-25 16,-2-1-78-16,-11 2-45 15,-15 4-89-15,-14 5-126 16</inkml:trace>
  <inkml:trace contextRef="#ctx0" brushRef="#br2" timeOffset="-79010.71">24560 11354 689 0,'0'0'186'0,"0"0"-144"16,0 0 16-16,0 0 32 16,0 0-24-16,127 0-47 15,-71-12-19-15,2-7-4 16,-2 1-76-16,-2 0-41 16,-12 0-155-16,-11 0-329 15</inkml:trace>
  <inkml:trace contextRef="#ctx0" brushRef="#br2" timeOffset="-78805.38">25088 11142 916 0,'0'0'98'0,"0"0"-88"0,0 0 10 16,0 0 96-16,0 0-37 15,0 113-24-15,3-72-19 16,4-2-7-16,-1 4-8 15,-6-5-8-15,0-3-12 16,0-6-2-16,0-9-3 16,0-10-49-16,5-10-48 15,3 0-130-15,15-13-145 16</inkml:trace>
  <inkml:trace contextRef="#ctx0" brushRef="#br2" timeOffset="-78410.64">25503 11182 702 0,'0'0'271'16,"0"0"-253"-16,0 0 28 15,0 0 53-15,0 0-31 16,0 0-31-16,-2-5-21 16,0 15-12-16,-9 8 13 15,-1 3 10-15,4 0-20 16,-1 1 2-16,5 1-2 15,4-5 9-15,0 0-3 16,0-4-7-16,0-2-6 16,17-2 5-16,8-1 4 15,4-3-9-15,6 1 8 0,5-1-3 16,-1 2-2 0,-8 2 0-16,-7-2 1 0,-8 1-1 15,-10 3-1 1,-4 3-1-16,-2 3 1 0,0 0-2 15,-19 6-1-15,-12-2 1 16,-12-3 0-16,1-8 0 16,-8 1-28-16,2-6-17 15,-4-6-38-15,7 0-116 16,10-4-122-16</inkml:trace>
  <inkml:trace contextRef="#ctx0" brushRef="#br2" timeOffset="-78175.29">25352 11157 898 0,'0'0'147'15,"0"0"-105"-15,0 0 17 16,116 0 25-16,-60 0-18 16,4 0-24-16,2 0-29 15,3 0-2-15,-14 0 4 16,0 0-8-16,-20 0-4 15,-13 0-6-15,-9 0 8 16,-9 0-10-16,0 2-3 16,-2-2-28-16,-25 2-18 15,-2 0-18-15,-2 3-105 16,-5 2-110-16</inkml:trace>
  <inkml:trace contextRef="#ctx0" brushRef="#br2" timeOffset="-77244.75">25590 8161 794 0,'0'0'112'0,"0"0"-56"15,0 0 17-15,0 0 19 16,0 0-41-16,0 0-27 15,0-8-12-15,7 34 5 16,11 9 32-16,1 0-24 16,2 2-2-16,1-3-4 15,-1-3-3-15,-2-6-5 16,4-9-1-16,-3-4-1 0,4-9-4 16,3-3 8-16,6 0-1 15,14-15 13-15,18-19-2 16,6-10-14-16,7-5 1 15,14-5-8-15,-3 2 2 16,-2 8 1-16,-18 7-1 16,-24 14-2-16,-21 11 1 15,-17 4-3-15,-5 4-1 16,-2 2-1-16,0 2-18 16,0 3-49-16,0 29-16 15,-16 14-15-15,-1 5-130 16,1 3-237-16</inkml:trace>
  <inkml:trace contextRef="#ctx0" brushRef="#br2" timeOffset="-76361.3">25954 11442 805 0,'0'0'77'16,"0"0"-42"-16,0 0 6 15,0 0 45-15,0 0 10 16,0 0-48-16,6 104-16 16,1-75 0-16,-2-8-5 15,-1-7 5-15,3-9-4 16,-5-2-9-16,4-3 2 16,10 0 7-16,18-10-4 15,12-18 5-15,16-12-15 16,15-8-7-16,1-5-4 0,16-3 3 15,1 6-2 1,5 4 3-16,-8 12 12 0,-26 10-8 16,-23 10-7-16,-25 8-2 15,-16 4 2-15,-2 2 0 16,0 0-4-16,0 0-5 16,0 0 2-16,-9 0-32 15,-4 14-20-15,-1-4-35 16,1-2-42-16,-3-8-191 15</inkml:trace>
  <inkml:trace contextRef="#ctx0" brushRef="#br2" timeOffset="-75250.25">26986 7683 878 0,'0'0'112'0,"0"0"-6"16,0 0 8-16,0 0-42 15,0 0-32-15,0 0-9 16,-44 23-16-16,17 17 4 16,4 10-2-16,7 10-9 15,12 0-5-15,4 3-1 16,0-11-2-16,18-8-1 15,9-12 1-15,6-12 0 16,9-11-2-16,8-9-7 0,3 0-12 16,2-29-8-16,-5-7 5 15,-8-4-5-15,-20-2 11 16,-6-4 18-16,-7 0 0 16,-9 3 6-16,0 8 1 15,0 9 6-15,0 8 10 16,0 13 3-16,0 3-5 15,0 2-15-15,-2 0-3 16,0 4-3-16,-5 24 0 16,2 12 6-16,3 10-6 15,2 3 3-15,-5-2 0 0,5-2-3 16,-2-5-5 0,0-12 5-16,0-10 0 0,0-12-2 15,2-5-13-15,0-5-25 16,0 0 16-16,0-9 3 15,-2-16-25-15,-3-12 6 16,5-7 29-16,-4-7 10 16,2-3 1-16,2-4 4 15,0 2-1-15,0 4 4 16,13 8 10-16,9 9-13 16,7 8 1-16,5 8 0 15,-5 5-1-15,0 7 3 0,0 7-1 16,0 0 4-16,-10 0-3 15,4 18-3-15,-17 6 0 16,-6 4-2-16,0 4 0 16,-17-2 3-16,-12 0 12 15,-4-6-17-15,-8-1 8 16,5-3-8-16,5-8-2 16,6-5-26-16,17-5-49 15,6-2-73-15,2 0-98 16,2 0-448-16</inkml:trace>
  <inkml:trace contextRef="#ctx0" brushRef="#br2" timeOffset="-75030.92">27630 7994 551 0,'0'0'282'0,"0"0"-190"15,0 0-5-15,0 0 29 16,0 0-32-16,0 0-18 15,0 63-2-15,0-23-10 16,-7 4-16-16,5 2-16 16,0 0-6-16,0-4-16 15,-8-3 0-15,6-9-17 16,4-10-91-16,0-10-106 16,0-10-598-16</inkml:trace>
  <inkml:trace contextRef="#ctx0" brushRef="#br2" timeOffset="-73839.84">27285 10940 800 0,'0'0'145'16,"0"0"-86"-16,0 0 5 15,0 0 26-15,0 0-24 16,0 0-44-16,-96 28 10 15,92 5-18-15,-2 7 6 16,6 4 1-16,0 0-15 16,12 0 3-16,10-6-8 15,2-6 3-15,3-6-1 16,9-11-2-16,-3-7-1 16,10-8 3-16,3-7-2 15,4-23-1-15,-3-10-10 16,-3-4 0-16,-6-2 1 0,-11-1 7 15,-17 6 0 1,-4 5 4-16,-6 10-1 0,0 9 6 16,0 9 8-16,0 6 9 15,0 2-4-15,-6 0-10 16,0 9-10-16,-5 23 1 16,5 11-1-16,-4 8 4 15,8 2-4-15,2 0 0 16,0-4 1-16,0-8 1 15,0-10-4-15,0-11 2 16,0-13-6-16,0-5 2 16,0-2-6-16,0 0 0 15,0-20 4-15,0-14-15 16,-2-8 9-16,-5-4 1 16,1-8 10-16,4-4 1 0,2 0-3 15,0 6 3-15,2 7-2 16,17 14 2-16,4 6-4 15,-5 7 2-15,1 8-1 16,2 6-1-16,-1 4 0 16,-5 0 1-16,1 6 2 15,-3 17 0-15,-6 0 1 16,-7 1 1-16,0 1 0 16,-2-4 1-16,-22-2 5 15,-1-3-4-15,-4-4-3 16,7-2 0-16,-1-6-4 15,12-4-60-15,7 0-81 0,4 0-97 16,0 0-490-16</inkml:trace>
  <inkml:trace contextRef="#ctx0" brushRef="#br2" timeOffset="-73393.11">27953 11180 824 0,'0'0'122'16,"0"0"-47"-16,0 0 53 16,0 0-36-16,0 0-38 0,0 0-13 15,-31-45-15-15,31 32-11 16,0-2-13-16,23 5 2 16,8 2-4-16,4 6 1 15,3 2-1-15,0 0 0 16,-5 6 0-16,-6 14 0 15,-7 6 0-15,-11 3 0 16,-9 6 0-16,-2 2 2 16,-29 4 2-16,-9-3-3 15,-3-3 4-15,5-10-2 16,7-4 6-16,14-11 0 16,3-6 7-16,5-2 3 15,9-2 8-15,0 0-9 16,0 0-3-16,0 0-6 15,15 0-4-15,26 0-4 16,12 0-1-16,11-4 1 0,6-7 1 16,-1 3-2-16,0-2 0 15,-11 0-10-15,-13 1-44 16,-7-4-30-16,-9-3-34 16,0 0-112-16,2-2-211 15</inkml:trace>
  <inkml:trace contextRef="#ctx0" brushRef="#br2" timeOffset="-73242.86">28774 11323 1149 0,'0'0'21'0,"0"0"-19"16,0 0 36 0,0 0-9-16,0 0-24 0,0 0-5 15,0 20-97-15,-25-9-282 16</inkml:trace>
  <inkml:trace contextRef="#ctx0" brushRef="#br2" timeOffset="-70249.93">28209 9138 315 0,'0'0'623'0,"0"0"-597"15,0 0 6-15,0 0 23 16,0 0-6-16,0 0-29 16,0 0-20-16,0-19-2 15,0 19-65-15,16-4-133 16,4-5-320-16</inkml:trace>
  <inkml:trace contextRef="#ctx0" brushRef="#br2" timeOffset="-70077.66">28836 9051 920 0,'0'0'47'15,"0"0"20"-15,0 0 42 16,0 0-60-16,0 0-29 15,0 0-20-15,-31-19-1 16,15 19-50-16,1-5-128 16,-4-3-127-16</inkml:trace>
  <inkml:trace contextRef="#ctx0" brushRef="#br2" timeOffset="-69894.33">28292 8721 998 0,'0'0'23'0,"0"0"1"16,0 0 27-16,0 0 5 15,0 0-27-15,0 0-29 16,-40-45-10-16,38 45-149 16,2 9-178-16</inkml:trace>
  <inkml:trace contextRef="#ctx0" brushRef="#br2" timeOffset="-69251.24">29333 8090 960 0,'0'0'65'15,"0"0"-8"-15,0 0-4 16,0 0-33-16,0 0-14 16,9 117 20-16,9-50-13 15,-7 1-13-15,-2-4-2 16,0-5-1-16,-1-10-31 0,0-13-102 16,-2-17 18-1,1-18-50-15,-7-1-8 0,0-27-66 16</inkml:trace>
  <inkml:trace contextRef="#ctx0" brushRef="#br2" timeOffset="-68527.93">29395 8242 188 0,'0'0'287'16,"-40"-127"-146"-16,27 81-28 15,6 14 17-15,7 12-37 16,0 3-39-16,5 7-13 16,19 5-14-16,5 5-6 15,10 0 0-15,-4 15 3 16,3 20-8-16,-7 8-2 15,-11 6-8-15,-11 1-2 16,-9-4-1-16,-4-4 0 0,-23-6-2 16,-4-5 3-1,-1-9-4-15,8-8-1 0,11-8-55 16,11-6-41-16,2-6 14 16,4-29-42-16,29 0-8 15,11-2 78-15,4 9 50 16,-11 10 5-16,-1 10 30 15,-14 8 58-15,-7 0 2 16,-3 7-28-16,-3 17 11 16,-3 5 6-16,2 5-26 15,-8 5-10-15,0-3-15 16,0 0-6-16,0-8-6 16,0-6-3-16,0-14-7 0,0-4 6 15,0-4 3-15,0 0 7 16,0-24 12-16,0-12-29 15,0-10-4-15,0-4-1 16,13 2-1-16,16 6-1 16,2 9-4-16,9 13 1 15,3 10 5-15,-6 6-4 16,-1 4 1-16,-7 0-3 16,-2 18 1-16,-7 6 5 15,-7 4-11-15,-4 1 3 16,-9 2 3-16,0 1 4 15,0-4 1-15,0-5 1 0,-5-9 4 16,3-7-5 0,2-7 1-16,0 0 1 15,0 0-1-15,0-9 4 0,9-16-1 16,5-4-3-16,-1-5 1 16,-4-3 2-16,-4 4-2 15,-5 0 4-15,0 8-5 16,-21 4 0-16,-1 8-1 15,-5 10-6-15,1 3 3 16,1 0 0-16,5 3-15 16,9 10-18-16,7 1-16 15,4 5-56-15,0-4 0 16,19-4-9-16,10-2-80 16,7-3-191-16</inkml:trace>
  <inkml:trace contextRef="#ctx0" brushRef="#br2" timeOffset="-67526.23">30236 8179 521 0,'0'0'306'0,"0"0"-227"16,0 0 18-16,0 0 13 0,0 0-46 15,0 0-28-15,0 12-12 16,0 26 10-16,6 19 15 16,6 15-21-16,-1 11-12 15,0 10 2-15,0-3-16 16,-2-11 3-16,-7-19-10 15,0-21 0-15,3-18 1 16,-5-13-2-16,0-6 0 16,0-2 5-16,0-5 1 15,-9-21-12-15,-11-11-10 16,-4-7 14-16,6-6 8 16,5-1 0-16,7 5 9 0,6 0-9 15,0 4-4-15,19 6 4 16,12 2-3-16,9 6-1 15,3 1 4-15,1-1-1 16,5 2 1-16,-7 2-1 16,-4 6 0-16,-11 0-1 15,-11 4 2-15,-16-2-1 16,0 2 3-16,0 5-4 16,-9-2-1-16,-9 7 1 15,0 4 2-15,-6 0 0 16,6 0-1-16,5 6 1 15,1 10 0-15,10 2 3 16,2 3-3-16,0 0-2 16,14 0-1-16,9-5 0 0,11-4 5 15,2-7-2-15,6-5 0 16,2 0 0-16,6-17 0 16,-5-11 0-16,-3-2 3 15,-9-2-3-15,-10 3 0 16,-10 6 4-16,-13 3-1 15,0 6 4-15,0 9-7 16,0 5 0-16,-18 0 0 16,2 12 0-16,1 12-1 15,8 2-1-15,7-2 2 16,0 1 0-16,2-4-3 16,18-7 3-16,7-3 1 15,2-10-1-15,9-1 3 0,9-5-1 16,7-23 5-16,1-11-2 15,-4-5-2-15,-9 0 1 16,-15-6-1-16,-11 0 7 16,-14-7-1-16,-2-2-2 15,0 4 4-15,-8 11-4 16,-4 18 6-16,8 16-6 16,-5 10-7-16,5 6-4 15,-4 26-4-15,6 16 8 16,2 10 1-16,0 6-1 0,23 1 0 15,-1-3 0 1,1-8 0-16,-6-10 0 0,-1-13-8 16,-3-14-33-1,1-9-19-15,-3-8 2 0,-3 0-48 16,-8-18-80-16,0-10-121 16,-10-4-150-16</inkml:trace>
  <inkml:trace contextRef="#ctx0" brushRef="#br2" timeOffset="-67357.97">30938 8023 704 0,'0'0'130'16,"0"0"-65"-16,0 0 3 15,0 0-27-15,0 0-21 16,0 0 41-16,170-23-20 16,-108 17-26-16,-10-2-14 15,-17 5-2-15,-18-3-4 0,-17 0-68 16,0 2-57-16,-37-1-74 15,-21 1-163-15</inkml:trace>
  <inkml:trace contextRef="#ctx0" brushRef="#br2" timeOffset="-67177.7">30198 7940 879 0,'0'0'88'16,"0"0"-59"-16,0 0 100 15,0 0-67-15,0 0-42 0,0 0-19 16,23-32-1 0,-6 32-39-16,-8 3-171 0,-9 17-134 15</inkml:trace>
  <inkml:trace contextRef="#ctx0" brushRef="#br2" timeOffset="-64226.41">29928 9065 828 0,'0'0'88'0,"0"0"-48"16,0 0 88-16,0 0-30 16,0 0-58-16,0 0-12 15,-80-27-17-15,65 57-3 16,-6 12 0-16,13 8-4 15,8 2 2-15,0 4-2 16,0-5-2-16,15-5-1 0,7-11-1 16,3-9 1-16,4-9-1 15,2-14 0-15,5-3 4 16,1-10-2-16,2-20 8 16,-6-4-8-16,-9 1 1 15,-8 1-1-15,-7 9 2 16,-9 5 1-16,0 10-2 15,0 6-1-15,0 2-2 16,-7 0-3-16,-1 20-1 16,-2 11-3-16,6 2 7 15,4-3 0-15,0-6-1 16,0-4-1-16,18-3-2 16,7-5 4-16,-2-5 1 0,4-4-1 15,2-3 5-15,-2 0-5 16,-4-18 0-16,-8-4 5 15,-8-1-2-15,-7 0 3 16,0 0-1-16,-14 1-5 16,-17 2-10-16,-2 4 1 15,4 8-7-15,0 6 15 16,6 2-7-16,12 0 3 16,9 0 1-16,2 0-9 15,0 0-7-15,16 0-13 16,10 2 33-16,11 2 3 15,5 4-2-15,-7 0-1 16,1 4 0-16,-5 4 4 16,-2 0-4-16,-7 0 5 0,-3 0 6 15,-11-4 0-15,-1-4-2 16,-7-2 1-16,0-4 0 16,0-2-1-16,0 0 8 15,0 0-6-15,0 0 0 16,0-12-9-16,0-13-2 15,4-12-2-15,14 2-1 16,5 3-3-16,4 11 4 16,1 11-6-16,-10 10 8 15,0 0 0-15,2 5 0 16,-4 16 0-16,-3 7 1 16,3 0 1-16,-3-1-2 15,-7-8 3-15,4-5 3 0,-6-5 4 16,-2-8-4-1,5-1-3-15,-7 0 12 0,4 0-6 16,6-17 1-16,7-14-7 16,8-7-2-16,-9 3-1 15,3 4-4-15,-7 9 4 16,-6 10 0-16,-1 7-2 16,-5 5-2-16,0 0-9 15,2 0 0-15,9 17 5 16,-2 5 8-16,2-3 0 15,2-7 1-15,3 1-3 16,-3-6 2-16,3-7-2 0,1 0 2 16,4-7 1-16,1-15 0 15,5-4 2-15,0-6-2 16,-10 2 0-16,-3-1 0 16,-7 9 1-16,-7 7 0 15,0 9 2-15,0 6-4 16,0 0-6-16,0 18-15 15,-11 22 21-15,3 18 4 16,2 12-1-16,4 14-1 16,2 9 1-16,0-2-3 15,0-6-1-15,4-15 1 16,5-17 0-16,-6-24 0 16,1-12 0-16,-4-15-3 0,0-2 3 15,0-23 5-15,0-19-5 16,0-11-8-16,-2-7 5 15,-10-13 2-15,4-9 0 16,1-4 0-16,3 5-5 16,4 16 2-16,0 19 0 15,0 17 3-15,11 11-1 16,-3 7 2-16,6 2-5 16,-1 6 3-16,1 3 0 15,1 0-1-15,-1 17 2 16,-5 11-2-16,-5 4 1 15,-4 0-8-15,0 4 7 16,-25-7 2-16,-4-3-4 16,0-5 4-16,10-10-4 0,5-6 1 15,12-5-7-15,2 0 4 16,0-20-24-16,22-9 16 16,14-4-15-16,11-3 30 15,8 1 1-15,5-4-1 16,5-1 0-16,-12-1-1 15,-5 6-1-15,-13-2 2 16,-12 5 6-16,-15 4 3 16,-8-2 5-16,0 0-4 15,0-1 2-15,-13 6-2 16,-5 9-9-16,0 6 1 16,3 8-4-16,3 2 2 15,1 0 0-15,7 14 0 0,0 14 3 16,4 9 9-16,0 7-3 15,0 4 3-15,17 3 3 16,3 0-9-16,5 0 1 16,2-10 6-16,2-5 1 15,0-12-10-15,0-7-3 16,0-14-1-16,-3-3 2 16,8-3 4-16,2-24-3 15,-1-4-2-15,1-4-1 16,-14-2 1-16,-9 0-1 15,-6 3-2-15,-7 8-5 16,0 7 2-16,0 13-3 0,-11 6-11 16,-6 0 9-1,-2 13 8-15,1 13 2 0,7 3 0 16,9 2-3-16,2-3 3 16,0 0-4-16,15-3 4 15,10-2 0-15,4-3 1 16,4-5-1-16,1-8 2 15,2-7 1-15,0 0 2 16,-3-24 1-16,5-12-4 16,-9-6-2-16,0-11 7 15,-16-2-6-15,-4-8 4 16,-9-11-4-16,0-7 5 16,0-16-4-16,-14-2-1 0,-1 12-1 15,1 20 3-15,6 25-4 16,-1 24 1-16,7 14-3 15,0 4-7-15,2 0-1 16,0 24 3-16,0 24 8 16,0 25 1-16,8 14 2 15,15 10 0-15,4-1-3 16,-1-6 4-16,-2-6-3 16,-1-12-1-16,2-12 0 15,-8-14 0-15,1-15-1 16,-1-13 1-16,2-14-1 15,-3-4 0-15,7-18 1 0,9-20 2 16,2-10-2 0,-6-5-1-16,-1 12-1 0,-5 11-2 15,-8 13 3-15,-7 13-6 16,-5 4-3-16,-2 0 1 16,2 16-1-16,0 6 8 15,0 5 2-15,5 0 2 16,-1-1-1-16,6-1 4 15,1-7-4-15,3-8 4 16,-1-6-5-16,6-4 5 16,-1-2 9-16,2-21-4 15,7-7-8-15,-9-3 4 16,0-3-6-16,-7 1 1 16,-4 9 1-16,-7 10 1 15,-2 8-2-15,0 8-2 0,0 0-4 16,0 2-5-16,-4 22 9 15,-3 10 2-15,7 5 0 16,0 2-1-16,0-2 1 16,19-8 0-16,-4-4 0 15,3-13 0-15,-1-6-1 16,3-8 1-16,3 0 2 16,2-17 4-16,-4-15-3 15,0-1-3-15,-10-4-1 16,-9 0 0-16,-2-2-4 15,-2 7 0-15,-28 8-7 16,-3 13-14-16,-5 6-2 0,5 5 23 16,6 0-4-16,12 2 5 15,8 8-1-15,7-4 0 16,0 1-4-16,4-4-9 16,23 1 17-16,12-2 3 15,7-2 7-15,8 0-7 16,-10 5-2-16,7 2 5 15,3 10 10-15,-2-2-5 16,-8 4 7-16,-15-4-11 16,-11-1-5-16,-18-6 9 15,0 1-8-15,0-6 0 16,0 2 7-16,-5-5 3 16,-6 0-13-16,0 0 10 0,-1-3-8 15,10-16-2 1,2-13 0-16,0-5-4 0,27-3 1 15,11 2-4-15,5 12-1 16,3 10 2-16,1 11 5 16,-1 5-3-16,0 3 2 15,-13 19 2-15,-2 6 0 16,-11 2 0-16,-9 6-3 16,-11-2-2-16,0 0-2 15,-35-3-8-15,-12-8 10 16,-14-7-26-16,-10-9-62 15,-11-7-110-15,-12 0-154 16</inkml:trace>
  <inkml:trace contextRef="#ctx0" brushRef="#br2" timeOffset="-63998.06">32285 8811 1008 0,'0'0'42'16,"0"0"-42"-16,0 0 19 16,0 0 64-16,0 0-9 15,0 0-37-15,0 0-19 16,42 36-11-16,-38-34-7 16,-2 0 0-16,-2-2-17 15,0 0-32-15,0 0-30 0,-2-11-110 16,-27-10-204-16</inkml:trace>
  <inkml:trace contextRef="#ctx0" brushRef="#br2" timeOffset="-63827.82">31736 8707 192 0,'0'0'720'0,"0"0"-689"16,0 0-17-16,0 0 35 15,0 0 39-15,0 0 4 16,154 0-56-16,-65 0-26 15,0-9-5-15,-11 1-5 16,-15 4-50-16,-30 4-178 0,-24 0-117 16</inkml:trace>
  <inkml:trace contextRef="#ctx0" brushRef="#br2" timeOffset="-62276.2">29552 10207 166 0,'0'0'429'0,"0"0"-359"16,0 0 22-16,0 0 2 15,0 0-14-15,0 0-1 16,19 86-2-16,-7-86-12 15,8-4-10-15,2-27-4 16,5-10-20-16,-2-14-18 16,-4-6 4-16,-5-8-7 15,-5-1-4-15,-4-2-5 16,-7 0 0-16,0 7 0 16,0 15 0-16,-5 20 2 15,-1 18-2-15,4 10-1 0,-3 2-17 16,5 0 10-16,-2 23-2 15,2 18 9-15,0 17 2 16,0 10-1-16,11 7 0 16,7-2 2-16,2-1-2 15,-2-6 1-15,-2-12-2 16,-1-12 0-16,-4-12 0 16,1-16-4-16,-8-8 1 15,7-6 3-15,3-8 2 16,1-26 8-16,12-7-8 0,-9-5-2 15,-3 2 3 1,-3 8-3-16,-6 12 0 0,-4 10-2 16,3 14-1-16,-5 0-10 15,0 6-9-15,0 23 11 16,0 6 11-16,2 10 2 16,4-5 0-16,4-5 0 15,1-6-2-15,2-9 0 16,-6-11-2-16,2-2 2 15,-5-7 2-15,5 0 0 16,9-14 1-16,7-18 1 16,4-11-3-16,0-1 1 15,-6 8-2-15,-2 6 2 16,-7 14-2-16,-12 11 1 16,-2 5-1-16,0 0-5 0,0 7-7 15,0 18 11 1,0 9 1-16,4-1 4 0,3-1-2 15,1 1 0-15,4-5 3 16,-1-7 2-16,0-2-4 16,-4-9 1-16,2-7-3 15,-5-3 3-15,7 0 2 16,5-23 0-16,4-10-2 16,2-4 2-16,-2 1-6 15,-4 5 1-15,-5 9-1 16,-2 12 0-16,-9 6 0 15,0 4-3-15,0 0 0 0,0 13-12 16,2 12 14 0,0 5 1-16,8-1 4 0,-6-4-2 15,5-4-1-15,-5-9-2 16,0-8 2-16,-2-2-1 16,4-2 4-16,7-2-1 15,3-21 5-15,7-9-3 16,4-1 0-16,-2-6-5 15,0 6 0-15,-8 8 0 16,-5 7 0-16,-6 13-1 16,-4 5-7-16,-2 0-2 15,5 15-4-15,-3 14 14 16,5 2 0-16,4 0 0 16,4-3 0-16,-1-10 0 15,3-6 1-15,2-9 0 0,-3-3 1 16,-1 0-2-16,5-24 1 15,2-7 1-15,-2-6-1 16,-4-1-1-16,-7-2 0 16,-5 0-3-16,-4 6-6 15,0 6-3-15,0 14 6 16,-18 14-8-16,1 0-7 16,-10 22 18-16,4 17 0 15,8 2 3-15,9 5 2 16,6 0-1-16,0-4-1 0,6-6-3 15,17-9 3 1,0-9 1-16,2-10 0 0,0-8-2 16,-3 0 0-1,-2-24-13-15,-6-10-23 0,-10-7-93 16,-4 0-37-16,-16-2-72 16,-28 1-194-16</inkml:trace>
  <inkml:trace contextRef="#ctx0" brushRef="#br2" timeOffset="-62022.78">29978 9865 952 0,'0'0'117'0,"0"0"-114"0,0 0 39 15,0 0 14-15,0 0-33 16,0 0 4-16,4-4 0 15,5 4-6-15,-1 0-10 16,2 0-10-16,1-3 1 16,-5-11-2-16,1-9-5 15,-5 0-33-15,-2-1-34 16,-13 2-90-16,-25 8 11 16,-13 9-90-16,-12 5-38 15</inkml:trace>
  <inkml:trace contextRef="#ctx0" brushRef="#br2" timeOffset="-61862.55">29449 9861 507 0,'0'0'165'0,"0"0"-72"16,0 0-25-16,0 0 0 0,0 0-34 15,0 0 14-15,98 22-1 16,-11-33-22-16,14-17-7 16,3-1-18-16,0 1-70 15,2 8-197-15,-15 0-344 16</inkml:trace>
  <inkml:trace contextRef="#ctx0" brushRef="#br2" timeOffset="-61536.01">31473 10006 947 0,'0'0'109'0,"0"0"-103"15,0 0 38-15,0 0 18 16,0 0-30-16,0 0-28 15,-4-9 0-15,21 4-2 16,12-2 9-16,7-2-10 0,-5 1-1 16,-4 2-48-16,-11 2-67 15,-10 4-6-15,-6 0-68 16,0 10-2-16,-20 16-5 16</inkml:trace>
  <inkml:trace contextRef="#ctx0" brushRef="#br2" timeOffset="-61378.78">31430 10175 831 0,'0'0'120'16,"0"0"-91"-16,0 0 31 16,0 0 1-16,0 0-20 15,0 0-35-15,135 10-2 16,-77-29-4-16,4-9-30 16,-2-2-159-16,-6-2-107 0</inkml:trace>
  <inkml:trace contextRef="#ctx0" brushRef="#br2" timeOffset="-61078.29">32024 9757 795 0,'0'0'171'16,"0"0"-151"-16,0 0 39 15,0 0 50-15,0 0-58 16,0 0-30-16,0-19-17 16,0 42-1-16,0 14 34 0,0 5-5 15,0 8-14-15,2-1 11 16,0 0-8-16,0-3-17 16,0-4-1-16,-2-5-3 15,0-12-4-15,5-9-11 16,0-8-53-16,8-8-27 15,7 0-71-15,7-26 30 16,4-9-94-16,3-2-7 16,-3-5-103-16</inkml:trace>
  <inkml:trace contextRef="#ctx0" brushRef="#br2" timeOffset="-60740.71">32296 9757 894 0,'0'0'60'16,"0"0"-36"-16,0 0 39 15,0 0-4-15,0 0-29 16,0 0-5-16,-69 64 8 16,63-39-17-16,6-3 10 15,0 2 0-15,0-2 0 16,8-2-6-16,14-1-4 16,0 2 2-16,5-1 1 15,4 0-3-15,-4 0 3 16,0 1-8-16,-2 0-6 15,-10 1 2-15,-1 0-4 16,-10-4-3-16,-4 3-1 0,0-2 1 16,0 3 0-16,-20-1 2 15,-10-3-2-15,-3-6 0 16,-5-5-21-16,3-7-29 16,-1 0-13-16,0-7-7 15,11-22-59-15,10-11-59 16,7-11-119-16,8-6-121 15</inkml:trace>
  <inkml:trace contextRef="#ctx0" brushRef="#br2" timeOffset="-60524.37">32246 9803 721 0,'0'0'154'16,"0"0"-80"-16,0 0 12 0,0 0 1 15,0 0-20-15,121-36-34 16,-70 25 0-16,3-3-9 15,-3-2-2-15,-4-1-6 16,-7 2 1-16,-11 3-9 16,-11 3-8-16,-7 4 0 15,-11 2-5-15,0 3-29 16,-7 0-53-16,-22 0-117 16,-4 3-99-16,-1 16-184 15</inkml:trace>
  <inkml:trace contextRef="#ctx0" brushRef="#br2" timeOffset="-59928.34">32594 9976 864 0,'0'0'75'0,"0"0"-74"15,0 0 67-15,0 0 33 16,0 0-36-16,0 0-41 16,9-2-23-16,-2 34 19 15,-5 8 4-15,2 4 4 0,4 1-11 16,-8-5-9-16,0-12 5 15,4-10-7-15,0-13-1 16,-2-5 2-16,3 0 0 16,3 0 7-16,10-21-4 15,7-16 0-15,2-9-7 16,4 0 5-16,-6 8-8 16,-8 8 1-16,-1 12-1 15,-9 13 0-15,-5 5-2 16,0 0-1-16,5 3-6 15,-3 15 2-15,12 10 6 16,-1-2 1-16,1-4 1 0,-1-3-1 16,-1-7-1-16,-1-8 1 15,3-4 1-15,9 0 4 16,2-11 7-16,-1-15-10 16,-6-8 1-16,-6-4 1 15,-10 2-3-15,-4 3-1 16,0 1-9-16,-24 13-12 15,-3 3-37-15,-5 12-7 16,6 4-32-16,11 0-64 16,1 6-41-16,14 10-59 15,0 1-176-15</inkml:trace>
  <inkml:trace contextRef="#ctx0" brushRef="#br2" timeOffset="-59219.04">33098 9997 496 0,'0'0'212'0,"0"0"-189"15,0 0 97-15,0 0-25 16,0 0-9-16,0 0-9 16,47 31-41-16,-38-31-13 15,-3 0 0-15,10 0-1 16,5-17-5-16,-2-4-2 16,3-1-15-16,-6-2 5 15,-2-4-5-15,-12 4 8 16,-2 4-7-16,0 4-1 15,-2 9-5-15,-17 5-1 0,0 2 5 16,-4 0 1 0,1 13-2-16,-1 8 2 0,6 4 0 15,6 3 3-15,6 2-3 16,5 0 6-16,0 0-2 16,18-8-3-16,5-2-1 15,6-8 6-15,4-6 0 16,5-6 1-16,4 0 1 15,1-15-3-15,-6-14 0 16,-1 0-1-16,-9-4-3 16,-9-1 1-16,-10 0 0 15,-8 5-1-15,0 8-1 16,0 8 0-16,-4 13-5 16,-18 0 4-16,-3 2 1 15,-4 17-1-15,5 6 1 0,10 1 0 16,10 5 0-16,4 4-2 15,2-2 2-15,23-3 0 16,2-6 1-16,6-7-1 16,-2-14 2-16,2-3-1 15,7 0 0-15,1-23 7 16,-5-10-8-16,-5-6 1 16,-7-2 1-16,-4-5-2 15,-8-6 1-15,-10-5-4 16,-2-4 1-16,0 6 0 15,-14 13 0-15,-1 14 2 16,3 18-4-16,6 6 4 0,1 4 0 16,3 0-3-16,-2 21 3 15,4 18-1-15,0 11 3 16,0 4 2-16,4 4-1 16,11-3 0-16,-5-11-2 15,-6-13-1-15,3-8-8 16,-7-11-37-16,2-10-16 15,2-2-111-15,4-2-40 16,2-18-312-16</inkml:trace>
  <inkml:trace contextRef="#ctx0" brushRef="#br2" timeOffset="-58192.28">32086 10511 731 0,'0'0'71'0,"0"0"-30"16,0 0 53-16,0 0 6 15,0 0-35-15,0 0-27 16,0 0 5-16,73 58 6 0,28-58-3 16,26 0-15-16,14-8-1 15,13-5 3-15,1-1-11 16,-9-1-4-16,-29 6-18 16,-37-2-2-16,-42 7 1 15,-28-2-9-15,-10 6-12 16,-31-1-32-16,-32-2 20 15,-24 3 5-15,-18 0 8 16,-13 0 17-16,-7 10-39 16,-11 10-17-16,-4 0-25 15,-10 2 24-15,5-1 33 16,14-2 23-16,13-1 2 16,9 0 6-16,17-1 10 0,23-5 27 15,27-2 41-15,21-6-7 16,19 0-29-16,4 2-20 15,48-3-22-15,32 2 40 16,41-5 0-16,29 0-7 16,23-5-6-16,15-16-8 15,4 1-4-15,5 0-5 16,-26 2-6-16,-26 0-7 16,-40 4-7-16,-48 1 1 15,-36 8-10-15,-15 2 11 16,-8 1-5-16,0 0-13 15,-14 0-8-15,-9-1 18 16,-6 1-15-16,1-1-7 16,-1 2-32-16,7 1-87 0,6 0-195 15</inkml:trace>
  <inkml:trace contextRef="#ctx0" brushRef="#br2" timeOffset="-58041.05">33261 10573 793 0,'0'0'405'0,"0"0"-401"16,0 0-2-16,0 0 0 15,0 0-1-15,0 0-2 16,0 0-54-16,-7 0-191 16</inkml:trace>
  <inkml:trace contextRef="#ctx0" brushRef="#br2" timeOffset="-50377.62">3540 13154 363 0,'0'0'73'16,"0"0"27"-16,0 0 1 16,0 0 11-16,0 0-16 15,0 0-21-15,0 0 6 16,0 0 17-16,-35-28-28 16,35 28-27-16,0-2-11 15,0 2-9-15,0-2-17 16,25 1 5-16,20-7-4 0,11-4 0 15,9-2-1-15,6-7-4 16,-7-2-4-16,-4 6 2 16,-17 0-3-16,-17 5-30 15,-14 11-13-15,-10 1-19 16,-2 0-31-16,-14 10-34 16,-19 10-47-16,-5 0-76 15,1-2-195-15</inkml:trace>
  <inkml:trace contextRef="#ctx0" brushRef="#br2" timeOffset="-50173.32">3762 13104 466 0,'0'0'215'16,"0"0"-87"-16,0 0-28 0,0 0-37 15,0 0-4-15,0 0-11 16,-2 9-20-16,2 4-13 16,0 11 28-16,7 8-4 15,-1 4-7-15,2 4-11 16,-8 0-16-16,0-1 1 15,0-7-6-15,0-4-3 16,2-7-21-16,4-9-35 16,5-12-90-16,9 0-10 15,5-3-52-15,8-25-35 16,1-6-76-16</inkml:trace>
  <inkml:trace contextRef="#ctx0" brushRef="#br2" timeOffset="-49894.87">4001 13249 473 0,'0'0'159'0,"0"0"7"15,0 0-62-15,0 0-20 0,0 0-17 16,0 0-19-16,0 0-23 16,0 27-18-16,0 13 17 15,0 2 0-15,0-1-13 16,0-5 2-16,4-9-4 16,11-6-8-16,4-11-1 15,3-7 2-15,1-3 1 16,-2-15 11-16,4-16 9 15,-7-6-6-15,-7-5 1 16,-11 4-3-16,0 3 5 16,-13 5-12-16,-16 11-5 15,-7 7-3-15,0 7-9 16,5 5-30-16,6 0-26 0,12 19-74 16,13-5-97-16,0-4-127 15</inkml:trace>
  <inkml:trace contextRef="#ctx0" brushRef="#br2" timeOffset="-49595.42">4429 13096 625 0,'0'0'121'0,"0"0"-38"16,0 0-15-16,0 0-32 15,0 0 5-15,0 0 11 16,-23-38 5-16,23 35 8 0,0 3-14 15,-2 0-12 1,0 0-14-16,2 0-6 0,0 9-11 16,0 19-6-16,0 13 5 15,0 8 19-15,4 6-21 16,1 3-2-16,-5-4-3 16,0-6 0-16,2-10-3 15,0-11-35-15,1-13-28 16,-1-11-56-16,3-3-60 15,-5-3-3-15,2-20-54 16,-2-5-146-16</inkml:trace>
  <inkml:trace contextRef="#ctx0" brushRef="#br2" timeOffset="-49086.56">4300 13293 161 0,'0'0'366'0,"0"0"-252"16,0 0-7-16,0 0-20 15,0 0-33-15,0 0-24 16,-54-25-20-16,65 25 0 15,20 3-7-15,8 5 14 16,5-4-3-16,3-3-8 16,-1-1-5-16,0 0 3 15,-7-4-4-15,1-13 1 16,-9-4 3-16,-2 1 9 16,-4 3 0-16,-12 5 1 15,-8-1 7-15,-5 5 10 0,0 2 20 16,0-1-21-1,-11 4-17-15,-5-1-10 0,0 4-1 16,1 0-2-16,-1 0-2 16,3 0 2-16,-1 4-1 15,4 8-1-15,1 2 1 16,1 2-2-16,6-2 1 16,2 3 1-16,0-4 1 15,0 1-3-15,0-2 2 16,0-1 1-16,0-2 0 15,2-4-2-15,4-5 2 16,-4 0-1-16,2 0 1 16,-4 0-3-16,2 0 3 15,3 0 2-15,-1 0 3 16,0-10 2-16,6 2-6 0,-6 1 0 16,-4 7 3-16,0 0 0 15,0 0-4-15,0 0-7 16,0 0-15-16,0 0-44 15,0 0-34-15,0 0-41 16,0 0-106-16,0 3-254 16</inkml:trace>
  <inkml:trace contextRef="#ctx0" brushRef="#br3" timeOffset="-40214.27">3352 13096 527 0,'0'0'182'0,"0"0"-83"15,0 0 1-15,0 0-24 0,0 0-4 16,0 0-12-1,9-9-25-15,13 4-17 0,17-2-3 16,16-2 6-16,12-2-6 16,8-4-4-16,0 1-8 15,-7 0 2-15,-7 2-4 16,-12 2-2-16,-16 4-10 16,-20 2-14-16,-8 4-9 15,-5 0-24-15,0 0-28 16,-23 5 41-16,-10 12-33 15,-3-2-47-15,3 0-45 16,0-1-2-16,6-8-120 16</inkml:trace>
  <inkml:trace contextRef="#ctx0" brushRef="#br3" timeOffset="-39973.89">3677 13055 104 0,'0'0'363'16,"0"0"-215"-16,0 0 1 16,0 0-31-16,0 0-21 15,0 0 6-15,-12 0-34 16,12 0-26-16,0 0-13 15,0 0-9-15,0 0-14 16,0 13 0-16,0 25-2 16,0 15 17-16,0 10-3 15,0 3-10-15,-5-1 0 16,0-9-9-16,1-10 2 16,-3-12-2-16,5-12 0 15,0-6-15-15,2-9-12 16,0-4-23-16,0-3-37 0,0 0-81 15,11-6-53-15,9-20-270 16</inkml:trace>
  <inkml:trace contextRef="#ctx0" brushRef="#br3" timeOffset="-39579.2">4016 13203 726 0,'0'0'118'0,"0"0"-34"16,0 0 16-16,0 0-8 0,0 0-40 15,0 0-13-15,-17-5-22 16,9 29-5-16,2 15-4 16,2 5 3-16,4 6 1 15,0-4-4-15,2-6-5 16,12-10-2-16,1-8-1 15,7-10 0-15,1-9-2 16,4-3 2-16,1-12 10 16,-1-19 8-16,-3-4-6 15,-10 6 1-15,-9-1 13 16,-5 0 0-16,-5-2-12 16,-19 2-9-16,-12 7-5 15,-11 16-2-15,-7 7-9 0,6 5-33 16,5 21-10-1,14 8-32-15,20-2-80 0,9-11-100 16,0-4-296-16</inkml:trace>
  <inkml:trace contextRef="#ctx0" brushRef="#br3" timeOffset="-38562.52">4411 13121 600 0,'0'0'71'16,"0"0"23"-16,0 0 7 15,0 0-18-15,0 0 11 0,0 0-3 16,-47-55-28-16,47 55-31 16,0 0-3-16,-2 4-18 15,2 24-6-15,0 21 7 16,0 12 5-16,0 7 0 15,0-1-2-15,2-6-8 16,3-10-7-16,3-10 0 16,-1-15-2-16,0-11-7 15,0-9-30-15,-3-3-16 16,5-3-28-16,-2 0-55 16,2-23 0-16,-9-4-81 15,0-2 34-15,-21 3 37 16,-8 0 148-16,-2 6 52 0,2 4 90 15,8 8-25 1,2 2 43-16,11 1-60 0,6 3-27 16,2 2-11-16,0-1-32 15,0 1-22-15,17 0-8 16,20 0 0-16,17-4 2 16,4-6 6-16,2-7-7 15,-4-4-1-15,-7-4 3 16,-6-1 1-16,-12 1-4 15,-14 6 7-15,-7 2-6 16,-8 3 16-16,-2-1 19 16,0 3-9-16,0 2-5 0,-12 1-3 15,-5 9-3-15,-6 0-8 16,-6 0-8-16,0 19 2 16,5 11-1-16,0 10-1 15,6 4 0-15,9-1-1 16,9-6-2-16,0-6 3 15,4-9-6-15,21-8 4 16,4-12 2-16,4-2 1 16,5-8 1-16,4-24 0 15,-3-9 1-15,-6-5-1 16,-6 2 0-16,-10 7 7 16,-7 6-8-16,-8 9 11 15,-2 10 2-15,0 6-1 0,0 3 3 16,0 3-12-1,-8 5-4-15,-2 23-1 0,-3 9-2 16,7 7 0-16,6 0-4 16,0-4 4-16,8-11-3 15,13-6 3-15,0-14 1 16,4-6-2-16,4-3 2 16,2-12 2-16,2-22 3 15,0-10-1-15,3-7-2 16,-7 2 0-16,-4-4 3 15,-7 2-4-15,-12-4 2 16,-6 1-1-16,0 8 3 16,0 12 0-16,0 13-1 15,-6 16 5-15,1 5-3 0,-4 0-4 16,0 36-3-16,-2 13 3 16,2 20 4-16,9-1-4 15,0-2 3-15,0-3-3 16,6-12 1-16,8-10-3 15,-5-12 2-15,2-10-2 16,-2-9-28-16,4-10-36 16,8 0-123-16,10-3-244 15</inkml:trace>
  <inkml:trace contextRef="#ctx0" brushRef="#br3" timeOffset="-37412.54">5880 13101 518 0,'0'0'79'16,"0"0"33"-16,0 0 4 15,0 0-23-15,0 0-15 16,0 0 16-16,0 0-30 15,0-5-28-15,0 10-15 0,-4 18-13 16,-6 7-1-16,2 12 2 16,6-1-8-16,2-6 1 15,0-2-2-15,4-12 3 16,14-6-3-16,4-10 0 16,9-5-2-16,8 0 4 15,5-27 0-15,7-8 9 16,-2-5-9-16,-11 4-2 15,0 4 0-15,-18 6 0 16,-9 9 3-16,-4 10-2 16,-7 5 1-16,0 2-2 15,0 4-3-15,0 24-1 0,0 12 2 16,0 6 1-16,11-4 0 16,11-10 1-16,5-7-4 15,2-15 1-15,-2-8 2 16,2-2 1-16,-7-19 0 15,5-15 7-15,-10-3 1 16,-6-4-5-16,-11 3 2 16,0 1 2-16,-13 0 1 15,-16 2-7-15,-8 10 3 16,1 9-4-16,1 11-4 16,6 5 3-16,8 0-3 15,10 3-3-15,8 17-2 16,3 3-11-16,8 3 13 15,23-3-2-15,11-2 9 16,7-10 1-16,2-5 0 0,-2-6-2 16,3 0 2-16,-4-20 0 15,0-8-1-15,-9 3 3 16,-5-4-2-16,-12 5 5 16,-15 5-5-16,-7 2 3 15,0 2 0-15,-11 6-4 16,-9 1-1-16,2 6 1 15,4 2-2-15,6 0-1 16,6 2-7-16,2 10 8 16,0 4 0-16,4 4-1 0,16-2 3 15,9 3 0 1,0-1 0-16,-1-1 3 0,-5 0 1 16,-5 1-3-16,-7-5 2 15,-7 3-1-15,-4 0 2 16,0 3 7-16,0 3-6 15,-21 1 0-15,-16 1-1 16,0-6-4-16,1-8-22 16,7-12-29-16,14 0-71 15,10-19-12-15,5-20-27 16,0-3-130-16</inkml:trace>
  <inkml:trace contextRef="#ctx0" brushRef="#br3" timeOffset="-37145.12">6948 12843 528 0,'0'0'147'0,"0"0"20"16,0 0-48-16,0 0-19 15,0 0-19-15,0 0-41 16,6-18-28-16,-6 47-1 16,7 10 20-16,-3 9-2 15,4 3-5-15,-2-5-6 16,-4-4-3-16,7-4-7 15,-5-4-6-15,4-4 4 16,-2-5-6-16,-4-6 0 16,5-5 0-16,-1-3-6 15,-4-9 2-15,6-2-34 0,-4 0-16 16,5 0 3-16,-1-19-40 16,2-7-122-16,-6-3-92 15</inkml:trace>
  <inkml:trace contextRef="#ctx0" brushRef="#br3" timeOffset="-36943.83">6872 13058 671 0,'0'0'143'0,"0"0"-10"16,0 0-2-16,0 0-38 16,0 0-52-16,0 0-15 15,-18-3-16-15,36 0-10 16,20-1 2-16,20-4-2 0,11 0-9 15,4 0-40-15,6 1-36 16,10 6-70-16,7 1-58 16,-3 0 113-16,-12 0-402 15</inkml:trace>
  <inkml:trace contextRef="#ctx0" brushRef="#br3" timeOffset="-36654.36">7601 13176 271 0,'0'0'569'0,"0"0"-517"15,0 0 41-15,0 0 1 16,0 0-22-16,0 0-29 16,-9 0-5-16,9-2-11 15,0-4-11-15,16-3 2 16,8-2-5-16,3 1-6 15,-3 0-1-15,1 3-6 16,-8 0 0-16,6 3-13 16,-9 0-13-16,-8 4-33 15,5 0-43-15,-9 0-63 16,-2 4-1-16,0 14-29 16,-2 2-121-16</inkml:trace>
  <inkml:trace contextRef="#ctx0" brushRef="#br3" timeOffset="-36479.08">7601 13176 149 0,'40'90'420'0,"-44"-90"-267"16,2 0 2-16,-1 0-51 16,3 0 21-16,0 0-51 15,0 0-22-15,0 0-32 16,0 0-9-16,22 0-2 16,16 0-1-16,5-3-8 15,-3-7-16-15,-5 1-42 16,-4 2-53-16,1 0-104 15,-10 6-360-15</inkml:trace>
  <inkml:trace contextRef="#ctx0" brushRef="#br3" timeOffset="-30837.17">7251 13321 505 0,'0'0'67'0,"0"0"0"15,0 0 9-15,0 0 12 0,0 0-22 16,0 0-13-1,0 0-2-15,2-7 11 0,-2 7-2 16,0 0-13-16,0 0-5 16,0 0-5-16,0 0-13 15,0 7-3-15,0 18-7 16,-6 10 7-16,-8 11-9 16,1 3-6-16,-1 2-3 15,-1-3-3-15,1-6 0 16,3-8 3-16,5-10 0 15,-1-12-5-15,7-5 2 16,0-7 0-16,0 0-1 16,0 0 1-16,0-3 0 15,0-13 7-15,13-5 0 16,3-4-6-16,6 5 1 0,0 3-2 16,3 5 0-16,2 3-1 15,0 6 1-15,-3 3-2 16,-2 0 1-16,1 0-1 15,-3 0 1-15,2 0-2 16,-6 0 0-16,-3 0-5 16,-4 0 0-16,-4 0 4 15,-3 0 2-15,-2 0 2 16,0 0 2-16,0-7 0 16,0 0 3-16,0-4-5 15,-2-3 3-15,-6 0-1 16,2 2 0-16,1-2 3 0,-1 6-3 15,4 3 11 1,-5 5 2-16,7 0 3 0,0 0-5 16,-2 0-3-16,2 0-7 15,0 0 1-15,0 12-2 16,0 15 3-16,0 12 0 16,0 0-1-16,0-1 1 15,0 1-3-15,0-5-2 16,-5-6-4-16,5-4-13 15,0-8-54-15,0-9-29 16,0-7-139-16,0 0-243 16</inkml:trace>
  <inkml:trace contextRef="#ctx0" brushRef="#br3" timeOffset="-28163.68">8520 12735 528 0,'0'0'158'16,"0"0"-64"-16,0 0 4 16,0 0-20-16,0 0 1 15,0 0-11-15,-10-6-10 16,10 6-22-16,0-3-2 0,0 3-11 16,2 0-7-16,25 0-2 15,16-3 25-15,13-1-15 16,6-3-11-16,3-5-5 15,-5 3-7-15,-7 1 0 16,-8 2-1-16,-16 6 0 16,-14-2-4-16,-10 2-21 15,-5 0-23-15,0 0-4 16,0 0-20-16,-20 14 3 16,-11 4-40-16,-5 1-28 15,3-2-93-15,4-5 53 0,4-6 10 16,7-6 66-1,1 0 101-15,5 0 123 0,1 0 66 16,0 0-29-16,8-3 7 16,1-2-26-16,0 3-38 15,2-2-5-15,0 4-46 16,0 0-22-16,0 0-2 16,0 0-16-16,0 0-6 15,0 20-3-15,0 14 13 16,0 4 2-16,0 6-12 15,0 3-3-15,0-3-3 16,0-4-1-16,0-11-3 16,0-4-23-16,0-9-37 15,0-6-17-15,18-6-103 16,9-4-81-16,6 0-68 16</inkml:trace>
  <inkml:trace contextRef="#ctx0" brushRef="#br3" timeOffset="-27861.23">8936 12974 507 0,'0'0'243'16,"0"0"-131"-16,0 0 5 16,0 0 0-16,0 0-52 15,0 0-37-15,-26-10-17 16,14 36-2-16,-1 1-6 16,11 6 1-16,2-1 0 15,0-4-2-15,0-2-2 16,17-6 0-16,6-8-6 0,4-8 6 15,0-4 6 1,-4-6 2-16,4-18 1 0,-4-4 2 16,-7-2 8-16,-12 1 5 15,-4-2 0-15,0 3-1 16,-20 0-15-16,-9 8-8 16,0 6-19-16,-2 10-1 15,6 4-24-15,8 0-27 16,12 2-94-16,5 5-137 15,0 2-226-15</inkml:trace>
  <inkml:trace contextRef="#ctx0" brushRef="#br3" timeOffset="-27598.85">9239 12814 726 0,'0'0'173'15,"0"0"-88"-15,0 0 11 16,0 0-10-16,0 0-39 15,0 0-8-15,0-41-19 16,0 41-3-16,0 0-12 16,0 11-4-16,0 14 0 15,10 12 15-15,-2 3-12 16,1-1-2-16,-7 4-2 16,0-7-1-16,-2-4-17 15,0-8-28-15,0-6-15 16,0-7-26-16,0-8-45 15,-6-3-25-15,-7 0-97 0,-5-5-174 16</inkml:trace>
  <inkml:trace contextRef="#ctx0" brushRef="#br3" timeOffset="-26895.8">9141 13000 587 0,'0'0'149'0,"0"0"-42"16,0 0-18-16,0 0-5 15,0 0-20-15,0 0-30 16,-13-10-29-16,33 10-4 15,11 0 2-15,12 0 8 16,3-2-5-16,1-2-3 16,5-4-2-16,-6-2 0 0,-4-2 6 15,-10-1-4 1,-6 4 7-16,-14 0-8 0,-8 4 14 16,-4-1 21-1,0-1-11-15,-2 2 0 0,-14 1-12 16,-1 1-1-16,-8 3-12 15,-2 0-1-15,7 8-2 16,-2 13 1-16,8 3-3 16,8 1 4-16,-1 1-3 15,7-3 2-15,0-5 1 16,0-4 0-16,9-4-5 16,2-4 2-16,3-6 3 15,1 0 4-15,5 0 3 16,3-20 1-16,-1-4-6 0,0 0 7 15,-6-2-1 1,-7 6-4-16,-7 3 0 0,-2 7 2 16,0 6 0-16,0 3-3 15,0 1-3-15,0 0-12 16,0 0 2-16,0 12-4 16,0 5 14-16,6 3 0 15,10-1-1-15,-1-5-2 16,12-1 0-16,0-6 3 15,2-7 3-15,2 0 0 16,3-4 3-16,-3-22-3 16,0-4-2-16,-8-4 0 15,-7 1 3-15,-10 1 1 0,-6 0 1 16,0-2 12-16,0 7-9 16,-14 6-3-16,1 9-6 15,11 11 3-15,0 1-2 16,2 0-1-16,-10 13-11 15,10 20 10-15,0 11 0 16,0 7 2-16,0 4-2 16,10-4 5-16,5-7-8 15,8-7 4-15,-1-9-29 16,7-14-26-16,9-14-67 16,8 0-193-16</inkml:trace>
  <inkml:trace contextRef="#ctx0" brushRef="#br3" timeOffset="-26403.08">10358 12886 677 0,'0'0'102'0,"0"0"-18"16,0 0-15-16,0 0-5 16,0 0-7-16,0 0-27 15,21 50 49-15,-4 2-39 16,3 8-14-16,-4 6-8 15,2-1 2-15,-7-4-5 16,2-3-10-16,-2-10-5 0,-6-13-1 16,2-12-11-16,-5-14-27 15,-2-7-27-15,0-2-51 16,0-8 29-16,0-22-123 16,-18-10-131-16</inkml:trace>
  <inkml:trace contextRef="#ctx0" brushRef="#br3" timeOffset="-26143.7">10374 13043 502 0,'0'0'115'16,"0"0"-14"-16,0 0 2 0,0 0-33 15,15-111-8-15,6 95-1 16,-1 1-2-16,9 4-9 16,2 0-10-16,3 6-7 15,-5 5-15-15,-8 0-4 16,-5 2-7-16,-5 23-1 15,-11 8-5-15,0 7 8 16,-15-2 3-16,-16-2-9 16,-10-6 2-16,-3-2-5 15,4-6-1-15,6-8-43 16,12-9-29-16,16-5-55 16,6-2-15-16,0-22-126 15,21-3-237-15</inkml:trace>
  <inkml:trace contextRef="#ctx0" brushRef="#br3" timeOffset="-24079.67">10599 13043 410 0,'0'0'119'16,"0"0"-11"-16,0 0 24 15,0 0-28-15,0 0-39 16,0 0 4-16,52 67-5 16,-44-67-20-16,8 0-10 15,6 0 5-15,3-16-5 16,-1-10-20-16,3-4 1 15,-12-6-3-15,-1 0-2 16,-7 0 2-16,-7 3-5 0,0 10 2 16,-5 4-9-1,-3 10-3-15,-8 6-20 0,3 3 17 16,-1 0-4-16,5 3-34 16,3 9 19-16,1 2 15 15,5 0 0-15,0-4 3 16,0 2 2-16,9-4 3 15,4-1 2-15,3 2 2 16,1 0 2-16,-1 0 6 16,7-1 0-16,-6 2 0 15,-1 2-6-15,-3 4 3 16,3 0-5-16,-5 1 4 16,3 0-2-16,-3-1 5 15,-5-3-6-15,8 1 3 16,-7-7-6-16,1-2 6 15,1-2-5-15,3-3 1 0,5 0 4 16,3 0-1-16,7-12 1 16,2-10-2-16,-4-2 2 15,-6-8-4-15,-5-6 1 16,-3-4 1-16,-9 1-4 16,-2 10-3-16,0 8-5 15,0 12 2-15,0 4-4 16,0 7-22-16,-13 0 7 15,4 0 19-15,-4 18 3 16,2 10 1-16,6 2 0 16,5 3 2-16,0-4 0 0,0 0-1 15,7-5 2-15,8-7-4 16,1-3 6-16,-1-9-2 16,6-3 9-16,-1-2-3 15,2-4 6-15,0-20-5 16,7-4-4-16,0-4-4 15,-2 2 2-15,-2-1-1 16,-10 6-1-16,-11 7 3 16,1 10 1-16,-5 5-4 15,0 3-4-15,0 0-7 16,0 17 0-16,0 9 11 16,0 4 5-16,0 0-5 15,7-2 2-15,8 0-1 16,8-5-1-16,-1-9 0 0,-2-2 9 15,2-9-4-15,3-3-2 16,4 0 2-16,0-10 0 16,2-9-4-16,-8-6 3 15,-10 1-1-15,-5-2 5 16,-8-1-7-16,0 4-1 16,0 5 0-16,-15 4-4 15,1 9-10-15,-1 3 3 16,1 2-5-16,12 0 1 15,2 0 12-15,0 0-19 16,0 0 3-16,2 0-7 16,14 0 3-16,11 0 22 15,-2 0 2-15,-1 0 5 0,-2 0-6 16,-1-1 0-16,-6 1 2 16,-6 0 0-16,-4 0-2 15,1 0 11-15,-4 14-1 16,7 5 4-16,-5 4-8 15,-4-2 1-15,2 4 4 16,4-6-5-16,-2 0 3 16,0-9-1-16,5-2 0 15,-5-6-5-15,6-2 4 16,1 0-7-16,7 0 12 16,1-8-9-16,6-11 0 15,-5-2 1-15,2-4-4 16,-6-3 3-16,-3 1 1 15,-6 3-3-15,-2 6 4 0,-5 10-3 16,0 4 2-16,0 4-4 16,0 0-7-16,0 4 6 15,0 17-1-15,0 9 2 16,0 5 6-16,0-1-3 16,6-3-2-16,10-2 1 15,6-7-1-15,-4-8 0 16,-3-6 2-16,1-8-2 15,-1 0 3-15,8 0 3 16,-5-15-4-16,4-8-1 16,-13-3 3-16,-2-4-3 0,-7-5 5 15,0 3-7 1,-21 2-1-16,0 6-5 0,-6 8-1 16,0 10-8-16,0 5 8 15,9 1-8-15,7 0 9 16,3 0 2-16,3 0 0 15,5 11-1-15,0 5 0 16,5 1-1-16,14-2 3 16,6-1 3-16,6-3 1 15,0-4 2-15,0-5-3 16,5-2 4-16,-2 0 1 16,4-7-5-16,-3-11 0 15,-4-3 1-15,-2 1 0 16,-6 0 0-16,-10 4 1 0,-9 4-1 15,-2 5 0-15,-2 4-1 16,0 3 0-16,0 0-11 16,0 6 4-16,0 17 6 15,5 6 2-15,2 3 2 16,2 0 1-16,-1-4 2 16,6-8-5-16,-3-7 1 15,-2-9 1-15,-2-4 3 16,6 0 0-16,12-4 6 15,-3-16-3-15,10-7-7 16,-11-1 0-16,2-2 0 16,-5 1-1-16,-5 0-1 15,-2 9 0-15,-8 8-2 0,-3 7 1 16,0 5-6-16,0 0-4 16,0 7-7-16,0 13 18 15,2 6 4-15,7-4-1 16,1 0-3-16,4-3 1 15,1-7-1-15,4-6 6 16,-2-6-4-16,1 0 4 16,7-9 0-16,2-14 0 15,0-5-6-15,-6-2 4 16,-5-1-4-16,-9-1 1 16,-7 5 0-16,0 3-1 15,0 5 0-15,-15 9-9 16,1 8-3-16,-1 2 9 0,1 0-2 15,3 17 3 1,4 4 1-16,7 4-2 0,0-1 2 16,11 2 1-16,4 1 0 15,8 1 7-15,-5-1-2 16,-1-5 4-16,-3-2-5 16,-3-6 3-16,-9-7-5 15,-2-2-2-15,0-3-9 16,-31 0-10-16,-15-2-16 15,-19 0-79-15,-15 0-20 16,-14-6-128-16,-20-11-319 16</inkml:trace>
  <inkml:trace contextRef="#ctx0" brushRef="#br3" timeOffset="-23911.42">11616 12627 905 0,'0'0'54'16,"0"0"-20"-16,0 0 40 16,0 0-22-16,0 0-39 15,0 0-13-15,0 0-16 16,-2-38-188-16,-37 66-85 16</inkml:trace>
  <inkml:trace contextRef="#ctx0" brushRef="#br3" timeOffset="-22840.85">10080 13658 334 0,'0'0'487'16,"0"0"-428"-16,0 0 39 16,0 0 9-16,0 0-55 15,0 0-25-15,-7-8-16 16,3 28-5-16,-6 8 3 16,8 6-8-16,2 1 12 15,0 3-9-15,0-3-4 16,16-4 1-16,9-7-6 0,2-10 5 15,4-7 0-15,2-7 1 16,9 0 8-16,0-21-7 16,1-10 2-16,-3 1 4 15,-11 1-7-15,-6 3 6 16,-10 9 9-16,-9 5 1 16,-1 6-3-16,-1 6 10 15,-2 0-18-15,0 0-6 16,0 3-6-16,0 16 1 15,0 6 5-15,7 4 0 16,1-5-3-16,15-4-6 16,-4-4 0-16,4-6 9 15,-3-8 1-15,1-2-1 16,-4 0 6-16,-1-12-3 0,-3-8 3 16,-9 0-2-16,-4 0 2 15,0-4 0-15,0 0 1 16,-19-1-4-16,-8 6 0 15,-4 3-6-15,2 8-8 16,4 5-1-16,5 3 5 16,0 0 1-16,13 0 0 15,0 8 2-15,7 7 1 16,0-1-8-16,21 0 1 16,12-2 10-16,9-4 3 15,7-6 1-15,7-2-1 16,0 0-3-16,-3 0 2 15,-6-16 2-15,-7-7-2 0,-9 0-1 16,-13-2 0-16,-7 4 5 16,-11-2 2-16,0 4-3 15,-4 0 0-15,-19 10-5 16,6 2-7-16,-3 7 3 16,-1 0 3-16,13 0-1 15,-1 11 1-15,5 4-1 16,4 1 1-16,0 3-7 15,6-1 8-15,15 1 0 16,-2 2 1-16,-1-1 1 16,2-1 4-16,-4-2-5 15,-8-2 0-15,2-6 0 0,-10-1 4 16,0 1-5 0,0-4 0-16,0 1 3 0,-14 0-3 15,-11-3-6-15,6-3-28 16,1 0-13-16,9-5-34 15,7-22-76-15,2-8-67 16,4-14-127-16</inkml:trace>
  <inkml:trace contextRef="#ctx0" brushRef="#br3" timeOffset="-22582.47">11081 13395 163 0,'0'0'411'15,"0"0"-284"-15,0 0 5 16,0 0-26-16,0 0 26 0,0 0-36 15,13-44-54 1,-13 48-19-16,0 24-12 0,0 7 21 16,0 12-14-16,0 3-2 15,0 1-5-15,0-3-2 16,0-4-6-16,0-8-3 16,0-9-1-16,5-6-1 15,-1-9-6-15,-2-7-21 16,3-2-19-16,-3-3-7 15,0 0 1-15,0-15-77 16,-2-8-124-16,0-1-75 16</inkml:trace>
  <inkml:trace contextRef="#ctx0" brushRef="#br3" timeOffset="-22375.16">10976 13615 682 0,'0'0'129'15,"0"0"-31"-15,0 0 8 16,0 0-9-16,0 0-52 15,0 0-13-15,34-19-7 16,3 10 2-16,13 2-6 16,-2 2-17-16,-3 5-2 15,-3 0-2-15,-6 0 0 16,-14 0-55-16,3 10-128 16,-10 1-85-16,-5-2-278 15</inkml:trace>
  <inkml:trace contextRef="#ctx0" brushRef="#br3" timeOffset="-21859.4">11295 13814 824 0,'0'0'116'0,"0"0"-65"15,0 0 23-15,0 0-21 16,0 0-23-16,0 0-12 15,22-40 4-15,1 32 0 16,-2 0-2-16,2 2 2 16,-3 4-19-16,-7-1 10 15,-4 3-9-15,-2 0-4 0,-7 0 0 16,0 3-7-16,0 13 6 16,0 4 1-16,-5 4 5 15,-10-2 3-15,2 2-7 16,-3-4-1-16,3-4 0 15,3-8-1-15,8-2-4 16,2-6 3-16,0 0 2 16,0 3-4-16,0 0-3 15,10 1 7-15,7 2 11 16,8-2-8-16,4 2 1 16,-7 3 0-16,4-2-3 15,-5 3-1-15,-5-1 3 16,-8 0-1-16,-1 4-1 15,-7-1 1-15,0 3 0 16,-7 2 5-16,-11-2-3 0,-9-1 7 16,-4-3-8-16,-7-5-3 15,5-2 3-15,-7-4 3 16,-1 0 2-16,8 0 2 16,0-14-6-16,4-5-4 15,4 2-14-15,8 0-16 16,6 5-38-16,1 0-112 15,8 4-284-15</inkml:trace>
  <inkml:trace contextRef="#ctx0" brushRef="#br3" timeOffset="-6331.91">13165 13418 747 0,'0'0'86'0,"0"0"-25"0,0 0 8 16,0 0-2-1,0 0-4-15,0 0-23 0,0 0-19 16,-20 0-15-16,26 0-3 16,23 0 3-16,14 0 8 15,10 0 5-15,-6 0-10 16,7-5-9-16,-14-1 2 16,-7 3-2-16,-4 0 1 15,-6 3-1-15,-10-2-8 16,-7 2-25-16,-4 0-29 15,-2-2-28-15,0 0 14 16,0-2-18-16,0-3-92 16,-15 0-190-16</inkml:trace>
  <inkml:trace contextRef="#ctx0" brushRef="#br3" timeOffset="-6030.46">13406 13271 566 0,'0'0'113'0,"0"0"17"15,0 0-18-15,0 0-24 16,0 0-2-16,0 0-36 16,-14-15-11-16,14 15-9 15,0 0-13-15,0 0-8 16,0 16-3-16,0 10 17 16,9 13 7-16,-2 3-15 0,6 2-2 15,-6 2 0 1,0-2 5-16,-5-3-14 0,3-8 1 15,-5-3-4-15,0-7-1 16,0-9 0-16,0-6 0 16,0-7 0-16,0-1-8 15,4 0-21-15,-2 0-20 16,0 0-18-16,5-1-65 16,-3-15-171-16</inkml:trace>
  <inkml:trace contextRef="#ctx0" brushRef="#br3" timeOffset="-3697.26">14349 12897 488 0,'0'0'71'16,"0"0"12"-16,0 0 12 16,0 0 4-16,0 0-22 15,0 0-6-15,0-18 11 16,0 18-22-16,0 0-19 16,0 0-12-16,-2 7-26 15,-8 20 1-15,-1 16 12 16,3 5 6-16,-4-4-15 15,1-8-5-15,7-10-1 0,0-10 2 16,-2-6 1 0,6-8-4-16,0-2 2 0,0 0-1 15,0-2 7-15,0-16-4 16,0-10-4-16,14-2 6 16,-1 2-6-16,1 4-1 15,-3 10-3-15,1 8 3 16,-4 6-5-16,5 0-2 15,8 14 7-15,-1 10 1 16,-1 0 0-16,2-2 1 16,-1-7-2-16,2-6 1 15,-2-4-2-15,1-5 2 16,-2 0-1-16,1-17 2 16,1-9-1-16,-6-3 4 15,-9 0-3-15,-6-3 1 0,0-2 0 16,-8-3 4-16,-19-1-3 15,-11 7-3-15,-2 7 0 16,4 7-4-16,-4 14-5 16,11 3-1-16,2 0 10 15,8 3-4-15,5 15 3 16,5 2-4-16,9 2 0 16,0 3 1-16,0-4-3 15,23-1 3-15,8-6 2 16,2-4-1-16,7-10 3 15,5 0 0-15,4 0 1 16,-2-17 1-16,-3-7-1 0,-1-3 0 16,-5 1-1-16,-14 6 1 15,-2 4-1-15,-10 8 2 16,-10 5 2-16,-2 3-2 16,0 0 4-16,0 0-6 15,0 0-2-15,0 8-8 16,0 16 10-16,0 10 0 15,0 4 0-15,4-6 3 16,19-2-3-16,4-8-3 16,-4-9 1-16,6-8 2 15,0-5 0-15,0 0 2 16,5-20-2-16,-7-11 0 16,-5 2 5-16,1-3-4 0,-17 0 5 15,-4 2-4 1,-2 1 0-16,0 7-1 0,-20 6 0 15,-5 8-1-15,8 4-4 16,1 4-4-16,5 0 6 16,5 0-11-16,6 9 9 15,0 3 4-15,0-1-7 16,0 1-2-16,2-4 6 16,13 0 2-16,3-3-1 15,0-1 2-15,4-4 1 16,-4 0-1-16,-5 0 0 15,3 0-2-15,-7 1 4 16,-3 8-2-16,4 2 0 16,-6 8 0-16,3-1 0 0,-1 2 1 15,4-3-1-15,-2 0 1 16,3-6-1-16,3-1 0 16,-3-3-1-16,2-1 1 15,3-4 0-15,2-2 0 16,-5 0 2-16,5-4-2 15,0-14 3-15,0-4 0 16,-3 1-2-16,-1-2 5 16,-8 0-2-16,1 0 7 15,-7-2-10-15,0 2 6 16,0 2 1-16,0 5 0 0,-7 7-5 16,3 4-3-1,-6 5 0-15,6 0-1 0,-7 0 2 16,5 14-4-1,-4 11 3-15,8 2-1 0,2 4-1 16,0 1 2-16,0-3 0 16,2-2-2-16,12-6-9 15,-1-4-18-15,12-7-8 16,6-5 4-16,2-5 2 16,8-5-44-16,1-17-21 15,-4-6 21-15,-5-5 10 16,-4 1 18-16,-13 0 47 15,-5 2 4-15,-11 6 31 16,0 6 37-16,0 9-2 0,0 4-1 16,-4 1-5-16,-1 4-7 15,3 0-34-15,2 0-10 16,-6 0-8-16,-4 12 0 16,4 12 4-16,-1 7-2 15,7 1 3-15,0 2-5 16,0 1-5-16,9-5 1 15,11-3-1-15,7-10 0 16,2-6 0-16,0-9 6 16,2-2-6-16,7-10 3 15,-3-18 1-15,3-6-3 16,-5-6 4-16,-8-4-3 16,-7-9 3-16,-7-5 5 0,-9-8 4 15,-2-4-7 1,0 4-2-16,0 6 4 0,-6 15-8 15,-7 20 16-15,1 11-12 16,10 9-1-16,-7 5-4 16,7 0-4-16,2 10 2 15,-4 26-6-15,4 14 8 16,0 6 0-16,4 7-1 16,13-3 0-16,8-6 2 15,-7-3-2-15,2-13-1 16,-6-8-9-16,-8-12-19 15,3-8-19-15,-4-10-59 16,2 0-4-16,-3-10-47 16,-4-17-153-16</inkml:trace>
  <inkml:trace contextRef="#ctx0" brushRef="#br3" timeOffset="-3486.95">15742 12587 267 0,'0'0'328'16,"0"0"-226"-16,0 0 2 15,0 0-27-15,0 0-24 16,0 0-24-16,0 0-14 16,9-12 1-16,35 12 6 15,10 0-9-15,-5-9-8 16,0 0-1-16,-13-5-1 16,-8 4-3-16,-14-1-3 15,-14 4-20-15,-2 0-28 0,-38 3-58 16,-18 3-84-16,-14 1-119 15</inkml:trace>
  <inkml:trace contextRef="#ctx0" brushRef="#br3" timeOffset="-3297.68">14946 12468 700 0,'0'0'154'0,"0"0"-96"16,0 0 43-16,0 0 9 15,0 0-47-15,0 0-45 0,-22-18-5 16,22 18-13-16,0 0-6 16,0 0-57-16,0 0-91 15,11 10-119-15,5 10-257 16</inkml:trace>
  <inkml:trace contextRef="#ctx0" brushRef="#br3" timeOffset="-1477.55">16283 12687 631 0,'0'0'160'0,"0"0"-60"16,0 0-9 0,0 0 13-16,0 0-53 0,0 0-22 15,-6 4-13-15,-7 22-5 16,1 6 2-16,3 8-3 16,7 1 5-16,2-4-6 15,0-3-8-15,2-5 3 16,17-9-4-16,-2-8-1 15,1-3 1-15,7-9 3 16,2 0-2-16,-4-3 6 16,6-17-4-16,0-5-1 15,-4 3-1-15,-9 0 0 16,-5 5 3-16,-7 6-2 16,-4 3 0-16,0 8 0 15,0 0-1-15,0 0-1 0,0 0-6 16,0 8-8-16,5 17 14 15,-1 4 3-15,3 0-3 16,4-5-1-16,2-6-1 16,1-6-3-16,-1-6-1 15,-1-6 2-15,-4 0 4 16,3-4 1-16,3-15 1 16,-3-6-1-16,-7-1 3 15,-4-1-3-15,0 1 5 16,-2 1 0-16,-17 2-4 15,-6 8-2-15,0 7 2 16,7 3 0-16,3 5-2 0,3 0-2 16,10 0 1-16,2 13-2 15,0 2-6-15,2 3 5 16,16 0 1-16,11-4 2 16,0-4 1-16,5-3 0 15,-1-7 0-15,5 0 0 16,-4 0 0-16,-3-14 5 15,-9-7-5-15,-13 2 3 16,-2 1-2-16,-7 1 7 16,0 4-4-16,0 4-2 15,-7 4-2-15,2 0-1 16,3 5 1-16,2 0 0 16,0 0-3-16,0 0-4 0,0 0 3 15,0 12 0 1,2 4 2-16,12 0 2 0,1 0 0 15,1 1 0-15,7 0 0 16,-6 2 2-16,-1-6-2 16,-3 4-3-16,-4-5 3 15,-9-2 0-15,0-1-1 16,0 3 1-16,-22 1 3 16,-13-3-3-16,-6 0-2 15,-1-9-17-15,4-1-17 16,16 0-25-16,8-9-75 15,9-17-38-15,5-11-157 16</inkml:trace>
  <inkml:trace contextRef="#ctx0" brushRef="#br3" timeOffset="-1222.14">16974 12589 298 0,'0'0'498'15,"0"0"-397"-15,0 0-20 16,0 0-2-16,0 0-34 15,0 0-3-15,5 45 4 16,-1-11-14-16,8 3-12 16,-6-3 0-16,5 0-2 15,3-3-9-15,-5-3-5 16,-1-6-1-16,4-9-3 0,-8-2-2 16,3-6-1-1,-5-5-6-15,0 0-22 0,0 0-8 16,0 0-20-16,-2-14-62 15,0-4-87-15,0 0-182 16</inkml:trace>
  <inkml:trace contextRef="#ctx0" brushRef="#br3" timeOffset="-1028.84">16887 12781 566 0,'0'0'165'0,"0"0"-80"15,0 0-13-15,0 0 10 16,0 0-20-16,0 0-24 15,56-14 17-15,-6 5-15 16,-2-3-31-16,6-3-7 0,-7 1 2 16,-5 6-3-16,-15 2-2 15,-21 3-10-15,-6 3-45 16,-8 0-80-16,-32 9-84 16,-16 13-461-16</inkml:trace>
  <inkml:trace contextRef="#ctx0" brushRef="#br3" timeOffset="-227.49">14567 13392 675 0,'0'0'78'0,"0"0"3"15,0 0 5-15,0 0-2 16,0 0 3-16,0 0-30 15,-20 19-18-15,-3 15-16 16,8 14-6-16,-3 10 4 0,9 8-5 16,9 1-8-16,0-1 7 15,5-4-15-15,15-6 2 16,3-10-1-16,0-12-2 16,12-11-4-16,-2-15-17 15,0-8-31-15,11 0-28 16,-1-26-64-16,6-11-114 15,-6-3-279-15</inkml:trace>
  <inkml:trace contextRef="#ctx0" brushRef="#br3" timeOffset="1501.78">15078 13323 635 0,'0'0'105'0,"0"0"-3"15,0 0-17-15,0 0-4 16,0 0-7-16,0 0-13 16,-74-28-27-16,40 28-21 15,3 0 8-15,2 5-11 16,7 7-3-16,4 1-3 15,14-4-4-15,4 6 0 16,0-1-7-16,13 7 3 16,18 6 4-16,12-1 3 15,8 2-2-15,-2-2 5 16,1-2-4-16,-15-2-2 16,-11-5-4-16,-10-3 4 0,-10-4 0 15,-4 1 0 1,0 4 0-16,-18 0 1 0,-22 4 6 15,-6-6-7-15,-6-1-2 16,5-5-1-16,11-7 2 16,17 0 0-16,5 0 0 15,14 0-6-15,0-15-7 16,2-4 13-16,34-10-4 16,13-3 2-16,9-2 2 15,2-4-1-15,-4 0-3 16,-7 3 5-16,-14 4-1 15,-3 1 4-15,-8 2-3 16,-8-1 1-16,-9 5-1 16,-5 1 3-16,-2 5-3 0,0 3 5 15,0 8-5-15,-11 3 5 16,1 4 3-16,6 0-4 16,2 0-2-16,-2 0-1 15,-3 21-1-15,7 12 7 16,0 8-4-16,0 8-2 15,0 1 6-15,0 0-5 16,11-4 1-16,-5-8-1 16,6-5-1-16,-5-10 4 15,-1-6-4-15,-4-12-1 16,4-1-1-16,-2-4-4 16,0 0 2-16,7 0 3 15,3-4 0-15,-1-11-1 0,3-1-4 16,-5-2 2-16,-3 4-12 15,2 5 10-15,-8 8-3 16,7 1-1-16,-3 0 5 16,8 0-1-16,3 7 4 15,6 12 2-15,2 1 1 16,-2-6-2-16,4-6-4 16,-2-4 4-16,-9-4 4 15,-1 0-4-15,-3-7 1 16,-8-12 4-16,3-6-3 15,-7-4 1-15,0 0-2 16,-13 0 1-16,-16 0 1 0,-8 9-1 16,2 4-2-16,-3 6-5 15,5 8-2-15,8 2 7 16,7 0 0-16,9 4 1 16,9 14-2-16,0-1-6 15,16-5 4-15,20-1-3 16,6-8 0-16,3-3-4 15,1 0 6-15,-1 0 2 16,6-14-1-16,-8-1 5 16,-10 1-5-16,-8 4 4 15,-14 2-1-15,-7 8 0 16,-4 0 3-16,0 0 4 16,0 0 1-16,0 8 11 15,0 22-11-15,0 16 25 16,0 4-18-16,0 10-13 0,0 1 0 15,4-3-1-15,4-2 0 16,-2-8-1-16,-6-12 1 16,2-9-1-16,3-13 0 15,-3-5-18-15,-2-9-9 16,0 0-19-16,0-2-30 16,0-24-68-16,0-6-71 15,-11-8 21-15,-3-8-23 16</inkml:trace>
  <inkml:trace contextRef="#ctx0" brushRef="#br3" timeOffset="1709.09">15768 13508 4 0,'0'0'504'0,"0"0"-411"0,0 0 5 15,0 0-29-15,0 0-12 16,39-101-2-16,-18 98 6 16,14 3-4-16,-6 0-21 15,-1 0 8-15,-8 11-13 16,-4 9-20-16,-5 4 7 15,-9 0-16-15,-2 1 4 16,0-4 0-16,-13-1-10 16,-3-5 5-16,1-6-2 15,1-4-53-15,3-5-74 16,7 0-67-16,2-3-223 16</inkml:trace>
  <inkml:trace contextRef="#ctx0" brushRef="#br3" timeOffset="2051.63">15949 13525 480 0,'0'0'112'16,"0"0"-37"-16,0 0 21 15,0 0-15-15,0 0-24 16,0 0-8-16,105 24-5 16,-76-42-7-16,0-5 13 15,-2-9-26-15,-10 1-15 16,-5-1-1-16,-8 2-1 15,-4 2 0-15,0 6 1 16,-2 5-1-16,-14 10-7 0,1 7 0 16,-1 0 6-16,-1 7-1 15,1 23 1-15,5 5-4 16,3 5 8-16,8-2-7 16,0 0 2-16,12-4-2 15,13-1 0-15,-4-10-3 16,6-6 1-16,9-7-2 15,-2-10 0-15,8 0-18 16,0-7-64-16,-1-18-92 16,-1-10-174-16</inkml:trace>
  <inkml:trace contextRef="#ctx0" brushRef="#br3" timeOffset="3002.37">16580 13229 818 0,'0'0'83'0,"0"0"3"16,0 0 5-16,0 0-22 15,0 0-26-15,0 0-12 16,0-15-10-16,0 15-1 15,-9 12-15-15,1 13-2 0,-2 8 5 16,1 8-8 0,7-1 10-16,2 4-10 0,0-8 2 15,0-2 0-15,11-8 0 16,5-8-2-16,-1-7-1 16,12-8 1-16,2-3 1 15,4 0 3-15,8-14-4 16,-5-12 4-16,-5 0-4 15,-6-2 0-15,-10 3 4 16,-7 2-1-16,2 3-1 16,-10 10-2-16,0 8 4 15,0 2-7-15,0 0 3 16,0 0-10-16,0 9 4 16,0 14 4-16,0 9 1 15,0 3 0-15,6-8 0 0,15 1 0 16,-4-8-2-16,10-6-5 15,-9-6 4-15,-1-8 2 16,2 0 2-16,-9-4 2 16,2-14 0-16,-1-6-2 15,-7-1 1-15,1-4-2 16,-5-3 5-16,0 2-7 16,-18 2 3-16,-4 8-7 15,-5 10-2-15,0 10-5 16,-2 0 14-16,4 0-6 15,8 10 6-15,11 6-2 16,6 2 0-16,0 3-1 0,4 0-2 16,21-3 4-16,6-2 0 15,2-6 0-15,3-6 1 16,-1-4 0-16,3 0 2 16,-3-11 0-16,6-12 0 15,-8-3-2-15,1-3 2 16,-12 0 1-16,-7 5 2 15,-8 4-2-15,-5 4 7 16,-2 5 1-16,0 3-8 16,-4 4-3-16,-5 4 1 15,3 0-2-15,-1 0 1 16,2 0-2-16,5 7-3 16,0 5 0-16,0 2 5 0,3 6-2 15,12 1 3 1,1 4-1-16,6-4 1 0,-2 2 2 15,-5-5-3-15,1-4 1 16,-7-2 0-16,-7-2 1 16,-2 0-2-16,0 2 3 15,-15 0-3-15,-5 0 1 16,-5-4-1-16,-4-4-25 16,5-4-21-16,6 0-91 15,7-5-36-15,11-21-140 16</inkml:trace>
  <inkml:trace contextRef="#ctx0" brushRef="#br3" timeOffset="3238.78">17412 13133 660 0,'0'0'223'0,"0"0"-129"16,0 0-17-16,0 0-24 15,0 0-35-15,0 0 18 16,33 31-3-16,-18-1-2 15,4 5-8-15,-11 1-12 16,3-3 4-16,-8 2-7 16,4-3-7-16,-7-6-1 15,0-8 0-15,0-6 0 16,0-8-12-16,0-2-46 0,0-2-41 16,0 0-61-1,0-9-112-15,0-10-188 0</inkml:trace>
  <inkml:trace contextRef="#ctx0" brushRef="#br3" timeOffset="3435.1">17356 13325 500 0,'0'0'165'15,"0"0"-90"-15,0 0-7 16,0 0-11-16,0 0-10 16,0 0-7-16,58 4-14 15,-16-4-9-15,0-13 1 16,10-8-13-16,-3-6 1 15,-3 1-6-15,-5 1-8 16,-15 1-35-16,-12 2-23 0,-12-2-100 16,-2 3-130-16</inkml:trace>
  <inkml:trace contextRef="#ctx0" brushRef="#br3" timeOffset="3838.74">17518 12900 106 0,'0'0'295'0,"0"0"-281"16,0 0 3-16,0 0 20 0,0 0 48 15,0 0 23-15,5-4 5 16,-3 4-36-16,0 0-9 15,3 1-26-15,4 6 3 16,2 2 7-16,-3 0-2 16,11 3-12-16,-1 2-1 15,-1-3-6-15,6 4-5 16,-5-4-12-16,-3 1 2 16,1-3-6-16,-3 5-1 15,0 2-6-15,-1 6 5 16,1 9 4-16,1 4 3 15,1 7-1-15,1 9-3 16,-3 3-4-16,-9 4-6 16,0-4-1-16,-4-7 0 0,-2-4-3 15,-29-5-14-15,-17 2-26 16,-17-6-40-16,-11 0-168 16</inkml:trace>
  <inkml:trace contextRef="#ctx0" brushRef="#br3" timeOffset="4669.29">18461 12904 336 0,'0'0'300'15,"0"0"-192"-15,0 0-1 16,0 0-6-16,0 0-3 16,0 0-20-16,-17 0-41 15,17 0-7-15,0 0-15 16,0 0-4-16,22 0-3 15,25 1 6-15,24 2 10 16,20-2-4-16,7-1-3 16,3 0-10-16,-16 0-2 0,-12 0-5 15,-8-1 3-15,-18-6-1 16,-18 2-4-16,-16 0-2 16,-11 2-9-16,-2 3-3 15,0-2-9-15,0 2-21 16,0-3 6-16,-15 3-66 15,-3 0-38-15,-5-2-18 16,8 2-62-16,-1-2-284 16</inkml:trace>
  <inkml:trace contextRef="#ctx0" brushRef="#br3" timeOffset="7584.69">19803 12601 576 0,'0'0'87'16,"0"0"-10"-16,0 0 35 15,0 0-24-15,0 0-21 16,0 0 13-16,-38 30-15 0,18-30-21 16,3 0-10-1,-4 0-8-15,6-18-9 0,6-4-15 16,0-7-2-16,9 0 0 15,0 2-2-15,0 6 7 16,0 4-9-16,2 9 7 16,5 5-6-16,-2 3 0 15,1 0 3-15,7 10-6 16,8 20 6-16,-4 11-1 16,1 10 4-16,-2 2-1 15,-5 2-2-15,0-3 1 16,-11-5 1-16,0-6-2 15,0-4-2-15,-13-11 2 16,-3-6 2-16,-1-10 4 0,-6-8-5 16,8-2 4-16,-3 0-2 15,-3 0-1-15,13-12-2 16,-1-3 2-16,7 7-3 16,2 4 1-16,0 4-4 15,0 0-3-15,0 0 0 16,24 0 6-16,10 7-1 15,8 5 2-15,2-2 0 16,-1-7 1-16,-5-3 1 16,-5 0-2-16,-2-5-2 15,-2-18-2-15,-4-2-2 16,-8-5 2-16,-1-1 1 16,-7 1 3-16,-7 2 0 0,-2 6 1 15,0 6-1 1,0 6 5-16,0 8-5 0,0 2-2 15,0 0-2-15,0 2 1 16,0 22-3-16,0 10 6 16,0 2 2-16,0 0 2 15,12-7-2-15,-8-10-1 16,5-6 3-16,-5-9-1 16,0-4-1-16,10 0 2 15,7-14 5-15,-2-13-4 16,8-2-2-16,-7 0-2 15,3 5-1-15,-10 8-1 16,-7 4 0-16,3 10-2 16,-6 2-12-16,-1 0-12 0,9 14 2 15,-2 9 19-15,9 4-13 16,9-1-30-16,6-4-7 16,11-9 49-16,10-9 2 15,-5-4 5-15,0-2 0 16,-4-18 1-16,-16-6 1 15,-12-3-1-15,-5 0 6 16,-12-2 2-16,0 1-2 16,-4 1 7-16,-19 8-4 15,-4 7-9-15,-4 6 4 16,0 8-3-16,-9 0 0 16,6 2-1-16,6 18 3 15,3 6-4-15,13 4 0 0,10 4 0 16,2-2-5-16,0-2 9 15,23-6-8-15,6-5 8 16,0-9 1-16,6-10 8 16,3 0-3-16,-3-6 13 15,4-22-6-15,-10-6-8 16,2-4 6-16,-6-5 3 16,-10-1-9-16,-4-5-2 15,-9 2-2-15,-2-3 2 16,0 5 1-16,-7 9-5 15,-1 10 0-15,-1 17-3 16,7 6-3-16,-3 3-7 0,0 3 4 16,1 27-1-16,2 11 6 15,2 16 1-15,0 2-2 16,6 0 2-16,17 1 2 16,-5-3-2-16,6-10-1 15,1-11 1-15,-3-12 0 16,1-12-1-16,-6-10 5 15,-1-2-4-15,9-12 1 16,2-18 3-16,-6-5-3 16,2-6 1-16,-10 1-2 15,-8 5 1-15,-5 8 0 16,0 11 0-16,0 8-1 16,0 6 0-16,0 2-6 0,0 0-7 15,0 14 13-15,0 14-1 16,0 6 1-16,0 1 0 15,13-2 1-15,12-3 1 16,-1-8-2-16,2-7-2 16,3-9 2-16,0-6 2 15,0 0-1-15,5-22 0 16,-5-9 3-16,-9-5-3 16,-2 0-1-16,-9-3 0 15,-9 2 0-15,0 8-1 16,0 10-4-16,0 7 1 15,-4 10-18-15,-8 2 10 0,-1 0-3 16,4 0 10 0,5 2-4-16,4 5 4 0,0-2-4 15,0 1 4-15,0 0-2 16,4-2 6-16,11-1-4 16,-1 2 5-16,1-2 0 15,4 2 2-15,-6 3-2 16,-5-2 3-16,4 6 1 15,1 2-1-15,1 4 2 16,-3 3 5-16,-3 2 0 16,2 0-2-16,-4-4 1 15,3-5-7-15,-5-3 1 16,6-6-1-16,1-3 0 0,2-2 3 16,7 0-2-1,9-7 1-15,2-16 1 0,0-3-4 16,-4-3 2-16,-4-9-3 15,-8-1 2-15,-13 3-2 16,-2 7 2-16,0 9-2 16,0 13-3-16,-6 4-5 15,-7 3 7-15,-3 0 1 16,-2 13-6-16,4 13 4 16,6 6-10-16,6-1 6 15,2 1 2-15,0-1-2 16,0-7 3-16,15-6-3 15,3-7-1-15,2-4 0 16,8-7 3-16,7 0 4 0,-4-7-2 16,9-18 2-16,-7-1-3 15,-2-4 0-15,-6 2 3 16,-12 7 0-16,-9 4 3 16,-4 7 1-16,0 8 11 15,0 2-4-15,-2 0-1 16,-11 9-9-16,2 12 3 15,6 4-4-15,5 2 0 16,0 1-1-16,0 0 1 16,14 0 3-16,3-8-1 15,8-1-1-15,4-10-1 16,0-6 5-16,2-3-4 16,5-5 2-16,-3-18 3 0,6-10 1 15,-2-5-6 1,-1-5 4-16,-5-12-4 0,-13-14 1 15,-7-4 2-15,-5-6-1 16,-6 13 6-16,0 13-4 16,0 24-2-16,0 15 15 15,0 8-16-15,-2 6-2 16,-4 2 0-16,-5 26-3 16,1 14 2-16,10 8-5 15,0 4 6-15,6 3 0 16,11-3 0-16,1-1 0 15,7-8-1-15,1-9-2 16,-4-10-12-16,-1-8-6 16,-8-13-35-16,-7-5-41 0,4 0-42 15,-8-26-111-15,-2-3-349 16</inkml:trace>
  <inkml:trace contextRef="#ctx0" brushRef="#br3" timeOffset="7790">21910 12513 719 0,'0'0'125'16,"0"0"-92"-16,0 0 28 15,0 0 25-15,0 0-22 16,171 17-36-16,-97-31-13 16,-5-3-3-16,-9-3 6 15,-10 1-11-15,-19 3-4 0,-20 2-1 16,-11 0-2-16,-15 0-58 15,-37 4-56-15,-17 4-12 16,-9 6-108-16,-20 0-334 16</inkml:trace>
  <inkml:trace contextRef="#ctx0" brushRef="#br3" timeOffset="7986.31">21076 12503 733 0,'0'0'185'16,"0"0"-122"-16,0 0 30 0,0 0-6 16,0 0-43-16,0 0-12 15,-4 0-12-15,4-2-17 16,0 0-3-16,0 2-8 16,6 0-35-16,17 0-104 15,6 0-201-15</inkml:trace>
  <inkml:trace contextRef="#ctx0" brushRef="#br3" timeOffset="9237.41">22793 12412 456 0,'0'0'100'0,"0"0"4"15,0 0 19-15,0 0-18 0,0 0-27 16,0 0 0-16,13-12-8 15,-13 12-21-15,0 0-30 16,-13 14-11-16,-5 18-3 16,-2 11 7-16,13 1-7 15,7 4-4-15,0-4 1 16,0-6-1-16,16-6-2 16,4-12 1-16,6-9 0 15,11-8 2-15,0-3 6 16,15-3-5-16,-6-23 0 15,1-6 1-15,-5 1-1 16,-8 1-1-16,-12 4-1 0,-9 6 2 16,-5 7 9-16,-6 6-10 15,-2 7 11-15,0 0-13 16,0 0-5-16,0 0-8 16,0 18 1-16,0 7 12 15,2 8 3-15,11-8 0 16,5 1-6-16,-1-11 6 15,4-5-5-15,-6-6 3 16,1-4-1-16,-3 0 5 16,3-14 1-16,-3-12-1 15,-11-2-4-15,-2-5-1 16,0-1 4-16,-2 2-4 16,-25 5-3-16,-4 3-4 0,3 5-10 15,1 12 8-15,9 7 3 16,3 0 0-16,3 0-2 15,10 9 1-15,2 9-6 16,2 6 4-16,27 2 3 16,6-4 6-16,15-1 0 15,-1-10 4-15,4-8-1 16,3-3-3-16,-11 0 3 16,-3-18 2-16,-7-6 3 15,-8-5-8-15,-4 2 4 16,-17-2 2-16,-6 5-3 15,0 2 4-15,0 8-7 0,-20 4-8 16,3 5 8 0,-2 3 0-16,13 2-5 0,-3 0 1 15,9 0-5-15,0 12 7 16,0 5-3-16,13 0 5 16,12 2 0-16,2 1 0 15,2-1 0-15,-10 2 1 16,2 0 2-16,-13-3 0 15,2-1 7-15,-10 2-5 16,0 1 1-16,0 2 7 16,0 0-8-16,-23-1-1 15,1-2 0-15,-5-6-4 16,5 1 0-16,13-13-42 0,4-1-75 16,5-8-14-1,9-22-124-15,22-8-10 0</inkml:trace>
  <inkml:trace contextRef="#ctx0" brushRef="#br3" timeOffset="9535.84">23908 12258 454 0,'0'0'107'15,"0"0"-18"-15,0 0 36 16,0 0-7-16,0 0-29 16,0 0-4-16,21-69-31 15,-21 69-30-15,0 5-12 16,0 23-6-16,0 10 22 0,0 7-6 15,5 1-7 1,6 0-3-16,7-4-2 0,-2-5 0 16,-3-5 4-16,-2-2-7 15,0-9-7-15,-2-7 0 16,3-4-6-16,-6-4 5 16,5-2-3-16,1-4-6 15,-8 0-20-15,7 0-15 16,-5-6-25-16,-3-15-73 15,-3-4-53-15,0-3-54 16,-3 2-94-16</inkml:trace>
  <inkml:trace contextRef="#ctx0" brushRef="#br3" timeOffset="9771.22">23796 12409 415 0,'0'0'127'0,"0"0"4"0,0 0 9 15,0 0-34-15,0 0-24 16,0 0-13-16,-52-5-30 15,73 5-18-15,21 0 0 16,9 0 10-16,16-4-17 16,5-4-1-16,-1 4 4 15,-13 1-13-15,-16-2 7 16,-15 5 1-16,-11 0-7 16,-14 0-4-16,-2 0-2 15,0 0 0-15,0 0-17 16,-14 0-30-16,-11 17-63 15,-8-4-133-15,2 3-530 0</inkml:trace>
  <inkml:trace contextRef="#ctx0" brushRef="#br3" timeOffset="10927.37">8203 14703 525 0,'0'0'194'16,"0"0"-87"-16,0 0-9 16,0 0-15-16,0 0-7 15,0 0-25-15,-7-3-21 16,7 3-11-16,0 0-7 16,29 0 3-16,15 0-6 15,14 0 1-15,7-9-8 16,0-3-1-16,-10 1-1 15,-10 5-20-15,-18 3-31 16,-12 3-51-16,-10 0-30 0,-5 15-106 16,-15 9-130-16</inkml:trace>
  <inkml:trace contextRef="#ctx0" brushRef="#br3" timeOffset="11131.69">8319 14879 674 0,'0'0'192'0,"0"0"-105"15,0 0-11-15,0 0-15 16,0 0-26-16,0 0-9 16,60-4-1-16,-6-8 9 15,4-5-20-15,0-3-14 16,-3 5 2-16,-10-1-2 16,-12 5 0-16,-8 6-21 0,-14 1-28 15,-5 4-98 1,-4 0-76-16,-2 0-214 0</inkml:trace>
  <inkml:trace contextRef="#ctx0" brushRef="#br3" timeOffset="13335.4">9935 14459 214 0,'0'0'119'0,"0"0"-17"15,0 0-9-15,0 0-19 16,0 0 24-16,0 0 7 15,0-18-22-15,-5 16-2 16,5 2 16-16,0 0-30 0,-2 0-15 16,2 0-21-16,-2 0-23 15,2 0-4-15,0 25 1 16,0 11-3-16,15 10 1 16,-1-2 2-16,-1-4 2 15,1-6-6-15,-3-7 0 16,-3 0-1-16,0-6 0 15,-4-6-1-15,-2-4 1 16,-2-6-1-16,0-3-22 16,2 1-27-16,3-3-56 15,1 0-20-15,4 0-74 16,1-7-86-16</inkml:trace>
  <inkml:trace contextRef="#ctx0" brushRef="#br3" timeOffset="13719.02">10300 14437 660 0,'0'0'101'0,"0"0"-10"16,0 0 2-16,0 0 0 16,0 0-13-16,0 0-36 15,-11-14-24-15,5 35-12 16,-4 9 5-16,2 4-6 15,8-1-2-15,0 1 0 0,0-5-8 16,14-3 5-16,5-8-2 16,8-7 1-16,0-4 6 15,4-7-3-15,2 0-4 16,1-12 4-16,-3-9 12 16,-4-5-6-16,-9 1-7 15,-12-2 12-15,-6 1 0 16,0 1 1-16,-8-5-16 15,-26 2 8-15,-2 4-8 16,-6 7-3-16,4 7-1 16,5 10-11-16,6 0-25 15,2 2-22-15,15 21-66 0,4 3-23 16,6-1-58 0,10-1-32-16</inkml:trace>
  <inkml:trace contextRef="#ctx0" brushRef="#br3" timeOffset="13926.33">10686 14613 478 0,'0'0'107'0,"0"0"-3"16,0 0 7-16,0 0-22 16,0 0-4-16,0 0 10 15,2 67-30-15,-2-40-27 16,0-4-6-16,0 4-20 0,0-5-8 15,-13-3-3 1,-1-2-1-16,10-11-59 0,4-6-124 16,0 0-130-16</inkml:trace>
  <inkml:trace contextRef="#ctx0" brushRef="#br3" timeOffset="14318.93">10914 14409 678 0,'0'0'161'15,"0"0"-68"-15,0 0 5 16,0 0-3-16,0 0-36 0,0 0-24 16,0-12-12-1,0 12-15-15,-5 12-8 0,-2 15 3 16,7 3 7-16,0 4-9 15,0-5-1-15,14-6 0 16,3 0 1-16,10-8-1 16,2-7 1-16,9-8 1 15,1 0 2-15,-2-6-2 16,-1-14 2-16,-9-4-1 16,-8-2-1-16,-7-2 3 15,-12 0 2-15,0-4 0 16,-14-1-3-16,-17 6-3 15,-7 3-2-15,-2 9-4 16,-1 12-4-16,10 3-28 0,10 0-32 16,7 7-102-16,12 9-33 15,2-2-99-15</inkml:trace>
  <inkml:trace contextRef="#ctx0" brushRef="#br3" timeOffset="14787.81">11286 14339 372 0,'0'0'217'0,"0"0"-129"16,0 0 24 0,0 0-45-16,0 0-10 0,0 0 5 15,13-25 1-15,-13 25-15 16,0 0-28-16,0 18-6 15,4 9 17-15,-2 4 4 16,4-1-25-16,-4-4 5 16,0-6-15-16,0-4 11 15,0-6-7-15,5-8-4 16,-1-2 1-16,2 0 2 16,5 0-2-16,5 0 9 15,1 0-1-15,8-9-5 16,2 4 0-16,-2 3-3 15,0 2 0-15,-2 0-1 16,-4 0 0-16,0 5-2 0,-5 12 2 16,-3 3 0-16,-7 1-1 15,-4 2-1-15,-2 0 2 16,0-3 3-16,0-3 1 16,-15-1 2-16,-12 2-4 15,-4-2 2-15,-9-4-4 16,-3-7-5-16,1-5-13 15,9 0-36-15,0-7-71 16,8-18-70-16,9-8-138 16</inkml:trace>
  <inkml:trace contextRef="#ctx0" brushRef="#br3" timeOffset="15335.79">11305 14337 658 0,'0'0'145'15,"0"0"-46"-15,0 0-27 16,0 0-25-16,0 0-12 16,0 0 10-16,10-14-21 15,21 7-12-15,11 0 12 16,10-1-22-16,6 0 6 16,-2-1-8-16,-6 4 0 15,4-1 1-15,-12 0-1 16,-8 2-4-16,-12-1 4 15,-4 2 3-15,-7 1-1 0,-7-2-2 16,4 2 0 0,-6 2-2-16,0 0 2 0,-2 0 3 15,0 0 1-15,0 0 3 16,0 0 8-16,0 0-5 16,0 6-7-16,0 18 14 15,0 6-11-15,0 2 12 16,0 5-10-16,0-4-7 15,0 2 5-15,4-5-5 16,9-4-1-16,1-4 0 16,3-8 0-16,4-7 0 15,-1-2 3-15,7-5-3 16,6 0 8-16,5-10-6 0,-5-11 4 16,1-2 7-16,-12-3-11 15,-9-3 9-15,-5-2-9 16,-8-3 10-16,0-3-4 15,-21 1-3-15,-22 5 1 16,-3 8-6-16,-10 11-9 16,0 12 3-16,8 0-9 15,7 6-22-15,10 18-42 16,14 0-97-16,12-4-154 16</inkml:trace>
  <inkml:trace contextRef="#ctx0" brushRef="#br3" timeOffset="15885.7">12737 14454 678 0,'0'0'124'0,"0"0"-36"16,0 0-4-16,0 0 11 15,0 0-30-15,0 0-21 16,-31-13-16-16,31 11-8 16,0 0-5-16,11-1-6 15,20-4 4-15,21 0 11 16,3-4-10-16,-2 3-2 15,3-2-2-15,0 1-3 16,-2-1-4-16,-6-3 1 16,0 1-3-16,-13 4-1 0,-10 1 1 15,-10 3-1-15,-11 1-13 16,-4 3 0-16,0 0-23 16,0 0-10-16,0-2-9 15,0-2-12-15,-13 1-95 16,-7 1-58-16,-2-1-58 15</inkml:trace>
  <inkml:trace contextRef="#ctx0" brushRef="#br3" timeOffset="16205.19">13035 14217 459 0,'0'0'149'16,"0"0"-18"-16,0 0 8 15,0 0-38-15,0 0 11 16,0 0-48-16,-29-22-19 15,29 22-23-15,0 0-16 16,0 14-2-16,0 18 6 16,10 11 21-16,5 1-4 15,-1 2 2-15,-1-2-5 16,-7-8-13-16,4 2-2 16,-6-13-5-16,3-2-1 15,-5-11-2-15,0-3-1 16,0-6 0-16,-2-1 0 15,0-2 0-15,0 0-3 16,2 0-13-16,3 0-24 0,-5 0 4 16,3 0-10-16,-3 0-14 15,0-5-110-15,0-8-96 16,0 3-211-16</inkml:trace>
  <inkml:trace contextRef="#ctx0" brushRef="#br3" timeOffset="22351.01">13978 14203 597 0,'0'0'179'0,"0"0"-107"0,0 0 1 16,0 0-12-16,0 0 24 15,0 0-25-15,0 0-26 16,-24 0-20-16,2 20-3 16,-7 6-3-16,2 9 3 15,2 9-4-15,6 4 2 16,9 1-1-16,10 6-6 15,0-1 2-15,2-4-3 16,23-4 0-16,4-10-1 16,7-4-1-16,4-12 0 15,11-8-8-15,3-8-37 16,2-4-55-16,-5-4-67 0,-7-15-141 16</inkml:trace>
  <inkml:trace contextRef="#ctx0" brushRef="#br3" timeOffset="22834.84">14253 14329 340 0,'0'0'418'0,"0"0"-329"0,0 0-26 16,0 0-20 0,0 0-5-16,0 0-2 0,-51 54 16 15,39-28-26-15,1-3 0 16,9-4-11-16,2-4-5 16,0-5-1-16,0-8-1 15,0 0 4-15,0-2-12 16,2 0 4-16,21 0 11 15,6-10 5-15,6-6-19 16,1 3 5-16,-3 6 5 16,-2 3-11-16,-4 1 2 15,-4 3-3-15,-6 0 1 16,-3 17 0-16,-8 7 0 0,1 3 0 16,-7 7 1-16,0-2 0 15,0-3-1-15,-9-1 6 16,-11-6-5-16,-4-3 0 15,-5-4 5-15,-4-5-6 16,-6-5-2-16,-1-3 1 16,7-2-11-16,-3 0-16 15,7-12-37-15,9-13-92 16,7-7-66-16,8-3-221 16</inkml:trace>
  <inkml:trace contextRef="#ctx0" brushRef="#br3" timeOffset="23384.76">14208 14296 580 0,'0'0'115'0,"0"0"-12"15,0 0-15-15,0 0-28 16,0 0-8-16,0 0-19 16,2-9 2-16,23 9-20 15,13 0 22-15,11 0-12 16,9 0 1-16,7-3-14 15,-5-2-6-15,-6 3-2 16,-8 2-1-16,-13 0-2 16,-6 0-1-16,-11 0 0 15,-7 0 0-15,-5 0-3 16,-4 0 3-16,0 0-1 0,0 2 1 16,0-2-1-16,0 0 3 15,0 0-1-15,0 0 0 16,0 0 3-16,0 5-3 15,0 2 8-15,-2 7 2 16,-11 6 1-16,-3 5-6 16,1 2-1-16,1 1 0 15,5 4-1-15,7 1-2 16,2-3-2-16,0-1 0 16,11-6 1-16,9-3-2 15,7-5 2-15,4-10 1 16,7-5 2-16,2 0 1 15,1 0-1-15,-6-17 1 16,-4-6-1-16,-4 0-3 16,-14-4 4-16,-11-1 0 0,-2-2 3 15,-2-2 1-15,-25-4-6 16,-4 3-2-16,-11 6-2 16,1 8-4-16,6 11-9 15,-3 8-23-15,5 0-27 16,6 10-113-16,12 7-128 15</inkml:trace>
  <inkml:trace contextRef="#ctx0" brushRef="#br3" timeOffset="23885.74">15227 14390 570 0,'0'0'164'16,"0"0"-48"-16,0 0-14 15,0 0-2-15,0 0-23 16,0 0-37-16,-18-7-19 15,18 6-11-15,18 1 0 16,22-3 5-16,14 0 0 16,6-6-9-16,0-1-4 15,7-2 0-15,-7 0 1 16,-6 4-3-16,-12-1 0 0,-15 4-3 16,-10 3-19-1,-14 2-46-15,-3-4-14 0,0 0-9 16,0-4-41-16,-7-1-188 15</inkml:trace>
  <inkml:trace contextRef="#ctx0" brushRef="#br3" timeOffset="24154.19">15496 14183 120 0,'0'0'472'0,"0"0"-369"15,0 0 37-15,0 0-32 16,0 0-23-16,0 0-27 15,-15-15-27-15,15 18-10 0,0 19-5 16,0 8 17 0,0 5-9-16,9 4 1 0,5 1-8 15,-4 0-1-15,1 1-4 16,-1-5-4-16,-6-7-6 16,-4-3-1-16,2-3-1 15,-2-9 0-15,5-8 0 16,-3 0-21-16,2-6-36 15,0 0-62-15,8 0-119 16,1-17-356-16</inkml:trace>
  <inkml:trace contextRef="#ctx0" brushRef="#br3" timeOffset="24701.1">15996 14231 655 0,'0'0'100'16,"0"0"-4"-16,0 0-19 15,0 0-1-15,0 0 0 16,0 0-12-16,-29-77-14 0,29 64-15 15,0-3-20 1,0-1-6-16,0 5 2 0,13-1-7 16,7 1 8-16,7 5-12 15,4 4 2-15,7 3 1 16,-5 0 0-16,4 12 1 16,-11 14-4-16,-6 4-7 15,-11 4 7-15,-7 3 5 16,-2 4-5-16,-11 2 0 15,-18-2 0-15,-6-1 0 16,-5-5 1-16,1-8 1 16,10-8 1-16,14-11-2 15,4-8 2-15,8 0 3 16,3 0 5-16,0 0-2 16,0 0 3-16,0 0-7 0,8 0 1 15,15-6-6-15,16-8 0 16,5-2 1-16,10 3-1 15,-7 1-6-15,-1 5-7 16,-4-2-19-16,-1 4-10 16,-10-2-40-16,-2 1-92 15,-7 1-58-15,-8-6-213 16</inkml:trace>
  <inkml:trace contextRef="#ctx0" brushRef="#br3" timeOffset="25474.57">16580 14175 709 0,'0'0'128'15,"0"0"-30"-15,0 0 24 16,0 0-31-16,0 0-39 16,0 0-13-16,-42-24-9 15,28 24-19-15,1 0-11 16,-3 15 4-16,5 8 0 15,-2 5-3-15,11 4-1 16,2 0 0-16,0-2 0 16,0-6 0-16,2-4 0 15,13-3-1-15,6-7 1 0,-4-9 3 16,3-1-2-16,5 0 4 16,2-9-2-16,0-11 3 15,-8-2-3-15,-5-3 0 16,-5 2 1-16,-9-3-2 15,0-3 0-15,0 3 0 16,-21 0-2-16,4 8 0 16,-3 6 0-16,-3 6-2 15,10 2-2-15,7 1 5 16,-2 3-2-16,8 0-6 16,0 0 4-16,0 0 2 15,0 0-8-15,21 0-3 16,8 0 11-16,8 0 1 15,11 0 6-15,-6 0-5 16,3 0-1-16,-3-9 1 0,7 1-1 16,5-1-1-16,-8 4 0 15,-6 1 1-15,-20 1 3 16,-9 3 0-16,-9 0-3 16,-2 0 1-16,0 0-5 15,0 0 5-15,-2 9-1 16,-13 15 2-16,-5 6 1 15,7 4-3-15,1-2 4 16,5-2-3-16,7-1-1 16,0-9-6-16,0-3 6 15,9-5 0-15,14-3-1 16,1-8 2-16,5-1-1 0,7 0 3 16,-9-1 3-16,-7-16 2 15,-5-1-5-15,-3-2 6 16,-10-4-5-16,-2-1 4 15,0-6-4-15,-16 1-2 16,-13 4 0-16,0 4-2 16,-9 8-10-16,5 9 7 15,2 5-10-15,4 0-20 16,9 5-13-16,9 7-82 16,9-6-132-16,0-5-451 15</inkml:trace>
  <inkml:trace contextRef="#ctx0" brushRef="#br3" timeOffset="25804.1">17260 13846 712 0,'0'0'94'0,"0"0"-22"15,0 0-5-15,0 0-5 16,0 0 7-16,0 0-27 15,-14-32-34-15,23 43-6 16,20 18 3-16,12 12 14 16,3 5 14-16,1 5-1 15,-3 2-3-15,3 1-9 0,-3-4-8 16,-6 1 6 0,-14-6-8-16,-9-6-5 0,-13 0-1 15,0-3 0-15,-25-4-1 16,-21-3 2-16,-12-8-5 15,2 0-1-15,12-9-31 16,13-10-19-16,13-2-52 16,13-2-136-16,5-21-401 15</inkml:trace>
  <inkml:trace contextRef="#ctx0" brushRef="#br3" timeOffset="26186.76">18152 14120 798 0,'0'0'177'16,"0"0"-68"-16,0 0-38 15,0 0-15-15,0 0-30 16,0 0-4-16,-9-13-7 15,9 13-4-15,4 0-6 16,25 0 3-16,18 0 14 16,4 0-4-16,5 0-2 15,13 0-11-15,5 0 4 16,6 0-4-16,-4 3 0 16,-18 0-2-16,-16-1 5 15,-24 0-7-15,-7-2-1 0,-7 2 0 16,-4-2-3-16,5 0 0 15,-5 0-4-15,0 1 0 16,0 4-24-16,-5 1-25 16,-10-3-25-16,1 0-184 15,8-3-586-15</inkml:trace>
  <inkml:trace contextRef="#ctx0" brushRef="#br3" timeOffset="27130.5">19059 14015 472 0,'0'0'124'15,"0"0"-26"-15,0 0-1 16,0 0-15-16,0 0-4 16,0 0-8-16,0-9 2 15,0-5-21-15,0-2-18 16,0 0-5-16,0-3-7 15,0 2-5-15,15-1-8 16,12 0-1-16,4 4-3 16,10 0-1-16,3 8-2 15,-4 3 1-15,1 3-1 16,-8 0 0-16,-4 13 0 16,-14 11-1-16,-3 9-1 0,-12 3 1 15,0 1 0-15,-14 6 3 16,-15-5-1-16,-2 0 2 15,0-4-2-15,-1-8-1 16,13-8 1-16,3-4 3 16,3-7-2-16,8-4 0 15,-2-1 5-15,7-2 8 16,0 0-6-16,0 0 9 16,0 0-7-16,0 0-6 15,7 0-5-15,22-2 13 16,14-10-14-16,15 0 0 15,4-2 0-15,9 0 1 0,-2 2 1 16,-7 0-1 0,-8 2-1-16,-16 6 0 0,-18 1 0 15,-6 3 0-15,-14 0 5 16,0 0-5-16,0 0-10 16,0 0-7-16,0 0-27 15,0 0-26-15,0 0-38 16,0 0-168-16,2 0-401 15</inkml:trace>
  <inkml:trace contextRef="#ctx0" brushRef="#br3" timeOffset="27934.89">19931 13902 500 0,'0'0'318'0,"0"0"-228"16,0 0 27-16,0 0-3 15,0 0-60-15,0 0-15 16,-47-38-17-16,26 42-13 16,4 18-2-16,1 9 0 15,3 3-1-15,13 0-5 16,0 2 1-16,0-4 0 16,4-5-2-16,19-4 0 15,-4-8 0-15,6-6 0 16,4-7 6-16,2-2 0 15,5 0 0-15,-3-13 6 16,-4-6-9-16,-4-6 7 0,-11-1-5 16,-10-2 1-16,-4-4-5 15,0-1 4-15,-27 0-4 16,-6 7-1-16,-17 8-3 16,4 9-5-16,-3 6 4 15,9 3 0-15,9 0 4 16,10 0-2-16,13 8 1 15,3-1-3-15,5 5-2 16,0-1-5-16,29 1 10 16,18-1 1-16,13-6 1 15,4-3 2-15,8-2-3 16,-1 0 1-16,0 0 0 0,-2-7-1 16,1-6 0-16,-8 3 0 15,-8 0 5-15,-12 2-4 16,-15 3-1-16,-12 5-5 15,-10 0 5-15,-3 0 0 16,-2 0 0-16,0 0-2 16,0 0 1-16,0 0-6 15,0 13 6-15,-5 9 1 16,3 8 2-16,-2 1-1 16,-1 3-1-16,5 1-2 15,0-4 2-15,0-2 0 16,14-4 4-16,6-4-4 15,-2-9-6-15,11-1 6 16,0-8 0-16,2-3 3 16,5 0-1-16,-5-3-1 0,-2-17 4 15,-9-4 1-15,0-4-1 16,-16-8 2-16,-4-4 4 16,0-5-1-16,-13-3-1 15,-27 4-5-15,-7 6-3 16,-9 9 1-16,0 12-2 15,1 11-8-15,4 6-2 16,1 0-34-16,13 12-21 16,3 8-58-16,16 2-160 15,7-2-471-15</inkml:trace>
  <inkml:trace contextRef="#ctx0" brushRef="#br3" timeOffset="28901.53">8491 15479 588 0,'0'0'216'0,"0"0"-119"16,0 0-8-16,0 0-8 0,0 0-14 15,0 0-29-15,-10-3-17 16,10 3-10-16,0 0-7 15,18 0 1-15,22 0 20 16,12 0-10-16,12 0-4 16,5-14-1-16,1 0-9 15,-12-2-1-15,-14 4 1 16,-15 4-1-16,-16 5 0 16,-8 3 0-16,-5 0-33 15,0 0-20-15,-18 9-37 16,-15 11-60-16,-7 3-31 15,-3 3-125-15</inkml:trace>
  <inkml:trace contextRef="#ctx0" brushRef="#br3" timeOffset="29120.87">8584 15608 628 0,'0'0'181'16,"0"0"-59"-16,0 0-37 15,0 0-15-15,0 0-12 16,0 0-21-16,-9 0-10 15,9 0-7-15,5 0-6 16,22 0 1-16,15 0 8 16,9 0-8-16,12 0-4 15,-3-5-7-15,-7-5 6 16,-6 0-10-16,-16 0-4 0,-6 2-3 16,-10 2-34-16,-9-1-58 15,0 3-114-15,-6 4-241 16</inkml:trace>
  <inkml:trace contextRef="#ctx0" brushRef="#br3" timeOffset="30064.47">3872 15473 531 0,'0'0'126'16,"0"0"-28"-16,0 0 3 16,0 0-20-16,0 0-9 15,0 0-7-15,0 0-20 16,9 0-17-16,24-3-7 16,13-3 5-16,10-1-8 15,9-4 0-15,0 1-13 16,0 0-5-16,-9 0 0 15,-8 2-1-15,-8 4-1 16,-18 0-15-16,-1 4-50 16,-17 0-89-16,-4 0-9 0,0 4-72 15,-18 7-19-15</inkml:trace>
  <inkml:trace contextRef="#ctx0" brushRef="#br3" timeOffset="30297.83">4221 15466 599 0,'0'0'109'0,"0"0"9"16,0 0-42-16,0 0-17 16,0 0-22-16,0 0-11 15,-4 42-10-15,4-5 45 0,0 5-13 16,4-1-26-16,1 2-7 16,-3-7-2-16,2-2-12 15,-2-5 1-15,4-9-2 16,-4-5-7-16,4-7 2 15,5-5-41-15,5-3-85 16,9 0-56-16,6 0-40 16,2-21-227-16</inkml:trace>
  <inkml:trace contextRef="#ctx0" brushRef="#br3" timeOffset="30633.37">4591 15615 603 0,'0'0'181'15,"0"0"-92"-15,0 0 4 16,0 0-17-16,0 0-25 0,0 0-23 16,-46 62 11-16,28-27-16 15,7-2 0-15,7-5-5 16,4-4-12-16,0-5-1 16,4-4-1-16,13-9-3 15,6-6-1-15,4 0 1 16,6 0 10-16,0-24-1 15,5-8 10-15,-9 0-4 16,-11 0-1-16,-9 8-5 16,-9 0 18-16,0 0-15 15,-9-2-8-15,-20 8-5 16,-4 1 0-16,0 8-18 0,6 9-14 16,6 0-15-16,11 0-26 15,10 2-100-15,0 4-86 16,24-6-129-16</inkml:trace>
  <inkml:trace contextRef="#ctx0" brushRef="#br3" timeOffset="31635.07">4969 15434 368 0,'0'0'357'15,"0"0"-237"-15,0 0-8 16,0 0 0-16,0 0-28 15,0 0-48-15,-10-14 2 0,8 14-12 16,-2 9-19-16,1 16-2 16,3 13 3-16,0 3-1 15,0-1-3-15,0 0-4 16,7-4 4-16,0-5-3 16,0-2 0-16,-1-7-2 15,-6-9-6-15,5-6-1 16,-5-5-30-16,2-2-16 15,-2 0-42-15,0 0-13 16,0 0-37-16,-15-18-109 16,-10-2 70-16,-4 0 75 15,0 2 106-15,0 4 4 0,4 5 169 16,8 0-42 0,3 1-8-16,5 5 0 0,9 2-20 15,-2 1-13-15,2-2-15 16,0 2-29-16,0 0-33 15,13-3-4-15,20 2-3 16,17-3 8-16,8 0 4 16,0 0 2-16,-2 0-9 15,-3-4-7-15,-6 0 11 16,-7-3-11-16,-9 2 8 16,-13 3-7-16,-9-2 5 15,-7 8 0-15,-2 0 2 16,0 0 17-16,0-2 1 15,-7 0-11-15,-13 2-14 0,-4 0-2 16,2 0-2-16,-1 8 0 16,1 14-3-16,7 2 6 15,3-1 2-15,10 2-2 16,2-7-5-16,0 3 3 16,2-10-1-16,12-5 3 15,3-4 0-15,1-2 0 16,5 0 1-16,4-17 11 15,-4-8-4-15,2-1-5 16,-5 0 1-16,-7 4 0 16,-3 5-2-16,-6 3 4 15,-4 9-2-15,0 1-4 16,0 4 5-16,0 0-10 0,0 0-1 16,0 0 2-1,0 8-14-15,0 7 18 0,9 4-1 16,0-3 5-16,2-4-4 15,7-6 0-15,-2-1-9 16,1-5 9-16,3 0 5 16,5-8-4-16,2-13 4 15,-2-5-2-15,-4-4-2 16,2-1 0-16,-9-1-1 16,-4-4 4-16,-7-2-1 15,-3 1-5-15,0 2 3 16,-3 12-1-16,-7 6 2 15,2 11-2-15,6 6-1 0,-2 0-2 16,4 0-4-16,-2 14-4 16,2 18 10-16,0 15 1 15,0-1 0-15,8 3 0 16,8-2 0-16,-3-7 1 16,1-6-1-16,-1-8 0 15,-1-6-2-15,-1-6-25 16,2-10-91-16,-2-4-158 15</inkml:trace>
  <inkml:trace contextRef="#ctx0" brushRef="#br3" timeOffset="32703.88">6078 15291 565 0,'0'0'117'0,"0"0"20"0,0 0-19 16,0 0-24-16,0 0 5 15,0 0-46-15,-27-29-15 16,12 33-12-16,-5 24-10 16,-5 12-10-16,6 9-2 15,5 2-2-15,7-1 0 16,7-5-1-16,0-9 0 15,5-8-1-15,9-10-1 16,1-10 1-16,3-4-3 16,7-4 3-16,6 0 13 15,9-12-11-15,2-11 7 16,-4-4-8-16,-7 3 2 0,-7-1 1 16,-8 3-1-1,-9 8-2-15,-3 4-1 0,-4 8 0 16,0 2-1-16,0 0-3 15,0 0 0-15,0 0 2 16,0 11-14-16,4 8 16 16,8 6 4-16,3-6-3 15,6 0-2-15,1-6-3 16,-5-4 4-16,4-9 1 16,-3 0 5-16,-3 0-6 15,1-9 7-15,-3-11-6 16,-4-4 5-16,-5-3-4 15,-4 3 3-15,0-7-5 0,-9 5-1 16,-15 0 1-16,-10 8 0 16,5 4-5-16,-2 14 0 15,4 0 2-15,10 0-9 16,3 0 9-16,10 16 1 16,4 3 1-16,0-2-10 15,12 5 8-15,17-2 3 16,6-6 1-16,3-2 1 15,2-8-2-15,0-4-2 16,-6 0 2-16,-1-4 1 16,-6-12 0-16,-8-2 1 15,0 1-1-15,-13 3 1 16,-6-6 2-16,0 5 0 0,0-2-4 16,-17 4-4-16,-6 3-8 15,-4 7 10-15,7 0-1 16,3 3 0-16,5 0-3 15,10 0 2-15,2 0-3 16,0 8-1-16,6 4 8 16,17 3 0-16,6-1 0 15,0 1-1-15,2 2 1 16,0 0 7-16,-4 4 0 16,0-4-7-16,-7 1 8 15,-9 1 1-15,-9-6-6 16,-2 5-1-16,0 3-1 15,-18-1 0-15,-13-3 7 0,0 2-8 16,5-9-9-16,5-7-35 16,5-3-31-16,3 0-66 15,9-5-30-15,2-22-93 16</inkml:trace>
  <inkml:trace contextRef="#ctx0" brushRef="#br3" timeOffset="32975.33">7062 15209 818 0,'0'0'93'0,"0"0"10"16,0 0-6-16,0 0-40 0,0 0-14 16,0 0-14-16,0 0-13 15,-89 47 1-15,89-13-2 16,0 8-10-16,0 2 4 15,13-2 1-15,-3 1-1 16,4-10-9-16,-3-3 0 16,-7-4 0-16,4-6-1 15,-6-6-1-15,0-2-10 16,-2-5-49-16,0-3-44 16,0-4-149-16,-12 0-286 15</inkml:trace>
  <inkml:trace contextRef="#ctx0" brushRef="#br3" timeOffset="33171.64">6788 15438 229 0,'0'0'670'0,"0"0"-628"16,0 0-8-16,0 0 16 16,0 0 3-16,151-22-11 15,-96 21-19-15,-1-2-9 16,-7 0-14-16,-9 2 4 15,-11-1-8-15,-7 2 0 16,-5 0-96-16,-6 0-84 16,-2 0-173-16</inkml:trace>
  <inkml:trace contextRef="#ctx0" brushRef="#br3" timeOffset="33813.6">7322 15418 680 0,'0'0'166'0,"0"0"-75"15,0 0 9-15,0 0 5 16,0 0-52-16,0 0-16 16,0-2-21-16,0 2-9 15,0 10-1-15,0 17 15 0,-6 7-1 16,-7-1-10-1,-1 6-4-15,3-5-3 16,-1-4-3-16,4-8 2 0,1-8 0 16,3-4 0-16,4-6-2 15,0-4 1-15,0 0 0 16,0 0 0-16,0 0 2 16,0 0 2-16,0 0-1 15,2-7-2-15,15-5-2 16,6 0 0-16,6 3-1 15,4 3-3-15,3 2 3 16,2 0-1-16,-4 4 1 16,-3 0-2-16,-4 0-1 15,-10-2-2-15,-3 0-4 16,-8 0-2-16,-1 0 2 0,-5 2 5 16,0-3 3-16,0-2 2 15,0-3-2-15,0-3-14 16,-9-3 12-16,-3 3 4 15,-1-5-4-15,7 2 4 16,-6 4 3-16,3-1-3 16,5 7 1-16,0 2 2 15,2 2 12-15,2 0-2 16,0 0-2-16,0 0-3 16,0 0-8-16,0 10-1 15,0 21 1-15,0 5 11 16,0 8-4-16,0-4 0 0,2-3-3 15,-2-2-4 1,0-9-1-16,0-4-2 16,0-8-21-16,0-4-41 0,-8-6-148 15,8-4-210-15</inkml:trace>
  <inkml:trace contextRef="#ctx0" brushRef="#br3" timeOffset="44833.31">9756 15538 716 0,'0'0'75'0,"0"0"-1"16,0 0-11-16,0 0-34 0,0 0-6 15,0 0 24-15,0 0 5 16,0-18-9-16,0 18-2 16,0 0-13-16,0 0-19 15,0 17 2-15,8 12-11 16,0 12 29-16,5 3-18 15,-5-2-3-15,-2-2-4 16,1-6-4-16,-3-8-3 16,8-8-38-16,3-8-52 15,7-10-59-15,14 0-2 16,-1-24-154-16</inkml:trace>
  <inkml:trace contextRef="#ctx0" brushRef="#br3" timeOffset="45184.88">10115 15406 727 0,'0'0'123'16,"0"0"-32"-16,0 0 26 15,0 0-44-15,0 0-33 16,0 0-28-16,-19 9 2 16,11 26-12-16,6 12 9 15,2-1-2-15,0-2 4 16,0-6-8-16,10-9-1 15,3-10 1-15,7-9-5 16,-5-6 8-16,12-4-7 16,4-1 14-16,-2-26 4 15,5-1 4-15,-10-7-19 0,-1 4 13 16,-14-1-7-16,-7-2 1 16,-2 1-5-16,0 3-6 15,-21 9 6-15,-8 1-6 16,-2 13-3-16,-4 5-10 15,-3 2-31-15,5 6-2 16,4 20-20-16,4 6-104 16,10 5-62-16,13-4-203 15</inkml:trace>
  <inkml:trace contextRef="#ctx0" brushRef="#br3" timeOffset="45389.18">10456 15642 687 0,'0'0'197'16,"0"0"-104"-16,0 0 44 15,0 0-76-15,0 0-34 16,0 0 10-16,18 81 12 16,-18-39-32-16,0 2 0 15,-2-2-14-15,-18 1-3 16,0-10-40-16,4-8-82 15,10-18-235-15</inkml:trace>
  <inkml:trace contextRef="#ctx0" brushRef="#br3" timeOffset="45733.71">10933 15436 650 0,'0'0'164'0,"0"0"-97"16,0 0 31-16,0 0-22 16,0 0 2-16,0 0-14 15,-2 0-13-15,2 0-18 16,0 0-4-16,0 10-14 15,0 19-9-15,0 8 25 0,11 10 1 16,-1-3-14-16,-2-2-8 16,-3-4-6-16,-3-6-4 15,0-12-2-15,2-2-13 16,4-13-50-16,0-5-32 16,3 0-93-16,3-13-113 15,1-15-296-15</inkml:trace>
  <inkml:trace contextRef="#ctx0" brushRef="#br3" timeOffset="46500.89">11203 15398 813 0,'0'0'148'0,"0"0"10"0,0 0-58 15,0 0-50-15,0 0-23 16,0 0-17-16,0-15-7 15,0 30-1-15,-6 16-1 16,-1 6-1-16,5 4 1 16,2-1-1-16,0-4 0 15,0-6 0-15,9-9 0 16,6-6-1-16,3-7 1 16,-3-6-2-16,12-2 2 15,-2 0 1-15,10-18 2 16,6-10 1-16,-8-2-4 0,-6-1 2 15,-14-1-2-15,-13 4-5 16,0-3-1-16,-6 4 0 16,-19 5 3-16,-4 10 2 15,-4 4-4-15,4 6 5 16,4 2-6-16,2 0 5 16,17 0 1-16,2 0 0 15,4 0-1-15,0 0-2 16,0 0 2-16,8 5 0 15,17 6 1-15,4-2 3 16,9-4-3-16,0-5 4 16,11 0-2-16,7 0-2 0,2-4 4 15,2-8-1-15,-9 0-2 16,-11 6-1-16,-15 3 3 16,-19 0 1-16,-6 3 6 15,0 0 1-15,0 0 2 16,0 0-6-16,0 3-5 15,0 22-2-15,-4 5 4 16,-2 5 2-16,6-4-6 16,0-1 1-16,0-3-2 15,8-9 1-15,5-2 0 16,10-6-2-16,4-8-1 16,2-2 5-16,4 0-2 15,5-11 3-15,0-6 1 16,-9-3 7-16,-3-5-7 15,-10 2 1-15,-14-4 6 0,-2-3-2 16,0-2-6-16,-18 5 6 16,-15 4-8-16,-5 9-1 15,-4 7-1-15,-3 7-3 16,1 0 4-16,-1 6-2 16,7 15-2-16,11 9-49 15,19 0-46-15,8-2-148 16,0-6-382-16</inkml:trace>
  <inkml:trace contextRef="#ctx0" brushRef="#br3" timeOffset="50366.94">9623 15595 396 0,'0'0'106'0,"0"0"-40"16,0 0-6-16,0 0-15 16,0 0-9-16,0 0 4 15,0 0-1-15,0-2-18 16,0 2 4-16,0 0 7 16,0-2 7-16,0 2-9 15,0-3 1-15,0 2 9 16,0-3 0-16,0 0-10 0,6-6-3 15,8-2-9-15,-5-7 4 16,-3 5-21-16,6-2 9 16,-8 2-9-16,1 0-1 15,1-2 3-15,-4 5-3 16,3-1 0-16,1 5 3 16,-6 3-2-16,3 0-1 15,-3 0 2-15,0 4 2 16,0 0-4-16,0-2 9 15,0 2-8-15,0 0 4 16,0 0-5-16,0 0 4 16,0 0-9-16,0 0 5 0,0 0-2 15,5 0-4-15,1 16 6 16,7 10 10-16,1 6-4 16,-3 4-1-16,-3 7 3 15,6-3-1-15,-5 4-6 16,-3-1-1-16,6-8 1 15,-3 0 0-15,-3-8-1 16,2-5 0-16,-4-8 0 16,-4-6 1-16,0-1 5 15,0-4-12-15,0-3 8 16,0 2-2-16,0 0 0 16,0-2 0-16,0 4 0 15,0-4 0-15,0 4 3 16,0-2-2-16,0 0-2 0,0 0 2 15,-10 1-2-15,6-1 1 16,-9 1 0-16,-1 3-2 16,-3 1 2-16,-6-3 0 15,8 1 7-15,1 2-7 16,4-4-7-16,2 1 6 16,-3 3 0-16,9-7 2 15,0 2 4-15,0-2-5 16,2 0 0-16,0 0-4 15,0 0 4-15,0 0 5 16,6 0 4-16,21 0-3 0,11 0 4 16,-3 0-3-1,8 0-2-15,-5 1-5 0,0 1 0 16,-3-2-8-16,-3 0-44 16,-6 0-104-16,-1 0-283 15</inkml:trace>
  <inkml:trace contextRef="#ctx0" brushRef="#br3" timeOffset="51500.05">10784 15666 410 0,'0'0'130'15,"0"0"-46"-15,0 0 1 16,0 0-29-16,0 0-16 16,0 0 5-16,16-12-12 15,-14 5-3-15,5 1-2 0,-3-2-6 16,-2-2 2-16,6-2 3 15,-2-3-9-15,-2-2 0 16,7-1 5-16,-1 2-3 16,-4-3-2-16,1 1-3 15,-1 2-2-15,-4 3 3 16,5 0-1-16,-4 4 0 16,-1-2-4-16,-2 3 4 15,0 2 2-15,0 3-7 16,0 0 4-16,0-1-6 15,0 4 0-15,0 0-4 16,0 0 2-16,0 0-3 16,0 0 6-16,0 0-9 15,0 0-1-15,2 7-5 16,3 14 6-16,3 9 5 0,1 10-4 16,-2-1-1-16,8-2 2 15,-1 4 0-15,-1-1-1 16,3-5 0-16,2 0-2 15,-7-7 1-15,2-1-1 16,-4-6 0-16,-3-3 2 16,4-4-2-16,-8 0 2 15,5-6-2-15,-7-2 1 16,2-2-2-16,-2-1 1 0,0-3-7 16,0 1-1-1,0-1 2-15,0 0 6 16,0 0-1-16,0 0 2 0,-9 3 2 15,-9-2-2-15,-4-1 3 16,4 0-2-16,-2 0 0 16,0 4 0-16,6-4 0 15,8 0-1-15,-3 0 0 16,9 0 3-16,0 0 4 16,0 0-2-16,0 0 0 15,0 0-4-15,15 0 0 16,17 0 2-16,3-4 0 15,4 0-2-15,-2-4-1 16,-1 2 1-16,-5 1-1 16,-2 0 0-16,-11 3 0 0,-5 0-1 15,-6 1-11-15,-7 1-4 16,0 0 0-16,0 0-15 16,-7 0-67-16,-11 0-52 15,-1 0-62-15,-2 0-260 16</inkml:trace>
  <inkml:trace contextRef="#ctx0" brushRef="#br3" timeOffset="93598.56">3571 17066 836 0,'0'0'93'0,"0"0"-30"16,0 0 2-16,0 0-53 16,0 0-8-16,0 0 14 15,0 105 4-15,11-53 3 16,-3 0-14-16,-3-4 4 0,0-9-12 15,-3-10 0-15,-2-12-3 16,0-7 0-16,0-10 13 16,0 0 4-16,0 0 18 15,0-31 0-15,0-19-22 16,0-17-10-16,0-8-3 16,2 3 4-16,3 10-3 15,1 17-1-15,1 21 0 16,-5 12 2-16,-2 12 4 15,5 0-6-15,6 14-7 16,6 21 7-16,10 15 0 16,4 8 5-16,-2 3-2 15,2-1-2-15,-4-16-1 16,-6-9-3-16,-3-12 3 16,-10-16 0-16,-3-5 1 0,-5-2 0 15,2 0 15-15,4-14 2 16,4-25 22-16,1-12-12 15,-3-11-25-15,-5-1 2 16,-1 7-4-16,-2 10-1 16,0 20-4-16,0 11-24 15,0 10-30-15,2 5-27 16,10 0-53-16,3 10-91 16,5 22-48-16</inkml:trace>
  <inkml:trace contextRef="#ctx0" brushRef="#br3" timeOffset="94432.88">4217 17221 662 0,'0'0'178'0,"0"0"-97"16,0 0 39-16,0 0-49 16,0 0-15-16,0 0-19 15,-4-28 2-15,-6 28-32 16,-1 16 1-16,-4 10-2 15,6 9-5-15,2 9 0 16,5-3-1-16,2-1 3 16,0-3-3-16,4-12-1 15,10-6-3-15,4-7 2 0,0-10 0 16,3-2 2-16,4-2 1 16,0-22 8-1,0-8 3-15,-10-9-5 0,-8 1-1 16,-7-6 2-16,0 4 0 15,-16 6-1-15,-11 7-4 16,0 17 3-16,4 3-6 16,-6 9-5-16,2 0-8 15,2 9 12-15,7 3-6 16,11 5 5-16,7 1-5 16,0 2-9-16,16-3 9 15,18 4 2-15,1-5 2 16,9-7 3-16,4-2 0 0,3-7 0 15,2 0 4-15,-2-7 0 16,-5-16-4-16,-7 0 3 16,-12 2-1-16,-12 7 2 15,-3 3-1-15,-12 10 5 16,0 1 4-16,0 0-3 16,0 0-9-16,0 0-8 15,0 21 5-15,0 8 3 16,0 5 2-16,4-4-2 15,7-2 0-15,1-6 0 16,-1-10 1-16,-3-3-1 16,-1-8 0-16,-2-1 0 15,4 0 6-15,4-14 1 16,5-7 4-16,2-8 0 0,0 0-7 16,-4 10 2-16,-8 7-6 15,-1 6 0-15,-5 6-2 16,0 0-5-16,4 11-1 15,4 10 8-15,5 5-2 16,6 2 2-16,4-7 0 16,6-6 0-16,6-5 3 15,3-8-3-15,3-2 0 16,-3-5 1-16,-2-20 5 16,-4-3-4-16,-10-4 5 15,-10-1-3-15,-10-1 14 16,-4 1 16-16,0 8-12 15,-16 4-13-15,-8 13-8 0,-1 4-1 16,3 4-29-16,-1 0-58 16,17 0-38-16,6 4-287 15</inkml:trace>
  <inkml:trace contextRef="#ctx0" brushRef="#br3" timeOffset="95183.32">6194 16939 511 0,'0'0'114'16,"0"0"-3"-16,0 0-20 15,0 0-20-15,0 0-12 16,0 0 10-16,0-23 8 0,0 22-24 16,0-2-18-16,0 3-5 15,0 0-13-15,0-2 1 16,0 0-9-16,0-2-3 15,0 4-5-15,0-4 1 16,0 4 3-16,0 0-5 16,5 0-5-16,-1 22-5 15,0 22 10-15,6 14 1 16,-6 9 3-16,5 1 2 16,-3-3-6-16,2-10 4 15,-2-6-4-15,-4-15 0 16,7-10 0-16,-5-9 0 15,2-5-2-15,-4-8-19 0,0-2-30 16,0 0-28-16,0-4-53 16,0-22-76-16,-2-2-119 15</inkml:trace>
  <inkml:trace contextRef="#ctx0" brushRef="#br3" timeOffset="95633.24">6080 17175 594 0,'0'0'151'0,"0"0"-42"16,0 0-7-16,0 0-53 16,0 0-23-16,0 0-24 0,14-9-1 15,35 9 21 1,13-1 21-16,10-5-19 0,1-1-14 16,-8 0 0-16,-9-1-8 15,-17 2 5-15,-14 2-2 16,-13 1 7-16,-10 3 1 15,-2 0 3-15,0 0 16 16,0 0-15-16,0 0-9 16,0 13-6-16,0 15 13 15,0 2-4-15,0-1-9 16,0-2 0-16,0-5-1 16,4-5-2-16,7-10 2 15,1 1-5-15,3-8 3 16,5 0 1-16,0 0 1 0,2-8 6 15,-1-10 3-15,-8-5 5 16,-6-4 1-16,-7-4-4 16,0-1 1-16,-14 3-2 15,-13 9-9-15,3 8-2 16,-2 8-3-16,-6 4-10 16,-2 0-4-16,7 16-30 15,8 4-30-15,10 6-55 16,9-8-41-16,9-10-223 15</inkml:trace>
  <inkml:trace contextRef="#ctx0" brushRef="#br3" timeOffset="96630.95">6986 16890 404 0,'0'0'421'0,"0"0"-309"16,0 0 42-16,0 0-68 15,0 0-20-15,0 0-24 16,-21-48-13-16,17 60-23 16,0 17 6-16,1 10-3 15,3 12-2-15,0-4-3 16,0 7-4-16,0-9 6 16,5-1-8-16,-3-12 2 15,0-10-3-15,0-6-12 0,1-10-31 16,-3-6 1-16,0 0-7 15,0 0-10-15,0-12-24 16,-5-8-13-16,-14-1 40 16,-2 1 34-16,1 5 25 15,0 4 6-15,4 6 17 16,6 1 16-16,3 4 9 16,5-3 20-16,0 3 0 15,2 0-34-15,0 0-21 16,0 0-12-16,15 0-1 15,16 0 9-15,9 0 22 16,5 0-9-16,1 0-15 0,-1 0 5 16,2-9-5-1,2-9 1-15,-5-4-6 16,-3 4 13-16,-12-5-8 0,-14 9-2 16,-11 1-1-16,-4 1 20 15,0 3-1-15,-2-1-4 16,-17 10-13-16,-6 0-6 15,-4 0-4-15,-2 22 3 16,2 9 2-16,4-3-2 16,8 7-3-16,5-4 2 15,10-6-1-15,2-2 3 16,0-9-1-16,0-8-5 16,4-3-1-16,12-3 7 15,9 0 3-15,1-12 4 16,5-15-1-16,0 1-1 0,-8-6-2 15,-3 4 2 1,-9 5-4-16,-7 11 0 0,2 8 2 16,-6 4 2-16,0 0-5 15,0 0-1-15,0 13-14 16,0 10 15-16,0 3 0 16,0 5 0-16,0-6-2 15,6 0 1-15,9-9 1 16,-1-4-1-16,1-5 1 15,6-7-3-15,-1 0 6 16,2-3-3-16,7-20 10 16,2-9-7-16,-2-3-2 15,-4-5 2-15,-7-13 1 0,-12-11-2 16,-6-3-1-16,0 9 3 16,0 15-4-16,0 21 1 15,0 15-2-15,-6 7 1 16,-2 0-6-16,0 14 4 15,-1 15-1-15,3 12 3 16,6 10-1-16,0 2 1 16,4 0 3-16,15-2 2 15,2-12 2-15,1 0-7 16,1-15-1-16,-4-2-2 16,10-14-30-16,11-8-40 15,7 0-22-15,9-23-156 0,9-6-260 16</inkml:trace>
  <inkml:trace contextRef="#ctx0" brushRef="#br3" timeOffset="97853">7976 17002 583 0,'0'0'148'0,"0"0"0"16,0 0-35-16,0 0 1 15,0 0-29-15,0 0-19 16,6-70-3-16,-6 70-19 0,-2 0-10 16,-9 0-18-16,-7 0-8 15,-2 18-5-15,0 8-3 16,2 9-3-16,7 2 2 15,7 4 1-15,4-6-1 16,0-7 0-16,0-5 1 16,6-7-1-16,7-9-1 15,8-7 1-15,3 0-3 16,14-3 3-16,2-21 1 16,3-7 4-16,-8-3 2 15,-8 5-6-15,-12 2-3 16,-3 11 3-16,-8 8 0 0,-4 8 0 15,0 0-4-15,0 0 2 16,0 21-10-16,0 6 12 16,0 5-1-16,0-1 1 15,0-2 0-15,7-9-4 16,8-8 1-16,5-3-9 16,1-9 11-16,0 0 1 15,4-9 2-15,-5-8 2 16,3-10-1-16,-10 0 1 15,-7-7 1-15,-6-4-4 16,0-1 3-16,0 10-1 16,-19 8-3-16,-4 11 0 15,1 10-10-15,-5 0 2 0,0 0 4 16,8 14 3 0,5 6-9-16,12-2-3 0,2 3 2 15,2-3 3-15,20-4 1 16,12-1 4-16,1-8-4 15,6-5 7-15,-1 0 4 16,2-9-1-16,1-14-3 16,-6-4 2-16,-8 6 4 15,-16-2-4-15,-3 3 7 16,-10 5-2-16,0 4 2 16,-2 8-3-16,-19 3-6 15,3 0-1-15,-1 0-5 16,5 3 4-16,5 8-1 15,9 1 1-15,0-3-6 0,0 3 3 16,16 2 2-16,10 0 3 16,11 3 3-16,2 0 0 15,3 2 3-15,-1 3 8 16,-10-3-12-16,-2 4 5 16,-9-5-5-16,-11-1-1 15,-4 4 0-15,-5-1 6 16,-5-3 2-16,-24 2-9 15,0-6 2-15,0-4-2 16,0-6-33-16,9-3-4 0,7 0 2 16,3-25-27-16,10-8-33 15,0-11-54-15,25-9 13 16,6 2-69-16,7 0 60 16,3 10 67-16,-6 5 78 15,-4 4 54-15,-2 2 31 16,-4 7 35-16,-12 4 33 15,-4 3-35-15,-6 10 35 16,-3 1-46-16,0 5-25 16,0 0-22-16,0 0-21 15,0 0-20-15,0 0-2 16,0 25-12-16,0 7 16 16,-8 8-9-16,6 4-2 15,0 4-9-15,2 5 6 16,0-4-7-16,0-3 0 0,0-8-3 15,0-9 0-15,4-9 2 16,4-8-18-16,-2-6-20 16,-1-6-3-16,-1 0-18 15,2 0 12-15,1-21-30 16,-2-5-97-16,-5-9-42 16,0-1-21-16,-16 3-98 15</inkml:trace>
  <inkml:trace contextRef="#ctx0" brushRef="#br3" timeOffset="98010.21">8720 17038 223 0,'0'0'343'0,"0"0"-149"16,0 0-32-16,0 0-26 16,0 0-31-16,0 0-75 0,-29-5-27 15,76-2 25-15,11 1-6 16,2-2-17-16,3-2-5 16,-5 7-3-16,-8 3-89 15,0 0-195-15,-8 0-210 16</inkml:trace>
  <inkml:trace contextRef="#ctx0" brushRef="#br3" timeOffset="98616.43">9126 17127 975 0,'0'0'141'16,"0"0"-23"-16,0 0-73 0,0 0 6 15,0 0-14-15,0 0-12 16,-5-4-20-16,5 21 6 16,0 18 10-16,0 2-13 15,-9 4 2-15,-6-3-8 16,-3-4 2-16,1-4-4 16,-2-11 5-16,11-6-5 15,0-9 1-15,8-4-1 16,0 0 0-16,0 0 3 15,0 0 3-15,0 0-5 16,12-5 1-16,5-4 7 0,12 4-7 16,7 0 3-1,7 3-4-15,-1 2-2 0,7 0 1 16,-3 0 0 0,6 0 5-16,-7 0-5 0,-9 0-3 15,-12 0-9-15,-11 0 4 16,-2 0-8-16,-11 0 9 15,0 0 5-15,0 0 0 16,0 0-3-16,0-10-5 16,-15 0 6-16,-1-2 4 15,1-2 2-15,3 2 0 16,1 2-2-16,-2 3 9 16,9 0 6-16,-1 3 1 15,0 4 0-15,5 0 0 16,0 0-1-16,0 0-6 0,0 0-8 15,-2 28 0-15,2 6 14 16,0 8-3-16,0 2 9 16,0-2-12-16,0-3-8 15,0-9-2-15,0-7 1 16,0-11 0-16,0-3-12 16,0-7-32-16,-2-2-45 15,-7 0-62-15,0 0-174 16</inkml:trace>
  <inkml:trace contextRef="#ctx0" brushRef="#br3" timeOffset="99965.09">9908 16869 266 0,'0'0'433'0,"0"0"-319"15,0 0 2-15,0 0-37 16,0 0-14-16,0 0 5 16,-7-9-25-16,7 9-7 0,0 0-9 15,0 0-11-15,0 0 10 16,0 0-10-16,0 4-9 16,0 13-2-16,16 6 17 15,13 3-9-15,9 2-11 16,4 2 10-16,5-2-6 15,9-1-1-15,2-4-3 16,-1-2-2-16,-1-7-2 16,-6-4 2-16,-13-2 2 15,-10-8 8-15,-9 4-11 16,-7-4 7-16,-9 0 10 16,-2 0-4-16,0 1 1 15,0-1 0-15,0 0-3 16,0 3-3-16,0-3-4 15,0 4-2-15,-8 2-3 0,-17 2 6 16,-13 6-5-16,-11 4 1 16,-5 10-2-16,-1 6 0 15,-3 2 0-15,11 5 1 16,-5-2-2-16,8-3 2 16,2-4 1-16,6-6-2 15,5-6 0-15,11-8 4 16,6-1-1-16,14-9-2 15,-2-2 0-15,2 0 0 16,0 0 2-16,0 0-1 0,0 0 4 16,0 0-2-1,0 0-1-15,0 0 3 0,0 0-2 16,0 0-2-16,0 0-1 16,0 0 0-16,0 0-1 15,0 0-2-15,0 0 2 16,0 0-1-16,0 0 1 15,0 0-5-15,0 0 4 16,0 0 0-16,0 0-8 16,0 0-21-16,0 0-28 15,0 0-21-15,0 0-54 16,2 0-106-16,14-8-494 16</inkml:trace>
  <inkml:trace contextRef="#ctx0" brushRef="#br3" timeOffset="101032.03">11094 16811 538 0,'0'0'82'16,"0"0"25"-16,0 0 0 16,0 0-34-16,0 0 7 15,0 0 21-15,0-3-37 16,0 3-6-16,0-2-22 15,0 2 6-15,0 0-21 16,0 5-3-16,0 24-16 16,0 19 10-16,0 12 3 0,0 4-9 15,5 1-2 1,-1-5-4-16,-2-8 0 0,5-8 0 16,-3-12 0-16,-2-12-5 15,-2-12-35-15,8-4-26 16,-8-4-35-16,0 0-80 15,0-4-71-15,0-14-190 16</inkml:trace>
  <inkml:trace contextRef="#ctx0" brushRef="#br3" timeOffset="101499.79">10918 17069 673 0,'0'0'147'16,"0"0"-34"-16,0 0-22 15,0 0-14-15,0 0-34 0,0 0-15 16,-18-26-5-16,29 21-14 16,20 1 2-16,12-1 9 15,5-4-14-15,8 8 8 16,-2-3-9-16,-7 0-3 16,-11 1-2-16,-9 1 1 15,-8 2-1-15,-9 0 0 16,-6 0 0-16,-4 0 1 15,0 0 4-15,0 0-4 16,0 0-1-16,4 14 9 0,1 9 4 16,-1 3-1-1,0-2 4-15,4 0-16 0,-2-4 3 16,1-6-3-16,1-2-1 16,8-4 1-16,2-6-1 15,4-2 3-15,1 0 2 16,-1-2 1-16,-2-15 0 15,-2 0 11-15,-7-3 8 16,-7-6-2-16,-4-8 2 16,0 6 3-16,-19-2-20 15,-10 7-6-15,-5 9-1 16,1 10-9-16,-6 4-25 16,8 0-17-16,4 10-24 15,14 2-49-15,13 0-122 16,0-5-369-16</inkml:trace>
  <inkml:trace contextRef="#ctx0" brushRef="#br3" timeOffset="102482.79">11689 16738 430 0,'0'0'496'16,"0"0"-360"-16,0 0-13 15,0 0-75-15,0 0-18 16,0 0-10-16,-18-19-13 16,18 42 2-16,0 14 5 0,0 7 2 15,0 11-5-15,12-4 2 16,1-2-11-16,-4-3 2 16,2-5-5-16,-9-10 1 15,7-10-7-15,-5-10-38 16,-1-6-22-16,-3-5-21 15,0 0-41-15,0-9 8 16,-9-10-53-16,-11-4 82 16,-9 6 42-16,0-1 50 15,0 0 19-15,0 8 56 16,2-1 11-16,11 5 18 16,8 6-26-16,3-3 12 15,5 1-1-15,0-1-45 16,0-1-25-16,29 1-15 15,13-4 15-15,12 0 2 0,6-4-15 16,7 5 3-16,-5-4-6 16,-4 3 4-16,-4-3-7 15,-10-3 1-15,-15 1 1 16,-2-2 10-16,-13 2-6 16,-10-2-5-16,-4 4 17 15,0 2 5-15,0-1-7 16,-20 4-11-16,-7 5-5 15,-2 0-8-15,-2 8 8 16,4 12 2-16,3 8 3 0,8-1-10 16,10-1 5-1,1-5 0-15,5 4-2 0,0-10 1 16,9-2-1 0,9-9 2-16,-3-4-1 0,12 0 1 15,-2-7 3-15,4-15 4 16,-2 0 1-16,-8-5 1 15,-3 4 9-15,-3 5-4 16,-11 6 2-16,-2 5-4 16,0 7-11-16,0 0 0 15,0 0-2-15,0 0-12 16,0 14 9-16,0 9 4 16,0 3 0-16,12 4-4 15,13-2 4-15,1-1-2 16,3-8 3-16,0-10-4 0,2-9 3 15,0 0-2-15,0-14 2 16,4-17 1-16,-14-1 5 16,0-7-5-16,-11-4 4 15,-2-9-3-15,-8-10 0 16,0-6 2-16,0 8-6 16,-12 17 6-16,1 23-3 15,5 14-1-15,-4 6-9 16,-3 8 0-16,5 21 9 15,0 15 0-15,8 7 0 16,0 12 1-16,16 3 2 16,9-2 4-16,4-3 2 0,-3-14-7 15,-1-10 1 1,-3-10-6-16,1-15-50 0,-2-12-51 16,6 0-168-16,10-2-502 15</inkml:trace>
  <inkml:trace contextRef="#ctx0" brushRef="#br3" timeOffset="103718.09">12891 16709 103 0,'0'0'324'0,"0"0"-244"16,0 0 16-16,0 0 2 15,0 0 21-15,0 0-24 16,29-11-24-16,-29 8 18 16,0 3-10-16,0 0-16 15,0-1-9-15,0 1-14 16,0 0 10-16,0 0-29 0,-5 1-13 15,-19 22 2-15,-3 15-6 16,0 6-4-16,9 5 0 16,12 0 0-1,6-6-5-15,0-4 5 0,20-4-1 16,11-14-3-16,11-7-3 16,10-14 6-16,-4 0 2 15,8-19 3-15,-2-13-2 16,-7-1-2-16,-9-3 8 15,-9-2-7-15,-12 2 0 16,-5 3 1-16,-10 12 0 16,-2 10 2-16,0 10-4 0,0 1-5 15,0 0-8-15,-4 21-7 16,-6 10 18-16,1 8-10 16,9-2-5-16,0-2-4 15,21-8-3-15,8-5 12 16,2-12 5-16,0-10 4 15,9 0 3-15,-9-10 7 16,-2-14-4-16,-8-1 1 16,-13-6 5-16,-8 4-1 15,0-8 5-15,-15 3-4 16,-14 2-7-16,-7 8 1 16,-2 8-3-16,-2 14-4 15,7 0-11-15,8 3 12 16,9 16-1-16,12 8-2 15,4-1-9-15,6 1 7 0,31-1 1 16,5-4 7-16,3-5-2 16,3-14 1-16,4-3 1 15,-4 0 0-15,-3-17 5 16,-5-10-1-16,-4-3 3 16,-14 0-4-16,-8 0 11 15,-12-3 4-15,-2 4-3 16,0 5-3-16,-16 7 0 15,-4 8-10-15,-2 9-2 16,6 0-3-16,1 5 1 0,3 11-3 16,12 3 2-1,0 4-11-15,0-2 3 0,27 0 2 16,2-1 7 0,0-1 1-16,0-1 1 0,-2 3 2 15,-9 0 0-15,-5-1 3 16,-4 0 4-16,-7 3-2 15,-2-3 6-15,0 1-8 16,-19 0-2-16,-6-2-2 16,-2-5-1-16,0-5-19 15,7-9-46-15,5 0-45 16,10-9-61-16,5-20-65 16,0-12-205-16</inkml:trace>
  <inkml:trace contextRef="#ctx0" brushRef="#br3" timeOffset="104198.99">13847 16581 552 0,'0'0'260'16,"0"0"-141"-16,0 0-17 15,0 0 10-15,0 0-42 16,0 0-28-16,18-52-18 16,-11 58-14-16,-1 20-3 15,6 11 27-15,-1 5-10 16,-5 4-9-16,6 1-3 15,-1 2-8-15,-5-3 0 16,5-10-2-16,-8-2-2 16,1-10-2-16,1-7 2 0,-3-10 0 15,0-3 0 1,0-4-21-16,0 0-28 0,5 0 2 16,-3-9 1-16,4-16-69 15,-8-5-40-15,0-4-30 16,0-2-3-16,0 4-7 15,-8 10 73-15,-5 9 118 16,-5 8 4-16,-6 1 143 16,4 2 13-16,-5 0 17 15,8 2-32-15,5 0-35 16,1 0 12-16,11 0-33 16,0 0-32-16,0-3-23 15,0 1-12-15,9-3-12 0,20 0 6 16,11-2 8-1,3-3-8-15,-1 4-8 0,-7-1-3 16,-6 6-1-16,-6 1-2 16,-5 0-25-16,-7 0-89 15,-5 9-182-15,4 11-395 16</inkml:trace>
  <inkml:trace contextRef="#ctx0" brushRef="#br3" timeOffset="104765.02">14054 17105 709 0,'0'0'229'16,"0"0"-36"-16,0 0-152 16,0 0-27-16,0 0 33 15,0 0-9-15,61-81-6 16,-43 69-4-16,-3 2-2 15,-1 7-4-15,-1 3-8 16,-2 0-9-16,-2 0-5 16,0 0-6-16,-5 7 6 15,-4 16 0-15,0 3 0 16,0 3-2-16,-13 0 4 16,-5-5 3-16,-2-2-3 15,7-10-2-15,6-6 1 16,3-6 1-16,4 0 1 0,0 0-2 15,0 0 3-15,0 0-4 16,0 0-4-16,15 0-4 16,12 0 8-16,4 0 1 15,2 4 0-15,3 13 0 16,-3 2 1-16,-2 3 3 16,-4 6-5-16,-13-2-1 15,-7-3 1-15,-7-2 0 16,0 4 1-16,-25-10-1 15,-13-2 1-15,-7-8 4 16,-10-1-2-16,-5-4 17 16,-10 0-5-16,8-8 3 0,6-6-9 15,10-1 1 1,10 1-10-16,16 3-3 0,11 7 0 16,9 2-29-16,0-1-37 15,13-6-30-15,16-1-67 16,7-2-309-16</inkml:trace>
  <inkml:trace contextRef="#ctx0" brushRef="#br3" timeOffset="107197.58">15265 16719 623 0,'0'0'216'16,"0"0"-135"-16,0 0-32 15,0 0 1-15,0 0-11 16,0 0-24-16,0 53 9 16,0-14 15-16,2-2-14 15,5-4-19-15,-1-10-4 16,-1 0 0-16,2-16 0 15,-3 0-2-15,-4-7 9 16,9 0-2-16,-1-2 16 16,11-21 0-16,3-3 2 15,-2-4-13-15,-2 0-6 0,-2 6-1 16,-1 2-5 0,-1 14 0-16,-5 6-2 0,-1 2-2 15,6 0-4-15,8 17 6 16,2 8 2-16,3-1 0 15,2-4-2-15,0-4 2 16,0-6-1-16,-2-10 1 16,-2 0 0-16,-8 0 0 15,4-17 3-15,-11-10 3 16,-1-1-2-16,-9-4 0 16,0-6-3-16,-9 3-1 15,-20 1 0-15,-2 10-3 16,-9 10-16-16,7 10 3 0,2 4-4 15,6 0 15-15,7 11 0 16,9 8 0-16,9 0-7 16,0 1 3-16,21-4-1 15,14-4 4-15,14-9 2 16,2-3-3-16,7 0 3 16,-2-19 8-16,-2-13-3 15,-10-6-1-15,-6-7 0 16,-7 1 4-16,-11-3-1 15,-9 1 1-15,-11-1-2 16,0 1 1-16,0 4-3 16,-13 10 6-16,0 16 10 15,1 7-8-15,6 9-8 0,-5 0-3 16,-1 18 2-16,4 19 1 16,1 13 0-16,7 11 5 15,0 6-5-15,0 1 5 16,11-3 1-16,5-7 2 15,-1-14-2-15,3-10-1 16,0-15-3-16,-2-8-1 16,-8-11 1-16,11 0 2 15,0-6 14-15,6-20-13 16,-3-4 7-16,3-3-10 16,-10 1-2-16,1 11 1 15,-5 4 2-15,-7 11-3 16,-2 2-2-16,-2 4-2 15,8 0 1-15,-4 14-10 0,9 8 7 16,1 6 6-16,1-1 0 16,8-5 0-16,-4-6 1 15,-1-7 4-15,5-9-8 16,-4 0 7-16,6 0-2 16,-2-17 0-16,-1-10-1 15,-5-4-1-15,2 0 6 16,-13-4-5-16,3 2-1 15,-9 8 2-15,0 11-2 16,0 9 0-16,0 5-2 0,0 0-14 16,-5 19 12-16,1 2 0 15,2 9 4-15,2-3-3 16,0-8-6-16,2 0 8 16,16-7-2-16,7-7 1 15,3-2 2-15,1-3 2 16,8-3 3-16,-2-14 3 15,-6-7-6-15,-4-1 1 16,-10 2 1-16,-9-4-3 16,-1 10 6-16,-5 8 4 15,0 7-7-15,0 2 3 16,-5 0-7-16,-10 14 4 16,1 10-4-16,8 2-1 15,4 6-1-15,2-3 1 16,0 0 1-16,4-2-1 15,19-5 0-15,1-8 1 16,5-7-1-16,5-7 3 0,-3 0-2 16,-2-17 6-16,-2-9-4 15,-8-8 1-15,-3-7 7 16,-7-15-5-16,-7-9 8 16,-2-13-3-16,0-11-7 15,-11-1 4-15,-7 7-4 16,5 16-1-16,1 21 1 15,8 25 3-15,0 16-4 16,-1 5-2-16,1 3-10 16,2 29 0-16,-2 14 10 0,4 15 0 15,0 6-2-15,0 9 2 16,15 1-3-16,5-1 6 16,3-9-1-16,-6-9 0 15,1-14-2-15,-1-18 2 16,2-16-2-16,-2-10 1 15,1 0-1-15,7-13 13 16,4-17-12-16,0-7 5 16,-2 4-5-16,-8 8-1 15,-11 14 2-15,-2 8-6 16,-6 3-1-16,0 5-5 16,0 21 3-16,0 6 6 15,9-3 2-15,-5-5 3 16,5-6-4-16,-2-5-9 15,2-5-13-15,-5-6-8 0,-4-2-13 16,0 0-10-16,0-14-31 16,-9-9-118-16,-11-9-111 15,-18-3-196-15</inkml:trace>
  <inkml:trace contextRef="#ctx0" brushRef="#br3" timeOffset="107519.13">16110 16363 696 0,'0'0'184'0,"0"0"-136"16,0 0-9-16,0 0 13 15,0 0-9-15,0 0-26 16,0 0 11-16,-14 0 10 15,28 0-3-15,-1 0-12 16,5 0 16-16,-5-12-2 16,1-2-19-16,-3 2 4 15,-9 2-7-15,-2 6 14 16,0 4-10-16,0 0-19 16,-2 0-8-16,-11 0 6 15,-5 18-31-15,-1 4-26 16,15 4-15-16,4-2-57 0,0-6-126 15,4-10-449-15</inkml:trace>
  <inkml:trace contextRef="#ctx0" brushRef="#br3" timeOffset="109779.87">17886 16605 604 0,'0'0'98'0,"0"0"-32"16,0 0 31-16,0 0-25 15,0 0-2-15,0 0 11 16,38 12-2-16,-24-16-21 16,-1-14-30-16,3-11-1 15,-3 0-11-15,-6-7-2 16,2-3-5-16,-7-2-3 15,-2-5-4-15,0-2 3 16,0 5-5-16,-4 8 1 0,-3 9-1 16,0 9-4-1,2 9 4-15,3 6 0 16,0 2-7-16,2 0 6 0,0 0-6 16,0 2 0-16,0 20-3 15,0 14 7-15,0 15 3 16,11 9 0-16,5 0 1 15,1-2-1-15,6-6-1 16,-3-8 1-16,7-10-1 16,-10-8 1-16,8-8 3 15,-7-14-3-15,-3-4-4 16,8 0-3-16,-5-2 7 16,-1-22 4-16,4-8-1 15,-8-2 0-15,-9-8 1 16,-4-2-4-16,0 2 0 15,0 8-3-15,-13 15 1 0,0 14-3 16,-1 5-18-16,1 0 12 16,-3 14 6-16,1 12-3 15,13 6 3-15,2 8 4 16,0-2-3-16,6 0 2 16,21-8 2-16,4-9 0 15,5-5-3-15,-1-12 3 16,1-4 2-16,-3 0 0 15,-2-20 6-15,-2-11 7 16,-4-8-6-16,-7-7 0 16,-7-3 0-16,-9-9-5 0,-2-2 0 15,0-2-1-15,-2 3-2 16,-4 16 0-16,-3 11 2 16,2 20-2-16,-2 7-1 15,9 5-4-15,-2 0-7 16,-5 8 7-16,7 24 3 15,0 12 1-15,0 13 0 16,18-1 0-16,2-3-1 16,9 2 1-16,0-9 0 15,-2-10 1-15,0-10-1 16,-8-13 0-16,4-13-4 16,-3 0 4-16,7-19 7 15,-1-17-2-15,-1-8-3 16,-5-7 4-16,-7-2-3 15,-11-5-3-15,-2-9 0 0,0 7 3 16,-2 7-3-16,-11 22 4 16,4 17-1-16,4 10-3 15,3 4-5-15,-9 4-8 16,0 28 11-16,4 16-3 16,5 12 8-16,2 1-5 15,5 4 2-15,23 0 0 16,1-7 2-16,0-4-2 15,2-18 1-15,-2-8-2 16,5-16 1-16,-2-12 0 0,1-6 2 16,3-30-2-1,-3-8 5-15,-6-2-1 0,-12-5-4 16,-11-2 8-16,-4 9-6 16,0 7 3-16,-4 16-5 15,-9 14-5-15,-7 7-6 16,-3 0 7-16,6 16-5 15,1 12 9-15,7 5-1 16,9-1-18-16,0 2 10 16,13 0 7-16,14-4 2 15,2 4 1-15,-2-4-1 16,-5-3 2-16,1-3 0 16,-10-9-1-16,-11-1-1 15,-2-2-3-15,-4 2-4 16,-32 3-47-16,-11-8-55 0,-22 2-56 15,-16-8-192-15</inkml:trace>
  <inkml:trace contextRef="#ctx0" brushRef="#br3" timeOffset="109977.17">17699 16390 765 0,'0'0'61'0,"0"0"-41"16,0 0 51-16,0 0-7 0,0 0-11 15,141-12 16-15,-95 12-38 16,8-1-18-16,4-1-13 16,11-4-62-16,5-2-185 15</inkml:trace>
  <inkml:trace contextRef="#ctx0" brushRef="#br3" timeOffset="110877.65">20361 16252 664 0,'0'0'225'15,"0"0"-150"-15,0 0-15 16,0 0-12-16,0 0-14 15,0 0-18-15,15 50 46 16,-5-11-24-16,-6 1-22 16,5-5-6-16,-5-2-8 15,-2-5 0-15,0-11-2 16,0-8 0-16,-2-4-1 16,0-5 1-16,8 0-24 15,-8 0-29-15,0-5-53 0,0-15-79 16,0-6-203-16</inkml:trace>
  <inkml:trace contextRef="#ctx0" brushRef="#br3" timeOffset="111547.81">20378 16156 501 0,'0'0'172'0,"0"0"-109"16,0 0 34-16,0 0-17 15,-19-104-12-15,19 96 15 16,-2-2 1-16,2 10-24 16,-6 0-10-16,4 0-29 0,2 0-16 15,0 30-5 1,0 16 0-16,0 16 4 0,0 10-2 16,2-1-2-16,6-3 3 15,-6-6-3-15,-2-6-2 16,0-10-26-16,0-15-22 15,0-16-18-15,0-9-70 16,0-6-8-16,-10 0-46 16,-7-18-162-16</inkml:trace>
  <inkml:trace contextRef="#ctx0" brushRef="#br3" timeOffset="112586.55">20193 16397 382 0,'0'0'228'15,"0"0"-60"-15,0 0-52 0,0 0-16 16,0 0-35-1,0 0-34-15,-4-20-28 0,37 20 0 16,21 0 32-16,15-4-8 16,5-4-13-16,-1-6-5 15,-2-3-7-15,-13-2 6 16,-8-3-6-16,-19-2-2 16,-13-1 2-16,-7-1 6 15,-9-1-8-15,-2-2 3 16,0 0-2-16,-13 6 6 15,-3 5-2-15,3 13 1 16,1 5 3-16,4 0 3 16,-3 11-5-16,-1 19-7 15,10 8 1-15,2 8-1 0,0 7-2 16,12-3 2-16,5-7 10 16,1-2-2-16,-1-13 5 15,-3-10-7-15,-3-8-1 16,3-10-2-16,3 0-1 15,8-10 18-15,4-12-3 16,0-6-12-16,-2 2-4 16,-2 2 4-16,-8 6-5 15,-11 7 0-15,4 6-4 16,-8 5-5-16,7 0-6 16,-1 16 2-16,6 8 13 15,6 2-1-15,0-2-3 16,5-4-1-16,2-5-3 15,-3-8 4-15,8-7 2 16,-3 0 2-16,-6-4 0 0,2-16 2 16,-7-4 0-16,-3-2 3 15,-5 0 0-15,-10-2-1 16,0 1-2-16,0 8-1 16,-14 8 1-16,-4 9-2 15,-6 2-3-15,-3 0-2 16,5 20 5-16,-1 6 0 15,8 1 0-15,11-1-4 16,-1-3 3-16,5 0-1 16,0-5 1-16,7-6-3 0,10-7 8 15,6-5-4 1,-1 0 1-16,3-20 2 0,4-1 6 16,-5-5-9-16,-4-2 2 15,-4 2 3-15,-3-1-5 16,-4 9 3-16,-7 10-8 15,-2 7 5-15,0 1-4 16,0 0 2-16,0 0-11 16,0 8 8-16,0 9 4 15,2 4 1-15,12-3-3 16,3-6-3-16,10-3 12 16,0-4-5-16,6-5-1 15,4 0 1-15,-6-8 5 16,0-19-2-16,-5-3 2 15,-3 0-3-15,-12-6 0 0,-4-5 5 16,-7-7 1-16,0-8-2 16,0-2 2-16,-12 11-6 15,6 17 1-15,-3 15-4 16,9 13 1-16,-9 2-3 16,2 7-18-16,-4 25 20 15,7 12 0-15,4 11 0 16,0-3 3-16,2 7-9 15,18-5 6-15,2-10 0 16,3-5 1-16,-5-11-1 16,-1-14-13-16,2-7-17 15,-5-7-14-15,-1-7-131 0,-3-17-72 16,-10-6-94-16</inkml:trace>
  <inkml:trace contextRef="#ctx0" brushRef="#br3" timeOffset="112779.83">21377 16136 489 0,'0'0'237'0,"0"0"-81"16,0 0-55-16,0 0 1 15,0 0-62-15,0 0-15 16,85 0 34-16,-16 0-29 16,3-5-18-16,-12-4-3 15,-12 0-4-15,-12 6-4 16,-20 1-2-16,-16 2-36 0,-9 0-47 15,-36 0-86-15,-17 16-195 16</inkml:trace>
  <inkml:trace contextRef="#ctx0" brushRef="#br3" timeOffset="113139.43">20303 16369 362 0,'0'0'162'16,"0"0"-79"-16,0 0 26 15,0 0 10-15,0 0-46 16,0 0-36-16,2-13-11 16,-2 13-26-16,0 0-2 15,11 0-1-15,5 5-17 16,3 3-9-16,6 0-96 15,-2-2-358-15</inkml:trace>
  <inkml:trace contextRef="#ctx0" brushRef="#br3" timeOffset="114463.84">22976 15940 312 0,'0'0'149'16,"0"0"-70"-16,0 0-10 16,0 0-11-16,0 0-14 15,0 0 2-15,-5-4 7 0,5 4-11 16,0 0 12-16,0 0 3 16,0-2 17-16,0 0-5 15,0-3-20-15,0 0-21 16,9-4-8-16,9 5-8 15,8 3-7-15,3 1 2 16,0 0-4-16,0 1-3 16,-4 20 1-16,-11 3-7 15,-10 5 9-15,-4 0-6 16,0 3-2-16,-14-6 2 16,-7 0 6-16,-4-9 1 15,0-4 0-15,9-3-3 0,5-8 2 16,7 0 4-16,4-2-4 15,0 0-2-15,0 0-1 16,0-2 4-16,25-5-6 16,6-4 2-16,4 4-6 15,5 7 6-15,1 0 1 16,-3 7 7-16,-5 13-8 16,-13 2-5-16,-2 4 4 15,-16-2 2-15,-2 2 1 16,0-3 0-16,-22-5 11 15,-7-2-8-15,-2-6 14 16,0-4-14-16,-8-6-5 16,8 0-6-16,4 0 1 15,3-25-34-15,6-9-40 0,12-10-155 16,6 1-218-16</inkml:trace>
  <inkml:trace contextRef="#ctx0" brushRef="#br3" timeOffset="115247.14">23252 15765 679 0,'0'0'192'16,"0"0"-131"-16,0 0-20 16,0 0-6-16,0 0-8 15,0 0 12-15,96-38 13 16,-59 36-12-16,6 2 1 0,1 0-22 15,-1 8-10-15,-7 15-9 16,-14-4 4-16,-11 8-7 16,-11-1 3-16,0-3 0 15,-2 0 4-15,-16-7 2 16,-7-2 9-16,10-6-8 16,-1-8 0-16,5 0 1 15,9 0-2-15,-2-11-4 16,4-16-1-16,0-2 0 15,6 0-2-15,21 0-2 16,6 7 3-16,5 8-5 16,3 4 4-16,-8 4-3 0,5 6-1 15,-7 0 1-15,-4 0-6 16,-7 0 0-16,-5 0 3 16,-2 0 6-16,-1 0-5 15,-12 0 5-15,2 0 1 16,-2 0 0-16,2 0 5 15,-2-4 0-15,0-15-4 16,0 2 0-16,0-3 0 16,0 2 2-16,-8 3-2 15,-11 6-1-15,2 4-1 16,-3 5-10-16,-3 0 11 16,3 14-1-16,5 9 0 15,2 3 1-15,3 0 0 0,8 4 0 16,2-2 0-16,0-6 0 15,4-3 0 1,12-12 1-16,7-5-1 0,-4-2 1 16,10-9 6-16,5-16 7 15,-5-8-4-15,2-8-1 16,-6 1-2-16,-7-4 5 16,-7-5 0-16,-9 2-4 15,-2 2 0-15,0 11 1 16,0 17-5-16,0 10 3 15,0 7-7-15,-9 0-10 16,3 16-1-16,-6 14 11 16,1 16 0-16,9 5-3 0,2 0 1 15,0 4-8-15,4-3 10 16,19-6-12-16,4-8-20 16,6-7-24-16,13-16-121 15,8-8-226-15</inkml:trace>
  <inkml:trace contextRef="#ctx0" brushRef="#br3" timeOffset="118430.23">24467 16225 286 0,'0'0'431'0,"0"0"-312"15,0 0-35-15,0 0-7 16,0 0 16-16,0 0-11 16,0 0-44-16,69-77-14 15,-45 42-17-15,-1 2 11 0,-4 3-14 16,-5 6 7-1,-5 8 0-15,-5 9-7 0,-2 6-1 16,-2 1-3-16,0 0-10 16,0 1 10-16,0 25-11 15,0 3 11-15,10 5 3 16,3 5-3-16,3-8 0 16,1-7 0-16,6-6-1 15,-1-10 0-15,0-4 1 16,7-4 3-16,0-4 3 15,2-17 0-15,0-8 1 16,-4-5 1-16,-2-4 2 16,-11-6 0-16,-3-8 4 15,-9-8-11-15,-2-9 0 0,0-1-2 16,-2 4 2-16,-9 6-3 16,-3 14 6-16,3 14-12 15,5 11 7-15,-4 12-5 16,8 9-7-16,-5 0 8 15,5 8-19-15,-2 28 14 16,4 13 8-16,0 14 0 16,0 4 0-16,0 2-1 15,15 1 1-15,5-7-2 16,5-5 2-16,4-10 0 16,2-7 0-16,5-9-3 15,-1-17 3-15,1-13-2 16,7-2 2-16,-6-10 1 0,1-17 0 15,0-5 1-15,-14 3 0 16,-3-3-2-16,-10 4 1 16,-9-2-1-16,-2 7-1 15,0 6-5-15,0 7 3 16,-15 7-11-16,-8 3-17 16,5 0 27-16,-4 11 4 15,6 8 0-15,10 2 0 16,-1 3-1-16,7 4-2 15,0 1 3-15,20-4 1 16,4 1-1-16,10-8 0 16,-3-6 3-16,5-8-1 0,4-4 0 15,2 0-2-15,1-13 5 16,-7-13 2-16,-5-6 0 16,-14-5 0-16,-3-3-1 15,-10 1-2-15,-4 9-1 16,0 9 1-16,0 7-3 15,-8 3-1-15,-6 11-15 16,1 0 15-16,-1 0 0 16,5 0-2-16,5 14-1 15,4-3-3-15,0-1 6 16,0-4-2-16,2 2 1 16,14-4 1-16,1-2 2 0,4 0 0 15,-2 0 5 1,4 3-7-16,-3 4 2 15,-5 4-1-15,1 0-1 0,-5 5 0 16,-1-1 5-16,-4 0-5 16,3-1 1-16,-9 2-1 15,6-6 3-15,1 2-3 16,0-10 0-16,4-1-1 16,3-3-5-16,5 0 2 15,10 0 1-15,5-11 3 16,-3-9 0-16,2-4 4 15,-4-2-4-15,-6-6-2 16,-7 0 2-16,-5 0 3 0,-9 8 0 16,-2 6 3-1,0 7-6-15,-7 7 0 0,-15 4-3 16,-5 0 2-16,-4 0 2 16,0 16 3-16,4 7-4 15,0 7-2-15,12-2 1 16,6 4 1-16,9-6-6 15,0 2 10-15,0-10-9 16,9-6 8-16,4-6-3 16,3-6 3-16,3 0 4 15,8-6 8-15,-2-11-6 16,-5-6 8-16,0 3-9 16,-11-4-3-16,0 4-4 15,-5 2 8-15,-4 7-5 0,0 6 1 16,0 5-5-16,0 0-1 15,0 0-7-15,0 0-12 16,0 9 20-16,-2 4 2 16,2 9-2-16,0-4 0 15,0 4-2-15,12-2 3 16,7-3-1-16,6-5 0 16,4-9 0-16,6-3 0 15,1 0 1-15,-1-3 6 16,-6-16-4-16,-4-5 0 15,-2-4-1-15,-8-7 0 16,-8-5 4-16,-7-11 2 16,0-10-6-16,0-7-1 0,-7-2 0 15,-8 6-1 1,-8 6 0-16,6 9 0 0,1 19 0 16,1 8 3-16,3 11 2 15,10 7-4-15,0 4-1 16,-3 0 0-16,5 0-10 15,0 15-2-15,0 24 5 16,5 15 7-16,11 12 1 16,3 5 1-16,6 1-2 15,2-5 0-15,-3-3 0 16,5-11 0-16,-2-13-5 16,-1-14 5-16,-1-12 4 15,-7-8-4-15,9-6-1 16,4-2 1-16,7-24 0 15,-3 0-9-15,-1-6 9 0,-16-2-4 16,-5 0 4-16,-6 1 0 16,-2 11-2-16,-5 7 2 15,0 12-1-15,0 3-2 16,0 0-9-16,0 0 7 16,-10 18 3-16,6 6-1 15,-1 8 3-15,5-1 0 16,0 1 1-16,7-2 1 15,9-7-2-15,-1-6 2 16,3-8-1-16,3-9-1 16,-2 0 2-16,8 0 13 15,4-21-11-15,0-7 4 0,-4-4-8 16,-2-3 2-16,-10 5-2 16,-3 2 4-16,-8 14-2 15,-4 6 3-15,0 8 6 16,0 0-11-16,0 0-9 15,-4 15 5-15,-6 9-4 16,6-1 8-16,4 7-1 16,0-3 1-16,0-3 5 15,9-6-5-15,11-4-5 16,2-10 5-16,5-4 3 16,4 0 7-16,-4-12-9 15,-2-12 6-15,-10-4-5 16,-6-7 3-16,-9 5-2 0,0-2-2 15,-20 9 0-15,-9 4-2 16,-6 12-8-16,-6 7 6 16,8 0 0-16,-1 0 1 15,14 9 0-15,9-1-2 16,9 2 0-16,2-2 4 16,0-2-7-16,11 1-1 15,18-6 8-15,14-1 5 16,3 0-2-16,8 0 2 15,2 0-4-15,-8 0 6 16,-3 0 0-16,-7 2-5 16,-11 10-2-16,-11 4 0 0,-10 2 0 15,-4 1 0 1,-2-1 3-16,0 0 5 0,-6-2 1 16,-8-5 0-16,3-4-5 15,5-5-2-15,4-2 2 16,-4 0 3-16,4 0-1 15,2-20-6-15,0-5 0 16,10-7-8-16,19-7 7 16,13 2-5-16,0 7-1 15,3 13-3-15,-1 11 3 16,-3 6 3-16,-8 0 2 16,-4 20 0-16,-7 5 2 0,-6 9-2 15,-16-2-2 1,0 5 2-16,-2-10 1 0,-32-5 0 15,-1-3-2-15,-8-9-33 16,-6-8-37-16,-2-2-114 16,-14-6-133-16</inkml:trace>
  <inkml:trace contextRef="#ctx0" brushRef="#br3" timeOffset="118703.66">26551 15617 838 0,'0'0'159'0,"0"0"-127"16,0 0 11-16,0 0 10 16,0 0-39-16,0 0 36 15,-7 48-25-15,7-36-9 16,0-2-10-16,0-6-4 15,0-2-1-15,14-2 2 16,-1 0-3-16,1 0-4 16,-8-2-12-16,-6-14-30 15,0 0-109-15,-16-1-104 16,-26 8-146-16</inkml:trace>
  <inkml:trace contextRef="#ctx0" brushRef="#br3" timeOffset="118912.95">25877 15637 553 0,'0'0'312'16,"0"0"-252"-16,0 0-15 16,0 0 43-16,0 0-39 15,0 0-4-15,139-3 16 16,-50-12-35-16,3-1-15 16,-19 1-6-16,-26 6-4 15,-20 5 0-15,-25-1-1 16,-2 5-20-16,-33 0-63 15,-25 0-36-15,-23 0-42 16,-17 5-151-16</inkml:trace>
  <inkml:trace contextRef="#ctx0" brushRef="#br3" timeOffset="119234.52">24496 15695 371 0,'0'0'214'15,"0"0"-142"-15,0 0 4 16,0 0 29-16,0 0-25 16,0 0-17-16,58 22 10 0,-41-16 5 15,-1-6-33 1,5 0-7-16,-2 0-11 0,14 0-8 15,15 0-9-15,10-2-6 16,13-7 2-16,5 2-3 16,6 2 1-16,-8 3-4 15,-12-1 0-15,-10 3-17 16,-21 0-33-16,-14 0-31 16,-15 0-84-16,-2 5-89 15,-17 0-142-15</inkml:trace>
  <inkml:trace contextRef="#ctx0" brushRef="#br3" timeOffset="119632.15">24496 15645 545 0,'0'0'91'16,"0"0"-83"-16,0 0 22 15,0 0 53-15,0 0-10 0,0 0-6 16,-42-26-15-16,42 26-27 15,0 0-4-15,0 0-4 16,0 0-3-16,0 0 0 16,0 0 3-16,0-2 2 15,0-2 7-15,2-2 5 16,11 0-2-16,1 0-13 16,-12 4-9-16,2 0-7 15,1 2-3-15,1 0-100 16,12 0-183-16,11 0-345 15</inkml:trace>
  <inkml:trace contextRef="#ctx0" brushRef="#br3" timeOffset="120479.7">27879 15941 653 0,'0'0'167'0,"0"0"-98"16,0 0 19-16,0 0 32 0,0 0-48 16,0 0-15-1,112-28-19-15,-65 5-28 0,4-5 7 16,5-1-2-16,-11 0-10 16,-10 0-1-16,-10 10 1 15,-12 4 2-15,-11 9-5 16,-2 6 10-16,0 0 4 15,0 0-13-15,0 0-3 16,-6 18-3-16,-8 12-4 16,5 3 10-16,9-1-4 15,0-6 1-15,0-6-1 16,23-6 1-16,1-9-1 16,10 0 1-16,1-5 4 15,7-6-3-15,1-16 2 0,-5-6 2 16,-11-3-2-16,-9-3-1 15,-7 4 1-15,-11-2-2 16,0 9 0-16,0 9-1 16,0 7-2-16,-14 7-7 15,3 0 6-15,-2 4-1 16,3 18-5-16,4 5 4 16,6-1 1-16,0 1-1 15,11-1 4-15,11 1-1 16,5-3 2-16,0-3 1 15,-4-3 0-15,-13 1 4 16,-3-7-5-16,-7-2 1 16,0 2 1-16,-13-2-2 15,-23 2 0-15,-4-6-39 16,-7-6-45-16,4 0-123 0,6-6-81 16,1-20-367-16</inkml:trace>
  <inkml:trace contextRef="#ctx0" brushRef="#br3" timeOffset="120741.13">28138 15566 721 0,'0'0'79'16,"0"0"-20"-16,0 0 36 16,0 0-14-16,0 0-41 0,0 0-21 15,-18-11-17-15,18 13 9 16,0 11 27-16,0-4-21 15,0 0-1-15,12-6-11 16,-1-3 3-16,-1 0 16 16,9 0 7-16,-3-7-14 15,-1-7-16-15,-7 1 3 16,-2 1 1-16,-6 0-5 16,0 5-40-16,0 5-24 15,0 2-107-15,0 0-155 16</inkml:trace>
  <inkml:trace contextRef="#ctx0" brushRef="#br3" timeOffset="121863.03">29469 15793 546 0,'0'0'195'0,"0"0"-123"16,0 0 5-16,0 0 17 16,0 0 25-16,0 0-36 15,-6-18-26-15,6 4-8 16,0-14-38-16,0-10-8 16,13-6-2-16,0-4-1 15,3-5 5-15,-3 0-4 16,-6 2 0-16,0 5-1 15,-5 9 2-15,0 20-2 16,-2 8 0-16,0 6-1 16,0 3-2-16,0 0-4 0,0 0 4 15,0 0-8-15,0 26-2 16,-9 18 12-16,0 10 1 16,9 7 0-16,0-1 4 15,0-8-8-15,5-8 4 16,14-7-4-16,6-14 3 15,4-7-2-15,0-11-1 16,2-5 1-16,7-5 3 16,3-21 3-16,-1-8 1 15,-5-6-2-15,-6-8 1 16,-6-7-2-16,-8-6 2 16,-6-4-3-16,-4 12 0 0,-5 12 2 15,0 18-1 1,0 16-1-16,0 7-1 0,0 0-7 15,-14 25-3-15,-6 12 11 16,4 12 0-16,8 6-2 16,8 0 2-16,0-4 3 15,0-6-2-15,0-6-1 16,10-7 5-16,9-6-1 16,-2-9 1-16,8-8-5 15,-5-6 1-15,11-3-1 16,7-3 17-16,2-18-10 15,5 2-4-15,-8-2-3 16,-10 3 1-16,-6 13-4 0,-13 0 5 16,-1 5-6-16,-7 0-5 15,6 0 9-15,4 17-2 16,1 8 2-16,5-1-3 16,-1 2 8-16,7-6-5 15,3-6 0-15,1-2-3 16,5-9 3-16,6-3 4 15,-2 0-4-15,1-15 0 16,-1-9 1-16,-6-4 2 16,-6-4 0-16,-6-5 4 15,-10-2-7-15,-2 1 2 16,-5 6-5-16,0 7 2 0,-7 17-4 16,-9 8-5-1,-4 0 4-15,-4 17 3 0,4 11 2 16,-1 6 0-16,15 3-4 15,6 1 4-15,0-1-2 16,14-5 1-16,9-6 2 16,9-6 0-16,-3-6 2 15,-5-7-1-15,3-7-2 16,-4 0-31-16,-8 0-60 16,-11-18-39-16,-4-3-27 15,-15-4-124-15</inkml:trace>
  <inkml:trace contextRef="#ctx0" brushRef="#br3" timeOffset="122075.36">29260 15550 653 0,'0'0'325'15,"0"0"-272"-15,0 0-50 16,0 0 8-16,118 0 46 15,-20 0-10-15,4-5-20 16,10-3-10-16,-10 1-10 16,-3 6-7-16,-10 1-1 15,0 0-95-15,-7 0-181 16,1 0-287-16</inkml:trace>
  <inkml:trace contextRef="#ctx0" brushRef="#br3" timeOffset="124112.9">31465 15588 201 0,'0'0'592'0,"0"0"-504"15,0 0 6-15,0 0 30 16,0 0-49-16,0 0-20 16,-29-77-14-16,6 77-23 15,-6 0-14-15,2 1 0 16,0 24 1-16,7 7-5 16,3 6 0-16,12 4-7 15,5-2 12-15,0-2-6 16,20-7 1-16,13-8-1 15,10-9 1-15,1-12-1 16,3-2 3-16,-7-2 2 16,-4-23 5-16,-7-7 6 15,-15-3-5-15,-10-9-7 0,-4 4 6 16,0-2-6-16,-25 3-5 16,-4 13 2-16,-2 11-16 15,2 10-5-15,4 5 9 16,6 0 2-16,5 15 1 15,14 4-17-15,0 2 9 16,10 1 9-16,19-7 0 16,4-3 7-16,9-1 1 15,5-10 0-15,2-1 0 16,0 0 0-16,-5-1-1 16,-5-10 1-16,-11 2 9 15,-10 1-2-15,-9 6 12 0,-7 0 5 16,-2 2 1-16,0 0-3 15,0 4-21-15,0 28 4 16,-7 14 1-16,-3 14 14 16,1 13-17-16,-1 0-1 15,6 0-2-15,2-7 1 16,0-16-1-16,2-10 0 16,0-12 0-16,0-12-1 15,0-7-18-15,0-9-30 16,0 0-33-16,0 0 2 15,0-21-60-15,0-11 54 16,-9-10-3-16,2-10-39 16,-6-6 7-16,2-3-14 0,6 7 135 15,-2 4 19-15,7 10 75 16,0 3 21-16,0 2-20 16,2 6 1-16,12 3-20 15,1 6-10-15,3 5 8 16,3 3-9-16,3 1-24 15,-2 6 5-15,5 3-22 16,0 2-9-16,0 0-2 16,-8 9 1-16,-3 12-8 15,-9 2-1-15,-7 0-1 16,0 5 4-16,-7-4-7 16,-15 0 6-16,-7-4 1 0,0-4-3 15,4-6-5-15,6-6 1 16,7-4 3-16,10 0-2 15,2 0-2-15,0-7-15 16,0-8 14-16,18-3-2 16,13 0-1-16,9 2 0 15,5-1 2-15,1 0-4 16,1 3 6-16,-2-6 0 16,-7-4 1-16,-4 0-1 15,-5-11 3-15,-14 2-1 16,-1-16 1-16,-12-3-3 15,-2-6-1-15,0-4 1 16,0 0 0-16,-14 3 6 0,1 7-6 16,-3 14 0-1,5 14 0-15,5 13-5 0,-2 6 4 16,6 5-1-16,-2 2-4 16,4 28 0-16,0 20 4 15,0 15 4-15,0 6-2 16,14 10 6-16,3-3 0 15,8-2 3-15,-7-10-5 16,1-12 0-16,2-15-3 16,-13-15 0-16,2-16-1 15,-4-2-1-15,5-6 1 16,5 0 3-16,8-6 0 16,5-8 1-16,-2-6-2 15,-7 3-3-15,-5 5 1 0,-3 11-4 16,-5 1-3-16,-1 0-2 15,4 6-3-15,-2 18 6 16,1 5 3-16,-1-3 2 16,2 1-2-16,-1-7-3 15,2-3-11-15,0-12-21 16,0-5-22-16,3 0-80 16,-1-14-19-16,3-14-141 15</inkml:trace>
  <inkml:trace contextRef="#ctx0" brushRef="#br3" timeOffset="124342.25">32510 15328 692 0,'0'0'132'0,"0"0"-54"16,0 0-3-16,0 0-20 16,0 0-31-16,0 0 47 15,-23 26-21-15,23-8-23 16,0-2-7-16,0-4-11 15,4-3-6-15,4-2 0 16,-2-7 1-16,1 2-4 16,-3-2 0-16,3 0-2 15,-2-2 2-15,-5-14-50 16,0-4-102-16,-16 0-54 16,-22 6-193-16</inkml:trace>
  <inkml:trace contextRef="#ctx0" brushRef="#br3" timeOffset="124517.51">31899 15305 320 0,'0'0'416'0,"0"0"-291"16,0 0-43-16,0 0-20 15,0 0-43-15,0 0 27 16,138 13 5-16,-54-3-38 16,8-1-13-16,-7 0-1 15,-14 3-70-15,-7 2-117 16,-12 4-117-16</inkml:trace>
  <inkml:trace contextRef="#ctx0" brushRef="#br3" timeOffset="125796.75">32742 15628 636 0,'0'0'174'0,"0"0"-87"16,0 0 25-16,0 0 4 0,0 0-55 16,0 0-11-1,-6-17-14-15,2 17-19 0,2 0-8 16,-2 0-7-16,-3 12 1 15,-1 7 13-15,2 4 3 16,2-5-19-16,2-3 5 16,2-8 0-16,0-5-6 15,0-2 5-15,0 0-2 16,0 0 12-16,2 0-13 16,14-16 3-16,3-10 9 15,4-6-12-15,2 2-1 16,-3 2 3-16,-4 8-3 15,-5 8-7-15,-8 7 0 16,-5 5 1-16,0 0-2 16,0 5-7-16,2 13 6 0,2 9 9 15,1-2 1-15,1-5-1 16,1-6 2-16,-2-7-2 16,-1-4 0-16,-4-3 0 15,7 0 8-15,7-3-5 16,1-14 5-16,11-5 1 15,1 0-9-15,-2-5 3 16,-3 6 1-16,-6 2-4 16,-6 8 1-16,-4 4-6 15,-4 7 2-15,-2 0-2 16,0 0-17-16,2 12 3 16,5 6 17-16,-1 5-2 15,3-7 0-15,5-2-7 16,-1-2 8-16,5-2-12 0,6-6 11 15,10-4-2-15,-1 0 6 16,7 0 1-16,-7-10 3 16,-4-9-1-16,-2 0-1 15,-6-2 0-15,-6 2 2 16,-8 1 0-16,-7 1 6 16,0 3-8-16,-3 9-2 15,-16 0-4-15,-10 5-1 16,4 0 1-16,-6 6 1 15,2 15 3-15,2 2-2 16,2 5 2-16,10-3-4 0,9-3 2 16,0-6 2-1,6-8-2-15,0-2 1 0,0-6-2 16,0 0 3-16,16 0 2 16,7 0 5-16,2 0 0 15,-2-17 1-15,0 0-3 16,-3-4-3-16,-7-1-1 15,-4 7 3-15,-2 2 0 16,-2 9-1-16,-5 4-3 16,0 0 0-16,0 0-6 15,0 0-3-15,0 0 1 16,0 0-3-16,0 10 11 16,4 2 0-16,9 7 0 15,1-6 2-15,-3-4-1 0,-5-1 1 16,1-8 0-16,2 0 2 15,9 0 3-15,0-17 9 16,6-5-7-16,-3-6-7 16,-6-4 1-16,1-10-2 15,-3-12 0-15,-2-10 4 16,3-8-4-16,-8-2 2 16,0 5-3-16,-3 13-1 15,-3 22-3-15,0 16 2 16,0 12-9-16,0 6 7 15,0 0 3-15,-11 21-12 16,-4 20 8-16,1 13 2 16,3 13 6-16,9-2-5 0,2 2 3 15,0-3-1-15,0-10 4 16,15-7-2-16,3-15 1 16,2-13 0-16,4-6-1 15,10-8-2-15,6-3 4 16,-2-2-4-16,-2 0 0 15,-12 0-13-15,-6-2-21 16,-13-13-74-16,-5-3-155 16,0 0-426-16</inkml:trace>
  <inkml:trace contextRef="#ctx0" brushRef="#br3" timeOffset="129565.48">7197 17927 324 0,'0'0'125'0,"0"0"-43"16,0 0-4-16,0 0 22 16,0 0-22-16,0 0-34 15,50 0-1-15,-48 0-2 16,-2 0-15-16,0 0 1 0,0 0 0 15,0 14 2 1,-10 4 4-16,-13 2 1 0,-6 2-16 16,0-4-8-16,-5-2-10 15,1-8 4-15,-4-4-2 16,8-4 1-16,8 0-1 16,5 0 1-16,9-18-2 15,7-8 5-15,0-17-6 16,15-4-3-16,14-1 3 15,10-1-1-15,-6-1 1 16,5 10 0-16,-5 5 2 16,-8 9-2-16,-12 6 0 15,-8 13 2-15,0 0 2 16,-5 7 2-16,0 0 6 0,0 0-11 16,-8 0 5-16,-13 14-4 15,-2 7-2-15,-2 4 0 16,15 2-2-16,5-3 2 15,5 0-1-15,0 3 1 16,0-4 0-16,22 0 0 16,5 3 3-16,6-1 0 15,0 8-2-15,8 3 7 16,-5 2 0-16,-3 5-4 16,-6-4 5-16,-5 1-4 15,-9-1 0-15,-4 1 1 16,-9 0-4-16,0-2 7 15,0-4-9-15,-15-7 0 0,-8-4-1 16,4-7-1-16,-4-14-55 16,7-2-87-16,3-18-89 15,9-22-187-15</inkml:trace>
  <inkml:trace contextRef="#ctx0" brushRef="#br3" timeOffset="131045.93">7991 17902 535 0,'0'0'60'15,"0"0"-10"-15,0 0 5 16,0 0-8-16,0 0 18 16,0 0 0-16,0 19-10 15,18-21 16-15,5-16 17 16,0-6-32-16,2-7-33 15,-7-4-1-15,-3 0-4 16,-3-3-6-16,-10-6-2 0,-2 0 4 16,0 0-13-16,0 2 5 15,-18 5-6-15,3 12 2 16,3 9-1-16,-1 6-1 16,11 5 0-16,0 5 0 15,0 0 0-15,2 0-4 16,0 0-4-16,0 28 0 15,0 19 6-15,4 9 1 16,13 10 1-16,8 4 0 16,4-3 1-16,2-7-1 15,-2-6 0-15,0-13 0 16,-2-12 1-16,-4-7-2 0,-4-14 0 16,-3-8 0-16,-3 0 1 15,3-8-1-15,-3-14 2 16,1-7 1-16,-5-4 2 15,-7 5-2-15,-2-6 1 16,0 1-1-16,-9 12-1 16,-9 3-1-16,3 9-15 15,5 6 14-15,2 3-4 16,6 0-7-16,-3 0 6 16,5 0-7-16,0 3 4 15,0 15-2-15,25 0 5 16,6 1 5-16,7-7 1 15,-3-2 1-15,7-6 0 0,-7-4-1 16,-6 0 1-16,-8 0-1 16,0-19 6-16,-6 0-2 15,-6-3-1-15,-2 0-1 16,-7 1 2-16,0 6-2 16,0 3-2-16,-13 5-7 15,-1 5 6-15,-1 2-12 16,-1 0 8-16,5 9 2 15,1 14-1-15,10 2 0 16,0 3 3-16,14 0-4 16,15-4 2-16,7-2 1 15,-1-6 2-15,3-4 0 0,-2-4 0 16,-10-8 1 0,3 0 1-16,-2-6-1 0,-9-14 13 15,3-6-5-15,-10 1-1 16,-7 0 1-16,-4-1-7 15,0 3 3-15,0 5-2 16,-9 6-1-16,-5 2-2 16,10 6 0-16,0 2 0 15,-1 2-6-15,5 0 1 16,0 0-3-16,0 0 0 16,0 0-1-16,13 11 8 15,6 3 1-15,3-1 0 16,0 4 0-16,-2-3 0 15,-2 4 0-15,-5 0 2 16,-4-1-1-16,-9 2 1 0,0-1-2 16,0-2 0-16,-15-2 4 15,-8 0-4-15,1-2-2 16,2-8-3-16,11-4-10 16,4 0-6-16,5 0-9 15,0-2 1-15,0-12-3 16,23-4 5-16,4-4 20 15,4 4-1-15,0-5 3 16,0 4 4-16,3-8 2 16,-1 1 2-16,0-4-2 0,8-2 2 15,-10-3 6 1,-2 3 13-16,-11-7-12 0,-7 1-5 16,-11 4 21-1,0 6 10-15,0 10 13 0,0 6-10 16,-5 7-8-16,-1 5-8 15,1 0-7-15,3 0-9 16,-2 5-7-16,4 17 0 16,0 9 2-16,0 8-1 15,2-1 0-15,15-2 0 16,8-1 2-16,-5-4-1 16,1-4 0-16,-4-4-1 15,-3-11-1-15,-3 1-1 16,-3-10-2-16,6-3-19 15,1 0-45-15,-1 0-57 0,10-16-121 16,-6-10-129-16</inkml:trace>
  <inkml:trace contextRef="#ctx0" brushRef="#br3" timeOffset="131232.2">9195 17552 789 0,'0'0'107'0,"0"0"-71"16,0 0-7-16,0 0 7 16,0 0-17-16,0 0 52 15,0 0-32-15,85 4-8 0,-43-4-27 16,5-8-2 0,-1-6-2-16,17 4-177 0,17-2-200 15</inkml:trace>
  <inkml:trace contextRef="#ctx0" brushRef="#br3" timeOffset="133945.94">10329 18019 156 0,'0'0'497'0,"0"0"-365"15,0 0-43-15,0 0 0 16,0 0-9-16,0 0-12 16,87-124-29-16,-53 80-15 15,-1-5-6-15,-6 3-6 16,-7 2-5-16,-7 12-3 16,-11 6 2-16,-2 17-3 15,0 2 5-15,-2 7-8 16,-19 0-6-16,-4 0 5 15,0 10-8-15,7 8 5 0,7 2-5 16,11 0 5 0,0 0 2-16,2-2-1 0,25 0 3 15,11 1-1-15,7-3 1 16,1-2 1-16,4 4 1 16,-13-5 0-16,-3 3-2 15,-12-5 2-15,-7 1-2 16,-7-3 2-16,-8 0-2 15,0 5 1-15,-12 4 4 16,-17-4-2-16,-2 1-2 16,7-4 3-16,6-11-4 15,11 0 3-15,7 0-2 0,0-4-2 16,0-18-10-16,15-4 8 16,21-6 2-16,5 8 1 15,3 2 0-15,1 1 1 16,-3 8-1-16,-9 8 3 15,-4 5-3-15,-8 0 0 16,-4 0-1-16,-3 5-3 16,-1 12 4-16,-4 3 1 15,4-1 0-15,-6 1 0 16,-1-6 1-16,-4-7-2 16,6-7 0-16,-6 0 0 15,0 0 1-15,-2 0-1 16,7 0 5-16,-1-7 12 15,-4-12-4-15,6-1-3 16,-8-6-1-16,0 1-2 0,0-12-5 16,-21 2-2-16,1 6 0 15,-5 3-2-15,6 12-2 16,7 8 4-16,6 4-2 16,1 2 0-16,5 0-7 15,0 0 7-15,0 7-3 16,0 5 1-16,9 2 3 15,20 1 1-15,4-9-4 16,12-2 4-16,5-4 0 16,-4 0 1-16,-1-12-2 15,-7-12 4-15,-7-6 0 16,-12-1-2-16,2-2 2 0,-7-5 1 16,-12 0-2-16,-2-1 1 15,0-2 0-15,0 2-1 16,-10 15-1-16,4 5-1 15,-3 8 1-15,9 11-1 16,-2 0 0-16,2 0-7 16,0 0 2-16,0 26-2 15,0 15 7-15,0 9 3 16,2 11-3-16,13 4 0 16,8 0 0-16,-3-7 0 15,-5-9 1-15,6-8 1 16,-8-15-1-16,1-13 5 15,-6-3-6-15,6-8-2 16,1-2 1-16,8 0 1 0,-4-15 11 16,10-7-6-16,0-4-3 15,0 1-2-15,-4 4 0 16,-9 9-2-16,-5 5 2 16,-5 3 0-16,1 4-2 15,0 0-4-15,2 0 1 16,6 18 5-16,3-1 0 15,3 2 0-15,0-2 0 16,2-3 2-16,-1-4-2 16,-1-6 0-16,-6-4 2 15,-1 0-1-15,-1 0 6 16,0-9-7-16,-4-9 10 0,4-1-6 16,-4-4-4-16,-4 1 2 15,-3-4 1-15,-2 9-1 16,0 2-1-16,0 7 0 15,0 8-2-15,0 0 0 16,0 0-5-16,2 0-8 16,9 14 8-16,5 9 6 15,6 2 1-15,5-3 0 16,-3-8-1-16,-1-1 1 16,-6-12 0-16,6-1-1 15,-5 0 1-15,1-5 5 16,8-16-3-16,-6-3 6 15,1-3-4-15,-2-8 1 16,0-9 1-16,-3-10 1 0,-3-8-5 16,-12-5-1-16,-2 2 0 15,0 10 1-15,0 18 0 16,0 14 2-16,0 15-5 16,-2 4-5-16,2 4 5 15,-2 0-8-15,0 9-3 16,0 22 4-16,2 19 4 15,0 11 6-15,0 5-2 16,15 2-1-16,5-4 0 16,1-6 1-16,0-6-1 0,2-6 0 15,-3-16-2 1,-3-3 2-16,2-17-1 0,-6-6 1 16,-4-4-3-16,2 0 3 15,0 0 2-15,-2 0 1 16,4-18 1-16,1-1-2 15,1-6 0-15,-2 6-1 16,1 1-1-16,-7 6 0 16,-5 6 0-16,0 6 0 15,-2 0-6-15,2 0 1 16,0 0-3-16,12 18 4 16,-1 10 4-16,3-3 1 15,-3-4-1-15,1-5 2 16,-1-3-2-16,-1-5 0 15,-6-7 0-15,3-1 1 0,-3 0 1 16,6 0 4-16,3-9-1 16,-1-9-2-16,-1-3-1 15,-2 1 3-15,-6-1-3 16,2-2 0-16,-5 9-1 16,-2 5 1-16,0 6-2 15,0 3 0-15,0 0-5 16,0 0 1-16,0 0-8 15,4 17 6-15,7 4 6 16,1 2 1-16,1-4-1 16,1-1 0-16,-4-5 1 15,1-8-2-15,3-2 2 0,-5-3-1 16,7 0 1 0,1 0 4-16,1-12 0 0,4-2 0 15,-6-4-1-15,-10-1 0 16,-6 0 2-16,0-1-4 15,0 1-2-15,-17 3-3 16,-5 6-3-16,-5 6-2 16,-2 4-2-16,6 0-4 15,6 0 13-15,7 0-5 16,6 0 0-16,4 0 4 16,0 0 1-16,0 0-3 15,4 0-4-15,23 0 8 16,4 0 1-16,8 0 1 15,-1-4 4-15,-7 4-2 16,0 0 5-16,0 0 2 0,-4 4-3 16,-2 10 1-16,-6 4-6 15,-7 0-1-15,-8 1-2 16,-4-7 2-16,0 2-1 16,0-7 8-16,0-1-7 15,0-3 0-15,0-3 0 16,0 0-1-16,0 0 4 15,0 0 5-15,0-4-10 16,2-17-2-16,9-7-1 16,7-4 1-16,7 2 2 15,6 8-8-15,3 4 5 16,-3 14 0-16,0 4-3 0,0 0 5 16,5 8 1-16,-7 9-5 15,-9 10 4-15,-9 1-2 16,-11-2 2-16,0 4 0 15,-11-6 1-15,-20-6 0 16,-8-4-25-16,-3-7-47 16,0-7-116-16,-3 0-50 15,-4-12-464-15</inkml:trace>
  <inkml:trace contextRef="#ctx0" brushRef="#br3" timeOffset="134201.37">12661 17471 761 0,'0'0'176'0,"0"0"-122"16,0 0-16-16,0 0 17 16,0 0 13-16,0 0-28 15,-42 63-17-15,42-51-9 16,0-6-8-16,0-2-6 15,0-4-1-15,9 0 0 16,-3 0 1-16,8 0-20 16,-7-4-30-16,-7-10-49 15,0-2-16-15,-14 4-112 0,-26 1-30 16</inkml:trace>
  <inkml:trace contextRef="#ctx0" brushRef="#br3" timeOffset="134405.68">12104 17494 463 0,'0'0'179'0,"0"0"-35"16,0 0-22-16,0 0-24 16,0 0-16-16,0 0-37 15,-45 0-15-15,63 0-24 16,24-4 12-16,16-6-11 16,13-3-2-16,-1 3-5 15,-1 10-14-15,-7 0-116 0,-4 0-39 16,5 0-107-16</inkml:trace>
  <inkml:trace contextRef="#ctx0" brushRef="#br3" timeOffset="136614.61">14458 17720 541 0,'0'0'156'15,"0"0"-61"-15,0 0-12 16,0 0-8-16,0 0-7 15,0 0-13-15,0-8-23 16,0 8-2-16,0 4-28 16,0 18-1-16,4 10 33 15,3 5-8-15,4-5-20 16,-4-2 2-16,-1-9 5 16,-1-9-11-16,0-5-1 15,-3-7-1-15,0 0 1 16,-2 0 14-16,4 0 7 15,7-7 1-15,5-18-8 0,11-10-9 16,0-7-4-16,2 3-2 16,-2 2 1-16,-8 11 0 15,2 10-1-15,-13 6 0 16,1 10-4-16,-4 0-2 16,4 5-3-16,4 16 9 15,7 5 3-15,-5-3-3 16,6-4 1-16,-5-4 0 15,-3-10-1-15,-7-3 0 16,4-2 0-16,-6 0 3 16,5-7 4-16,-3-13-2 15,-6-11-5-15,0 5 3 0,0-6-8 16,0 2 3 0,-13-2-4-16,-5 9-1 0,1 6 0 15,1 8 5-15,3 4-6 16,5 5 7-16,8 0-5 15,0 0 2-15,0 0-4 16,0 0 0-16,12 0-5 16,15 0 13-16,4 0-7 15,7 0 7-15,-3 0 2 16,6 0 0-16,5-10-2 16,12-2 1-16,11 0 2 15,-2 0 5-15,-7 4-8 16,-19 4 2-16,-20 0-2 15,-7 4 0-15,-9 0 0 16,-5 0-4-16,0 18 4 0,0 10 7 16,0 12 1-16,0-1 1 15,0 7-6-15,0-7 0 16,4-5-3-16,12-6 7 16,-1-10-4-16,3-9-3 15,5-5 2-15,-4-4 0 16,10 0 6-16,5-14-2 15,-5-8 1-15,-2-9-7 16,-9-1 7-16,-12-12 3 16,-1-6-9-16,-5-10 3 15,0-8-1-15,0-2-3 16,-11 5 9-16,-3 9-9 0,3 15 0 16,7 18 3-16,-3 11-2 15,4 6 1-15,3 6 1 16,-2 0-3-16,2 0-4 15,0 18-12-15,0 22 10 16,0 13 6-16,14 2 0 16,-1 1 1-16,3-5-1 15,-3-5 0-15,-1-12-1 16,-4-6 0-16,3-16-2 16,-1-4-7-16,-2-8-1 15,5 0-11-15,10-8 8 16,-3-18-13-16,2-6-2 0,-6-4 7 15,-5-9 1-15,-5-1 20 16,-6-2 1 0,0 1 0-16,0 14 0 0,0 8 7 15,0 14 6-15,0 8 11 16,0 3-3-16,-2 0-13 16,0 0-3-16,-5 0-5 15,5 23 6-15,0 12-4 16,2 4 2-16,0 7-2 15,0 3 1-15,11-4 5 16,-7-4 2-16,6-11-4 16,-6-4-2-16,5-14-1 15,-7-10-2-15,2-2 0 16,-1 0 4-16,8 0 0 16,4-19 4-16,12-8-8 0,-2-7 2 15,-3 5-1-15,-1 10-1 16,-6 9-1-16,-2 10-2 15,7 0-5-15,9 17 2 16,2 11 3-16,5 2 2 16,-14-7-2-16,-1-2-3 15,-6-2 3-15,-3-12-23 16,-8-2-12-16,-2-5-25 16,-2 0-59-16,0-12-29 15,-12-10-103-15,-17-2-60 16</inkml:trace>
  <inkml:trace contextRef="#ctx0" brushRef="#br3" timeOffset="136832.93">15454 17372 274 0,'0'0'375'0,"0"0"-251"16,0 0-25-16,0 0-32 15,0 0-26-15,0 0-17 16,-6-3 23-16,39 3 35 15,7 0-42-15,7 0-10 16,9-9-20-16,-5 0 2 16,-13-1-12-16,-4 2 0 15,-24 4-20-15,-10-2-76 16,0-1-72-16,-20 0-118 0</inkml:trace>
  <inkml:trace contextRef="#ctx0" brushRef="#br3" timeOffset="137096.31">15169 17261 731 0,'0'0'123'0,"0"0"-75"16,0 0-3-16,0 0 6 16,0 0-1-16,0 0-2 15,-7 29-2-15,19-26-5 16,-2-3-11-16,2 0-4 15,1 0 4-15,0 0-2 0,-3-2-5 16,-6-2-8 0,-2 2-10-16,-2 0-2 0,2 2-3 15,0 0-33-15,5 0-36 16,-3 0-56-16,6 0-198 16,1 0-402-16</inkml:trace>
  <inkml:trace contextRef="#ctx0" brushRef="#br3" timeOffset="137650.13">17217 17328 587 0,'0'0'116'15,"0"0"-21"-15,0 0-20 16,0 0 5-16,0 0 5 15,0 0-12-15,-2-23-29 16,2 25-26-16,0 24-8 16,2 15 22-16,12 12 0 15,-3 6-15-15,0-1-7 16,-6-6 1-16,4-3-6 0,-5-12-2 16,-2-11-3-16,5-6 0 15,-1-8-6-15,8-12-12 16,9 0-59-16,8-12-54 15,2-18-112-15,7-6-295 16</inkml:trace>
  <inkml:trace contextRef="#ctx0" brushRef="#br3" timeOffset="138046.75">17784 17207 423 0,'0'0'405'15,"0"0"-322"-15,0 0 2 0,0 0 22 16,0 0-28-16,0 0-28 16,-47-30-20-16,13 51-20 15,-1 16-3-15,-5 7 1 16,9 6 6-16,4 2-11 16,13 3 2-16,10-5-6 15,4-7 0-15,0-4 0 16,20-8-1-16,11-4 0 15,5-11 1-15,4-4 0 16,3-12 0-16,1 0 4 16,-1 0 7-16,-10-16 3 15,-6-3-1-15,-14-4-4 16,-11 5-3-16,-2 1 4 16,-9 2-3-16,-24 3-7 0,-12 7-3 15,-8 5-5-15,-1 5 1 16,9 17-16-16,12 2-10 15,18 0-19-15,15-2-43 16,4-6-105-16,40-8-139 16</inkml:trace>
  <inkml:trace contextRef="#ctx0" brushRef="#br3" timeOffset="138623.71">18139 17341 704 0,'0'0'164'0,"0"0"-101"15,0 0 10-15,0 0 10 16,0 0-31-16,0 0-27 15,-8 26 2-15,8 8 20 16,0 1-18-16,0 0-11 16,0-3-14-16,8-8 8 0,-4-7-12 15,-2-9 3 1,5-8 0-16,-7 0 4 0,2 0 4 16,2 0 4-16,10 0-2 15,-1-18 7-15,12-6-16 16,-1-5-3-16,0 2-1 15,-10 9 2-15,-1 9-1 16,-13 7-1-16,2 2-11 16,6 0 10-16,0 7-13 15,7 15 10-15,8 0 8 16,-3 0-6-16,5-5 2 16,2-3-2-16,-1-9 2 15,1-5-2-15,-3 0 2 16,1 0 3-16,0-19 3 15,-6-4-1-15,-5-7-2 0,-5-5 3 16,-9-2-2 0,0-5 0-16,-11-4-1 0,-16 9-6 15,-2 5 2-15,0 8-1 16,4 10-13-16,8 5-27 16,3 9-14-16,8 0-31 15,6 0-142-15,0 3-104 16,6 6-241-16</inkml:trace>
  <inkml:trace contextRef="#ctx0" brushRef="#br3" timeOffset="139467.14">18798 17343 238 0,'0'0'462'15,"0"0"-352"-15,0 0-55 16,0 0 13-16,0 0-15 15,0 0-5-15,-54 58-12 16,54-58-5-16,0 5-9 16,12-5 10-16,15 0 0 15,4 0 0-15,0 0-11 16,0-11-14-16,-4 2 10 16,-2-8-12-16,-8-1 5 15,-3-5-5-15,-10-8 1 16,-4 4-6-16,0-8 1 15,-2 12-1-15,-18 4 0 16,-7 7-1-16,-2 8 0 0,-2 4-3 16,2 0 4-16,4 9 0 15,12 12-4-15,-1 3 2 16,14 6 2-16,0 2-1 16,0 6-2-16,27-4 3 15,2 0 3-15,0-10-2 16,9-6-2-16,-2-5 2 15,6-10-1-15,10-3 2 16,0 0 4-16,10-5-1 16,-14-11-1-16,-5-7-4 0,-10 1 5 15,-11-2-1 1,-15-6 2-16,-7 0 0 0,0 2-6 16,-3 7 1-16,-12 7-1 15,-1 14 0-15,-1 0-12 16,-4 0 9-16,2 5 1 15,3 16 0-15,3 6 2 16,8 5-3-16,5 2 3 16,0-2-2-16,16 0-1 15,6-5 2-15,7-5 2 16,5-6-4-16,-1-9 3 16,5-7-2-16,5 0 2 15,-8-1 4-15,3-21-2 16,-9 0 2-16,-9-9-1 0,-5-2 2 15,-6-8 0-15,-9-6-1 16,0-2-1-16,0-6-3 16,-9 8 1-16,1 11 0 15,-2 14 0-15,6 13 2 16,4 9-3-16,0 0 0 16,0 0-4-16,0 7-4 15,0 21-1-15,0 12 9 16,0 13 1-16,14 2-1 15,1-3 2-15,-1 1-2 16,-6-14 0-16,3-5 0 16,-6-13 1-16,0-11-5 15,-1-5-2-15,-4-5-55 0,9 0-48 16,-3-10-127 0,8-9-170-16</inkml:trace>
  <inkml:trace contextRef="#ctx0" brushRef="#br3" timeOffset="140079.07">19765 17117 672 0,'0'0'210'0,"0"0"-129"16,0 0-24-16,0 0-1 16,0 0 0-16,0 0 3 15,-62 69-26-15,33-43-16 0,-4 1 0 16,-1-1-4-16,5-8-1 15,11-4-4-15,5-4-7 16,9-6 4-16,4-4-6 16,0 0 1-16,0 0-1 15,2 0-5-15,18 0 6 16,14 0 8-16,-1 0 2 16,-2 0-3-16,5 0-3 15,-5 3 1-15,-4 2-1 16,0 9-4-16,-8-6 3 15,8 0-2-15,2-2 0 16,0-6 0-16,4 0 3 16,1 0-3-16,-5 0 3 15,-7-6 1-15,-1-12-3 16,-6 1 1-16,-11-7 3 0,-2-8-2 16,-2 1-3-16,0-1 0 15,-4 6-1-15,-9 9 0 16,-1 12-1-16,-1 5-7 15,1 0 3-15,1 0-2 16,9 4 5-16,-1 10 2 16,5 2-9-16,0 1 8 15,0 9 1-15,9 1 1 16,9-3-1-16,4 3 1 16,-2-1 1-16,1-3-1 15,-4 0 9-15,-3-2-10 16,-10 2 4-16,3-9-2 0,-7 6-2 15,0-8 0-15,-9-5 8 16,-18 3-8-16,-4-5-17 16,-7-5-27-16,2 0-29 15,-2-3-140-15,9-16-364 16</inkml:trace>
  <inkml:trace contextRef="#ctx0" brushRef="#br3" timeOffset="141282.09">20882 17212 463 0,'0'0'207'0,"0"0"-109"15,0 0-12-15,0 0 6 16,0 0 20-16,0 0-22 15,-62-17-40-15,44 25-23 16,-9 16-19-16,5 7 2 16,2 2-6-16,9-1 0 15,9-4-2-15,2-5 0 16,0-7-2-16,15-5 0 0,14-8-2 16,9-3 1-16,5 0 2 15,-1-18 5-15,-5-8 2 16,-1-5 4-16,-16-5-2 15,-8 1 0-15,-12-6-6 16,0 1-3-16,-16 0 2 16,-15 9 0-16,-7 9-3 15,7 12-4-15,0 9-3 16,6 1-1-16,9 0 0 16,7 0 4-16,9 11-5 15,0 10-2-15,9 1 5 16,22 0 3-16,16-2-2 0,9-8 1 15,11-2 0-15,2-10 4 16,1 0 2-16,-11-5-1 16,-8-15-1-16,-8-1 0 15,-7-5 6-15,-19 8-2 16,-5-4-1-16,-12 0 4 16,0-2-7-16,-14-3 9 15,-15 1-5-15,0 8 0 16,0 4-2-16,3 7 2 15,10 7 6-15,3-2 2 16,3 2 1-16,4 0-6 16,-3 2 0-16,5 19-7 15,2 11 0-15,2 10 2 0,0 9 0 16,0 2 0-16,2 12 2 16,11 0 2-16,-2-2 3 15,-4 8-5-15,4-9 0 16,-7-2-2-16,3-6-2 15,-2-3-1-15,-5 4 1 16,4-3 1-16,3-6-1 16,-5-3-1-16,11-12 1 15,1-6-5-15,1-13-1 16,12-5-2-16,2-5-8 16,0-2 13-16,0 0-4 15,-7-14 7-15,-1-3 5 0,-13-10 0 16,-1-4-2-1,-7-5 4-15,0-8-2 0,-15 0-1 16,-17 3-2-16,-8 1-2 16,-9 12 0-16,2 2 0 15,3 8-1-15,3 2 0 16,12 2 1-16,12-2 2 16,15 0-2-16,2-6-10 15,0-5-6-15,15 1-7 16,18 2-8-16,21 2-15 15,13 4-69-15,7 0-77 16,-1 6-135-16</inkml:trace>
  <inkml:trace contextRef="#ctx0" brushRef="#br3" timeOffset="142678.65">22055 17074 526 0,'0'0'168'16,"0"0"-52"-1,0 0-42-15,0 0 1 0,0 0-7 16,0 0 18-16,-7-58-29 15,7 58-19-15,0 0-20 16,0 0-14-16,0 0-4 16,0 13-3-16,14 19 3 15,1 18 6-15,1 14 5 16,-1 5-9-16,-3 6 0 16,-8-3-2-16,3-6 3 15,-3-8-3-15,0-7 1 16,6-13-2-16,1-11 1 0,5-4 0 15,1-5 6-15,-1-4-6 16,8-6 0-16,5-8-4 16,-2 0 4-16,4 0 5 15,-2-3 1-15,-9-20 0 16,3 3-3-16,-10-9 1 16,-9 0-1-16,-4-5 1 15,0-7-3-15,-29 2 0 16,-15-5-1-16,-16 3-2 15,-12 5 0-15,3 9-6 16,0 6 0-16,13 7 8 16,16 8 0-16,16 2-1 15,13 0 1-15,9 4 3 16,2 0-3-16,0-4-3 16,0 2-4-16,21-4 2 0,20-5 5 15,16-1 0-15,13-9 0 16,12 3 7-16,3-1-7 15,-7 2-1-15,-9 7 1 16,-15 2 2-16,-23 6 0 16,-14 2-2-16,-5 0-4 15,-8 10 4-15,3 22 1 16,-3 10 1-16,-4 4-2 16,2-6 1-16,-2-4 0 15,8-4 1-15,-4-8-4 16,0-10-1-16,5-3-16 15,3-11-46-15,-2 0-73 0,3-4-31 16,-1-19-77-16,-8-9-116 16</inkml:trace>
  <inkml:trace contextRef="#ctx0" brushRef="#br3" timeOffset="142915">22469 16992 511 0,'0'0'162'0,"0"0"-55"15,0 0-19-15,0 0-25 16,0 0-34-16,0 0-18 16,-22 0 26-16,22 7-1 15,5-4 8-15,10-3 0 16,1 0-8-16,6 0-2 0,-6 0-6 16,-1-12-11-16,-1 0-11 15,-10 4-1-15,3 6-4 16,-5 2-1-16,-2 0-20 15,2 0-42-15,8 0-111 16,-4 17-100-16,7 4 3 16</inkml:trace>
  <inkml:trace contextRef="#ctx0" brushRef="#br3" timeOffset="143861.57">22779 17115 585 0,'0'0'246'0,"0"0"-140"15,0 0-30-15,0 0 13 16,0 0-33-16,0 0-40 16,0 32-9-16,0-2 28 15,0 5-7-15,0-3-6 16,0-11-17-16,0-7 11 16,0-6-14-16,0-5 5 15,0-3-3-15,7 0 21 16,11-3 4-16,0-17-6 15,13-8-15-15,0 1-4 16,0-4-4-16,3 1 1 16,-12 7-1-16,0 8 0 15,-6 7 0-15,-12 4-5 16,3 4-3-16,0 0-3 0,6 18-5 16,10 10 15-16,-2-2 0 15,6-4-5-15,2 0 3 16,2-6-3-16,6-5 2 15,-9-11 1-15,6 0 3 16,-5 0 3-16,-3-9-3 16,-3-5 3-16,-13-4 3 15,0-4-1-15,-10 6 1 16,0-9-2-16,0 8-3 16,-14 0-1-16,-3 7 0 15,-8 8-4-15,-4 2-3 0,2 0 1 16,-2 17 3-1,10 7 2-15,5 0 1 0,3 3-5 16,11-1 5-16,0-5-1 16,0-5-4-16,11-7 4 15,3 0 1-15,3-6 0 16,6-3 2-16,-1 0 8 16,4-5 0-16,1-11-2 15,-7-4-1-15,1 3-4 16,-6-4-2-16,-11 1 2 15,6 3 0-15,-8 10-2 16,-2 0 1-16,0 7-2 16,0 0-4-16,0 0-3 15,0 0-6-15,2 0-11 16,2 11 23-16,9 4 1 0,3 0 0 16,7-1 0-16,1-2 0 15,-2-4 0-15,5-8 0 16,2 0 5-16,-2-10-1 15,0-18 3-15,-8 2-3 16,-3-2-2-16,-7-6 2 16,-5-5-3-16,2-5 2 15,-6-6-2-15,0-6-1 16,0 5-1-16,0 16 1 16,0 12 0-16,0 16-2 15,-10 7 2-15,6 0-18 16,-5 32 14-16,7 8-2 0,2 8 6 15,0 6 6-15,0 4-6 16,13-1 0-16,5-3-2 16,4-8 5-16,-6-7 0 15,-1-12-2-15,-1-8-1 16,1-14-11-16,1-5-50 16,13-2-153-16,11-24-377 15</inkml:trace>
  <inkml:trace contextRef="#ctx0" brushRef="#br3" timeOffset="145863.2">24388 16900 67 0,'0'0'615'15,"0"0"-506"-15,0 0-16 16,0 0-4-16,0 0 14 0,0 0-27 16,0 0-34-16,-6-36-22 15,-3 44-8-15,-5 20-12 16,6 18 4-16,-3 5 0 15,11 2-3-15,0-7-1 16,4-5 1-16,19-7 1 16,-2-12-2-16,8-10 3 15,8-8-3-15,5-4 6 16,2-2 14-16,10-24 0 16,-9-6-7-16,-1-11-3 15,-13-2-4-15,-8-8-4 16,-17 1 2-16,-6 6-3 0,0 12-1 15,-4 14 0-15,-12 12 0 16,-4 8-5-16,0 0-6 16,5 0 2-16,-1 16 3 15,7 3 1-15,7-2 1 16,2 1-4-16,0-2 4 16,13-2 0-16,5-4 3 15,7 2 0-15,4-4 2 16,-1 2 2-16,-3-1-2 15,-5-4-1-15,-2 9 1 16,-5-1-1-16,-2 1 0 16,3 8 0-16,-8-3 0 15,5 3 1-15,1 0-1 0,1 1 0 16,3-5 0 0,3-1-1-16,8-8 1 0,9-1-1 15,2-8 1-15,11 0 0 16,-2 0 0-16,7-17 1 15,-10-4 1-15,-2-4-2 16,-13-2 5-16,-9-4-3 16,-9-1 3-16,-9-2-3 15,-2-2 3-15,0 12-2 16,-19 2-1-16,-6 10-2 16,-6 8-2-16,2 4-4 15,-2 0 3-15,2 18 1 16,2 4 0-16,10 5 0 15,3-4 1-15,5 0 0 0,7-6 0 16,2-4 1-16,0-4 0 16,0-5-2-16,2-4 2 15,13 0 3-15,8 0 8 16,-1-4 7-16,3-16-7 16,2 3-7-16,-6-5 0 15,0 1-2-15,-3 4 1 16,-7 2 0-16,-7 10 1 15,-4 2 4-15,0 3-8 16,0 0-4-16,0 0 0 16,4 12-11-16,8 13 15 15,3 3 4-15,8 0-4 16,-1-6 0-16,4-5 0 0,3-5-1 16,5-10 1-16,-3-2 4 15,3 0 1-15,4-14-2 16,-9-11 2-16,0 2 0 15,-10-9-3-15,-3 4 1 16,-7-2 0-16,-9 2-1 16,0 7-2-16,0 4-1 15,-2 11 1-15,-11 6-6 16,-3 0-2-16,5 0-4 16,-1 11 9-16,8 6-5 15,4 1-1-15,0 5 4 16,12-2 1-16,9-3 3 0,14 1 0 15,-4 1 1-15,0-5 1 16,-5-1 7-16,-8-1-8 16,-9-8 0-16,-9 3-4 15,0 2 4-15,-11 0-1 16,-16 4 1-16,-4-3 2 16,0 1-1-16,4-6-2 15,14-6 0-15,5 0-2 16,8 0 1-16,0 0-1 15,0 0-8-15,19-13-4 16,12-10 11-16,4 1 3 16,15-7 0-16,-6-1 2 15,5-3-1-15,-5-4 0 0,-5-1 4 16,-10-2-2-16,-5 5 0 16,-17 0 1-16,-7 5 2 15,0 6 4-15,0 2-1 16,-7 10 0-16,-2 2-3 15,5 10-5-15,-3 0 0 16,1 0-5-16,1 5-2 16,-6 22 7-16,-2 9 0 15,8 8 1-15,5 4 2 16,0 3-1-16,0-8 4 16,0-4-1-16,0-10-1 15,3-12 2-15,-1-5-6 16,2-10 0-16,5-2 0 15,5 0 7-15,7-2 2 0,8-15 4 16,-2-2-11-16,2-1 4 16,-2 1-6-16,-4 1 0 15,-8 12-1-15,-1 3 0 16,-10 3-1-16,5 0-7 16,-7 5 2-16,2 17 7 15,8 6 2-15,-1 0-2 16,5 1 3-16,3-5-3 15,6-8-1-15,-7-6 1 16,-1-8 1-16,2-2 0 16,-2 0 5-16,12 0-2 15,-7-16-1-15,3-3-3 16,-8-2-5-16,-5 3-38 0,-5-5-18 16,-7 11-66-16,0 1-143 15,0 1-262-15</inkml:trace>
  <inkml:trace contextRef="#ctx0" brushRef="#br3" timeOffset="146981.27">26299 17048 520 0,'0'0'83'0,"0"0"-24"16,0 0 28-16,0 0-2 16,0 0-21-16,116-10-17 15,-87-4 0-15,0-4 8 0,-2-8-9 16,-7 2-19-1,-7 0-9-15,-4 2-6 0,-9 7 2 16,0 1 7-16,0 2-4 16,-13 7-17-16,-5 1 0 15,-2 4-6-15,0 0 3 16,-3 12 2-16,4 8 1 16,3 6-2-16,5 2 2 15,9 6-1-15,2-2 0 16,0-1 1-16,13-1 0 15,14-9 0-15,6-2 0 16,12-13 0-16,10-6 5 16,7 0 2-16,8-6 5 15,1-18-3-15,-4-4-1 16,-16 0 0-16,-15 1-1 0,-16 1 1 16,-13 8 9-1,-7 0 5-15,-2 4-12 0,-25 6-8 16,-7 4-2-16,-1 4-2 15,-1 0 0-15,3 23 0 16,4 2 1-16,11 8 0 16,2-1 0-16,7-6 0 15,9-4 0-15,0 0 0 16,0-10 0-16,16-6-1 16,11-6 2-16,4 0 4 15,9-4 7-15,2-22 2 16,-1-6-1-16,-1-5-4 0,-9-3 2 15,-2-1-2-15,-14-12-5 16,-1-10 1-16,-12-2-2 16,-2-11 1-16,0 6-3 15,-9 5 1-15,-5 17-1 16,4 16 0-16,1 18-1 16,6 6 1-16,1 8-2 15,2 0-2-15,-5 14-6 16,5 22-3-16,0 21 13 15,0 10 0-15,14 8 0 16,11 1 0-16,-1-6 0 16,5-6-3-16,-2-6 3 15,-5-18 0-15,1-6 5 16,-8-13-5-16,5-17-26 16,5-4-45-16,4-6-154 0,11-29-560 15</inkml:trace>
  <inkml:trace contextRef="#ctx0" brushRef="#br3" timeOffset="147617.37">27900 16462 579 0,'0'0'162'0,"0"0"-30"15,0 0-33-15,0 0 0 16,0 0-36-16,0 0-32 0,0 23-29 15,0 37 18-15,2 17 14 16,0 0-20-16,0-4-2 16,-2-8-2-16,0-7-10 15,0-12 2-15,0-9-4 16,0-7 2-16,0-12-36 16,0-11-73-16,0-7-74 15,0 0-72-15,0-13-155 16</inkml:trace>
  <inkml:trace contextRef="#ctx0" brushRef="#br3" timeOffset="147927.87">27764 16779 604 0,'0'0'97'16,"0"0"-10"-16,0 0-28 16,0 0-1-16,0 0-33 15,0 0-2-15,58-7 9 16,-16 5 12-16,10-6-1 15,6 4-4-15,-3-5-10 16,-4 2-11-16,-7 3-3 16,-9 2-3-16,-20 2-2 15,-7 0 1-15,0 0-6 16,-4 17-2-16,3 12 4 16,-5 5-3-16,-2-1 2 15,0-4-5-15,0-3 0 0,0-8-1 16,0-4 0-1,0-6-1-15,0-6-35 0,0-2-77 16,0 0-7-16,14-16-86 16,-6-14-168-16</inkml:trace>
  <inkml:trace contextRef="#ctx0" brushRef="#br3" timeOffset="148209.34">28149 16520 631 0,'0'0'118'0,"0"0"-54"16,0 0-17-16,0 0-5 16,0 0 5-16,0 0-2 15,-42 134 7-15,42-108-1 16,13-8-17-16,5-7-10 0,3-6 3 16,2-5-1-16,12 0 7 15,-4-15 7-15,0-7-27 16,-5-6-3-16,-10-2-4 15,-7 2 1-15,-9 3-4 16,0 6-3-16,0 5-33 16,-13 14-12-16,-8 0-36 15,2 7-82-15,3 19-6 16,7 1-81-16,7 2-124 16</inkml:trace>
  <inkml:trace contextRef="#ctx0" brushRef="#br3" timeOffset="148962.65">28336 16730 97 0,'0'0'403'16,"0"0"-301"-16,0 0 42 0,0 0-34 16,0 0-23-16,0 0-9 15,29 0-1-15,-29 0-28 16,0 10-16-16,0 3-30 16,0 6 28-16,0-1-5 15,0-2-12-15,0-2 1 16,2 3-2-16,6-6-6 15,-4-3-3-15,0-4-2 16,1-4 3-16,-3 0 2 16,12 0 2-16,1-4 7 15,12-12-4-15,2-4-4 0,0-2-8 16,0 0 2-16,-2 2 0 16,-8 8-1-16,-9 6-1 15,-4 6-3-15,1 0-1 16,-3 0-6-16,8 11 2 15,-4 12 8-15,3 1 1 16,3-4-1-16,-3-4 1 16,1-6-1-16,-10-6 2 15,0-2-1-15,-2-2 2 16,4 0 9-16,5 0 2 16,5-11 7-16,3-6-10 15,8-3-10-15,-7-1 0 0,4-6 1 16,-4 5-1-1,-3 6-1-15,-3 6-1 16,-8 8-1-16,-4 2-2 16,2 0-8-16,5 7-2 0,2 14 4 15,6 5 10-15,4-3 2 16,-4 0-2-16,3-7 0 16,-1-11 0-16,6 4 0 15,-1-7 0-15,5-2 2 16,-3 0 3-16,3-4-2 15,-7-12 1-15,-4-4-2 16,-5-4 0-16,-2 2 1 16,-7 0-2-16,-2 0-1 0,0 8-3 15,0 4-8 1,0 7 1-16,0 3 2 0,0 0 4 16,-13 3-10-16,4 16 14 15,2 8-1-15,5 5-2 16,2 0 3-16,0-2-1 15,2-4 0-15,18-8 2 16,5 1-1-16,4-10 0 16,6-6 5-16,3-3-5 15,2 0-2-15,1-17-61 16,-8-9-85-16,-2-6-330 16</inkml:trace>
  <inkml:trace contextRef="#ctx0" brushRef="#br3" timeOffset="150312.87">29766 16477 416 0,'0'0'296'0,"0"0"-188"15,0 0-30-15,0 0 26 16,0 0 7-16,0 0-50 16,13-41-22-16,-13 41-7 15,0 0-15-15,0 13-15 16,0 32 3-16,0 22 10 16,0 17 4-16,0 7-3 15,0 3-6-15,0 5-5 16,-2-4-1-16,2 0-3 15,0-11-1-15,0-14 0 16,0-18-2-16,0-17 0 16,13-18 0-16,5-4-5 15,7-12 4-15,6-1 1 16,2 0-2-16,3-5 1 0,-5-18-2 16,-4-7 5-1,-12-6 2-15,-8-3 1 0,-7-7-2 16,0-3-1-16,-16-1 0 15,-17 2-6-15,-7 3 4 16,-5 10-4-16,-1 4 2 16,3 7 0-16,7 6 4 15,14 1 4-15,4 5-4 16,14-7 0-16,4-3-2 16,9 0 1-16,26-2-3 15,17 2 2-15,8 4-3 16,0 4 5-16,-4 3 0 0,-5 6 0 15,-6 5-1-15,-10 0-2 16,-12 0 2-16,-8 12 0 16,-3 8-6-16,-12 4 6 15,0 5 2-15,0-3-1 16,0-3 2-16,0 3-1 16,0-12-1-16,0-2 0 15,0-6-1-15,0-6 0 16,0 0 1-16,6 0 2 15,5 0 5-15,1-8 11 16,1-12-5-16,-5-6-5 16,0-4-2-16,-8-4-3 15,0-1-3-15,0 12-2 16,-8 2 1-16,-5 16-3 0,-1 5-1 16,4 0-2-16,-3 0 0 15,3 15 2-15,10 3-5 16,0-2 1-16,4 3 3 15,19-7 5-15,4-6 0 16,4-2 2-16,7-4 1 16,0 0 2-16,6-18 1 15,-2-8-1-15,-5-5-1 16,-8-1-1-16,-14-4 3 16,-9 0 0-16,-6 10-3 15,0 4 2-15,0 12-1 0,-17 10-3 16,-3 0-7-1,5 4 6-15,-6 14-1 0,7 4-2 16,10 1 2-16,4-3-1 16,0-3-2-16,0-4 5 15,4-1-2-15,15-3 2 16,-1 0 2-16,1 1 0 16,2 4 3-16,-5 2-2 15,-3 4 2-15,-5 4-1 16,-1-1 1-16,-4 6 0 15,-3-3-4-15,0-4-1 16,0 0-3-16,0-3-29 16,0-4-56-16,0-5-163 15,0-3-307-15</inkml:trace>
  <inkml:trace contextRef="#ctx0" brushRef="#br3" timeOffset="150714.54">30842 16624 765 0,'0'0'101'0,"0"0"-45"16,0 0-10-16,0 0 11 16,0 0-25-16,0 0 58 15,2 148-35-15,-2-74-14 16,0 2-16-16,-2 4-2 15,-2-3 7-15,2-9-12 16,-3-17-10-16,1-10-6 16,1-10-2-16,1-11-5 15,2-13-21-15,0-2-21 0,0-5-36 16,0 0-138-16,0 0-138 16</inkml:trace>
  <inkml:trace contextRef="#ctx0" brushRef="#br3" timeOffset="152444.44">30773 16794 514 0,'0'0'123'0,"0"0"-15"16,0 0 15-16,0 0-35 16,0 0-9-16,0 0 0 15,69-103-21-15,-44 94-24 0,2 2-2 16,4 4-5-1,-2 3-12-15,-2 0-1 0,-1 0-2 16,-2 18-7-16,-1 10-3 16,-5 2 0-16,-7 6-4 15,-7-2 5-15,-4-3-1 16,0 3-2-16,-2-7-3 16,-16-1 3-16,1-6 2 15,3-10 1-15,3-2-2 16,7-6 7-16,4-2-6 15,-5 0 6-15,5-10 3 16,0-12-11-16,0-7 0 16,7-8-1-16,22 1 1 15,4 5-2-15,3 11-2 16,7 8 4-16,-10 7-2 0,5 5 1 16,-9 0 0-16,-5 0-2 15,-2 8-1-15,-6 12 1 16,-7 1-1-16,-5-2 0 15,-4 3 1-15,0-5 6 16,0-6-1-16,0-3 2 16,0-4-3-16,0-4 1 15,0 0 5-15,0 0-2 16,0 0 5-16,0-4-9 16,7-13-1-16,11-8-4 15,6-3 2-15,10 4-3 16,-5 8 3-16,-5 5 2 0,-1 11-5 15,-6 0-1-15,-3 3-1 16,-3 15 2-16,0 2 4 16,-4 0 1-16,0-4 0 15,-3-3 0-15,0-1 0 16,-2-10 0-16,-2 1 0 16,5-3 2-16,-5 0 2 15,4-3 13-15,-1-16-13 16,-1-5-3-16,-2-2 2 15,0-4-3-15,-2 4-7 16,-18 1 0-16,-1 8-5 16,2 8 6-16,1 9-2 15,5 0-2-15,3 0 5 16,4 11-3-16,6 4-5 0,0 4 4 16,4-1 9-16,21-6-3 15,4 0 3-15,2-8-1 16,7-4 2-16,-3 0-1 15,4-2 3-15,-2-15 1 16,-3-2-3-16,-8-1-1 16,-3 1 10-16,-12 2-1 15,0 7 5-15,-11-2 3 16,0 10 1-16,0-1-3 16,0 3-13-16,0 0-2 15,0 5-10-15,0 22-2 0,0 17 12 16,0 14 6-1,0 9-6-15,0 9 0 0,-5 3 1 16,3-6 1-16,0-4 0 16,2-11 0-16,0-12 1 15,0-9-5-15,0-20 7 16,-4-2-6-16,2-14 1 16,-10-1-7-16,-3 0 0 15,-1-18-5-15,-8-11 4 16,1-6 8-16,7-5-8 15,8-10 0-15,3 1 3 16,5 0 0-16,0-1-2 16,23 6 4-16,10 0 0 0,7 7-2 15,5 2 3 1,4 3 1-16,4 6 0 0,-1 6 1 16,-4 5 0-16,-5-1 1 15,-7 0-1-15,-9-2 0 16,-14-4 0-16,-7-5 4 15,-6 1 0-15,0 2 0 16,0 10-4-16,-13 2-2 16,-7 9-4-16,-2 3 4 15,0 0-1-15,-1 14 1 16,5 11 0-16,9 8 1 16,3 1 1-16,6 6 0 15,0-5 1-15,4-3 0 16,12-9 0-16,1-8 0 0,4-6 0 15,-1-9 4-15,6 0 4 16,3 0-3-16,0-10 0 16,-2-10 1-16,0-8 1 15,-5-2-3-15,-2-9 0 16,-6 6-3-16,-10 5 0 16,-2 9-1-16,-2 13 0 15,0 6-1-15,0 0-7 16,0 0-3-16,0 11-2 15,0 3 12-15,0 2-1 16,0 0-1-16,9 1 2 16,5 4-1-16,3-5 1 15,-1-7 0-15,2-9 0 0,6 0 6 16,7-5 0 0,6-19-1-16,-6-5-2 0,-5-3-1 15,-4-3 4-15,-6-10-4 16,-5-10 4-16,-2-14-6 15,-2-7 1-15,-3-3 0 16,1 12-1-16,-3 18 1 16,-2 21 0-16,0 18-1 15,0 10-5-15,0 4-7 16,0 28-6-16,-4 17 18 16,-3 11 0-16,7 2-2 15,0 5 2-15,0 0 0 16,0-4 2-16,0-7-2 15,13-8 0-15,10-14 0 0,4-7-6 16,2-20-20 0,0-7-20-16,-10-12-96 0,-5-19-122 15,-12-1-211-15</inkml:trace>
  <inkml:trace contextRef="#ctx0" brushRef="#br3" timeOffset="152655.75">32347 16467 723 0,'0'0'98'16,"0"0"-93"-16,0 0 72 15,0 0 40-15,134 14-25 16,-72-14-50-16,-2 0-12 0,-6 0 5 16,-10 0 1-16,-13-4-6 15,-15 0-11-15,-11-2-19 16,-5-6-6-16,-11-2-67 15,-20-2-81-15,-21 0-48 16,-8 4-141-16</inkml:trace>
  <inkml:trace contextRef="#ctx0" brushRef="#br3" timeOffset="152845.03">31602 16409 1006 0,'0'0'103'16,"0"0"-67"-16,0 0 22 16,0 0-16-16,0 0-29 15,0 0-12-15,76-80-1 16,-85 80-55-16,-31 10-158 16,-16 14-561-16</inkml:trace>
  <inkml:trace contextRef="#ctx0" brushRef="#br3" timeOffset="155795.87">12003 18069 590 0,'0'0'147'15,"0"0"-51"-15,0 0-10 16,0 0 7-16,0 0 6 0,0 0-24 16,-6-4-30-16,-1 8-14 15,1 28-15-15,-6 16-3 16,-1 20 6-16,2 3-13 15,11-5-1-15,0-5-3 16,0-14 5-16,11-11-7 16,12-10 0-16,6-12-2 15,8-14-3-15,13 0 5 16,5-14 6-16,5-18-3 16,-4-10 2-16,-5-4-4 15,-15 6 2-15,-16 6 2 16,-7 14-3-16,-11 8 1 15,-2 8 4-15,0 1-1 0,0 3-3 16,0 0-3-16,-4 0-4 16,-7 11-2-16,7 15 1 15,4 6-3-15,0 6 6 16,0-2 0-16,15-2 1 16,10-5-1-16,4-11-4 15,-5-13-2-15,5-5 5 16,-3 0-3-16,-3-14 5 15,-7-16 0-15,-10 2 2 16,1-4 6-16,-7 2-1 16,0 0-4-16,-17-3 1 15,-8 10-3-15,-6 2-2 16,-3 7-7-16,3 11 1 0,4 3 5 16,11 0-2-16,3 0 2 15,11 0-3-15,2 0 3 16,0 0-3-16,0 0-1 15,15 0-6-15,14 0 9 16,7 0 2-16,2 0 2 16,4 0 2-16,6 0 0 15,-6 0-2-15,-5 12 0 16,-8 5 5-16,-2 3-4 16,-14 3 2-16,-3-1 6 15,-8 0-7-15,-2 1 10 16,0-8-3-16,0-4-1 0,0-8-5 15,0-1-1 1,0-2 3-16,0 0 3 0,0 0-7 16,0-28-1-16,0-4-3 15,0-8-5-15,15-4 4 16,1 4 1-16,1 14 0 16,-1 8-1-16,3 13 3 15,-11 5-2-15,5 0 0 16,3 8-1-16,-3 15 4 15,3 5 1-15,4-2 1 16,-2 8 0-16,-3-10-1 16,-3-6 3-16,-6-9-4 15,-1-9 0-15,-5 0 0 16,2 0 5-16,2 0 2 0,-1-9-2 16,8-9 7-16,0-10-9 15,7-7-1-15,1-4-2 16,6 3-1-16,0 7 1 15,-7 12-1-15,-7 8 0 16,-5 9-4-16,2 0-2 16,0 5-3-16,3 14 10 15,5 7 0-15,8-6-1 16,1 1 1-16,4-5 0 16,6-10 2-16,-4-3-2 15,4-3 2-15,-4 0 3 0,0-17-5 16,-4-5 0-1,-3-5 7-15,-8 1-7 0,-10-2 3 16,-4 7 2-16,-2-2-2 16,0 5 6-16,0 4-3 15,-2 10 5-15,0 4 3 16,2 0-11-16,0 8-3 16,0 24-5-16,0 24 4 15,0 18 1-15,0 11 0 16,2 10 0-16,19-4-1 15,-6-5-4-15,1-15 0 16,-3-13-4-16,-7-18 3 16,4-18 4-16,-8-12 2 15,-2-6 1-15,0-4 2 16,0 0 2-16,0-14-5 0,-2-16-10 16,-10-6 10-16,-1-18 0 15,1-8 0-15,6-15 0 16,-1-7 0-16,5-2 0 15,2 9 0-15,0 17-1 16,9 16 0-16,9 11 0 16,11 8-4-16,0 3 3 15,0 7 0-15,2 6 2 16,-4 5-1-16,-3 4 1 16,-6 18-6-16,-5 23 2 15,-5 3 4-15,-8 0 0 16,0-3 6-16,-12-6-4 0,-12-3 0 15,-3-6 0-15,-2-3 0 16,2-14-2-16,7-1 1 16,5-8-1-16,5 0 1 15,8-8-1-15,2-10-6 16,0-7-3-16,25 1 2 16,8-3 2-16,5 3 3 15,3-3-1-15,9-2 2 16,6-2-6-16,2-1 2 15,0-4 3-15,-8 6-5 16,-19 2 4-16,-14 1 3 16,-7 8 3-16,-10 3-2 15,0-2 8-15,-8-1-3 0,-11 7-1 16,-4 3 1 0,7 3 1-16,5 6 0 0,9 0-3 15,-2 0-3-15,2 4-1 16,-3 16 0-16,5 12 0 15,0 6 0-15,7 11 0 16,10 6 1-16,8 3-1 16,-3-2 2-16,3-5-1 15,0-12-1-15,-6-6 0 16,2-13 0-16,-6-15-1 16,3-5-1-16,0 0-1 15,6-12 3-15,5-15 0 16,0-4 1-16,-2-3-3 15,-9-3 0-15,-3 1 2 0,-13-5 4 16,-2 5-1-16,0 8-2 16,0 7 0-16,-4 12 2 15,-9 9-3-15,-1 0-4 16,1 12-1-16,-3 12 3 16,10 12 2-16,-1 5 0 15,7-1-3-15,0 0 2 16,11-2-2-16,9-6 1 15,5-4 0-15,2-7 1 16,2-8-5-16,2-12 1 0,0-1 0 16,7-9 0-16,-9-17-6 15,-2-6 10 1,-10-8 1-16,-1-4 0 0,-3-5 1 16,-1-5 0-16,-10 0 0 15,2 0 2-15,-4 6 5 16,0 18 2-16,0 14 4 15,0 8 1-15,0 8 0 16,0 0-8-16,0 0-7 16,0 0 0-16,0 17-1 15,0 20 1-15,0 13 1 16,5 16 0-16,13 5-1 16,-1 1 0-16,-1-2 0 15,4-15 1-15,-6-8-2 16,-6-19 1-16,1-10-5 0,-4-10-53 15,-5-8-20-15,0 0-116 16,0-20-131-16,0-8-285 16</inkml:trace>
  <inkml:trace contextRef="#ctx0" brushRef="#br3" timeOffset="156062.29">14464 18198 688 0,'0'0'156'16,"0"0"-69"-16,0 0-27 15,0 0-6-15,0 0-4 16,0 0 0-16,89-26-3 16,-48 22-4-16,3-1-7 15,6 5-8-15,-8 0 4 0,-7 0-5 16,-6 0-20 0,-4 0-7-16,-9 9 4 0,-10 4-2 15,3 9-1-15,-7 4 0 16,-2 3-1-16,0-3 2 15,0 0-2-15,0-8-5 16,0-8-23-16,0 0-26 16,0-10-45-16,0 0-134 15,0 0-314-15</inkml:trace>
  <inkml:trace contextRef="#ctx0" brushRef="#br3" timeOffset="156333.7">14852 18037 701 0,'0'0'214'0,"0"0"-142"16,0 0-18-16,0 0 24 15,0 0-31-15,0 0-15 16,-2 22-3-16,2-16-4 16,2-2-2-16,10-4-8 15,-1 0-1-15,7 0 13 16,-5-17-1-16,3-2-18 15,-5-3-7-15,-5-4 1 16,-4 8-4-16,-2 4 1 0,0 4-26 16,0 8-20-1,0 2-41-15,0 0-113 16,0 7-109-16,0 16-195 0</inkml:trace>
  <inkml:trace contextRef="#ctx0" brushRef="#br3" timeOffset="157111.87">15076 18145 555 0,'0'0'296'0,"0"0"-168"15,0 0-19-15,0 0-11 16,0 0-24-16,0 0-14 16,19-50-13-16,-19 50-5 15,0 0-14-15,-13 3-16 16,-5 18-9-16,3 9-3 0,3 6 0 15,8 5-3-15,4-7-2 16,0-6-3-16,0-6 1 16,4-9-10-16,14-2 7 15,7-10 0-15,2-1 10 16,4 0 4-16,-4-17-3 16,-1-3 2-16,-8-4-3 15,-7-6 5-15,-6 3-4 16,-5 0 3-16,0 0-2 15,-12 9-2-15,-5 9-1 16,1 0-1-16,1 9-5 16,-3 0 2-16,5 0 3 0,3 0-4 15,8 0 4 1,2 0 0-16,0 4-10 16,2-2 4-16,14-2 4 0,13 0 4 15,7 0 6-15,-3 0-3 16,7 0-2-16,-5 0 4 15,2 8 1-15,-10 7-3 16,-6 2-3-16,0 8-1 16,-8 3 1-16,-8 6 0 15,-3 6-1-15,-2-5 0 16,0-6-3-16,0-7-3 16,0-14-12-16,0-7 7 15,-12-1 12-15,8 0 2 16,-5-5-2-16,5-11 0 15,4-4-2-15,0-6-8 0,4-14 3 16,23-8 3-16,2 2 3 16,9 6 0-16,-5 13 2 15,1 15 1-15,-10 10 3 16,-1 2 5-16,-10 0 7 16,-2 9-7-16,-4 10-5 15,4 12 5-15,-5 1-5 16,4 8 9-16,-4 0-5 15,1-6 0-15,-3-6-2 16,-2-14-4-16,-2 2-1 16,0-14-1-16,0 1-1 15,0-3 0-15,0 0-1 16,0 0-14-16,5 0-24 16,2-12-30-16,2-8-67 0,-3-1-221 15</inkml:trace>
  <inkml:trace contextRef="#ctx0" brushRef="#br3" timeOffset="157318.19">15936 18291 859 0,'0'0'280'16,"0"0"-169"-16,0 0-41 15,0 0 12-15,0 0 4 16,0 0-23-16,4-17-38 0,-4 8-25 15,0-4-17-15,0-8-107 16,-13 2-118-16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1T06:33:43.13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2101 4475 332 0,'0'0'421'0,"0"0"-332"15,0 0 17-15,0 0-7 16,0 0-48-16,0 0-12 16,0 0-11-16,0 0-9 15,3 17-9-15,10 15 1 16,5 14 21-16,0 0-15 0,-5 2-7 16,-1-7-4-16,-2-10-5 15,-3-9 0-15,-3-5-1 16,2-10 2-16,-4-5-2 15,0-2 0-15,0 0-2 16,2-6 1-16,5-20 1 16,3-14-4-16,1-6 4 15,1 0-3-15,1 4-6 16,-7 10 4-16,2 11 5 16,-8 10 1-16,-2 6 2 15,0 5-1-15,0 0-2 16,0 0 0-16,0 0-2 15,-2 2-9-15,-25 16 7 0,-14 8-4 16,-5-1-8 0,-3 1 0-16,7-4 13 0,10-5 3 15,10-10 0-15,11-5 1 16,9-2-1-16,2 0 9 16,0 0 5-16,0 0-10 15,11-6 9-15,16-2-5 16,8 4-3-16,7 4 0 15,-1 0-2-15,-6 0-3 16,-6 6-2-16,-4 6-7 16,-6 2-53-16,2-4-144 15,1-4-365-15</inkml:trace>
  <inkml:trace contextRef="#ctx0" brushRef="#br0" timeOffset="2531.02">2926 4743 509 0,'0'0'123'0,"0"0"8"16,0 0-30-16,0 0-29 15,0 0 6-15,0 0 1 16,132 7-12-16,-103-40-21 16,0-4-14-16,0-9-8 15,-5-4-9-15,-6-6-5 16,-5-9-5-16,-8-7 0 15,-5-6-4-15,0-4 2 16,0 4-2-16,-7 8-1 16,-8 12 3-16,1 17-1 15,3 15 2-15,3 16-4 16,1 6-8-16,2 4 5 16,3 0-9-16,-3 9-3 0,1 28 5 15,4 21 4-15,0 18 2 16,0 11 4-16,11 1 3 15,5-1-1-15,1-10-2 16,-1-11 0-16,-1-11 0 16,-1-17-1-16,-3-15 1 15,3-12-1-15,-5-8-1 16,-1-3 2-16,4 0 3 16,3-21 7-16,5-9 1 15,-2-4-4-15,-2 2-5 16,-3 7-1-16,-6 12 0 0,-5 6-1 15,-2 7-5 1,0 0-1-16,7 12-3 0,-1 17 6 16,3 7 3-16,3-2 0 15,-2-4 0-15,2-4 0 16,-1-8-1-16,0-8 1 16,-2-8-2-16,0-2 1 15,4 0 1-15,3-10 5 16,3-15 1-16,2-4-4 15,-3 0 0-15,-7 3 2 16,-5 8 1-16,-3 9-2 16,-3 4-3-16,0 5-1 15,0 0-1-15,0 3-7 16,5 18 0-16,-1 8 9 0,7 0 0 16,0-2 0-16,5-3 2 15,-3-8-2-15,-4-5 0 16,2-6 0-16,-2-5 0 15,0 0 5-15,4-5-3 16,1-18 10-16,3-3-5 16,2-4 0-16,-2 2-1 15,-3 2-3-15,-3 6-1 16,-5 9-3-16,-4 8 1 16,-2 3-3-16,0 0-1 15,0 0-3-15,2 16-4 16,4 7 9-16,2 8 2 15,3-3 1-15,1-3-1 0,1-8 1 16,1-5-1 0,-3-4 3-16,-3-8-2 0,4 0 4 15,3 0 5-15,3-16 3 16,9-8-5-16,-1-7 8 16,-3 4-11-16,-5 1-3 15,-7 4 0-15,-5 6-2 16,-2 7 0-16,0 8-2 15,-4 1 1-15,0 0-12 16,0 10 3-16,0 11 3 16,2 8 7-16,4 0 0 15,3-4 0-15,-1-4 2 16,4-9-2-16,-1-7 0 16,-7-5 0-16,10 0 0 0,-3 0 5 15,7-12 3-15,4-12-3 16,3-3 6-16,-1 1-11 15,-3 5 0-15,-8 7 0 16,-5 5-1-16,-2 9 0 16,-6 0-5-16,0 0 3 15,2 12-5-15,2 15 8 16,0 1 2-16,9-2-2 16,-1-3 1-16,-3-4-1 15,-3-6 1-15,2-10-1 16,-6-3 0-16,6 0 3 15,3 0 7-15,7-16 0 16,9-10-2-16,0-2 2 0,4 0-6 16,-9 7-4-16,-6 10 0 15,-7 7-3-15,-7 4-3 16,2 0 0-16,1 14-4 16,2 13 6-16,-3 4 4 15,7-1-12-15,3-1-7 16,3-8-9-16,12-7 9 15,2-8-13-15,5-6 2 16,5 0 11-16,-4-15 3 16,1-6 2-16,-9-4 6 15,-9 6 8-15,-7 1 5 16,-8 4 0-16,-5 0-1 0,0 1 29 16,-5 4-9-16,-10 3-8 15,-3 6-3-15,-1 0-11 16,-2 0 0-16,-1 12 0 15,4 6 1-15,4 6-2 16,6 0 1-16,3 2-2 16,5 2 0-16,0-4 0 15,0-4 0-15,3-4 0 16,12-6-2-16,5-8 2 16,-2-2 0-16,4 0 4 15,0-19-2-15,1-8 0 16,-6-3 9-16,-1-2-6 15,-3 3 0-15,-8 0 10 16,-5 9-2-16,0 10-2 16,0 6 2-16,0 4-12 0,0 0-1 15,0 0-6-15,0 18 0 16,0 6 4-16,0 4 1 16,0 0-1-16,7-3-1 15,6-6 3-15,5-5-1 16,-3-6-2-16,4-5 3 15,-2-3-1-15,1 0 1 16,0-7 3-16,6-15-1 16,1-6 3-16,2-5-3 15,-3 4 3-15,-4 7-4 0,-11 7 0 16,-2 12-1 0,-7 3 0-16,0 0 0 0,0 0-1 15,0 23-5-15,0 6 6 16,0 0 0-16,2-2 0 15,4-8 2-15,2-7-4 16,1-7 1-16,-1-5 0 16,3 0 1-16,5 0 2 15,-1-12 4-15,3-10-3 16,7-2 1-16,-8 0 3 16,-1 6-6-16,-5 6 8 15,-9 8-9-15,-2 4-3 16,0 0 0-16,0 7 1 0,8 16 2 15,-2 0 3 1,-1-2-3-16,3-3-4 0,4-2 4 16,-3-8 0-16,-1-4-1 15,4-4 1-15,3 0-36 16,3-8-42-16,4-14-111 16,-4-4-285-16</inkml:trace>
  <inkml:trace contextRef="#ctx0" brushRef="#br0" timeOffset="4762.46">6067 4624 422 0,'0'0'273'16,"0"0"-229"-16,0 0 42 15,0 0-23-15,0 0-27 0,0 0 7 16,76 106 6-16,-47-96-13 16,0-8-6-16,-2-2 4 15,2 0-3-15,2-22-2 16,-2-10-3-16,-2-4-7 15,-7-6-3-15,-9-6-8 16,-9 0-8-16,-2 4 0 16,0 9 3-16,-2 17-3 15,-11 13-6-15,-3 5-10 16,-7 0 1-16,6 15-9 16,1 6 0-16,5-2-7 15,7-1 1-15,4 1 8 16,0-6 1-16,4 2 14 15,9-4 2-15,3-2 1 16,-1-1 8-16,4-4 6 0,-4 4-2 16,1-5 10-16,-1 4-8 15,-1-2-8-15,1 4 7 16,-3 3-4-16,-4 2 1 16,3 6-4-16,1 0 9 15,-6 2-5-15,5-1-5 16,-3-6 15-16,0-3-10 15,-1-4-1-15,3-2-2 16,4-6-2-16,-1 0 7 16,8 0 1-16,3-4 4 15,1-16-4-15,2-4 11 16,-8-3-13-16,4-2 5 0,-8-3-10 16,-10 4-1-16,2 1 3 15,-7 10 2-15,0 4-4 16,0 8-2-16,-7 5-4 15,-11 0-14-15,2 0 7 16,-1 22 4-16,3 3-4 16,7 6 9-16,7 1-17 15,0-3 9-15,7 4 5 16,15-8 4-16,7-4 1 16,-2-7-4-16,2-5 3 15,5-9 2-15,-3 0-1 16,0-5 3-16,0-19 3 15,-2-8 1-15,-4-6-1 16,-7-6 0-16,-7 4 2 0,-9 0-6 16,-2 9-2-16,0 13 2 15,0 9-1-15,-11 9-2 16,-5 0 0-16,1 0-3 16,3 13 2-16,8 8-3 15,4 1 2-15,0 4 0 16,18-2 3-16,11 0-2 15,0 0 5-15,-3 1-5 16,-3-4 4-16,-5 2 1 16,-7-2-3-16,-5-2-3 15,-6 2 3-15,0-1 1 0,-2-2 3 16,-15-6-3 0,-6-3 1-16,7-6-2 0,3-3 0 15,0 0 0-15,6-3-1 16,7-18-1-16,0-1 1 15,0-8-11-15,14 0 7 16,15-2-4-16,4 3 9 16,3 4-2-16,-1 9 2 15,-8 6 0-15,-11 6 1 16,-5 1 3-16,-7 3-3 16,-2 0 10-16,-2 0-10 15,0 21 12-15,0 2-6 16,0 3-6-16,0 1 2 0,0-3-3 15,0-4 0 1,5-4 0-16,2-6 0 0,2-3 1 16,-1-7-1-1,6 0-3-15,1 0 3 0,4-12 8 16,-2-13 13-16,-3-3 5 16,-8-6-10-16,1-4 0 15,-7 0-4-15,0 0 2 16,-2 8-14-16,-19 12 1 15,0 10-3-15,-6 8 2 16,0 0-2-16,2 8 1 16,5 12-8-16,7 3 6 15,9 4-1-15,4 2 3 16,0-4-6-16,10 3 6 0,17-6 1 16,4-5 0-16,3-8 0 15,-1-6-4-15,0-3 1 16,6 0 1-16,-6-19 2 15,3-8 1-15,-7 1 7 16,-9-6-7-16,0 3-1 16,-12 9 8-16,-2 6-5 15,-6 10-2-15,0 4-1 16,0 0 0-16,-6 4-3 16,-2 16-1-16,3 3 2 15,3 6 1-15,2-1 0 16,0 0 1-16,2-6 1 15,11-2-1-15,3-8 0 0,-3-6 0 16,8-6 0 0,-1 0 4-16,-3-4 3 0,6-16 3 15,-5-3-3-15,2-9-1 16,-2-3-3-16,0-2 0 16,-7 7-2-16,-5 9 0 15,-1 13 0-15,-5 5-1 16,0 3-5-16,0 0-5 15,0 13 4-15,0 9 4 16,-5 2-2-16,5-2 0 16,0 2 4-16,0-2 0 15,14-3 0-15,1-8-1 0,-2-5 1 16,8-6 0-16,-3 0 1 16,1 0 0-16,6-22 0 15,-2-4 5-15,-3-6-4 16,-3-4 2-16,-5 0-6 15,-8 7 2-15,-4 7-1 16,0 15 1-16,0 7-5 16,0 0-5-16,-16 3 4 15,3 12 2-15,9 3 1 16,4 0 0-16,0 2 1 16,0 2 0-16,13 0 2 15,7 2 0-15,9 4 1 16,-2-2-1-16,-5 0 0 15,-4-4 0-15,-3-4 4 16,-7-4-4-16,-2-5-1 0,-6-4-3 16,2-5-16-16,0 0-66 15,5 0-94-15,5-12-186 16</inkml:trace>
  <inkml:trace contextRef="#ctx0" brushRef="#br0" timeOffset="5230.42">8298 4485 520 0,'0'0'383'16,"0"0"-281"-16,0 0 39 0,0 0-82 15,0 0-7 1,0 0-23-16,0 0 0 0,-77-22-23 16,59 37 2-16,0 6-8 15,2 5 0-15,3 9 0 16,-3 1 2-16,3 4-1 15,4 2-1-15,4 0 0 16,5-4-2-16,0-4 2 16,5-7-3-16,17-8 1 15,7-7-7-15,11-12-5 16,1 0 9-16,1-8-2 16,-7-20-1-16,6-6 6 15,-10-4-4-15,-7 1 6 16,-6 0 5-16,-4 7-2 15,-14 10 2-15,0 8-2 16,0 10 6-16,-22 2-3 16,-1 0-2-16,-4 18-4 0,8 14 1 15,3 2 0-15,5 7-1 16,6-6 1-16,5-1-1 16,0-6-2-16,9-5 2 15,11-7 0-15,9-10-4 16,14-3 4-16,17-3-12 15,9 0-17-15,7 0 21 16,-14-11-64-16,-26 1-165 16,-30-1-291-16</inkml:trace>
  <inkml:trace contextRef="#ctx0" brushRef="#br0" timeOffset="6213.24">2331 5552 180 0,'0'0'396'0,"0"0"-285"16,0 0 23 0,0 0-58-16,0 0-47 0,0 0-15 15,-6 70 36-15,6-17-5 16,0-2-6-16,0 2-9 16,0-7-9-16,0-12-4 15,0-12-10-15,0-10-3 16,0-8 0-16,0-4 4 15,2 0 12-15,2-2 1 16,3-22 3-16,4-16-14 16,3-9-10-16,3 5 2 15,1 3-2-15,0 12 2 16,-7 15-2-16,-2 6 0 16,-7 8-1-16,-2 0-5 0,0 0 5 15,0 0-9-15,-27 18 9 16,-11 9 0-16,-8 1-7 15,-3-2 3-15,7-4-1 16,8-7 5-16,12-4 1 16,10-5 0-16,8-4 1 15,4 2 0-15,0 2-2 16,29 2 6-16,18 1 16 16,13 2 3-16,9-8-8 15,2 0-4-15,1 1-10 16,-5-2-2-16,-7 1-1 15,-9 0-64-15,-11-1-142 16,-6-2-338-16</inkml:trace>
  <inkml:trace contextRef="#ctx0" brushRef="#br0" timeOffset="7530.64">3239 5546 551 0,'0'0'85'0,"0"0"-21"16,0 0 13-16,0 0-3 16,0 0-12-16,0 0 4 15,82 58 1-15,-56-58-11 16,6 0-13-16,-3-1-4 16,2-21-3-16,-2-7-13 15,-4-1-10-15,-5-4-2 16,-9-4-1-16,-7-3-5 15,-4 4-2-15,0 1 6 16,-2 12-8-16,-13 8 0 16,-1 8-1-16,-2 8-9 15,-4 0-3-15,-1 26 8 0,1 9-3 16,9 4 7 0,11 3-3-16,2 4-2 0,0-4 3 15,19-1 2-15,8-5 0 16,6-9 2-16,-2-7-2 15,-4-8 0-15,0-5 4 16,-6-7-4-16,-11 0 3 16,0 0 3-16,-8 0 2 15,-2 0 2-15,0 0 12 16,0-8-18-16,-18 1-2 16,-7 7-2-16,-4 0-5 15,-4 7 4-15,-3 20-6 16,7 12 7-16,9 0-1 15,9 6-3-15,9-6 1 16,2-2 3-16,9-4-3 0,17-10 1 16,12-7 2-16,7-9 0 15,11-7 0-15,9 0 1 16,3-12-1-16,-1-13-12 16,-7-1-1-16,-8-2 2 15,-17-2 7-15,-10 0 4 16,-14 2 0-16,-11 2 4 15,0 2-3-15,-4 7 3 16,-16 5 4-16,-7 9-1 16,0 3-2-16,-4 0-5 15,0 12 0-15,4 14 0 16,5 2 1-16,3 5 0 0,11 2 1 16,6-9-1-16,2 0 1 15,0-9-2-15,4-8 0 16,10-2 3-16,3-7 2 15,4 0 5-15,3-3 4 16,3-17-1-16,0-4-5 16,-3-3 0-16,-6 4 1 15,-7 7-4-15,-4 6 0 16,-2 6 2-16,-5 4-6 16,0 0-1-16,0 20-3 15,0 22 1-15,0 16 2 16,-5 11 0-16,-2 1 1 15,0-2-3-15,3-6 2 0,-5-11-12 16,7-16 4 0,-3-15 0-16,5-9 5 0,0-8 3 15,0-3 2-15,0 0-2 16,0-6 1-16,0-16-2 16,14-2 2-16,1 7-1 15,-1 4 0-15,-1 11-1 16,3 2-5-16,3 0 2 15,8 6 2-15,4 10 2 16,-4 2-4-16,-2-4-13 16,-5-7 3-16,-2-2-14 15,-2-5-11-15,-1-8-34 16,1-18-111-16,-5-10-44 0,-7-3-130 16</inkml:trace>
  <inkml:trace contextRef="#ctx0" brushRef="#br0" timeOffset="8128.66">4057 5721 467 0,'0'0'234'0,"0"0"-105"16,0 0 1-16,0 0-18 16,0 0-42-16,0 0-29 15,-8-6-3-15,8 6-18 16,0 16-8-16,3 14 8 0,11 5 6 15,1 0-7 1,-4-5-9-16,0-10-8 0,-2-6 0 16,-4-9-2-16,2-2 3 15,-3-3-2-15,9 0 9 16,5-17-3-16,0-12-2 16,4-7-3-16,-2-3 0 15,-7 6-2-15,1 3 2 16,-7 11-2-16,-5 14 0 15,0 5-1-15,-2 0-2 16,0 0-3-16,4 17-2 16,6 12 4-16,5 5 4 15,1-2 1-15,-1-4 0 16,1-9-1-16,-3-6 0 0,-1-9 0 16,-1-4 0-16,2 0 2 15,3-4 2-15,4-21-4 16,0-1 1-16,0-11 0 15,-3 1-1-15,-5 0-5 16,-6 4 4-16,1 11-3 16,-5 13 1-16,-2 4-1 15,0 4-8-15,0 0 3 16,0 12-3-16,8 14 6 16,-2 3 5-16,7 0-1 15,3-4-4-15,1-4 3 16,4-6 3-16,-6-7 0 15,-1-6-2-15,-6-2-19 0,11-2-29 16,-9-23-55 0,9-4-61-16,-6-5-37 0,-9-5-80 15</inkml:trace>
  <inkml:trace contextRef="#ctx0" brushRef="#br0" timeOffset="8305.98">4471 5383 618 0,'0'0'208'0,"0"0"-82"16,0 0 42-16,0 0-92 15,0 0-38-15,0 0-17 0,-15-25-9 16,15 25-12-16,0 0-15 16,0 0-53-16,0 5-129 15,4 22-81-15,9 11-296 16</inkml:trace>
  <inkml:trace contextRef="#ctx0" brushRef="#br0" timeOffset="10062.26">4728 5608 829 0,'0'0'112'15,"0"0"52"-15,0 0-73 16,0 0-52-16,0 0-14 15,0 0-20-15,0 42-4 0,0 20 17 16,0 19-4-16,-2 12 4 16,2 4-9-16,0-5-5 15,-5-8-2-15,0-14-2 16,3-15 0-16,-2-17-4 16,1-14-6-16,3-12 2 15,0-10 4-15,0-2 0 16,0 0-5-16,0-22 1 15,0-16 8-15,5-16 5 16,-3-14-3-16,-2-16 0 16,0-11-2-16,0-4 0 15,0 10 0-15,0 16 1 16,0 10-1-16,7 17 0 0,8 9 0 16,4 9-1-16,-4 12 0 15,1 10-2-15,-1 6-2 16,5 0 5-16,5 12-2 15,-8 17 5-15,4 3-5 16,-13 6 2-16,-8 0-2 16,0-3 1-16,0-3 0 15,-19-8 1-15,-1-3 0 16,1-8 0-16,4-8 0 16,6-5-8-16,0 0-4 15,5-2-9-15,4-18-4 16,0-4-7-16,0-2-7 15,13 1-14-15,9 1 16 16,9 1 7-16,5 0 13 0,-3 3 17 16,-1 4 5-16,-10 4 0 15,-8 6 8-15,-8 2 25 16,-4 4 3-16,-2 0 2 16,5 0-16-16,-1 8-9 15,8 19 6-15,-6 6-6 16,5 2-3-16,-1 1-4 15,-4-8-1-15,1-9-2 16,-3-5 3-16,-2-11-10 16,0-1 3-16,3-2 3 15,4 0 1-15,8-20 1 0,8-12-5 16,2-5 0 0,4 0-4-16,-4 3 2 0,-4 10-2 15,-10 11 3-15,-7 8-7 16,-4 5 7-16,0 0-6 15,4 4-6-15,0 13 9 16,3 8 0-16,-1-2 2 16,4 0 0-16,-1-5-1 15,-2-8 0-15,-2-5-1 16,2-5 2-16,-1 0 7 16,8 0-7-16,2-13 9 15,6-11-11-15,-1-2 0 16,-1 1 0-16,-4 6 0 0,-10 2 1 15,2 9-1-15,-8 7 1 16,0 1-2-16,-2 0 0 16,7 0 0-16,1 19-7 15,2 5 8-15,3 3 1 16,-1-3 0-16,1-2 1 16,-3-8-2-16,4-4 0 15,1-6 0-15,-1-4 0 16,8 0 3-16,3-11-3 15,-1-9 4-15,5-2-3 16,-6-6-1-16,-4-2 0 16,2-2 0-16,-13 4 0 15,0 9-1-15,-8 8-1 16,0 9-7-16,0 2 0 0,-8 0-2 16,-9 10 6-16,-1 14 4 15,3 6-6-15,7 5 7 16,6-2-3-16,2 3 2 15,0-5-1-15,12-5 2 16,3-6-1-16,5-10 1 16,1-6-3-16,0-4 0 15,4-2 0-15,2-20 3 16,2-2 0-16,2-7 0 16,-2 1 0-16,-4 1 0 15,-6 5 0-15,-5 8 3 16,-12 7-3-16,5 9-8 15,-7 0 6-15,0 0-1 0,0 16 0 16,0 10 2 0,0 3 2-16,0 3 0 0,12-1 0 15,-2-6 0-15,1-7 0 16,-1-8 0-16,1-5 0 16,4-5 4-16,3 0-1 15,9-12 2-15,2-9-5 16,6-4 8-16,5-1-9 15,-1 5 0-15,-10 3-4 16,-12 6 4-16,-8 8-1 16,-9 4-3-16,0 0 0 15,3 2 1-15,-3 17 3 0,4 10 1 16,3 2 0-16,1 1-1 16,8-6 1-16,-1 1-1 15,6-11 1-15,-4-6 2 16,1-10-2-16,5 0 6 15,4-10-6-15,4-16 2 16,0-8-3-16,-2-7 1 16,-4-5 6-16,-4-14-6 15,-2-10-1-15,-9-10 0 16,-3 0 4-16,-7 15-4 16,0 21 1-16,0 25 7 15,0 15-1-15,0 4-7 16,-9 12-1-16,-6 23-1 0,1 14 1 15,8 9 1 1,6 6-1-16,0 2 1 0,2 2-2 16,16-3 1-1,-1-9 0-15,2-10-5 0,0-12-18 16,-1-12 1-16,-2-13-16 16,-3-9-8-16,0 0-43 15,1-7-93-15,-7-17-57 16,-5-3-257-16</inkml:trace>
  <inkml:trace contextRef="#ctx0" brushRef="#br0" timeOffset="10270.7">6404 5546 235 0,'0'0'613'0,"0"0"-542"15,0 0 47-15,0 0-30 16,0 0-42-16,0 0 4 15,106 40-19-15,-50-40-17 16,2 0-12-16,0 0-2 16,-6-8-3-16,-12 3-1 15,-13 1-5-15,-14 1-31 16,-13 3-58-16,0 0-181 16</inkml:trace>
  <inkml:trace contextRef="#ctx0" brushRef="#br0" timeOffset="11413.63">2001 6645 586 0,'0'0'218'16,"0"0"-139"-16,0 0 11 15,0 0-16-15,0 0-43 16,0 0-13-16,13 49 19 16,-5-12 8-16,-6 3-19 15,-2-4-1-15,0-3-21 16,0-13 2-16,0-6-1 0,0-8-4 15,0-6 7-15,0 0-6 16,0 0 7-16,0 0 8 16,0-20 7-16,0-15-10 15,0-4-14-15,9-2 0 16,6 9 0-16,3 8-1 16,-2 10 2-16,-3 6-2 15,-7 4 2-15,-3 3-2 16,-3 1-2-16,0 0 2 15,0 0-3-15,0 3-1 16,0 16 5-16,-9 0 1 16,-16 3 3-16,-4-4-4 15,-2-2-3-15,4-5-1 0,3-7-2 16,6-3 6 0,10-1 0-16,2 0 1 0,6 0 1 15,0 0 1-15,0 0-3 16,0 0-1-16,25 0 1 15,10 0 2-15,13 9 8 16,-1 0-1-16,-1 0-7 16,-1-1-1-16,-11-1-1 15,-5-2 0-15,-8-3-15 16,2-1-70-16,2-1-95 16,-3 0-200-16</inkml:trace>
  <inkml:trace contextRef="#ctx0" brushRef="#br0" timeOffset="14065.92">2864 6948 753 0,'0'0'89'0,"0"0"19"16,0 0-1-16,0 0-41 15,0 0-20-15,0 0-10 16,22-60-15-16,1 30-5 15,1 6-2-15,-2 4-8 16,-8 6 6-16,-5 7-7 16,-5 5-5-16,-4 2 0 15,4 0-2-15,4 5 2 16,-2 23 0-16,5 11-2 16,-5 5 4-16,0-1 4 15,-2-7-6-15,-2-11 1 16,0-11-1-16,3-5 1 15,-5-6-2-15,0-3 2 0,0 0 4 16,4 0-1-16,8-12 2 16,3-11 5-16,7-12-4 15,7 0-6-15,-2 1 0 16,-5 8 0-16,-6 12 1 16,-10 8-2-16,1 6-2 15,-5 0-3-15,5 4-1 16,2 22 5-16,2 12 1 15,5 2 0-15,-5-1 1 16,-1-7 0-16,0-6 0 16,-6-11-1-16,1-9 1 15,-3-4 0-15,0-2 0 16,8 0 10-16,3-14-2 16,5-14-3-16,3-8-5 0,2-6 0 15,2 3-1-15,-10 8-1 16,-1 9 1-16,-10 14 0 15,-2 8 0-15,0 0-10 16,3 15 5-16,1 19-4 16,-1 13 7-16,4-1 2 15,0-2-7-15,2-6-29 16,5-9-11-16,2-11-27 16,3-13-25-16,8-5 7 15,3 0-15-15,1-21-53 16,1-4 22-16,-5 4 6 15,-5-2 79-15,-4 1 53 16,-7-2 123-16,-5 0-62 0,-4 1 16 16,-4-2 27-16,0 3 3 15,0 4-20-15,-14 4 0 16,-3 5-8-16,-6 5-26 16,-4 4-27-16,-2 0-8 15,0 11-5-15,8 12 9 16,3 6-12-16,7 3-1 15,3 2-5-15,6-2 0 16,2-2-1-16,0-4-2 16,5-4 0-16,11-5 1 15,-1-10 1-15,1-7-1 16,2 0 5-16,1 0 6 0,4-20-10 16,2-4 6-16,-6-4-8 15,-3 0-1-15,-5 3 1 16,-7 2 2-16,-2 9-1 15,-2 8-2-15,0 6 0 16,0 0-3-16,0 0 0 16,0 4-5-16,0 18 3 15,6 4 3-15,2 6 2 16,7-2-1-16,6-5 0 16,4-2 1-16,-1-9 0 15,-2-4 0-15,-2-10 0 16,5 0-1-16,2-8 1 0,2-18 4 15,2-8-3 1,-4-12-1-16,0-8 0 0,-6-14 0 16,-2-6 0-16,-9-6 0 15,-3 5 0-15,-7 11 0 16,0 17 5-16,0 22-5 16,0 15 0-16,0 8 0 15,0 2-6-15,0 5 1 16,-9 24-3-16,1 12 7 15,3 14-1-15,5 7 2 16,0 5 0-16,15 3-1 16,10-1 2-16,0-10-1 15,2-8 0-15,0-14-1 0,2-11 1 16,-4-9 0 0,2-14 0-16,-2-3-4 0,2-2-2 15,-2-17 1-15,1-10-4 16,-6-4-5-16,-6-8 2 15,-8-2 3-15,-6 2-1 16,0 7 0-16,0 14 6 16,-4 11-2-16,-14 9-9 15,3 0 15-15,-4 9-3 16,4 13 2-16,6 7 1 16,9 0 4-16,0 5-1 15,0 0-2-15,18 2 4 16,11-4-1-16,2-7-2 0,2-7-1 15,1-7-1-15,1-8 7 16,2-3-7-16,-4-3 4 16,3-21 7-16,-3-6-6 15,-2-10 0-15,-6-2-5 16,-6-2-2-16,-9 2 1 16,-10 10 1-16,0 12-1 15,0 10-6-15,-21 8 5 16,3 2-3-16,5 0 5 15,0 0-1-15,10 2-2 16,3 8 2-16,0 1 1 16,0 4 0-16,0 0 2 15,14 2 0-15,1-1 0 16,1 0 1-16,-1 0-3 0,-1 0 0 16,-1 0 3-16,-3 0-3 15,1 1 0-15,-3 4 0 16,2-1 2-16,-4-2-2 15,1-2 0-15,-3-3 0 16,0-6 1-16,-1-3-1 16,2-4 0-16,4 0 0 15,1 0 0-15,6-7 3 16,2-14-3-16,0-5-2 16,-1-7 2-16,6-10 0 15,1-5 2-15,-1 4-1 16,-4 12 2-16,-7 16-3 0,-10 11 2 15,3 5-1-15,-5 0 4 16,0 0-3-16,0 23 2 16,0 5 1-16,0 6 0 15,0 4-3-15,4 1 0 16,8-2-1-16,3-5-1 16,1-6 0-16,1-10 0 15,1-7 0-15,2-6-1 16,0-3-4-16,7 0 2 15,4-6-4-15,0-9 7 16,-2-8-3-16,-4-1 0 16,-8-5 3-16,-5-4 1 15,-5-1 0-15,-7 2 3 0,0 10-3 16,0 8 1-16,-11 7 0 16,-7 7 3-16,-3 0 0 15,-6 7-5-15,6 15 2 16,-2 7 0-16,3 0-1 15,9-3-1-15,5 3 0 16,3-6 0-16,3-6 1 16,0-2-1-16,0-7-2 15,9-4 2-15,4-4 2 16,5 0 0-16,3 0 2 16,0-14 0-16,0-4 0 15,-1-6 0-15,-3-2-1 0,-3 4 3 16,-3 4 0-1,-7 6-2-15,-2 7-2 0,-2 5-1 16,0 0-1-16,0 0 0 16,0 9-5-16,0 13 5 15,3 0-2-15,6 2 2 16,2-4 0-16,2-4 2 16,3-2-2-16,2-7-4 15,4-6 4-15,-2-1 2 16,3 0-1-16,-2-5-1 15,6-20 6-15,0-5-5 16,-2-10 0-16,2-12 2 16,-3-13-1-16,8-6 2 15,-11-10-3-15,-5 0 2 16,-5 6 3-16,-9 13 0 16,-2 20 4-16,0 16 9 0,0 18-1 15,0 8-15-15,-11 0-3 16,1 24-2-16,-4 15-1 15,3 14 1-15,11 9 3 16,0 2-2-16,0 2 0 16,4 1 0-16,9-7 1 15,3-12-1-15,-3-8-1 16,-1-16-16-16,-6-9-20 16,1-10-13-16,-3-5-19 15,-4 0-97-15,0-20-31 16,0-2-122-16,-4-4-90 0</inkml:trace>
  <inkml:trace contextRef="#ctx0" brushRef="#br0" timeOffset="14350.48">4992 6601 607 0,'0'0'198'15,"0"0"-151"-15,0 0 57 0,0 0-20 16,0 0-10 0,0 0-28-16,0 0-19 0,16 32-12 15,-7-32-4-15,5 0 0 16,-1 0-11-16,-4-8-11 15,-4-4-36-15,-5 0-81 16,-8 6-53-16,-25 1-113 16</inkml:trace>
  <inkml:trace contextRef="#ctx0" brushRef="#br0" timeOffset="14605.96">3937 6697 671 0,'0'0'146'15,"0"0"-85"-15,0 0 47 16,0 0-24-16,0 0-24 16,0 0-23-16,-17 2-5 15,34-2-2-15,14 0-7 16,11 0-10-16,3 0-12 15,1-2-1-15,-6 2-46 16,-9 0-79-16,-4 0-120 16,-7 0-498-16</inkml:trace>
  <inkml:trace contextRef="#ctx0" brushRef="#br0" timeOffset="16005.54">9068 4525 339 0,'0'0'108'0,"0"0"-27"15,0 0-2-15,0 0-7 16,0 0-1-16,0 0 6 15,0 0-6-15,0 0-13 16,0 0 2-16,0 0-9 16,0 0-3-16,0 0-15 15,0 0-7-15,0 0-4 0,0 0-6 16,0 0-3 0,0 0-6-16,4 0-4 0,21 0 7 15,13 0 5-15,11 0-9 16,8 0-2-16,9-4 3 15,0-3-2-15,3-1-4 16,-6 4 2-16,-10-2 2 16,-13 2-1-16,-17 4-4 15,-15-3 2-15,-8 3 3 16,0 0 0-16,0 0 11 16,0 0-2-16,0 0-5 15,0 0-7-15,0 0-1 0,0 0-1 16,0 0-1-1,0 0-1-15,0 0-5 0,0 0-14 16,0 0-20-16,0 0-12 16,0 0-36-16,0 7-68 15,0 4-40-15,0 2-158 16</inkml:trace>
  <inkml:trace contextRef="#ctx0" brushRef="#br0" timeOffset="19581.82">10358 4439 487 0,'0'0'85'0,"0"0"22"16,0 0 18-16,0 0-55 15,0 0-8-15,0 0-12 16,0 0 20-16,2-7-13 15,-2 7-23-15,0 0 3 16,0 0-26-16,8 21-10 16,-2 18 3-16,7 8 6 15,-4 6-5-15,3-5-5 16,-4-8 7-16,-1-12-5 16,0-12 0-16,-7-10-2 15,2-6 2-15,3 0 1 16,-5 0-2-16,4-1 8 0,5-22 15 15,0-5-16-15,6 0-3 16,-2 2-1-16,1 3-4 16,-3 12 1-16,-7 3 0 15,2 8-2-15,0 0-8 16,3 0 4-16,9 10 0 16,1 11 2-16,4-4 3 15,-3 1 0-15,5-7 0 16,-6-2 2-16,4-9-1 15,-5 0 0-15,-3 0 4 16,6-9 0-16,-6-16 1 16,-1-1-3-16,-8-8 2 15,1-1-4-15,-7-2 1 16,0-2-1-16,-9 6-1 0,-9 6-7 16,-2 15-16-16,4 9-8 15,1 3-25-15,1 0-79 16,10 19-16-16,4 1-143 15,0 1-283-15</inkml:trace>
  <inkml:trace contextRef="#ctx0" brushRef="#br0" timeOffset="20497.5">10931 4492 681 0,'0'0'131'15,"0"0"2"-15,0 0-25 0,0 0-28 16,0 0-30-16,0 0-26 15,0-7-17-15,-6 21-7 16,-1 19 0-16,5 7 2 16,2 4 2-16,0-8-2 15,0-4 2-15,7-8-2 16,8-6-2-16,-1-8-1 16,3-8 0-16,-1-2 1 15,1 0 1-15,10-21 15 16,-9-8 5-16,1-3-4 15,-11 0-7-15,-8-5 2 16,0 0-6-16,0 1-4 16,-16 5 0-16,-3 11-2 15,-2 8-2-15,3 9-7 16,-1 3 6-16,-2 0-1 0,3 8-1 16,3 11 5-16,6 8-6 15,9-1 3-15,0 1-3 16,13 0 6-16,16-3-2 15,11-6 2-15,3-6 2 16,-1-10 3-16,3-2 3 16,-5 0-2-16,-5-13-5 15,3-11 6-15,-11 1-7 16,-7 0 1-16,-7-3 6 16,-13 6-6-16,0 0-1 15,0 6-1-15,-4 5-9 16,-11 6-3-16,-8 3 0 0,5 0 6 15,5 3 0 1,0 5 4-16,10-2 1 0,-1 2-2 16,4-4 0-16,0 0 1 15,0-1-3-15,0 2 2 16,7 2 4-16,8-1 1 16,-2 5-1-16,3 0 1 15,-3 5-1-15,-1 1 1 16,1 3 0-16,-1 1-1 15,-4 2 2-15,5 0-1 16,-3-8-2-16,-4-5 2 16,3-2-2-16,0-6 2 15,0-2-3-15,4 0 4 0,3 0-1 16,4-14 3-16,2-12 4 16,1-4-2-16,-4-8 1 15,-3-6-4-15,-1-9 6 16,-1-4-6-16,-5 2 0 15,-5 6-3-15,-2 10 0 16,-2 11 4-16,0 10-4 16,0 8 0-16,0 8 0 15,0 2-4-15,-4 0 4 16,-7 24-6-16,3 17 2 16,0 17-2-16,8 4 6 15,0-3 6-15,0 0-6 16,0-7 0-16,0-10-1 15,0-11-5-15,0-10-1 0,2-13-27 16,12-8-48-16,1 0-91 16,8-14-85-16,-3-14-180 15</inkml:trace>
  <inkml:trace contextRef="#ctx0" brushRef="#br0" timeOffset="21630.58">11725 4357 362 0,'0'0'301'0,"0"0"-209"16,0 0 49-16,0 0-67 0,0 0-46 15,0 0 32 1,-71 59-4-16,35-32-8 0,5-3-26 16,2 1 1-16,4-8-9 15,5-2-3-15,9-5-11 16,0-8-2-16,11 0 2 15,0-2 1-15,0 0 7 16,0 0-8-16,0 1-8 16,0 6 8-16,20 2 1 15,9 10 5-15,6 3-3 16,6 0-2-16,-8 2 2 16,3-4-3-16,-5-4 0 15,-6-3-1-15,-4-8 1 16,2-3 7-16,-7-2-7 15,1 0 6-15,6-12 1 16,-3-10 6-16,0-6-8 0,-2-2 3 16,-5-1-8-16,-6 2 0 15,-7 4 3-15,0 8 0 16,0 9-3-16,0 5 1 16,0 3-1-16,0 0-7 15,0 9-1-15,0 13 1 16,0 9 7-16,0 0-1 15,9-1 2-15,2-4 2 16,5-6-3-16,-1-6 0 16,3-6-5-16,-3-8 5 15,1 0 1-15,5 0 0 0,-2-10 3 16,-1-10-3 0,5-10 0-16,-4 2 2 0,-7-2-3 15,-8 2-3-15,3 7 3 16,-5 6 0-16,-2 9 0 15,0 6-3-15,0 0-3 16,0 1-2-16,0 19 5 16,-11 11 3-16,7-1 0 15,1 0 1-15,3-6 2 16,0-6 1-16,0-6 0 16,0-8 1-16,0-2-3 15,0-2 3-15,0 0 6 16,3-6 0-16,12-16-4 0,3-5-7 15,4 0 0-15,-4 5-8 16,-3 6-1-16,-3 7-6 16,-6 9 1-16,3 0 1 15,-5 7-2-15,8 17 15 16,-1-1 0-16,3 2 0 16,-1-5 0-16,5-6 0 15,-1-7 0-15,8-7 0 16,-5 0 0-16,7 0 0 15,-3-14 2-15,1-7 2 16,-3-5-3-16,-6 0 0 16,-5 0 1-16,-9 4-1 15,-2 5 0-15,0 7-1 16,-6 10-6-16,-19 0 5 0,-4 7-7 16,2 14 7-16,0 6 1 15,12-1-2-15,8-4 2 16,2-4-4-16,5-8 3 15,0-4-2-15,0-6-2 16,12 0 4-16,5 0 1 16,6-4 13-16,-5-6-8 15,-3 3 1-15,-4 0-2 16,-8 5 2-16,-1 2-4 16,-2 0 1-16,0 6 2 15,5 24-5-15,-5 12 3 16,0 12 1-16,0 5-4 0,0 1 0 15,-5-6 0-15,-11-10 0 16,1-14-18-16,-7-14-20 16,-5-12-1-16,-4-4-78 15,-7-4-187-15</inkml:trace>
  <inkml:trace contextRef="#ctx0" brushRef="#br0" timeOffset="21923.08">11959 4325 699 0,'0'0'92'0,"0"0"-80"16,0 0 58-16,0 0-24 15,0 0-11-15,0 0 6 16,27 56 1-16,-21-51 1 15,3-3-3-15,-7-2-16 16,10 0-1-16,-8-7 0 16,7-13-13-16,-7-2-7 15,2 2-2-15,-6 4-1 16,0 4-15-16,0 10-14 16,-8 2-43-16,-5 0-27 15,5 7-80-15,-2 10-202 0</inkml:trace>
  <inkml:trace contextRef="#ctx0" brushRef="#br0" timeOffset="23132.4">12831 4550 821 0,'0'0'16'0,"0"0"87"15,0 0 11-15,0 0-38 16,0 0-25-16,133 0-6 15,-95-25-21-15,-5-7 4 16,4-2-3-16,-8-5-8 16,-8-4-7-16,0-6-6 15,-13-8-3-15,-1 1 2 16,-7 4-3-16,0 11-1 16,0 15 1-16,0 13-6 15,-2 11-6-15,-9 2 2 16,-4 7-1-16,-8 32 3 0,7 14 5 15,3 14 1 1,9 5 2-16,4-2 1 0,0-6 0 16,0-8 0-16,0-13-1 15,6-15 2-15,3-12-2 16,-5-11 2-16,6-5 4 16,1 0 1-16,7-5 2 15,8-19-3-15,3-5 1 16,0-5-7-16,-7 6 0 15,3 5-1-15,-10 8 0 16,-3 9-6-16,-8 6 3 16,1 0-4-16,1 4-1 15,-2 16 7-15,8 2 2 0,1 2 0 16,3 1 1 0,4-5-3-16,0-6 5 0,0-5-5 15,3-4 4-15,1-5 2 16,-2 0 6-16,5-5-2 15,-2-13 0-15,2-3 6 16,-6-8-9-16,0-3-2 16,-5-4-3-16,-10 2-7 15,-4 6 6-15,-2 10-4 16,0 8-12-16,0 6 4 16,-4 4 0-16,-12 0-2 15,1 0 0-15,-1 4 7 16,7 6 4-16,5 2 0 15,2-4 1-15,2 2 0 0,0 1 2 16,0-4 0-16,6 2 1 16,7-2 1-16,3 4 0 15,-3-4-1-15,3 5 2 16,-1 1-1-16,-1 1-1 16,-1 2 3-16,1 2-3 15,-1-3 3-15,-2 4-3 16,-6-3 0-16,4-5 7 15,-3-2 0-15,1-3 1 16,-3-6 0-16,6 0-1 16,-2 0-1-16,5 0 4 15,1 0-1-15,9-18 1 16,-4-4-2-16,-1-11-2 0,7-4-2 16,-8-6-4-16,-1 4 0 15,-5 8-4-15,-11 11 0 16,0 10-7-16,0 8-8 15,0 2 7-15,-4 0 2 16,-9 0 1-16,-3 7 3 16,3 10 6-16,3 1-7 15,8 0 3-15,2 3 3 16,0-3-2-16,0-1 3 16,10 2 3-16,7-4-3 15,1 4 0-15,2-2 6 16,-2 0 3-16,-5-3-3 15,-6-4-1-15,4-2-2 0,-11-4-3 16,0 0 0-16,-2 2 0 16,-34-3 0-16,-9 0-23 15,-3-3-86-15,-4 0-161 16</inkml:trace>
  <inkml:trace contextRef="#ctx0" brushRef="#br0" timeOffset="26260.94">14559 3948 487 0,'0'0'96'0,"0"0"14"16,0 0 37-16,0 0-49 0,0 0-29 15,0 0-17-15,0 0-5 16,-8 66 4-16,-9 3 13 16,-10 16-31-16,-4 11-6 15,0 7-8-15,2-9-8 16,2-7-7-16,2-13-3 16,8-12-1-16,3-17 7 15,3-13-7-15,9-18 0 16,2-7-4-16,0-7 4 15,0 0 0-15,0 0-1 16,0 0 0-16,0 0-16 16,6-19-40-16,19-12-33 15,4-5-104-15,7-1-149 0</inkml:trace>
  <inkml:trace contextRef="#ctx0" brushRef="#br0" timeOffset="31634.72">14875 4435 515 0,'0'0'121'0,"0"0"32"15,0 0-37-15,0 0-37 16,0 0-10-16,0 0-2 16,0 0-13-16,0 0-21 15,0-3-2-15,6-13-11 16,10 0-11-16,-1 2-3 15,4 3 4-15,-13 4-3 16,3 6-3-16,-7 1-4 16,-2 0 6-16,0 0-6 0,5 0-3 15,2 7 0-15,-1 12 3 16,7 4-1 0,-3 2 1-16,-4 0 0 0,-4-8 0 15,5-4 0-15,-5-5 0 16,-2-6 1-16,2-2 1 15,-2 0 0-15,0 0 1 16,5 0 2-16,4 0-1 16,6-17-3-16,8-5 4 15,1-4-5-15,3 5-1 16,0 1 0-16,-10 11 0 16,-5 6-2-16,-5 3-4 15,-5 0 4-15,0 0-6 16,0 3 4-16,7 13 3 15,-2 9 2-15,0-4-5 0,-1-4 5 16,3-2 4-16,-2-7-4 16,2-4-1-16,-5-4 0 15,7 0 0-15,-4 0 1 16,11-1-1-16,-2-15 3 16,1-1-4-16,-1 2 4 15,-3 2-3-15,-3 3 1 16,-6 5-1-16,-4 2-1 15,0 3 0-15,0 0-7 16,0 0-3-16,0 13 6 0,0 10 5 16,2 4 0-1,2 0-3-15,7-5 4 0,-1-5 5 16,-6-8-5-16,5-7 0 16,-3-2 1-16,1 0-1 15,4 0 3-15,2-14 8 16,6-5-4-16,-11-6-1 15,1 1 1-15,-4 0-6 16,-5-2 2-16,0 4-3 16,0 5-4-16,0 6 0 15,-14 7-8-15,-1 4 5 16,1 0-4-16,-1 0 4 16,1 4 3-16,8 2 4 15,-1 2-2-15,7-2-1 16,0 2-4-16,0-4 6 15,13 2 1-15,12-2-2 0,6-4 4 16,0 0 6-16,9 0-1 16,-1 0-6-16,-8 0 7 15,-2 0-5-15,-10 0 0 16,-3 8-3-16,-5 8 2 16,-4 1-2-16,-7 0 2 15,0-3 2-15,0-4-4 16,0-3 1-16,0-6 3 15,0-1-3-15,0 0 4 16,0 0 2-16,0 0 1 16,0 0 4-16,0-14-7 15,7-8-5-15,8-3-5 0,-1 0 3 16,3 4-5 0,8 9 1-16,-7 5-1 0,6 7 2 15,-8 0 3-15,1 5 0 16,-3 9 2-16,-1 9-1 15,1 0 2-15,-1-3-2 16,-3-3 2-16,-6-7-1 16,-2-6 0-16,5-4 1 15,-5 0 0-15,2 0 3 16,3 0 9-16,4-17 5 16,7-10-10-16,2-5-2 15,-2-6-3-15,4-3 3 16,-4-5-6-16,-3-3 0 0,-5-1 0 15,-6 3 1-15,-2 10 0 16,-2 8-1-16,0 16 0 16,0 6-1-16,0 7-3 15,0 0-4-15,-2 12 1 16,-14 29-1-16,-1 15 7 16,3 14 1-16,5 3-2 15,9-6 2-15,0-7 1 16,7-14-1-16,11-11 0 15,-1-13 0-15,1-13-1 16,7-9 4-16,4 0-4 16,7-13 4-16,-3-18-3 15,-2-6 5-15,-4-10-5 16,-2-5 0-16,-6-10-4 0,-5-6-2 16,-1 3 4-16,-11 7-1 15,-2 12-3-15,0 11 2 16,0 10 1-16,0 9-1 15,-6 8-1-15,-3 3 0 16,5 5 1-16,2 0-1 16,-6 0 0-16,4 12 1 15,-7 19-2-15,5 15 6 16,-2 12 2-16,8 8-2 16,0 4 2-16,0-3 7 0,0-6-5 15,8-8 0 1,0-8-1-16,5-13-2 15,1-12-2-15,-5-11 2 0,-1-4-2 16,4-5 1-16,1 0 0 16,12-20 5-16,-5-13-1 15,5-5-4-15,-8-1-8 16,-3 2 7-16,-1 9-3 16,-11 10 3-16,0 11 1 15,-2 7-1-15,0 0-8 16,0 0 0-16,0 17 1 15,0 10 8-15,0 3-1 16,0 0 2-16,0-2-2 16,5-5 2-16,2-4 0 15,4-7 0-15,-5-8 0 16,5-2 1-16,-1-2 5 0,-2 0 2 16,13 0 1-16,-2-9-3 15,8-7-3-15,-7 3 0 16,3 0-4-16,-12 5 2 15,-7 7-1-15,-4 1-1 16,0-3-1-16,0 3-1 16,0-1 2-16,0 1-1 15,0-3 1-15,0-1 0 16,0-1 0-16,0-5-1 16,0-3-1-16,0 5 3 15,0-3-1-15,0 0 0 0,2 4 1 16,-2-2-1-1,2 3 2-15,3 4-2 0,-5 0 1 16,0 2-1-16,0 0 0 16,0 0-2-16,0 0 1 15,0 0-7-15,0 0 8 16,0 0-2-16,0 0 0 16,0 0 1-16,0 0-3 15,0 0 2-15,0 0-4 16,0 0-1-16,0 0-4 15,3 0 3-15,-3 0-4 16,2 0 0-16,0 0-4 16,0 0 2-16,3 0-8 15,-1 0 0-15,-2 0 0 16,-2 0 9-16,0 0 5 0,0 0 6 16,0 0 1-16,2 0 1 15,-2 0 0-15,0 0 2 16,0 0 2-16,0 0-2 15,0 0 4-15,0 0-2 16,0 0 2-16,0 0 0 16,0 0 0-16,0 0 0 15,0 4-6-15,0 2-1 16,0 5-3-16,7 6 4 16,-2 3 1-16,-1 1 2 15,5-4-2-15,-5-3 0 16,3-1-1-16,-2-8 0 0,-3 2 0 15,5-4 0-15,-3-3 1 16,5 0-1-16,-3 0 2 16,8 0 1-16,-1 0 1 15,3-1-2-15,-1-9 3 16,1-3-1-16,5 3-4 16,-11 1 1-16,-3 1 4 15,-5 1-3-15,-2 4 3 16,0-2-4-16,0 3-1 15,0 2-1-15,0 0 0 16,0 0-7-16,0 0 2 16,0 0-4-16,0 0-5 15,0 0 7-15,0 0 1 0,0 0-1 16,0 0 3 0,0 0-1-16,0 0 5 0,0 0 0 15,0 0 0-15,0 0-1 16,0 0-6-16,0 0-17 15,0 0-15-15,0 0-21 16,0 0 4-16,0 0-33 16,-4 0-5-16,-3 0-1 15,5 0 9-15,2 0-43 16,0 0-51-16</inkml:trace>
  <inkml:trace contextRef="#ctx0" brushRef="#br0" timeOffset="32030.42">16930 4403 385 0,'0'0'239'0,"0"0"-148"15,0 0 66-15,0 0-63 16,0 0-27-16,0 0-10 0,0-8-19 16,0 30-23-1,-2 14 20-15,-14 15 9 0,-4 9-27 16,-2 6-12-16,2 7-5 16,-3-1 0-16,6-6 0 15,-1-12-1-15,0-19-3 16,7-12 4-16,0-11-5 15,2-12 10-15,4 0-5 16,-4 0 3-16,-4 0-3 16,-5-8-15-16,0-14-15 15,-6-6-34-15,6-8-31 16,1-7-11-16,-4-3-117 16,5-4-204-16</inkml:trace>
  <inkml:trace contextRef="#ctx0" brushRef="#br0" timeOffset="32319">15925 4173 534 0,'0'0'82'0,"0"0"4"16,0 0 47-16,0 0-63 0,0 0-30 15,0 0-12-15,-14-6-16 16,26 6-8-16,19 0-8 16,22 0 1-16,11 0 0 15,19 0-38-15,2 0-83 16,4 4-62-16,-4 5-143 15</inkml:trace>
  <inkml:trace contextRef="#ctx0" brushRef="#br0" timeOffset="40294.11">7197 5724 587 0,'0'0'86'0,"0"0"-21"15,0 0 28-15,0 0-23 16,0 0-25-16,0 0-13 16,0 0 7-16,0 0 0 15,0 0 0-15,0 0-3 16,0 0-5-16,0 0-10 16,9 0-6-16,9 0-7 15,11 0 5-15,11 0-2 0,5 0 4 16,-1 0-10-16,-1 0 0 15,-5 0-4-15,-9 0 1 16,-10 0-1-16,-5 0-1 16,-9 0 0-16,-3 0 0 15,-2 0-1-15,0 0-3 16,2 0-24-16,0 0-36 16,2 0-72-16,6 0-44 15,1 0-84-15</inkml:trace>
  <inkml:trace contextRef="#ctx0" brushRef="#br0" timeOffset="42113.32">8049 5604 85 0,'0'0'510'16,"0"0"-424"-16,0 0-9 15,0 0 20-15,0 0-25 16,0 0-9-16,0-20 3 0,0 20-23 15,0 0-20-15,0 0-14 16,0 15-6-16,0 13-3 16,0 9 13-16,0 2-8 15,4-7 0-15,6-6 3 16,-4-10-6-16,1-6-2 16,-3-8 0-16,8-2 0 15,1 0 0-15,9-16 6 16,7-12 3-16,-2-8-8 15,-1 2 3-15,-8 4 0 16,-5 3 1-16,-3 12-5 16,-8 7 1-16,0 4 6 15,-2 4 3-15,0 0-2 0,0 0-8 16,0 5-1 0,0 17-4-16,2 6 4 0,9-1-3 15,1-8 3-15,3-4 1 16,3-5 2-16,5-8-2 15,-2-2 0-15,6 0 1 16,0-15-1-16,-4-9 2 16,-4-6-2-16,-3-2 2 15,-5 0 1-15,-9 0 1 16,-2 0-4-16,0 6 0 16,-6 4 0-16,-3 10-2 15,0 8 2-15,2 4-15 16,-2 0-6-16,5 9 5 15,2 12 7-15,2 2-12 0,0 0 7 16,6 0 3-16,17-4 11 16,-4 1-8-16,6-3 8 15,-5-1 0-15,1 0-3 16,-13-2 1-16,1 0-1 16,-9 2-7-16,0-1-3 15,0 2-18-15,-13 0-2 16,-7-2 22-16,-3-3 2 15,4-2-10-15,5-6 10 16,7-4-1-16,5 0 9 16,2 0 1-16,0 0-2 15,0-9-14-15,15-12 1 16,12-2 10-16,2-3 5 0,0 1 3 16,2-5 1-16,5 0 2 15,-5-2 13-15,-6-1-7 16,-7 5 2-16,-7 2 0 15,-9 2 8-15,-2 5-5 16,0 7 4-16,-2 5-3 16,-13 7-7-16,-6 0-7 15,3 16-3-15,1 13 0 16,3 5 4-16,7 7-2 16,7 1 2-16,0 1-5 15,19-4 5-15,5-5-5 16,3-5-6-16,4-9-2 15,9-11-33-15,4-9-7 0,8 0-12 16,-3-15-58-16,0-14-112 16,-12 2-223-16</inkml:trace>
  <inkml:trace contextRef="#ctx0" brushRef="#br0" timeOffset="42610.18">9077 5581 535 0,'0'0'115'0,"0"0"-69"15,0 0 41-15,0 0-20 16,0 0-15-16,0 0-11 16,-7-7-2-16,7-1-1 15,-6-4 13-15,-4-1-37 0,-5-3-9 16,-1 5 9 0,-1 3 4-16,-4 6-11 0,-3 2 2 15,1 0-9-15,-3 24 0 16,-1 5-2-16,9 5 2 15,7 2-2-15,9-4 1 16,2-2 0-16,0-4-1 16,17-8 2-16,10-8-3 15,0-10-2-15,4 0 5 16,-2-2 3-16,0-22 1 16,-2-2 5-16,-6-8 4 15,-4-3-1-15,-6-2 2 0,-6-10-4 16,-5-4-4-16,0-8 8 15,-10-6-9-15,-3 9-2 16,-3 10-1-16,3 20 0 16,9 14 1-16,2 9 3 15,2 5-6-15,0 5-1 16,0 39-5-16,0 25 0 16,6 10 7-16,15 10-1 15,-6-11 0-15,3-6 0 16,-3-7-1-16,-1-9-1 15,1-15-13-15,6-12-37 16,3-15-57-16,10-14-37 16,1-2-180-16</inkml:trace>
  <inkml:trace contextRef="#ctx0" brushRef="#br0" timeOffset="42950.78">9801 5360 576 0,'0'0'90'0,"0"0"-14"15,0 0 46-15,0 0-51 16,0 0-27-16,0 0 3 16,0-31-14-16,0 38-27 15,5 25-4-15,3 12-1 16,2 11 14-16,1-2-15 16,-3 0 0-16,-6-8-1 15,6-6-1-15,-6-7-53 16,-2-12-46-16,0-8-71 15,0-12-98-15</inkml:trace>
  <inkml:trace contextRef="#ctx0" brushRef="#br0" timeOffset="43360.59">9687 5584 686 0,'0'0'102'0,"0"0"-48"16,0 0 29-16,0 0-35 15,0 0-48-15,0 0 21 16,83-25 14-16,-37 14-21 16,6 0-4-16,-5-1 2 15,-3 1-8-15,-8 5 1 16,-14 2-3-16,-9 2 1 16,-3 2-3-16,-6 0 0 15,-4 11 6-15,5 13 6 0,-5 3 12 16,2 4 3-1,0-4-15-15,4-3-8 0,4-4 3 16,1-6-6-16,5-5 0 16,3-6 3-16,4-3 0 15,4 0-1-15,-3-5 0 16,3-18 1-16,-5 0-3 16,-10-8 19-16,-12-1-12 15,0-1 5-15,-21 2-7 16,-21 7-5-16,-1 13-1 15,-7 11-8-15,0 0-35 16,15 25-65-16,8 3-35 16,18-3-116-16</inkml:trace>
  <inkml:trace contextRef="#ctx0" brushRef="#br0" timeOffset="45429.37">10844 5346 574 0,'0'0'50'0,"0"0"-25"16,0 0 55 0,0 0 9-16,0 0-44 0,0 0-7 15,-11-6-10-15,3 32-4 16,-4 17 5-16,1 4-18 15,11 5-3-15,0-1 3 16,0-10-1-16,0-5-7 16,15-9 1-16,1-12-4 15,5-4 0-15,-2-11 0 16,12 0 5-16,5-9 15 16,0-18-2-16,2-6-5 15,-7 1-11-15,-6 3 2 16,-14 2 1-16,-5 8 1 15,-6 5 6-15,0 7-5 0,0 7 3 16,0 0-10-16,0 8-13 16,0 17 2-16,0 7 11 15,2 2-1-15,12-3-1 16,1-7-2-16,6-6 3 16,-3-5-4-16,-1-10 0 15,-3-3 5-15,-1 0 0 16,-4-3 4-16,-5-20-3 15,-1 1 7-15,-3-4-6 16,0 3 1-16,0-6 2 16,-16 0-1-16,-4-2-4 15,-2 7-3-15,2 12 2 16,7 7-9-16,1 5-28 0,3 0 1 16,5 23 24-16,2 1 7 15,2 8 5-15,0-2-4 16,19-1 5-16,8-3-1 15,2-11-4-15,2-2 2 16,3-9-3-16,-5-4-3 16,0 0 9-16,0-15 1 15,-7-4 0-15,5-4-1 16,-14 2 1-16,-1 7-1 16,-8 2 1-16,-4 5 1 15,0 6 0-15,0 1 6 16,0 0-8-16,0 0-5 0,0 22 5 15,0 5 1-15,11 5-1 16,2-4 0-16,5-6 3 16,3-5 0-16,-2-10-3 15,-3-4 1-15,-3-3 3 16,1 0 10-16,-1-10-2 16,3-14-4-16,-1-1-5 15,1 2 1-15,-3-2-2 16,-3 8-2-16,-4-2 1 15,-4 9 2-15,3 9-3 16,-5 1-1-16,2 0-3 16,4 0-7-16,1 16 11 15,2 5 0-15,4 1 2 16,3-4 4-16,-3-4-6 0,1-5-2 16,-1-5 2-16,-2-4 4 15,3 0 5-15,1 0 4 16,3-16-2-16,5-3 1 15,-6-3-12-15,-3 0 3 16,-1 1 1-16,-9 1-2 16,4 8-2-16,-6 3 0 15,0 7 0-15,-2 2-7 16,2 0 2-16,7 12-7 16,4 11 12-16,5-3 0 15,0-1-2-15,2-4 1 16,2-6-4-16,-1-5 3 0,-4-4 2 15,3 0 2-15,-5-20-1 16,6-4 1-16,-5-4-2 16,-5 2 6-16,-7 2 1 15,-2 0-5-15,-2 4 7 16,0 6 7-16,0 4-4 16,0 10 1-16,0 0-13 15,0 2-4-15,0 30-17 16,0 12 21-16,0 23 2 15,2 8-2-15,25 12 5 16,2 5-3-16,2-5-4 16,-4-4 4-16,-11-16-3 15,-3-18 1-15,-4-16-2 16,-7-17 1-16,-2-8 2 0,0-8-3 16,0 0 0-16,-4-16-7 15,-19-16-3-15,-3-12 2 16,-1-9 7-16,3-11 3 15,-3-14 7-15,4-4-7 16,8-1-6-16,11 8 6 16,4 10 0-16,0 9 0 15,4 10 0-15,11 8 2 16,10 9-2-16,0 9 0 16,-3 11 0-16,5 9 0 15,-1 0 1-15,-6 12 1 16,1 22-1-16,-13 4 0 0,-1 4 0 15,-7 3 0-15,0-6 5 16,-15-2-6-16,-8-9 0 16,5-8-3-16,3-10 2 15,6-6 2-15,4-4-2 16,5 0 0-16,0 0-4 16,0-7-12-16,18-16-15 15,9-7 13-15,4-4-3 16,9-2-18-16,1-1 6 15,-1 3 18-15,-3 1 16 16,-1 1 2-16,-16-3-2 16,-4-2 2-16,-14 0-2 15,-2-4 6-15,0 6 11 0,-2 5-7 16,-12 9 9-16,1 7-8 16,6 8 3-16,-2 6-3 15,7 0-2-15,-4 0-9 16,-1 20 0-16,7 27 18 15,0 12-7-15,0 13-1 16,13 3 11-16,5-7 5 16,4-3 1-16,-4-14-12 15,-5-8-14-15,1-14-1 16,-3-11 0-16,-5-9-25 16,8-9-49-16,-1 0-40 15,5-22-92-15,7-11-411 16</inkml:trace>
  <inkml:trace contextRef="#ctx0" brushRef="#br0" timeOffset="46014.34">12728 5537 562 0,'0'0'124'0,"0"0"-86"16,0 0 19-16,0 0-13 15,0 0-15-15,0 0-14 16,-13 54 8-16,13-53 3 15,0-1 4-15,0 0 1 16,0 0 8-16,11-4-3 16,-2-11-19-16,0-4-8 15,-5 2-4-15,-4-2 0 16,0 1-2-16,0 6 9 0,-2 3-12 16,-9 6-1-16,2 3-14 15,-4 0 10-15,1 6 4 16,-1 14 0-16,4 6-2 15,7 3 2-15,2 2-2 16,0-2 3-16,2-4-2 16,18-3 3-16,0-4-1 15,7-5 1-15,0-9 2 16,0-4 0-16,2 0 11 16,0-12 8-16,-3-12-9 15,-4-7 0-15,1-1 2 16,-8-2-7-16,-3-7 4 0,-10-12 5 15,-2-13-16 1,0-12 7-16,0 4-7 0,-9 5 2 16,-3 20-3-16,4 17 0 15,-1 15 1-15,7 11-1 16,-1 4 0-16,3 2-4 16,-2 0 1-16,-5 25-9 15,7 18 10-15,0 19 2 16,0 15 2-16,0 7-1 15,16-1 2-15,-1-2 2 16,4-9-4-16,-4-14 1 16,1-11-2-16,1-15-2 15,-1-14-16-15,9-18-80 0,0 0-104 16,3-16-297 0</inkml:trace>
  <inkml:trace contextRef="#ctx0" brushRef="#br0" timeOffset="47335.59">12902 5370 536 0,'0'0'102'0,"0"0"-102"16,0 0 0-16,0 0 13 0,0 0 2 15,118 0-7 1,-66 0-4-16,-4-7 0 0,6 2-4 15,-10-2-61-15,-13 4-121 16</inkml:trace>
  <inkml:trace contextRef="#ctx0" brushRef="#br0" timeOffset="51064.01">13753 5325 616 0,'0'0'92'0,"0"0"-43"16,0 0 22-16,0 0-28 16,0 0-33-16,0 0-5 15,0 0 28-15,0 151-17 16,0-105 1-16,7-4-17 16,-5-10 0-16,0-8-2 15,-2-5-51-15,0-12-72 16,0-7-64-16,0 0-243 0</inkml:trace>
  <inkml:trace contextRef="#ctx0" brushRef="#br0" timeOffset="51731.25">13635 5518 717 0,'0'0'87'16,"0"0"-25"-16,0 0-23 15,0 0-34-15,0 0-4 16,0 0 0-16,67-4 20 15,-16-4 6-15,12-6-13 16,-5-2-8-16,-9-2-6 16,-5-4-6-16,-6-5 4 15,-11 1-6-15,-9-1 8 0,-14-1 6 16,-4 2 5 0,0 3 1-16,0 8-3 0,0 7 4 15,0 4 13-15,-4 4 3 16,2 0-27-16,-2 14-1 15,-6 20 5-15,1 12-1 16,7 3-2-16,2-2 4 16,0-7-6-16,0-11-1 15,0-10 1-15,0-11 0 16,0-4 0-16,0-4-1 16,0 0 6-16,0 0-4 15,13-5 1-15,5-16 30 16,7 1-24-16,-8 0-3 15,2 6-6-15,-9 5 1 0,4 2 1 16,-3 5-2-16,5 2-6 16,-1 0 4-16,6 0 2 15,-2 6 0-15,4 4 4 16,1-3-4-16,5-2 2 16,5-3 7-16,-3-2-9 15,-2 0 8-15,-4-4-6 16,-3-16-3-16,-9 0 2 15,-2-1 3-15,-9-10-4 16,-2 2 0-16,0 2-1 16,-6 7-1-16,-7 7-1 15,1 13-6-15,-1 0-8 0,0 21 17 16,-5 15 13-16,3 8-12 16,7 4 2-16,8 0-3 15,0-6 1-15,0-1-1 16,14-10-1-16,8-7-4 15,9-7-36-15,12-12-24 16,15-5 7-16,15 0-171 16,3-10-230-16</inkml:trace>
  <inkml:trace contextRef="#ctx0" brushRef="#br0" timeOffset="53728.21">14910 5375 803 0,'0'0'58'0,"0"0"-42"15,0 0 43-15,0 0-14 16,0 0-25-16,0 0 33 15,45 139 19-15,-25-67-26 16,-6 5-28-16,-8-7-6 16,-6-4-3-16,0-14-9 15,0-17 0-15,0-16-2 0,0-11 2 16,0-5-16-16,0-3-7 16,0 0 7-16,0-16-6 15,0-17-34-15,0-13 33 16,-13-10 20-16,-3-6 1 15,3-5 2-15,-3 5 3 16,3 8-3-16,1 6 14 16,10 10-4-16,2 6 2 15,0 5 2-15,7 3-1 16,13 5-12-16,5 4 7 16,4 10-3-16,2 5-1 15,0 0 6-15,-2 22-4 0,-2 7-4 16,-12 0 3-1,-3 0-3-15,-12 3-2 0,0-6 1 16,0-5 8-16,-10-5-9 16,-3-4 0-16,5-8-2 15,-2-2 7-15,6-2-1 16,-3 0 11-16,5-9-7 16,2-12 0-16,0-11-8 15,2-6-5-15,23 4-6 16,2 8 6-16,2 8-3 15,-3 13 1-15,-4 5 2 16,3 0 3-16,-10 7-2 16,1 15 4-16,-3 7 0 15,-3 0 5-15,-8-3-5 16,-2-4 2-16,0-6 2 0,0-5-4 16,0-6 2-16,0-5 2 15,0 0 1-15,0 0 0 16,0-5-5-16,0-20 0 15,2-7-9-15,15 0 1 16,8 6-4-16,0 6 1 16,-7 8-9-16,-1 9 15 15,4 3-3-15,-8 0 5 16,1 17 1-16,-6 7 1 16,6 4 2-16,-3-2 3 15,0 0-3-15,-2-6 0 16,2-6 0-16,2-7 0 0,1-7 1 15,-1 0 21 1,5 0-2-16,-3-5 0 0,1-15-8 16,-3-4-11-16,-3-8 1 15,-10-3 5-15,0-2-8 16,0 1 0-16,-23 5 1 16,5 10-3-16,-1 8-6 15,-4 12-6-15,7 1-10 16,3 0-9-16,7 9 30 15,6 10-6-15,0 5 2 16,0 2 5-16,6-4 0 16,17-2 0-16,0-1 1 0,4-7 0 15,2-3 1-15,5-7 1 16,0-2 0-16,-1 0 1 16,7-2 7-16,-7-10-6 15,-1-2 8-15,-10 2 5 16,-7 0-4-16,-3 4 6 15,-10 6 2-15,0 0-10 16,3 2-2-16,-5 0-4 16,0 0-4-16,0 24-1 15,2 22-6-15,2 22 7 16,8 14 2-16,-8 12-2 16,5 6 1-16,-9-1-1 15,0-10 0-15,0-18-3 16,0-18-19-16,0-22 18 15,-9-14 2-15,3-11 0 0,-8-6-13 16,-1 0 2-16,-8-16 2 16,5-15-6-16,1-10 10 15,5-8 5-15,5-9 0 16,7-6-3-16,0-4 3 16,19 2 2-16,2 8 0 15,10 3-3-15,6 9 1 16,-6 2 2-16,9 6 0 15,-7 3 0-15,5 2 1 16,-9 5-4-16,-4 2 8 16,-7 4 2-16,-7-2 4 15,-7 6-1-15,-4 0 0 16,0 4-1-16,0 4-5 0,0 6-4 16,0 4-3-16,-9 0-9 15,3 0 5-15,-6 18 4 16,6 14 3-16,-1 6 0 15,7 1 1-15,0 5-1 16,0-9 1-16,7-1-1 16,3-8 0-16,4-8 1 15,7-3-1-15,-4-12-8 16,3-3-18-16,14 0-23 16,-1-10-36-16,9-12-39 15,1-5-36-15,-3 1 20 16,-7-6-52-16,-8 6 139 0,-7 1 53 15,-16 1 89-15,-2 4 44 16,0-1 21-16,0 2-47 16,-12 4-24-16,4 5 0 15,-1 5-13-15,5 3 3 16,-6 2-10-16,6 0-59 16,-7 17-2-16,-3 14 6 15,6 3 0-15,3 5-7 16,5-7 2-16,0 3 0 15,7-7-1-15,9-7-2 16,1-10-2-16,10-5 2 16,2-6 3-16,4 0-3 0,7-8 1 15,1-16 3-15,-1-6 0 16,-5-9-2-16,3-10 0 16,-6-15-1-16,-8-12 2 15,-15-6-3-15,-4 4 0 16,-5 20 0-16,0 15-1 15,0 16 2-15,-10 12-1 16,6 7 0-16,-3 8-4 16,3 0-7-16,0 18-2 15,-3 26 9-15,7 16 4 16,0 12-1-16,0 6 3 16,0-1-2-16,2-5 0 15,3-14 1-15,1-14-1 0,3-9 0 16,-2-16-46-1,6-8-24-15,-4-10 1 0,0-1-41 16,2-8-85-16,0-15-197 16</inkml:trace>
  <inkml:trace contextRef="#ctx0" brushRef="#br0" timeOffset="53952.62">16515 5201 604 0,'0'0'66'15,"0"0"27"-15,0 0 3 16,0 0-43-16,0 0-19 16,0 0 26-16,81-3-24 15,-37 3-7-15,-1-2-20 0,1-7-6 16,-8 4-3-16,-14 2 0 16,-9-3-4-16,-5 4 4 15,-8-3-8-15,-8-2-26 16,-25-2-98-16,-16 2-93 15,-11 3-22-15</inkml:trace>
  <inkml:trace contextRef="#ctx0" brushRef="#br0" timeOffset="54335.28">15793 5113 20 0,'0'0'548'0,"0"0"-498"16,0 0-3-16,0 0-8 15,0 0-21-15,0 0 18 16,-2 18 33-16,4-6-40 16,10-5-6-16,1 0-3 0,-5-7 3 15,8 0 25-15,-3 0-1 16,3-4-16-16,-5-10-18 16,-1 0-6-16,-10 2 0 15,0 3-7-15,0 6-8 16,-21 3-65-16,-1 0-37 15,-5 3-109-15,0 17-323 16</inkml:trace>
  <inkml:trace contextRef="#ctx0" brushRef="#br0" timeOffset="57977.86">6128 6907 207 0,'0'0'485'0,"0"0"-419"0,0 0 9 16,0 0-9-16,0 0-27 16,0 0-7-16,0 0 1 15,-12 2 9-15,12-2 1 16,0 0 1-16,0 0-9 16,0 0-11-16,0 3-8 15,0-1-7-15,12 4 2 16,10 1 6-16,9 0 2 15,3-1-16-15,3-2 8 16,11 0-9-16,-6-4 3 16,-3 0-2-16,-3 0-2 15,-9 0 0-15,-9 0-1 0,-9 0 1 16,-5 0-1-16,-4 0 5 16,0 0-4-16,0 0-1 15,0 0 1-15,0 0-1 16,2 0-18-16,0 0-16 15,10 0-54-15,5 0-100 16,10 0-58-16,2 0-385 16</inkml:trace>
  <inkml:trace contextRef="#ctx0" brushRef="#br0" timeOffset="61792.83">7166 6988 122 0,'0'0'389'0,"0"0"-306"15,0 0 4-15,0 0 0 16,0 0-34-16,0 0-30 16,0 0-7-16,-6 18-11 0,6-8 11 15,0-1 18-15,2 3-12 16,4-7 8-16,8-2-13 16,1-3 24-16,10 0 2 15,4-23 3-15,7-11 0 16,1-8-22-16,-1 0-18 15,-7 1-3-15,-7 3 1 16,-1 4-3-16,-15 7 1 16,-6 5-2-16,0 5-1 15,0 7 1-15,0 6-6 16,0 4-4-16,-4 0 0 16,0 0 5-16,-1 0-7 15,0 0-6-15,5 0-2 0,0 0-11 16,0 9 17-1,3 0 8-15,14 4 3 0,-3-1 0 16,6 0 3-16,-4 0 0 16,-3 1 0-16,-5 1 0 15,4 5 1-15,-5-1 2 16,-3 1-3-16,0 2 0 16,-2-3 3-16,4 0-3 15,-2-6 0-15,5-2 0 16,1-6 0-16,2-2 0 15,3-2-1-15,1 0 1 16,7-5 4-16,1-16-3 16,0-4 13-16,-1-7-1 15,-4 3 0-15,-3 0-9 0,-9-1 5 16,-7 2-2-16,0 6-7 16,0 6-1-16,0 10-2 15,-7 5 0-15,3 1-6 16,-8 0-7-16,4 7 7 15,-1 19 3-15,7 6 0 16,2 6 1-16,0-1 3 16,2-1 1-16,13-7 0 15,3-4 2-15,7-9-2 16,0-11-2-16,-4-5 2 16,6 0 0-16,2-13 1 15,0-11 4-15,0-4 1 16,-4 0 6-16,-10-3-9 0,-3 5 1 15,-6 1 9 1,-1 4-9-16,-5 7 3 0,0 9-4 16,0 2-2-16,0 3 0 15,0 0-7-15,0 3 4 16,4 18-7-16,8 9 10 16,-4 5 0-16,5-3 4 15,1 0-3-15,-3-11-1 16,1-9 0-16,-8-3 1 15,-2-9 7-15,3 0-2 16,-3 0 1-16,6-2 0 16,6-14 12-16,1-8-8 0,6-4-10 15,-3 2 1-15,-1-1-2 16,-1 6 4-16,2 6-4 16,-9 8-1-16,4 7-2 15,-4 0-8-15,3 20 11 16,-2 10 1-16,3 5 15 15,8 6-15-15,-7-10 7 16,-6-6-1-16,3-9-4 16,-7-13 1-16,4-3-4 15,-4 0 7-15,5 0 4 16,7-21 20-16,3-7-17 16,8 0-10-16,2 0-4 15,-6 4 0-15,-6 8 8 16,-10 8-6-16,0 3-2 15,-5 5-9-15,2 0 7 0,7 21-7 16,3 12 8-16,3 10 1 16,8-1 3-16,2-4-1 15,2-6-2-15,0-14 0 16,4-7-6-16,-4-11 6 16,7 0 0-16,-1-5-1 15,6-17 4-15,-5-2 1 16,-7-3-4-16,-9 1 0 15,-9-1 3-15,-7-4-3 16,-4 2 0-16,0-1-2 16,-11 4-2-16,-9 7 0 15,-5 7-3-15,-2 6 2 0,-2 6-4 16,6 0 9-16,-2 0-1 16,2 23 1-16,7 0-1 15,3 7-2-15,11 5-2 16,2-1 2-16,0-2 0 15,0-6 1-15,9-6-3 16,7-10 1-16,1-4 1 16,6-6 1-16,-1 0 2 15,5-12-4-15,0-12 4 16,-3 0 1-16,-4-2 0 16,-4 0 3-16,-7-1-2 15,-5 6 3-15,-2 3-5 16,-2 8 1-16,0 8-1 0,0 2-2 15,0 0-2-15,0 5-6 16,0 20-2-16,0 9 12 16,2-1-1-16,12 0 1 15,-1-6-1-15,3-4 1 16,-3-7 1-16,0-11-1 16,1-5-2-16,-1 0 2 15,5 0 4-15,7-21 5 16,0-4-3-16,-4 1-4 15,-5-1 2-15,-3 1-2 16,-8 0 2-16,0 2-1 16,-5 8-2-16,0 6-1 0,0 8 0 15,0 0-4-15,0 0-3 16,4 13-3-16,3 18 8 16,1 3 2-16,6 2 0 15,1-4 0-15,8-6-1 16,-3-8-1-16,0-8 1 15,0-6 1-15,-5-4 0 16,8 0-1-16,-1-10 1 16,1-9 0-16,1-4-5 15,-6-3 2-15,-3-3-11 16,-5 6-4-16,-6 0 2 16,-2 11 10-16,-2 7-3 15,0 5 6-15,0 0-15 16,0 7-2-16,2 23 17 15,-2 3 3-15,9 1 0 0,-2 0 1 16,2-6 3-16,2-6 0 16,-5-9-3-16,2-8 1 15,0-5 0-15,5 0 3 16,3-10 14-16,13-13 1 16,-2-6-4-16,0 1-12 15,-5-2 6-15,-2 2 1 16,-7 7-7-16,-8 4-1 15,-3 13-1-15,-2 4-2 16,0 0 0-16,0 8-11 16,7 16 10-16,-1 10 1 15,5-2 1-15,1-4-1 0,-1-8-3 16,-2-9 2-16,0-5 0 16,-5-6 2-16,11 0 0 15,-1 0 4-15,11-13 0 16,0 0-4-16,-6 2 3 15,-5 5-3-15,-5 6-1 16,-1 0 1-16,-1 0-1 16,0 0-8-16,6 6 8 15,-2-4 0-15,-6 2 0 16,-3-4-20-16,3 0-60 16,-5 0-5-16,0-4-107 0,0-16-315 15</inkml:trace>
  <inkml:trace contextRef="#ctx0" brushRef="#br0" timeOffset="62093.4">9170 6611 662 0,'0'0'95'0,"0"0"-59"16,0 0 40-16,0 0-27 16,0 0-22-16,0 0-9 0,29 66-1 15,-13-66 8-15,6-2 29 16,3-16-18-16,-7 0-12 16,-3 0-10-16,-11 4-2 15,-4 4 3-15,0 3-14 16,0 7-1-16,-19 0-34 15,-8 17-54-15,-2 9-46 16,4 4-302-16</inkml:trace>
  <inkml:trace contextRef="#ctx0" brushRef="#br0" timeOffset="63445.86">10854 6677 659 0,'0'0'103'0,"0"0"-26"16,0 0 13-16,0 0-27 15,0 0-50-15,0 0-6 16,-8 17-6-16,8 18 18 15,14 6-4-15,-1-4 8 16,-4-8-8-16,-2-7-15 16,-2-8 0-16,-1-6 6 0,-2-5-6 15,-2-3 4 1,2 0-3-16,0 0 8 0,10 0-2 16,1-11 1-16,3-12 3 15,6 2-10-15,-2 0 2 16,-5 5-2-16,-1 11-1 15,-5 5-1-15,-3 0-5 16,2 0-2-16,0 2 4 16,13 15 4-16,-2 6 2 15,4-2 1-15,-1-5-3 16,-2-1 0-16,-4-9 0 16,-1-4 0-16,-3-2 3 15,-4 0-3-15,6-16 5 16,-3-9 4-16,-7-2-6 0,-4 0 4 15,0 0-1-15,0-1-3 16,-15 1-3-16,-3 5-8 16,2 8-9-16,5 4-2 15,7 7-4-15,2 3-8 16,2-3 6-16,0 3 6 16,8 0-3-16,21 0 20 15,5 0 1-15,3 0 1 16,8 0 0-16,5 0-2 15,-4 0 2-15,-6 0 6 16,-9 0-6-16,-13-2-4 0,-9 2 4 16,-9 0 1-1,0 0 3-15,0 8-4 0,0 16 0 16,0 11 1-16,0-2 10 16,0-1-11-16,0-7 0 15,2-5 0-15,8-8 1 16,3-4-1-16,-3-6 0 15,11-2 0-15,-1 0 9 16,5-20 10-16,-6-9-1 16,4-3-2-16,-10-3-4 15,-6-6-5-15,-7-5-6 16,0-10 5-16,0-2-4 16,-18 0-4-16,0 4 6 15,-2 16-4-15,12 16 0 16,0 9-5-16,4 12 4 15,4 1-4-15,0 7-7 0,0 28 8 16,0 15 4-16,2 2 0 16,14 0-2-16,4-6 2 15,0-5 0-15,0-10-20 16,2-9-14-16,-4-12-11 16,3-10-16-16,0 0-46 15,2-8-33-15,-1-18-34 16,-1-6-78-16</inkml:trace>
  <inkml:trace contextRef="#ctx0" brushRef="#br0" timeOffset="63776.43">11857 6381 343 0,'0'0'133'0,"0"0"-17"15,0 0-6-15,0 0-6 16,0 0-39-16,0 0-42 16,-10-32-16-16,10 72-1 15,0 12 22-15,0 4-9 16,0-4-4-16,0-4 12 15,10-9 2-15,-6-10-11 16,-4-9-10-16,7-10 8 16,-5-3-4-16,0-7-9 15,0 0 10-15,5 0 5 16,9-11-2-16,4-10 6 16,4-6-10-16,-2 8-10 15,-3 4-1-15,-9 10-1 0,1 5-5 16,5 0-10-1,5 23 15-15,0 7 5 0,4 0-4 16,-5-2 0-16,3-3-1 16,-8-8-5-16,-4-7-17 15,-4-3-30-15,-7-7-35 16,0 0 5-16,0-4-59 16,0-21-137-16</inkml:trace>
  <inkml:trace contextRef="#ctx0" brushRef="#br0" timeOffset="63994.86">11546 6520 553 0,'0'0'105'0,"0"0"-44"16,0 0 3-16,0 0-31 15,0 0-31-15,0 0 15 16,72-23 2-16,-30 12 1 15,1-3-17-15,-5 3-3 16,-7-3-4-16,-14 4-124 16,-3-2-18-16,-14 0-56 15,-4 2-192-15</inkml:trace>
  <inkml:trace contextRef="#ctx0" brushRef="#br0" timeOffset="64233.23">11342 6418 579 0,'0'0'50'16,"0"0"18"-16,0 0 6 15,0 0-42-15,0 0-14 16,0 0-10-16,-14 14 0 16,14-14 12-16,2 0 24 15,12-7-6-15,1-7-8 16,-3-1-10-16,-8 3-14 15,3 2 7-15,-7 6-13 16,0 1-21-16,0 3-50 16,2 0-95-16,11 0-207 0</inkml:trace>
  <inkml:trace contextRef="#ctx0" brushRef="#br0" timeOffset="64586.97">12850 6729 921 0,'0'0'11'0,"0"0"14"16,0 0 39-16,0 0-15 15,0 0-29-15,0 0-4 16,-15 32-15-16,15 31 10 16,0 17 22-16,0 10 0 15,0 6-4-15,0-5-14 16,0-7-10-16,0-14-5 16,0-19 0-16,0-14-1 15,0-16-16-15,2-13-23 16,3-8-36-16,-1-5-15 15,-2-25-114-15,-2-10-82 16,0-6-44-16</inkml:trace>
  <inkml:trace contextRef="#ctx0" brushRef="#br0" timeOffset="66210.09">12755 6824 611 0,'0'0'85'15,"0"0"48"-15,0 0-54 16,0 0-8-16,0 0-29 15,0 0-2-15,45-72 8 16,-16 72-20-16,0 0-3 16,0 0-12-16,-3 4-8 15,-6 11 3-15,-4 5-3 16,-3 1-3-16,-11 3-2 16,-2-2 4-16,0 0 1 15,-4-7-3-15,-14-3 3 16,-2-10-3-16,4-2 5 0,8 0-7 15,-1-9-1-15,7-13-1 16,2-9-6-16,0-1-3 16,11 1 11-16,18 1 0 15,4 11 0-15,5 9-2 16,-1 9 1-16,6 1 1 16,-5 0 0-16,-7 18 1 15,-4 1 3-15,-9 6-4 16,-3 1 4-16,-8-1 0 15,-7-2-4-15,0-5 2 16,0-6-2-16,0-7 5 16,0-2-1-16,0-3-1 0,0 0 2 15,0-6-5-15,0-23-10 16,0-2 0-16,16-5-9 16,3 4 12-16,6 6-10 15,-7 12 4-15,-3 7 1 16,-1 7 4-16,-3 0-6 15,3 4 14-15,-1 18 0 16,3 5 0-16,1-1 1 16,-1-5-1-16,-1-2 1 15,6-9-1-15,-8-7 0 16,1-3 1-16,1 0 4 16,3-5 14-16,-3-15-1 15,1-6-13-15,-7-6-1 0,-7 1 0 16,-2-2-3-1,-2 1 3-15,-21 3-4 0,-6 9-3 16,8 10-4-16,-2 8-11 16,5 2 0-16,7 0-1 15,7 8 2-15,4 11 1 16,0 2 4-16,8 4 7 16,19-4 2-16,2 0 3 15,7-7 0-15,-3-9-2 16,8-5 2-16,1 0 0 15,5-1 2-15,-1-16 9 16,-6 1-2-16,-11 4 4 16,-6 2 6-16,-17 2 5 15,-6 2 14-15,0 6-5 0,0 0-7 16,0 0-9-16,0 0-11 16,0 14-6-16,0 28-5 15,-8 20 5-15,-1 21 4 16,5 8-3-16,4 8-1 15,-6 0 3-15,6-6-3 16,-2-10 0-16,-2-15 1 16,-5-18-1-16,3-17 0 15,-4-16-1-15,-1-9 0 16,-4-8-7-16,-3 0 1 16,-9-16-30-16,0-18 12 0,5-11 2 15,7-10 16 1,8-8 2-16,7-6-12 0,0-1 1 15,20 6 7 1,16 3 5-16,6 11 3 0,2 6 1 16,6 4 0-16,-1 6 1 15,-3 0-1-15,8 1 2 16,-10 8 0-16,-7 1 9 16,-14 3-5-16,-4 3 4 15,-13 5 9-15,-4 0-1 16,-2 3 7-16,0 4-16 15,0 4-3-15,-13 2-6 16,-3 0-2-16,3 0-2 16,-1 16-2-16,6 12 3 0,1 6-2 15,7 3 2-15,0-1 3 16,0 0 0-16,13-6 0 16,5-9 0-16,7-3 1 15,-2-13 0-15,0-5-1 16,9 0 0-16,1-14 5 15,-2-12-3-15,1-5 0 16,-6-1-1-16,-1-4 6 16,-7-3-5-16,-9-2 0 15,-5 10-1-15,-4 8-1 16,0 13 0-16,0 8-1 16,0 2-2-16,0 0-10 15,0 6 1-15,0 18 7 16,0 8 2-16,0 2 0 15,4 2 3-15,15-5 2 0,-1-9-1 16,-3-10-2-16,1-7 1 16,-1-5 0-16,3 0 0 15,9-13 8-15,-3-16-2 16,-4-3-4-16,3-3 1 16,-12-3 0-16,-9-9 0 15,-2-4 3-15,0 2-5 16,0 5-2-16,0 14 2 15,0 16 0-15,0 9-1 16,-2 5-1-16,-5 9-2 16,3 27-12-16,0 14 14 15,-4 10 1-15,8 5 2 0,0-5-1 16,0-4 0-16,8-10-1 16,2-16-1-16,9-12-11 15,-4-12-50-15,-1-6-9 16,-4-8-44-16,1-19-119 15,-11-8-55-15</inkml:trace>
  <inkml:trace contextRef="#ctx0" brushRef="#br0" timeOffset="66414.5">14376 6583 670 0,'0'0'149'0,"0"0"-84"0,0 0-9 15,0 0-21-15,0 0 23 16,0 0-5-16,154-5-34 16,-106 2-15-16,-7-1-1 15,-15-2-6-15,-10 4-2 16,-12-2-43-16,-4 0-40 16,-13-2-27-16,-30-2-216 15</inkml:trace>
  <inkml:trace contextRef="#ctx0" brushRef="#br0" timeOffset="66583.78">13693 6461 642 0,'0'0'312'0,"0"0"-265"16,0 0 32-16,0 0-32 15,0 0-38-15,0 0-9 16,14-7-3-16,10 10-65 15,-2 9-137-15,12-2-567 16</inkml:trace>
  <inkml:trace contextRef="#ctx0" brushRef="#br0" timeOffset="68396.17">15980 6619 546 0,'0'0'139'0,"0"0"-66"15,0 0 35-15,0 0-38 16,0 0-50-16,0 0 25 16,-38-70-16-16,16 48 11 15,-4 3-12-15,-3 8-14 16,-2 9-7-16,4 2-7 0,-2 5-2 15,0 24-2-15,4 5 4 16,9 7 1-16,7 2-1 16,9-3-7-16,0-3 3 15,12-12 4-15,14-8-1 16,1-9 0-16,4-8 1 16,2-3 10-16,6-19 13 15,-1-10 4-15,-3-1-18 16,-6-1 3-16,-6 1-8 15,-10 5-1-15,-7 4 3 16,-6 5-5-16,0 10-1 16,0 6 0-16,0 3-2 0,0 0-9 15,0 17-8-15,0 10 10 16,0 4 9-16,0-4-3 16,0-4 1-16,14-7-3 15,1-4-5-15,8-8 1 16,-1-4 6-16,5 0-6 15,0-20 9-15,0-8 3 16,-10-6-1-16,1-2-2 16,-7-5 4-16,-9-1-1 15,-2-6 4-15,0 5-6 16,0 4 4-16,-4 15 5 16,-7 12-5-16,9 8 10 15,-1 4-7-15,-1 2-8 0,-3 30-7 16,1 21 7-1,-1 14 6-15,7 12 3 0,0 9 2 16,0 11-4-16,0 5 5 16,7-4-10-16,-1-7 1 15,5-20-3-15,-4-12 0 16,4-15-1-16,-4-10-1 16,0-12 0-16,-5-10-8 15,7-10-4-15,2-4-13 16,5 0-5-16,3-18 9 15,6-14 13-15,-5-9 6 16,-5-6 2-16,-5-10 2 16,-10-5 6-16,0-2-2 15,-23-1 0-15,-8 12 0 0,-2 9-3 16,-7 11-1-16,-1 13 1 16,6 4-3-16,-3 11 2 15,7 0-6-15,6 3-3 16,17 2 4-16,0-2-4 15,8 2-8-15,0-5-14 16,2-4-36-16,25-7 7 16,16-8 51-16,-1-6 3 15,10-2-16-15,-4-8-5 16,-3-4 20-16,-5 0 7 16,-11-4 9-16,-13 6-3 15,-3 5 14-15,-13 7 9 16,0 6-1-16,0 7 10 0,0 5-14 15,0 3-5-15,0 7 3 16,-4 2 7-16,-3 0-22 16,1 28-7-16,-6 21 0 15,12 13 0-15,0 9 5 16,0 6 2-16,2-1-2 16,19-4-2-16,1-5 0 15,5-11-3-15,-3-13 0 16,3-13 0-16,-5-18 0 15,5-12-2-15,0 0 2 16,-2-21 15-16,-2-18-9 16,2-5-4-16,-9-7 5 0,-9-6-14 15,-7 1 7-15,0 6-9 16,-11 12 2-16,-7 16 7 16,5 13-5-16,-1 9 0 15,-1 0 2-15,1 5-1 16,5 21-8-16,5 6 12 15,4 9-4-15,4 0 3 16,23-1-1-16,6-3 2 16,7-8 0-16,5-9-2 15,6-9-1-15,-4-11 3 16,5 0 0-16,-8-18 0 16,-7-12-2-16,-8-7 2 15,-8-1 1-15,-17-5-1 0,-4-3 0 16,0 7-9-1,-20 3 3-15,-7 14-4 0,3 8 6 16,-5 9-6-16,4 5-11 16,5 0 1-16,9 5 10 15,9 6 7-15,2 6 2 16,0 1-1-16,11 0 1 16,7 0 1-16,9-1 0 15,-3 0 4-15,-4-1 0 16,7 4 11-16,-9-2-3 15,4 3 0-15,-8-2-3 16,-6 0-9-16,3-2 5 0,-6 0-5 16,2-7 5-1,-5-5-10-15,0-5-5 0,0 0-76 16,3 0-82-16,-5-22-283 16</inkml:trace>
  <inkml:trace contextRef="#ctx0" brushRef="#br0" timeOffset="68606.56">16125 6409 781 0,'0'0'99'0,"0"0"-93"16,0 0 1-16,0 0-3 15,125 2 10-15,-36-13-14 16,12 0-1-16,-1-1-125 16,-2 0-289-16</inkml:trace>
  <inkml:trace contextRef="#ctx0" brushRef="#br0" timeOffset="70759.39">14989 6705 524 0,'0'0'133'0,"0"0"-83"16,0 0-5-16,0 0-14 16,0 0-18-16,0 0 16 15,6 0-2-15,9 0 15 0,6-10-8 16,1-3-4-1,-9-4-16-15,3 1-7 0,-9 0 12 16,-5 2-15-16,-2-1 7 16,0 6-8-16,0 1-3 15,0 2 1-15,-9 3-3 16,-5 3-1-16,6 0-6 16,-3 3 3-16,-3 11 5 15,3 6 0-15,7 1-5 16,2 2 6-16,2 5-2 15,0-2 2-15,6-1 0 16,12-4 2-16,0-6-1 16,0-3-2-16,-3-9 1 15,-1-3-5-15,3 0 6 0,-1-7-1 16,6-14 11-16,-4-2-1 16,0-2-3-16,-5 3-1 15,1 2-6-15,-5-1 8 16,-7 7-2-16,0 7 4 15,-2 5-9-15,0 2 0 16,0 0-2-16,0 0-1 16,0 0-3-16,2 16-2 15,11 12 7-15,1 9 0 16,1 0-2-16,1 0 2 16,-1-9 3-16,-3-10-3 15,-3-6 1-15,-5-8-1 0,-4-4 1 16,0 0 1-16,2 0 4 15,8-15 15-15,-6-11 1 16,5-6-15-16,-5 3 2 16,-4-2-9-16,0 2 1 15,2 4-1-15,3 7 3 16,-2 6-2-16,-3 9-1 16,2 0-1-16,-2 3-4 15,2 0-8-15,0 0 0 16,5 4 2-16,-1 12 11 15,10 5 2-15,4-4 2 16,-2 3-4-16,0-8 0 16,-3-2 0-16,1-3 1 0,-1-7-1 15,4 0 3-15,-2 0-2 16,-1-11 2-16,-1-9 3 16,-1-2-4-16,-5 2 3 15,-5 1-5-15,-2-2-1 16,-2 7 1-16,0 3-2 15,0 6-9-15,-2 3-6 16,-9 2-9-16,-3 0 7 16,6 7-1-16,-1 16 14 15,-1 0 3-15,8 6 2 16,2-3-2-16,0 0 2 16,14-1-1-16,1-8 2 0,6-5 1 15,-3-5-1-15,-1-7 0 16,-3 0-3-16,8 0 3 15,-4-11-1-15,0-7 1 16,-3-3 4-16,-2 1 0 16,-5-1-4-16,-6 5 7 15,-2 4-5-15,0 3 0 16,0 8 2-16,0 1 0 16,0 0-4-16,0 0 0 15,0 21 0-15,-7 6 0 16,4 5 3-16,3 0 0 15,0-2 0-15,0-6 0 16,0-5 0-16,0-11-2 0,0-4 0 16,0-4 2-1,0 0 6-15,0 0 2 0,10-18 4 16,-4-8-7-16,7-5-7 16,1 5 1-16,1 2 1 15,-1 11-3-15,-3 8-3 16,-5 5 0-16,6 0-5 15,1 26 3-15,-1 11 5 16,-1 7 0-16,-3 6-9 16,4-4-19-16,1-6-40 15,-2-8-101-15,-4-11-186 16</inkml:trace>
  <inkml:trace contextRef="#ctx0" brushRef="#br0" timeOffset="72012.63">17844 6350 424 0,'0'0'204'16,"0"0"-108"-16,0 0-7 16,0 0 1-16,0 0-14 15,0 0-31-15,7-16-14 0,-7 16-24 16,4 26-4-1,8 18 5-15,1 17 35 0,-3 3-26 16,0-1-1-16,-8-6-16 16,0-7-2-16,-2-7-41 15,0-10-51-15,0-12-69 16,0-12-83-16</inkml:trace>
  <inkml:trace contextRef="#ctx0" brushRef="#br0" timeOffset="72677.05">17717 6597 792 0,'0'0'47'0,"0"0"-41"0,0 0-4 16,0 0 20-16,0 0 0 16,152-32-2-16,-97 16-13 15,-4-4 5-15,3-1-5 16,-10-2-1-16,-7 3-6 15,-18 4 2-15,-7-1 0 16,-12 6 2-16,0 1 3 16,-2 2-2-16,-10 1 0 15,-1 7 9-15,1 0-5 16,6 4-2-16,-3 24-3 0,9 15 2 16,0 3-1-1,0 3 0-15,13 0 7 16,3-5-5-16,7-8 2 0,-8-7 11 15,-2-10 1-15,-4-10-6 16,0-5-3-16,-7-4 0 16,7 0-5-16,-2-7-2 15,6-13 8-15,3-6-3 16,4 0-9-16,-4 2 0 16,-3 4 0-16,1 8-1 15,-8 6-2-15,3 6-4 16,-5 0-5-16,6 0 5 15,-2 4 4-15,13 13 2 16,-2-3 0-16,8-1 2 16,0-9-2-16,4-4-2 0,0 0 2 15,-2-2 0 1,0-18 3-16,-4-4-3 0,-12-7-1 16,-11 4-11-16,-2-4 3 15,0 6 5-15,-17 6 3 16,-6 5-1-16,5 11-2 15,1 3 1-15,3 1 0 16,3 24 1-16,7 10-3 16,4 6 5-16,0-1 0 15,8-3-4-15,26 0 1 16,9-7 3-16,5-5-23 16,8-13-49-16,2-10-56 0,2-2-136 15</inkml:trace>
  <inkml:trace contextRef="#ctx0" brushRef="#br0" timeOffset="72906.45">19273 6505 765 0,'0'0'164'0,"0"0"-158"16,0 0 20-16,0 0 33 15,29 160-3-15,-9-94-4 16,4 10-10-16,1 3-15 16,-7-9-20-16,-7-8 0 15,-5-16-6-15,-1-14-1 0,-5-11-24 16,0-14-67-16,0-7-15 16,-13 0-123-16</inkml:trace>
  <inkml:trace contextRef="#ctx0" brushRef="#br0" timeOffset="74456.48">19161 6578 101 0,'0'0'609'0,"0"0"-521"16,0 0-2-16,0 0-45 0,0 0 14 16,0 0-25-16,152-85 0 15,-119 85-22 1,-4 6-3-16,-4 15-5 0,-11 8 0 15,-10 0 2-15,-4-3 4 16,0-3-6-16,0-3 1 16,-2-4 3-16,-12-4 0 15,1-8-4-15,7-4 8 16,-4 0-3-16,6 0-5 16,-1-17 0-16,5-9-19 15,0-1 9-15,5 1 6 16,15 4 1-16,9 6-1 15,2 10 4-15,3 4 0 16,-1 2-2-16,-4 0 2 16,2 9 3-16,-2 11 9 0,-4 1-9 15,-10-4-3-15,-11 3 0 16,1-8 1-16,-5 1 3 16,0-7 0-16,0-4 0 15,0-2 4-15,0 0-3 16,0 0 3-16,0-10-8 15,0-12-14-15,7-4-12 16,4 0 12-16,7 4 10 16,4 8-2-16,-2 6 5 15,-2 8 1-15,-3 0-6 16,-4 0 5-16,3 2-4 16,-1 13 3-16,1 4 2 15,1-1 0-15,3-2 0 16,3-4 1-16,-6-2 4 0,1-6 2 15,-5-4-6-15,-5 0 5 16,3 0 7-16,-4-16 15 16,-3-8-14-16,-2-6-9 15,0-2-1-15,-2 2-4 16,-18 4-2-16,-5 6-3 16,2 5 4-16,4 13-7 15,-1 2-7-15,2 0-8 16,4 12 18-16,10 7-4 15,4 5 3-15,0-1-3 16,13 0 1-16,14-5 5 0,0-4 0 16,0-11 3-1,-3-3 0-15,1 0 2 0,-3 0-2 16,-2-17 4-16,5-3-1 16,-8-2 7-16,-1 3 1 15,-3 5 1-15,-8 5 5 16,0 5 8-16,-5 4-3 15,0 0 0-15,0 0-22 16,4 6-6-16,2 24 6 16,13 12 0-16,-2 18 10 15,3 8-6-15,5 14-3 16,-6 11 1-16,-5-5-2 16,-5-10 0-16,-9-16-7 15,0-19-17-15,0-17 2 16,-15-12 13-16,-12-14 2 0,7 0 2 15,-3-14-24-15,8-21 20 16,1-10 3-16,5-14 2 16,9-7 4-16,0-5 1 15,9 4 1-15,18 6 4 16,2 10-4-16,4 3 1 16,8 2-2-16,1 2 6 15,-2 3-4-15,1 1 2 16,-18 3 5-16,0 12-8 15,-17 3 18-15,-6 8-9 16,0 3-5-16,-4 8 4 16,-13 3-10-16,-8 0-3 0,5 14 2 15,0 15-1-15,13 7-8 16,7 3 10-16,0-2 4 16,2-4-4-16,18-3 0 15,5-9 1-15,2-4-1 16,2-9-3-16,0-6-4 15,2-2-19-15,5 0-3 16,-5-22-1-16,-9-2 13 16,0-4 1-16,-6-4 14 15,-5-2 2-15,-7 2 1 16,-4 8-1-16,0 8 8 16,0 9 11-16,0 6 11 0,0 1 4 15,0 0-28-15,0 0-5 16,0 14-1-16,0 12 0 15,0 4 2-15,16-4-1 16,-1-4 2-16,8-7 2 16,-5-6-3-16,7-7 1 15,-6-2 16-15,10-6 8 16,0-20-6-16,7-9-4 16,-7-2-8-16,-2-10-3 15,-11-3-5-15,-12-5 4 16,-4-10-5-16,0 0 1 15,-12 9 0-15,-3 15 5 16,7 19-6-16,-2 12-4 16,8 10-2-16,-5 4-11 15,3 28 7-15,4 17 6 0,0 14 4 16,0 1-7-16,23 3 7 16,-2-7 0-16,6-6-11 15,-7-10-11-15,3-10-25 16,-8-13-7-16,-1-10-48 15,-12-11-100-15,-2 0-58 16</inkml:trace>
  <inkml:trace contextRef="#ctx0" brushRef="#br0" timeOffset="74659.84">20724 6278 836 0,'0'0'29'0,"0"0"-24"15,0 0 18-15,0 0 19 16,123-20-6-16,-75 11-12 16,4 0-12-16,-12 3-5 15,-9 1-7-15,-15 5-6 16,-16-3-44-16,0 3-38 16,-31 0-88-16,-29-2-237 15</inkml:trace>
  <inkml:trace contextRef="#ctx0" brushRef="#br0" timeOffset="74824.09">19892 6184 910 0,'0'0'87'16,"0"0"-83"-16,0 0 17 15,0 0-10-15,0 0-11 16,0 0-8-16,96 2-96 15,-76 10-354-15</inkml:trace>
  <inkml:trace contextRef="#ctx0" brushRef="#br0" timeOffset="77712.23">21634 6300 622 0,'0'0'102'0,"0"0"0"16,0 0-25-16,0 0-10 16,0 0-23-16,0 0-23 15,-47-5-8-15,24 29-8 16,6 6 4-16,3 3-1 15,12 1-6-15,2-1 0 16,0-6-2-16,0-4-1 16,16-7 1-16,6-8 0 0,6-8-1 15,7 0 1-15,-2-6 1 16,7-21 9-16,-9-2 1 16,-2-4-4-16,-4 1 4 15,-10 6-3-15,-3 5 1 16,-8 5-5-16,-4 7 7 15,0 5-2-15,0 4 1 16,0 0-10-16,0 0-6 16,0 18-4-16,0 14 6 15,0 7 0-15,13 1 4 16,5-4-3-16,7-8 1 16,-8-9 2-16,6-8-2 0,-5-9 0 15,-1-2-1-15,1-2 3 16,4-21 9-16,-6-9-6 15,-3 3 2-15,-10-2-4 16,-3 6 3-16,-3-1-4 16,-23 3 0-16,-5 5-4 15,2 8-10-15,0 8 1 16,4 2 4-16,7 0 2 16,9 6-5-16,7 6 6 15,2-1-16-15,0-4 16 16,11 1 2-16,18-4 3 15,4-2 1-15,6-2 0 16,3 0-1-16,-2 0 3 0,-7 0 1 16,0 0 0-1,-4 3 1-15,-6 2-1 0,-5 4 3 16,-7 3-5 0,-2-4 0-16,-4-1 4 0,-5-2-2 15,0-3 2-15,0-2-3 16,0 0 5-16,0 0 1 15,0 0 12-15,2 0-4 16,2-4 0-16,5-14-14 16,4-6-1-16,5-2-2 15,9-1-1-15,2 8-2 16,0 7 4-16,-2 8-8 16,-2 4 5-16,-8 0-1 15,-3 9 4-15,1 11-3 0,-1 5 3 16,-8-3 2-16,3-3 3 15,-7-2-3-15,0-7 3 16,3-7 3-16,-1-3-7 16,-4 0 7-16,3 0-1 15,-1 0 2-15,9-2-4 16,-2-16 6-16,7-4-10 16,1-2 1-16,-3 2-2 15,1 4 3-15,-3 6-2 16,-8 9-2-16,-2 3-3 15,5 0-1-15,-3 1-5 16,10 19 8-16,3 0 2 16,8 2 2-16,-5-3 3 0,5-4-5 15,-1-7-3-15,-4-5 3 16,7-3 1-16,0 0 4 16,0-11-2-16,0-9 3 15,-6-3-2-15,4 0-4 16,-9-1 0-16,-3 4 2 15,-2 6 1-15,-6 4 1 16,-5 6-1-16,0 4 15 16,0 0-18-16,0 4 0 15,0 29-3-15,0 18 3 16,0 20 1-16,0 16 6 16,0 12-7-16,0 5 2 0,0 0-4 15,0-9 4-15,0-19-2 16,0-22 0-16,0-24 0 15,0-15-1-15,0-10 1 16,0-5 3-16,-5-8 1 16,-2-26-4-16,3-20-12 15,-3-12 3-15,1-14 2 16,2-11-1-16,-4-8-1 16,6 0 5-16,2 7-3 15,0 14 1-15,0 17 4 16,16 16-1-16,6 12-2 15,-4 8 2-15,-2 11 3 16,1 9-1-16,-5 5 0 16,1 0-2-16,-2 12-8 15,-4 18 8-15,2 5 3 0,-9 2-1 16,0 1 2-16,0-6-1 16,-14-3 0-16,-1-8-2 15,1-8-2-15,5-5 2 16,5-8-6-16,4 0 0 15,0 0-9-15,0-8-12 16,13-16-20-16,7-5 20 16,5-3 13-16,4-2 9 15,4 3 7-15,5-3 0 16,5 2 0-16,-10 1 7 0,-4 1-4 16,-7 0 10-1,-8 2-1-15,-10-3 14 0,-2 5-2 16,-2 5 0-16,0 6-15 15,0 9 18-15,0 2-1 16,0 4-12-16,0 0-14 16,0 0 0-16,-6 29-2 15,-8 14 2-15,12 11 7 16,-5 4-3-16,7 5 2 16,0-3-3-16,0-6 0 15,0-8-3-15,11-7-1 16,3-11 1-16,-1-12-20 15,1-13-74-15,1-3-15 16,-1-10-225-16</inkml:trace>
  <inkml:trace contextRef="#ctx0" brushRef="#br0" timeOffset="78844.36">23437 6334 553 0,'0'0'40'0,"0"0"44"15,0 0-23-15,0 0-11 16,0 0 39-16,0 0-27 16,16 29-7-16,-3-29 8 15,0-3-16-15,1-11-15 16,-6 1-3-16,-1-4-9 16,-5 1-1-16,-2-2-15 0,0 2 5 15,0 4-9 1,0 4-1-16,-9 4-5 0,-1 4 3 15,-11 0-7-15,6 7 9 16,-1 10 0-16,7 5-1 16,7 0 0-16,2 2 0 15,0 2 0-15,2-2 2 16,16-4-1-16,0-3 1 16,2-10-2-16,2-7 1 15,5 0 1-15,-3 0 13 16,8-21 0-16,-8-5-5 15,3-6 0-15,-2-7-1 16,-8-5-1-16,-5-8 0 16,-8-6-5-16,-4-6 0 15,0 0-1-15,0 3 0 0,-6 15 2 16,-4 16 1-16,6 18-4 16,4 10 1-16,-2 2-9 15,-3 6 0-15,3 27-1 16,2 10 10-16,0 12 2 15,0 5-1-15,15-1-1 16,8 2 0-16,-3-3 1 16,2-10 0-16,0-7 0 15,1-10-1-15,2-11 0 16,-6-8 0-16,-1-7 2 16,3-5-2-16,-4 0 2 15,3-20 5-15,3-9 0 0,-10-3-6 16,-2-4 3-16,-11 0 0 15,0 4-3-15,0 11-1 16,-7 6-1-16,1 13 1 16,-5 2-14-16,-3 0 6 15,1 20 4-15,3 10 1 16,8 4-6-16,2 3 7 16,0-2 1-16,23-5 1 15,4-2-2-15,4-10-6 16,4-6-1-16,13-7 8 15,0-5-4-15,10 0 5 16,0-19 2-16,-4-5-2 16,-12-3 2-16,-9-4-2 0,-10 4 1 15,-17 0 1 1,-6 5 6-16,0 6-3 0,-17 6-5 16,-10 10-2-16,-2 0 2 15,-2 8-1-15,2 18 1 16,11 3-4-16,5 0 4 15,6 1-2-15,7-3 2 16,0-8 0-16,2-3 0 16,18-9-1-16,-4-5 2 15,11-2 4-15,-5-7-3 16,4-19 15-16,1-6-11 16,-7-6 3-16,1-9 2 0,-8-6-1 15,-9-12-9-15,-2-10 2 16,-2-10-1-16,0 1 3 15,0 13-3-15,-8 20-2 16,-3 23 0-16,11 20-4 16,-10 8-5-16,6 26 5 15,-3 26 2-15,5 20 2 16,2 11 0-16,0-1 0 16,2-2-1-16,7-8 1 15,-5-6-6-15,-4-12-1 16,0-12-29-16,0-13-56 15,0-14 2-15,-19-15-6 16,-10 0-167-16</inkml:trace>
  <inkml:trace contextRef="#ctx0" brushRef="#br0" timeOffset="79053.72">23453 6078 216 0,'0'0'646'0,"0"0"-597"15,0 0-18-15,0 0-16 16,0 0 40-16,154 0-13 0,-81 0-24 16,10 0-18-16,6 0-1 15,2 0-91-15,1 0-218 16</inkml:trace>
  <inkml:trace contextRef="#ctx0" brushRef="#br0" timeOffset="79250.03">24911 6261 968 0,'0'0'149'0,"0"0"-128"15,0 0 18-15,0 0 21 16,0 0-39-16,0 0-21 16,2 0-1-16,-2 0-37 0,0 5-114 15,0-1-162-15</inkml:trace>
  <inkml:trace contextRef="#ctx0" brushRef="#br0" timeOffset="117601.72">900 8967 813 0,'0'0'93'0,"0"0"-70"16,0 0 18-16,0 0 2 16,0 0-13-16,0 0-9 15,0 0-16-15,32 0-1 16,10 0 23-16,16 0 11 15,6 0-15-15,7 0-1 0,5 0-13 16,5 0 2 0,3-8-7-16,-1-2 3 0,-12 0 0 15,-8 3-7-15,-19-2 1 16,-11 4 1-16,-14 2-2 16,-11-1 0-16,-3 4 0 15,-5 0 3-15,0 0-3 16,0 0 1-16,0 0-2 15,0-4-6-15,0 0 4 16,-3-6-11-16,-9-2-16 16,-5 0 9-16,2 0 20 15,-1-2-1-15,1 2 0 16,1-3-3-16,-1 4 5 16,1 3 5-16,6 0-2 15,-1 4 13-15,4 0 6 0,3 2 5 16,-1 2-8-1,3 0-2-15,0 0 0 0,0 0-17 16,0 0 0-16,0 0 0 16,0 0-1-16,0 0-4 15,0 0-3-15,21 2 8 16,3 14 2-16,10 2 1 16,-3-5 4-16,2-1-2 15,-4-1-2-15,-2-2 4 16,-2 0-6-16,-6-1-1 15,-5-4 2-15,-7 1 1 16,-5-5-2-16,-2 3-1 0,0-1 9 16,0-2-8-1,0 2 2-15,0 6 0 0,-11 9-1 16,-11 9 5-16,-12 8-3 16,-7 7-1-16,-1 0-2 15,3-2 4-15,1-2-4 16,6-5 0-16,8-6 0 15,8-8 4-15,7-6-10 16,5-8 5-16,4-4-1 16,0 0 0-16,0 0 1 15,0 0-1-15,0 0-4 16,0 0 5-16,0 0 4 16,0 0-2-16,0 0-1 0,0 0-1 15,0 0 0 1,0 0-9-16,0 0-21 0,0 0-27 15,0 0-57-15,9 7-79 16,-1 5-63-16,2-5-354 16</inkml:trace>
  <inkml:trace contextRef="#ctx0" brushRef="#br0" timeOffset="119340.8">3455 8724 478 0,'0'0'42'0,"0"0"28"16,0 0 14-16,0 0-6 15,0 0-2-15,0 0-16 16,6 0 1-16,-1 0-1 16,-5 0 7-16,0 0-12 15,2-14-23-15,-2-6-13 16,0 1-9-16,0-2 0 16,-13 3 1-16,-3 4-7 15,-4 4 0-15,0 8-4 16,-3 2-1-16,-1 0 0 0,-2 14-1 15,-1 13 2-15,2 2-1 16,11 5-4-16,6 3 3 16,6-5 1-16,2-4-2 15,0-7-8-15,4-4 10 16,10-7-15-16,-1-5 16 16,3-5 0-16,1 0 4 15,3-11 3-15,3-13-3 16,-1-2 4-16,-2-3-1 15,-7 3-1-15,-1 6-6 16,-10 6 4-16,0 9 6 16,-2 3-9-16,0 2-1 0,0 0 0 15,0 0-2-15,0 12-13 16,4 16 10-16,7 8 5 16,5 0 1-16,5-2-1 15,-4-6 0-15,3-10-4 16,-5-4 0-16,4-10 3 15,-4-4 1-15,1 0 0 16,0-7 9-16,1-22-5 16,1-5 2-16,-3-8 1 15,-6-3-3-15,-1-11 3 16,-8-8-1-16,0-3-2 16,0 0 1-16,-8 11-4 15,2 20 1-15,-1 18 0 16,5 12 1-16,-2 6-3 15,-1 0-6-15,3 14-14 0,0 26 19 16,2 19 1-16,0 16 1 16,0 3-1-16,4-4 0 15,18-9-1-15,0-7 0 16,3-10 2-16,2-8-4 16,0-12 3-16,0-10-6 15,-6-13 4-15,4-5 1 16,0-12 1-16,-1-25 5 15,3-9-1-15,-7-7-2 16,-6-5 1-16,-8-7 0 16,-6-5-2-16,0-5 1 15,-2 14 0-15,-12 8 0 0,3 21-2 16,5 18 1-16,-1 9 7 16,5 5-7-16,-1 0-1 15,1 0-2-15,0 15-7 16,0 25 5-16,2 18 1 15,0 14 6-15,0 2-1 16,11-1-1-16,13-5-1 16,3-6 0-16,-2-10-1 15,-1-12 1-15,1-8-4 16,-6-14-1-16,-2-10 3 16,-2-8-5-16,-1 0 7 15,3-17-1-15,1-16 1 16,0-6 4-16,-5-5-4 0,-4 3 3 15,-4 1-3-15,-5 12 1 16,0 12 5-16,0 11-4 16,0 5-1-16,0 0-1 15,0 0-8-15,0 23 3 16,0 14 5-16,0 7 1 16,0 5 0-16,15-7-2 15,8-5 1-15,4-10-1 16,-4-8 1-16,2-12 0 15,0-7 0-15,0 0 1 16,-1-12 1-16,-4-15 2 16,-2-8 5-16,-9-5-8 0,-9-1 2 15,0-2 9-15,-11 5-10 16,-12 6 4-16,-4 15-6 16,6 8-1-16,-4 9-9 15,-2 0-3-15,0 11-1 16,5 20-56-16,11 1-65 15,7-2-33-15,4-7-186 16</inkml:trace>
  <inkml:trace contextRef="#ctx0" brushRef="#br0" timeOffset="121059.99">4689 8712 485 0,'0'0'329'0,"0"0"-282"15,0 0 38-15,0 0-1 16,0 0-10-16,0 0-17 16,-21-53-22-16,14 53-14 15,-5 0-5-15,-3 16-14 16,-5 16 1-16,-3 10-2 15,8 8-2-15,6 0 1 16,9 0-3-16,0-5 1 0,3-4-1 16,16-9-19-1,6-10 6-15,6-10 15 0,2-12-1 16,5 0 2 0,3-13-2-16,-1-19 0 0,-5-5 2 15,-6 3 0-15,-6 0 1 16,-10 2-1-16,-6 3 1 15,-7 5 0-15,0 7 2 16,0 9 3-16,-12 6-6 16,-3 2 1-16,-5 0-2 15,-3 22 0-15,-1 7 1 16,6 5 0-16,10-1-3 16,6-1-2-16,2-4-7 15,0-2 1-15,0-6 2 16,10-6-2-16,8-5 0 0,-2-9 10 15,6 0 1-15,0-7 1 16,0-19 1-16,5-6 0 16,-6 2-1-16,-6 0 2 15,-6 2-1-15,-2 2 0 16,-7 6 5-16,0 8-2 16,0 8-2-16,0 4-3 15,0 0-9-15,0 7-11 16,0 14 20-16,0 7 1 15,0 8-1-15,13-2-1 16,9-3-5-16,5-6 1 16,2-9 4-16,2-6 0 0,3-10 1 15,-1 0 3-15,-2-7 2 16,-2-20 1-16,-2-4-1 16,-4-8 8-16,-6-3-8 15,-5-8 12-15,-4-10-5 16,-3-18 3-16,-5-14-1 15,0-5-6-15,0 7-2 16,-5 18 4-16,-3 26-8 16,2 20 14-16,2 14-14 15,0 9-2-15,2 3-4 16,-1 0-4-16,1 8-1 16,0 34 4-16,0 25 5 15,2 23 1-15,0 10-1 0,0-1-2 16,9-9-9-1,7-10-9-15,1-10 4 0,3-9 12 16,7-15-4-16,-3-13-14 16,1-15-21-16,-1-14 41 15,1-4-1-15,0-9 2 16,2-23-2-16,-6-9-4 16,-5-7-1-16,-3-1 6 15,-5-6 1-15,-6 9 1 16,0 14 1-16,-2 14 0 15,0 12-1-15,0 6 0 16,0 6-12-16,0 22 0 16,0 14 12-16,0 8 2 15,13 1 7-15,12-4-9 0,4-5 1 16,2-5 1-16,2-12-2 16,-4-11 0-16,-4-7 0 15,0-7 2-15,-4-3 0 16,2-21 1-16,-3-5 4 15,-3-8-5-15,-5 1-2 16,-5 0 2-16,-7 6-2 16,0 7 0-16,0 10 0 15,0 6 0-15,0 7 1 16,-7 0-2-16,-2 11 1 16,0 12-3-16,5 2 1 15,4 3-7-15,0-2-9 16,0-6-5-16,8-3 7 0,8-10 13 15,2-5-4-15,2-2 5 16,-2 0 2-16,-3-14 2 16,4-7-2-16,-11-2 8 15,-6 0-6-15,-2 0 0 16,0 0 10-16,-8-2-6 16,-13 6-2-16,-1 2 5 15,2 7-9-15,0 8 12 16,2 2-9-16,5 0-3 15,4 0-2-15,7 0 1 16,2 0 1-16,0 0-6 16,0 0-10-16,17 0 16 0,10 0 2 15,4-2 0-15,7-10-2 16,-7 4 0-16,0 4 0 16,-2 4 8-16,0 0-8 15,0 0 17-15,-2 20-3 16,-4 3-10-16,-8 6 6 15,-8 0 8-15,-2 0-4 16,-5-5-11-16,0-7 0 16,2-4-2-16,-2-6 1 15,0-6-2-15,2-1 5 16,2 0 6-16,9-24 2 16,3-10-13-16,11-6-3 15,0-4-1-15,4 0-3 16,7 9-4-16,2 10 2 0,-4 11 3 15,-5 9 6-15,-11 5-1 16,-4 0-6-16,-5 26 7 16,-3 4 5-16,-2 5-5 15,-6 2-5-15,0-5 1 16,0 1 3-16,-4-5-11 16,-11-5 12-16,-3-2-54 15,-6-7 0-15,-5-8-48 16,-14-6-197-16</inkml:trace>
  <inkml:trace contextRef="#ctx0" brushRef="#br0" timeOffset="121336.49">5669 8582 890 0,'0'0'74'0,"0"0"-74"15,0 0 23-15,0 0 4 16,0 0 1-16,0 0-10 16,-23 103-18-16,23-102-2 0,2-1 0 15,7 0-2 1,0-4-11-16,-6-17-35 0,-3-4-53 15,0 2-80-15,-36 4-66 16</inkml:trace>
  <inkml:trace contextRef="#ctx0" brushRef="#br0" timeOffset="121506.89">4921 8620 810 0,'0'0'116'0,"0"0"-85"15,0 0-10-15,0 0 10 16,0 0 22-16,150-3-15 16,-61-24-25-16,11-3-13 0,-4 4-63 15,-16 6-121-15,-19 10-174 16</inkml:trace>
  <inkml:trace contextRef="#ctx0" brushRef="#br0" timeOffset="124610.34">7104 8300 36 0,'0'0'418'16,"0"0"-376"-16,0 0 3 15,0 0 14-15,0 0 11 16,0 0-16-16,0 0 6 16,0-23-17-16,0 23-10 15,0 0-10-15,0 0 4 16,0 0-17-16,0 14 12 0,-2 28-6 15,-11 31 34 1,-8 20-7-16,-3 16-8 0,-1 7-18 16,-4-5 9-16,2-9-21 15,3-10 0-15,8-15 1 16,3-19-7-16,4-16 4 16,4-18-3-16,5-12 0 15,0-5 0-15,0-7 2 16,0 0-7-16,0 0 5 15,0 0-16-15,0 0-43 16,0 0-13-16,0-9-33 16,0-16-172-16,12-6-290 15</inkml:trace>
  <inkml:trace contextRef="#ctx0" brushRef="#br0" timeOffset="126276.58">7467 8988 417 0,'0'0'68'15,"0"0"-54"-15,0 0 32 0,0 0-8 16,0 0-1-16,0 0 22 16,36 18 29-16,-18-25 8 15,9-16-32-15,2-12-41 16,2-5-5-16,-2-8 12 15,-3-6-13-15,-8-5-10 16,-5-6-2-16,-5-6-1 16,-8-5 2-16,0 4-6 15,-5 8 2-15,-11 12 2 16,1 13-4-16,-1 13 2 16,7 11-2-16,5 7 0 15,2 8-5-15,2 0 5 16,-3 0-21-16,3 27 16 15,0 22 1-15,0 13 8 16,0 16-9-16,7 9 11 0,15-2-6 16,5-3 0-16,4-13-1 15,4-11 1-15,2-12 1 16,-2-9-1-16,5-12-2 16,-9-6-1-16,-2-14 2 15,-2-5 1-15,-6 0-1 16,2-22 2-16,-2-7-1 15,-3-12 0-15,-5-3-3 16,-9 0-1-16,-4-1-5 16,0 1-7-16,-2 10 2 15,-11 15 1-15,1 9 6 16,-1 10-7-16,-3 0-37 0,3 19 48 16,-2 16 3-1,8 6 0-15,7 4 2 0,0-1-2 16,7-3 0-16,15-8 3 15,7-3-3-15,0-10 1 16,-2-6-1-16,2-9 2 16,-2-5-2-16,-3 0 23 15,5-27-7-15,-2-3-10 16,1-3-3-16,-3 0-3 16,-5 3 2-16,-7 6 1 15,1 10 0-15,-14 6 6 16,5 8-8-16,-5 0 10 15,0 0-11-15,0 12-2 0,4 14-2 16,2 6 4-16,8-5 2 16,1 2-1-16,4-9 5 15,-4-6-5-15,-6-4 4 16,2-4-4-16,-9-6 9 16,3 0 0-16,1 0 7 15,4-12 10-15,3-14-9 16,5-6-15-16,1 0 1 15,-3-4-3-15,9 3 0 16,-8 7-1-16,4 6 0 16,-8 13-4-16,-6 2 3 15,-5 5-1-15,7 0-5 0,5 5 5 16,1 17 1-16,5-3 2 16,0 2 2-16,2-5-3 15,3-4-2-15,2-3 2 16,-6-6 0-16,6-3 9 15,0 0 0-15,-2-8-3 16,-5-14 5-16,2-2-3 16,-6-4-6-16,-10 0 2 15,-1 0-1-15,-5 6-3 16,0 5 4-16,0 8-4 16,-7 6-6-16,-6 3-11 15,-1 0-5-15,-1 21 21 16,1 12-2-16,1 6-4 0,11 1 7 15,2-1 7 1,0-6-7-16,13-3-5 0,10-6 5 16,-1-6 2-16,5-5 0 15,-3-8-2-15,3-5 7 16,2 0 10-16,4-16 0 16,6-14-1-16,-4-6 1 15,1-5-9-15,-7-10-6 16,-7-5 1-16,-11-9 3 15,-9-11-3-15,-2 0-1 16,-2 4 2-16,-16 12-3 16,1 13 0-16,-2 19-1 15,13 12 2-15,-3 10-2 16,9 6 0-16,0 0-12 0,0 14-8 16,0 31 17-16,0 18 3 15,0 16 2-15,7 7 0 16,11-2 0-16,-1-4 0 15,4-10-2-15,-2-9 1 16,-1-9 1-16,-2-15-1 16,2-4-1-16,-10-13 0 15,4-10-1-15,-8-6 0 16,5-4-42-16,5-6-80 16,-1-22-195-16</inkml:trace>
  <inkml:trace contextRef="#ctx0" brushRef="#br0" timeOffset="131373.37">10131 8731 539 0,'0'0'136'16,"0"0"-85"-16,0 0 18 15,0 0 6-15,0 0-13 16,0 0-16-16,0 0-17 16,-6 0-2-16,6 0-11 15,0 0-4-15,0 4-3 16,33 5 6-16,20-2 17 16,21 0 8-16,11-4-16 15,-1-3-11-15,-1 0-5 16,-5 0-5-16,-9 0 2 15,-7 0-3-15,-10-3 0 0,-10 1 8 16,-13-3-10-16,-13 3 0 16,-7 0 3-16,-7 2-2 15,-2 0-1-15,0 0 0 16,0 0 0-16,0-4-8 16,0-4-5-16,-7-3-30 15,-9-3-65-15,-1 2 36 16,-1 0 19-16,-5 2-2 15,2-2-3-15,-2 2 6 16,-2 1 21-16,7-1 12 16,1-1 18-16,-1 4 1 15,5-2 0-15,-1 4 11 16,7-2 12-16,3 3 23 0,2 4-3 16,0 0 4-16,2 0-11 15,0 0-7-15,0 0 1 16,0 0-19-16,0 0 1 15,0 0-2-15,8 0-4 16,17 2 21-16,6 12 9 16,0-2-8-16,5 3-17 15,-5-5-3-15,-2 2 1 16,-9-6 0-16,-2-1-4 16,-9 0 4-16,0-3-2 15,-7-2-4-15,0 0 0 16,-2 0 2-16,0 1-1 0,0 8 0 15,0 6 1 1,-2 11 1-16,-23 6 14 0,-4 4-7 16,0 1-7-16,-4-3 2 15,4-6-6-15,2-2 4 16,8-6-1-16,5-4-5 16,5-6 0-16,7-4-2 15,0-1 1-15,2-5-3 16,0 2 3-16,0-2-11 15,0 0 0-15,0 0-20 16,0 0-34-16,6 0-45 16,15 0 23-16,-2 0-111 15,-1-9-100-15</inkml:trace>
  <inkml:trace contextRef="#ctx0" brushRef="#br0" timeOffset="132153.81">11446 8364 391 0,'0'0'69'16,"0"0"-44"-16,0 0 29 15,0 0 0-15,0 0 11 0,0 0-16 16,0-17-19-1,0 17-5-15,0 0-16 16,0 4-8-16,2 14 18 0,12-1 4 16,1-1-19-16,-1-2 0 15,-1-8 1-15,0-2-4 16,3-4 0-16,-3 0 1 16,1 0 1-16,1-14-2 15,-1-3 2-15,-7 3-3 16,-3 1 4-16,-2 5 4 15,-2 4 10-15,0 4 29 16,0 0-11-16,0 0-9 16,0 0-27-16,0 12 4 15,0 15-4-15,0 4 0 16,0 3-11-16,16-4-53 0,11-9-83 16,2-4-104-16</inkml:trace>
  <inkml:trace contextRef="#ctx0" brushRef="#br0" timeOffset="134491.37">12044 8770 505 0,'0'0'98'0,"0"0"-34"15,0 0 15-15,0 0-6 16,0 0-18-16,0 0-30 16,13-41-11-16,-11 17 12 15,-2-3-5-15,0 1-18 16,0 5 1-16,-15 0 3 15,-3 9-3-15,-5 4-2 16,4 8-2-16,-8 0 0 16,2 0 0-16,-2 23 0 15,10 4-1-15,1 8 1 0,5 0 1 16,11 2-1 0,0-5 0-16,0-6 0 0,13-8 0 15,3-8 1-15,-1-8-1 16,1-2 1-16,6 0 2 15,5-16 7-15,0-12-1 16,2-2-8-16,-9 0 2 16,-5 2 1-16,-3 1-2 15,-8 8-1-15,-4 7 1 16,0 5 2-16,0 7-3 16,0 0-1-16,0 2-9 15,0 22 3-15,0 10 6 16,0 1 1-16,9-3 0 0,3-6-1 15,1-8-1-15,-3-8 1 16,2-6 0-16,-1-4 0 16,0 0 1-16,3-12-1 15,3-12 5-15,1-7-2 16,-2-1-3-16,-3 3 2 16,-4 0-1-16,-3 3 1 15,2 4 1-15,-6 10 0 16,0 7-3-16,-2 5 0 15,0 0 0-15,2 0-2 16,0 5-2-16,7 21 0 16,1 6 4-16,-2 0 1 15,5-4 0-15,1-3 3 16,-5-9-4-16,-3-8 0 0,-4-4 5 16,4-4-1-16,-4 0 8 15,4-2 8-15,5-17-4 16,3-2-9-16,-1-4-6 15,1 4 0-15,-3 3-1 16,-3 4-3-16,1 6 1 16,-4 6-1-16,-3 2-3 15,5 0 0-15,-3 19 5 16,9 11 1-16,-3 3 2 16,-4-6-2-16,5-4 1 15,-4-9-1-15,0-5 0 16,-3-6 3-16,-2-3-2 15,7 0 4-15,3-4-1 0,5-16 5 16,1-3-8-16,7-2 0 16,-8 2 0-16,-1 6 1 15,-5 5-4-15,-7 6 3 16,1 6-3-16,-2 0-1 16,1 0-4-16,3 15 5 15,1 7 2-15,4 5 0 16,-1-5 2-16,0-4 0 15,-2-4-2-15,0-6 0 16,-5-7 2-16,-2-1-1 16,5 0 6-16,2 0 10 15,11-17-2-15,0-7-5 0,7-1-8 16,-12 4-2 0,1 2 1-16,-3 5 0 0,-3 7-1 15,-8 3 0-15,0 4-4 16,0 0 2-16,5 0-6 15,-1 22-2-15,10 7 10 16,4 5 0-16,-2-5 2 16,0-7-2-16,2-4 0 15,-4-8 1-15,-3-6-1 16,-5-4 3-16,6 0-1 16,1-6 2-16,-1-16-3 15,-5-4 0-15,-5-3 2 16,-4-5 2-16,0 2-3 15,-6 3-2-15,-15-1-1 16,0 9-3-16,-2 7 0 0,3 10-8 16,0 4-17-16,4 0 17 15,1 6 6-15,8 16 2 16,0 3-8-16,7 3 7 16,0-1 3-16,12 4 0 15,7-6 1-15,8-4-1 16,0-7 2-16,4-8 0 15,7-4 0-15,-7-2 4 16,8 0-4-16,-4-18 0 16,-1-2 1-16,-5-2 1 15,-8 0-2-15,0 0 0 16,-5 3 2-16,-10 7-1 0,-4 7 0 16,-2 0 0-16,0 5 0 15,0 0-1-15,0 0-3 16,7 17-3-16,-1 10 6 15,8 1-1-15,7 2 2 16,-4-7-1-16,1-5 3 16,-3-4-2-16,-1-6 2 15,-1-8-2-15,1 0 9 16,3 0-4-16,4-12 15 16,0-10-21-16,-5 0 3 15,-1-2 0-15,-3 0-2 16,-1 2 2-16,-7 7-3 0,6 5 2 15,-8 6-2-15,-2 4 0 16,0 0-5-16,0 4-3 16,0 23-3-16,2 0 11 15,9 2 1-15,-5-3-1 16,8-9 0-16,4 0 0 16,-7-7-1-16,2-6 3 15,1-4-4-15,-1 0 5 16,5-4-2-16,4-12-1 15,5-7 0-15,-7-1 0 16,1 1 1-16,-4 0-1 16,-5 6-1-16,-4 3-2 15,1 6 1-15,-7 6-2 0,-2 2 3 16,0 0-7-16,0 10-3 16,0 14 9-16,2 4 2 15,8-3 0-15,-6-4 2 16,5-7-1-16,-5-6 0 15,-2-4 7-15,0-4 0 16,6 0 3-16,3 0-1 16,9-6-8-16,2-14 3 15,2-3-5-15,3-4 0 16,0 1 6-16,-4-1-6 16,-6 10 0-16,-1 5-1 15,-12 7-3-15,-2 5 1 16,3 0-1-16,1 5 0 15,2 12 4-15,5 5 0 0,-5-1 0 16,6-4-1-16,-1-5 1 16,3-5 1-16,-1-7 3 15,8 0-2-15,-1-7 3 16,5-17 6-16,-1-6-6 16,-1-5 1-16,-9-8-2 15,-10-6 0-15,-1-7-2 16,-5-10 5-16,0 5-7 15,-5 4 2-15,-5 14 1 16,0 14-3-16,1 15 1 16,7 13-6-16,0 1 2 15,-2 17-8-15,-6 27-1 16,10 16 12-16,0 13 0 0,0 4 0 16,0-2 1-16,16-7 4 15,-3-12-5-15,3-14-1 16,-1-12 0-16,-1-15 1 15,-3-11-6-15,-1-4-23 16,-4-4-24-16,1-25-43 16,-5-8-107-16,-2-9-133 15</inkml:trace>
  <inkml:trace contextRef="#ctx0" brushRef="#br0" timeOffset="134644.66">14063 8427 226 0,'0'0'412'0,"0"0"-332"15,0 0-48-15,0 0 6 16,0 0 24-16,0 0-7 16,81 77-21-16,-21-77-23 15,2 0-11-15,3-2-69 16,-7-15-125-16,4 0-136 16</inkml:trace>
  <inkml:trace contextRef="#ctx0" brushRef="#br0" timeOffset="135016.34">14866 8221 667 0,'0'0'133'0,"0"0"-100"16,0 0-32-16,0 0 2 15,0 0 43-15,0 0 4 16,-2 79-23-16,2-57-10 16,0-7-8-16,0-6-3 15,0-9-2-15,2 0-2 16,2 0 9-16,14-6 8 16,2-19 10-16,5-2-27 15,-5 0 0-15,-7 6 1 16,-11 9 0-16,-2 5-2 15,0 7 5-15,0 0-6 0,0 7-3 16,0 18-2-16,-6 10 3 16,-1 2 2-16,5 2-5 15,2-1-50-15,0-10-123 16,7-12-153-16</inkml:trace>
  <inkml:trace contextRef="#ctx0" brushRef="#br0" timeOffset="135856.12">16083 8627 569 0,'0'0'60'0,"0"0"-47"16,0 0 75-16,0 0 10 16,0 0-28-16,-60 108-18 15,22-87-19-15,2 0-2 0,-6-7-16 16,2-6-10 0,-1-6 0-16,10-2 2 0,14 0-3 15,5 0 4-15,8-19-6 16,4-7-2-16,2-8-1 15,29-7-5-15,10-2 0 16,1-1 5-16,0 5-1 16,-8 4 0-16,-10 7 2 15,-8 10 1-15,-14 8 0 16,-2 6 1-16,0 2 8 16,-2 2-9-16,-25 0-1 15,-4 7-4-15,0 25 4 16,2 7 4-16,8 9-4 15,15 3-1-15,6-4 1 0,2 2-1 16,25-3 0-16,6-4 1 16,10-1 0-16,-1-2 0 15,-2-1-1-15,-9-4 1 16,-13-6 1-16,-5-5-1 16,-11-7 1-16,-2-3 3 15,0 0 1-15,-19-2-1 16,-22-3-4-16,-3-1-14 15,4-7-10-15,9 0-25 16,17-17-61-16,12-15-153 16</inkml:trace>
  <inkml:trace contextRef="#ctx0" brushRef="#br0" timeOffset="137156.87">16667 8661 709 0,'0'0'33'16,"0"0"-3"-16,0 0 27 15,0 0-7-15,0 0-11 16,0 0-7-16,4 56-4 16,17-58 26-16,3-24-17 0,10-11-20 15,-1-7 1 1,-4-9 4-16,-6-12-8 0,-6-7-5 15,-13-4-1-15,-4-5-7 16,0 5 3-16,-2 10-1 16,-13 11 0-16,-1 11-3 15,5 17-2-15,-3 11 2 16,12 8 0-16,-2 8-1 16,-5 0-14-16,0 17 5 15,0 34 10-15,0 16 3 16,5 20-2-16,4 8 2 15,0 5-4-15,0-1 1 16,15-10 0-16,3-11-1 16,7-20 1-16,-6-17 0 15,2-17 0-15,-1-14 1 0,-3-10 2 16,10 0-3-16,9-20 8 16,2-14-7-16,2-7 1 15,-13-2 0-15,-2-6-1 16,-12 8 5-16,-5 6-6 15,0 15 3-15,-6 10-2 16,-2 10-1-16,0 0-3 16,0 0-6-16,0 24-9 15,0 10 18-15,0 6 3 16,0 5-3-16,0-5-2 16,0-8 1-16,4-4 1 15,7-12 1-15,1-9 0 0,-4-7-1 16,5 0 1-1,10-9 0-15,2-21 0 0,6-4 0 16,-9-4-1-16,2-3 5 16,-8 4-5-16,-3 4-1 15,-1 8 1-15,-6 13 2 16,1 5-2-16,-5 7-1 16,-2 0-1-16,2 0-6 15,-2 22 3-15,10 9 5 16,-4 4 4-16,5-2-4 15,-2-10 0-15,-2-7 1 16,2-7 0-16,-5-6 1 16,-2-3 3-16,5 0 0 0,4 0 15 15,14-19-4 1,4-8-12-16,0 1-2 0,-1-2 1 16,-3 2-1-1,-9 8-1-15,-3 4-1 0,-11 10-2 16,0 4-4-16,-2 0 3 15,2 14-6-15,6 15 4 16,-4 2 5-16,5-3 6 16,-5-4-6-16,6-7 0 15,-6-10 0-15,0 0 0 16,1-7 2-16,-1 0 5 16,8 0 2-16,5-17 3 15,8-5-6-15,-3-6-2 16,2 0-4-16,-6 0 3 0,-2 8-3 15,-5 3 1-15,-2 15-2 16,-5-1 1-16,-4 3-3 16,2 0-6-16,6 20 4 15,-2 9 5-15,7-3-1 16,-1-5 1-16,3-5 2 16,1-7-2-16,1-7 1 15,8-2 0-15,4 0 3 16,4-14 3-16,5-11-6 15,-9-5-1-15,-9-4 1 16,-1-6 0-16,-13-1 1 16,-6 3-1-16,0 8-2 15,0 12-1-15,-2 8-3 0,-12 10-11 16,-3 0 3-16,-4 9 9 16,3 17 2-16,12 9-6 15,1 8 8-15,5 1 0 16,5-2-3-16,15-6 3 15,7-5 2-15,0-7-1 16,0-9 0-16,-4-8-2 16,2-7 0-16,-7 0-2 15,0-7-13-15,-9-11-55 16,-7-8-61-16,-2-2-90 16,-4-2-157-16</inkml:trace>
  <inkml:trace contextRef="#ctx0" brushRef="#br0" timeOffset="137512.66">17039 8288 655 0,'0'0'87'0,"0"0"-16"16,0 0 0-16,0 0-7 0,0 0-20 16,0 0-24-16,0-13-16 15,0 13-1-15,7 0-1 16,13 4 3-16,-4 3-5 15,-3-4 0-15,1-1 0 16,-10-2 2-16,5 0-2 16,-7 0-7-16,-2 0-18 15,0 0-51-15,-2-14-158 16,-25 0-296-16</inkml:trace>
  <inkml:trace contextRef="#ctx0" brushRef="#br0" timeOffset="137705.07">16491 8199 792 0,'0'0'110'0,"0"0"-59"15,0 0-34-15,0 0 16 16,0 0 22-16,0 0-7 16,165-22-35-16,-58 6-12 15,11 0-2-15,-4 2-37 16,-16 10-40-16,-27 1-35 15,-24 3-110-15,-16 0-322 16</inkml:trace>
  <inkml:trace contextRef="#ctx0" brushRef="#br0" timeOffset="137892.41">17641 8296 974 0,'0'0'94'16,"0"0"-94"-16,0 0-11 15,0 0-21-15,0 0-15 16,0 0-109-16,9-8-301 16</inkml:trace>
  <inkml:trace contextRef="#ctx0" brushRef="#br0" timeOffset="161455.26">8205 8881 417 0,'0'0'79'16,"0"0"-34"-16,0 0 4 16,0 0 7-16,0 0-9 15,0 0-24-15,0 0 1 16,0 0 0-16,43-53-1 15,-37 40-5-15,-4-3-1 16,3-1 4-16,-5 0-4 16,0-5-8-16,0 0 2 15,0-3 3-15,-13 2-1 16,-8 0-5-16,1 4-8 0,-4 3 0 16,-5 2 0-1,0 5 0-15,0 6-3 0,-2 3 3 16,4 0-4-16,2 0 4 15,3 0 0-15,5 12 2 16,-2 5-5-16,6 3 3 16,8 3 0-16,5-2-4 15,0 2 4-15,0-4 0 16,23 1 2-16,8-1-2 16,10-5 0-16,5-9 0 15,3-5-3-15,2 0-20 16,-2 0-63-16,-7-9-120 15,-5-8-340-15</inkml:trace>
  <inkml:trace contextRef="#ctx0" brushRef="#br0" timeOffset="162373.91">8842 8799 545 0,'0'0'61'0,"0"0"-39"15,0 0 24-15,0 0 10 16,0 0 3-16,0 0-26 16,-13-68-12-16,-3 56-4 15,-1 0-6-15,-3 1-1 16,-5 4-1-16,3 3 3 16,-7 4-7-16,0 0-4 15,0 0 2-15,5 4-1 0,-3 12-2 16,0 3 3-16,4 6-1 15,8-4-1-15,1 6 1 16,10-5-1-16,4-1 1 16,0-1-2-16,0-1-4 15,10-5 3-15,9-1 1 16,6-10 1-16,8-3 3 16,0 0 2-16,10-2-1 15,-5-16-1-15,-5-2-2 16,1-2 0-16,-12-2 5 15,-7 0 0-15,-3 2 0 16,-8 3 9-16,-4 4-2 0,0 8 2 16,0 2 12-16,0 3-2 15,0 2-9-15,0 0-9 16,0 0-8-16,0 0-1 16,0 18-2-16,0 10 2 15,0 6 0-15,0 4 0 16,0 1 1-16,0-6 1 15,13-3-1-15,1-3-4 16,1-11-2-16,8-6-48 16,6-10-32-16,4 0-133 15,3-19-358-15</inkml:trace>
  <inkml:trace contextRef="#ctx0" brushRef="#br0" timeOffset="162879.78">9357 8921 548 0,'0'0'90'0,"0"0"-46"16,0 0 28-16,0 0-17 16,0 0-10-16,0 0-16 15,0 0 1-15,0 0-2 16,0-2-2-16,0-4-4 15,5-4-18-15,6-4 4 16,9-1-7-16,-4-4-1 16,-3 7 2-16,-6 2 1 15,-2 5 0-15,-3 5-3 16,-2 0 3-16,0 0-3 16,0 0 5-16,0 0-9 0,0 7 4 15,2 13-1-15,0 8-5 16,0-2 6-16,7-3 0 15,-5-2 0-15,6-5 0 16,-4-6-1-16,5-8-30 16,3-2-38-16,3 0-48 15,6-24-63-15,-5-8-255 16</inkml:trace>
  <inkml:trace contextRef="#ctx0" brushRef="#br0" timeOffset="163157.34">9409 8631 700 0,'0'0'94'0,"0"0"-71"0,0 0-6 16,0 0-1-16,0 0-3 16,0 0 29-16,-2 11-19 15,10-4-11-15,4-6-1 16,1-1 0-16,0 0-4 15,1-1-1-15,1-13-2 16,-5-3 4-16,-4 7-8 16,-4 5-16-16,-2 3 4 15,0 2-12-15,0 0-28 16,0 5-54-16,0 16-14 16,0 6-32-16,0-3-177 0</inkml:trace>
  <inkml:trace contextRef="#ctx0" brushRef="#br0" timeOffset="163825.73">9665 8781 628 0,'0'0'106'0,"0"0"-65"16,0 0 18-16,0 0 0 16,0 0 6-16,0 0-29 15,-2 120-4-15,-3-96-5 16,5-5-18-16,0-6 2 15,0-9-3-15,0-1-5 0,0-3 0 16,0 0 11-16,7 0 6 16,20-20 5-16,4-6-20 15,10-3-2-15,-6 3-3 16,-8 8 0-16,-8 6-12 16,-5 7 3-16,-1 5 4 15,1 0-8-15,-3 11 11 16,5 10 0-16,-3 5 2 15,2-5 0-15,1 2 0 16,0-9 0-16,4-5-2 16,-2-5 2-16,-1-4 0 15,-1 0-3-15,5-13 3 16,-6-6 5-16,-7-3 0 0,0-2-2 16,-8 2-3-1,0 4 2-15,0 7 4 0,-8 4-5 16,-2 7-1-16,-9 0 0 15,2 4-3-15,-8 20-2 16,9 1 2-16,3 2-1 16,11-3-2-16,2-5 4 15,0-2-5-15,0-7-1 16,9-5-1-16,7-5 0 16,3 0 7-16,6-7 2 15,0-11 0-15,-3 4 1 16,-7 0-1-16,-1 4 12 15,-5 4 1-15,-5 5 5 16,-4 1-7-16,0 0-4 0,0 29-7 16,0 21 14-16,0 16 1 15,-17 14-5-15,-16 1-4 16,-8 0-1-16,-11-9-5 16,-5-12 0-16,-1-13-14 15,-12-8-26-15,4-11-27 16,-5-15-24-16,-1-10-165 15,-6-3-440-15</inkml:trace>
  <inkml:trace contextRef="#ctx0" brushRef="#br0" timeOffset="166057.72">8919 8722 181 0,'0'0'74'16,"0"0"20"-16,0 0 0 16,0 0-17-16,0 0-22 15,0 0 4-15,6 0 10 16,-4 0-7-16,-2 0-9 16,0 0-18-16,0 0-4 15,0 0 10-15,0 0-5 16,0-1 1-16,0-10-16 15,0 1-14-15,0 0 5 0,-4 1-2 16,-5-1-1-16,-5 0-8 16,4-1 0-16,-9-1 1 15,2 5-4-15,-1-2 5 16,1 4-4-16,-6 3 1 16,-2 2 0-16,-4 0 0 15,0 0 0-15,-6 16-1 16,-1 3 0-16,1 4 0 15,-2 0 1-15,8 0 1 16,6-3-1-16,4-1 1 16,6-2-1-16,8-1 1 15,1-2-2-15,2 2 1 16,2 0 0-16,0 2-4 0,0 1 3 16,0-4 1-1,8-1 0-15,8-2-1 0,7-4 1 16,4-4 0-16,4-4 0 15,7 0 3-15,-1 0-1 16,3-2-1-16,-1-10 1 16,-6-2-2-16,-4-2-5 15,-4-2 5-15,-6 0 0 16,-5-1 1-16,-5-2-1 16,-3-1 1-16,-4 4 2 15,-2 0 1-15,0 4-2 16,0 3 0-16,0 8 0 15,0 3 0-15,0-2-2 16,0 2-3-16,0 0 3 0,5 0-6 16,-3 7-5-16,5 16 10 15,0 7 1-15,1 0-1 16,6-4-1-16,-1-1-2 16,1-6-35-16,1-5-32 15,6-6-56-15,2-8-64 16,4 0-220-16</inkml:trace>
  <inkml:trace contextRef="#ctx0" brushRef="#br0" timeOffset="166426.46">9199 8767 155 0,'0'0'390'0,"0"0"-345"15,0 0 9-15,0 0 14 16,0 0 11-16,0 0-41 16,0-9 3-16,-2 7-13 15,-2-3 13-15,-3-2-16 16,-2 2-9-16,0 1 2 15,-4 0-2-15,-5 4-6 0,-7 0 6 16,-4 2-15-16,-4 21 11 16,-3 8-8-16,3 10 11 15,6 12-7-15,2 1-5 16,17 1-2-16,8-7-1 16,0-8-19-16,20-14-57 15,22-15-78-15,14-11-226 16</inkml:trace>
  <inkml:trace contextRef="#ctx0" brushRef="#br0" timeOffset="167704.96">1359 10447 542 0,'0'0'99'16,"0"0"-83"-16,0 0 36 15,0 0 20-15,0 0-2 16,0 0-18-16,-105-29-16 0,105 29-5 16,0 0-15-1,0 0 7-15,10 0-16 0,30 0 1 16,20 0 18-16,23 7 2 15,14-2-5-15,8-3-7 16,2 1-8-16,-7-3-6 16,-8 0-2-16,-14 0 0 15,-18 0-2-15,-16 0-11 16,-19-5-3-16,-12 5 0 16,-8-7 3-16,-5 2 13 15,0-10 8-15,-11-3-8 16,-14-2-2-16,-6-2 2 15,-1 2 1-15,3-1-1 16,6 8 2-16,2 3 4 0,7 4 18 16,8 1 13-16,2 2-19 15,4 3 7-15,0 0-21 16,0 0-4-16,0 0 0 16,0 10-10-16,18 12 10 15,15 2 0-15,5 2 4 16,2-1-2-16,3-6 1 15,-6-5-2-15,-3-1 6 16,-10-1-2-16,-9-7-3 16,-3 4 1-16,-12-4-1 15,0 7 0-15,0 12 4 16,-18 13 4-16,-18 5-6 16,-13 5 0-16,-4-3-3 15,-3 1-1-15,7-5-12 16,7-4-28-16,13-7-79 0,13-8-33 15,16-17-192-15</inkml:trace>
  <inkml:trace contextRef="#ctx0" brushRef="#br0" timeOffset="172538.92">3107 10638 6 0,'0'0'299'0,"0"0"-238"16,0 0 19-16,0 0 1 15,0 0-31-15,0 0 0 16,-22 24 1-16,20-22-5 16,2-2-16-16,0 0 12 15,0 0-9-15,0 0 12 16,0 0-3-16,0 0 0 0,4-16-10 15,9-13-14 1,5-5-8-16,-5-3 4 0,-1-6-3 16,-5-3 6-1,-5-4-5-15,-2-6-8 0,0 0 2 16,0-1-6-16,-2 2 1 16,-5 1 0-16,-5 3-1 15,4 11 0-15,-1 11 0 16,-3 6 0-16,6 13-2 15,-1 4 1-15,7 4 0 16,-2 2 0-16,0 0-6 16,2 0 4-16,0 0-10 15,0 10-1-15,-5 16 10 16,3 14 4-16,-3 10-1 16,5 10-3-16,0 5 4 0,0 3 0 15,0 0 2-15,5 0 0 16,15 0-2-16,3-6-2 15,1 1 0-15,0-9 2 16,1-11-3-16,2-6-3 16,-3-11 2-16,-1-8 4 15,-4-9-3-15,2-7-2 16,-1-2 0-16,4 0 3 16,3-14 1-16,2-15 0 15,-3-5-4-15,-3-4 4 16,-6-4 1-16,-7-4 1 15,-8-1-1-15,-2 3 3 0,0 7-3 16,0 5 2-16,-9 15 0 16,0 5-2-16,2 8-1 15,7 4-1-15,0 0-2 16,-2 0-2-16,-2 0-3 16,-3 16-1-16,-2 12 6 15,7 10 3-15,2 3-4 16,0-2 4-16,0 2-1 15,14-5 2-15,-4-10 0 16,6-6 0-16,-3-10-4 16,-4-6 1-16,3-4 3 15,5 0 0-15,3-7 0 16,7-16 1-16,-2-5 2 0,-3-5-3 16,-2 1 2-1,-5 0 0-15,-3 1 1 0,-6 4 2 16,-6 9 3-16,0 10-1 15,0 6-1-15,0 2-6 16,0 0 0-16,0 0-7 16,2 16 3-16,3 12 3 15,4 5 1-15,0-4-1 16,0-7-1-16,-1-5 2 16,0-12 2-16,-4-2-2 15,-2-3 0-15,0 0 4 16,5 0 4-16,5-16-1 15,3-12 0-15,3 0-7 16,-1 0 1-16,-3 8 2 0,-5 3-3 16,-3 11 0-16,-1 3 0 15,-5 3 0-15,2 0-2 16,5 0-6-16,4 26 2 16,5-1 6-16,-1 1 2 15,3-4-1-15,-5-10-1 16,3-5 1-16,-3-7 0 15,3 0 0-15,4 0 3 16,2-21 2-16,1-4-3 16,-4-4 4-16,0-1-3 15,-9 2 4-15,0-3 1 16,-6 2-3-16,-4 5-3 16,0 4 2-16,0 8-3 0,0 7-2 15,0 5-3-15,0 0-8 16,0 0-4-16,-14 23 6 15,6 7-1-15,-1 7-7 16,5 2 0-16,4-3 6 16,0-4 4-16,8-4 5 15,10-8 2-15,2-8 0 16,3-8-1-16,6-4 1 16,4-5 6-16,11-26 3 15,3-9-2-15,0-6 4 16,-2-3 8-16,-3-9-13 15,-9-3 14-15,-6-11-14 0,-7-13 6 16,-5-3-3-16,-5 7-8 16,-8 10 4-16,-2 21-2 15,0 19 8-15,0 16 7 16,0 8 6-16,0 7-24 16,-6 8-5-16,-6 33-5 15,1 18 9-15,0 21 0 16,11 11 0-16,0 1 1 15,0-1-3-15,7-9 3 16,6-10 0-16,-5-11 0 16,4-15 0-16,-3-11 0 15,-3-12 0-15,0-11-1 16,-4-10 1-16,-2-2 0 16,6 0 3-16,7-16 1 15,10-19 5-15,6-7-9 0,6-4 0 16,-4 6 3-16,-4 10-3 15,-11 12-1-15,-5 11-2 16,-7 7-4-16,-1 0-17 16,1 21-12-16,6 13 35 15,-2 12 0-15,3 0 1 16,3-4 0-16,1-4-3 16,3-13 6-16,-1-9-6 15,-3-11-3-15,-1-5 5 16,3 0 1-16,2-16 3 15,0-12 6-15,2-8-7 16,-7-2 0-16,-4 0 1 0,-2 6-1 16,0 5 9-16,-5 12-5 15,0 9-1-15,-2 4 10 16,0 2-14-16,0 0-1 16,0 16-12-16,0 14 12 15,0 7 0-15,0 2 1 16,0-7 0-16,0-10 0 15,-2-9-1-15,0-8 0 16,2-5 0-16,0 0 11 16,0 0 17-16,0-2 0 15,0-22-8-15,0-5-19 16,11-7-1-16,-1 2-3 0,6 7-6 16,-5 10-1-16,-3 8 0 15,-4 9-5-15,0 0-7 16,3 9 6-16,7 20 10 15,-1 3 6-15,5 0 0 16,3-6 0-16,6-6 0 16,2-8 0-16,5-8 0 15,-3-4 2-15,0 0-1 16,-2-9-1-16,0-12 1 16,-11-1 0-16,-3-2 0 15,-10-2 2-15,-5 2-3 16,0 4 1-16,-5 4-4 15,-10 6 3-15,1 8 0 0,-1 2-1 16,1 0 1-16,-1 0-3 16,7 2 0-16,2 4 2 15,6-2-6-15,0-2 3 16,0 3 1-16,0 2 3 16,12-2 0-16,3 8 4 15,1 6 1-15,2 12 5 16,-7 13 5-16,2 16 9 15,-8 13 3-15,-5 7-13 16,0 7 0-16,-18-10-10 16,-4-6-1-16,1-18-3 15,2-12-21-15,1-15-14 0,-3-10-12 16,2-9-7-16,-4-7-51 16,-6-13-148-16,-4-26-237 15</inkml:trace>
  <inkml:trace contextRef="#ctx0" brushRef="#br0" timeOffset="172817.44">4745 10057 403 0,'0'0'416'0,"0"0"-411"15,0 0 25-15,0 0 24 16,0 0-20-16,0 0-15 0,8 92 4 16,-2-92 0-16,5 0-1 15,7-11-6-15,-3-14 0 16,3-8-16-16,-9 8-5 16,-5 6-4-16,-4 7-7 15,0 10-3-15,0 2-43 16,-4 4-92-16,-9 25-121 15</inkml:trace>
  <inkml:trace contextRef="#ctx0" brushRef="#br0" timeOffset="173505.73">5764 10439 692 0,'0'0'279'16,"0"0"-255"-16,0 0 43 15,0 0-15-15,0 0-27 16,0 0 2-16,13 0-27 16,14 0 2-16,20 0 1 15,16 0 0-15,10-4 0 16,12-4 6-16,-5 2-9 15,-2 3-1-15,-16 0 1 0,-17 3 0 16,-18 0 0-16,-14 0-1 16,-9 0 1-16,-4 0-2 15,0 0-5-15,0 0-1 16,0 0-9-16,0 0-16 16,0 0-10-16,-6-8-1 15,-17-6-43-15,-1 0 17 16,-2-5 33-16,-3-2 26 15,0-2 10-15,0 4 1 16,4 1 0-16,5 6 24 16,7 1 5-16,6 4 0 15,0 2 11-15,5 4-9 16,2 1-3-16,0 0-11 16,0 0-9-16,0 10-7 15,11 14 3-15,18 8 17 0,9-2 3 16,0-4-15-16,-1-6 3 15,2-6-4-15,-6-8-2 16,1 0-5-16,-10-6 6 16,0 0 0-16,-6 0 1 15,-9 0-1-15,-5 0 2 16,-1 0 2-16,-3 0 6 16,0 0-4-16,0 0 1 15,-5 7-8-15,-19 14-5 16,-12 16 2-16,-6 9-2 15,-2 5-2-15,3 2-1 16,10-3-1-16,6-11-13 0,14-5-43 16,7-5-29-16,4-11-39 15,9-12-173-15</inkml:trace>
  <inkml:trace contextRef="#ctx0" brushRef="#br0" timeOffset="176321.08">7108 10256 609 0,'0'0'136'0,"0"0"-104"15,0 0 17-15,0 0-14 16,0 0-12-16,0 0-9 16,0 0-7-16,-100 97-3 15,100-64-1-15,7-1-2 16,15-6-2-16,5-11 2 0,2-5-1 16,-2-10 3-16,-1 0 1 15,-4 0 2-15,3-16 6 16,-7-10 13-16,-7-6-3 15,-9-3-9-15,-2-2 8 16,-4-4 13-16,-23-1-13 16,-4 5 2-16,0 5-6 15,4 10-2-15,4 8-5 16,15 10-7-16,3 1 0 16,5 3-3-16,0 0-6 15,0 12-7-15,0 14 2 16,21 2 11-16,10-5-8 15,7-5 4-15,8-6-3 0,1-8 7 16,5-4-5 0,-4 0 5-16,-1-2-5 0,-5-14 5 15,-2-2 1-15,-11 3 1 16,-8 1 2-16,-11 9 5 16,-4 0 16-16,-6 5-4 15,0 0 4-15,0 14-17 16,0 29-2-16,0 23 11 15,0 20-2-15,0 12-9 16,0 11-4-16,0-3-1 16,0-4-1-16,0-16-1 15,0-15-4-15,2-17-5 0,2-18 2 16,-4-14-7-16,0-13-70 16,0-9 1-16,0 0 1 15,0-19-58-15,0-23-149 16,-6-15-102-16</inkml:trace>
  <inkml:trace contextRef="#ctx0" brushRef="#br0" timeOffset="176989.34">7482 10319 436 0,'0'0'91'0,"0"0"-23"16,0 0 0-16,12-114 44 15,5 98-49-15,10 2-18 16,2 5-16-16,0 7 10 15,5 2-13-15,-3 9-9 16,0 16-3-16,-6 12-6 0,-11 1-6 16,-10 0-1-16,-4 0 4 15,-4-4-5-15,-21-8 2 16,-6-3 3-16,4-4-5 16,4-9 1-16,8-4-5 15,8-6 4-15,5 0-1 16,2 0 1-16,0-6-11 15,0-11 5-15,22-4 2 16,9-3 4-16,12-1-5 16,8 0 0-16,5-8-1 15,2 2 6-15,-7-10 1 16,0-5-1-16,-12-2-4 0,-16-4 4 16,-11-3 2-16,-12 2 3 15,0-1-5 1,0 6 4-16,-18 6 8 0,1 7-4 15,-2 11 13-15,4 11-6 16,10 4-2-16,1 7 4 16,-1 2-13-16,1 18-4 15,-5 33-3-15,4 21 3 16,5 18 5-16,0 8 0 16,0 3-4-16,18-12-1 15,-4-11 0-15,1-17 0 16,-2-18 0-16,1-18 0 15,-5-12 0-15,-3-10-1 0,0-3 2 16,0 0 0-16,11-17 14 16,8-14-6-16,2-3-8 15,0 2-1-15,-5 10 0 16,-9 8-1-16,1 10-3 16,-3 4-8-16,-2 6 1 15,2 18 6-15,2 2 3 16,-2-3-11-16,1 0-26 15,-1-9-10-15,5-5-22 16,-3-9-15-16,7 0-40 16,2-9-77-16,-4-19-160 15</inkml:trace>
  <inkml:trace contextRef="#ctx0" brushRef="#br0" timeOffset="177226.69">8323 10072 717 0,'0'0'74'0,"0"0"9"16,0 0-5-16,0 0-53 16,0 0-6-16,0 0 17 15,-25 56-3-15,25-35-16 16,0-8-11-16,0-2-4 16,10-8-1-16,1-3-1 15,2 0 0-15,1 0-11 16,-4-17-15-16,4-7-16 15,-14-5-16-15,0 1-44 16,-9 2-69-16,-27 6-19 0,-10 6-213 16</inkml:trace>
  <inkml:trace contextRef="#ctx0" brushRef="#br0" timeOffset="177390.96">7754 10046 476 0,'0'0'104'0,"0"0"-36"16,0 0 30-16,0 0-20 15,0 0-40-15,0 0-20 16,8 4-6-16,36-4 14 16,16 0-16-16,7 0-10 0,5 0-30 15,-3 0-90 1,-3 0-51-16,-3 7-62 0</inkml:trace>
  <inkml:trace contextRef="#ctx0" brushRef="#br0" timeOffset="178122.34">8533 10205 628 0,'0'0'169'0,"0"0"-114"16,0 0-1-16,0 0-1 16,0 0 18-16,0 0-39 15,-13 111-13-15,5-94-6 16,8-5-5-16,0-6-6 15,0-4 0-15,0-2 7 0,0 0 11 16,0 0 6 0,0-13-5-16,21-8-4 0,3-7-9 15,8-5-8-15,-8 1 3 16,1 2-1-16,-8 9-2 16,-3 8-2-16,-5 10 2 15,-5 3 0-15,5 3-11 16,0 24 10-16,4 8 1 15,0 2 2-15,1-1 1 16,-3-8-2-16,3-8-2 16,-3-5 2-16,-3-10-2 15,2-5 2-15,1 0-1 0,5 0 0 16,3-10 6 0,8-17-3-16,0 0 3 0,0-7-5 15,-5 2 0-15,0 4 4 16,-6 3-5-16,-12 16 1 15,3 4-1-15,-5 5-2 16,-2 0-2-16,2 0-2 16,2 26 3-16,4 6 3 15,-2 5 0-15,7-6 1 16,-1-6 0-16,-3-9-1 16,-1-8-1-16,2-4 1 15,-4-4 0-15,7 0 1 16,1-14 5-16,11-12 0 0,-1-6-5 15,-2 0-1 1,-6-1 2-16,-3 1 0 0,-2 4-2 16,-6 10 0-16,0 10-1 15,-3 6 0-15,-2 2-2 16,2 0-8-16,2 25 4 16,7 10 5-16,5 7 2 15,1-1 1-15,6-9-1 16,-3-8-1-16,1-6 0 15,-6-10-2-15,-2-6-18 16,1-2-53-16,-6-6-13 16,6-21-2-16,-14-8-100 15,0-6-68-15</inkml:trace>
  <inkml:trace contextRef="#ctx0" brushRef="#br0" timeOffset="178359.81">9164 9922 738 0,'0'0'144'16,"0"0"-117"-16,0 0-1 15,0 0-5-15,0 0 2 16,0 0-6-16,8 5 4 16,15-2 4-16,6-3-5 15,2 0-8-15,-4-8-7 16,-8-8-5-16,-5 5-9 15,-9 6-9-15,-5 3-4 0,0 2-21 16,0 0-51-16,0 7-136 16,-11 17-108-16</inkml:trace>
  <inkml:trace contextRef="#ctx0" brushRef="#br0" timeOffset="179471.02">9429 10164 771 0,'0'0'82'0,"0"0"-20"16,0 0 7-16,0 0-22 15,0 0-19-15,58-104 8 16,-34 94-6-16,-6 3-8 0,-5 7-8 16,3 0-12-16,-5 0 2 15,1 23-4-15,-6 7-3 16,-1 6 3-16,-5 5 0 15,0-2 2-15,0-2-7 16,-5-4 6-16,5-6-1 16,-2-3 0-16,2-4 1 15,0-4 0-15,0 1-1 16,2-4 0-16,11 3 1 16,12-1 2-16,4 2 1 15,9 3-1-15,5 2 3 16,1 0-6-16,-9 2 0 15,-4-2 0-15,-6 1 0 16,-11-2 0-16,-12 4 0 0,-2-1 0 16,0 3 0-16,-16-1 1 15,-19-1 2-15,-3-6-3 16,-5-8 1-16,3-5-1 16,13-6-2-16,5 0-1 15,11-8 0-15,7-22 2 16,4-10-4-16,2-15 0 15,29-3-5-15,16 0 7 16,6 0-4-16,5 4 7 16,0 2-1-16,-6 0-2 15,-4 0 3-15,-7 3 1 16,-12 3 1-16,-12 9-3 0,-5 8 1 16,-12 7 0-1,0 4 8-15,0 8-8 0,-14 2-4 16,-11 8 2-16,4 0 1 15,-4 20 1-15,5 16-1 16,0 7 1-16,13 3 2 16,7-2 2-16,0 0-1 15,7-8-2-15,17-2 0 16,9-10-1-16,6-7-1 16,9-10-12-16,17-7-13 15,5 0-15-15,3-16-2 16,1-10 16-16,-14-2 6 15,-7-6 18-15,-14-1 3 0,-16 0 3 16,-13-2-1-16,-10 1 5 16,0 8 27-16,-14 6 3 15,-15 9-3-15,-4 13-3 16,-3 0-11-16,-4 15 4 16,7 14-10-16,6 5-5 15,7 0 0-15,7-3 5 16,11 1-5-16,2-8-6 15,0-3-3-15,8-9 0 16,17-6 0-16,8-6 4 16,7 0 2-16,4-25-1 15,-1-10 8-15,-1-7-4 16,-11-11 0-16,-4-10-3 16,-6-12-3-16,-13-12 0 0,-1 0-3 15,-7-1 0-15,0 9-1 16,0 21 1-16,0 24 0 15,0 17-2-15,0 17 2 16,-7 0 0-16,-6 37-1 16,-5 25-2-16,1 27 3 15,5 13 0-15,8 14-1 16,4 3 1-16,0-12 2 16,0-14 1-16,16-22-3 15,3-20-1-15,8-18-19 16,-2-12-21-16,-5-13-35 15,4-8-30-15,-4-8-35 16,3-22-315-16</inkml:trace>
  <inkml:trace contextRef="#ctx0" brushRef="#br0" timeOffset="199020.03">8952 10839 447 0,'0'0'58'0,"0"0"5"15,0 0 22-15,0 0 1 16,0 0-5-16,0 0-27 16,0 0-12-16,0 0-13 15,2-11-12-15,-2 11 1 16,2 0-1-16,-2 0 5 0,0 0-11 16,0 0-7-1,0 0-1-15,0 0-1 0,0 0 2 16,0 0-3-16,0 0 3 15,0 0 1-15,0 8-5 16,0 21 2-16,0 20 10 16,0 16 18-16,0 15-6 15,0 16-7-15,0 9-7 16,0 0-4-16,0 2-2 16,0-11-2-16,0-5-2 15,0-13 0-15,0-10 0 16,11-16-2-16,-1-12 2 15,-2-7-3-15,1-13 0 16,-7-8-12-16,0-7-32 0,-2-5-19 16,0 0-2-16,0 0-5 15,-2 0-38-15,-15 0-64 16,-6-2-228-16</inkml:trace>
  <inkml:trace contextRef="#ctx0" brushRef="#br0" timeOffset="199354.65">8729 11747 600 0,'0'0'81'15,"0"0"-33"-15,0 0-12 16,0 0 13-16,0 0-27 16,0 0-14-16,0 16-7 15,22 12 13-15,7 4 4 16,2-2 3-16,0 2-9 16,3-2-4-16,0-4-7 15,-1-5 0-15,1-7 4 16,-1-2-10-16,-2-11-10 15,-2-1-68-15,0 0-47 0,-2 0-4 16,-5-16-72 0,-4 0-98-16</inkml:trace>
  <inkml:trace contextRef="#ctx0" brushRef="#br0" timeOffset="199549.06">9193 11863 285 0,'0'0'132'16,"0"0"-61"-16,0 0 3 15,0 0-1-15,0 0 4 16,0 0-9-16,0-8-13 16,0 8-31-16,0 8-8 15,-16 16 0-15,-4 7 4 16,2-2-6-16,-7 0-12 0,6 3-2 16,-4-9-12-1,13-6-135-15,0-6-185 0</inkml:trace>
  <inkml:trace contextRef="#ctx0" brushRef="#br0" timeOffset="200536.68">9402 11578 355 0,'0'0'118'15,"0"0"-70"-15,0 0-9 16,0 0 5-16,0 0 24 16,0 0-17-16,-6 4-6 0,6-4 6 15,0 0-15-15,4-7-17 16,16-13 12-16,4-3-21 15,5 1-5-15,3 4 0 16,-8 4-5-16,-9 7 3 16,-1 1-2-16,-7 6 2 15,-7 0 10-15,0 0-11 16,2 15-2-16,0 13 6 16,0 7-1-16,-2 2 1 15,0-3-2-15,0-6-4 16,2-8 2-16,4-9-2 15,-4-5 0-15,-2-6 0 0,0 0 5 16,2 0 10-16,7-3 24 16,-1-17-12-16,13-8-19 15,1-6-7-15,0 2 0 16,0 0 3-16,-3 4-4 16,-4 8 0-16,-1 9 1 15,-8 2-1-15,-4 9 0 16,-2 0-7-16,2 2 3 15,9 24 3-15,3 7 1 16,1 8 3-16,1 1 1 16,9 0-2-16,0-6-2 15,-4-6 0-15,4-7 1 16,-7-12 0-16,4-6 0 16,0-5-1-16,3-5 1 15,4-18 3-15,2-9 1 0,-2-2 0 16,-4-4 4-16,-8 1-3 15,-10 1 6-15,-2-2-5 16,-5 4 3-16,0 4-9 16,0 7 1-16,-5 12 0 15,-2 4-2-15,1 7-1 16,-1 0-1-16,-7 5-3 16,6 22-1-16,-3 10 6 15,7 7 0-15,4 6-2 16,0-3 1-16,0 2 1 15,13-5 0-15,3-8 3 16,3-7-3-16,4-11 0 0,1-8-5 16,16-10-5-16,4 0-10 15,14-12-42-15,5-21-13 16,0-5-102-16,-8-4-43 16,-6-4-93-16</inkml:trace>
  <inkml:trace contextRef="#ctx0" brushRef="#br0" timeOffset="201571.2">10586 11439 452 0,'0'0'82'15,"0"0"-19"-15,0 0 19 16,0 0-27-16,0 0 20 16,0 0-11-16,-27-35-19 0,27 32-13 15,0 3-10-15,0 0-8 16,-4 0 2-16,-6 0-6 15,2 9-1-15,-7 15-6 16,1 6-1-16,1 6 0 16,3 2 4-16,6 4-6 15,4-1 0-15,0-6 1 16,0-2 1-16,4-10-4 16,12-6 1-16,11-9 1 15,0-8 0-15,6 0-5 16,9-11 5-16,3-17 3 15,-3-3 4-15,-4-3-6 0,-11-1 0 16,-11-1 2-16,-5 0 3 16,-11 2-6-16,0 4 0 15,0 12 1-15,-7 6 3 16,-1 7-4-16,-6 5-1 16,3 0-2-16,-3 7-6 15,3 19 1-15,0 6 6 16,11 5 2-16,0 0 0 15,0-2 0-15,11-3-1 16,4-5-1-16,12-8 4 16,0-9-4-16,4-10 2 15,7 0-7-15,3-7 4 16,1-19 3-16,-5-6 2 16,2 0 5-16,-12-5-4 15,-8 5-2-15,-7 1 6 0,-8 3-6 16,-4 6 4-16,0 7-3 15,0 10 3-15,0 2-3 16,0 3-2-16,0 0-7 16,0 0-5-16,0 7 4 15,0 11 7-15,9 0-3 16,9 5 3-16,-1-4 1 16,8 3 0-16,-2-2 0 15,-6-2 0-15,1-2 0 16,-9-2 1-16,-5-2-1 15,-4 0-1-15,0 0 1 16,-4 2 0-16,-18-2 1 0,6-4-1 16,3-1 0-16,6-6-1 15,2-1 1-15,5 0-6 16,0 0 3-16,0-4-1 16,0-12-46-16,19-6 39 15,3-7 9-15,9 3-1 16,11-11 3-16,8-1 1 15,5-4-1-15,-2 0-1 16,-1 5 0-16,-10 4 2 16,-13 6 2-16,-13 12 0 15,-14 4 2-15,-2 7 11 16,0 2 5-16,-14 2-19 16,-5 0 3-16,-6 6-5 15,5 19-1-15,5 4 1 16,5 3 0-16,10-1 2 0,0-5 2 15,5 0-4-15,19-3 0 16,1-2 3-16,-3-4 2 16,5 0 12-16,0-2-4 15,-5 2 4-15,-2 0-4 16,-7-5 4-16,-8-3-4 16,-5 3-6-16,-7 1-2 15,-42 0-5-15,-15 6-8 16,-17-6-94-16,3-3-105 15,9-7-242-15</inkml:trace>
  <inkml:trace contextRef="#ctx0" brushRef="#br0" timeOffset="204556.26">11921 11506 60 0,'0'0'355'0,"0"0"-305"16,0 0-12-16,0 0 7 15,0 0-6-15,0 0-4 16,5 0 18-16,-3 0 3 15,-2 0-23-15,2 0 5 16,0 0-21-16,5-6 0 16,-5-2-7-16,0-2 4 15,-2-1-6-15,0-2 7 16,0-1-7-16,0 0-8 0,0 2 5 16,-9-1 0-1,-4 1-4-15,2 7-1 0,-2 3 3 16,-3 2-2-16,-4 0-1 15,2 0-6-15,1 18 6 16,-4 0 0-16,7 4-3 16,10-1 2-16,2 4 1 15,2-4 0-15,0 0 0 16,0-7 0-16,4-5 3 16,12-4-3-16,-5-5 1 15,5 0 1-15,-1 0 11 16,6-14 4-16,-1-6-10 15,-3-2 0-15,-1 0-3 16,-3 0 4-16,-1-1-2 16,-8 2 0-16,3 3-5 0,-7 3 6 15,0 8-7-15,0 3 0 16,0 1 2-16,0 3 1 16,0 0-3-16,0 0-10 15,0 10 10-15,0 9-1 16,4-3 1-16,5-4 6 15,5-1-6-15,3-4-3 16,1-5 3-16,7-2 8 16,0 0-6-16,4-14 14 15,4-11 0-15,-4-3-5 16,-3-1 1-16,-10-2-7 16,-5-1 4-16,-11 2 1 0,0-1-3 15,0 6-6 1,-2 6 0-16,-11 5-1 0,-1 11-1 15,3 3-10 1,-2 0-9-16,1 0-4 0,6 10 17 16,4 4 4-16,2-3-1 15,0-2 2-15,0-1 2 16,8-2-4-16,13-3 4 16,-1 0 0-16,4-1 1 15,-4-2-1-15,1 0 0 16,-6 0 0-16,-7 0 0 15,6 2 0-15,-7 3 3 16,-1 3-3-16,-4 3 0 0,8 7 0 16,-6 4 0-16,7 2 1 15,1-2-1-15,-6-4 0 16,7-6 1-16,-3-6-1 16,-4-2 0-16,7-4-1 15,1 0 1-15,6 0 1 16,2-14 0-16,1-4 1 15,-1-5-2-15,-2 0 0 16,-2-1 4-16,-3 3-2 16,-5 4-1-16,-6 5-1 15,-4 7 3-15,0 2-2 16,0 3 0-16,0 0-1 16,0 0-2-16,0 3-4 15,2 14 5-15,0 7 0 0,7 1 1 16,3-3 0-16,-4-3 1 15,5-5-1-15,-1-6 0 16,-1-3 0-16,-3-5 0 16,11 0 1-16,-2-6 2 15,3-13 0-15,3-2 1 16,-3-1-2-16,0-5 3 16,-2 2 5-16,-12 2 3 15,3-1 4-15,-5 8-1 16,-4 7 0-16,0 4 7 15,0 5-1-15,0 0-17 16,0 0-5-16,0 5-2 0,0 21 2 16,0 15 2-16,8 9-1 15,-2 8 1-15,5 6 3 16,3 7-1-16,-3 3-2 16,2 9 11-16,-2 0-9 15,0 0 5-15,-4-5-9 16,-7-14 7-16,0-8-6 15,0-9-1-15,-13-8 1 16,-10-5 1-16,-4-10-2 16,4-5 0-16,-4-11 0 15,0-8 0-15,0 0-4 16,2-27 4-16,10-16 1 16,13-22-1-16,2-23 0 0,13-20 1 15,31-6-1-15,16 7 1 16,6 23-1-16,-2 24 0 15,1 20-1-15,-5 13 1 16,-14 13 2-16,-7 4-2 16,-20 6 3-16,-7 3-1 15,-12 1-2-15,0 0 0 16,0 0-2-16,-5 14-3 16,-19 6-12-16,-7 2-69 15,-8-2-19-15,8-2-58 16,2-8-157-16</inkml:trace>
  <inkml:trace contextRef="#ctx0" brushRef="#br0" timeOffset="207169.01">13782 11165 294 0,'0'0'13'15,"0"0"-12"-15,0 0 5 16,0 0 43-16,0 0 27 16,0 0 6-16,11-36-9 15,-11 29 21-15,0 4-3 16,0 3 0-16,0 0-31 15,0 0-20-15,0 0-19 16,0 12-18-16,0 25-2 16,0 10 19-16,0 3-1 15,0-1-5-15,0-12-7 0,12-9-6 16,-3-9 4 0,-3-12-2-16,-4-2-1 0,6-5 4 15,0 0 8 1,17-14 4-16,4-13 9 0,11-5-22 15,0 0 2-15,-5 4-5 16,2 8 0-16,-14 6 0 16,-2 6-1-16,-7 6-2 15,-6 2 0-15,5 0-1 16,3 13 2-16,7 8 1 16,-4 1-1-16,8-4 0 15,2-6 4-15,0-3-2 16,0-9 0-16,7 0-1 15,-3 0-1-15,-4-23 2 0,-2-3 3 16,-11-2-2-16,-12-2 2 16,-4-4 0-16,0-5-3 15,-14 1-2-15,-7 1 0 16,-8 8-2-16,2 14 2 16,2 7 0-16,9 5-9 15,10 3-1-15,-1 0-1 16,7 9-6-16,0 8 15 15,2 6-3-15,23-3 5 16,4-4-1-16,9-2 1 16,-1-9 0-16,13-5 1 15,-4 0 0-15,10-7-1 16,-2-18 3-16,-10-1-3 16,-10-3 0-16,-10-2 1 15,-12-5 0-15,-12-4 3 0,0 0-3 16,0 3 2-16,0 8-3 15,-7 12 2-15,4 5-1 16,3 12-1-16,-4 0-8 16,-5 26 0-16,3 23 8 15,-1 18 2-15,2 9 1 16,5 3-3-16,0 2 18 16,-2-13-9-16,2-10-3 15,0-18-1-15,0-13-3 16,0-15 5-16,0-9-6 15,2-3 1-15,10 0 7 16,5-11 4-16,8-18-1 0,6-6-9 16,2-8 7-16,-2 1-10 15,-2 8 0-15,-2 8 0 16,-13 14 0-16,-12 8 0 16,5 4-4-16,-3 8-2 15,0 21 5-15,8 8-5 16,3 3 7-16,1-4-1 15,6-8 0-15,-2-6 0 16,7-7 1-16,0-12 4 16,0-3-6-16,4 0 3 15,5-7 1-15,-5-17-2 16,-4-9-1-16,-8-1 4 16,-7-6-4-16,-8 2 1 0,-2 8-1 15,-2 10 0-15,0 10 0 16,0 10 0-16,0 0-4 15,0 10-4-15,0 23 3 16,0 2 5-16,0 5-1 16,11-6 2-16,5-6 1 15,7-5-2-15,-4-12 0 16,6-7 0-16,4-4 0 16,4 0 0-16,7-20 3 15,3-3-2-15,1-8 0 16,-1 0 0-16,-10-7 0 15,-4-1 2-15,-9 3 2 0,-11 8-1 16,0 12-2-16,-7 10 2 16,-2 6-1-16,0 0-3 15,0 38-4-15,-4 17 4 16,-9 23 0-16,-1 13 1 16,5 18 1-16,5 17-1 15,4 9 1-15,0-5-2 16,-2-23 0-16,0-17 0 15,-1-27 0-15,-2-19 0 16,3-15 0-16,0-13 2 16,-2-11 1-16,-5-5-2 15,-7 0 5-15,-11-28-6 16,-2-16-4-16,2-14-3 0,6-14 5 16,7-19 1-16,14-9-10 15,0 0-7-15,33 16 12 16,12 20 2-16,11 22 4 15,-3 16 0-15,-4 9-4 16,3 12 3-16,-6 3 0 16,-1 2 0-16,-9 0 1 15,-12 0-8-15,-4 2-29 16,-13 3-51-16,-7 4-3 16,0-1-112-16,-33-2-160 15</inkml:trace>
  <inkml:trace contextRef="#ctx0" brushRef="#br0" timeOffset="209537.12">4663 12932 383 0,'0'0'135'0,"0"0"-88"0,0 0 10 15,0 0 13-15,0 0-9 16,0 0 23-16,0 0-39 15,5-2 9-15,10-10-26 16,-1-5-14-16,3-1-1 16,1-3-6-16,-3-2-2 15,6-5-5-15,-5 1 4 16,-3 4-3-16,-5 5 3 16,-3 6-4-16,-2 7 2 15,-3 5 6-15,0 0 9 16,0 0-11-16,0 0-6 15,2 5-10-15,2 22 6 16,5 6 4-16,2 4 2 0,3-6-2 16,-4-2 0-16,11-9 0 15,1-5-3-15,0-6-3 16,5-7-40-16,6-2-51 16,0-12-98-16,-1-17-61 15</inkml:trace>
  <inkml:trace contextRef="#ctx0" brushRef="#br0" timeOffset="209849.63">4844 12444 217 0,'0'0'411'0,"0"0"-351"16,0 0-44-16,0 0-1 15,0 0 5-15,0 0 12 16,-10 2-20-16,10 0 0 16,0-2 1-16,0 0-8 15,0 0-2-15,7 0 23 16,2 0 21-16,0-5-20 16,-5-2-16-16,-4 3-8 15,0 4-1-15,0 0-2 16,0 0-15-16,0 0-31 15,0 11-95-15,0 10 49 0,0 7-19 16,0 1-223 0</inkml:trace>
  <inkml:trace contextRef="#ctx0" brushRef="#br0" timeOffset="210640.21">5019 12668 507 0,'0'0'127'16,"0"0"-28"-16,0 0 8 16,0 0-42-16,0 0-29 15,0 0-20-15,0 12-7 16,0 8 11-16,0 1 19 0,6-1 0 16,0 0-13-1,-2-8-17-15,1-4-2 0,-1-2 1 16,-2-4-2-16,-2-2 0 15,0 0 2-15,4 0 6 16,6 0 3-16,3-17-6 16,3-8-7-16,1-1-1 15,2 2-1-15,-9 2-2 16,-1 8 2-16,-2 7-2 16,-4 4 0-16,-1 3 0 15,2 0 0-15,5 0-7 16,5 17 7-16,5 4 0 15,1 2-2-15,3-4 0 16,-4-4 4-16,-3-6 4 0,-5-3-4 16,-1-6-1-16,-4 0 0 15,5 0 2-15,5-20-1 16,1-4 4-16,2-4-5 16,-4 0-1-16,-6 6 4 15,0 2-2-15,-7 6-2 16,0 8 0-16,-2 3 0 15,0 3 0-15,0 0-3 16,7 5-6-16,5 19 3 16,3 2 6-16,3 3 0 15,1-6 0-15,2-7 0 16,1-4 0-16,-1-10-5 16,-2-2 4-16,6 0-3 0,-3-7 2 15,0-14 1-15,-4-4-1 16,-4 0 2-16,-5 1 0 15,-7 2 0-15,0 6 3 16,-2 4-1-16,0 6 0 16,0 4-1-16,0 2 2 15,0 0-3-15,0 28-11 16,0 26 8-16,0 26 3 16,2 18-1-16,0 8 5 15,7 1-3-15,-4-5-1 16,2-16 1-16,-5-11-2 15,-2-17 1-15,0-21 0 0,0-11 1 16,0-13-1-16,0-9 0 16,0-4-29-16,0-2-56 15,0-30-2-15,0-21-153 16,-9-16-24-16</inkml:trace>
  <inkml:trace contextRef="#ctx0" brushRef="#br0" timeOffset="210879.65">5599 12657 208 0,'0'0'318'15,"0"0"-288"-15,0 0 10 16,0 0 23-16,120-15-12 16,-91 18 8-16,0 15 1 15,-2 2-33-15,-9 4 3 0,-5 0-13 16,-11 0-7-16,-2 0 1 15,0-2 2-15,-15-2-2 16,-12-2-7-16,1-3 0 16,-1-5-4-16,2-5-54 15,8-5-96-15,5 0-122 16</inkml:trace>
  <inkml:trace contextRef="#ctx0" brushRef="#br0" timeOffset="212539.66">5779 12797 507 0,'0'0'102'0,"0"0"-90"16,0 0 22-16,0 0 18 15,0 0 10-15,0 0 3 16,43 2-15-16,-20-4-17 16,8-18-14-16,0-2-12 15,3-4 0-15,-5-3-1 16,-6 2-1-16,-7-1 1 15,-9 2-1-15,-7 3 0 0,0 8-2 16,0 3 3-16,0 7-6 16,-7 3-2-16,5 2-1 15,-6 0-15-15,0 0-7 16,4 7 20-16,2 5 0 16,2 0 3-16,0 0 2 15,0 0-1-15,6-2 1 16,6-3 0-16,5 0 1 15,1-1 0-15,3 1-1 16,-4-2 4-16,-1 1 5 16,-5 2-8-16,-5 4 1 15,4 3 1-15,-6 0 1 16,3 5-4-16,-5-2 1 16,0 1-1-16,2-7 1 15,1 1 3-15,4-3-3 0,0-6 0 16,2-1 0-16,3-3 0 15,1 0 2-15,5 0 6 16,-2-15-2-16,4-5 1 16,-2-4 0-16,-1-2-6 15,-4-3 7-15,-2-3-8 16,1 5 1-16,-8 7 2 16,-4 9-2-16,-2 8 0 15,0 3 5-15,0 0 4 16,0 0-11-16,0 0-7 15,0 6-2-15,2 12 8 16,8 5 1-16,1-4 0 0,2-3 0 16,1-5 0-16,-4-4 3 15,4-7-3-15,-3 0 3 16,4 0 1-16,1-12 8 16,0-3-4-16,-3-8-5 15,-2 0 2-15,-3-2-1 16,-8-1-2-16,0 0 0 15,0 4-2-15,-10 5-3 16,-9 7 0-16,-2 8-15 16,1 2 7-16,0 0-3 15,6 5 7-15,4 10 2 16,5 2 3-16,5 1-2 16,0 0 4-16,0-1-1 0,18-4 0 15,4-5 0 1,3-3-1-16,0-5 0 0,0 0 2 15,2 0 1-15,2 0 2 16,-2-9-2-16,-2-1 0 16,-5 3-1-16,-5 0 0 15,-1 2 0-15,-7 5-1 16,-5 0 1-16,0 0-3 16,2 3 3-16,3 17 2 15,5 7-1-15,1 7-1 16,-2-5 2-16,7 0-1 15,-8-9 2-15,4-8-2 16,-7-5 3-16,-1-5 9 0,-4-2-2 16,4 0 17-16,2 0-20 15,3-14 9-15,5-10 2 16,-1-5-12-16,1 0-1 16,-3-5-3-16,3-4-1 15,-3 3-2-15,-1 6-1 16,-1 10-1-16,-7 11 2 15,-2 6-1-15,-2 2-10 16,0 0-4-16,7 19 15 16,0 11 0-16,6 2 5 15,0 0-5-15,3-2 0 16,-1-4 4-16,6-8-3 0,-3-6-1 16,-1-5 3-1,4-7 5-15,1 0-1 0,5 0 3 16,2-12 6-16,-3-5 2 15,-6-5-5-15,-6-6-6 16,-5-4-3-16,-5 0 0 16,-4 1-4-16,0 8 1 15,0 7-1-15,-6 9-1 16,-15 7-5-16,6 0-10 16,-7 7 2-16,1 19 8 15,11 6 3-15,5 7-3 16,5 6 6-16,0-3 0 15,20-4 3-15,4-6-2 16,3-8 1-16,2-5-1 0,0-10 2 16,7-7 3-16,-3-2-3 15,3 0 2-15,-3-11-5 16,-8-6-7-16,-7-1-47 16,-14 3-58-16,-4-5-219 15</inkml:trace>
  <inkml:trace contextRef="#ctx0" brushRef="#br0" timeOffset="214704.71">8111 12591 554 0,'0'0'113'15,"0"0"-63"-15,0 0-6 16,0 0-8-16,0 0-8 15,0 0 7-15,29 0 16 16,-13 0-4-16,2 0-10 16,4-4-20-16,3-12-4 15,-6-5-7-15,4 0-2 16,-9 0-4-16,-8 0 6 16,-6 1-3-16,0 3 1 0,0 3-1 15,-6 8-3-15,-10 6-6 16,-5 0-14-16,6 0-14 15,-3 14 34-15,1 14-2 16,7 4 2-16,8 2 3 16,2 3-3-16,0-5 1 15,16-6-1-15,4-5-4 16,6-7 4-16,3-11 4 16,0-3-1-16,0 0 4 15,8-17 0-15,-4-12-3 16,-2-5 2-16,-4-5-5 15,-12-2 4-15,-4-8-2 0,-11-1-2 16,0 2 7-16,0 4-6 16,-2 10-2-16,-7 10 7 15,3 9-3-15,4 10-4 16,-3 5 6-16,5 0-4 16,0 0-2-16,0 2-11 15,0 27 11-15,0 18 2 16,0 11 0-16,13 12 10 15,0 8 5-15,3 5 1 16,-5 8 8-16,-1-2-12 16,-4 3-2-16,-4-2-6 15,5-6 0-15,-5-11-6 16,0-10 2-16,0-14-2 0,4-13 0 16,-2-12 0-1,2-12 0-15,3-12-27 0,0 0-15 16,0-3 20-16,6-26 22 15,-1-11 4-15,-1-11-4 16,-11-8 4-16,3-7-2 16,-5 2 4-16,0 1-1 15,-11 5-2-15,-12 7-2 16,-1 7 1-16,-2 9-1 16,-3 7 0-16,0 7-1 15,4 10 0-15,0 5 0 16,12 3-1-16,8 0 0 15,3 1 1-15,2 2-6 16,0 0-8-16,0 0 1 0,12-4-14 16,17 1 15-16,13-10 12 15,7-1 0-15,-3-5-1 16,6 0-1-16,-8-5-5 16,-3-3-2-16,-6 0 6 15,-6-4 1-15,-10-1 2 16,-13 0 0-16,-6-1 0 15,0 2 2-15,0 4-2 16,-4 8 1-16,-6 7 6 16,6 6 2-16,-3 4 7 15,7 2-3-15,0 0-2 0,0 0-11 16,-4 0-5 0,2 22 5-16,2 14 1 0,0 12 7 15,0 13 2 1,0 9 9-16,11 8 6 0,-3 4-3 15,2 8 1-15,-6-1-8 16,3-1-6-16,-1-6-4 16,-4-2-4-16,8-8-1 15,-6-7 1-15,3-16-2 16,-3-20 1-16,0-15 0 16,-4-11-2-16,0-3 2 15,5 0 0-15,2-9 0 16,0-21 0-16,1-13 1 15,-1-8 7-15,-2-8-7 0,-5-6 2 16,0-2-2-16,0-3-1 16,-16 2 0-16,-11 4 0 15,-2 5 1-15,-9 9-1 16,7 10-3-16,-4 8 1 16,1 10-4-16,5 6 5 15,7 10-4-15,6 0 2 16,9 6 2-16,5 0 1 15,2 0 0-15,0 0-4 16,0 0-5-16,0 0 1 16,23 0 2-16,10 0 1 15,9 0 2-15,3-2 2 16,1-8 0-16,-3-3 2 16,-5-1-1-16,-9-1 1 15,-9 1-1-15,-7-1-1 0,-4 5 1 16,-7 3 0-16,-2 5 1 15,0 2 2-15,0 0-3 16,0 0 0-16,0 0-4 16,0 16-2-16,0 10 5 15,0 6-3-15,0 0 1 16,18-3 3-16,3-2 0 16,0-8-2-16,-5-8 1 15,7-7-13-15,-4-4-32 16,2 0 7-16,-3-15-15 15,1-14-127-15,-7-3-96 16</inkml:trace>
  <inkml:trace contextRef="#ctx0" brushRef="#br0" timeOffset="-214581.64">9039 12296 555 0,'0'0'162'15,"0"0"-53"-15,0 0-15 16,0 0-47-16,0 0-11 16,0 0-24-16,13-49-12 15,-3 40 0-15,-6 9-1 16,0 0-7-16,3 0-48 16,1 4-55-16,4 14-71 0,-1 4-171 15</inkml:trace>
  <inkml:trace contextRef="#ctx0" brushRef="#br0" timeOffset="-213560.68">9364 12418 615 0,'0'0'100'0,"0"0"-37"15,0 0 39-15,0 0-44 16,0 0-4-16,0 0 5 15,-51-33-30-15,37 33-13 0,-1 13-13 16,1 10 0-16,1 6-2 16,13 6-1-16,0 1 0 15,0 0 3-15,0-4 0 16,15-4-3-16,4-6 2 16,-1-7 6-16,-1-10-1 15,1-3-1-15,7-2 5 16,2 0 13-16,4-16-5 15,5-8-13-15,-1 2 8 16,-4-4-13-16,-2 1 1 16,-6 3-1-16,-12 7 2 15,-5 3-2-15,-4 10-1 16,-2 2 5-16,0 0-7 0,0 0 2 16,0 7-11-16,0 15 11 15,0 11-1-15,7 1 1 16,13-5-1-16,5 3 1 15,8-11 1-15,-2-7-1 16,7-6 2-16,1-8-2 16,-2 0-7-16,-1-10 7 15,-1-14 8-15,-1 0-2 16,-12-5-1-16,-9 2-3 16,-5-6-1-16,-8 1 4 15,0 3-4-15,0 4 1 16,-8 11-2-16,-5 8-3 0,0 6 2 15,-3 0-16 1,1 2-3-16,1 20 18 0,8 9-1 16,1 3 1-16,5 4 0 15,0 0 4-15,11-5-4 16,5-2 0-16,6-11 1 16,-4-4 1-16,0-10 0 15,4-4 0-15,0-2-3 16,5 0 3-16,2-12 3 15,0-8 0-15,-4-2-2 16,-3-4 1-16,-2-2 0 16,-2-2-2-16,-5 3 0 15,-4 5 2-15,-2 10-3 0,-5 9 1 16,-2 3-2-16,0 0 0 16,0 0 0-16,0 7-9 15,5 16 11 1,1 1 1-16,3 0 0 0,5-2 1 15,-1-6 5-15,-5-6-7 16,4-6 9-16,-3-4 6 16,-1 0-9-16,13-4 3 15,1-20 1-15,14-2-6 16,-5-6-3-16,-2-1 0 16,-2 1 0-16,-8 5-1 15,-3 4 1-15,-5 13-1 16,-9 8 0-16,-2 2-10 15,0 9 4-15,0 18 6 0,0 11 0 16,0 1 1-16,0-3 4 16,6-7-5-16,-2-6-1 15,0-11-4-15,5-6-36 16,7-6-49-16,3 0-72 16,18-12 51-16,3-12-53 15,-3-4-54-15,-8-2-100 16</inkml:trace>
  <inkml:trace contextRef="#ctx0" brushRef="#br0" timeOffset="-212956.49">10771 12356 402 0,'0'0'139'15,"0"0"-8"-15,0 0-28 16,0 0 1-16,0 0-16 0,0 0-17 16,-54-42-19-1,39 60-37-15,1 14 0 0,1 8 12 16,9 2-8-16,1 6 1 15,3-1-12-15,0-5-5 16,0-4-1-16,0-8 4 16,14-8-6-16,-3-6 1 15,-2-10 2-15,6-6-3 16,8 0 1-16,-1 0 1 16,12-15 11-16,-5-10-6 15,2-3-3-15,-5-3-4 16,-6 1-1-16,-6 5-1 15,-7 10 1-15,-5 11 0 16,-2 3 0-16,0 1-10 0,0 0 9 16,0 12-5-16,0 14 4 15,0 4 3-15,0 0 1 16,8-4-1-16,6-6 0 16,4-5 0-16,-2-10 1 15,-1-5-1-15,3 0-7 16,-1-5 7-16,8-16 3 15,-5-4 0-15,3 0-2 16,-6-3 2-16,-3-1-2 16,-5 2 2-16,-3 5-3 15,-4 8 4-15,3 10-3 16,-5 4 0-16,0 0-2 0,0 23-5 16,0 24 1-1,-18 19 5-15,2 16 4 0,-3 14-1 16,-6 6 0-16,5-3-2 15,-3-7-1-15,4-13 0 16,-4-20-2-16,3-10 2 16,-7-16 2-16,-4-11 3 15,-7-5-5-15,-4-17 0 16,-3 0-29-16,-11-17-34 16,1-17-45-16,-12-8-78 15,-4-8-234-15</inkml:trace>
  <inkml:trace contextRef="#ctx0" brushRef="#br0" timeOffset="-212547.66">9706 12133 634 0,'0'0'145'16,"0"0"-93"-16,0 0-5 15,0 0-20-15,0 0-2 16,0 0-4-16,0 56-5 16,0-47-6-16,0-7 2 15,2-2 11-15,6 0-9 16,6 0 12-16,1-2-12 16,-2-10-8-16,-3 2-2 15,-8 4 4-15,-2 2-8 16,-4 4-46-16,-23 0-111 15,-6 10-361-15</inkml:trace>
  <inkml:trace contextRef="#ctx0" brushRef="#br0" timeOffset="-208110.81">12454 12575 193 0,'0'0'343'0,"0"0"-284"0,0 0 3 16,0 0 0-16,0 0-17 15,0 0-13-15,0 0-3 16,4-2-1-16,-13 18 12 15,-6 2-6-15,-7-3-21 16,-12 2-1-16,1-2-6 16,-8-6-1-16,8-4-2 15,2-2-2-15,4-3 2 16,12 0-1-16,3 0 6 16,3-3 4-16,9-11 5 15,0-9-17-15,5-3-1 16,19-4 1-16,12-4 0 15,-1-1 0-15,8 1 0 0,-7 3 1 16,-5 4 2 0,-11 3-3-16,-7 6 0 0,-6 2 0 15,-7 6 2-15,0 1 0 16,0 2 1-16,-9 5-3 16,-11 2-6-16,-2 0 3 15,0 0 3-15,-1 16 5 16,6 11-5-16,1 0-2 15,9 4 2-15,7 4 4 16,0 2-2-16,7 5 6 16,15-1-6-16,12 4 0 15,-1-1-2-15,0 0 3 16,7 0 8-16,-8-4 0 0,-4-2-1 16,-3-5-4-16,-13-4-2 15,-12-3 2-15,0-2 5 16,-10-4-2-16,-17-1-2 15,-6-7-2-15,-7-6-5 16,7-6-5-16,2 0-44 16,6 0-3-16,14-23-44 15,11-8-123-15,0-10-283 16</inkml:trace>
  <inkml:trace contextRef="#ctx0" brushRef="#br0" timeOffset="-207211.43">12975 12530 729 0,'0'0'98'0,"0"0"-63"15,0 0 27-15,0 0 6 16,0 0-29-16,0 0 4 15,-11-22-17-15,11 3-22 16,9-3 7-16,5 3-8 16,3 3 9-16,-3 5-6 15,-1 4 4-15,-7 3-8 16,6 4 2-16,1 0-2 0,3 22-1 16,7 13 9-16,-4 4-5 15,-3 3-3-15,-3-1 0 16,-1-8 0-1,-3-4-1-15,-5-9 2 0,0-11-1 16,-2-2 0-16,-2-5 0 16,5-2-1-16,-3 0 3 15,0 0 3-15,1-18 1 16,6-11-3-16,-1-4-5 16,11-7 0-16,-2 4 1 15,1 4-1-15,-3 10 0 16,1 10-4-16,-3 7 3 15,-5 5-1-15,0 0 2 0,5 10-5 16,8 17 5-16,1 4 3 16,0 5-2-16,-2-1-1 15,1-5 0-15,-6-7 0 16,-6-9 0-16,0-7 1 16,-5-7-1-16,-4 0 1 15,11 0 1-15,3-10 4 16,3-16-5-16,10-6-1 15,-2-6 1-15,-3 2-1 16,5 2 1-16,-7 7 1 16,-2 12-2-16,-5 6 0 15,-8 9 0-15,-3 0-3 0,9 9-3 16,0 19 6-16,3 5 0 16,3-1 1-16,-1-1-1 15,2-5 3-15,2-11-5 16,-4-3 4-16,-3-7-1 15,-7-5-1-15,10 0 2 16,7-14 2-16,3-10-1 16,-4-6-1-16,3 0-1 15,-9 2 0-15,-3 2 0 16,-9 7-1-16,3 9 5 16,-7 7-1-16,0 3-4 15,0 0 0-15,0 12-12 16,0 15 12-16,4 8 1 15,12 0 1-15,0 0-2 16,4-7 0-16,0-10 0 0,-5-6-2 16,-1-8-1-16,-3-4-10 15,3 0-13-15,-1-20-36 16,-5-11-90-16,2-6-72 16,-10-7-58-16</inkml:trace>
  <inkml:trace contextRef="#ctx0" brushRef="#br0" timeOffset="-206962">13851 12177 660 0,'0'0'86'16,"0"0"-83"-16,0 0 11 16,0 0 51-16,0 0-10 15,0 0-7-15,10 58-19 16,7-58 1-16,10 0 15 15,2-7-10-15,0-13-19 16,-4-2-5-16,-10 2-9 16,-11 5 8-16,-4 5-4 15,0 7-6-15,0 3-37 16,-19 0-31-16,-6 24-52 16,0 10-58-16,10 2-160 15</inkml:trace>
  <inkml:trace contextRef="#ctx0" brushRef="#br0" timeOffset="-206360.91">14179 12363 837 0,'0'0'92'16,"0"0"-9"-16,0 0-11 15,0 0-38-15,0 0-30 16,0 0 1-16,0 58 16 15,0-21 3-15,0-3-6 16,9-1-5-16,-2-10-8 16,2-7-2-16,-5-7-2 15,3-6 2-15,-3-3 1 0,-2 0 4 16,14 0-2-16,0-14 6 16,8-7 0-16,-4-5-8 15,5-4-4-15,-2 3 1 16,-8 3 0-16,1 6-1 15,-10 8-1-15,1 6 0 16,-3 4 0-16,-4 0-5 16,4 10 0-16,8 14 4 15,-1 4 4-15,2-2 0 16,1-1-1-16,1-5-1 16,-1-10 0-16,-3-5 1 15,0-5-1-15,2 0 0 16,8 0 5-16,-2-15-3 15,6-5 0-15,-3-5-2 16,1-1 0-16,-6-4 0 0,-3 2 0 16,-3 2 0-16,-7 10 0 15,3 8-2-15,-7 8-5 16,0 0 6-16,0 0-19 16,0 20 13-16,0 13 7 15,7 1 4-15,6-2-4 16,1-3 2-16,1-4-2 15,-2-7-1-15,1-8-2 16,-5-6 1-16,-1-4-34 16,6 0-38-16,1-24-35 0,8-9-117 15,-7-4-340 1</inkml:trace>
  <inkml:trace contextRef="#ctx0" brushRef="#br0" timeOffset="-206122.54">14561 12097 641 0,'0'0'184'0,"0"0"-166"15,0 0 3-15,0 0 41 16,0 0-6-16,64 103-8 16,-35-89-8-16,-2-7-1 15,0-7-8-15,-5 0-14 16,-2-5-3-16,-5-13-7 15,-3 0-4-15,-10 0-3 16,-2 2 0-16,0 3-14 0,-9 8-88 16,-7 5-9-16,1 0-117 15,6 22-211-15</inkml:trace>
  <inkml:trace contextRef="#ctx0" brushRef="#br0" timeOffset="-205375.13">14935 12328 797 0,'0'0'139'15,"0"0"-69"-15,0 0 11 16,0 0-49-16,0 0-23 16,0 0-4-16,0 70 37 0,4-29-10 15,5-5-15-15,-4-7-9 16,6-4-2-16,-7-13-6 15,3-5 1-15,0-7 1 16,-5 0 2-16,9 0 2 16,12-10 4-16,-4-10-5 15,10-6-4-15,-4-2-1 16,-7-2 4-16,4 2-4 16,-11 5-3-16,0 8 3 15,-2 10-1-15,-6 5 0 16,-3 0-4-16,2 0-1 15,-2 15-4-15,7 11 10 16,1 4 0-16,6 0 0 0,-1-4 1 16,3-3 0-1,-3-11-1-15,-2-7 0 0,-4-2 0 16,4-3 1-16,2 0 2 16,10-15 1-16,-1-9-2 15,7-2-2-15,-6-1-1 16,-4 0 0-16,-1 8 0 15,-5 2 0-15,-1 10-4 16,-5 4-1-16,-7 3 1 16,2 0-4-16,2 15-4 15,-2 12 11-15,7-1 2 16,-2 0 0-16,4-3 0 0,-2-7 0 16,0-6 2-16,2-6-2 15,2-4 4-15,3 0-4 16,7-4 9-16,-2-17-8 15,13-2 1-15,-10-5-2 16,3-1 2-16,-2 2-2 16,-7 4 0-16,-5 7-1 15,-9 9 1-15,3 4 0 16,-7 3-3-16,0 0-5 16,0 24-6-16,0 8 14 15,2 0 1-15,3 1-1 16,6-8 1-16,0-4-2 15,1-9 1-15,-6-9-13 0,7-3 1 16,1 0-9-16,1-3-50 16,8-18-77-16,-1-3-138 15,-7-8-284-15</inkml:trace>
  <inkml:trace contextRef="#ctx0" brushRef="#br0" timeOffset="-205132.69">15749 12128 740 0,'0'0'71'0,"0"0"-42"15,0 0 31-15,0 0-1 0,0 0-20 16,0 0-5-16,31 88 0 16,-12-88 2-16,6 0 4 15,0-12-20-15,-5-10-13 16,-7-2-6-16,-9 2-1 15,-4 3-5-15,0 6-40 16,0 10-57-16,0 3-18 16,-4 3-170-16,4 21-192 15</inkml:trace>
  <inkml:trace contextRef="#ctx0" brushRef="#br0" timeOffset="-204393.37">15871 12348 579 0,'0'0'256'0,"0"0"-156"16,0 0-7-16,0 0 9 0,0 0-41 16,0 0-39-16,63-22-5 15,-43 16-6-15,6 4 5 16,-8 2-11-16,3 0 0 16,-6 0-4-16,-7 12 0 15,2 6 1-15,-8 6-4 16,-2 2 3-16,0 0-1 15,0 5 5-15,0-1-3 16,-12 0-1-16,-1-2 1 16,3-2-2-16,-4-4 0 15,5-6 0-15,5-4 0 16,2-4 1-16,2-1-1 0,0-2-9 16,0 1 5-16,17 0 4 15,5 2 2-15,7 1-2 16,5 3 1-16,-3 3 0 15,-2 2-1-15,-4 2 0 16,-5 3 1-16,-5 4-3 16,-4 2 2-16,-6 2-1 15,-3 0-5-15,-2-4-4 16,0-1-2-16,-7-4 2 16,-19-4 2-16,-3-2-7 15,-2-6 4-15,-6-1 1 16,4-2-26-16,0-6-16 15,-1 0 31-15,14 0 21 0,7-10 3 16,9-12-3-16,4-8 0 16,0-11-2-16,33-4-2 15,11-8 3-15,12-2-1 16,11 0 2-16,-4 1 1 16,2 1 0-16,-13 2-1 15,-2 2 3-15,-13 3 0 16,-10 4 2-16,-6 5 3 15,-15 8 0-15,-6 12-1 16,0 5 4-16,-2 12-5 16,-18 0-6-16,-5 12 0 15,-1 23 0-15,-1 10 5 16,11 2 1-16,3 0 10 16,11-1-8-16,2-7 6 0,0-7-11 15,0-6-3-15,15-7-7 16,12-11 4-16,6-8-32 15,12 0-39-15,8-16-66 16,5-10-261-16</inkml:trace>
  <inkml:trace contextRef="#ctx0" brushRef="#br0" timeOffset="-203443.65">17298 12075 148 0,'0'0'748'16,"0"0"-672"-16,0 0 8 15,0 0-27-15,0 0-2 16,0 0-37-16,0-14-12 16,0 26-4-16,-12 15 8 15,-1 9 7-15,5 4-9 16,-4 5 2-16,3-4-8 15,5-5 0-15,2-4 2 16,2-6-4-16,0-8-3 16,2-7-1-16,13-6 4 0,8-5 5 15,8 0 2 1,4 0-6-16,6-10 3 0,1-7-2 16,-9-4-1-1,1 1 2-15,-14 3-2 0,-5 5 1 16,-5 7-1-16,-8 3-1 15,-2 0-3-15,0 2 3 16,0 0-1-16,0 6-15 16,4 16 16-16,7 6 1 15,3-2-1-15,-1-4 2 16,3-6-4-16,1-6-6 16,6-6 8-16,-1-4 1 15,5 0-1-15,7-4 1 16,-5-12-1-16,-8-8 9 15,2 1-9-15,-9-6 0 0,-12-5 0 16,-2 0-6-16,0 2-7 16,-21 6 12-16,-8 6-3 15,-4 10-2-15,2 10 4 16,0 0-2-16,4 2-5 16,4 14 7-16,15 4-2 15,1-2 3-15,7 2-3 16,0 0 4-16,11-3-10 15,16-6-1-15,4-5 9 16,11-4 2-16,3-2 2 16,-1 0-2-16,6-10 3 15,-11-8 0-15,2-5 2 0,-3 0 2 16,-7-5-2 0,-6-2 1-16,-10 0-4 0,-9 4 1 15,-6 5 1-15,0 10-4 16,0 2 3-16,-4 6-3 15,-9 3-2-15,-3 0 0 16,7 0-4-16,5 17 1 16,4 4 0-16,0 3-1 15,0-1-1-15,15 2-1 16,12-3 8-16,0 1-2 16,-2-4 2-16,-1-1 1 15,1 3-1-15,-1-7 2 16,-8-2-1-16,-10-1-1 0,-6-5 0 15,0-2-1 1,0 0-6-16,-13-2 7 0,-16-2 2 16,-4 0-2-16,4 0-10 15,2 0-1-15,11 0-16 16,12 0-28-16,4-6 12 16,0-6-35-16,20 0-108 15,16-2-13-15,13-2-163 16</inkml:trace>
  <inkml:trace contextRef="#ctx0" brushRef="#br0" timeOffset="-203109.1">18600 11989 565 0,'0'0'146'0,"0"0"-43"0,0 0-25 16,0 0-8-16,-39-108-12 15,35 99-5-15,4 6-12 16,0 1-8-16,0 2-20 15,0 0-13-15,0 0-2 16,-2 16 2-16,-5 14 9 16,3 8 11-16,2 2 0 15,-7 3 3-15,6 1-6 16,-3 0-10-16,-3-3-4 16,9 0-1-16,-2-7-2 15,2-5 0-15,0-8 0 16,0-4 0-16,0-6-3 15,0-5-6-15,13-2 3 0,5-2 0 16,5-2-10-16,-2 0-30 16,4-3-48-16,-7-14-15 15,-5-1-40-15,-9-5-58 16,-4 0-126-16</inkml:trace>
  <inkml:trace contextRef="#ctx0" brushRef="#br0" timeOffset="-202925.79">18239 12122 693 0,'0'0'206'0,"0"0"-137"15,0 0-28-15,0 0 4 0,0 0-2 16,0 0 18-16,114-5-30 16,-41 5-31-16,5 0-4 15,2 0-110-15,-11 0-18 16,-6-5-71-16,-12-3-254 15</inkml:trace>
  <inkml:trace contextRef="#ctx0" brushRef="#br0" timeOffset="-202785.54">19088 12126 874 0,'0'0'330'0,"0"0"-266"15,0 0-21-15,0 0 0 16,0 0-15-16,0 0-28 15,0 2-40-15,0-2-137 16,0 0-474-16</inkml:trace>
  <inkml:trace contextRef="#ctx0" brushRef="#br0" timeOffset="-198793.44">1295 14795 891 0,'0'0'45'16,"0"0"-10"-16,0 0 36 16,0 0-24-16,0 0-21 15,0 0-10-15,0 0-13 0,0 0-2 16,58 16 2 0,11-1 17-16,18 0 4 0,6-7-13 15,7-6-1-15,6-2-6 16,-2 0-4-16,-4 0 2 15,-13-8 1-15,-15-2-2 16,-23 2 0-16,-20-1-1 16,-15 8-2-16,-8 1-4 15,-6-4-6-15,0-5 11 16,0-5-1-16,-16 1-9 16,-9-8-4-16,-1 1 2 15,-5 0-5-15,-7-3-4 16,0 0 5-16,-2 0 10 15,5 2 3-15,0 1 4 0,4 3 0 16,7 5 5-16,6 1 13 16,7 5 6-16,4 0-1 15,3 6-1-15,1-2-3 16,3 2-1-16,0-2-5 16,0 2-7-16,0 0-3 15,0 0-3-15,0 0 0 16,16 18 0-16,11 8 6 15,9 10 7-15,4-2-6 16,-1-5-1-16,4 2-2 16,-5-6 3-16,0-4-5 15,-5-2-2-15,-6-4 4 16,-2-2-4-16,-11-7 4 16,-6-2-4-16,-6-4 1 15,-2 0 0-15,0 1 6 0,0 2 2 16,0 9 3-16,-10 10 0 15,-23 10 5-15,-11 12-7 16,-7 2-5-16,-2 2-5 16,4 1 6-16,1-7-6 15,8-7 0-15,11-4-1 16,9-12 1-16,7-7-1 16,9-3 1-16,4-7-15 15,0-1-14-15,0-1-12 16,20 0-30-16,35-7-131 15,26-28-160-15</inkml:trace>
  <inkml:trace contextRef="#ctx0" brushRef="#br0" timeOffset="-192126.83">3642 14851 589 0,'0'0'86'0,"0"0"-30"0,0 0 15 15,0 0-13-15,0 0 4 16,0 0-6-16,0 0-3 15,6-22-5-15,-6 9-18 16,0-3-8-16,0 0 1 16,0-7-4-16,0-4 1 15,-2 1-13-15,-11 0-4 16,-1 6-1-16,-3 3-2 16,-1 5 0-16,-5 1 0 15,4 9 0-15,-4 2-6 16,3 0 4-16,-2 6-4 15,0 18 4-15,-1 12 2 0,5 7 0 16,5 7 1 0,9-3-1-16,4-4 0 0,0-5-3 15,4-12 1-15,14-6 2 16,0-8-3-16,-2-10 1 16,3-2 2-16,4 0 3 15,1-17-1-15,1-10 2 16,-3-5 1-16,-4-4-3 15,-4 0 2-15,-6 1 1 16,1 5 3-16,-2 6 4 16,-3 11-5-16,-1 4 0 15,-3 5-2-15,0 4-4 16,0 0-1-16,2 0 0 0,7 7-4 16,4 21 4-16,5 5-1 15,0 6 2-15,-3-1 0 16,-2-8-1-16,1 0 1 15,-5-9-1-15,5-6-17 16,-1-5-39-16,7-10-86 16,9 0-31-16,7-14-188 15</inkml:trace>
  <inkml:trace contextRef="#ctx0" brushRef="#br0" timeOffset="-191391.48">4148 14707 681 0,'0'0'113'0,"0"0"-45"15,0 0 16-15,0 0-11 16,0 0-12-16,0 0-11 16,-85-48-16-16,69 48-2 15,-1 0-25-15,-1 0 3 16,-3 0-6-16,2 17 1 15,-4 7-2-15,6 10-1 16,3 8 0-16,1 5 0 16,13-1-1-16,0-2-2 15,0-7 3-15,18-2 1 16,8-9-3-16,1-8-2 16,2-10 0-16,9-8 2 0,3 0-2 15,5-12 1-15,1-18 1 16,4-10 0-16,-8-8 0 15,-8-6 0-15,-1-4 5 16,-14-7-2-16,-7 7-3 16,-9-4 6-16,-4-2-5 15,0 6-1-15,0 6-1 16,0 16 1-16,-6 12 1 16,4 13 3-16,0 8-2 15,-1 3-4-15,1 0 1 16,0 3-7-16,-3 33 2 15,3 17 4-15,2 19-1 0,0 3 3 16,0 6 0 0,5-1 1-16,6-1-1 0,-3-11 0 15,8-12 1-15,-5-16-1 16,0-16 1-16,-1-12-4 16,-4-7 4-16,-2-5-2 15,3 0 0-15,7-12-10 16,8-14 11-16,2-15 3 15,3 1 0-15,-7 0-3 16,3 10 2-16,-10 12-1 16,-7 8-1-16,4 10 0 15,-6 0-10-15,7 22 5 16,5 14 5-16,1 7 4 0,4-2-4 16,-2-4 0-1,-1-11 0-15,1-6 0 0,-6-8-1 16,-3-9-16-16,0-3-35 15,-1 0-75-15,5-26-37 16,-4-9-90-16,-3-11-120 16</inkml:trace>
  <inkml:trace contextRef="#ctx0" brushRef="#br0" timeOffset="-191170.1">4620 14600 576 0,'0'0'128'0,"0"0"-59"0,0 0-4 16,0 0-43-16,0 0 24 16,0 0-2-16,-13 64-21 15,13-48-9-15,0-5-6 16,11-4 2-16,-2-7-6 16,-2 0-4-16,-2 0 0 15,-5-2-8-15,0-18-19 16,0-2-76-16,-9 1-56 15,-25 4-84-15</inkml:trace>
  <inkml:trace contextRef="#ctx0" brushRef="#br0" timeOffset="-191007.81">4095 14584 555 0,'0'0'114'0,"0"0"-52"15,0 0 24-15,0 0-48 16,0 0-33-16,0 0 4 15,116 0 4-15,-41 0 1 16,14 0-14-16,9 0-28 16,-1 0-129-16,-6 6-76 15</inkml:trace>
  <inkml:trace contextRef="#ctx0" brushRef="#br0" timeOffset="-190394.81">4973 14730 780 0,'0'0'103'16,"0"0"-41"-16,0 0-11 15,0 0-29-15,0 0-13 16,0 0 14-16,4 116-3 16,9-79 3-16,1-4-16 15,-1-2-1-15,-1-11 1 16,-6-4-7-16,1-8-1 15,-5-6 1-15,0-2 6 16,0 0 3-16,0 0-6 16,6-14 6-16,-4-15 22 15,3-6-28-15,-1-5 4 0,-2-1 1 16,-1 4-8 0,-3 8 2-16,0 10-2 0,0 10 2 15,0 8-1-15,0 1-1 16,0 0-2-16,0 0-2 15,0 0-11-15,0 0-3 16,7 0-1-16,8 5 3 16,3 5 14-16,7-3 1 15,1-6-2-15,3-1 2 16,4 0-11-16,2 0 8 16,-2-15-5-16,-2-3 7 15,-4 0 2-15,-10 5 2 16,-5 6-1-16,-8 2 5 15,-4 5-3-15,0 0 12 0,0 0 11 16,0 0-8-16,0 0-18 16,0 25-2-16,0 15 2 15,0 6 2-15,0 2-1 16,0-2 2-16,7-7-2 16,10-4-1-16,1-9 1 15,5-6 1-15,-6-8-2 16,-1-10 0-16,-3-2-6 15,-1 0-71-15,3-14-65 16,-3-14-73-16,-8-5-169 16</inkml:trace>
  <inkml:trace contextRef="#ctx0" brushRef="#br0" timeOffset="-190064.07">5264 14474 804 0,'0'0'116'16,"0"0"-79"-16,0 0-1 15,0 0-20-15,0 0-8 16,0 0 9-16,6 38-7 15,11-28-1-15,1-6-4 0,5-4-1 16,-2 0 4-16,2-2 17 16,-5-14 9-16,-7-2-18 15,-7 4-1-15,-4 2-5 16,0 2-2-16,-8 4-8 16,-13 6-24-16,-1 0-57 15,4 2-33-15,7 16-91 16,11 2-177-16</inkml:trace>
  <inkml:trace contextRef="#ctx0" brushRef="#br0" timeOffset="-189811.59">5713 14466 879 0,'0'0'91'0,"0"0"22"16,0 0-35-16,0 0-47 15,0 0-20-15,0 0-10 16,0 89 4-16,0-26 12 16,2 8-16-16,0 2 10 15,-2 2-9-15,0-8-1 16,-9-9-1-16,-4-21-21 16,4-16-48-16,0-12-76 15,1-9-15-15,-6-6-64 16,-4-20-268-16</inkml:trace>
  <inkml:trace contextRef="#ctx0" brushRef="#br0" timeOffset="-189543.15">5450 14768 615 0,'0'0'108'16,"0"0"-42"-16,0 0-45 16,0 0-3-16,0 0 17 15,127-31 12-15,-71 20-14 16,-1 2-6-16,-1-1-5 15,-7-1 0-15,-5 6-3 16,-11 3 10-16,-2 2-5 16,-4 0 9-16,-5 0 6 15,-5 2-23-15,-2 18-7 0,-5-1 3 16,-4 5 1-16,-2 1-1 16,0-4-6-16,-2 0-5 15,0-8-1-15,0-4-5 16,0-6-56-16,0-3-109 15,0 0-114-15</inkml:trace>
  <inkml:trace contextRef="#ctx0" brushRef="#br0" timeOffset="-189363.79">5970 14474 938 0,'0'0'67'15,"0"0"-13"-15,0 0-1 0,0 0-27 16,0 0-26-16,0 0-7 16,-10-37-91-16,28 37-47 15,0 2-87-15,2 18-97 16</inkml:trace>
  <inkml:trace contextRef="#ctx0" brushRef="#br0" timeOffset="-188778.64">6143 14700 576 0,'0'0'208'16,"0"0"-146"-16,0 0 30 15,0 0-23-15,0 0-18 0,0 0-12 16,16 17-9-16,6-17-4 16,4 0-2-16,1-17-6 15,-4-4-4-15,-7 0-2 16,-10 3-9-16,-4-2 6 15,-2 4 0-15,0 4 3 16,0 7-12-16,-10 2 0 16,-4 3-3-16,-7 0-3 15,2 16 4-15,-4 12 2 16,3 2 2-16,9 6-2 16,9 0-5-16,2 0 5 15,0-4-1-15,18-5 1 16,8-6 0-16,13-6-1 0,5-11 0 15,7-4 0 1,3-14 0-16,1-21 2 0,-1-2 1 16,-9-5 1-16,-12-4-2 15,-13 5 4-15,-11 4-4 16,-9 4 5-16,0 11-3 16,-9 7-3-16,-9 12-5 15,2 3 4-15,-1 0 0 16,3 8-3-16,3 16-2 15,11 4 5-15,0 5-3 16,0-2 4-16,13 3 0 16,12 2 1-16,4 0 0 0,2 3-2 15,0-2 2 1,5-4-1-16,-11-5 4 0,-14-8-1 16,-6-2 3-16,-5-4-6 15,-23 2 6-15,-31-3-14 16,-8-2 5-16,-9-7-81 15,1-4-138-15,8-6-481 16</inkml:trace>
  <inkml:trace contextRef="#ctx0" brushRef="#br1" timeOffset="-181112.91">2888 14151 433 0,'0'0'34'0,"0"0"39"16,0 0-9-16,0 0 20 15,0 0-1-15,16-104-14 16,-16 102 1-16,0 2-18 15,0 0-6-15,0 0-7 16,0 0-5-16,0 3-13 16,0 40-14-16,0 32 3 15,-2 38 37-15,2 26-22 16,0 25-12-16,0 11-1 16,0-5 1-16,9-8-11 15,-3-21-1-15,10-23 1 16,-3-20-3-16,3-25 2 15,0-19-1-15,-6-24 0 16,2-16-2-16,-3-14-26 0,5 0-80 16,7-30-21-16,6-27-132 15,2-20-428-15</inkml:trace>
  <inkml:trace contextRef="#ctx0" brushRef="#br1" timeOffset="-180274.35">3085 13984 588 0,'0'0'26'15,"0"0"-1"-15,0 0 51 16,0 0-4-16,0 0-20 15,0 0-3-15,-85-5-16 0,79 5-1 16,3 0 2-16,-2 0-4 16,5 0-5-16,-2 0-3 15,0 0-2-15,2 0-8 16,0 0 4-16,0 0-9 16,0 0 2-16,0 1-5 15,2 6 3-15,29 0 1 16,14 3 7-16,13-3-6 15,18-2-8-15,17-5 5 16,21 0 2-16,23 0-6 16,19 0-1-16,12-1-1 15,15-6 6-15,16 1-5 16,13 1 1-16,15-2-2 0,27-3-3 16,31-2 3-16,43-1 3 15,44-1 27-15,34-1-15 16,19 5-14-16,24 3-1 15,10 0 0-15,7 5 6 16,6 2-6-16,-3 0-2 16,-8 0 2-16,3 6-1 15,-3 0-3-15,8 3 2 16,3-9 2-16,5 0 0 16,9 0 3-16,2 0-3 15,2 0 6-15,-2-9-6 16,-8 6 0-16,-17 3 0 15,-19 0 8-15,-22 17 1 0,-30 5-5 16,-35 2-1-16,-30 3-2 16,-37-5 5-16,-22 0-5 15,-34-6-2-15,-36 0 1 16,-38-4 0-16,-35-3 0 16,-40-2 0-16,-40-3 2 15,-20-3-2-15,-23 1-12 16,-2-2 5-16,-12 3 3 15,-30 3-8-15,-20 2-51 16,-30 2-82-16,-26-6-223 16</inkml:trace>
  <inkml:trace contextRef="#ctx0" brushRef="#br1" timeOffset="-179329.64">7411 14517 300 0,'0'0'71'0,"0"0"-26"15,0 0 13-15,0 0-12 16,0 0-13-16,0 0-5 16,12-53 7-16,-10 47 8 15,3 2 24-15,-5 0 15 0,0 2-15 16,0 2 17-16,0 0-10 16,0 0 0-16,0 0-14 15,0 0-22-15,0 0-18 16,0 0-14-16,0 26-4 15,0 12 3-15,0 11 0 16,0 0-2-16,0-3-3 16,0-2 0-16,-5-7 0 15,5-6-2-15,0-4-15 16,0-11-55-16,0-4-66 16,0-6-37-16,-2-6-77 15,-5 0-118-15</inkml:trace>
  <inkml:trace contextRef="#ctx0" brushRef="#br1" timeOffset="-178262.79">7197 14664 556 0,'0'0'69'0,"0"0"21"16,0 0 6-16,0 0-42 16,0 0-17-16,0 0-30 15,11-22-7-15,30 13 0 16,13-4 4-16,6-6 0 15,2 2-3-15,-5-5-1 16,-3 3 0-16,-11 0-1 16,-12 3 1-16,-9 3 0 0,-13 1 7 15,-2 3-5-15,-7-1 0 16,0 4 10-16,0-2 9 16,0 4-7-16,0 2 7 15,0 2 9-15,0 0-3 16,-2 0-12-16,-3 24-14 15,1 14 2-15,-1 8 0 16,5 2 5-16,0-8-7 16,0-6 2-16,3-5-2 15,3-14 0-15,3-4 1 16,-5-10 1-16,1-1-1 16,6 0 1-16,7-10 14 15,4-12 3-15,5-4-10 16,0 2-2-16,-8 2-4 15,2 6-1-15,-13 7-3 0,2 6 0 16,-6 3-5-16,3 0-4 16,1 9-2-16,6 8 11 15,9 4 1-15,-4-4-1 16,8 0 0-16,-4-10 0 16,-1-4-11-16,2-3 5 15,5 0 0-15,2-13 4 16,-4-7 2-16,-9 0-3 15,-3 0-3-15,-7-4 6 16,-8 0 3-16,0-1-2 16,-8 4-1-16,-7 5 0 15,-5 7 0-15,-3 9 0 16,4 0-4-16,-4 9 0 0,-1 17 0 16,4 6 0-16,6 2 4 15,8-2 0-15,6-4-1 16,0-6 2-16,4-6-2 15,7-9 0-15,3-6-2 16,-1-1 3-16,3-1 0 16,3-22 15-16,6-1 2 15,-7-6-15-15,-3 5 10 16,-1 6-5-16,-7 1 1 16,-3 6 6-16,-2 10-6 15,-2 0-3-15,0 2-5 16,0 0-10-16,0 4 2 15,2 16 2-15,12 4 6 16,-1-2 0-16,3-4 0 0,6-9 0 16,-2-4 0-16,5-5-1 15,2 0 4-15,0-12-2 16,2-18 7-16,-3-10-7 16,-2-2 3-16,-1-2 1 15,-10-1-2-15,-6-1 0 16,-2-2-2-16,-5 6 2 15,0 11 3-15,0 12-4 16,0 9-1-16,0 10-1 16,0 0-5-16,0 17-6 0,-5 29 2 15,1 12 9 1,4 10 4-16,0-1-3 0,0-9-1 16,15-6-1-16,3-14-4 15,0-15 2-15,0-11-10 16,-1-10-38-16,1-2-15 15,3-11 2-15,-2-18-99 16,-7-5-39-16,-10-2-136 16</inkml:trace>
  <inkml:trace contextRef="#ctx0" brushRef="#br1" timeOffset="-178106.51">8265 14430 475 0,'0'0'139'0,"0"0"-42"15,0 0 16-15,0 0-57 0,0 0-9 16,0 0-15-16,-4 0-23 16,53-3 1-16,24-4-4 15,21-8-6-15,11 0-57 16,2 4-210-16</inkml:trace>
  <inkml:trace contextRef="#ctx0" brushRef="#br1" timeOffset="-176893.2">9567 14534 788 0,'0'0'38'0,"0"0"-3"16,0 0 23-16,0 0 1 16,0 0-5-16,0 0-16 15,0-46-5-15,0 46-22 16,0 18-10-16,0 10 4 0,4 4 20 15,8-6-3 1,-1-5-12-16,0-8-9 0,-4-6 4 16,-5-4-3-16,0-3 5 15,-2 0 1-15,7 0-1 16,6 0 2-16,9-14-1 16,12-7-7-16,-1 0 1 15,-2 2 1-15,-6 6-3 16,-9 5 0-16,-1 8 0 15,-1 0-9-15,1 12 2 16,3 14 4-16,2 3 3 16,-2-6 1-16,-2-3 2 15,-1-8-3-15,-4-6-1 16,-6-3 0-16,2-3 2 0,-3 0 4 16,0-9-4-16,7-17 7 15,-8-6-8-15,-3-2 1 16,0 2 1-16,0 2 1 15,-7 5-3-15,-6 12-5 16,4 5 4-16,2 4-7 16,5 4-3-16,-3 0-3 15,5 0-13-15,0 12 7 16,0 1-1-16,14-2-8 16,15-3 4-16,-1-6 16 15,9-2 4-15,-2 0 4 16,-1-2-2-16,-3-8 3 15,-9 0 1-15,-2 6 1 0,-13 2-2 16,-5 2 1-16,-2 0-2 16,0 0-2-16,0 16 3 15,0 8-2-15,5-2 5 16,-1-2 2-16,0-3-4 16,10-8 2-16,-3-6-3 15,2-3 0-15,5 0 4 16,5 0-1-16,-2-12 3 15,6-11-5-15,-6 0 6 16,-3-9-7-16,-5-3 1 16,-7-7 1-16,1-4 6 15,-7-5-7-15,0 5 4 16,0 8-5-16,0 11 0 0,-7 15 2 16,3 9 4-16,2 3-6 15,-5 0-5-15,3 26-6 16,-1 14 11-16,0 11 1 15,5 2-1-15,0 2-3 16,10-7 1-16,7-4 2 16,4-15 0-16,-1-8-1 15,2-13-5-15,2-8 4 16,3 0 2-16,4-26-2 16,-4-12 1-16,0-4-2 15,-14-4 1-15,-4-5 2 16,-2-2-1-16,-7-2 1 15,0 1 2-15,0 10 1 16,0 14-3-16,0 16 4 0,0 10 7 16,0 4-11-16,0 14-6 15,-4 28 5-15,-4 16 1 16,8 10 0-16,0 2-3 16,12-1 3-16,3-8 1 15,1-10 0-15,-3-15-1 16,1-12 0-16,-7-12-5 15,-7-10-36-15,0-2-28 16,0-12-1-16,-7-18-161 16,-15-10-178-16</inkml:trace>
  <inkml:trace contextRef="#ctx0" brushRef="#br1" timeOffset="-176659.82">10057 14195 222 0,'0'0'490'0,"0"0"-455"16,0 0-4-16,0 0 7 15,0 0-8-15,0 0-5 16,-6 38 21-16,20-38-12 16,-1 0-8-16,-5-2-14 15,2-14-5-15,-8-2-2 16,-2 4-5-16,0 8-7 15,-18 6-33-15,-5 0-68 0,6 8-127 16</inkml:trace>
  <inkml:trace contextRef="#ctx0" brushRef="#br1" timeOffset="-175695.1">11475 14538 599 0,'0'0'73'0,"0"0"-6"0,0 0-2 16,0 0-17-16,0 0 24 15,0 0-29-15,42-67-35 16,-17 26-2-16,-5-3 6 16,3-3-1-16,-10-1-2 15,-7-2-4-15,-6 2-5 16,0 6 1-16,0 11 1 15,0 16-2-15,0 9 4 16,0 6-4-16,-4 0-5 16,-7 20 0-16,-3 26 5 0,6 20 3 15,8 8-3 1,0 4-4-16,10-3 3 0,25-9-2 16,0-12 3-16,5-12 2 15,0-14-1-15,-5-12 1 16,4-12-2-16,-8-4 2 15,0-2 2-15,-4-22 0 16,-3-5-2-16,-8-9 3 16,-14-1-3-16,-2-2 2 15,0 4-4-15,-13 11 2 16,-1 7-2-16,-1 15 0 16,1 4-6-16,-1 0 2 15,1 14-2-15,10 13 4 16,4 3-2-16,0 2 3 15,16-1-2-15,13-4 3 0,2-10 0 16,5-4-5 0,-1-12 4-16,3-1-1 0,-5 0 2 15,6-21 0-15,-6-7 2 16,-6-2-1-16,-10-2-1 16,-8-4 3-16,-6 5 2 15,-3 3-4-15,0 7 1 16,0 9 0-16,-7 9-2 15,-4 3 0-15,-7 18-1 16,-2 18-1-16,6 15 1 16,12 1 1-16,2-2-1 15,0-6 0-15,16-9 1 16,13-6-6-16,11-12-38 16,6-8-66-16,8-9-15 0,4 0-27 15,2-14-204-15</inkml:trace>
  <inkml:trace contextRef="#ctx0" brushRef="#br1" timeOffset="-174492.89">12746 14490 636 0,'0'0'85'0,"0"0"-6"15,0 0 22-15,0 0-41 16,0 0-14-16,0 0-12 0,0 0-28 15,-20 7-5 1,20 28 10-16,0 1 1 0,0 0-7 16,0-7-2-1,0-8-3-15,9-4 4 0,0-12-4 16,-3-5 1-16,7 0 1 16,8 0 12-16,-1-18 12 15,5-7-5-15,-6-4-6 16,4-7-6-16,-3 2-6 15,-9 4-1-15,-5 8-1 16,1 11 4-16,-4 10-4 16,-3 1-1-16,0 0-13 15,0 10 5-15,0 16 2 16,0 6 6-16,2 5 5 0,7-11-4 16,4 1-1-16,3-10 0 15,4-8-1-15,-5-5-2 16,1-4 3-16,8 0 4 15,-8-16 0-15,7-8-1 16,-10-2-2-16,-7 0 3 16,-4-2 2-16,-2-1-2 15,0 8-2-15,0 3-2 16,0 10-3-16,-2 8 2 16,-2 0-6-16,2 0-10 15,-3 12 3-15,5 11 1 16,0 6 0-16,0-3 1 15,21-3-3-15,-4-2 6 0,1-4-1 16,-7-4-1-16,-9-3 4 16,0-1 1-16,-2 0 2 15,0-4-5-15,-15 4 9 16,-3-3 0-16,1-4-5 16,3 1 5-16,7-3 0 15,5 0 0-15,2 0 0 16,0 0-16-16,25 0-16 15,15-15 23-15,6-1 7 16,1-4 2-16,3-4 0 16,-8 0 0-16,-7-4 0 15,-4 0 0-15,-15-1 2 16,-7 2-1-16,-9 5 9 0,0 3 14 16,-18 10-7-16,-6 3 4 15,-3 6-8-15,0 0-4 16,5 15-7-16,-1 12 0 15,15 7-1-15,8-2-1 16,0-2 0-16,16-2-6 16,19-6 3-16,5-8-7 15,5-8-4-15,-1-6 1 16,-2 0 6-16,-1-2 7 16,-10-12 0-16,-2-6 1 15,-9 2 2-15,-11-5 1 16,-7 4 1-16,-2 1 0 15,0 2 10-15,-8 8-2 0,-15 4 3 16,5 4-14-16,-7 0-2 16,4 17-1-16,-4 8-1 15,9 3-1-15,7-1-1 16,9-2 4-16,0-5-1 16,7-2 1-16,13-6-4 15,7-6 0-15,2-6 4 16,2 0 5-16,5-18-4 15,-3-12 4-15,-2-6 1 16,-6-7 12-16,-5-4-9 16,-5-10 7-16,-4-9 3 15,-1-6-9-15,-8-3-3 16,0 5-3-16,-2 17 7 0,0 23-3 16,0 18 16-16,0 12-10 15,0 5-14-15,-6 39-9 16,-13 19 9-16,4 17 3 15,6 10 0-15,4 1-6 16,5-7 6-16,0-10-6 16,5-14-7-16,19-14-108 15,14-18-57-15,9-20-629 16</inkml:trace>
  <inkml:trace contextRef="#ctx0" brushRef="#br1" timeOffset="-173142.41">14912 14454 553 0,'0'0'34'0,"0"0"-8"15,0 0 43-15,0 0-6 16,0 0 8-16,0 0-33 16,7 0 9-16,7 0-2 15,6-15-10-15,2-11-15 16,-2 1-9-16,-2-4-8 16,-7-1 11-16,-2 2-1 15,-9 0 3-15,0 6-5 16,0 4-9-16,0 8-1 0,0 4 3 15,-2 6-1-15,-5 0-3 16,1 12-6-16,-4 20 6 16,-1 14 3-16,9 12 6 15,2 13-1-15,0 7-2 16,9 12 12-16,5 4-9 16,-1 10 11-16,-7-2-8 15,-6-7-1-15,0-11-6 16,0-17-5-16,0-17 0 15,0-18-2-15,5-14 2 16,6-10-5-16,2-8-26 16,14 0-21-16,4-25 50 15,7-10 2-15,-6-13 0 16,-8-9 0-16,-10-5 0 0,-10-7 3 16,-4 2-3-16,0 11 8 15,-25 4-5-15,-8 14-2 16,-14 6-1-16,-2 6 2 15,0 6-2-15,5 5-1 16,8 4 1-16,7 8 0 16,13 1-3-16,10 0 3 15,6-3 0-15,0-2-8 16,22-3-7-16,20-6 14 16,16-4 0-16,11-2-8 15,0-2 3-15,-6 6-3 16,-8 4 9-16,-14 4 2 15,-14 8-2-15,-14 0-4 0,-11 2 3 16,-2 0-4-16,0 6-5 16,-7 22 10-16,-9 8 2 15,1 6 0-15,-1-2-2 16,10-1 0-16,1-6 1 16,5-6 0-16,0-9-1 15,13-9 1-15,10-9-1 16,-1 0 6-16,5-14-3 15,0-12 6-15,0-4-1 16,-14-7-5-16,-9-2 7 16,-4-6-5-16,0-4 1 15,-17 6-6-15,-10 10 1 16,-2 13-1-16,0 12 0 0,0 8 0 16,4 0-1-16,5 0-4 15,7 24 1-15,9 8 2 16,4 2 1-16,0 0 0 15,19-5-1-15,14-8 1 16,10-7-2-16,4-8 6 16,-2-6-2-16,1 0-1 15,-1-12 4-15,-3-12 1 16,-3-4-2-16,-13-2 1 16,-8-2-3-16,-14 1 3 15,-4 4 6-15,0 3 4 16,0 9 1-16,-4 5-14 0,-9 10-1 15,-1 0 0-15,1 0-4 16,-1 10 3-16,8 10-4 16,-1 6 3-16,7 5 2 15,0 1 1-15,0 0 1 16,2-4 1-16,11-3-3 16,-1 1 0-16,3-6 5 15,-3-3 2-15,-8-1-5 16,5-3-1-16,-5-6-1 15,3-2-4-15,2 0 0 16,15-5-95-16,7 0-77 16,10-5-293-16</inkml:trace>
  <inkml:trace contextRef="#ctx0" brushRef="#br1" timeOffset="-171027.6">16277 14656 518 0,'0'0'211'15,"0"0"-168"-15,0 0 24 16,0 0-22-16,0 0 13 16,0 0-21-16,60 33 17 15,-25-56-23-15,6-7-11 16,-3-6-5-16,-9-6 3 0,-12-10 4 15,-5-6-3 1,-10-11-14-16,-2-3-1 0,0 0-2 16,0 14 0-16,0 12 0 15,0 18-2-15,-4 16 0 16,-3 5-1-16,4 7 1 16,-8 0-9-16,-2 23-4 15,2 19 13-15,-2 14 0 16,4 9 0-16,9 4 0 15,0-3 1-15,0 0-1 16,11-8 0-16,4-7-1 16,3-13 1-16,0-11-1 15,4-8-3-15,3-11-1 16,-3-8 5-16,7 0 6 0,5-14-3 16,-3-11-3-16,-2-8 1 15,-9-6-1-15,-7-5-15 16,-4 5-4-16,-9 2 9 15,0 9-2-15,0 16 0 16,-11 6 9-16,-5 6-8 16,-1 0-4-16,-4 18 0 15,6 8 7-15,1 6-4 16,10 1 10-16,4-1-6 16,0-4-5-16,0-2 13 15,18-3 1-15,4-6-1 16,-2-7 0-16,5-8 0 0,-5-2-1 15,6 0 1 1,3-16 2-16,0-6 3 0,0-2-5 16,-2-1 5-16,-9-1 8 15,-5 5-5-15,-1 5 5 16,-8 6-9-16,-4 8 6 16,0 2-8-16,5 0-2 15,-5 8-9-15,6 13 9 16,3 8 6-16,-2-1 1 15,4-2 0-15,-7-4-3 16,7-8 2-16,-6-4-3 16,2-8 5-16,-3-2 2 0,3 0 18 15,-1 0 5 1,10-18-6-16,-3-4-20 0,3-3-5 16,-3-7 2-16,1 1 1 15,-1 4-5-15,-1 10-7 16,-8 7 6-16,-2 6 1 15,-2 4-5-15,2 0-3 16,5 16-9-16,-3 9 17 16,8 4 1-16,1-5 1 15,5-4-2-15,-3-6-3 16,12-4 3-16,4-6 3 16,5-4 1-16,1 0 2 15,4-9-2-15,-3-10-2 16,-7-6 0-16,-4-2 1 15,-14-1 0-15,-8-6 3 0,-5 5-1 16,0 4-5-16,-5 7-6 16,-12 10 1-16,-4 8 0 15,2 0-8-15,-6 14 6 16,5 16 3-16,1 3 0 16,15 8 1-16,4-4 0 15,0 0 0-15,10-7 1 16,9-4 1-16,6-8-2 15,4-8 2-15,2-10 1 16,9 0 0-16,5-10 6 16,1-16-4-16,-1-6-2 15,-7-9 1-15,-11-5 6 0,-12-8-4 16,-3-8 1 0,-8-8-3-16,-4-6-1 0,0 2 1 15,0 8 2-15,0 16-2 16,0 22-1-16,0 14 1 15,-6 12-2-15,-1 2-8 16,-7 9-2-16,1 26 10 16,6 13 1-16,0 10 0 15,7 10 0-15,0 4 2 16,12 4-2-16,3-4 1 16,6-3-1-16,1-13 6 15,4-10-5-15,-1-12 3 0,-5-14-2 16,-3-11-2-16,6-9 0 15,-3 0 5 1,9-13 1-16,0-15-2 0,-2-10-2 16,0 1 2-16,-5-1-3 15,-6 6 0-15,-10 11-2 16,1 8 0-16,-7 12 1 16,0 1-13-16,0 0 2 15,0 20 6-15,-7 5 5 16,5 6 0-16,2-2-3 15,0 0 3-15,2-3-1 16,21-6 1-16,-4-8-6 16,8-9 5-16,4-3-4 15,0 0 2-15,8-19-2 16,-8-3-23-16,-2-4 14 0,-5-4 13 16,-8 2 2-16,-7-2 0 15,-5 8 2-15,-4 5 2 16,0 12 4-16,0 5 7 15,0 0-16-15,0 2-10 16,0 20 9-16,-9 8 1 16,3 2 4-16,-3 0 0 15,6-4 4-15,1-6-3 16,2-10-4-16,0-5 4 16,0-7-3-16,0 0 6 15,0 0 21-15,0-5-7 0,14-15-7 16,1-6-7-16,1-4-6 15,1 7 0-15,-3 0-2 16,-3 9-1 0,-7 7 0-16,2 7-8 0,-2 0 0 15,7 12-5-15,5 11 10 16,3 0 4-16,6 0 1 16,8-2-1-16,7-8 0 15,3-5-1-15,11-8-6 16,-6 0 3-16,4 0-17 15,-12-16 13-15,-11-4 7 16,-13-2 1-16,-12-2 1 16,-4 2-1-16,0 0 0 15,-14 6 0-15,-3 4 1 16,-10 12-1-16,0 0-1 0,2 0 1 16,6 17 1-16,5 0-1 15,1-3-1-15,11-2 0 16,2-4-2-16,0 2-4 15,2-2 5-15,15 2 2 16,4 4 6-16,-3 2-2 16,-5 5 5-16,2 11 1 15,-10 11 2-15,0 11-3 16,-5 14 4-16,0 3-5 16,-27 1-7-16,-9-5 1 15,3-9-4-15,0-9 0 0,-2-10-13 16,6-16-30-1,1-9-6-15,6-10-20 16,-3-4-37-16,5-1-203 0</inkml:trace>
  <inkml:trace contextRef="#ctx0" brushRef="#br1" timeOffset="-170726.02">17830 14099 791 0,'0'0'63'16,"0"0"-36"-16,0 0-3 0,0 0 11 16,0 0-8-16,0 0-14 15,-69 42-1-15,74-42 26 16,17-2 4-16,5-12-14 15,0-3-17-15,-12 5-5 16,-11 3 7-16,-4 5 2 16,0 0-6-16,-2 4-9 15,-27 0-66-15,-6 4-35 16,-3 16-88-16,5 2-374 16</inkml:trace>
  <inkml:trace contextRef="#ctx0" brushRef="#br1" timeOffset="-168393.9">19458 14468 11 0,'0'0'474'0,"0"0"-397"15,0 0-5-15,0 0 9 16,0 0-8-16,0 0-7 16,0 0-7-16,0 0-3 15,0 0 4-15,0 0 12 16,0-2-4-16,0-14-29 0,0-7-34 15,0 1 4-15,-4 5-9 16,-10 5 0-16,-4 1-2 16,7 8 2-16,-9 3-1 15,2 0-5-15,-9 14 2 16,0 14 2-16,6 5 2 16,0 8-1-16,15-2-1 15,4-4 2-15,2 0-1 16,0-14 0-16,15-5-2 15,5-12-1-15,5-4 2 16,4 0 2-16,-2-20 6 16,4-6-5-16,-5-4 4 15,-8 2-3-15,-2-1 2 16,-7 8-1-16,-7 5-1 16,0 8 2-16,-2 4-2 0,0 4-2 15,0 0-10-15,0 5 2 16,0 20 8-16,0 8-6 15,0-1 6-15,0-1-1 16,4-11 1-16,10-2-1 16,6-10-6-16,-2-8 2 15,7 0 4-15,4-5 1 16,0-21 0-16,-3-9 2 16,-6 0 1-16,-6 0-2 15,-10-3 2-15,-4 2-2 0,0 4 5 16,0 7-5-1,-4 11-1-15,-10 9-4 0,10 5 2 16,-7 0-11-16,-1 0 0 16,8 15-2-16,2 2 9 15,2-2-6-15,0-3-2 16,0-2 0-16,2-3 9 16,12-2 3-16,-1 2 2 15,-5 0 0-15,4 0 1 16,1 3 0-16,-2 0-2 15,-4 7 0-15,4 4-1 16,0 1 1-16,1 2 1 16,-4-1 1-16,3-6 0 0,3-3 2 15,1-5-2 1,-1-3 1-16,3-6 6 0,8 0-2 16,2-3 10-16,4-17-5 15,0-9-7-15,-2 0 1 16,-2-7-2-16,-14-4-1 15,1-1 2-15,-8 6-1 16,-6 4 2-16,0 13-3 16,0 12 9-16,0 6-4 15,0 0-7-15,-10 6 0 16,-11 23 0-16,3 8 0 16,5 6 0-16,13-1-1 15,0-6 1-15,0-5-1 16,27-6-1-16,2-13-3 0,13-8-21 15,5-4-35 1,18-6-64-16,6-22-147 0,1-5-207 16</inkml:trace>
  <inkml:trace contextRef="#ctx0" brushRef="#br1" timeOffset="-167430.08">20795 14538 586 0,'0'0'77'0,"0"0"0"16,0 0 40-16,0 0-29 16,0 0-30-16,0 0-10 15,96-50-11-15,-69 16 2 16,-2-2-9-16,-8-6-9 15,-1-11-5-15,-5-5-2 16,-6-7-10-16,-5-6-4 16,0 4 9-16,0 11-6 15,0 17-2-15,0 16-1 16,0 15-3-16,0 8 2 16,0 0 1-16,0 0-6 15,-10 26-3-15,4 23 6 0,-3 16 0 16,9 13 2-1,0-6-1-15,5-1 2 0,10-11-2 16,3-12-8-16,2-14-11 16,6-11-17-16,1-17 10 15,10-6 11-15,-4-10 15 16,7-26-4-16,-7-7-23 16,-2-7-7-16,-8-2 7 15,-10-8 14-15,-9 0 4 16,-2-1 11-16,-2 2 0 15,0 14 3-15,0 17-3 16,0 17 13-16,-4 8-3 16,-7 3-7-16,0 10-3 0,-3 24 0 15,6 10 0 1,1 9 4-16,7 5 1 0,0 5 2 16,7 2 1-16,10-7 6 15,1-7 24-15,3-15-14 16,-6-14-15-16,-6-12-6 15,0-10 2-15,4 0 3 16,14-17 17-16,4-15-15 16,10-6-7-16,-8 3-1 15,3 7-2-15,-14 5 2 16,0 12-2-16,-13 11-3 16,0 0-4-16,0 5-9 15,-3 17 15-15,8 4-1 16,-1 1 2-16,1-8 0 0,10-2 6 15,5-10-6-15,7-7 1 16,4 0 0-16,4-7 5 16,1-15-2-16,-7-7-4 15,-11-2 0-15,-14-6 0 16,-10-1 0-16,-3-2-19 16,0 8 13-16,-10 8-3 15,-7 16 7-15,-8 8-3 16,-2 4-2-16,-6 28 7 15,4 10 0-15,6 6 0 16,13 6-1-16,10 0 1 16,0-4-1-16,19-5 1 15,10-9 0-15,10-14-4 0,-6-12 2 16,7-10 1 0,-5 0-6-16,-1-20-32 0,-14-11-63 15,-9-4-77-15,-11-1 19 16,-9-2-151-16</inkml:trace>
  <inkml:trace contextRef="#ctx0" brushRef="#br1" timeOffset="-167224.72">20532 14223 899 0,'0'0'82'16,"0"0"-65"-16,0 0 12 15,0 0-5-15,0 0 8 16,149-30-18-16,-30 12-4 16,-1 6 4-16,0 3-13 15,-18 9-2-15,-17 0-26 16,-25 0-75-16,-16 0-154 16</inkml:trace>
  <inkml:trace contextRef="#ctx0" brushRef="#br1" timeOffset="-165895.1">22862 14034 590 0,'0'0'102'16,"0"0"-38"-16,0 0 32 16,0 0-30-16,0 0-24 15,0 0-15-15,-54-26-10 16,39 26 1-16,8 0-10 15,2 0-4-15,5 3 0 16,0-3 1-16,0 0-4 16,0 0-1-16,0 0 2 0,0 0 3 15,0 0-1 1,0 0 2-16,0 0 5 0,0 0-4 16,0 0 2-16,0 0-7 15,0 0 8-15,0 0-8 16,0 0 3-16,0 0-1 15,0 0 0-15,0 0-3 16,0 0 1-16,0 0 0 16,0 0 3-16,0 0-3 15,0 0 6-15,0 0-5 16,0 0 2-16,0 0-3 16,0 0 1-16,0 0 0 15,0 0 1-15,-6 0-4 16,-7 7-3-16,-10 8 3 0,-4 7 0 15,0 6 0-15,8 4 0 16,1 2-3-16,7-3 3 16,7-4 0-16,4-5-2 15,0-8 2-15,2-6-2 16,19-6-4-16,13-2 6 16,4-2 7-16,2-20 0 15,0-2-6-15,-9-4 7 16,-4 2-2-16,-9-5 0 15,-5 4 3-15,-1-2-3 16,-10 6 9-16,2 8-5 16,-4 7-3-16,0 6 3 15,0 2-9-15,0 0-1 0,0 0-8 16,0 25-2 0,0 9 9-16,0 6 1 0,0-1 0 15,0-6-2-15,0-5 2 16,7-8-43-16,9-8-36 15,3-8-9-15,10-4-34 16,7-2-55-16,-2-22-144 16</inkml:trace>
  <inkml:trace contextRef="#ctx0" brushRef="#br1" timeOffset="-162844.8">23391 14030 553 0,'0'0'89'16,"0"0"-38"-16,0 0-3 15,0 0 25-15,0 0-26 16,0 0-18-16,-33-38-16 0,18 38 4 16,-1 0-10-16,-3 0-6 15,-8 19-1-15,0 7 0 16,-2 3 12-16,0 8-4 15,9 1-6-15,2-2 1 16,14-1 2-16,4-4-5 16,0-7 0-16,17-7 0 15,17-8-1-15,9-9 1 16,5 0 3-16,12-6 5 16,8-20-8-16,-1-6 6 15,-7-2-6-15,-12-4 0 16,-7-2 3-16,-12-4-1 0,-7-4-1 15,-15-6 1-15,-7-5 5 16,0 3-5-16,0 2-2 16,-2 10 5-16,-8 12-3 15,4 11 3-15,-1 14 0 16,5 5-4-16,0 2-1 16,-2 8-8-16,-8 30 8 15,3 20 2-15,3 16 0 16,6 7-1-16,0 1-1 15,0-6 0-15,15-9 0 16,3-8 1-16,2-14-1 16,-2-15 0-16,-2-15 2 15,-3-9 2-15,5-6 3 16,6 0 19-16,5-19 6 16,4-10-22-16,4 0-5 0,-8 0-5 15,-8 5 0-15,-5 10 0 16,-7 6 1-16,-7 8-1 15,-2 0-9-15,0 17-16 16,0 16 25-16,0 7 6 16,0 1-6-16,0-10 0 15,12-4-26-15,1-16-18 16,3-8-35-16,8-3-93 16,-6-10-45-16</inkml:trace>
  <inkml:trace contextRef="#ctx0" brushRef="#br1" timeOffset="-162597.33">23994 14004 600 0,'0'0'123'0,"0"0"-77"16,0 0 14-16,0 0 0 16,0 0-18-16,0 0-14 15,-98 69-6-15,98-49 7 16,0-5-6-16,25-4-8 15,-1-8-4-15,10-3-1 16,-3 0-5-16,0-9 7 16,-4-15-12-16,-14-3-4 15,-9-1-57-15,-4 0-35 16,-19 2-54-16,-33 4-117 0,-17 8-210 16</inkml:trace>
  <inkml:trace contextRef="#ctx0" brushRef="#br1" timeOffset="-162441.09">23408 13941 606 0,'0'0'177'16,"0"0"-114"-16,0 0-49 15,0 0 0-15,136 0 13 16,-50 0-16-16,11-5-10 16,-1 5 1-16,-7 0-2 0,-4 0-120 15,-10 8-87 1,-8 5-213-16</inkml:trace>
  <inkml:trace contextRef="#ctx0" brushRef="#br1" timeOffset="-161961.39">24322 14048 781 0,'0'0'92'16,"0"0"-72"-16,0 0-7 15,0 0 24-15,0 0 12 16,0 125-10-16,4-93-22 15,8 1 1-15,-4-8-10 16,1-4-1-16,3-6-3 16,-4-7 8-16,3-6-8 15,5-2 13-15,-1 0 2 0,8-8 8 16,-3-16-20-16,0-4-1 16,-6-9-1-16,-8-2 2 15,-4 0-7-15,-2 4 0 16,0 9 2-16,-2 8 1 15,-4 10-5-15,-3 4 2 16,7 4-1-16,2 0-1 16,0 0-2-16,0 0-4 15,0 0-8-15,6 0 5 16,16 0-1-16,12 0 12 16,4 0 0-16,-7 2 0 15,0 0 6-15,-6 1-3 0,-8 4-3 16,-3 0-3-1,-5 8 3-15,-3 2 2 0,1 2-1 16,-7-1 1-16,0 0-1 16,0-6 4-16,0-4-5 15,0-2-1-15,0-6-5 16,0 0-54-16,0 0-42 16,0-12-136-16,0-12-293 15</inkml:trace>
  <inkml:trace contextRef="#ctx0" brushRef="#br1" timeOffset="-161722.03">24639 13883 706 0,'0'0'95'16,"0"0"-23"-16,0 0-18 0,0 0-13 16,0 0-13-16,0 0 0 15,-50 53 0-15,57-43-5 16,20-6-3-16,4-4 12 15,2 0 3-15,6-21-20 16,-11-4-10-16,-12-5 5 16,-12 2-4-16,-4 0-6 15,0 6-10-15,-15 8-20 16,-5 6-57-16,4 8-49 16,5 0-160-16</inkml:trace>
  <inkml:trace contextRef="#ctx0" brushRef="#br1" timeOffset="-161495.72">25013 13746 839 0,'0'0'142'0,"0"0"-49"16,0 0-16-16,0 0-45 16,0 0-26-16,0 0 0 15,0 76 7-15,0-22 18 16,4 6-19-16,-2-2-7 15,-2 0-2-15,0-7-3 16,0-7-3-16,0-14-14 16,0-10-101-16,0-14-66 15,0-6-118-15,-8-6-201 0</inkml:trace>
  <inkml:trace contextRef="#ctx0" brushRef="#br1" timeOffset="-160696.52">24851 14018 292 0,'0'0'447'15,"0"0"-351"-15,0 0-23 16,0 0-33-16,0 0-14 16,0 0-11-16,120-19 17 15,-62 14 2-15,1 1-7 16,5-2-5-16,-7 1 10 16,-8 1-17-16,-9-3 12 15,-13 3-16-15,-18 2-10 16,-4 0 5-16,-5 2 14 15,0 0 7-15,0 0-13 0,0 0-9 16,0 0-5-16,0 0-3 16,0 0-3-16,-8 8 1 15,4 14 4-15,2 4 1 16,2 3-2-16,0-5 2 16,0-4 0-16,18-2-3 15,7-8-1-15,-4-5 4 16,14-5 1-16,-4 0 1 15,2 0-1-15,3-7 1 16,-5-9 2-16,-4-4-2 16,-6-2-2-16,-7-2 6 0,-7-3-6 15,-7 3 0 1,0 9-4-16,0 3 3 0,-11 5-2 16,-1 5 0-16,-1 2 3 15,2 0-5-15,4 0 4 16,-4 0 0-16,7 0 0 15,-3 0-6-15,2 11 5 16,3 3 2-16,2 4-1 16,0-1 1-16,0 6 0 15,0-4-1-15,12-1-1 16,7 0-2-16,10-3 4 16,4-6 0-16,8-4 5 15,8-5-3-15,4 0-1 16,5 0 0-16,3-14-1 0,-14-6 6 15,-14-2-5-15,-8-6 1 16,-12-9-1-16,-7-2-1 16,-6 0-1-16,0 8-1 15,0 12-1-15,-15 6 1 16,1 10-3-16,1 1 0 16,5 2 1-16,5 0 3 15,3 0-2-15,0 12-4 16,0 10 6-16,16 7 0 15,8-2-1-15,10 4 2 16,-7-4 1-16,-8 1 1 16,-1-2-1-16,-5-1-1 15,-3-5 6-15,-10-5-6 0,0-4-1 16,-39-5-1-16,-16-6-19 16,-12 0-174-16,-15-17-94 15</inkml:trace>
  <inkml:trace contextRef="#ctx0" brushRef="#br1" timeOffset="-160528.28">25125 13489 1137 0,'0'0'116'0,"0"0"-108"15,0 0 14-15,0 0 5 0,0 0-27 16,0 0-1-1,-8-13-17-15,8 13-52 0,0 0-148 16,0 0-304-16</inkml:trace>
  <inkml:trace contextRef="#ctx0" brushRef="#br1" timeOffset="-156713.68">26928 13990 616 0,'0'0'77'0,"0"0"-32"16,0 0 21-16,0 0 22 16,0 0-10-16,0 0-16 15,6-81 5-15,-6 81-13 16,0 0-26-16,0 5-22 15,0 27-6-15,0 12 12 16,0 7 2-16,-2 1-3 16,2-8-4-16,0-8-7 15,0-14 3-15,0-10-1 16,12-7-2-16,5-5 0 0,8 0 2 16,8-23 3-16,7-7-2 15,1-4-1-15,-8 5 0 16,-4 2-2-16,-4 8 1 15,-12 10-2-15,-5 6 1 16,2 3-4-16,1 0 1 16,5 10 3-16,1 15-3 15,6-2 3-15,-4 0 1 16,4-8 0-16,-3-4-1 16,0-9 0-16,0-2 1 15,0 0 1-15,5-14 1 16,-1-12-1-16,-8-2-2 0,-8-1 1 15,-8-3 2-15,0-4 0 16,0 2-3-16,-15 7-2 16,-1 6-3-16,1 11-2 15,1 10-7-15,3 0 12 16,3 0-15-16,-2 16 7 16,6 7 7-16,4 1-8 15,2-2-2-15,25-3 2 16,8-5 10-16,13-9-6 15,5-5 6-15,10-2 1 16,-3-22-4-16,-2-8 4 16,-5-7 0-16,-8-5-2 15,-18-3-5-15,-12-2 3 0,-11 1 4 16,-4 4 2 0,0 3-1-16,-4 12-1 0,-9 8 0 15,3 11-1-15,4 9-3 16,-3 1-4-16,5 5 0 15,-8 27 3-15,3 17 5 16,5 11 2-16,4 8 2 16,0 0-1-16,2-3 3 15,14-12 3-15,-1-13-4 16,-1-12 1-16,-3-14 0 16,-2-9-2-16,-5-5 5 15,10 0 10-15,3-14 0 0,8-15-12 16,2-5-2-1,0 4-5-15,-7 7 0 0,-7 6 2 16,-2 9-1-16,-9 6-2 16,1 2 1-16,6 0-11 15,-1 20 3-15,6 10 8 16,1 0 0-16,6-4 7 16,-2-6-7-16,2-6-3 15,-5-5 3-15,3-9 1 16,4 0 2-16,-1-9-2 15,7-13 3-15,-2-4-3 16,-1 1 5-16,-1-4-6 16,-9 1 0-16,-8 4 0 15,-3 9 2-15,-1 6-2 16,-4 9 0-16,0 0-8 0,0 0-7 16,0 18-6-16,0 8 21 15,0 9-2-15,0-1 2 16,0-5 0-16,0-2 0 15,12-11 0-15,-6-6-1 16,5-8 0-16,3-2 0 16,5 0 1-16,6-23 2 15,4-3 0-15,-2-4-1 16,-2 2 2-16,-10 0-2 16,-6 6 0-16,-4 4 0 15,-5 5 0-15,0 10 1 16,0 3-2-16,0 0-3 0,0 6-16 15,0 17 18-15,-7 7 0 16,5-1-1-16,2 0-2 16,0-8 3-16,11-5-3 15,16-5 2-15,0-11-3 16,4 0 5-16,4-15 2 16,5-14 2-16,1-8-2 15,-6-6 2-15,-1 0-3 16,-12-5-1-16,-2-6 3 15,-12-6-3-15,0-6 0 16,-8-4-1-16,0 5 1 16,0 15 2-16,0 20-2 15,0 16 0-15,0 14-2 0,-12 2-12 16,-1 32 7 0,-3 17 6-16,3 14 1 0,9 12 0 15,4 3 1-15,0-2-1 16,0-8 1-16,8-12 7 15,13-14 1-15,0-16 8 16,4-15 0-16,2-13 6 16,6 0 3-16,10-29-3 15,8-8-6-15,-2 0-12 16,1 5-5-16,-19 14 0 16,-12 10-3-16,-5 8 2 15,-5 3 0-15,-9 24-12 16,0 9 13-16,2 0 0 15,-2-1 2-15,4-10-2 0,6-6-3 16,-4-10-8-16,1-7-13 16,1-2-18-16,2-5-43 15,-1-20-24-15,-9-5-75 16,0-4-40-16,-21-2-184 16</inkml:trace>
  <inkml:trace contextRef="#ctx0" brushRef="#br1" timeOffset="-156559.45">28423 13631 881 0,'0'0'123'0,"0"0"-94"16,0 0-1-16,0 0 34 0,0 0-62 16,0 0-2-16,2-19-4 15,37 19-88-15,5 0-127 16,8 0-262-16</inkml:trace>
  <inkml:trace contextRef="#ctx0" brushRef="#br1" timeOffset="-155546.95">30078 13939 953 0,'0'0'55'0,"0"0"-32"16,0 0 52-16,0 0-14 15,0 0-32-15,0-119-4 16,0 97-4-16,0 3-1 16,-12 2-12-16,-1 7-7 15,-5 5-1-15,-6 5 0 16,-7 5-4-16,0 22 2 15,-10 10 2-15,10 5 3 16,2 2-3-16,14-5-2 16,3-1 2-16,12-13-3 15,0-7 2-15,0-6-2 0,12-9 3 16,12-3 0 0,10-3 5-16,8-20 5 0,0-6-7 15,-6-3 2-15,-7 0-5 16,-12 2 3-16,-8 2 0 15,-4 8-1-15,-5 8-3 16,0 9 7-16,0 3-12 16,0 0 4-16,-2 19-3 15,-12 11 5-15,8 5 0 16,6-3-2-16,0 3 1 16,0-7-3-16,22-6 4 15,12-5-1-15,-1-12-2 16,9-5 1-16,3 0 2 0,-1-23 4 15,1-10-2-15,-9-4 0 16,-9-4-2-16,-12-2-2 16,-11-3-7-16,-4 5 1 15,0 3 2-15,-2 13 4 16,-15 12-6-16,-6 10 2 16,3 3 1-16,2 0 0 15,7 4 3-15,11 11-1 16,0-6-2-16,0 5 2 15,16-2 2-15,13-1 0 16,2-2 0-16,0-2 1 16,0-2 0-16,-4 4 0 15,-4 1 3-15,-8 5-2 16,-2-3 1-16,-6 9 6 0,0 1-5 16,-7 0 2-16,0 2 0 15,0 0 2-15,2-3-5 16,9-5-2-16,-2-6 6 15,15-5-2-15,15-5 5 16,7 0 3-16,10 0-2 16,0-18-8-16,-7-6 1 15,-5-7-3-15,-6-8 0 16,-7-7-1-16,-13 2-8 16,-7 6 4-16,-11 11-7 15,0 13 8-15,-17 14 0 16,-14 0 2-16,-8 17-1 0,-1 21 3 15,5 8-2-15,10 6 2 16,12 3 0-16,13-5 0 16,0-4 2-16,24-10 1 15,14-13 3-15,9-4 5 16,11-14 3-16,0-5-2 16,0 0-10-16,-9-9-2 15,-13-11-27-15,-30 2-34 16,-6-2-159-16,-49 0-407 15</inkml:trace>
  <inkml:trace contextRef="#ctx0" brushRef="#br1" timeOffset="-153662.15">6703 15605 558 0,'0'0'80'0,"0"0"-14"15,0 0 42-15,0 0-34 16,0 0-15-16,0 0-14 16,0 0 2-16,-2-4-2 15,2-1-10-15,0 2-4 16,0-11-17-16,21-4-4 16,10-5 6-16,4 0-7 15,-4 5 0-15,-7 5-4 0,-4 9-5 16,-4 4 0-1,-1 0 0-15,-1 10 0 0,3 20 3 16,2 7 0-16,-4 2 2 16,-1-1 0-16,-6-7-8 15,5-9 5-15,-5-9-2 16,-4-8 0-16,-2-5 0 16,0 0 1-16,-2 0 2 15,11-5-1-15,5-20 6 16,4-5 0-16,0-8-2 15,0 4-4-15,0 4 3 16,-4 6 1-16,-5 9-6 16,-4 8 3-16,-5 7-7 0,3 0-1 15,3 2-1 1,8 23 6-16,4 8 2 0,2 3 1 16,3-6-1-16,-6-8-2 15,4-8 0-15,-3-2 0 16,3-10-1-16,1-2 2 15,5 0 0-15,0-14 4 16,-5-4-4-16,3-6 1 16,-12-2 1-16,4 0 0 15,-11-1 3-15,0 9-3 16,-6 6 2-16,-2 8-3 16,0 4-2-16,0 0 0 0,0 0-3 15,6 8-4 1,3 17 4-16,7 7 3 0,3-5 1 15,4 0-1-15,4-9-2 16,2-8 2-16,2-10-1 16,-2 0 3-16,0-2-2 15,-4-19 4-15,-6-2 2 16,-5-3-4-16,-12-5 2 16,-2-1-4-16,-2-4 1 15,-27-3 2-15,-12-2-3 16,6 11 0-16,-1 8-1 15,5 11-2-15,4 11-2 16,10 0 1-16,1 0 1 16,5 11 1-16,11 13-2 0,0 4 1 15,2 6-2 1,32-4 4-16,3-4-3 0,13-8 3 16,0-11-6-16,8-7 4 15,0 0 0-15,3-25 3 16,-8-8 1-16,-1-8-1 15,-19-1-4-15,-4 0 4 16,-14 0 0-16,-15-1 6 16,0 0-4-16,0 7-1 15,-17 4 2-15,-1 8 0 16,3 12-2-16,3 5 3 16,3 5 8-16,9 2-6 15,-2 0-6-15,0 6-6 0,-2 24 0 16,2 15 6-16,2 13 0 15,0 6 0-15,0 2 0 16,17 6 0-16,3-7 0 16,3-10 1-16,-4-11-1 15,-3-7 0-15,-1-16 0 16,4-9 0-16,-2-9-1 16,8-3-4-16,4-10-9 15,2-16-4-15,2-12-33 16,-4-7-84-16,-4 2-13 15,-7-3-114-15,-11 5-186 16</inkml:trace>
  <inkml:trace contextRef="#ctx0" brushRef="#br1" timeOffset="-153470.83">7976 15298 860 0,'0'0'85'16,"0"0"-53"-16,0 0 24 15,0 0-8-15,0 0-26 16,0 0-19-16,79-4 17 16,-9 0 7-16,3-4-20 15,4-2-7-15,-2 4-4 16,-4 2-100-16,-9 4-55 16,-4 0-114-16</inkml:trace>
  <inkml:trace contextRef="#ctx0" brushRef="#br1" timeOffset="-152760.5">9249 15686 889 0,'0'0'71'0,"0"0"-9"15,0 0 22-15,0 0-36 16,0 0-26-16,0 0-16 0,71-121-5 16,-47 82 6-16,3 1-6 15,-5 0 7-15,-2 6-8 16,-4 9 3 0,-5 11-2-16,-9 5 2 0,-2 7-3 15,0 0 0-15,0 0 2 16,0 12-2-16,0 18-1 15,0 10 1-15,0 4 1 16,9-1 0-16,7-9-2 16,-1-2 0-16,1-10 0 15,1-10 0-15,2-8 0 16,1-4-1-16,5 0 2 16,8-22 0-16,-2-9 1 15,0 1-1-15,-4-2 2 0,-7 2 2 16,-6 1-4-1,-8 0 2-15,-4 12-2 0,0 4 2 16,-2 12-2-16,0 1-1 16,0 0 1-16,0 5-4 15,0 16-5-15,0 11 9 16,5-3 0-16,3-1 0 16,6-8-1-16,-3-4 1 15,1-9 0-15,-6-5-1 16,3-2 1-16,5-2 2 15,3-21 6-15,8-7 0 16,-3 0-3-16,3-3-4 16,-8-2 3-16,-1 8-3 15,-3 8 0-15,-2 6 0 16,-8 10-1-16,4 3-1 0,-3 0-7 16,5 26 3-16,-1 6 5 15,6 7 0-15,9-4 0 16,-2-7 2-16,2 0-3 15,-3-11 1-15,-9-9-17 16,-2-8-41-16,-4 0-54 16,-3-25-61-16,-2-7-82 15</inkml:trace>
  <inkml:trace contextRef="#ctx0" brushRef="#br1" timeOffset="-152481.95">9241 15132 854 0,'0'0'38'0,"0"0"-11"16,0 0 13-16,0 0-3 16,0 0-3-16,0 0 6 15,0 0 12-15,70 84-1 16,-43-99-18-16,-8-4-12 15,-3 0-15-15,-7 1 2 0,-9 9-1 16,0-3-2 0,-13 12-5-16,-16 0-29 15,-10 0-60-15,8 21-69 0,5 4-88 16,10-8-396-16</inkml:trace>
  <inkml:trace contextRef="#ctx0" brushRef="#br1" timeOffset="-151461.22">11212 15025 762 0,'0'0'22'16,"0"0"60"-16,0 0-10 16,0 0-28-16,0 0-8 15,0 0-11-15,-29 46-6 16,18 5 10-16,5 9 7 16,6 2-20-16,0 2 3 15,0-6-7-15,15-9-6 16,9-14-4-16,10-12 3 0,3-16-3 15,11-7-1-15,3 0 1 16,0-26 8-16,-2-8-5 16,-5-3 1-16,-5-6 2 15,-14-1-1-15,-12 0 1 16,-11 1-6-16,-2 7 2 16,0 13-3-16,-2 6-1 15,-7 11 0-15,-3 6-2 16,8 0-3-16,-7 0-7 15,5 9-2-15,0 5 4 16,6-1 1-16,0 4 2 16,0-7-2-16,21-2-3 15,-1-2-2-15,9-2 10 16,0-3-2-16,0 3 6 0,5 3 0 16,-3 5-2-16,0 6 8 15,-4 6-6-15,0 4 3 16,-8 4-2-16,-3-6-1 15,-1 2 1-15,-1-10-4 16,-3-4 7-16,0-4-9 16,-2-8 5-16,4-2 0 15,1 0 0-15,6 0 0 16,-4-10 2-16,3-8-2 16,-3-3 1-16,-3-4 2 15,1 4-2-15,-5 9 1 0,-5 3-1 16,-2 5-1-1,-2 4 0-15,0 0 0 0,2 0-5 16,10 11 1-16,3 8 2 16,1 8 1-16,9-8-8 15,-3-3-37-15,2-5-25 16,3-11-18-16,0 0-24 16,0-9-43-16,-8-19-57 15</inkml:trace>
  <inkml:trace contextRef="#ctx0" brushRef="#br1" timeOffset="-151202.78">12061 15008 651 0,'0'0'58'0,"0"0"-3"0,0 0 32 16,0 0-32-16,0 0-11 15,0 0-21-15,-71 67 0 16,71-59 1-16,0-2-11 15,11-6-5-15,3 0 7 16,-1 0 4-16,3 0 12 16,-1-14-18-16,-3-2-12 15,-6 4-2-15,1 6-12 16,-1 2-40-16,2 4-39 16,9 0-67-16,8 0-37 15,6 0-84-15</inkml:trace>
  <inkml:trace contextRef="#ctx0" brushRef="#br1" timeOffset="-150711.95">12512 15031 594 0,'0'0'250'16,"0"0"-168"-16,0 0-15 15,0 0-17-15,0 0-18 16,0 0-25-16,0 70 22 15,0-20 10-15,8 3-17 16,4-1-9-16,-3-6-9 16,-5-6-2-16,-4-6-2 15,0-12-1-15,0-8-14 16,0-6-46-16,0-6-43 16,0-2-23-16,0 0-72 0,-13-13-83 15,-5-8 12-15,-2-7 180 16,0 5 90-16,2 6 145 15,3-1 20-15,3 12-11 16,3 4-57-16,9-1 14 16,-2 3-22-16,2 0-29 15,0-1-21-15,0-1-9 16,0-4-12-16,16-4 1 16,13 0-3-16,2 2 14 15,5-2-10-15,-3 8 13 16,-4 2-20-16,-2 0 6 15,-5 0-15-15,-6 10 14 0,-3 5-4 16,-6 6-10-16,2-1 3 16,-5-3-4-16,-4-5-2 15,0-7-1-15,0 1-3 16,0-6-62-16,2 0-38 16,3 0-43-16,-1-20-137 15</inkml:trace>
  <inkml:trace contextRef="#ctx0" brushRef="#br1" timeOffset="-150453.5">12670 15071 706 0,'0'0'107'0,"0"0"-59"0,0 0-11 16,0 0-7-16,0 0-2 15,0 0-7-15,-22 42 3 16,22-33-10-16,13-7 0 15,1-2-5-15,1 0 9 16,1 0 9-16,-5-12 7 16,0-5-24-16,-4 1-7 15,-7 3-3-15,0 1-2 16,0 4-37-16,0 5-34 16,0 3-36-16,0 0-141 15,0 18-156-15</inkml:trace>
  <inkml:trace contextRef="#ctx0" brushRef="#br1" timeOffset="-149630.95">13000 15200 697 0,'0'0'177'0,"0"0"-119"15,0 0 11-15,0 0-3 16,0 0-3-16,0 0-27 15,-98-41-19-15,73 45-7 0,-2 19-4 16,10 4-2 0,3 12-1-16,14 0-3 0,0 7 0 15,8-3-2 1,15-5-2-16,11-6 0 0,2-9-3 16,8-12-4-16,8-8 3 15,4-3 4-15,4-12-7 16,0-19 2-16,5 2-2 15,-7-3 9-15,-12 9 4 16,-17 3-2-16,-13 5 2 16,-16 4 3-16,0 2-1 15,-2 6 12-15,-25 3-16 16,-8 0 1-16,-13 23-1 16,3 9-1-16,5 1-1 15,9 3 0-15,9-4 2 0,11-6 0 16,11-6-5-16,0-5 5 15,0-10 0-15,18-5-3 16,11 0 0-16,2 0 3 16,7-22 1-16,-7-5 1 15,-2-2-1-15,-6-1-1 16,-10 2 5-16,-5 6-1 16,0 2 1-16,-8 11 14 15,0 2-16-15,0 7 5 16,0 0-1-16,0 0-7 15,0 0-6-15,0 16 0 16,0 8 5-16,2 1-1 16,11-4 1-16,7-1-1 15,7-3-2-15,9-9 4 16,3-7 0-16,3-1 6 0,-1-5-5 16,-12-22 1-16,0-3-2 15,-14 0 1-15,-3-8-1 16,-8 0 3-16,-4-6 0 15,0-6 0-15,-4 1-3 16,-14 2 4-16,0 6 7 16,5 15 4-16,6 14-2 15,3 12 9-15,4 0-20 16,0 6-2-16,-5 26-4 16,0 14 4-16,5 17 0 15,0 3 0-15,0-2-1 16,21 6 1-16,1-10-1 0,3-12-13 15,6-8-6 1,13-13-69-16,10-15-79 0,6-12-100 16,9 0-328-16</inkml:trace>
  <inkml:trace contextRef="#ctx0" brushRef="#br1" timeOffset="-149375.53">14518 15369 806 0,'0'0'103'15,"0"0"-67"-15,0 0-4 0,0 0 50 16,60 147-23-16,-44-76-9 16,-1 5-20-16,-5 5-15 15,-6-2-4-15,-4-3-5 16,0-7-6-16,0-11 1 15,0-14-2-15,0-16-7 16,0-16-19-16,0-12-42 16,0 0-64-16,0-12-71 15,0-20-69-15</inkml:trace>
  <inkml:trace contextRef="#ctx0" brushRef="#br1" timeOffset="-149099.03">14476 15515 589 0,'0'0'103'0,"0"0"-1"16,0 0-25-16,0 0-8 16,0 0-14-16,0 0-24 15,33-107-13-15,11 99-2 16,12 3 8-16,-2 5 10 16,-7 0 1-16,-9 17-6 15,-16 7-17-15,-11 2 2 16,-11 2-14-16,0 1 8 15,-14-3 1-15,-17-2-4 16,-11-5-1-16,0-6-4 16,-1-6 0-16,14-4-27 15,14-3-50-15,15 0-29 0,0-8-28 16,27-8-93-16,19-2-80 16</inkml:trace>
  <inkml:trace contextRef="#ctx0" brushRef="#br1" timeOffset="-147529.25">15151 15512 561 0,'0'0'165'15,"0"0"-43"-15,0 0-41 16,0 0-12-16,0 0-19 16,0 0-10-16,-71-83 6 15,44 76-23-15,5 7 7 16,-5 0-21-16,0 4-7 0,1 18 5 15,-1 5-6 1,9 2-1-16,5 1 5 0,8-3-10 16,5-1 6-16,0-6-1 15,0-8 1-15,18-3-1 16,2-6-3-16,7-3 3 16,9-3 1-16,-1-17 2 15,3-4 0-15,-5-1 0 16,-8 3-2-16,-7-3 4 15,-7 5 0-15,-7 7 0 16,-2 4-5-16,-2 7 9 16,0 2-9-16,0 0 0 0,0 0 0 15,0 2-2-15,0 20-4 16,0 5 5-16,0-1 0 16,0-2-2-16,0-6-8 15,12-4 2-15,1-8-1 16,-9-5 3-16,6-1-7 15,-6 0 4-15,7-3 9 16,5-14 1-16,-1 2-15 16,6-3 14-16,-6 0 1 15,-1 0-3-15,-8 1-22 16,1-1 25-16,-7 7 4 16,0 2 4-16,0 3 12 15,0 6-13-15,0-4 4 0,0 3 30 16,0-2-12-16,0-1 2 15,0-1-28-15,0 2-3 16,0-1 3-16,0-1 4 16,0-2 4-16,4 1 15 15,0-4-8-15,8-4-2 16,1-4-2-16,1-2-12 16,1 3-1-16,-3 5-1 15,-6 1 1-15,3 5-1 16,-7 3 1-16,-2 3 0 15,0 0 0-15,0 0 0 16,0 0-1-16,0 0-6 16,0 0-10-16,0 0-4 0,0 3 6 15,0 0-7-15,0-2 9 16,0 1-5-16,0 0 2 16,0 0 5-16,0-2-3 15,0 0 4-15,0 0 5 16,0 0 2-16,0 0-3 15,0 0-3-15,0-6 1 16,0-10 4-16,2-1 3 16,0-4 0-16,3-4 0 15,-5 4 1-15,2-5 1 16,-2-2-2-16,0-1 5 16,0 0 6-16,-2-2-9 15,-7 8 3-15,0 0 1 16,3 5-3-16,-4 6-3 0,6 4 0 15,-5-1 0-15,7 6 2 16,0 3 2-16,0 0 2 16,0 3-6-16,-8 29 0 15,4 14 2-15,-1 5 1 16,7 7-3-16,0 3 2 16,0-6-2-16,7-2 3 15,1-2 0-15,6-8-2 16,-1-3 2-16,1-7 1 15,1-8-4-15,1-6 0 16,4-10 0-16,0-2-1 16,5-7 1-16,2 0-2 0,2 0-2 15,2-11-8 1,2-7-12-16,5-1-1 0,-5-5-20 16,-4-5-3-16,-2-3 4 15,-9-4-20-15,-3-3 22 16,-4-4-1-16,-3-6 2 15,-8-1-15-15,0-4 46 16,0 4 2-16,-8 6 8 16,-7 3 31-16,-5 6-3 15,-2 7 8-15,4 4 3 16,2 9 4-16,5 8-2 16,2 3 13-16,7 1-5 15,2 3-25-15,0 0-1 0,0 3-13 16,0 31-8-16,0 18 10 15,0 14-1-15,0 4 7 16,9 1-6-16,-3-9-2 16,4-4 3-16,-4-8 2 15,1-12-7-15,-3-10-3 16,3-10-4-16,-3-10 0 16,-1-6-1-16,-1-2-1 15,9 0-1-15,4 0 2 16,10-11 0-16,2-12 1 15,0-1-3-15,-3 1-5 16,-1 10 5-16,-6 6 1 0,-3 7-9 16,-1 0 5-1,-2 11 3-15,-2 13 2 0,2 7-2 16,3-3 2-16,1-5-4 16,6-1-5-16,0-5-9 15,6-10 7-15,-2-7-24 16,-5 0-47-16,-9-6-35 15,-9-12-45-15,-2-5-30 16,0-2-244-16</inkml:trace>
  <inkml:trace contextRef="#ctx0" brushRef="#br1" timeOffset="-147343.96">15082 15133 707 0,'0'0'153'0,"0"0"-106"15,0 0 20-15,0 0 23 16,0 0-59-16,0 0-3 16,123 8 12-16,-19-8-11 15,12 0-28-15,-4 0-1 16,-12-1-42-16,-13-3-163 16,-4-3-259-16</inkml:trace>
  <inkml:trace contextRef="#ctx0" brushRef="#br1" timeOffset="-145843.53">15967 13704 105 0,'0'0'232'16,"0"0"-226"-16,0 0-6 15,0 0 0-15,0 0 0 16,0 0 0-16,-75 66-10 16,65-62-72-16</inkml:trace>
  <inkml:trace contextRef="#ctx0" brushRef="#br1" timeOffset="-140594.75">15749 13953 495 0,'0'0'63'16,"0"0"-56"-16,0 0 34 15,0 0 32-15,0 0-26 16,0 0-10-16,0 0 3 16,0 0-4-16,0 0-9 15,0 0-9-15,0 0 9 0,0 0-18 16,0 0 6-16,0 0-13 15,0 0 4-15,0 0-3 16,0 0-1-16,4 0-2 16,19 0 6-16,0 0 1 15,14-5-5-15,-4 1 2 16,9 1-3-16,1 3 3 16,1-5-4-16,0 5 3 15,6-2 1-15,-5 2-3 16,1 0 1-16,8-2-2 15,2 0 4-15,-6-2-4 16,6-1 0-16,-4 2 0 0,-8-1 0 16,-3 2 1-1,-6 2 5-15,1-3-6 0,-3 3 2 16,-4 0-1-16,0 0 0 16,0 0 4-16,13 0-3 15,12-5-1-15,15 1 6 16,11-6 0-16,3 0-2 15,0-2-5-15,-8-2 0 16,-4 2 1-16,1-5-1 16,1 4-1-16,6-1-1 15,-2 2 2-15,-1-2 0 16,4 1 4-16,3 1-6 16,-3-2 6-16,3 2-5 15,-3 3 2-15,-2-2-1 16,0 1 1-16,-4-1 0 0,-3 1-1 15,5-1 0-15,4-1 0 16,7 3 5-16,4-2-5 16,-2-1-1-16,7 1 0 15,-11-1-1-15,2 2 2 16,0-1 0-16,7-1 8 16,-5 4-7-16,0-4 1 15,0 2 6-15,-3 1-5 16,9-3 3-16,-4 0-3 15,5 1-1-15,4-1-2 0,0 1 1 16,1-1-1 0,-1 3 1-16,4-2 1 0,6-1-2 15,-6 1 0 1,4-1 0-16,-8 0-3 0,1-2 3 16,1 0 1-16,0 0-1 15,6-2-1-15,-4 3 1 16,3-1 3-16,5 0 2 15,1 2-4-15,3-2 9 16,7 0-3-16,-1 4-2 16,7-2 1-16,6 2 7 15,-4 1-10-15,-2-1 0 16,1 1-3-16,-5-1 0 16,-3 0-1-16,3 2 2 15,-5-1-1-15,3-2 2 0,-5 1-2 16,3 2 0-1,-3 0 3-15,0-1-3 0,-1-2-1 16,7 1 1-16,1 0 1 16,-7 0-1-16,-7 0-1 15,-4 3 1-15,2-4 0 16,3 3-3-16,-6 1 6 16,4-1-6-16,-8 3 4 15,1-2-1-15,-3 2 5 16,3-2-5-16,-1 2 2 15,3 3 2-15,0-2-4 16,6 1 1-16,3 3 2 16,-7-3-3-16,2 3-5 15,-4 0 5-15,2 0 2 0,2 0-2 16,5 0-1-16,7 0 1 16,-1 0 1-16,5 0 0 15,8 0 0-15,-2 6 0 16,6-2 0-16,6 0-1 15,-6 2 0-15,6 2 3 16,0 0-3-16,-7 0-5 16,-3-3 3-16,4 2 3 15,-2-2-2-15,2-2 2 16,-2 1-1-16,6-4 2 16,0 0 2-16,-10 0-3 15,0 0 0-15,-4 0 2 16,-9 0-1-16,-4 0 4 0,-6-2-6 15,-13-3 3 1,1-2 4-16,0-1-7 0,2-2 1 16,-7 0-1-16,-2 0 2 15,-6 0-2-15,-2 2 0 16,-10-2 0-16,-5 2 0 16,-1-3 6-16,-5 6-5 15,-2-2 0-15,-4 2 1 16,-5 1 3-16,2 0-4 15,-4 0 4-15,-1 1-4 16,6 2-1-16,-3 1 1 16,2 0 5-16,3 0-6 0,-7 0 1 15,-1 0-4-15,-3 0 3 16,-7 0-1-16,-3 0 1 16,-4 0 1-16,0 0 3 15,0 0-3-15,-6 0-1 16,-2 0-3-16,-3 0 3 15,0 0 6-15,-4 0-5 16,-10 0 3-16,0 0-2 16,-2 0 2-16,-2 0 7 15,0 0-5-15,0 0 4 16,0 0-5-16,0 4-5 16,0-3-1-16,0 3-2 15,0 6 3-15,0 4 3 16,0 7-1-16,0 1 1 15,-2 0-2-15,0 5 2 0,0-1-1 16,-2 3-2-16,-1 1 2 16,1 6-1-16,-1 7 1 15,-8-4-2-15,4 8 2 16,-3-1-2-16,-1-4 1 16,3 6 1-16,-9 2-1 15,1 0 2-15,3 6-1 16,-3 0 3-16,3 3-4 15,-1 2 1-15,3 0 3 16,-3 5 2-16,9-1-6 0,1-2 1 16,1 4-1-1,1-3 0-15,-1 3 0 0,-2 3 1 16,1 2 0-16,-3-1-2 16,2 4 1-16,-4-2 0 15,2-1 0-15,0 7-1 16,-2 4 2-16,2-3 3 15,3 2-5-15,4-5 4 16,-6-2-2-16,4 2-2 16,2-1 4-16,-5-1-3 15,3 3-1-15,0-5 3 16,4-2-3-16,0-5 1 16,0-4 3-16,0-4-2 15,4-1-2-15,7-8 5 16,-5 1-3-16,4-6 2 0,3-1-4 15,0-2 3-15,-4-8-2 16,4-3 0-16,-4-9 2 16,3-1-3-16,-4-8 0 15,-1-7 2-15,-5-1 2 16,1-4-3-16,-3 0-1 16,0 0 2-16,0 0 8 15,0 0-6-15,0 0 2 16,0 0-3-16,0 0-3 15,0 0 0-15,0 0 0 16,0 0 0-16,0 0 2 16,0 0-2-16,0 0-3 0,0 0 3 15,-10 0 0 1,0 0 0-16,-17 0-8 0,-2-6 5 16,-11 3 3-16,-5 0 0 15,1 1-1-15,-1 0 1 16,-4 0-3-16,0-1 2 15,-5 3 2-15,-8-2 1 16,-7-1-2-16,-4-1-3 16,-12 2 2-16,-2-1 1 15,-7-6 0-15,-4 5 0 16,-7-4-2-16,-7 0 2 16,-1-4 4-16,-5 2-4 15,0 0 0-15,-11 0 0 0,-6-4 3 16,-2 0-3-16,-8-4-2 15,2-1 1-15,1 2-2 16,-1-1 3-16,-5 4-1 16,3-2 1-16,-2-1 0 15,3 3 0-15,-1-1-4 16,-7-2 4-16,1 3 0 16,-3-2 1-16,4 0-3 15,10-2-5-15,0-3 3 16,-3 4 2-16,2-3-3 15,1-1 5-15,-3 2 0 16,-2-1-1-16,2 1-5 0,-3 2 7 16,-1-1-1-1,-5 4 4-15,7-3 1 0,0-1-5 16,9 0-5-16,4 3 4 16,3-2 2-16,4 4-3 15,5-2-1-15,4 3 3 16,3 2 4-16,-1 1-2 15,9 1-2-15,-2 1 1 16,2 2-1-16,3 0 0 16,-8 1 0-16,8 1 0 15,0 0-2-15,5-1 1 16,6 2 2-16,-5 2-1 16,-2-2 0-16,2 2 0 15,3 0-2-15,-3 0 0 16,3 0 2-16,-4 0 0 0,-5 0 0 15,-3 0 0 1,2 0 0-16,-1 4 0 0,1 3 0 16,-8-2 5-16,-5 2-4 15,0-2-2-15,-5 3 0 16,3-1-1-16,2-2 2 16,-1 2-1-16,-7 0-3 15,5 1 4-15,-5 1 0 16,2-2 0-16,-3 0 0 15,0 1 2-15,-4-3 2 16,-2 4-6-16,-8-4 5 16,4 4-3-16,-6-1 0 0,10-4-1 15,-8 2 1 1,8-1-1-16,-8 0 1 0,6-1 0 16,1 4 2-16,-4-2-4 15,7-3 1-15,1 4 1 16,4-3 1-16,-1 2 2 15,-2 0 0-15,2-2-5 16,7 4 3-16,14-2-2 16,1-1-2-16,3 4 3 15,6-1 1-15,3-1-1 16,4 0 0-16,2 3-1 16,2-2-3-16,-1 1 5 15,1 0-1-15,3-1 1 0,0 2-1 16,-3-2 0-16,7 1 6 15,3-4-6-15,-10 4-1 16,1-4 1-16,0 2 0 16,-3-4-5-16,0-1 5 15,3 2-1-15,-3 1 1 16,-4 1-1-16,-5-3 0 16,1 1 0-16,-3 1 1 15,-3-2 0-15,1 1 1 16,5 3-5-16,-5-4 4 15,0 1 0-15,-1 1 0 16,1 0 0-16,3-1 1 16,-11 7 5-16,0-6-6 0,-6 1 0 15,-1 0-5-15,6-2 7 16,-1-1-3-16,4-1 1 16,0-2 0-16,-4 3 0 15,8-1 0-15,-1 0 0 16,1-2-3-16,-2 0 3 15,-3 0 0-15,0 0 0 16,2 0 6-16,1 0-6 16,-2 0 0-16,-8 0 1 15,-2 0-2-15,3 0 1 16,6 0-6-16,3 0 6 16,1 0-1-16,1-7 1 15,-5 0 0-15,2-1-2 16,-1 2 2-16,-6 1 0 0,-4-2 2 15,1 3-2-15,-3 0 3 16,-2 0-2-16,-7 0 0 16,3 2 0-16,-7-2-1 15,-1 1-4-15,3-2 3 16,2 1 1-16,0 2-1 16,3-1 1-16,-3-2 0 15,0 5 0-15,-5-4 0 16,-1 2 0-16,2 2 3 15,2-1-2-15,-5 1 0 16,3 0-1-16,0 0 0 16,2 0-3-16,2 0 3 0,9 0-1 15,0 0 1-15,0 0 0 16,4 0-1-16,-1 0 1 16,4 0 0-16,-3 0-1 15,3 0 1-15,2 1-1 16,5 1 7-16,4 0-7 15,-1-2 2-15,-1 2-2 16,0-2 4-16,2 5-7 16,1-5 4-16,11 2 0 15,-3-2-2-15,2 1 2 16,2 1-1-16,-2-2 1 16,4 2 0-16,-3-2 1 15,3 2-3-15,-4 0 2 0,2 1 0 16,-2 2 0-16,2 2 1 15,-3-2-1-15,-1 3 6 16,0 1-6-16,-3-4 0 16,-3 5 1-16,-4-3-1 15,1 0 0-15,4 0-3 16,12-2 0-16,-3-1 3 16,3 7 1-16,-3-4 1 15,-2 2-4-15,4-4 2 16,1 4 0-16,4-4-3 15,3 2 3-15,-2-1 1 16,4-1-1-16,-3-1 1 0,3 1-1 16,-1-2 5-1,3 2-4-15,4-1-1 0,5-1 0 16,-1 2 1-16,1-3-1 16,-4 2 0-16,2-4 0 15,-1 4 0-15,1-2 0 16,6-2-1-16,2 0 1 15,5 0-5-15,4 0 5 16,5 0 3-16,-1 0-3 16,3 2 1-16,1-1-1 15,2 2-1-15,4-1 1 16,7 0 1-16,1 0-1 16,5-2 0-16,5 0 0 15,3 0-1-15,3 0 1 16,3 0 0-16,0 0 1 0,2 0-1 15,0 0 0-15,-3 0 1 16,-1 4-1-16,-4 0 2 16,-1-2-6-16,-1 0 4 15,-1 3-1-15,-3-2 1 16,-4 3 1-16,-5 0-1 16,-6 2-1-16,2-2 1 15,-4 0 0-15,2 0 0 16,0-1 0-16,-1 4 5 15,-1-6-4-15,6 2-1 16,6-5 1-16,8 4-1 16,7-4 1-16,2 0 0 0,4 0 0 15,0 0 1-15,2 0-2 16,0 0 0-16,0 0-4 16,0 0 9-16,0 0-3 15,0 0-1-15,0 0 0 16,0 0 0-16,0 0 0 15,0 0 0-15,0 0 1 16,-2 0-1-16,-5 0 0 16,-1 0-1-16,-4 0 0 15,-5 0-1-15,-1 0 0 16,-5 0 1-16,-1 0-4 16,2 0 1-16,-1 0 0 15,-2 0 2-15,6 0-1 0,-4 0 2 16,3 0-2-1,3 0 1-15,-4 0 1 0,5 0-1 16,1 0 0-16,1 0 1 16,8 0 0-16,2 0 0 15,4 0 0-15,0 0 0 16,-3 0 0-16,3 0-1 16,-2 0 1-16,2 0 0 15,0 0 0-15,0 0 0 16,0 0 0-16,0 0 0 15,0 0 0-15,0 0-1 16,0 0-6-16,0 0 6 16,0-4-2-16,0 4 2 15,0 0 0-15,0 0 0 0,0 0-3 16,0-2 4-16,0-8 4 16,0-4-4-16,2-6-4 15,5-2 4-15,-1 4 4 16,-3 2-4-16,2 2-1 15,-1 0-3-15,3 0 8 16,-5-2-8-16,-2-3 8 16,2 7-4-16,-2-8 0 15,0 1-1-15,0-6-3 16,0 4 1-16,0-8 0 16,0 0 1-16,-2-2 2 15,-9 2-1-15,1 2 0 16,4 3 2-16,-3 5-2 0,3 8 2 15,1-1-2-15,0 3-3 16,3 1 3-16,0-1 0 16,-5 3 1-16,5-6-19 15,-2-1-9-15,0-6-23 16,4-3-72-16,0-9-57 16,0-1-227-16</inkml:trace>
  <inkml:trace contextRef="#ctx0" brushRef="#br1" timeOffset="-137196.34">3332 13721 340 0,'0'0'503'0,"0"0"-429"16,0 0-21-16,0 0 25 16,0 0-13-16,0 0-17 15,0 0-15-15,-2-5-8 16,4 5-12-16,18 0 11 15,11 12-6-15,0 4-5 16,3 6-5-16,2-2-4 16,-11-1-4-16,-8-8 0 0,-5-5-1 15,-8-3-2-15,-2-3-3 16,-2 0-6-16,0 0-1 16,0-7 4-16,0-23 5 15,0-14-2-15,-4-4 0 16,-6-1 2-16,6 9 4 15,2 15 3-15,0 11-3 16,-1 7 0-16,3 7 4 16,0 0-2-16,0 0-1 15,-2 0 1-15,-4 22-2 16,-8 10 0-16,-3 7 0 16,-8 3 3-16,-4 0-2 0,0-10-2 15,2-6 3-15,9-10-2 16,5-10 4-16,8-4-4 15,5-2 1-15,0 0 0 16,0 0-2-16,9-10 0 16,22-14 1-16,12-4 2 15,1-2 0-15,-4 6-2 16,-1 4-5-16,-8 2-31 16,-4-1-93-16,1-2-36 15,-1-5-115-15,-3-3-254 16</inkml:trace>
  <inkml:trace contextRef="#ctx0" brushRef="#br1" timeOffset="-136628.34">3754 13358 729 0,'0'0'133'16,"0"0"-95"-16,0 0 12 15,0 0-25-15,0 0 9 16,0 0 16-16,95 130-11 16,-61-79-12-16,-3-1-9 15,-2-3 3-15,-6-11-18 16,-13-10-2-16,1-10-1 0,-7-9 0 16,2-7-6-16,-6 0-11 15,0-7-3-15,0-21 4 16,0-8 3-16,0-9 10 15,0-3 0-15,0 4 3 16,0 7-2-16,0 8 2 16,0 12 1-16,0 10-1 15,-2 5 5-15,-6 2 14 16,-5 0-2-16,-5 20-11 16,-11 12-6-16,-2 8-1 15,-5 4-4-15,-4-1 6 16,5-7-1-16,4-9 6 15,6-10-6-15,13-10 1 16,8-7 9-16,4 0 15 16,0-21-25-16,20-18 1 0,20-6 0 15,5-3 1-15,-1 11-1 16,-1 9 3-16,-3 9-4 16,-2 10-2-16,-7 7 2 15,-2 2-3-15,-9 0 2 16,-9 0 1-16,1 8 0 15,-3 0 0-15,-1 2-3 16,-6 1-12-16,3-4-73 16,-3-1-83-16,3-6-414 15</inkml:trace>
  <inkml:trace contextRef="#ctx0" brushRef="#br1" timeOffset="-135180.8">29006 11725 915 0,'0'0'3'0,"0"0"27"16,6 106 43-16,9-58-30 15,4 0-36-15,3-6-3 16,0-6 6-16,-4-4-8 16,-1-10-1-16,-7-1 0 15,-4-8-1-15,-1-5 2 16,-5-1-2-16,0-5 0 16,0-2 2-16,0 0 0 15,0 0 0-15,0 0 1 0,0 0-3 16,0-25-10-16,0-9-1 15,0-2-3-15,2-6 10 16,12 4-5-16,1 8-3 16,1 6 3-16,-3 10 9 15,1 7 0-15,-12 7 1 16,-2 0 10-16,0 0 0 16,-10 0-8-16,-23 0 9 15,-11 19-11-15,-3 3-1 16,0 0-5-16,9-2 5 15,12-1 1-15,10-10 2 16,1-1 11-16,9-4 6 16,6-4 13-16,0 0-8 0,12 0-12 15,24 0-2 1,15 0-3-16,14-4-3 0,-3-10-5 16,7-1-5-16,-11 0-19 15,-4 1-60-15,-12 0-60 16,-13 4-190-16</inkml:trace>
  <inkml:trace contextRef="#ctx0" brushRef="#br1" timeOffset="-134143.93">31995 14154 454 0,'0'0'95'0,"0"0"-2"15,0 0 46-15,0 0-42 16,0 0-33-16,0 0-4 16,64 21 3-16,-43 9-19 15,-6 6-13-15,-1 2-15 16,-4-1-1-16,-1-6-10 15,-4-2 0-15,0-5-3 16,-3-11-2-16,0-1-1 16,0-7 0-16,-2-5 1 0,2 0-4 15,3 0-3-15,-1 0-6 16,8 0-7-16,1-22 12 16,5-9-1-16,1-1 4 15,2 1-13-15,-8 6 4 16,-8 6-1-16,-5 7 11 15,0 7 2-15,-2-1 4 16,-25 2 1-16,-14 4 2 16,-7 0-1-16,-6 2 11 15,-2 11-10-15,7 2 12 16,7-1 7-16,6-2-3 16,14-4-6-16,11-4-2 0,9-4-6 15,2 0 5-15,0 0-12 16,35 0 0-16,19 0-3 15,15-6-2-15,4-8 1 16,1 2-4-16,-5 3-1 16,-11 4 3-16,-18 3-9 15,-11 2 0-15,-20 0 5 16,-9 0-4-16,0 0 10 16,-18 7 4-16,-15 12 6 15,-3-1-6-15,-2-4-1 16,0 0 0-16,7-4 1 15,6-1 0-15,8-4-9 16,5 0-42-16,1-2-69 16,3 6-158-16</inkml:trace>
  <inkml:trace contextRef="#ctx0" brushRef="#br1" timeOffset="-133180.15">25613 17047 703 0,'0'0'14'16,"0"0"60"-16,0 0 7 16,0 0-10-16,0 0-20 15,0 0-11-15,-39-60-7 16,37 53-6-16,0 5-6 16,-5-8-7-16,1-2-14 0,-3-5-4 15,0-10 0-15,-11-9-2 16,-4-12-25-16,-12-8-10 15,1-9 4-15,-6 3-3 16,1 4 11-16,13 18 2 16,9 13 20-16,7 13 4 15,9 7 3-15,2 7 2 16,0 0-2-16,0 14 3 16,18 18 12-16,4 6 7 15,5 6-1-15,-7-3-6 16,3-2 9-16,-6-4-4 15,1-7 9-15,-3-10-13 16,-5-6 3-16,-4-10-8 0,1-2-4 16,-5 0-5-1,4 0-2-15,4-11 6 0,3-10 0 16,-2-5-5-16,-4 3-1 16,0 6 0-16,-7 4 0 15,0 8-1-15,0 5-1 16,0 0-9-16,-5 0 10 15,-24 21-1-15,-9 16 2 16,-13 1-1-16,4-2 2 16,7-8-2-16,13-10 3 15,14-8-2-15,8-10 6 16,5 0 1-16,29-14-7 16,29-23-2-16,25-7-28 15,8 1-37-15,5 11-43 0,-22 22-123 16</inkml:trace>
  <inkml:trace contextRef="#ctx0" brushRef="#br1" timeOffset="-132329.68">16972 16988 525 0,'0'0'48'15,"0"0"11"-15,0 0 17 16,-29-105-17-16,12 71-20 15,-1 1 1-15,-5-1-16 16,6-4-2-16,-8 8-2 0,7 2-13 16,1 3-1-16,-4 5-3 15,13 6 2-15,-2 6 9 16,4 6-2-16,6 2 9 16,0 0-16-16,0 28-1 15,11 25 1-15,13 7 6 16,7 0 0-16,4-9-2 15,-7-12-2-15,-8-11-5 16,-2-10-1-16,-7-10-1 16,-9-4 5-16,0-4-6 15,-2 0 4-15,0 0 6 16,0 0-1-16,-6-4 0 0,-21-14-8 16,-6-8-3-1,-9 8-1-15,1 4 0 0,1 2 3 16,9 7-1-16,4 5 3 15,9 0-2-15,3 0 2 16,6 17-1-16,9-3 0 16,0 4 0-16,17-4 1 15,33-12 0-15,12-2 2 16,17-16-3-16,0-24-4 16,8-15-66-16,-4-3-87 15,-14 12-237-15</inkml:trace>
  <inkml:trace contextRef="#ctx0" brushRef="#br1" timeOffset="-131513.25">11388 16453 569 0,'0'0'3'0,"0"0"21"16,0 0 22-16,-22-102 52 15,22 88 8-15,0 6-35 16,0 6-18-16,0 2 3 16,0 0-13-16,3 18-18 15,16 20 1-15,17 15 34 16,-7 5-32-16,-7-5-5 15,1-7-12-15,-10-12-11 16,-5-10 0-16,2-12 0 16,-6-7 0-16,1-5 0 15,-3 0-4-15,0 0-5 16,2-27-1-16,8-13 8 0,-8-9 1 16,5 0-2-1,-9 3 0-15,0 12 3 0,0 10-3 16,0 12 3-16,0 8-2 15,-11 4 3-15,-9 0-1 16,-16 21 0-16,-6 8-1 16,-5 9 1-16,1 4-2 15,5-3 2-15,8-4 0 16,6-10 6-16,12-13 1 16,5-5-6-16,8-7 13 15,2 0-14-15,0 0-2 16,20-21 2-16,30-11 0 0,21-1-1 15,16 5-1 1,4 10-34-16,3 8-94 16,-9 2-175-16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1T06:39:06.01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206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1589 798 79 0,'0'0'1'0,"0"0"-1"16,0 0 14-16,0 0 15 0,0 0 24 15,0 0-47-15,0 0-6 16,0 0-1-16,-53-56-7 15,45 56-9-15,6 0 0 16,-2 0 2-16,2 0 4 16,0 0 11-16,2 0 0 15,0 0 44-15,-5 0 49 16,5 0 39-16,-2 0-21 16,2 0-29-16,-2 0-22 15,2 5-17-15,0 12-3 16,0-1 9-16,0 6 1 15,0-8-31-15,0-4 16 16,6-5-20-16,9-2 8 0,6-3 7 16,6 0-9-1,4-24 11-15,0-13-9 0,-2-9-1 16,-6 3-21-16,-6-3 15 16,-7 3-13-16,-8 8 16 15,-2 2-9-15,0 13 2 16,0 10 4-16,-2 6-14 15,-6 4-4-15,-3 0 5 16,1 0-9-16,0 16 4 16,3 2-1-16,7 6 2 15,0 2 0-15,0-2-2 16,11 1 1-16,7-6 1 16,1-2 0-16,0-8 0 15,-1 0-6-15,1-8 7 0,-2-1-3 16,-9 0 3-16,0 0 0 15,-6 0-2-15,-2 3 2 16,0 1 2-16,0 2-2 16,-18 2-13-16,-18 12 8 15,-6 14-8-15,-5 15 9 16,-2 4 1-16,9 5-2 16,11-2 5-16,14-8-19 15,13-4 13-15,2-9-9 16,10-7 14-16,22-9-3 15,5-8 3-15,6-5 1 16,-1-6 0-16,0 0 1 16,-1-18 4-16,-6-12-2 0,-6 0 0 15,-9 0 4-15,-13 2-4 16,-7 3 12-16,0 6 5 16,-4 3-4-16,-16 4 3 15,-5 7-14-15,-2 5-5 16,2 0 0-16,2 0-4 15,4 15-1-15,9 6-2 16,7 6-15-16,3-1-25 16,3-1-8-16,22-2-43 15,14-11-120-15,5-12-38 16</inkml:trace>
  <inkml:trace contextRef="#ctx0" brushRef="#br0" timeOffset="1966.66">2088 965 307 0,'0'0'107'0,"0"0"-8"16,0 0-13-16,0 0-4 15,0 0 2-15,0 0 4 16,-64-33-25-16,60 22-30 15,4-8 2-15,0-3-22 16,0-2-9-16,21-1-4 0,8 10 1 16,5 7-1-16,-3 8 0 15,-4 0 0-15,-3 8 0 16,-8 16 0-16,-7 6-1 16,-7 3-3-16,-2 4 4 15,0-3 0-15,-8-7 6 16,-6-8-6-16,5-9 2 15,2-3 3-15,5-7 4 16,2 0 1-16,0-3 13 16,0-18-17-16,0-4-6 15,5-7-1-15,12 0 0 16,5 2 0-16,-3 8 1 0,-9 10-5 16,-5 8 1-1,-5 4 4-15,0 0 0 0,0 7-7 16,0 14 1-16,0 11 6 15,0 0 0-15,0-1 1 16,0-5-1-16,0-6-7 16,14-4-11-16,5-11-4 15,8-5-6-15,2 0 28 16,2-12-1-16,3-9 1 16,-5-4 0-16,-3-1 1 15,-5 2 3-15,-13 2-3 16,-3 0 5-16,-5 5 7 15,0 8 7-15,-7 4-9 0,-13 5-1 16,0 0-4 0,-4 7-6-16,1 15-3 0,5 4 2 15,7 0-4 1,11 0 0-16,0-2 3 0,0-2-3 16,14-4 4-16,1-6 1 15,3-7-2-15,-5-5 4 16,1 0-2-16,1-3 4 15,2-13 12-15,-5-1-1 16,1-4-4-16,-3 3-3 16,-6 0 3-16,-4 2-1 15,0 4-4-15,0 5-2 16,0 2-1-16,0 5-3 16,0 0-5-16,0 0-14 0,0 0 4 15,7 14 15-15,7 4 0 16,3-1 0-16,-1-5-6 15,1-3 5-15,-10-4-1 16,0-4 2-16,2-1 0 16,-3 0 2-16,8 0 1 15,-3-13 3-15,0-3-4 16,1-2-1-16,-6 3 1 16,1 6-1-16,-3 0 1 15,-2 5-2-15,-2 3 2 16,0 1-2-16,2 0-8 15,3 3 0-15,4 13 8 16,2 3 0-16,3-1 1 16,-3-7-4-16,-3-1 3 15,2-6 0-15,-6-1 0 0,5-3 1 16,-1 0 6-16,6-7-4 16,-1-9 7-16,1-2-4 15,-3 4-1-15,-5 2 5 16,2 4-4-16,-6 4-1 15,0 2-2-15,-2 2 3 16,2 0-6-16,5 0-11 16,1 0-6-16,6 6 17 15,-1 6 2-15,6 0 4 16,0-2-9-16,1-2 7 16,1-3 0-16,-6-5-4 15,-1 0 4-15,-1 0-1 0,5-9 3 16,-3-5-4-16,-1 4-1 15,-3-1 3-15,-5 2-1 16,-1 3-1-16,0 2-2 16,-1 4-1-16,5 0-6 15,9 0-4-15,4 7 7 16,4 8 4-16,6 3-1 16,-5-2 1-16,-1-2-4 15,-3-5 9-15,-8-6-10 16,-1-3 3-16,-1 0 2 15,1 0 2-15,-1-12-2 16,3-5 0-16,-5 0 0 16,-1 2 2-16,-5-2 3 0,-3 5-5 15,-2 4 9-15,0 4-6 16,0 4-2-16,0 0-1 16,0 2-14-16,0 28-1 15,3 23 15-15,6 21 8 16,4 16-8-16,5 10-3 15,-5 0 2-15,3-10 0 16,-5-19-13-16,-3-21-18 16,-2-20 20-16,-4-16 10 15,0-10 1-15,-2-4 2 16,0-4 12-16,0-25-12 16,-4-12-1-16,-8-13 0 0,3-15 2 15,1-14 0-15,-2-12-4 16,1-1 2-16,5 7 0 15,4 15 0-15,0 18-1 16,0 19 1-16,13 10-1 16,3 13-1-16,4 11 0 15,2 3 2-15,1 3-4 16,-3 21 4-16,-7 7-1 16,-9 4-3-16,-4 5 3 15,0-2 0-15,-19-1 1 16,-8-9 0-16,0-5-4 15,2-9 0-15,12-9-3 16,6-5-4-16,7-2 1 0,0-27-82 16,7-3 38-16,22-6 22 15,11-2-1-15,9-4-3 16,2 0 12-16,3-5 14 16,-5-6 7-16,-9-1 6 15,-13 1-3-15,-16 5 14 16,-11 12 44-16,0 8 38 15,-2 8-50-15,-17 6-8 16,4 7 1-16,1 2-17 16,6 7-3-16,-1 0-14 15,1 30-2-15,0 16-3 16,6 15 0-16,2 5 0 0,0 8 10 16,4-4 9-1,8-2-13-15,-1-4-3 0,-3-11-3 16,2-10-14-16,1-11-57 15,5-14-51-15,3-14-2 16,6-4-23-16,2-18-170 16</inkml:trace>
  <inkml:trace contextRef="#ctx0" brushRef="#br0" timeOffset="2314.17">3972 898 382 0,'0'0'197'0,"0"0"-186"16,0 0 16-16,0 0 41 15,0 0-28-15,0 0-7 16,0 50-13-16,4-42-6 0,11-4-1 16,-1-4-1-16,1 0 4 15,4 0 14-15,-1-8-4 16,-1-9-5-16,-1-6-15 16,-5 1 7-16,-9-3-3 15,-2 0 4-15,0 4-7 16,-4 7-4-16,-19 7-3 15,2 7 0-15,-6 0 3 16,-2 21-1-16,6 11-1 16,7 5-1-16,10 3 1 15,6 2-2-15,0 1 2 16,0-4 7-16,12-4-7 16,7-7 2-16,1-8-2 0,9-9-1 15,7-9-11-15,-1-2-88 16,1 0-230-16</inkml:trace>
  <inkml:trace contextRef="#ctx0" brushRef="#br0" timeOffset="3381.74">1736 2164 491 0,'0'0'65'15,"0"0"11"-15,0 0 31 0,0 0-7 16,0 0-26 0,0 0-9-16,6-60-3 0,-6 60-24 15,0 0-15-15,0 19-18 16,0 25 1-16,0 16 15 15,0 13-3-15,-2 1 2 16,2-4-14-16,0-8 8 16,0-9-13-16,0-11-1 15,2-9-1-15,6-10-2 16,3-9-7-16,-1-8-11 16,4-6-3-16,1 0-5 15,4-6-2-15,1-17-16 16,-3-3-10-16,-3-4-2 15,-7-3-30-15,-7-1-22 16,0-1 5-16,-12 5 28 0,-14 8-14 16,-5 2 34-16,-6 8 58 15,4 2 34-15,0 3 82 16,6 4-7-16,7 3-27 16,4 0-20-16,8 0-6 15,3 0-9-15,5 0-24 16,0 0-13-16,0 0-10 15,15 0-10-15,21 0 10 16,13 0 0-16,12 0-13 16,5 0-49-16,1-12-46 15,-3 4-27-15,-10 2-64 16,-13 4-42-16</inkml:trace>
  <inkml:trace contextRef="#ctx0" brushRef="#br0" timeOffset="4413.26">2193 2416 320 0,'0'0'133'16,"0"0"-101"-16,0 0 28 16,0 0-1-16,0 0 21 15,0 0-8-15,0 10-1 16,0-10-10-16,0 0-4 16,0-5-4-16,-2-7-39 15,-9-5 5-15,-1 2 7 16,-1 1 6-16,-3 2-10 15,-3 5-12-15,-4 3-10 16,0 4 0-16,4 0-1 16,-3 4-2-16,1 15-7 0,4 7 10 15,3 3-3-15,7-1 1 16,7 2-2-16,0 0 0 16,0-10 3-16,11-4 1 15,3-6-4-15,1-7 4 16,6-3-1-16,1 0 1 15,3 0 8-15,-1-18 1 16,0-9-2-16,-3 1 2 16,-4 2-1-16,-5-1-2 15,-6 8 1-15,-4 8-3 16,-2 2 2-16,0 7 4 16,0 0-9-16,0 0-1 0,0 0-9 15,0 0 1-15,0 14-1 16,5 5 9-16,7 1-8 15,3-3 7-15,3-5-4 16,-1-6 5-16,3-2 3 16,-7-4-2-16,1 0 0 15,-1 0 2-15,1-10 5 16,1-12-1-16,-3 0-4 16,-5 0 1-16,-5-2 0 15,-2 2 0-15,0 1 0 16,0 4-3-16,-2 7-1 15,-3 3 0-15,1 4-16 16,4 3 15-16,0 0-9 0,0 3-14 16,0 20 16-16,11 7 4 15,13-2 0-15,5 2 4 16,3-3-1-16,-1-6 1 16,2-1 0-16,-2-2-1 15,-10-2 0-15,-10-5 1 16,-11-4 0-16,0 5-8 15,-32 1 8-15,-5-1 2 16,-6-2-2-16,3-3-4 16,11-7 2-16,9 0-1 15,9 0 3-15,9 0 0 16,2 0-8-16,0-10-5 0,10-8 5 16,17-1 6-1,11-8-2-15,7-3 0 0,1-1 4 16,2-4-2-16,-9 1 2 15,-3-6 0-15,-14-2 1 16,-8-4 0-16,-5 2 7 16,-9 3-7-16,0 6 13 15,0 6-5-15,-7 5 5 16,-2 8 10-16,2 8-4 16,1 4 0-16,2 4-3 15,1 0-17-15,1 0-1 16,2 6-5-16,0 25 1 15,0 16 5-15,0 13 0 0,0 3 7 16,0 3-7 0,0-4 0-16,0-6 4 0,0-10-8 15,0-8 1-15,0-11-20 16,0-10-50-16,0-6 10 16,0-11-14-16,2 0-112 15,9-4-213-15</inkml:trace>
  <inkml:trace contextRef="#ctx0" brushRef="#br0" timeOffset="4829.87">2844 2266 579 0,'0'0'86'16,"0"0"11"-16,0 0-12 0,0 0-26 15,0 0-24-15,0 0-5 16,0-5 0-16,-2 5-18 15,-18 12-1-15,-12 11-3 16,-7 5-6-16,2-1 2 16,6-2-1-16,7-5-2 15,6-4-1-15,7-4 5 16,6-4 0-16,5-5-2 16,0 4-3-16,5-1 0 15,12 2 2-15,8-2 6 16,2-1 1-16,2 4 3 15,-2 1 2-15,-2 0-3 16,-6 2-2-16,1 0 2 0,-2 5-6 16,-2 1 4-1,-3 0 0-15,1-3-1 0,-8-2-3 16,1-4-4-16,-3-2-1 16,-4-3 1-16,3-3-1 15,-3-1 0-15,2 0-4 16,0 0-33-16,-2 0-27 15,0 0-16-15,0 0-115 16,0 0-215-16</inkml:trace>
  <inkml:trace contextRef="#ctx0" brushRef="#br0" timeOffset="7683.56">5270 1983 585 0,'0'0'111'16,"0"0"-14"-16,0 0-9 16,0 0-20-16,0 0-14 15,0 0-9-15,0-4-14 16,0 13-23-16,0 24-4 15,0 26 12-15,0 16 9 16,0 8-13-16,0-4-2 16,0-12-9-16,0-16 2 0,0-16-3 15,0-12 2-15,0-12-2 16,0-7-17-16,0-2-8 16,0-2-40-16,0 0-9 15,0-6-35-15,-8-14-37 16,-3-8 22-16,-5-2 58 15,8-4-7-15,-7-7 1 16,1-10 27-16,3-5 32 16,2-7 13-16,2 5 26 15,0 8 37-15,7 6 11 16,0 6 21-16,0 3-4 16,11 4-10-16,5 2-3 0,7 2-23 15,4 7-19-15,2 6-9 16,4 3-5-16,5 11 6 15,-1 0-7-15,-1 7-2 16,-5 18-4-16,-11 5-10 16,-7 5-5-16,-13 0 2 15,0 2 2-15,-17-3 1 16,-16 2 1-16,-8-7-6 16,-1-2-10-16,4-8-46 15,9-12-22-15,7-2-46 16,13-5-96-16,9 0-176 15</inkml:trace>
  <inkml:trace contextRef="#ctx0" brushRef="#br0" timeOffset="8397.91">5452 2426 573 0,'0'0'29'16,"0"0"31"-16,0 0-6 16,0 0 6-16,0 0 1 15,0 0-28-15,0 12-11 16,24-34 16-16,5-8-12 16,2-5-4-16,-2-6 4 15,-6-3-6-15,-7 0-5 0,-12 6 0 16,1 13-7-16,-5 11 6 15,0 4-1-15,-5 6-13 16,-4 0-5-16,-6 3-5 16,6 1-10-16,-1 0-3 15,6 0 7-15,4 0 8 16,0 0-1-16,0 0 3 16,0 0 6-16,0 0-5 15,0 0 5-15,0 4-1 16,10-3 0-16,-2 7 1 15,5 3 1-15,-1-2 2 0,-1 9-2 16,0 1 0 0,0 5-1-16,-2 0 2 0,-5 3-2 15,5-2 2-15,-2-5-3 16,0-2 2-16,-1-8 0 16,1-6-1-16,0-1-1 15,2-3 1-15,2 0 0 16,5 0 3-16,-1 0 7 15,1-15-5-15,1-4 7 16,-1-6 2-16,-3-6-5 16,-1 0 4-16,-8-3-7 15,-4 4-1-15,0 3-3 16,0 9 2-16,0 6-1 16,-4 9-3-16,-6 3-9 0,6 0 8 15,-2 5-1-15,-3 22-6 16,-1 8 5-16,10 7 2 15,0 2 0-15,0-1 0 16,19-5-3-16,5-6 3 16,3-6-4-16,2-10-9 15,2-9-27-15,5-7-53 16,-1 0-166-16,3-15-184 16</inkml:trace>
  <inkml:trace contextRef="#ctx0" brushRef="#br0" timeOffset="9247.49">6192 2254 345 0,'0'0'199'16,"0"0"-113"-16,0 0 20 15,0 0-18-15,0 0-20 16,0 0-15-16,2 0-13 0,-2-8-3 16,0-3-18-16,-13-4-7 15,-5-2 4-15,-9 3-9 16,-6 5-7-16,-3 9 6 15,-3 0-6-15,4 4-2 16,6 15-3-16,6 9 3 16,4 2-1-16,15 1-3 15,4-1 2-15,0-1-3 16,4-10 5-16,21-3 1 16,0-8 1-16,2-6 0 15,6-2 8-15,0-4-7 16,5-20 10-16,-5-8-6 15,-4-8 0-15,-2-7 8 16,-9-1 3-16,-5-1 1 16,-4-2-12-16,-5-4-3 0,2 2 0 15,-4 1 0-15,0 9-2 16,-2 14-1-16,0 11 1 16,2 7 4-16,-2 9-4 15,0 2-2-15,0 0-9 16,0 13-9-16,0 20 13 15,0 15 7-15,0 13 2 16,0 3 2-16,2 0-3 16,5-4-1-16,1-7 5 15,6-9-10-15,-1-10 3 16,3-12 2-16,-1-8 0 16,1-11-3-16,-3-3 3 0,6 0 2 15,1-3-1-15,2-15 0 16,-4-7 5-16,-1-4-6 15,-7-9 0-15,-4-4-8 16,-6 1 0-16,0 12 1 16,0 10 6-16,0 9-2 15,-6 10-2-15,-6 0-15 16,-1 0 14-16,-3 18-4 16,5 15 7-16,7 7 0 15,4 2 3-15,0 1-3 16,4-2 3-16,14-7-2 15,8-6 1-15,3-10-10 16,2-8-25-16,2-10-22 0,-5 0-9 16,4 0-55-16,-4-18-80 15,-6-2-72-15</inkml:trace>
  <inkml:trace contextRef="#ctx0" brushRef="#br0" timeOffset="11063.81">6796 2083 485 0,'0'0'94'16,"0"0"-16"-16,0 0-9 16,0 0 21-16,0 0-28 15,0 0-14-15,0-32-14 16,-2 32-17-16,-6 0-9 0,-4 0-3 16,-3 2-3-1,-1 22 3-15,-2 10 1 0,11 8-2 16,-2 4 3-1,9 1-3-15,0-8 0 0,0-7-2 16,9-7-2-16,7-4 0 16,3-12 0-16,4-4 0 15,4-5 5-15,0 0 0 16,2 0-4-16,0-11 3 16,-2-4-1-16,-3-8 0 15,2-7-1-15,-3-2 2 16,-5-4-2-16,-7 0-2 15,-5 9 0-15,-6 3-1 16,0 8 2-16,0 8-2 16,-4 4-17-16,-7 4 8 0,-1 0 0 15,-3 15 6-15,9 12 2 16,-1 7-4-16,7 5 1 16,0 1 2-16,0-5 3 15,18-6-8-15,2-7 7 16,-1-10-4-16,4-6 5 15,-3-6 2-15,5 0-2 16,-1 0 2-16,3-18 0 16,-3-4 1-16,-1-10-2 15,-3-4 0-15,-5 0-1 16,-8-6 1-16,-3 7-1 16,-4 9 0-16,0 8-2 0,0 10 1 15,0 8-4-15,0 0-19 16,-2 0 14-16,0 10-2 15,2 14 2-15,0 8 2 16,0 2 6-16,16 3 2 16,3-4 0-16,4-2 0 15,-3-5 1-15,7 0-3 16,-2-6 4-16,-8-6-2 16,-3 0 1-16,-10-7-1 15,-4 0-4-15,0 1-10 16,-11 0 14-16,-11 0 1 15,-3-2-1-15,9-6-3 16,3 0-5-16,9 0 0 0,2 0 7 16,2-11-11-1,0-6 2-15,2-3 6 0,20-2 3 16,2-3 1-16,12 4 0 16,-2-4 3-16,6-9-2 15,0 5 4-15,-5-1-4 16,-4 3 2-16,-12 9 0 15,-13 3-2-15,-6 4 15 16,0 3 3-16,-4 2-19 16,-17 5-8-16,4 1 6 15,-1 0 1-15,5 0-2 16,3 5 3-16,8 5-1 16,2 1 1-16,0 1 1 15,0 1 6-15,12 1-6 0,1 3 7 16,5 1 0-16,-1 0 0 15,-3-1-3-15,4 6 9 16,-9-2-3-16,-2 4-7 16,-3-1 3-16,-4-6-7 15,0-2 0-15,0 0 0 16,-13-4 1-16,1-4 5 16,4-4-6-16,3-4-1 15,5 0-20-15,0 0-14 16,0-14-23-16,5-12-1 15,15-4 6-15,2-6 21 16,2-4 10-16,3 4 17 16,-6 3 5-16,-4 11 8 0,-11 12 26 15,2 6 11 1,-8 4 7-16,0 0-16 0,0 0-11 16,0 0-14-16,0 11-11 15,0 13 0-15,0 3 6 16,0 7 7-16,0 3-4 15,0-7-4-15,6-2-5 16,3-10 1-16,7-2 4 16,-3-9 5-16,1 0 6 15,1-5 0-15,-1-2 1 16,1 0 11-16,3-2 0 16,-7-16-2-16,0-3-6 0,-8 0 0 15,-3-7-11-15,0-8 0 16,-16 0-7-16,-7 2-2 15,2 6-2-15,0 15-19 16,-1 5 7-16,9 6 13 16,3 2-4-16,4 0-1 15,6 0 2-15,0 5-7 16,0 13 10-16,8 3-5 16,11 2 6-16,5-5 1 15,3-3 2-15,2-4-3 16,0-5 7-16,2-6-3 15,5 0 0-15,-1-20 6 16,7-9-9-16,-3 2 4 16,-8 3 4-16,-9-5-6 15,-13 3-3-15,-4-1 7 0,-5 1-7 16,0 6-4-16,-9 6-1 16,-11 5-18-16,1 6 14 15,2 3 4-15,3 0 1 16,6 0-1-16,3 7 2 15,5 7 3-15,0 0-5 16,0 0 4-16,0 0 1 16,15-2 0-16,6 0 1 15,-1 0 0-15,-5-4 1 16,1 1 0-16,-3-2-2 0,3 2 1 16,-3 5 5-1,-4 2-3-15,-2 1 4 0,-7 4-7 16,5-3 5-16,-5 1 3 15,0-1-8-15,0-2 8 16,0-4-6-16,0-3-1 16,0-7 0-16,2 0-1 15,0-1 0-15,-2-1-1 16,4 0 1-16,7 0 0 16,3 0-2-16,3 0-1 15,-1-5-25-15,5-11-48 16,-4-6-81-16,1-7-235 15</inkml:trace>
  <inkml:trace contextRef="#ctx0" brushRef="#br0" timeOffset="14498.15">10472 1983 645 0,'0'0'151'0,"0"0"-104"16,0 0 18-16,0 0-11 16,0 0-4-16,0 0-22 0,0 0-10 15,-6 12-9-15,-15 24 0 16,-3 6 6-16,-3 4-10 15,1 1-3-15,1-10 1 16,5-5-3-16,7-11 6 16,5-11-6-16,6-8 2 15,2-2 0-15,0 0 12 16,0 0-9-16,0-21 5 16,2-2-10-16,12-3 0 15,1 1 0-15,8 7-3 16,-3 11 1-16,2 2-1 15,-2 5-9-15,3 0 12 16,-1 14 0-16,4 14 0 0,3 0-4 16,6 1 4-1,-4-5 2-15,-2-10-2 0,-8-5 0 16,4-9 2-16,-7 0-1 16,-5-11 4-16,3-13 2 15,-5-4 0-15,-4 0 4 16,-7-1-4-16,0-5 9 15,0-2-4-15,-25-3-12 16,-1 0 1-16,-3 6-2 16,0 6 0-16,4 10-8 15,5 10-15-15,5 5 18 16,3 2-4-16,8 0 7 16,-1 0-2-16,5 20-10 0,0 6 13 15,0 6-3-15,13 1 5 16,12-4-1-16,6 0-1 15,-2-7 1-15,7-7 1 16,-3-8 0-16,1-7 0 16,2 0 1-16,-5-5 0 15,-2-8 2-15,-2-4 1 16,-10 1-2-16,-1 0 2 16,-7-2 2-16,-5 6 1 15,-4 2-6-15,0 3 5 16,0 7-4-16,0 0-2 15,0 0-14-15,0 0 9 16,0 12-8-16,0 15 13 16,0 6 0-16,0-1 0 0,2-8 0 15,12-2 0-15,-1-8 0 16,1-6 4-16,-3-6-4 16,0-2 0-16,-2 0 6 15,9-10 7-15,-2-11-6 16,-3-3-4-16,-5 1 3 15,2 0-5-15,-6 1 1 16,-4 4 4-16,0 6-1 16,0 3-4-16,0 9 0 15,0-3-1-15,0 3-1 16,0 0-14-16,2 0-8 16,5 17 23-16,-1 8 0 0,6-3 2 15,1-2-1-15,3-6-1 16,-1-5 1-16,1-7-1 15,-1-2 2-15,10 0 5 16,-2-19 0-16,-1-3-1 16,-2-2-4-16,-9-3 2 15,0 1 1-15,-9-3-4 16,-2 0 4-16,0 8-5 16,0 5 3-16,-4 7-3 15,-8 4-7-15,4 5-10 16,1 0 8-16,3 0-5 15,2 0-3-15,2 7 16 16,0 10-3-16,0-1 3 16,0 4-4-16,13-3 5 15,3 2 3-15,-1-6-2 0,1-1-2 16,-3 2 2-16,1-5 0 16,-1 3-1-16,-5-1-1 15,2-2 1-15,-6 3 1 16,7-2-1-16,-7 0 0 15,8-2 0-15,1-1 0 16,-2-5-2-16,5 0 2 16,9-2 0-16,-1 0-4 15,5-2-1-15,5-17 0 16,-5-1 5-16,-6-2-3 0,0 0 3 16,-7-2 3-1,-7 0-2-15,-7 0 5 0,-2 5-3 16,0 2 1-16,-7 7-4 15,-11 3-3-15,-7 7-9 16,4 0 8-16,-2 0 1 16,1 7 2-16,7 15 0 15,1 0 1-15,7 6 0 16,5 0-2-16,2-6 2 16,0-1 0-16,0-7 4 15,2-7-5-15,5-5 2 16,-1-2 4-16,-3 0 3 0,10 0 7 15,0-8 4 1,1-7-8-16,-1-2-10 0,-1 2 5 16,-8 1-4-16,3 5-1 15,-7 1 1-15,2 4 1 16,0 2-3-16,-2 2 0 16,2 0-3-16,-2 0-4 15,2 0-1-15,10 11 1 16,-1 4 7-16,5-4-4 15,-1 0 4-15,-1-5 0 16,-1-3 2-16,0-3-2 16,3 0 5-16,2-5-3 15,-3-13 2-15,8-5 4 16,-6-4-4-16,-1-1-3 16,-3-7 2-16,-3-4 7 0,-2-11-8 15,-1-11 3-15,-3-2-4 16,-2-2 0-16,-2 12-1 15,0 16 3-15,0 13-3 16,0 15 4-16,0 9 2 16,0 0-6-16,0 0-3 15,0 21-19-15,0 19 15 16,0 15 7-16,0 10 0 16,0 3 4-16,10-4-6 15,1-3 2-15,-3-9 0 16,6-8 0-16,1-8 2 15,-1-10 1-15,1-9-4 16,-3-10 1-16,-3-2 0 0,-1-5 0 16,8 0 2-16,6-12 0 15,-2-9-2-15,5-4 2 16,-10 2-1-16,1 5 0 16,-5 8-2-16,-9 3 1 15,0 7-1-15,-2 0-4 16,0 0-4-16,0 0-6 15,8 14-4-15,-2 5 18 16,1 1 1-16,-1-1-5 16,4-4 6-16,-6-5-1 15,3-6 0-15,-3-1-1 16,0-3 0-16,-2 0 1 16,10 0 2-16,-1-3 3 15,0-9-3-15,-4-2-2 0,-5 2 1 16,3 2-2-16,-5 3 4 15,0 4-5-15,0 3 2 16,2 0-3-16,0 0-5 16,2 8-7-16,5 13 14 15,-2 6-5-15,6-5 6 16,1-1 0-16,-1-8 0 16,8-4 0-16,-11-6 0 15,3-3 1-15,3 0 0 16,5-3 1-16,-6-14 0 15,-3 0 5-15,-6-2-6 0,-4-3-1 16,-2-2 4-16,0 2-4 16,-6 0-5-16,-10 8-8 15,-5 7-7-15,13 2 0 16,-1 3 9-16,3 2 4 16,6-2 0-16,0 2-4 15,0-3-23-15,0 3 12 16,6 0 5-16,7 0 16 15,7 0 2-15,7 0 3 16,-2 0-3-16,2 0 13 16,-3 0 5-16,-2 12 1 15,-4 2-3-15,2 1-9 16,-6-1-2-16,-8-2 2 16,-4 0-8-16,3-4 0 0,-5-2 0 15,0-2 1-15,0-4 9 16,0 0-10-16,0 0 6 15,0 0-2-15,-5-6-4 16,5-10-12-16,0-4 12 16,0-4-9-16,23 0 9 15,4 2-2-15,-6 3-2 16,6 12 0-16,0 4 4 16,-2 3-2-16,-5 0 2 15,0 12 0-15,-4 11 0 16,-8 5 1-16,-1 0-3 15,-7 4 2-15,0-2-1 16,-9-2-7-16,-13 0-11 16,-12-7-27-16,1-6-49 15,-7-8-132-15,-1-7-277 0</inkml:trace>
  <inkml:trace contextRef="#ctx0" brushRef="#br0" timeOffset="14776.71">12019 1712 201 0,'0'0'548'0,"0"0"-543"16,0 0 3-16,0 0 25 15,0 0-11-15,0 0-11 16,0 0-5-16,67 66-2 16,-63-66 1-16,4 0-5 15,-2 0 2-15,1-18-2 16,-7 1-37-16,0-4-29 16,-7 4-63-16,-24 0-112 15</inkml:trace>
  <inkml:trace contextRef="#ctx0" brushRef="#br0" timeOffset="14913.93">11743 1656 460 0,'0'0'153'16,"0"0"-91"-16,0 0 32 15,0 0-39-15,0 0-39 16,0 0-11-16,11 17-2 16,36-17-3-16,7 0-102 15,-4-7-268-15</inkml:trace>
  <inkml:trace contextRef="#ctx0" brushRef="#br0" timeOffset="19333.54">13724 1935 130 0,'0'0'92'16,"0"0"-9"-16,0 0-6 15,0 0-10-15,0 0-13 0,0 0-9 16,11-3 9-16,-1 3-1 16,-4 0 3-16,5-2-4 15,5-1 6-15,-1-6-22 16,1-2-1-16,5-7-14 16,-6-2 6-16,-1-7 3 15,-6 4-16-15,3-5 3 16,-4 0-8-16,-2 1 12 15,-5 3-1-15,0 6 5 16,0 6-5-16,0 4-10 16,0 8-2-16,0 0-8 15,0 0-19-15,-12 16 15 16,-3 25-6-16,-12 15 10 16,5 9 4-16,-1 1-4 15,-4 1-2-15,8-9 1 0,-8-6-6 16,0-9-28-16,7-14 10 15,0-11 25-15,16-9 0 16,-1-9 2-16,-2 0 2 16,7 0 5-16,-2-14-7 15,2-9 3-15,0-1-3 16,0 0-2-16,0 2-4 16,14 8 2-16,1 6-1 15,1 6 1-15,-1 2 1 16,6 0 1-16,0 22 0 0,4 4 1 15,4-2 2 1,2-2-3-16,2-3 0 16,6-11 2-16,-1-8-2 0,-1 0-4 15,3-3 4-15,1-14 1 16,-12-6 1-16,-4 0 4 16,-12-3-3-16,-7 1 7 15,-6 1 5-15,0 2-6 16,0 3 0-16,-11 5-8 15,-3 7-1-15,-1 5-3 16,1 2 1-16,-1 0-6 16,-1 12 3-16,1 14 5 15,1 0-3-15,12 2 1 16,2-2-2-16,0-4 4 16,0-6-3-16,0-6 3 0,10-5 0 15,-2-5 4-15,3 0 2 16,3 0-1-16,1-17 12 15,1 3 0-15,-5-4-8 16,1 2 4-16,-6 0-8 16,1 4-2-16,-5 1 6 15,0 6-8-15,-2 3-1 16,0 2 1-16,2 0-1 16,-2 0-12-16,4 0-5 15,6 7 6-15,1 7 10 16,2-1 2-16,1-3-1 15,-1-4 1-15,-2-6-1 0,7 0 0 16,-2 0 7 0,1-16-3-16,-1-8 2 0,-1 0-4 15,-1-8 6-15,-3 2-5 16,-5-3 0-16,2-6 1 16,-6-3-4-16,-2-2 2 15,0-3-2-15,0 6-2 16,0 9 2-16,0 15 0 15,0 8 0-15,0 9 0 16,0 0-13-16,-2 14-15 16,0 23 17-16,2 17 11 15,0 6 6-15,0 2-1 16,0-4-5-16,6-5 2 0,9-7-2 16,6-6-2-1,-3-12 2-15,-3-12 1 0,-4-8-1 16,-2-8 0-16,2 0 1 15,5 0 7-15,-3-22-5 16,0-4 3-16,1-8-1 16,-12 0-5-16,-2 3 1 15,0-2-1-15,0 10-6 16,0 9-3-16,-11 5-2 16,2 7-28-16,-2 2 34 15,2 0-6-15,7 0-4 16,0 0-1-16,2 0-5 15,0 0-6-15,0 7 19 0,15 0 3 16,8-5 1-16,1 0 4 16,8-2 2-16,-1 0-1 15,-4 0-1-15,-6 0 3 16,-5-7 0-16,-3 2-2 16,-6 2 6-16,-2 2 0 15,-3 1-4-15,-2 0 7 16,0 0 4-16,0 0-14 15,0 4-5-15,-7 15 5 16,-2 10 2-16,3 1 1 16,6-2 2-16,0-1-4 15,0-8 5-15,0-3-5 0,0-5 1 16,6-6-1 0,3-5 1-16,0 0 8 0,2 0 7 15,5 0 2-15,-3-10-3 16,-2-6 0-16,1-6 8 15,-8 0-6-15,-4-6-8 16,0 0-4-16,0-1-1 16,-4 1-4-16,-15 9-2 15,4 5-2-15,1 5-10 16,6 6-4-16,-3 3 17 16,1 0-5-16,8 0 0 15,2 10-9-15,0 7 11 16,0 5 0-16,2-1 3 15,19-1 0-15,-1-6 0 0,7-4 0 16,-5-5 3-16,2-5-2 16,3 0 1-16,0-5 2 15,0-11 1-15,-8 0-4 16,2-3 1-16,-13 1 4 16,0 0-5-16,-8 1 4 15,0 1-4-15,0 5-1 16,-8 4-12-16,2 4-8 15,-3 3 14-15,7 0-8 16,-2 0 13-16,4 0-12 16,-2 0 8-16,2 0-5 15,0 0 3-15,0 5 5 16,4 3 2-16,2 0 0 0,5 0 0 16,-4-2 0-1,0 3 0-15,-7 1-6 0,2 3 12 16,3 3-6-16,-5 1 1 15,2 4 1-15,-2 4-2 16,4-2 0-16,-2 0 1 16,0 0 0-16,5-5-1 15,0-6-3-15,0-4 3 16,-3-2 2-16,7-1 1 16,-6-5 4-16,8 0 3 15,3 0 4-15,6 0-1 16,-2-11 3-16,7-7 0 15,-10 1-4-15,4-4-10 0,-7-4 2 16,-8 2 4 0,-2-7-6-16,1 4 3 0,-5 4-5 15,0 5-2-15,0 7-6 16,-11 5-9-16,1 5 6 16,4 0 2-16,-3 0 5 15,1 8-3-15,-2 13 1 16,6 8 6-16,-1-1 0 15,5 2 0-15,0 0 0 16,7-6-1-16,13-4 1 16,1-6 0-16,0-4 0 15,8-8 0-15,-2-2 5 16,2 0-1-16,2 0 0 16,-2-16 5-16,0-5-4 0,-2 0 6 15,-2-5-9-15,-8 1 3 16,-7-7-2-16,-8 6-1 15,-2-1-1-15,0 8 2 16,0 7-3-16,-12 7-9 16,6 2-7-16,-1 2 13 15,7 1-6-15,0 0 3 16,0 0 2-16,0 14 1 16,0 0 3-16,0 0 0 15,0-1 0-15,11-1-2 16,-7-3 2-16,8-1 4 15,-8 0-4-15,7 0 0 0,-4 2-1 16,0 0 1-16,-3 2 0 16,3 2 3-16,-3 2-1 15,-4 0-2-15,0-2 5 16,0 2-4-16,2-2-1 16,3-7 7-16,-3 0-7 15,1-5 1-15,-1-2 0 16,-2 0-2-16,2 3 2 15,7-3-1-15,-5 0 2 16,10 0 12-16,3-3 0 16,8-15-4-16,2 0-2 15,-8-4-5-15,4-8-2 16,-9-2 3-16,-8 0 0 16,1 4-4-16,-5 5-5 15,-2 9 4-15,0 7 0 0,0 2-19 16,-11 5-1-16,-3 0 14 15,6 0 1-15,-3 11-3 16,1 9 3-16,10-2-1 16,0 2 3-16,0 0 2 15,8-2 2-15,7 2 0 16,1-2 1-16,1 2 2 16,-3-4-3-16,1-2 1 15,-3-1 0-15,-10-8 3 16,-2 2-4-16,-2 2-8 0,-39 1 5 15,-13 2-60 1,-12-2-252-16</inkml:trace>
  <inkml:trace contextRef="#ctx0" brushRef="#br0" timeOffset="21363.07">174 2948 587 0,'0'0'33'0,"0"0"-23"16,0 0 30 0,0 0 0-16,0 0 5 0,0 0-16 15,0 0 3-15,-5 0-14 16,5 0 2-16,0 0-1 15,2 0-9-15,14 1 13 16,13 3 24-16,4 1-19 16,8-1-13-16,5-1 3 15,1-3-6-15,11 2-1 16,3 1-6-16,5-1-2 16,16 0 3-16,21-2 0 15,13 0-1-15,9 0 3 16,6 0-5-16,-2 0-2 15,8 0 7-15,6 0-5 16,-1 0-2-16,-4 0 2 0,2 0 1 16,-3 0-2-16,-2 0-2 15,8 0 1-15,9 0 3 16,4 0-4-16,2 0-3 16,-2 0 2-16,-4 0 0 15,0 0 1-15,-1 0 0 16,1 0 2-16,-2 0 0 15,-7 0-1-15,0 0-1 16,0 0 0-16,7 3 3 16,-4 1-3-16,1-1-6 15,-2-2 4-15,1-1 2 16,-1 3 1-16,3-3-1 0,2 0 0 16,1 1 0-1,1-1 1-15,-3 0-1 0,5 3 1 16,-5-1-2-1,5 0 0-15,-2-2-1 0,-5 1 2 16,-2 1-3-16,7 3 3 16,4-3 0-16,2 1 0 15,5 0 0-15,-1-1 0 16,1 0-1-16,2 0-1 16,0 0 1-16,-2-1 1 15,-5 1-7-15,-8 0 7 16,-1 1 0-16,-5-1 2 0,8 2-5 15,-7 0 6 1,0 0-5-16,-4-3 4 0,1 4-4 16,3-3 0-16,-2 0 2 15,-3 1 0-15,-10-3 0 16,-10 5 0-16,-5-1 0 16,8-2 1-16,-3 1-1 15,10-3-3-15,6 0 3 16,7 0 0-16,4 0 6 15,7 0-5-15,6 0 0 16,0 0 2-16,6-2 3 16,-8-1-6-16,-9-1 1 15,3 1-1-15,-5 1 1 16,-7-1-2-16,-4 1 2 16,2 2 0-16,-4-2 2 0,4 2-4 15,3 0 3-15,0-2 0 16,-6-1-2-16,4 2-4 15,-10-3 4-15,-2 1 0 16,-7 0 2-16,-2 1-2 16,1 0-2-16,-13 2 2 15,4 0 0-15,-8-3 5 16,-1 1-4-16,-3-1-2 16,-7-1 2-16,-6 0-1 15,0 1 0-15,-12 0 1 16,0 1 3-16,-5-3-1 15,-15 2-3-15,-8-1-3 0,-12 0 3 16,-8 0 7-16,-10 1-4 16,-11 2 4-16,4 1 2 15,-8 0 10-15,0-3 4 16,0 3-6-16,0 0-7 16,0 0-8-16,0 0 3 15,0 0-5-15,0 0 2 16,0 0-1-16,0 0-2 15,0 0-7-15,0 0-40 16,-2 0-16-16,-21 8-39 16,-24 9-69-16,-31 1-277 15</inkml:trace>
  <inkml:trace contextRef="#ctx0" brushRef="#br0" timeOffset="23514.06">10 1717 514 0,'0'0'32'16,"0"0"-13"-16,0 0 32 0,0 0 7 16,0 0-9-16,0 0-17 15,0 2-14-15,0-1 2 16,0 1 0-16,0 0-13 15,0 5 4-15,0 0 41 16,0-1-20-16,0-2-7 16,31 0-2-16,23-4-4 15,20 0-3-15,8 0-1 16,12 0-8-16,4 0 2 16,11 0 3-16,5 0-10 15,15-1-2-15,10-4 8 16,3-3-8-16,9 1-5 0,4-5 5 15,10 1 5 1,13-1 8-16,9-2-5 0,2 3-6 16,-2-4 0-16,10 3 3 15,-8 2-5-15,1-4 0 16,-2 2-2-16,-11 0 2 16,2 0 0-16,1 0 1 15,1 0 1-15,2-2-1 16,4 2 3-16,1 1-2 15,-1 2-1-15,0-1-1 16,-9 2-1-16,-7 0-2 16,-5 4 3-16,-8 0-1 15,-4 0 1-15,-11 2 5 16,-6 0-5-16,4 0-2 16,0-3 2-16,1-2 5 0,1-2-5 15,-4 1-2-15,-4-3 0 16,-6 0 2-16,1-1 2 15,-5 3-2-15,-5-1-2 16,-5-1 2-16,4 2 0 16,-3-1 5-16,-7-4-5 15,4 1-4-15,3 3 4 16,-2-1 6-16,5 2-6 16,-1-1-1-16,-4 3-4 15,-8-6 5-15,8 6 0 16,-2 0 0-16,-1 2 1 15,1-2-1-15,4 3-3 16,0-2 3-16,3 2 5 0,5-1-4 16,3 2-2-16,4 1 1 15,5 0 0-15,2 0 1 16,3 2-1-16,-6-2-1 16,8 2 1-16,0 0-4 15,-1 0 5-15,-1 0-2 16,2 0 2-16,-5 0 2 15,0 0-2-15,4 0-1 16,3 0 1-16,5 0-1 16,-9 0 1-16,-6 0-2 15,-3 0-3-15,-7 0 4 16,0 0 0-16,-7 0 2 0,-5 0-4 16,-6 0 2-1,0 0 0-15,-4 0 2 0,-5 0-1 16,-2 0-1-16,-3 0 0 15,1 0 0-15,-1 0 0 16,6 0 2-16,-3-2-2 16,-7-2 2-16,-4 1-2 15,-1 0-7-15,3-1 7 16,0 2 3-16,2 2-3 16,0 0 0-16,3 0-1 15,-3 0 1-15,0 0 0 16,5 0-3-16,-3 0 7 0,-2 8-4 15,1 2 2-15,-11-2-2 16,6 2 1-16,-2-2-1 16,0 0-1-16,2 2 1 15,-4 0-2-15,2 0 4 16,-10-2-4-16,-3 3 1 16,-5-6 1-16,-5 2-2 15,-4-2 4-15,-8-1-4 16,-3 0 2-16,-9 3 0 15,-7-4 0-15,-10-1 0 16,-3 0 0-16,-3-2 0 16,-1 0 2-16,-8 0 3 15,3 0-5-15,-3 0 0 16,-2 0 1-16,6 0-1 16,-6 0 0-16,-2 0 1 0,2 0-2 15,0 0 1-15,5 0 0 16,-1 0 0-16,6 0 1 15,-8 0 0-15,3 2 0 16,-5-2-1-16,2 3 0 16,0-3 2-16,6 0 1 15,1 2-3-15,-5-1 2 16,6-1 1-16,-10 2-3 16,0 0-3-16,3-2 3 15,-5 0 0-15,0 0 3 16,0 2 0-16,0-2-3 15,0 0 0-15,0 0 0 0,0 0-4 16,0 0-6-16,0 0-5 16,0 5-6-16,0 2-24 15,0 6-36-15,-21-1-49 16,-8 0-282-16</inkml:trace>
  <inkml:trace contextRef="#ctx0" brushRef="#br0" timeOffset="24730.23">3876 1521 596 0,'0'0'45'0,"0"0"-33"15,0 0 12-15,0 0 16 0,0 0 12 16,0 0-7 0,0 0-24-16,0 5-1 0,0 12 17 15,0 9 10-15,0 3-17 16,0 9 8-16,0 6-8 16,5 10 1-16,-1 10 7 15,-2 9-25-15,-2 9 4 16,0 8 2-16,0 12-2 15,0 7 0-15,0 3-10 16,0 1 11-16,0 5-4 16,0 6-1-16,0 10 6 15,0 8 1-15,-4 9-1 16,2 6-5-16,-1 3 0 0,3 10-7 16,0 5-1-1,0 3 5-15,5 2-7 0,8-3 2 16,-4-1-3-16,2 11 3 15,-7-3-2-15,1 11 5 16,-5 6 0-16,0-7-1 16,0 2-2-16,0-9-3 15,0-13 1-15,0 1-2 16,0-5-1-16,-5-8 1 16,-1 1 0-16,2-7-2 15,-1-10 2-15,0-8-2 16,3-20 1-16,2-11-1 15,0-11 0-15,0-10 0 16,0-11 0-16,0-15-1 0,0-7 3 16,7-11-4-16,4-12 2 15,-4-7-2-15,-3-9 2 16,1-7 0-16,-5-4-2 16,2-3 1-16,-2 0 1 15,3 0 2-15,-3 0-2 16,2 0-1-16,2-23-10 15,2-19-17-15,8-24-45 16,4-24-46-16,2-19-163 16,9-9-413-16</inkml:trace>
  <inkml:trace contextRef="#ctx0" brushRef="#br0" timeOffset="25765.09">8684 1361 719 0,'0'0'86'16,"0"0"-85"-16,0 0 4 0,0 0-4 15,0 0 25-15,0 0 46 16,29 69-16-16,-16-29 0 16,1 6 7-16,-1 10-22 15,1 8-1-15,-1 10-6 16,1 10-7-16,-1 17-6 16,-1 9-1-16,-4 16-1 15,3 9-4-15,1 3-1 16,-1 9-3-16,-1 5-1 15,9 10 9-15,-4 11 0 16,3 3-12-16,0 15 4 16,2 8-3-16,0 4-1 15,-1 13 5-15,4-1-7 16,-3-2 9-16,3 4-8 16,-4-4 4-16,4 3-3 0,-5 3-1 15,-1-1 1-15,-3-3 0 16,1-9-1-16,-1-7-4 15,-5-7 2-15,-5-9 1 16,-4-7-3-16,7-9 1 16,-1-19 0-16,4-9-3 15,-4-21 0-15,7-16 0 16,1-10 0-16,1-15 0 16,6-17 0-16,-1-14 0 15,-7-11 0-15,-1-16-2 16,-6-9 0-16,-4-6 2 15,-2-2 0-15,0-2 1 0,0 0-1 16,0 0-3-16,0 0-12 16,0 0-14-16,0-9-20 15,0-23-20-15,0-15-72 16,0-19-146-16,0-14-339 16</inkml:trace>
  <inkml:trace contextRef="#ctx0" brushRef="#br0" timeOffset="26963.29">13020 1281 555 0,'0'0'56'0,"0"0"-36"16,0 0 59-16,0 0-20 15,0 0 10-15,0 0-14 16,0-17-15-16,0 17-12 16,0 0-4-16,0 0 5 15,0 0-8-15,0 23-1 16,0 13 21-16,-2 14 13 15,0 11-13-15,2 11-20 16,0 10 3-16,0 8-10 16,0 7-4-16,4 9 1 15,5 10 0-15,-3 6-6 16,2 11 6-16,-4 3-5 0,-4 4 1 16,0 5 2-1,0 7-7-15,0 7 13 0,-4 5-2 16,-8 11-8-16,-1 15 12 15,-3 9-5-15,-1 10 0 16,1 7 3-16,-4-4-5 16,-2 3-1-16,-3-4 0 15,-2-1 3-15,-4 4-4 16,0-7-5-16,-3 2 2 16,3-11-1-16,2-9-4 15,2-7 1-15,0-12 1 16,6-9 1-16,-2-9-2 0,7-14 5 15,3-11-5 1,5-11 2-16,0-19-2 0,6-20-1 16,0-12-1-16,2-17 1 15,0-14 0-15,0-14-1 16,0-10-4-16,0-6 3 16,0-4-5-16,0 0-3 15,0 0-8-15,0 0-12 16,0-28-19-16,0-19-43 15,6-20-80-15,21-16-70 16,9-21-424-16</inkml:trace>
  <inkml:trace contextRef="#ctx0" brushRef="#br0" timeOffset="28329.82">15940 1339 449 0,'0'0'124'0,"0"0"-89"15,0 0-1-15,0 0 10 16,0 0 2-16,0 0 14 16,-2-4-13-16,2 4-6 0,0 0-5 15,0 0-7-15,0 0-11 16,0 0-2-16,0 10 0 15,0 13 31-15,0 4 8 16,2 5-32-16,5 6 2 16,0 5 3-16,-3 11-7 15,7 4-6-15,3 7 3 16,-5 5 3-16,-1 6-9 16,3 7-2-16,-1 12 4 15,-2 7-11-15,3 2 3 16,-3 3 3-16,-2 1 3 15,3 4-3-15,-5 6 4 0,0 6-1 16,2 4-5 0,-4-1 3-16,-2 8-3 0,0 4-2 15,0 11 1-15,0 5-4 16,0 5 5-16,-8 4-5 16,0-3 6-16,-5 0-6 15,-3 5-1-15,-4-3 1 16,2 5 6-16,0 1-8 15,-6 8 3-15,-1 0 4 16,3 1-2-16,-5-4-1 16,0-3 1-16,-2-4 1 15,0-3 0-15,2-4-2 16,-2-4 0-16,1-1-2 0,-3 2-1 16,-3-11-1-16,-2-6 2 15,7-11-1-15,0-14 0 16,2-8-2-16,10-13 2 15,1-9-1-15,3-15 1 16,4-10-1-16,2-11-1 16,0-12 1-16,5-8 0 15,2-12 0-15,0-8 1 16,0-4-2-16,0-5 0 16,0 0 0-16,0 0-2 15,0 0-11-15,0-5-21 16,0-26-24-16,-8-17-47 0,-17-11-124 15,-31-11-301 1</inkml:trace>
  <inkml:trace contextRef="#ctx0" brushRef="#br0" timeOffset="30246.14">1716 3930 574 0,'0'0'58'15,"0"0"-9"-15,0 0 33 16,0 0 8-16,0 0-31 16,0 0-22-16,5-18-14 15,-5 40-17-15,-8 14 11 16,-11 14 18-16,-4 6-3 15,-1 2-19-15,2-3-7 16,-1-11 1-16,5-10-5 16,10-14-2-16,1-11 0 15,7-9 4-15,0 0 9 16,0 0 15-16,0 0-6 16,0-15 9-16,0-17-21 0,0-12-6 15,0-7-4-15,2-4 0 16,9-2 0-16,3 5 2 15,-1 0-2-15,0 12 0 16,-1 8-5-16,-4 14 5 16,-1 10 1-16,-5 6-1 15,0 2-5-15,6 0 1 16,7 8 1-16,7 21 3 16,7 12 0-16,5 5 0 15,-3 0 2-15,0 1-2 16,-4-3 0-16,-5-9 2 15,-7-5-2-15,-3-9-5 0,-8-9-29 16,-4-6-26 0,0-4-19-16,0 0-93 0,-11-2 7 15,-13 0-157-15</inkml:trace>
  <inkml:trace contextRef="#ctx0" brushRef="#br0" timeOffset="30465.56">1522 4071 651 0,'0'0'65'15,"0"0"-35"-15,0 0 28 16,0 0-24-16,0 0-18 0,0 0 29 16,91 2-26-16,-39-2 10 15,8 0-18-15,0-2-6 16,-4-10-1-16,-12-1-2 15,-13 5-2-15,-14 4-2 16,-11 2-95-16,-6 2-127 16</inkml:trace>
  <inkml:trace contextRef="#ctx0" brushRef="#br0" timeOffset="32417.16">10 4333 453 0,'0'0'120'0,"0"0"-101"15,0 0 12-15,0 0 10 16,0 0-4-16,0 0-12 15,0 0-6-15,0 2-4 16,0 2-10-16,0 4 28 16,0 0 5-16,0-2-12 15,0 1-8-15,0 0-4 16,0-1-2-16,0 2-1 16,0 1-3-16,12-4 10 0,50 4 6 15,34-1-11-15,35-3-1 16,12 0 1-16,24-1-9 15,9-3-1-15,5 1 0 16,4-2-1-16,-13 0-4 16,0 0 5-16,1 0-3 15,-1 0 0-15,0 0 2 16,-3 0-2-16,7 0 0 16,7 0 4-16,0 0-4 15,-1 0-4-15,1 0 4 16,-11 0 0-16,-3 0-1 15,-1 0 6-15,-2 0-7 0,0 0 4 16,8 0-1-16,3 4 0 16,4-2 2-16,11 1-3 15,2-3-5-15,0 0 2 16,9 0 4-16,0 0-1 16,0 0 2-16,6 0 1 15,5 0-2-15,-5 0-2 16,7 0 0-16,-6 0 0 15,-5 0-2-15,3 0 3 16,-5 0 2-16,-1 0 2 16,6 5-4-16,1 0 1 15,5-3-3-15,-2-1 2 16,-2-1-3-16,-1 0 3 16,1 2 0-16,-8-2 3 15,1 0-3-15,5 0 0 0,-3 0 1 16,9 0-3-16,0 0 1 15,-4 0 1-15,6-2 2 16,-9-4-1-16,-7 4-1 16,1 0 0-16,-3 2 2 15,1 0-2-15,-3 0 0 16,-4-1-2-16,-5 1 1 16,7 0 2-16,-6 0-2 15,-3 0 2-15,2 0-1 16,0 0 0-16,0 0 0 0,-2-2 0 15,-7 2 0 1,-6-3-1-16,-3 1-1 0,-13 0 2 16,1 0 1-16,-13 0 1 15,-1-1-2-15,-2-2 1 16,-1 3-1-16,-6-2 2 16,-3 0-3-16,-4-1 1 15,-11-2-1-15,-2 2 1 16,-14-2-2-16,-2 2 2 15,-11-2 0-15,-6 1 0 16,-8-2 0-16,-1 4 0 16,-3-2 1-16,-5 0 1 15,7 4-2-15,-3-2 1 16,-6 1-1-16,3 3 1 16,-9 0-1-16,-8 0 0 0,-1 0-1 15,-3 0 0-15,-3 0 1 16,-1 0 0-16,-7 0 0 15,-4 0 0-15,-4 0 0 16,-12 0 0-16,-9 0 0 16,-4 0 2-16,0 0-2 15,0 0 8-15,0 0-8 16,0 0-2-16,-4 7-15 16,-15 3 2-16,-22 6-65 15,-19-2-91-15,-20-3-115 16</inkml:trace>
  <inkml:trace contextRef="#ctx0" brushRef="#br0" timeOffset="33862.8">1530 4881 693 0,'0'0'38'16,"0"0"-27"-16,0 0 9 0,0 0 1 16,0 0-20-1,0 0 31-15,4 88 4 0,-4-49-18 16,0-1-8-16,0-3-2 15,-8-7-3-15,0-12 7 16,1-5-2-16,5-9 12 16,0-2 14-16,-4 0 5 15,0 0 16-15,-5-17-23 16,3-7-27-16,2-10-7 16,6-9 0-16,0-8 0 15,10-2-1-15,23 4-7 16,3 8 7-16,1 13-6 15,-8 14 6-15,-6 8 0 16,-10 6-5-16,-3 4 3 0,-6 23 3 16,-4 9-3-16,0 5 4 15,-7 5-1-15,-20-3 0 16,-2-10-1-16,3-7 0 16,7-9-1-16,9-11 2 15,5-2 4-15,5-4 0 16,0 0-3-16,0 0-1 15,0 0-9-15,20 0-5 16,14-10 14-16,8 2 1 16,2 4 0-16,-5 4-1 15,-6 0 3-15,-6 0-3 16,-12 12-3-16,-6 3 3 16,-9 0-1-16,0 5 0 0,-24 0 2 15,-21 9 4-15,-13-4-4 16,-5-2 2-16,1-4-3 15,4-7-2-15,10-8-1 16,5-2-34-16,9-2-35 16,12 0-80-16,4 0-122 15</inkml:trace>
  <inkml:trace contextRef="#ctx0" brushRef="#br0" timeOffset="35079.78">321 5747 724 0,'0'0'15'0,"0"0"-13"16,0 0 2-16,0 0 12 0,0 0 32 15,0 0-27-15,-58 16 2 16,58-16-8-16,0 2 0 15,0-2 11-15,0 2-19 16,0 1-6-16,21 6 4 16,16-4 12-16,11 2 5 15,19-2-10-15,14-2-4 16,19-1 6-16,22-2-8 16,10 0-5-16,6 0 3 15,7 0-3-15,2 0-1 16,11-5 6-16,10 2 1 15,5 1-1-15,8 2-2 16,4 0-2-16,12 0 17 0,10 0-14 16,3 0-5-16,-2 0 0 15,-2 5 1-15,-7 4 0 16,1-3-1-16,3 4 1 16,2-3-1-16,9 4 5 15,2-3-4-15,2-1-2 16,3 2-1-16,-7-1 2 15,3 0-1-15,-5 4 1 16,-6-3-1-16,6 7 1 16,-2-7 4-16,1 1-4 15,3 1 0-15,-4-4-3 16,2 1 3-16,2 1 0 16,-5-4 3-16,12 3-2 0,2-1-1 15,0-2 2-15,5 2-4 16,-6-2 1-16,-8 4-1 15,0-1 2-15,-4 2 2 16,-5-3 0-16,3 2-2 16,-2 1 1-16,4-4-4 15,4 3 5-15,-7 2-4 16,5-1 2-16,-2 2 0 16,-7 0 0-16,-1 0 1 15,-1 1 1-15,-7-2-2 16,0 1-1-16,-5 0 0 15,1-1 1-15,-3 1-1 0,1-5-1 16,-3 0 4-16,-5 2-2 16,7-6 0-16,-4 4 0 15,-2-3 0-15,-10-2-7 16,-10 0 5-16,-9-2-5 16,-8 0-1-16,-8 0 5 15,-7 0-1-15,-2 0 0 16,-11 0 2-16,-4 0 2 15,-14-2 0-15,-13-6-3 16,-8 0 0-16,-7 2 2 16,-12-2 2-16,-14 2 0 15,-4 3-1-15,-9-4 0 16,-4 2-1-16,2-2 1 0,0 3 0 16,0-5 3-16,0 4-3 15,2-2-2-15,-4 4-1 16,0 1 5-16,2-2-2 15,-2 2 0-15,0-1 1 16,6 3-1-16,7-5-2 16,5 3 1-16,6-3 2 15,-2 2 0-15,-5 1 0 16,-5-1-1-16,-18 3 0 16,-7 0 0-16,-9 0 0 15,-5 0-2-15,0 0-1 16,-11 0-11-16,-30 5 7 0,-26 10 3 15,-22-1-76 1,-15-2-168-16</inkml:trace>
  <inkml:trace contextRef="#ctx0" brushRef="#br0" timeOffset="35867.35">1761 6240 592 0,'0'0'50'0,"0"0"29"16,0 0 25-16,0 0-60 16,0 0-14-16,-136-16-3 15,104 34-6-15,1 6-8 16,5 8 4-16,8 6-3 16,7 5-9-16,11 5 2 15,0-6-1-15,17-4 0 16,21-11-6-16,9-12 1 0,11-11-1 15,6-4 1 1,3-4-1-16,-2-22-4 0,-7 0-46 16,-11 1-86-16,-16 7-24 15,-22 11-100-15</inkml:trace>
  <inkml:trace contextRef="#ctx0" brushRef="#br0" timeOffset="36929.41">367 7181 563 0,'0'0'58'0,"0"0"-49"15,0 0 67-15,0 0-15 16,0 0 9-16,0 0-42 15,-51-10-15-15,51 10-11 0,0 0 1 16,0 0-3-16,7 0 3 16,24 7 7-16,11 5 15 15,14 1 2-15,15-5-4 16,20 0-9-16,26-6-2 16,21-2-7-16,18 0 1 15,13 0 6-15,7-2-5 16,9-8-4-16,10 1 0 15,5-1 2-15,1 5-3 16,8 1-1-16,8 1 0 16,-4 3-1-16,8 0 1 15,-3 0-2-15,-4 0 1 16,10 0 0-16,-2 7 0 0,10 3 1 16,2 4-1-16,0-2 0 15,3 3-1-15,-7 2-1 16,1 0 4-16,1 4-5 15,5-1 6-15,3 0-2 16,3 0 0-16,5-2-2 16,-3 4-1-16,-4-2 2 15,-3 2-1-15,-2 0 4 16,5-2-2-16,2-2 0 16,4-1-1-16,12-3-1 15,-5-2 1-15,5-2 0 16,-3 1 0-16,3 2 0 0,-1-1 1 15,-1 0-2 1,1 0 1-16,-6-3-2 0,4 4 1 16,-13-3-2-16,9 2-4 15,-5-2 2-15,-1 1-3 16,2 0 4-16,-10-2 2 16,-9 6-2-16,-1-3 4 15,-12 2 2-15,0 0 0 16,-4 1-1-16,0-2-1 15,-7-3-3-15,-5 1 2 16,-1-2 1-16,-5 1 0 16,-9-2 0-16,-5 2 1 15,5 0-1-15,-6-3-2 0,-7-2-5 16,-8-3-7 0,-8-2-7-16,-13 0 14 0,-10 0-2 15,-5 0 5-15,-13 0 4 16,-3-3 2-16,-12-4-1 15,-11 0 1-15,-8 0-1 16,-14 2-1-16,-18 0 0 16,-9 2 1-16,-13-2-1 15,-14 3-1-15,-6-2 1 16,-7 4 1-16,0-1 4 16,0-2-5-16,-16-1-2 15,-17 0-33-15,-25-2-47 16,-27-3-194-16</inkml:trace>
  <inkml:trace contextRef="#ctx0" brushRef="#br0" timeOffset="37763.94">1424 7735 610 0,'0'0'65'0,"0"0"-26"16,0 0 30-16,0 0 0 16,0 0-30-16,0 0-14 15,0-45-10-15,0 63-8 16,4 23 9-16,12 8 15 15,-3 9-13-15,0-1-15 0,-3-5-3 16,-4-11 2-16,1-10-2 16,-7-11-17-16,2-11-25 15,-2-4-33-15,0-5-18 16,-2 0-26-16,-15-22-196 16</inkml:trace>
  <inkml:trace contextRef="#ctx0" brushRef="#br0" timeOffset="38030.51">1326 7698 545 0,'0'0'56'0,"0"0"8"15,0 0-6-15,0 0-14 16,0 0 14-16,0 0-8 16,152-7-6-16,-96 31-5 0,-4 7-13 15,-2-3-5-15,-13 2-7 16,-5-1-3-16,-14 1-1 15,-10-1-6-15,-8 6 2 16,-6-1-2-16,-27 2 14 16,-17 2 7-16,-8-7-16 15,2 0 0-15,-2-9-9 16,6-5-12-16,2-6-70 16,8-7-46-16,13-4-137 15</inkml:trace>
  <inkml:trace contextRef="#ctx0" brushRef="#br0" timeOffset="40468.28">251 8580 287 0,'0'0'40'0,"0"0"1"15,0 0 33-15,0 0 3 16,0 0-30-16,0 0 0 0,-75-46 5 16,68 46-3-1,2 0-13-15,3 0 11 0,0 0-22 16,0 0 5-16,2 0-9 15,0 0-1-15,-3 0-7 16,3 0-2-16,0 0-8 16,0 0 2-16,0 0-4 15,0 0-1-15,0 0-1 16,16 0 1-16,11 9 2 16,11-2 4-16,8 0-3 15,17-4 3-15,11-1 1 16,5 0 1-16,18-2 1 0,16 0-2 15,7 0-5 1,13 0 15-16,0 0-5 0,-6 0-11 16,0 0 3-16,1 0 5 15,1 0-6-15,0 0 0 16,-2 0 2-16,5 0-3 16,-1 0 8-16,4 2 1 15,6 4-5-15,6-4-6 16,5 0 2-16,0 2 2 15,-1-2-8-15,-3 0 8 16,-1 0-3-16,4 1-1 16,-1 0-3-16,-2 1 3 15,-3 3 7-15,1-4-7 16,-1-1 1-16,4 3-1 0,1-5 0 16,-1 0-2-16,-1 0 2 15,4 0-3-15,2 0 6 16,5 0-1-16,1 0-2 15,0 0 0-15,1 0-1 16,6 0 5-16,5 0-8 16,1 0 6-16,8 0-4 15,-3 0 4-15,1 0-4 16,-1 2 3-16,1 0-2 16,-3 3 1-16,-1 1 0 15,2 1 0-15,3-2-1 16,1 0 5-16,4-1-8 15,-5-1 5-15,1-1-4 0,0 1 5 16,-5 1-3 0,-2-1 2-16,-5 6-2 0,-6-4 2 15,6 3-2-15,-3 1 4 16,0-1-6-16,6-3 4 16,-3 2-2-16,1-1 1 15,2-3-2-15,-5 4 4 16,-2-2-4-16,-7 2-1 15,0-3 1-15,-2 0 2 16,-4 1-5-16,-7-5 4 16,-4 2-1-16,-8-2-3 15,-2 3 3-15,-2-3 1 0,-1 0 2 16,-3 0-2-16,-7 0 1 16,0 0 0-16,0 0-2 15,-9 0 6-15,3 4-3 16,-8-2-1-16,6 1-2 15,-6-3 2-15,4 3 2 16,-8-1-2-16,-7-2-1 16,5 0-1-16,3 0 1 15,-1 0 1-15,0 0 1 16,1 0 0-16,-1 0-1 16,2 0 2-16,4 0 1 15,-4 0-3-15,-2 0 0 16,-3 0-3-16,-2 2 3 15,3 2-1-15,2-3 1 16,1 2 0-16,-12-3 0 0,3 0 2 16,-8 0-2-16,-6 0 0 15,5 0-4-15,-10 0 4 16,-6 0 0-16,-11 0 0 16,-11 0-1-16,-14 0 1 15,-14 0-1-15,-8 0 1 16,-9 0 0-16,0 0-13 15,-9 0-37-15,-26-8-16 16,-30-2-128-16,-22-1-207 16</inkml:trace>
  <inkml:trace contextRef="#ctx0" brushRef="#br0" timeOffset="41280.68">1377 9043 105 0,'0'0'643'0,"0"0"-610"0,0 0 5 16,0 0 21-16,0 0-30 16,0 0-11-16,0 17-3 15,0 20 4-15,0 14 18 16,-5 4-16-16,-1 3-5 16,6-3-6-16,0-4-7 15,0-7 5-15,0-9-7 16,0-7-1-16,11-5 2 15,5-7 1-15,6-4-3 16,4-2-1-16,9-6 1 16,0-4 0-16,1 0 2 15,-1 0-4-15,1-2 2 16,-3-10-38-16,0-5-14 0,-1 2-5 16,-12-6-71-16,-8 4-153 15</inkml:trace>
  <inkml:trace contextRef="#ctx0" brushRef="#br0" timeOffset="41520.15">1389 9386 717 0,'0'0'52'15,"0"0"13"-15,0 0-27 16,0 0-30-16,0 0-6 15,0 0 12-15,84-46 7 0,-42 30-10 16,0 2-1-16,-1-3-10 16,-8 2 2-16,-8 1-4 15,-10-1-35-15,-6 4-104 16,-9-1 4-16,0-2-67 16,-7-2-152-16</inkml:trace>
  <inkml:trace contextRef="#ctx0" brushRef="#br0" timeOffset="41714.51">1379 9080 527 0,'0'0'87'15,"0"0"0"-15,0 0-24 16,0 0 17-16,0 0-50 0,0 0-12 16,14-61-4-16,13 48 5 15,8-1-5-15,3-2-3 16,5-3-10-16,-1 3-1 15,-5-2-4-15,-5 4-47 16,-6 2-122-16,-7 1-105 16</inkml:trace>
  <inkml:trace contextRef="#ctx0" brushRef="#br0" timeOffset="43429.75">10 9919 656 0,'0'0'32'16,"0"0"-30"-16,0 0 1 16,0 0 8-16,0 0-1 15,0 0-5-15,0 8 3 16,6-3 30-16,19 2-9 15,12-2 2-15,5-1 4 0,12-2-15 16,10-1-3-16,5-1-2 16,16 0-3-16,6 0-1 15,19 0-5-15,23 0 13 16,12 0-6-16,9 0-4 16,9 0-1-16,-3 0 0 15,3 0-1-15,2 0-7 16,0 0 2-16,-5 0 4 15,1 0-4-15,-3 0 0 16,7 0 0-16,0 0-1 16,-4 2-1-16,-1 5-3 15,-13-3 3-15,3 2 0 16,-1-2 1-16,3-2-3 0,2 0 4 16,-3-2-1-16,1 0 0 15,4 0-1-15,2 0 0 16,-5 0 1-16,1 0 2 15,-2 0-6-15,-5 0 3 16,0 0-1-16,5 0 0 16,0-2 0-16,-1 0 1 15,1 0 4-15,-1-2-4 16,7 0 0-16,3 2 0 16,2-2 0-16,-1 2 0 15,1-1-1-15,-2 1 0 16,-1 2 2-16,-4-1-3 0,0 1 5 15,-7 0-3-15,3 0 3 16,4 0-3-16,0 0 0 16,5 0-1-16,-3 0 1 15,-2 0 0-15,-2 0-2 16,-3 0 5-16,-1 0-4 16,-7 0 1-16,-6 0 0 15,2 0 1-15,-1-2 4 16,0-2-5-16,5-1 1 15,-1 0-2-15,3 1 1 16,-4-4-1-16,-10 2 1 16,3 0 0-16,-12 0 0 15,2 2 0-15,-13-3 0 16,-2 6-2-16,-7-3 2 0,4 2 0 16,-4-3 6-16,2 2-6 15,8-3 0-15,6-1 0 16,5 0-3-16,-3-2 2 15,-4 2 1-15,-2-2 0 16,-5 1 2-16,-6 2-4 16,-5 1 4-16,-7-2-5 15,3 1 4-15,-3 1-1 16,7-4 2-16,0 1-1 16,1-2-1-16,-1 1 1 15,-5-2-1-15,-4 2 0 16,5-2 0-16,-5 1-3 15,-2 0 7-15,-2 2-8 0,-3 1 6 16,-8-2-2-16,-5-1 0 16,-5 3 0-16,5-2-3 15,-1 1 3-15,-6 0 3 16,-4 1-3-16,-3 2 0 16,-5 1 0-16,-8-1 0 15,-6 2 0-15,-8 3 0 16,1 0-2-16,-11 0 2 15,-5 0 4-15,-1 0-4 16,-10 0 0-16,0 0 0 16,-2 0 1-16,0 0-1 15,7 0 2-15,-3 0-2 0,10 0 2 16,1 0 0-16,6 5-2 16,1 4 1-16,0-3 0 15,0 2 1-15,5 1-2 16,2-4 6-16,11 2-6 15,-1-4 0-15,0 1 4 16,1-4 1-16,1 2-1 16,-3-2-2-16,-5 0 7 15,5 0-8-15,-3 0 6 16,4 3 3-16,1-3-5 16,4 2 1-16,3-2 1 15,-1 0 8-15,6 3-10 16,-7 1-1-16,-12 1-3 0,-6-5-1 15,-5 5 0 1,-13-5 0-16,2 2 2 0,-7 0-4 16,7-2 3-16,-3 2-1 15,-2 0 0-15,-4-2-1 16,3 0 1-16,-5 0 0 16,2 0-18-16,-2 0-29 15,0 0-15-15,0-25-70 16,0-10-184-16</inkml:trace>
  <inkml:trace contextRef="#ctx0" brushRef="#br0" timeOffset="44100.1">15628 7417 560 0,'0'0'79'0,"0"0"-52"15,0 0 29-15,0 0-7 0,0 0-7 16,0 0-10-16,0 0-8 16,0 22 1-16,0 13 26 15,-4 15-17-15,0 16-5 16,1 15 10-16,3 16 1 15,-5 9-12-15,3 6-11 16,-4 3-4-16,-5 1-7 16,-3 4-1-16,3 1-1 15,-3-5-3-15,8-8 4 16,-5-9-5-16,-1-11 0 16,1-8 1-16,3-7-2 15,-4-10 2-15,1-17-1 16,7-11 0-16,-7-12-6 15,8-9-23-15,-1-5-35 0,-5-7-3 16,-2-2-25-16,-3 0-120 16,-3-14-256-16</inkml:trace>
  <inkml:trace contextRef="#ctx0" brushRef="#br0" timeOffset="44861.54">12735 6974 712 0,'0'0'42'16,"0"0"-25"0,0 0 16-16,0 0 2 0,0 0-11 15,-34 112 14-15,25-41 3 16,5 22-12-16,4 22-10 15,0 22 10-15,0 15-15 16,4 6-4-16,10 9 11 16,-3-3-13-16,-7 3 7 15,7-5-15-15,-6-10 9 16,6-6-9-16,-4-13 2 16,-1 5 3-16,-4-3-3 15,-2-11-2-15,0-15 2 16,0-24-3-16,0-15 1 0,-6-12-7 15,-5-15-31 1,-5-11-4-16,1-12-18 0,-1-14-19 16,-6-6-65-16,2-4-109 15</inkml:trace>
  <inkml:trace contextRef="#ctx0" brushRef="#br0" timeOffset="45563.71">9177 7267 112 0,'0'0'18'16,"0"0"38"-16,0 0 53 15,0 0 13-15,0 0 0 0,0 0-59 16,-11 0 7-16,11 3-13 16,0 18-17-16,0 21 7 15,0 24 12-15,2 28-14 16,16 23-9-16,2 17-15 15,2 10-9-15,-1 5 2 16,0 1-5-16,-5-1-5 16,-1-3 4-16,4-11-7 15,-6-13-1-15,-4-18 1 16,0-17-1-16,-5-18-2 16,-2-8-4-16,-2-17-7 15,0-12-23-15,0-8-34 16,0-10-73-16,-13-12-23 0,-7-2-189 15</inkml:trace>
  <inkml:trace contextRef="#ctx0" brushRef="#br0" timeOffset="46448.37">4045 7656 404 0,'0'0'17'0,"0"0"-2"16,0 0 24-16,0 0 15 15,0 0-3-15,0 0-14 16,0-34 5-16,0 34-2 16,0 0-12-16,0 0 7 15,0 14 0-15,-2 28-18 16,-4 26 32-16,-1 30 9 16,-3 23-20-16,6 21-19 15,2 14-8-15,0 14 2 16,2 0-3-16,0-3-5 15,0-14 7-15,0-12-12 0,0-16 3 16,12-12 0-16,3-13 2 16,1-16 0-16,1-6-8 15,1-20 7-15,-3-12-4 16,1-11 0-16,-5-15 0 16,-4-8-9-16,2-9-7 15,-2-3-19-15,1 0-33 16,4-7-4-16,-5-23-19 15,-7-14-79-15,0-8-322 16</inkml:trace>
  <inkml:trace contextRef="#ctx0" brushRef="#br0" timeOffset="47661.6">5943 3757 658 0,'0'0'150'0,"0"0"-111"16,0 0-11-16,0 0 24 15,0 0-16-15,0 0-17 16,0 0-10-16,-21 14-5 15,30-10-1-15,22 5 7 16,12-5 11-16,15 0 16 16,9-4-15-16,6 0-7 15,5 0-9-15,-7 0-1 16,-4 0-5-16,-20 0-12 0,-11 0-99 16,-18 8-76-1,-14 8-226-15</inkml:trace>
  <inkml:trace contextRef="#ctx0" brushRef="#br0" timeOffset="48783.57">5931 5203 864 0,'0'0'68'0,"0"0"-43"16,0 0-2-16,0 0 0 16,0 0-17-16,0 0-1 15,130 22 14-15,-48-16 1 16,11-2-16-16,6 1-4 16,-3-3-11-16,-17-2-161 0,-23 1-359 15</inkml:trace>
  <inkml:trace contextRef="#ctx0" brushRef="#br0" timeOffset="49712">6242 6316 700 0,'0'0'42'0,"0"0"77"0,0 0-32 16,0 0-1 0,0 0-27-16,0 0-22 0,-119 88-2 15,84-18-5-15,6 7-16 16,8-3 2-16,5 0-6 16,-1 1-6-16,1-7-2 15,-1-10-1-15,1-14 0 16,7-18 0-16,5-17 7 15,2-6-6-15,2-3 1 16,0 0 12-16,0-29 0 16,2-20 2-16,15-19-14 15,3-9-1-15,9-5 1 16,-2-3-2-16,0 8-1 16,-5 7 2-16,0 11-1 0,-8 19-1 15,-3 18 2-15,-7 12-1 16,-2 8-1-16,-2 2-6 15,3 0 6-15,4 10-9 16,6 31-1-16,12 17 10 16,-1 14 3-16,0 1-2 15,-1 0-1-15,-3-4 0 16,-5-11 3-16,-1-12-3 16,-5-9-1-16,-5-11-1 15,-2-3-7-15,-2-5-19 16,0-7-16-16,-4-6-55 15,-19-5-59-15,-6 0-120 16,-6-20-182-16</inkml:trace>
  <inkml:trace contextRef="#ctx0" brushRef="#br0" timeOffset="49875.28">5818 6745 721 0,'0'0'145'0,"0"0"-80"16,0 0-19-16,0 0-20 15,0 0-20-15,0 0 12 16,133-5 14-16,-46-6-19 16,7-1-12-16,-3 0-1 15,-12 1-26-15,-22 4-158 16,-16 7-170-16</inkml:trace>
  <inkml:trace contextRef="#ctx0" brushRef="#br0" timeOffset="51379.01">5999 7827 559 0,'0'0'54'0,"0"0"14"15,0 0 19-15,0 0-1 16,0 0-23-16,0 0-11 15,0-7-8-15,0 17-13 16,-19 20-28-16,-3 17 24 16,-7 7-7-16,2 0-9 15,3 0-1-15,-3-6-3 16,5-8 3-16,1-10-4 16,8-12-1-16,9-9 1 15,2-9-4-15,2 0 12 16,0 0-8-16,0-9 13 15,6-23 2-15,17-12-15 16,8-7-1-16,5-4-2 16,-1 3 2-16,-4 4 0 15,5 6-1-15,-14 11-2 0,1 11 2 16,-10 12-2-16,-7 6-2 16,-6 2 0-16,12 0-4 15,1 24-1-15,10 18 5 16,6 15 2-16,-5 6-1 15,-2-3-1-15,-4-2 1 16,-7-12-2-16,-4-11-11 16,-4-11-29-16,-3-8-44 15,0-9-59-15,-8-7-111 16,-18 0-221-16</inkml:trace>
  <inkml:trace contextRef="#ctx0" brushRef="#br0" timeOffset="51540.25">5808 8075 729 0,'0'0'89'16,"0"0"-74"-16,0 0 0 15,0 0 3-15,141-34-3 16,-60 22-14-16,5 0-2 16,3 1-1-16,-4 2-69 15,-11 1-138-15,-14 5-178 16</inkml:trace>
  <inkml:trace contextRef="#ctx0" brushRef="#br0" timeOffset="51731.61">6582 8051 549 0,'0'0'108'16,"0"0"-42"-16,0 0 62 0,0 0-51 16,0 0-35-16,0 126 9 15,0-92-7-15,-6 2-14 16,-6 0-16-16,-1 1-10 15,-3-6-3-15,-1-1-2 16,3-11-52-16,3-9-64 16,9-10-89-16,2 0-144 15</inkml:trace>
  <inkml:trace contextRef="#ctx0" brushRef="#br0" timeOffset="51954.98">6821 8006 528 0,'0'0'78'15,"0"0"52"-15,0 0-11 16,0 0-35-16,0 0-28 16,0 0-13-16,17-49-30 15,-17 81-9-15,0 14-2 16,-6 9 9-16,-1 6-4 16,1-4-1-16,-4-2-4 15,8-8-2-15,-4-11 0 16,1-13-54-16,5-10-46 15,0-13-58-15,0 0-39 16,7-21-132-16</inkml:trace>
  <inkml:trace contextRef="#ctx0" brushRef="#br0" timeOffset="52412.78">6848 8051 508 0,'0'0'112'16,"0"0"8"-16,0 0-9 15,0 0-47-15,0 0-36 16,-39-108 15-16,39 96-25 15,14-5-12-15,15 3-1 16,7 4-2-16,1 6 1 16,3 4 15-16,-9 0-1 15,-2 18-8-15,-6 10-5 16,-11 5-1-16,-12 2-1 0,0 2 1 16,-12-1-3-1,-17 1 4-15,-4-6-1 0,-1-4-2 16,7-10-1-16,12-7 3 15,6-8-2-15,4-2 0 16,5 0 6-16,0-2-8 16,5-14-9-16,17 0 5 15,7 6 1-15,0 8 1 16,7 2 2-16,-3 0 3 16,-4 17-2-16,-2 4 0 15,-4 7 0-15,-13 0 0 16,-10 1 1-16,0 0 0 15,-8 1 0-15,-30-2 3 16,-9-1-2-16,-9-5-2 16,-9-5 1-16,5-5-1 0,-2-11-2 15,2-1-2-15,8 0-13 16,8-10-43-16,6-14-32 16,7-8-111-16,6-2-266 15</inkml:trace>
  <inkml:trace contextRef="#ctx0" brushRef="#br0" timeOffset="53028.81">6094 9360 515 0,'0'0'73'16,"0"0"25"-16,0 0 1 15,0 0-21-15,0 0-10 16,0 0-16-16,-60-53-14 0,31 53-4 16,-2 0-6-1,2 5-8-15,2 19-3 0,2 12-4 16,5 13-3-16,11 6-5 15,9 4-3-15,0-5 0 16,16-7 1-16,20-12-3 16,8-7-1-16,10-8-1 15,6-13 0-15,0-7-29 16,0 0-51-16,3-7-28 16,-12-15-125-16,-2-2-80 15</inkml:trace>
  <inkml:trace contextRef="#ctx0" brushRef="#br0" timeOffset="53215.21">6495 9575 59 0,'0'0'428'16,"0"0"-332"-16,0 0 2 0,0 0 0 15,0 0-27-15,0 0-25 16,0 3-5-16,-6 22-7 16,-4 5-13-16,2 5-4 15,1-2-12-15,-4 4 2 16,2-3-6-16,-6-3-1 15,-4-6-7-15,-3-7-41 16,0-10-125-16,6-8-415 16</inkml:trace>
  <inkml:trace contextRef="#ctx0" brushRef="#br0" timeOffset="53494.71">6776 9300 908 0,'0'0'54'15,"0"0"-38"-15,0 0-8 16,0 0 0-16,0 0 4 16,29 116 26-16,-27-60-16 15,0 7-12-15,-2-5-2 16,0-4 1-16,0-7-9 15,0-10-3-15,-8-8-6 16,-3-12-46-16,3-8-33 0,2-9-49 16,4 0-71-1,2-19-246-15</inkml:trace>
  <inkml:trace contextRef="#ctx0" brushRef="#br0" timeOffset="53747.32">6709 9368 595 0,'0'0'112'16,"0"0"-3"-16,0 0-28 16,0 0-39-16,0 0-12 15,0 0-8-15,50-28 7 16,-8 28 9-16,9 23-1 0,2 4-7 16,3 8-13-16,-9 0 7 15,-7 2 2-15,-15 3-9 16,-17 1 0-16,-8 5-8 15,-13 5-2-15,-36 0-3 16,-20 2-4-16,-14-4-6 16,-2-13-57-16,6-12-72 15,7-17-64-15,17-7-260 16</inkml:trace>
  <inkml:trace contextRef="#ctx0" brushRef="#br0" timeOffset="55627.44">10374 3435 606 0,'0'0'110'0,"0"0"-57"0,0 0 18 16,0 0-17-16,0 0-11 15,0 0-20-15,0 38 3 16,0 9 17-16,-2 6-10 16,-12 5-11-16,1 7-5 15,-3-9-4-15,1-8-8 16,-1-11 3-16,5-14-6 16,3-8 0-16,2-8 0 15,6-3 10-15,0-4-4 16,0 0-4-16,0 0 5 15,0 0 3-15,14-2-4 16,13-10-4-16,13-2-4 0,7 2 0 16,4-3 1-16,0 4 0 15,3-2-2-15,-10 2 6 16,-3 4-6-16,-12-2 1 16,-12 3 0-16,-8 2 0 15,-7-2 0-15,-2-2 2 16,0-1 3-16,0-4-3 15,-11-1 0-15,-4 0 1 16,-3-4-2-16,-5 1 1 16,6 3 2-16,-1 7 9 15,5 2 0-15,3 3-7 16,6 2 8-16,0 0 2 16,-3 0-12-16,7 16-3 15,-4 21-1-15,4 10 0 16,0 3 1-16,0 5-1 0,0-8 2 15,2-4-4-15,2-5 3 16,5-8-3-16,-7-4-2 16,0-6-27-16,-2-4-42 15,0 0-94-15,0-4-245 16</inkml:trace>
  <inkml:trace contextRef="#ctx0" brushRef="#br0" timeOffset="56444.91">10169 5366 114 0,'0'0'249'0,"0"0"-182"0,0 0 14 15,0 0-5 1,-40-114-7-16,26 91-2 16,8 3 19-16,-1 5-35 0,3 6-6 15,2 6-11-15,0 3-1 16,2 0-15-16,0 0-1 16,0 0-12-16,0 0-4 15,0 0-1-15,28 0-1 16,17 0-1-16,6 0 4 15,4 3 0-15,1-3 0 16,-2 0 1-16,-7 0-3 16,-11 0 10-16,-12-1-5 15,-6-6 4-15,-12 3 4 16,-4 2 16-16,-2 1 23 16,0 1-11-16,0-3-13 0,-2 2-14 15,-11-2-12-15,7 3 0 16,-4 0-1-16,-1 0 5 15,-2 8-6-15,2 27-2 16,-2 16 2-16,4 14 2 16,2 5-1-16,2 0 1 15,3-7-4-15,-2-7 4 16,-3-13-3-16,-2-8 1 16,0-9 0-16,3-8-9 15,-3-9-34-15,-3-2-72 16,-1-7-1-16,-3 0-67 15,1-2-88-15</inkml:trace>
  <inkml:trace contextRef="#ctx0" brushRef="#br0" timeOffset="56611.21">10127 5571 666 0,'0'0'63'15,"0"0"-46"-15,0 0 23 16,0 0 39-16,0 0-35 15,181-12-31-15,-104-2-5 16,-3-3-8-16,4 2-4 16,-12-4-84-16,2 4-85 15,-11-2-51-15</inkml:trace>
  <inkml:trace contextRef="#ctx0" brushRef="#br0" timeOffset="57781.4">10461 6747 337 0,'0'0'188'16,"0"0"-141"-16,0 0 12 16,0 0 19-16,0 0-19 15,0 0 4-15,0-5-14 16,0 5-11-16,0 0-16 15,0 0-6-15,0 28-12 16,-9 24 4-16,-6 18 13 16,-6 2-8-16,-1-4-11 15,-2-10 6-15,-1-9-1 16,7-15-4-16,3-12 0 0,5-13 1 16,8-2 1-1,2-7 1-15,0 0 15 0,0 0 2 16,0-4 0-16,0-14-5 15,0-8-18-15,23-3-2 16,4 3 2-16,6 4-2 16,5 6 1-16,-3 10-2 15,4 4-1-15,-4 2 6 16,1 0-4-16,-3 0 4 16,-4 8-1-16,-2 2-1 15,-7-4 0-15,0-4-1 16,-4-2 2-16,-5 0-1 15,-3 0 1-15,-5 0 0 16,4-8-1-16,-5-8 2 16,-2-3 3-16,0-6-3 0,0-1-2 15,0-6 0-15,-12-3 5 16,-3 3-3-16,2 2-1 16,-1 14 4-16,8 9 8 15,-1 2 11-15,7 5-5 16,0 0-6-16,-2 0-9 15,-3 19-4-15,-4 23 0 16,7 13 2-16,0 3 2 16,2 5-3-16,0-6 1 15,0-3 2-15,0-6-4 16,0-4 0-16,-4-5-24 16,4-4-100-16,0-9-93 0,0-6-336 15</inkml:trace>
  <inkml:trace contextRef="#ctx0" brushRef="#br0" timeOffset="58545.65">10428 8107 596 0,'0'0'106'16,"0"0"-20"-16,0 0 3 16,0 0-19-16,0 0-14 15,0 0-7-15,2-8-10 16,-2 8-14-16,0 20-13 15,0 8 10-15,-9 2-1 0,0-4-10 16,5-10-7 0,-1-4 0-16,5-8-4 0,0-4 0 15,0 0-1-15,0 0 3 16,25 0 1-16,6 0 7 16,5 0-1-16,-3 0 4 15,-4 0-13-15,-2 3 1 16,-8 15-1-16,2 3 2 15,-13 8-1-15,-1 2 4 16,-7 4-3-16,0-1 1 16,-22-1-2-16,-9-7 9 15,-14-1-8-15,-9-4-2 16,-1-10-2-16,4-11-22 16,-1 0-16-16,8-16-44 0,11-20-38 15,10-7-59-15,17-8-65 16</inkml:trace>
  <inkml:trace contextRef="#ctx0" brushRef="#br0" timeOffset="58732.92">10331 8099 607 0,'0'0'174'16,"0"0"-98"-16,0 0-30 16,0 0-22-16,0 0 12 15,0 0 10-15,114-2-22 16,-72 2 2-16,8 0-2 15,-1-4-20-15,-5-8 6 0,1 4-10 16,-11 0-11-16,-13 4-73 16,-7 4-88-16,-12 0-210 15</inkml:trace>
  <inkml:trace contextRef="#ctx0" brushRef="#br0" timeOffset="59169.6">10425 9249 623 0,'0'0'247'16,"0"0"-199"-16,0 0 18 15,0 0-8-15,0 0-2 16,0 0-15-16,5 15-16 16,-5 23-3-16,7 14 20 0,-3 5-27 15,0-1-12-15,5-5-2 16,-4-3-1-16,2-7-2 16,-1-9-19-16,3-8-55 15,-3-12-87-15,8-12-121 16</inkml:trace>
  <inkml:trace contextRef="#ctx0" brushRef="#br0" timeOffset="60306.78">9458 9060 53 0,'0'0'129'15,"0"0"-126"-15,0 0-1 16,0 0 4-16,0 0 15 16,0 0 10-16,-45 39-15 15,39-34-8-15,-1-1-8 16,0-2-7-16,0-2-106 15</inkml:trace>
  <inkml:trace contextRef="#ctx0" brushRef="#br0" timeOffset="60628.43">9458 9060 378 0,'-89'39'148'0,"89"-39"-73"15,0 0 5-15,0 0-15 16,0 0-10-16,0 23-17 16,0 12 5-16,-5 20 4 15,-2 14-20-15,3 10-5 16,0 7 10-16,-1 3-10 16,3-2-9-16,2 0-3 15,0-9-5-15,0-7-1 16,0-11-3-16,2-8 0 0,7-8-1 15,-5-8 0-15,3-8 1 16,-2-10 1-16,-3-8-2 16,0-8-42-16,3-2-35 15,-1 0-77-15,5-24-121 16</inkml:trace>
  <inkml:trace contextRef="#ctx0" brushRef="#br0" timeOffset="62479.73">14617 3712 462 0,'0'0'73'0,"0"0"-14"16,0 0 29-16,0 0-8 16,0 0-15-16,0 0-28 15,21 0-8-15,-21 0-5 16,0 0 5-16,0 0-3 0,0 0-4 16,0 0 10-1,0-6-2-15,0-4-10 0,0-2-11 16,0 1-9-16,0 0 11 15,0-1-3-15,0 3 3 16,0-3 0-16,0 1 1 16,0 0-2-16,0 1-1 15,0 0 4-15,0 3-12 16,0 2 12-16,0 1 5 16,0 4-10-16,0 0-8 15,0 0 4-15,0 0-2 16,0 0 1-16,0 0-3 15,-4 21 0-15,-9 20 3 16,-14 15 0-16,2 9-3 0,-4 1 2 16,5-6-5-1,1-12 4-15,4-16-1 0,9-12 1 16,6-13 3-16,2-6-3 16,2-1 3-16,0 0-1 15,0 0-3-15,0-8 1 16,11-10 0-16,23-6-1 15,8 0 0-15,7 2-1 16,7 10 0-16,4 2 1 16,5 6-1-16,-1 1-1 15,3 3 2-15,-11 0-2 16,-14-3 0-16,-15-1-1 16,-16 2-5-16,-4 2 2 0,-7-3 6 15,0 2 5 1,0-7-5-16,-14-4 0 0,-3-4-9 15,-6 0 7-15,-2-4 2 16,8 1 0-16,-5 2-3 16,3 2 3-16,9 8 2 15,3 0-1-15,5 7 3 16,0 0-2-16,2 0-2 16,0 0-3-16,0 29-3 15,0 18 1-15,0 18 5 16,0 7 4-16,0-6-3 15,0-3-1-15,0-9 0 0,-8-9-3 16,2-2-63-16,-5-14-109 16,5-8-162-16</inkml:trace>
  <inkml:trace contextRef="#ctx0" brushRef="#br0" timeOffset="63230">14380 5063 447 0,'0'0'195'0,"0"0"-151"15,0 0 19-15,0 0 26 16,0 0-29-16,0 0-11 16,-12 0 5-16,12-6-22 15,0-5-20-15,12-1-1 16,3 1-5-16,10 3-3 16,-5 4-3-16,4 4 0 0,-6 0 0 15,-2 9 1-15,-3 17 3 16,-4 9-1-16,-9 11 4 15,0 4-4-15,-31 6 0 16,-9 0-1-16,-2-3 3 16,-1-12-2-16,5-8-2 15,14-15 18-15,9-6-3 16,7-8 20-16,6-4-15 16,2 0-11-16,0 0-4 15,0 0-6-15,16 0-17 16,17 0 17-16,23-4 4 15,9-6 0-15,-1-2-4 0,-6 4-18 16,-6 8-80-16,-19 0-81 16,-13 0-71-16</inkml:trace>
  <inkml:trace contextRef="#ctx0" brushRef="#br0" timeOffset="64045.57">14110 6757 492 0,'0'0'64'0,"0"0"-44"15,0 0 70-15,0 0 5 16,0 0-21-16,0 0-15 16,29 4 4-16,-24-4-15 15,-3-4 4-15,-2-15-2 16,2-8-29-16,-2-2-7 15,0-3-8-15,-15 7 9 16,-12 4-10-16,-4 6-4 16,-8 7-1-16,4 8-2 15,-3 0 2-15,7 0-7 16,2 20 5-16,6 6-1 16,15 6-1-16,1 6-2 0,7 8 0 15,9 2 4-15,20 8-1 16,4 1 1-16,12-5 2 15,-3-2 0-15,0-6 1 16,-13-6-2-16,-13-6 2 16,-9-6-2-16,-7-4-2 15,-2-3 3-15,-25-6 2 16,-11-4 1-16,7-6-3 16,-2-3 0-16,1 0-1 15,14-8 2-15,5-18-2 16,13-10 1-16,0-7-1 15,13-8 1-15,29-7 1 0,14 0-1 16,4-2 0-16,3 5 0 16,-10 12 0-16,-10 7-2 15,-15 15 3-15,-12 7-2 16,-9 6 0-16,-7 7 1 16,0 1-54-16,-29 0-86 15,-9 8-86-15,-9 15-78 16</inkml:trace>
  <inkml:trace contextRef="#ctx0" brushRef="#br0" timeOffset="65327.82">14130 8390 607 0,'0'0'65'16,"0"0"-33"-16,0 0 50 16,0 0-9-16,5-111-38 15,-5 79-2-15,0 2-7 16,0 2-2-16,-12-2-3 0,-9 4 1 15,-8 6-10-15,-6 6-3 16,2 8-7-16,0 6-2 16,-1 0 0-16,15 0-1 15,3 18-1-15,9 7 2 16,7 10-1-16,7 5 1 16,22 2 0-16,11 5 0 15,5-5 0-15,-1-2-4 16,-9-4 8-16,-6-4-3 15,-6-6-1-15,-14-5-1 16,-9-4-4-16,0-3 3 16,-13 3 2-16,-21-5-1 15,1-7 3-15,0-5-2 16,-1 0 9-16,16-17-6 16,7-12 3-16,11-7-4 0,9-4-4 15,35-2-1-15,16 2-12 16,19 0-24-16,1 8-52 15,2 3-185-15</inkml:trace>
  <inkml:trace contextRef="#ctx0" brushRef="#br0" timeOffset="66270.53">14075 8919 565 0,'0'0'114'0,"0"0"-81"15,0 0-15-15,0 0 25 16,0 0 48-16,0 0-12 0,15-13-53 15,-15 30-16 1,-11 21 0-16,-3 16 33 0,-7 6-24 16,-2 5-3-16,-4-2-5 15,0-2-2-15,-4-11-6 16,4-11 1-16,10-15 0 16,3-15 1-16,12-5 5 15,2-4 14-15,0 0-8 16,0 0 0-16,0 0-10 15,18-12-6-15,13-6 3 16,9 0-3-16,2 4 2 16,-1 5-1-16,-8 2-1 15,1 2 0-15,-10 5 1 16,-1 0-6-16,-10 0 6 16,-7 0-1-16,1 0 0 0,-7 0 2 15,0 0-2-15,0 0 1 16,0 0 2-16,0 0 2 15,0 0-4-15,0-7 6 16,0 0-2-16,0-4-3 16,0-1-2-16,-2 3 2 15,-5 6 0-15,5-1-1 16,0 4 3-16,2 0 8 16,0 0-9-16,0 0 0 15,0 0-3-15,0 0 0 16,-2 20-6-16,-5 13 6 15,3 8 1-15,-1 1 1 16,-2-4-2-16,3-1 0 16,-5-8-1-16,5-6 2 0,-6-8-1 15,8-4 0-15,-2-5-29 16,2-4-71-16,2-2-89 16,0 0-122-16</inkml:trace>
  <inkml:trace contextRef="#ctx0" brushRef="#br0" timeOffset="66420.84">14320 9462 776 0,'0'0'149'0,"0"0"-110"0,0 0 22 16,0 0-18-1,0 0-43-15,0 0-42 0,-25 5-391 16</inkml:trace>
  <inkml:trace contextRef="#ctx0" brushRef="#br0" timeOffset="72844.67">475 10465 562 0,'0'0'140'0,"0"0"-79"0,0 0 30 15,0 0-10 1,0 0-22-16,0 0-3 0,0 0-4 16,2-1-23-16,11 25 6 15,1 10 2-15,1 9-9 16,-4 2-8-16,-4-1-10 16,-3-4-7-16,-2-8 0 15,1-6-3-15,-3-10 1 16,0-8 0-16,0-4 1 15,0-4-2-15,0 0 4 16,2 0-4-16,0 0 0 16,4-10-2-16,8-20 1 15,1-7-2-15,10 0 2 0,0 0 1 16,-3 12-5-16,-4 8 1 16,-14 10 4-16,-2 5 1 15,-2 2 5-15,0 0-11 16,0 0 5-16,-6 0 0 15,-21 14-1-15,-7 5 1 16,-3 1-3-16,6-1 3 16,4-7-1-16,14-5 1 15,5-2-1-15,4-3 1 16,4-2-1-16,0 0-1 16,0 0-4-16,4 4 3 15,23 5 1-15,9-2 1 16,9 3 1-16,1-2 0 0,-3 0-1 15,1-2-50-15,10-2-121 16,0-4-180-16</inkml:trace>
  <inkml:trace contextRef="#ctx0" brushRef="#br0" timeOffset="74155.12">1439 10464 538 0,'0'0'76'15,"0"0"-5"-15,0 0 25 0,0 0-14 16,0 0-26-16,0 0-14 16,5-17-7-16,-5 14 7 15,0 3-8-15,0 0 0 16,0 0-9-16,0 0-6 15,0 0-3-15,0 0-6 16,0 0-2-16,0 0-3 16,0 0 0-16,0 0 5 15,0 0-6-15,0 0-1 16,0 0 0-16,0 0 2 16,0 0-4-16,0-3 6 15,0-3-7-15,-9 1-3 0,-4 5-1 16,-3-3 4-1,-6 3 0-15,-5 0 0 0,-8 10-1 16,-6 14-1-16,1 10 2 16,0 6-1-16,2 10 0 15,11 5 1-15,10 1-3 16,12-5 0-16,5-5-1 16,7-7 2-16,26-7-2 15,5-10 2-15,18-9 0 16,4-13-15-16,7 0 2 15,7-17-12-15,-3-14-7 16,-2-2-14-16,-7-1 13 16,-11 2 20-16,-11 4 3 15,-17 5 10-15,-11 6 2 16,-12 2 1-16,0 6 6 0,0 1-4 16,-19 6 10-16,-3 2-1 15,-5 0-11-15,0 10 3 16,8 4-3-16,-2-2 0 15,10 2 1-15,2-4 0 16,5-2-2-16,1-4-2 16,3 0 2-16,0-2 2 15,0 0-2-15,0 0 1 16,0 1 1-16,0-3-2 16,0 0 2-16,0 0 2 15,0 0 5-15,0 0 0 16,0 0 5-16,0 0 3 0,5-9 0 15,0 1-9 1,1 2-1-16,-3 2-2 0,-3 4 2 16,2 0-3-16,-2 0 2 15,0 0-4-15,0 0-2 16,0 0 0-16,2 0 0 16,-2 0 1-16,2 0-1 15,-2 0 0-15,0 0 0 16,0 0 0-16,0 0 3 15,0 0-2-15,0 0-1 16,0 0 0-16,0 0-2 16,0 0 2-16,0 0-4 15,0 0-11-15,0 0-20 0,0 0-15 16,0 0-19 0,0 0-86-16,0 0-74 0,-11 10-174 15</inkml:trace>
  <inkml:trace contextRef="#ctx0" brushRef="#br0" timeOffset="74961.42">1299 10490 415 0,'0'0'39'16,"0"0"28"-16,0 0-7 15,0 0-4-15,0 0 9 16,0 0 5-16,-29-21-11 16,27 21-15-16,2 0-9 15,0 0-4-15,0 0-9 16,0 0-7-16,-2 14-4 15,-2 25-5-15,-2 22 49 16,2 22-9-16,-2 12-19 16,-1 9 1-16,-5 3-10 15,2-6-13-15,-3-11-3 0,1-15-2 16,3-17-1 0,3-15-1-16,-1-17-3 0,2-8-5 15,5-9-1-15,-2-8-19 16,0-1-34-16,-1 0-9 15,-1-29-110-15,4-12-68 16,0-7-207-16</inkml:trace>
  <inkml:trace contextRef="#ctx0" brushRef="#br0" timeOffset="75310.11">1163 10643 507 0,'0'0'117'0,"0"0"-62"15,0 0 54-15,0 0-35 16,0 0-27-16,27-114 0 16,-11 100-20-16,5 1-8 15,10 0 3-15,8 3-1 16,5 0 2-16,1 6 5 16,2 4-6-16,-2 0-10 15,-8 6-6-15,-3 18-6 16,-10 6 1-16,-11 6-2 15,-6 9 1-15,-7 1 0 16,0 2 3-16,-9-1 3 16,-18-8-4-16,-6-6-1 15,-5-1 1-15,1-6 4 16,-2-9-5-16,6-1-1 0,4-8-9 16,7-8-39-16,6 0-31 15,12-6-26-15,4-20-109 16,13-2-271-16</inkml:trace>
  <inkml:trace contextRef="#ctx0" brushRef="#br0" timeOffset="77582.45">1678 10832 628 0,'0'0'32'0,"0"0"26"0,0 0 17 15,0 0-29-15,0 0-2 16,0 0-10-16,9 7-11 16,17-27 5-16,9-6 8 15,0-7-12-15,-4-5-17 16,-4 0-1-16,-5-1 3 16,-8 5 1-16,-8 6 6 15,-6 10 4-15,0 4 5 16,0 6-1-16,-6 4-20 15,-8 4-4-15,1 0 3 16,-3 0-3-16,-2 21-2 16,4 6-2-16,8 5 3 15,6 3-5-15,0-5 5 0,0-2-8 16,12-5 9-16,9-9 1 16,4-3-1-16,4-10-3 15,2-1 3-15,7-3 6 16,1-23 3-16,-2-5-7 15,-3-2 1-15,-10-4-2 16,-9 5 8-16,-8 1-8 16,-7 5 1-16,0 6 4 15,0 5-6-15,-7 10-8 16,-10 2 0-16,-1 3-7 16,0 0-5-16,3 0 7 15,6 11-1-15,-1 1 7 0,8 0-1 16,2-4-4-1,0 1 11-15,0 1-3 0,2-2 4 16,14 1-1-16,2 0 2 16,-2-2 1-16,0 5-2 15,-3 0 0-15,0 1 0 16,-4 1 1-16,-2 3-2 16,-1-3 1-16,-4-1-1 15,1 1 1-15,-1-2-1 16,0-1 1-16,0-2 0 15,1-6-4-15,1-1-13 16,-4-2-15-16,7 0 1 16,2 0 2-16,2 0 16 15,4-8 0-15,-1-4-2 16,-3-2 4-16,-2 0-2 0,3-2-5 16,-4 0-3-16,1-2-16 15,-1-2-1-15,2 2 0 16,-4-1 21-16,1 2 9 15,-3-1 8-15,1-1 1 16,-5 1 11-16,0 0 13 16,0-4 23-16,0 2 11 15,0-1-21-15,0-2 7 16,-7 5-3-16,1 4 1 16,-1 0 1-16,3 8 10 15,2 4-18-15,0 0 5 16,2 2-19-16,0 0-6 0,0 0-9 15,0 0-7-15,0 16 4 16,0 20-4-16,0 12 5 16,0 12-3-16,0 9 4 15,0 6 5-15,0 12-10 16,0 5-1-16,0 4 2 16,-8 2-5-16,-1 1 6 15,1-11-8-15,-2-9-3 16,8-14-5-16,2-19-4 15,0-17-6-15,0-11 12 16,8-14-23-16,9-4-11 16,10 0 10-16,0-24 20 15,2-10 9-15,-3-5 6 0,-1-3 1 16,-8-4 0-16,-5-1 0 16,-12 1 2-16,0-5 2 15,-3 5 0-15,-23 4-1 16,-5 5-4-16,-3 8 5 15,-2 4 1-15,7 3-5 16,8 6 0-16,4 3 3 16,11-4 5-16,6 0-1 15,0-2-4-15,4-8-4 16,23-2-9-16,6-1 7 16,5 5 0-16,-2 0-3 15,-3 7 1-15,-6 6 3 0,-5 6-3 16,-8 1 4-1,-9 5-1-15,-5 0-2 0,0 0 2 16,0 8 1-16,0 16 0 16,-10 5 3-16,4 1 1 15,3-2-1-15,3-4-3 16,0-2 1-16,0-5-4 16,5-8 3-16,6-4 0 15,5-5 7-15,2 0-7 16,3-2 4-16,4-19-2 15,-5-5 9-15,-4-2-7 16,-7-4-1-16,-9-2 6 16,0-6-5-16,0 3-4 15,-12 6-3-15,-7 11 0 16,-1 9 3-16,1 8-2 0,-2 3 2 16,5 0-3-16,3 3-1 15,3 15 3-15,8 5-5 16,2 1-1-16,0-3 7 15,18-1 0-15,11-6-2 16,9-5 2-16,3-7 0 16,7-2 0-16,-3-2 5 15,-1-18-8-15,-4-6 3 16,-11 0 0-16,-6 0-1 16,-9-3 0-16,-12 8-3 15,-2 0-1-15,0 9-3 16,-16 6-2-16,-2 6 8 0,-2 0-4 15,4 0 5-15,1 0-1 16,8 10 0-16,2-2 0 16,5 0-3-16,0 2 3 15,2-2-1-15,17 1 3 16,-1 0 4-16,-3 0 4 16,1 1 4-16,-1 2 2 15,-1 6 0-15,-5 0-5 16,-1 5 7-16,-3 1-11 15,-3-1 2-15,3-3-2 16,-3-4 1-16,-2-4-5 16,2-6-1-16,-2-2-12 15,5-4-31-15,-1 0-22 0,5 0-8 16,5-15 16-16,1-8 15 16,1 3 10-16,-1-3 29 15,1 4 3-15,-7 5 22 16,-1 6 2-16,-6 5 17 15,-2 3 7-15,0 0-13 16,0 0 1-16,0 0-19 16,3 19-1-16,-3 3 28 15,0 2-13-15,0-2-4 16,0-6-13-16,0-6-3 16,0-6-2-16,0-4-2 15,0 0-1-15,0 0 0 0,0-4-2 16,11-19-4-1,2-4-3-15,8-4-9 0,3-3-11 16,10 12 1-16,-1 4-3 16,0 11 24-16,-2 7-5 15,-8 0-3-15,-10 10 8 16,-3 12 0-16,-6 4 1 16,-4 2 1-16,0-2 8 15,-2-4-6-15,-12-6 1 16,5-6 0-16,5-6 0 15,4-4 0-15,0 0 0 16,0 0-4-16,0-12-3 16,19-13-10-16,8-2-2 15,2 8-2-15,8 4-3 0,-4 9 10 16,0 6 8-16,-1 0 2 16,-11 24 0-16,-3 6 0 15,-4 6-1-15,-5 4-1 16,-5-2 1-16,-2-2-3 15,-2-6-37-15,0-4-54 16,0-8-199-16</inkml:trace>
  <inkml:trace contextRef="#ctx0" brushRef="#br0" timeOffset="78505.05">4460 10418 808 0,'0'0'16'0,"0"0"53"16,0 0 8-16,0 0-3 16,0 0-14-16,0 0-14 15,-49-27-24-15,31 37-11 16,-6 19-1-16,-1 12 5 16,0 7 2-16,10 4-8 15,3 3-8-15,12-5 4 0,0-11-4 16,0-5 1-1,21-11-4-15,14-11 7 0,17-12-5 16,12 0 2-16,11-17-2 16,-2-20-1-16,-7-4-2 15,-12-5 1-15,-14-1-8 16,-13-1 10-16,-13-1-2 16,-10 7 5-16,-4 6 0 15,0 12-2-15,0 10 2 16,0 8 1-16,0 6 0 15,0 0-4-15,-4 12 0 16,-6 22-3-16,4 16 3 16,1 11 1-16,3 2-1 0,0 0 0 15,0-9 0-15,-6-12 0 16,2-12 6-16,2-11-4 16,-1-10-1-16,3-7 0 15,2-2-1-15,-2 0 6 16,0-16 0-16,0-17-6 15,2-14 0-15,0-7 0 16,0-6 0-16,15 0-2 16,7-1-1-16,12 13-6 15,3 8-1-15,6 12 4 16,-1 12 3-16,-6 10 1 16,-7 6-1-16,-9 0 2 15,-9 16-4-15,-11 10 2 16,0 3 3-16,-11 2 0 0,-22-1 3 15,-10-2-2 1,-6-1 4-16,2-6-4 0,5-3-1 16,11-8-9-16,8-3-35 15,13-7-68-15,10 0-33 16,0-7-158-16</inkml:trace>
  <inkml:trace contextRef="#ctx0" brushRef="#br0" timeOffset="79048.1">5345 10439 839 0,'0'0'58'0,"0"0"-4"16,0 0 56-16,0 0-1 16,-15 111-59-16,1-76-28 15,1-5-7-15,1-3-7 16,4-9-5-16,1-6-2 15,3-8 2-15,2-3 2 16,2-1-2-16,0 0-3 16,0 0 0-16,0-17-5 15,0-15 3-15,13-6-4 16,7-9 5-16,7-1-3 16,2 8 0-16,2 8-6 15,-5 10 2-15,-6 14 7 16,-1 6-1-16,-4 2 2 0,-7 0-2 15,4 24 2-15,-8 8 1 16,-4 9 0-16,0 0 2 16,0-1 2-16,-10-5 6 15,-2-11-5-15,3-12 2 16,3-7-5-16,6-5 2 16,0 0 3-16,0 0-3 15,0-14 1-15,4-13-6 16,21-8-5-16,6 1 4 15,7 6-1-15,6 4 1 16,1 12-2-16,-1 12-1 0,-5 0 3 16,-16 5 0-1,-7 18-3-15,-9 7 3 16,-7 5 2-16,0 2-2 0,-11 2 1 16,-18-5-4-16,0-2-23 15,0-8-125-15,4-10-221 16</inkml:trace>
  <inkml:trace contextRef="#ctx0" brushRef="#br0" timeOffset="89194.89">6718 10471 417 0,'0'0'298'0,"0"0"-251"15,0 0 29-15,0 0-18 16,0 0-11-16,0 0-19 16,0 0 6-16,7-66 0 15,-7 66 6-15,0 0-5 16,0 0-9-16,0 0-9 16,0 0-8-16,-16 16-3 15,-6 14-3-15,-5 8-2 0,5 4 1 16,15 0 0-1,7-1-1-15,0-5-2 0,7-6 2 16,20-9-5-16,4-4 3 16,11-11-4-16,2-6 1 15,8 0 0-15,0-12-3 16,-1-11-1-16,-9-4 5 16,-6-2-3-16,-12 6 6 15,-11-2 0-15,-8 4 3 16,-5 3-1-16,0 1 1 15,-5 3-3-15,-14 6-1 16,-4 6-5-16,-6 2-1 16,5 0 4-16,-1 14 0 15,1 9-1-15,4 4 0 0,9 1 2 16,1 1 2-16,10-5-4 16,0-2-9-16,5-8-2 15,13-6-1-15,0-4 16 16,-1-4 0-16,6 0 2 15,-3-9-1-15,4-12 7 16,-1-2-7-16,-3 2 5 16,-5 1-5-16,-3 3 1 15,-6 5 1-15,-6 6 0 16,0 5 2-16,0 1-4 16,0 0-1-16,0 0-4 0,0 0-9 15,5 17 8 1,3 2 5-16,4 1 0 0,3-6 0 15,6-4-1 1,-4-4 1-16,3-6 1 0,-4 0 2 16,6-6 0-16,0-18 4 15,1-6 2-15,-4-7-4 16,-5-1 0-16,1 0-2 16,-5-4-3-16,-6 2 1 15,1 1 1-15,-5 2 2 16,0 8 1-16,0 12 2 15,0 5-2-15,0 8-1 16,0 4-4-16,0 0-11 16,0 18-9-16,0 19 20 0,0 10 0 15,0 3 1-15,0-2-1 16,4-4 0-16,8-6-18 16,1-8 6-16,2-6-16 15,-1-11-23-15,6-8-12 16,-3-5-21-16,12-1-93 15,-6-21-137-15</inkml:trace>
  <inkml:trace contextRef="#ctx0" brushRef="#br0" timeOffset="91396.81">7583 10351 618 0,'0'0'97'0,"0"0"27"0,0 0-47 16,0 0-19-1,0 0-29-15,0 0-3 0,-82 12-2 16,59 18 9-16,8 7-8 16,1 4 0-16,5-1-11 15,9 0-3-15,0-6-10 16,0-8 4-16,0-4-3 16,11-10 0-16,7-3-1 15,5-9 1-15,6 0-2 16,9-9 6-16,-1-17 3 15,6-1-6-15,-7-5-3 16,-9 1-3-16,-6 4 3 16,-5 6 0-16,-7 9 0 15,-7 7 0-15,-2 2-1 0,0 3 0 16,0 0 2-16,0 0-2 16,0 6-6-16,0 16 4 15,0 11 2-15,0 0 0 16,0-3-1-16,2-4 0 15,12-6-1-15,-1-8-4 16,1-3 4-16,-1-7-10 16,1-2 8-16,1 0 0 15,5-16 2-15,0-8 3 16,0-3-2-16,-4 1 1 16,-3 0 1-16,-4 1 0 15,-2 5-1-15,0 6 1 16,-5 9-1-16,-2 3 1 0,0 2-8 15,0 0-6-15,4 0 9 16,-2 14-10-16,9 13 15 16,5-2 1-16,-1-3 0 15,6-1-1-15,-3-7 0 16,1-7 0-16,0-5 1 16,1-2 0-16,-1-5 9 15,4-22 4-15,-3-3-7 16,-7-6 7-16,-4-3-1 15,-7-2 7-15,-2-8-5 16,0 1-6-16,0-3-4 16,0 5-2-16,-2 7-2 0,-2 13-1 15,-1 14 0-15,3 9 0 16,2 3-6-16,0 3 3 16,0 30-5-16,0 13 6 15,0 10 3-15,0-3-3 16,0 0 0-16,11-7 2 15,7-6-1-15,-2-6 1 16,8-8-1-16,-4-10-4 16,5-10-3-16,4-6-4 15,2-1 1-15,11-24-1 16,3-5-5-16,-7-4 3 16,-7 0 8-16,-10 0 6 15,-11 3 0-15,-10 4 4 0,0 5 2 16,0 6 10-16,-2 8-4 15,-18 8-5-15,-7 0-7 16,-4 3 1-16,-5 23 11 16,7 6-8-16,12 1 1 15,3-1 1-15,10-2-6 16,4-4 0-16,0-5-2 16,0-8 1-16,0-3 1 15,4-6 2-15,10-4-1 16,3 0 4-16,12-2-5 15,0-18 6-15,0-2 2 16,-2 2-5-16,-6-1-2 0,-6 7 0 16,-7 5-1-1,-8 3 1-15,0 4-1 0,0 2 0 16,0 0 0-16,0 10-8 16,0 16 7-16,0 6 1 15,8 0-2-15,0-3 2 16,3-6-2-16,3-6 0 15,1-7 1-15,1-6-3 16,6-4 4-16,-2 0 0 16,9-14 0-16,-2-13 0 15,-4-1 0-15,-6-6 5 16,-1-4 3-16,-5-8-6 16,-7-8 1-16,-2-8 3 15,-2-7-6-15,6-1 0 16,-4 10 1-16,0 14 4 0,-2 14 1 15,0 18 4-15,0 9-8 16,0 5 7-16,0 0-9 16,0 19-5-16,0 27 0 15,-2 16 5-15,0 7 8 16,2-1-7-16,0-6-1 16,0-4 4-16,0-9-4 15,0-6 1-15,4-11-2 16,2-12 2-16,1-6-4 15,-1-11 3-15,8-3 0 0,11 0 1 16,4-17-1 0,4-13 0-16,1-6-2 0,-5 0-4 15,-6 4 2-15,-4 8-2 16,-11 10 5-16,-6 8 1 16,-2 4 0-16,0 2 0 15,0 0-4-15,0 15-2 16,-6 18 5-16,-3 4 1 15,3 2 0-15,6-9 0 16,0-5 0-16,0-7 0 16,6-9 1-16,7-7 0 15,3-2 3-15,9 0-1 16,0-11-1-16,-4-14 2 16,6-3-3-16,-4 0 2 15,-6-1-3-15,-3 8 4 16,-10 7 0-16,-2 6 0 15,-2 5-1-15,0 3-1 0,0 0-2 16,0 0-1-16,-4 19-2 16,-7 6-2-16,9 9 6 15,2-3-1-15,0-2 0 16,11-3 4-16,6-11-4 16,-1-2 0-16,5-8 2 15,0-3 0-15,2-2 0 16,-1 0-1-16,-9-2 1 15,-3-13 4-15,-10-10-1 16,0-1-4-16,0-1-1 16,-25 2 0-16,-4 7-3 15,-2 6 1-15,0 4 1 0,0 6 1 16,6 0-6-16,7 0 6 16,7 2 4-16,9-3-4 15,2 3-2-15,0-3-11 16,4-3 4-16,25-2-2 15,11-2 9-15,5-2 0 16,1 2 2-16,-7 1-1 16,-6 9 2-16,-6 0 0 15,-10 0-1-15,-3 5 0 16,-3 15 1-16,-9 4-1 16,-2-1 2-16,0 4-1 0,-2-5 7 15,-9-4-6 1,2-6 7-16,2-6 3 0,3-4-9 15,2-2 4 1,-3 0-1-16,5 0 5 0,0-20-11 16,0-8-7-16,5-4 7 15,17-2-12-15,7 1 4 16,0 10-5-16,-3 7-4 16,-1 9 14-16,-5 7 0 15,1 0-3-15,-4 9 3 16,-3 16 3-16,-8 1-5 15,-1 3 5-15,-5 0-1 16,0 3 2-16,-16-6-2 16,-4-6 1-16,-7-5-1 0,-2-4-15 15,0-8-47-15,-2-3-45 16,2 0-55-16,0-16-146 16</inkml:trace>
  <inkml:trace contextRef="#ctx0" brushRef="#br0" timeOffset="91682.26">9037 10113 385 0,'0'0'337'15,"0"0"-283"-15,0 0 31 0,0 0-15 16,0 0-7-16,0 0-13 16,-47 19-16-16,47-15-16 15,0-2-11-15,0 2-5 16,0-4-1-16,6 0-2 16,10 0-19-16,-1 0-37 15,-5 0-22-15,-4-7-52 16,-6-1-63-16,0 3-157 15</inkml:trace>
  <inkml:trace contextRef="#ctx0" brushRef="#br0" timeOffset="91861.54">8622 10208 544 0,'0'0'306'0,"0"0"-273"16,0 0 40-16,0 0-26 15,0 0-22-15,170-23-25 16,-101 13-4-16,-5 1-66 16,-12 9-175-16,-17 0-414 15</inkml:trace>
  <inkml:trace contextRef="#ctx0" brushRef="#br0" timeOffset="92103.93">9964 10495 445 0,'0'0'0'0</inkml:trace>
  <inkml:trace contextRef="#ctx0" brushRef="#br0" timeOffset="93572.53">9041 10147 122 0,'0'0'86'16,"0"0"-24"-16,0 0 19 16,0 0-29-16,0 0 5 15,0 0-24-15,-12-7-11 16,12 7-5-16,0 0 11 15,0 0-8-15,0 0-5 16,0 0 17-16,0-2 6 16,0 2 6-16,0 0-14 15,0 0 8-15,-2 0-6 16,2 0-6-16,0 0-8 16,-2 0 1-16,-2 0-3 0,-3 0-6 15,3 9-2 1,0 4 2-16,4-5-4 0,0 0 1 15,0-2-1-15,0-2-2 16,0-1 0-16,8-3 9 16,7 0 5-16,6 0 3 15,-5-3-6-15,-3-8-5 16,-7-2-8-16,2 3 2 16,-8 0 2-16,0 3 8 15,0 0-12-15,-12 6-2 16,-13 1-9-16,-6 0-26 15,-4 17-44-15,-1 7-211 16</inkml:trace>
  <inkml:trace contextRef="#ctx0" brushRef="#br0" timeOffset="95362.68">579 11472 499 0,'0'0'88'0,"0"0"24"15,0 0 26-15,0 0-50 16,0 0-26-16,0 0 11 0,0-45-16 15,0 45-4-15,0 0-21 16,0 0-12-16,0 10-11 16,0 24-3-16,0 12 18 15,2 9-11-15,-2 3-8 16,0 1-1-16,0-8-2 16,-2-4 0-16,-7-13-1 15,7-16-1-15,0-11-1 16,0-7 1-16,2 0 1 15,0 0 1-15,0 0-2 16,0-12 2-16,0-13 0 16,15-13-2-16,10-7 0 0,-3 1-3 15,0 4 3-15,-4 11-3 16,-9 8 0-16,-5 11 3 16,-4 6 0-16,0 4 0 15,0 0 0-15,0 0-14 16,-17 0 5-16,-17 0 5 15,-4 4 3-15,-2 6-2 16,0 2-1-16,7-2 0 16,6-2 3-16,9-4 1 15,11-2 0-15,7 0 0 16,0-2 2-16,0 0-1 16,0 0 5-16,0 0-4 15,5 0 0-15,19 10-1 0,12 6 4 16,4 7-3-16,3 1 1 15,-8-5-3-15,-6 2 0 16,0-3-6-16,-4-3-35 16,15-4-102-16,2-9-152 15</inkml:trace>
  <inkml:trace contextRef="#ctx0" brushRef="#br0" timeOffset="97740.02">1538 11517 722 0,'0'0'67'0,"0"0"7"16,0 0 17-16,0 0-21 16,0 0-8-16,0 0-21 0,0 0-32 15,4 13-8-15,-4 26 19 16,0 14 11-16,-12 1-24 16,-3-1-4-16,1-11-1 15,6-15 1-15,4-13-3 16,-1-7 2-16,5-7 2 15,0 0-3-15,0 0 4 16,0 0-1-16,0-2-1 16,0-18 10-16,15-4-12 15,6-2 3-15,-1 5-3 16,-7 12-1-16,-4 6 0 16,5 3 0-16,3 0 0 0,5 16-4 15,7 10 4 1,-2 1 3-16,2-3-3 0,0-6 1 15,-4-10-1 1,-2-2 0-16,-6-6 1 0,3 0 1 16,-2-5 1-16,0-20-2 15,-7-5 6-15,-7-6-4 16,-4 0 2-16,0-7-3 16,-17 0 0-16,-10 2 0 15,-2 4-2-15,0 11-2 16,6 9 1-16,2 7 0 15,2 5-2-15,6 5 2 16,2 0-1-16,4 0 1 16,5 0-5-16,0 9 2 0,2 11-3 15,0 6 7-15,4 2-2 16,19-2 2-16,1-6-1 16,4-4 1-16,9-8 2 15,1-8-2-15,1 0 1 16,6-8 3-16,2-18-1 15,-2-3-1-15,-3-3 0 16,-11 3-2-16,-11 5 0 16,-9-2-2-16,-11 6 2 15,0 3 0-15,0 6-5 16,0 5 1-16,-8 6-4 16,1 0-5-16,0 0 2 15,0 0 0-15,5 12 4 16,0-2 3-16,2-5-1 0,0 6 4 15,0-5-2-15,0 0 1 16,11 5 2-16,3-4 0 16,1 3 0-16,1 2 2 15,-1 2-2-15,-1 2 2 16,-3 6-1-16,0 1 0 16,-2-2-1-16,0 1 1 15,2 0-1-15,0-3 0 16,2-5 0-16,5-3 0 15,3-5 0-15,2-6 0 16,4 0 0-16,4 0 0 0,1-19 0 16,1-5 0-16,-2-2 2 15,-6-5 2-15,-5 1-3 16,-11 2 1-16,-7-2 1 16,-2 6 1-16,0 4 6 15,-6 8-4-15,-9 5-6 16,-4 5 4-16,1 2-10 15,1 0 4-15,-4 11 1 16,8 9-1-16,-3 4 2 16,10 1 0-16,2 1 1 15,1-7 3-15,3-3-2 16,0-5-1-16,0-8 0 0,0-3 2 16,0 0-2-16,0 0 6 15,0 0 4-15,9-2-4 16,7-12 5-16,6-7-8 15,-4 4-3-15,-1 1 1 16,-3 5-2-16,-7 4 0 16,-1 5-1-16,-2 2-2 15,4 0-2-15,3 9 4 16,3 18-4-16,3 4 5 16,5 1-2-16,3-5 2 15,4-1 0-15,2-9 3 16,0-8-3-16,-2-7 0 15,0-2-4-15,3-2-5 16,1-18 3-16,-2-5 4 16,-2-2-4-16,-5 3 2 0,-6 4-1 15,-7 4 5-15,-4 4 1 16,-4 6-1-16,-1 6-1 16,-2 0 1-16,2 0-9 15,0 10-1-15,2 16 7 16,1 6 3-16,-1-6 0 15,1-3 3-15,0-8-5 16,-1-6 4-16,-2-7-2 16,0-2 2-16,-2 0 12 15,7 0 6-15,9-17-10 16,1-9-7-16,6 0-3 16,-3 2 1-16,-5 2-1 0,-3 10 6 15,-1 6-6-15,-7 4-7 16,-2 2 5-16,7 0-6 15,0 17-2-15,6 12 10 16,2 0 0-16,-2-4 0 16,3-3 0-16,2-6-1 15,2-8-1-15,3-6 4 16,-3-2-4-16,3 0 5 16,-4-15 1-16,0-6-1 15,-3-1 1-15,-5-5-1 16,-7 2-2-16,-6-3 2 15,0 2-2-15,0 6-1 16,0 6-5-16,-6 6-6 0,2 6-22 16,-1 2-123-1,3 0-33-15,2 12-105 0</inkml:trace>
  <inkml:trace contextRef="#ctx0" brushRef="#br0" timeOffset="98730.84">3905 11652 773 0,'0'0'77'0,"0"0"-45"0,0 0 25 15,0 0-16 1,0 0-3-16,0 0-15 0,-16 12-5 15,16-12 7-15,0 0 19 16,5-5-3-16,13-14-12 16,4-3-12-16,-4-2-4 15,-2-4 14-15,-8 0-11 16,3-6 4-16,-3-6-14 16,-4-1 0-16,-2 4-4 15,-2 2 0-15,0 12 1 16,0 9 0-16,0 10-3 15,0 4 0-15,0 0-7 16,0 9 4-16,0 30-5 16,-4 10 6-16,-4 12 2 0,4 0-2 15,4-8-8-15,0-5-12 16,0-7 6-16,0-12-15 16,10-12 4-16,5-12-2 15,3-5-24-15,6-8-8 16,0-20 5-16,5-10-12 15,-4 0 21-15,-7-3 3 16,-3 2 31-16,-8 1 11 16,-2 0 2-16,-5 2 8 15,0 8 40-15,0 10 16 16,0 6-7-16,0 7-12 16,0 5-6-16,0 0-32 15,0 10 1-15,-7 25-5 0,-2 7 24 16,7 6-5-1,2-2-1-15,0 0-10 0,0-7-2 16,0-8-2-16,0-10-3 16,2-8 0-16,0-9 0 15,0-1-1-15,1-3 1 16,3 0 2-16,10-20-3 16,9-6 2-16,0-6 0 15,-2 7-5-15,-2 10-6 16,-5 8 1-16,-1 7-1 15,1 0-3-15,-1 7 8 16,1 16-3-16,-1 7 4 16,6 4 0-16,1-6 1 15,0-4-2-15,2-8 1 0,3-7-1 16,0-9 1-16,-2 0 0 16,4-13 1-16,-5-15 2 15,0 1-2-15,-5-6 4 16,-9 1-3-16,-3-2 0 15,-7 0-2-15,0 4-1 16,0 10-3-16,0 10 0 16,-7 8 3-16,-6 2 0 15,-3 9-1-15,-3 20 0 16,3 7 1-16,5 4-2 16,11 0 2-16,0 1 0 15,2-4-1-15,18-2 1 0,4-13 0 16,5-7 1-16,7-8-3 15,0-7-6-15,2-2-23 16,-9-25-69-16,-14-2-11 16,-15-6-28-16,0 0-206 15</inkml:trace>
  <inkml:trace contextRef="#ctx0" brushRef="#br0" timeOffset="98898.14">3862 11508 801 0,'0'0'104'0,"0"0"-83"16,0 0 37-16,0 0-36 0,0 0-16 15,0 0-4-15,175 0-2 16,-69-11-31-16,14-1-122 16,6 1-110-16</inkml:trace>
  <inkml:trace contextRef="#ctx0" brushRef="#br0" timeOffset="99384.07">5463 11456 935 0,'0'0'23'0,"0"0"-19"16,0 0 36-16,0 0 6 15,0 0-11-15,0 0-9 16,15 55-20-16,-7 12 42 15,0 17-37-15,1 5-3 16,-7-6 1-16,-2-4-7 16,0-16-2-16,0-16-16 15,0-13-71-15,-2-20-13 16,2-14-66-16,0 0-202 0</inkml:trace>
  <inkml:trace contextRef="#ctx0" brushRef="#br0" timeOffset="99647.6">5494 11410 653 0,'0'0'64'15,"0"0"35"-15,0 0-34 16,0 0-18-16,0 0-18 16,0 0-6-16,141-80-1 15,-103 108 3-15,-7 4-1 16,-6 4-13-16,-17 2-1 15,-8-2-1-15,0-6-5 16,-18-2 16-16,-15-6-6 16,-5-6-2-16,-2-6-5 0,7-8-7 15,4-2-37-15,11 0-52 16,13-24-35-16,5-2-106 16,11 0-302-16</inkml:trace>
  <inkml:trace contextRef="#ctx0" brushRef="#br0" timeOffset="100245.56">5789 11546 389 0,'0'0'110'0,"0"0"7"15,0 0 4-15,0 0-27 16,0 0-32-16,0 0-5 16,67 38 11-16,-43-50-16 0,5-14-23 15,3-6-9-15,-3-2-7 16,-8-4-5-1,-3-3-2-15,-7 4-1 0,-9 3-5 16,-2 9 0-16,0 13-13 16,0 4 9-16,0 8-16 15,-6 0-10-15,-5 0 12 16,5 0-3-16,-2 4 7 16,6 7 4-16,2-6 7 15,0 4 1-15,0-5-1 16,0 1 3-16,0 2 3 15,10-4-3-15,0 6 2 16,3-4 0-16,-1 8 6 16,1 0 3-16,-1 6-6 15,-1 3 3-15,-1 0-7 0,9 2 5 16,-4 1-5-16,5-8 8 16,-2 1-5-16,4-8 3 15,-2-2 2-15,1-6 1 16,3-2-4-16,2 0 8 15,-1-8-11-15,2-13-3 16,-5-2 3-16,-2-1-6 16,-4-4-14-16,-3-4 3 15,-6-3-15-15,0 3-5 16,-7 6 15-16,0 12 4 0,0 9 6 16,0 5 2-16,-7 0 3 15,-2 1 3-15,-4 21 1 16,2 6 0-16,6 7 0 15,5-3 0-15,0 0-1 16,5-3 0-16,14-8-2 16,13-7-43-16,3-12-79 15,4-2-50-15,-2 0-223 16</inkml:trace>
  <inkml:trace contextRef="#ctx0" brushRef="#br0" timeOffset="101661.13">6725 11281 670 0,'0'0'127'0,"0"0"-64"15,0 0 25-15,0 0-27 16,0 0 2-16,0 0-17 16,0 0-15-16,-87 3-12 15,71 23-3-15,1 6-8 16,3 4-1-16,10 4 3 15,2-2-7-15,0-4-2 16,0-4-1-16,12-7 0 16,5-6-1-16,6-5 1 15,6-9 2-15,4-3-2 16,5 0 0-16,3-20-5 16,-6-6 4-16,-6-1-2 15,-12-3 1-15,-1 2 2 0,-9-2 0 16,-7 4-3-1,0 3 3-15,0 8 7 0,-2 4-7 16,-9 11-1-16,-5 0 0 16,1 0-1-16,-6 19-2 15,10 6 2-15,4 4 0 16,7-2 0-16,0-1-1 16,2 1-3-16,25-8-6 15,4 0-43-15,19-6-7 16,6-10 19-16,6-3 35 15,0 0 2-15,-6-10-30 16,-7-8 15-16,-12 0 9 16,-2-4 8-16,-16 2 4 15,-9-2 1-15,-10 2 4 0,0 2 16 16,-6 3 8-16,-13 5 5 16,-6 6-6-16,-2 4-7 15,-2 0-5-15,0 0-6 16,9 14 5-16,3 7-2 15,3 2-1-15,7 0-11 16,5-1 4-16,2 0-1 16,0-5-4-16,7-2 2 15,11-9-2-15,7-6 2 16,4 0 2-16,2-9 1 0,-2-12 2 16,-2-7-4-1,-4-4 5-15,-2-3-5 0,-5-3-3 16,-5-6-1-16,-7-8-2 15,-2-4 2-15,-2-6-3 16,0 3 4-16,0 6 0 16,-6 14 0-16,-1 18 0 15,1 9 0-15,3 12 0 16,-2 0-7-16,1 1-3 16,0 30 0-16,-1 13 5 15,5 12 4-15,0 4 0 16,13 3 1-16,8-4-2 15,3-5 2-15,5-3 0 16,5-7 0-16,3-10 0 16,5-10 2-16,-3-12-2 0,-6-12 2 15,7 0-2-15,-9-12-1 16,5-15-12-16,-14-2-13 16,-3-3 20-16,-13-4 3 15,-6 0 3-15,0 1 0 16,-2 7-2-16,-12 10 2 15,1 13-1-15,-3 5-1 16,-1 0-4-16,-4 7-5 16,8 15 7-16,9 3 3 15,4 5-2-15,0 1-1 16,0 0 4-16,9-5 2 16,8-5-2-16,3-4 2 0,5-9 0 15,0-8 6-15,4 0 6 16,4-2-2-16,5-18-9 15,-3-3 0-15,1 2-3 16,-14-4-2-16,-1 6-1 16,-8-2 2-16,-4 7-2 15,-4 6 3-15,-3 4-1 16,-2 4-1-16,0 0-6 16,0 12 1-16,0 16 7 15,0 4 10-15,0 1-1 16,0-1 3-16,0-5 3 15,8-10 8-15,5-8-23 16,-3-9 10-16,1 0 13 0,5 0-6 16,5-9 2-1,4-15-15-15,-7-1 2 0,2-2-6 16,-4 1 2-16,-1 0 0 16,1 3 3-16,-5 9-5 15,-4 6 0-15,-5 7-1 16,-2 1-2-16,0 0-7 15,7 16 5-15,-3 12 5 16,7 2 0-16,3 0-1 16,1 0 1-16,5-7 0 15,3-4 0-15,2-7-8 16,-2-12-39-16,11 0-45 0,2 0-34 16,-5-20-169-1,5-4-200-15</inkml:trace>
  <inkml:trace contextRef="#ctx0" brushRef="#br0" timeOffset="102109.95">8609 11279 776 0,'0'0'71'16,"0"0"-13"-16,0 0 27 16,0 0-1-16,0 0-10 15,0 0-32-15,-87 31-13 16,73-4-14-16,5 5 2 15,3 3-12-15,4 3 8 16,2 0-13-16,0-1 2 16,0-2 5-16,8-5-6 0,5-4-1 15,8-8-1-15,3-8-4 16,3-10 6-16,11 0-3 16,9-15 2-16,-3-16-3 15,-2-1-2-15,1-3 2 16,-14-3-3-16,-6 1 3 15,-12-1-8-15,-9 7-3 16,-2 7 11-16,0 11 1 16,-13 10 1-16,-12 3 0 15,-2 3 1-15,-2 24-1 16,2 8 3-16,11 7 3 16,8 9 0-16,8-2 2 0,0 1 0 15,6-8-2-15,17-9 0 16,6-11-4-16,6-12-1 15,4-8-2-15,-4-2-18 16,-6-2-66-16,-5-15-95 16,-19-1-169-16</inkml:trace>
  <inkml:trace contextRef="#ctx0" brushRef="#br0" timeOffset="110058.88">606 12476 462 0,'0'0'114'0,"0"0"-59"16,0 0 44-16,0 0-9 15,0 0-37-15,0 0-9 16,0 0-14-16,2-50 3 16,-2 50 3-16,0 0-1 15,0 0-6-15,0 0-3 16,0 3-15-16,0 21-10 15,0 12 8-15,0 10-5 16,2 6 21-16,0-2-15 0,-2 0-8 16,0-8-2-1,0-6 2-15,0-10-1 0,0-10-1 16,0-9-2-16,0-7 0 16,0 0-7-16,0 0 3 15,5-15 6-15,2-12 5 16,4-12-5-16,9-5-4 15,4 0 1-15,1 2 3 16,2 5 0-16,-3 12 3 16,-6 9-3-16,-7 6-5 15,-6 6 5-15,-5 4 3 16,0 0 1-16,-7 0-4 0,-22 0-6 16,-4 0-1-1,-6 11-16-15,2 5-2 0,1 1 18 16,9-1 6-16,2-3 1 15,12-1 0-15,7-9 0 16,6 1 2-16,0 0-2 16,0-2 0-16,22 2 1 15,12 0 6-15,8-2 16 16,4 0-9-16,12-2-8 16,12 0-6-16,10 0-38 15,2 1-46-15,1-1-67 16,-12 0-115-16</inkml:trace>
  <inkml:trace contextRef="#ctx0" brushRef="#br0" timeOffset="111526.61">1777 12733 585 0,'0'0'89'16,"0"0"-81"0,0 0 47-16,0 0 3 0,0 0-48 15,0 0 32-15,-4 74-8 16,4-63 1-16,4-4-11 15,2-2 21-15,1-5-22 16,3 0 3-16,9-14 20 16,3-18 18-16,5-5-16 15,-3-10-30-15,5 1-8 16,-5-5-2-16,1-5-6 16,0-2-1-16,-8-1 0 15,-3 5 2-15,-1 10-2 16,-7 17-1-16,0 15-2 15,-4 7 2-15,-2 5 1 16,0 0 0-16,4 0-2 0,3 24-10 16,3 10 2-1,2 15 9-15,-1 6 2 0,-4 3 1 16,-5 3-2-16,0-5-1 16,-2-6 1-16,0-11 3 15,0-10-4-15,0-11 0 16,0-6 0-16,0-8 1 15,0-4-1-15,0 0 1 16,0 0 1-16,0 0-1 16,0-2 2-16,0-15 7 15,0-10-7-15,-7-4-2 16,-3-8-1-16,-7 0-2 0,0 0 1 16,-3-1 1-16,-1 5 0 15,0 10-1-15,-2 6 0 16,-1 10-3-1,-1 4 2-15,-2 5-4 0,-1 0 0 16,1 14 0-16,2 12-2 16,9 5 8-16,10 5-2 15,6-2-3-15,0-3 3 16,20-2-2-16,14-9 4 16,3-6-2-16,8-10 2 15,6-4-1-15,5-4 1 16,0-20 0-16,-5-4 4 15,-4-2-1-15,-10-2-2 16,-6-1 2-16,-10-1-2 16,-7 2-1-16,-8 4 4 0,-4 5-1 15,-2 4-1-15,0 9 1 16,0 4-2-16,0 5 4 16,0 1-4-16,0 0 0 15,0 1-1-15,-6 25-5 16,-4 10-3-16,2 13-1 15,3-1 9-15,5 3-6 16,0-6 6-16,0-6 0 16,5-7 0-16,8-11-5 15,5-8 2-15,2-8 2 16,5-5 1-16,6-4-1 16,2-22 3-16,3-6 0 0,-1-6 2 15,-3-6-1-15,-6-6-3 16,-7-8 0-16,-8-2 4 15,-5 6-3-15,-6 6 0 16,0 16-1-16,0 13 1 16,0 9 0-16,0 10-1 15,-15 0 0-15,-1 14-2 16,-2 26 0-16,2 15-4 16,6 8 4-16,8 4 2 15,2-3-2-15,0-2 2 16,0-8 0-16,12-10 0 15,4-10 1-15,-3-10-1 16,3-12 1-16,2-7-1 16,2-5 0-16,4-3 0 15,10-24 7-15,2-4 3 0,-1-5-4 16,-6-1 2-16,-8 4-8 16,-6 7 1-16,-9 12-1 15,2 8 0-15,-8 6 1 16,0 0-1-16,0 0-2 15,0 14-8-15,0 12 3 16,0 6 3-16,2 0 4 16,11-2 0-16,0-6-1 15,9-8 1-15,1-7-2 16,-3-6 2-16,4-3-1 0,-4 0 1 16,3-22 0-16,-4-2 9 15,-3-5 4-15,-7 0-8 16,-7 0-4-16,-2-6 4 15,0 0 0-15,-8 6-3 16,-13 4-2-16,-3 11 0 16,-2 11-7-16,-3 3-6 15,4 2-13-15,2 18-35 16,10 4-37-16,11 0-14 16,2-4-83-16,2-8-59 15</inkml:trace>
  <inkml:trace contextRef="#ctx0" brushRef="#br0" timeOffset="112592.43">3176 12575 375 0,'0'0'176'15,"0"0"-58"-15,0 0 24 16,0 0-36-16,0 0-44 16,0 0-17-16,7-103 11 15,-7 102-3-15,0 1-11 16,-9 0-20-16,-9 0-13 15,-2 14-1-15,0 16-7 16,0 5 0-16,7 6-2 16,8 1 0-16,5 0-1 15,0-2-4-15,11-6-4 16,14-8 2-16,6-8-2 16,5-10 9-16,1-8-2 0,5 0 2 15,6-17 1-15,-1-12 1 16,-3-3 1-16,-9-2 0 15,-8 0 2-15,-6 1-3 16,-13 4 1-16,-8 5 0 16,0 7 4-16,0 10 3 15,-20 7-3-15,-7 0 1 16,-4 5-6-16,2 20-1 16,7 3-4-16,4 2 0 15,9 2 2-15,7-4-1 16,2-4-2-16,0-6-2 15,7-6-2-15,13-8 8 16,0-4 1-16,4 0 2 16,1-2 0-16,-5-16 4 0,0-1 0 15,-2-4 2-15,-5 2 2 16,-3 4-8-16,-6 3 0 16,-4 6-1-16,0 1 4 15,0 6-2-15,0 1-3 16,0 0-1-16,0 4-24 15,0 13 7-15,0 4 2 16,0-1 14-16,2-3-15 16,13-2 7-16,6-4 10 15,5-11 4-15,8 0-3 16,-1 0 3-16,3-21 13 0,-3-9 2 16,-4-6-7-1,0 0-5-15,-6-5 0 0,-5 0-6 16,-5-8 4-16,-5-2-2 15,-5-7-2-15,-3-3 1 16,0 9 1-16,0 14-3 16,-5 17 1-16,-3 19-1 15,-1 2 0-15,-5 17-2 16,1 21-5-16,3 16 7 16,6 6-4-16,4 6 4 15,0 2-2-15,2 2 3 16,17-7-1-16,3-8 3 15,3-9-2-15,1-14 10 16,1-15-11-16,2-11 1 16,2-6 1-16,0-4 2 0,0-22 6 15,0-4 2-15,-6-6-8 16,-5-2-1-16,-7-4-2 16,-1 1 1-16,-10 12-2 15,-2 9-1-15,0 9 0 16,0 11 0-16,-9 0-3 15,-11 17-2-15,2 10 1 16,5 9 1-16,9 2-4 16,4-1 8-16,0-1-2 15,4-5 2-15,13-8-3 0,6-5 1 16,-1-6 0 0,3-7 1-16,-1-5-12 0,-2 0 0 15,1 0 4-15,-10-17-16 16,-3-3-7-16,-10-8-16 15,0-4-33-15,-27-6-148 16,-18-2-255-16</inkml:trace>
  <inkml:trace contextRef="#ctx0" brushRef="#br0" timeOffset="112740.69">3613 12422 846 0,'0'0'73'0,"0"0"-45"15,0 0 26-15,0 0-34 16,116-8-11-16,-43 6 12 0,10 0-17 16,2-2-4-1,-8 0-73-15,-3-1-247 0</inkml:trace>
  <inkml:trace contextRef="#ctx0" brushRef="#br0" timeOffset="116242.02">5013 12564 607 0,'0'0'42'0,"0"0"-31"0,0 0 36 16,0 0 6-16,0 0 9 15,0 0-15-15,2 67-4 16,8-61 1-16,-2-6-13 15,7 0-9-15,8-6-10 16,6-20 48-16,2-8-13 16,2-2-29-16,-6-2-7 15,-6-1-1-15,-6 3-8 16,-7-1-1-16,-8 3 5 16,0 11-6-16,0 7 0 15,0 12-6-15,-10 4 2 16,-8 2-7-16,4 18-16 15,1 6-7-15,6-2 23 16,7-2-16-16,0-3-3 16,0-8 18-16,16 0 0 0,-1-6 5 15,-1-3 2-15,-1-2 5 16,-1 0 0-16,-4 0 2 16,-1 0-2-16,-3 3 0 15,-2 1 3-15,4 1-2 16,-2 5-1-16,0 5 2 15,5 2-2-15,-3 8 6 16,4-4-5-16,-1 4-1 16,-1-4 1-16,2-7-1 15,1-2 1-15,-1-3 0 16,4-3-1-16,-1-6 2 16,6 0 5-16,2 0 6 0,2-12 11 15,1-6-3 1,3-5 5-16,-4-2 0 0,-4-1-14 15,-5-4-1-15,-3-2-11 16,-9-3 5-16,-2 1-5 16,0 8 0-16,0 6-1 15,-11 10-3-15,-9 10-6 16,-3 0 6-16,4 8-12 16,1 16-2-16,5 10 16 15,6 2-5-15,7 3 1 16,0-4-5-16,20-5 5 15,9-3-3-15,4-10 8 16,6-8 1-16,3-7 0 0,4-2 6 16,1-8 7-1,-3-16 1-15,4-8 11 0,-9 2-16 16,-5 0 0-16,-14 0 2 16,-9-1-4-16,-11 6-5 15,0 4-1-15,-2 9 3 16,-18 11-4-16,-4 1 0 15,-1 0-4-15,2 20-3 16,10 3 3-16,9 1-8 16,4 4 7-16,0-1-3 15,17-4 5-15,12-1 3 16,-2-2 1-16,-4-4 5 16,-1-1-5-16,-9-3-1 15,-4-4 0-15,-7 0-1 0,-2 0-2 16,0-3 3-16,0 6 0 15,-15-3 1-15,-5 0 6 16,-2-2-7-16,6-6 0 16,7 0-1-16,5 0-9 15,4-4 5-15,0-16-3 16,0-6-3-16,17-4-5 16,10 3 1-16,2 5 8 15,-2 7 7-15,-2 5-6 16,-10 3 6-16,-3 7 0 15,-8 0 0-15,0 0 4 16,-2 0-4-16,-2 10 3 16,5 11-1-16,-3 1 11 0,-2 2-11 15,6-2 3-15,0-2-5 16,0-6 6-16,5-2-5 16,-5-4-1-16,6-6 4 15,3-2 5-15,1 0 4 16,9-7 12-16,-3-13-5 15,-4-1 7-15,-5-5-20 16,-4-2 3-16,-9-1 0 16,0-2-9-16,0 1 8 15,-5 5-6-15,-14 11-2 16,-4 8-1-16,-2 6 1 16,-4 0-6-16,6 9 5 0,2 13-8 15,7 2 1 1,12 1 4-16,2 4-3 0,0-3-2 15,16-4 7-15,9-2 1 16,8-6-2-16,1-7 3 16,3-7-1-16,1 0 2 15,1 0-2-15,-4-19 5 16,-4-3 0-16,-4-2-2 16,-5 4-3-16,-6 1 3 15,-8 5 0-15,2 5 2 16,-10 5-3-16,0 4-1 15,0 0-1-15,0 0 0 16,0 0-2-16,0 18-5 16,0 6 2-16,2 2 1 15,7-4 4-15,2-2 3 0,0-4-3 16,4-6 0-16,-1-4-3 16,-1-6 3-16,8 0 5 15,-2-6 2-15,6-13 4 16,-3-4 0-16,-4 0-10 15,0-1 2-15,-4-1 0 16,-3 0-2-16,-5 6 1 16,-4 6-2-16,-2 8 0 15,0 5-1-15,0 0-3 16,0 2-4-16,0 19-3 0,0 6 3 16,0 2 6-16,0-2-1 15,0-3 2-15,12-4 1 16,3-8 1-16,3-6-1 15,0-4 0-15,4-2 1 16,3-2 6-16,4-18 11 16,-4-5-7-16,-4 0-3 15,-3-4-4-15,-9 0-4 16,-5-2 2-16,-4 4-2 16,0 4 0-16,-2 10-3 15,-9 6-6-15,0 7-3 16,2 0-1-16,0 0-2 15,9 0-5-15,0 0 15 16,0 10-2-16,0 2 2 16,0 6 4-16,13-2 1 0,3 3 1 15,5-4 5-15,-6 2 8 16,1-3 2-16,-5-2 0 16,-3 2-7-16,-1-2-5 15,-2-1-3-15,-5 2 1 16,0-3-1-16,0 0-1 15,0-4 0-15,0 0-16 16,0-3-56-16,0-3-60 16,2 0-29-16,11-7-80 15,8-16-124-15</inkml:trace>
  <inkml:trace contextRef="#ctx0" brushRef="#br0" timeOffset="116958.22">7095 12332 518 0,'0'0'126'15,"0"0"-2"-15,0 0-2 16,0 0-26-16,0 0-17 16,0 0-9-16,-22-92-16 15,11 92-18-15,-7 0-18 16,-3 7-7-16,0 19-11 16,0 13 0-16,8 5 0 15,6 2 0-15,3 2 0 16,4-6-3-16,0-8 3 15,8-8-1-15,13-7 1 16,1-7-4-16,3-11 4 16,2-1 1-16,2 0 0 15,4-20 2-15,3-6 4 0,-1-6-6 16,-2-2 2-16,1-4-3 16,-5-4 0-16,-7 4 0 15,-9 4 3-15,-5 10-3 16,-8 12-5-16,0 8 5 15,0 4-1-15,-14 0 0 16,1 13-1-16,-1 12-11 16,5 8 10-16,9-1-4 15,0 1 6-15,0-3-10 16,13-5 5-16,10-9 5 0,6-6 2 16,4-6 0-1,5-4-1-15,3 0 1 0,1-9 6 16,-3-11-2-16,0-2-2 15,-8-4 6-15,-4-1-6 16,-10-4 6-16,-3 4-6 16,-7 2 0-16,-7 7-1 15,0 6-1-15,0 10-2 16,-12 2 1-16,-1 0-3 16,2 0-3-16,2 16-7 15,4 2 7-15,5 0 1 16,0-1 1-16,0 4-3 15,7-1 7-15,9 0 0 16,2-2 2-16,-1 0-2 16,4-2 7-16,-4-1 1 0,1-2-5 15,-5-2 0-15,-5-3-1 16,-8-1 0-16,0 4-4 16,-6-2 0-16,-23 1-4 15,1-3-26-15,-3-5-26 16,2-2-34-16,4 0-8 15,7 0-75-15,7-20-119 16</inkml:trace>
  <inkml:trace contextRef="#ctx0" brushRef="#br0" timeOffset="117511.25">8537 12280 9 0,'0'0'853'15,"0"0"-837"-15,0 0 26 16,0 0 16-16,0 0-8 16,0 0-9-16,-13 71-9 15,-25-56 1-15,-2 4-13 16,-7-6-11-16,9-5-8 15,2-2-1-15,9-4 4 16,10-2-4-16,5 0 0 16,6 0 1-16,6-12 0 15,0-5-2-15,4-10-7 0,19-1 2 16,4-4 1-16,6 0 5 16,-2 1-2-16,-4 5 3 15,-7 4-2-15,-9 7 2 16,-9 3 3-16,-2 3-3 15,0 5 6-15,-13 4-7 16,-5 0 4-16,-7 0-4 16,4 23-2-16,5 5-1 15,5 4-1-15,6 4 3 16,5-2-2-16,0-2 2 0,7-1 1 16,10-2-2-16,6 1 2 15,-3 1 5-15,0-4 6 16,-2-1 10-16,-7-2-16 15,-4-2 3-15,-7-1-8 16,0-1 0-16,-3 0 0 16,-23-2 0-16,-5-2-6 15,-8-4-34-15,2-6-89 16,-1-6-20-16,7 0-91 16</inkml:trace>
  <inkml:trace contextRef="#ctx0" brushRef="#br0" timeOffset="119059.07">9068 12386 570 0,'0'0'51'0,"0"0"44"16,0 0 48-16,0 0-63 15,0 0-38-15,0 0-1 16,2 36 10-16,13-49 25 16,14-13-27-16,0-6-28 15,-2-7-2-15,-2-1-15 16,-5-8 11-16,-7-4-12 16,3-3 1-16,-9-7-3 15,-3 4-1-15,-4 5 0 16,0 14 1-16,0 11-1 15,0 16 0-15,-2 7-4 16,-2 5 4-16,-4 0-4 0,-5 19 2 16,5 20-3-1,-2 12 4-15,10 7-1 0,0 7 2 16,0-2 0-16,2 0 2 16,14-11-2-16,7-8 1 15,-4-12 0-15,4-6 1 16,-3-10 0-16,0-6-1 15,2-10-1-15,1 0 4 16,-1 0 5-16,7-15 4 16,-3-10-9-16,-1 1-3 15,-5-5 0-15,-5-3-1 16,-1 3 0-16,-7 3-1 0,-5 8-8 16,-2 7 0-16,0 8-1 15,0 3 0-15,-13 0 5 16,-3 1-3-16,1 20 3 15,8 6-5-15,4 5 7 16,3 3-1-16,0 0 3 16,0-4 0-16,16-4 1 15,5-12 0-15,-2-4-1 16,-1-8 2-16,5-3-1 16,1 0 1-16,0-3 9 15,5-16-1-15,0-3-6 16,-2-2 1-16,-2-2-4 15,-6 1 2-15,-5-1 6 16,-3 5-8-16,-7 7-2 16,2 8 2-16,-6 6 0 0,0 0 0 15,0 0 0-15,0 0-8 16,0 12 5-16,4 10-3 16,0 4 6-16,9 1 0 15,3-6 4-15,-3-4-1 16,1-8 2-16,-5-3-4 15,-3-6 2-15,4 0 2 16,1 0 4-16,2-14 3 16,5-6 4-16,-1-4-13 15,1-3-3-15,3-4 0 16,-6 4-3-16,1 6 2 16,-10 7-5-16,3 10-3 0,-9 4 4 15,0 0 2-15,4 0-3 16,2 2 4-16,2 12-7 15,5 0 9-15,3 0 0 16,5-4 4-16,0-2-3 16,8-6 0-16,0-2 1 15,0 0 1-15,-4-6-1 16,-2-13 1-16,-8-2-1 16,-1-2-1-16,-8-2 0 15,-6-3-1-15,0-5-3 16,0 3-6-16,-6 3-4 15,-8 10-1-15,3 8 0 16,-1 9-8-16,6 0 19 0,-3 7-1 16,0 19-5-16,7 8 7 15,2 3 2-15,0 0 0 16,2-2 3-16,18-7 4 16,0-7 5-16,1-4 1 15,2-9-6-15,4-8 9 16,12 0-7-16,-4-5 4 15,3-15-1-15,-5-9-8 16,1-3 0-16,-12-13-1 16,5-4 1-16,-10-9-4 15,-1-9 0-15,-3 1-3 16,-3-1 2-16,-6 13-9 0,-4 21 5 16,0 12 3-1,0 21 1-15,0 0 0 0,0 17-2 16,-14 23-5-16,1 11 6 15,5 10 2-15,0 3 5 16,8 2-2-16,0-2 6 16,0-7 6-16,0-7-5 15,0-11-4-15,12-10-6 16,-3-7-1-16,-1-10-3 16,13-8-13-16,6-4-29 15,10 0-98-15,8-16-112 16,10-14-342-16</inkml:trace>
  <inkml:trace contextRef="#ctx0" brushRef="#br0" timeOffset="120626.93">11433 12209 754 0,'0'0'67'0,"0"0"-60"16,0 0 34-16,0 0 11 16,0 0-16-16,0 0-8 15,0 38 1-15,0-38 22 16,9 0 38-16,-3-19-26 16,8-9-38-16,1-10 1 0,8-12-8 15,-6-5-7-15,6-5 1 16,-5-4-4-16,-3 0-8 15,1 0 0-15,-5 3 0 16,-7 10 0-16,4 12 1 16,-6 20 0-16,-2 6-1 15,0 13-1-15,0 0 1 16,0 4-2-16,-10 32-2 16,-5 14-5-16,1 11 6 15,1 6 3-15,11-2 0 16,2-3-3-16,0-2 3 15,9-9 1-15,7-12 5 16,-1-9-6-16,1-9 0 0,-1-9-2 16,1-8 2-1,6-4 1-15,0 0 2 0,7-8 4 16,5-17-6-16,-5-9 6 16,-2-10-6-16,-5-10-1 15,-7-10-6-15,-1 0-5 16,-5 2 2-16,-9 16-3 15,0 6 0-15,0 15 12 16,-2 14-3-16,-5 7 1 16,1 4 1-16,-6 5 1 15,1 30-2-15,-1 11 0 16,8 11 2-16,2 1 3 16,2 0 0-16,0-3 4 0,0-4 2 15,0-7-1-15,12-10-2 16,1-8-5-16,-3-12 1 15,2-9-1-15,1-5 2 16,5 0 1-16,9-11 7 16,4-14-8-16,5-4 1 15,-7-5-4-15,0-3-8 16,-4 9-7-16,-8 9 3 16,-11 8-6-16,-6 7 8 15,0 4 8-15,0 0 0 16,0 8-6-16,0 16-5 15,6 5 13-15,0-1 1 16,9-2 0-16,8-5 3 16,-3-4 1-16,9-5-2 0,-3-8 0 15,1-4 0-15,2 0 1 16,-4-15 1-16,-3-4-1 16,-7-5-2-16,4-5-1 15,-11-3-1-15,-1-1-3 16,-7 4-5-16,0 5-3 15,0 10 3-15,-5 10-6 16,-3 4 0-16,-7 0 10 16,1 0-10-16,3 18 11 15,-1 8 0-15,12 2 2 16,0 2 1-16,0 0 1 16,0-4 4-16,10-6 0 0,-2-6-2 15,5-5 1-15,6-6 1 16,-4-3 0-16,7 0 8 15,1 0 0-15,-1-10-5 16,5-8-8-16,-5-1 3 16,-2-6-3-16,-5-3-2 15,-1 2-7-15,-3 2 0 16,-7 7-3-16,2 10-7 16,-6 5 10-16,0 2 3 15,0 0 3-15,0 2-1 16,0 18-5-16,4 4 9 15,0 2 13-15,3-4 7 16,-1-3 7-16,4-7-8 16,-4-7-10-16,-4-2-1 15,9-3 6-15,3 0-6 0,3 0 8 16,8 0-8-16,2-13-2 16,0-3-6-16,2-1-2 15,-7-2-5-15,0 6 3 16,-8 2-17-16,-10 10 15 15,-4 1-8-15,0 0 7 16,0 0 4-16,2 13-5 16,-2 10 8-16,5-3 0 15,-1-4 2-15,-2-5 10 16,6-4-8-16,-4-6 5 0,0-1-1 16,5 0-7-16,7 0 3 15,1-1 3-15,12-14 4 16,-2-2-8-16,-2-4-3 15,-3 1 0-15,-2-2-5 16,-4 6 0-16,-5 3-3 16,-5 10 0-16,-4 3 6 15,-2 0-7-15,0 0 1 16,0 15 5-16,8 8-7 16,-2 3 9-16,3-4 2 15,-3-1 5-15,6-8 4 16,-8-2-7-16,5-7 1 15,-7-2-4-15,5-2 0 16,-4 0-5-16,-3 0-9 16,0-18-10-16,-14-8-41 0,-36-9-71 15,-18-5-47-15,-24-8-217 16</inkml:trace>
  <inkml:trace contextRef="#ctx0" brushRef="#br0" timeOffset="120871.38">11185 11735 785 0,'0'0'127'0,"0"0"-89"0,0 0 38 15,0 0 59-15,0 0-92 16,157 8-16-16,-71-3 7 15,3 0-21-15,-6 0-12 16,-16 2-1-16,-20-4-13 16,-27 4-33-16,-20-3-53 15,0 0-104-15,-24-2-187 16</inkml:trace>
  <inkml:trace contextRef="#ctx0" brushRef="#br0" timeOffset="122744.51">13702 12392 465 0,'0'0'50'0,"0"0"50"0,0 0 21 16,0 0-19 0,0 0-13-16,128-55-13 0,-86 16-27 15,0-3-8-15,-6 0-7 16,-8-6-15-16,-3 4-13 16,-13 0 3-16,-10 5-6 15,-2 10-1-15,0 7 1 16,-7 10-3-16,-7 12 0 15,-1 0-7-15,1 0-32 16,1 21 29-16,9 4 0 16,4 4 0-16,0 3 3 15,17-1 2-15,12-2 2 16,11 0 1-16,-1-3 4 16,-6-3-1-16,-4-4 0 0,-9-3 0 15,-11-5-1-15,-9 2 0 16,0 0-1-16,-7-1-1 15,-19-1 2-15,-11-2 2 16,4-6-1-16,2-1-2 16,6-2-4-16,12 0-1 15,9-2-2-15,4-16 8 16,0-4 0-16,17-6-6 16,12 0-11-16,10 2 14 15,1 2 1-15,-5 4 2 16,-4 4 0-16,-2 1 2 15,-2 7 2-15,-14 2-2 16,-1 4 8-16,-8 2-3 0,-4 0-1 16,0 0 9-1,0 0-11-15,0 8-4 0,0 15 2 16,0 4-2-16,0 0 12 16,0-3-7-16,0-8-2 15,2-4-2-15,9-6 0 16,3-4-1-16,1-2 5 15,8 0-1-15,-1-18 15 16,3-6-7-16,-1-3-6 16,-4-1-1-16,-4-2-2 15,-3 2 0-15,-4 8 2 16,-7 6-1-16,-2 9-3 0,0 5 2 16,0 0 0-16,0 2-3 15,0 19-11-15,0 7 6 16,0 2 4-16,5 0 1 15,15-6-37-15,2-4-15 16,7-11-17-16,0-7-16 16,-2-2-81-16,-2 0-60 15,-8-18-80-15</inkml:trace>
  <inkml:trace contextRef="#ctx0" brushRef="#br0" timeOffset="123327.51">14669 12073 460 0,'0'0'137'0,"0"0"12"15,0 0-35-15,0 0-16 16,0 0-19-16,0 0-4 16,-6-30-29-16,-3 30-17 0,3 11-18 15,-6 10-3-15,-1 8-7 16,11 3 4-16,0-5-3 16,2 1 4-16,0-3-6 15,2-6 0-15,13-7 0 16,3-5 0-16,7-7 0 15,-1 0 0-15,-2-2-3 16,5-18 0-16,0-6 3 16,-4-7 0-16,-4-2-3 15,-3-7 3-15,-1-8-1 16,-5-8-2-16,-6-3-14 16,-4 3 16-16,0 12-1 0,0 14 2 15,0 16 1-15,0 9-1 16,-2 7 1-16,-2 0 5 15,-4 26-6-15,8 14-6 16,0 7 6-16,0 2 5 16,10 2-1-16,-2-5 0 15,3-7 2-15,-1-9-5 16,-4-9 2-16,3-10 1 16,-5-8-4-16,5-3-2 15,5 0 2-15,4-12 3 16,6-6 2-16,3-1 0 15,-5 1-4-15,-4 5-1 0,-7 5 0 16,2 4-6 0,-5 4 5-16,-2 0-3 0,5 16-2 15,1 9 5-15,-4-1 1 16,5-5 1-16,-1-4-1 16,-6-7 0-16,5-4-1 15,1-4-4-15,1 0-15 16,5 0-59-16,-5-14-35 15,-2-5-107-15,-11 2-452 16</inkml:trace>
  <inkml:trace contextRef="#ctx0" brushRef="#br0" timeOffset="124894.18">1530 13746 549 0,'0'0'24'0,"0"0"4"15,0 0 52-15,0 0 3 16,0 0-14-16,0 0-1 16,126-14 0-16,-88-22-21 15,-3-9-29-15,1-6 0 16,-7-3 3-16,-4-3-3 0,-8-5 2 15,-8-5-9 1,-6 2-4-16,-3 2-1 16,0 11-6-16,0 17 1 0,0 11 0 15,-5 11 1-15,-2 13-2 16,0 0 0-16,-3 25-32 16,-1 22 29-16,3 13 2 15,6 5-4-15,2 5 4 16,0-6 0-16,4-6 1 15,13-8-1-15,-2-10 2 16,1-12 0-16,-1-12 3 16,3-9-4-16,2-7 1 15,7-7 0-15,5-24 5 16,-3-10 4-16,0-5-6 16,-6-5 3-16,-4-7-7 0,-7-5 4 15,-4-3-4-15,-8-1 0 16,0 11-1-16,0 17 1 15,0 10 6-15,0 15-5 16,0 10 1-16,-5 4-2 16,0 12-4-16,-1 32-6 15,2 20 8-15,-1 15 2 16,5 5 1-16,0 2 0 16,0-13 0-16,0-10 0 15,0-15-1-15,2-16 0 16,5-13 0-16,-3-12 2 15,0-7-1-15,4 0 0 0,5-5 4 16,5-20 8-16,2-5 8 16,2 2-17-16,-6 3 4 15,-3 4-8-15,-2 12 2 16,-4 6-2-16,0 3 0 16,4 6-13-16,3 18-3 15,5 7 14-15,-1-1 2 16,-1-5 1-16,2-9-1 15,-6-6 0-15,3-3-12 16,-6-7-11-16,0 0 8 16,-6 0-19-16,-4-14-10 15,0-6-1-15,-6-4-30 16,-28-1-69-16,-15-3-54 0,-9-2-269 16</inkml:trace>
  <inkml:trace contextRef="#ctx0" brushRef="#br0" timeOffset="125077.51">1738 13395 853 0,'0'0'15'16,"0"0"-3"-16,0 0 32 16,0 0-10-16,161-69-15 15,-104 48-4-15,3 0-15 16,4 8 0-16,-2 3-53 0,-5 7-102 15,-7 3-13 1,-11 0-92-16</inkml:trace>
  <inkml:trace contextRef="#ctx0" brushRef="#br0" timeOffset="125808.95">2574 13489 349 0,'0'0'154'0,"0"0"-88"16,0 0 65-16,0 0 3 16,0 0-47-16,0 0-26 15,18-39-8-15,-18 19-13 16,0 1-14-16,0-1 4 16,-9 1-16-16,-2 5-1 0,-5 2 3 15,1 7-8-15,-3 5-6 16,-3 0-2-16,-2 17-19 15,2 16 16-15,3 3-2 16,5 4 2-16,11 1 0 16,2-2-1-16,0-6 3 15,6-8-1-15,15-8 1 16,-2-8 1-16,-1-9 3 16,1 0-2-16,-2 0 2 15,3-17 7-15,3-5 2 16,-6-4-3-16,-1 3-2 15,-9 0 0-15,-3 2-6 16,-2 5 1-16,-2 6-2 16,0 6-1-16,0 4 1 0,0 0-4 15,0 4-7-15,0 22-20 16,0 9 15-16,7 0 14 16,17-7 1-16,1-6-5 15,4-5-1-15,-4-10 7 16,-4-7-4-16,4 0 4 15,-2-16 0-15,1-14 8 16,-6-3-1-16,0-6-3 16,-7-5-1-16,-7-2 3 15,-4-8-5-15,0-2-1 16,0-1 0-16,-2 7-1 0,-5 18 1 16,1 14 1-1,2 16 1-15,-3 2-2 0,2 8-9 16,3 32-3-16,2 17 2 15,0 6 10-15,0 10-1 16,16-7 2-16,-1-8-1 16,3-4 1-16,0-13 0 15,-5-12-1-15,0-9 0 16,-1-11 0-16,-1-9-1 16,0 0-11-16,2-2-34 15,0-25 1-15,-7-1-21 16,-6-6-78-16,0-4-140 15</inkml:trace>
  <inkml:trace contextRef="#ctx0" brushRef="#br0" timeOffset="126016.34">2710 13341 642 0,'0'0'144'15,"0"0"-100"-15,0 0 38 16,0 0-33-16,0 0-35 15,0 0 0-15,76 34 23 16,-27-26 15-16,2-4-15 16,-4 0-26-16,-7-3-4 15,-9-1-7-15,-2 7-8 0,-8-7-89 16,-6 0-58 0,-6 0-329-16</inkml:trace>
  <inkml:trace contextRef="#ctx0" brushRef="#br0" timeOffset="127943.84">3744 13551 508 0,'0'0'65'0,"0"0"-37"16,0 0 87-16,0 0 6 16,0 0-51-16,0 0 1 15,31-10-9-15,-25-4-3 16,-4-5-19-16,0 4-10 0,-2-5-12 16,0-3-2-16,0 0-7 15,-4 0-2-15,-12 2-6 16,-3 9-2-16,0 8 2 15,-4 4-2-15,1 0-16 16,-3 10-5-16,1 12 19 16,4 9-5-16,2 1 1 15,5-1 3-15,6-1-5 16,5-4 2-16,2-6 5 16,0-6 2-16,0-4-2 15,15-7 4-15,3-3 0 16,9 0 0-16,0-18-1 0,7-11 23 15,-3-9-9 1,0-2-9-16,0-4 4 0,-2-8 3 16,-2-2 1-16,-8-1-12 15,-3 1 3-15,-7 1-1 16,-9 7-3-16,0 1-1 16,0 9 1-16,0 13-1 15,0 11 0-15,0 11 0 16,-4 1-2-16,-5 0-8 15,-3 26-12-15,2 12 11 16,3 12 9-16,5 8 3 16,2 8-1-16,0 0 0 15,0-6-3-15,4-7 3 16,11-11 0-16,4-8 3 16,-2-8-2-16,1-10-1 0,0-8 0 15,-3-6 1-15,2-2 0 16,-7 0 0-16,9-2 6 15,-2-15-2-15,1-8 0 16,-1-1-3-16,2-4 0 16,-9-4 0-16,4 4-2 15,-7 4 0-15,-5 8 0 16,-2 8 4-16,0 6-4 16,0-1 0-16,0 5-3 15,0 0 2-15,0 0-4 16,0 0 2-16,0 0-2 15,0 0-4-15,0 11 5 0,0 13 3 16,0 2 1-16,0 6 0 16,0 6 1-16,2-7-1 15,7 1-5-15,0-1 5 16,2-6 1-16,2-6 3 16,1-5-4-16,-1-2-4 15,1-7 4-15,-1-5 4 16,1 0-3-16,1-5 0 15,3-19 2-15,1-4 13 16,-5-6-7-16,-1-4-6 16,-11-2 0-16,-2-1 0 15,-4-5-2-15,-21 13 0 16,-4 8-1-16,-2 9-6 0,0 15 1 16,5 1-22-1,-1 5 1-15,7 19-42 0,9 7-29 16,7-3-11-16,4-8-94 15,4-2-106-15</inkml:trace>
  <inkml:trace contextRef="#ctx0" brushRef="#br0" timeOffset="129293.36">4649 13433 783 0,'0'0'74'0,"0"0"19"16,0 0-1-16,0 0-45 15,0 0-8-15,0 0-22 16,27-52-8-16,-4 40-5 16,-1 1 3-16,-2 8-7 15,-4 3 7-15,-8 0-7 16,-1 8-1-16,-1 20-1 15,0 11 2-15,-6 4 1 0,0 4-1 16,0-8 0-16,0-6 0 16,-2-10 3-1,-2-11 0-15,2-6-1 0,2-3-2 16,0-3 0-16,0 0 2 16,0-3 3-16,14-16-3 15,6-10 5-15,4-1-7 16,5-2 2-16,0 0-2 15,-2 6 0-15,-6 8 1 16,-11 6 0-16,-5 7-1 16,-5 5 0-16,2 0-6 15,0 0 2-15,0 20 1 16,6 6 3-16,-2 3 0 0,1 0 1 16,1-8 0-16,2-1 1 15,-4-8-2-15,1-6 3 16,-3-3-3-16,6-3 0 15,-2 0 1-15,7 0 4 16,6-14 1-16,1-4 6 16,1-3-8-16,-4 1-4 15,4 0 1-15,-6 5 0 16,-7 3 3-16,-6 7-2 16,-2 5-2-16,-2 0-6 15,0 0 6-15,0 18 0 16,0 4-5-16,2 1 5 0,7 0 4 15,1-5-4 1,0-6 0-16,1-2 0 16,1-7 3-16,3-3-2 0,3 0 0 15,-3-4 2-15,8-14 6 16,-9-5 1-16,-3-5-3 16,-7-2 4-16,-4-5-9 15,0 0 2-15,-9 0-2 16,-11 10-2-16,-7 4-4 15,2 16-2-15,2 3-8 16,4 2 0-16,4 0 12 16,8 18-6-16,7 6-2 15,0 4 0-15,0 0 1 16,25-3 8-16,4-4 0 16,4-8-1-16,0-8 2 0,6-5-3 15,1 0 6-15,-3-13 1 16,11-10-2-16,-13-7 6 15,-6-4-2-15,-6-2 0 16,-15-3 0-16,-1-3-5 16,-7-3 4-16,0-1-1 15,-7 3-1-15,-7 14-2 16,4 9-1-16,3 13 0 16,3 7-1-16,-4 0 2 15,4 20-1-15,4 18 1 16,0 13-2-16,0 7 2 15,2 6 0-15,14-2-1 16,-1-8 2-16,-1-6 0 16,-1-14-2-16,-1-10 0 15,-3-10-2-15,-1-6-2 0,-1-6-21 16,-5-2-19-16,-2 0-86 16,0-24-3-16,0-3-94 15,-17-4-31-15,-10-3-159 16</inkml:trace>
  <inkml:trace contextRef="#ctx0" brushRef="#br0" timeOffset="129461.69">5436 13293 475 0,'0'0'122'0,"0"0"-19"15,0 0 40-15,0 0-40 16,0 0-58-16,0 0-17 0,21-21-14 16,16 21 6-1,11 0 27-15,4 3-14 0,4 2-29 16,13 2-4-16,5 1-7 15,2-1-77-15,-2-7-19 16,-14 0-298-16</inkml:trace>
  <inkml:trace contextRef="#ctx0" brushRef="#br0" timeOffset="131576.53">6495 13312 667 0,'0'0'120'0,"0"0"-65"15,0 0 10-15,0 0-29 16,0 0-28-16,19 118 15 16,-11-79 17-16,3-7-20 15,7-8-3-15,-3-8-10 16,6-8-1-16,-5-6-1 0,3-2 4 16,4 0 12-16,-1-20 24 15,7-10-15-15,-3-4-17 16,-3-3-6-16,-7-1-5 15,-3 9 1-15,-7 5 2 16,0 6-3-16,-4 9-1 16,0 8 0-16,-2 1-1 15,0 1-2-15,0 24-7 16,6 10 1-16,7 11 7 16,8-5 2-16,1-1-1 15,5-5 0-15,-3-12 0 16,-2-9 0-16,1-10 0 15,-3-4 0-15,2-6 0 16,-2-22 2-16,3-8 4 0,-6 0 1 16,-5-3-6-16,-8 6 2 15,-4 1-3-15,0 4 0 16,0 7-2-16,-6 10-1 16,0 6-3-16,4 5-7 15,2 0-5-15,0 0-29 16,0 19 19-16,0 8 16 15,14-1 4-15,6 3 8 16,2 3 0-16,1 0 4 16,-6-1-3-16,-3-4-1 15,-10-3 0-15,-4 0 0 16,0-3-1-16,-8-1 0 16,-19-6 1-16,0-4 0 0,0-3-16 15,7-4-14-15,11-2 5 16,9-1 17-16,0 0 8 15,2-16 0-15,23-11-27 16,10-6 26-16,8-1 1 16,6-2 14-16,-4-3-4 15,-3 0-3-15,-7 3 17 16,-8 4-2-16,-9 2-4 16,-9 3 6-16,-9 1-6 15,0 8 1-15,0 4-3 16,-18 8-13-16,-2 6-3 15,0 0-7-15,-3 3 6 0,8 14 2 16,7 9 0 0,2 6-1-16,6 7 0 0,0 2 0 15,14 2 2-15,13-7 5 16,0-8-7-16,2-7 1 16,2-7-1-16,3-5 0 15,1-5-13-15,3-4-39 16,-1 0-22-16,2 0-58 15,1-18-83-15,0-3-196 16</inkml:trace>
  <inkml:trace contextRef="#ctx0" brushRef="#br0" timeOffset="133043.25">7897 13268 664 0,'0'0'93'0,"0"0"-2"15,0 0 28-15,0 0-33 16,0 0-27-16,0 0-22 16,16-36-19-16,13 22-8 15,3 3-2-15,5 0-4 16,-3 6-1-16,-3 3-1 16,-9 2 0-16,-9 0 4 15,-1 14-6-15,-8 9 0 16,-4 7 2-16,0 2-2 0,0-4 4 15,0-3-3-15,0-9 0 16,0-8 0-16,0-4 4 16,0-4-5-16,0 0 6 15,0 0 3-15,0-14-5 16,0-8 3-16,11-9-7 16,3 4 0-16,3 1 2 15,6 7-2-15,-3 7-6 16,-5 6-1-16,-2 6 7 15,1 0-2-15,-5 6-1 16,-3 18 2-16,4 6 1 16,-6 0-1-16,-2 1 2 15,3-7 2-15,-3-6-3 16,-2-10 1-16,0-7-2 16,2-1 2-16,-2 0-1 0,4 0 4 15,10-9-2-15,1-15-2 16,14-4 0-16,0 0-7 15,5 4 0-15,-3 6-3 16,-4 5-3-16,-5 12 7 16,-3 1 5-16,-4 0-4 15,-1 15 3-15,-6 14 2 16,1 2-1-16,-5 4-1 16,3-5 2-16,-2-8 1 15,-1-5 1-15,1-10-1 16,-3-2 0-16,0-5-1 15,4 0 0-15,6 0 0 16,1-15 3-16,5-5-3 0,2 0 1 16,-6 0-1-16,-6 6-7 15,-1 6 7-15,-7 4-2 16,0 4 1-16,0 0-1 16,0 2-1-16,2 18-10 15,5 8 7-15,2 0 6 16,4-5 0-16,5 2-1 15,-1-11 1-15,4-4 1 16,-1-6 4-16,1-4-2 16,-2 0 1-16,-1-21 10 15,2-2-6-15,-11-7 0 16,-2 0 4-16,-7-6-9 16,0 0-2-16,-2-3-1 15,-23 5 5-15,-2 8-5 0,0 11-3 16,0 8-6-16,8 7-9 15,1 0 4-15,9 0 10 16,7 17 1-16,2 6-2 16,0 4 0-16,19 3 1 15,16-4 3-15,-2-4 1 16,5-7 1-16,-3-6 0 16,-2-9 6-16,5 0 3 15,-5-2-1-15,4-20 2 16,-6-4-1-16,-14-3-3 0,-3 0-3 15,-7-4 2-15,-7 3-6 16,0 5 0-16,-5 4-3 16,-6 7-6-16,0 6-4 15,2 6 5-15,5 2-8 16,0 0 9-16,4 0-3 16,0 7-7-16,0 5-6 15,0 0 12-15,8-3 10 16,3 3 1-16,1-4 1 15,1 0-1-15,-5 1 0 16,4 0 1-16,1 3 0 16,-2 6 4-16,1 5 0 15,-2 0-4-15,2 3 3 16,-3 1 2-16,-3-1-4 16,1-9 2-16,-1-2 2 0,-3-7-3 15,6-4 2-15,-5-4-1 16,9 0 5-16,3-2 7 15,-1-16 9-15,8-4-8 16,-3-6-8-16,3-4-6 16,-6-4-1-16,1-3-1 15,-5-1 0-15,-6 3-1 16,-7 5 0-16,0 8-4 16,0 10 4-16,-13 11-11 15,-10 3-3-15,-6 0-3 0,0 15 14 16,0 12 1-1,8 11 3-15,7 4-1 0,7 3 2 16,7 0 0 0,0 0-2-16,16-7-1 0,6-4 1 15,3-12 0-15,4-6-1 16,2-8 1-16,4-5-4 16,19 0-70-16,21-3-95 15,22 0-159-15,7 0 221 16</inkml:trace>
  <inkml:trace contextRef="#ctx0" brushRef="#br0" timeOffset="134491.99">10098 13433 714 0,'0'0'33'16,"0"0"-19"-16,0 0 61 16,0 0-8-16,0 0-2 15,0 0 2-15,104-58-28 16,-77 17-11-16,-6-2 1 16,-11-4-11-16,1-4 2 15,-9-4 0-15,-2-8-13 16,0 2-4-16,0 3 0 0,-2 7-3 15,-4 20 2-15,-1 12-2 16,7 11 0-16,-2 8-2 16,2 0 2-16,-4 15-7 15,4 23-17-15,0 12 24 16,0 6 1-16,0 4 1 16,15-2-2-16,3-3 2 15,-1-8 0-15,6-10-2 16,-3-13 0-16,-5-9 0 15,8-12 4-15,-3-3-2 16,5-8-1-16,1-23 4 16,-6-3-4-16,-7-4-1 15,1-6-1-15,-12-8 0 16,-2-6-2-16,0-4-6 16,0 2 1-16,-2 11-5 0,-12 17 3 15,8 16 7 1,-3 14-2-16,-2 2-6 0,6 13-20 15,-1 24 22-15,6 12 9 16,0 4 0-16,0 0 9 16,6-2-4-16,8 0 6 15,-1-6 6-15,-6-8-7 16,4-15-2-16,-4-8-3 16,-3-7-1-16,0-7 0 15,8 0 0-15,1 0 7 16,5-17 8-16,5 0-14 15,-8-2-5-15,-1 5 3 0,-3 6-3 16,-7 6-3-16,0 2 0 16,3 0-7-16,2 24-2 15,4 7 5-15,10 3 7 16,-3-4 1-16,6-4-1 16,-1-6 2-16,-3-8-1 15,5-8-1-15,0-4 1 16,0 0 3-16,-1-16-3 15,-6-4 3-15,1-2-3 16,-6-4 2-16,-8-5-1 16,-5-2 2-16,-2 0-4 15,0 6 0-15,-2 4-5 16,-16 12 1-16,-7 8-1 16,5 3-18-16,-2 0 2 0,2 16 3 15,3 10 17-15,5 8-1 16,3 2-6-16,9 0 7 15,0-6 1-15,0-6 0 16,11-5 1-16,1-9 4 16,1-5 2-16,0-5 13 15,5 0 8-15,2-13-10 16,5-8-2-16,1 4-12 16,3-3-2-16,4-1-2 15,-4-1-1-15,-6 4-5 16,-7 7-23-16,-12 1 6 0,-2 8 0 15,-2 2-5-15,0 0 16 16,0 0-2-16,0 14 4 16,0 2 8-16,0-3 2 15,7 0 6-15,-1-6 3 16,-1 2-5-16,0-9 17 16,-1 0-2-16,7 0 2 15,3 0 13-15,1 0-18 16,3-9-11-16,4 2-1 15,0 0 0-15,5-1-1 16,2 2-3-16,-2 5-3 16,-10 1 2-16,2 0 0 15,-11 0-2-15,4 7 0 16,-3 5 0-16,-1 2 3 16,6-1 0-16,-5-5 1 0,-3-3 0 15,1-5 0-15,-2 0 2 16,4 0 0-16,-1-5 4 15,6-13 0-15,1-1-3 16,-1-1-4-16,-3-2-1 16,-2 4 1-16,-3 2-15 15,-6 9 6-15,3 2 6 16,2 5 2-16,-3 0-3 16,4 18-4-16,3 13-1 15,5 3 9-15,-1-5 0 16,3 2 4-16,-10-12 4 15,3-6-8-15,-5-8 0 0,-4-5 0 16,0 0-3-16,-6 0-28 16,-30-18-67-16,-20-5-50 15,-10-5-140-15</inkml:trace>
  <inkml:trace contextRef="#ctx0" brushRef="#br0" timeOffset="134706.29">10196 12990 624 0,'0'0'115'0,"0"0"-76"0,0 0 51 16,0 0-9-16,0 0-40 15,0 0-21-15,-83-12-5 16,85 12-15-16,39 0-1 15,19 0-44-15,22 0-40 16,9-7-130-16</inkml:trace>
  <inkml:trace contextRef="#ctx0" brushRef="#br0" timeOffset="135150.96">12376 13075 824 0,'0'0'74'0,"0"0"-3"15,0 0 44-15,0 0-28 16,0 0-62-16,0 0-11 15,7 65-12-15,3-12 12 16,4 1-3-16,-1-6-8 16,-1-6-3-16,-1-8-2 15,2-10-15-15,7-10-29 16,5-12-42-16,4-2-47 16,4-10-128-16,-2-19-201 15</inkml:trace>
  <inkml:trace contextRef="#ctx0" brushRef="#br0" timeOffset="135491.46">12748 13082 577 0,'0'0'131'0,"0"0"14"0,0 0-17 15,0 0-5-15,0 0-46 16,0 0-45-16,-13-20-17 16,-3 45-15-16,-2 4 1 15,9 3 5-15,7 2-4 16,2-4 0-16,0 2-1 15,0-1-1-15,16-4 2 16,6 0 7-16,5-7-3 16,4 2 2-16,2-2 7 15,-2 2-5-15,-2 0-3 16,-6-2-2-16,-10-4-5 0,-8-4 0 16,-5 1 4-16,0-4-4 15,-14 1-2-15,-15 0 2 16,-6-6 0-16,-7-4-12 15,-3 0-11-15,3-12-21 16,1-14-49-16,5-10-97 16,12-8-92-16,4-7-316 15</inkml:trace>
  <inkml:trace contextRef="#ctx0" brushRef="#br0" timeOffset="135690.75">12775 13048 786 0,'0'0'67'16,"0"0"57"-16,174-2 3 0,-103 2-42 16,0 0-40-16,-13 0-11 15,-15-3-9-15,-14 3-9 16,-16 0-15-16,-11 0-1 16,-2 0-3-16,0 0-23 15,0 5-38-15,-20 9-54 16,-4-4-35-16,-5 0-59 15,4-2-211-15</inkml:trace>
  <inkml:trace contextRef="#ctx0" brushRef="#br0" timeOffset="138807.34">2259 14212 664 0,'0'0'66'16,"0"0"-56"-16,0 0 67 15,0 0-28-15,0 0-25 16,0 0-12-16,29 99 19 15,-4-99 18-15,8 0 8 16,10-20 15-16,6-16-20 16,0-4-20-16,-5-7-17 15,-7 4-8-15,-6-3 5 16,-12-3-12-16,-2-1 0 16,-13 2-1-16,-4 6-6 0,-4 8 6 15,-17 12-2-15,-1 13-2 16,2 9-8-16,0 0 0 15,-3 31-4-15,4 15 4 16,3 12 9-16,11 7 2 16,5 3 2-16,0-4-5 15,25-4 4-15,6-4-3 16,11-10 4-16,8-11 0 16,-2-13 0-16,4-15 0 15,-7-7-3-15,-1-1-1 16,-2-24-1-16,-6-3 0 15,-9-2 3-15,-7 1-10 0,-9-3 12 16,-11-3 7-16,0 3-6 16,-3 3-2-16,-20 9-1 15,-4 13 1-15,-2 7-1 16,0 0-4-16,0 19 5 16,2 13-4-16,9 5 4 15,7 1 0-15,11-4-3 16,0-2 0-16,0-6 2 15,16-5 2-15,1-10 0 16,3-7 1-16,1-4 4 16,-2 0-4-16,2-10 19 15,1-10 4-15,-7-3-6 16,-4 4-6-16,-1-3-5 0,-6 2-7 16,-4 4 8-1,2 2-4-15,-2 6-3 0,0 6 1 16,0 2-2-16,0 0-3 15,0 0-6-15,0 18-5 16,7 10-15-16,1 2 27 16,8-2 2-16,9-5 0 15,4-8 0-15,4-7 2 16,5-8 0-16,0 0-2 16,-2-10 3-16,-2-16 3 15,-3-6 0-15,-10-2-6 16,0-4 11-16,-7-7-7 15,-6-2 3-15,-6-10-5 16,-2-4 0-16,0-6 2 0,0 2 1 16,-2 19-5-16,-9 14 0 15,6 17 0-15,1 11 1 16,2 4-1-16,-3 0-4 16,1 26-4-16,4 18 3 15,0 14 4-15,0 12 2 16,4 5-1-16,12 3 3 15,4-3-3-15,0-8 0 16,5-13 0-16,1-13 0 16,1-18 1-16,-3-11-5 15,-3-12 1-15,4 0 2 16,-6-8 1-16,1-14-7 16,-9-2 3-16,-9-6-2 0,-2-2 3 15,0-3 2-15,-10 2-12 16,-13 5 0-16,1 8 5 15,2 9-3-15,6 8 5 16,5 3-6-16,5 0 10 16,2 0-9-16,2 5 3 15,0 7-9-15,0 1 14 16,18-1-6-16,4-5 9 16,0-2 5-16,3-1-5 15,0-4-3-15,4 0 3 16,2 0 2-16,-5 0 3 15,-4 0 14-15,-10 0-13 16,-3 0-6-16,-5 10-1 0,-4 4-4 16,2 4 5-16,0 3 0 15,-2 2 1-15,5-2 4 16,-1 1-5-16,1-7 0 16,0-3 2-16,-1-1-2 15,0-6 0-15,-2-1 0 16,3-4 1-16,-1 0-1 15,4 0 4-15,2 0 0 16,1 0 13-16,3 0 6 16,-1-7-6-16,-1-1-5 15,-4-5-5-15,-3-1 1 16,-1-4-3-16,-2 0 1 16,0-2-5-16,-2 2 2 15,0 0-3-15,0 4 1 0,0 0-1 16,0 4 0-16,-6 0 0 15,-3 2 0-15,-3 1-7 16,4 2-8-16,1 3-1 16,3 2 15-16,2 0 1 15,0 0 1-15,2 0-1 16,0 0 0-16,0 0-2 16,0 0 1-16,0 0 1 15,0 0 1-15,0 0 0 16,0-2 2-16,0 2-3 0,0 0 0 15,-6 0 0-15,-4 0 1 16,-3 0-1-16,-3 0 0 16,1 0-4-16,3 4 3 15,3 4 1-15,5 4-8 16,2 2 8-16,2 4-10 16,0 0 5-16,13 1 2 15,11-4 3-15,10-5 1 16,1-5 1-16,10-5 2 15,9 0 3-15,1 0 2 16,1-18 13-16,-7-1-13 16,-9-3-7-16,-13 2 8 15,-7 0-8-15,-13 0 0 16,-5 0 1-16,-2 2 8 16,0 2-4-16,-2 8-2 0,-7 2-3 15,-3 4-2-15,8 2-3 16,-2 0-2-16,3 0-1 15,1 0-10-15,2 4-4 16,0 8 9-16,0-2 7 16,0 2 3-16,0-2 0 15,9 2 0-15,2 0 1 16,3 0 0-16,-4-4 0 16,2 4 1-16,-1-2 0 15,-5 2-1-15,1-2 0 0,-2 4-1 16,-3 0 1-1,-2 4-1-15,5 0-1 0,-3 4 4 16,-2 0-2 0,2 0 0-16,-2 0-2 0,2 1 2 15,2-5 0-15,1-1 2 16,1-6-2-16,2-8-2 16,2 0 1-16,9-3 1 15,4 0 0-15,10 0 5 16,0-10 11-16,2-9-8 15,-3-3-1-15,-3-3-4 16,-5-8 1-16,-2-1 3 16,-6-6-2-16,-7-2-5 15,-7 0 2-15,-2 8-4 16,0 6 1-16,-7 11 0 0,-11 9-2 16,1 8-3-16,-1 0 6 15,5 0-2-15,3 15 1 16,6 4-4-16,4 8 2 15,0 3 0-15,0-2 0 16,9 3 3-16,11-8 1 16,-2-2 1-16,2-7-2 15,2-6 3-15,3-7-3 16,-1-1 9-16,10 0 7 16,-1-8 3-16,0-12-3 15,1-2-3-15,-7-2-13 16,-7-4 3-16,-5-4-1 15,-3 4 0-15,-8 2-2 16,-4 8-2-16,0 7-7 0,0 8 2 16,0 3 7-16,0 0-19 15,-2 0 15-15,-2 0-16 16,4 0 9-16,0 0 3 16,0 0-8-16,0 0 2 15,0 0 9-15,0 0 0 16,2 0 5-16,6 8 5 15,3 7 0-15,-1 2 1 16,-4 3 1-16,1 6-4 16,-5 0 5-16,0-2-1 15,-2-2 3-15,2-6-3 16,0-7-6-16,4-4-1 16,0-3 0-16,3 0-1 0,7-2-24 15,3 0-68-15,15 0-125 16,1-14-279-16</inkml:trace>
  <inkml:trace contextRef="#ctx0" brushRef="#br0" timeOffset="139344.41">5650 14275 535 0,'0'0'11'16,"0"0"11"-16,0 0 58 15,0 0-38-15,0 0 44 16,0 0-11-16,79 9-13 16,-79-9-4-16,2-5 2 15,-2-4-12-15,0 0-22 16,0-5 4-16,0 2-11 15,-14 0-2-15,-3 1-11 16,1 8-5-16,-4 1 5 16,0 2-6-16,-3 0 2 15,-1 16-1-15,2 12 3 16,-1 5-5-16,7 2 2 0,6-4-2 16,7-5-3-16,3-11 2 15,0-2-1-15,0-9 2 16,7-4 1-16,13 0 0 15,7 0 7-15,0-4 11 16,-3-10-4-16,-2 0-6 16,3 0-2-16,-10 2 3 15,-3 4-3-15,-8 5 7 16,-4 3-2-16,0 0 3 16,0 0-8-16,0 0-6 15,0 12-8-15,2 9 4 16,9-7 4-16,-1 0 1 0,5-2-1 15,3-6-3 1,-1-4-29-16,12-2-62 0,8 0-221 16</inkml:trace>
  <inkml:trace contextRef="#ctx0" brushRef="#br0" timeOffset="141091.87">7276 14613 541 0,'0'0'86'15,"0"0"9"-15,0 0 39 16,0 0-63-16,21-113-30 15,-21 84 12-15,0 6-2 16,0-3-19-16,-10 5-17 16,-9 6 1-16,-4 5-5 15,-6 8-1-15,-7 2-10 16,0 2-7-16,2 17 7 0,10 6 0 16,6 5-3-16,14 0 3 15,4 2-7-15,0-4 5 16,15-4 0-16,14-8 2 15,2-9 1-15,12-7 0 16,6 0 6-16,-2-17-2 16,-3-10 13-16,-8-2-12 15,-5-3 8-15,-11-4-9 16,-4-5-2-16,-9-2 1 16,-7-8 0-16,0-2-1 15,0-2 0-15,-7 6-3 16,-7 12-1-16,6 13 1 0,-1 10 0 15,4 14 0 1,5 0-2-16,0 8-8 0,0 24-12 16,0 12 22-16,0 8 0 15,16 3 0-15,11 3 1 16,2-9-1-16,2-3 1 16,2-10-2-16,5-7 1 15,0-9-1-15,2-12-13 16,-2-8 4-16,0 0-5 15,-3-2 9-15,-4-18-4 16,-6-4 8-16,-9-5 2 16,-7-3 0-16,-9-3 0 15,0-2 1-15,0 9 4 16,-21 8-1-16,2 8 6 16,-8 10 11-16,-2 2-12 0,0 0-9 15,0 14-2-15,9 11 2 16,2 4 0-16,14 5-1 15,4 1-3-15,0-3 4 16,0-5 0-16,13-4 0 16,7-11 2-16,0-4 0 15,0-8-2-15,3 0 5 16,-4 0-3-16,6-12 18 16,-5-8-4-16,1-3-11 15,-4 0-3-15,-6-4 3 16,-2 1-4-16,-9 5-2 15,0 4 2-15,0 9 0 0,0 6-1 16,0 2-2-16,0 0-1 16,0 0-4-16,0 12-10 15,0 10-3-15,9 4 20 16,7-3 3-16,1-5-3 16,4-4 2-16,1-6-1 15,-2-7 4-15,2-1-1 16,1 0 21-16,-2-8-9 15,8-9-6-15,-4-4-2 16,-7 3-8-16,2-1 2 16,-11 2 2-16,0 5-4 15,-7 4-5-15,0 6 4 16,-2 2-2-16,0 0-3 16,0 5-15-16,0 15 2 0,0 6 9 15,0-2 9-15,5 0 0 16,6-6 1-16,9-4 2 15,0-6-1-15,-2-8 3 16,6 0-1-16,5 0 11 16,2-12 7-16,-2-8-12 15,0-1-3-15,-2-1-3 16,-11-2 2-16,-7 1-2 16,-5-2 1-16,-4 7 3 15,0 4 1-15,0 10-1 16,0 4-2-16,0 0-2 15,0 16-3-15,0 22-3 0,-2 20 3 16,2 15 3-16,0 19-1 16,0 10 1-16,0 6-2 15,0-1 1-15,0-11-2 16,-2-18 0-16,-11-17-1 16,-3-21 0-16,-7-18 0 15,2-15-9-15,-6-7 3 16,0 0 4-16,0-21 3 15,5-16-7-15,4-14 7 16,16-16 1-16,2-12 1 16,2-12 6-16,34-3-1 15,12 7-3-15,10 10-1 16,7 22-2-16,-5 17 8 16,-8 12-6-16,-10 8-2 15,-10 7 4-15,-11 4-5 0,-2 0-3 16,-4 5 3-16,-1-1-18 15,-1 3-28-15,3-2-62 16,1-4-89-16,1-1-231 16</inkml:trace>
  <inkml:trace contextRef="#ctx0" brushRef="#br0" timeOffset="141233.1">9079 14439 871 0,'0'0'156'0,"0"0"-109"16,0 0-25 0,0 0-22-16,0 0-58 0,0 0-205 15</inkml:trace>
  <inkml:trace contextRef="#ctx0" brushRef="#br0" timeOffset="142215.94">11892 13834 784 0,'0'0'99'0,"0"0"-8"15,0 0 19-15,0 0-39 16,0 0-38-16,0 0-16 16,181-4 13-16,-70-1 2 15,19 0-18-15,-1 1-3 16,-7 4-5-16,-12 0 2 16,-28 0-3-16,-31 0-2 15,-24 0-3-15,-20 0-4 16,-7 0 4-16,-29 6 0 15,-34 4-16-15,-22 0 10 0,-17 2-13 16,-12 0-5 0,-2-2 14-16,10-3-8 0,8 2 10 15,17-3 7-15,23 0 2 16,27-1-1-16,18 0 10 16,10-1-3-16,3 4-4 15,20 2-3-15,36 4 0 16,15 0 15-16,25-3 11 15,9-6-1-15,7 2-9 16,-1-5-9-16,-4-2 0 16,-7 0-2-16,-13 1 2 15,-18-1 3-15,-19 0-5 16,-28 0-2-16,-9 0 2 0,-13 0-3 16,0 0-2-1,0 0-2-15,0 0 0 0,-4 0-12 16,-10 0-7-16,3 0-12 15,5 0-23-15,1 2-38 16,5-2-120-16,-2 0-296 16</inkml:trace>
  <inkml:trace contextRef="#ctx0" brushRef="#br1" timeOffset="169724.04">18949 1777 482 0,'0'0'119'0,"0"0"-48"16,0 0-16-16,0 0 27 15,0 0-25-15,0 0-17 0,5-11 0 16,-5 11-9 0,0 0-14-16,0 0 4 0,0 0-7 15,0 0 0-15,0 21-4 16,0 6 4-16,-7 8 13 16,1 2-7-16,4 2-11 15,-3 3 4-15,5 2-11 16,0 5 3-16,0 0-2 15,0 1 0-15,7-3-1 16,6 1-2-16,3-6 0 16,1-7 0-16,8 0 1 15,4-9-1-15,2-2 0 16,2-5 0-16,8-2 0 16,1-2 1-16,3-8 1 15,6-5-1-15,-2-2 4 0,5 0-5 16,-1 0 5-1,-4 0-5-15,-7-9 2 0,-1-2 2 16,-10-1-3-16,-2 0 3 16,0-4 1-16,-2-4 7 15,-1 1-2-15,-4-2-3 16,3-1 2-16,0 0-2 16,-6-6-4-16,6-2 3 15,-5-2-3-15,5-1 1 16,-10 3-1-16,3 1-2 15,0 0 2-15,-7 1-1 16,0 1 0-16,1 0 3 0,-1 1-1 16,-7 2 1-16,0 2-2 15,3 0 5-15,-7 4-7 16,0-3 9-16,0-1-6 16,0 3-3-16,0-3 4 15,-7 1-5-15,1-1 2 16,-5 2-2-16,-1 4 3 15,4-4-2-15,-8 2 0 16,-2-3-1-16,2 4-1 16,1-1 1-16,-1 2 0 15,1 2 0-15,-3 2 0 16,-5 0-2-16,4 0 0 16,-6 2 2-16,-4-2-2 0,0 2 1 15,0 0 2 1,-4 3 0-16,4 0 0 0,2 0-1 15,2 4 0-15,1-1-1 16,4 1-1-16,-7 1 1 16,2 2 1-16,-6 0-1 15,0 0 0-15,-2 0 1 16,-3 0 0-16,5 0-2 16,0 7 1-16,2-2 0 15,-2 6 1-15,6-4 0 16,0 2 0-16,6 0 0 15,-6 3 2-15,0-1-7 16,1 3 5-16,-3-2 0 16,0 4 0-16,0-2 0 0,3 4 1 15,2 2-1-15,-3 4-4 16,0 2 3-16,6 2 1 16,-4 4 0-16,7-2 0 15,10 3 0-15,-1-1-5 16,7 2 4-16,0 0-8 15,0-2 2-15,21 2-44 16,6-6-36-16,6-9-127 16,7-12-267-16</inkml:trace>
  <inkml:trace contextRef="#ctx0" brushRef="#br1" timeOffset="171439.11">19262 1903 276 0,'0'0'153'0,"0"0"-54"16,0 0-41-16,0 0 18 16,0 0-13-16,0 0 5 0,38-36-9 15,-36 32-8-15,0 0-2 16,-2 1-8-16,0 2 3 16,0 1-6-16,0 0-10 15,0 0-15-15,-4 0-7 16,-19 0-6-16,3 8 0 15,-2 6 1-15,4 0-1 16,5 0 0-16,8-1-1 16,-2 1 1-16,7 1-1 15,0-3-2-15,0 2 2 16,14-4-7-16,11 0 8 16,1-1 7-16,3 0-5 15,0 1-2-15,-2 0 0 0,-9 0 0 16,-3-2 1-1,-3 3-2-15,-10-4 1 0,-2 3-4 16,0 5 1-16,0 0 3 16,-18 4 4-16,-13-2-1 15,-7-1 1-15,5-4-1 16,-3-6-3-16,7-6 0 16,9 0-8-16,4 0-30 15,7-10-37-15,9-9-21 16,0-10-100-16,12 2-217 15</inkml:trace>
  <inkml:trace contextRef="#ctx0" brushRef="#br1" timeOffset="171739.6">19512 1847 168 0,'0'0'468'0,"0"0"-356"15,0 0-22-15,0 0-20 16,0 0-27-16,0 0-17 16,0-10 2-16,0 10-5 15,0 0-13-15,0 0-4 16,2 10 2-16,0 10 6 16,0 6 4-16,0 6 7 0,-2-1-16 15,0 6-5 1,0-1 0-16,0-2-3 0,0 0-1 15,0-10 0 1,0-7-9-16,0-5-68 0,0-7-19 16,0-3-65-16,0-2-70 15,0 0-292-15</inkml:trace>
  <inkml:trace contextRef="#ctx0" brushRef="#br1" timeOffset="172008.05">19464 1833 521 0,'0'0'106'15,"0"0"7"-15,0 0-29 16,0 0-33-16,0 0-26 16,0 0 4-16,58-44-8 15,-33 44-3-15,2 0-6 16,-2 0 0-16,-6 13-2 15,-3 6-5-15,-5 0-5 16,-11 4 0-16,0-2 0 16,-25 2 1-16,-19 0-1 15,-10-2-59-15,-4-7-82 16,10-6-180-16</inkml:trace>
  <inkml:trace contextRef="#ctx0" brushRef="#br1" timeOffset="174806.04">31469 1751 270 0,'0'0'169'0,"0"0"-79"0,0 0-26 16,0 0-7-16,0 0-1 16,0 0-2-16,0-5-2 15,0 5-18-15,0 0-1 16,0-2-1-16,0 2-8 16,0 0 1-16,0 0-14 15,0 0 3-15,0 0-3 16,0 0 3-16,0 0-6 15,0 0 1-15,0 0-9 16,0 0 2-16,0 0 2 0,0 0-4 16,0 0 0-16,0 0 0 15,0 0-2-15,0 0 2 16,0 0-1-16,0 2-2 16,0 10 3-16,0 0 2 15,0 0 2-15,0-2 1 16,0 3-5-16,0-2 3 15,0 4-2-15,0 1 1 16,0 4-1-16,0 2 1 16,-4 2 2-16,-2 0-2 15,2 2 0-15,2-1 1 16,0-4-3-16,2-5 3 16,0-7-3-16,0-6 1 15,0-3 2-15,0 0-3 16,0 0 2-16,0 0 1 0,0 2-1 15,0-2-1-15,2 0 6 16,18 0 3-16,5 0 1 16,13 0-1-16,6 0-8 15,1 0-2-15,-1-2 0 16,-5-1 0-16,-20-4-14 16,-5 5-34-16,-12-6 2 15,-2 2-21-15,-4-3-83 16,-27 0-202-16</inkml:trace>
  <inkml:trace contextRef="#ctx0" brushRef="#br1" timeOffset="175023.39">31480 1930 100 0,'0'0'564'0,"0"0"-453"16,0 0-17-16,0 0-70 15,0 0-8-15,0 0 16 16,73-9-1-16,-44 5-14 16,4 1-5-16,4 3-11 15,-6-4-1-15,-2 3-4 16,-5-5-31-16,-13-4-68 16,-6-4-130-16,-5-1-202 15</inkml:trace>
  <inkml:trace contextRef="#ctx0" brushRef="#br1" timeOffset="175239.71">31493 1731 614 0,'0'0'93'16,"0"0"12"-16,0 0-64 15,0 0-29-15,0 0-3 16,0 0-4-16,101-55-5 15,-57 52-16-15,5-2-54 16,3 3-43-16,-8 2-6 0,-9-2-60 16,-1 2-29-1,-16-2 34-15</inkml:trace>
  <inkml:trace contextRef="#ctx0" brushRef="#br1" timeOffset="175460.08">31895 1659 173 0,'0'0'192'0,"0"0"-44"15,0 0-54-15,0 0-8 16,0 0-26-16,0 0-12 15,0-5-28-15,0 13-13 16,0 15 4-16,0 14 12 16,0 4 13-16,0 5 5 15,-5 0-13-15,2-3-11 16,1 0 1-16,2-11-13 16,-2-3-2-16,2-10 0 0,-2-6-3 15,2-6-1-15,0-2-4 16,0-5-39-16,-2 0-11 15,-3-12-17-15,-1-15-146 16,-8-7-75-16</inkml:trace>
  <inkml:trace contextRef="#ctx0" brushRef="#br1" timeOffset="175691.45">31801 1668 346 0,'0'0'69'15,"0"0"45"-15,0 0-34 16,0 0-18-16,0 0-15 15,0 0 20-15,115-80-21 16,-88 80-15-16,-2 0-1 16,-3 0-6-16,-4 0-8 0,-11 8-10 15,2 4-3-15,-9 4-3 16,0 2 1-16,0-1-1 16,-25 6 7-16,-13-3-4 15,1-2-3-15,-13-2-11 16,3-1-58-16,5-6-93 15,0-3-66-15</inkml:trace>
  <inkml:trace contextRef="#ctx0" brushRef="#br1" timeOffset="176406.71">31245 1981 520 0,'0'0'41'0,"0"0"-21"16,0 0 9-16,0 0 50 16,36 108 11-16,-7-71-17 15,5 1-27-15,6-1-5 16,6 0-8-16,6-2 1 15,8-3 3-15,5-6-1 16,-1-6-18-16,4-11 3 0,3-9-7 16,-2 0-6-1,-3 0 7-15,-3-14-8 0,-3-4 3 16,-2-5-2-16,-4-12-4 16,-13-1 3-16,5-10 1 15,-13-3-2-15,-4-1-1 16,-2 2-2-16,-7 0 0 15,-7 2-2-15,0 0 4 16,-3-3-3-16,-8 3 4 16,0 0-2-16,-2 3-1 15,0-1 0-15,-2 1 1 16,-14 3 0-16,-6 0-4 16,-2-1 4-16,-12 4-4 0,0-1 1 15,-4 6-1 1,-4 6-1-16,-8 6-1 0,-6 3 0 15,-4 9-2-15,-9 4 2 16,-1 4-1-16,3 0 2 16,2 0 1-16,7 10 0 15,4 7 1-15,7 5-1 16,-2 5-2-16,2 5 1 16,5 5 1-16,-4 2 0 15,11 5 3-15,-1 7-3 16,6 2-1-16,8 7 1 15,4 1-3-15,13-3 2 16,7 0 1-16,0-3-9 16,13-1 8-16,18-4 1 0,10-1-9 15,8-3 7-15,2-5-6 16,9-6-45-16,1-5-79 16,1-13-120-16,-8-10-455 15</inkml:trace>
  <inkml:trace contextRef="#ctx0" brushRef="#br1" timeOffset="178925.44">20062 1883 189 0,'0'0'116'16,"0"0"-47"-16,0 0-14 15,0 0 4-15,0 0-12 16,0 0-14-16,0 0 3 0,0 0 16 15,0 0 2 1,0 0 12-16,0 0-2 0,0 0-13 16,0 0-11-16,0 0-1 15,0 0-5-15,0 0-4 16,0 0-4-16,4-2 1 16,21-15 4-16,15-9-12 15,18-6-5-15,15-6-9 16,16-6 14-16,8-2-16 15,-1-5 9-15,-3 2-2 16,3-1-6-16,0-1 0 16,4 0-4-16,3 1 4 0,-3-3 1 15,-7 3-3-15,1 3 8 16,-16 8-6 0,-11 9 0-16,-13 4-3 0,-14 10 0 15,-16 3 2-15,-3 3-2 16,-8 5 3-16,-9 3-3 15,-4 0-1-15,0 2 0 16,0 0 0-16,0 0 3 16,2 0-6-16,-2 0 3 15,0 0-1-15,0 0-2 16,0 0-3-16,0 0-23 16,0 0-13-16,0 0-36 15,-25 0-21-15,-10 5-94 16,-7 6-148-16</inkml:trace>
  <inkml:trace contextRef="#ctx0" brushRef="#br1" timeOffset="181006.47">21705 780 384 0,'0'0'154'0,"0"0"-84"16,0 0 14-16,0 0 8 15,0 0-36-15,0 0-22 16,-7-4 2-16,-4 20-15 15,-7 11-6-15,2 5 12 16,3 7-7-16,-1 6-3 16,8 3 8-16,-3 1-9 15,9 4-3-15,0-7-4 16,0-2 1-16,23-4-5 0,6-6 4 16,11-2-8-16,4-6 0 15,3-6 7-15,9-8-8 16,2-9 2-16,11-3 7 15,6 0 3-15,8-15 5 16,2-9-6-16,-2-6-5 16,-8 0-4-16,-1-7 3 15,-7-1-4-15,-11 3 4 16,-8-3-1-16,-5-5 2 16,-1 4-5-16,-13-7 3 15,0 2 0-15,-9-2 0 16,-7-1 4-16,-2-3-3 15,-8-8 3-15,-3-5-5 16,0 1 8-16,-7 0-10 0,-15 4 3 16,-9 4 1-16,0 3-2 15,-10 6 0-15,-3 9-3 16,-1 8 0-16,-11 5 0 16,-6 9-3-16,-9 8 3 15,-10 6-2-15,-3 0-2 16,1 16 2-16,-2 14 0 15,7 9 2-15,7 11-8 16,11 2-5-16,4 10-14 16,14 3-12-16,4-4-36 15,16-4-15-15,11-6-67 16,1-10-127-16</inkml:trace>
  <inkml:trace contextRef="#ctx0" brushRef="#br1" timeOffset="181538.46">21923 814 719 0,'0'0'109'15,"0"0"-51"-15,0 0-14 0,0 0-6 16,0 0-19-16,0 0-14 16,0 20-2-16,0 12-3 15,-6 5 12-15,-5 7-2 16,-1-3 11-16,1-4-16 16,5-6-1-16,-2-11 2 15,6-8-4-15,0-5 1 16,2-5 1-16,0-2 7 15,0 0 19-15,0-9 17 16,0-16-14-16,4-11-17 16,15-7-12-16,-1-6-4 15,-3 2 2-15,-1-5-1 0,1 0 2 16,-1 3-6-16,1 8 5 16,-4 11-2-1,-4 15 1-15,0 7-1 0,-5 8-3 16,2 0 0-16,10 4-4 15,1 27-4-15,8 15 11 16,-4 5-1-16,4 2 2 16,-5-5-5-16,-3-10 4 15,-3-6-1-15,-1-7-11 16,-7-8-45-16,-2-2-37 16,-2-10-41-16,0-5-116 15,-6 0-99-15</inkml:trace>
  <inkml:trace contextRef="#ctx0" brushRef="#br1" timeOffset="181714.76">21937 890 563 0,'0'0'138'16,"0"0"-56"-16,0 0-38 16,0 0-5-16,0 0-11 15,0 0-28-15,67-10 18 16,-9 4-9-16,6 0-9 15,3 3-10-15,-11-2-97 16,-12 3-104-16,-17-2-290 16</inkml:trace>
  <inkml:trace contextRef="#ctx0" brushRef="#br1" timeOffset="183106.18">21268 1015 224 0,'0'0'257'0,"0"0"-186"16,0 0-14-16,0 0 16 16,0 0-3-16,0 0-9 15,-2-17-20-15,2 17-12 16,0 0-14-16,0 0-12 0,7 0 2 16,10 10-1-1,3 5 12-15,9-1-6 0,7-5-3 16,-1 0 9-16,10-4-5 15,2-1 3-15,-2-4-1 16,-3 0 4-16,-11 0-6 16,-4 0-6-16,-13 0 2 15,-12 0-3-15,0 0 2 16,-2 0 14-16,0 0-2 16,0 0 2-16,0 0-10 15,0 0-10-15,0 7-2 16,-16 14-7-16,-11 16 9 15,-6 9 1-15,-7 5 0 16,-3 4-1-16,10-1-59 0,-1-1-67 16,15-6-142-16</inkml:trace>
  <inkml:trace contextRef="#ctx0" brushRef="#br1" timeOffset="186006.36">19817 2382 509 0,'0'0'72'15,"0"0"-36"-15,0 0 18 16,0 0 15-16,0 0-25 15,0 0 0-15,0 0-12 16,0 0-6-16,0 0-9 16,0 0 10-16,0 0-7 15,0 2-8-15,0 3-1 16,0 2-6-16,15 6 21 16,10-1-1-16,4 9 8 15,11 4-13-15,11-2 2 16,18 10 12-16,14 0-9 15,19 10-6-15,18 1-2 16,15 2-11-16,0 3-1 0,6-6-3 16,-8 1 0-16,6-1-2 15,-6 1 2-15,4-3-1 16,-10 2 3-16,-9-4-3 16,-6 0 1-16,-19-5 1 15,-13-6-3-15,-16-2 1 16,-12-10-2-16,-12-2 0 15,-18-6 1-15,-1-2 5 16,-15-6-5-16,1 2-1 16,-5-2 1-16,-2 0 2 0,0 0-1 15,0 0 1 1,0 0-1-16,0 0 2 0,0 2-3 16,0-2 2-16,0 0-2 15,0 0-2-15,0 0-4 16,-9 0-14-16,-6 0-19 15,-3-4-23-15,4-6-7 16,-1-1 17-16,2-3-4 16,-1-1 0-16,-1-2-27 15,1-4 19-15,-1 1 42 16,1-4 8-16,-1 0 11 16,-1-1 3-16,3 4 2 15,-1 2 13-15,10 4 11 16,-3 3 1-16,5 2 19 15,2 6-3-15,0-1 2 0,0 4-9 16,0 1-5-16,0 0-5 16,0 0-6-16,0 0-2 15,0 0-13-15,0 0 3 16,4 11 2-16,19 14 13 16,4 3 14-16,2 0-12 15,2 4-3-15,0-4-4 16,0-2-6-16,5 0-1 15,-7-6-10-15,-8-6 7 16,2-5-6-16,-9-2 0 16,-10-5 3-16,-2 0-3 15,-2 0-2-15,0-2 9 0,0 0-2 16,0 2-2-16,-6-2 0 16,-21 6-4-16,-14 5 3 15,-5 1-4-15,-1 1 0 16,5 3-2-16,4 1-2 15,11 0-1-15,7 0-2 16,0-3-16-16,13-6-17 16,5-1-47-16,2-4-15 15,6-3-62-15,19 0-133 16</inkml:trace>
  <inkml:trace contextRef="#ctx0" brushRef="#br1" timeOffset="186605.48">22226 2944 697 0,'0'0'56'16,"0"0"27"-16,0 0-29 16,0 0 25-16,0 0 0 15,0 0-13-15,-19-14-32 16,7 23-26-16,-5 19-8 15,-1 12 24-15,-5 8-7 16,8 7-1-16,-1 3-1 16,3 4-4-16,1 4-3 15,10-2-3-15,2-1-1 16,0-3-2-16,27-6 2 0,16-4-6 16,5-2 5-16,15-7-3 15,-1-9 0-15,10-13 0 16,1-7 0-16,1-9 1 15,-1-3-1-15,6 0 0 16,-6-12 0-16,-6-10 3 16,-7-1-3-16,-11-9 3 15,-7 0 0-15,-6 0 1 16,-7-8 0-16,-11 0 0 16,-3-4 2-16,-3-7 1 15,-6-3 1-15,-1-1-4 16,-5 0-1-16,0 1 0 15,-9 0-3-15,-18 2 1 0,-6 4-1 16,-10 0 0-16,-12 3-2 16,-13 8 1-16,-9 8 1 15,-4 8-5-15,2 10 3 16,-6 11-8-16,2 0 3 16,-2 4 4-16,10 18-10 15,1 4 11-15,9 9-13 16,11 1-13-16,17 2-1 15,10 2-18-15,12 2-45 16,13-4-34-16,2-2-131 16,4-8-327-16</inkml:trace>
  <inkml:trace contextRef="#ctx0" brushRef="#br1" timeOffset="186918.98">22474 3134 729 0,'0'0'114'16,"0"0"-55"-16,0 0-19 15,0 0-2-15,0 0-14 16,0 0-11-16,20 14-9 0,-16 18 7 15,5 12 15 1,-9 7-1-16,0-2-13 0,0-2-3 16,0-5-9-16,0-10-2 15,-4-9 1-15,-5-3-53 16,7-13 3-16,-5-5-16 16,7-2-32-16,-4 0-56 15,1-9-68-15,-6-16-226 16</inkml:trace>
  <inkml:trace contextRef="#ctx0" brushRef="#br1" timeOffset="187439">22447 3224 503 0,'0'0'106'0,"0"0"27"15,0 0-32-15,0 0-12 16,0 0-38-16,38-111-4 16,-2 98-2-16,4 0-11 15,-3 4-1-15,2 7-7 16,-6 2-5-16,-10 0-12 15,-8 0-2-15,-9 2-7 16,-6 12 0-16,0 2-6 16,0 6 6-16,-8 0 6 15,-19 4-5-15,2-2 1 16,-2-2 0-16,4-2-2 16,-2-6 5-16,11-6-6 15,10-1 1-15,-1-7 0 16,5 0 0-16,0 0-3 15,0 0-3-15,0 2-4 16,9-2 8-16,16 3 2 0,-1 1 1 16,3 2 0-16,2 4-1 15,-2 2 3-15,-2 2-3 16,-10 3-1-16,-4 1 1 16,-9 0 0-16,-2 0-1 15,0 1 1-15,-13-3 0 16,-18 3 2-16,-9-3 0 15,-5-6 2-15,3-2-2 16,-1-6 1-16,-1-2 7 16,-1 0-10-16,1-2 1 15,6-10-1-15,9-8 0 0,2 4 2 16,11-2-2-16,3 1-3 16,11 6-14-16,0-1-19 15,2 4-65-15,0 2-42 16,0-1-218-16</inkml:trace>
  <inkml:trace contextRef="#ctx0" brushRef="#br1" timeOffset="203253.68">22915 738 377 0,'0'0'65'0,"0"0"-44"16,0 0 14-16,0 0 20 16,0 0-22-16,0 0 4 15,0 0-23-15,7-8-7 16,-7 8-2-16,0 0 13 16,0 0 4-16,0 0 0 15,0 0-6-15,0 0 12 16,0 0 2-16,0 0-5 15,0 0-7-15,0 0-7 16,0 0 4-16,0 0-9 16,0 0 2-16,0 0-2 15,0 0-1-15,0 0-1 16,0 0-3-16,0 0 6 0,0 0-4 16,0 0 0-1,0 0-2-15,0 0 1 0,0 0 0 16,0 0-2-16,0 0 3 15,0 0-2-15,0 0 0 16,0 0 2-16,0 0-3 16,0 0 8-16,0 0-7 15,0 0 5-15,0 0 4 16,0 0-2-16,0 0-6 16,0 0 3-16,6 0-1 15,8 1 2-15,9 2 1 16,12-2-1-16,14 2 7 15,9 1-2-15,16-2-6 16,8 3 7-16,11 4-4 0,17-1-4 16,4 4 0-16,6 0 0 15,5 3-3-15,6-1 6 16,6-3-5-16,-6 1-2 16,-9 0-3-16,-3-6 3 15,-5 0-1-15,-8 0 3 16,4-1-3-16,-10-5 2 15,-11 5-1-15,-4-3 0 16,-8-2 1-16,-9 0 1 16,-10 0-2-16,-12 0 0 15,-10 0 1-15,-5 0 0 0,-4 0-1 16,-9 0 0-16,-5 0 1 16,-4 0-1-16,-6 0 0 15,-3 0 0-15,0 0 2 16,0 0-2-16,0 0 0 15,0 0-5-15,0 0 3 16,0 0-1-16,0 0-2 16,0 0 1-16,0 0-5 15,0 0-1-15,0 0 3 16,0 0 0-16,0 0-2 16,0 0 2-16,0 0 5 15,0 0-1-15,0 0-3 16,0 0 1-16,0 0-2 15,0 0 4-15,0 0-3 0,0 0-2 16,0 0-5-16,0 0-8 16,0 0-15-16,0 0-24 15,0 0-4-15,0 0-2 16,0 0-77-16</inkml:trace>
  <inkml:trace contextRef="#ctx0" brushRef="#br1" timeOffset="203854.72">25269 655 630 0,'0'0'62'0,"0"0"-5"16,0 0-39-16,0 0 37 0,0 0-18 16,0 0-24-16,-9-6-13 15,30 10 0-15,8 16 6 16,4 3 9-16,7 3 8 16,-5 1-8-16,4-5-8 15,-6-1 2-15,-4-11-8 16,-7-2 4-16,-4-6-1 15,-7 0-4-15,-9 0 3 16,-2-2 11-16,0 0 13 16,0 0-4-16,0 0-10 15,0 3-8-15,-15 9-5 16,-14 11-1-16,-9 7 1 16,-5 7 2-16,6 2-2 0,-1 2 0 15,7-3 0-15,8-8 0 16,8-2-1-16,3-8 0 15,6-8-1-15,6-2-19 16,0-8-28-16,0-2-51 16,15 0-145-16,24-22-49 15</inkml:trace>
  <inkml:trace contextRef="#ctx0" brushRef="#br1" timeOffset="204359.55">25702 515 821 0,'0'0'71'0,"0"0"-38"16,0 0-7-16,0 0 19 16,0 0-24-16,0 0-19 15,-25 31 1-15,9 20-1 16,-3 14 14-16,1 3 10 15,-3 2-16-15,13 2 9 16,-3-2-11-16,11-4-4 16,0-3-4-16,0-12 7 15,19-6-7-15,12-9 0 16,10-10 0-16,15-10 0 0,11-9 8 16,8-7 2-16,8-5 3 15,-10-21-13-15,-3-10 6 16,-12-6 1-16,-2-9 3 15,-12-2-2-15,-9-3 2 16,-8-3 1-16,-11 0-2 16,-9-1-3-16,-7-11-1 15,-7-4-2-15,-24-3-3 16,-14-1 2-16,-9 12 0 16,-2 13-2-16,-8 11 0 15,-3 19-2-15,-4 15 1 16,-1 9-3-16,8 0-5 0,6 18 0 15,9 19 5 1,6 21-25-16,14 17-22 0,10 4-36 16,12-3-47-16,7-11-174 15</inkml:trace>
  <inkml:trace contextRef="#ctx0" brushRef="#br1" timeOffset="204890.5">26032 608 608 0,'0'0'115'0,"0"0"-41"16,0 0-17-16,0 0 17 16,0 0-34-16,0 0-26 15,-105-41-12-15,69 75 0 16,3 10 1-16,4 13 4 15,11 2-5-15,7-1 5 16,11-7-2-16,0-9-5 16,25-4 3-16,12-7-3 15,15-10-3-15,8-7-2 16,7-14-2-16,-3 0-126 0,-12-18-305 16</inkml:trace>
  <inkml:trace contextRef="#ctx0" brushRef="#br1" timeOffset="-204375.79">25325 2949 569 0,'0'0'12'0,"0"0"93"15,0 0 37-15,0 0-64 16,0 0-24-16,0 0 6 15,0 0-7-15,0 0-13 16,0 0-28-16,9-33 0 16,-9 33 11-16,5 0-6 15,-1 10-6-15,5 15 4 16,-5 9-3-16,0 4-2 16,-1-1-5-16,-3-3-5 0,0-6 0 15,0-4 1 1,0-2-1-16,0-8-1 0,0-4-12 15,0-4-21-15,0-4-24 16,5-2-40-16,-5 0 22 16,0-2-11-16,0-20-154 15,-14-6-108-15</inkml:trace>
  <inkml:trace contextRef="#ctx0" brushRef="#br1" timeOffset="-204053.22">25325 2949 544 0,'14'-116'10'0,"-12"106"106"0,2 4 34 16,-2 2-88-16,3 4-13 15,3 0-11-15,13 0-15 16,10 0 4-16,4 0 7 16,8 8 1-16,-3 10-4 15,-2 5-13-15,-9 3-9 16,-9 2-3-16,-9 2-6 15,-5 1 0-15,-6-1-3 16,0 1-1-16,-17-2 4 16,-16 0 5-16,-10-7 1 15,-8-2-4-15,2-6 1 16,-7-4 0-16,10-6-3 0,5-2 0 16,15-2 0-16,10 0 0 15,12 0-28-15,4 0-43 16,0-9-14-16,0-2-64 15,10 2-167-15</inkml:trace>
  <inkml:trace contextRef="#ctx0" brushRef="#br1" timeOffset="-203206.67">25098 3116 473 0,'0'0'13'0,"0"0"115"0,0 0-21 16,0 0-80 0,0 0 6-16,0 0 4 0,0 8-1 15,0 10 21-15,6 6-12 16,7 2-6-16,3 2-10 15,7 0-1-15,4 2-6 16,6 1-12-16,7-3 5 16,7-2 6-16,4-5-12 15,7 0 9-15,2-5 1 16,2-5-16-16,7-2-2 16,-1-8 5-16,3-1-1 15,0 0-3-15,-13 0 2 16,-2-19 0-16,-9-6 0 15,-14-6-1-15,-8-8 7 0,-1-1-6 16,-10-4 10-16,-8-2-7 16,1-4-7-16,-7 2 7 15,0 0-5-15,0 0 0 16,-5 3-1-16,-3 3-1 16,-4 4 0-16,1 1-3 15,-4 2 3-15,-5 3 5 16,-7 0-5-16,-2 4 0 15,-9 2-1-15,-5 4 1 16,-5 3 1-16,-10 3-1 16,0 5-4-16,2 4 4 15,-2 7 0-15,7 0-5 16,2 0 5-16,-7 5 0 0,0 10-2 16,-4 6 2-1,2 9 5-15,0 4-5 0,3 4-5 16,-1 10 5-16,13 2 4 15,1 9-4-15,11 2-1 16,4 7 0-16,12 2 2 16,5-3-2-16,10-5 0 15,0-6 0-15,0-7 2 16,25-15-3-16,6-5-5 16,12-12-8-16,8-7-81 15,-4-10-118-15,-12 0-299 16</inkml:trace>
  <inkml:trace contextRef="#ctx0" brushRef="#br1" timeOffset="-201954.46">23040 3301 427 0,'0'0'49'15,"0"0"81"-15,0 0-24 16,0 0-45-16,0 0-4 16,0 0-16-16,13 0 5 15,14 0-9-15,4 0-9 16,12 0 5-16,8 0-16 15,9 0-4-15,10 0 8 16,7 0-6-16,12-3-7 16,3-1-3-16,-3 2-4 15,7 1 0-15,5-2-1 16,1-1 1-16,2 2-1 16,-5-5-2-16,-10-2 1 15,-9 1 2-15,-6-2-3 0,-7 0 2 16,-7 2 0-16,-12-2 0 15,4 0 0-15,-9-2 0 16,-1 2 2-16,0 2-1 16,-9 2-1-16,-2 3 0 15,4-2 1-15,-14 1-1 16,2 4 0-16,-7 0-1 16,-10-3 1-16,3 3 0 15,-5 0 0-15,-2 0 0 16,3 0 0-16,-5 0 0 0,0 0 0 15,0 0 2-15,3 0-3 16,-1 0 2-16,7 0-1 16,-5 0 0-16,0 0 0 15,-4 0 0-15,0 0 2 16,0-3 5-16,0-3 2 16,0-2-9-16,0-4-1 15,-13 2-1-15,-5-2-7 16,1-2-6-16,1 1-1 15,-7-1 7-15,6 2-3 16,-10 0 2-16,9 3 10 16,-2 0-1-16,4 4 2 15,10 3-1-15,-3 0 0 16,4 0 3-16,5 2 2 0,0 0 0 16,0 0-5-16,0 0 2 15,0 0-2-15,0 7 0 16,5 11 7-16,15 5 5 15,0-1 7-15,7 0-3 16,0-4-2-16,0 0-5 16,2-4-1-16,-6-2-5 15,4 0 1-15,-4-1-2 16,-8-6 0-16,-8-1 3 16,-2-4-3-16,-5 0 2 15,0 2 5-15,0-2 4 16,0 0-2-16,0 8-3 15,-23 4-7-15,-6 4 3 0,-4 6-4 16,-5-2 0-16,7 2 0 16,-2-1 1-16,-1-3-1 15,2-4 0-15,8-2-4 16,6-5-19-16,3 0-26 16,5-6-26-16,4-1-22 15,2 0-41-15,-3 0-122 16</inkml:trace>
  <inkml:trace contextRef="#ctx0" brushRef="#br1" timeOffset="-199876.83">22808 1074 315 0,'0'0'6'0,"0"0"51"15,0 0 67-15,0 0-59 16,0 0-7-16,0 0-4 16,-31-40 15-16,24 38-8 15,7 2-11-15,0-2-11 16,0 2-4-16,0 0-15 15,0 0-4-15,0 0-4 16,0 0-1-16,0 9-5 16,9 15 6-16,9 1 0 15,9 6 9-15,4 3 0 16,7-2-5-16,5 4-3 16,1 2 0-16,5 4 1 15,9 4 1-15,7 5 1 0,8 0-1 16,8 4-4-16,-2 3-3 15,4 4-7-15,2-1 2 16,-10 5-1-16,-1-4 2 16,-5-1-2-16,-4 4-2 15,-1 1 0-15,1 0-1 16,-7-2 4-16,0-3-5 16,-4-10 5-16,-9 0-3 15,-1-7 0-15,-4-6 2 16,-2-2-2-16,0-4 0 15,2 1 4-15,-5-1-2 16,4-1-2-16,-6-1 0 0,5 1 0 16,-5-4 0-16,5 1 1 15,-5-1 0-15,-2-5 1 16,-2 0-2-16,-2-4 0 16,-2-3 1-16,2 2-1 15,-10-2 1-15,1-4-1 16,-2-3 0-16,2 2 0 15,-10-4 1-15,4 0-1 16,1-1 1-16,-1 0-1 16,-6-1 1-16,1-1-1 15,-5-3 0-15,-2 1 0 16,0-1 0-16,2 2 2 16,2 0-2-16,4 1 0 0,-4 0 0 15,7 1 0-15,1 2 1 16,-6-2-1-16,5 0 0 15,-5 1 0-15,4 0 0 16,1 0 1-16,-7-3-2 16,7 3 2-16,-4-1-1 15,0-1 0-15,-3-1-1 16,5 0 1-16,-7-1 0 16,5 1 0-16,0 0 1 15,-5-2-2-15,2 2 2 16,-4-2-2-16,5 0-2 15,-5 0 2-15,0 0 0 0,0-6-2 16,0-13-15-16,-5-4-10 16,-1-1 0-16,-5-2 5 15,1-3 3-15,4 4 8 16,4-3 8-16,-7 0 3 16,4 2 1-16,-2 1 0 15,3 9 1-15,0 7 2 16,2 2 10-16,-3 7 6 15,5-1-1-15,0 1-11 16,0 0 9-16,0 0-10 16,0 0-3-16,0 0-3 15,0 0-2-15,0 5 2 16,0 18 1-16,0 0 5 0,5 4 8 16,1-1-7-1,5-2-1-15,1 1 3 0,-4 0-4 16,4-1 2-16,1-2-2 15,0 0-1-15,1-4-3 16,-3-1 2-16,-5-3-2 16,6-6 0-16,-8-3 1 15,3 0-1-15,-7-3 0 16,0 0-1-16,0-2 2 16,0 0 0-16,0 0-1 15,0 0 3-15,0 0-3 16,0 0 3-16,0 0-3 0,-7 0 1 15,-13 3 1 1,-18 2-2-16,-6 1 0 0,-1-3 0 16,1 2-1-16,1-3 0 15,7-2 0-15,5 2 1 16,11-1 0-16,5 4-1 16,3-4 0-16,10-1 0 15,2 0-1-15,0 0 1 16,0 0 0-16,0 0-3 15,0 0 2-15,0 0 1 16,0 0 0-16,0 0-1 16,0 0 0-16,0 0 1 15,0 0-1-15,0 0 1 16,0 3 0-16,0-3 0 16,0 0 0-16,0 0 0 0,0 1 0 15,-2 2-2-15,-3-2-3 16,5-1-4-16,-2 0-7 15,2 0-1-15,0 3 6 16,-2-3-2-16,2 0-1 16,0 0-36-16,0 0-56 15,0 0-112-15,0 0-471 16</inkml:trace>
  <inkml:trace contextRef="#ctx0" brushRef="#br1" timeOffset="-194991.66">26417 863 312 0,'0'0'133'16,"0"0"-93"-16,0 0 6 16,0 0 13-16,0 0-13 15,0 0-16-15,0 0-16 16,0-9 22-16,0 6 9 15,0 3-12-15,0 0-10 16,-2 0 2-16,2 0 7 0,0 0-1 16,-2 0-3-16,2 0-3 15,0 0-4-15,0 0-6 16,0-3-1-16,0 3-3 16,0 0 0-16,0 0-7 15,0 0 1-15,0 0-3 16,0 0-1-16,4 0 0 15,14 12 2-15,5-2 5 16,6 6-3-16,6 4 2 16,12 2 2-16,2 10-4 15,9-2-1-15,9 5 0 0,-3-1 1 16,7-3-4 0,-1 0 1-16,-1-1 0 0,0-6 3 15,3 0-5 1,-3-2 0-16,-1 0 14 0,9-1-3 15,2 0-4-15,2 4-5 16,-3-8 5-16,-2 3-7 16,-18 1 0-16,-2-4 2 15,-10 3-2-15,-5-4 0 16,-4-2 0-16,-1 0 0 16,-5-1 1-16,0 1 0 15,0-2-1-15,3-3 1 16,-5 3 0-16,-9-3 0 15,3-4-1-15,-6 2 3 0,-1-5-1 16,-3 1 0-16,-1 0 3 16,-8-3 1-16,5 1 1 15,-5-1-3-15,5 3 0 16,-2-3-2-16,2 0 2 16,-5 0 0-16,0 0-3 15,3 0 1-15,-7 0 0 16,0 0 2-16,0 1-1 15,0 2-2-15,0-3 1 16,0 0 0-16,0 0-2 16,0 0 2-16,0 0-2 15,0 0 0-15,0 0 0 16,0 0-1-16,0 0 1 0,0 0 2 16,0 0-2-1,0 0 0-15,0 0-1 0,0 0 1 16,0 0 0-16,0 0-2 15,0 0 2-15,0 0-1 16,0 0-9-16,0 0-29 16,0 0-44-16,0 0-4 15,-20 0-99-15,0 0-97 16,-5 0-151-16</inkml:trace>
  <inkml:trace contextRef="#ctx0" brushRef="#br1" timeOffset="-194339.64">28522 1734 733 0,'0'0'83'16,"0"0"-33"-16,0 0 6 15,0 0 27-15,0 0-16 16,0 0-30-16,0-32-16 16,0 32 9-16,0 0-2 15,0 0-20-15,0 0 2 16,0 0-8-16,0 0 3 15,0 0-2-15,0 3-2 0,0 14 1 16,0 7 4-16,0 3-5 16,0 9 10-16,2-3-8 15,5 2 0-15,-7 1-1 16,2-7 1-16,2-4 4 16,-2-1-6-16,5-8 0 15,-2-6-1-15,4-2 0 16,4-4 1-16,1-4-1 15,1 0 1-15,14 0-1 16,4 0 1-16,6 0 2 16,3 0-3-16,-5-10-4 15,-1-4-13-15,-7 0-11 16,-9-1-49-16,-9 8-45 0,-11-1-33 16,0 0-88-16,-31 2-280 15</inkml:trace>
  <inkml:trace contextRef="#ctx0" brushRef="#br1" timeOffset="-194152.31">28575 1923 687 0,'0'0'75'0,"0"0"-9"16,0 0 5-16,0 0-13 15,0 0-36-15,0 0-15 16,85-51-3-16,-42 43-8 0,-8 0 2 15,-4 1-76-15,-4-5-75 16,-16 1-58-16,-11-2-197 16</inkml:trace>
  <inkml:trace contextRef="#ctx0" brushRef="#br1" timeOffset="-193507.99">28551 1724 617 0,'0'0'78'15,"0"0"-37"-15,0 0 39 16,0 0-17-16,0 0-40 16,0 0-20-16,94-56-3 15,-61 47-4-15,5-2-6 16,-7 1-19-16,-4-1-5 16,-7-3 0-16,-3 2 29 0,-6-3 5 15,1 1 6-15,-6-1-4 16,-6 0 6-16,0-1 26 15,0-2-11-15,0 2-3 16,-8-4 6-16,-8-1 1 16,-9 4 9-16,1 0-15 15,-5 3 1-15,0 2 2 16,0 4-8-16,-2 6 3 16,0 2 5-16,-10 0-14 15,-1 10 6-15,-5 15-3 16,-6 8-1-16,-1 14-6 15,3 3-2-15,4 5-2 0,7 6 0 16,2 1 1-16,11-2-1 16,10 5-2-16,9-5 0 15,8 0 2-15,0-4 1 16,14-6-3-16,20-4 4 16,10-8 3-16,7-3 1 15,14-14-5-15,13-9 0 16,7-12 6-16,9 0-1 15,-1-10-1-15,-13-19 2 16,-8-4-1-16,-14-7-7 16,-16-8 7-16,-7 0 5 15,-10-4 1-15,-2-5 1 16,-15-2-8-16,-3-8 3 0,-5-3-5 16,0-2-5-1,-13-1 1-15,-10 13-1 0,-4 7 0 16,0 11-2-16,-4 8-9 15,-9 8 8-15,-7 11-13 16,-10 15-16-16,-13 0-20 16,-5 30-86-16,-6 18-83 15,4 7-365-15</inkml:trace>
  <inkml:trace contextRef="#ctx0" brushRef="#br1" timeOffset="-192855.8">28217 1388 638 0,'0'0'58'0,"0"0"-8"16,0 0 41-16,0 0 3 16,0 0-47-16,0 0-12 15,-6-34-13-15,6 31 5 16,0 3 11-16,0 0-20 15,0 0-9-15,6 0-7 0,7 0-1 16,2 22 0-16,12 7 0 16,-5 4 1-16,5 4 3 15,2-7-2-15,-4-4-2 16,2-4 0-16,-12-6 1 16,-1-6-1-16,-10-6 1 15,-2-3 1-15,-2-1 1 16,0 0 9-16,0 0 16 15,0 3-2-15,-4 3-17 16,-23 5-7-16,-18 10-1 16,-11 7-2-16,-1 12-1 15,-3 3-4-15,2 6-49 16,2 11-89-16,0-4-65 0,16-1-608 16</inkml:trace>
  <inkml:trace contextRef="#ctx0" brushRef="#br1" timeOffset="-191343.09">26217 3447 462 0,'0'0'112'16,"0"0"-77"-16,0 0-7 16,0 0 38-16,0 0-19 15,0 0 4-15,113-60-8 16,-68 33-10-16,7-2-7 15,-2-4 2-15,8-5-3 16,7-2-3-16,7-4 1 16,-1 0-2-16,2-1 2 15,5-3-7-15,1 5-4 16,3-7-3-16,-2-1-2 0,5-2-2 16,9-2 4-1,-3 1-7-15,5 1 8 0,-5 2-10 16,-6 0 1-16,-5 3-1 15,-15 4 2-15,-8 2-2 16,-1 4 0-16,-9 2 1 16,0 2 3-16,-2 0 0 15,-3 0-3-15,1 1 1 16,-1-3 0-16,0 1-2 16,-4 2 1-16,2 1-1 15,-7 10 1-15,-6 5 0 16,-12 6 0-16,-5 3-1 0,1 4 1 15,-9-2-1 1,2 0 1-16,4 4-1 0,-8-2 0 16,2 2 0-16,0-2 0 15,-2 2 1-15,0 2-1 16,0 0 0-16,0 0-1 16,0 0-3-16,0 0-9 15,-18 0 8-15,-11 0-6 16,-7 10-8-16,1 8 5 15,-8 3 6-15,-6 0-4 16,-2 4 3-16,-5-1 5 16,0-4 2-16,3-1-5 15,10-3 6-15,10-3 1 16,10-1 0-16,15-9 0 16,6-3 1-16,-3 2-1 0,5-2 2 15,0 0-3-15,0 0 2 16,0 2 1-16,0-2 1 15,0 0-2-15,0 0 2 16,13-2 4-16,16-7 2 16,14-12 2-16,10-2-3 15,1-6-1-15,4 0-3 16,0 5-1-16,-11-3 6 16,-5 8-2-16,-9 6 2 15,-10 1-3-15,-6 5-4 16,-3 2 3-16,-3 1-4 15,1 2 2-15,-10-1 0 0,0 0-1 16,0 3 1-16,-2 0-1 16,0 0 4-16,0 0 4 15,0 0 0-15,0 0-4 16,0 0-5-16,0 17 1 16,0 20 10-16,0 11 10 15,0 15-5-15,-4 0-7 16,-8 0-3-16,1-3 4 15,-3-10-2-15,1-6 1 16,-2-4-2-16,1-8-5 16,6-9 1-16,6-7-4 15,-3-6-1-15,3-6-1 16,-1 0 2-16,1 0-42 0,-5-3-104 16,-6-1-126-1</inkml:trace>
  <inkml:trace contextRef="#ctx0" brushRef="#br1" timeOffset="-187343.98">29255 1791 150 0,'0'0'25'0,"0"0"-24"15,0 0 4-15,0 0 0 16,0 0 54-16,0 0 22 15,0 0-73-15,-37-11 27 16,25 11 5-16,-1-2-39 16,1 2 2-16,1 0 3 15,3-1-6-15,0-1 1 0,4 2 6 16,0 0-6-16,-3 0 26 16,1 0 23-16,1 0-4 15,-2-2-2-15,3-1 3 16,-3 3-10-16,1-2 11 15,-1 0 0-15,2 2-2 16,-4 0-5-16,3 0-5 16,-1 0-5-16,2 0-2 15,5 0-5-15,0 0 2 16,0 0 1-16,0 0 2 16,0 0-15-16,0 0 3 15,0 0-8-15,0 0 3 16,0 0-12-16,29 0 9 15,23 0 6-15,14 0 15 0,17 0-18 16,11 0-11 0,-1 0 8-16,8 0-4 0,8 0-2 15,7 0 5-15,4-3-4 16,-4 3 4-16,-11 0-4 16,-16-3-2-16,-4 1-2 15,-8 2 2-15,-5 0-1 16,-7 0 3-16,-9-2-2 15,-10-2-2-15,-5-2 0 16,-1 0 7-16,-5 4 6 16,1 0-1-16,-5 0-11 15,-4 1 2-15,-7-1 5 16,-5 2-8-16,-5-5 1 0,-6 5-1 16,0 0 0-16,1 0 2 15,-5 0-4-15,0 0 0 16,8 0 1-16,6 0-2 15,1 0 3-15,8 0 0 16,2 0 0-16,-5 0 4 16,4 0-4-16,-4 0 1 15,3 0-1-15,-6 0 0 16,3 0 0-16,-4 0 0 16,2 0 0-16,-4 0 0 15,1 0 0-15,1 0 0 16,-8 0 1-16,1 0-1 15,-9 0 0-15,0 0 2 0,0 0 1 16,0 0 3-16,0 0-3 16,0 0-3-16,0-2-4 15,0-2-6-15,0 1-5 16,0-4 0-16,0-3-5 16,-9-2-7-16,-7-2-4 15,3 2 12-15,-5 0-7 16,1 1 5-16,-1 4 13 15,-2-5-1-15,4 2 3 16,-4 1 3-16,5 2-3 16,-6 1 5-16,6-2 1 15,3 0 2-15,4 2-1 0,6 2 6 16,2 2 6-16,-7-1 12 16,7 3-2-16,-6 0-2 15,6 0-4-15,0 0-11 16,0 0 0-16,0 0-6 15,0 0-6-15,4 12 5 16,20 5 1-16,5 3 0 16,5-2 3-16,4-3 16 15,-3 0-8-15,1-1 3 16,-7-6-2-16,-9 1 2 16,-7-9-6-16,-4 3 5 15,-6-3 0-15,-3 0-1 16,2 0 3-16,-2 0-2 0,0 0-6 15,0 2 4 1,0 2-11-16,-12 14-1 0,-23 14 1 16,-30 15 1-16,-13 11 0 15,-4 2-1-15,6 2-39 16,7-6-44-16,24-12-145 16,16-16-694-16</inkml:trace>
  <inkml:trace contextRef="#ctx0" brushRef="#br1" timeOffset="-174477.9">21076 190 337 0,'0'0'380'0,"0"0"-281"0,0 0-49 16,0 0-8-16,0 0 3 15,0 0-21-15,0 0-12 16,0 0-8-16,-4 58 17 15,-1-26 7-15,5-6-17 16,0 5 2-16,0-1-5 16,11-11 3-16,7-4-2 15,3-6-1-15,0-6 1 16,4-3 6-16,2 0 23 16,2-6-15-16,-9-15 1 15,0-5-7-15,-11 1-6 16,-2-5 5-16,-7 2-5 15,0-1-4-15,0 3-5 0,-23 3-2 16,1 6-2-16,-7 5-18 16,-7 10-3-16,5 2-32 15,-7 8-46-15,9 21-19 16,9 2-76-16,11-7-136 16</inkml:trace>
  <inkml:trace contextRef="#ctx0" brushRef="#br1" timeOffset="-174250.54">21377 310 730 0,'0'0'162'0,"0"0"-95"15,0 0-17-15,0 0 11 16,0 0-35-16,0 0-13 15,2 35-2-15,-2-7 13 16,0 2-13-16,-4 0-9 16,-9-7-2-16,1 0-57 15,6-3-76-15,1-14-148 16</inkml:trace>
  <inkml:trace contextRef="#ctx0" brushRef="#br1" timeOffset="-173628.4">21597 80 583 0,'0'0'203'16,"0"0"-108"-16,0 0-26 16,0 0-15-16,0 0-16 0,0 0-25 15,0 30 2 1,0 1 36-16,-6 1-22 0,-3-3-11 16,5 3-1-16,-8-6-10 15,8 1-2-15,0-8-3 16,-3-6-2-16,7-1 0 15,-2-8 1-15,2-2 7 16,0-1-8-16,0 1 0 16,0 0 0-16,13-2 1 15,7 0 1-15,5 0 4 16,6 0-2-16,0 0-4 16,-2-4-4-16,0 1-5 15,-7-8-21-15,-4 1-9 16,-4 1-4-16,-3 1 18 15,-9 3 12-15,-2 0 12 0,0 2-1 16,0-8-11-16,0 3-5 16,-11-2 16-16,2-2 4 15,-2 5 6-15,2 2 8 16,4-4 22-16,-4 9 6 16,5-6-7-16,4 6-6 15,0 0-3-15,0 0-20 16,0 0-8-16,0 20-5 15,-2 14 5-15,2 6 2 16,0 9-2-16,-2 1-1 16,-5-3-38-16,3-6-147 15,-1-11-272-15</inkml:trace>
  <inkml:trace contextRef="#ctx0" brushRef="#br1" timeOffset="-170143.27">22079 4030 254 0,'0'0'180'16,"0"0"-118"-16,0 0-4 16,0 0 6-16,0 0 0 15,0 0 3-15,0 0-3 16,0 0-9-16,0-2-14 15,0 2-3-15,0 0-11 16,0 0-5-16,-4 0-5 16,-7 10-4-16,-1 14-13 15,6 2 14-15,-3 4-2 16,7 1-8-16,2-3 1 16,0-2-1-16,0-6 1 15,25-2-1-15,-4-4 2 0,4-5-3 16,4-2 0-16,-9-7 5 15,3 0-2-15,-6 0 10 16,-1 0-4-16,-3-10 12 16,-2-4 0-16,-8-2-2 15,1-4-10-15,-4-4 2 16,0 0-12-16,-7 0-2 16,-19 2-1-16,1 4 1 15,-6 2-11-15,2 7-4 16,7 3-9-16,-3 6-5 15,3 0-37-15,2 5 3 16,6 17-42-16,3 0-132 16,7 2-201-16</inkml:trace>
  <inkml:trace contextRef="#ctx0" brushRef="#br1" timeOffset="-169898.9">22450 4238 819 0,'0'0'158'15,"0"0"-126"-15,0 0-16 16,0 0 40-16,0 0-7 16,0 0-36-16,-14 41-6 0,3-9-1 15,7-1 0-15,-8 2-3 16,-1-1-2-16,1-4-1 15,-1-4 0-15,5-3-47 16,0-9-62-16,8-11-65 16,0-1-302-16</inkml:trace>
  <inkml:trace contextRef="#ctx0" brushRef="#br1" timeOffset="-169403.11">22627 4064 838 0,'0'0'74'0,"0"0"-59"0,0 0 20 16,0 0 32-16,0 0-39 16,0 0-17-16,-29-23-11 15,29 23-2-15,0 0-11 16,0 0 5-16,14 0 8 15,11 0 10-15,0 0-8 16,6 0 2-16,0 4-3 16,2-3-1-16,3-1 0 15,-7 0-1-15,-10 0-1 16,2 0-9-16,-7-1 6 16,-8-7 5-16,5-4 1 15,-11 3 0-15,0-1 2 0,0 0 3 16,0 2 5-16,0 2 7 15,0 4 16-15,0 2 1 16,0 0 0-16,0 0-10 16,-2 0-15-16,-3 4-10 15,1 18 3-15,2 13-1 16,2 2 0-16,0 6 1 16,0-1-3-16,0 0 3 15,0-6-3-15,0-2 0 16,0-8 0-16,0-8-5 15,0-2-9-15,0-6-37 16,0-1-73-16,0-8-8 16,0-1-190-16</inkml:trace>
  <inkml:trace contextRef="#ctx0" brushRef="#br1" timeOffset="-169103.62">22728 4235 186 0,'0'0'736'0,"0"0"-681"16,0 0-47-16,0 0 12 15,0 0 25-15,0 0-9 0,142-50-7 16,-88 45-8-16,-2-2 1 16,-10 2 3-16,-9 4-13 15,-13 1-9-15,-9-3-1 16,-6 2-2-16,-5 1 5 15,0 0-4-15,0 0 2 16,0 0-2-16,0 0-1 16,0 0 0-16,0 0-6 15,0 0-20-15,0 0-45 16,-7 0-29-16,-6 0-52 16,-3 0-308-16</inkml:trace>
  <inkml:trace contextRef="#ctx0" brushRef="#br1" timeOffset="-160561.83">25038 197 25 0,'0'0'47'16,"0"0"5"-16,0 0-6 0,0 0 2 16,0 0 22-16,0 0-30 15,0 0-32-15,-7 5-2 16,7-5-3-16,0 0 4 15,0 0-6-15,0 0 2 16,0 0 6-16,0 0 62 16,0 0-9-16,0 0-38 15,0 0 7-15,0-8 10 16,0 4 8-16,0-4-2 16,0 0-3-16,7 2 10 15,-5-2-28-15,2 4 17 16,-2-2 5-16,3 3-18 0,-3 0 9 15,-2 3 3 1,0 0-16-16,0 0-2 0,0 0-24 16,0 0-1-16,0 6-7 15,0 14 8-15,-7 15 5 16,-6 0-2-16,-3 3 0 16,-4 3-2-16,5-4 2 15,-1-4 3-15,1-12-3 16,4-1-3-16,-3-9-2 15,7-8-5-15,5 0-10 16,2-3 9-16,0 0 8 16,0 0 12-16,0 0-5 15,0 0 3-15,0-3-1 0,0-11-7 16,9-1-4 0,3 5 5-16,1 3-7 0,2 2 4 15,1 1-4-15,4 1 2 16,4 0-3-16,5 1-1 15,0-1 3-15,-2-1 3 16,-5 4 0-16,-1 0 0 16,-13-1-6-16,1 1 0 15,-5 0-2-15,2-4 6 16,-6 4 2-16,0-2 3 16,2-2-3-16,-2 1 0 15,0-1-1-15,2-1-4 16,-2-1 3-16,0-2 0 15,2 2 0-15,-2-2-2 0,0-1 4 16,0 1 0-16,0 0 2 16,0 4-2-16,0 1 10 15,0 3-4-15,0 0 0 16,0-4 12-16,0 4-15 16,0-3 12-16,0 3-4 15,0 0-9-15,0 0-1 16,0 0-1-16,-4 10-5 15,-4 19 5-15,2 7 2 16,-5 1-1-16,7 6 3 16,2-3-2-16,-4 0 4 15,6-6-5-15,0-4 1 16,0-5-1-16,0-12-1 0,0-3 0 16,0-3-14-1,0-4-34-15,0 1-29 0,-2-4-61 16,-13 0-92-16</inkml:trace>
  <inkml:trace contextRef="#ctx0" brushRef="#br1" timeOffset="-159195.39">25490 292 488 0,'0'0'121'0,"0"0"-61"15,0 0 19-15,0 0 18 0,0 0-25 16,0 0-20-1,0-15-8-15,0 15 8 0,-2 0-14 16,0 0-9-16,2 0-3 16,-3 0-16-16,3 0-9 15,0 0 4-15,-9 7-6 16,3 6 2-16,-7 6 1 16,-8 5-1-16,-1 10-2 15,-14 2-7-15,-15 3-102 16,-12-3-91-16</inkml:trace>
  <inkml:trace contextRef="#ctx0" brushRef="#br1" timeOffset="-155778.28">25856 94 271 0,'0'0'126'0,"0"0"-90"0,0 0-2 16,0 0 19-16,0 0 8 15,0 0-18-15,0 0-3 16,0 0-3-16,0 0 16 15,0 0-7-15,0 0-17 16,0 0-3-16,0 0-3 16,0 0 10-16,0 0-5 15,0 0-5-15,0-4-2 16,0 0-1-16,0-4-2 16,0-4-14-16,-7 4-1 15,-7-1 10-15,-4 0-13 0,-1 4-4 16,-2 4-3-16,-1 1-3 15,0 0 3-15,2 0 3 16,2 0 1-16,-4 6 0 16,6 6 3-16,-1 0-5 15,3 0 5-15,1 0-4 16,6 2 5-16,7-3-2 16,0 3 1-16,0-1-1 15,0 3 1-15,13-2 0 16,14-4 0-16,2 0 3 15,7-1 2-15,-5 2-5 16,2-1 0-16,-4-2 1 0,-6 2-1 16,-8 0 0-16,-8 2 0 15,-2-3-4-15,-5-4 0 16,0 1 0-16,0-2 0 16,0 9 1-16,-8-1 3 15,-11 2 0-15,-6-2 0 16,-2-5 0-16,7 0-1 15,5-1-4-15,-8-6-1 16,12 0 5-16,5 0 0 16,4 0 1-16,-1-8 3 15,-2-1-2-15,3-5 1 16,2 0-2-16,0 1 3 16,0-10-6-16,2 4 1 0,21-5 2 15,-1-5-3 1,12 3 3-16,-3 3-4 0,2 4 0 15,-6 5-39-15,-2 4-52 16,-21 2-168-16</inkml:trace>
  <inkml:trace contextRef="#ctx0" brushRef="#br1" timeOffset="-145595.95">24901 3752 532 0,'0'0'54'0,"0"0"-20"15,0 0 36-15,0 0 18 16,0 0-26-16,0 0-28 16,0 0-3-16,0-25-6 0,0 25-4 15,0 0-16-15,0 0-3 16,14 0 1-16,11 0-3 15,8 0 5-15,9 0 2 16,12 0-2-16,4 0-5 16,-4 0 0-16,-8-3 3 15,-4-4 2-15,-13 3-5 16,-4 0 0-16,-14 1 0 16,-4-2 1-16,-7 0 2 15,0-3 4-15,0 0-2 16,0-5-5-16,-10 3-4 15,4 3 4-15,-7 2 18 16,4 1-10-16,4 2-7 0,5-2 9 16,-2 4-2-16,2 0-8 15,-7 0-1-15,3 15 1 16,2 8 8-16,-7 7-5 16,7 10 5-16,-1 5 9 15,3 5-5-15,-2-2-4 16,-3 4-2-16,3-3-5 15,-2-11 0-15,2 3-1 16,-5-11-3-16,3-8 2 16,-1-6-13-16,-2-5-12 15,3-6-23-15,-7-5-29 16,-1 0-11-16,-3 0-82 16,-5-16-144-16</inkml:trace>
  <inkml:trace contextRef="#ctx0" brushRef="#br1" timeOffset="-145382.62">25038 3964 657 0,'0'0'66'0,"0"0"-24"16,0 0 26-16,0 0-27 16,0 0-24-16,0 0 3 15,60-6 23-15,-16 1-15 16,10-6-13-16,2-1 0 15,-3 3-6-15,-4-3-5 0,-4 5-4 16,-3 5-24 0,-7 2-37-16,6 0-43 0,-3 0-82 15,-9 2-139-15</inkml:trace>
  <inkml:trace contextRef="#ctx0" brushRef="#br1" timeOffset="-145171.25">25700 4008 667 0,'0'0'125'16,"0"0"-86"-16,0 0 21 15,0 0 20-15,0 0-39 16,0 0-28-16,0 40 22 16,0-12 11-16,-5 1-15 15,-13 5-26-15,-4-2-5 0,-3 0-12 16,-2-2-70-16,8-8-30 15,5-7-100-15,-1-15-186 16</inkml:trace>
  <inkml:trace contextRef="#ctx0" brushRef="#br1" timeOffset="-144855.66">25904 3780 519 0,'0'0'73'16,"0"0"-10"-16,0 0 34 15,0 0 17-15,0 0-43 16,0 0-21-16,0-37-9 16,0 37-12-16,0 3-10 15,-2 17-2-15,0 7 11 16,0 14 7-16,2 3-9 15,0-1-13-15,0 0-2 16,0-5-7-16,0-3-3 16,0-4-1-16,0-7-2 15,0-6-23-15,0-6-73 16,0-7-63-16,6-5-41 16,8-3-132-16</inkml:trace>
  <inkml:trace contextRef="#ctx0" brushRef="#br1" timeOffset="-144426.85">26061 3828 98 0,'0'0'526'0,"0"0"-446"16,0 0-17-16,0 0 43 15,0 0-32-15,0 0-30 16,-29-53-15-16,29 48 1 15,0-3 0-15,0 0-10 16,0 0-15-16,0-3 4 16,9 0-6-16,13 3-2 0,2 1 3 15,5 6 2-15,0 1-1 16,0 0-2-16,-4 17 6 16,-5 14-9-16,-9 5 3 15,-9 2-3-15,-2 6 1 16,-4-2 10-16,-25 0-7 15,-2-4-3-15,-3-4 5 16,1-9-4-16,10-12 0 16,6 0 7-16,10-10 1 15,7-3 1-15,0 3 1 16,0-3-5-16,2 0-3 16,25 0 4-16,8-4-4 15,19-5-2-15,15-3-2 0,5 7-6 16,11 0-63-16,2 1-124 15,-5 4-97-15</inkml:trace>
  <inkml:trace contextRef="#ctx0" brushRef="#br1" timeOffset="-129240.43">28236 863 50 0,'0'0'302'15,"0"0"-264"-15,0 0-22 16,0 0 48-16,0 0 32 16,0 0-81-16,0 0 6 15,36 104 5-15,-36-90-6 0,0-5-11 16,0-3-3-1,0 3-2-15,0-8-2 0,0 6-1 16,2-2-1-16,-2 4 0 16,0-2 0-16,0 1-1 15,0 2-43-15,0-2-107 16,-2-2-273-16</inkml:trace>
  <inkml:trace contextRef="#ctx0" brushRef="#br1" timeOffset="-128563.15">28303 870 333 0,'0'0'129'16,"0"0"-76"-16,0 0-9 15,0 0-1-15,0 0-7 16,0 0-10-16,0-5-6 0,0 5 8 15,0 0 22 1,0 0-10-16,0-2-3 0,2-5 3 16,10 2-23-16,1 5 0 15,3-7-5-15,-3 3-5 16,5-2-7-16,1 3 5 16,4 3-2-16,-3 0 2 15,3 0-2-15,-6 7 0 16,-3 1-3-16,-5 4 0 15,-3-2-5-15,1 6 5 16,-7 2 3-16,0 3-2 16,0 0 2-16,0 2 0 15,-11-7-1-15,-2-3-2 0,1-1 0 16,8-4 2 0,-3-1 1-16,3-3 3 0,2-3-4 15,2-1-1-15,-2 0 1 16,2 0-2-16,0 0 1 15,0 0 6-15,0 0 0 16,0 0-1-16,0 0-5 16,0 0 6-16,0 0-7 15,13 0 0-15,7 0 0 16,11-3 2-16,7-6 6 16,2 3-8-16,5 4 0 15,-5-1-40-15,-7-1-23 16,-4 1-50-16,-18-1-119 15</inkml:trace>
  <inkml:trace contextRef="#ctx0" brushRef="#br1" timeOffset="-127397.05">28078 955 238 0,'0'0'107'0,"0"0"-75"16,0 0-21-16,0 0 16 15,0 0 17-15,0 0-17 16,0 1-7-16,0-1 8 16,2 0-2-16,0 0 3 15,-2 0-2-15,5 0 1 16,-5 0 30-16,4 0 1 15,6 0-6-15,-6 0-29 16,7-8-11-16,-3-2-4 16,6-2-5-16,-3-2 3 15,1 2-5-15,1-6-1 16,1 2 2-16,-10 6-2 16,5-2 2-16,-7 6 0 0,-2 2 7 15,2-2-3-15,-2 4 13 16,0 2-8-16,0 0 0 15,0 0-7-15,0 0 1 16,0 0-4-16,0 0-2 16,0 0-1-16,0 0 0 15,0 2-3-15,0 10 0 16,0 6 4-16,0 6 1 16,0 3 1-16,0-4 0 15,0 3 2-15,0-1-2 0,0-3 2 16,4 1-1-1,-2-3-3-15,4-2 0 0,-2-1 2 16,-2-5-1-16,0 2 1 16,3-2-1-16,-3 0-1 15,-2-4 0-15,0-3 0 16,0 0 0-16,0-3 1 16,0 2 0-16,0-2-1 15,0-1 0-15,0 7 0 16,0-1 1-16,0 1 2 15,-2 3-3-15,-11-4 0 16,-1 1 0-16,-1 0 0 16,-6-4 0-16,3 1-4 15,1-5 2-15,5 0-1 16,8 0 3-16,-7 0 0 16,9 0 3-16,-8 0-3 0,8 0 2 15,2 0-1-15,0 0 2 16,0 0-2-16,0 0 0 15,0 0 0-15,0 0-2 16,0-3 1-16,18 1 0 16,9-2 3-16,11-2-1 15,5 0 0-15,5-2 2 16,4 5 2-16,-10-2-6 16,-5 5 5-16,-10 0-4 15,-11 0-1-15,-9 0-2 16,-7 0 2-16,0 0 0 0,0 0-15 15,0 0-4 1,-11 0-80-16,-7-2-118 0,3-2-151 16</inkml:trace>
  <inkml:trace contextRef="#ctx0" brushRef="#br1" timeOffset="-126990.33">28851 1002 548 0,'0'0'134'15,"0"0"-94"-15,0 0 0 16,0 0 40-16,0 0-32 15,0 0-26-15,5 0-14 0,2 0 5 16,-3 16 6-16,3 5 2 16,-7 6-8-16,0 4-13 15,-23-1-2-15,-19 6-102 16,-14-16-241-16</inkml:trace>
  <inkml:trace contextRef="#ctx0" brushRef="#br1" timeOffset="-124189.6">29104 834 789 0,'0'0'84'16,"0"0"-50"-16,0 0-9 15,0 0 4-15,0 0-13 16,0 0-11-16,0 0-2 15,37 17 4-15,-24 4 18 16,1 10-3-16,-7 1-3 16,-3 0-4-16,-2-3-7 15,0-7 1-15,-2 4-2 16,0-6-7-16,0-3 0 16,0-1-3-16,0-8 0 15,0 0-76-15,0-8-44 0,8 0-100 16,9-3-186-16</inkml:trace>
  <inkml:trace contextRef="#ctx0" brushRef="#br1" timeOffset="-123644.61">29299 882 670 0,'0'0'97'15,"0"0"-27"-15,0 0 6 16,0 0-5-16,0 0-23 16,0 0-14-16,-8-24 1 0,8 22-7 15,2-3-8 1,13-2-8-16,8-1-10 0,-3 2 1 16,-3 6-3-16,4 0 0 15,-5 0 2-15,-8 0-2 16,5 12-5-16,-5 4 5 15,-4 3-3-15,-4 0 3 16,0 1-8-16,-12-1 8 16,-3 1 6-16,3-8-1 15,2-3-8-15,3-1 3 16,5-4 0-16,2 1-2 16,0-4 4-16,0-1-7 15,0 2 3-15,0-2-6 16,0 0 0-16,0 0 4 0,9 0 1 15,13 5 3-15,1 0-2 16,-2 7 8-16,2-2-11 16,-7 6 11-16,-5-4-7 15,-3 3 2-15,-3 2-2 16,-5 0-3-16,0 0 0 16,0 0 4-16,-24-3 7 15,-7-4-2-15,-8-2 2 16,-1-4-5-16,-2-2 4 15,8-2-3-15,8 0-3 16,4 0-18-16,3-13-77 16,9 0-93-16,-3-2-480 15</inkml:trace>
  <inkml:trace contextRef="#ctx0" brushRef="#br1" timeOffset="-111946.83">28332 2787 573 0,'0'0'80'0,"0"0"-8"15,0 0-13-15,0 0 16 16,0 0-22-16,0 0-24 0,0 0-14 16,0 0-3-1,0-3-2-15,0 3-4 0,2 9-5 16,8 13 1-16,-8 14 17 15,0 2 0-15,-2 3-5 16,0 1-1-16,0-5-7 16,0 0 4-16,0-7-9 15,0-8-1-15,0-4 1 16,0-7-1-16,0-2-15 16,0-6 4-16,0 0-56 15,0-3-26-15,0 0-54 16,0-12-78-16</inkml:trace>
  <inkml:trace contextRef="#ctx0" brushRef="#br1" timeOffset="-111528.08">28473 2875 552 0,'0'0'87'16,"0"0"-2"-16,0 0 19 15,0 0-30-15,0 0-36 16,0 0-24-16,44-58 2 16,-24 46-2-16,7 0 0 15,2 3-2-15,2 4-2 0,-4 3 0 16,-4 2-10 0,-10 0 1-16,-5 0-1 0,0 16-2 15,-8 4 2-15,0 6 0 16,0 8-1-16,-27 0 1 15,-4 3 1-15,-8-6 2 16,8-4-3-16,7-8 1 16,8-5-1-16,7-7 4 15,7-3-3-15,2-4 1 16,0 0 4-16,0 0 3 16,0 0-4-16,7-4-3 15,22-6-2-15,2-2-1 16,11-1-3-16,7 2-15 15,3 0-35-15,3 6-59 16,-6 0-71-16,-9 0-137 0</inkml:trace>
  <inkml:trace contextRef="#ctx0" brushRef="#br1" timeOffset="-111301.68">28919 2938 201 0,'0'0'429'0,"0"0"-320"15,0 0-27-15,0 0 10 16,0 0-37-16,0 0-27 16,0-7-17-16,0 7-3 15,0 7-6-15,0 14 1 16,0 9 10-16,0-1 7 0,0 1-14 16,0-2-6-1,-12-4-2-15,1-2-1 0,-3-5-16 16,1-2-60-16,5-7-79 15,-6-8-100-15</inkml:trace>
  <inkml:trace contextRef="#ctx0" brushRef="#br1" timeOffset="-111031.27">29054 2837 636 0,'0'0'98'0,"0"0"-26"16,0 0 15-16,0 0-26 16,0 0-30-16,0 0-20 0,0-18-11 15,0 18 0-15,0 16 5 16,0 11-8-16,0 2 6 16,0 6 3-16,0-5-3 15,0-1-1-15,0-2-4 16,0-5 2-16,0-4-7 15,0-4-30-15,0-6-50 16,0-8-52-16,5 0-73 16</inkml:trace>
  <inkml:trace contextRef="#ctx0" brushRef="#br1" timeOffset="-110507.27">29204 2819 629 0,'0'0'81'16,"0"0"-28"-16,0 0 38 16,0 0-3-16,0 0-34 15,0 0-20-15,-13-26-30 16,13 26 13-16,0-2-16 16,0-2 6-16,17 1-6 15,8 0 6-15,-3 1-6 16,-2 2-1-16,-4 0 0 15,-10 0 0-15,5 0-1 16,-1 0-2-16,-6 14-1 0,-4 6 4 16,0 4-1-1,0 4 4-15,-18 2 1 0,-4-4-4 16,0-3 2-16,1-9-5 16,6-7 4-16,9 0-1 15,0-7 1-15,6 0-1 16,0 0 0-16,0 0 3 15,0 0-3-15,6 0-4 16,9 0 0-16,5-5 4 16,2 0-5-16,7 2 5 15,0 3 1-15,2 0 1 16,0 0-4-16,-8 8-2 0,-7 6 4 16,-8 7 0-16,-1-2 0 15,-5 3 0-15,-2-1-2 16,0-1-2-16,-17-6 8 15,-22 1 2-15,-9-3-3 16,-15-3-3-16,-3-5-5 16,2-4-49-16,14 0-94 15,11-14-286-15</inkml:trace>
  <inkml:trace contextRef="#ctx0" brushRef="#br1" timeOffset="-101675.9">18395 5378 583 0,'0'0'140'0,"0"0"-39"15,0 0-27-15,0 0-3 0,0 0-27 16,0 0 3-16,0 0 5 15,0 0-19-15,4 8-21 16,7 36 2-16,3 18 30 16,1 15-15-16,1 4-14 15,-5 0-1-15,-4-7-4 16,-5-10-8-16,-2-16-2 16,0-10 0-16,0-12-2 15,0-8-20-15,0-10-40 16,0-6-77-16,0-2-3 15,0-12-65-15,0-22-366 0</inkml:trace>
  <inkml:trace contextRef="#ctx0" brushRef="#br1" timeOffset="-101414.52">18355 5562 513 0,'0'0'133'0,"0"0"-22"15,0 0-22-15,0 0-33 16,-14-118-12-16,30 95 4 15,13 0-3-15,0 0-19 16,4 8-10-16,5 1 5 16,-7 8-4-16,0 6-2 15,-6 0-13-15,-8 8-2 16,-5 19 0-16,-12 12 3 16,0 3 7-16,-14 4-10 15,-15-3 0-15,0-7-19 0,3-4-15 16,6-9-10-16,4-6-31 15,7-9-51-15,9-8-132 16</inkml:trace>
  <inkml:trace contextRef="#ctx0" brushRef="#br1" timeOffset="-100744.27">18918 5444 548 0,'0'0'185'0,"0"0"-56"15,0 0-24-15,0 0-19 16,0 0-10-16,0 0-28 0,-22-69-14 16,2 66-14-16,2 3-15 15,-1 0-4-15,-6 2-1 16,-4 19 5-16,2 5-5 16,0 6-2-16,12 3 2 15,1 2-4-15,14-3 1 16,0-5 1-16,0-7 1 15,18-5 0-15,4-8-9 16,5-6 10-16,2-3 10 16,2-5-8-16,10-19 13 15,-8-5-6-15,-2-6-2 16,-6 0-4-16,-12-9 6 16,-7 1 8-16,-1 2-10 15,-5 12-2-15,0 11-5 16,0 11 13-16,0 7-9 0,0 0-4 15,0 0-5-15,0 27 2 16,0 7 3-16,0 8 0 16,0-4-1-16,0-8-3 15,2-5 2-15,14-12-4 16,4-3 1-16,4-10 2 16,3 0 3-16,4-2-3 15,6-22 7-15,-4-8 1 16,5-2-4-16,-14-13 0 15,0-4 3-15,-1-5-4 0,-15-8 1 16,2 5 4 0,-8 13-4-16,-2 12-1 0,0 18 1 15,0 8-6-15,0 6 12 16,0 2-6-16,-4 0-1 16,-4 28-8-16,4 18 5 15,0 16 3-15,4 4 0 16,0 1 0-16,0-9-1 15,0-10-1-15,4-10 1 16,12-10-18-16,-1-5-27 16,14-14-34-16,8-9-28 15,-4 0-9-15,5-14-123 16,-7-16-61-16</inkml:trace>
  <inkml:trace contextRef="#ctx0" brushRef="#br1" timeOffset="-100362.55">19522 5081 482 0,'0'0'129'16,"0"0"-31"-16,0 0 47 16,0 0-49-16,0 0-40 15,0 0 4-15,-37-50-31 16,37 68-19-16,0 20-8 16,0 14 35-16,0 7 12 15,0-1-12-15,0-2-15 16,0-5-8-16,0-12-9 15,0-11-3-15,0-12-1 16,4-9-1-16,-2-7-4 0,9 0-2 16,5-7 6-1,7-21 5-15,1-10 3 0,0 0-5 16,-1 3-3-16,-13 14 0 16,0 9 0-16,-6 12-3 15,1 0-7-15,-1 12 6 16,0 22 4-16,4 4 3 15,-4 2-2-15,-4 0-1 16,0-6-7-16,0-6-2 16,0-6-12-16,0-7-36 15,0-7-37-15,0-7-16 16,0-1-86-16,-16 0-182 16</inkml:trace>
  <inkml:trace contextRef="#ctx0" brushRef="#br1" timeOffset="-100144.14">19072 5271 688 0,'0'0'129'0,"0"0"-57"16,0 0 8-16,0 0-37 16,0 0-31-16,0 0-8 15,39-31 10-15,23 19 17 16,11 0-17-16,8-3-8 15,-6 3-5-15,-15 7-1 16,-15-2-21-16,-19 7-61 16,-18 0-95-16,-8 5-119 0</inkml:trace>
  <inkml:trace contextRef="#ctx0" brushRef="#br1" timeOffset="-98653.64">20731 6128 30 0,'0'0'0'0</inkml:trace>
  <inkml:trace contextRef="#ctx0" brushRef="#br1" timeOffset="-96358.55">20361 6208 401 0,'0'0'143'0,"0"0"-94"16,0 0 30-16,0 0 9 15,0 0-22-15,0 0-13 16,0 0 5-16,44-49-12 16,-44 47-4-16,0 2 15 15,0 0-4-15,0 0-19 16,0 7-20-16,0 23-5 15,0 14 2-15,-4 14 12 16,-11 4-17-16,1-4-1 16,1-5-4-16,1-14 0 15,8-10-1-15,-5-13 0 16,9-8 0-16,0-6 0 0,0-2 0 16,0 0 1-1,0 0-1-15,0-8 0 0,0-18 8 16,0-15 0-16,11-8-8 15,1-8 0-15,1-1 0 16,-5 2 1-16,8 10-1 16,-5 15 0-16,3 8 0 15,-10 11 0-15,-4 6-1 16,5 4 1-16,-5-1-1 16,2 3 1-16,4 0-1 15,10 11-14-15,6 19 15 16,7 8-1-16,0 6 0 15,-2 0 2-15,-5-2-1 0,1-4 6 16,-10-2-6 0,-1-7 0-16,-6-7-19 0,5-6-56 15,-7-8-49-15,-4-6-18 16,0-2-103-16,0 0-193 16</inkml:trace>
  <inkml:trace contextRef="#ctx0" brushRef="#br1" timeOffset="-96155.14">20347 6367 666 0,'0'0'172'16,"0"0"-140"-16,0 0 1 16,0 0 1-16,0 0-34 0,0 0 2 15,43-2 21-15,-10 2 4 16,9-5-13-16,8 1-13 15,-4-3-1-15,8 3-40 16,-7-3-120-16,-5-1-115 16</inkml:trace>
  <inkml:trace contextRef="#ctx0" brushRef="#br1" timeOffset="-95647.21">21034 6307 536 0,'0'0'129'16,"0"0"-48"-16,0 0 18 15,0 0-23-15,0 0-47 16,0 0-2-16,-9-5-7 16,9 5-13-16,0-2-4 15,11 0 0-15,16 2 17 16,6-2 2-16,7-2 13 16,5-1-5-16,-1-2-11 15,-3 2-6-15,-3 0-12 16,-9 3 1-16,-10 2-2 15,-3-2-8-15,3 2-50 16,-9 0-45-16,8-2-92 16,-7-6-159-16</inkml:trace>
  <inkml:trace contextRef="#ctx0" brushRef="#br1" timeOffset="-95336.71">21749 6034 864 0,'0'0'106'0,"0"0"-64"15,0 0-14-15,0 0 39 16,0 0-16-16,0 0-21 0,-15-6-8 16,15 6-18-16,0 8-2 15,0 18 3-15,6 6 1 16,6 6 1-16,-3 6 0 15,-5-3-1-15,5 0-1 16,-5-7-1-16,-1-6-4 16,4-6 1-16,-5-6-1 15,0-6-3-15,-2-4-26 16,0-6-48-16,2 0-59 16,-2 0 16-16,0-6-97 15,0-13-242-15</inkml:trace>
  <inkml:trace contextRef="#ctx0" brushRef="#br1" timeOffset="-94956.14">21707 6032 677 0,'0'0'132'0,"0"0"-72"15,0 0-14-15,0 0 13 16,0 0-37-16,0 0 2 15,52-30 11-15,-19 30-21 16,0 0 1-16,3 2 6 16,-3 22-7-16,-4 3 3 15,-2 8 3-15,-9 3-3 16,-9 2-6-16,-7-2-4 0,-2 0 2 16,0-4 3-1,-13-5-8-15,-12-2 1 0,1-3-2 16,-10-8-3-16,5 1 3 15,5-9-1-15,-3-4-1 16,2-3-1-16,10-1 2 16,1 0-3-16,3 0 2 15,7 0-2-15,4 0-9 16,0 0 4-16,0 0-14 16,0 0-30-16,0 0-65 15,0-9-91-15,11-5-329 16</inkml:trace>
  <inkml:trace contextRef="#ctx0" brushRef="#br1" timeOffset="-94212.83">22380 6106 448 0,'0'0'191'16,"0"0"-105"-16,0 0 13 15,0 0-27-15,0 0-18 16,0 0-24-16,-2-2-6 0,2 2 3 16,0 0-5-1,0 0-5-15,27-5 29 0,6 3 5 16,5-1-34-16,0-4-1 15,0 2-6-15,0 1 4 16,-7 0-11-16,-4 2-1 16,-11 2 4-16,-5-2-9 15,-7 2 3-15,-4 0-3 16,0 0 0-16,0 0-53 16,0 0-61-16,2-3-71 15,-2-2-189-15</inkml:trace>
  <inkml:trace contextRef="#ctx0" brushRef="#br1" timeOffset="-93746.03">22991 5755 563 0,'0'0'146'0,"0"0"-37"0,0 0-16 16,0 0-9 0,0 0-12-16,0 0-19 0,-5-8-12 15,3 8-14-15,2 0-8 16,0 16-10-16,0 17 5 15,-2 13 20-15,0 1-24 16,0 1 3-16,0-2-11 16,2-5 5-16,0-5-7 15,0-6 0-15,0-7 1 16,6-3 1-16,5-5 1 16,5-6-3-16,-1 0 0 15,8-4 3-15,1-5-3 16,14 0 2-16,3 0 3 15,3 0-5-15,1-14-2 16,-3-1-3-16,-2 1-32 0,-13-1-1 16,-9 6-58-16,-7-3-41 15,-11-1-62-15,0 1-256 16</inkml:trace>
  <inkml:trace contextRef="#ctx0" brushRef="#br1" timeOffset="-93515.69">23078 5995 694 0,'0'0'175'0,"0"0"-137"16,0 0-7-16,0 0 24 0,0 0-9 16,0 0-18-1,31-21 14-15,-2 13-24 0,2-3-18 16,5 2 0-16,-5-2 0 15,3 1-15-15,-10 2-37 16,-6-4-28-16,-7 2-28 16,-11 1-68-16,0-6-85 15</inkml:trace>
  <inkml:trace contextRef="#ctx0" brushRef="#br1" timeOffset="-93165.07">22933 5664 820 0,'0'0'125'0,"0"0"-62"15,0 0-4-15,0 0 13 16,0 0-31-16,0 0-21 16,105-37 8-16,-49 28-15 15,2 1-2-15,-14 4-5 16,-1 4-1-16,-15 0-3 15,-12 0-1-15,-5 0 4 16,-11 0-5-16,0 0-6 16,0 0 6-16,0 0-1 15,0 0-1-15,0 0-8 16,0 0-5-16,0 0 2 16,0 0-15-16,0 0-4 0,0 0 6 15,0 0 0-15,0 0-12 16,0 0-14-16,0 9-20 15,-13-4-76-15,-5 2-145 16</inkml:trace>
  <inkml:trace contextRef="#ctx0" brushRef="#br1" timeOffset="-90664.74">20577 7004 429 0,'0'0'154'15,"0"0"-75"-15,0 0 28 16,0 0-6-16,0 0-29 15,0 0-11-15,0-28 2 16,0 28-6-16,0 0-23 0,0 0-1 16,0 14-26-1,0 18 0-15,11 12 16 0,-7 7-13 16,4-4-6-16,-4-4 0 16,0-5-3-16,3-4 4 15,-5-10-10-15,0-6-2 16,2-6-44-16,2-8-78 15,-4-4 0-15,-2 0-142 16,0-12-201-16</inkml:trace>
  <inkml:trace contextRef="#ctx0" brushRef="#br1" timeOffset="-90112.69">20577 6948 366 0,'0'0'390'15,"0"0"-302"-15,0 0-23 16,0 0-11-16,0 0-10 16,0 0-10-16,42-85-2 15,-13 69-10-15,2 5 9 16,7 3-5-16,-4 5-1 16,-3 3-15-16,-7 0-8 15,-1 0-2-15,-7 15 8 16,-8 5-8-16,-1 6 1 15,-7 4 1-15,0 0-2 0,-7 0 9 16,-11-2-7 0,3-8-2-16,-3-4-6 0,5-8 1 15,1-4-1 1,10-2-2-16,0-2 6 0,2 0 2 16,0 0-6-16,0 0 1 15,0 0-2-15,0 0 3 16,2 0 0-16,18 0 4 15,9 0 2-15,7 3-1 16,5 9 0-16,-6 1-1 16,1 5 0-16,-7 4-5 15,-12 1 5-15,-3-2 0 16,-12 5 5-16,-2-3-5 16,0-2 2-16,-20 0 1 0,-14-3 1 15,1-2-1-15,-5-4-2 16,-5-4-1-16,1-4 3 15,-2-4-6-15,1 0-1 16,10 0-5-16,4-7-22 16,6-10-39-16,17-7-20 15,6 0-152-15,2-2-98 16</inkml:trace>
  <inkml:trace contextRef="#ctx0" brushRef="#br1" timeOffset="-89796.11">21346 7037 569 0,'0'0'235'16,"0"0"-162"-16,0 0-21 16,0 0-10-16,0 0 5 15,0 0 28-15,89-26-11 16,-49 21-40-16,1-2-9 0,-4 0 6 16,1 3-16-1,-7 0-2-15,-4 4-3 0,2-2-15 16,-2-2-59-16,4-7-60 15,2-3-124-15,3-5-312 16</inkml:trace>
  <inkml:trace contextRef="#ctx0" brushRef="#br1" timeOffset="-89540.69">22024 6711 842 0,'0'0'131'15,"0"0"-82"-15,0 0 25 0,0 0-5 16,0 0-39-16,0 0-23 16,-3 6-2-16,3 26-2 15,14 12 14-15,-1 10-7 16,-1 1-6-16,-4-4 8 16,1-5-10-16,-5-8-2 15,4-9-7-15,-4-7-7 16,-2-6-37-16,0-10-72 15,-2-6-11-15,0 0-120 16,0-10-161-16</inkml:trace>
  <inkml:trace contextRef="#ctx0" brushRef="#br1" timeOffset="-89247.22">21977 6685 690 0,'0'0'102'0,"0"0"-35"15,0 0-6-15,0 0-21 16,0 0-17-16,0 0 14 16,100-3-7-16,-51 23-10 15,3 7 22-15,-8 5-10 16,-11 3 6-16,-6-2-17 16,-6-1-3-16,-17 2 1 15,-4-1-14-15,0 3 8 16,-29-4-12-16,-14 0 8 15,-8-6-9-15,0-8-4 16,-1-6-5-16,12-6-10 16,7-6-23-16,8 0-74 0,12-10-49 15,11-18-287-15</inkml:trace>
  <inkml:trace contextRef="#ctx0" brushRef="#br1" timeOffset="-88715.34">22608 6675 600 0,'0'0'208'0,"0"0"-146"15,0 0 3-15,0 0 14 16,0 0-12-16,0 0-33 15,-18 0-4-15,24 0-21 16,23 0 11-16,12 0 12 16,5 0-5-16,-1 0-16 15,-7-4-10-15,-7 3-1 16,-6-6-4-16,-8 6-40 16,-3-2-106-16,-3-3-69 0,1 0-349 15</inkml:trace>
  <inkml:trace contextRef="#ctx0" brushRef="#br1" timeOffset="-88361.65">23176 6461 1033 0,'0'0'79'16,"0"0"-28"-16,0 0 17 15,0 0-22-15,0 0-21 16,0 0-9-16,0-8-4 0,0 8-7 16,0 23-3-1,0 14 10-15,0 9 3 0,0 6-7 16,0 0 9-16,0 0-14 16,0-1-1-16,0-7 1 15,0-2 0-15,0-11-1 16,16-5 1-16,-3-5-3 15,5-10-3-15,7-2 0 16,-1-9 0-16,12 0-4 16,-3 0-3-16,7-6-48 15,-2-14-15-15,-4-6-72 16,-8-4-66-16,-10 4-193 16</inkml:trace>
  <inkml:trace contextRef="#ctx0" brushRef="#br1" timeOffset="-88115.25">23208 6713 810 0,'0'0'100'16,"0"0"-92"-16,0 0 16 15,0 0 14-15,0 0-34 16,0 0 19-16,82-18 18 15,-45 8-14-15,6-2-14 0,-5 2-4 16,-9 0-4 0,-2-2-5-16,-12 2-22 0,-10-2-30 15,-5 2-28-15,0 0-46 16,-2 0-94-16</inkml:trace>
  <inkml:trace contextRef="#ctx0" brushRef="#br1" timeOffset="-87861.85">23127 6447 837 0,'0'0'144'16,"0"0"-100"-16,0 0-11 16,0 0 21-16,0 0-20 0,0 0 0 15,127-34-17-15,-82 30-7 16,-7 4-8-16,-11 0 0 15,-12 0 0-15,-11 0-2 16,-4 0 3-16,0 0-3 16,0 0-1-16,0 0-7 15,0 0-44-15,0 0-30 16,-11 7-14-16,-5 2-182 16</inkml:trace>
  <inkml:trace contextRef="#ctx0" brushRef="#br1" timeOffset="-75779.08">17518 7979 130 0,'0'0'557'0,"0"0"-449"16,0 0-20-16,0 0-11 0,0 0-29 15,0 0-11-15,0 0-3 16,0 0-11-16,7-22-9 16,-7 50-3-16,0 19 15 15,0 10 13-15,0 1-34 16,-11-2-2-16,-5-7 1 16,5-13-3-16,5-6-1 15,-1-16 4-15,5-6-7 16,2-6 8-16,0-2-1 15,0 0 5-15,0-13 1 16,0-15 13-16,0-12-22 16,-5-7 8-16,-2-14-4 0,7-5-3 15,0-1-2 1,0 1 0-16,7 15-1 0,11 13-2 16,0 9 1-16,4 9 1 15,-4 8 0-15,-1 8-1 16,8 4-2-16,-2 0 1 15,-1 16 3-15,5 17-3 16,-5 6-4-16,-11 4 4 16,-4-2-1-16,-7 0 1 15,0-7-6-15,-25-3 9 16,-4-5-1-16,0-6 1 16,2-5-2-16,0-5-9 15,10-10-6-15,1 0 10 16,7 0 4-16,5 0 1 15,4-2-6-15,0-2 3 0,0 2 5 16,0 2-7-16,0 0 0 16,2 0-2-16,21 10 9 15,-4 9 4-15,8-4-3 16,2 1-1-16,-2-2 0 16,2-6 0-16,0-3-1 15,0-5 4-15,0 0-1 16,0-2 2-16,-2-19 2 15,-2-1-5-15,-8-2 1 16,-1-6 0-16,-7-4 1 16,-7 3 3-16,-2 4-3 15,0 10-3-15,0 10 0 0,-7 7-11 16,-7 0 2-16,-3 7-9 16,1 18-4-16,3 5 3 15,9 6 3-15,4 2-23 16,0-8 22-16,4-4 7 15,13-5 2-15,8-9-2 16,4-8 5-16,-2-4 5 16,2 0 5-16,9-19 20 15,-3-5-5-15,4-2 4 16,-8-2 18-16,-12-4-37 16,-5 0 3-16,-7 4 6 15,-7 4-4-15,0 10-2 16,0 7-8-16,-15 7-2 0,-6 0-6 15,7 5-7-15,8 13-4 16,-3 0-6-16,9 4 10 16,0-3 3-16,0 2 12 15,23-1-2-15,-2-2 2 16,8-2 6-16,5 1 5 16,-7-5-2-16,-7 1 0 15,-9-3-2-15,-6 1-2 16,-5-4-4-16,0 1-1 15,-7 2 4-15,-15 0 3 16,-7-1-4-16,9-6-1 16,-1-1 2-16,8-2-4 15,9 0 0-15,4-10-4 16,0-10-10-16,0-6 4 0,17 2 4 16,14 2 3-16,6 3-1 15,-4 4-2-15,-2 3 6 16,-4 5 0-16,-3 2 1 15,-10 3 0-15,-10 2-1 16,-4 0 1-16,0 2 0 16,0 17 6-16,0 6 1 15,0 3 2-15,0-3-6 16,0-1-1-16,0-6-3 16,0-7 0-16,0-1-1 15,11-5-1-15,3-5 2 16,1 0 7-16,10-12 4 15,-5-11 3-15,5-3 13 0,-10-4-5 16,-4-2-5-16,-6-3 3 16,-5-2-11-16,0 8-7 15,0 8-2-15,-14 9-3 16,-1 7-6-16,-5 5 8 16,-3 0-14-16,4 0 4 15,3 19 0-15,7 3-6 16,-1 2 17-16,10 4-4 15,0-5 4-15,6-3-2 16,13-6 1-16,6-5-1 16,4-5 2-16,2-4 5 15,-2 0-1-15,2-4-1 0,9-16 4 16,-7-3-2-16,4 4-1 16,-11-5 3-16,-6 2-3 15,-11 4 3-15,-6 4 1 16,-3 6-7-16,0 8-1 15,0 0 0-15,0 0-7 16,0 1 2-16,0 22-2 16,-10 5 7-16,10 0 5 15,0-3-5-15,0-2 4 16,21-7-8-16,-6-4 3 16,3-5 1-16,0-7 2 15,8 0 15-15,1-5 0 16,0-13-4-16,2-2-8 0,-7-7 1 15,1 0-2-15,-8-5-4 16,-6 2 3-16,-4 8 2 16,-5 9-5-16,0 12 0 15,0 1 0-15,0 0-23 16,0 1 7-16,0 19-1 16,0 7 17-16,0 1 0 15,0 0 2-15,0-7-2 16,4-4-1-16,16-7-7 15,0-4 8-15,7-6 2 16,0 0 8-16,4-4-7 16,-2-18-2-16,4-5-1 0,-4-4 3 15,-6-5-3 1,-8-2 1-16,-15 1-1 0,0 7-15 16,0 9-5-16,0 13-1 15,-11 5-40-15,5 3 16 16,-6 0 4-16,10 7 30 15,0 4 1-15,2 3 10 16,0 1 1-16,0-4 1 16,6 5 7-16,6-1 23 15,3 3 12-15,-4 0 3 16,-4 0-9-16,4 0-14 16,-7-1-9-16,3-5-14 15,-4 5 6-15,1-5-7 16,-4 0-3-16,7-7-16 15,-5 0-69-15,0-5-18 0,9 0-54 16,3 0-79-16,3-19-157 16</inkml:trace>
  <inkml:trace contextRef="#ctx0" brushRef="#br1" timeOffset="-75347.33">19469 7916 594 0,'0'0'150'16,"0"0"-23"-16,0 0-4 15,0 0-20-15,0 0-36 16,0 0-12-16,0-46-35 0,0 46-11 16,0 0-3-1,-9 4-3-15,-6 19-3 0,-10 7 0 16,9 5 1-16,5 2 0 16,7 1-1-16,4-4-1 15,0-6-1-15,0-8-2 16,0-8-2-16,15-7 6 15,3-5 4-15,5 0-1 16,3 0 6-16,1-19-4 16,-5-5-2-16,3-4-3 15,-8-6 2-15,-1-3 0 16,-7 5-2-16,-9 9-8 16,0 9 7-16,0 12-13 15,-13 2 2-15,-7 0 8 16,-3 22 4-16,8 5-1 0,-1 9 1 15,7 5 0-15,7-3 2 16,2-1-2-16,0-4 0 16,11-8 0-16,9-6-9 15,14-9 2-15,11-7-13 16,13-3-51-16,13-6-66 16,4-15-225-16</inkml:trace>
  <inkml:trace contextRef="#ctx0" brushRef="#br1" timeOffset="-74048.92">20775 8143 621 0,'0'0'131'16,"0"0"-87"-16,0 0 46 15,0 0 22-15,0 0-28 16,0 0-35-16,27-53-2 16,-25 28-18-16,-2-1-11 15,0 2-5-15,-2 2-12 16,-11 8 3-16,-5 6-1 15,-2 6 1-15,-2 2-1 0,-3 2-3 16,-2 21-3-16,2 8-2 16,6 8 5-16,3 0 0 15,5-1 2-15,9-2 2 16,2-6-1-16,0-6-3 16,2-6-4-16,13-10 4 15,8-8 5-15,-5 0 5 16,11 0 5-16,0-19-8 15,2-5 2-15,-5-7-9 16,1-3 1-16,-9-4-1 16,-5 2 1-16,-1 8 1 15,-12 12-4-15,0 12 2 0,0 2-7 16,0 2-14 0,0 0 14-16,0 10 2 0,-10 13 5 15,6 6 0-15,4 1 2 16,0 0 2-16,0-2-3 15,18-8-1-15,3-4 0 16,-4-6-1-16,1-8 3 16,9-2 1-16,-1 0 12 15,6-24-15-15,-4-5 3 16,-1-5-2-16,0-13 2 16,-5-11 1-16,1-11-4 15,-8-7-11-15,-1 4 2 16,-8 16-5-16,-1 18-4 0,-5 21 15 15,0 8-6-15,0 9-17 16,-11 4 23-16,-3 30-14 16,-3 12 16-16,5 15 1 15,8 3 2-15,-1 0 0 16,5-6 3-16,0-5 2 16,5-14 7-16,13-7-8 15,7-8-1-15,-4-12 1 16,4-8-1-16,4-4 2 15,-2-2 3-15,0-20-9 16,2-10 8-16,-8-8-9 16,4-14-3-16,0-14-4 15,-5-13-7-15,-3-2-4 0,-3 4-18 16,-3 17 6-16,-7 21 19 16,-4 20 11-16,0 11-2 15,0 10-12-15,0 0-7 16,0 26-2-16,-6 16 23 15,-5 14 12-15,9 7-5 16,0-2 15-16,2 1 1 16,0-8-4-16,0-5 7 15,0-15-14-15,8-10-7 16,1-11-3-16,5-8-1 16,-1-5 7-16,7 0-2 15,4-5 11-15,5-20-13 16,-2-13-4-16,2-5 0 15,-9 2 0-15,1 2-8 0,-13 15-12 16,-1 12 14-16,-7 9-2 16,0 3-3-16,0 0-21 15,0 21-9-15,-7 9 41 16,3 9 3-16,2-3 2 16,2-2-2-16,0-4 4 15,0-7-5-15,11-6 7 16,2-10-4-16,3-7 8 15,4 0 2-15,7-1 9 16,4-17-6-16,-5-8-6 16,1-8-9-16,-11-6 9 15,-3-3-8-15,-13 3-4 0,0 6 0 16,-4 10-16-16,-21 13-1 16,-2 4-4-16,-4 7-17 15,-5 0-20-15,3 16-19 16,6 10-17-16,10 1-111 15,7-4-199-15</inkml:trace>
  <inkml:trace contextRef="#ctx0" brushRef="#br1" timeOffset="-72398.98">22064 7877 563 0,'0'0'316'0,"0"0"-235"0,0 0-10 15,0 0 36-15,0 0-51 16,0 0-19-16,2-84-8 16,-2 84-23-16,0 0-6 15,-14 2-5-15,-3 19 5 16,-8 7 4-16,7 6-4 16,3 2 0-16,6 3-1 15,7-2 0-15,2-2-1 16,0-3 0-16,13-8-2 15,14-8-13-15,0-6 13 16,6-7 4-16,9-3 2 16,3 0 5-16,-3-13-7 0,3-9 0 15,-7-8-1-15,-7-4 1 16,-4-3-6-16,-16 6 4 16,-11 4-4-16,0 14 5 15,-21 5-27-15,-12 8 18 16,0 0 2-16,-3 0 0 15,7 18 5-15,10 5 3 16,5 6 2-16,1-4-2 16,13 2 0-16,0-7 2 15,0-6-2-15,0-1 1 16,11-8 1-16,7-5 3 16,-3 0 2-16,12 0 9 15,2-5-10-15,0-12 0 16,0-5 1-16,-4-3-6 15,-8-3-2-15,-1 6 1 0,-10 8-9 16,-6 5 2-16,0 9 2 16,0 0-13-16,0 0-12 15,0 1 17-15,0 16 8 16,-2 5 5-16,2 0 3 16,0 0-1-16,0-4 0 15,13-2 0-15,8-6-1 16,1-7 3-16,5-3 1 15,4 0 9-15,5-5-9 16,-5-16 6-16,-2-4-6 0,-2-10 2 16,-8-10 2-1,-3-14-5-15,-5-14-2 0,1-14-2 16,-8-10-2 0,-4-1-13-16,0 10 4 0,0 17 4 15,0 25 6-15,-2 25-5 16,-10 13-10-16,1 8 15 15,1 6-11-15,-4 32 9 16,3 14 6-16,11 14-3 16,0 6 9-16,0 7 5 15,6-1 7-15,13-2 1 16,-2-6-3-16,-1-12-13 16,-1-9-2-16,3-15 4 15,-3-12-7-15,-1-8 1 16,4-10 1-16,0-4 4 0,-1 0-1 15,10-14-5-15,2-15 0 16,0-4 0-16,-2-11-1 16,-5 3-24-16,-4 7 1 15,-9 13 1-15,-2 8 8 16,-7 9 2-16,0 1 8 16,0 3-16-16,0 0-7 15,0 23 22-15,0 5 5 16,0 4 18-16,0 1-3 15,0-6-3-15,4-3 11 16,8-9-10-16,-1-5-3 16,-7-6-1-16,9-4-8 0,3 0 15 15,2 0 1 1,6-14-13-16,3-8-3 0,0-9 2 16,-9-1-3-16,-1 2-16 15,-3 4 9-15,-10 12-2 16,1 7 7-16,-5 4-5 15,0 3-18-15,0 0 1 16,0 8 7-16,0 16 17 16,0 6 6-16,0 2-1 15,0-1-3-15,0-3 7 16,0-5 8-16,8-6-12 16,4-9-1-16,1-6 1 15,3-2-3-15,1 0 17 16,6-2-11-16,-8-16-7 15,-1-7 0-15,-10-3-1 0,-4-3-6 16,0-2-15-16,-20 3-12 16,-6 6 10-16,-3 8 0 15,4 8 10-15,7 3-6 16,9 5 5-16,9 0 3 16,0 0 7-16,0 0-2 15,9 0-18-15,18 0 24 16,8 3 14-16,1 8 1 15,5 2 18-15,-10 1-10 16,0 3 0-16,-4 0 12 16,-3 1-9-16,-6 0-8 15,-12-4-8-15,-1-3-1 0,-5-5-9 16,0-1 0-16,0 0 4 16,-11-4-2-16,0-1 0 15,-1 0 1-15,6 0-3 16,4-1-11-16,2-15 3 15,0-9-13-15,0-5 9 16,18-4-21-16,11 4 0 16,-3 6-6-16,1 10 29 15,-7 12 2-15,-2 2 2 16,-3 0 5-16,-4 11 1 16,-1 12 0-16,-8 5 8 15,-2-1 2-15,0 0-6 16,-2 0 2-16,-12-5-5 0,-1-4-1 15,-10-7-41 1,0-7-34-16,-6-4-131 0,-2 0-344 16</inkml:trace>
  <inkml:trace contextRef="#ctx0" brushRef="#br1" timeOffset="-72171.64">22820 7474 883 0,'0'0'91'0,"0"0"-70"15,0 0 25-15,0 0 15 16,0 0-57-16,0 0 34 16,93-4-25-16,-53 4-12 15,-9 0-1-15,-6 0-37 16,-14-6-52-16,-11-11-45 15,0-1-104-15,-38-2-297 16</inkml:trace>
  <inkml:trace contextRef="#ctx0" brushRef="#br1" timeOffset="-72033.44">22494 7391 729 0,'0'0'91'15,"0"0"-63"-15,0 0 7 16,0 0-6-16,0 0-4 15,120 20-25-15,-41-20-124 0,-6 0-186 16</inkml:trace>
  <inkml:trace contextRef="#ctx0" brushRef="#br1" timeOffset="-71526.52">24574 7407 648 0,'0'0'158'0,"0"0"-81"0,0 0 18 16,0 0 3-16,0 0-31 16,0 0-45-16,0 25-14 15,-7 21 18-15,-4 9 4 16,7 8-23-16,-3-2 2 16,7 0 4-16,0-7-12 15,0-4 0-15,9-9-2 16,4-9-3-16,3-11-32 15,-3-6-28-15,3-11-51 16,-5-4-34-16,-9-3-64 16,-2-21-235-16</inkml:trace>
  <inkml:trace contextRef="#ctx0" brushRef="#br1" timeOffset="-70648.88">24313 7724 541 0,'0'0'144'16,"0"0"-83"-16,0 0-14 15,0 0-43-15,0 0 18 16,123-6 5-16,-36 6-13 16,6 0-5-16,5-3 8 15,-4-4 0-15,-22-3 7 16,-22-5-14-16,-14 3-5 16,-20-5-1-16,-16 1 16 15,0-2 26-15,-7 2-26 16,-15 8-7-16,-12 6-10 15,1 2-1-15,0 0 0 0,-3 14-1 16,9 10 1-16,11 1 1 16,10 4 1-16,6-1-4 15,0-6 2-15,0-6 5 16,15-4 6-16,1-8-12 16,9-4 43-16,4 0-1 15,2 0-16-15,0-14-11 16,0-5-2-16,-8-2-13 15,-4-3 1-15,-10 0 3 16,-2 3-3-16,-2 1-2 16,-5 10-2-16,0 6-4 15,0 4-6-15,0 0-12 0,0 7-25 16,0 13 38 0,-5 4 11-16,5 0-5 0,0-4-2 15,13-6-1-15,10-6-12 16,6-4 5-16,0-4 0 15,4 0 14-15,-2-18-3 16,3-7-5-16,-12-2-4 16,-2-3 5-16,-6-3 5 15,-10-1 1-15,-2-6-7 16,-2-2 3-16,0 6 5 16,0 9 1-16,0 7 5 15,-2 15 16-15,-2 5-13 16,-5 2-8-16,-3 26-3 0,4 12 3 15,-1 6 12-15,7 3 4 16,-6-5 0-16,8-3 12 16,0-8-14-16,0-11 0 15,0-8-4-15,0-8 0 16,0-6-7-16,5 0-2 16,11 0 19-16,4-12-7 15,16-7-5-15,-5 0-5 16,4 3-6-16,-6 7-4 15,-4 9 6-15,-2 0-9 16,-13 0 7-16,-1 21 3 16,3 4 0-16,-10 2 0 0,-2 1 0 15,0-4 0 1,0-6 0-16,0-6 0 0,0-5 0 16,-12-7 4-16,-9 0-3 15,-16 0-1-15,2-5 0 16,-5-11-11-16,9-6-11 15,4 0-33-15,16-5-28 16,11 1-88-16,0-7-158 16</inkml:trace>
  <inkml:trace contextRef="#ctx0" brushRef="#br1" timeOffset="-70417.51">25626 7360 736 0,'0'0'182'0,"0"0"-119"0,0 0-15 16,0 0-15-16,0 0 32 16,0 0 18-16,-25 139-31 15,25-95-7-15,-2-4-19 16,0-1-18-16,2-9-1 16,0-5-7-16,-2-11 0 15,2-2-2-15,0-12-9 16,0 3-36-16,0-3-31 15,6 0-80-15,19-8-6 16,6-13-292-16</inkml:trace>
  <inkml:trace contextRef="#ctx0" brushRef="#br1" timeOffset="-70064.84">25827 7624 794 0,'0'0'71'0,"0"0"-46"16,0 0 48-16,0 0-24 15,0 0 3-15,0 0 5 16,-25 32-25-16,36-32 1 16,11 0-6-16,3-2-10 15,0-14-11-15,-6 0-2 16,2-7 3-16,-8-1-7 16,-2-1 0-16,-6 3-2 15,-5 4-8-15,0 7-3 16,-21 11 7-16,-8 0-13 0,-6 0 16 15,-5 14 3-15,7 12 5 16,6 2-2-16,4 7 1 16,17-1 4-1,6 0 2-15,0-4 2 0,0-4-3 16,15-6-2-16,7-5-7 16,14-8-11-16,18-7 8 15,8 0-40-15,7 0-143 16,9-4-209-16</inkml:trace>
  <inkml:trace contextRef="#ctx0" brushRef="#br1" timeOffset="-69943.63">26456 7726 596 0,'0'0'239'0,"0"0"-215"15,0 0-22-15,0 0-2 16,0 0-239-16</inkml:trace>
  <inkml:trace contextRef="#ctx0" brushRef="#br1" timeOffset="-68458.99">16912 8603 109 0,'0'0'680'15,"0"0"-641"-15,0 0-29 16,0 0 5-16,0 0-11 16,0 0 3-16,43 0 21 0,8 0 21 15,13 0-8-15,12 0-2 16,24 0-3-16,19 0 2 16,14 0-10-16,12 3-5 15,11 6-2-15,1-2-3 16,-9 6-16-16,4-3 0 15,-7-3-1-15,-2 4 0 16,-5-1 1-16,-4-5 3 16,-9 2-5-16,-7-3-4 15,-4-3 4-15,-3 2 0 16,3-1 1-16,0-2 1 16,-4 0 1-16,11 0-1 15,-7 0 4-15,-9 0 1 16,-5 0-6-16,-13-2 11 15,-2-5-8-15,-5-1-2 0,-2 1 2 16,7 0-2-16,-1 2 0 16,3-4-2-16,-4 1 0 15,2-3 0-15,2 2 6 16,2 0-3-16,-5 0-1 16,3-1 2-16,-4 2 7 15,-10-4-8-15,-3 0 0 16,-6 2 2-16,1-6-4 15,-1 0 0-15,5-2 0 16,3 1 2-16,-1-4 0 0,0 3-3 16,-1 2 6-1,-6 0-3-15,1 2-1 0,2-3 4 16,-1 8-6 0,8-4 4-16,8-1-4 0,5 7 0 15,9-5 2-15,9 4-2 16,11 3-4-16,9 1 4 15,4 0 0-15,-2 3 2 16,-7-2 1-16,-6 1-3 16,-7 2 1-16,-8-3 0 15,-12 1-1-15,-10-3 2 16,6-3-1-16,6-1-1 16,11-2 1-16,8 1-1 15,-6-1-1-15,-9 0 0 16,-3-3 1-16,-14 2-1 0,-1-2 1 15,4 0 1-15,-2 2-1 16,4 3 1-16,-8-2-2 16,-1 2 2-16,-3 2 0 15,-9 2-1-15,0-4 0 16,0 4 2-16,-2-1-1 16,-7 3 3-16,-8 1-4 15,-12 0 1-15,-14 0 0 16,-3 0 4-16,-5-1 4 15,-5 2-2-15,4-1 2 16,-6 0-8-16,0 0 0 16,0 2 0-16,-2-2-2 0,2 2 1 15,-2 0-1 1,2 0-11-16,-2 0-19 0,0 0-17 16,0 0-33-16,0 0-128 15,-2 0-101-15</inkml:trace>
  <inkml:trace contextRef="#ctx0" brushRef="#br2" timeOffset="-60000.29">16480 9312 573 0,'0'0'86'0,"0"0"57"0,0 0-64 16,0 0 2-16,0 0 3 15,0 0 4-15,0 0-36 16,0-30-29-16,0 41-10 15,-14 18-7-15,-10 17-2 16,2 11 6-16,-3-3-9 16,0 2-1-16,8-8 0 15,3-9 0-15,3-12 0 16,9-15 5-16,2-8-5 16,0-4 0-16,0 0 2 15,0-16 11-15,0-18-9 16,13-8-3-16,3-4 1 0,-1-7-2 15,1 2 0-15,-1 5 3 16,-3 5-2-16,1 12-1 16,-9 15 3-16,3 5-3 15,-7 7 4-15,3 2-1 16,-3 0-3-16,2 0-2 16,9 25 2-16,0 8 1 15,3 9-1-15,-1 2 0 16,-2-5 1-16,2-5-2 15,0-6-3-15,-1-6-8 16,-1-7-19-16,-5-8-36 16,0-5-48-16,-6-2-19 0,0 0-50 15,-8 0-119 1</inkml:trace>
  <inkml:trace contextRef="#ctx0" brushRef="#br2" timeOffset="-59249.06">16339 9499 462 0,'0'0'160'15,"0"0"-56"-15,0 0 12 16,0 0-55-16,0 0-39 16,0 0-12-16,-9-13 7 15,43 12-7-15,3-3-5 16,11-3-1-16,0 2-4 16,-1-4-14-16,5 2-4 15,-12-2-10-15,-7 4 11 16,-10-2 5-16,-13 1 10 15,-3 3 2-15,-7-2 9 0,0 1 17 16,0 1 2-16,0-2 3 16,0 3-3-16,-2 2 16 15,-7 0 5-15,3 0-25 16,-6 2-13-16,1 17 7 16,0 2-16-16,7 4-2 15,2 1-2-15,2-3 2 16,0 0 0-16,0-7 1 15,11-4-1-15,9-5-1 16,9-7 1-16,9 0 6 16,4-14-5-16,-5-11 0 15,2-1-2-15,-8-4 4 0,-14 0-3 16,4-5 5 0,-8-5-4-16,-8-2-1 0,-3-1 0 15,-2 6 6-15,0 9-4 16,0 6-2-16,0 7 2 15,0 10 7-15,-2 3-7 16,-1 2-2-16,-4 0 0 16,5 7-5-16,0 24 0 15,0 8 5-15,2 2 5 16,0 5-3-16,0 0-2 16,0-4 1-16,6-4-8 15,6-6 8-15,1-7-1 16,-2-9 0-16,-4-8 0 0,6-6-2 15,3-2 2-15,6 0 0 16,3-10 5-16,-5-12 3 16,5-2-7-16,-8-5 2 15,-1 1 2-15,-3 9-5 16,-1 5-4-16,-8 7 3 16,-4 5 2-16,2 2-2 15,3 0-5-15,-1 9-4 16,0 11 8-16,5 2 0 15,-2-1-2-15,4-2-32 16,0-6-31-16,5-8-6 16,-1-5-16-16,3 0-47 0,5-5-65 15,-8-16-271 1</inkml:trace>
  <inkml:trace contextRef="#ctx0" brushRef="#br2" timeOffset="-59018.7">17226 9228 503 0,'0'0'143'16,"0"0"-65"-16,0 0 40 15,0 0-57-15,0 0-47 16,0 0 6-16,-17 0 20 16,17 7-3-16,0-2-9 15,0-3-14-15,0-2-3 16,4 0-7-16,5 0-4 15,-5 0-15-15,8-2-14 0,-8-10-31 16,-4 2-71-16,0 2-50 16,-16 6-185-16</inkml:trace>
  <inkml:trace contextRef="#ctx0" brushRef="#br2" timeOffset="-58855.45">16667 9307 525 0,'0'0'228'15,"0"0"-133"-15,0 0-15 16,0 0-48-16,0 0-29 16,0 0-2-16,42 0 8 15,14 0-9-15,8 0-12 16,13 0-88-16,-9 0-104 0,1 0-123 16</inkml:trace>
  <inkml:trace contextRef="#ctx0" brushRef="#br2" timeOffset="-58331.41">17402 9367 363 0,'0'0'145'16,"0"0"-68"-16,0 0 34 16,0 0 12-16,0 0-83 15,0 0 2-15,12 0-3 16,-12 3-22-16,4 9-6 0,3 6 31 15,-3 5-7 1,5-2-8-16,-2 2-19 0,2-1 10 16,-3-5-16-16,6-6 15 15,-5-3-16-15,-1-8 3 16,3 0 0-16,0 0-1 16,2 0 2-16,2-14-4 15,3-11 2-15,-7-1 3 16,-5-2-3-16,-4 2-2 15,0 2 1-15,0 7-2 16,0 5-2-16,0 5 1 16,0 3-6-16,0 2-6 15,0 2-7-15,0 0-22 0,10 0 5 16,9 0 29 0,4 0 7-16,-3 0 1 0,-3 0 0 15,-1 0 1-15,-3 0-1 16,-3 8 0-16,-6 7 0 15,-2-1 1-15,-2-1 5 16,0 1 0-16,0-2 2 16,0-2-1-16,5-1-3 15,-3-5-4-15,0-3-2 16,7-1-28-16,5 0-53 16,1-5-51-16,1-16-153 15,-8-3-205-15</inkml:trace>
  <inkml:trace contextRef="#ctx0" brushRef="#br2" timeOffset="-58098.04">17668 9189 660 0,'0'0'77'16,"0"0"-30"-16,0 0 43 16,0 0-51-16,0 0-21 15,0 0 4-15,-25 17-6 16,27-13-2-16,12 0-1 15,-1-4 9-15,3 0 27 16,-1 0-3-16,-1-16-24 0,-3-2-14 16,-11 0-4-16,0 4-4 15,0 4-21 1,0 3-40-16,0 7-58 0,-6 0-46 16,-1 0-184-16</inkml:trace>
  <inkml:trace contextRef="#ctx0" brushRef="#br2" timeOffset="-57843.62">17896 9169 593 0,'0'0'153'0,"0"0"-19"16,0 0-48-16,0 0-20 15,0 0-15-15,0 0-9 16,0-13-36-16,0 25 2 0,0 18-7 15,0 10 8-15,0 4 6 16,0 0-12-16,0 0-3 16,0-1 0-16,0-12-7 15,0-4-48-15,0-9-19 16,0-6-14-16,0-7-58 16,0-5-7-16,-12 0-161 15</inkml:trace>
  <inkml:trace contextRef="#ctx0" brushRef="#br2" timeOffset="-57266.64">17801 9382 389 0,'0'0'117'0,"0"0"-27"16,0 0 60-16,0 0-102 15,0 0-16-15,0 0 6 0,70-75-11 16,-41 66-10 0,0 4 0-16,-2 5-13 0,-10 0 4 15,-1 0 1-15,-3 12 1 16,-2 2 0-16,-9 6 5 15,6-6-7-15,-4 0 0 16,-2-4 10-16,0-5-18 16,5-1 5-16,-3-4 5 15,0 0-3-15,10 0 12 16,7-1 3-16,-2-16 2 16,-1-5-11-16,3-5-8 15,-8 4 3-15,-5 3-4 16,4 5-1-16,-10 6 6 15,5 6-3-15,-7 1 14 0,0 2-2 16,0 0-15-16,0 0-3 16,0 14-7-16,0 18 7 15,4 5 3-15,0 5-3 16,6 2 2-16,1 5-1 16,-3 1-2-16,6-1 2 15,-3 4 0-15,-7-2-1 16,3-8-3-16,-7-5 3 15,0-12 2-15,0-8-2 16,0-10-1-16,-11-6-13 16,-2-2 14-16,-3 0 9 15,3-19 1-15,-1-20-6 16,12-12 1-16,2-14-5 0,0 0-1 16,25 4-1-16,6 15 1 15,0 15-1-15,7 16-1 16,-5 6-1-16,-4 9 0 15,0 0-7-15,-11 0-49 16,2 12-65-16,-13 6-123 16,-7-4-408-16</inkml:trace>
  <inkml:trace contextRef="#ctx0" brushRef="#br2" timeOffset="-54869.44">16792 10028 426 0,'0'0'90'15,"0"0"-12"-15,0 0-5 16,0 0-23-16,0 0-26 15,0 0 6-15,-23 38 36 16,8-3-23-16,-3 6 4 16,-2 3-10-16,2-4-20 15,3-3-8-15,-1-7 4 0,3-9-12 16,3-9 8-16,8-7-8 16,2-5 0-16,0 0 6 15,0 0 19-15,0-6-1 16,0-18-3-16,0-10-22 15,10-4 3-15,3-6-1 16,2-3-1-16,3 1 0 16,7 9 0-16,-8 6-1 15,6 11 0-15,-12 13 0 16,-2 2 2-16,0 3 5 16,-7 2-7-16,2 0 0 15,-2 14-7-15,10 16 7 16,-1 5 1-16,5 4 4 0,-1 0-3 15,-1-5-2-15,1-7-7 16,-6 0 4-16,-2-11-30 16,-5-2-13-16,-2-6-40 15,0-2-73-15,0-6-26 16,-2 0-69-16</inkml:trace>
  <inkml:trace contextRef="#ctx0" brushRef="#br2" timeOffset="-54703.15">16669 10249 651 0,'0'0'96'16,"0"0"-42"-16,0 0-25 0,0 0-14 15,0 0 33 1,0 0-13-16,158-20-24 0,-93 10-11 16,-5 1-9-16,-6 6-121 15,-9 3-96-15,-22 0-255 16</inkml:trace>
  <inkml:trace contextRef="#ctx0" brushRef="#br2" timeOffset="-53846.73">16887 10993 70 0,'0'0'553'0,"0"0"-461"0,0 0 14 16,0 0-19-16,0 0-29 16,0 0-10-16,-8-21-2 15,3 21-31-15,3 13-7 16,2 13-4-16,-2 7 10 15,2 1 1-15,-2-2-11 16,0-6-2-16,0-3-2 16,-4-7 3-16,6-9-8 15,0-2-10-15,0-5-24 16,0 0 4-16,0-2 32 16,0-20 3-16,0-8 0 15,0-6-4-15,0-4 4 16,0-2 7-16,0 2-7 0,0 4 0 15,12 9 2 1,5 5 3-16,6 10-5 0,-5 2 2 16,-3 7-1-16,-3 3-1 15,-1 0-1-15,-7 0 1 16,-2 21 0-16,-2 5 0 16,0 2 2-16,0 3 1 15,-8-3-2-15,-6-2-1 16,3-7 2-16,0-6 5 15,9-6-7-15,2-2 0 16,0-5-2-16,0 0-4 16,0 0 4-16,0 0 2 15,15 2-2-15,8-2 4 16,-4 2-2-16,8 1 9 0,-2 4-9 16,-7 6 1-16,-3 1 0 15,-11 3 1-15,-2 3-2 16,-2 1-1-16,0 2 1 15,-17 0 8-15,-12-8-3 16,-4-1-1-16,-5-4-3 16,5-8 0-16,-6-2 2 15,10 0-6-15,8 0 2 16,-2-16-31-16,11-2-36 16,12 0-101-16,0 2-117 15</inkml:trace>
  <inkml:trace contextRef="#ctx0" brushRef="#br2" timeOffset="-53412.94">17095 11721 613 0,'0'0'93'0,"0"0"-27"16,0 0 39-16,0 0-51 15,0 0-12-15,0 0 17 16,-29-42-23-16,9 42-8 16,-2 0-24-16,-5 19 17 15,0 13-9-15,7 6-2 16,0 6-9-16,11 1 9 16,9-1-8-16,0-4-2 15,0-8 0-15,22-8-2 16,16-10 0-16,9-10 2 0,9-4 0 15,6-2-18 1,5-22-108-16,0-6-282 0</inkml:trace>
  <inkml:trace contextRef="#ctx0" brushRef="#br2" timeOffset="-52629.56">17030 12765 506 0,'0'0'89'16,"0"0"-20"-16,0 0 28 16,0 0-7-16,0 0-39 15,0 0-1-15,-8-7 8 16,3 7-10-16,0 21-21 16,5 19-8-16,-4 19 32 15,4 2-35-15,-2 0 0 16,2-3-4-16,0-8-8 0,0-8-4 15,0-8 0-15,0-8-6 16,0-7-51-16,0-9-50 16,0-9-14-16,2-1-143 15,0-10-153-15</inkml:trace>
  <inkml:trace contextRef="#ctx0" brushRef="#br2" timeOffset="-52367.16">16970 12854 585 0,'0'0'79'0,"0"0"-19"16,0 0 19-16,0 0-20 0,0 0-22 15,0 0-9 1,100-35 6-16,-63 62-11 0,-2 3-12 16,1 3 12-16,-5 4-14 15,-9-5-4-15,-2-1 2 16,-16-2-4-16,-4-3 2 15,-2-1-1-15,-27 0 4 16,-11-1-5-16,-9-3-3 16,-2-4-47-16,6-2-42 15,1-10-88-15,6-5-201 16</inkml:trace>
  <inkml:trace contextRef="#ctx0" brushRef="#br2" timeOffset="-51633.86">17244 13617 406 0,'0'0'200'0,"0"0"-137"15,0 0 18-15,0 0 14 16,0 0-38-16,0 0-1 15,-56 30 1-15,46-2 9 16,-1 9-2-16,-1 7-29 16,1 12 6-16,9 3-23 0,2 0 4 15,0 0-13 1,0-10 0-16,2-8-7 0,9-5-2 16,5-12 0-16,-1-9-2 15,10-6-5-15,4-7 2 16,2-2-4-16,11 0-13 15,-3-11-18-15,-6-10-36 16,-4 1-49-16,-12 0-22 16,-3 0-91-16,-9-1-223 15</inkml:trace>
  <inkml:trace contextRef="#ctx0" brushRef="#br2" timeOffset="-51431.45">17226 13971 754 0,'0'0'100'16,"0"0"-51"-16,0 0 9 16,0 0-27-16,0 0-9 15,0 0-10-15,25-16 1 16,6 9 18-16,2 0-22 16,8-5-7-16,-3-1-2 15,-5-1-59-15,-6-2-61 16,-12 1-38-16,-12-2-3 15,-3 0-102-15</inkml:trace>
  <inkml:trace contextRef="#ctx0" brushRef="#br2" timeOffset="-51266.21">17186 13724 615 0,'0'0'139'16,"0"0"-42"-16,0 0 1 15,0 0-22-15,0 0-40 16,0 0-21-16,12-38 8 15,19 27-11-15,11 4-5 16,0 1-7-16,1 2-21 16,-5 4-129-16,-14 0-167 15</inkml:trace>
  <inkml:trace contextRef="#ctx0" brushRef="#br2" timeOffset="-49389.94">16814 14947 365 0,'0'0'129'0,"0"0"-75"16,0 0 36-16,0 0 2 16,0 0-13-16,0 0-8 0,-4 0-20 15,2 0-14 1,-6 18-4-16,6 10 31 0,0 10-6 16,2 4-30-16,0-2-7 15,0 1-11-15,0-5-7 16,0-8 0-16,0-2-3 15,0-8-3-15,0-6-48 16,2-7-57-16,0-5-35 16,6 0-74-16,-6 0-85 15</inkml:trace>
  <inkml:trace contextRef="#ctx0" brushRef="#br2" timeOffset="-49099.45">16740 14955 553 0,'0'0'116'0,"0"0"-64"16,0 0-2-16,0 0 8 16,0 0-16-16,0 0-8 15,81-42 9-15,-48 45-18 16,0 22 3-16,6 5-15 16,-13 2 1-16,-6 2 0 15,-6-2-3-15,-12 0-3 16,-2-4-1-16,0 1-2 15,-5-3 4-15,-21-2-1 16,-3-4-7-16,-7-6 12 16,-2-6-12-16,-2-2-1 15,9-6-26-15,6 0-48 0,10 0-10 16,12-12-65-16,3 0-69 16,12-4-320-16</inkml:trace>
  <inkml:trace contextRef="#ctx0" brushRef="#br2" timeOffset="-47862.05">17155 15124 712 0,'0'0'94'0,"0"0"-12"15,0 0-17-15,0 0-28 16,0 0-12-16,0 0 12 0,0-87 2 15,0 70 5-15,0-2-12 16,-2 3-11-16,-11 6-4 16,-3 2-9-16,-7 8-6 15,4 0-1-15,-8 4-2 16,0 18-1-16,7 5 2 16,0 2 0-16,11 1 1 15,0 0-1-15,9-2-3 16,0-3 2-16,0-5-1 15,9-4-4-15,7-6 4 16,-1-9 2-16,3-1-2 16,9 0 2-16,-8-11 0 15,6-14 1-15,-2-3 2 16,-7 2 2-16,-8 0-3 0,-1 2 0 16,-5 4 1-16,-2 5-3 15,0 10 1-15,0 1 1 16,0 4-4-16,0 0 1 15,0 4-14-15,0 16 9 16,0 6 6-16,0 0 0 16,0-3 1-16,9-3-1 15,-2-6 0-15,0-9-1 16,-1 0-1-16,3-5 2 16,7 0 0-16,1-10 2 15,1-11 5-15,7-1-3 16,-10-2-2-16,-1 2-2 15,-5 0 0-15,-7 6 2 0,-2 5 0 16,0 6-1-16,0 5-1 16,0 0-3-16,0 0-12 15,0 19-4-15,0 10 17 16,0-1 4-16,4 0-2 16,10-6 0-16,1-5 0 15,-1-7 0-15,3-6 0 16,6-4 0-16,-3 0 2 15,7-21 4-15,-5-6-3 16,-2 3 5-16,-7-5-6 16,-3 4 2-16,-8-1 2 15,-2 3 1-15,0 9-5 0,0 4 1 16,0 10 6-16,0 0-9 16,0 3-16-16,-7 26 16 15,2 7 3-15,3 10-2 16,2 4 1-16,0 3-2 15,0-1 0-15,0 0 0 16,2 0 1-16,-2-8-1 16,0-5 0-16,0-14-12 15,0-9 6-15,-4-6-16 16,-9-10-33-16,-3 0 45 16,1-4-16-16,1-19 20 15,1-10-1-15,4-4 4 16,9-6 2-16,0-1 1 0,0 0 0 15,15 4-1-15,12 1 1 16,4 2 2-16,5-2-1 16,-1-1 6-16,6 0-1 15,-8-2 0-15,1 8 3 16,-12 8-6-16,-7 10 13 16,-3 4-6-16,-12 9 4 15,0 2 2-15,0 1 8 16,0 0-24-16,-16 0-10 15,-2 8 3-15,-2 14-8 16,9 1 10-16,2 3-1 16,5-5 4-16,4-1-6 0,0-3 8 15,0-3-2 1,0-2 2-16,6-1 0 0,8-2 0 16,1-2 2-16,8 2 8 15,-3-2 7-15,2 4-5 16,-6-6 5-16,-3 7-14 15,-9-5 0-15,6-4 5 16,-8 6-8-16,-2-5 0 16,0 6-1-16,0 2 0 15,-14-1-33-15,-13 0-78 16,-4-8-68-16,-7-3-290 16</inkml:trace>
  <inkml:trace contextRef="#ctx0" brushRef="#br2" timeOffset="-44067.82">16669 16032 561 0,'0'0'45'0,"0"0"8"0,0 0 41 16,0 0-34-16,0 0-11 15,0 0 16-15,29-20-22 16,-13 2-10-16,4-5 18 16,-4-3-27-16,-8 3-14 15,3 0 16-15,-9 3-13 16,-2 4-1-16,0 6-1 15,0 2-6-15,0 6 0 16,0 2-5-16,0 0-4 16,0 2-10-16,-8 22 14 0,-3 16 4 15,-1 8 1-15,8 7-5 16,-3 6 0-16,5-3 2 16,-9-5 0-16,4-7-1 15,-6-6 0-15,0-8 0 16,-1-9-1-16,1-7-2 15,9-11-2-15,-6-5-3 16,8 0 7-16,-4 0 0 16,-1-3 0-16,1-13-6 15,-2-9 1-15,6-1 4 16,0 2-2-16,2 9 2 16,0 4-3-16,0 8-4 15,6 3 7-15,17 0 0 16,-3 2 1-16,14 13 0 15,-1 3 0-15,0 3 0 0,7-7 0 16,1-2-3-16,-1-6 3 16,-3-6-11-16,-1 0 9 15,-5 0-1-15,-2-6 3 16,-13-11-2-16,-3-1 2 16,-1 0 2-16,-12 1-1 15,0-6 3-15,0-1-4 16,-14 4 0-16,-10 8 0 15,4 6-3-15,-7 6-6 16,2 0-6-16,6 10 13 0,-4 14-1 16,14 0 2-1,0 5 0-15,9-5 0 0,0-2 1 16,0-5 0-16,16-2 0 16,-5-10-4-16,3-2 4 15,-1-3 7-15,2 0-3 16,3-12 6-16,-2-6 2 15,-1-5 0-15,-4 5-7 16,-1 3-3-16,-8 1-1 16,0 3 3-16,0 7-2 15,-2 4-1-15,0 0-2 16,0 0-14-16,0 0-7 16,0 18 9-16,0 3 12 15,7-2-1-15,4-2-1 16,2-5 2-16,2-7 1 0,6-5-4 15,-3 0 2-15,4 0 2 16,-2-19 4-16,-4-10-2 16,-5 3-2-16,-7-2 2 15,-2-2 2-15,-2-2-3 16,0-2-1-16,0-4 4 16,-8-2-1-16,-8 4-3 15,3 7 1-15,2 14-1 16,1 7-4-16,6 8 3 15,2 0-12-15,0 12 0 16,-5 16 13-16,7 8 0 16,0 10 3-16,0 2-2 0,11 0 1 15,5-2 0 1,1-4-1-16,6-10-1 0,-5-6 4 16,-3-7 0-16,8-9-2 15,-3-10 1-15,4 0-2 16,-4-2 8-16,5-16 2 15,-10-5-3-15,-1 3-3 16,-3-4-3-16,-7-2 1 16,-4 1-1-16,0 4 0 15,0 1-2-15,-4 10 0 16,-7 3-8-16,-1 7-8 16,6 0-13-16,-3 0 2 15,7 0 13-15,2 0-2 16,0 5 2-16,0 2-1 15,0-2 7-15,13 1 4 0,3-6 4 16,6 0 0-16,-2 0 1 16,7 0-1-16,0 0-1 15,-5-2 1-15,2-2 2 16,-10-1-2-16,-8 5 4 16,-1 0-4-16,-5 0 0 15,0 0 0-15,0 5-2 16,0 15 2-16,0 4 3 15,0 2 0-15,0 1-1 16,4-5-2-16,10-3 3 16,-3-5-3-16,3-7 1 15,-1-5 1-15,3-2 1 16,-1 0 7-16,3-4 2 0,-3-15 0 16,-1 1-2-16,-5-3 0 15,-7 0 6-15,-2-3-3 16,0-1-5-16,-9 2-1 15,-9 0-7-15,-7 10 3 16,6 6-7-16,-6 4-1 16,7 3 1-16,3 0-5 15,3 0 5-15,8 10 2 16,4 3-1-16,0-1 0 16,0 5 1-16,4 0 0 15,12-5 2-15,9 0 1 16,-4-9 2-16,6-3-2 0,7 0 5 15,-5 0-3 1,2-15 13-16,-2-4-3 0,-7-3 0 16,1 0-1-16,-12 2-10 15,-7-1 4-15,-4 4-2 16,0 5-1-16,0 4 0 16,0 4-3-16,0 4-7 15,-13 0-18-15,2 0 8 16,4 0-2-16,-4 4-1 15,11 2 6-15,0-4 11 16,0 2 1-16,0-2 1 16,0 2 2-16,0 1-2 15,2-3 2-15,9 5 0 0,1-2-1 16,-6 4-1-16,5-1 1 16,-1 1 0-16,-4 9 1 15,5-4-3-15,-7 6 3 16,8-3-2-16,-8 1 2 15,7 0 2-15,-7-1-3 16,6-5 0-16,1-3 0 16,-7-4 0-16,8-4 0 15,-6-1 3-15,7 0 3 16,3 0 0-16,2-10 10 16,-2-5-2-16,-3-6-5 15,-6-4-1-15,2 2 1 16,-5-7-6-16,-4 2-3 15,0 2 4-15,0 6-3 0,-2 6-1 16,-9 8-2-16,4 6-3 16,-4 0-11-16,0 0 8 15,-3 14-1-15,8 6 1 16,-1 4 1-16,7 2 6 16,0 0 0-16,0 0 1 15,9-3 0-15,4-8-2 16,3-5 4-16,-3-3-1 15,1-7 0-15,-1 0 1 16,5 0 17-16,-3-9 7 0,3-11-8 16,3-4-7-1,-8-2 3-15,-5 1-3 0,2-2-9 16,-8 3 1 0,-2 5-1-16,0 6 1 0,0 5-3 15,0 2 0-15,0 6-8 16,0 0-20-16,-2 0 16 15,-8 0-1-15,8 0 10 16,0 4 0-16,2-1-2 16,0 4-1-16,0-3 1 15,0 2 0-15,0-2 5 16,2-2 0-16,10 2-1 16,-8-2 1-16,5 3 2 15,-5 0 0-15,6-1-2 16,-6 4 1-16,0 2-1 0,5 1 0 15,-7 4 1-15,0 2-1 16,0-2 2-16,3 2 0 16,-2-3-2-16,-1-2 1 15,0-7 0-15,5 3 0 16,-3-6-1-16,5 0 1 16,0-2 1-16,6 0 6 15,1 0 12-15,2-8-11 16,-2-1 9-16,-1-6-9 15,-1-1-3-15,-8-6-1 16,3 5-1-16,-7-6 0 16,-2 5-2-16,0 4 0 0,0 2-2 15,0 4-7-15,-4 2 4 16,-5 4-17-16,3 2-5 16,-4 0 21-16,10 0-11 15,0 0-3-15,0 2 6 16,0 8 9-16,0 3 1 15,0 2 3-15,14-1-1 16,-1 2 2-16,3-3 7 16,-5 2-3-16,-7-1-1 15,6-4 4-15,-10 4 14 16,0-4-14-16,0 2-7 16,-23 0-4-16,-6-2-54 15,-4 0-49-15,-12-8-130 16,-6-2-180-16</inkml:trace>
  <inkml:trace contextRef="#ctx0" brushRef="#br2" timeOffset="-38141.19">16119 9904 199 0,'0'0'75'15,"0"0"-61"-15,0 0 5 16,0 0 17-16,0 0 6 0,0 0 13 16,0 0 13-1,-19-53-18-15,19 53-25 16,0 0-6-16,-2 0 6 0,2 0-14 15,0 0 9-15,0 0-13 16,0 0 5-16,0 0-1 16,0 0 16-16,0 0-1 15,0 3 5-15,0-3-7 16,0 0 5-16,0 0-7 16,0 2-3-16,0-2-12 15,0 0 6-15,0 0 2 16,0 0 6-16,0 0-10 15,0 0 15-15,0 0-17 16,0 0 7-16,0 0-9 16,0 0-3-16,0 0-2 0,0 0 2 15,0 0-2 1,0 0-2-16,2 0 1 0,10 0 3 16,1 0 2-16,1 0-3 15,-1 0-1-15,3 0-1 16,-1 0-1-16,-1 0 1 15,1 0-1-15,8 0 0 16,-4 0 7-16,4 2-6 16,-3 0-1-16,9-2-4 15,-4 0 3-15,2 1 1 16,-4 3 0-16,2 0 1 16,2-1-1-16,-9-3 0 15,6 2 1-15,-4 0 4 16,3-2-5-16,-4 5 0 15,4-5-5-15,-3 0 5 0,5 0 0 16,4 0 1-16,0 0 0 16,0-3 3-16,-1-1-3 15,1 2-1-15,-4-5 0 16,-3 6 0-16,3-3 0 16,-2 0 1-16,-4-1-1 15,4 1 0-15,-1 1-1 16,0-1-4-16,0-1 5 15,3 2 0-15,2-4 1 16,-5 1-1-16,2 2 1 16,3-1 1-16,-9 1-2 15,7-1 1-15,-8 0-1 0,4 2 0 16,-1-1-2-16,-3 2 0 16,8-1 4-16,0-2-1 15,8 1-1-15,11 1-1 16,10-2 1-16,6 1-2 15,0 2 6-15,5 2-5 16,-3 0 1-16,7 0 0 16,3 0-3-16,-1 0 2 15,3 0 2-15,8 0 3 16,-6 0-4-16,9 0-1 16,-10 2 1-16,6 4 0 15,-8 0 0-15,3 0 0 0,4-1 3 16,5 0-3-16,-7 0 0 15,2-1 0-15,-6-1 0 16,-1 0-1-16,1 1 0 16,4-4 1-16,-4 0 0 15,3 0 0-15,4 0 0 16,-8 0 0-16,1 0 0 16,2 0-3-16,-8 0 2 15,11 0 2-15,-6 0-2 16,-1 0 2-16,1 4 1 15,1 0-2-15,-5-1 0 16,0-1 0-16,3 3 1 16,-3-5 3-16,6 2-4 15,-1-2-3-15,6 2 2 0,-4-2 1 16,5 0 0-16,-2 0-5 16,4 0 5-16,2 0 2 15,4 0-2-15,0 0 0 16,3 0-6-16,-4-2 6 15,3 0 0-15,2-3 2 16,-5 3-2-16,3 2 3 16,4-2-3-16,-4 2-3 15,3 0 2-15,-3 0 1 16,5 0 0-16,2 0 0 16,0 0 4-16,3 0-4 15,-6 0-1-15,3 0-1 0,2 0 2 16,3-4 0-1,2 3-7-15,-3-2 7 0,5-1 0 16,1 4 0-16,-4-1 0 16,6-2 1-16,-4 1-1 15,4 1 6-15,3-1-6 16,3 2-2-16,11-2 2 16,-5-3 3-16,6 1-3 15,-5-2-2-15,-3 2-2 16,3 1 4-16,-1 1-7 15,5-3 5-15,0 1-1 16,2 1 3-16,3-4 0 16,2 3-4-16,0 0 4 15,10-1 0-15,3-2 1 0,3 0-1 16,1 4 0-16,-1-1-3 16,-3 2 3-16,5 0-2 15,-3 2 2-15,5 0-5 16,0 0 5-16,-5 0 0 15,5 0 0-15,2 0 1 16,2 2 4-16,-2 2-6 16,3 1 1-16,-8 2-4 15,1-2-3-15,4-1 6 16,-7-1 1-16,3 1 0 16,-3 0 0-16,-5 0 1 15,4 2 1-15,3 0-2 16,3-1 0-16,0 0 2 15,2 2-2-15,-9 0 0 0,2 1 0 16,5 1-5-16,0 0 5 16,5 0 0-16,1 0 1 15,5 0-1-15,2 3 1 16,10-2 3-16,5 3-3 16,8-1-1-16,-3 1-2 15,0-1 2-15,7 0-5 16,0-1 5-16,7 4 0 15,3-1 4-15,12 1-4 16,6-3 0-16,5 2 0 16,-24-5-1-16,-58 2-2 15,-56-4 1-15,-53-2 1 16,-28-2 1-16,-8-3 6 0,0 0-6 16,0 0 0-16,0 0 0 15,0 0 0-15,0-12 1 16,0-2-4-16,0-2 5 15,0 4-2-15,0 2 3 16,0 0-2-16,0 8-1 16,0-3-4-16,0 5 4 15</inkml:trace>
  <inkml:trace contextRef="#ctx0" brushRef="#br2" timeOffset="-35380.2">16154 10631 427 0,'0'0'36'15,"0"0"-29"-15,0 0 8 16,0 0 6-16,0 0-5 16,0 0 15-16,12-2-8 15,-12 2 5-15,0 0-11 16,0 0 3-16,0 0-5 16,0 0-7-16,0 0 2 15,0 0-7-15,0 0-3 16,0 0 1-16,0 0-1 15,0 0 0-15,0 0 0 16,4 0 0-16,7 0 1 16,5 0 8-16,-1 0-7 15,10 0 3-15,2 0 0 16,6 0-3-16,5 0-1 0,7 0 5 16,1 0-7-16,8 0 3 15,0-3-1-15,6-4 2 16,2 3-6-16,7 0 3 15,6 3 0-15,8-3 10 16,4-1 9-16,2 1-12 16,5 1-7-16,4-1 1 15,-3-1-2-15,11 0 2 16,-6 0 1-16,-7 3-2 16,3-2 2-16,-7 3-4 15,-2-3 4-15,-2 1-2 16,0 3 0-16,-10-1 2 15,4 1-2-15,-6 0 2 0,1-3 0 16,6 3-2-16,-4-2 0 16,7 2 3-16,-8 0-3 15,1 0 0-15,-5 0 2 16,-2 0-2-16,-4 0-2 16,-3 0 2-16,-2 0 2 15,6 0-2-15,-4 0 0 16,5 0 9-16,-5 2-1 15,5 1-2-15,-3 1-3 16,5-3 2-16,3 3-5 16,6 0 1-16,-2-2 2 15,7 3-3-15,-4-3 0 0,6-1 3 16,0 1-3-16,4 0-1 16,5 1 1-16,6-1 3 15,0 2-3-15,3-3 0 16,-5 3 0-16,4-1 0 15,3-1 0-15,4-2 3 16,5 0-7-16,0 2 10 16,-2 0-9-16,-4 3 7 15,4 2-5-15,0-1 1 16,1-3-3-16,1 2 3 16,4-1 0-16,5-1 0 15,1-1-1-15,3 3 6 0,0-5-8 16,1 0 3-16,-1 0 0 15,0 2 3-15,-5-2-3 16,1 2 0-16,-7-1-4 16,4 1 4-16,-6 3 7 15,-5-3-7-15,-4 0 0 16,4 1 0-16,-2 0-1 16,2-3 1-16,1 2 1 15,-8-2 0-15,-1 0-1 16,1 0 0-16,3 0 0 15,4 0-1-15,-4 2 2 16,4-2-2-16,-4 0 2 16,2 1-5-16,-2 2 5 15,4 1-1-15,-2-4 0 0,4 0 2 16,3 2-2-16,6-2 0 16,5 0 4-16,2 0-4 15,3 0 0-15,-1 0-2 16,-2 0 2-16,7-4-2 15,-3-2 4-15,3-1-4 16,-2 4 1-16,1-3 0 16,3 1 2-16,-4 0 0 15,3 0-1-15,4 0 0 16,1-4 4-16,-4 2-4 16,0-3-4-16,-2 0 4 0,2 2 2 15,-4-1-2 1,1 2 0-16,-2-2-1 0,-1 3 1 15,-5 2 0-15,-2 3 6 16,-3 1-5-16,5 0 4 16,2 0-4-16,-5 0-2 15,-1 0 0-15,-1 0 1 16,3 0 2-16,-3 0-2 16,5 0 0-16,-5 5-2 15,3 5 2-15,-7 2 0 16,2 2 0-16,-4 0 3 15,-1 0-5-15,3-1 4 16,7 0 0-16,1 0-1 0,3-4-2 16,1 3 2-1,-3-1-1-15,2 3 0 0,0-2-5 16,2 0 5 0,-9 2 0-16,3-2-1 0,-12 0 2 15,3 2 1-15,-7-4-2 16,-2 0 0-16,4-1 4 15,9 2-2-15,7-2 2 16,7-2-1-16,1 1 4 16,-4-2-4-16,-1 2 1 15,-8 1 1-15,-28-1 4 16,-32-1-8-16,-29 1 0 16,-26-2 3-16,3 0-1 15,-8-1-2-15,0-1 0 16,0 1 1-16,0-1-2 0,0 1 0 15,0-1-1-15,0 1 1 16,0 1-2-16,0-1-28 16,0 2-58-16,0 2-49 15,0-4-67-15</inkml:trace>
  <inkml:trace contextRef="#ctx0" brushRef="#br2" timeOffset="-33216.36">16279 11522 500 0,'0'0'68'16,"0"0"-49"-16,0 0 38 15,0 0-2-15,0 0-25 16,0 0 3-16,0 0 1 15,0 0-17-15,0 0-5 16,0 0-8-16,0 0-4 16,4 0 4-16,14 0-1 15,7-2 5-15,6-1-2 16,5-3 0-16,-3 3-3 16,10-1 0-16,-1 0-1 0,10 1 3 15,-2 3-2 1,8-3-3-16,7 1 7 0,-1 0-7 15,6 0 0-15,-5-1 0 16,-1 0 0-16,1-1 2 16,-5 0-2-16,0 1 1 15,-2-3 6-15,7 3-6 16,-1-1 1-16,-4 0 5 16,7 0 5-16,1 0-3 15,3 0 1-15,4-2-1 16,1 0 8-16,5-1-16 15,-8 6 2-15,0-3 0 16,-1 0 2-16,-3 4-7 16,-7-2 4-16,-4 2-3 0,5-5 1 15,-1 3 0-15,5-2 6 16,9-1-5-16,7-1 2 16,-6-3 3-16,8 1 7 15,0 0-6-15,-3 3-6 16,5-1 5-16,2-1-3 15,7 2-2-15,3-2 5 16,-4 0 1-16,10 0-5 16,2 4-1-16,7-5 2 15,3 2 3-15,9-1-3 16,3-1 0-16,2 3-1 16,10-2 6-16,-1 2-7 15,3-2-1-15,-7 2 2 0,2-2-2 16,3 5 2-16,4-2-2 15,1 3 1-15,6-2-5 16,-5 3 5-16,7-3-1 16,4 2 0-16,10 0 4 15,-4-4 0-15,8 5-4 16,-4 0-4-16,-8 0 4 16,0 0-1-16,-4 0-3 15,-2 0 4-15,-9 5 0 16,0 4 4-16,7 1-4 15,-3 0 0-15,7 2 1 16,2-2 1-16,2 2-2 16,6-2 0-16,-2 0 0 0,6 1 0 15,2-1-5 1,-3 2 5-16,1-1 7 0,-6 5-7 16,0-1 2-16,0-1-2 15,1-1 0-15,-2 0-4 16,2-3 2-16,-2 2 2 15,4-2 0-15,-5 2 3 16,6-2 0-16,-10 4-2 16,7-1 0-16,4 0 1 15,1 0 2-15,1-1-2 16,-1-1-2-16,0 3 0 16,-4-4 0-16,6 1-3 15,-1 2 3-15,1-5 0 16,0 3 1-16,5-2 1 0,0-3 0 15,4-2 0-15,-1-2-2 16,1-2-1-16,-5 0 0 16,7 0-4-16,-2 0 5 15,-7 0 0-15,-1 0 1 16,-3 0 2-16,0 0 1 16,-12 0-8-16,0 0 6 15,-11 0-2-15,-2 0 0 16,1 0-3-16,2-4 3 15,1 1 0-15,3-2 1 16,-5 5 0-16,4 0 1 16,15 0-2-16,1 0-1 15,9 0 1-15,-7 0 0 0,-12 0 3 16,-9 0-4-16,-38 0 1 16,-37 0-1-16,-34 0 1 15,-39 5 0-15,8-5 7 16,-8 0-7-16,0 1-1 15,0-1 1-15,0 0 0 16,0 0 1-16,0 2-1 16,0-2-1-16,0 2-2 15,0-2-3-15,0 2-31 16,0 8-11-16,0 8-21 16,0 3-45-16,0-2-191 15</inkml:trace>
  <inkml:trace contextRef="#ctx0" brushRef="#br2" timeOffset="-31153.63">16312 12330 450 0,'0'0'90'16,"0"0"-85"-16,0 0-5 15,0 0 0-15,0 0 4 16,0 0 30-16,16-2 14 16,5 6-9-16,-4 1-10 15,3-2 4-15,5 1 4 0,-1-2-4 16,5 3-7-16,2-5-2 15,0 0-10-15,10 0-1 16,3 0-1-16,10 0-6 16,6 0 2-16,9 0 3 15,5 0 5-15,-1 0-11 16,-2 0-3-16,1-5 0 16,1 5-2-16,8-2 7 15,6 0-4-15,4-1 0 16,9 1 13-16,0-3-15 15,1 3 0-15,4 0-1 16,-3 0 7-16,3 1-6 16,-5-2-1-16,3 1 0 0,-3 0 0 15,2-2 0 1,8 2 1-16,-8-2-1 0,-1 1 0 16,-3 3 3-16,-9-3-3 15,5 1 0-15,-3 0 0 16,7-3 0-16,-4 5 2 15,-3-5-4-15,0 1 4 16,3 2-3-16,-5 0 1 16,5-2 0-16,-5 1 0 15,2 0 0-15,-4-3 0 16,3 0 1-16,1 0-1 16,9 1 1-16,3-4 2 0,6 1-3 15,-6 0 0 1,-3 2 0-16,0-1 0 0,5 2 1 15,2 1-2-15,-2 0 2 16,-1-1-1-16,2 3 0 16,-4 0-2-16,0 2 0 15,3-1 2-15,-5-1 3 16,0 2 0-16,6 0-1 16,-4 0-1-16,3 0-1 15,4 0-2-15,-8 0 2 16,1 0 1-16,0 0 0 15,8 0 0-15,-3 0-1 16,2 0 0-16,-2 2-2 16,0 3 0-16,-2 0 2 15,4 3 5-15,-6-3-5 0,-1 4 0 16,0-3 0-16,-1 2 3 16,6 0-3-16,0 2 2 15,4 2 0-15,1-2-2 16,2 0 0-16,2-2-1 15,-3 2 1-15,9 0 2 16,1 0-2-16,-5 2-5 16,5 0 5-16,-3 2 2 15,3-1 1-15,-5 1-1 16,2-2-2-16,7 1 1 16,3 1 0-16,6-2 2 15,-2 0-3-15,2-2 1 0,-5 3-2 16,10-5 2-16,-6 0-2 15,8 2 2-15,0-3-2 16,-3 2 2-16,3-1-6 16,0-3 10-16,2 4-3 15,9-3-2-15,-3 0 6 16,7-1-6-16,-2 2 2 16,0-2-1-16,4 4-1 15,4-3 3-15,0-1-3 16,-3 4 1-16,4-3 1 15,3 2 2-15,-2 0-4 16,4-2 6-16,-3 4-6 16,-7-2-1-16,1 0 1 15,4-1 0-15,-5-2 0 16,1 4-1-16,-3-4 0 0,5 2 1 16,-2 0 1-16,8-1-1 15,-4 1 3-15,2-4-3 16,-7 1 0-16,-1 1 0 15,6-2-1-15,-10-1-1 16,4 0 2-16,0 0 1 16,-4 0-1-16,8 1 2 15,11 0-1-15,7-1-2 16,4-2 1-16,-7 0-2 16,-13 0 2-16,-47 0 2 15,-42 0-2-15,-40 0-2 16,-36 0 2-16,8-2 5 0,-8 2-5 15,0 0 1-15,0-3-1 16,0 3 0-16,0-3 2 16,0 1-2-16,0 0 0 15,0 0 2-15,0-1-5 16,0 1 2-16,0-5 1 16,0 5 4-16,0 2-4 15,0-3-2-15,0 3 1 16,0 0 0-16,0 0-5 15,0 0-13-15,0 0-33 16,0 0-31-16,0 0-106 16,0 0-175-16</inkml:trace>
  <inkml:trace contextRef="#ctx0" brushRef="#br2" timeOffset="-29147.93">16611 13503 170 0,'0'0'202'15,"0"0"-197"-15,0 0 2 0,0 0 32 16,0 0 5-16,0 0 15 16,-73-30-3-16,63 28-21 15,8 0-8-15,-2 0-4 16,2 2 24-16,-5 0-23 15,5-2-4-15,0 2-10 16,0 0 1-16,2 0 11 16,0 0-18-16,0 0-4 15,0 0 0-15,8 0 0 16,21 0 5-16,11 2 9 16,12 0-5-16,10-2 1 15,11 0 1-15,10 0-2 0,2 0-6 16,2 0 0-16,2 0-3 15,9 0 5-15,6 0 3 16,8-2-8-16,2 0 7 16,-2-1-6-16,-6 0-1 15,2 1 0-15,-6 2 1 16,-2 0 4-16,3 0-5 16,-1 0 6-16,8 0 2 15,1 0 2-15,5 5-8 16,0 4-2-16,4-4-1 15,3 2-2-15,-3-1 5 16,5-2-2-16,4-1 1 16,1 0 2-16,-3 1-3 0,2 1 0 15,2 0 0-15,-1-1 2 16,8-1-1-16,3 0 7 16,2-1-8-16,-1 0 1 15,1 0 4-15,0-2-3 16,-4 0 4-16,9 0-3 15,-1 5 4-15,-4-5-3 16,-1 5-4-16,-1-1 3 16,-4 0-3-16,11 3 2 15,-1-4-2-15,0 1 3 16,3 1-3-16,-3-2 0 16,7-1 0-16,-1 0 1 0,10-2-1 15,-4 2 0 1,5 3 0-16,1-2 1 0,5 1 3 15,4 1-4-15,-1 0 2 16,8-2-2-16,-3 1-4 16,-4-3 4-16,7 1-1 15,-5 0 1-15,5 3 0 16,-6-2 0-16,8-3 1 16,3 0-1-16,-1 0 3 15,2 0-3-15,-2 0-1 16,-5 0 1-16,3 0 1 15,0 0-1-15,-7 0 0 16,-3-3 0-16,1-2-1 16,5 0 1-16,-3-2 0 15,5-1 2-15,-7 1-3 0,-1-2 2 16,1 4 1 0,0-4-2-16,3 1 1 0,-2 0-1 15,8-1 0-15,2 6 0 16,-7-3 1-16,5 1 2 15,0-2-5-15,-7 2 3 16,5-2-1-16,-3 3 0 16,3 0-4-16,-1 2 4 15,3 2 1-15,4 0 1 16,-2 0 1-16,-2 0-3 16,0 0 0-16,-16 0 3 15,2 0-3-15,-1 0 1 0,-6 0 0 16,-2 0 3-16,1 0-4 15,4 0 1-15,7 0-1 16,2 2 5-16,1-2-3 16,-11 3-4-16,-10-2 2 15,-34-1 0-15,-38 0 0 16,-31 0 4-16,-32 0-4 16,-11 0 1-16,-8 0 0 15,0 0 1-15,0 0-2 16,0 0 5-16,0 0 1 15,0 0-3-15,0-6 3 16,0 0 1-16,0 0-5 16,0 3-2-16,0-2 5 15,0 1-5-15,0 2 0 16,0-1 0-16,0 3 0 0,0-3 0 16,0 3 0-16,0-2 0 15,0 0 0-15,0 2-1 16,0-2-2-16,0 2-7 15,0 0-41-15,0 9-30 16,0 18-7-16,0 1-102 16,0-6-407-16</inkml:trace>
  <inkml:trace contextRef="#ctx0" brushRef="#br2" timeOffset="-27546.33">16150 14534 447 0,'0'0'51'15,"0"0"12"-15,0 0-18 16,0 0-10-16,0 0-6 15,0 0 9-15,-25-5-7 16,25 5-29-16,0 0 2 16,0 0-4-16,2 0 0 15,21 0 13-15,8 0 8 16,9 0-5-16,9 0-6 16,18 0 14-16,5 0-13 15,5 0-6-15,15 0-5 16,3 0 2-16,15 0-2 0,6 3 1 15,0-1 2-15,11 0-3 16,11 2 0-16,9-3 3 16,11 1 8-16,10 1-7 15,1-1 0-15,5 2-3 16,4 2 3-16,9 2 0 16,5 1-2-16,2 0 2 15,4-1-4-15,-1 0 0 16,-4-1 0-16,6 0 1 15,-1-1-1-15,-1 0 0 16,5 1 2-16,-1 0-2 16,4-2 0-16,3 0-5 15,-8 1 5-15,1 0 2 16,2 0-1-16,-3 0-1 0,1 0 3 16,13-2-3-16,0 3 2 15,11-2 6-15,7 2-5 16,-2-6-3-16,5 6 6 15,2-1-6-15,-3 2 0 16,5 1 0-16,-4 1 5 16,4 0-5-16,0 1 0 15,-7-6 0-15,4 1-1 16,-4 5 1-16,4-3 0 16,3-1 2-16,-3 2-2 15,7-5 0-15,-2-3 0 0,2 4 3 16,-3-3 1-16,8 4-3 15,4-1 4-15,4 0 5 16,3 1-9-16,-1-2 3 16,3 0-3-16,0 0-1 15,2 2 2-15,-4-2 0 16,-1-2 0-16,3 4-2 16,-5 0-1-16,3-3 1 15,-1 0 1-15,1 2-1 16,-3 2 0-16,-1-2 2 15,-4 4-2-15,-3-1-1 16,-10-2 1-16,-3 3 5 16,5-4 0-16,5 1-4 15,3-3 12-15,-3 6-12 16,-15-6 4-16,-68 6-5 0,-62-4 4 16,-52 2 1-16,-40-5-5 15,-8 0 1-15,0-2 1 16,0 0-1-16,0 0 0 15,0 0 0-15,0 0 4 16,0-4-2-16,0-4-1 16,0 0-1-16,0 3-1 15,0-2-2-15,0 2 2 16,0 5 1-16,0-3 0 16,0 3 2-16,0 0-3 15,0 0 0-15,0 0-2 16,0 0-10-16,0 0-20 0,0 3-41 15,0 4-124-15,0 3-386 16</inkml:trace>
  <inkml:trace contextRef="#ctx0" brushRef="#br2" timeOffset="-25827.27">16223 15619 403 0,'0'0'146'15,"0"0"-101"-15,0 0 7 16,0 0-12-16,0 0-16 15,0 0-9-15,0 0 5 16,39-23-10-16,-18 20 4 0,8-2-2 16,12 1-5-1,3 3 10-15,12-3 9 0,2 0-5 16,13-1-13-16,10 4-5 16,12 1-3-1,15 0 3-15,9-3 1 0,13 2-4 16,10-3 23-16,9 4-15 15,11 0-6-15,12 0-2 16,7 0 0-16,-1 0 2 16,7 0 0-16,11 0-2 15,1 0 3-15,4 0-7 16,-1 0 5-16,-4 0-2 16,2 4 2-16,5 0-3 15,3-3 3-15,-2 2-1 0,12-1 2 16,3 2-2-16,8-4 0 15,8 4-1-15,-11-3 2 16,13 6 0-16,-5-2-1 16,7 6 1-16,-2-1 2 15,4-2-3-15,10 1 0 16,-4-2 3-16,0 1-3 16,7-3 0-16,3 4 1 15,3-3 4-15,6-2 0 16,-3 0-3-16,5-1 1 15,-8 3 1-15,1-3 6 16,6 1-3-16,-2 1 11 16,7-5 3-16,7 2-7 15,5-2-4-15,-4 0 4 16,3 0-3-16,3 0-8 0,-3 3 3 16,-7 3-6-16,0-3 0 15,-6 2 2-15,-4 3-6 16,-4-2 4-16,-1-2 0 15,-4 6 0-15,1-6 3 16,-8 0-3-16,-5 1 0 16,-2 0 1-16,-7 2-1 15,5-2 1-15,-9 3-2 16,-3-1 4-16,-3-4-5 16,-10 1 3-16,-4 6-1 15,-7-1 0-15,-5-4 2 16,1 2 4-16,-7-4-4 0,-7 3-2 15,-11-6-4-15,-22 6 3 16,-9-4 1-16,-33-2 5 16,-39 0-5-16,-31 0 3 15,-32 0-3-15,-2-4 4 16,-8-4 4-16,0-2-6 16,0 3 3-16,0-4 4 15,0 1-3-15,0 2 4 16,0-4-9-16,0 7-1 15,0-4 3-15,0 1-2 16,0 0-1-16,0 4 0 16,0-2 0-16,0 2-1 15,0 4-5-15,0 0 1 0,0 0-4 16,0 0-14-16,0 0-22 16,0 0-14-16,0 4-70 15,0 5-65-15,0-4-379 16</inkml:trace>
  <inkml:trace contextRef="#ctx0" brushRef="#br2" timeOffset="-24334.62">16339 16726 553 0,'0'0'35'16,"0"0"-14"-16,0 0 7 16,0 0-5-16,0 0 17 15,0 0 21-15,47 0-14 16,-22 0-12-16,4 0-14 16,9 0-3-16,6 0-2 15,12 0 5-15,6-5-12 0,21-2 6 16,6-3-9-16,13 5-6 15,19 1 0-15,11-1 8 16,18 1-4-16,18-2 10 16,17 3-14-16,16 1 6 15,-1 2-5-15,14 0 3 16,12 0-1-16,5 0-3 16,5 2 0-16,12 7-7 15,-3 0 7-15,5 0 3 16,4 5-2-16,9-2 0 15,5-2-1-15,3-1 0 16,6 2-4-16,0-1 4 16,-1 4 0-16,5 4 2 0,1-4 0 15,11 4-2 1,-1-3 0-16,0 0 0 0,-2 4 0 16,-1-2 0-16,8 1 2 15,-7 0-2-15,8 0-4 16,-6-4 2-16,3-2 1 15,-8 0 1-15,5-2 2 16,1 3 0-16,-6 1-4 16,-2 0 1-16,-4 0 1 15,0-1 1-15,4 1 0 16,1 3 3-16,1-3-4 16,3 2 1-16,-3 0-4 15,-4 0 6-15,3-2-3 16,-5 0 0-16,-7 0-5 0,-2-2 2 15,-9-2 2-15,-5-2-1 16,-3 4 2-16,3-1 0 16,-3-2 3-16,1-1-6 15,-5 4 6-15,-8-6-6 16,4 3 5-16,0 0-2 16,-4-4 4-16,2-5-4 15,-12 0 2-15,-5 0-2 16,-30 0-8-16,-62 0 8 15,-51 0 2-15,-51-9-1 16,-26-1-1-16,-8-2 0 0,0-3 1 16,0-2-1-1,0-1 4-15,0-5 1 0,0 0-3 16,0 3-2 0,0-9 3-16,0 481-3 0,0 25 0 15</inkml:trace>
  <inkml:trace contextRef="#ctx0" brushRef="#br2" timeOffset="-22068.56">16079 9854 423 0,'0'0'78'0,"0"0"-71"16,0 0 3 0,0 0 38-16,0 0-17 0,0 0 6 15,0 0-9-15,-2 38 0 16,2-26 8-16,0 0-7 15,0-1 1-15,0 6-3 16,2-1 12-16,-2 4-22 16,0 4 6-16,0 3-8 15,0 6-3-15,0 1 6 16,0 6-12-16,0 3 11 16,0-2-1-16,0 4-9 15,0 2 1-15,0-1-2 16,0 1 2-16,0 5 10 15,0 2-10-15,0 2-8 16,0 3 4-16,0 2 1 0,0-6 3 16,0 3 1-1,0-2-5-15,0-2 3 0,0 2 6 16,4 1 1-16,9 1-6 16,3 2 15-16,-3 0-14 15,3 0-8-15,1 2 10 16,-3-4-8-16,-1 1-2 15,1-4 5-15,-1 3-2 16,3 1 4-16,-5 0-5 16,0 3 0-16,-4-3-5 15,-2 0 6-15,-3-1-4 16,-2-4 8-16,0 3-8 0,0-1 1 16,0 2 0-1,0 0 0-15,0 2 0 0,0 0 2 16,-2-2-3-16,-3 0 0 15,5-3 2-15,0 1-1 16,0-1-1-16,0 0 8 16,0 1-8-16,0 0-3 15,0 0 3-15,0 3-1 16,0-3 1-16,0 2 0 16,0-2 2-16,0 2-2 15,0 0 4-15,0 7-9 16,0 4 6-16,0 2-1 15,0-1 0-15,-3-4 0 16,3-2 0-16,0-2 4 16,0-4-3-16,-2-1-1 0,2 2 0 15,0-4 2-15,-2 3-2 16,2 3 1-16,0-3 0 16,-2 4 1-16,2-2 3 15,0-2-4-15,0 4 1 16,0-2 3-16,0-2-5 15,0-4-2-15,0 3 2 16,0-1 0-16,0-2 3 16,0 2-3-16,4 0 1 15,-2-2 1-15,8 7-1 16,-6 1-1-16,5-2 1 16,-3 7-1-16,4-4 1 0,-6-1 2 15,7-3-5-15,-7-3 4 16,6-2 0-16,-6 1-2 15,5 3-2-15,-3-2 2 16,6 2 0-16,-3-5 1 16,-3 5 0-16,6-1-1 15,-6-1 1-15,3-2-1 16,-7 0-1-16,7-1 1 16,-4-5 1-16,-3 2 0 15,7-1-1-15,-5 2 0 16,-2-1 1-16,7-3-2 15,-6-1 3-15,6-2-3 16,-5 0 2-16,-2 2-2 0,0 1 1 16,5-1 0-1,-2 0 6-15,-3-2-6 0,0 2 0 16,3-4-5-16,-1 3 5 16,-2-2 1-16,-2-3-1 15,9-2 0-15,-5 0 4 16,-1-1-4-16,6-2-4 15,-7 2 4-15,2-5 0 16,3-2 0-16,-5-7 1 16,0-6-1-16,-2-3 4 15,2-10-9-15,4 1 4 16,-6-5 0-16,2 0 0 16,-2 0-8-16,0-7-29 15,0-28-71-15,0-16-80 0,0-22-304 16</inkml:trace>
  <inkml:trace contextRef="#ctx0" brushRef="#br2" timeOffset="-20583.79">18501 9825 402 0,'0'0'74'0,"0"0"-48"16,0 0-1-16,0 0 14 15,0 0-9-15,0 0-4 16,3 17-2-16,6-3 37 16,-3 6-21-16,3 2 2 15,3-1-3-15,-8 10-8 16,5 4-13-16,-5 14 1 0,-4 7 1 16,2 4-4-16,8 5-5 15,-6 1 2-15,0 2 0 16,5 6-11-16,-7 8 7 15,0 3-2-15,6 5-1 16,-4 0 8-16,-4 0-7 16,4-2-6-16,1 5 8 15,-3 2 0-15,0 2-1 16,8 5 3-16,-6 5 1 16,7 3-2-16,-5 6 2 15,6 3-11-15,-3-2 8 16,-3-2-7-16,3 2 6 15,-2-1-1-15,4 4-4 0,-5-3-3 16,4 1 13-16,3 1-9 16,-4 1-3-16,-3 2 5 15,-3 2-6-15,-1 5 7 16,3-4-7-16,-5 0 0 16,0 0 6-16,0-7-2 15,0-2 1-15,0-5-1 16,0 3-1-16,0-6 0 15,0-1-2-15,-5-1 0 16,3 0 1-16,-5-1 2 16,-4-3-3-16,7 6 1 15,-8-1 1-15,1 0-3 16,-2-3 0-16,6-7 5 16,-2-9-2-16,5-5-3 0,-3 0 1 15,5-1 3-15,0-3-1 16,0-1 0-16,2 0 4 15,-3-2-5-15,-2 1 0 16,5-1-2-16,0-1 5 16,0-2 4-16,0-3-9 15,0-5 3-15,0-5-2 16,0 0-1-16,0-4 2 16,0 2-2-16,5 0 1 15,0-1-1-15,-3-3 0 16,5-8 1-16,-5 4 0 15,0-7-1-15,-2-2 0 16,0-4 0-16,0-6 2 16,2-1-3-16,-2-7 1 0,0-2 0 15,2-3 4-15,-2-6-3 16,2-1-1-16,-2-3 0 16,0-4 0-16,5-3 0 15,-5 2 0-15,0-3 0 16,3 0 0-16,-3 0 3 15,0 0 0-15,2 0-1 16,-2 0 4-16,0 0-3 16,0 0 1-16,0 0-3 15,0 0-2-15,2 0-1 16,-2 0-16-16,7 0-50 0,-1-4-81 16,5-8-70-1,-4-1-213-15</inkml:trace>
  <inkml:trace contextRef="#ctx0" brushRef="#br2" timeOffset="-16218.18">29735 3087 608 0,'0'0'123'16,"0"0"-37"-16,0 0-51 15,0 0-17-15,0 0 6 16,0 0-2-16,0 0 9 16,-37 40-6-16,16-17 4 15,-4 5-12-15,0 0-5 16,1 3-7-16,-3-2 3 0,5-3-7 15,8-5 1-15,8-11-1 16,-3-5-1-16,9-2 0 16,0-3 5-16,0 0-2 15,0 0 2-15,9-12 7 16,11-11-6-16,9 0-4 16,-1-6-2-16,-1 5 0 15,2-2-2-15,-6 3 7 16,-1 6-6-16,-2 5 4 15,-13 4-1-15,-3 4-1 16,-4 4 2-16,0 0-3 16,0 8 0-16,-8 22 0 15,-21 14 3-15,-10 7 5 16,-1-1 7-16,3-4-13 0,-6-7-2 16,14-7-36-16,7-17-138 15</inkml:trace>
  <inkml:trace contextRef="#ctx0" brushRef="#br2" timeOffset="-9259.11">19043 14997 447 0,'0'0'97'0,"0"0"-19"16,0 0 17-16,0 0-26 15,0 0-18-15,0 0-8 16,0 0 1-16,0 0-16 15,0-9-1-15,0 9-1 0,0 0 2 16,0 0-2 0,0 0 1-16,0 0-11 0,0 0-6 15,0 20-9-15,0 5 11 16,0 11 5-16,0 0-7 16,0 9-2-16,0-5-4 15,0-2-1-15,0-7-3 16,0-6 0-16,0-7 1 15,0-8 0-15,0-4-1 16,0-1 0-16,0-3-7 16,0-2-65-16,0 0-32 15,7-2-155-15</inkml:trace>
  <inkml:trace contextRef="#ctx0" brushRef="#br2" timeOffset="-5479.06">18997 9883 287 0,'0'0'104'0,"0"0"-43"16,0 0 9-16,0 0-7 15,0 0-14-15,0 0-17 16,0-5-2-16,0 5-5 16,0 0-1-16,0 0 0 15,0 0-5-15,0 5-3 16,0 14 17-16,0 9-7 15,0 6-9-15,0 4 2 16,0 3-5-16,0 6 8 16,0-2-6-16,0 1-8 15,2-3 0-15,-2 0 2 16,0 1 2-16,0 2-3 16,0 0 3-16,0 2 2 15,0 3-3-15,0-2-2 0,0 6-3 16,0-1 3-16,0 1 1 15,0 2-4-15,-2-1 3 16,-5 2 5-16,7-1-9 16,0 1 1-16,0-4-2 15,0 1 6-15,0 0-4 16,0-3-4-16,0-2-2 16,7-3 2-16,-3-3 0 15,5-2 0-15,0-3 3 16,2-2 0-16,-7 1-4 15,7 0 6-15,-6 2-5 0,4 1-1 16,-7 2 4 0,7 2-2-16,-7 2 0 0,-2 2 1 15,0-1-2-15,0 0 3 16,0-2-3-16,0-2 1 16,0-1-2-16,2-4 0 15,2-1 0-15,6 1 5 16,-8 0-4-16,5 0 0 15,-5-3 5-15,0 2-4 16,2-1-3-16,4-2 1 16,-4 0 1-16,-2-3-1 15,7-5-1-15,-5 1 0 16,6 1 2-16,-6-4-2 16,-2 2 1-16,5-3-1 15,-3 0 0-15,-4-2 0 0,2-1 2 16,0-1-2-16,3-5 0 15,-2 1 2-15,-1 0-2 16,0 0 0-16,0 2 0 16,5 0 1-16,-5 2-1 15,0 3 0-15,-2-1 0 16,2-3 1-16,0 2-1 16,3-5 0-16,-3 1 0 15,1 0 0-15,-3 0 0 16,2-3 0-16,0 3 0 15,3-2 0-15,-3 2 0 16,0-1 0-16,0-2 0 16,-2 0 0-16,2 0 0 15,0-5 0-15,3 0 0 0,-5-1 0 16,2-4-1 0,-2 4 1-16,0-5 0 0,0 2 0 15,0-1 1-15,0 1-1 16,0-2 3-16,0 1-3 15,0 1 0-15,0 2 1 16,0-2-1-16,0 0 0 16,0-1 1-16,0-2-1 15,0 2 0-15,0 1 0 16,0 0 0-16,0 2 0 16,0-2 1-16,0 1-1 15,0 2 1-15,0 0-2 16,0 2 1-16,-2 1 0 0,-5 3 1 15,5 1 0-15,0 3-1 16,0 5 0-16,0-1-2 16,2 0 2-16,0 0 2 15,0 0-2-15,0-1 0 16,0 4 0-16,0-4-1 16,0 0 1-16,2-1 4 15,-2 2-3-15,2 3-1 16,-2-2 0-16,0 4-2 15,0-3 2-15,0-3 0 16,0 4 1-16,0 0 1 16,0 1-2-16,0 1-3 0,0 4 3 15,0 1 2-15,0 1-2 16,0 1-1-16,0 3 1 16,0 1 1-16,0-1-1 15,0 2 1-15,0-3-1 16,0 0 0-16,0 0-1 15,0-2 1-15,0-2 0 16,0-2-1-16,0 0 3 16,0-2-4-16,0 0 3 15,0 3-2-15,0-2 2 16,0 1-2-16,0 1 1 16,0 0 0-16,0-2 0 15,0 0 1-15,0 3-1 0,0-3 1 16,0 0-1-16,0 0 0 15,0 0 0-15,0-2-1 16,0 4 1-16,0 0 0 16,0 1 0-16,0 1 0 15,0 1 0-15,0 0-1 16,0 3 1-16,0 0 2 16,2-4-2-16,-2-4 0 15,2 0 0-15,0-6 0 16,5 3-1-16,-4-2 1 15,-3-3 0-15,0 1-1 16,0-3 1-16,2 4 1 0,-2-1-1 16,0-1-1-1,0 0 1-15,2-1 0 0,-2 0 0 16,0-3 0-16,0 0 0 16,5 4 0-16,-5-1 0 15,2 3 0-15,-2 1 0 16,0 2 0-16,0 1 1 15,0-4-2-15,0 5 0 16,0 1 1-16,0-1 0 16,0 3 0-16,0 1 0 15,0-1 0-15,0 1 0 16,0 2 2-16,0-1-5 16,0 1 3-16,0-1-2 0,0-3 2 15,0 2 0 1,0-1 0-16,0-1-2 0,0 4-2 15,0 1 8-15,2 0-4 16,-2 3 0-16,0-2 0 16,0 0 0-16,0-4 0 15,0 0-1-15,0-1 0 16,0 0-1-16,0 4 0 16,0 0 2-16,0-2-1 15,0 7-3-15,0 0 3 16,0 0 1-16,0 1 0 15,0-6-1-15,-4 2 0 0,-3-1-1 16,5-6 2 0,-3 1-2-16,-2-2 1 0,3-5 1 15,2-2 0-15,2-2 0 16,0-4 0-16,0-6 0 16,0 5 0-16,0-3 0 15,0-3-2-15,0 5 2 16,0-2 0-16,0 2-1 15,0-2-1-15,0-1 0 16,0-2 0-16,2-2 1 16,0-3-8-16,-2-3-2 15,0 3 1-15,2-4-20 16,-2 0-32-16,0 0-24 16,0-16-159-16</inkml:trace>
  <inkml:trace contextRef="#ctx0" brushRef="#br2" timeOffset="-4733.7">19560 15194 440 0,'0'0'168'0,"0"0"-96"16,0 0-3-16,0 0 18 15,0 0-40-15,0 0-9 16,0 0 5-16,-29-32-9 16,29 25 3-16,0 2-7 15,0-5-13-15,0 3 0 16,0-2-10-16,2 4-4 15,8 1-3-15,-4 2 0 16,5 2 0-16,-1 0-4 0,-6 0 3 16,0 0-1-16,-4 19 0 15,0 4 2-15,0 6 2 16,-4 0 0-16,-16 2-2 16,-3-3 1-16,4-6 0 15,0-4 0-15,11-5-1 16,-1-8 2-16,9-5-2 15,0 0 0-15,0 0 2 16,0 0-2-16,26-5-2 16,17-6 2-16,11-3 8 15,1-2-8-15,-2 6-33 16,5 2-98-16,3-2-193 16</inkml:trace>
  <inkml:trace contextRef="#ctx0" brushRef="#br2" timeOffset="-3596.71">20147 15086 324 0,'0'0'225'16,"0"0"-163"-16,0 0 21 15,0 0-5-15,0 0-15 0,0 0-29 16,-4-11 3-16,4 9-3 15,0 0-6-15,4-3-3 16,9-4 1-16,7 1-11 16,3 2-7-16,-8 6-6 15,-2 0 2-15,-1 0-4 16,-8 0 0-16,-4 0-1 16,0 16 1-16,0 8 4 15,0 2-3-15,-20 1 1 16,-2-4-2-16,4-2-2 15,-3-7-3-15,13-7 5 16,-1-4 0-16,7 1 1 0,2-4-1 16,0 0-3-16,0 0-1 15,0 0-2-15,0 0 2 16,13 0 4-16,5 0 1 16,7 1 0-16,-10 3 0 15,3 4 2-15,-3 1 1 16,-4 1-3-16,1 0 0 15,-10-1 1-15,-2 4 5 16,0-1 1-16,-9 0 1 16,-15 0-2-16,-10 0-4 15,1-7-3-15,-8 0 0 16,10-5-26-16,4 0-54 16,14-5-133-16,9-18-547 0</inkml:trace>
  <inkml:trace contextRef="#ctx0" brushRef="#br2" timeOffset="-2548.73">20945 15073 191 0,'0'0'159'16,"0"0"-82"-16,0 0 14 16,0 0 13-16,0 0-2 15,0 0-13-15,2-7-19 16,-2 7-12-16,0 0-18 15,0 0-13-15,0 0-6 16,0 13-6-16,0 12 11 16,2 8 8-16,-2 2-1 15,0 1-19-15,0-4-8 16,0-6-5-16,0-10 3 16,0-7-4-16,0-4 3 0,0-3-3 15,0-2 0 1,0 0-2-16,2 0 0 0,23 0 2 15,4 0 5-15,9 0-2 16,-3-4-3-16,6-6 0 16,-6 0-3-16,1-2-23 15,-11 6-8-15,-8-3-7 16,-5 2 4-16,-8-1 1 16,-4 0 2-16,0 0-8 15,0 1 7-15,0-1-7 16,-13 1 25-16,-3-1 17 15,5 2 2-15,4 1 13 16,-2 3 24-16,7 1 4 16,2 1-4-16,0 0-19 0,0 0-2 15,0 0 0-15,0 0-16 16,0 18 5-16,0 10 10 16,0 4 1-16,0 0-11 15,0-2-4-15,0-2-3 16,6-5-12-16,15-6-75 15,-3-9-151-15</inkml:trace>
  <inkml:trace contextRef="#ctx0" brushRef="#br2" timeOffset="-1885.53">21959 15075 479 0,'0'0'93'0,"0"0"-52"15,0 0 47-15,0 0-6 16,0 0-34-16,0 0-4 16,0-6 3-16,0 6-11 15,0 0-20-15,0 9-12 16,0 6 23-16,-7 1-8 16,5 2-6-16,2-1-3 15,0-3-1-15,0-4-4 0,0-1-1 16,0-2 1-16,4-4 0 15,17 1 4-15,-4-1 1 16,8 1 3-16,-3-1 3 16,3 0-7-16,-6 1 5 15,0 4-7-15,-9 0-6 16,0 1 2-16,-10 2-2 16,0 4 2-16,0 2-1 15,0-2 0-15,-14 2 1 16,-11-2-3-16,-3-4-1 15,-3-3-18-15,-3 0-55 16,3-8 2-16,2 0-46 16,5-2-88-16,6-21-50 0</inkml:trace>
  <inkml:trace contextRef="#ctx0" brushRef="#br2" timeOffset="-1685.22">21970 15051 375 0,'0'0'503'0,"0"0"-435"16,0 0-20-16,0 0 44 15,0 0-16-15,0 0-39 16,136-10-12-16,-93 10-14 16,-1 5-6-16,-7-2-5 15,3-1-1-15,-4-2-7 0,-6 0-104 16,1 0-94-16,-6 0-568 15</inkml:trace>
  <inkml:trace contextRef="#ctx0" brushRef="#br2" timeOffset="-800.68">23219 15082 362 0,'0'0'241'0,"0"0"-132"16,0 0 3-16,0 0-17 15,0 0-28-15,0 0-9 16,2-13-1-16,-2 13-3 16,0 0-24-16,0 0-12 15,-21 0-12-15,0 17-5 16,-6 6-1-16,4 8 2 16,3 4-2-16,7 3-2 15,9 1 0-15,4-7 2 0,0 0-1 16,2-8-1-1,17-4-3-15,10-4 2 0,8-9 3 16,-2-7 1-16,3 0 6 16,-9 0-7-16,-2-9 4 15,-12-5 4-15,-8 4 0 16,-7 0 3-16,0 2 3 16,-9 4-14-16,-27 4-6 15,-6 0-14-15,-3 2-29 16,12 18-55-16,10 2-43 15,17 1-233-15</inkml:trace>
  <inkml:trace contextRef="#ctx0" brushRef="#br2" timeOffset="-56.43">24095 15136 566 0,'0'0'64'15,"0"0"-15"-15,0 0 30 16,0 0-26-16,0 0-40 15,0 0 0-15,48-4 19 16,-17 4-10-16,6 0-6 16,-4 0-1-16,-2 0-6 15,-4-3-1-15,-5-2 2 16,-6 3 5-16,-5 2 1 16,-9 0-1-16,-2 0 2 15,0 0 15-15,0 0 2 0,0 0-9 16,0 0-5-16,0 0-9 15,0 0-9-15,0 11 0 16,0 15-2-16,-13 6 7 16,1 5 1-16,1 2-6 15,3-1 4-15,-4-1 0 16,1-3-1-16,5-4-3 16,-1-6-2-16,2-4 0 15,5-8-12-15,0-4-64 16,0-8-40-16,0 0-89 15,-2 0-166-15</inkml:trace>
  <inkml:trace contextRef="#ctx0" brushRef="#br2" timeOffset="99.81">24139 15340 632 0,'0'0'181'15,"0"0"-122"-15,0 0 1 16,0 0-3-16,0 0-34 15,0 0-16-15,163-24-7 16,-92 22-4-16,7-1-57 16,-4 0-294-16</inkml:trace>
  <inkml:trace contextRef="#ctx0" brushRef="#br2" timeOffset="1248.78">25526 15233 436 0,'0'0'138'15,"0"0"-105"-15,0 0 53 16,0 0 2-16,0 0-26 16,0 0-15-16,51-24 0 15,-33 10-12-15,-2 1 0 0,-8-6-17 16,1 7-6-16,-7-2 12 15,-2-1-4-15,0-3-7 16,0 3-8-16,-4 4-5 16,-11 4-3-16,-1 2 2 15,-2 5-4-15,2 0-9 16,-2 0-8-16,5 20 5 16,2-5 5-16,4 6 0 15,7 1-4-15,0-3 14 16,0 8 0-16,0-4 2 15,3 0 1-15,10 0-1 0,2 2-1 16,-3-7 1 0,-4 0 1-16,-1-1-1 0,-7-4 0 15,0 0-3-15,0 0 3 16,0-1 0-16,-15-5 0 16,1-2 0-16,3-5-5 15,5 0-4-15,-3 0 9 16,6-5 0-16,3-18 0 15,0-3 0-15,0-2-2 16,14 0 1-16,15 0-1 16,6 6-1-16,17 3-31 15,6 7-97-15,11 3-133 16</inkml:trace>
  <inkml:trace contextRef="#ctx0" brushRef="#br2" timeOffset="1968.09">26843 15342 82 0,'0'0'525'16,"0"0"-450"-16,0 0-5 16,0 0 21-16,0 0-35 15,0 0-23-15,0-17-2 16,0 6-2-16,-9-1 3 16,-2 1-8-16,-5-1 1 0,-4-1-15 15,-2 3-7 1,-2-2 0-16,-3 8-1 0,-2 2-2 15,2 2 3-15,2 0-2 16,6 0 1-16,-2 0-3 16,6 6 1-16,-1 9 0 15,10 5-2-15,-3-3-3 16,6-1 3-16,3 0 1 16,0-4 0-16,3-1-2 15,14-4 2-15,6-5 2 16,4-2 1-16,2 0 3 15,4 0 9-15,3-6 3 16,-5-6-2-16,-4 0-4 16,-12 2 0-16,1 2 6 0,-10 1 3 15,1 4-3-15,-7 3 2 16,0 0-2-16,0 0-6 16,0 0-9-16,0 3-2 15,0 22 0-15,0 11 1 16,2 2-1-16,3 2 0 15,2-4-8-15,-1-4-69 16,9-10-78-16,6-13-313 16</inkml:trace>
  <inkml:trace contextRef="#ctx0" brushRef="#br2" timeOffset="2704.32">27719 15212 73 0,'0'0'538'16,"0"0"-418"-16,0 0 8 15,0 0-34-15,0 0-32 0,0 0-10 16,2-11-6-16,-2 11-2 16,7 0-16-16,-2 8-18 15,1 15 23-15,-1 4-19 16,-3 4-6-16,-2-1-7 16,0-2-1-16,0-4 0 15,0-4 0-15,2-4-22 16,0-4-44-16,7-6-68 15,3-6-65-15,3 0-158 16</inkml:trace>
  <inkml:trace contextRef="#ctx0" brushRef="#br2" timeOffset="3014.81">27906 15272 105 0,'0'0'635'0,"0"0"-513"16,0 0-18-16,0 0-9 15,0 0-36-15,0 0-42 16,0 0-7-16,-6 4-10 16,-3 18 7-16,7 5 1 15,2-2-6-15,0 1 5 16,0-2-7-16,6-6 4 16,7-4-3-16,3-8 0 15,5-6 8-15,5 0 13 16,5-8 5-16,0-16-9 15,-2 1-13-15,-4-9 0 16,-11 1-4-16,-14 1 3 0,0-1-4 16,-12 5-7-16,-17 9-18 15,-7 9-47-15,-1 8-73 16,1 0-157-16</inkml:trace>
  <inkml:trace contextRef="#ctx0" brushRef="#br2" timeOffset="3677.95">29048 15218 332 0,'0'0'265'15,"0"0"-151"-15,0 0 14 16,0 0-15-16,0 0-51 15,0 0-10-15,0-14 3 16,0 14-23-16,0 5-16 16,0 22-4-16,0 4 12 15,0 4-17-15,0 0-6 16,2-9 0-16,-2 1-2 16,9-8-12-16,-5-2-51 15,10-7-22-15,8-5-44 16,0-5-167-16</inkml:trace>
  <inkml:trace contextRef="#ctx0" brushRef="#br2" timeOffset="3864.22">29218 15274 660 0,'0'0'178'0,"0"0"-63"16,0 0-2-16,0 0 2 15,0 0-64-15,0 0-33 16,0-12-3-16,0 17-15 15,0 19-1-15,0 10-1 16,0 7-6-16,4-3-47 16,20-1-141-16,5-10-230 15</inkml:trace>
  <inkml:trace contextRef="#ctx0" brushRef="#br2" timeOffset="4467.25">30691 15267 588 0,'0'0'137'0,"0"0"-40"16,0 0 3-16,0 0-21 16,0 0-25-16,0 0-20 15,-9-5-5-15,9 5-20 16,-2 12-6-16,0 16 5 16,2 7 24-16,-8 0-21 15,2 1-2-15,1-3-8 16,-3-4-1-16,0-5 0 15,6-3-35-15,2-10-82 16,0-4-76-16,8-7-355 0</inkml:trace>
  <inkml:trace contextRef="#ctx0" brushRef="#br2" timeOffset="4829.83">30807 15298 749 0,'0'0'141'16,"0"0"-82"-16,0 0 14 15,0 0 11-15,0 0-48 16,0 0-28-16,58-40-4 16,-29 38 2-16,0 2 6 0,-2 0 3 15,-12 0-4 1,-1 0-1-16,-10 0-9 0,-4 11 2 15,0 12-3-15,0 1 2 16,-16 4 4-16,-13 4-1 16,-2-6-2-16,-5-4-2 15,14-3 0-15,0-7 0 16,10-4 0-16,10-7 0 16,2 1 0-16,0-2-1 15,25 2-9-15,31-2 9 16,19 0 0-16,19 0-26 15,-3 0-120-15,-2 0-176 16</inkml:trace>
  <inkml:trace contextRef="#ctx0" brushRef="#br2" timeOffset="5419.96">32003 15366 304 0,'0'0'371'15,"0"0"-252"-15,0 0-34 16,0 0-3-16,0 0-29 15,0 0-28-15,5 8-14 16,2 18 30-16,-3 12 15 16,1-1-42-16,-5-5-7 15,0-2-4-15,0-6-2 16,0-2 1-16,0-4-2 16,0-4-27-16,0-4-61 15,0-4-40-15,0-6-168 16</inkml:trace>
  <inkml:trace contextRef="#ctx0" brushRef="#br2" timeOffset="5896.76">32251 15357 828 0,'0'0'104'16,"0"0"-35"-16,0 0 25 15,0 0-20-15,0 0-60 0,0 0-8 16,29-6 1-16,2 6 5 16,3 0-6-16,-3 0 0 15,-5 0 0-15,-5 0-1 16,-13 0 0-16,0 3-2 16,-8 3-3-16,0 3 0 15,-6 5 0-15,-13 7 2 16,-6 4 2-16,-2-4-2 15,3-1-1-15,2-6-1 16,8-4-2-16,8-2 1 16,1-6 0-16,3 2-2 15,2 0 1-15,0 0-5 16,0 6 4-16,20 1 3 16,0 4 2-16,7 2 2 15,4 1-4-15,-6 0 2 0,-6 0 2 16,-5-4-1-16,-3-4-1 15,-9-3-2-15,-2-2 1 16,0 1 3-16,-25 0 2 16,-15-4 3-16,-13-2-9 15,-12 0-13-15,-1 0-66 16,-5-10-118-16,-8-12-511 16</inkml:trace>
  <inkml:trace contextRef="#ctx0" brushRef="#br2" timeOffset="9480.34">19547 9769 109 0,'0'0'139'16,"0"0"-118"-16,0 0 36 16,0 0 43-16,0 0-34 15,0 0-13-15,0 0-21 16,13 31 1-16,-13-20 6 15,0 3 13-15,0 5-24 16,0 1 26-16,0 2-25 16,0 4 2-16,0 3-6 0,0 4-12 15,0 4 11-15,0 0-5 16,0 1-6-16,0 0 1 16,0-2-6-16,0 2 0 15,-2-3-3-15,2-1 1 16,0 0 0-16,0 0 0 15,0 3 1-15,0-2 0 16,0 2-2-16,0-2 3 16,2 3-5-16,8-2 6 15,-6 1-3-15,0-1-1 16,3-2 3-16,-5-5-4 16,0 2 0-16,-2-2-2 0,0 0 0 15,0 0 6-15,0 0-4 16,0-2 6-1,0-4-8-15,0 0 2 0,2-2-2 16,0 2 1-16,6-1 2 16,-6-3-1-16,0 2-1 15,0 1 1-15,3 0 2 16,-5-3-2-16,2 2 5 16,-2-3-3-16,0 1 0 15,0 0-2-15,2 1 3 16,-2-4-3-16,0 0-2 15,2 0 2-15,-2-4-2 16,4 2 1-16,4-2-2 0,-6-1 1 16,0 1 0-1,0 0 1-15,5-3-2 0,-5 4 0 16,-2-3 3-16,2-1-3 16,0 5 3-16,3-1-4 15,-5 1 2-15,0 0-1 16,3-1 0-16,-1 4 0 15,0-3 1-15,-2-2-1 16,4 2-1-16,-4-2 0 16,7 2 1-16,-7 0-2 15,2 1 2-15,-2-2-1 16,4 0 1-16,1 2-1 0,-3-4 0 16,1 9 0-1,-1-5 1-15,2 3-1 0,1 2 1 16,-3 2-1-16,-2 3 0 15,0-4 1-15,0 2 0 16,0-5-1-16,0-1 0 16,0 2 0-16,0-4 0 15,0 6 1-15,0 3-1 16,0 4 2-16,0 4-2 16,0 5 2-16,0 0-2 15,0 4-1-15,6-6 1 16,4 4 0-16,1-2 0 15,-3 0 0-15,1-3 0 0,1-3 0 16,-6-4 0 0,0-1 0-16,-2 0 0 0,3-1 1 15,-5-1-1-15,0-2 1 16,0 2-1-16,0-4 0 16,0-3 0-16,0 1 0 15,0-3 1-15,0 0-2 16,0-1 1-16,0 0 0 15,0-1 0-15,0-1-1 16,0 2 2-16,0-4-1 16,0 2 0-16,0 1 1 15,0-2-2-15,0 1 2 16,0 2-1-16,0 0 0 16,0 0-1-16,0 0 1 0,0 0 0 15,0 0 0 1,0-2 1-16,0 4-7 0,-5 0 12 15,5 0-7-15,0 0 1 16,0-2 0-16,0 0 0 16,0 0 1-16,0 0-1 15,0 2 0-15,0 0 0 16,0-2 0-16,0 2-1 16,0 0 2-16,0 1-1 15,0 1 0-15,0-2 0 16,0 0 0-16,0 0 0 15,0 0 1-15,0 1-1 16,0 4 0-16,0-1-1 0,0 2 2 16,0 0-2-1,0-3-2-15,0 7 3 0,0-3 4 16,0 3-4-16,0 5 0 16,0 2 1-16,0 2-1 15,0 1-1-15,0 0 1 16,0-4-2-16,0 2 2 15,0-3 0-15,7 4 1 16,-5-5-1-16,3 2 1 16,0-1 0-16,-3-4-1 15,0 0 0-15,0 1-1 16,0-2 1-16,0 0 0 16,-2 0 0-16,5-2 1 0,-3-2-1 15,-2-2 0-15,2 1-1 16,-2-4 1-16,0-2 1 15,0 2 0-15,0-1-1 16,0-2 0-16,0-3 0 16,0 5 0-16,0-6 0 15,0 2-1-15,0-1 2 16,0 3-2-16,0 0 1 16,0 1 0-16,0-1 1 15,0 0-1-15,5 1-1 16,0 5 0-16,-3-6 1 15,0 3 1-15,-2-3 0 0,0 2 0 16,0 4-1 0,0 3 0-16,0-2 0 0,0 1-2 15,0 0 2-15,0-3 0 16,0 2 0-16,0-3 0 16,2 2 1-16,0-1-2 15,5-2 1-15,-5 5-1 16,0 2 1-16,-2 1 1 15,0 1 0-15,0 0-1 16,0 1 0-16,0-4 0 16,0 7 1-16,0-4-2 15,0-1 1-15,0-4 0 16,0 1 0-16,0 0 0 16,0-3 0-16,0 1 0 0,0-5 0 15,0 1 0-15,0 3 0 16,0-1 0-16,0 0 0 15,0 2 0-15,0 0-2 16,0 0 2-16,0 1 3 16,0 0-1-16,-2-1-2 15,2 0 0-15,0-3 1 16,0 0-5-16,-2 4 6 16,2-4-2-16,-2 5 1 15,-3-2-1-15,5 1-2 16,-2 1 2-16,0 0 2 15,2 2-1-15,-4-5 0 16,-4 2-1-16,6-5-4 16,0 0 4-16,2-2 0 15,0-1 3-15,-2 4-3 0,2 1-1 16,-5 0 1-16,3 2 0 16,0 0 0-16,0 6-2 15,0 0 3-15,0 0-1 16,-3 2 1-16,2-4-1 15,3-2 0-15,-2 3 0 16,2-3 1-16,-2-2-1 16,2 8-2-16,0-2 1 15,0 0 1-15,0 4 3 16,0-2-3-16,0 2 0 0,0 2-2 16,0-2 2-16,0 2 0 15,0 1-1-15,0-6 3 16,0 4-4-16,0-6 4 15,0 1-3-15,0 1 4 16,0 1-3-16,0 0 0 16,0-2 0-16,0 6-2 15,0-2 0-15,0 0 1 16,0 2 1-16,0 1 0 16,0-1 0-16,0 2 0 15,2 2 0-15,-2 0 1 16,0 0-1-16,0 0-1 15,5 0 1-15,0-2 0 16,-3 6 0-16,-2-4 0 0,2-1 5 16,-2-2-5-16,2-2-1 15,-2-4 1-15,2-2 1 16,-2-2-1-16,0-8 0 16,0-3-3-16,0-7 3 15,0 0-4-15,0-5 3 16,0 0-8-16,0 0-13 15,2 0-15-15,-2 0-21 16,0-5-26-16,0-27-104 16,0-14-281-16</inkml:trace>
  <inkml:trace contextRef="#ctx0" brushRef="#br2" timeOffset="11904.81">20276 9803 139 0,'0'0'62'0,"0"0"-26"15,0 0 21-15,0 0 27 16,0 0-6-16,0 0-26 16,0 0-12-16,0-19-15 0,0 19-5 15,0 0-6-15,0 0 15 16,-2 0 1-16,-10 2-21 15,6 15 12-15,-7 8 24 16,4 1-9-16,4 8-2 16,-2 0-10-16,7 6-6 15,0 2-10-15,0 0 4 16,0 2 3-16,0-2 0 16,0 2-2-16,7 2 3 15,-2 0 0-15,-1 5-7 16,3 2 1-16,-7 5 2 15,0 2 0-15,0 3 1 16,0-1-7-16,0 0 5 0,0-4-4 16,0 0 7-1,2 0-5-15,-2-3-4 0,0 3 3 16,0 1-1-16,0-1-3 16,0 4 1-16,0 2-1 15,0 2-1-15,-4 4-1 16,-5 3 4-16,4 5-5 15,-4 0 0-15,7-2-1 16,0-6 5-16,2-9-4 16,-2-9-1-16,2-4 2 15,0-4-2-15,0 4 9 16,0 0-8-16,0 4 1 0,0 3-2 16,0-1 1-16,0-2 2 15,0-2-2-15,0 0 4 16,0 1-5-16,0-4 0 15,0-1 0-15,0-1 5 16,2-4-5-16,0-2 0 16,0-3 0-16,0-2 3 15,5 0-1-15,-5 2-1 16,-2 2 4-16,3 4 0 16,-3 1-4-16,0 1 1 15,0-4-1-15,0 0 2 16,0-4-3-16,0 0 1 15,0-2 0-15,0 0 0 16,0 2-1-16,0-2 3 16,0 2-2-16,0 1 2 0,0-1-2 15,0 0-1-15,0 2 3 16,0 2 0-16,0-2 1 16,0 0 0-16,0-1-4 15,0-2 0-15,0 0 0 16,0-3 3-16,0-2-3 15,0 2 6-15,0-4-6 16,0 0 3-16,0 0-6 16,0-2 8-16,2 3-5 15,5 0 2-15,-5 1-1 16,0-2-1-16,2 3 0 16,3-4 1-16,-5 6-1 0,0-3-2 15,1 0 2-15,-1 0 0 16,5-2 7-16,-5-2-7 15,0 0 0-15,0-2 1 16,3-2 0-16,-3 2-1 16,-2 0-1-16,0 2-3 15,2 1 4-15,-2 3 2 16,2-1 3-16,1 2-4 16,2-2 1-16,-3 0-2 15,0-1 2-15,2-4 0 16,-2 2-2-16,5 0 0 15,-7 0-3-15,2 4 7 16,-2-2-6-16,0 2 3 16,0-2-1-16,0 3 2 15,0 0 6-15,-2 0-8 0,-5 1-4 16,1 0 4-16,-3 3 8 16,4 0-8-16,1-1 0 15,-3-1 1-15,5 1-5 16,-7-2 4-16,7-5 0 15,-3 0 0-15,5-4 5 16,-2 1-5-16,-5-3 1 16,5-1-1-16,0-1 0 15,0 1 0-15,0 1 0 16,-3 2 0-16,3-2 0 0,2 1 0 16,-2 0-1-1,-1 0 3-15,3 2-3 0,0 4 2 16,-2-2 0-16,0 0-1 15,-3 1-2-15,5-6 2 16,-2 4 2-16,2-4-2 16,0 6-1-16,-2-3 1 15,2 0 1-15,-2-2-1 16,2 2-1-16,0-3 1 16,0 4 1-16,0 2-1 15,0-4-1-15,0 1 1 16,0 2 1-16,0 1-1 15,0-4 0-15,0 5 1 0,0 1-1 16,0 1 0-16,0-1-1 16,0 3 1-16,0-1 0 15,0-1 0-15,0-2 0 16,-2 6 0-16,-5 0 0 16,3 0 0-16,-6 9 0 15,6 1 1-15,4 0-1 16,-4 0 1-16,-3 3-3 15,5-4 2-15,-8 1-1 16,6-6 1-16,2-4-1 16,0 1 3-16,2-5-4 15,-2-2 2-15,2 2 0 16,-5-4 0-16,3 0 2 16,0-2-2-16,2-4 0 0,-2-3 0 15,0-3-1-15,2 1 1 16,0-9-1-16,0 5 1 15,0-8 0-15,0 8 0 16,0-4 0-16,-6 3 0 16,4 0 0-16,0 0 2 15,0-3-5-15,2-4-22 16,0-1-27-16,0-2-48 16,0 0-28-16,0-22-180 15</inkml:trace>
  <inkml:trace contextRef="#ctx0" brushRef="#br2" timeOffset="14304.81">21692 9968 161 0,'0'0'42'0,"0"0"-7"16,0 0-11-16,0 0 12 0,0 0 9 15,0 0 54 1,-47-112-71-16,42 96 27 0,5 1-36 16,0 0 13-1,0 1-20-15,0-1 3 0,0 3 27 16,-2 4 10-16,0 4-8 16,0 3 8-16,2 1-18 15,-2 0-10-15,-6 0-20 16,4 4 1-16,-5 10 7 15,5 3 0-15,0 6 2 16,-2 3-1-16,6 8 13 16,-2 8-10-16,2 6-1 15,0 8-3-15,0 6 2 16,0 3-1-16,0 0 0 16,2 5 5-16,6 1-4 15,-6 6 1-15,0 3-9 0,7 0-1 16,-5-1 12-16,6-6-9 15,-6-5-4-15,7-4 5 16,-5-3-5-16,4-2 4 16,1 2-4-16,-7-3-1 15,-2 2 6-15,5-2-9 16,-4 0 2-16,-1 3 4 16,-2-1-4-16,0 1-2 15,0-2 1-15,0 3-1 16,0-2 0-16,0-2 1 15,0-3 0-15,0-6 2 16,0 0-3-16,0-5 4 16,0 2 0-16,0-3-3 0,-2 0 2 15,-6 3-3-15,4 0 0 16,0 3 5-16,-7 3-5 16,6 4 0-16,-6 0 6 15,-2 0-4-15,3 1-2 16,2-1 0-16,-1-3 3 15,-1 0-1-15,4-4-2 16,4 0 6-16,-7-1-5 16,7 1-1-16,-2-4-2 15,-4 0 2-15,4-1 1 16,2-4 5-16,-5 1-5 0,3 2-1 16,2-1 0-16,0 0 1 15,-3 2-1-15,5 3 1 16,0 1-1-16,-5 0 0 15,3-2 0-15,0-5 0 16,-5-2 1-16,3-3-1 16,4-2 0-16,-2-2 0 15,-5-2 2-15,2 2-2 16,-4-2 0-16,3 3 0 16,2-3 0-16,-3 0-1 15,5 0 1-15,-3-2 1 16,-2 0 0-16,3-4-1 15,-3 5 0-15,3-6-1 16,2 3 1-16,-3-2 1 0,-2-2-1 16,5 3 0-1,-2-3-1-15,-3 0 1 0,3-2 2 16,-1 6-2-16,0-4-2 16,3 0 2-16,0 0 0 15,2 0 2-15,0 0-2 16,-2 4 0-16,-5-2 0 15,5 2 0-15,-2-1-2 16,0 2 3-16,-6 2-1 16,6-4 0-16,-5 5 0 15,7 2 0-15,-8 1 0 16,6 1 0-16,0-2 1 0,-3 0 0 16,5 0-2-16,2-4 1 15,0 6-2-15,0-4 2 16,0 3-2-16,13-4 2 15,1 4 0-15,-1-1 0 16,-1-1 1-16,-2 4-1 16,1-1 0-16,3 0 0 15,-1 2 1-15,1 2-1 16,-3-4 0-16,-5-2 0 16,3-2 0-16,-6-5 0 15,1-4 0-15,1 0 0 16,-3-3 1-16,0-4-1 15,0 4 0-15,0 2-1 16,5-2 1-16,-5 2 0 16,0 2 2-16,-2-1-3 0,3 6 4 15,-1 1-6-15,-2 2 4 16,0-2-1-16,0 0 0 16,0 1 0-16,0-1 0 15,0 2 0-15,0 2 3 16,0-1-3-16,-2-2 1 15,-1 0-2-15,1-6-1 16,0 5 2-16,2-1 1 16,0-4-1-16,0 1-2 15,0-2 2-15,0 2 0 16,0 2 0-16,0 1 0 16,0 5 0-16,0 2 3 0,0 4-3 15,0 0-1-15,0 4 1 16,0-2 0-16,0-2-2 15,0-1 1-15,2-7 1 16,0-2 0-16,1-1 0 16,-1-1-1-16,5 6 7 15,-5-3-6-15,0 0 1 16,0-3-1-16,5 1-2 16,-5 1 2-16,3 0 0 15,2 5 1-15,-3-6-2 16,5 1 0-16,-5-2 1 15,0 1 2-15,-1-1-2 16,4-2 0-16,-5 2-1 0,0-4 2 16,0 5-1-16,5-1 0 15,-3-3-1-15,0 0-2 16,4-2 3-16,-6-7-14 16,-2-2-18-16,0-8-28 15,0-4-15-15,0-4-73 16,0-31-244-16</inkml:trace>
  <inkml:trace contextRef="#ctx0" brushRef="#br2" timeOffset="16197.32">22808 9926 340 0,'0'0'11'0,"0"0"60"15,0 0-1-15,0 0-11 16,0 0-29-16,0 0 11 0,-11-33-7 16,7 26-25-16,-5-1 57 15,4-2-36-15,-4 0-14 16,3 1 7-16,-1 4 12 16,3 1-17-16,1 4 4 15,3 0-6-15,0 0-13 16,-2 11-3-16,0 21 4 15,-3 11 1-15,5 5 2 16,0 6 4-16,0-2 5 16,5 3-2-16,2-4 8 15,-3 3-10-15,1 7 6 16,-5 3-11-16,0 6 7 0,0 6 0 16,-7 5-9-16,-2 4 5 15,-2 2-4-15,-2-3-3 16,1-2 3-16,6-6-2 15,-3-1-3-15,7-1 7 16,-1 0 2-16,3 1 0 16,0 0 4-16,0 6 0 15,0 2-3-15,0 7 3 16,0-5-2-16,0-2-5 16,3-5 1-16,-1-2-2 15,0 3-3-15,5 1 4 16,-7 2-5-16,0 1-2 15,0-2 3-15,0-2 0 0,0-3-3 16,-7-4 2 0,3 2 0-16,-8-2-2 0,8 0 0 15,-7 1-1-15,7-3 1 16,-6-2 2-16,8 0-2 16,2 2 0-16,0 5 2 15,0-4-2-15,0 1 0 16,0-1 2-16,0-6-2 15,0-2 1-15,0-3-3 16,0 0 3-16,0 3-1 16,2-1 0-16,-2 0 0 15,0-6 1-15,0-1-1 16,0-7 0-16,0-6 0 16,0 4 0-16,0-6 0 0,0 0 0 15,0-2 0-15,0-2 0 16,0 1-1-16,0 1 1 15,0-1 0-15,0 4 0 16,0-2 1-16,0 2 0 16,0-5-1-16,0-2-2 15,0-2 2-15,0-1 1 16,0 0-1-16,-2 4 0 16,-5 1 0-16,1 0 0 15,4 2 0-15,-6-1 0 16,6 0-1-16,0-5 1 15,0 0 0-15,0 0 0 16,-3-3 0-16,3 5 0 16,-2-2 0-16,4 1 0 15,-10-1 0-15,6 3 0 0,0-1 1 16,-3 0-2-16,3 0 2 16,2-2-3-16,0 2 3 15,-4-2-3-15,4 2 1 16,2 0 0-16,-2 4 1 15,2 3 1-15,0-1 2 16,-2 2-3-16,0 2-5 16,-3 0 5-16,3 0-1 15,0 0 0-15,0-2 0 16,2-1 1-16,-2-2 1 0,2 2-1 16,-5 3-2-16,5-2-3 15,-2 2 5-15,-3-2 0 16,5 0 0-16,-4-2 0 15,-3 1-1-15,3 3 4 16,2-5-3-16,-7-2 0 16,6 3-3-16,1 0 2 15,-5-4 0-15,5-1 1 16,2-3 1-16,-2-6-1 16,2-1 0-16,0-4-1 15,-4 4 1-15,-1 3 5 16,1 2-5-16,1 5-3 15,-6-1 0-15,3 1 6 16,-5 2-5-16,-1-2 2 0,4 0-1 16,-3 3-12-16,-1-6 0 15,6-4-11-15,-1-6 12 16,3-3-3-16,-4-6 0 16,6-4-16-16,0-6-20 15,0-3-10-15,2 0-26 16,-2-27-157-16,-3-17-282 15</inkml:trace>
  <inkml:trace contextRef="#ctx0" brushRef="#br2" timeOffset="18033.48">23883 9872 154 0,'0'0'32'0,"0"0"33"16,0 0 7-16,0 0-11 15,0 0-8-15,0 0-24 16,15-42 12-16,-15 35-19 15,0-1-7-15,0 3 18 0,0-5-17 16,0 1 1 0,-2 2 16-16,-9-2-6 0,7 6 14 15,2 0-4-15,-4 3 17 16,6 0-27-16,0 0-17 16,0 0-10-16,-2 6 0 15,2 12 11-15,0 4 28 16,0 9-9-16,0 4 5 15,0 10-9-15,2 7-3 16,6 6-6-16,3 4 1 16,-5-1-2-16,4 1-8 15,-4-1 13-15,3 4-13 16,-3 6 6-16,4 0-5 16,-10 5 6-16,2 4-1 0,-2 1-1 15,0-2 0-15,0-2-6 16,0-2 1-16,0-2-2 15,4-2 0-15,3-1 1 16,4-2-6-16,-2-3 5 16,0 0-6-16,2-2 12 15,-6 5-12-15,6 4 4 16,-9 3 1-16,4-1 3 16,1-6-5-16,-5-2-2 15,3 2-1-15,2 2 3 16,-7 10-2-16,0 7 4 15,0 0-4-15,0 3 3 16,-12-11-3-16,8-1-1 0,-5-3 0 16,0-5 3-1,3 3-3-15,-8-1 0 0,5 3-3 16,0-2 3-16,-4 1 0 16,4-2 1-16,0-2 4 15,2-1-5-15,3-3 0 16,2-8 0-16,-3-2-1 15,3-8 2-15,2 0-1 16,0-2 0-16,0 4 0 16,0 1 0-16,0 0 1 15,0 5-1-15,0 2 0 16,0-3-2-16,-2-3 2 0,-8-2 0 16,4 1 1-16,-3-3 0 15,5-1-1-15,2 2 0 16,-6-3 0-16,6 2-1 15,2 0 0-15,0 0 1 16,0 0 1-16,0-4-1 16,0 0 0-16,0-1 0 15,0-3 0-15,0-2 0 16,0 0 0-16,0 2 1 16,0 0-1-16,0 0 0 15,0 3 0-15,0 1 0 16,0 4 5-16,0 0-5 15,0-5 0-15,0 2 0 16,0-3 0-16,0 0 0 16,0 0 0-16,0 0 0 0,0 1 0 15,0-3 0-15,8 4 0 16,-6-2-5-16,4 3 5 16,1-3 5-16,-5 0-5 15,2-3 0-15,6 2 0 16,-10-1 0-16,2 0 0 15,-2 1 0-15,0 4-1 16,0 0-3-16,0-4 2 16,-12 2-1-16,-1 1 2 15,-1-5 0-15,-1 2 1 16,1-1 0-16,6-3 0 16,-3-2-1-16,-5 5 1 0,5-6 0 15,0 0 0-15,4 0-1 16,-4 0 0-16,7-1 0 15,-5 3-1-15,7-4-2 16,-1 6 2-16,1-1 1 16,-3-4 1-16,1 5-2 15,2-2 1-15,-5 0 1 16,3 8 0-16,-1-3 1 16,-2-5-1-16,1 0-3 15,6-2 3-15,-2-7 0 16,-3 6 2-16,3-6-4 15,-2-2 1-15,4-1-2 16,-2-3-1-16,-1-8-8 16,3-5 8-16,0-6 0 0,0 0 0 15,0-2-11-15,0 0-9 16,0 0-49-16,0-10-22 16,-9-14-44-16,0-10-133 15</inkml:trace>
  <inkml:trace contextRef="#ctx0" brushRef="#br2" timeOffset="19748.53">24872 9651 408 0,'0'0'91'15,"0"0"-74"-15,0 0 2 16,0 0 11-16,0 0 12 16,0 0 10-16,0 0-2 0,25 58-13 15,-13-34 20 1,-8 4-10-16,7 4-6 0,-7 8-20 16,6 10 4-1,-8 8 9-15,4 12-13 0,-1 8-5 16,-1 4 10-16,-2 0-9 15,2-4-8-15,4 0 7 16,-4 1-9-16,5 1 5 16,-3 2 2-16,3-2-7 15,-4 4 3-15,2-1 4 16,-3 1-2-16,2 6-4 16,4-2-6-16,1 4 4 15,0-4 4-15,0 3-7 16,0 1 0-16,2 8-2 15,1 0 7-15,-3 1-8 0,1-3 3 16,-8-6-2 0,-2 5-1-16,0-3-1 0,0-2 1 15,5-2 0-15,-3-5 1 16,6-6 6-16,-4 2-13 16,3 2 12-16,5-1-12 15,-8 1 6-15,7-4 0 16,-1-1 1-16,1-1 6 15,0-4-7-15,-6 7 0 16,0 0 0-16,-1-8 0 16,1 3 0-16,-7-4-3 15,0-2 3-15,0 2 1 16,0 1 3-16,0 3-4 16,0 0 0-16,0 3-1 0,0-3 2 15,-5 0-1-15,-1-8 0 16,4 1 1-16,2-3-1 15,0-6 0-15,0 4-3 16,0-7 2-16,0-6 1 16,0 1 3-16,0-4-3 15,4 2 0-15,-4 2-1 16,2-2 3-16,-2 6-2 16,0 2 0-16,0-3-2 15,0 0 2-15,0-2 3 16,0-2-3-16,0-1 0 15,0-5-2-15,0-4 3 16,0-1-1-16,-2-2 0 0,0 3 0 16,2 6 0-1,-2 2 0-15,2 3 0 0,0-1 0 16,0-3-2-16,0 2 2 16,0-5 0-16,0 4 0 15,0-3 0-15,0-4-1 16,0 2 1-16,0-1-2 15,0-2 2-15,0 4 0 16,-2-2 0-16,-3-2 0 16,5-6 0-16,0-4 0 15,0-6-1-15,0 3 1 16,0 0 1-16,0 4-1 0,0 3-6 16,7 2-15-16,-3-2-13 15,7 0 14-15,-6 0 10 16,2-4-13-16,-5 0 13 15,0 2-18-15,-2-6 4 16,0 4-1-16,2-7-17 16,-2-3-10-16,2-6-46 15,0-11-60-15,-2-3-121 16</inkml:trace>
  <inkml:trace contextRef="#ctx0" brushRef="#br2" timeOffset="21181.16">26141 9687 269 0,'0'0'54'16,"0"0"56"-16,0 0-16 15,0 0-36-15,0 0-18 16,0 0-16-16,-21-19-15 15,17 36-5-15,0 13 79 16,-3 7-25-16,1 7-2 16,-1 11-10-16,4 10-1 15,-1 11-12-15,4 6-4 16,-2 4 10-16,-3 5-8 16,3 5 4-16,-2 6-13 0,2 9-5 15,-5 3-3-15,2 2-8 16,3 0 12-16,2 1-5 15,0 2-3-15,0-4-2 16,0 4 3-16,0 2-8 16,0 4 3-16,0 7-5 15,2 1 4-15,8 2-2 16,-10-6-2-16,0 2 6 16,0-3-5-16,0-5 0 15,0-5-2-15,0 1 0 16,-10-8 0-16,6 2 0 15,-5-1 1-15,5-1-1 16,2-2 1-16,-5 0 0 16,4-7-1-16,1-3-1 0,0-3 0 15,-5-3 1-15,3 0 0 16,-3-7 1-16,3-7-1 16,-3-5 0-16,0-5 0 15,3 1 0-15,2-4 0 16,-3-5-1-16,1-2 1 15,2-3 0-15,0-4-1 16,2 0 2-16,0-3-2 16,0 0 1-16,0-1 0 15,0 3-1-15,0-3 3 16,0 6-5-16,0 0 5 16,0-3-2-16,0 0 0 0,0-3-2 15,0-2 2-15,4-1-2 16,0-2 2-16,3 6 0 15,-5 1 0-15,2 1 0 16,3-4 0-16,-4 1-4 16,3-2 3-16,-1 1 2 15,-3-5-2-15,0 4 1 16,-2-4-1-16,0-2 1 16,0 1 0-16,0-4 0 15,0 2-1-15,0-2 1 16,0 2 0-16,0 3 0 15,0 0 0-15,0 4 0 16,-2 2 0-16,-7-2 0 0,5-1 1 16,-1-1 0-1,-2-3-1-15,3 0-1 0,4-3 1 16,-2-2 1-16,2-2-1 16,0 3 0-16,0 0-1 15,0 5 1-15,0-1 0 16,0-1 0-16,0-2 0 15,0 0 0-15,0-4 2 16,-5-1 0-16,3 2-2 16,-2-7-1-16,2-4 1 15,2-12 0-15,0 5-4 16,0-10-9-16,0 1-16 0,0-4-16 16,0-4-43-1,0 0-29-15,0-22-108 0,0-24-291 16</inkml:trace>
  <inkml:trace contextRef="#ctx0" brushRef="#br2" timeOffset="22698.04">27204 9687 493 0,'0'0'82'16,"0"0"-51"-16,0 0-8 15,0 0-1-15,0 0-1 16,0 0 36-16,12 48 14 16,-6-18-10-16,1 8-19 15,1 8 4-15,4 9-12 16,-3 13-3-16,4 8 6 0,-6 14-9 16,0 7 0-16,-5 3-7 15,-2 6 1-15,0-1-2 16,2-1-9-16,9-5-2 15,-4 0 8-15,2 1-7 16,4 4 0-16,-4 9 1 16,4 3-1-16,-2 13-3 15,-1 4-6-15,-6 4 7 16,-2 2-7-16,-2-5 2 16,0-5-3-16,0-2 0 15,0-2-1-15,0-4 1 16,-2-10 5-16,-7-6-5 15,4-4 0-15,3-4 0 16,2 2-4-16,0 1 8 16,0 8-3-16,2 3-1 0,8-1-1 15,-10-6 0-15,4-8 1 16,-2-7 0-16,-2-5 0 16,0-3 2-16,0-3-3 15,0-3 1-15,-2 0 0 16,-7-3 0-16,0-2 1 15,2 2-1-15,1-3 0 16,-8 1-1-16,10-5 1 16,-5-1 0-16,5-7 0 15,-3-1 0-15,2 0 0 16,-2 7 0-16,3-1 0 16,0-2 0-16,-5-2 6 0,2-6-12 15,2-4 12-15,1-4-6 16,0-2 0-16,2-3 1 15,-3-5-2-15,3-4 2 16,0-1-1-16,2 3 0 16,0 2 0-16,0 4 0 15,0 3 1-15,0-1-1 16,0-1 0-16,0-6 0 16,0-2 2-16,0-3-2 15,0-4 4-15,0 2-2 16,4 3-1-16,1 2 0 15,-3 10 2-15,0 3-2 16,4 5 2-16,1 9-1 0,7 1 1 16,-6 2 0-1,4 0-3-15,-3-9 0 0,-7-3-1 16,0-5 2-16,-2-3-1 16,0-2 0-16,0 1 0 15,-4 0 0-15,-10-4 1 16,3 0 2-16,0-2-3 15,4 5-2-15,0 0 0 16,3 4 0-16,0-2-2 16,-3 0-6-16,5-3 2 15,0-4 0-15,0-8 0 16,2-5-4-16,0-4 1 0,0-8-4 16,0-2-7-1,0-5-17-15,0-2-25 0,0 0-19 16,4-10-3-16,5-24-54 15,-5-15-179-15</inkml:trace>
  <inkml:trace contextRef="#ctx0" brushRef="#br2" timeOffset="24247.62">28551 9796 85 0,'0'0'254'0,"0"0"-99"15,0 0-50-15,0 0-20 16,0 0-16-16,0 0-30 16,0-7-29-16,0 18-3 15,0 12 40-15,4 12 13 16,1 5-19-16,-1 13 0 0,7 12 2 16,-4 8-6-16,2 9 8 15,2 3-14-15,5 6-11 16,-1 6 3-16,1 5-8 15,1 2 0-15,-1 4-4 16,-1-2-3-16,-1-2 3 16,-1 3-5-16,-6-2 1 15,-2 4 0-15,-5 6-1 16,0 7-2-16,0 4-2 16,-14 5 1-16,1-3-2 15,-1-8 2-15,1 0-3 16,-3-4 0-16,3 5 2 15,7-6 0-15,-2-1-2 0,8 2-2 16,0-3 2-16,0-1 1 16,0 0 0-16,0 2 0 15,8 0 4-15,-6 1-5 16,2-1 1-16,-2-10-1 16,-2 0 2-16,0-2-2 15,0-5 0-15,0-1 0 16,0-6 0-16,-6-3-5 15,-4-5 5-15,2-2 3 16,-1-3-3-16,5-6 0 16,-6-1 0-16,6-3-1 15,2-4 2-15,-3-8-2 16,3 2 1-16,0-2 0 16,2 2 1-16,0 1-1 0,0 0 0 15,0 0-1-15,0-3 1 16,0-4 0-16,0 2 0 15,0-4-1-15,0-2 1 16,-4 1 0-16,-3 0-1 16,2 1 1-16,3-9 0 15,0-2 0-15,-3 0-2 16,3 0 1-16,0 2 1 16,0 0 0-16,2 1 0 15,0-2 3-15,0-1-3 16,0 1 0-16,0-4 0 15,0 4-1-15,0-3 1 0,0 0-1 16,0 4 1-16,0 1-1 16,0 3 1-1,-2-3 0-15,-7-3 0 0,4-1 0 16,-6-1-1-16,7-2 0 16,-1 2 1-16,3 1 0 15,-2 0 1-15,1 5-1 16,1-2 0-16,-3 3 1 15,3-1-3-15,2-2 3 16,-2-1-2-16,2-2 2 16,0-5-1-16,0-4 0 15,0-2 0-15,-2 6 1 16,0-2-1-16,-3 0-1 0,-1-2 1 16,-2 4 0-16,4-6-5 15,2 1 4-15,2-4-1 16,0 0 0-16,0-1 0 15,0-2-4-15,0-4-1 16,-2-8-21-16,2-1-26 16,-7-4-54-16,-1-3-56 15,-6 0-276-15</inkml:trace>
  <inkml:trace contextRef="#ctx0" brushRef="#br2" timeOffset="25832.37">29819 9842 205 0,'0'0'18'15,"0"0"-9"-15,0 0-3 16,130-90 4-16,-113 71 21 0,-5 3 18 16,-10 2 19-16,0 2 14 15,-2 3 6-15,0 0-18 16,0 1 12-16,0 6-31 15,0 0 14-15,0 2-7 16,0 0-17-16,0 0-14 16,0 0-21-16,-2 21-4 15,0 20 5-15,2 17 45 16,0 17-14-16,0 13 1 16,0 11 7-16,0 7-19 15,8-2 0-15,-1-4-11 16,4 0 7-16,-4 4-9 15,2 5-7-15,-5-3 0 16,0 0 1-16,3 2 2 16,0 2-10-16,0 1 6 0,6 0 0 15,-4 5-3-15,4 5 8 16,3 0-8-16,-5 8-2 16,0-4 0-16,-4 2 5 15,-2 5-4-15,-5 9 1 16,0 1-2-16,0 3 2 15,-12 1 0-15,-1-4-1 16,-3-4-2-16,1-1-1 16,-1-12 1-16,3-7 1 15,4-12-1-15,7-9 0 16,2-9-2-16,0 0 4 16,0 5-3-16,17 2 1 0,6 4 0 15,-4 1 1-15,6-2 0 16,-5 1-1-16,1-5 0 15,-2-2 0-15,-1-5 1 16,5 3-1-16,-4-2-2 16,4 2 1-16,4-2 1 15,-7-3-1-15,2-12 1 16,-8-2 0-16,-10-7 1 16,-2 0 0-16,-2-2-2 15,0 1 2-15,0-3-2 16,-4-4 1-16,-3-4 0 15,-2-5-1-15,0 2 1 16,5-5-1-16,-3 2-2 0,2-2 3 16,3 6-2-1,2-1 2-15,0-3-3 0,0 1 1 16,0-6-2-16,0-1 1 16,0-2 0-16,0-4 2 15,0-4-1-15,0-5 2 16,0-1 0-16,0-2 0 15,0 2-2-15,0 1 2 16,0 8 0-16,0 3 0 16,0 2 1-16,-9 8-1 15,-4-2-1-15,-5-4 1 16,5 3 0-16,-3-14 3 0,5-2-5 16,5-1 4-16,-6-4-4 15,8-2 2-15,-3 2 0 16,3-4 0-16,2 0-1 15,-6 2-2-15,6-2-3 16,-2-4 3-16,4 0-6 16,-7 4-2-16,5-4 1 15,0-2-2-15,-2 6-5 16,-2 1 6-16,2-3 2 16,0 0 0-16,4-4-5 15,-2-5 2-15,-3-2-18 16,3-5-21-16,0 0-20 15,-2 0-11-15,-8 0-77 0,-1-17-198 16</inkml:trace>
  <inkml:trace contextRef="#ctx0" brushRef="#br2" timeOffset="28430.05">31810 9777 588 0,'0'0'15'0,"0"0"16"15,0 0-30-15,0 0 2 16,0 0 49-16,0 0 0 15,-27 79 14-15,22-45-29 16,3 10 11-16,0 7-14 0,0 12 2 16,-2 9-3-16,1 8 8 15,-4 5 4-15,-4 2-22 16,0 6-2-16,-7 3 3 16,2 0-11-16,3-1-4 15,2-1 5-15,2-4-2 16,0 3 1-16,1 5-5 15,-6 6 8-15,-1 2-5 16,1 1-2-16,5 1-5 16,3-1-1-16,1-5 0 0,5 4 4 15,0-2-2 1,0 3-3-16,0 6 3 0,0 4 0 16,0 1-3-1,-9-3 1-15,-2-2-2 0,0-4 1 16,-3-3-1-16,6-1 2 15,1-4-3-15,2 0 0 16,3-1 0-16,2 1 0 16,0-2 1-16,0-4-1 15,0-4 0-15,7-1 1 16,0 0-1-16,-3-6 0 16,7-2 0-16,-6-3 0 15,6-3 0-15,2 0 0 16,1-1 0-16,3 1 0 15,-1-4 0-15,-1 4 0 16,1-1 1-16,1 1-3 0,-3 1 1 16,-1 12 1-16,-1 6 3 15,-8-2-3-15,1 1 0 16,-3-11 0-16,-2-9 0 16,2 2 0-16,0-2 0 15,0 2 0-15,3-5 1 16,-5-5-1-16,3 0-1 15,-3-2-1-15,0 2 2 16,0 3 0-16,0 3 0 16,0 2-1-16,-3 6 1 15,-4-2-1-15,3-6-1 16,4-7-3-16,0-9 0 16,0-8 2-16,0-4-2 0,0 4 5 15,11-2-1-15,-2 7 0 16,2-2-3-16,1 2 2 15,-4-4-17-15,-1 0 3 16,-3-5-19-16,3-2 5 16,-7 2-19-16,5-3 0 15,4-2 8-15,-9-1 10 16,0-6-38-16,0 3 7 16,0-12-28-16,0 2 3 15,-12-13 15-15,3-3-11 16,-2-6-112-16</inkml:trace>
  <inkml:trace contextRef="#ctx0" brushRef="#br3" timeOffset="52780.68">18671 10074 366 0,'0'0'101'16,"0"0"-17"-16,0 0 4 15,0 0 0-15,0 0-19 0,0 0-26 16,0 0-4-16,0-14-2 16,0 14 2-16,0 0-14 15,0 0 1-15,0 0-1 16,0 0-5-16,0 0-5 15,0 12 1-15,0 12 4 16,0 7 4-16,0-2-14 16,0 4 5-16,0-5-10 15,0-2 2-15,0-2-3 16,0-6-4-16,-4-2 5 16,-1-3-7-16,3-6 2 15,2-3 0-15,0-3 0 0,0 1 0 16,0-2 1-16,0 0 2 15,0 0-1-15,0 0-2 16,0 0 5-16,0 0-3 16,0 0-2-16,11-2 0 15,7-5 2-15,9-3-1 16,-3 0-1-16,-6 2 0 16,2 2 0-16,0 0-3 15,-11 2-8-15,0 2 3 16,-5-1-18-16,3 3-8 15,-7-2 9-15,0 2-5 16,0 0 20-16,0 0-13 16,2-3 6-16,-2-1-2 15,0-3-28-15,0 2 27 16,0-1-6-16,0-1 6 0,0 2 4 16,0 0 13-16,0 1 1 15,0 1 1-15,0-1 1 16,0-3 0-16,0 4 1 15,0-4 0-15,0 2 1 16,0 1 11-16,0-3 15 16,0 6 5-16,0-2 4 15,0 3-6-15,0-2 1 16,0 2 0-16,0 0-10 16,0 0 0-16,0 0-2 0,0 0-1 15,0 0-8 1,0 0 7-16,0 0-11 0,0 5-5 15,0 12-1-15,0 7-1 16,0 3 8-16,0-3-5 16,0 0-2-16,0-7-1 15,0-3 0-15,0-2-38 16,0-1-44-16,0-5-36 16,0-6-100-16,0 0-248 15</inkml:trace>
  <inkml:trace contextRef="#ctx0" brushRef="#br3" timeOffset="53688.42">19242 10043 149 0,'0'0'349'15,"0"0"-293"-15,0 0 35 16,0 0 26-16,0 0-45 16,0 0-28-16,0-7-6 15,0 7-1-15,0 0-13 16,0 0-16-16,0 14 9 15,0 8 13-15,-7 7-9 16,3-3-9-16,-6 3-2 16,6 0-4-16,-7-6-4 0,4 2 2 15,-2-5 0-15,5-5-2 16,0 2-1-16,-3-3-1 16,5-4 0-16,-3-5 2 15,0 0-2-15,5-5 0 16,0 0 1-16,0 0-1 15,0 0 0-15,0 0 0 16,0 0 3-16,10 0-1 16,7 0 8-16,10 0-4 15,0-5-2-15,4 2-1 16,0-6-2-16,-2 4-1 16,-4-1-3-16,-8 0 0 15,-3 2-20-15,-7 0 6 16,-5 2 2-16,-2 0 8 0,0-3 7 15,0 4-1-15,0-3-22 16,0-3 6-16,-11 5-10 16,-1-3 11-16,8-1 9 15,-7-1 6-15,9 4 1 16,-2-4 1-16,-4 3 7 16,4-1 6-16,4-2-1 15,-2 4 11-15,0 1 6 16,2 2-2-16,0 0-9 15,0 0-2-15,0 0-12 16,0 0-5-16,0 14 0 16,0 14 1-16,0 6 10 15,0-1-1-15,0 0 1 16,0-3-7-16,0-6 0 16,0-4-4-16,0-4 0 0,0-4-5 15,0-6-51-15,0-2-43 16,0-4-93-16,0 0-283 15</inkml:trace>
  <inkml:trace contextRef="#ctx0" brushRef="#br3" timeOffset="54540.93">19732 10072 531 0,'0'0'124'0,"0"0"-21"15,0 0 17 1,0 0-41-16,0 0-39 0,0 0-7 16,0-3-3-16,0 3-11 15,2 5-1-15,0 19 14 16,-2 6 2-16,0 4-5 15,0 0-17-15,0-4 0 16,-2-3-1-16,-4-7-10 16,-1-6-1-16,3-4 0 15,4-2 1-15,0-4-2 16,0-2 2-16,0-2 0 16,0 0 0-16,0 0-1 0,0 0 3 15,0 0-2-15,0 0 3 16,0 0-4-16,19 0 0 15,10 0 2-15,7 0 4 16,-5-2-5-16,2-5 1 16,2 6-2-16,-7-3-4 15,-8 0 3-15,-2 2 1 16,-7-2-3-16,-2 4-8 16,-9 0 0-16,0 0 2 15,0 0-9-15,0-2-2 16,0-2-11-16,0-2-28 15,0-2-5-15,-11-1 25 16,2-2 15-16,3 0 6 16,-6 1 18-16,8 3 5 15,-5 0 0-15,7 2 13 0,-3 1 3 16,3 1 13-16,-3 1 1 16,5 2 6-16,-2 0-11 15,2 0-2-15,0 0-18 16,0 0 0-16,0 0 2 15,0 10-9-15,0 15 10 16,0 3-4-16,0 4 14 16,0 1-18-16,0 1 5 15,0-8-4-15,0 1-6 16,0-8 0-16,0-2-5 16,0-5-17-16,0-4-78 15,0-8-91-15,9 0-221 0</inkml:trace>
  <inkml:trace contextRef="#ctx0" brushRef="#br3" timeOffset="55397.49">20780 10043 238 0,'0'0'225'16,"0"0"-152"-16,0 0 23 15,0 0 3-15,0 0-27 16,0 0-19-16,0-5-7 16,0 5 0-16,0 12-7 0,0 10 26 15,-5 2 0 1,-6 4-20-16,0 0-18 0,2-2-2 15,-4 3-8-15,-1-5-11 16,1-4-4-16,0-1 0 16,8-2 3-16,-4-7-3 15,7-2-2-15,2-4 0 16,0-2 0-16,0-2-1 16,0 0 1-16,0 0-5 15,0 0 9-15,0 0-5 16,0 3 1-16,16-3 0 15,13 0 3-15,2 0 5 16,9 0-8-16,2 0-3 16,1 0 3-16,-8 0 0 15,1 0-1-15,-3 0 2 0,-4 0-1 16,-4-3 0-16,-12 1-1 16,-6 0 1-16,-2 0-2 15,-5 2 2-15,0 0-5 16,0 0 3-16,0-4 1 15,0 0-2-15,0-4-9 16,-10 0-2-16,-3 0 8 16,0 0 3-16,4-3 3 15,-2 1 2-15,0 1-2 16,-1-2 1-16,8 6 1 16,-5 1 4-16,7-1-4 15,0 5 8-15,2-2-6 0,0 2 5 16,0 0-9-16,0 0 3 15,-3 18-2-15,1 14 0 16,-3 11 1-16,3 1 5 16,2 4-4-16,-4 0-2 15,0 1-1-15,-15 3-27 16,-2-4-121-16,-8-7-271 16</inkml:trace>
  <inkml:trace contextRef="#ctx0" brushRef="#br3" timeOffset="63282.24">18787 10997 528 0,'0'0'48'0,"0"0"-14"16,0 0 83-16,0 0-36 15,0 0-51-15,0 0 3 16,0 0 2-16,0-21-12 15,0 21 0-15,0 0 3 0,0 0-3 16,0 0 0-16,0 0-2 16,0 0-1-16,0 0-4 15,0 0 6-15,0 0-4 16,0-1-9-16,0 1-5 16,0-3-4-16,4 2 0 15,5-2 5-15,-2 3-4 16,0 0 4-16,-3 0-5 15,3 0-2-15,-3 7-3 16,-4 7 5-16,0 3 2 16,0 6-2-16,0-1 4 15,-13 2 1-15,-3 0-2 0,-1-4-3 16,1-3 2-16,3-5-2 16,3-3 2-16,8-5-2 15,2-4 4-15,0 0-3 16,0 0 8-16,0 0-3 15,0 0 2-15,0 0-3 16,2 0-5-16,25 0 5 16,6 0-4-16,8 0 1 15,3 0-4-15,6 0-22 16,1 0-86-16,14 0-27 16,-3 0-122-16,-4 0-308 15</inkml:trace>
  <inkml:trace contextRef="#ctx0" brushRef="#br3" timeOffset="63877.21">19282 10983 479 0,'0'0'65'16,"0"0"11"-16,0 0 37 15,0 0-40-15,0 0-27 16,0 0-8-16,0 0 7 15,-13-2-12-15,13 0 0 16,0-1-5-16,0-1 0 16,0 0-7-16,0-2-17 15,0 1 9-15,13 1-8 16,5-1-3-16,4 1-2 16,2 3 10-16,3 1-9 15,-9 0-1-15,-3 0-1 16,-1 0-7-16,-5 10 2 15,-7 8 3-15,-2 4 3 0,0 2 0 16,-9 2 1-16,-11 0-1 16,-5-5-1-16,4 2 1 15,-4-5 0-15,7-4 0 16,5-4 1-16,3-6-1 16,8-2 0-16,2-2 0 15,0 0 1-15,0 0-1 16,0 0-1-16,18 0 1 15,20-2 1-15,11-12 0 16,14 2-1-16,3 1-18 16,11 2-65-16,-4 3-58 15,0 2-97-15,-3 4-263 0</inkml:trace>
  <inkml:trace contextRef="#ctx0" brushRef="#br3" timeOffset="64531.28">19848 10918 469 0,'0'0'77'16,"0"0"-41"-16,0 0 53 0,0 0-14 15,0 0-37 1,0 0-4-16,-2-19-10 0,2 12-6 16,9 3 1-16,-1-2-1 15,13 1 7-15,-5 0 4 16,1 4-13-16,-1 1-2 15,-3 0-1-15,1 0-11 16,-8 1-1-16,3 13-1 16,-9 6 0-16,0 2 1 15,0 0-1-15,0 3 4 16,-18-3-2-16,-2-1-2 16,2-2 0-16,3-5 4 15,-1-4-4-15,7-4 1 16,5-2-1-16,2-2 15 15,2-2-2-15,0 0 2 0,0 0-3 16,0 0-2-16,2 0-3 16,23 0-1-16,8-2 3 15,13-8-9-15,12 1-2 16,9 1-41-16,14 1-56 16,-1-1-127-16,4 0-465 15</inkml:trace>
  <inkml:trace contextRef="#ctx0" brushRef="#br3" timeOffset="65246.52">20652 10921 392 0,'0'0'107'16,"0"0"-67"-16,0 0 51 16,0 0 12-16,0 0-58 15,0 0-22-15,-2-27 9 0,4 21-11 16,12 0-9-16,1 1 10 16,6-1-2-16,-1-1-2 15,4 3-1-15,-6 2 11 16,-2 2-17-16,-5 0 0 15,-2 0-9-15,-5 7-2 16,-4 13 2-16,0-1 3 16,0 5-5-16,-13 3 4 15,-12-1-1-15,3-1 0 16,-5-2-2-16,1-5 2 16,10-8-2-16,5-3 2 15,9-7-2-15,2 3 8 0,0-3-6 16,0 0 3-1,9 0-6-15,20 0 6 0,15-10 0 16,16-3-6-16,23-1-44 16,6 1-55-16,2 2-160 15,3-1-283-15</inkml:trace>
  <inkml:trace contextRef="#ctx0" brushRef="#br3" timeOffset="65963.73">21896 10877 556 0,'0'0'55'0,"0"0"4"15,0 0 88-15,0 0-68 16,0 0-35-16,0 0 18 15,0 0-2-15,0 0-21 16,0 0-6-16,2 0-18 16,10-5-7-16,1-2 2 15,10 0-3-15,-5 0-5 16,6 2 0-16,-4 3 1 0,-2 2 2 16,-3 0-3-16,-4 0-2 15,-3 0 0-15,-8 14-8 16,0 5 8-16,0 6 2 15,-19 3 0-15,-5 0 1 16,-3 0-3-16,1-6 4 16,3-3-4-16,12-9 0 15,0-3 2-15,2 0-2 16,5-6 3-16,4 2-2 16,0-3-1-16,0 0-1 15,24 0 1-15,12 0 1 16,19 0-1-16,5 0-1 0,12-3-35 15,10-2-80-15,9-3-90 16,10-2-143-16</inkml:trace>
  <inkml:trace contextRef="#ctx0" brushRef="#br3" timeOffset="66610.89">23158 10925 410 0,'0'0'210'0,"0"0"-186"15,0 0 109-15,0 0-33 16,0 0-41-16,0 0-16 16,0-19 9-16,0 15-8 15,0 1-16-15,0-4-6 16,13 0-16-16,3 0-1 16,2 3-2-16,0 2 0 15,-2 2 3-15,-1 0-3 16,-4 0 0-16,1 0 1 15,-8 14-4-15,-4 0-1 16,0 4 1-16,-4 4 1 16,-21 5 3-16,-4-4-4 0,0 0 1 15,2-4-1 1,10-2 0-16,3-2 0 0,3-6 1 16,9-6-1-16,2-1 0 15,0-2 1-15,0 0-1 16,13 0-5-16,20 0 5 15,21 0 9-15,6-7-9 16,9-7-8-16,7-2-60 16,4 4-84-16,3-2-147 15</inkml:trace>
  <inkml:trace contextRef="#ctx0" brushRef="#br3" timeOffset="67827.95">24351 10976 489 0,'0'0'78'16,"0"0"13"-16,0 0 40 15,0 0-65-15,0 0-24 16,0 0 6-16,-7-28-16 16,7 23 0-16,0-2-6 15,9 1-21-15,5 2 7 0,1 0-8 16,1 3-1-16,3-2 5 16,4 3 3-16,-7 0 12 15,-1 0-10-15,-3 0-11 16,-8 14 8-16,-4 9-10 15,0 1 0-15,-7 3 4 16,-22 2 1-16,-7-3-2 16,3-6 1-16,6-2-1 15,12-10-1-15,6-2 0 16,9-4 2-16,0-2-3 16,13 0-1-16,37 0 0 15,14-2 6-15,18-8-6 0,3 3-24 16,-9 0-54-16,-9-1-40 15,-21 2-138-15</inkml:trace>
  <inkml:trace contextRef="#ctx0" brushRef="#br3" timeOffset="102982.45">22293 11773 391 0,'0'0'45'0,"0"0"-2"16,0 0 25 0,0 0-52-16,0 0-5 0,0 0 15 15,0 0 6-15,0 0 8 16,0 0 2-16,0 0 17 15,0 0-5-15,0 0-16 16,0 0 7-16,0 0-23 16,0 0 12-16,0 0-9 15,0 0-7-15,0 0 0 16,0-5-5-16,0-2-12 16,0-1 1-16,0-1-1 15,0-2 2-15,0-1 2 16,-2-2-1-16,-5 1-3 15,1-1 1-15,-5 5-2 16,6-2 2-16,-8 5 2 16,6 4-4-16,-2-2-1 15,-11 4 1-15,2 0-2 0,-1 0 1 16,-4 0 1-16,5 0-4 16,3 2 6-16,1 4-2 15,1 0 2-15,3 0-2 16,6-1 4-16,0 2-3 15,-5 3-1-15,7-2 4 16,-2 2-3-16,-1 3 4 16,2-1-5-16,1 3-2 15,2 2 1-15,0-2 1 16,0 2-1-16,5-2 1 0,6-2 0 16,4 1-1-16,1-2 1 15,7 0 4-15,-6-3-4 16,10 4 0-16,-2-5 1 15,-5 0-1-15,4 0 0 16,-8 1 0-16,-3-4 0 16,-4 2 0-16,-2 0-4 15,-7 0 4-15,0 2 4 16,0 0-4-16,0-2 0 16,0 3-4-16,-9 0 3 15,-11 2-2-15,-7 0 2 16,-2-2-5-16,0-2 5 15,6-5 0-15,8-2-1 16,11-1 2-16,4 0 0 16,0 0 2-16,0-8 0 0,0-9-2 15,0-5 0-15,0-2 4 16,11-3-4-16,9-1 1 16,7-2 3-16,11 2-4 15,-7 0 0-15,2 2 0 16,-2 4-4-16,-6 8 4 15,-12 1 0-15,-1 12-2 16,-10 1-31-16,-2 0-53 16,0 0-137-16,0 0-321 15</inkml:trace>
  <inkml:trace contextRef="#ctx0" brushRef="#br3" timeOffset="103828.95">23208 11798 318 0,'0'0'165'0,"0"0"-107"16,0 0 25-16,0 0-6 0,0 0-36 16,0 0 15-16,0 0-11 15,77-73-11-15,-68 60-13 16,-4 1 2-16,2 2 10 15,-7-1-5-15,0-1 11 16,0-1-21-16,0 3 10 16,-12 1-16-16,-3 2-12 15,-10 5-3-15,0 2-4 16,-4 0 6-16,0 0-1 16,6 10 2-16,-2 8 1 15,2-1 1-15,5-4-2 16,5 1-1-16,2-2 1 15,6 0 0-15,5 5-2 16,0 0-2-16,0 2 2 16,18-1 1-16,9 0 1 0,11 0 0 15,7 2-1-15,1-2 1 16,4 0 1-16,-6 1-1 16,-13-5-3-16,-2-2 3 15,-15-3-1-15,-12 2-3 16,-2-4 3-16,0 3-2 15,-16 2-7-15,-13 2 3 16,-2-2-9-16,-5-2-1 16,5-3 17-16,4-7 0 15,10 0 1-15,5 0 3 16,10-11-2-16,2-11 1 16,0-8-1-16,23-4-1 0,10-2-1 15,5 0-1-15,-1 6 1 16,2 4 1-16,-10 5-1 15,-10 6-19-15,-9 5-192 16</inkml:trace>
  <inkml:trace contextRef="#ctx0" brushRef="#br3" timeOffset="104745.52">24629 11789 542 0,'0'0'120'15,"0"0"-94"-15,0 0 82 16,0 0-36-16,0 0-37 15,0 0 2-15,50-100-5 16,-50 83 2-16,0-1-8 16,0 0-11-16,-5-4 0 0,-11 2 6 15,1 4-3-15,-3 4-6 16,-7 6-12-16,6 6 2 16,-8 0-1-16,0 0 1 15,2 9 1-15,6 11-1 16,3-3-2-16,3 5-3 15,3 2 0-15,6 3 1 16,4-1 1-16,0-2 1 16,0 0-1-16,0 2-1 15,16-3-5-15,11 0 4 16,1-1-2-16,8-4-1 16,4-2 0-16,2-4-2 0,-3 0 2 15,-8 1 2-15,-4-1-3 16,-14-3 0-16,-2 2 2 15,-11-4 0-15,0 5 2 16,0 2-3-16,-13 0-2 16,-16 2-3-16,-9-2 6 15,-3-2-3-15,-1-5-1 16,9-6-2-16,2-1 11 16,4 0 4-16,14-8 4 15,3-14 11-15,10-6-7 16,0-8 5-16,34-4-13 15,13-1 5-15,9 2-9 16,2 7-2-16,-3 4 1 0,-6 9-12 16,-9 5-54-16,-11 0-137 15,-13 9-488-15</inkml:trace>
  <inkml:trace contextRef="#ctx0" brushRef="#br3" timeOffset="106432.77">25769 11829 342 0,'0'0'52'0,"0"0"29"16,0 0-11-16,0 0-47 15,0 0-2-15,0 0 13 16,0 0-4-16,0 0-13 0,0 0 9 16,0 0 3-16,0 0-16 15,0 0 12-15,0 0 5 16,0 0-6-16,0 0-3 16,0 0 0-16,0 0-5 15,0 0 3-15,0 0-3 16,0 0-2-16,0 0 1 15,0 0-3-15,0 0 7 16,0 0-9-16,0 0 2 16,0-4-10-16,0-2 0 15,2 1-1-15,0-2 4 16,0 1-4-16,0-2 0 0,3-2-1 16,-3 2 5-1,-2 0 1-15,0-1-4 0,0 2 5 16,0 0 0-16,0 0 0 15,-2 0 5-15,-9 2-3 16,2 1-4-16,-5-3-5 16,-3 5 0-16,-1 0 0 15,-9 2 1-15,2 0 4 16,6 0-5-16,-4 0 4 16,10 0-3-16,6 0 0 15,3 0 5-15,-3 0-6 16,5 4 0-16,-2-1 2 15,-6 1-1-15,8 4 4 16,-7-2-2-16,3 3 2 16,4 0-4-16,-8-1 0 0,8-1 1 15,2 1 0-15,0-1-2 16,0-1-2-16,0-1-3 16,0 2 5-16,0 1 0 15,7 0 3-15,4 0-1 16,2 0-1-16,5 2 0 15,3-2 8-15,-2 1-8 16,6-2 0-16,2 1 0 16,-3 0-1-16,-1 0 0 15,1-2 0-15,-8 1-1 16,-3-4 2-16,-6 3-1 16,0-4 0-16,-5 1 0 0,-2-3-1 15,4 0 1 1,-4 0-2-16,0 0 2 0,0 3-1 15,0 1-4-15,0 1 5 16,0 4-2-16,-4-1-1 16,-8 0-8-16,3-1 9 15,1 0 0-15,-1 0-2 16,2-2 4-16,-4 2-3 16,-5-4-12-16,3 3 3 15,-10-2 12-15,4 3 1 16,-6-4 0-16,7-1 0 15,5-2-1-15,-1 0 2 16,8 0 4-16,-5 0-6 0,4 0 4 16,2 0 2-16,5-3 6 15,0-4 5-15,0 1-8 16,0-3-3-16,0 0-2 16,2-1-1-16,14 3-3 15,0-4 6-15,2 3-2 16,0-5-2-16,7 1 0 15,-4-2-2-15,6-3 1 16,0-1-1-16,-7 2 2 16,0 0 0-16,-6 2 4 15,-8 0-6-15,-2-1 15 16,-4 4-11-16,0-4-4 0,0 3-2 16,-22 0-11-16,-20 1-57 15,-16 4-13-15,-13 6-142 16,-10 1-331-16</inkml:trace>
  <inkml:trace contextRef="#ctx0" brushRef="#br3" timeOffset="128326.16">25682 13008 50 0,'0'0'29'0,"0"0"12"16,0 0-13-16,0 0-14 15,0 0-10-15,0 0-4 16,0 0 1-16,0 0-1 15,0 0-33-15,0 18-38 16</inkml:trace>
  <inkml:trace contextRef="#ctx0" brushRef="#br3" timeOffset="129076.43">25682 13008 184 0,'2'-2'111'15,"-2"2"-68"-15,0 0 55 16,0 0-10-16,0 0-42 16,2 0-7-16,-2 0 16 15,0-2-7-15,2 2-5 16,-2 0-2-16,0 0-4 15,0-2-14-15,0 0-2 0,0 2 4 16,0-3 8-16,0-2-9 16,0-5 1-16,2-6-14 15,3 0 3-15,-2 0-13 16,-3 2 3-16,0-1-4 16,0 3 4-16,-12 0-2 15,1 0 0-15,-3 2-2 16,-1 2 2-16,-3 3-2 15,1 5-2-15,-6 0 2 16,5 0 0-16,3 0-2 16,1 0 1-16,1 9 2 15,2 3-3-15,6 0-1 16,-4 5 3-16,7-4 0 16,2 3 4-16,0 0-7 0,0-1 7 15,0 0-4-15,11-1 0 16,3-2 0-16,3 3 0 15,1-3 2-15,5-2 5 16,-10-1-7-16,3 0 0 16,-3 1 1-16,1-2-1 15,-8 0 0-15,3-2-5 16,-9 0 5-16,2-2 0 16,-2 3 1-16,0 0-2 15,0 1 1-15,0 2 0 0,-15-3 3 16,-3 2-2-1,-7-3-1-15,3-2-5 0,2-4 5 16,4 0 0-16,1 0 0 16,6 0 0-16,4 0 0 15,3 0 4-15,2-10-4 16,0-6 0-16,0-4-3 16,7 1 3-16,17-4 0 15,-2 2 0-15,14 7-5 16,-1-6-2-16,4 7-29 15,1-1-53-15,-7 3-148 16</inkml:trace>
  <inkml:trace contextRef="#ctx0" brushRef="#br3" timeOffset="130291.46">26618 13012 324 0,'0'0'97'0,"0"0"-10"15,0 0 4-15,0 0-13 16,0 0-26-16,0 0-6 16,9-3 19-16,-7 2-19 15,-2 1-12-15,0-4-3 16,2 2-3-16,2-6 0 0,4-2-4 16,-8-3 0-16,2 0-13 15,-2-1 1-15,0-3-6 16,0 3-2-16,0 1-4 15,-4-1 7-15,-10 0-6 16,-7 1-1-16,0 5-5 16,-8 4 0-16,-9 3 5 15,4 1-7-15,0 0 4 16,5 0 1-16,10 5 0 16,3 9-1-16,7 2-5 15,9 4 8-15,0 4 0 16,0 1-2-16,7 3-1 0,11-2 1 15,11 2 2 1,2-5 1-16,7 0-1 0,-3-7-3 16,-1 0-3-16,-5-2 3 15,-9-5 1-15,-9 0 2 16,-5-3 0-16,-6-2-1 16,0 3-10-16,0 2 10 15,-15-1 1-15,-12 5 2 16,-8-4-1-16,-1-4-1 15,1-1-4-15,6-4-1 16,11 0 1-16,-1 0 4 16,17 0 4-16,2-11-4 15,0-6-5-15,23-12-15 0,19-5 7 16,18-2-19 0,16 2-42-16,5 8-78 0,3 2-128 15</inkml:trace>
  <inkml:trace contextRef="#ctx0" brushRef="#br3" timeOffset="131193.97">27831 13046 378 0,'0'0'92'0,"0"0"-30"16,0 0 42-16,0 0-23 15,0 0-20-15,0 0-3 16,22-12-6-16,-15 7-5 0,-5 0-13 15,2-3 0-15,1-2 3 16,-3 0-13-16,-2-4-5 16,0 3 2-16,0-2-13 15,0-1-6-15,-13 2 4 16,-10 2-6-16,-4 6-2 16,-2 4 0-16,0 0 1 15,8 0-1-15,-4 0-2 16,7 0 4-16,5 9-2 15,3 8-4-15,6 1 4 16,4 2 0-16,0 4 0 16,2-1-2-16,23 3 4 15,2 1 3-15,8-1-2 16,3-4-1-16,-7 0 0 16,0-2 0-16,-4-1 2 0,-4-3-2 15,-17-5-4-15,4-4 2 16,-10-6 1-16,0 2-4 15,0 0 4-15,-14 2 1 16,-13 2 5-16,-4 0-5 16,2-7-2-16,4 0 0 15,10 0 1-15,6 0 1 16,9-12 0-16,0-9-1 16,5-6-11-16,26-5 11 15,17-3-8-15,18 3-10 16,7 6-36-16,12 3-84 15,-6 4-255-15</inkml:trace>
  <inkml:trace contextRef="#ctx0" brushRef="#br3" timeOffset="132042.57">29195 13254 402 0,'0'0'140'0,"0"0"-101"16,0 0 50-16,0 0 14 15,0 0-36-15,0 0-21 16,17-63 0-16,-11 44-8 15,-6-5 4-15,0 0-17 16,0-4-7-16,0-2 5 16,-10 2-16-16,-9 4-7 0,-8 6 2 15,-2 6-2 1,-5 8-2-16,5 4 2 0,5 0-3 16,3 0-1-16,8 2 1 15,4 13 0 1,4 10 0-16,5 5 3 0,0 8 0 15,8 5-1-15,13 3-2 16,11 0 3-16,-1-6 5 16,-2-3-5-16,0-6 2 15,-7-7-1-15,-3-9-1 16,-15-6 0-16,-4-6-6 16,0 2 0-16,0-3 4 15,-2 2-1-15,-23-2 3 0,0-2 0 16,3 0-17-1,2 0 7-15,9 0 9 0,2-10 1 16,7-6 2-16,2-4 0 16,0-12-2-16,27-4 0 15,8-7-2-15,19 6 1 16,15 6-3-16,9 9-23 16,16 8-19-16,4 4-78 15,-7 6-166-15</inkml:trace>
  <inkml:trace contextRef="#ctx0" brushRef="#br3" timeOffset="132744.64">30506 13108 449 0,'0'0'82'15,"0"0"-11"-15,0 0 45 16,0 0-40-16,0 0-23 16,0 0-1-16,18-50 6 15,-18 40-12-15,0-6-22 16,-3-4-1-16,-19 4-12 15,0 0-1-15,-7 2-3 16,2 7-3-16,-2 4-3 16,6 3-2-16,4 0-2 15,3 0-1-15,3 0 3 0,6 15 1 16,5 4-1 0,2 5 0-16,0 0 1 0,0 4-1 15,22 2-2-15,-2-2 3 16,9 2 2-16,0-2-2 15,-2-2 0-15,-2-4 0 16,-10-3 1-16,-1-7-6 16,-14-8 5-16,2 2 0 15,-2-5 0-15,0 6 3 16,-18 1 0-16,-16 0-1 16,-1-5 3-16,-6 1-4 15,10-4-1-15,11 0 1 16,9 0 0-16,11 0 3 15,0-2 5-15,0-18 2 0,20-11-11 16,27-6-6-16,16-1-12 16,12 2-37-16,1 4-65 15,-3 1-156-15</inkml:trace>
  <inkml:trace contextRef="#ctx0" brushRef="#br3" timeOffset="158222.81">32269 14137 181 0,'0'0'43'16,"0"0"15"-16,0 0 28 15,0 0-22-15,0 0-38 16,0 0-10-16,0 0 17 15,0 0 0-15,4 0-7 16,-4 0 10-16,0 0-2 16,0 0 5-16,0-3-2 15,7 0-7-15,-5 1 5 16,3-2-8-16,-1-1 2 16,3 0-2-16,-3 0-8 15,3 0-1-15,-3-4-3 16,3 4-6-16,-2-3 15 15,-1 1-8-15,-2 4-4 0,-2 1 4 16,0 2 7-16,0 0 5 16,0 0 3-16,0 0 3 15,2 0-7-15,-2 0-5 16,0 0-5-16,0 0-8 16,0 0-8-16,5 0 0 15,-5 4 3-15,0 14-1 16,2 6-1-16,0 0 6 15,-2 1 5-15,0 2-11 16,0-3 9-16,0 2 3 16,-4-2-6-16,-12-4-3 15,3-3 4-15,0-5-1 0,-1 1-3 16,3-3 2-16,2-4-7 16,3 0 3-16,1-2-2 15,-4-2 3-15,7 0-4 16,0 1 3-16,2-3 2 15,0 0-2-15,0 0-3 16,0 0 0-16,0 0 2 16,0 0-1-16,0 0-1 15,0 0 0-15,13 0 4 16,9 0-4-16,14-7 0 16,0-1 2-16,6 3-1 15,0-2-1-15,1 4-1 16,-5-1-9-16,-3 1 7 0,-6 1-8 15,-4 2-8-15,-8 0 9 16,-3 0-2-16,-5 0 4 16,-3-2-4-16,2 2 3 15,-6 0-14-15,0 0 13 16,-2 0-11-16,0 0-21 16,0 0 13-16,0 0-6 15,0 0 12-15,0-5 5 16,0 3 2-16,0-3-1 15,0 0 7-15,0 0 7 16,0-1 3-16,0 2 0 16,0-1-1-16,-2 2 2 0,-6-3-2 15,6 1 0 1,-4 0 1-16,1-2-5 0,1 2 2 16,-2 1 3-16,1 0 0 15,-2 0 6-15,5 1-3 16,-7-4 0-16,5 1-3 15,-3 4 9-15,2-4-3 16,3 6 6-16,0 0 8 16,2 0-13-16,0 0 9 15,0 0-3-15,0 0 8 16,0 0 5-16,0 0 7 16,0-2-4-16,0 2-13 15,0 0-5-15,0 0 6 0,0 0-10 16,0 0-4-16,0 0 5 15,0 0 0-15,0 0-3 16,0 0-4-16,0 0 0 16,0 0 3-16,0 0 3 15,0 0-4-15,0 0 5 16,0 0-4-16,0 0-2 16,0 0 1-16,0 0-1 15,0 0-1-15,0 0-1 16,0 0-2-16,0 0 2 15,0 0 6-15,0 0-6 16,0 0-3-16,0 0 3 16,0 0 0-16,0 0 0 15,0 0-3-15,0 0 6 0,0 0-5 16,0 0 2-16,0 0 0 16,0 0 1-16,0 0-1 15,0 0 1-15,0 0-2 16,0 0 1-16,0 0 0 15,0 0 0-15,0 0 0 16,0 0 2-16,0 0-3 16,0 0 2-16,0 0-1 15,0 0 3-15,0 0-3 16,0 0 0-16,0 0-1 0,0 0 1 16,0 0 0-1,0 0 0-15,0 0 1 0,0 0-1 16,0 0 0-16,0 0-4 15,0 0 4-15,0 0-1 16,0 0 1-16,0 0 0 16,0 0 1-16,0 0-1 15,0 0 3-15,0 0-7 16,0 0 5-16,0 0-1 16,0 0 0-16,0 0 0 15,0 0 0-15,0 0 0 16,0 0 0-16,0 0 0 15,0 0 1-15,0 0-1 16,0 0-2-16,0 0 2 16,0 0 1-16,0 0-1 15,0 0-1-15,0 0 1 0,0 0-1 16,0 0 1-16,0 0 2 16,0 0-2-16,0 0 0 15,0 0 0-15,0 0 0 16,0 0 0-16,0 0 0 15,0 0 0-15,0-3 3 16,0 3-3-16,0 0-3 16,0 0 3-16,0 0 0 15,0 0 0-15,0 0-1 16,0 0 1-16,0 0 0 16,0 0 0-16,0 0 2 0,0 0-4 15,0 0 4 1,0 0-4-16,0 0 2 0,0 0 0 15,0 0 0-15,0 0 0 16,0 0 2-16,0 0-2 16,0 0-2-16,0 0 0 15,0 0 4-15,0 0-4 16,0 0 4-16,0 0-1 16,0 0-1-16,0 0-1 15,0 0-1-15,0 0 1 16,0 0 1-16,0 0 0 15,0 0 0-15,0 0-1 16,0 0 0-16,0 0 2 16,0 0-2-16,0 0 1 15,0 0-1-15,0 0 1 0,0 0 0 16,0 0 0-16,0 0 2 16,0 0-2-16,0 0-1 15,0 0 1-15,0 0 0 16,0 0 0-16,0 0 4 15,0 0-4-15,0 0 0 16,0 0 0-16,0 0 0 16,0 0-1-16,0 0 1 15,0 0 0-15,0 0-1 16,0 0 1-16,0 0 0 16,0 0 0-16,0 0 0 15,0 9-2-15,0 15 2 0,0 8 2 16,0 7 0-1,0 4-1-15,-9 3 1 0,-2-5 0 16,4-4 2-16,0-8-1 16,3-9-3-16,2-6 1 15,2-8 1-15,0 3-2 16,0-8-1-16,0-1 1 16,0 2 1-16,0-2 0 15,0 0 0-15,0 0 0 16,0 0 2-16,-2 0-3 15,2 0 0-15,-7 0-16 16,-7-14-62-16,-1-10-204 16</inkml:trace>
  <inkml:trace contextRef="#ctx0" brushRef="#br3" timeOffset="187139.08">18941 16058 406 0,'0'0'56'16,"0"0"-20"-16,0 0 33 15,0 0-8-15,0 0-8 16,0 0-1-16,0 0 8 15,20-38 0-15,-20 38-1 16,0 0-2-16,0 0 3 16,0 0-4-16,0 0-23 15,-2 0-12-15,-16 14-14 16,-9 8-1-16,0 9-5 16,10 2-1-16,-4 7 3 0,11 4-3 15,0 1-4 1,8-1 4-16,2-8-2 0,0 0 0 15,4-4-4-15,19-8-1 16,-1-2 0-16,7-8-3 16,0-9-3-16,5-5-6 15,-5 0 19-15,-5 0 1 16,0-7 1-16,-6-9 4 16,-5-2-4-16,-3 4 8 15,-10 2-8-15,0 2 15 16,-12 0-4-16,-15 4-7 15,-4 6-3-15,-7 0-3 16,5 0-5-16,4 12-7 16,9 8-31-16,2 4-16 0,14 4-14 15,4-7-94-15,0-1-248 16</inkml:trace>
  <inkml:trace contextRef="#ctx0" brushRef="#br3" timeOffset="188138.92">19578 15930 201 0,'0'0'84'15,"0"0"-63"-15,0 0 5 16,0 0 37-16,0 0-10 15,0 0-16-15,0-10 14 0,0 10 5 16,0 0 16 0,0 0 11-16,0 0 6 0,0 0-31 15,0 0-13-15,-13 5-10 16,-7 18-11-16,-7 5-4 16,-2 6 3-16,4 6 0 15,6 2-9-15,1 11-6 16,7-4-8-16,1 1 9 15,10-1-8-15,0-10 1 16,0-2-2-16,21-7-2 16,-1-8-3-16,9-7 4 15,2-8-7-15,3-5-2 16,-5-2 6-16,-6 0 4 16,0-14 2-16,-5-2 4 15,-7-2 3-15,-11 2-3 16,0 4 9-16,-2 1 2 0,-23 4-17 15,-4 7 6-15,-2 0-6 16,0 0-9-16,4 18-12 16,5 8-20-16,8 2-15 15,10-2-20-15,4-1-135 16,0-5-222-16</inkml:trace>
  <inkml:trace contextRef="#ctx0" brushRef="#br3" timeOffset="188921.34">20098 15988 417 0,'0'0'70'0,"0"0"-38"15,0 0 31-15,0 0 5 16,0 0-11-16,0 0-4 16,0-31 11-16,0 31-6 15,0 0-4-15,-11 0-19 16,-10 9-5-16,1 15-6 15,-11 6-11-15,2 12 2 16,3 6-8-16,1 10 0 16,7 0-7-16,5-1 0 15,1-8 0-15,12-8 3 16,0-5-3-16,2-9 0 0,21-8-4 16,6-7-3-1,4-12 7-15,5 0 0 0,1 0 0 16,-8-5-4-1,-10-14 4-15,-2 3 0 0,-13 2 3 16,-4 0 1-16,-2 2 8 16,0 3 3-16,-19 4-4 15,-12 5-11-15,-8 0-4 16,-3 8-5-16,2 15-27 16,7 0-28-16,10-1-55 15,19-4-141-15</inkml:trace>
  <inkml:trace contextRef="#ctx0" brushRef="#br3" timeOffset="189643.54">20967 16003 495 0,'0'0'86'0,"0"0"-36"0,0 0 34 15,0 0 13-15,0 0-39 16,0 0-19-16,-4-3-2 16,-12 3-10-16,-9 8-7 15,-2 13-3-15,4 12-5 16,-4 5-2-16,2 10-8 15,9 4 2-15,3 0 0 16,4 1-1-16,9-12-3 16,0-2-1-16,0-9-1 15,13-9 0-15,14-4-1 16,9-11-13-16,1-6 13 16,11 0 3-16,-9-14 4 15,-3-8 2-15,-7 0 3 0,-13-1-4 16,-12 3 7-16,-4 5 14 15,-2 1 8-15,-27 8-9 16,-13 6-10-16,-5 0-8 16,-9 11-7-16,2 18-3 15,10 7-19-15,13 4-61 16,20-6-35-16,11-8-235 16</inkml:trace>
  <inkml:trace contextRef="#ctx0" brushRef="#br3" timeOffset="190715.33">21937 16075 597 0,'0'0'100'15,"0"0"-33"-15,0 0 25 16,0 0-12-16,0 0-26 16,0 0-7-16,0 0-11 15,0 3-19-15,0 27-8 16,0 12 21-16,0 8-10 16,0-1-19-16,0-3 7 0,4-7-8 15,5-4-1-15,0-3-24 16,0-12-39-16,11-5-18 15,2-12-29-15,9-3-55 16,5-12-201-16</inkml:trace>
  <inkml:trace contextRef="#ctx0" brushRef="#br3" timeOffset="191041.89">22249 16150 625 0,'0'0'148'15,"0"0"-92"-15,0 0 18 0,0 0-13 16,0 0-31 0,0 0-6-16,-14 66 1 0,14-30-8 15,0-2-6-15,3-1-2 16,8-9-6-16,2-4-2 16,3-8-2-16,-1-6 1 15,3-6-3-15,7 0 6 16,2 0 2-16,-6-20 10 15,2-7 22-15,-3-5-9 16,-9-4-14-16,-9-4-2 16,-2-2-6-16,-4 6 0 15,-23 7-6-15,-4 10-6 16,-9 11-8-16,5 8-20 16,-1 0-40-16,7 14-21 15,13 6-93-15,16 2-280 0</inkml:trace>
  <inkml:trace contextRef="#ctx0" brushRef="#br3" timeOffset="191424.7">23053 16113 680 0,'0'0'104'15,"0"0"-27"-15,0 0 12 16,0 0-1-16,0 0-29 15,0 0-12-15,0-3-14 16,0 3-21-16,0 28-10 16,0 13 10-16,0 6-4 15,0 3-4-15,0-1-4 16,0-5-1-16,0-6 0 16,0-4-24-16,0-10-61 0,12-8-30 15,7-14-35 1,10-2-129-16</inkml:trace>
  <inkml:trace contextRef="#ctx0" brushRef="#br3" timeOffset="191755.26">23325 16156 746 0,'0'0'145'0,"0"0"-100"16,0 0 6-16,0 0 20 15,0 0-42-15,0 0-13 0,-75 100 2 16,75-56-7-16,0-3-3 16,4-5 0-16,14-6-7 15,4-6-2-15,5-6 0 16,0-8 0-16,-3-10-3 16,10 0 1-16,-3-6 3 15,-2-20 19-15,-4-2-1 16,-8-6 4-16,-10-6 1 15,-7-1-10-15,0 1-5 16,-9 4-8-16,-18 8-11 16,-1 4-27-16,-4 4 5 15,-2 8-73-15,3 1-69 16,12 6-453-16</inkml:trace>
  <inkml:trace contextRef="#ctx0" brushRef="#br3" timeOffset="192603.77">24467 16208 641 0,'0'0'130'16,"0"0"-59"-16,0 0 15 16,0 0 6-16,0 0-26 15,0 0-23-15,-13 0-22 16,13 15-15-16,0 18 3 16,0 13 6-16,0 8-7 15,13 5-4-15,3-1 0 0,-3-6-1 16,0-4-3-16,3-11-2 15,-3-10-42-15,14-15-64 16,4-10-35-16,10-2-118 16,-4-18-380-16</inkml:trace>
  <inkml:trace contextRef="#ctx0" brushRef="#br3" timeOffset="192942.44">24880 16247 575 0,'0'0'299'0,"0"0"-258"16,0 0 17-16,0 0 33 15,0 0-43-15,0 0-35 16,-23 2-11-16,23 23-2 16,0 12-1-16,0-2 1 15,9 6 0-15,9-5-1 16,7-10-1-16,-6-8-3 15,8-4-9-15,-9-12-2 16,6-2 11-16,-6-4 5 16,0-22 14-16,2-6 4 15,-13-2 10-15,-5-7-7 16,-2 10-10-16,-2 0-3 16,-20 5-8-16,-14 8-9 15,0 6-3-15,-4 10-21 0,2 2-39 16,9 4-36-16,9 18-174 15</inkml:trace>
  <inkml:trace contextRef="#ctx0" brushRef="#br3" timeOffset="193673.81">25499 16092 494 0,'0'0'106'15,"0"0"-35"-15,0 0 33 16,0 0-20-16,0 0-21 16,0 0-10-16,0 0-9 15,0 0-2-15,-2 18-15 16,-5 17 10-16,3 11 6 15,1 7-25-15,-4 1-5 16,5-6-4-16,-2 1-4 16,4-8-5-16,0-10 1 15,0-3-1-15,0-12-1 16,0-7-12-16,0-9-19 16,0 0-40-16,13-3-38 0,7-25-8 15,3-6-153 1</inkml:trace>
  <inkml:trace contextRef="#ctx0" brushRef="#br3" timeOffset="194141.64">25748 16082 321 0,'0'0'73'16,"0"0"-7"-16,0 0 37 16,0 0-20-16,0 0-5 15,0 0 4-15,34-32-2 16,-34 32-13-16,0 0 1 16,0 0 2-16,0 0-5 15,-11 0-35-15,-7 8-19 16,-9 16-4-16,-4 7-2 15,-3 14-4-15,15 3-1 16,5 2-4-16,5 3 4 16,9-6 3-16,0-2-3 15,0-10-7-15,9-6 4 16,11-9 2-16,7-8-9 16,2-3-3-16,2-9 11 15,3 0 2-15,-5-9 2 0,0-14-2 16,-14 2 8-16,-8-1-3 15,-7 4-1-15,0 4 4 16,-14 5-8-16,-19 6-4 16,-9 3 0-16,-5 3-16 15,5 16-49-15,5 8-21 16,20-1-52-16,15-3-146 16</inkml:trace>
  <inkml:trace contextRef="#ctx0" brushRef="#br3" timeOffset="195071.3">26685 16309 548 0,'0'0'82'16,"0"0"-13"-16,0 0 41 16,0 0-33-16,0 0-48 15,0 0-6-15,14-44 6 16,-14 23-2-16,0 0 4 0,-8-2-13 16,-7 2-11-16,-10 2 0 15,1 4-5-15,-10 8 5 16,1 5-4-16,2 2-3 15,2 0-5-15,4 9-12 16,10 6-4-16,13 5 1 16,2 3 7-16,0 4 0 15,19 1 5-15,15 7 6 16,-1-1 1-16,8 2-6 16,1 5 7-16,-7-4 2 15,-6-4 1-15,-6-1-3 16,-7-13-1-16,-14 1 1 15,-2-6 0-15,0-7 13 16,-20-4 3-16,-16-3-2 0,3 0-13 16,4-3 8-16,4-9 14 15,9-9-3-15,14-4-3 16,2-4-11-16,0-7-6 16,29-3 0-16,20-2-11 15,22 3-13-15,14 1-39 16,11 11-34-16,2 6-148 15</inkml:trace>
  <inkml:trace contextRef="#ctx0" brushRef="#br3" timeOffset="195738.54">27790 16358 454 0,'0'0'132'0,"0"0"-97"16,0 0 47-16,0 0 43 0,0 0-52 15,0 0-32-15,14 0-8 16,-10-7 7-16,5-5-10 16,-4-7-7-16,-3-1-4 15,-2-4 1-15,0-3-6 16,-2 3-7-16,-18 2-7 15,-9 1-1-15,0 9 1 16,-9 7 0-16,5 5 0 16,-6 0-6-16,6 0-1 15,4 7-2-15,14 12-11 16,8 6 10-16,7-1-4 16,0 6 11-16,24 2 1 0,12 3 2 15,6 3 0-15,5 0-1 16,-7-6-2-16,-2-3 3 15,-11-6-4-15,-7-7 1 16,-13-6-2-16,-7-8-17 16,0 2 8-16,0 2 13 15,-21-6 1-15,-3 0 0 16,-5 0 0-16,5 0 0 16,6-10 0-16,7-7 5 15,9-2 6-15,2-3 0 16,2-4-11-16,31-6 0 15,18 0-8-15,5-4-1 16,16 2-42-16,5 3-30 0,6 4-152 16,2 6-197-16</inkml:trace>
  <inkml:trace contextRef="#ctx0" brushRef="#br3" timeOffset="196406.84">29059 16315 515 0,'0'0'74'0,"0"0"-20"16,0 0 59-16,0 0-8 15,0 0-58-15,0 0-5 0,2 0 6 16,2-6-6-16,1-6-11 16,0-4-1-16,-5 0 0 15,0-2-4-15,0-1-12 16,-12 3-14-16,-5 2-3 16,-8 4-1-16,-4 4 4 15,-2 4 0-15,2 2-6 16,-7 0 3-16,14 4-9 15,4 15 3-15,11 1-12 16,7 4 10-16,0 5 2 16,16 4 4-16,15 3 5 15,5 2 0-15,1 0 5 16,-3 3-4-16,-5-8-1 16,-13-5 0-16,-5-6 0 15,-9-3 0-15,-2-5-3 0,0-5 3 16,-22-1 2-16,-11-8-2 15,-4 0-14-15,2 0 0 16,8-8 11-16,10-10 3 16,15-11-1-16,2-10 0 15,15-3-11-15,30-8 6 16,17 10-16-16,20 0-19 16,15 4-86-16,3 1-123 15</inkml:trace>
  <inkml:trace contextRef="#ctx0" brushRef="#br3" timeOffset="197156.31">30950 16404 512 0,'0'0'168'0,"0"0"-111"15,0 0 41-15,0 0 3 0,0 0-62 16,0 0 4 0,2-49 7-16,-10 35 5 0,-9 0-15 15,-3 2-21-15,-9 2-6 16,-7 3-12-16,1 7-1 16,1 0-1-16,5 0-3 15,11 2-1-15,7 13-10 16,11-1-9-16,0 13 10 15,0 4 7-15,21 5 6 16,7 6-8-16,3 1 5 16,5-4-12-16,0 5 14 15,-7-4 2-15,-4-8 2 16,-17-9-2-16,-8-7-9 16,0-6 3-16,-6-3 5 0,-25-5 2 15,-8-2 2-15,1 0 1 16,5 0-3-1,8-17 6-15,12-1 2 0,13-12-1 16,0-4 10-16,7-10-13 16,33-5-4-16,13-1-1 15,24 7 0-15,14 2-28 16,9 11-39-16,4 10-21 16,-3 4-77-16,-14 10-208 15</inkml:trace>
  <inkml:trace contextRef="#ctx0" brushRef="#br3" timeOffset="197839.52">32360 16288 646 0,'0'0'95'16,"0"0"-58"-16,0 0 81 0,0 0-27 15,0 0-11-15,0 0-20 16,38-14-14-16,-38 14-28 15,-2 21-14-15,-13 9 12 16,-8 6-5-16,3 0-4 16,-5 3-6-16,8-8 0 15,-4 3-1-15,6-12 1 16,6-8-1-16,4-4 1 16,5-10-2-16,0 0 1 15,0 0-3-15,0 0-2 16,16 0 5-16,13 0 4 15,9 0 0-15,4 0 1 16,1 0-3-16,-3-6-1 16,-1 0-2-16,-2 0-2 0,-8 2-8 15,-5 4-9-15,-8-2 4 16,-5-1-16-16,-9 3 9 16,-2-5 10-16,0-2 8 15,0-2-9-15,0-5-4 16,0 3 4-16,-2-1 13 15,-7-1-1-15,2 3 2 16,1-2 4-16,-1 4 11 16,2-2 19-16,1 8-4 15,2-1 8-15,2 3-7 16,0 0-9-16,0 0-7 16,-5 0-8-16,-1 27-7 15,-1 13 7-15,-6 12 7 16,-1 4-7-16,1 1-7 0,-2-7-7 15,-1-5-45-15,-5-11-155 16,8-15-545-16</inkml:trace>
  <inkml:trace contextRef="#ctx0" brushRef="#br1" timeOffset="207438.4">25414 16658 379 0,'0'0'77'16,"0"0"-37"-16,0 0 32 15,0 0-24-15,0 0 5 16,0 0-12-16,-9-7 4 16,9 7 11-16,0 0-3 15,0 0-11-15,0 0-7 16,-2 0-4-16,2 0 2 15,0 0-1-15,-2 0-11 16,2 0-5-16,0 0-4 16,0 0-10-16,0 3 10 0,0 6 2 15,0 5 1 1,9-1-11-16,5-1 13 0,1 0-6 16,1 0-3-16,1 0 0 15,1-6-1-15,4 2-1 16,0-2-6-16,5-2 9 15,0-1-4-15,4 2 3 16,3-3-1-16,-5-2-7 16,0 0 2-16,-7 0-2 15,0 0 3-15,0 0-3 16,1 0 1-16,2 0 0 16,-1 0-1-16,2-7 0 15,3-2 1-15,0 1-1 0,-4 2 0 16,-5-3 1-16,0 2-1 15,-6 0 0-15,-8 0 2 16,3-1-2-16,3 2 1 16,-8-6-1-16,9 1 5 15,-1-1-5-15,-6 0 0 16,5 1 0-16,3-5 1 16,-8 4-1-16,5-5 8 15,1 1-8-15,-6 3-2 16,3-6 2-16,-3 7 0 15,2 2 5-15,-6-2-1 16,0-2-2-16,5 0-2 16,-5 2 1-16,-2-2 1 15,4 0-2-15,-2-4 0 0,0 6-5 16,6-4 6-16,-8 0-1 16,2 2 2-16,-2 1 0 15,2-2-2-15,-2 1 1 16,0-2-1-16,0 3 1 15,0 3-1-15,0-4 1 16,0 2-1-16,0 2 3 16,0-2-1-16,0 0 0 15,0-4-2-15,0 4 1 16,-2 0 0-16,0 1-1 16,-8-1 0-16,4 1 1 15,-1 2 1-15,1 0-2 0,-4-1 1 16,2-3-1-16,-5 4 0 15,-1-3 1-15,1 0 0 16,-1 0-1-16,-1 5 0 16,1-4 0-16,-1 2 0 15,1 2-1-15,1-1 2 16,0 2-1-16,-3-4 0 16,-2 2 0-16,-4 0 0 15,-3 0-1-15,3-2 2 16,-5 4 1-16,0-2-2 15,0 0-4-15,8 4 3 16,-4-2 2-16,8 2 0 16,-1 0-1-16,5 2 0 0,-3 2-2 15,6-2 2-15,-5 2 0 16,-3-2 1-16,3 2 1 16,-3-3-2-16,3 3 0 15,-1-2 0-15,-1 2 0 16,1 0 0-16,1-2 0 15,-1 2 0-15,-1 0 0 16,1 0 0-16,1 0 0 16,-3 0 0-16,3 0 0 15,-3 0 0-15,1 0 0 16,-1 4 0-16,-8 3 3 16,6 0-6-16,-5 4 5 0,6-1-6 15,-1-1 8 1,0 3-4-16,9-1 0 0,-2-3 0 15,7 0-2-15,-6-1 2 16,8 2 0-16,-5 3-1 16,1 0 1-16,2 4 0 15,-3 0 3-15,2 0-2 16,-2 5 3-16,3-7-3 16,2 3-2-16,2 1 2 15,0-4-1-15,0 2 1 16,0-2 0-16,0 4-1 15,0 1 2-15,0 1 0 16,0-1 3-16,0 2-6 16,0-1 2-16,0 2-1 15,0-4 6-15,0 3-6 0,0 4 0 16,4-4-4-16,5-2 4 16,-4-1 3-16,6 3-3 15,0-2-3-15,3 1 3 16,-6-6 1-16,3 5 5 15,1-4-5-15,1 2-1 16,-4-5 0-16,4 2-3 16,6-1 8-16,-9-1-7 15,9 2 2-15,-4-2 0 16,1-1 7-16,1 1-7 0,6-1 0 16,-6-1 3-1,3 1-3-15,3-3 1 0,-6 2 1 16,-1 0-2-16,2-3 1 15,0 2 0-15,0-1-1 16,-3 0 1-16,3-2-2 16,5 0 3-16,-6 3-1 15,3-4 2-15,3-1-3 16,5-4 0-16,3 0-4 16,6 0 3-16,-2 0-3 15,3-4-10-15,5-21-51 16,-10-8-154-16,3-13-693 15</inkml:trace>
  <inkml:trace contextRef="#ctx0" brushRef="#br1" timeOffset="-179916.29">27879 11885 141 0,'0'0'2'16,"0"0"21"-16,0 0 4 16,0 0 18-16,128 19-6 15,-113-2 5-15,1 1-12 16,-1 5-15-16,-3 0-16 0,-1 0-1 15,-5-4-48-15,1 0-111 16</inkml:trace>
  <inkml:trace contextRef="#ctx0" brushRef="#br1" timeOffset="-164374.89">25370 11811 469 0,'0'0'118'0,"0"0"-42"15,0 0 15-15,0 0-15 16,0 0-41-16,0 0-10 16,0 0 2-16,0-6-9 15,0 6-4-15,0 0 5 16,0 0-8-16,0 0 0 15,0 2 0-15,0 17-7 16,-18 8 1-16,-5 3 7 16,-1 0-7-16,2 0-1 15,-1-2 2-15,3-2 4 0,7-6-10 16,4-6 4-16,7-6 1 16,2-6 3-16,0-2-6 15,0 0 0-15,0 0 1 16,17 0 7-16,8 0 8 15,6 0 5-15,3 0-13 16,-5-2-4-16,-9 0 2 16,-3 0-7-16,-5 2-1 15,-10 0 0-15,-2 0 0 16,0 0 0-16,0 2 3 16,0 12 0-16,0 6 2 15,-14 2 0-15,6 2-5 0,-5-1 0 16,-1-5 5-16,1 0-5 15,11-5 0-15,-6-2 0 16,6-3-2-16,2-4 1 16,0-2 0-16,0 0-3 15,0 0 2-15,16 1 2 16,9-3 0-16,4 0 4 16,0 0-4-16,0 0 0 15,2 0-1-15,-7 0 2 16,-4 0-2-16,-11 0 1 15,-4 0 0-15,-5 0 0 16,0 14 0-16,0 5 0 16,-7 0 1-16,-6 4-1 0,-3-7 0 15,5-2 0 1,9-6 1-16,-5-2-2 0,7-4 1 16,0-2-5-16,0 2 4 15,0-2 1-15,0 0-3 16,22 0 3-16,0 0 2 15,14-2-1-15,5-10 0 16,-4-4-1-16,3 4 0 16,-2 3-2-16,-16 0 2 15,-1 7 1-15,-15 0-1 16,3 2-1-16,-9 0 1 16,2 0-1-16,1 0 0 15,-3 0 0-15,7 0 1 16,-3 0 0-16,7 0 0 0,-2 0-2 15,6-7 2-15,4-2 0 16,-2-5 0-16,8-4 0 16,-7-2 0-16,1-1 0 15,2 3 0-15,-5 3 0 16,-1-3 0-16,1 4 0 16,-3-2 0-16,0 3 0 15,-6 3 0-15,0 5-1 16,-5 3-1-16,-2 2 2 15,0 0-3-15,0 0-14 16,-16 0 7-16,-6 0 4 16,2 0 1-16,2 7 2 15,0-1 1-15,10-3 1 0,-2-3 1 16,10 0 0-16,0 0-4 16,0 0-6-16,0 0-8 15,7-14 15-15,4-4 2 16,10-5-1-16,0 1 0 15,2-1 2-15,-3-4 0 16,2-1 0-16,-6 5 0 16,-3 3 0-16,-1 9 4 15,-10 1-3-15,0 8 2 16,-2-1 3-16,0 0-5 16,-2 3 0-16,-12 0-1 15,-1 0-1-15,1 0-3 0,-1 0 4 16,1 0-3-16,5 3 3 15,5-3-1-15,4 0 0 16,0 0 0-16,0 0-4 16,0 0-3-16,0-9-2 15,0-8 9-15,0 0 1 16,11-5 0-16,-9 4 0 16,5-3 1-16,-7 1-1 15,0 5 2-15,0 0 1 16,0 4 1-16,0 0-1 15,0 1 1-15,-5 4 4 16,-4-1-5-16,3 6 1 16,-3-3-3-16,5 3-1 15,1-6 0-15,3 1 1 0,0-4 0 16,0-1-1-16,0-7-3 16,0 4 3-16,0-3 0 15,0 1 0-15,0 3 0 16,0 6 2-16,0 2 2 15,0 2 3-15,0 1 7 16,0 2 0-16,-2 0-12 16,-20 0-2-16,-5 0-1 15,-2 0 0-15,2 0 1 16,5 2-3-16,7 1 3 16,3-3 0-16,10 0 1 15,2 0-1-15,0 0 2 16,0 0-2-16,0 0-7 0,0 0 1 15,0-3 5-15,0-8-2 16,2 2 2-16,2 6 1 16,-4 0 1-16,0 3-1 15,0 0 3-15,0 0-2 16,-4 0-2-16,-25 0 0 16,-11 16-1-16,-2 4 0 15,-1-2 1-15,3-2 1 16,9-4 0-16,9-4 2 15,4-4-8-15,11 1 12 16,5-5-7-16,2 0 1 16,0 0-12-16,0 0-4 15,0 0 4-15,0-3 7 0,0-9 3 16,4 3 1-16,-2 0 1 16,-2 4 0-16,0 2 0 15,0 3 1-15,0 0-1 16,-2 0 0-16,-22 0-5 15,-7 12 0-15,0 5 1 16,2-3 4-16,2 4 0 16,7-7-1-16,5-3 1 15,3-4 0-15,10-1 0 16,2-3 0-16,0 0-3 0,0 0 2 16,0 0-12-1,0 0 13-15,14-9-7 0,-4 1 7 16,1 2 0-16,-1 3 4 15,-10 3-3-15,0 0 0 16,0 0-1-16,0 0-7 16,-2 9 5-16,-19 16 0 15,1 2 0-15,-5 0-3 16,8 0 5-16,1-7 0 16,5-3 5-16,7-9-3 15,-1-4-4-15,5-3 1 16,0-1-4-16,0 0 3 15,0 0-3-15,5 0-1 16,8 0 3-16,3 0 3 16,-1-7-3-16,-6-1 1 0,0 1-2 15,-7 7 1 1,-2 0-3-16,0 0 0 0,0 7-20 16,-14 17 26-16,-5 3 0 15,-10 4 0-15,4-9 1 16,7-4-2-16,5-5 0 15,9-8 1-15,-1-3 0 16,5-2 1-16,0 0-1 16,0 0-4-16,5 0-19 15,12-7-84-15,3-13-410 16</inkml:trace>
  <inkml:trace contextRef="#ctx0" brushRef="#br1" timeOffset="-159791.83">25867 11610 63 0,'0'0'105'15,"0"0"-84"-15,0 0 21 0,0 0 12 16,0 0-6-16,0 0-6 16,0 18 9-16,0-10-10 15,0-4-8-15,0 0-7 16,0-1 3-16,0-3 12 15,0 0 12-15,0 1 9 16,0-1-2-16,0 0-13 16,0 0-17-16,0 0-13 15,0 0-3-15,0 0-11 16,0 0 1-16,0 0 1 16,0 0 1-16,0 0 4 15,-5 0 5-15,5 0-1 0,0 0 0 16,0 0 2-16,0 0-3 15,0 0-2-15,0 0 3 16,0 0-3-16,0 0-1 16,0 0 0-16,0 0-3 15,0 0 2-15,0 0-1 16,0 0 2-16,0 0-3 16,0 0 1-16,0 0-5 15,0 0 4-15,0 0-6 16,7 0 3-16,9-8 0 15,3-2 2-15,4-2-1 16,-3 0-4-16,3 0 1 16,-4 0 1-16,6 2 3 0,0-2-3 15,-3-2 2 1,4 4-2-16,1-4-2 0,4 2 8 16,0-1-7-16,6 1 2 15,-4-1-2-15,7-1 3 16,2 2 0-16,3-2 1 15,-3-2-3-15,1 0 1 16,-1 2 0-16,-2 0 0 16,-5 2-1-16,4 3 1 15,-8 0-1-15,-2 0 3 16,2-1 0-16,0 1-3 16,5-1-3-16,-1-2 3 0,13 1 3 15,-4-1-2 1,1 3-2-16,-3-2-2 0,0 1 1 15,-4 2-1-15,-2 0 1 16,-3 2 0-16,3-2 0 16,-5 4-1-16,0-4 0 15,0 0 1-15,7-1-1 16,3 2 1-16,1-1 0 16,3 0 0-16,-1-1 3 15,3 0-2-15,-5 1-2 16,-2-1-1-16,-5 0 1 15,0 1 2-15,-6 0-1 16,2 1 3-16,0 2-4 16,0-4 1-16,5 2 2 0,-1-1-2 15,3-1-1-15,3 1 2 16,-4 3 0-16,3-4 0 16,-2 4-1-16,-7-3 0 15,0 4 2-15,-2-3-1 16,0 2-2-16,0 1 1 15,5-3 0-15,-3 3-1 16,5-1 1-16,4 0 1 16,-2 1-2-16,5 0 0 15,-1 0-4-15,-9 0 9 16,5 2-9-16,-9 1 9 16,-5-1-5-16,-3 2 0 15,-4 0 0-15,-5-2 1 0,1 2 0 16,-9 0-1-16,6-3 0 15,-6 3 1-15,5 0-1 16,-1-2 0-16,6 2 0 16,-1-2 0-16,5 0 0 15,2 1 0-15,-2 1-5 16,0 0 5-16,4 0 0 16,0-3 4-16,5 3-4 15,4 0 0-15,19 0 0 16,21 0 1-16,31 6-4 15,30 8 7-15,20 5-5 16,-1 1 1-16,-3-2-1 16,-17 0 0-16,-15-2 1 0,-12 0 0 15,-19-2-4-15,-16-5 3 16,-13 0 2-16,-12-5-2 16,-3 0 3-16,-6-1-3 15,1 4 2-15,-1-2-1 16,10 4 1-16,4 2-1 15,-2 0 0-15,-3-1 0 16,-5 2 3-16,1-2-1 16,-1-1-4-16,4 4 2 15,4-3-2-15,-4-1 2 16,9 4 0-16,14-1 2 16,16 9-2-16,5-1-2 0,6 3 2 15,5 1 0 1,-1 1 2-16,3-1-2 0,-7 0 0 15,-6 0-6-15,-9-6 6 16,-16 0 1-16,-8-5-1 16,-16-1 1-16,-14-3-1 15,-3-5 0-15,-15 0 0 16,1-4 1-16,-5 0 4 16,3 4-5-16,-1-4 0 15,5 4 0-15,0 0 0 16,5 0 3-16,-8 0-2 15,3 0-1-15,-5 1-1 16,1-5 1-16,2 3 0 0,-1 1 0 16,3 4 0-1,5 0 0-15,3 1 0 0,6 0 1 16,1 3-1 0,3 2 0-16,2 0 1 0,-4 2-1 15,-1-4 0-15,-6 4-1 16,2 0 0-16,0 3 2 15,-4-4-2-15,-1 4 2 16,1 0-2-16,1 1 0 16,4 5 1-16,-5-3 1 15,3-2-1-15,-3 0 0 16,4 2 0-16,-4 0-1 16,-3-2 1-16,3 0 2 15,-3-2-2-15,-2-2-1 0,-4-4-2 16,-1 5 6-16,-1-5-3 15,1 1 0-15,2 0 0 16,0 0 0-16,1 1 1 16,3-2-1-16,-8-2 0 15,4 1 0-15,-3-5 0 16,-1-1 0-16,-4-2 0 16,2-2 0-16,-2-1-1 15,0 0 1-15,0 0 1 16,0 0 0-16,0 0-1 15,0 3 0-15,0-3 0 16,0 0 0-16,0 0 0 16,0 0 0-16,0 0 2 0,0 0-2 15,0 0 1 1,0 0 0-16,0 0-1 0,0 0 0 16,0 0-3-16,0 0 3 15,0 0-4-15,0 0 4 16,0 0-10-16,0-7-1 15,0 0 6-15,-4-5 4 16,-3-3-5-16,1 3-4 16,0-4 3-16,-2 2 6 15,4 0-8-15,2-2 7 16,-5 0 1-16,3 0 0 16,2 2 0-16,-5 0-5 15,2 0 5-15,3 2 1 16,0 0 0-16,-5 1-1 0,5 2 1 15,0 1 0-15,0 2 2 16,2 0-1-16,0 3-1 16,0-2 0-16,0 3 3 15,-3 2 1-15,3 0 7 16,0 0-11-16,0-2 6 16,0 2 4-16,0 0-7 15,0 0-1-15,0 0 3 16,0 0-4-16,0 0 0 15,0 0-1-15,0 0-1 16,0 2 1-16,0 14 3 16,0 0-1-16,11 5 0 15,3-4 3-15,-3 1-2 0,2 0 0 16,1-4-1-16,-1 0 1 16,1-3 0-16,-1-2-2 15,1 3 0-15,-10-4-1 16,5-1 2-16,-7-5 0 15,2 1-2-15,-2-3 0 16,0 3 0-16,-2-3 0 16,0 0-3-16,0 0 3 15,0 0 5-15,0 0-5 16,0 0-3-16,0 0 3 16,0 1 1-16,0-1-1 15,0 0 0-15,0 2 0 0,0-2 0 16,0 4-1-16,0 1 1 15,0 2 0-15,0 2 0 16,0-2 1-16,0 4-1 16,0-3 0-16,0 1 0 15,0 0 1-15,0-2-2 16,0 0 1-16,2-6 0 16,4 4 0-16,-6-4 0 15,0-1 6-15,0 0-6 16,0 0 0-16,0 0-4 15,0 0 6-15,0 0-2 16,0 0 1-16,0 0 7 16,0 0-7-16,0 0 0 0,0 0-1 15,0 0-1-15,0 0 1 16,0 0 1-16,0 0-1 16,0 0 2-16,0 0-1 15,0 0-1-15,-14 0 1 16,-9 0-1-16,-6 0 0 15,-2 0 0-15,-2-4 0 16,-5 2 0-16,3 1 0 16,-5-3 0-16,9 4-1 15,2 0 1-15,0 0 2 16,4 0 0-16,9 0-2 16,7 0 1-16,5 0-1 15,2 0 2-15,2 0-4 16,0 0 5-16,0 0-8 0,0 0 5 15,0 0-1-15,0 0 1 16,0 0-1-16,0 0 1 16,0 0 0-16,0 0 0 15,0 0 3-15,0 0-6 16,0 0 5-16,0 0-4 16,0 0 4-16,0 0-3 15,2 0 3-15,11 0-3 16,3 0 1-16,-1 2 0 15,1 0 0-15,1-1 0 16,6 1 1-16,2 1-1 16,-1 1 3-16,1-3-3 15,-1 3 0-15,-6-1-3 0,0-1 6 16,-5-2-6-16,-2 2 6 16,1-2-2-16,1 0-1 15,1 0-3-15,-4 0 3 16,3 0 0-16,3 0 4 15,-3 0-4-15,1 0 0 16,-5 0-1-16,-1 0 1 16,0 0 0-16,1 0 2 15,-7 0-2-15,4 0 0 16,-4 0 0-16,3 0 1 0,0 0-1 16,-1 0 1-1,5 0-1-15,0 0 0 0,-2 0-5 16,-5 0 3-16,5 0 2 15,-7 0 2-15,0 0 0 16,0 0-1-16,0 0 2 16,0 0-1-16,0 0-1 15,0 0-1-15,0 0 0 16,0 0 0-16,0 0 0 16,0 0 5-16,0 0-2 15,0 0 0-15,0-2 5 16,0-8 10-16,0 0-10 15,0-7 0-15,0 2-7 16,-11-6 0-16,1 3-1 16,2-4 1-16,1-2-1 0,-5-2 0 15,4 2 1-15,1 4-1 16,-1 6 0-16,2 5-1 16,2 0 1-16,0 1 0 15,2 4-1-15,-3 2 1 16,3 2 0-16,0-2 0 15,2 2 1-15,0 0-1 16,0 0 0-16,0 0 0 16,0 0 2-16,0 0-1 15,0 0-1-15,0 0 0 16,0 0-6-16,0 0 2 16,0 0 3-16,0 0-1 15,0 0-1-15,0 0-1 16,0 0-1-16,0 0-37 0,0 2-22 15,0 16-107-15,0 0-146 16</inkml:trace>
  <inkml:trace contextRef="#ctx0" brushRef="#br1" timeOffset="-158058.83">33020 12376 466 0,'0'0'83'0,"0"0"-25"16,0 0 32-16,0 0-24 15,0 0 10-15,0 0-23 16,0 0 2-16,15-25-23 16,-15 18 14-16,0-5-9 0,0 2 4 15,0-4-27 1,-2 4 19-16,-6 0-19 0,-11-2 0 16,-4 3-14-16,-16 4 2 15,-5 5-2-15,-3 0 0 16,5 0-2-16,2 0 2 15,9 10 2-15,4 0-2 16,8 1 0-16,11 6-4 16,4-2 1-16,4 4 2 15,0 1-1-15,6 2 0 16,21 2 4-16,11-2-3 16,-1 3 5-16,8-3-3 15,2-2-1-15,-10-3-2 16,2 0 2-16,-10-5 4 0,-5-2-4 15,-10-3-3-15,-10-3 0 16,-4 3 0-16,0 1 1 16,-2 2 0-16,-19 0 2 15,-16-1-5-15,-5 2 5 16,3-3 6-16,-3-3-6 16,9-5-3-16,15 0 2 15,-6 0 1-15,12-1 1 16,8-13 1-16,4-4-2 15,0-4 0-15,18-2-2 16,13-5 5-16,13 4-6 16,6-4 8-16,0 7-3 15,0 1-1-15,-8-2-1 0,-6 7 0 16,-5 2 0-16,-9 6 0 16,-8 4-1-16,-12 3 0 15,-2 1-13-15,0 0-77 16,0 0-69-16,-11 1-190 15</inkml:trace>
  <inkml:trace contextRef="#ctx0" brushRef="#br1" timeOffset="-154608.99">32601 16186 440 0,'0'0'58'16,"0"0"-1"-16,0 0 11 15,0 0-1-15,0 0-10 16,0 0-2-16,0 0-27 16,4-4 4-16,-4 4 4 0,-8 14-9 15,-21 20-5-15,-14 22 32 16,-10 14-14-16,-5 13-5 16,0 3-2-16,2 4-13 15,2-3 0-15,6-13-5 16,5-10 1-16,9-9-12 15,10-9-2-15,9-9 3 16,6-9-5-16,6-10 1 16,1-8-2-16,2-6-1 15,0-4 0-15,0 0-85 16,27 0-75-16,6-7-87 16</inkml:trace>
  <inkml:trace contextRef="#ctx0" brushRef="#br1" timeOffset="-153595.34">33083 16645 48 0,'0'0'311'0,"0"0"-224"15,0 0 8 1,0 0-26-16,0 0 6 0,0 0-5 15,0-8 4-15,0 8-24 16,0 0 0-16,0 0-2 16,0 0-11-16,0 0 9 15,0 0-16-15,0 0 6 16,0 0-12-16,0 14-21 16,0 21 2-16,0 5 25 15,0 4-9-15,0-3-17 16,0-6-3-16,0-3 2 15,0-6 4-15,0-1-2 16,0-10-4-16,0-3 0 16,0-6-1-16,0 0-3 15,0-4 3-15,0-2-19 0,2 0-37 16,9 0-51-16,5 0-27 16,10-14-161-16</inkml:trace>
  <inkml:trace contextRef="#ctx0" brushRef="#br1" timeOffset="-152749.95">33355 16704 179 0,'0'0'49'0,"0"0"18"15,0 0 20-15,0 0-29 16,0 0-17-16,0 0 5 15,-5 0 0-15,5 0-18 16,-2 0 7-16,2 0-1 16,-3 0-3-16,3 0 8 0,-2 0-4 15,0 0-6 1,0 0-4-16,-5 0-14 0,3 0 3 16,2-6 9-16,-5-2-10 15,7 0 3-15,-2 1 4 16,2-5-8-16,0 5 0 15,0-4-4-15,0 6 1 16,0-4-7-16,4 2 1 16,7-2 2-16,0 4-1 15,1 0 0-15,-6 1 1 16,5 2 1-16,-4 2 0 16,0 0-5-16,-1 0 2 0,-1 0-6 15,-3 0 4-15,2 0-1 16,-2 4 3-16,1 5-3 15,-3-4 0-15,0 2 0 16,0-4 3-16,0 1-3 16,0-2 2-16,0 1 0 15,0-3-2-15,0 0 0 16,0 1 0-16,0-1 1 16,0 0 0-16,0 0 0 15,0 0 0-15,0 0-1 16,0 0 0-16,0 0 2 15,0 0-1-15,0 0-1 16,0 0 0-16,2 0 0 16,-2 0 3-16,0 0 0 15,0 0-3-15,0 0 0 0,0 0 0 16,0 0-1 0,0 0 0-16,0 0 1 0,3 0-3 15,-3 0 6-15,0 0-6 16,0 0 3-16,0 0-5 15,0 0-2-15,0 0-7 16,0 0-4-16,2 0-13 16,0 3-27-16,-2-3-71 15,0 0-59-15,0 0-195 16</inkml:trace>
  <inkml:trace contextRef="#ctx0" brushRef="#br1" timeOffset="-152194">33368 16672 231 0,'0'0'114'16,"0"0"-5"-16,0 0-18 15,0 0-32-15,0 0-10 16,0 0-8-16,0-14-2 16,0 12-3-16,0 2-8 15,0-2 4-15,0-1-5 16,0 1-10-16,0-3 0 0,0-2-4 16,0 1-3-16,0-1 2 15,9 2-1-15,-2 1 2 16,-3 1 6-16,0-4-6 15,3 7-4-15,-3 0-3 16,1 0 3-16,0-2-6 16,1 0 3-16,1 0-1 15,-5 1 1-15,-2 1-5 16,0 0-1-16,0-3 0 16,0 3 2-16,0 0-1 0,0 0 4 15,0 0-4 1,0 0-1-16,0 0 5 0,0 0-4 15,0 0-1-15,0 0-2 16,0 0-4-16,0 0-7 16,0 0 2-16,0 0 0 15,0 0-7-15,0 0-13 16,0 0-15-16,0 0-6 16,0 3-23-16,-9 0-57 15,-2 1-20-15,4 3-60 16,3-4 18-16</inkml:trace>
  <inkml:trace contextRef="#ctx0" brushRef="#br1" timeOffset="-151196.22">33114 16765 276 0,'0'0'90'0,"0"0"14"15,0 0-40-15,0 0-23 16,0 0-2-16,0 0 9 16,4-3 7-16,-4-1 3 15,0-2-13-15,0 2-20 16,0 0 3-16,0 0-1 15,0 0-5-15,0-6-6 16,0 3-9-16,0 0-2 16,0-6-5-16,-6 0 0 15,-4 2-1-15,-3-1 1 16,0 3 0-16,-1-1 1 16,-3 2 0-16,1-1-1 0,-5 4-2 15,2 2 1 1,-1 1 0-16,5 2 1 0,-2 0-1 15,9 0-2-15,4 0 2 16,-6 5 0-16,1 4 1 16,5 5 0-16,2 2 0 15,2 0 0-15,0 2 0 16,0-1 0-16,13 1 0 16,7 0 0-16,7-4-2 15,0 3 5-15,-3-2 2 16,2-1-5-16,-5-2-2 15,-1 2 2-15,-7-2 2 16,-4-2-1-16,-4 3-1 16,-3 1 0-16,-2-5 1 15,0-1 2-15,0 0-3 0,0-1 2 16,0-4 6-16,-5 1-8 16,-6 1 2-16,3-3 0 15,-8-2-2-15,-4 0-2 16,4 0-5-16,1-2 4 15,3-13 3-15,8-2-3 16,0-9-2-16,4-3-5 16,0 0 9-16,4 2-3 15,14 5 1-15,1 4 1 16,11 10-4-16,-6-2-8 16,3 3-30-16,2 0-38 15,2-1-88-15,-4 3-191 0</inkml:trace>
  <inkml:trace contextRef="#ctx0" brushRef="#br1" timeOffset="-149962.15">32975 16170 285 0,'0'0'106'16,"0"0"18"-16,0 0-32 16,0 0-10-16,0 0-22 15,0 0-7-15,33-62-17 16,-33 50-13-16,0 0-9 15,0-2-8-15,0 5-3 16,-10 0-3-16,-5 5 0 16,-10 2 0-16,0 2 2 15,-4 0-2-15,0 0 0 0,7 12-4 16,0 5 1-16,10 0 2 16,8 4-2-16,4 6 1 15,0-1-1-15,13 2 3 16,16-2-4-16,10-2 3 15,-6-3-1-15,0-3 2 16,-4-4 2-16,-9-4-2 16,-6-6 1-16,-10 0-1 15,-4-4 0-15,0 1 2 16,0 2-1-16,-15-3 2 16,-3 1-3-16,-7-1 2 0,8 0-2 15,-2 0 0 1,3 0-2-16,8-11 2 0,8-1 0 15,0-4 0-15,0-3-2 16,20-1 2-16,11 3-5 16,11 0 4-16,3 5 1 15,-7 2-9-15,4 4-12 16,-9 5-48-16,-4 1-39 16,6 0-43-16,-16 0-235 15</inkml:trace>
  <inkml:trace contextRef="#ctx0" brushRef="#br1" timeOffset="-149725.79">33230 16208 339 0,'0'0'237'16,"0"0"-176"-16,0 0 75 16,0 0-48-16,0 0-38 15,0 0-16-15,-12 0-13 16,12 0-21-16,12 0 5 15,7-4-1-15,8-6 1 16,2 7 0-16,-4-2-5 16,0 3-8-16,-12 2-21 15,-7 0-33-15,-3 0-60 16,-3 0-22-16,0 0-30 0,-3-4-259 16</inkml:trace>
  <inkml:trace contextRef="#ctx0" brushRef="#br1" timeOffset="-149445.33">33230 16208 440 0,'38'-95'119'16,"-38"92"-6"-16,0 3-1 15,0 0-27-15,0-2-27 16,0 2-14-16,0-2-11 16,0 2 7-16,0 0-10 15,0 0 1-15,-5 0-18 16,5 0 1-16,0 0-14 15,-2 7 0-15,2 25 1 16,0 7 8-16,0-3-7 16,0 2 2-16,0-8-4 15,0 1 1-15,0-7-2 0,0-6-19 16,2-6-33-16,3-4-10 16,-1-2-21-16,4-6-77 15,4 0-55-15,-1 0-216 16</inkml:trace>
  <inkml:trace contextRef="#ctx0" brushRef="#br1" timeOffset="-148922.5">33490 16046 597 0,'0'0'102'0,"0"0"4"16,0 0-15-16,0 0-29 16,0 0-26-16,0 0-12 15,2-5 0-15,-2 5-12 16,0 7-12-16,-11 13 2 16,-1 4 9-16,2-3-7 15,6 4-4-15,4-5 2 16,0-6-1-16,0 5-2 15,4-7 1-15,14-3 0 16,2-3 0-16,2-1 1 0,1-5-1 16,-1 0 0-16,-5 0 7 15,0 0-2-15,-4-5-5 16,-7-7 5-16,-1-3-1 16,-5 1-1-16,0-1-3 15,0-2-2-15,0 5-1 16,0 1-1-16,-7 2-2 15,3 6 5-15,-3 3-5 16,5-2 6-16,2 2 0 16,0 0-2-16,0 0 2 15,0 0-1-15,0 16-1 16,0 16 2-16,0 8 9 16,0 1 2-16,4-2 4 15,3-4-5-15,-3 0-10 0,-1 2-1 16,-1-4-38-16,3-6-137 15,-5-8-467-15</inkml:trace>
  <inkml:trace contextRef="#ctx0" brushRef="#br1" timeOffset="-148277.22">32468 16962 415 0,'0'0'138'0,"0"0"-38"0,0 0 41 16,0 0-55-16,0 0-26 15,0 0-18-15,-12-8-3 16,12 4-7-16,12-2-18 16,11-2 15-16,9-1 0 15,4 0-26-15,-3 3-2 16,3-2-1-16,-3 8-46 15,-6 0-33-15,-10 0-51 16,-11 0-86-16,-6 0-178 16</inkml:trace>
  <inkml:trace contextRef="#ctx0" brushRef="#br1" timeOffset="-148109.96">32503 17043 631 0,'0'0'114'16,"0"0"10"-16,0 0-53 15,0 0-36-15,0 0-18 16,0 0 19-16,78 0 29 16,-35 0-46-16,15-5-19 15,0-2-81-15,8-5-108 16,1-1-220-16</inkml:trace>
  <inkml:trace contextRef="#ctx0" brushRef="#br1" timeOffset="-147025.94">32797 16802 308 0,'0'0'109'0,"0"0"-17"15,0 0-18-15,0 0-20 16,0 0-4-16,0 0 1 16,-9 9 8-16,9-9 1 15,0 0 2-15,0 0-3 16,0 0-4-16,0 0 3 16,14-13-15-16,8-6-11 15,-2 2-15-15,2-5-3 16,8-2 1-16,-11 2-5 15,3-2-4-15,-1-1-5 16,-13 7 6-16,-1-4-5 16,-5 8-1-16,-2 2 4 15,2-3-1-15,4 5 0 0,-6 1-2 16,0 4-1-16,0 2 0 16,0 1 3-16,0 2-4 15,0 0 4-15,0 0 0 16,0 0 7-16,0 0-4 15,0 0-3-15,0 2-3 16,0 16 0-16,0 10 0 16,-6 16 10-16,2 2-6 15,2 0 6-15,0 0 7 16,-1 0 2-16,3-3-4 16,0 1-4-16,0-6-2 15,0-1 0-15,0-8-6 0,0-2-1 16,0-4-2-16,0-5 0 15,7 1 0-15,-3-7-1 16,2 0 1-16,-4-2-1 16,2-6 0-16,3 0-1 15,-7-2 1-15,2-2 0 16,-2 2 0-16,0-2 0 16,0 0 0-16,0 0 0 15,0 0 1-15,0 0-1 16,0 2 1-16,0-2 0 15,0 0 0-15,0 0-1 16,0 0-4-16,0 0 2 16,0 0 2-16,0 0-9 15,-7 0 7-15,-11 0-2 0,1 0 2 16,1 0 2-16,3 0-2 16,1 0 1-16,8 0 1 15,-1 0 0-15,5-2 0 16,0 2 0-16,0 0-1 15,0-2-3-15,0-3-8 16,5-4 4-16,24-2 8 16,14-3 3-16,11-1 1 15,7-3 0-15,-5 0 0 16,-7 4-1-16,-5 0-3 16,-8 1 2-16,-10 8-4 0,-7-2 4 15,-15 4-4 1,-4 3-2-16,0 0-15 0,0 0-26 15,-6-2-35-15,-15-3-107 16,-4 5 6-16,-6 0-231 16</inkml:trace>
  <inkml:trace contextRef="#ctx0" brushRef="#br1" timeOffset="-145992.06">32811 16796 295 0,'0'0'177'0,"0"0"-88"16,0 0-1-16,0 0 8 16,0 0-29-16,0 0-5 15,0 0-9-15,-7-6-5 0,7-2-4 16,13 0-11-16,10-6 9 15,1-2-8-15,8 2-9 16,-9 0-8-16,2-4-1 16,-5-3-8-16,-1 0 7 15,-11 2-8-15,1 1 8 16,-5 2-8-16,0 8 5 16,-1 0-1-16,0 4 0 15,-3 4 3-15,0 0-3 16,0 0-3-16,0 0 1 15,0 0-4-15,0 0-3 16,0 0 3-16,0 0-5 16,0 0 0-16,0 18-1 0,0 17-1 15,0 11 2 1,0 3 5-16,0-1 2 0,2 1 5 16,2-13-6-16,3 4 1 15,1-8-1-15,0-6 1 16,-4-1-4-16,3-10-2 15,-7-1 0-15,0-4 2 16,0 0 0-16,0-3-1 16,0 2 2-16,0-4-2 15,0-1-2-15,0-4 5 16,2 5-5-16,0-1 0 16,0 3-4-16,-2-5 9 15,2 6-5-15,-2-1 0 16,5 0 0-16,-5 7 0 0,2-5 1 15,0 2-1-15,-2-6 0 16,0 2-1-16,3-5 1 16,-3-2 0-16,0 0 0 15,0 0 1-15,0 0-2 16,0 0 3-16,0 0-1 16,0 0-1-16,0 0 0 15,-3 0-5-15,-14-12-8 16,-8 2 0-16,0-2 2 15,-2 3-1-15,6 4 2 16,2 0 6-16,7 3 3 16,0 1-1-16,3-1 1 15,7 2 1-15,2 0-1 0,0 0 0 16,0 0 0-16,0 0 0 16,0 0 1-16,0-2-5 15,0 2 3-15,4 0 1 16,21 0 1-16,10 0 5 15,13 0 11-15,0-10-12 16,4 4 0-16,-6-6-4 16,1 3-3-16,-5-5-22 15,-1 2-41-15,-10-2-119 16,-4-1-288-16</inkml:trace>
  <inkml:trace contextRef="#ctx0" brushRef="#br1" timeOffset="-145225.66">33386 16686 630 0,'0'0'92'16,"0"0"45"-16,0 0-49 15,0 0-32-15,0 0 11 16,0 0-18-16,-14-53 9 15,14 42-27-15,0-8-1 16,14-1-7-16,1 1-10 16,12-2 7-16,0 3-4 15,2 1-3-15,-5 8-6 16,-1 7 6-16,-6 2-12 16,-1 0-1-16,-1 23-2 15,-3 16 0-15,-3 5 2 0,-5 4 1 16,-4-1 5-16,0-5-6 15,-2 0 0-15,-16-6-1 16,-4 2 1-16,-7-4 0 16,-2-6 5-16,0-2-1 15,6-12-3-15,11 1 1 16,8-12 0-16,6-1 1 16,0-2 2-16,0 0 2 15,0 0 7-15,0 0-11 16,0 0 8-16,0 0-4 15,2 0-4-15,22-4 8 0,12-8-6 16,11-2 1 0,4 2-2-16,-2-2-2 0,3 7 3 15,-6-4-2-15,-10 7-1 16,-7-1 0-16,-9 5-2 16,-9-3-1-16,-6 3 0 15,-5 0 1-15,0 0 0 16,0 0 0-16,0 0 1 15,2 0-2-15,-2 0 1 16,0 0 0-16,0 0-1 16,0 0-2-16,0 0-11 15,0 0-20-15,0 0-21 16,0 3-29-16,-2 10-59 16,-10-3-109-16</inkml:trace>
  <inkml:trace contextRef="#ctx0" brushRef="#br1" timeOffset="-142850.58">13477 13600 632 0,'0'0'129'0,"0"0"-81"15,0 0-1-15,0 0 3 16,0 0-15-16,0 0-7 16,-13 51-8-16,-1-16 7 15,-1 3-10-15,1-3 1 16,1-6-9-16,-1-3-1 15,8-12 2-15,-1-8-2 16,5-3-7-16,2-3 10 16,0 0-6-16,0 0-3 15,0 0-2-15,13-19 0 16,10-6 11-16,-1-2-5 16,2-4-1-16,-6 5-3 15,-2 6-2-15,-3 4 0 0,-4 9 7 16,-7 3-6-16,-2 4 26 15,0 0-6-15,0 0-1 16,0 24-11-16,-13 22 1 16,-7 15 1-16,-5 4-3 15,-1-5-5-15,6-7-3 16,4-16 0-16,3-12-44 16,13-15-195-16</inkml:trace>
  <inkml:trace contextRef="#ctx0" brushRef="#br1" timeOffset="-117696.97">16725 5711 701 0,'0'0'94'0,"0"0"-26"16,0 0 18-16,0 0-5 16,0 0-36-16,0 0-30 15,0 0 14-15,-141 85-17 16,120-39 6-16,-2 3-9 15,9 6 4-15,10-2-8 0,4-6-4 16,0-7 9 0,6-13-10-16,21-7 5 0,2-11-2 15,16-9-2-15,13-2 13 16,9-30 12-16,0-10-19 16,-7-4 3-16,-20 1-9 15,-16 4 2-15,-14 2 2 16,-10 7-1-16,0 6 0 15,-10 8 0-15,-11 8-4 16,-8 8 0-16,-2 2-3 16,2 2-5-16,4 12-5 15,13 0-3-15,8-2-2 0,4-2 7 16,0 2 3 0,18 0 6-16,7-4-1 0,4 1 1 15,0 4 2-15,0-1 0 16,-10 2-1-16,2 2 1 15,-6 3 2-15,-6 0-2 16,2 2-2-16,-2-3 2 16,-5-4 1-16,1-3 1 15,2-2-1-15,-3-5-1 16,-2-4 0-16,3 0-5 16,1 0 4-16,6-4 2 15,1-16 3-15,5-5-4 16,-3 1 0-16,3 1-10 15,-5 7 8-15,-1 7-11 16,-10 6 4-16,0 3 0 0,5 0-20 16,-3 7-2-16,8 14 28 15,-1-3-15-15,-3-3-18 16,4-5 0-16,1-6-12 16,3-4-17-16,1 0-45 15,4-14-74-15,-8-12-213 16</inkml:trace>
  <inkml:trace contextRef="#ctx0" brushRef="#br1" timeOffset="-117460.57">17151 5650 573 0,'0'0'91'0,"0"0"-29"16,0 0 39-16,0 0-64 15,0 0-8-15,0 0 11 16,-67 72-16-16,67-63-1 15,9-2-11-15,11-7 26 16,5 0 6-16,1-17 2 16,-2-7-33-16,-3 0 0 15,-13 0-11-15,-3 2-2 16,-5 1-2-16,0 6-64 16,0 5-12-16,0 5-62 15,-7 5-128-15</inkml:trace>
  <inkml:trace contextRef="#ctx0" brushRef="#br1" timeOffset="-117230.19">17151 5650 681 0,'160'-96'116'15,"-160"94"11"-15,0 2-49 16,2 0-43-16,10 17-14 16,1 13 38-16,5 12-10 15,-3 6-27-15,-1 4-6 16,-5 3-13-16,-3-2-3 15,-4-5 0-15,3-6-2 16,0-11-41-16,-5-11-43 16,2-13 2-16,-2-5-10 15,0-2-60-15,0 0 5 0,0-20-267 16</inkml:trace>
  <inkml:trace contextRef="#ctx0" brushRef="#br1" timeOffset="-117018.81">17327 5837 468 0,'0'0'135'15,"0"0"-13"-15,0 0 9 16,0 0-56-16,0 0-31 16,0 0-15-16,38-60-9 15,4 41 0-15,7 2 1 16,-2 5 11-16,0 5-12 16,-12 7-7-16,-6 0-9 15,-4 0 0-15,-9 16-4 16,-10 4 0-16,1 3-3 0,-7-8-3 15,0 2-38 1,0-9-17-16,-7-4-24 0,3-4-105 16,2 0-215-16</inkml:trace>
  <inkml:trace contextRef="#ctx0" brushRef="#br1" timeOffset="-116778.43">17587 5573 746 0,'0'0'47'16,"0"0"11"-16,0 0 6 16,0 0-28-16,0 0-18 15,0 0 7-15,-17 42 1 16,17-42-1-16,13 0 6 0,-1 0 0 16,1 0 0-16,-5-16-19 15,2 1-8-15,-8 2-4 16,-2 2-15-16,0 3-46 15,0 8-20-15,0 0-38 16,0 0-166-16,2 10-204 16</inkml:trace>
  <inkml:trace contextRef="#ctx0" brushRef="#br1" timeOffset="-115997.03">17842 5604 602 0,'0'0'166'15,"0"0"-77"-15,0 0 33 0,0 0-36 16,0 0-22 0,0 0-24-16,-20-30-26 0,1 30-3 15,2 18-10-15,-3 10-1 16,7 9 0-16,6-3-2 16,7 1-2-16,0-4 0 15,11-9-6-15,14-5 2 16,2-8-2-16,4-7 4 15,0-2 0-15,7-4 6 16,-5-20 1-16,0-2 0 16,-6-3 1-16,-2 5-1 15,-14 2 5-15,-7 7 6 0,-4 2-4 16,0 5 7 0,0 7-8-16,-19 1-1 0,-8 0-6 15,-2 20-4-15,2 6 4 16,4 2-3-16,15-2 1 15,-1-4 0-15,9-6-2 16,0-2 0-16,0-4 4 16,0-6-1-16,2-4-3 15,13 0 4-15,10-8 7 16,0-14-3-16,-5-2 1 16,-3 0 3-16,2-1-6 15,-13 8-2-15,-2 5 3 16,-4 8 3-16,0 4 0 15,0 0-2-15,0 0-4 16,0 6-12-16,0 14 12 0,-2 4-3 16,2 0 3-16,0-8-4 15,0 0-4-15,0-9 5 16,9-4 2-16,5-3 1 16,3 0 2-16,6-14-2 15,1-16 3-15,1-2 2 16,-6-8-1-16,2-2-1 15,-8-6-1-15,-6-11 7 16,2-5-6-16,-7 1 1 16,-2 14-4-16,0 17 11 15,0 18-1-15,0 12 5 16,0 2-15-16,-9 24-4 0,-7 24 3 16,3 14-3-16,7 5 4 15,3-2 3-15,3-2-3 16,0-10 0-16,0-4-1 15,5-8 1-15,4-10-7 16,-3-9-9-16,3-8-29 16,-2-9-25-16,4-5-76 15,0 0-128-15</inkml:trace>
  <inkml:trace contextRef="#ctx0" brushRef="#br1" timeOffset="-113560.99">16667 12027 498 0,'0'0'42'0,"0"0"-14"16,0 0 31-16,0 0-21 15,0 0-7-15,0 0 13 0,-13 48-7 16,13-34-2 0,0 2 1-16,11 1-5 0,2 2-2 15,3 2 2-15,2 1-12 16,-1-2-5-16,10 2 12 16,0-1-3-16,2-1-2 15,4-1-10-15,5-3 8 16,3-6-7-16,1-4-3 15,2-4-2-15,1-2 0 16,-1 0 2-16,-1 0-5 16,-3-4 3-16,0-7-5 15,-7-1-1-15,-2-1 0 16,0-3 2-16,-4-1-3 16,0-4 2-16,-2 1 2 0,-3-2-2 15,3-2 0-15,-3 0-1 16,-4 0 1-16,-3 1-1 15,-1 3 1-15,-3 2-1 16,-2-4 3-16,2 1-2 16,-2-4 1-16,-5 4-1 15,6-6 1-15,-6 3-2 16,0 0 0-16,3-3 2 16,-3 0-1-16,-4-1-2 15,0 6 2-15,0 0 2 16,0 4 6-16,0 0-1 0,-2 1-6 15,-11-1 4 1,1 0-2-16,4 5-1 0,-10-4 0 16,2 1-4-1,-2 4 1-15,3-1-1 0,-3 2 0 16,3 3 1-16,-6-2 5 16,4 2-4-16,-8-1-2 15,5-3-1-15,-5 5 1 16,-4 0 2-16,5-2-2 15,2 3 1-15,-3 2 0 16,0 0 3-16,1 2-4 16,-2 2 1-16,1-2-1 15,-2 2 0-15,0 0 0 16,5 0 0-16,-3 0 1 0,-4 2-1 16,10 5 0-16,-4 2 1 15,-6 1 0-15,4 0 0 16,1 2-1-16,-2 2 0 15,1 2 0-15,-2 3 0 16,7-2 0-16,-5-2 3 16,10 0-3-16,-3-1-4 15,3 4 4-15,-4 2 1 16,9 1-1-16,-9 1 2 16,4 0 1-16,-1-2-2 15,1 2 1-15,1-3-2 16,3 4 0-16,5 0 0 15,-4-2 1-15,6-1 4 0,-5 4-4 16,5 4-2 0,4 3 0-16,0 7 1 0,0 6 2 15,0 7 4-15,17 6-6 16,8-1 10-16,4-5-8 16,9-7-2-16,7-10-2 15,13-7-10-15,13-11-32 16,12-16-79-16,-3 0-204 15</inkml:trace>
  <inkml:trace contextRef="#ctx0" brushRef="#br1" timeOffset="-104897.34">26547 7928 675 0,'0'0'86'16,"0"0"-20"-16,0 0 20 16,0 0-27-16,0 0 0 15,0 0 16-15,0 0-25 16,69-50-25-16,-42 25-13 0,0-4 1 16,-6-5-7-16,4 5-1 15,-5 0 0-15,-7 5 4 16,-1 12-9-16,-8 5 3 15,-4 4 1-15,0 3-4 16,0 0-8-16,0 0 7 16,0 14-11-16,5 8 12 15,-1 2 4-15,7-4-4 16,-2-4 0-16,0-8 3 16,2-3-1-16,-2-5 0 15,4 0 0-15,10-7 8 16,4-17-4-16,4-4-2 0,-4 0-1 15,-1 3-3-15,-10 6 0 16,-3 3 0-16,-8 10 0 16,-3 4-1-16,-2 2 0 15,0 0-6-15,7 8-4 16,-5 14 7-16,4 2 1 16,3-3 3-16,-2-8 2 15,0-5 0-15,-5-6-2 16,2-2 0-16,7 0 5 15,12-24 11-15,-3-8-16 16,5-5 2-16,2 3 0 16,-10 5-1-16,-1 7-1 15,-5 8 0-15,-5 7 3 0,1 7-3 16,-4 0-11-16,-1 9 5 16,9 15 1-16,2 6 5 15,-4-4 1-15,2-4-1 16,-2-8-3-16,-4-7-26 15,-3-7-45-15,-2 0-29 16,0-1 10-16,0-24-161 16</inkml:trace>
  <inkml:trace contextRef="#ctx0" brushRef="#br1" timeOffset="-104639.96">26547 7307 780 0,'0'0'57'0,"0"0"-44"16,0 0 73-16,0 0-9 15,0 0-26-15,0 0-9 16,117 88-4-16,-69-88-7 16,-9-21-13-16,-3-8-6 15,-11 3-4-15,-16 2 7 16,-9 4-14-16,0 6 6 15,-9 3-7-15,-20 11-6 16,-3 0-43-16,3 29-70 16,8 15-26-16,5 8-169 0</inkml:trace>
  <inkml:trace contextRef="#ctx0" brushRef="#br1" timeOffset="-103013.93">27837 7652 1024 0,'0'0'14'16,"0"0"49"-16,0 0 11 15,0 0-60-15,0 0-7 16,0 0 5-16,-27 38 11 0,27-13-12 15,0 2-1-15,0-5-2 16,0-5-8-16,0-8 8 16,0-4-7-16,0-5 14 15,5 0-3-15,11 0 5 16,-1-14 8-16,12-13-7 16,2-7-11-16,0 0-7 15,0 4 0-15,-7 6 0 16,-2 10-4-16,0 7 4 15,-4 7-5-15,-1 0-8 16,6 4 12-16,-4 17-6 16,3-1 7-16,1 2 0 15,-6-6 1-15,1-4-1 0,-7-6-1 16,-7-6 1-16,4 0-2 16,6-2 2-16,-1-22 5 15,-3-6-5-15,-2-4-1 16,-6 2-3-16,0-2 0 15,-8 3-8-15,0 12 1 16,-5 5 4-16,5 7-1 16,8 5-4-16,0 2-4 15,0 0-14-15,0 0-19 16,23 9 24-16,8 1 17 16,9-5 2-16,1-5-1 15,-4 0 1-15,1-1 5 16,-3-22-11-16,0-5 9 0,-12-6 3 15,-2-4 1 1,-8-5-1-16,-13-1 2 0,0 1-1 16,0 7 4-16,-15 8 2 15,1 12 19-15,1 11-11 16,2 5-1-16,-3 0-10 16,3 24-3-16,3 15 2 15,2 11-2-15,6 9 8 16,0 1 4-16,10 1 1 15,7-9 1-15,4-8 1 16,-6-11-4-16,-6-12-2 0,2-8-8 16,-2-12 0-1,-4-1 1-15,8 0 3 16,5-5 14-16,6-16-9 0,5-4-4 16,-4-1-7-16,-7 6 0 15,-5 7 1-15,-7 8-1 16,2 2-2-16,-8 3-4 15,0 0-4-15,4 18-2 16,5 9 12-16,-5 4 0 16,6 0 1-16,-2-5-1 15,1-4 3-15,2-10-3 16,-4-4 0-16,4-8-2 16,3 0 1-16,10 0 1 15,7-18 12-15,2-8-12 16,-2-6 2-16,-2-2-1 0,-8-2-2 15,-7 6 0-15,-1 9 0 16,-11 10 0-16,-2 7 0 16,0 4-3-16,0 0-2 15,0 0-5-15,0 20 7 16,0 5-1-16,0 6 5 16,6-5 0-16,1-4 0 15,2-8-1-15,-2-7 1 16,1-4-1-16,6-3 1 15,6 0 0-15,7-12 4 16,4-12-3-16,0-6 1 16,-4-1-2-16,-7 2 5 15,-11 2-5-15,-5 9-4 0,-4 10 3 16,0 6-1 0,0 2-1-16,-6 2-3 0,-7 23-4 15,3 6 1-15,6 3 5 16,4 1 3-16,0-5 0 15,0-6-1-15,14-10 1 16,-1-4 0-16,3-7-2 16,11-3 1-16,4-3 4 15,11-21 2-15,0-12-2 16,-4-7 0-16,0-8-1 16,-7-16 3-16,-8-12-4 15,-8-10 0-15,-9-5-3 16,-1 7 0-16,-5 14 1 15,0 27 4-15,0 17-2 0,0 21 1 16,-11 8-2-16,-4 14-8 16,-1 35 9-16,1 20-1 15,3 15 0-15,12 3 1 16,0 1 0-16,0-9 3 16,0-12 0-16,14-13 3 15,1-15-4-15,-1-20-2 16,-1-6 2-16,0-13 0 15,5 0-1-15,9-13 18 16,2-16-17-16,4-10 4 16,-8 7-5-16,-8 6 4 15,-7 12-5-15,-8 10 0 16,2 4-3-16,-2 6-16 0,3 20 13 16,-3 11 4-1,0 1 2-15,0-5-1 0,2-2-1 16,2-13-10-16,-4-4-4 15,2-10-19-15,-4-4-25 16,0 0-16-16,0-10-40 16,0-21-203-16,-14-6-292 15</inkml:trace>
  <inkml:trace contextRef="#ctx0" brushRef="#br1" timeOffset="-102751.53">28803 7171 704 0,'0'0'27'15,"0"0"40"-15,0 0 8 16,0 0-43-16,0 0 8 16,0 0-1-16,35 74 6 15,-12-74 2-15,-6 0-3 16,-1-10-16-16,-1-6-21 15,-7 0 4-15,-8 3-11 16,0 5-13-16,-27 7-21 16,-2 1-47-16,-7 11-24 15,7 18-107-15,7 11-223 0</inkml:trace>
  <inkml:trace contextRef="#ctx0" brushRef="#br1" timeOffset="-102293.77">30535 7240 678 0,'0'0'86'16,"0"0"74"-16,0 0-54 15,0 0-22-15,0 0-31 16,0 0-12-16,-121-25-14 0,84 41-8 16,-6 10-6-16,14 12-5 15,5 2-2 1,12 2-1-16,12-2-5 0,0-4 0 16,12-1-4-16,19-8 0 15,13-4-22-15,14-11-24 16,9-6-53-16,9-6-49 15,2 0-51-15,-2 0-185 16</inkml:trace>
  <inkml:trace contextRef="#ctx0" brushRef="#br1" timeOffset="-101729.8">30981 7550 688 0,'0'0'28'0,"0"0"91"0,0 0-48 15,0 0-29-15,0 0 6 16,0 0 7-16,33 36-5 16,3-36-7-16,-5-19-21 15,9-5-14-15,-7-4-8 16,-2-4 4-16,-2-2 4 16,-6 2-8-16,-7 1 0 15,-5 12 4-15,-7 9-4 16,-4 4 2-16,0 6-2 15,0 0-5-15,0 0-4 16,0 23-3-16,0 6 12 16,0 3 0-16,0 0 2 0,0-4 1 15,11-6-3-15,3-7 2 16,-4-8 2-16,9-5 4 16,0-2 11-16,4 0-4 15,6-17-6-15,-7-12-8 16,1-5 5-16,-4-6-6 15,-3-6-3-15,-9 4 1 16,-5 8-16-16,-2 14 12 16,0 11-7-16,0 9 5 15,-9 0 3-15,1 0 0 16,-4 21-1-16,10 7 4 16,2 6 1-16,0 2 2 15,0 2 4-15,14-4 1 16,1 2 6-16,3-5-5 15,-7-6-1-15,2-8-4 0,-13-8-2 16,0-5-1-16,0-4-1 16,0 0-1-16,-29 0-18 15,-9-22-74-15,-8-6-2 16,1-10-97-16,-6-5-216 16</inkml:trace>
  <inkml:trace contextRef="#ctx0" brushRef="#br1" timeOffset="-101483.4">31038 7038 228 0,'0'0'590'0,"0"0"-565"16,0 0 62-16,0 0-1 0,0 0-30 16,0 0-8-16,-15 65-31 15,37-62 8-15,12-3 1 16,-3 0 8-16,0-11-17 15,-4-6-5-15,-12-2-12 16,-13 2 12-16,-2-1-10 16,-2 0-2-16,-17 12-26 15,-16 6-32-15,9 0-101 16,8 20-63-16,12 6-331 16</inkml:trace>
  <inkml:trace contextRef="#ctx0" brushRef="#br1" timeOffset="-101219.01">32133 7164 1001 0,'0'0'26'0,"0"0"41"15,0 0 24-15,0 0-73 16,0 0-8-16,0 0 32 15,-29 118-14-15,22-61-10 16,0-3-9-16,1-6-7 16,2-4-2-16,-6-12-16 15,6-8-30-15,4-9-8 16,0-14-70-16,-7-1-15 0,1 0-63 16,-5-24-266-16</inkml:trace>
  <inkml:trace contextRef="#ctx0" brushRef="#br1" timeOffset="-100546.02">31914 7354 473 0,'0'0'129'16,"0"0"16"-16,0 0-24 16,0 0-53-16,0 0-31 15,0 0 5-15,0 0 48 16,68 32-47-16,-13-23-11 16,-2-9-17-16,3 0-8 15,0-2-3-15,-7-17-3 0,-9-4 2 16,-6 0-1-16,-7-6 1 15,-17 0-3-15,-1-5 1 16,-9 7-1-16,0 8 3 16,0 11 3-16,0 4-2 15,0 4 3-15,0 0-6 16,0 9-1-16,0 19 0 16,0 6 1-16,0 8 2 15,0 0 2-15,0-4 0 16,0-9 2-16,0-8-5 15,0-9 3-15,0-6 1 16,2-6-2-16,1 0 0 0,10 0 4 16,8 0 9-1,10-16-4-15,2-4-7 0,-4 0-6 16,-7 6 0 0,-8 6-5-16,-12 7 2 0,0 1 1 15,0 0-10-15,5 7 2 16,0 9 10-16,4 0 0 15,2-6 0-15,3-4 0 16,1-1 0-16,10-5 5 16,4 0-3-16,6-5 1 15,15-11-1-15,2-2-1 16,-2-3-2-16,-6-11 1 16,-21-5-1-16,-9-4-13 15,-12 10-3-15,-4 9-6 16,-6 17 13-16,-42 5 8 0,-10 7-8 15,-8 23 6-15,10 8 3 16,14 3 0-16,15 2-10 16,23-1 1-16,4-3 9 15,12-4 1-15,34-7 1 16,6-8 0-16,13-10-1 16,7-10 0-16,-8 0-8 15,-8 0-19-15,-16-4-45 16,-24-4-19-16,-16 5-56 15,-29-1-159-15</inkml:trace>
  <inkml:trace contextRef="#ctx0" brushRef="#br1" timeOffset="-99081.6">27887 8291 750 0,'0'0'46'0,"0"0"22"15,0 0 40-15,0 0-47 16,0 0-9-16,0 0-9 0,-81-3-19 16,48 37-4-1,-7 8-7-15,11 4 2 0,11 2-12 16,7-2 3-16,11-5-5 16,0-6-1-16,15-12-1 15,12-11 1-15,6-10 1 16,5-2 3-16,-2-11 3 15,0-19 9-15,-17-6-13 16,-3-5 10-16,-9 0-11 16,-7-1 6-16,0 4-8 15,-21 7-2-15,0 12-3 16,0 5-1-16,11 11-7 16,0 3-5-16,8-1 13 15,2 1-7-15,0 0-15 16,5 0-9-16,21 0 29 0,13 15 7 15,5 2 1 1,-1 6 1-16,-1 2-1 0,-13-1 6 16,-7 1-2-16,-9-2-3 15,-6 1 2-15,-7 1 6 16,0-2 1-16,0-5-1 16,0-6 1-16,0-4 2 15,-5-8-1-15,5 0-3 16,0 0-1-16,0-3 5 15,0-23-9-15,0-15-1 16,5-3-3-16,13-2 0 16,7 8-1-16,-2 10-5 15,4 14 1-15,-4 7 0 16,-3 7 2-16,2 0 1 0,-4 15 1 16,2 6 0-16,0 8 1 15,-4-3 0-15,-1-2 0 16,-1-4 0-16,-3-8 0 15,-5-6 0-15,4-6 0 16,-6 0-2-16,7-8 2 16,3-18 3-16,-1-6 4 15,1-8-5-15,-12-4 2 16,0-9-1-16,-2-8-3 16,0 3-4-16,0 9 4 15,-10 13 0-15,6 20-1 16,0 6 0-16,4 10-2 15,-9 0 2-15,3 8-7 0,-4 26 4 16,8 15 4-16,2 0 0 16,0 8 1-16,0-1 1 15,14-5 3-15,-1-2-1 16,3-8-2-16,-3-15 5 16,1-9-5-16,-8-7 1 15,5-10-1-15,7 0 1 16,4-4 11-16,7-22-8 15,0-4-1-15,-7-4-5 16,-1 1-2-16,-6 10 2 16,-9 9-1-16,2 8 1 15,-8 4-3-15,0 2-12 16,0 0 9-16,0 17-7 0,0 10 12 16,2 7-4-16,4-5 5 15,3-8 0-15,3-5 4 16,-8-10-4-16,5-6-1 15,-7 0-1-15,10 0-1 16,3-6 6-16,1-17-2 16,1-2 3-16,-3-3-4 15,-3 0 3-15,-5 5 1 16,-1 6-4-16,-5 8-1 16,0 9-3-16,0 0 5 15,0 3-2-15,0 25-7 16,-9 13 8-16,0 15 0 0,3 4 2 15,3 7-2 1,-2-2 3-16,1-14 5 0,0-9-7 16,-9-10-1-16,-3-11 4 15,-7-7-4-15,2-8-6 16,-6-6-15-16,4-6-69 16,15-22-90-16,-2-11-116 15</inkml:trace>
  <inkml:trace contextRef="#ctx0" brushRef="#br1" timeOffset="-98597.78">29449 8342 821 0,'0'0'76'0,"0"0"48"15,0 0-17-15,0 0-62 16,0 0-28-16,0 0 2 16,0-97-1-16,-2 73-7 15,-11 2 3-15,1 5-11 16,-3 3-2-16,-3 5 4 16,-5 9-5-16,-6 0-2 15,3 9-5-15,-3 14 5 16,7 9-1-16,3 2 1 15,11 2 2-15,1-1-2 0,7-5 4 16,0-5-4 0,0-6 2-16,7-11 0 0,6-4 1 15,5-4 9-15,9 0-5 16,6-19 15-16,5-7-12 16,-11-3 3-16,-7 4-6 15,-5 3-2-15,-5 8 1 16,-6 10-4-16,-2 3-1 15,-2 1-3-15,0 0 1 16,0 9-12-16,0 15 2 0,0 5 8 16,0-4-18-16,9 0-14 15,7-13-52-15,8-6-35 16,5-6-43-16,5 0-157 16</inkml:trace>
  <inkml:trace contextRef="#ctx0" brushRef="#br1" timeOffset="-97014.9">29779 8219 706 0,'0'0'136'0,"0"0"-15"15,0 0-28-15,0 0-7 16,0 0-32-16,0 0-21 16,-27-28-15-16,10 31-9 15,-4 14-3-15,1 7 0 16,3 6 1-16,5 5-7 0,3 1 0 15,7 2 0-15,2-6 0 16,0-2 0-16,17-10-2 16,10-6-1-16,2-10 2 15,19-4-3-15,3-2 3 16,6-24-3-16,-3-4-2 16,-9-8-2-16,-7-7 1 15,-14-6 6-15,-6-16 0 16,-9-5 0-16,-9 2-4 15,0 12 4-15,0 20 0 16,-14 15 0-16,-5 14 1 16,1 7 0-16,2 2-2 0,-4 10-2 15,2 22 1-15,9 12 1 16,3 10 2-16,6 4 0 16,0 0 0-16,4-8 0 15,19-8 0-15,-4-10-1 16,4-9 1-16,1-9-2 15,3-13 1-15,7-1 1 16,-3 0 1-16,4-17 0 16,1-4-1-16,-9 1-1 15,-7 3-2-15,-9 5 3 16,-7 5-1-16,-2 7-1 16,-2 0-1-16,0 0 1 15,0 5-7-15,0 14 4 16,0 5 5-16,0 5 4 15,5-8-2-15,0 0 0 0,6-7 1 16,2-8-3-16,-2-5 2 16,9-1 2-16,7 0 6 15,2-15-7-15,4-5-2 16,0-5 1-16,2-2 2 16,-7-2-2-16,-12 8-2 15,-3 7 0-15,-8 7 0 16,-3 5 0-16,-2 2-3 15,0 0-12-15,0 0 7 16,0 16 3-16,0 4 4 0,0 4 1 16,0-3 0-1,7-5 0-15,-1-4 0 0,3-7 0 16,5-5 1-16,3 0-1 16,3 0 7-16,5-12-4 15,-2-8-1-15,-6-2-2 16,-3-6-4-16,-3 2-3 15,-11 2-4-15,0 6-22 16,0 8-6-16,0 8-1 16,0 2 16-16,0 0 8 15,-5 0 8-15,5 0-6 16,0 4-8-16,0 1 14 16,13 2 8-16,10-3 1 15,4-2-1-15,2 3 0 16,0-3 8-16,-12 1 5 0,-1 4-10 15,-7 2 1-15,-7 1 1 16,-2 7 3-16,0 2 11 16,0-1-3-16,0 3 0 15,0-6-13-15,0-2 0 16,0-8-1-16,0-2 2 16,2-3-1-16,8 0 3 15,5 0 22-15,3-12 8 16,7-11-8-16,-4-3-14 15,0-7-5-15,1-10-4 16,0-11-2-16,-6-12-3 16,-3-6 1-16,-4 4-3 0,-4 10 3 15,-3 17-1 1,-2 18 5-16,0 13-5 0,0 4-9 16,0 6 8-16,0 0 1 15,-9 21-7-15,2 15 7 16,0 14 1-16,7 16 1 15,0 6 1-15,0-1-1 16,0-3 9-16,9-11-3 16,9-16-6-16,5-10-2 15,-6-13 1-15,3-13-1 16,3-5 0-16,4 0 7 16,8-20-7-16,1-7 1 15,-3-6-1-15,-4-4 0 0,-6 4-6 16,-10 8 0-1,-9 8 6-15,-4 13-5 0,0 4 4 16,0 2-15-16,-2 20 11 16,-11 10 4-16,6 2 0 15,5 1 1-15,2-1 0 16,0-10 0-16,0-4 0 16,7-10-2-16,6-6 2 15,3-4 1-15,8 0 3 16,0-7-2-16,5-12 4 15,-2-5 2-15,0-2-8 16,-2 0 10-16,-5 5-7 16,-11 11-2-16,-5 6 11 15,-4 4-10-15,0 0-2 0,0 29 0 16,-16 12 0-16,-1 18 1 16,-4 9-1-16,6 4 0 15,3-4-10-15,4-13-24 16,1-19 29-16,1-19-29 15,-2-7-8-15,0-10 1 16,-3-1-29-16,-7-33-84 16,-11-12-144-16</inkml:trace>
  <inkml:trace contextRef="#ctx0" brushRef="#br1" timeOffset="-96810.58">30722 7994 847 0,'0'0'43'0,"0"0"-14"16,0 0 37-16,127-4-39 15,-55 4-7-15,-1-4-5 16,-13 1-7-16,-5-1-5 16,-19-1-3-16,-17 3-1 15,-15-5-6-15,-2 0-49 16,-24-1-124-16,-25-2-200 15</inkml:trace>
  <inkml:trace contextRef="#ctx0" brushRef="#br1" timeOffset="-96578.22">30543 7945 70 0,'0'0'795'16,"0"0"-767"-16,0 0 70 15,0 0 13-15,0 0-44 16,0 0-41-16,-6 66-10 16,6-62-11-16,0-4-2 15,0 0-1-15,2 0-2 16,0 0-22-16,5 0-71 16,-7-7-39-16,0-1-34 15,-27 2-79-15,-22 2-306 16</inkml:trace>
  <inkml:trace contextRef="#ctx0" brushRef="#br1" timeOffset="-96390.93">29906 8170 460 0,'0'0'219'16,"0"0"-130"-16,0 0 18 16,0 0-62-16,0 0-27 15,0 0 1-15,2 33-19 16,18-33-17-16,-5-4-119 15,-5-12-165-15</inkml:trace>
  <inkml:trace contextRef="#ctx0" brushRef="#br1" timeOffset="-96285.78">29549 8157 869 0,'0'0'36'0,"0"0"31"15,0 0-44-15,0 0-13 16,128 11-20-16,-6-11-4 15,30-9-158-15,21-9-154 16</inkml:trace>
  <inkml:trace contextRef="#ctx0" brushRef="#br1" timeOffset="-94514.59">31990 7932 765 0,'0'0'107'0,"0"0"-2"16,0 0 23-16,0 0-79 0,0 0-28 15,0 0 9-15,0 111 16 16,-4-47-26-16,-3-1 0 16,7-14-2-16,-5-7-12 15,5-15-6-15,0-12 2 16,0-8-2-16,0-6 1 15,0-1 8-15,5 0 3 16,15-13 14-16,5-13-10 16,4-6-14-16,0 0-1 15,-7 3-1-15,-7 7-7 16,-1 10 3-16,-7 8-9 16,-5 4 8-16,2 0-12 15,3 2 4-15,7 18 5 0,-1 4 5 16,3-3 3-1,-3-1 4-15,3-8-4 16,-3-7 0-16,0-5-5 0,3 0 5 16,-3 0 9-16,3-12-4 15,-3-10-5-15,-4-4-7 16,-5-6 1-16,-4-4 1 16,0 2-7-16,0 4 3 15,-4 8-8-15,-10 11 6 16,8 4-3-16,-1 5-2 15,3 2 1-15,4 0-5 16,0 6-19-16,0 12 10 0,0 2 9 16,15 0 17-1,14-2 3-15,7-7 0 0,1-5 0 16,4-6 0-16,-3 0 5 16,-5-13-10-16,-6-11-1 15,-7-4-8-15,-2-4 10 16,-7-7-2-16,-6-3 5 15,-5-2 0-15,0 0-4 16,0 7 7-16,-9 11-7 16,-3 9 10-16,1 14-5 15,-2 3 2-15,-5 14 2 16,0 21 3-16,3 13 10 16,5 10-4-16,6 7 9 15,4 1 5-15,0-6-8 16,0-8 1-16,6-12-8 0,4-13-3 15,1-11-8-15,3-9 13 16,5-7-8-16,8 0 9 16,9-6-5-16,1-16-7 15,4-10-1-15,-3-1-1 16,-7 1 0-16,-6 7-1 16,-12 11 0-16,-13 10-4 15,0 4-1-15,0 0-3 16,0 8-1-16,0 18 7 15,-5 8 2-15,1-1 4 16,4-7-3-16,0-1 1 16,0-9-1-16,9-5-1 0,-2-8 0 15,8-3 1 1,10 0 3-16,2 0-1 0,4-14 4 16,0-6-1-16,0-6-6 15,3-2-1-15,-5 0-4 16,-9 5 5-16,-7 9-8 15,-4 7 8-15,-9 7 0 16,0 0-4-16,0 0-3 16,0 12-5-16,0 14 11 15,0 4 1-15,0 2 0 16,11-2 2-16,2-7-2 16,3-9 1-16,-5-9-1 15,2-3 1-15,3-2-1 16,5 0 9-16,-4-5-1 15,1-14-4-15,-5-6-3 0,-1-4 2 16,-2-2-4-16,-1 2 1 16,-7 9-5-16,3 5 0 15,-5 12-7-15,0 3 8 16,0 0-4-16,0 18 3 16,-9 10-1-16,0 7 6 15,9-2 0-15,0 1 0 16,0-6 0-16,9-7 0 15,7-9-1-15,3-7-2 16,6-5 3-16,9 0 3 16,4-12 0-16,2-12 3 15,0-12-4-15,-5-8-2 0,-1-10 0 16,-10-13-2-16,1-8-7 16,0-14 9-16,-12-3-8 15,-6 12 2-15,-5 21-10 16,-2 26 16-16,0 23-2 15,-5 10 2-15,-14 0 0 16,-8 31 0-16,0 18 1 16,4 12 1-16,6 8 2 15,3 6 1-15,5-1 3 16,7-7 5-16,2-9-6 16,0-17-3-16,0-15-3 15,2-10 0-15,9-9 5 16,10-7 11-16,8 0-6 0,8-13 0 15,1-11-7-15,-2 3-2 16,-16 4-4-16,-8 7 2 16,-8 10 0-16,-4 0-2 15,0 2-4-15,0 23-4 16,2 6 10-16,0 3 0 16,3-6 2-16,-1-3-4 15,-2-11 3-15,6-9-2 16,-6-2-2-16,2-3-13 15,0 0-15-15,-2-22-31 16,-2-10-42-16,0-7-35 16,-35-7-149-16</inkml:trace>
  <inkml:trace contextRef="#ctx0" brushRef="#br1" timeOffset="-94357.36">32831 7856 838 0,'0'0'62'15,"0"0"64"-15,0 0-24 16,0 0-48-16,0 0-37 16,0 0-17-16,-7-66-5 15,18 64-33-15,-9 2-81 16,-2 0-105-16,0 14-283 16</inkml:trace>
  <inkml:trace contextRef="#ctx0" brushRef="#br1" timeOffset="-93415.69">26977 9218 779 0,'0'0'19'0,"0"0"58"16,0 0-10-16,0 0-35 15,0 0-4-15,0 0 16 16,115 29-8-16,-72-58-16 15,-5-3-6-15,-7 0-1 16,-8 2-11-16,-15 7 15 16,2 9-4-16,-10 9 6 0,0 5-10 15,0 0-2-15,0 0-7 16,-12 24-4-16,1 10 1 16,5 3 1-16,6 0-5 15,0-4 7-15,0-6 0 16,17-8 2-16,6-7-3 15,-3-10 3-15,6-2 1 16,5-2 4-16,3-22 6 16,2-5-7-16,-5-3-1 15,-6 1-5-15,-12-6 8 16,-9 4-8-16,-4 6-4 16,0 6-8-16,-13 15-7 15,-12 6 9-15,1 0-13 16,-3 6 10-16,12 15-1 15,7 5 3-15,8 0-6 0,0-1 8 16,23 0 7-16,6-4 2 16,6 2 3-16,8-5 1 15,-7 0 9-15,-7-4 6 16,-14-4-4-16,-8-3-3 16,-2-5-6-16,-5 1-4 15,-14 1-2-15,-28-2-14 16,-16-2-82-16,-11 0-57 15,2-9-134-15,4-16-230 16</inkml:trace>
  <inkml:trace contextRef="#ctx0" brushRef="#br1" timeOffset="-93246.42">27023 8881 918 0,'0'0'50'16,"0"0"62"-16,0 0-34 15,0 0-65-15,0 0-12 16,0 0-1-16,127-46-11 16,-104 46-129-16,4 2-68 15,2 12-334-15</inkml:trace>
  <inkml:trace contextRef="#ctx0" brushRef="#br1" timeOffset="-92528.21">27746 9230 852 0,'0'0'54'0,"0"0"49"16,0 0-27-16,0 0-44 15,0 0 5-15,0 0-2 16,6-82-14-16,4 67 8 15,1 6-17-15,-7 3-5 16,0 3-2-16,1 3-3 16,-5 0-2-16,2 0-5 0,5 0-1 15,6 21 6 1,1 3-1-16,-1 5 3 0,-4-6-3 16,-7-5 3-16,0-8-4 15,0-3 5-15,-2-7-3 16,0 0 1-16,3 0 5 15,4 0 2-15,4-17-6 16,5-10 4-16,1-8-4 16,8 0 3-16,-7 6-5 15,-3 7-2-15,-1 9 1 16,-10 9-8-16,3 4 0 16,-7 0-3-16,4 18 5 15,7 10 7-15,-6 3 0 16,4-4 0-16,-3-2 0 15,1-9 0-15,-5-6 1 0,-2-4-1 16,5-6 0-16,2 0 5 16,1 0-5-16,8-14 5 15,6-14 0-15,5-4-3 16,-9 2-2-16,-1 2-3 16,-7 9 2-16,-6 9 0 15,-4 9-2-15,0 1-2 16,0 0-7-16,0 11 0 15,0 13 11-15,0 8 1 16,0-3-1-16,2-5 1 0,9-5 0 16,1-7-2-1,1-5 0-15,1-7 4 0,1 0 0 16,3-8 10-16,-1-17-5 16,-1-8-4-16,-9-1 1 15,-7-3 3-15,0 2-7 16,-7 4-4-16,-17 9-15 15,-5 15-17-15,-7 7-38 16,7 0-82-16,9 2-139 16</inkml:trace>
  <inkml:trace contextRef="#ctx0" brushRef="#br1" timeOffset="-92280.8">28616 8897 389 0,'0'0'569'0,"0"0"-510"16,0 0 82-16,0 0-111 15,0 0-23-15,0 0 4 16,-29 70 8-16,29-24-3 16,0 1 2-16,0-1 3 15,2-8-21-15,2-13 2 16,5-5-6-16,-7-11-17 15,0-4-27-15,-2-5-63 16,0 0-45-16,0-9-117 16</inkml:trace>
  <inkml:trace contextRef="#ctx0" brushRef="#br1" timeOffset="-92115.56">28437 9078 217 0,'0'0'655'0,"0"0"-589"16,0 0 57-16,0 0-63 15,0 0-35-15,0 0-16 16,80-25 2-16,-22 11-11 16,-2 0-10-16,2 0-88 15,6 5-100-15,5 2-126 16,-1 7 27-16</inkml:trace>
  <inkml:trace contextRef="#ctx0" brushRef="#br1" timeOffset="-91480.46">28977 9186 772 0,'0'0'98'16,"0"0"-25"-16,0 0 29 15,0 0-46-15,0 0-8 16,0 0-6-16,-10 8-6 16,20-28-11-16,11-6-12 15,4-7-5-15,-7 0-2 16,-5 4-4-16,-4 8 3 15,-2 6-4-15,-7 11-1 16,0 4-1-16,0 0-4 16,0 0 2-16,0 12-5 15,0 14 4-15,0 8 4 0,0 0 0 16,0-1 0-16,5-8 0 16,-1-8 0-16,5-8 0 15,-5-4 0-15,8-5 0 16,3 0 1-16,14 0 10 15,4-19-7-15,4-2 2 16,-6-3-1-16,-10-2-4 16,0 4 2-16,-15 6-1 15,1 5-2-15,-7 11 0 16,0 0-4-16,0 0 0 16,0 0 0-16,0 0 1 15,0 18-3-15,0 6 6 16,0-4 1-16,0-3-1 0,0-5 2 15,0-8-1-15,0-2-1 16,0-2 2-16,4 0 2 16,10-2-2-16,11-17 0 15,4-2 7-15,-6-6-9 16,0 3 3-16,-7 7-3 16,-5 7 0-16,-7 5-13 15,4 5 11-15,-8 0-13 16,2 2 1-16,2 19 2 15,5 2 11-15,-5 5 0 16,5-5-8-16,-6-9-14 16,-3-4-16-16,4-10-25 15,-4 0-15-15,0-5 6 0,0-19-136 16,0-8-189-16</inkml:trace>
  <inkml:trace contextRef="#ctx0" brushRef="#br1" timeOffset="-91246.1">29059 8789 802 0,'0'0'81'15,"0"0"-42"-15,0 0 52 16,0 0-29-16,0 0 8 16,0 0-25-16,0 0-10 15,40 56-12-15,-11-56-2 16,3 0-16-16,-11 0 8 15,-3-8-10-15,-11-4-1 0,-5-2-2 16,-2 2-10-16,0 2-27 16,0 8-32-16,-2 2-95 15,-5 0-91-15,7 15-222 16</inkml:trace>
  <inkml:trace contextRef="#ctx0" brushRef="#br1" timeOffset="-90082.19">29933 8860 924 0,'0'0'30'16,"0"0"81"-16,0 0-51 15,0 0-38-15,0 0 5 16,0 0-5-16,-121 21-11 15,115 1-6-15,4 5-2 16,2 4 6-16,0 1 4 16,0 0 1-16,6-1-4 15,12-9-2-15,2-4-4 16,2-6 4-16,5-9 2 16,9-3 6-16,1 0-2 15,6-12-2-15,-3-12-8 16,-2-3 0-16,-5-8 3 0,-2-2-7 15,-4-4 0-15,-13 7-4 16,-5 10-10-16,-9 7 12 16,0 14-9-16,-13 3 0 15,-3 0 4-15,-5 0 0 16,8 0 1-16,7 0 2 16,4 10 2-16,2 2-3 15,0-2-3-15,0 2 8 16,15-2 1-16,1-3-1 15,1-2-1-15,1-1 1 16,3 1 1-16,-8 2-1 16,2 1 0-16,-1 0 5 15,-1 2-5-15,-2 1 0 0,0 1 0 16,-2 2 1-16,0-3-1 16,-2 0 1-16,-3-3-1 15,3-6 0-15,-7 0 0 16,2-2-1-16,-2 0 1 15,7 0 4-15,4 0 5 16,2-11-1-16,5-11-7 16,3-5-1-16,-4-5 5 15,1-3-6-15,-3 0 1 16,-3 8-12-16,-3 8 5 16,-9 14 4-16,0 5-1 15,0 0 2-15,0 0-10 16,0 17 3-16,0 15 9 15,0 2-1-15,8 1 2 0,6 0-2 16,6-9 2-16,-4-6 6 16,-8-8-7-16,4-8 1 15,-3-4 1-15,6 0 7 16,5-21-7-16,1-6 3 16,-6-10-3-16,-1-3 3 15,-10-6-5-15,-2-10 0 16,-2-8-2-16,0-1-2 15,0 10-2-15,-4 12 4 16,-8 21 2-16,8 12-2 0,-3 10-1 16,1 0-3-1,-4 18 2-15,4 20-4 0,-1 11 5 16,7 4 3-16,0 7 1 16,0-2 1-16,16 0-1 15,4-3 4-15,2-4-1 16,3-9-2-16,-6-12 2 15,0-12-3-15,-3-10-1 16,1-8 0-16,3 0 4 16,7-17-3-16,2-10-1 15,-5-4-8-15,1-3 1 16,-9 2-1-16,-3 8 3 16,-7 6 4-16,2 12-3 15,-8 4 2-15,0 2-3 16,0 0 5-16,0 10-13 0,0 13 11 15,0 9 2-15,2-3 0 16,11-3-3-16,-5-4 3 16,2-10 0-16,1-4-6 15,3-8-28-15,1 0-41 16,12-8-35-16,-5-18-26 16,5-6-92-16,-5-2-166 15</inkml:trace>
  <inkml:trace contextRef="#ctx0" brushRef="#br1" timeOffset="-89895.91">31083 8705 629 0,'0'0'110'0,"0"0"11"15,0 0-41-15,0 0-22 16,0 0 6-16,0 0-10 16,-60 100-25-16,60-89-23 15,0-2-4-15,0-6-2 16,0-3-14-16,0 0-46 15,0 0-28-15,0-9 5 16,0-9-88-16,0-4-26 16,-23 1-192-16</inkml:trace>
  <inkml:trace contextRef="#ctx0" brushRef="#br1" timeOffset="-89695.61">30435 8693 740 0,'0'0'49'15,"0"0"55"-15,0 0-49 16,0 0-21-16,0 0 36 16,171 2-47-16,-99-2-15 15,-8 0-2-15,-8-9-6 16,-16 1 0-16,-18 3-22 16,-13 0-48-16,-9-4-15 15,-4-1-89-15,-32 3-234 16</inkml:trace>
  <inkml:trace contextRef="#ctx0" brushRef="#br1" timeOffset="-89530.36">30298 8617 809 0,'0'0'50'16,"0"0"60"-16,0 0-61 15,0 0-22-15,0 0-12 16,0 0-15-16,27 0-22 15,6 0-58-15,7 0-94 16,1 0-186-16</inkml:trace>
  <inkml:trace contextRef="#ctx0" brushRef="#br1" timeOffset="-88665.78">31386 8863 838 0,'0'0'13'16,"0"0"77"-16,0 0-42 15,0 0-25-15,0 0 11 16,-114-26 5-16,87 28-5 15,4 16-14-15,0 4-8 16,5 5-1-16,9 2-6 16,9 5-3-16,0 0-2 0,0 2 3 15,21-6-2 1,8-2 0-16,2-10 0 0,9-7-1 16,-3-6 2-16,3-5 3 15,1 0-5-15,-6-5 3 16,-1-10-5-16,-8-2 8 15,-5-2-3-15,-4-3-1 16,-8-2 2-16,-9 1 0 16,0 5-2-16,-2 6-1 15,-18 9 2-15,-2 3-3 16,-1 0 2-16,6 5-2 16,3 10 1-16,3 3 1 15,7 3-2-15,0-3-2 16,4-4 1-16,0 0 1 15,0-9 1-15,0 4 0 0,10-9 1 16,9 0 3-16,2 0 6 16,6-9-5-16,-2-9-3 15,-3 1-2-15,0-2 0 16,-8 1 0-16,-3 6 1 16,-9 5-1-16,0 3 1 15,-2 4-2-15,0 0 0 16,0 0-7-16,0 0 3 15,0 18-4-15,2 10 8 16,8-2 0-16,3-4 2 16,3-8-3-16,-3-4 1 15,7-6-1-15,3-4 1 0,5 0 6 16,1-16-5-16,-5-10 0 16,-1-4 0-16,-5-11-1 15,-3-9-2-15,-1-11 2 16,-3-9-5-16,0-3 1 15,-7 5-6-15,-4 17 8 16,0 19 1-16,0 22 1 16,0 10 0-16,0 0-1 15,-6 26-7-15,-12 18 4 16,2 14 2-16,10 9 3 16,6-1-3-16,0 0-2 15,4-8-12-15,23-10-66 16,11-10-16-16,11-16-22 0,11-14-111 15,5-8-167-15</inkml:trace>
  <inkml:trace contextRef="#ctx0" brushRef="#br1" timeOffset="-88126.84">32367 8724 780 0,'0'0'81'16,"0"0"-4"-16,0 0 14 15,0 0-58-15,0 0 35 16,-20 121-12-16,20-51-14 16,0 10 3-16,0 5 9 0,20 4-21 15,4 0-26-15,12-1-6 16,5-9-1-16,-6-21-11 16,-10-24-33-16,-12-20-6 15,-11-14 9-15,-2 0 12 16,0-25-85-16,0-14 24 15,0-14 6-15,-15-13 5 16,-8-6 14-16,-1 2 27 16,1 12 31-16,-2 11 7 15,6 17 17-15,3 9 5 16,3 5 25-16,9 6 3 16,-1-1 7-16,5 4-10 15,0-4-5-15,0 4 4 16,5-3-3-16,5-1 18 15,11 3-21-15,0-2-20 0,2 2-4 16,2-1 0-16,-5 2 1 16,-3 3 1-16,4 2-4 15,-8 2-6-15,0 0-4 16,-2 0-4-16,1 6 1 16,-6 10-3-16,-3 7 0 15,-3 1 0-15,0 1-6 16,0 1 2-16,-12-5-9 15,-5-6-5-15,1-5-3 16,-2-8-14-16,7 1-46 0,4-3-24 16,7 0-6-1,0-19-142-15,9-6-117 0</inkml:trace>
  <inkml:trace contextRef="#ctx0" brushRef="#br1" timeOffset="-87098.99">32824 8925 677 0,'0'0'134'16,"0"0"3"-16,0 0-29 16,0 0-13-16,0 0-37 15,0 0-23-15,7-26-19 16,-7 18-13-16,-3-2 1 16,-8 8-2-16,-9 2-2 15,-6 0 0-15,-1 4-3 16,7 19-1-16,-1 3 1 0,8 3 3 15,11 0 0-15,2-6 0 16,0-2 0-16,0-9 2 16,13-2-1-16,10-9 1 15,1-1 15-15,10 0-6 16,3-6-7-16,6-13-1 16,-7-3 1-16,-1 0-3 15,-6 3-1-15,-16 5-3 16,-1 8 3-16,-12 4 6 15,0 2-6-15,0 0-10 16,0 0 9-16,0 10-10 16,-10 16 10-16,-1 6 1 0,9 1 0 15,2-3 0-15,0-11 0 16,5-2-1-16,1-12-1 16,8-5 2-16,-1 0 3 15,5 0 1-15,9-13 0 16,-3-11-3-16,1-10-1 15,-5-8 0-15,-2-11 0 16,2-9 0-16,-2-8-3 16,-3 5-3-16,-3 14 2 15,-10 17 2-15,-2 20 2 16,0 9 0-16,0 5-6 16,0 7 3-16,-10 23-7 15,-7 14 8-15,-3 8 2 16,11 2 2-16,5 4-2 0,4-6-1 15,0-4-4-15,15-9-20 16,5-10-19-16,7-11-10 16,2-9-32-16,7-9 27 15,-1 0-48-15,-6-19-46 16,-2-6 1-16,-7-6-31 16,-9-7-63-16,-4-9 200 15,-5-11 46-15,0-14 141 16,-2-1 52-16,0 5-90 15,0 13-4-15,0 23 8 16,0 18 12-16,0 11-32 0,0 3-24 16,0 3-22-1,-4 29-20-15,-19 18 19 0,4 11 3 16,3 9-7-16,5-4-6 16,2 2-10-16,7-6 7 15,2-12-11-15,0-8 6 16,0-18-22-16,0-10 1 15,0-7-3-15,0-7 4 16,15 0-2-16,14-5 15 16,9-18-12-16,5-9-3 15,1-3-6-15,-4 0 1 16,-4 3 1-16,-14 18-2 16,-8 5 3-16,-14 9 1 15,0 0 2-15,0 0-9 16,0 23-6-16,0 9 15 0,0 7 0 15,0-1 3-15,0-6-7 16,0-6 4-16,-10-9-28 16,6-9-5-16,-5-8-35 15,-4 0-44-15,-9-5-9 16,-16-25-168-16,-12-6-280 16</inkml:trace>
  <inkml:trace contextRef="#ctx0" brushRef="#br1" timeOffset="-86917.73">32935 8794 729 0,'0'0'119'16,"0"0"-57"-16,0 0 52 0,0 0-53 15,0 0-35-15,0 0-10 16,163-3-16-16,-62 1-4 16,-3-2-69-16,-11 0-26 15,0 0-105-15,-12 0-218 16</inkml:trace>
  <inkml:trace contextRef="#ctx0" brushRef="#br1" timeOffset="-84854.11">3330 17706 924 0,'0'0'72'0,"0"0"18"15,0 0 19-15,0 0-58 16,0 0-13-16,0 0-15 16,0 0-10-16,-2-15-8 0,2 15-5 15,0 0-13-15,0 0-62 16,22 0-148-16,14 0-129 16</inkml:trace>
  <inkml:trace contextRef="#ctx0" brushRef="#br1" timeOffset="-84631.77">3858 17672 882 0,'0'0'102'16,"0"0"-40"-16,0 0 64 0,0 0-59 16,0 0-41-1,0 0-12-15,-11 0 0 0,11 0-8 16,0-4-6-16,0 4-1 15,-4 0-14-15,-8-2-39 16,-1-2-137-16,-1 2-35 16,1 2-229-16</inkml:trace>
  <inkml:trace contextRef="#ctx0" brushRef="#br1" timeOffset="-84414.45">3466 17413 865 0,'0'0'62'0,"0"0"36"0,0 0 23 16,0 0-59-16,0 0-31 16,0 0-18-16,-25-18-12 15,25 18-1-15,0 0-36 16,7 4-130-16,17 6-42 15,7-1-347-15</inkml:trace>
  <inkml:trace contextRef="#ctx0" brushRef="#br1" timeOffset="-83247.66">4763 17273 387 0,'0'0'148'0,"0"0"-68"16,0 0 8-16,0 0-6 15,0 0-10-15,0 0-7 16,0-26-2-16,-2 23 21 15,0 3-6-15,-4-5-23 16,-4-1-24-16,-1 0-9 16,-3 2-6-16,-3 2 1 15,-6 2-4-15,-6 0-10 0,5 6-3 16,-3 16 0-16,3 4-1 16,6 8 1-16,9 0-2 15,9 4 0-15,0-1-2 16,11-6 1-16,18-4 3 15,14-11-1-15,3-6-5 16,14-9-6-16,11-1-10 16,12-13-35-16,11-20-80 15,-3-2-51-15,-10-1-219 16</inkml:trace>
  <inkml:trace contextRef="#ctx0" brushRef="#br1" timeOffset="-82582.61">5383 17454 848 0,'0'0'42'16,"0"0"51"-16,0 0-28 16,0 0-48-16,0 0-6 0,0 0-3 15,24-64-6-15,-1 37-2 16,-3 1 4-16,-5 0 1 16,-2 8-2-16,-7 4 5 15,-4 10-1-15,-2 4 6 16,0 0 10-16,0 0-23 15,0 0-1-15,0 18 1 16,0 8 0-16,0 4-2 16,0-2 4-16,2-4-3 15,11-7 2-15,3-8-2 16,-1-6 2-16,3-3-3 16,5 0 5-16,-4-12 10 0,6-11 0 15,0-7 2 1,-3-2-3-16,-7 1-7 0,-8 2-1 15,-7 0-1-15,0 2 0 16,0 5 0-16,-15 4-3 16,-6 10-5-16,1 5-22 15,-2 3 12-15,11 0 9 16,0 0-8-16,9 11 8 16,2 7-14-16,0 2 15 15,24 0 5-15,5 3 1 16,7-6 1-16,-1-1 2 15,-6-2-2-15,-4-3 1 0,-12-4 0 16,-9-1 2-16,2-4-4 16,-6 4 2-1,0 5-3-15,-10-4 0 0,-21 10-16 16,-9-6-80-16,-9-4-13 16,-4-7-87-16,-1 0-48 15</inkml:trace>
  <inkml:trace contextRef="#ctx0" brushRef="#br1" timeOffset="-82335.19">5314 17094 675 0,'0'0'136'15,"0"0"-87"-15,0 0 23 0,0 0-50 16,0 0 1-16,0 0 14 15,0 2 3-15,0-2-6 16,0 0-6-16,0 0-11 16,2 0 3-16,-2 0 8 15,4-5-16-15,-2-7-10 16,4 3-4-16,-4 0-5 16,0 9-108-16,2 0-100 15,9 0-346-15</inkml:trace>
  <inkml:trace contextRef="#ctx0" brushRef="#br1" timeOffset="-81264.38">6239 17305 453 0,'0'0'52'16,"0"0"64"-16,0 0 21 15,0 0-34-15,0 0-21 0,0 0 7 16,0-44-37-16,0 22-2 16,-5 6-12-1,-10-2-8-15,-10 2-10 0,3 2-20 16,-9 8 0-16,-1 3 4 16,3 3-4-16,6 0-6 15,2 20-1-15,3 6-1 16,9 6 3-16,7-1 1 15,2 5-2-15,2-6 5 16,25-4-2-16,4-6 3 16,3-12 0-16,-1-2-1 15,-6-6 1-15,0 0 11 16,0-18-9-16,0-5 7 16,-6-6-7-16,-3 3 5 15,-7 4-3-15,-9 4-4 0,4 9 1 16,-6 4 0-16,0 3-1 15,0 2-2-15,0 0-12 16,0 0-12-16,0 14 12 16,0 6 14-16,10 2 3 15,3-2 0-15,3-8-3 16,-5-1 0-16,-2-8 3 16,-2-3-5-16,2 0 4 15,2 0-1-15,5-20 15 16,4-6-15-16,2-6 6 0,-2 3-7 15,-2 2-1 1,-5 5 1-16,-6 8 0 16,-5 10-3-16,-2 4 3 15,0 0-4-15,0 0 0 0,4 12-14 16,8 14 18-16,-1 3 1 16,5 2 12-16,-3-4-5 15,1-10-3-15,-6-8-2 16,-1-6-3-16,-3-3 6 15,6 0-6-15,7-15 9 16,8-11 5-16,2-6-8 16,-3-2-2-16,-2 5-1 15,-4 9 2-15,-7 4-5 16,-5 11-2-16,-6 5-2 16,6 0 1-16,2 5-5 0,3 13 8 15,5 10 2-15,-1 0 0 16,6-3 3-16,-1-4-5 15,4-7-1-15,12-5-28 16,8-9-114-16,12-9-118 16</inkml:trace>
  <inkml:trace contextRef="#ctx0" brushRef="#br1" timeOffset="-80514.06">7268 17235 541 0,'0'0'159'0,"0"0"-86"16,0 0 47-16,0 0-52 15,0 0-8-15,0 0 15 16,0 0-19-16,14-112-17 15,-18 100-11-15,-14 6-21 16,-9 2-3-16,0 4-4 0,-6 0 0 16,-1 12-1-1,5 8 0-15,12 1 1 0,3 11-6 16,8-3 0-16,6 0 3 16,0 0 1-16,0-9 2 15,18-4 0-15,-1-9-2 16,6-7-4-16,-1 0 6 15,7 0 9-15,0-23-1 16,9-5 0-16,-7 2-4 16,-2 2 8-16,-9 7-8 15,-9 5 9-15,-6 7-11 16,-5 5 2-16,0 0-1 16,0 0-3-16,0 0-13 0,6 17 1 15,6 8 12 1,3 1 0-16,8-5-14 0,1-1-36 15,5-8-34-15,5-12-41 16,-1 0-74-16,-2 0-125 16</inkml:trace>
  <inkml:trace contextRef="#ctx0" brushRef="#br1" timeOffset="-78815.09">7677 17087 718 0,'0'0'175'0,"0"0"-104"0,0 0 60 16,0 0-61-16,0 0-31 16,0 0-9-16,-58-22-9 15,45 26-16-15,-1 14-5 16,3 8 2-16,5 1-3 16,6 8 1-16,0 2 0 15,0-10 0-15,13 1 0 16,5-10-4-16,1-6-1 15,8-7-1-15,4-5 6 16,7 0 2-16,3-11 2 16,-1-15 4-16,-3-6-8 15,-1-6 4-15,-7-3-3 16,-7-5-2-16,-6-5 3 0,-9-4-2 16,-7 3 0-1,0 6-2-15,-7 11-4 0,-9 8 5 16,-1 15 1-16,5 5-10 15,-1 7 10-15,4 0-1 16,2 0-4-16,5 29 2 16,2 11 1-16,0 9 2 15,7 9 5-15,17 4-4 16,5-4 0-16,0 0 6 16,0-12 0-16,-2-11 5 15,-6-18-11-15,-4-2-1 16,-1-14-8-16,-3-1 8 15,7 0 5-15,7-18 1 16,0-8 5-16,-1-4-11 0,-6-1-1 16,-6 8 1-1,-3 9 2-15,-7 5-2 0,-4 9 1 16,0 0-1-16,0 0-11 16,0 0 2-16,0 0 4 15,9 14 0-15,3 9 5 16,3-2 4-16,1-2-3 15,-3-5-1-15,3-6 1 16,-3-3-1-16,-2-2 1 16,3-3 2-16,4 0 1 15,-1-8 6-15,1-10-6 16,4-5-3-16,-8 2 0 16,-8 7-1-16,-1 2-5 0,-3 8 2 15,-2 4 3 1,0 0-3-16,0 0-3 0,0 0-7 15,0 0 0-15,7 7 11 16,2 14 2-16,4-3 2 16,5-4-1-16,-1-4 0 15,-3-3 2-15,-3-4-3 16,1-3 2-16,-4 0-2 16,5 0 11-16,6-12-8 15,-9-8-2-15,2 2 0 16,-10-5-1-16,-2 6 0 15,0 4-4-15,0 2-7 0,0 6-1 16,0 2-5-16,0-1-2 16,0 4 12-16,0-5-8 15,0 5-23-15,15 0-2 16,6 0 40-16,6 0 1 16,-3 0 2-16,-2 9 7 15,-2 3 9-15,-7-1-10 16,1 6 4-16,-3-3 6 15,1 2-3-15,-4 2-9 16,5-4 9-16,-3-4-12 16,-6-3 9-16,3-2-5 15,-3-3-5-15,-2-2 3 16,0 0-5-16,6 0 3 16,-2 0 3-16,9-8 1 15,4-12-8-15,-2-6 7 0,-1-4-7 16,-3 0-4-16,-6 4 4 15,2 8 1-15,-5 6-1 16,-4 3-3-16,0 4 3 16,0-4-1-16,0 2-1 15,0-4 2-15,0 2-6 16,0-5 5-16,0-7 0 16,0-2-1-16,0-8-3 15,0-8 5-15,0-2-2 16,0-7-6-16,-6-10 6 0,-8-3-3 15,1 3 1 1,0 19 4-16,1 15 1 0,6 17 1 16,-1 7 2-16,5 0-4 15,2 17-3-15,0 24 3 16,0 24 1-16,9 9 5 16,13 2 8-16,7-1 1 15,0-8 5-15,-1-3-2 16,7-11-9-16,-4-9-5 15,-2-15-2-15,-5-8-2 16,-4-13-7-16,-2-8 3 16,9 0 4-16,-1-10 14 15,5-14-14-15,-2-6 0 16,0-3-2-16,-6 6-7 16,-9 13-4-16,-8 5 4 0,-4 9 3 15,-2 0-3 1,0 0 3-16,7 2-6 0,6 19 9 15,5 1 3-15,2-5 4 16,7 4-3-16,-5-10 0 16,-2-2-2-16,1-9 2 15,-4 0 1-15,1-2-1 16,-1-18 8-16,4-2-8 16,-7 3 0-16,-6 6 0 15,-1 4 4-15,-5 5 0 16,-2 4 7-16,0 0-3 15,0 0-9-15,0 13 0 0,0 20 0 16,0 13 4 0,0 17 0-16,0 1 0 0,0 0-1 15,0-4-3-15,0-10 0 16,0-11-17-16,0-16-20 16,0-11-2-16,0-12-4 15,-9 0-65-15,-7-7-91 16,-17-21-295-16</inkml:trace>
  <inkml:trace contextRef="#ctx0" brushRef="#br1" timeOffset="-78606.79">8729 16886 736 0,'0'0'62'0,"0"0"52"16,125-44-36-16,-72 25-43 16,-6 2-1-16,-7 5-23 15,-20 0-11-15,-11 6-40 16,-9 2-42-16,-25 4-231 16</inkml:trace>
  <inkml:trace contextRef="#ctx0" brushRef="#br1" timeOffset="-78382.43">8508 16837 918 0,'0'0'107'0,"0"0"-28"16,0 0 12-16,0 0-35 15,0 0-26-15,0 0-20 16,2 63-8-16,0-59-2 15,4-4-2-15,-2 0-29 16,-4 4-38-16,0-4-64 16,0 0 2-16,-12 0-146 15</inkml:trace>
  <inkml:trace contextRef="#ctx0" brushRef="#br1" timeOffset="-78203.19">8067 16990 793 0,'0'0'159'16,"0"0"-131"-16,0 0 57 16,0 0-74-16,0 0-9 15,0 0-4-15,60-3-72 16,-42-4-106-16,-14 3-226 16</inkml:trace>
  <inkml:trace contextRef="#ctx0" brushRef="#br1" timeOffset="-78060.96">7530 17069 833 0,'0'0'108'15,"0"0"-108"-15,0 0 0 16,138-19 6-16,-23 2-6 16,24-8-161-16,8-3-324 15</inkml:trace>
  <inkml:trace contextRef="#ctx0" brushRef="#br1" timeOffset="-75683.13">10289 16973 753 0,'0'0'109'0,"0"0"-13"15,0 0 22-15,0 0-26 16,0 0-46-16,0 0-19 16,0-25-27-16,0 55 0 15,0 12 6-15,0 7-2 16,0-1 5-16,0-11-9 16,13-5 1-16,1-13-6 15,-1-12 5-15,3-7 0 16,-1 0 6-16,12-9 9 15,7-21 4-15,4-6-14 0,-2 0-4 16,-5 5-1 0,-6 4 1-16,-8 10 1 0,-5 10 0 15,-6 4-2-15,-4 3-6 16,7 0-7-16,2 10-5 16,5 12 18-16,4 3 0 15,-3-7 0-15,10-8 0 16,-6-3 0-16,-2-7 2 15,-1 0 0-15,-2-12 7 16,2-10-7-16,-10-4-1 16,2-3-1-16,-10-2 0 15,0 1-6-15,-4-6-1 16,-19 12-15-16,-4 4-4 16,0 6-7-16,5 14 10 15,2 0-7-15,6 0-5 0,12 5 0 16,2 9-10-16,0 3 13 15,29 1 17-15,13-4 4 16,3-5 6-16,7-9 5 16,-4 0 0-16,6 0 0 15,-2-23 14-15,-4-7 13 16,-5 0-25-16,-14-8 0 16,-12 6 4-16,-5-4-3 15,-10-4-1-15,-2-4 11 16,0-2 3-16,-16 7 8 15,-3 8-7-15,3 14 13 16,1 11-1-16,3 6-20 0,-1 11-6 16,3 22 0-1,4 18 4-15,6 11-6 0,0 5 4 16,6 3 9-16,23-3 1 16,0-11 2-16,0-10 2 15,0-12-4-15,-4-12-6 16,-12-13-4-16,-1-9-2 15,-4 0 5-15,13-7-5 16,1-14 11-16,12-9-10 16,-13 1-2-16,4 7-2 15,-11 6 1-15,-10 6 0 16,-2 10-1-16,-2 0-4 16,5 0-7-16,-5 7-3 15,4 12 14-15,5 1 3 16,0 4-1-16,4-1-1 0,3-5 0 15,4-4 1-15,-6-6-2 16,-6-6 1-16,-1-2 1 16,2 0-1-16,2-2 3 15,4-15 5-15,1 3-3 16,-3-8-3-16,1 7-3 16,-5-2-4-16,-5 5 4 15,-2 8-5-15,-2 3 2 16,0 1-6-16,0 0-1 15,0 0-4-15,0 1 9 0,0 13 5 16,8-2 2-16,-2 0-2 16,3-5 0-16,-3 0 2 15,-4-7 0-15,4 0-2 16,-2 0 1-16,0 0 0 16,9 0-1-16,-3 0 11 15,1-7-9-15,-7 5-2 16,0-5 5-16,-4 4-8 15,5-4 5-15,-3 3-2 16,1 2 5-16,-3 2-5 16,0 0-3-16,0 0 3 15,0-1 5-15,0 1-5 16,0 0-2-16,0-3 2 16,0-1-1-16,0 0 0 15,0-2-7-15,2 0 7 0,-2 0 1 16,0 1-1-16,0-4-5 15,0 1 5-15,0 4-1 16,0 1-10-16,0 3 2 16,0-3 0-16,0 3 5 15,0 0 4-15,0 0-4 16,0 0-1-16,0 0-3 16,0 4 5-16,0 16-4 15,0 6 8-15,2 4 1 16,11-3 2-16,-2-3-2 15,1 2-1-15,1-13-7 16,-4-2 7-16,6-11-1 0,10 0-13 16,-2 0-10-16,6-14 2 15,-6-4-29-15,2-5 6 16,-9 1 25-16,-3-4 5 16,-11-2 6-16,-2 5 6 15,0-1 0-15,0 1 3 16,-2 7 0-16,-4 4 6 15,-3 8 7-15,5 2 15 16,-6 2 2-16,4 0-3 16,-1 11-16-16,1 12 4 15,0 3 4-15,6 2 0 16,0 4 5-16,0-2-3 16,0-5-10-16,12-6 2 15,3-5-13-15,-1-6-1 16,6-5 1-16,-2-3 3 0,4 0 4 15,7-12 3-15,3-10-4 16,-1-9-2-16,-2-5-3 16,-10-8 1-16,2-12-2 15,-5-9-2-15,-12-16-9 16,-2-4 0-16,-2 15-3 16,0 15 8-16,0 24 6 15,-12 21-2-15,2 10-3 16,-3 0 5-16,1 16 0 15,1 24 1-15,7 18 0 0,4 8 3 16,0 6 4-16,8-1 3 16,15-4-1-16,2-14 6 15,-4-7 0-15,4-15-3 16,-5-15-10-16,-2-11-3 16,0-5-1-16,2 0 1 15,6-18 9-15,3-4-4 16,-2-2 1-16,-9 9-6 15,-5 6 0-15,-5 7-4 16,-6 2 0-16,4 0-4 16,5 9-1-16,5 10 8 15,-1 3-2-15,6 0 3 16,-1 0 0-16,-5-10-7 16,-4-5-19-16,-6-3-6 15,-5-4-37-15,0 0-10 0,-16-4-29 16,-24-13-210-16</inkml:trace>
  <inkml:trace contextRef="#ctx0" brushRef="#br1" timeOffset="-75531.91">11388 16726 836 0,'0'0'196'0,"0"0"-135"15,0 0 40-15,0 0-76 16,0 0-25-16,0 0-36 0,38-12-97 15,11 19-240 1</inkml:trace>
  <inkml:trace contextRef="#ctx0" brushRef="#br1" timeOffset="-74747.49">13199 16980 756 0,'0'0'108'0,"0"0"-81"15,0 0 53-15,0 0 1 0,0 0-36 16,0 0 7 0,4 35-13-16,16-35-12 0,9 0-4 15,9 0 5-15,2-23-5 16,-5-3-14-16,-6-1-1 16,-2-4-2-16,-13 4-6 15,-5 2 3-15,-7 6-3 16,-2 5 0-16,0 11-3 15,0 3-2-15,0 0 1 16,0 10-4-16,-2 14 6 16,2 8 1-16,0 4 2 15,8 0 1-15,21-2-2 16,11-10 0-16,1-4 0 16,-3-13 2-16,-3-7 2 15,3 0 0-15,-7-7 9 0,-2-21-10 16,-4-2 2-16,-7-4-5 15,-14 0-4-15,-4 0 0 16,0 0-5-16,-4 10-5 16,-12 8 4-16,1 12-3 15,1 4 9-15,3 0-4 16,5 20 5-16,6 10 1 16,0 3 1-16,6 2 1 15,19 2 3-15,6-2-3 16,-2-3 1-16,-10-4-1 15,0-3 3-15,-17-7-3 16,-2-8 5-16,-7 2-10 0,-24-8-5 16,-9-4-73-16,-7 0-103 15,-7-16-172-15</inkml:trace>
  <inkml:trace contextRef="#ctx0" brushRef="#br1" timeOffset="-74481.06">13435 16617 845 0,'0'0'114'0,"0"0"-66"15,0 0 43-15,0 0-53 16,0 0-11-16,0 0 16 16,0 24-25-16,2-20-2 0,7 0-8 15,-5-4-5 1,-4 0 4-16,9-8-1 0,-4-9 3 15,2-4-5-15,-7-1 2 16,0 5-6-16,0 5-4 16,-14 5-21-16,1 7-35 15,2 16-117-15,1 18 8 16,10 11-58-16,0 1-178 16</inkml:trace>
  <inkml:trace contextRef="#ctx0" brushRef="#br1" timeOffset="-73497.33">14258 16864 875 0,'0'0'93'16,"0"0"-23"-16,0 0 55 15,0 0-93-15,0 0-24 16,0 0-2-16,-10 51 9 15,10-20 0-15,0 1 8 16,0-8-1-16,2 0-8 16,6-12-13-16,-2-7 3 15,-4-5 0-15,5 0-1 16,1 0-2-16,15-17 15 0,4-7-6 16,4-2-5-1,-2 0-5-15,-2 5 0 0,-7 4 2 16,-9 5-2-16,-9 7-4 15,-2 5 2-15,2 0-6 16,5 3 4-16,0 17 4 16,8 3 2-16,6 6-1 15,-2-2 3-15,8-4 3 16,-9-5-4-16,-3-9 3 16,-1-6-5-16,-1-3 4 15,3 0 0-15,9-12 7 16,-1-7-3-16,-2-6-6 15,3 1-2-15,-7 0-1 16,-5 0 0-16,-2 12-3 0,-9 2 2 16,-2 10-4-16,0 0-5 15,0 0-4-15,0 0 5 16,0 8 5-16,12 13 4 16,-1 4 0-16,5 1 2 15,3 0 1-15,-1-3-1 16,5-14 0-16,-6 1-2 15,-3-10 1-15,1 0 1 16,1-1 3-16,-3-17 3 16,-1-5-4-16,-10-3-1 15,-2-1-2-15,0-8-1 16,-16 5-16-16,-15 2-4 16,-5 10 0-16,5 13 7 15,2 5-7-15,9 0 14 16,9 5 4-16,7 13-1 0,4 5-4 15,0-6 7-15,29 5-9 16,6-3 4-16,9-6 5 16,6-9 0-16,-1-4 0 15,6 0 2-15,-1-12-2 16,-7-16 6-16,-5-4-6 16,-13-6 1-16,-11-2-1 15,-7-8 3-15,-9-8 0 16,-2-8 0-16,-2 2-2 15,-23 9 4-15,3 17-2 0,5 21 10 16,8 12-10-16,-3 3 1 16,10 0-1-16,2 28-3 15,0 16 0-15,0 14 6 16,16 4-6-16,20 6 13 16,-1-3 0-16,-4-9-5 15,-2-10 2-15,-4-12-8 16,-10-12-2-16,-1-14 0 15,-3-2-16-15,-5-6-41 16,6 0 9-16,-3-14-37 16,-7-11-60-16,-2-9-28 15,-2-1-77-15,-34-2-229 16</inkml:trace>
  <inkml:trace contextRef="#ctx0" brushRef="#br1" timeOffset="-73318.08">14982 16718 675 0,'0'0'143'0,"0"0"-25"15,0 0-17-15,0 0-45 16,0 0-31-16,0 0 30 16,73 8-36-16,6-8-9 15,12 0-10-15,9 0-57 16,7 0-91-16,-11-5-127 16</inkml:trace>
  <inkml:trace contextRef="#ctx0" brushRef="#br1" timeOffset="-71933.73">5175 17897 516 0,'0'0'30'15,"0"0"-30"-15,0 0 0 0,0 0-22 16,0 0-87-16,0 0-163 15</inkml:trace>
  <inkml:trace contextRef="#ctx0" brushRef="#br1" timeOffset="-71672.36">5175 17897 722 0</inkml:trace>
  <inkml:trace contextRef="#ctx0" brushRef="#br1" timeOffset="-71483.08">5175 17897 722 0,'-44'-131'113'0,"42"131"-6"0,2 0 22 0,0-1-58 15,0 1-20-15,-2 0-20 16,2 0-12-16,0 5-8 16,0 27-6-16,0 12 20 0,0 5-7 15,2 1-11 1,2-10-3-16,-2 0-4 0,3 0 1 15,-3-12 1-15,3-6-2 16,-5-6-4-16,2-7-6 16,0-8-19-16,1-1-32 15,-3 0-35-15,0 0-47 16,0-10-126-16,-5-16-219 16</inkml:trace>
  <inkml:trace contextRef="#ctx0" brushRef="#br1" timeOffset="-71211.59">5042 17873 548 0,'0'0'118'16,"0"0"35"-16,0 0-60 15,0 0-24-15,0 0-5 16,0 0-15-16,0-62-4 16,16 51-4-16,8 4-24 15,0 7-11-15,3 0-1 16,0 0 0-16,-2 0 3 15,-8 18-8-15,-5-2-1 16,-6-1 0-16,-6 6-3 16,0-3 4-16,0 0 14 15,-6-1-12-15,-15-2-2 16,8-1-17-16,-3 0-37 0,10-11-89 16,4-3-15-1,2 0-118-15</inkml:trace>
  <inkml:trace contextRef="#ctx0" brushRef="#br1" timeOffset="-70097.69">5586 17811 639 0,'0'0'122'0,"0"0"-15"15,0 0 4-15,0 0-26 16,0 0-23-16,0 0-20 15,-79-41-20-15,62 37-6 16,-3-1 0-16,2-4-13 16,0 9 1-16,0 0-1 15,-1 0 0-15,-2 10-3 16,4 11-3-16,3 3 1 16,5 8 1-16,9-2-2 0,0-2 3 15,0-4-4 1,13-6 4-16,8-9-3 0,-4 0 1 15,-3-7-2-15,-1-2-6 16,1 0 10-16,-1-6 10 16,3-16 3-16,-1-5-6 15,-1 6-3-15,-3-1 0 16,-3 0-1-16,-6 10 0 16,-2 4-3-16,6 4-4 15,-6 4 3-15,0 0 1 16,0 0-9-16,0 0 1 15,6 14 5-15,7 1 3 0,3 4 3 16,7-1 1-16,-2-9-3 16,2 2 2-16,-5-8-3 15,-3-3 0-15,-6 0 5 16,5 0-1-16,-1-14 8 16,-2-7-4-16,0-4-4 15,-2 0-1-15,-5-1 1 16,-2 7-7-16,-2 6 3 15,0 4-6-15,0 6-4 16,0 3-10-16,0 0 7 16,-2 0-4-16,-4 0 5 15,1 7-2-15,5 2 5 16,0-4 0-16,0 4 5 16,0-4 2-16,19-3 2 15,-2 0-5-15,3 3 4 0,-5-5 1 16,6 4 1-16,-3-3 4 15,-3 1-4-15,1 5 2 16,-1 1-1-16,-1 4 0 16,-1 0 2-16,3-5-2 15,-3 5 3-15,-4-5-4 16,0 1 3-16,0-8 0 16,-5 0 0-16,1 0-2 15,3 0 0-15,2-8 5 16,3-13 6-16,3-12-3 15,-1-4-9-15,-3-7 0 16,-6-2 2-16,-6-7-3 0,0 8 0 16,0 9-3-16,0 13 3 15,-6 16 0-15,-2 7-8 16,2 0 8-16,-3 14 0 16,5 22-2-16,2 8 2 15,2 10 1-15,6 1 2 16,21-8 1-16,4-1 2 15,3-7 4-15,-3-13-10 16,-9-8 0-16,0-13 0 16,-6-5-6-16,-5 0-3 15,5-9-20-15,-5-21-21 16,-3-3-83-16,-5 1-50 16,-3-3-82-16</inkml:trace>
  <inkml:trace contextRef="#ctx0" brushRef="#br1" timeOffset="-69923.42">5866 17730 797 0,'0'0'106'0,"0"0"5"16,0 0-23-16,0 0-70 16,0 0-6-16,0 0 14 15,135-39-16-15,-62 20-10 16,3 7-79-16,8 0-101 15,5 2-167-15,10 3 94 0</inkml:trace>
  <inkml:trace contextRef="#ctx0" brushRef="#br1" timeOffset="-68899.52">7104 17841 822 0,'0'0'53'15,"0"0"55"-15,0 0 28 16,0 0-79-16,0 0-40 16,0 0-5-16,-15-106-3 15,19 89-9-15,5 5 5 0,-5 6-2 16,-2 4-3-16,-2 2 3 15,0 0 3-15,0 0 2 16,0 0-8-16,0 0-5 16,0 20 5-16,0 4 1 15,9 4 3-15,3 0-3 16,3-6-1-16,3-5 1 16,0-8 0-16,-1-4-2 15,2-5 2-15,-4 0 0 16,3 0 4-16,-1-19 7 0,-1-2-9 15,-1-6 1 1,-7-1-1-16,-8-4-3 0,0 2-1 16,-2 8-1-1,-21 4-17-15,-4 12-3 0,3 6 4 16,-3 0-9-16,5 2-7 16,4 13 9-16,9 0 7 15,9 3-6-15,0-4 5 16,22 4 13-16,7-8 4 15,6-6-12-15,2-4 12 16,-2 0 2-16,3-18 10 16,-5-10 1-16,-4-4 9 15,0-6 1-15,-8 6-8 16,-6 2-5-16,-9 5 4 16,0 8 11-16,-6 3 12 0,0 6 4 15,0 4-16-15,-12 0-7 16,3 4 14-16,1 0-18 15,3 0-2-15,2 0-1 16,1 0-9-16,2 5 2 16,0 11 0-16,0 10-1 15,0 3 0-15,10 3 3 16,9 2-3-16,1 2-1 16,3 10 1-16,2 2 2 15,-2 10-3-15,4 5 3 16,-2 3 1-16,0-2 2 15,-1-3-5-15,-2-12 4 0,-2-8-3 16,-1-11-2-16,-9-14 0 16,1-11-6-16,-3-2 0 15,0-3 0-15,5 0 6 16,3-15 13-16,-1-7-12 16,-1-4 9-16,-3-9-9 15,-11-2 2-15,0-9 2 16,-2-6-3-16,-23 6 0 15,-4 2 0-15,-2 8-2 16,-7 5 0-16,7 14-4 16,-4 4 0-16,-3 4 2 15,5 4 2-15,4 5-6 16,8 0 5-16,13-2 1 16,8 0 3-16,0-1-3 15,0-4-6-15,0-5-24 0,21-10 12 16,10-6-18-16,19 0-5 15,4 4-63-15,4 2-123 16,0 3-332-16</inkml:trace>
  <inkml:trace contextRef="#ctx0" brushRef="#br1" timeOffset="-67282.88">8912 17614 432 0,'0'0'97'16,"0"0"13"-16,0 0 23 15,0 0-33-15,0 0-20 16,0 0-12-16,0-80 13 16,-5 80-12-16,-6 0-23 0,-4 0-29 15,-10 22-5-15,7 8-6 16,5 8-6-16,1 4 0 15,12 4-3-15,0-6 2 16,16 1 1-16,22-11 1 16,0-12 1-16,7-13-1 15,-1-5 0-15,5 0-1 16,5-27 5-16,-3-11 2 16,-2-8-7-16,-7 2 3 15,-11 1-2-15,-8 5-1 16,-17 10 0-16,-6 7 2 15,0 4-1-15,-4 7-1 0,-21 5-1 16,4 5-16-16,-8 0-2 16,6 5 1-16,5 9-3 15,7 2 14-15,11-2 7 16,0 0-14-16,0-4-2 16,13-2-5-16,7-4 19 15,12 1 2-15,-3 2 0 16,-5-5 2-16,5 8-1 15,-6 0-1-15,-4 2 4 16,-5 0-4-16,1 7 0 16,-1-2 3-16,1 5-2 15,-1-3 0-15,-5-3 0 16,2-2-1-16,-5-7 1 16,-3 0-1-16,4-7 0 15,-5 0 1-15,-2 0-1 0,4 0 3 16,3-5-2-16,2-13 2 15,2-3 1-15,0-2-4 16,-5 1 1-16,2 7 0 16,-4 3 0-16,-4 7-1 15,2 5 0-15,-2 0-3 16,7 0 0-16,-1 5-5 16,8 9 8-16,1 1 0 15,8-5-1-15,-5-3-54 16,-1-6-24-16,6-1-14 15,-5 0-40-15,-1-16-95 16,-3-10-319-16</inkml:trace>
  <inkml:trace contextRef="#ctx0" brushRef="#br1" timeOffset="-67042.51">9515 17476 576 0,'0'0'134'15,"0"0"-23"-15,0 0-7 16,0 0-42-16,0 0-18 15,0 0-14-15,-66-5-26 16,68 20 24-16,16-3 6 16,0-2-11-16,6-6-6 15,-6-1 3-15,-3-3-2 16,6 0 4-16,-5 0 2 16,-5-12-14-16,-5 3-4 0,-4 3-4 15,-2-2-2-15,0-1-8 16,0 5-38-16,0 3-83 15,0 1-28-15,0 0-145 16</inkml:trace>
  <inkml:trace contextRef="#ctx0" brushRef="#br1" timeOffset="-66764.11">9866 17404 746 0,'0'0'160'0,"0"0"-60"16,0 0 36 0,0 0-94-16,0 0-14 0,0 0-23 15,-9 28 18-15,24 11 16 16,6 5-16-16,-1 5-2 16,-5-5-15-16,-2-4-2 15,-8-2-4-15,2-6-4 16,-7-8 2-16,0-5-21 15,0-10-40-15,0-3-8 16,-12-6-66-16,-3 0-21 16,-10 0-110-16,3-15-142 15</inkml:trace>
  <inkml:trace contextRef="#ctx0" brushRef="#br1" timeOffset="-66546.78">9770 17614 460 0,'0'0'107'0,"0"0"-5"0,0 0 35 16,0 0-60-16,0 0-8 15,0 0-1-15,102-70-3 16,-61 70-10-16,-1 0-15 16,-7 0-16-16,-4 8-16 15,-6 6 1-15,-8-7-3 16,-3 6-4-16,-4-7-1 16,-1 1 4-16,-3-2-5 15,-2-5-4-15,-2 0-39 16,0 0-45-16,0 0-19 15,2 0-44-15,-2-18-271 16</inkml:trace>
  <inkml:trace contextRef="#ctx0" brushRef="#br1" timeOffset="-66313.44">10001 17395 454 0,'0'0'382'15,"0"0"-298"-15,0 0-1 16,0 0-42-16,0 0-16 15,0 0 12-15,0 0-3 16,-15 28-22-16,15-26 13 16,9-2-13-16,-3 0-1 15,8 0 3-15,-3-3 7 16,-1-10-10-16,-6 3-7 16,-4-2-1-16,0 6-3 0,0 2-38 15,0 4-92-15,0 0-73 16,0 0-355-16</inkml:trace>
  <inkml:trace contextRef="#ctx0" brushRef="#br1" timeOffset="-65482.01">10337 17449 813 0,'0'0'62'0,"0"0"69"0,0 0-16 16,0 0-44 0,0 0-30-16,0 0-24 0,-35-17-4 15,22 17-5-15,-3 12-7 16,1 10 4-16,1 6-1 16,10 5-1-16,4 4 4 15,0 1-7-15,0-4 0 16,18-2-3-16,7-9 3 15,2-6 0-15,8-5-3 16,7-9 2-16,10-3 1 16,6-5-2-16,2-19-6 15,-2-2 7-15,-5-4 1 16,-8 2-1-16,-12 2 1 16,-6 3 5-16,-16 2-5 0,-11 5 4 15,0 4-1-15,-11 6-3 16,-16 3-5-16,-4 3-2 15,-4 0 5-15,-1 19 2 16,7 3 0-16,9 0 0 16,9-1 0-16,7 2 0 15,4-5 1-15,0-4-1 16,0-6 0-16,10-4-2 16,11-4 4-16,-2 0-2 15,8 0 4-15,-2-9 4 16,-3-8-3-16,4-5-2 15,-5 3 2-15,-10 2-2 16,0-1-2-16,-4 10 2 0,-7 4 3 16,0-2-5-1,0 6 3-15,0 0-4 0,0 0-4 16,0 0-5-16,2 10 2 16,4 7 7-16,8 2 0 15,1-3 3-15,1-8-2 16,2-2-1-16,0-6 0 15,0 0 0-15,4 0 7 16,7-18-5-16,-2-6 2 16,-3-3-3-16,1-2 0 15,-8-7 0-15,-5 1 0 16,-10-5 0-16,-2 4 1 16,0 8-2-16,0 10 2 0,0 15-2 15,0 3-4-15,-12 0-13 16,8 13 17-16,0 18 1 15,4 10 0-15,0 6 1 16,0-1-2-16,16 0-1 16,3-6-4-16,15-10-14 15,4-12-23-15,4-15-23 16,8-3-147-16,-2-3-467 16</inkml:trace>
  <inkml:trace contextRef="#ctx0" brushRef="#br1" timeOffset="-64987.24">11519 17520 780 0,'0'0'99'0,"0"0"-11"15,0 0 21-15,0 0-43 16,0 0-47-16,0 0 26 16,-2 138-20-16,31-76-3 15,2 2-6-15,6-6-2 16,-6-3-11-16,-7-16 0 15,-8-8-3-15,-5-13-6 16,-4-9-9-16,-5-4-22 16,5-5-58-16,-1 0-19 0,-6-14 0 15,7-12-99-15,-7-10-67 16,0-6-86-16</inkml:trace>
  <inkml:trace contextRef="#ctx0" brushRef="#br1" timeOffset="-64754.89">11600 17619 220 0,'0'0'288'15,"0"0"-186"-15,0 0 34 16,0 0-12-16,0 0-64 16,-4-104-7-16,24 92 6 0,4 3-5 15,-4 5-6 1,7 4-18-16,-4 0-9 16,-4 2-19-16,-1 18 11 0,-5 2-11 15,-3 5 0-15,-10-2 3 16,0-1-4-16,0-6-1 15,-10 2-6-15,-3-6 3 16,-5-4-17-16,5 2-57 16,2-5-70-16,6-7-71 15,5 0-208-15</inkml:trace>
  <inkml:trace contextRef="#ctx0" brushRef="#br1" timeOffset="-63733.29">12133 17469 602 0,'0'0'125'0,"0"0"-1"0,0 0-24 15,0 0-19-15,0 0-8 16,0 0-26-16,-60-78-18 16,21 78-27-16,4 0 14 15,-3 17-15-15,3 7 18 16,8 8-14-16,11 3-3 15,7 4 1-15,9-4-3 16,0 0 5-16,2-12-2 16,12-6-3-16,10-11 3 15,3-6-1-15,2 0 22 16,2 0-4-16,2-23-9 16,6 0-1-16,-8-5-1 0,-2 0-2 15,-5-2-2-15,-4 2-2 16,-8 5-2-16,-8 6 3 15,3 12-1-15,-7 4-3 16,0 1 0-16,0 0-1 16,0 0-6-16,0 6-2 15,0 11 9-15,6 11 3 16,10 0-3-16,6-3 2 16,3-7-6-16,4-1 6 15,0-8-2-15,2-9 0 16,0 0 5-16,5-4-3 15,-3-18-2-15,-4-4 5 16,-9-3-5-16,1-3 2 0,-15 1-2 16,1-8 1-16,-7 3 0 15,0 0 2-15,-7 4-6 16,-7 13-1-16,8 8 3 16,-3 11-7-16,3 0-20 15,-1 4 20-15,2 24 8 16,5 10 0-16,0 4-3 15,0 3-5-15,18-1 4 16,11-12 2-16,0-4 0 16,0-12-2-16,7-11-2 15,-3-5 2-15,-2 0-4 16,-4-17-3-16,2-7 0 0,-6-4-4 16,-6 0 4-16,-5-4 3 15,-8-5 8-15,-4-3-3 16,0-1 0-16,-6 2 3 15,-15 8 1-15,7 14-1 16,-1 11 0-16,11 6-3 16,-8 0-6-16,1 8 9 15,9 21 9-15,-2 10 4 16,4 9 7-16,0 6-12 16,2 1 3-16,16-7 2 15,-5-9 7-15,2-10-13 16,1-9 5-16,-5-14-5 15,-1-3-6-15,-2-3 4 0,11 0 2 16,0-12-3-16,6-9-1 16,-3-4-1-16,-2 4-1 15,-6 4-1-15,-8 8 0 16,-4 9-1-16,0 0-1 16,5 0 1-16,-2 5-7 15,6 11 8-15,2 10 0 16,3-3-2-16,-3-5-1 15,1-4 3-15,-8-6-5 16,1-4-15-16,-3-4-15 16,-4 0-17-16,0 0-22 15,0-18-41-15,0-2-136 0,-27-4-92 16</inkml:trace>
  <inkml:trace contextRef="#ctx0" brushRef="#br1" timeOffset="-63575.05">12331 17406 709 0,'0'0'139'0,"0"0"-34"16,0 0-32-16,0 0-62 15,0 0-9-15,116-5 5 16,-35 5-7-16,10 0-39 16,3-2-121-16,-1-10-221 15</inkml:trace>
  <inkml:trace contextRef="#ctx0" brushRef="#br1" timeOffset="-62984.95">13978 17480 302 0,'0'0'416'0,"0"0"-307"15,0 0-3-15,0 0-4 16,0 0-33-16,0 0-8 16,-4-28-38-16,4 28-7 15,0 24-12-15,4 15 15 16,14 14 4-16,5-2-14 15,-6-2-8-15,-3-5-1 16,1-7-6-16,-5-7-38 16,-6-12-38-16,-4-8-54 15,0-6-34-15,0-4-15 16,-14 0 6-16,-15-9-248 16</inkml:trace>
  <inkml:trace contextRef="#ctx0" brushRef="#br1" timeOffset="-61930.06">13914 17718 252 0,'0'0'198'16,"0"0"-63"-16,0 0-1 15,0 0-15-15,0 0-24 16,0 0-33-16,-71-87-2 16,95 84-35-16,16-6-19 15,14 0 14-15,0-5 9 16,-2 2-12-16,2-2 2 16,-13-4-16-16,-10 0 9 15,-9-1-10-15,-11 3 0 16,-4-3 10-16,-5 1-12 0,-2-3 1 15,0 7 5 1,-2 0-3-16,-10 10 2 0,6 3-1 16,-3 1-3-16,-2 0 11 15,9 14-5-15,-3 16-1 16,5 4-5-16,0 7-1 16,9 0 5-16,13-3 0 15,-4-8 4-15,-2-12 6 16,-3-4-9-16,-4-10 1 15,-5-4 3-15,-2 0-1 16,12 0 4-16,1-12-4 16,8-12-3-16,-3-2 0 15,1 3-5-15,-6 2-1 16,-7 7 0-16,4 3 0 0,-5 8-1 16,-3-1-1-16,0 4-4 15,8 0 5-15,1 7 0 16,5 8 1-16,-3 2 0 15,6 0 1-15,-4-5-1 16,-1-4 2-16,-7-4-2 16,-3-4 0-16,4 0 2 15,-4 0 5-15,7-4-5 16,1-14-2-16,1-1 2 16,1 2 2-16,-3 1-6 15,-1 0 4-15,-3 2-4 16,-5 6 0-16,-2 4-6 15,-2 0 1-15,0 4 0 16,2 0-4-16,10 14 3 16,-3 7 6-16,-1 2 2 0,8-2 0 15,-3-2 5-15,3-5-4 16,-3-6-1-16,-2-3 0 16,5-5 1-16,-3 0 6 15,5-5-4-15,3-13 2 16,-2-5-5-16,-3 6 0 15,-3-5 3-15,-1 0-3 16,-8 4-1-16,1 7 0 16,-5 4-2-16,0 7 2 15,0 0-6-15,0 0-6 16,0 0-5-16,0 12 17 0,0 8 1 16,8 1 1-1,6-2 2-15,8-6-3 0,-2-1 2 16,9-5-1-16,0-7 4 15,2 0-4-15,3-2 8 16,-5-15-2-16,-5-4-4 16,-4-4-1-16,-4 4 1 15,-14-2-2-15,-2-3-2 16,0 3-1-16,0 2-4 16,-13 10-13-16,-1 7 0 15,-1 4-4-15,-3 0 7 16,3 4 12-16,3 14 3 15,12 1-3-15,0 6 1 16,2-6 2-16,23 4 1 0,4-2 0 16,2-2 2-1,-2-3-1-15,-2 0 8 0,-10-2 5 16,-5-4-2-16,-12-1 6 16,0 2-18-16,-14 3 1 15,-26 4-4-15,-6 0-73 16,-16-6-180-16,-4-4-457 15</inkml:trace>
  <inkml:trace contextRef="#ctx0" brushRef="#br1" timeOffset="-58830.96">16108 17409 672 0,'0'0'96'15,"0"0"32"-15,0 0-17 16,0 0-15-16,0 0-39 0,0 0-21 16,0-14-28-16,-2 51 3 15,2 12 21-15,-6 10-16 16,4 0-15-16,-2-4 0 15,-7-1 0-15,-3-13-2 16,3-11-30-16,7-16-26 16,0-10-51-16,-6-4-5 15,4 0 60-15,-7-27-36 16,-8-1-1-16,4-8 51 16,-1 2 39-16,-5-2 0 15,6 10 27-15,3 8 34 16,10 8 18-16,-3 8-3 15,7 2-26-15,0 0-30 16,0 0-8-16,25 0-7 0,8 0 18 16,14 0 0-16,2 0-3 15,-3-10-7-15,4-4 0 16,-8-2-1-16,-8-2-2 16,-6-5 5-16,-10 4-7 15,-5-4 1-15,-7-2-4 16,-6 6 2-16,0 1-4 15,0 6 9-15,-8 6 9 16,-7 6-6-16,1 0-14 16,-1 0-1-16,2 27 5 15,-1 1-1-15,12 11 4 16,2 0-4-16,0 3-3 16,13-4 0-16,7-6 5 0,5-6-6 15,-10-9 4-15,1-10 0 16,-3-7 7-16,1 0-2 15,-1 0 10-15,10-12-2 16,-1-10-3-16,0-2-11 16,-2 2-1-16,-4 8 0 15,-7 6-2-15,-5 6 0 16,-4 2 0-16,2 0-4 16,10 0 1-16,1 2-3 15,2 12 5-15,10 4 2 16,-7-6-1-16,5-2 2 15,-8-6-2-15,-1-4 0 16,1 0 1-16,-1 0-1 0,3-18 0 16,1-5 0-16,-5 0 2 15,-4-1-2-15,-4-4-5 16,-5 6-3-16,0 1-8 16,0 4 3-16,-14 9 1 15,-1 8 1-15,-3 0-16 16,-5 8 20-16,8 20 7 15,9 2 3-15,6 6-3 16,0 0-5-16,0-4 5 16,21 2 0-16,8-10 4 15,14-5-4-15,12-10-9 16,5-9-16-16,19 0-54 0,10-9-63 16,2-14-143-16,5-3-202 15</inkml:trace>
  <inkml:trace contextRef="#ctx0" brushRef="#br1" timeOffset="-56966.95">17456 17570 558 0,'0'0'333'0,"0"0"-300"16,0 0 69-16,0 0 2 15,0 0-60-15,0 0-3 0,45-30-2 16,-5-2-19-16,-7-7-11 16,3 0-5-16,-14-1-3 15,-1-1 0-15,-15 3-1 16,-6 6 3-16,0 14-2 16,0 6-1-16,-9 12-13 15,-9 0-13-15,0 0 20 16,5 18-2-16,1 5 4 15,10-2 4-15,2-1-2 16,0 0-3-16,12-2 5 16,13-4 0-16,-4-2 2 15,6-1-2-15,0-4 0 0,-11 3 1 16,1-1 3 0,2-1-3-16,-11 1 0 0,3 6 2 15,1-3 0-15,-8 10 5 16,5-5-4-16,-5 2 2 15,6-5-6-15,-6-6 4 16,-2-8 1-16,5 5-3 16,-5-5-1-16,4 0 2 15,6 0 5-15,7-11 14 16,6-13-8-16,2-4-6 16,-7-6-3-16,3-5-4 15,-10-3 1-15,-9 0 4 16,-4 8-2-16,0 10-4 15,-2 8-6-15,-13 10-1 16,-8 6-9-16,1 0-1 0,-1 6 14 16,6 14 2-16,3 9-4 15,8 0 4-15,6 3-5 16,0 0-2-16,20-1 8 16,13-5 3-16,5-9-2 15,0-6-1-15,5-3 4 16,-6-8-4-16,3 0 5 15,1-19 2-15,-8-7 2 16,-2-1-8-16,-6 1-1 16,-14-4 3-16,-11 5-3 0,0 4 3 15,-2 0-3 1,-21 11 0-16,6 6-14 0,-6 4 2 16,7 0 8-1,10 9 1-15,4 8 1 0,2 1-9 16,2 5 9-16,20-2 2 15,12 2 1-15,-1-4 0 16,5 2 1-16,-9-1 1 16,-9-4-3-16,-5-2 2 15,-3-2-2-15,-12-3 0 16,0 0-4-16,0 1 4 16,0 0 2-16,-14-4 1 15,-1 0-3-15,-1-6 0 16,5 0-1-16,7 0-1 15,2-6-6-15,2-15 1 0,0 2 5 16,0-5-1-16,15 0-1 16,5 2 3-16,7 0-1 15,0 10 2-15,-10 1 1 16,6 7-1-16,-15 4 0 16,4 0 0-16,-1 0 2 15,-9 4-2-15,7 14 7 16,-2 1-2-16,4-2 0 15,-5 0-2-15,5-7-1 16,1 2-1-16,-6-6 1 16,5-2 3-16,-6-4 1 15,6 0 2-15,0 0 6 16,3-4-3-16,-3-14-5 16,-7-4-3-16,-4 0-1 0,0-9-2 15,0-1 0-15,-13 4-10 16,-14 3-4-16,0 14-10 15,3 8 16-15,-1 3 6 16,3 0 3-16,8 3-2 16,10 15 2-16,4 4-2 15,0 5 2-15,14-4 0 16,15 5 2-16,4-7 0 16,5-8 0-16,2-3 1 15,1-8 0-15,-8-2-3 16,5 0 3-16,-7-12-2 15,-9-5-1-15,0-5 1 16,-8 3-2-16,-3 3 0 0,-7 2 5 16,-4 0-2-16,0 10-3 15,0 4 0-15,0 0-1 16,0 0-7-16,0 0 8 16,0 16 0-16,0 8 3 15,0 3 3-15,14-1-2 16,1-4 1-16,5-5-5 15,3-6 7-15,-8-3-5 16,3-8 0-16,2 0 0 16,0 0 11-16,3-14-1 15,-4-7-11-15,-3 2 2 16,-3-6 0-16,1-3-1 0,-5 7-2 16,-3 7 0-1,-6 3 1-15,0 7-1 0,0 4-3 16,0 0-2-16,0 0-7 15,0 15 12-15,0 2 4 16,10 5-4-16,-2-3 0 16,3-1 2-16,3-6-2 15,-1-6 0-15,7-6 0 16,3 0 0-16,1 0 2 16,0-10-1-16,1-11 3 15,-7-3-4-15,-3-1 2 16,-6-1 2-16,-6-3-8 15,-3 3-7-15,0 8-4 0,0 13 10 16,0 5-7 0,-3 0-20-16,-6 0 26 0,3 5 5 15,4 7 1-15,0-2-2 16,2 7-2-16,0-6 4 16,0 1 0-16,10 2 0 15,11 0 4-15,-4 2-4 16,6-2-1-16,-5 4 1 15,-3 1 7-15,1 1-5 16,-5-3-2-16,-7 0 0 16,4-5-2-16,-6-4 2 15,0-4-14-15,0-2-37 16,2-2-105-16,7 0-69 16,1 0-38-16,3-14-204 0</inkml:trace>
  <inkml:trace contextRef="#ctx0" brushRef="#br1" timeOffset="-56532.28">19643 17212 428 0,'0'0'339'15,"0"0"-224"-15,0 0-19 16,0 0-30-16,0 0-28 16,0 0 0-16,-98 3-4 15,80 21 3-15,3 10-14 16,3 2-2-16,3 3 2 0,9-1-16 15,0-2-2 1,0-6 0-16,11-6-5 0,5-8-4 16,11-6 4-16,-2-6 0 15,4-4 4-15,2 0 2 16,-2 0-3-16,0-16 1 16,-5-7-2-16,-4 0 1 15,-7-8-1-15,1 1 0 16,-10 0-2-16,-4 6 0 15,0 11-10-15,0 11 9 16,-8 2-18-16,-15 0 19 16,3 17 1-16,0 7 0 15,13 7 7-15,0-4-5 16,7 4 1-16,0-6-4 0,0-2 1 16,16-5 1-1,4-4 1-15,-2-9-3 0,5 0-5 16,-4-5-6-16,1 0-58 15,3-8-134-15,-6-10-164 16</inkml:trace>
  <inkml:trace contextRef="#ctx0" brushRef="#br1" timeOffset="-51831.99">20681 17418 266 0,'0'0'153'15,"0"0"-78"-15,0 0-21 16,0 0-26-16,0 0-12 16,0 0 17-16,8-14-1 15,-6 9 13-15,-2 1 13 0,0 0 26 16,0 4-12-16,0 0-2 16,0 0 15-16,0 0-7 15,0 0-39-15,-5 0-35 16,-17 22 8-16,6 14-3 15,1 3-2-15,5 0-5 16,10-2 0-16,0-9 1 16,10-1 2-16,7-10-4 15,8-8 1-15,4-4-1 16,4-5 1-16,5-2 10 16,5-20-2-16,-3-8-3 15,-5 4-2-15,-4-3 1 16,-4 3-6-16,-11 5 7 15,-7 3-5-15,-7 9 0 16,-2 6 6-16,0 3-2 0,0 0-6 16,0 0-3-1,0 12 2-15,0 11 1 0,0 5 0 16,0-3-1-16,11-4 0 16,9-4 1-16,5-8 0 15,0-4-1-15,-6-5 0 16,-1 0 1-16,5 0 10 15,-10-17-6-15,-1-4-1 16,-8-1 1-16,-4-2-3 16,0-2 1-16,-16 3-2 15,-15 4-2-15,-7-1-6 16,-2 10-7-16,4 6 4 0,2 4 0 16,15 0 2-16,3 0 8 15,9 14-1-15,7-1 0 16,0 6 2-16,23-3 2 15,17-2-2-15,4-2 4 16,12-10-2-16,2-2 0 16,-7 0-2-16,1-14 2 15,-8-4-1-15,-6-1 6 16,-11 6 0-16,-11 1-1 16,-14 7-6-16,0 5 14 15,-2 0-7-15,0 0-7 16,0 0-3-16,0 5-3 15,0 17 6-15,0 4 1 0,13 2 0 16,3-7-2-16,6-2 1 16,-4-6-1-16,0-6 2 15,-1-7-1-15,6 0 2 16,-3 0 6-16,4-4-5 16,3-8 3-16,-9-6-1 15,-1 6-5-15,-3-2 1 16,-5 4 3-16,-5 0-3 15,4 3 2-15,-8 2-3 16,2 5 0-16,-2 0-1 16,0 0-1-16,0 0 1 15,6 0-5-15,7 18 4 0,8 0 2 16,1-1-2 0,3-2 2-16,1-7 2 0,-4-8-2 15,1 0 0-15,2 0 4 16,-8-12-1-16,-1-13 3 15,-3 0-3-15,1-8-1 16,-12 1-1-16,0-2 5 16,-2-4-5-16,0-6-1 15,-4 0-1-15,-10 6 1 16,-1 9-2-16,3 17 1 16,10 7 1-16,-7 5-11 15,7 0-9-15,0 17 20 16,2 20 0-16,0 13 0 15,11 2 2-15,16 1-2 16,6-7 0-16,8-2 0 0,1-14 0 16,-5-11-4-1,6-8 4-15,-3-10 0 0,2-1-1 16,3 0 1-16,-5-17 0 16,0-8 0-16,-9 2 3 15,-13 1 1-15,-7-5-3 16,-11 6 1-16,0-2 1 15,0 9-3-15,-19 5-6 16,-15 4 6-16,0 5-6 16,-6 0 3-16,7 12 3 15,4 11 3-15,8 5-3 16,11 3 1-16,10 1 0 0,0-3-1 16,0-10 4-16,8 0-4 15,6-11 0-15,3-3 3 16,6-5 1-16,2 0 5 15,6-13 3-15,-4-11-5 16,-5-6 3-16,2-7-9 16,-10-7 1-16,1-4-2 15,-11-12 3-15,-4-10-3 16,0 0-1-16,0 6 0 16,-13 18 0-16,3 17-3 15,-2 18 1-15,3 11 2 16,-2 0-18-16,4 11 16 15,-2 28-1-15,9 15 4 0,0 8 1 16,9 6-1 0,16-1 0-16,-3-9 0 0,7-5 0 15,0-9-10-15,5-9-9 16,-1-12-16-16,7-2-21 16,-2-15-17-16,4-6-139 15,-6 0-262-15</inkml:trace>
  <inkml:trace contextRef="#ctx0" brushRef="#br1" timeOffset="-51066.61">22851 17512 587 0,'0'0'47'0,"0"0"88"15,0 0 11-15,0 0-48 16,0 0-7-16,120 44-9 15,-91-44-32-15,7-18-26 16,4-8-14-16,-7-3 14 16,-2-9-15-16,-6-6 9 15,-11-9-11-15,-10-12 7 16,-4-6-14-16,0-4 2 16,-16 12-2-16,-3 13 7 15,-4 20-7-15,7 12-3 16,1 12 1-16,1 6-11 15,1 4 7-15,4 33 6 16,7 18-5-16,2 16 8 0,7 7-3 16,22 0 6-16,2-2-3 15,2-13-3-15,-2-7 3 16,1-17-1-16,-12-10-2 16,-1-12 2-16,-7-6 0 15,-3-11-2-15,-5 0 7 16,3 0 0-16,-1-18-6 15,-1-14 5-15,0-3-6 16,-5 0-4-16,0 1-7 16,0 10 2-16,0 9 6 15,0 11 0-15,0 4 1 16,0 0-2-16,0 0-1 0,0 0-8 16,6 8 10-16,17 15-3 15,0 0 6-15,14-2 6 16,-4-3-4-16,9-4-2 15,1-2 1-15,3-10 1 16,-4-2 1-16,-3 0 1 16,-8-5 2-16,-6-10-4 15,-8-4-2-15,-5-5 1 16,-10-3-1-16,-2 0 0 16,0 3-1-16,-2 8-10 15,-16 6-1-15,-5 10-11 16,-6 0 19-16,0 14 4 15,2 17 0-15,8 1 3 16,5 4-3-16,14 4 0 0,0 0 0 16,0-4 6-16,14-4 6 15,5-8-11-15,2-8 5 16,-3-8-6-16,1-4 0 16,6-4-6-16,4 0-37 15,2 0-157-15,7-18-345 16</inkml:trace>
  <inkml:trace contextRef="#ctx0" brushRef="#br1" timeOffset="-49017.08">24242 17469 662 0,'0'0'72'16,"0"0"36"-16,0 0-25 15,0 0-50-15,0 0-17 16,0 0 86-16,22 87-51 16,-6-51-14-16,-3 0-4 0,-4-14-6 15,0-4-17 1,-3-9-5-16,1-9 7 0,0 0 7 16,8 0-8-1,8-9 7-15,6-14-2 0,0-3-16 16,-2 3 2-16,-1-3-5 15,-6 2 9-15,-2 7-11 16,-5 3 6-16,-6 11-2 16,-3 3 2-16,1 0-2 15,2 0-1-15,4 22 0 16,5 10-2-16,1-2 8 16,3 2 1-16,3-6-4 15,-8-8 1-15,-1-8 2 16,-3-8-2-16,-3-2 9 15,11 0 1-15,-1-7 0 0,10-10-6 16,-1-7-5-16,-5-2 1 16,1 0-1-16,-8-2-1 15,-1 6 1-15,-8 3 0 16,1 12-1-16,-5 5 0 16,-2 2-4-16,2 0-1 15,6 18-1-15,-2 8 6 16,7-3 0-16,5 6 1 15,3-7 0-15,-4-8-1 16,-3-7 2-16,-1-2 3 16,0-5-1-16,3 0-2 15,6 0 6-15,0-19-2 0,5 2-3 16,-7-1 3 0,1-5-6-16,-6 6 0 0,-9 2 0 15,2 8-3-15,-6 2 3 16,-2 5 0-16,0 0-3 15,0 0-7-15,2 12 4 16,9 8 5-16,-3 3-4 16,8-3 5-16,5-5 0 15,0-6 3-15,0-1-1 16,-1-8-1-16,2 0 4 16,-4 0-1-16,-1-14-2 15,-1-4 1-15,-7-4 0 16,-7 1-3-16,-2-6-4 15,0 5-5-15,-17-2-4 16,-10 3-8-16,0 8 14 0,-2 7-16 16,4 6 0-16,6 0 10 15,5 1 13-15,10 16-4 16,4 0 4-16,0 6 2 16,2-3 1-16,25 0-3 15,2-5 1-15,0-6 3 16,11-6-1-16,-7-3-3 15,10 0 9-15,-3 0-9 16,-3-12 1-16,-1-1 1 16,-7-1-2-16,-7 6 0 15,-3-3 0-15,-13 8 0 16,-4 3 3-16,3 0-3 0,-5 0-2 16,0 0 0-16,2 0 0 15,2 17 1-15,8 10 2 16,-1-1 1-16,5 0 2 15,-1-3 2-15,1-4 1 16,-5-9 9-16,-5-8-11 16,4-2-2-16,-2 0 3 15,5 0 5-15,1-14-3 16,1-6-4-16,4-2-1 16,-9-2-3-16,4-2 0 15,-1 4-4-15,-2 3 4 16,1 12 3-16,-10 5-3 15,0 2-3-15,0 0-7 0,0 0 3 16,5 0-1 0,7 18 8-16,-1 2 2 0,5 0-2 15,-1 0 4-15,8-8-1 16,2 2-1-16,-7-10 2 16,5 1 3-16,-1-5-4 15,-2 0-3-15,1-11 4 16,-4-5-2-16,-3-3 7 15,-5-2-7-15,-9-2-2 16,-2-3-1-16,0 4-2 16,0 7 1-16,-13 3-3 15,-3 12-20-15,1 0 17 16,-3 0 1-16,5 17 5 16,9 6-2-16,-1 5 3 0,5 0 1 15,0 0 0-15,20-2-5 16,2-4 6-16,5-6-1 15,2-8 2-15,7-4 3 16,1-4-3-16,8 0-2 16,4 0 3-16,-6-12-2 15,-12-4-1-15,-4-2 4 16,-14-4-3-16,-7 0-1 16,-6-1 8-16,0 6-8 15,-6 5-8-15,-15 10 0 16,0 2 4-16,-6 0 0 15,4 5-1-15,3 14 9 16,7 3-6-16,11 2 2 0,2-2 0 16,0-2 0-1,4-2 1-15,17-4-1 0,-4-8 2 16,3-4 2-16,5-2 0 16,2 0-2-16,0-14 8 15,-4-8-4-15,0-2 0 16,-3-8-4-16,-2-4 7 15,-11-10-7-15,-3-10-2 16,-4-4 0-16,0 2-1 16,0 9-6-16,-9 17 7 15,-2 14-1-15,0 15-2 16,4 3-15-16,-6 9 16 0,0 23 1 16,3 12 2-16,8 12 0 15,2 4 1-15,0-2 0 16,0 0 1-16,12-5 0 15,-6-9-3-15,3-12-3 16,2-8-37-16,5-12-48 16,-1-12-218-16</inkml:trace>
  <inkml:trace contextRef="#ctx0" brushRef="#br1" timeOffset="-48641.44">27073 17413 777 0,'0'0'103'16,"0"0"7"-16,0 0 40 15,0 0-78-15,0 0-44 0,0 0-20 16,4 63 16-16,-4-10 19 16,0 4-26-16,0-5 6 15,2-8-21-15,3-6 2 16,-5-9-4-16,2-8-5 15,-2-8-34-15,0-10-28 16,0-3-88-16,0 0-94 16,-9 0-61-16</inkml:trace>
  <inkml:trace contextRef="#ctx0" brushRef="#br1" timeOffset="-48266.82">26872 17640 615 0,'0'0'194'0,"0"0"-55"15,0 0-41-15,0 0-62 16,0 0 14-16,0 0-17 0,161-34-5 16,-99 27 1-16,-1 0-10 15,-17 7 3-15,-11 0-8 16,-15 0-4-16,-11 0 0 16,-3 0-8-16,-4 0-1 15,0 18 3-15,0 8 3 16,4 0 0-16,1-2-3 15,4-2-1-15,4-2-1 16,8-4 2-16,-2-8 1 16,8-2 8-16,4-6 4 0,6 0-5 15,-6 0-3 1,-5-9 1-16,-8-10-4 0,-7-5 4 16,-11-10-5-16,0 0-4 15,-20-2-1-15,-13 7-13 16,-8 8 6-16,1 9-16 15,5 10-38-15,6 2-27 16,8 0-59-16,15 2-43 16,6 8-432-16</inkml:trace>
  <inkml:trace contextRef="#ctx0" brushRef="#br1" timeOffset="-45550.06">28036 17766 521 0,'0'0'72'0,"0"0"31"16,0 0 1-16,0 0-48 16,0 0 16-16,0 0 3 15,42 20 19-15,-13-32-25 16,0-13-38-16,-2-8-17 15,-10-1 8-15,-3-6-17 16,-5-3 8-16,-9-4-10 0,0-2-3 16,0 0-4-16,-13 4 4 15,-3 10 6-15,5 12-6 16,7 15 0-16,-4 6-9 16,4 2 2-16,2 2-2 15,0 27 7-15,2 12 4 16,0 10 2-16,2 0 0 15,20 4-1-15,5-1-1 16,0-10 0-16,0-9 0 16,-1-12 2-16,-4-7-2 15,3-11 2-15,0-5 6 16,6 0 12-16,2-9-11 0,1-13 7 16,-5-3-12-1,-9-1-6-15,-9-8-5 0,-5 7 5 16,-6 1-1-16,0 9-6 15,0 8-3-15,-13 9-9 16,-5 0-4-16,-1 0 13 16,3 9-1-16,3 12 10 15,5 7 1-15,8 4-2 16,0 3 1-16,8-6 1 16,11-5 1-16,6-2 1 15,2-8-1-15,4-10-1 16,2-4 0-16,5 0 3 15,-3-8 8-15,2-14-8 0,-10 0-2 16,-6-2 3 0,2 2-4-16,-10 0 1 0,-8 3 0 15,-1 10 2-15,-4 6-3 16,0 3-2-16,0 0-1 16,0 0-1-16,0 0-6 15,0 12 10-15,0 11 5 16,7 7-5-16,6-2 2 15,3-5 1-15,1-2 4 16,-1-11 1-16,0 0-2 16,-5-7 6-16,2-3 4 15,5 0 6-15,5-9-12 16,-2-9-9-16,2-4 4 16,-7 0-5-16,-3 3 0 0,-2-2 0 15,-8 7-1-15,-1 10 1 16,0 2-3-16,-2 2-3 15,0 0 2-15,2 0-4 16,5 0 2-16,1 12 1 16,6 8 5-16,6-6 2 15,7 4-1-15,-5-2-1 16,9-9 5-16,3-2 1 16,3-5 1-16,4 0 3 15,-1 0-8-15,-2-17 3 16,-14 0-5-16,-3-3 3 15,-13 0-1-15,-8-1-1 16,0 2-1-16,0 3-2 0,-13 5-16 16,-11 8-1-1,-3 3 4-15,2 0 14 0,0 14-1 16,10 7 2-16,9 6-4 16,6 1 1-16,0-2 3 15,4 0 2-15,23-3 1 16,6-5-1-16,5-4 0 15,2-5 13-15,5-9-1 16,-1 0-3-16,-1 0-2 16,-3-9-5-16,-7-10-1 15,-6-3-1-15,-7-2 4 16,-7-13-4-16,-8-6-2 0,-3-9 0 16,-2 2-1-16,0 7 1 15,0 11 1-15,-2 13-1 16,-7 7-8-16,0 4 3 15,2 3 1-15,5 5 1 16,2 0 1-16,0 0 2 16,0 3-4-16,-2 19-4 15,2 12 8-15,0 9 3 16,0 10 1-16,11 1-3 16,9-1 6-16,-4-7-4 15,1-11 8-15,-1 0-8 16,4-13-3-16,-9-7 0 15,7-6 2-15,-2-5-1 16,2-4 4-16,1 0-5 0,4-4 6 16,-3-23-3-16,0-4-1 15,-2-13 0-15,-7-11 2 16,-3-3-4-16,-2-5-7 16,-6 2-2-16,0 6 4 15,0 16-5-15,0 2 9 16,-8 16-1-16,2 6-4 15,-3 7 3-15,7 8-8 16,0 0 9-16,0 0 1 16,-6 25-6-16,6 14 7 15,2 14 1-15,0 5 3 16,0 0-1-16,5 0 2 16,6-9 1-16,2-3-6 0,3-8 3 15,-3-13-1-15,3-6-2 16,-1-5 0-16,-1-10 1 15,6-4-1-15,-2 0 5 16,4 0-1-16,3-7-1 16,-3-11-3-16,-2-4 1 15,-5-5 2-15,-1-10-3 16,-3 2-8-16,-7 3 6 16,-4 11-7-16,0 7 1 15,0 12 7-15,0 2-6 16,0 0-2-16,0 0 3 15,0 2 3-15,0 19 1 16,0 8 2-16,0 2 0 0,8-2 3 16,7 0-2-16,1 1 2 15,11-9-3-15,1-5 1 16,1-5 8-16,2-11-7 16,-2 0-2-16,-2 0 1 15,0-16 0-15,-11-2 4 16,-3-9-4-16,-11-1 2 15,-2-2-1-15,0 11-2 16,0 2 0-16,0 13-3 16,0 4 1-16,0 0-2 15,0 0 3-15,0 0-2 16,-2 14-2-16,2 12 5 0,0 10 8 16,0 1-3-16,0-7 7 15,0-4-5-15,0-12 8 16,0-7-15-16,0-2 1 15,0-5 7-15,0 0-4 16,0 0 7-16,0-17-1 16,14-6-10-16,-1-7 0 15,3-2 0-15,-8 6-3 16,-1 3 1-16,-3 14-7 16,-2 6 7-16,6 3-5 15,-8 0-4-15,6 0 0 16,3 6 6-16,4 12 4 15,1-2 1-15,3-4 2 0,8-2-1 16,4-2 4-16,8-4 0 16,6-2 9-16,-5-2-7 15,-7 0-6-15,-8-10 6 16,-6-7-3-16,-5-4-3 16,-10-1 4-16,-2 5-5 15,0 0-4-15,-11 11-8 16,-14 6-1-16,1 0 7 15,-10 0-1-15,5 11 6 16,9 6-4-16,9 1 2 16,5 0-3-16,6-4-2 15,0-6 7-15,0 1-2 0,4-5 6 16,15-3 0 0,4 3-3-16,-3-4 8 0,-5 4-1 15,-3-2-4-15,-3 5 7 16,-3 7-7-16,1 9 4 15,-2 12 2-15,-3 11-2 16,-2 12 1-16,0 12 5 16,-4 6-9-16,-14 9-4 15,-5-13-5-15,4-11 0 16,-2-15-21-16,3-20-9 16,5-13-11-16,-3-13-17 15,-3 0-15-15,-4-30-69 16,-6-14-66-16,-4-13-321 0</inkml:trace>
  <inkml:trace contextRef="#ctx0" brushRef="#br1" timeOffset="-45254.61">30192 17418 800 0,'0'0'117'0,"0"0"-18"16,0 0 4-16,0 0-64 0,0 0-5 15,0 0-15 1,0 0-5-16,-29 39-13 0,33-32 4 16,13-7 5-16,4 0 18 15,-3 0-2-15,-1 0-7 16,-3-7-14-16,-5 2 13 15,-9-2-9-15,0 2-9 16,0 1-7-16,0 4-38 16,0 0-34-16,0 0-112 15,2 9-218-15</inkml:trace>
  <inkml:trace contextRef="#ctx0" brushRef="#br1" timeOffset="-44697.62">31409 17387 608 0,'0'0'77'0,"0"0"47"16,0 0-1-16,0 0-53 15,0 0 4-15,0 0-32 16,-12-10-29-16,10 58 2 0,2 15 38 15,0 5-31 1,0 0-3-16,0-6 2 0,0-8-10 16,-2-6-3-1,-5-12-8-15,1-9-8 0,-4-9-24 16,4-10-44-16,-7-4-60 16,-3-4 15-16,-9 0-74 15,8-16-42-15,-6-8-175 16</inkml:trace>
  <inkml:trace contextRef="#ctx0" brushRef="#br1" timeOffset="-43982.48">31203 17738 56 0,'0'0'391'0,"0"0"-235"16,0 0-4-16,0 0-42 15,0 0-23-15,0 0-24 16,-4-26-6-16,31 22-17 0,17 2-6 16,10-4 2-16,8-3-9 15,-2-5 4-15,-4-1-24 16,-5-2 9-16,-8-6-13 15,-8-3-3-15,-6 0 1 16,-6-4-1-16,-12 2 1 16,-5 2 1-16,-6 4 3 15,0 6-1-15,0 4-1 16,-2 8-3-16,-9 4-4 16,-3 0 4-16,-1 4 3 15,4 24-2-15,2 7 0 16,7 6 4-16,2 1 1 15,0-5-4-15,2-6 3 0,12-4 3 16,-8-13-3 0,5-7 1-16,1-7-1 0,3 0 3 15,12 0 8-15,2 0-6 16,6-9-6-16,1-8-3 16,-7 5 1-16,-9 2-2 15,-7 8-2-15,-3-1 2 16,-10 3 0-16,4 0-4 15,5 5-1-15,-1 17 5 16,13 0 0-16,-5 2 0 16,3-7 1-16,4-8 0 15,1-4-1-15,3-5 2 16,7 0 2-16,-3 0-4 16,0-14 1-16,-2-9 0 0,-2 2 0 15,-10-2-2-15,-1-5 0 16,-7-2-1-16,-7 7-10 15,-2 6-3-15,0 11 7 16,0 6-6-16,-11 0-6 16,-11 2 20-16,-3 19 0 15,2 11-1-15,8 3 1 16,11 5 0-16,4-4 0 16,0 0 6-16,19-2-1 15,10-11 11-15,6-4 5 16,0-10-7-16,5-5 3 15,2-4-6-15,5 0-9 16,3-4-1-16,-8-8-1 0,-9-4-1 16,-6 0-16-1,-12-3-38-15,-1 5-48 0,-3-2-170 16,-4 5-512-16</inkml:trace>
  <inkml:trace contextRef="#ctx0" brushRef="#br1" timeOffset="-40498.57">15994 18047 614 0,'0'0'28'0,"0"0"30"15,0 0 68-15,0 0-36 0,-4 102-32 16,12-78 10-16,15-7 10 16,-4-5-17-16,4-7-12 15,4-5-5-15,6 0-14 16,2-16-1-16,13-14 1 16,-4-4-10-16,-9-2-9 15,2 0-6-15,-18 1 2 16,-3 0 2-16,-5-2-9 15,-7-2 1-15,-4 7 1 16,0-1-1-16,0 13-1 16,-4 7-10-16,-9 9-2 15,1 4-12-15,-3 0 6 0,-1 9 5 16,3 21 7 0,5 11 6-16,2 7 0 0,6 6-1 15,10 0 1-15,17 8 1 16,6-8-1-16,7-1 0 15,0-7 0-15,3-16 0 16,-1-7-1-16,-5-18 1 16,6-5 2-16,-1-10-1 15,-1-17 1-15,1-4-2 16,-11-5 4-16,-4-1-8 16,-10-1 5-16,-5 0-2 15,-12 3-2-15,0 6-6 16,-4 9 0-16,-21 8-4 0,-2 8-5 15,-2 4 4-15,0 0 3 16,0 12 8-16,9 12 2 16,5 5-4-16,6 5 5 15,9 4 5-15,0 1-4 16,0 2 1-16,9-9-1 16,9-10 0-16,-1-13-1 15,8-4 3-15,-5-5 7 16,6-8 7-16,1-20-1 15,-2-3-6-15,-3-4-9 16,1-2 6-16,-8 7-7 16,-3 2 2-16,-10 5-1 15,-2 6 2-15,0 7-1 16,0 6-2-16,0 4-1 0,0 0-17 16,0 0 16-16,0 7-1 15,0 14 2-15,0 5-6 16,13 4 7-16,9-2 5 15,12-5-4-15,-3-6-1 16,2-8-1-16,5-9 1 16,-5 0 4-16,6-12 2 15,-10-11-5-15,-3-5 0 16,-8-2-1-16,-2-6 5 16,-7 0-2-16,-7-4-3 15,-2-8-4-15,0-3 4 16,-7 5-3-16,-7 9-3 15,4 16 5-15,-1 14-2 0,-1 7-19 16,1 0 15-16,-3 14 3 16,6 17 0-16,1 14 4 15,7 9 0-15,0 2 0 16,27 5 0-16,9-3 2 16,-5-7 0-16,2-5 0 15,3-15 3-15,-5-9-1 16,0-17 4-16,-6-5-7 15,-3 0 4-15,3-15 2 16,-10-11-2-16,-1-6-5 16,-12-3-1-16,-2-5 0 15,0 4 0-15,-7 4-27 16,-13 10 15-16,2 10-6 16,1 10-3-16,-4 2 1 0,13 0 11 15,-2 0 2-15,10 0 3 16,0 0-15-16,0 0-5 15,14 2-4-15,11-2 29 16,8 0-4-16,3 0 8 16,-1 0-2-16,7 0 1 15,-3 0 8-15,-10 0 14 16,-10 0-21-16,-5 12-4 16,-10 6 4-16,3 8 4 15,-7 2-4-15,0 4 12 16,0-2-13-16,0-2 9 0,0-1-6 15,0-12-1-15,0-8 3 16,0 0-4-16,2-7-3 16,0 0 0-16,0 0 6 15,10-2 8-15,-1-13 12 16,5-7-11-16,-3-9-4 16,-7-5-12-16,1-4 3 15,-7-6-2-15,0-1-2 16,-2 13-3-16,-18 10-4 15,2 13-4-15,-7 9-12 16,6 2 16-16,-4 0 8 16,7 4 2-16,10 12-2 15,6 3-8-15,0 4 4 16,4-2 4-16,23 6-1 0,4-8 6 16,5-6-6-1,0-3 4-15,0-10-3 0,-1 0 10 16,-4-10-8-16,9-8 8 15,-7-6 3-15,4 2-11 16,-11-2-1-16,-10 2 1 16,-12 2-2-16,-4 0 0 15,0 7-3-15,-2 6-24 16,-18 7-4-16,-2 0 15 16,-3 0 6-16,7 0 5 15,5 9 4-15,11 2-7 16,2 1 1-16,0-3 0 15,0 0 3-15,4 1 2 0,9 0 2 16,3-4 7 0,4 4-7-16,-4-2 4 0,0 6-4 15,-3 2 5-15,0 2 5 16,5 6-9-16,-3 2 6 16,3 2 10-16,3-2-9 15,-6 5-8-15,3-4 3 16,-1-4-1-16,4-7 2 15,-7-10-3-15,-1-2 2 16,5-4 9-16,-3 0 0 16,12 0 4-16,-5-17-7 15,2-7-1-15,3-1-3 16,-2-8 2-16,-5-6-6 16,-7-6 0-16,-3 5-1 0,-8 0-2 15,-2 14-1-15,0 8-5 16,-12 8-6-16,-5 6-9 15,-6 4 16-15,3 0 5 16,-2 18 2-16,13 8-2 16,2 6 2-16,7 6 0 15,0-1-1-15,16-2 1 16,8-3 6-16,5-5-3 16,0-8-1-16,-2-11 8 15,2-8-3-15,0 0 3 16,0-14-2-16,4-8-4 15,-4 0 0-15,-2-4-2 16,-4-6 2-16,-17 4 0 0,1-7-3 16,-7 4-1-1,0 4-6-15,-9 10-2 0,-5 3-9 16,1 10-3-16,7 4 7 16,-4 0 5-16,8 0 2 15,0 0-7-15,2 0 11 16,0 12-1-16,0 2-3 15,0 0 6-15,7 2 0 16,6-2 1-16,0 0 0 16,3 4 0-16,-3-4 2 15,10 4 0-15,-5 2 6 16,-3 0-3-16,1 3-3 0,-1-2 1 16,1 2 2-16,6-6-3 15,-6-3 6-15,-3-9 0 16,-1-2-8-16,1-3 7 15,3 0-5-15,1-3 7 16,8-16-2-16,-5-5 6 16,3-6-13-16,-6-6 9 15,-1-7-9-15,-3-6-1 16,-7-1 0-16,4 6 3 16,-10 8-3-16,0 14-4 15,0 10-9-15,-5 5-5 16,-8 7-3-16,-3 0 13 15,-6 0 7-15,6 7 1 16,3 15-1-16,11 0 1 0,2 4-4 16,0 1-4-16,6-1 8 15,17 1 5-15,1-5-3 16,0 4-2-16,3-2 2 16,0-2 5-16,0 0 0 15,-9-3 5-15,-3-6-3 16,-4-5 4-16,-11 1-13 15,0-2-2-15,0 0-5 16,-17 7 7-16,-19-2 0 16,-2-4-35-16,-4-3-27 15,-2-5-88-15,3 0-140 0</inkml:trace>
  <inkml:trace contextRef="#ctx0" brushRef="#br1" timeOffset="-37918.39">19888 18087 301 0,'0'0'166'16,"0"0"-59"-16,0 0 0 15,0 0-15-15,0 0-13 16,0 0-3-16,0 0-3 16,12-12 10-16,-8 2-12 15,-4-3-18-15,0-2-25 16,0-3-7-16,0 0-8 16,0 2-3-16,-10 2-6 15,-5 8-1-15,-3 0-3 16,3 6-16-16,-3 0-2 0,-5 6 12 15,6 18 4-15,-1 7 2 16,7 8-1-16,7 0 0 16,4-1 1-16,0-2 0 15,17-9 1-15,3-7 1 16,7-13-2-16,0-7 6 16,6-4 0-16,3-23 6 15,-3-5-1-15,-2 0-1 16,-6 2-4-16,-10 4-5 15,-3 8 6-15,-12 4-6 16,0 12 4-16,0 1-1 16,0 1-4-16,0 0-4 15,0 0-16-15,0 19 19 16,0 9-3-16,0 12 8 16,0-4-4-16,6 0 1 0,15-9-1 15,-4-5 1-15,8-10-1 16,-5-12 3-16,7 0 1 15,2-12 2-15,2-20-4 16,0-2 3-16,-7 1-5 16,-6 1 0-16,-9 2 2 15,-9 0 2-15,0 2-4 16,0 5-1-16,-13 11-9 16,-3 7-1-16,3 5-15 15,-3 0-8-15,7 0 27 0,7 8 5 16,2 12-4-1,0 0 12-15,11 2-4 0,20 6-2 16,10-2 4-16,5 2 0 16,4-1 4-16,-11-1 3 15,-7-4 0-15,-14-5-7 16,-14-6 5-16,-4 5-9 16,-6 1 0-16,-30 4-2 15,-9-1-9-15,1-3-37 16,11-10-116-16,8-7-86 15,11 0-298-15</inkml:trace>
  <inkml:trace contextRef="#ctx0" brushRef="#br1" timeOffset="-36966.59">21132 18172 528 0,'0'0'216'0,"0"0"-108"16,0 0 25-16,0 0-17 15,0 0-59-15,0 0-8 16,-15-73-25-16,30 52-5 15,7-5-3-15,5 11-8 16,0-2 6-16,-3 8 4 16,-8 9-11-16,-3 0-5 15,-1 0 2-15,-8 26-3 0,7 12 5 16,-5 11-3-16,-3 7-2 16,4-6 0-16,-7-10-1 15,0-13 0-15,2-10-2 16,-2-13 2-16,0-4 5 15,0 0-3-15,0 0 2 16,9-12 3-16,-1-10 4 16,13-18-10-16,-1 0 1 15,7-1-2-15,-3 9 2 16,-6 11-4-16,-4 10 2 16,-10 10-2-16,0 1-8 15,1 0 5-15,-3 3 4 16,4 20 1-16,6 12-2 15,1 1 5-15,0-9-6 0,-3-5 6 16,-6-6-5-16,0-14 3 16,3-2-1-16,-5 0 3 15,5 0 5-15,4-14 5 16,4-12-11-16,1-1 4 16,-1-5-6-16,-1 5-1 15,-5 1 0-15,-3 7 1 16,2 9-1-16,-8 7-3 15,0 3 0-15,0 0-9 16,0 0-3-16,0 15 2 16,0 9 14-16,15 4 0 0,-1-1 0 15,3-4 4 1,1-6-4-16,0-10 1 0,0-7-1 16,-3 0 5-16,-1-7 10 15,4-15-7-15,-5-7 5 16,-2 1-10-16,-11-4-2 15,0 6 5-15,-2-2-6 16,-23 6-4-16,-6 8-8 16,-5 6-13-16,5 6-22 15,9 2-3-15,4 0-11 16,12 10-73-16,6 4-17 16,0 1-143-16,17-8-210 15</inkml:trace>
  <inkml:trace contextRef="#ctx0" brushRef="#br1" timeOffset="-36727.23">21968 17877 479 0,'0'0'227'0,"0"0"-60"16,0 0-27-16,0 0-54 15,0 0-56-15,0 0-22 16,0 32 18-16,2 2 10 15,11 2-3-15,3-4-10 16,2 0-6-16,-4-10-15 16,-8-4-2-16,3-6 0 15,-5-6-14-15,-4-6-52 0,0 0-93 16,0 0-1 0,0 0-120-16</inkml:trace>
  <inkml:trace contextRef="#ctx0" brushRef="#br1" timeOffset="-36526.94">21867 18015 590 0,'0'0'188'0,"0"0"-35"16,0 0-20-16,0 0-50 15,0 0-54-15,0 0 9 16,92-12 12-16,-30 10-24 16,10-5-14-16,-1 2-12 15,7 1-11-15,0 4-140 16,-14 0-164-16</inkml:trace>
  <inkml:trace contextRef="#ctx0" brushRef="#br1" timeOffset="-34850.99">22755 18069 582 0,'0'0'148'15,"0"0"-49"-15,0 0-12 16,0 0-31-16,0 0 5 0,0 0 23 15,0 0-20-15,0 0-19 16,11-4-5-16,14-6-13 16,-1-5-1-16,12-5-18 15,-7 3-8-15,-10 3 4 16,-5 8-3-16,-5 2 3 16,-9 4 2-16,0 0-6 15,0 0-3-15,0 10 3 16,2 18 2-16,2 7 3 15,6 4-3-15,-8-8-2 16,0-12 0-16,3-2 0 16,-3-12 0-16,-2-5 1 15,2 0-1-15,-2 0 11 16,14-4-1-16,1-15 3 16,12-8-11-16,2-3-1 0,0 2-1 15,-7-2 0-15,0 11-5 16,-8 7 4-16,-8 3 1 15,-1 9-2-15,-5 0-1 16,0 0-3-16,4 21 2 16,6 14 3-16,-2 2 1 15,5-5 6-15,-1-5-6 16,-8-8 1-16,3-7-1 16,-5-8 1-16,-2-4 2 15,0 0-2-15,6 0 7 0,4-11-2 16,7-10-2-16,8-9-3 15,0 1 2-15,-3 5-3 16,2 2-1-16,-10 6 1 16,-1 3-5-16,-9 13 5 15,0 0-7-15,2 0 0 16,0 17 3-16,5 7 4 16,3 8 2-16,3-1-2 15,-1-8 0-15,-3-7 0 16,-1-6-1-16,-8-6 1 15,5-4 0-15,-3 0 5 16,15-2 1-16,1-18 1 16,7-2-4-16,-3-2-3 15,3 2 0-15,-4 1 1 16,-11 2-1-16,-1 6 0 0,-11 10-3 16,-2 3 2-16,0 0-8 15,0 0-2-15,0 23 4 16,2 6 7-16,8 7 1 15,-2 4-1-15,5-10-2 16,8-7 2-16,-6-7 0 16,-1-13 3-16,1-3-2 15,1 0 2-15,-1-10-1 16,3-15 2-16,-5-1 0 16,-3-6 0-16,-10-5-4 15,0 2-2-15,-7 2-5 16,-13 3-7-16,-9 12 0 0,0 9-17 15,0 7 5-15,4 2 20 16,8 0 1-16,5 0 5 16,8 17 0-16,4 0-3 15,0 4 3-15,20 4 8 16,11-6-6-16,9 1 0 16,5-8 5-16,4-8-2 15,2-4 3-15,1 0-3 16,1-8 1-16,-8-10-4 15,-14 1 2-15,-6 0-4 16,-17-1 0-16,1-2 1 16,-9 6-1-16,0 2 0 15,0 6-11-15,-7 3-8 16,-1 3-4-16,1 0 16 16,4 0-1-16,3 0-2 0,0 0 3 15,0 3 4-15,0 3 2 16,18 4-4-16,3-2 5 15,-2-3 2-15,4 4-1 16,-5 3 3-16,-3-2-7 16,-1 8 6-16,-3 0-2 15,-5 0-1-15,4 4 3 16,-8 1-5-16,7-7 6 16,-5 2-4-16,5-8 8 15,-2-5 1-15,4 2-4 16,2-7-5-16,7 0 11 15,5 0-1-15,2-17-10 0,-6-1 1 16,2-5-1-16,2-12 3 16,-7 3-3-16,-5-4 1 15,-7 2-2-15,-6 8-3 16,0 8 2-16,0 8-7 16,-19 10-16-16,-4 0 25 15,3 8 1-15,-5 15 2 16,10 4-3-16,9 13-1 15,0 0-1-15,6 4 4 16,0 1 3-16,23-5 4 16,-3-7-5-16,7-8-4 15,9-11-8-15,6-12-19 16,7-2-179-16,7-10-332 0</inkml:trace>
  <inkml:trace contextRef="#ctx0" brushRef="#br1" timeOffset="-34516.42">24839 17897 798 0,'0'0'93'0,"0"0"41"15,0 0 8-15,0 0-95 16,0 0-19-16,0 0-11 16,0 0 30-16,56 106-15 15,-42-40-5-15,-8 5-9 16,5-4-2-16,-9-9-16 15,-2-5-2-15,2-13-13 16,-2-20-48-16,0-8-40 16,0-12-135-16,-4 0-59 15</inkml:trace>
  <inkml:trace contextRef="#ctx0" brushRef="#br1" timeOffset="-33400.4">24695 18172 696 0,'0'0'158'0,"0"0"-19"15,0 0-57-15,0 0-32 16,0 0-7-16,0 0 14 16,150-14-29-16,-84 5-10 15,-4-3 2-15,-6-3-16 16,-10-6-4-16,-10 1 0 16,-16 0 0-16,-7 0 3 15,-5-1 0-15,-8 4 2 0,0-1-5 16,-10 4-6-16,-5 10-3 15,1 2 9-15,3 2 1 16,5 0 1-16,-2 2 6 16,8 20-8-16,0 12 3 15,0 8 1-15,10 3 2 16,7-1-1-16,6-4 7 16,-7-12-2-16,-3-6-3 15,-7-13-6-15,4-4 4 16,3-5 0-16,0 0 4 15,5-5 0-15,2-15-2 16,2 1-5-16,-4-4 2 16,-2 4-2-16,-5 6-2 15,0 3 0-15,-7 10-6 16,6 0 5-16,-4 0-7 0,7 0 3 16,10 19 5-16,-3-2 1 15,5 2-1-15,-6-6 0 16,4-4 0-16,-8-2 0 15,1-7 0-15,-3 0 7 16,1-7-5-16,1-15 0 16,-3 0 3-16,-10-2-5 15,2-3 0-15,-4 1-1 16,0 8-3-16,0 0-5 16,0 10-12-16,-13 8-7 15,-5 0 12-15,2 0 15 16,3 18 0-16,0 4-1 0,8 1-1 15,0 7 2-15,5-4 1 16,0-2 1-16,0-6 4 16,0-5-2-16,0-8-1 15,5-5 0-15,0 0 8 16,8 0 0-16,0-18 4 16,1 0-8-16,1-1-5 15,-1 2 0-15,-10 7 0 16,5 1-1-16,-7 5 0 15,-2 4-2-15,0 0-4 16,2 0-7-16,8 4 12 16,-4 15 0-16,7 4-2 15,1-2 3-15,-3-11 4 16,-3-1-4-16,0-9 0 16,-6 2 0-16,7-2 1 0,-1 0 1 15,6-14 5-15,1-7-7 16,1-4 3-16,-7 1-2 15,2 6 0-15,-11 4-2 16,3 7 1-16,-3 7-1 16,0 0-1-16,2 0-7 15,0 3 3-15,5 21 2 16,-5 2 4-16,4 5 0 16,1-11 1-16,5-8 4 15,-6-3-3-15,5-9 0 0,3 0-2 16,5 0 17-1,6-5-5-15,2-18-7 0,0-2-3 16,-3-1-1-16,1 3 0 16,-10 5-1-16,-5 8 0 15,-8 10-5-15,-2 0 5 16,2 0-3-16,2 12-8 16,5 16 11-16,5 9-2 15,1-2 5-15,-2-4-3 16,-1-7 0-16,1-12-6 15,3-5-55-15,11-7-102 16,4-3-308-16</inkml:trace>
  <inkml:trace contextRef="#ctx0" brushRef="#br1" timeOffset="-32954.63">26734 17965 711 0,'0'0'132'0,"0"0"0"15,0 0 22-15,0 0-90 16,0 0-36-16,0 0-1 15,7 46 3-15,10 8 31 16,8 5-34-16,-7 2 6 16,-1-2-7-16,-1-12-22 15,-7-18-3-15,-3-7-2 16,2-15-2-16,-6-2-19 0,9-3-54 16,5-2-36-16,3-2-133 15,10-24-153-15</inkml:trace>
  <inkml:trace contextRef="#ctx0" brushRef="#br1" timeOffset="-32600.03">27187 18025 825 0,'0'0'164'16,"0"0"-8"-16,0 0-79 15,0 0-35-15,0 0-21 0,0 0-5 16,-72 27-4-1,52-6 2-15,13 1-6 0,5 2-3 16,2 6-3-16,0-4 6 16,6 3-1-16,19-3 7 15,6-4 6-15,8 2-2 16,-4-2 4-16,1-2-11 16,-7-1 2-16,-7-2-1 15,-4-7-7-15,-14 0-4 16,-4-3-1-16,0 2 0 15,0 5 0-15,-11 0 0 16,-18 7-3-16,-6-4-6 16,-5-11-27-16,-3 0-38 15,5-6-11-15,3-10-51 16,8-16-147-16,-2-14-193 0</inkml:trace>
  <inkml:trace contextRef="#ctx0" brushRef="#br1" timeOffset="-32418.77">27066 18069 625 0,'0'0'232'0,"0"0"-72"16,0 0-14-16,134-34-65 15,-76 24-27-15,0 5-10 16,-7 0-17-16,-4 1-21 16,-16 4-6-16,-9 0-2 15,-1 0-23-15,-6 0-71 16,3 0-148-16,-1 9-297 0</inkml:trace>
  <inkml:trace contextRef="#ctx0" brushRef="#br1" timeOffset="-30034.81">27416 18485 486 0,'0'0'84'15,"0"0"102"-15,0 0-58 16,0 0-31-16,0 0 0 16,0 0-36-16,134-58-18 15,-105 21-19-15,-3-4-6 16,-8-6-7-16,-5-2 19 16,-5-2-8-16,-8-2-8 15,0 3-3-15,0 3-8 16,0 10 1-16,0 11-4 0,-8 8 0 15,2 12 1-15,6 3-1 16,0 3-9-16,0 0 3 16,-7 3 2-16,5 26-2 15,0 14 6-15,2 7 2 16,0 12-1-16,0 6 0 16,25-6 0-16,-2 1 2 15,12-19-2-15,-2-12-1 16,5-11 3-16,-3-16 3 15,3-5-5-15,3 0 2 16,-8-14-1-16,-4-15 2 16,-4-3-2-16,-10-9-2 15,-4-8 1-15,-9 8 2 16,-2 2-3-16,0 12-11 0,-13 11 10 16,-5 5-24-16,-8 11 4 15,-3 0 21-15,4 11-1 16,5 13 2-16,7 8 3 15,3 4-4-15,8 4 3 16,2 0-3-16,0-10 1 16,7-10-1-16,6-12 10 15,-2 0-3-15,7-8-2 16,3 0 8-16,0-4-4 16,2-17 0-16,-1-2-9 15,1-3 3-15,-8 0 0 16,-2-3-3-16,-1 8 1 15,-12 10-1-15,0 4-1 0,0 7-5 16,2 0 2-16,-2 0-4 16,2 0 6-16,2 9-10 15,3 14 6-15,0 3 5 16,6-4 1-16,3-5 1 16,-1-3 0-16,6-9-1 15,-2-5 6-15,6 0 1 16,2 0-5-16,-7-22 2 15,2-1 1-15,-8-12-5 16,-1 3 2-16,-8-8 2 16,-1-9-4-16,-4-5-1 15,0 2-1-15,0 2-3 0,0 18-6 16,0 14 8 0,-4 10-1-16,1 8-14 0,1 0 3 15,-5 4 9-15,3 25 6 16,2 14 3-16,2 9 0 15,0 8-1-15,8 2-1 16,15-1 2-16,-3-2 5 16,2-19 9-16,-2-3-14 15,-5-16 2-15,1-12 1 16,-3-1 0-16,1-8-1 16,-3 0 1-16,5 0 4 15,-5-22-5-15,1-4-5 16,-12-8-3-16,0-2 1 15,0 2-9-15,0 7 6 0,-14 11-9 16,5 6-15-16,3 7 7 16,0 3 6-16,6 0 15 15,0 0-2-15,0 0 3 16,0 0-13-16,10 0 13 16,3 10 4-16,3-5-2 15,3 2 8-15,2-7-10 16,-1 0 9-16,0 0-6 15,-9 0 4-15,-2 0-4 16,0 0 1-16,-9 0 6 16,0 0-7-16,0 0-1 15,0 0-4-15,0 14 3 16,0 16-1-16,2 6 0 0,2 0 0 16,6-4 3-16,-6-5-2 15,5-6 0-15,-3-4-1 16,4-8-1-16,-2-1 1 15,1-6 1-15,3-2 7 16,1 0-2-16,-5 0-4 16,6-14 5-16,-5-8-1 15,-3-8-3-15,0-10 1 16,-6-6-4-16,0 2-4 16,0 12-1-16,-12 9-4 15,-3 10-4-15,-8 9-5 16,5 4 18-16,1 0 4 0,5 0-4 15,8 9-2-15,4 11 2 16,0 1 1-16,0 4-1 16,4 4 5-16,14-7-1 15,3-6 5-15,-6-6-1 16,3-6 3-16,1-4 0 16,2 0-1-16,-3 0-3 15,-1-23-1-15,4 2-4 16,-8-5 0-16,-2-2-2 15,0 6 0-15,-4 0 1 16,-5 3-1-16,0 16-3 16,0-2 2-16,-2 5 1 15,0 0-10-15,0 0 3 16,3 0 3-16,4 0 0 16,-7 5-7-16,0 15 11 0,4 4 3 15,0-2-2-15,5 6 1 16,3-2-2-16,-4 4 2 15,3-2-2-15,3-7 1 16,-3-1 1-16,3-9 1 16,-10-5 0-16,5-6 1 15,-5 0-4-15,6 0 6 16,-4 0 0-16,3 0-2 16,-1-20 1-16,6-6-1 15,-1-9-3-15,1-11-1 0,-1-5 0 16,-2 5-5-16,1 1 0 15,-6 20 0-15,1 11 0 16,-5 5 4-16,0 7 0 16,-2 2 1-16,0 0 0 15,0 0-3-15,0 0-2 16,0 0 4-16,0 0-2 16,0 0-4-16,0 0 2 15,0 2 3-15,0 10 2 16,0-1 0-16,5 6 0 15,2-2-2-15,-1-3 5 16,3 2-3-16,5-5 1 16,-6 4 0-16,5-1-1 15,-1-2 0-15,-1-3 1 16,-5 0-2-16,2-3 2 0,-6 4 0 16,0-7-1-16,0 6 0 15,0-2 0-15,-2 7 1 16,0 5-1-16,0-1 0 15,0 2-1-15,0 0 1 16,0 0 2-16,0-4-2 16,0-2 0-16,5-7 0 15,-3-2 2-15,2-3-1 16,4 0-1-16,-4 0 2 16,7 0 3-16,3 0 0 15,1-8 3-15,-2-13-3 16,5-11-1-16,-2-5-3 0,-1-15-1 15,-2-1-3-15,-8 3-4 16,0 20-5-16,-5 13 5 16,0 10-3-16,0 7-6 15,0 0-2-15,0 0 14 16,-12 0-5-16,-1 10 0 16,4 11-6-16,2-2 14 15,5 3-9-15,-3-3-6 16,5 1-50-16,0-5-56 15,0 1-35-15,0-5-234 16</inkml:trace>
  <inkml:trace contextRef="#ctx0" brushRef="#br1" timeOffset="-29517.99">29340 17885 589 0,'0'0'97'0,"0"0"35"16,0 0-15-16,0 0-27 16,0 0-2-16,0 0-21 15,-20-20-19-15,13 20-5 16,-2 25-15-16,-6 24 34 15,-6 15-25-15,6 14 5 16,-3 18 0-16,3 11-9 16,-1 1 0-16,1 2-17 15,-8-4-8-15,3-5-6 16,-1-13-2-16,4-8 0 0,3-12 0 16,3-23 0-16,5-13-3 15,4-20-10-15,2-8-29 16,0 6-23-16,2-10-6 15,25 0-14-15,15 0-30 16,5 0-139-16,1-26-183 16</inkml:trace>
  <inkml:trace contextRef="#ctx0" brushRef="#br1" timeOffset="-27734.03">29823 18298 285 0,'0'0'75'0,"0"0"54"0,0 0 11 16,0 0-27 0,0 0-3-16,0 0-10 0,12 13-4 15,-12-14-21-15,0-15-7 16,0-4-38-16,0-1-9 16,0-6-3-16,-16 8-12 15,-4 3-6-15,0 7 3 16,-5 7-4-16,-2 2 3 15,6 2-2-15,-8 20 2 16,6 12 1-16,7 0 0 16,5 0-1-16,11-3-2 15,0-4 3-15,0-10-3 16,7-6 1-16,9-9 1 0,11-2 13 16,2 0 5-16,2-22 0 15,0-13-14-15,-2-2 6 16,-3-7-1-16,-1-5-11 15,-7 3 8-15,-3-2-7 16,-5 0-1-16,-6 3 0 16,-4 6-3-16,0 13 3 15,0 12-2-15,0 8-1 16,0 6-7-16,0 0-12 16,0 8 10-16,-4 20 11 15,4 18-2-15,0 12 2 16,0 12 1-16,17 4 0 0,12 1 0 15,9-9 3-15,-2-10-7 16,6-14 6-16,-2-15-2 16,1-14 7-16,-6-13-6 15,1 0 0-15,-3-6 0 16,-2-18 4-16,-4-8-4 16,-9-3-2-16,-11-6 1 15,-7-3 0-15,0 4-5 16,-5 8 0-16,-15 10-1 15,-7 16-18-15,0 6 22 16,-2 0 1-16,8 22 2 16,-2 5-2-16,9 10-2 15,8-2 1-15,6 4 4 0,0-3 1 16,0-4 6 0,2-8-9-16,14-7 11 0,-1-10-4 15,3-5 6-15,5-2-5 16,1 0 10-16,-2-6-14 15,3-12-1-15,-3 1 0 16,-4-9 1-16,-2 3-3 16,-10 0-1-16,3 6 0 15,-5 7-3-15,-1 8 3 16,-3 2-4-16,0 0-1 16,0 0 5-16,0 0-7 15,5 12-2-15,-3 10 9 0,2 7 1 16,9-4 0-1,1-7 4-15,1-2-5 0,-1-10 0 16,1-1 6-16,3-5 2 16,3 0 0-16,0 0-5 15,4-12 0-15,0-8-3 16,-6-6 3-16,-1 0-3 16,1-1-2-16,-13 5-3 15,-2 7 1-15,1 10-4 16,-5 3 1-16,0 2 2 15,0 0-7-15,0 0 0 16,0 16 12-16,0 14-2 16,0-2 5-16,0 4-3 15,0-10 3-15,4-6-1 16,10-5 0-16,1-6 8 0,10-3 0 16,-5-2 0-1,7 0-3-15,0-12-2 0,-1-10-1 16,-4 0-3-16,-1-6 0 15,-8-2 5-15,-2 1-4 16,-4 8-1-16,-5 11 2 16,-2 8 2-16,0 2-5 15,0 0-2-15,0 12-5 16,0 29-8-16,0 17 15 16,0 27 2-16,0 11 1 15,0 6 2-15,-4 3 7 16,-10-11-9-16,5-27-1 0,-6-28-1 15,1-16-1-15,-1-23 0 16,1 10-4-16,1-10-3 16,-1 0 0-16,1 0 4 15,-7 0-3-15,5 0 5 16,1 0-3-16,12-33-4 16,2-20 8-16,8-23 0 15,27-8 0-15,7 13-1 16,9 13-4-16,4 16 2 15,3 12 1-15,-2 8 1 16,-4 8 1-16,-10 9 0 16,-13 5-9-16,0 0-33 15,-11 0-29-15,-5 14-89 16,-1 4-80-16,-6-2-202 16</inkml:trace>
  <inkml:trace contextRef="#ctx0" brushRef="#br1" timeOffset="-27201.02">31451 18440 712 0,'0'0'184'0,"0"0"-84"0,0 0 29 16,0 0-65-16,0 0-42 15,0 0 29-15,-96 129-6 16,56-70-15-16,-1 4 1 16,-3-7-20-16,1-6-1 15,12-6-7-15,12-13 0 16,7-16-3-16,12-11-5 16,0-4-5-16,0 0 10 15,0 0-3-15,20-5 3 16,18-26 2-16,14-5-2 15,-1-7-3-15,4-16 3 16,-3-6-3-16,-3-5 2 16,-7 8-8-16,-11 18 4 15,-10 18 5-15,-15 16 2 16,-4 10-2-16,-2 0 7 0,0 0-3 16,-13 33 0-16,-14 10 6 15,-2 15 8-15,-2 8-10 16,-4 6 2-16,-6-5 3 15,1-5-1-15,7-8-12 16,8-18-5-16,10-10 5 16,10-14 4-16,5-5-4 15,0-7-11-15,0 0-27 16,0 0-14-16,14 0-14 16,15-23-42-16,8-8-211 15,8-10-420-15</inkml:trace>
  <inkml:trace contextRef="#ctx0" brushRef="#br1" timeOffset="-27034.79">31776 18767 830 0,'0'0'145'16,"0"0"-32"-16,0 0 5 16,0 0-47-16,0 0-48 15,0 0-23-15,-6-6-56 16,-10 1-307-16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1T05:17:18.93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6310 5370 235 0,'0'0'59'0,"0"0"-59"16,0 0-8-16,0 0 7 16,0 0 1-16,0 0-9 15,0 0-22-15,0 0-17 16,38 0-94-16</inkml:trace>
  <inkml:trace contextRef="#ctx0" brushRef="#br1" timeOffset="8577.51">6714 5284 609 0,'0'0'152'0,"0"0"-86"16,0 0 9-16,0 0 3 16,0 0-33-16,0 0-9 15,0 0-17-15,2-14-19 16,-9 35 0-16,-20 20 1 16,-6 9 8-16,-5 6 0 15,1-4-3-15,0-1-5 16,6-11 6-16,7-8-3 15,8-11 2-15,10-10-4 16,4-6 11-16,2-5 3 16,0 0 16-16,0 0-1 15,4-9-7-15,19-19-13 16,2-11 1-16,2-1-10 16,2-4 12-16,0 2-14 0,-2 0 6 15,-2 6-5-15,-5 2 1 16,-2 8 4-16,-9 7-6 15,-7 10 4-15,3 5 6 16,-5 4-2-16,0-3 3 16,0 3-11-16,0 0-1 15,0 0-12-15,0 13 3 16,2 21 8-16,0 12 2 16,2 4 4-16,-4-1-3 15,5-2 2-15,-5-7-3 0,0-2-1 16,2-10-12-1,-2-3 1-15,2-11-7 0,-2-7-10 16,2-2-19 0,-2-5-35-16,0 0 0 0,-2-5-74 15,-20-12-147-15,-7-5-68 16</inkml:trace>
  <inkml:trace contextRef="#ctx0" brushRef="#br1" timeOffset="8742.93">6482 5542 540 0,'0'0'141'16,"0"0"-17"-16,0 0-11 16,0 0-73-16,0 0-29 15,0 0 0-15,69-17-11 16,-20 14 7-16,4 3-7 0,8 0-1 16,1 0-72-16,-4 0-101 15,-11 0-116-15</inkml:trace>
  <inkml:trace contextRef="#ctx0" brushRef="#br1" timeOffset="9409.06">6968 5458 662 0,'0'0'124'15,"0"0"-36"-15,0 0 8 16,0 0-14-16,0 0-31 0,0 0 3 15,-18-40-17-15,5 38-25 16,-5 2 2-16,0 0-14 16,-2 14 2-16,2 9-4 15,5 3-1-15,1 3 1 16,12 0 1-16,0-2-6 16,0 1-1-16,14-3-1 15,13-8-6-15,9-9-3 16,3-8 18-16,9 0 3 15,-2-10 3-15,-1-16-4 16,-3-4-2-16,-9-5 3 16,-4-4 0-16,-6-5 6 15,-8-2-5-15,-5-3 6 16,-6 3 0-16,-2 7 2 16,-2 8-3-16,0 13-2 0,0 10-2 15,0 4 1 1,0 3-6-16,0 1 0 0,0 0-1 15,0 31-15-15,-12 13 16 16,4 11 1-16,-1 3-1 16,-2-2 0-16,11-2 0 15,0-6 0-15,0-7 0 16,0-10-4-16,0-6-6 16,5-7-1-16,5-8 1 15,3-6 0-15,1-4 10 16,1 0 0-16,8-13 1 15,-5-6-1-15,-3-1 2 0,-3 3-1 16,-8 8 0-16,-4 2 1 16,5 5-2-16,-5 2 0 15,0 0-4-15,0 6-15 16,4 16 14-16,0 5 5 16,8-1-1-16,-1-2-17 15,0-9-22-15,0-1-17 16,2-11-10-16,1-3-44 15,6 0-25-15,-2-8-18 16,-3-21-215-16</inkml:trace>
  <inkml:trace contextRef="#ctx0" brushRef="#br1" timeOffset="9663.58">7492 5351 576 0,'0'0'158'15,"0"0"-87"-15,0 0 22 16,0 0-42-16,0 0-11 16,0 0-12-16,-14 24-12 15,14-13 7-15,0-2-1 16,12-4 2-16,-1-3-19 16,-1-2 2-16,4 0-3 15,1 0-1-15,-7-2-3 16,-4-15-24-16,-4 0-38 0,0-3-23 15,-27 2-55-15,-8 2-56 16,-8 4-147-16</inkml:trace>
  <inkml:trace contextRef="#ctx0" brushRef="#br1" timeOffset="9807.89">7104 5286 539 0,'0'0'187'0,"0"0"-128"16,0 0 19-16,0 0-25 15,0 0-32-15,0 0-11 16,98-2-10-16,-61 2 0 16,4 2-133-16,-10 12-219 15</inkml:trace>
  <inkml:trace contextRef="#ctx0" brushRef="#br1" timeOffset="11125.39">7650 5511 458 0,'0'0'95'0,"0"0"-52"0,0 0 58 16,0 0 3-16,0 0-44 16,0 0-24-16,0-11-9 15,0 11-4-15,0 14 0 16,0 14 0-16,4 4-7 16,8 4-9-16,-3 3-3 15,-3-6-4-15,3-4 1 16,-2-11 2-16,2-6-1 15,-3-8 0-15,3-4-1 16,3 0 9-16,3 0 13 16,5-24-5-16,3-6 0 15,-4-7-1-15,-5 1-5 16,-3 4-5-16,-7 3-3 0,-4 6 1 16,0 9-3-16,0 5-1 15,0 4 5-15,0 3-6 16,0 2-5-16,0 0-13 15,-4 0-16-15,4 9 6 16,0 3 5-16,0 5 3 16,0-2 8-16,6-6 4 15,15-2-7-15,-5-6-6 16,3-1 21-16,2 0 0 16,-4 0 2-16,3 0-1 15,-6-10 0-15,-3 5-1 16,-7 0 5-16,-4 3 7 0,0 2 3 15,0 0-2 1,0 0-10-16,0 0-3 0,0 14-3 16,0 6 3-16,0 4 0 15,0 0 1-15,7-4-2 16,7-6 1-16,-1-4-1 16,5-6 1-16,1-4 3 15,4 0 8-15,6-14 27 16,0-12-6-16,-2-6-10 15,0-2 3-15,-8-4 9 16,-3-6-21-16,-3-8 3 16,1-7-5-16,-5 0-2 15,-3 2-4-15,-4 11 3 16,-2 10-4-16,0 8 4 16,0 10-7-16,0 8 4 0,0 5-5 15,0 5 0-15,0 0-1 16,0 0-5-16,-13 23-7 15,-3 19 12-15,3 11 1 16,0 7-6-16,6 4 6 16,3 0 0-16,-1-2 0 15,5-2-1-15,0-8 1 16,0-3 0-16,0-11 0 16,14-8-5-16,-1-10 5 15,0-8-1-15,3-10-9 16,7-2 10-16,4 0 7 15,6-17-7-15,0-6 3 0,3-5-3 16,-5-2 3-16,-11 2-3 16,0 7-1-16,-11 9-4 15,-4 8 5-15,-5 3-2 16,0 1-4-16,0 0-4 16,0 0 6-16,0 15-1 15,0 8 4-15,0-6 0 16,0 1-1-16,0-5 2 15,8-8 0-15,3-2-2 16,3-3 2-16,3 0 4 16,4-5-1-16,1-12 5 0,1-4 0 15,-2-1 4 1,0 5 0-16,-8 2-7 0,-4 8 6 16,-9 4-7-16,0 3-3 15,0 0-1-15,0 13-2 16,-14 28-1-16,-1 18 3 15,-5 7 3-15,7 5-2 16,1-6-1-16,-1-5 4 16,7-11-4-16,-6-12-3 15,3-10-6-15,1-14-9 16,-8-6-4-16,-5-7-12 16,0 0-67-16,-13-12-20 15,0-21-62-15,-6-11-140 16</inkml:trace>
  <inkml:trace contextRef="#ctx0" brushRef="#br1" timeOffset="11411.88">7904 5206 428 0,'0'0'288'0,"0"0"-260"16,0 0-5-16,0 0 73 15,0 0-46-15,128-3-11 16,-78 9-4-16,4 1-14 16,-5-3 3-16,0-4-9 0,-14 0-7 15,-12 0-6-15,-9 0-4 16,-12 0-12-16,-2 0-22 15,-2 0-78-15,-27 0-162 16,-12-9-339-16</inkml:trace>
  <inkml:trace contextRef="#ctx0" brushRef="#br1" timeOffset="11680.4">7791 5124 819 0,'0'0'62'0,"0"0"-45"16,0 0 32-16,0 0-17 16,0 0-18-16,0 0 15 15,0 0-3-15,0 0 1 16,0 0-3-16,0 0-3 16,0 0-4-16,0 0 18 15,2 0-22-15,0 0-2 16,0-5-7-16,-2 5-4 15,0 0-2-15,0 0-31 16,0 0-58-16,-8 6-34 16,-8 12-164-16</inkml:trace>
  <inkml:trace contextRef="#ctx0" brushRef="#br1" timeOffset="13091.89">10487 5092 596 0,'0'0'180'15,"0"0"-93"1,0 0 21-16,0 0-15 0,0 0-41 16,0 0-30-16,0 0-12 15,0 23-1-15,0 17 18 16,0 3-9-16,0-6-9 16,0-6-1-16,0-9-2 15,0-6-1-15,-2-8-5 16,2-4 1-16,0-4 9 15,0 0-3-15,0 0 8 16,0 0 6-16,0-20 4 16,0-15-15-16,0-5-4 15,0-4-6-15,0 6 1 16,2 8 3-16,8 10-1 16,-6 6 0-16,-2 10-1 0,-2 4-2 15,0-2 8-15,5 2-8 16,-5 0 0-16,0 0 0 15,6 0-9-15,4 14 1 16,3 14 8-16,3 6 0 16,-1 3 1-16,3-2-1 15,-3-5 0-15,1-6 0 16,-5-7-1-16,0-9 0 16,-6-4 1-16,-3-4 4 15,5 0-2-15,-1-4-2 16,10-21 3-16,-3-8 7 15,1-4-10-15,-1-1 0 0,-6 2 7 16,-5 10-7 0,0 6-8-16,-2 12-3 0,0 4-21 15,0 4-20-15,0 0-78 16,0 20-93-16,-11 6-114 16</inkml:trace>
  <inkml:trace contextRef="#ctx0" brushRef="#br1" timeOffset="15024.18">10842 5175 687 0,'0'0'141'0,"0"0"-68"15,0 0 13-15,0 0-34 16,0 0-27-16,0 0-13 15,0-12 8-15,0 19-16 16,-11 10-3-16,-3 12 2 16,1 0-2-16,9 1 1 15,2-1 2-15,2-5-2 16,0-8-2-16,0-4 2 16,2-5 3-16,13-7 6 15,8 0 6-15,-1 0 7 16,0-7-1-16,-2-15-5 0,-4-2-5 15,-7-4-2-15,-5-5-3 16,-4 1-6-16,0 4 2 16,0 6-2-16,0 5-2 15,-13 6 0-15,-3 8-5 16,-1 0 3-16,-1 3-1 16,-3 0 2-16,8 0 1 15,5 0-1-15,0 12-2 16,4 5 0-16,4 0 1 15,0 3 1-15,0 1 0 16,18-6 1-16,5-1 0 16,-4-4 1-16,10-5-1 15,-2-3 2-15,4-2-1 16,-2 0 1-16,-2-9 1 16,-4-5-3-16,-8 0 0 0,-9 1 3 15,0 0-2-15,-6 1-1 16,0 5-6-16,0 0-10 15,-6 3-19-15,-9 4-10 16,1 0 15-16,8 0 8 16,-1 0 14-16,5 0 5 15,2 2-3-15,0 7 4 16,0-2 0-16,0 1 0 16,2 4 1-16,11-2 1 15,8 0 0-15,-5 1 0 0,1-4 0 16,-1 5 0-1,-1-2 0-15,-3 5 0 0,-6-1 1 16,5 0 0-16,-9 0-1 16,5 0 0-16,-4-5 0 15,-1-2 0-15,-2-2 1 16,0-5-1-16,2 0 2 16,-2 0 1-16,9 0 2 15,4 0 4-15,3-17 17 16,2-7-22-16,8-5 1 15,-3 2-5-15,1 1 2 16,1 2-1-16,-8 6-1 16,-5 5 0-16,-10 7 1 15,5 2 0-15,-7 4-1 16,0 0 4-16,0 0-1 0,0 0-2 16,0 9 3-1,0 13 2-15,2 3 6 0,2 1-2 16,-2-4 0-16,3-5 1 15,-2-8-4-15,1-2 2 16,-2-7-7-16,-2 2 3 16,9-2 0-16,2 0 4 15,9-7-3-15,3-12-2 16,1-3-2-16,-2 3-1 16,-4 5-1-16,-5 6 1 15,-9 7-1-15,2-2 0 16,-6 3-3-16,0 0 2 0,0 0-2 15,2 7-2 1,4 8 5-16,1 1 1 0,-1 3-1 16,-4-6 0-16,10-4 3 15,-5-5-2-15,-1-4 0 16,8 0 1-16,3 0 4 16,10-2-3-16,2-16-1 15,0-5 2-15,-4 2-5 16,-5 1 1-16,-7 8-2 15,-2 3 2-15,-9 9 3 16,-2 0-2-16,0 0-2 16,0 9-8-16,0 14 3 15,0 7 6-15,0 0 5 16,0-5-5-16,2-4 0 16,8-4-13-16,1-5-21 0,-3-6-7 15,11-4-29-15,3-2-29 16,7 0-67-16,9-11-75 15,4-6 127-15,1 5 114 16,-6 2 0-16,-8-2-50 16,-6 2 50-16,-14-3 1 15,-5 3 52-15,-4 1 87 16,0-5-15-16,0 7-10 16,0-4-36-16,-13 2-28 15,-10 4-2-15,5-2-19 0,-11 7-12 16,8 0 8-1,-4 0-5-15,2 7-10 0,8 4-9 16,-3 6 3-16,7 1-5 16,4 3 4-16,0 4-1 15,7-4-3-15,0-2 0 16,0-7 0-16,0-5 11 16,5-2-7-16,13-5 16 15,2 0 7-15,9-5-15 16,-3-10-2-16,-1-1-4 15,-5-4-1-15,-7 3-4 16,-3 3 4-16,-6 7-4 16,-4 3 7-16,0 4-7 15,0 0-1-15,0 0-2 16,0 0-8-16,0 16 1 0,-4 6 9 16,-4-5-2-16,8 0-3 15,0-5-2-15,0-6 4 16,0 0 3-16,14-6-3 15,1 0 3-15,10 0 6 16,2-15-1-16,0-11 1 16,-5-4-3-16,0-6-1 15,-4-7 0-15,-2-8 2 16,-3-1-4-16,-4 2 0 16,-9 9 4-16,0 12 0 15,0 12-4-15,0 10 2 16,0 1-1-16,-2 6-2 0,-5 0 1 15,3 0-2 1,-5 22 0-16,-7 12 2 0,10 13 0 16,-1 2 2-16,7 3 0 15,0 0 0-15,0-8 6 16,0-3-4-16,11-11 6 16,-2-8-5-16,0-8-3 15,0-6-2-15,-3-3 0 16,13-5-29-16,2 0-58 15,8 0-114-15,0 0-473 16</inkml:trace>
  <inkml:trace contextRef="#ctx0" brushRef="#br1" timeOffset="15362.68">12827 5129 153 0,'0'0'635'0,"0"0"-584"16,0 0 52-16,0 0 7 15,0 0-25-15,0 0-44 0,8-25-9 16,-8 25-5-1,0 17-27-15,0 17 1 0,0 14 8 16,-2 8 7-16,-10-3-1 16,4-2-10-16,-1-8-2 15,3-7 0-15,-2-11-3 16,4-6-2-16,4-11-33 16,0-8-75-16,0 0-90 15,0-6-196-15</inkml:trace>
  <inkml:trace contextRef="#ctx0" brushRef="#br1" timeOffset="15670.13">12670 5307 692 0,'0'0'87'16,"0"0"-11"-16,0 0 8 15,0 0-39-15,0 0-17 16,0 0-12-16,143 0 6 15,-98 0-13-15,-3 0 5 16,-7 0-5-16,-8 0-2 16,-11 0 3-16,-5 0-4 15,-9 0 10-15,-2 5 3 16,2 3-11-16,3 4-1 16,-3 5-2-16,0 4 0 15,0-1-4-15,0-1 1 16,1-7-2-16,4-3-3 0,-3-5-27 15,3-4-41-15,1 0-32 16,6-2-134-16,-3-18-147 16</inkml:trace>
  <inkml:trace contextRef="#ctx0" brushRef="#br1" timeOffset="15921.5">12978 5141 590 0,'0'0'231'16,"0"0"-161"-16,0 0-15 16,0 0 7-16,0 0-42 15,0 0 27-15,9 21 5 16,2-13-24-16,0-7-7 16,2 1-10-16,0-2-2 0,3 0-2 15,-5-3-3-15,3-10 2 16,-12-1-6-16,0 4-9 15,-2 2-39-15,0 8-14 16,-6 0-86-16,-17 0-162 16</inkml:trace>
  <inkml:trace contextRef="#ctx0" brushRef="#br1" timeOffset="16763.74">13060 5291 738 0,'0'0'142'16,"0"0"-84"-16,0 0 24 16,0 0-40-16,0 0-40 15,0 0-2-15,0 14 0 16,0 9 5-16,2 0 2 15,-2 0-4-15,2-5 13 16,4-6 3-16,-6-7-5 16,2-5 5-16,0 0 1 0,2 0 7 15,9 0-9 1,10-11-2-16,-3-9-13 0,4-4 0 16,-4-2-2-16,1 0-2 15,-4 8-4-15,-3 5-3 16,-8 8 1-16,3 5 0 15,-5 0 3-15,-1 0-6 16,4 13 5-16,-3 6 5 16,-2 0 0-16,5-2 0 15,-3-3 0-15,-2-4-1 16,-2-5 3-16,2-5-2 16,4 0 1-16,-4 0 4 15,2 0 5-15,9 0 5 16,1-15 3-16,3-5-16 15,4 2-1-15,-8-1-1 16,-2 7-2-16,-2 4-2 0,-7 4-5 16,-2 4 0-16,0 0 3 15,0 0-11-15,0 4-1 16,0 13 14-16,2 0 3 16,5 2 1-16,-2-6 0 15,-1-1 0-15,5-1 3 16,-7-5-3-16,7-4 0 15,3-2 6-15,5 0 8 16,3 0 7-16,7-2-3 16,2-13-16-16,-4-2 10 15,-4-5-11-15,2-4-1 16,-5-6 2-16,-7 2-2 16,-7 5-6-16,-4 8 5 0,0 8-4 15,0 3 0 1,-8 6-1-16,-8 0 4 0,-4 0-3 15,2 17-4-15,7 8 7 16,5 6 0-16,6-1-2 16,0 0 4-16,0-2 0 15,6-7 3-15,9-4-2 16,6-5-1-16,1-7 0 16,7-2 6-16,2-3-5 15,3 0-1-15,-5 0-6 16,-10 0-10-16,-11-4-121 15,-8 0-120-15</inkml:trace>
  <inkml:trace contextRef="#ctx0" brushRef="#br1" timeOffset="17621">11232 5528 295 0,'0'0'191'16,"0"0"-130"-16,0 0 13 16,0 0 27-16,0 0-29 15,0 0-1-15,21-24 10 16,-21 24-11-16,0 0 5 16,0 0 6-16,0 0-31 15,0 0-25-15,0 0-9 16,-5 9-7-16,-11 16 2 15,-2 11 1-15,1 8-1 0,8 6-4 16,4 1 1 0,5-5-2-16,0-6 0 0,0-6-6 15,0-8-1-15,20-5-2 16,7-7-36-16,9-2-10 16,9-11-77-16,1-1-61 15,-3 0-298-15</inkml:trace>
  <inkml:trace contextRef="#ctx0" brushRef="#br1" timeOffset="18137.75">11517 5642 879 0,'0'0'93'15,"0"0"-19"-15,0 0 36 16,0 0-64-16,0 0-36 16,0 0-8-16,0 0-1 15,0 70 19-15,0-37-16 16,0-3 2-16,0-9-1 16,0-1 4-16,0-11-7 15,0-3 2-15,0-4-2 16,0-2-1-16,8 0 3 0,0 0 3 15,15-5-6-15,4-10 9 16,2-2-9-16,-8 5-1 16,0 9-4-16,-13 3 2 15,6 0-1-15,-5 0-5 16,2 0 3-16,-2 12 3 16,4 4 2-16,3 3 0 15,-3-5-2-15,0-7 1 16,3 1 1-16,-3-8 0 15,3 0 2-15,-1 0 1 16,4-8 1-16,-3-13 7 16,-1-2-10-16,-9-7-1 15,1-2 2-15,-7 0-1 16,0 1-2-16,0 8 0 16,-7 8-1-16,-8 7-28 0,-3 8-42 15,3 0-60-15,-1 5-34 16,7 10-126-16</inkml:trace>
  <inkml:trace contextRef="#ctx0" brushRef="#br1" timeOffset="18999.04">12044 5805 481 0,'0'0'120'0,"0"0"-113"16,0 0 78-16,0 0-2 16,0 0-43-16,0 0 18 15,0 14 17-15,0-12-21 16,4-2-14-16,7 0-8 16,3 0 7-16,3 0-9 15,4-2-13-15,-1-10-6 16,-3-2-5-16,-3-4 2 15,-5 0-3-15,-5-1-5 16,-4 2 0-16,0 0-7 16,0 4-4-16,-4 4-15 15,-12 2-7-15,-6 5 7 0,6 2 8 16,3 0 18-16,-1 0-2 16,1 2 2-16,9 10-1 15,-6 5-5-15,8 1 6 16,2 3 8-16,0 1-6 15,0-3 6-15,21 2-1 16,-1-3-3-16,7-4 12 16,-1-6-4-16,3-2-2 15,0-6-3-15,2 0 4 16,0 0-3-16,-2-9-2 16,0-5-2-16,-4-1-2 15,-7-2 2-15,-3-2 3 16,-8-1-4-16,-7 1 0 15,0 3-1-15,0 3-4 0,0 4 2 16,-9 6-10-16,-6 3-2 16,-1 0 7-16,3 0-2 15,1 3 3-15,6 14 3 16,-1 4 1-16,7-1 0 16,0 4-5-16,0-1 5 15,7-5 1-15,13-2-1 16,5-4 0-16,-4-9-1 15,15-3 4-15,-2 0-3 16,8 0 2-16,2-12-2 16,-1-5 10-16,-9-5-8 15,-12-4-1-15,-9-6-1 16,-4-2-5-16,-9 3 4 0,0 5 1 16,0 8 2-16,0 11 0 15,0 0-2-15,-7 5-1 16,-1 2 1-16,1 0-2 15,0 4 4-15,0 17-2 16,3 7 6-16,2 2 1 16,2 5-1-16,0 0 7 15,0-1-11-15,2-2 1 16,2-6 1-16,-4-5-4 16,2-7-4-16,3-7-11 15,-2-5-58-15,-3-2-95 0,0 0-227 16</inkml:trace>
  <inkml:trace contextRef="#ctx0" brushRef="#br1" timeOffset="19637.98">12802 5689 737 0,'0'0'154'0,"0"0"-70"16,0 0 17-16,0 0-28 15,0 0-45-15,0 0-8 16,-4 2-15-16,-19 14 3 16,-8-1 3-16,-5 1-6 15,5-1-3-15,4-5-2 0,11-3 0 16,3 0-1-16,11-5 0 16,2-2 1-16,0 0-2 15,0 0 2-15,0 0-10 16,15 2 10-16,12 1 5 15,4 4-3-15,-2-2-1 16,7 6-1-16,-5 1 0 16,-4 0 0-16,-5-1-1 15,5 4 2-15,-4-7-1 16,-4 1 0-16,6-6 0 16,-5-3-2-16,4 0 2 15,-6 0 1-15,-2-2 2 16,-5-14-3-16,2-4-4 0,-9-6 1 15,2 0 2-15,-6 2-4 16,0 4 2-16,0 6 3 16,0 6-4-16,-8 2-10 15,-5 3-2-15,7 3 9 16,-4 0 2-16,6 0 4 16,0 3-4-16,4 13 3 15,0 2 1-15,0 3 1 16,0 2 2-16,11 0 5 15,7-2 2-15,-2-4 2 16,-1 0 5-16,-1-2 2 16,-8-4-4-16,1-3-4 0,-5-4-6 15,-2-1 5 1,0-3-8-16,0 0 4 16,0 0-5-16,-25 0-5 0,-6-3-74 15,-7-13-68-15,9-6-101 16,0-7-285-16</inkml:trace>
  <inkml:trace contextRef="#ctx0" brushRef="#br1" timeOffset="19849.29">13103 5537 947 0,'0'0'79'0,"0"0"10"16,0 0 6-1,0 0-51-15,0 0-18 0,127 83-8 16,-98-37 3-16,-10 7-3 16,-5 1-1-16,-12-2-17 15,-2-6 0-15,-22-4-2 16,-34-6-31-16,-22-7-40 16,-15-8-175-16</inkml:trace>
  <inkml:trace contextRef="#ctx0" brushRef="#br1" timeOffset="22882.87">15374 5067 474 0,'0'0'282'0,"0"0"-257"16,0 0 39-16,0 0 16 16,0 0-46-16,0 131-11 15,0-104-10-15,0-5 1 16,-5-5-7-16,3-10 4 15,2-3-9-15,0-1 0 16,0-3-2-16,0 0 7 16,-2 0 14-16,0-11 14 0,-5-14-25 15,5-8-8-15,2-5 4 16,0 0-4-16,0 4 7 16,0 4-4-16,0 7 13 15,0 8 4-15,0 7-1 16,0 5 1-16,0 3-5 15,0 0-7-15,0 0-3 16,0 0-2-16,0 0-5 16,2 0 0-16,9 14-4 15,1 9 3-15,5 7 2 16,6 2 1-16,-3-1 2 16,4 1-4-16,-6-6 1 15,0-6-2-15,2-6 3 16,-6-9-2-16,-8-5 0 15,3 0 1-15,-5 0-1 0,8 0 1 16,-1-4 3 0,-1-14 8-16,2-6 2 0,1-2-6 15,-3-2-3-15,-6 0-2 16,0 1-1-16,1 8-2 16,-5 7-6-16,0 4-23 15,0 6-33-15,0 2-87 16,0 0-75-16,-5 6-190 15</inkml:trace>
  <inkml:trace contextRef="#ctx0" brushRef="#br1" timeOffset="24188.81">15786 5092 663 0,'0'0'162'0,"0"0"-87"15,0 0 22-15,0 0-23 16,0 0-29-16,0 0-21 16,0-17-11-16,0 17-8 15,0 6-5-15,-6 17 3 16,-6 0 3-16,8 0-6 16,-3 4 0-16,7-5 2 15,0-1-2-15,0-6 0 16,5-5 4-16,9-8-1 0,5-2 2 15,4 0-4-15,1-9 12 16,3-12-8-16,-2-2-1 16,-8-4 4-16,-5-1-1 15,-6 2-5-15,-1 2 2 16,-5 4-3-16,0 4 0 16,0 6-1-16,-16 1-2 15,-6 9-8-15,-5 0-9 16,0 0 5-16,7 19-6 15,5-1-17-15,3 3 27 16,12 0-3-16,0-1-5 16,0-3 0-16,16-1 4 0,7-3 3 15,6-5 10-15,4-6 1 16,-2-2 0-16,5 0-6 16,-3-10 6-16,-6-3-1 15,-10-3 5-15,-1 4-2 16,-5-2 0-16,-11 1-1 15,0 3 0-15,0 1 8 16,0 6-9-16,-13 1-7 16,-1 2-1-16,-1 0-3 15,4 0-2-15,4 0 1 16,0 5-3-16,7-2 2 16,0 1-2-16,0 1 11 15,11 0-1-15,3-1 3 16,3 2 1-16,6 0 1 15,-5 0 0-15,5 2 0 0,-6-2-4 16,-1 2 3-16,-5 2 1 16,-7 2 1-16,5 2 2 15,-4 0-3-15,-5 3 0 16,2-4 0-16,0-1-4 16,5-1 8-16,-5-8-2 15,0-1-2-15,-2-2 0 16,2 0 1-16,5 0 3 15,0 0 4-15,8-5 2 16,6-16-5-16,-2-5-3 16,-1 1-2-16,3-4-3 15,-6 7 0-15,-3 6-1 0,-6 6-1 16,-4 4 5-16,0 6 4 16,-2 0 3-16,0 0-5 15,0 0 4-15,0 3-6 16,0 14 1-16,0 3 1 15,0 5 9-15,0-4-9 16,0 0 16-16,0-8-15 16,7-5 9-16,-5-4-4 15,2-4 1-15,8 0 2 16,-3 0 10-16,7-9-5 16,1-14 0-16,-1 1-14 15,-3-2-2-15,1 5-6 16,-3 2 4-16,-7 7-8 0,-4 8 1 15,0 2 2 1,0 0-19-16,2 0 10 0,-2 6-4 16,7 12 15-16,-2 1-4 15,4-2-3-15,-3 1 3 16,3-7 0-16,-2-1 7 16,4-7 2-16,-2-3-1 15,-1 0 1-15,4 0 2 16,3-15 0-16,3-4-1 15,5 1 6-15,-6 0-7 16,4 10 0-16,-13 2 23 16,2 5-22-16,-8 1-2 0,-2 0 0 15,2 0 1-15,-2 15 0 16,2 3 2-16,3 2 4 16,-1 2-3-16,-2-4 0 15,7-6-1-15,-4-3 0 16,4-7 3-16,-3-2-3 15,8 0-2-15,1-7-1 16,8-9-44-16,6-2-110 16,6 3-67-16,5 4 30 15</inkml:trace>
  <inkml:trace contextRef="#ctx0" brushRef="#br1" timeOffset="24854.9">17043 5208 778 0,'0'0'77'0,"0"0"-16"15,0 0 19-15,0 0-56 16,0 0-15-16,0 0 21 16,0 0 5-16,8-67-10 15,-8 51-5-15,0 2-11 16,-10 2-9-16,-5 5-4 15,-5 7-5-15,-7 0 7 16,0 0-4-16,-1 12 6 0,3 5 2 16,9 3-2-1,5 2 0-15,9 0-3 0,2-4 3 16,0 0-1-16,4-4 1 16,19-7 0-16,-4-4 3 15,8-3 3-15,4 0 2 16,3-14 0-16,-5-8 4 15,-9 0-12-15,-3 1 1 16,-7 2 3-16,-1 5 6 16,-7 2-5-16,-2 8 7 15,0 2-9-15,0 2-3 16,0 0-12-16,0 0-2 16,0 4-1-16,0 13 10 15,0 2 3-15,0 1-2 16,0 1 1-16,4-8 1 0,10-6 2 15,1-6 0-15,8-1 0 16,-3 0 0-16,-5-18 5 16,6-6-4-16,-6-4 3 15,-6 0 0-15,0-2 3 16,-7 0-2-16,-2 5-1 16,0 4-4-16,0 7-4 15,0 10 2-15,0 4-22 16,-11 0-3-16,2 12 27 15,-6 12 0-15,8 8 2 16,2 4-4-16,5 1 2 16,0 2 0-16,0-5 0 15,18-8-6-15,-5-7 5 16,3-12-2-16,7-4-17 0,-6-3-51 16,1-7-252-16</inkml:trace>
  <inkml:trace contextRef="#ctx0" brushRef="#br1" timeOffset="26106.1">17857 5119 733 0,'0'0'58'0,"0"0"31"15,0 0 1-15,0 0-54 16,0 0-24-16,0 0-12 0,-13-2 0 15,1 28 9 1,4 8-6-16,-3 6 15 0,7 0-2 16,-2-4-5-16,6-5-5 15,0-6-4-15,8-6-1 16,9-7 6-16,6-10-5 16,8-2-1-16,0 0 4 15,0-12 1-15,0-7 0 16,-4-4-2-16,-2-1 2 15,-10 4-1-15,-5-3 8 16,-6 9-7-16,-4 7 6 16,0 5 2-16,0 2-11 15,0 0-3-15,0 0-12 16,0 5 0-16,0 16 9 0,0-1 2 16,0 1 0-16,2-2-10 15,11-3 6-15,-1-7-3 16,3-4 7-16,1-5-3 15,-1 0 2-15,-1 0 4 16,1-18-2-16,-1-4 3 16,-10-4-2-16,-4-3 2 15,0-2 4-15,0 1-7 16,-9 3-8-16,-11 9-7 16,2 10 3-16,-7 4 2 15,8 4-6-15,-1 0 5 0,5 0 11 16,1 14 1-1,10 8-1-15,2 2-2 0,0 3 1 16,0-1-1-16,25-5-2 16,2-5 8-16,2-3-4 15,2-10 0-15,2-3 0 16,3 0 0-16,-1-2 2 16,-6-15-1-16,-2-1 1 15,-9-3 0-15,-7-3 7 16,-7 2-9-16,-4 1 0 15,0 1 4-15,0 8-8 16,-4 7 3-16,-9 5-10 16,-3 0 10-16,5 0-4 15,7 0 4-15,4 10-2 0,0 5 3 16,0 0-4-16,0 1 3 16,13 3-2-16,1-1 3 15,-1-2 0-15,-5 0 0 16,4-2 0-16,-1 4-1 15,-7-3 2-15,4 0-1 16,-8 1 0-16,0-4 0 16,0-4-1-16,-8-1 1 15,-5 0 0-15,-3-7-2 16,-1 0-5-16,-6 0-65 16,13 0-134-16,2-14-227 15</inkml:trace>
  <inkml:trace contextRef="#ctx0" brushRef="#br1" timeOffset="26401.76">18573 5041 745 0,'0'0'176'0,"0"0"-143"15,0 0 34-15,0 0-24 16,0 0-29-16,0 0-13 15,0 0 21-15,0 30 23 16,0-4-4-16,-4 2-14 16,4 2-4-16,0 2-6 0,0-2-4 15,0 2-8-15,0-3-3 16,0-3-2-16,0-5 0 16,2-4 3-16,2-3-6 15,5-7-2-15,-5-2-28 16,10-5-57-16,-3 0-41 15,3-5-157-15,-8-16-336 16</inkml:trace>
  <inkml:trace contextRef="#ctx0" brushRef="#br1" timeOffset="26593.1">18457 5119 761 0,'0'0'149'15,"0"0"-87"-15,0 0 31 0,0 0-59 16,0 0-27-16,0 0 6 16,125-2-11-16,-80 2-2 15,-14 0 0-15,-12 4-45 16,-9 2-103-16,-10 0-150 16</inkml:trace>
  <inkml:trace contextRef="#ctx0" brushRef="#br1" timeOffset="27489.67">16058 5499 404 0,'0'0'136'0,"0"0"-80"0,0 0 70 16,0 0-11-16,0 0-40 16,0 0-5-16,5-20 2 15,-5 20 0-15,0 0-20 16,0 0-16-16,0 0-7 16,0 0-22-16,0 0-3 15,-9 15-1-15,-11 11 11 16,0 6-6-16,6 4-4 15,6 0-3-15,1 1-1 16,7-3 0-16,0-5 0 16,0-4-4-16,11-4-7 15,12-9-25-15,10-3-29 0,7-4-24 16,7-5-1-16,-1 0-62 16,4 0-79-16,-15-15-241 15</inkml:trace>
  <inkml:trace contextRef="#ctx0" brushRef="#br1" timeOffset="28423.4">16351 5528 368 0,'0'0'294'15,"0"0"-200"-15,0 0 34 16,0 0-26-16,0 0-51 0,0 0-17 15,0 0-16 1,0-3-6-16,0 30-8 0,0 9 29 16,0 3-18-16,-2-3-10 15,-6 0 2-15,6-9-6 16,-2-6 1-16,-3-10-2 16,5-4 1-16,2-7 0 15,0 0-1-15,0 0 0 16,-2 0-1-16,0-18-6 15,2-14-25-15,-2-5 21 16,2 0-6-16,0 0 12 16,0 7 2-16,0 8 0 15,0 4 1-15,0 2-1 0,6 0 3 16,3 4 2-16,-1-2-2 16,6 5-8-16,7 2 3 15,-4 3 2-15,-1 4 6 16,-1 0-5-16,-1 0 2 15,-10 0-2-15,5 2-3 16,-7 4 4-16,-2 4 1 16,0 4-1-16,0 0-1 15,0 2 2-15,-13 0 0 16,-5-2 0-16,-7 2 0 16,4-4-1-16,0-4 1 15,7-1-1-15,10-6 1 16,2-1-7-16,2 0 7 15,0 0-2-15,0 0-1 0,0 4 3 16,0 3-1-16,0 3 1 16,12 8 0-16,7 4 15 15,10 3-4-15,0 1-3 16,-2-1-2-16,0-4 0 16,-7-4-5-16,2-3 5 15,-4-6 1-15,-3-4-5 16,-1-1 7-16,-1-3-5 15,-1 0 2-15,-4 0-5 16,1-9 10-16,5-8-9 16,-5-6 0-16,-3-2-4 15,-2 0 2-15,1 3-15 0,-5 6 11 16,0 6-8-16,0 3-8 16,-9 4 8-16,-4 0 3 15,-3 3 6-15,3 0 1 16,9 0-1-16,-6 0 3 15,10 9-2-15,0 0 0 16,0 5 0-16,0 3 2 16,2-2-1-16,19 2 1 15,-1-1 1-15,-3-2-1 16,8 0 2-16,-7-2 1 16,-3-3 4-16,-5 2-4 15,-6-8 7-15,-4 2-8 16,0-3-2-16,0 4 0 0,-9 1-3 15,-20-2-8-15,-9-5-31 16,7 0-125-16,0-2-228 16</inkml:trace>
  <inkml:trace contextRef="#ctx0" brushRef="#br1" timeOffset="28670.85">16738 5406 831 0,'0'0'87'16,"0"0"-38"-16,0 0 22 0,0 0-18 15,0 0-29 1,0 0 5-16,118 38-4 0,-87-3-4 16,3 8-1-16,-3 6-1 15,-11 0 5-15,-9 2-16 16,-11-3-7-16,-13-2 2 15,-41-4-3-15,-19-7-78 16,-16-3-160-16,-13-13-346 16</inkml:trace>
  <inkml:trace contextRef="#ctx0" brushRef="#br1" timeOffset="31175.18">19848 5023 185 0,'0'0'447'15,"0"0"-420"-15,0 0 16 0,0 0 56 16,0 0-39-16,0 0-24 16,0 0-9-16,0 0 1 15,0 0-5-15,-6 11-11 16,-8 10-1-16,-1 7 7 16,3 2-5-16,-1 0-3 15,11 2-2-15,2-6-4 16,0-2-1-16,0-4-2 15,2-8 3-15,13-2-2 16,3-10-2-16,7 0 15 16,2 0-3-16,2-11-2 15,0-12 7-15,0-4 0 16,-3-4-14-16,-8 1 7 0,-5 2-10 16,-3 0 3-16,-8 6 6 15,-2 6-9-15,0 4-2 16,0 7-5-16,-14 2-18 15,-1 3 3-15,-6 0 5 16,8 0 1-16,2 0 4 16,4 8 12-16,5-1-8 15,2 0 7-15,0-1-2 16,0 1-6-16,4-2 9 16,12-1-2-16,4 2 4 15,0-2-6-15,1 0 5 16,-4 2-2-16,-1 0 2 15,-10 2 2-15,3 4 0 0,-7 3-3 16,0 2 1-16,4 3 1 16,-6 3 3-16,0-2-5 15,0 0 0-15,0 2 0 16,0-5 2-16,0-6-2 16,0 1-1-16,0-10 1 15,0 0-2-15,6-3-3 16,7 0-16-16,3 0-55 15,11-3-33-15,-2-15-37 16,1-1 4-16,-6 1-79 0,5 1-73 16</inkml:trace>
  <inkml:trace contextRef="#ctx0" brushRef="#br1" timeOffset="32253.94">20303 5167 330 0,'0'0'145'16,"0"0"-64"-16,0 0 19 15,0 0 4-15,0 0-26 16,0 0-17-16,-4-54-24 15,-10 54-6-15,-4 0-11 16,2 0-6-16,-1 2-5 16,1 12 6-16,3 4-8 15,-1 2 1-15,10 2-2 16,2 0-1-16,2-2-4 16,0-4 2-16,0-2-1 15,4-8 0-15,12-2 5 16,1-4-1-16,6 0 8 0,-1-10 13 15,0-9-10-15,5-3-5 16,-11-2-3-16,-1 7-3 16,-11 4 4-16,-4 4 7 15,0 7 1-15,0 0-7 16,0 2-10-16,0 0-1 16,0 0-8-16,0 2-7 15,0 14 9-15,0 4 6 16,6 0 0-16,-2-2-1 15,5-4 1-15,7-1-1 16,1-8-2-16,10-5 3 16,2 0 0-16,0-2 1 0,0-17 3 15,0-8 1 1,-10 1-5-16,-3-2 3 0,-7 5-1 16,-9 0 1-16,0 7-2 15,0 2-1-15,0 6-3 16,-15 6-10-16,-1 2 4 15,-4 0-2-15,4 8 3 16,8 6-8-16,3 4 0 16,5-2 16-16,0 2-5 15,11 2 1-15,16 0-1 16,0 2 5-16,2-2 0 16,-10 0 2-16,6-5-1 15,-11-5-1-15,-5 0 0 0,-7-5-1 16,-2 6-1-1,0 1 0-15,-21 0-4 0,-2 0-4 16,-6-2-13-16,4-5 11 16,2-2-4-16,17-1 9 15,6-2 4-15,0 0 0 16,0 0-21-16,13-12-9 16,14-8 13-16,6-4 20 15,8-2 2-15,-8-5-1 16,7 4-1-16,-9-2 1 15,0 1 7-15,-4 0-4 16,-6 1 10-16,-13 1-1 0,-1 1 3 16,-7 6-3-1,0 0-2-15,0 7 3 0,0 6 0 16,-5 0-8-16,-1 3 2 16,-6 3-8-16,8 0 3 15,-7 0-2-15,7 5 2 16,-4 13-3-16,4 10 1 15,4 4 11-15,0 6 2 16,0-2-6-16,0-2-2 16,2-5-1-16,8-12-1 15,-6-4-4-15,-2-8 1 16,7-3 6-16,-3-2-7 16,10 0 2-16,7-7 10 15,2-15-3-15,-6 0-8 16,-1 3 0-16,-5 7 1 0,-4 8-2 15,-6 4 0-15,-3 0-2 16,0 0 1-16,4 0-7 16,5 14 3-16,4 7 5 15,-1-4 5-15,-6 1-5 16,3-2 1-16,-2-4-5 16,4-3-29-16,2-9-55 15,5 0-100-15,7 0-148 16</inkml:trace>
  <inkml:trace contextRef="#ctx0" brushRef="#br1" timeOffset="32583.54">21377 5037 526 0,'0'0'144'0,"0"0"-98"16,0 0 44-16,0 0-6 16,0 0-45-16,0 0-10 15,10 2-1-15,-6 25 24 0,0 11-6 16,5 11-8-1,-7 4-9-15,2-5-8 0,1-6-9 16,-2-10-11-16,-3-11 2 16,0-2-6-16,0-12-40 15,0-7-61-15,0 0-63 16,0-7-117-16</inkml:trace>
  <inkml:trace contextRef="#ctx0" brushRef="#br1" timeOffset="32920.24">21250 5139 137 0,'0'0'660'15,"0"0"-639"-15,0 0-20 0,0 0 40 16,0 0 6-16,129-6-28 16,-77 6-15-16,-5 0 11 15,-5 3-10-15,-4 2-4 16,-16-1 1-16,-9 1 6 15,-1-5-6-15,-10 5 2 16,-2 3 3-16,0 4 6 16,0 7 4-16,0 0-4 15,2 3 1-15,0 0-4 16,3 0-6-16,-1-1-4 16,-2-5-2-16,8-3 2 15,-4-2 1-15,5-5-1 16,3-4-16-16,1-2-25 0,3 0-29 15,-5-11-34 1,-1-12-85-16,-10-5-45 0</inkml:trace>
  <inkml:trace contextRef="#ctx0" brushRef="#br1" timeOffset="33175.71">21665 5039 585 0,'0'0'167'0,"0"0"-116"15,0 0 63-15,0 0-33 16,0 0-45-16,0 0-19 16,-31-10-14-16,31 18 4 0,0 1 5 15,2-9-11-15,11 0 7 16,3 0-7-16,-1 0 9 16,1-3 9-16,-5-9-16 15,-2-2 4-15,-4 0 3 16,-5 2-10-16,0-3-5 15,-5 12-39-15,-15 3-11 16,0 0-53-16,-7 3-117 16,4 14-175-16</inkml:trace>
  <inkml:trace contextRef="#ctx0" brushRef="#br1" timeOffset="33987.31">21763 5171 772 0,'0'0'118'0,"0"0"-103"16,0 0 52-16,0 0-27 16,0 0-36-16,0 0-1 15,0 54 11-15,0-18 13 16,2-4-12-16,-2-8-6 15,2-5 0-15,0-11-2 16,3-6 4-16,-1-2-3 16,-1 0 13-16,10-2 0 15,10-20-5-15,-2-7-12 0,6 0-1 16,0-2-3-16,-9 6 0 16,5 6-2-16,-10 7 2 15,-7 8-2-15,-4 4-4 16,3 0-2-16,-3 0 3 15,1 21 1-15,3 6 7 16,1-1-3-16,-1-2 0 16,3-6 2-16,-2-5 1 15,0-5 1-15,-3-6 2 16,5-2 3-16,3 0 3 16,3-5 5-16,3-13-4 15,-1-5-6-15,8-1-6 16,4-7-1-16,-2 7 1 15,-7 3 3-15,-7 8-4 0,-1 7-1 16,-12 6-5-16,0 0-1 16,0 0-1-16,0 8-2 15,2 12 10-15,7 4 0 16,-5 8 1-16,9-4 0 16,3-3-1-16,0-5 0 15,10-8 4-15,3-3-1 16,-2-5-3-16,6-4 10 15,6 0-10-15,-6-13 6 16,5-10-5-16,-9-3-1 16,-7-1 6-16,-4-4-5 0,-14 4 3 15,-4 0-2 1,0 10-2-16,0 6-4 0,-24 9-5 16,2 2 2-16,-5 0 7 15,0 18 0-15,0 12 0 16,12 5 0-16,5 0 0 15,10 1-2-15,0-1-6 16,12-5 8-16,13-2 1 16,3-12-1-16,1-4 4 15,0-6-3-15,-9-6 3 16,1 0-4-16,-8 0-13 16,-11-2-69-16,-2-7-64 15,-17 4-290-15</inkml:trace>
  <inkml:trace contextRef="#ctx0" brushRef="#br1" timeOffset="34578.4">20637 5460 796 0,'0'0'66'16,"0"0"22"-16,0 0 24 15,0 0-40-15,0 0-32 16,0 0-23-16,-8 19-1 16,-4 20 13-16,-1 7-11 15,3 7 1-15,8 3-4 16,2-3-5-16,0 3 2 15,0-5-7-15,0-9-5 16,14-10 0-16,11-10-4 16,6-7-19-16,7-10-45 15,8-5-65-15,1 0-88 16,3-24-232-16</inkml:trace>
  <inkml:trace contextRef="#ctx0" brushRef="#br1" timeOffset="35090.35">20934 5622 700 0,'0'0'63'0,"0"0"-1"15,0 0 41-15,0 0-62 16,0 0-26-16,0 0-2 15,0 17 5-15,0 10 24 0,0 4 0 16,0 3-14-16,0-4-12 16,0-4-12-16,0-8 0 15,0-6 0-15,0-8-4 16,0-4 3-16,2 0 9 16,13 0-9-16,10-14 9 15,2-11-9-15,0 0 1 16,-10 6-1-16,-3 3-3 15,-3 11 0-15,-7 3-6 16,0 2 3-16,6 0-18 16,3 0 12-16,3 9 9 15,-1 8-3-15,1-3 2 0,1-2 1 16,-1-4 6-16,4-4-6 16,-6-4 0-16,1 0 3 15,1-2 0-15,-3-17-2 16,-1-6 8-16,-4-4 0 15,-3 2-9-15,-5-1 8 16,0-1-8-16,-7 5 0 16,-11 2-31-16,-8 8-8 15,-1 8-42-15,2 6-31 16,5 0-121-16,7 0-145 16</inkml:trace>
  <inkml:trace contextRef="#ctx0" brushRef="#br1" timeOffset="35926">21391 5717 585 0,'0'0'78'16,"0"0"-64"-16,0 0 61 15,0 0 10-15,0 0-32 16,0 0-22-16,84 4-2 16,-66-8-15-16,0-10-6 0,-5-2 6 15,-4 0 1 1,-2-1-1-16,-2 4-12 0,-5-1 7 16,0 2-5-16,0 3-4 15,-12 7-4-15,-1 2-2 16,-5 0 6-16,-4 0-1 15,4 13 1-15,5 2 0 16,3 3 1-16,8 0 1 16,2 5-3-16,0-2 2 15,7 0 2-15,11-4-1 16,11 0 1-16,0-9 1 16,4-4 2-16,7-4 2 15,1 0 1-15,3-9-6 0,5-8 2 16,0-5 0-1,-4 0-5-15,-14 0 2 0,-6 1-1 16,-12 1-1-16,-11 5-1 16,-2 4-6-16,0 4 0 15,0 4-16-15,-13 3 2 16,-5 0 4-16,-5 0 5 16,6 7 9-16,1 7 2 15,9 5-5-15,3 2 6 16,4 0-1-16,0 4 1 15,9-4 1-15,9-6 4 16,1-3-3-16,8-7 0 0,2-5 5 16,8 0 9-1,-2 0-2-15,3-20-3 0,4-1 7 16,-7-4-11-16,-6-1-3 16,-6-2 1-16,-9 0-3 15,-14 1 6-15,0 1-3 16,0 5 2-16,0 7-7 15,-8 8-3-15,0 3-2 16,-3 3 5-16,7 0 0 16,-6 0 2-16,8 9 4 15,-2 9-3-15,4 4 4 16,0 7-2-16,0 2 8 16,4 1-4-16,8 2-6 15,-4 1 0-15,3-7 0 0,-1-9-2 16,-8-5-1-16,0-5-1 15,-2-5-11-15,4-4-57 16,5 0-32-16,-5-2-127 16,6-21-239-16</inkml:trace>
  <inkml:trace contextRef="#ctx0" brushRef="#br1" timeOffset="36554.39">22324 5559 660 0,'0'0'161'16,"0"0"-94"-16,0 0 35 16,0 0-45-16,0 0-20 0,0 0-17 15,0-5-2 1,0 5-8-16,-15 19-3 0,-5 3 8 16,-14 1-3-16,3 1-9 15,4-3-3-15,6-4 1 16,5-5-1-16,9-5 0 15,7-6 0-15,0-1-2 16,0 0-6-16,25 0 1 16,4 0 7-16,6-1 8 15,1 1-6-15,-1 0-1 16,-1 0 3-16,-10 0 2 16,-1 8-6-16,-4 6 0 0,0-2 1 15,-1 2-1 1,-3-3 1-16,5-2 3 15,0-6-2-15,-4 0-2 0,1-3 0 16,1 0 5-16,3-10-3 16,-6-10-2-16,3-4 7 15,-3-4-4-15,1-2-2 16,-5-4-1-16,1 6 0 16,-12 5 0-16,0 11 2 15,0 8-4-15,0 4 0 16,-16 0-4-16,-5 0 5 15,4 4-4-15,5 13 7 16,6 1-5-16,6 1 3 16,0 2-2-16,0-1 2 15,0 1 0-15,16-1 0 0,-1-1 1 16,1 0 1-16,7-4-2 16,-8-1-2-16,-2-2 2 15,-4-4 0-15,-9-4 0 16,0 1-1-16,0-5-11 15,-9 3-32-15,-19-3-56 16,-7 0-43-16,2-3-76 16,2-18-33-16</inkml:trace>
  <inkml:trace contextRef="#ctx0" brushRef="#br1" timeOffset="36787.86">22592 5416 166 0,'0'0'550'0,"0"0"-482"16,0 0 16-16,0 0 19 16,0 0-28-16,120 37-25 15,-79-6 1-15,-1 5-8 16,-5 6-25-16,-6 4 9 16,-6 7-1-16,-19-2-10 15,-4 4-6-15,-14-6-6 16,-23-4-4-16,-19-6-6 15,-15-2-41-15,-14-13-130 16,0-10-278-16</inkml:trace>
  <inkml:trace contextRef="#ctx0" brushRef="#br1" timeOffset="39636.81">24139 5067 607 0,'0'0'135'15,"0"0"-96"-15,0 0 81 0,0 0-69 16,0 0-31-16,0 0 0 15,0 0 9 1,-27 22 6-16,10 6-4 0,-4 5-3 16,6 8-7-16,8 1 1 15,5-1-15-15,2-3 5 16,0-6-11-16,14-6 8 16,15-6-3-16,4-10-2 15,9-8 3-15,7-2 0 16,0-4-5-16,-4-19 2 15,-5-3-2-15,-9-7 3 16,-6-1-3-16,-9-3 3 16,-12 5-3-16,-2 8 2 15,-2 5-4-15,0 6 0 0,-2 6-16 16,-16 4-20-16,-7 3-11 16,0 0 3-16,4 3 19 15,-2 9 6-15,15-4 9 16,-2 1 4-16,10-3 2 15,0-2-12-15,0 1-5 16,10-3 20-16,5 0 1 16,3 1-6-16,-1 2 6 15,-1 0 4-15,-5 1-1 16,1 1-2-16,-10 0 0 16,2 7 11-16,1 5 11 15,-3 3-6-15,0 4-4 16,0-1 6-16,2 1-8 15,4-7-10-15,-6-3 1 0,7-5 0 16,-1-4-2-16,13-2-1 16,1-5-24-16,9 0-32 15,7-7-102-15,2-12-10 16,1-2-42-16,-10-2-55 16,-10 0 122-16,0-3 144 15,-8-1 165-15,-6 4 48 16,-5 0-67-16,-2 5-34 15,0 3-14-15,0 3-9 16,0 3-30-16,-6 4-31 16,-10 5-14-16,1 0-3 15,-6 0 4-15,1 3 6 0,3 15 5 16,-6 4 5-16,7 3-11 16,3 1-12-16,9-1 7 15,4 0-11-15,0-2 1 16,0-4-4-16,2-7-1 15,11-6 1-15,9-6 1 16,7 0 5-16,5-2 1 16,-3-21-5-16,0-1 4 15,-4-1-7-15,-7-4 1 16,-2 5 2-16,-14 5-2 16,1 7 6-16,-5 5-4 15,0 7-3-15,0 0-7 16,0 0-9-16,-3 7 7 0,-8 8 8 15,5 6 1-15,6-2-4 16,0-1 3-16,0 3 0 16,2-7 0-16,11-4-1 15,5-4 2-15,7-6 1 16,0 0 1-16,4-3 10 16,2-14 2-16,-2-10-12 15,-1 0 5-15,-8-6-5 16,1-1 3-16,-13 5-2 15,-3 2 1-15,-5 9 1 16,0 8-5-16,0 8-2 16,-7 2-7-16,-8 0 4 0,-1 2 2 15,5 14-3 1,6 0 2-16,5 4-5 0,0 0 0 16,3 2 7-16,14-2 2 15,6 0-1-15,-1-2 0 16,0-1 1-16,-2-3 1 15,-1-7-1-15,-13-2 0 16,-6-5-1-16,0 2 0 16,0 2-10-16,-16 0 4 15,-11 1 3-15,1 2-27 16,6-5 7-16,4 0 13 16,9-2 0-16,7 0 4 15,0 0 1-15,2 0-29 0,23-8 19 16,6-13 13-1,5-4 3-15,5-5 5 0,-6-2-4 16,5-3 5-16,-5 0 17 16,-1 4-2-16,-16 4-2 15,-7-4 15-15,-5 7-8 16,-6 2-10-16,0 6 11 16,0 10-15-16,0 1-1 15,-15 5-10-15,-3 0-1 16,5 0 4-16,0 7 2 15,1 11-6-15,8 6 1 16,2 6 9-16,2 4-4 16,0 4-5-16,0 2 6 15,6-8 5-15,6-3-7 0,-1-10-4 16,-3-11 2 0,1 0 1-16,3-8 6 0,3 0-9 15,5 0 9-15,3-16-9 16,4-3 4-16,-12-4-3 15,1 5-2-15,-5 10 0 16,-9 2 0-16,0 6 0 16,-2 0-3-16,0 0-1 15,0 0-3-15,0 14 1 16,2 7 6-16,0 1 1 16,6-3 3-16,-6-1-4 15,4-6-26-15,7 1-83 16,10-12 1-16,2-1-220 0</inkml:trace>
  <inkml:trace contextRef="#ctx0" brushRef="#br1" timeOffset="40686.71">25900 5115 555 0,'0'0'94'0,"0"0"-68"15,0 0 110-15,0 0-40 16,0 0-49-16,0 0 4 16,2-11-1-16,-2 11-9 15,0 0-12-15,-11 0-12 16,-11 9-2-16,-1 14-9 16,4 4 9-16,5 11-9 15,1 3 3-15,11-5-7 0,2-2-2 16,0-10 0-16,0-4 1 15,17-4 1-15,10-8-2 16,0-6 4-16,8-2-3 16,4 0 6-16,1-14-4 15,-5-5-1-15,-8-1-2 16,-2 1 1-16,-10-3 5 16,-3 5-3-16,-10 5 2 15,-2 7-2-15,0 3-1 16,0 2 7-16,0 0-9 15,0 0-1-15,0 0-4 16,0 9-2-16,0 16 7 16,0 1 3-16,0-2-3 15,0 0 0-15,0-6 0 0,17-1 0 16,8-6 0-16,2-5 2 16,-3-6 3-16,3 0-4 15,-5-3 0-15,-6-18 4 16,-10-4 1-16,1-9-6 15,-7-2 0-15,0-3-3 16,-13 2-8-16,-14 7-3 16,0 10-12-16,-2 10 15 15,2 6 3-15,8 4 4 16,-2 0 2-16,13 0-4 16,8 13 6-16,0 5-9 15,0 6 0-15,17 3 7 16,12-5 1-16,0-4-2 0,2-7 3 15,5-8 2-15,0-3 8 16,2 0 5-16,2-3-1 16,-11-16-2-16,-2 1-5 15,-9-3-2-15,-5-1-4 16,-9 1 8-16,-2-1-7 16,-2 9-2-16,0 2-7 15,-2 5-2-15,-11 6 2 16,-1 0 6-16,6 0-4 15,-1 0 3-15,7 0-7 16,2 12 9-16,0 2-4 16,0 4 1-16,11 3 2 0,5 2 1 15,-1-1 2-15,1 1-2 16,-3-5 0-16,-7-2-1 16,1-6-1-16,-7 0 2 15,0-5 4-15,-5 2-3 16,-16 1 2-16,-10-2 2 15,-6-3-5-15,6-3-18 16,7 0-53-16,8 0-12 16,12-1-91-16,4-18-185 15</inkml:trace>
  <inkml:trace contextRef="#ctx0" brushRef="#br1" timeOffset="40988.3">26629 5087 437 0,'0'0'442'16,"0"0"-375"-16,0 0 54 16,0 0 17-16,0 0-86 15,0 0-35-15,12-30-5 16,-12 30-9-16,0 0-3 16,0 9 0-16,0 17 3 15,0 9-3-15,0 5 10 16,0 4-8-16,0 1-1 15,0-5-1-15,0-2 2 16,0-9 4-16,0-6-6 16,0-7-1-16,0-4-6 15,2-5-21-15,6-7-17 0,3 0-15 16,3 0-45-16,-1-12-33 16,-9-14-133-16,-4-3-349 15</inkml:trace>
  <inkml:trace contextRef="#ctx0" brushRef="#br1" timeOffset="41167.61">26547 5173 739 0,'0'0'188'16,"0"0"-159"-16,0 0 65 16,0 0-31-16,0 0-46 15,0 0-12-15,80-2 23 0,-49 2-19 16,0 0-9-16,-6 2-1 15,-9 4-45-15,-12 0-94 16,-4 7-158-16,0-2-296 16</inkml:trace>
  <inkml:trace contextRef="#ctx0" brushRef="#br1" timeOffset="41802.78">24953 5414 300 0,'0'0'465'0,"0"0"-384"16,0 0 0-16,0 0 1 16,0 0-48-16,0 0-19 15,0 2 3-15,-13 18 20 0,-12 8 3 16,0 7-15-16,3 3 5 16,-3 3-12-16,10 5-11 15,4 1-4-15,8-1 0 16,3-6-4-16,5-6 0 15,29-8-1-15,3-8-19 16,15-6-61-16,3-12-67 16,3 0-148-16</inkml:trace>
  <inkml:trace contextRef="#ctx0" brushRef="#br1" timeOffset="43292.58">25125 5583 525 0,'0'0'157'16,"0"0"-107"-16,0 0 53 15,0 0-26-15,0 0-38 16,0 0-3-16,0-9 3 0,0 9-20 16,-2 18-2-1,-8 8 22-15,6 10 2 0,-7 5-21 16,1-3-13-1,4-1-4-15,-3-11-2 0,5-5 4 16,2-13-2-16,-3-5-3 16,5-3 0-16,0 0-9 15,0 0 4-15,0-3 4 16,0-21-10-16,0-7 0 16,0-10 11-16,0-3 0 15,9 0 0-15,2 2 0 16,5 7-4-16,-1 5 3 15,5 7-4-15,1 6 2 16,-2 2 3-16,4 10-8 16,-7 1 8-16,1 4 0 0,-3 0 0 15,-3 0-2 1,-11 9-2-16,0 14-2 0,0 0 6 16,-2 4 1-16,-23-5-1 15,-2-1-9-15,-2-6-7 16,4-3 8-16,6-3 7 15,1-4-5-15,7 0-7 16,11-5 1-16,0 0 10 16,0 0 2-16,0 0-3 15,0 0 4-15,6 0-1 16,17 5 10-16,6 6 11 16,2 7-4-16,7-1-7 15,-7 6 0-15,2-3-10 16,1-6 4-16,-5-2-1 0,0-8 6 15,-5-4 11-15,1 0 5 16,0-4-2-16,-8-12-14 16,1-8-1-16,-5 0-4 15,-1-5-3-15,-8 2-1 16,-4-1-4-16,0 7-7 16,0 7-4-16,0 7-1 15,-9 5-2-15,-11 2 7 16,4 0 3-16,1 0 7 15,3 5 1-15,6 9 0 16,6 2 0-16,0 4-1 16,0 2 1-16,2 0 2 15,14 1 4-15,-1-2 2 0,-3 0-1 16,-1-1 0-16,-9-6-3 16,-2 0 1-16,0-2 2 15,0 0 0-15,-23 0-4 16,-8-4-3-16,-2-5-43 15,-9-3-60-15,1 0-62 16,10 0-88-16,5-17-267 16</inkml:trace>
  <inkml:trace contextRef="#ctx0" brushRef="#br1" timeOffset="43554.03">25532 5456 910 0,'0'0'75'0,"0"0"-30"15,0 0 34-15,0 0-46 16,0 0-18-16,0 0 10 16,98 43 7-16,-61-10 0 15,-2 9-8-15,3 8-3 16,-11 4-3-16,-10 3-4 15,-15 1-5-15,-2-2-2 16,-40-2-7-16,-22-6-4 16,-25-4-61-16,-13-10-215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1T05:18:21.4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6578 6272 436 0,'0'0'203'0,"0"0"-86"15,0 0 4-15,0 0-40 16,0 0-29-16,0 0 11 15,0 0 6-15,0-6-7 16,0 6-16-16,0 0-21 16,0 0-5-16,0 0-1 0,0 9-18 15,0 23 1 1,0 11 21-16,0 6-9 0,0 2-3 16,0-2-10-16,0-5 7 15,0-9-7-15,0-6-1 16,0-9 0-16,0-6 0 15,0-6 0-15,0-4 0 16,0-2 0-16,0-2-3 16,0 0-13-16,0 0-12 15,0 0-25-15,0-6-75 16,0-7-88-16,4 1-283 16</inkml:trace>
  <inkml:trace contextRef="#ctx0" brushRef="#br0" timeOffset="337.71">6809 6549 634 0,'0'0'218'15,"0"0"-111"-15,0 0-12 16,0 0-16-16,0 0-28 16,0 0-15-16,0-6-1 15,0 6-17-15,8 0-6 0,11 0 15 16,8 0-16-16,0 0 2 16,2 0 1-16,-2 0-13 15,-5 2 1-15,2-1-4 16,-8 4 2-16,-7-5 0 15,-5 2 0-15,-2-2-9 16,-2 0-30-16,0 0-31 16,0 0-107-16,0 0-177 15</inkml:trace>
  <inkml:trace contextRef="#ctx0" brushRef="#br0" timeOffset="1133.11">7264 6437 396 0,'0'0'311'0,"0"0"-154"16,0 0-44-16,0 0-22 16,0 0-19-16,0 0-23 15,0-30-8-15,0 22-14 16,2 1-1-16,0-1-15 15,10 1 8-15,-1-2-13 16,3-1-2-16,1 5-4 16,3-3 0-16,-3 5 4 15,8 3-4-15,-3 0 0 16,2 0-2-16,-2 0 0 16,-4 4 1-16,-1 10-2 0,-4 7 0 15,-9 5-3 1,4 2 5-16,-6 2-2 0,0 0-3 15,-6-2-2-15,-11-5 1 16,-8-3 0-16,5-1 3 16,-2-5 3-16,0-2 2 15,-1-4-1-15,8-2 3 16,-1-2-3-16,3 0 3 16,-1-4 5-16,1 3 8 15,11-3 7-15,-2 0 6 16,2 0-3-16,2 0-4 15,-6 0-4-15,6 0-5 16,0 0-10-16,0 0-3 16,10 0 0-16,19 5 2 15,11 3-1-15,7 0 3 0,-1-2-4 16,2-2 0-16,-4 4 0 16,5-1 0-16,0 0 0 15,-6 1 9-15,-14-6-8 16,-14 1-1-16,-13-3 3 15,-2 0 0-15,0 0 3 16,0 0-3-16,0 0-2 16,0 0-1-16,0 0-1 15,0 0-4-15,0 0-18 16,-7 0-18-16,-8 0-37 16,-3 0-73-16,-7 0-192 15</inkml:trace>
  <inkml:trace contextRef="#ctx0" brushRef="#br0" timeOffset="2253.01">6714 7325 753 0,'0'0'153'16,"0"0"-102"-16,0 0 33 16,0 0 24-16,0 0-65 0,0 0-20 15,0-14-9 1,0 16-8-16,0 24-3 0,0 9 17 16,0 4 0-16,0 1-14 15,-5 2 4-15,-1-4 8 16,-1-7-14-16,2-5 1 15,1-10-1-15,4-4-4 16,-2-6 0-16,2-2 1 16,0-4-1-16,0 3-9 15,0-3-25-15,0 0-40 16,2-11-104-16,16-7-114 16,2-1-397-16</inkml:trace>
  <inkml:trace contextRef="#ctx0" brushRef="#br0" timeOffset="2489.58">6948 7493 844 0,'0'0'152'0,"0"0"-97"16,0 0 52-16,0 0-33 15,0 0-39-15,0 0-18 16,42-14 9-16,-22 14-16 15,1 0-2-15,-2 0-5 16,-1 0-2-16,-5 0-1 16,-3 0 1-16,-6 0-3 15,-4 0-20-15,2 0-44 0,-2 0-93 16,5 0-145-16</inkml:trace>
  <inkml:trace contextRef="#ctx0" brushRef="#br0" timeOffset="3082.83">7418 7360 864 0,'0'0'95'15,"0"0"-47"-15,0 0 68 0,0 0-31 16,0 0-50-1,0 0-13-15,0-29-2 0,0 23-7 16,7 0 1-16,8 0-13 16,6 1-1-16,-2 4 1 15,2 1 0-15,-3 0 1 16,-3 0-4-16,-3 6 1 16,-6 9-2-16,-6 8 2 15,0 3 0-15,0 3 1 16,-12-3 0-16,-7-3 0 15,-6 0-2-15,3-8-1 16,-1-1 0-16,10-6-2 16,5-3 4-16,3-4 1 0,5-1 0 15,0 0 3-15,0 0-1 16,0 0-1-16,0 0-1 16,0 0 0-16,15-4-1 15,-1 2-1-15,6 2 2 16,-2 0-2-16,1 0 2 15,0 21 0-15,-3 4 0 16,-1 6 0-16,-7 1-2 16,0-4 3-16,-8-2-2 15,0-6 0-15,0-4 0 16,-23-4 1-16,-6-6 0 16,-2-3 3-16,-9-3-1 15,2 0-2-15,-2-3 2 0,2-14 2 16,3-2 0-16,0-6-4 15,6 6-9-15,10 0-37 16,3 1-128-16,5 5-187 16</inkml:trace>
  <inkml:trace contextRef="#ctx0" brushRef="#br0" timeOffset="4529.53">6696 8318 502 0,'0'0'154'0,"0"0"-71"15,0 0 23-15,0 0-11 16,0 0-32-16,0 0-23 16,0-11 15-16,0 11-8 15,0 0-24-15,0 13-8 16,0 18 2-16,0 13 22 15,0 9-20-15,0-2-2 16,-2-4-7-16,-5-4 1 16,0-14-11-16,1-5 3 15,-1-5 0-15,7-9-3 16,0-5-1-16,0-3-5 16,0-2-27-16,0 0-64 0,13 0-56 15,14-24-98 1,4-6-305-16</inkml:trace>
  <inkml:trace contextRef="#ctx0" brushRef="#br0" timeOffset="4756">6925 8497 649 0,'0'0'186'0,"0"0"-137"15,0 0 30-15,0 0-7 16,0 0-28-16,0 0-4 15,14-5-6-15,6 5 5 16,9 0 5-16,8 5-27 16,6-3-15-16,-1 1 0 15,1-3-1-15,-9 0-1 0,-10 0-65 16,-2 0-106-16,-6 0-102 16,-3 0-379-16</inkml:trace>
  <inkml:trace contextRef="#ctx0" brushRef="#br0" timeOffset="5437.34">7478 8347 929 0,'0'0'65'0,"0"0"-7"16,0 0 35-16,0 0-40 15,0 0-38-15,0 0-12 16,0 2-2-16,0 30-1 16,-4 7 7-16,-5 9-3 15,-2 0-3-15,-3-4 3 16,4-3 0-16,-4-11-1 16,1-7 9-16,6-9-10 15,2-6 5-15,3-6-5 16,2-2-1-16,0 0 7 15,0 0-5-15,0 0 8 16,0 0 3-16,0-5 0 16,5-7-13-16,6 3 0 0,4 4-2 15,3 0 1 1,5 3-1-16,4 2 0 0,2 0 0 16,2 0 1-16,0 0 0 15,-2 5 0-15,-2 0-1 16,-8-1-9-16,-5-4-9 15,-5 3 1-15,-7-1 5 16,0-2 3-16,-2 0 8 16,0 0 1-16,2 0-1 15,-2-7-3-15,0-10-2 16,0 0 0-16,0 2 7 16,-2 1-2-16,-4 1 0 0,1 3 4 15,-2 2 0-15,3 0 11 16,-1 3 4-16,1 0 5 15,4 1 4-15,0 4-8 16,0 0-3-16,0 0-3 16,0 0-8-16,0 0-4 15,0 0-2-15,0 14 2 16,0 18 0-16,0 10 5 16,-2 2 0-16,0-2 0 15,-3-1-2-15,3-7-3 16,-5-5 0-16,-2-6 0 15,-2 0-27-15,5-9-59 16,-6-7-231-16</inkml:trace>
  <inkml:trace contextRef="#ctx0" brushRef="#br0" timeOffset="6388.11">6709 9406 706 0,'0'0'105'0,"0"0"-45"15,0 0 22-15,0 0-22 16,0 0-27-16,0 0-13 16,-2 25 15-16,2 6 28 0,0 10-30 15,0 0 3-15,0 2-11 16,0-1-3-16,0-8-15 16,0-6 1-16,0-5-6 15,0-11 4-15,0 0-4 16,0-8-1-16,0-4 4 15,0 0-5-15,0 0 3 16,0 0-3-16,0 0 6 16,0 0-4-16,0 0-2 15,0 0-2-15,0 0-27 16,0-4-27-16,2-3-50 16,3 2-37-16,3-2-168 15</inkml:trace>
  <inkml:trace contextRef="#ctx0" brushRef="#br0" timeOffset="7987.13">6653 9460 224 0,'0'0'139'0,"0"0"-43"16,0 0 20-16,0 0-42 15,0 0-7-15,0 0-5 16,9-3 3-16,-9 3-27 16,0 0-11-16,0 0-8 0,0 0-1 15,0 0 8-15,0 0-17 16,0 0-3-16,-9 0-1 15,-6 3 8-15,-1 2-12 16,3-3 1-16,4-2 1 16,4 0 2-16,1 0-1 15,2 0 2-15,2-2-6 16,0-8-1-16,0-1 1 16,0 2 0-16,0-1 1 15,2 1 1-15,10 2-1 16,1 2 1-16,2 1-3 15,1 4 2-15,-1 0-1 16,-1 0 0-16,-5 18 0 16,-3 10 4-16,-1 7-5 15,-5 4 2-15,0 5-1 0,0-5 0 16,-5-1 0-16,-14-6 0 16,-2-2 3-16,1-7-3 15,-4-4 1-15,-3-3 2 16,0-3 1-16,3-8-3 15,-1-3-1-15,3-2-6 16,4 0 5-16,7-4-7 16,2-16-3-16,7-2-3 15,2-4-3-15,0 6 10 16,0 2 5-16,11 8-5 16,9 8 7-16,0 2 8 15,1 0-6-15,-4 14 8 0,5 12-7 16,-1 6 8-1,-2 0-5-15,2 1-3 0,-4-4 0 16,1-5 2-16,-2-8-5 16,-3 0-2-16,3-11-3 15,4-3-49-15,4-2-89 16,3 0-166-16</inkml:trace>
  <inkml:trace contextRef="#ctx0" brushRef="#br0" timeOffset="8212.53">6965 9659 583 0,'0'0'271'16,"0"0"-209"-16,0 0 2 16,0 0-6-16,0 0-23 15,0 0-7-15,-4-6-20 16,24 6-5-16,9 0 4 15,5 3-1-15,3-2-3 16,-3 3-3-16,-1 0-73 16,-6-1-67-16,-5-3-150 15</inkml:trace>
  <inkml:trace contextRef="#ctx0" brushRef="#br0" timeOffset="8715.6">7488 9511 892 0,'0'0'51'16,"0"0"-31"-16,0 0 76 16,0 0-22-16,0 0-52 15,0 0-15-15,-14-22-6 16,5 23-1-16,-2 22 0 15,-3 3-1-15,4 4 1 16,0-2 2-16,1-3 3 0,9-6-4 16,0-4-1-1,0-8 1-15,0-5-3 0,0 1 1 16,0-3 1-16,21 0 5 16,1 0 3-16,2 0-5 15,3 0 0-15,-2 0-2 16,-1-3-1-16,-3 3 0 15,-4 0 0-15,-3 8-1 16,-8 10-2-16,5 6 1 16,-9 1 2-16,3-2 2 15,-5 1-2-15,0 0 1 16,0-5-1-16,-11-3 1 16,-7-6 3-16,-6-5-3 15,-5-1 0-15,-8-4 3 16,0 0-4-16,-1 0 0 0,5-11-24 15,6-8-30-15,11-1-11 16,9-4-50-16,7-2-130 16,0 1-207-16</inkml:trace>
  <inkml:trace contextRef="#ctx0" brushRef="#br0" timeOffset="8970.04">7509 9460 730 0,'0'0'144'15,"0"0"-108"1,0 0 37-16,0 0-37 0,0 0-18 16,126-3 11-16,-88 3-4 15,-1 0-9-15,-1 1-1 16,-5 1-6-16,-11 0 2 15,-9 1-9-15,-7-1-1 16,-4-2-1-16,0 2 0 16,0 1-34-16,0 1-92 15,-17 5-172-15</inkml:trace>
  <inkml:trace contextRef="#ctx0" brushRef="#br0" timeOffset="10537.91">6685 10571 124 0,'0'0'493'0,"0"0"-398"15,0 0-14-15,0 0 18 16,0 0-51-16,0 0-26 0,0-18 2 16,0 13 21-1,0 0-1-15,0-1-6 0,0 0-1 16,11-1-6-16,0-2-16 15,7 1 2-15,0 3 4 16,0-2-16-16,1 5 6 16,-3 2-4-16,5 0-6 15,-8 0-1-15,0 4 0 16,-6 12-1-16,-5 5-1 16,-2 2 2-16,0 3 0 15,-6 1 0-15,-15-6-1 16,3 0-2-16,-1-5-4 15,-2-4 7-15,7-3 0 16,10-6 0-16,0-3-1 16,4 0 1-16,0 0 3 0,0 0-3 15,0 0-3 1,2 0-2-16,12 0 4 0,5 0-3 16,-3 0 4-16,9 0 1 15,-10 11 0-15,1 4-1 16,-7 2 0-16,-5 2-3 15,-4 3 2-15,0-5 1 16,0 4 0-16,-27-5 2 16,-2-4 0-16,-2-3 3 15,-9-6-3-15,5-3 8 16,-1 0-10-16,7 0-1 16,2-6 0-16,11-14 1 15,6-6-67-15,10-6-58 0,0-3-53 16,31-4-229-16</inkml:trace>
  <inkml:trace contextRef="#ctx0" brushRef="#br0" timeOffset="10748.42">7191 10610 872 0,'0'0'134'0,"0"0"-120"15,0 0 65-15,0 0 14 16,0 0-63-16,0 0-27 16,62 4 4-16,-12-4-4 15,0 0-3-15,6 0-42 0,-2 0-95 16,0 0-106-16,-4 0-257 16</inkml:trace>
  <inkml:trace contextRef="#ctx0" brushRef="#br0" timeOffset="11201.27">7781 10489 779 0,'0'0'151'16,"0"0"-109"-16,0 0 57 16,0 0-18-16,0 0-53 15,0 0-19-15,0-4-7 0,-13 26-2 16,-1 5 14-16,-1 0-14 15,1-1 4-15,8-3 1 16,-1-5-4-16,7-6 1 16,0-9 2-16,0-1-4 15,0 1 14-15,7-3-3 16,15 2 5-16,14-2-5 16,-3 0-5-16,-2 0-3 15,-4 2-1-15,2 1-1 16,-6 6 0-16,-3 4-1 15,-5 8 2-15,-6 3 0 16,-7 3-1-16,-2 0 2 16,0-1-1-16,0-4 1 0,-17 0-3 15,-8-5-2-15,-2-3 2 16,-2-6 3-16,-6-1-1 16,-5-5-2-16,-1-2 0 15,6 0-1-15,1 0-14 16,14-12-9-16,3-6-18 15,1-2-41-15,5-5-40 16,4 2-62-16,7-5-91 16</inkml:trace>
  <inkml:trace contextRef="#ctx0" brushRef="#br0" timeOffset="11487.84">7775 10405 866 0,'0'0'150'16,"0"0"-116"-16,0 0 67 15,0 0-27-15,0 0-55 16,0 0-10-16,74-4 8 16,-26 4 6-16,8 2-14 15,-2 2 6-15,-8-2-4 16,-10-2-6-16,-12 0-4 15,-10 0 1-15,-5 0-2 16,-7 0 0-16,-2 0 0 16,0 0-3-16,0 4-26 15,0 6-59-15,-11 2-101 0,-11 4-283 16</inkml:trace>
  <inkml:trace contextRef="#ctx0" brushRef="#br0" timeOffset="12705.14">6649 11560 587 0,'0'0'153'0,"0"0"-126"0,0 0 72 15,0 0-11-15,0 0-30 16,0 0-18-16,-4-43 5 15,4 34-9-15,13 3-15 16,5 1-15-16,2 0-2 16,2 3-2-16,-2 0 1 15,3 2-1-15,-6 0-1 16,-3 0-1-16,-3 9-3 16,-5 4-3-16,-1 7-1 15,-5 2 7-15,0 1 0 0,-5 3 2 16,-10-5 0-16,-5-1 3 15,-3-3-3-15,6-8-2 16,1-1 3-16,7-5-3 16,5-2 6-16,4-1-2 15,0 0-2-15,0 0 5 16,0 0-4-16,0 0-3 16,20 0-3-16,2 0 3 15,7 0 1-15,0 6-1 16,-9 4 0-16,5 4 1 15,-8 5 0-15,-3 3-1 16,-7 0 1-16,-5-2 2 16,-2-2 0-16,0-3 1 15,-9-1 2-15,-13-3 7 16,-7-2 8-16,0-6-4 0,-5-1-6 16,5-2 0-16,5 0-10 15,-1 0 0-15,8-2 2 16,3-12-3-16,7-1-2 15,5-2-24-15,2-2-45 16,4 4-72-16,32-3-146 16,11 6-269-16</inkml:trace>
  <inkml:trace contextRef="#ctx0" brushRef="#br0" timeOffset="12976.64">7197 11714 821 0,'0'0'169'16,"0"0"-125"-16,0 0 75 15,0 0-30-15,0 0-60 16,0 0-9-16,0 0-7 16,0-11-4-16,25 11-4 15,6 0 5-15,13 0-2 16,-1 0-5-16,-1 0 1 15,-6 0-4-15,-14 2-1 16,-8 0 0-16,-7-1-10 16,-5 1-41-16,0 5-65 15,0-6-104-15,5 2-221 0</inkml:trace>
  <inkml:trace contextRef="#ctx0" brushRef="#br0" timeOffset="13416.44">7866 11555 677 0,'0'0'132'15,"0"0"-79"-15,0 0 39 0,0 0-17 16,0 0-14-1,0 0-4-15,7-26-11 0,-7 26-14 16,0 0-19-16,-18 1-6 16,-6 21-7-16,-5 10 6 15,0 12-4-15,4 7 1 16,2 0-2-16,15 2-1 16,1-7-2-16,7-8 2 15,0-4-2-15,0-8 1 16,15-6 1-16,6-5-6 15,1-12 6-15,7-3 4 16,0 0-2-16,0-12 3 16,-9-6-2-16,-11-2 3 0,-4 0 0 15,-5 0 0 1,-5 2-1-16,-24 8-5 0,-18 10-10 16,-7 0 6-16,-6 18-20 15,1 15-40-15,3 10-69 16,2 4-150-16</inkml:trace>
  <inkml:trace contextRef="#ctx0" brushRef="#br0" timeOffset="14916.09">6672 12351 681 0,'0'0'155'0,"0"0"-61"16,0 0 1-16,0 0-21 0,0 0-31 15,0 0-12-15,0 0-16 16,0 32-5-16,0 7 16 16,0 7-13-16,-5-3-2 15,-4-6-6-15,-2-2-3 16,-2-8-2-16,1-6 2 15,4-10-2-15,3-2 1 16,5-6-1-16,0-3 1 16,0 0 1-16,0 0-2 15,0 0-2-15,7 0 0 16,15-5 1-16,12 1 1 16,8 1 0-16,3 3 0 15,3 0-1-15,2 0 0 16,-6 0 1-16,-6 0-1 0,-4 0-30 15,-11 0 0-15,-4 0 3 16,-11 0 8-16,-6-3-2 16,4-14 12-16,-6 2-5 15,0-5-5-15,-6-1 19 16,-2 3 1-16,-1-1 7 16,-3 5 31-16,8 5 4 15,2 6-4-15,2 1-4 16,0 2-16-16,0 0-14 15,0 0-2-15,0 3-2 16,0 23 0-16,0 8 0 16,0 7 7-16,0-1-7 15,0-2 2-15,2 0 0 16,0-8-1-16,0-6-1 0,-2-8 1 16,6-2-1-16,2-5-39 15,7-7-102-15,8-2-38 16,8 0-235-16</inkml:trace>
  <inkml:trace contextRef="#ctx0" brushRef="#br0" timeOffset="15153.48">7382 12487 744 0,'0'0'203'0,"0"0"-167"16,0 0 14-16,0 0 5 15,0 0-21-15,0 0-1 16,52-2 22-16,-19 2-23 16,1 0-15-16,1 0-8 15,-6 2-4-15,-6 0-5 16,-15-1 0-16,-3 1-2 16,0-2-34-16,1 0-104 15,3 0-136-15,5 0-449 16</inkml:trace>
  <inkml:trace contextRef="#ctx0" brushRef="#br0" timeOffset="15599.34">8107 12326 746 0,'0'0'197'0,"0"0"-154"15,0 0 50-15,0 0 33 16,0 0-74-16,0 0-19 16,18-42-12-16,-18 42-11 15,-2 0-6-15,-18 6-4 16,-7 14 2-16,-9 10 2 16,1 8-8-16,4 6 3 15,-1 6 0-15,3 0-1 0,13 3 2 16,3-6 0-1,13 2 0-15,0-6-4 0,0-8 4 16,20-7-4-16,9-8-4 16,7-8 2-16,2-7 2 15,0-5 1-15,-1 0 3 16,-6-21-3-16,-4-7 6 16,-11 1-2-16,-9-4 2 15,-7 4 1-15,0 4-1 16,-23 8-3-16,-12 12 0 15,-15 3-4-15,-8 0 1 16,3 22-14-16,2 10-31 16,5 4-95-16,19 2-84 0,14-1-574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1T05:18:53.1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6707 13497 592 0,'0'0'149'16,"0"0"-64"-16,0 0 21 16,0 0-12-16,0 0-22 15,0 0 5-15,0 0-27 16,0 0-17-16,7-6-10 15,-7 6-12-15,0 0-5 16,0 17-3-16,-13 12 1 16,-6 5 7-16,4-4 5 0,6-2-13 15,2-7 0-15,5-8 0 16,2-3-3-16,0-8 1 16,0 0-3-16,0-2 4 15,0 0 3-15,18 0 2 16,11-2 1-16,7-3-8 15,-3 1 6-15,-2 1-3 16,-2 3-3-16,3 0 3 16,-6 0-6-16,-4 7 4 15,-4 7-4-15,-7 6 3 16,-6 2-4-16,-5-1 3 16,0 6 1-16,-5-5 4 0,-14 0-2 15,-6-3 1-15,0-5-2 16,-4-2 1-16,2-9-2 15,-4-1-2-15,2-2-1 16,0 0-8-16,5-10-16 16,6-6-5-16,2-1-7 15,7 0-54-15,5-1-36 16,4 0-98-16,0 0-326 16</inkml:trace>
  <inkml:trace contextRef="#ctx0" brushRef="#br0" timeOffset="289.54">6809 13418 472 0,'0'0'402'15,"0"0"-335"-15,0 0 14 16,0 0-3-16,0 0-42 16,0 0-16-16,12-17-4 15,13 17 1-15,8 6 14 16,5 8-10-16,2-2-19 0,-1 0-2 16,-2 2 0-16,-6-4 0 15,-4 2-46-15,-8 3-106 16,-3-3-160-16</inkml:trace>
  <inkml:trace contextRef="#ctx0" brushRef="#br0" timeOffset="583.13">7189 13666 724 0,'0'0'321'16,"0"0"-273"-16,0 0 44 0,0 0 0 15,0 0-56-15,0 0-13 16,-7-7-5-16,7 6-7 16,11 1-4-16,18 0 0 15,11 0-5-15,-5 0 1 16,4 0-3-16,-10 0-4 15,-3 0-54-15,-6 10-51 16,7-1-125-16,0 0-273 16</inkml:trace>
  <inkml:trace contextRef="#ctx0" brushRef="#br0" timeOffset="1120.07">7706 13566 1012 0,'0'0'57'16,"0"0"-20"-16,0 0 77 15,0 0-63-15,0 0-26 16,0 0-12-16,-23-23 5 16,23 21-6-16,0-2-4 15,-2 1-3-15,2-2-4 16,0 1 3-16,0 1-4 15,0 1 0-15,0 2-4 16,0 0 3-16,0 0-15 0,13 0 14 16,12 0 2-16,10 3 0 15,8 5-2-15,1 2-9 16,6-5-15-16,-4-4-4 16,1-1 7-16,-9 0-7 15,-9 0 17-15,-11-13 13 16,-9-1 1-16,-7-3 11 15,-2-1 2-15,0 2 20 16,0 2-19-16,0 4 5 16,-4 2 1-16,-3 4-4 15,7 1-4-15,0 3-6 16,-2 0-5-16,-2 0-2 0,-8 13-4 16,-3 20 4-16,-3 11 2 15,-3 9 4-15,4 7-5 16,1 7 1-16,3-1 1 15,4-4-3-15,-2-7 0 16,2-9 0-16,0-13-2 16,2-6-12-16,5-12-25 15,2-6-30-15,-2-9-101 16,-3 0-122-16,5-12-382 16</inkml:trace>
  <inkml:trace contextRef="#ctx0" brushRef="#br0" timeOffset="1303.42">7779 13742 834 0,'0'0'160'0,"0"0"-124"15,0 0 19-15,0 0 9 16,0 0-52-16,0 0 1 16,74 4 9-16,-14 2-8 15,11-6-14-15,-4 0-13 16,0 0-125-16,-11-2-70 15,-18-8-443-15</inkml:trace>
  <inkml:trace contextRef="#ctx0" brushRef="#br0" timeOffset="3069.59">6979 14409 842 0,'0'0'117'0,"0"0"-81"16,0 0 29-16,0 0 39 16,0 0-63-16,0 0-21 15,-112 35-6-15,91 3-3 0,0 9-4 16,13 4-1 0,5 7-5-16,3 4-1 0,0-4 7 15,20-7-7-15,5-11-7 16,4-12 7-16,2-10 2 15,0-12-2-15,5-6 3 16,-5-9 0-16,-2-18 4 16,-9-9 0-16,-9 4-2 15,-11 5 1-15,0 6 8 16,-4 6 0-16,-25 11-6 16,-7 4 1-16,-7 0-4 15,1 31-5-15,7 5-17 16,8 4-7-16,12 0-27 15,15-4-85-15,0-8-26 16,21-12-110-16,22-14-188 0</inkml:trace>
  <inkml:trace contextRef="#ctx0" brushRef="#br0" timeOffset="3296.05">7204 14671 153 0,'0'0'815'0,"0"0"-750"16,0 0 28-16,0 0 25 15,0 0-67-15,0 0-25 16,-46-17-13-16,48 13-10 0,20 4-3 16,12 0 3-16,8-5-3 15,5 2-29-15,1-1-66 16,2-1-103-16,8 2-220 15</inkml:trace>
  <inkml:trace contextRef="#ctx0" brushRef="#br0" timeOffset="3873.09">7741 14482 872 0,'0'0'39'0,"0"0"9"15,0 0 41-15,0 0-32 16,0 0 3-16,0 0-4 16,0-4-16-16,0 2-9 15,-2-4-7-15,0-2-13 16,-4-4 1-16,-2 1-11 15,4 4 0-15,-3 5-1 16,7-1 2-16,0 3-5 16,0 0 3-16,0 0-1 15,0 0-5-15,0 0-5 16,25 9 6-16,11 3 4 16,3-6-5-16,11-1-4 0,-1-2-6 15,-5-3 3-15,-2 0 3 16,-3-3-6-16,-14-5 2 15,-12 3 7-15,-9-2 7 16,-2 0 2-16,-2-2 0 16,0-1 13-16,0 5 11 15,-11-2 1-15,9 6-3 16,-4 1-8-16,0 0 9 16,2 0-22-16,-9 4-1 15,-1 24-1-15,-5 14 3 16,-2 13-2-16,6 3 1 0,1 3 0 15,1 2-3 1,-3-9 0-16,3-3-4 0,2-9 3 16,0-8-21-1,4-10-18-15,3-10-3 0,4-14-78 16,0 0-105-16,0-15-187 16</inkml:trace>
  <inkml:trace contextRef="#ctx0" brushRef="#br0" timeOffset="4053.4">7754 14686 765 0,'0'0'172'15,"0"0"-111"-15,0 0 29 16,0 0 16-16,0 0-84 0,0 0-14 16,114-28-5-16,-33 15-2 15,2 1-1-15,-8-5-62 16,-13 2-65-16,-8 4-78 15,-12 3-449-15</inkml:trace>
  <inkml:trace contextRef="#ctx0" brushRef="#br0" timeOffset="10138.32">11496 6404 485 0,'0'0'196'0,"0"0"-116"0,0 0 5 16,0 0-14 0,0 0-32-16,0 0-15 0,0 0-10 15,-19-63 1-15,19 60 5 16,0 3-14-16,0 0 9 16,0 0-14-16,0 0 0 15,19 0 0-15,14 0 7 16,9 4-3-16,12 4-5 15,-1 0 2-15,8 1-2 16,-3-4 0-16,-8-3-1 16,-7-2-1-16,-7 0-7 15,-16 0-2-15,-7 0 8 16,-11 0 3-16,-2 0 3 16,0 0 5-16,0-9-4 0,0-6-2 15,0 1 4-15,0 4 0 16,0 4 4-16,-4 0 8 15,2 2 5-15,2 3-8 16,0 1 2-16,0 0-11 16,0 0-5-16,0 0-2 15,-7 0 1-15,2 0-4 16,-6 19 4-16,-2 7 2 16,-3 12 3-16,1 2 5 15,-5 9-7-15,-1 2 12 16,4 4-11-16,-3-1-4 15,-1-1 1-15,6-9-1 16,1-7 0-16,3-9 0 0,9-7-1 16,-2-9 1-1,2-4-3-15,0-6-27 0,-3-2-42 16,2 0 10-16,-8-6-42 16,3-17-197-16,-4-5-116 15</inkml:trace>
  <inkml:trace contextRef="#ctx0" brushRef="#br0" timeOffset="10394.79">11542 6601 581 0,'0'0'61'0,"0"0"0"16,0 0 67-16,0 0-38 0,0 0-50 16,0 0-22-16,0 0-3 15,49-26-4-15,5 26 0 16,11 0 1-16,1 0 0 15,5 3-5-15,-6 0-4 16,-7 3-2-16,-9-4 1 16,-20-1-2-16,-14 1 1 15,-7-2-2-15,-8 3-8 16,-8-3-1-16,-21 6-11 16,-6 0-52-16,-5 2-130 15,0 2-324-15</inkml:trace>
  <inkml:trace contextRef="#ctx0" brushRef="#br0" timeOffset="11066.05">11585 7360 580 0,'0'0'75'16,"0"0"-37"-16,0 0 70 16,0 0 2-16,0 0-53 15,0 0-29-15,2-18-3 16,-2 18-7-16,0 5-14 16,-12 15-4-16,-7 10 7 15,-6 2 8-15,3 0-7 16,1-3-5-16,8-8-1 15,5-7-1-15,3-6 0 16,5-5-1-16,0-3 0 0,0 0 6 16,5 0-1-16,19 0 4 15,14-7-5-15,4-2 1 16,3 0-3-16,-5 5-2 16,-9 4 1-16,-2 0-2 15,-4 0 1-15,-8 13-5 16,-5 8 3-16,-8 8 1 15,-4 3 0-15,0-1-1 16,-12 0 4-16,-7-5-2 16,-6-4 2-16,-4-5 1 15,-2-4 1-15,-9-6-4 16,-3-2 0-16,-3-5 2 0,-6 0 1 16,6 0-2-16,-1-12 2 15,9-6-3-15,11 0-16 16,11-5-46-16,14 0-29 15,2-1-88-15,0-2-65 16</inkml:trace>
  <inkml:trace contextRef="#ctx0" brushRef="#br0" timeOffset="11393.7">11612 7279 789 0,'0'0'79'0,"0"0"-1"16,0 0 10-16,0 0-32 16,0 0-27-16,0 0-10 15,104-9-4-15,-44 9-1 16,7 0-7-16,-5-3-4 15,1 1 4-15,-16 0 0 16,-18 0 1-16,-16 2 5 16,-13-3 4-16,0 3 7 15,0 0-4-15,0 0-14 16,-9 0-6-16,-9 0-12 16,-7 12-92-16,8 7-99 0,-1 0-534 15</inkml:trace>
  <inkml:trace contextRef="#ctx0" brushRef="#br0" timeOffset="13283.83">11799 8610 721 0,'0'0'71'15,"0"0"-45"-15,0 0 62 0,0 0-12 16,0 0-31 0,0 0 4-16,11-18 5 0,-5 0-31 15,-2-1-16-15,4-5 3 16,-8-1-3-16,0-1 1 15,0-1-2-15,0 1 1 16,-10 3 3-16,-5 2-9 16,-5 6-1-16,-5 8-1 15,-6 7-3-15,-7 0 4 16,-2 3-4-16,7 15-3 16,2 0 0-16,8 0-3 15,17 0 0-15,-2-1-2 16,8 4 5-16,0-1 0 15,21 4 7-15,10-2-2 16,2 2 2-16,8 1-2 16,-3-4-1-16,-5 1 3 15,-4 3 0-15,-12 0 0 0,-3 0-6 16,-14-1 4-16,0 1-5 16,0 1-2-16,-18-1 5 15,-9-4-3-15,-2-2 0 16,1-9 6-16,1-4 0 15,9-6-1-15,5 0 2 16,1-10 4-16,6-18 0 16,6-4-4-16,0-3-1 15,2 1-6-15,23-1 7 16,10 3-3-16,5 2 3 0,3 6-8 16,3 5-10-1,-1 9-66-15,-3 6-103 0,-8 4-158 16</inkml:trace>
  <inkml:trace contextRef="#ctx0" brushRef="#br0" timeOffset="14150.52">11546 9490 546 0,'0'0'70'0,"0"0"2"16,0 0 50-16,0 0-30 15,0 0-51-15,0 0 2 16,37-37-4-16,-37 20-4 16,0-3 3-16,0 3-4 0,0-4-17 15,-12 6-6-15,-5 0-2 16,-4 6-5-16,-3 4-3 15,-3 5-1-15,-2 0-1 16,2 0 1-16,3 12-1 16,6 5 1-16,5 1-5 15,3 3 3-15,8 2 2 16,2 0-4-16,0 0-1 16,10-8-1-16,9 0-1 15,8-10 7-15,0-3 3 16,6-2 1-16,3 0 2 0,-1-2 3 15,2-14-5 1,-4 0-2-16,-6-1-1 0,-8 0 0 16,2 3 4-16,-8 1 9 15,-4 0 4-15,-4 7 5 16,-1 0-1-16,-4 4-12 16,2 2 6-16,-2 0-2 15,0 0-10-15,0 0 0 16,0 0-1-16,0 0 1 15,0 0-5-15,0 0 2 16,0 0-2-16,0 0 4 16,0 8-6-16,2 14 5 15,-2 15-2-15,0 9 6 16,0 6 8-16,0 7-9 0,0-4-4 16,-2-3 5-16,-9-6-3 15,2-8-3-15,-2-7 2 16,2-12-2-16,4-2-2 15,1-9 2-15,-1-3 1 16,5-5-1-16,0 0 0 16,0 0-3-16,0 0 3 15,0 0-1-15,0 0-7 16,0 0-4-16,0 0-11 16,0 0-15-16,-2 0-76 15,-4-12-118-15,-3-6-391 16</inkml:trace>
  <inkml:trace contextRef="#ctx0" brushRef="#br0" timeOffset="16532.59">11669 10564 606 0,'0'0'112'16,"0"0"-88"-16,0 0-4 0,0 0 42 16,0 0-8-16,0 0-26 15,-36 54-4-15,21-34-3 16,9-4-9-16,-2-4 2 15,2-4-6-15,6-5 0 16,0 0-4-16,0-3 3 16,0 0-3-16,0 0 4 15,22 0 4-15,16 0 0 16,4 0 1-16,1 0-5 16,-3 0 0-16,-5 0-3 15,-6 14-3-15,-8 7 1 16,-8 4-3-16,-11 2 0 15,-2 2 1-15,0-1 2 0,-22-4 1 16,-5-1-1 0,-2-6 0-16,-6-5 1 0,-6-2-1 15,-1-3 1-15,2-6-4 16,-3-1-30-16,14 0-4 16,8-6-36-16,9-14-75 15,12-7-139-15,0 1-253 16</inkml:trace>
  <inkml:trace contextRef="#ctx0" brushRef="#br0" timeOffset="16793.05">11727 10535 725 0,'0'0'145'0,"0"0"-129"15,0 0 22-15,0 0 20 16,0 0-34-16,0 0-17 16,114-4 0-16,-56 4 5 15,2 0-1-15,0 0-10 16,-6 0 2-16,-12 0-2 16,-17 0-2-16,-17 4-15 15,-8 9-54-15,-13 4-54 16,-30 5-55-16,-7 5-397 15</inkml:trace>
  <inkml:trace contextRef="#ctx0" brushRef="#br0" timeOffset="17402.09">11910 11292 621 0,'0'0'165'0,"0"0"-146"16,0 0 62-16,0 0 6 16,0 0-47-16,0 0-19 15,-51-19-4-15,31 23 2 16,-5 20 5-16,-2 8 2 15,0 8-15-15,8 6 7 16,-4 9-9-16,10 7-2 16,4 3 0-16,9-2-4 0,0-5-2 15,14-12-1-15,21-7-3 16,5-12 1-16,5-10 1 16,-1-8 1-16,-6-9-3 15,-7 0 3-15,-6-7-4 16,-11-12 4-16,-8-1 4 15,-6 0 4-15,0 2 10 16,-20 5-2-16,-16 4-10 16,-6 9 3-16,-7 0-9 15,-3 11-2-15,8 17-3 0,4 4 0 16,11 3-23-16,11 3-36 16,9-1-46-16,9-7-136 15,11-6-299-15</inkml:trace>
  <inkml:trace contextRef="#ctx0" brushRef="#br0" timeOffset="18583.09">11640 12691 437 0,'0'0'164'0,"0"0"-142"15,0 0 34-15,0 0 59 16,0 0-54-16,0 0-42 15,0-20-4-15,27 20-7 16,9 0-2-16,8 0 2 0,6 0-1 16,0 0-5-16,6 0 3 15,-4 0-4-15,-6 0 0 16,-13-3 0-16,-8-2-1 16,-9-1 0-16,-9-2 1 15,-3 0 2-15,-4 0 4 16,0 0-4-16,0-2 4 15,0 4-2-15,0 2 11 16,0 2 8-16,0 2-6 16,0 0-9-16,0 0-2 15,-9 2-2-15,-7 20 7 16,3 12-2-16,-3 10 4 0,3 10-2 16,-3 5-6-1,3 1-4-15,0-6 2 0,-3-2-1 16,3-12-3-16,-3-6 0 15,3-10-8-15,4-5-36 16,0-12-40-16,0-5-144 16,5-2-262-16</inkml:trace>
  <inkml:trace contextRef="#ctx0" brushRef="#br0" timeOffset="18755.4">11756 12913 787 0,'0'0'77'16,"0"0"-76"-16,0 0-1 0,0 0 5 15,0 0-4-15,163 3-1 16,-92 4-41-16,0 6-79 16,-13 2-173-16</inkml:trace>
  <inkml:trace contextRef="#ctx0" brushRef="#br0" timeOffset="19421.62">11658 13541 675 0,'0'0'56'16,"0"0"-4"-1,0 0 42-15,0 0-13 0,0 0-49 16,0 0-20-16,60-79 4 16,-20 72-5-16,7-1-2 15,7 6-4-15,-3 2 2 16,-4 0 1-16,-12 8-5 15,-8 15 0-15,-16 9-2 16,-11 3-1-16,-2 4 2 16,-29-2 0-16,-9-1 0 15,-3-2 6-15,1-2-8 16,0-3 1-16,3-3 1 0,8-6 0 16,16-8 2-16,4-6 5 15,8-4 21-15,3-2 5 16,0 0-9-16,0 0-10 15,27 0-4-15,18 0 10 16,13 0-12-16,13-4 0 16,12-8-1-16,2 0-2 15,-3 3-6-15,-10 2 2 16,-14 1-2-16,-21 2-1 16,-12 0 2-16,-14 2-2 15,-9 2-1-15,-2 0-22 16,0 0-30-16,-2 0-86 15,-21 0-153-15</inkml:trace>
  <inkml:trace contextRef="#ctx0" brushRef="#br0" timeOffset="20387.48">11754 14645 690 0,'0'0'119'0,"0"0"-78"15,0 0 44-15,0 0-13 16,0 0-38-16,0 0-6 0,22-29-2 16,7 23 4-16,5 3-9 15,-1 0 1-15,0 3-2 16,-4 0-6-16,-2 0-10 15,-11 12 0-15,-9 10-3 16,-7 4 1-16,0 4 9 16,-21 5-6-16,-10-3-3 15,2-5-2-15,-2 1 4 16,6-7-4-16,10-7-3 16,1-7 3-16,14-4 0 15,0-3-2-15,0 0 3 16,0 0-4-16,0 0-5 15,21-12 2-15,10-3 5 16,4 6 1-16,8 3-1 0,-1 6 0 16,0 0 1-16,-3 0 0 15,-8 10 1-15,-12 14-1 16,0 4 0-16,-13 4-3 16,-6 5 3-16,0-4 0 15,-15 1 2-15,-14-8-2 16,-12-3 2-16,1-6 0 15,-4-9 7-15,-1-6-6 16,-4-2-2-16,-2 0 2 16,-5-14-3-16,5-14 1 15,2-6 3-15,4-4-4 0,3-2-8 16,11 0-71 0,6 6-64-16,7 6-198 0</inkml:trace>
  <inkml:trace contextRef="#ctx0" brushRef="#br0" timeOffset="24215.15">15737 6322 739 0,'0'0'10'16,"0"0"3"-16,0 0 62 16,0 0-7-16,0 0-37 15,0 0-10-15,0 0 2 16,-13-24-13-16,13 24-7 15,0 0-3-15,13 0 0 16,12 0 5-16,6 0 10 16,2 0-2-16,6 0-2 0,-6 0-4 15,3 0-3-15,-12 0-2 16,1 0-2-16,-12 0 0 16,-2 0 3-16,-7 0 2 15,-4 0-2-15,0 0 12 16,0 0 15-16,0-6-6 15,0 5-2-15,0-3-5 16,0 4 7-16,0 0-13 16,0 0 0-16,0 0-1 15,0 0-10-15,0 11-4 16,-13 25 4-16,-5 12 4 16,-4 9 1-16,4-3-4 0,3-2 1 15,-1-7-2-15,3-2 0 16,-1-6 0-16,3-10 0 15,3-4-3-15,-4-5-59 16,1-9-51-16,7-7-14 16,-4-2-176-16</inkml:trace>
  <inkml:trace contextRef="#ctx0" brushRef="#br0" timeOffset="25064.93">15735 6549 674 0,'0'0'20'0,"0"0"28"0,0 0 27 16,0 0-58-16,0 0-9 15,122-18-5-15,-68 16 0 16,4-2-1-16,0-1-2 16,5-2-3-16,-12-1-11 15,-9-2-1-15,-15 3 7 16,-14 0 8-16,-10 0 10 15,-3 2 33-15,0 1 6 16,0 0-11-16,0 4-6 16,0 0-7-16,0 0-6 15,0 0-12-15,-5 0-1 16,-8 11-1-16,-1 12 4 0,1 5 0 16,4 4 3-1,7 2-7-15,2-2-5 0,0-6 2 16,2-2-2-16,11-8-1 15,8-4 1-15,-1-9 1 16,4-3 0-16,3 0 4 16,-5-11-2-16,3-9 7 15,-10-4-6-15,-3-4 5 16,-8-1 3-16,-4 0 14 16,0 0-5-16,0 4-16 15,-16 3 0-15,-11 4-5 16,0 4-5-16,4 6 5 15,-4 4-3-15,6 4 0 16,13 0-6-16,3 0-5 0,5 0-2 16,0 0-4-16,0 0-1 15,13 8 16-15,14 4 4 16,9-2 1-16,1-2-1 16,6-2-1-16,1-1-7 15,6-5-14-15,-8 0 16 16,-9 0-1-16,-4 0 8 15,-11 0-1-15,-7 0 5 16,-3-2-3-16,-8 2 4 16,0 0 24-16,0 0-1 15,0 0-9-15,0 0-11 16,0 0-8-16,0 11-2 16,-8 15-3-16,6 4 4 0,2 2 1 15,0-4-3-15,0-2-2 16,2-5 0-16,14-10 1 15,7-5 0-15,-2-6 4 16,4 0 0-16,4-2 2 16,-4-18 0-16,-3-4-2 15,-2-5 4-15,-11 0 10 16,-2-3-2-16,-7 0-7 16,0 2 4-16,-14 6-6 15,-15 6-3-15,-9 9-11 16,-4 9-41-16,-5 2-9 15,-7 28-25-15,6 8-139 0,3 8-293 16</inkml:trace>
  <inkml:trace contextRef="#ctx0" brushRef="#br0" timeOffset="26386.33">15985 7367 296 0,'0'0'407'16,"0"0"-348"-16,0 0 45 15,0 0-17-15,0 0-44 16,0 0-24-16,0 0-8 16,5 2-6-16,-5 20 8 15,-7 7 32-15,-5-2-32 16,8-4 8-16,-7-3-12 16,9-8-5-16,-1-4 0 15,1-5 8-15,2-3-7 16,0 0 4-16,0 0 3 15,14 0-5-15,13 0-1 16,6 0-1-16,-2 0-2 0,0 0-2 16,-2 0 1-16,-4 8 0 15,-8 4-2-15,-3 5-2 16,-7 5 2-16,-5 2 2 16,-2 2 1-16,0 0-1 15,-16-3 4-15,-6-3-1 16,-7-1 2-16,0-7 0 15,2-5-6-15,-4 0 1 16,4-5-1-16,0-2-1 16,5 0-2-16,0-2-20 15,6-19-10-15,3-4-37 0,9-5-24 16,4-6-38 0,0-2-114-16,0 2-361 0</inkml:trace>
  <inkml:trace contextRef="#ctx0" brushRef="#br0" timeOffset="26472.47">15985 7367 749 0</inkml:trace>
  <inkml:trace contextRef="#ctx0" brushRef="#br0" timeOffset="27235.92">15985 7367 749 0,'26'-56'157'0,"-26"56"-134"0,0-3 49 0,0 3-7 15,18 0-44-15,16 0-9 16,11 0-2-16,13 0 2 15,2 0-5-15,5 7-6 16,-5 1-2-16,-12-3-5 0,-7 2-5 16,-15-3-4-16,-14-3 3 15,-8 1 6-15,-4-2 3 16,0 3 3-16,0 1 0 16,0 7 0-16,-13 3 1 15,-3 5 2-15,0 5-2 16,-1 6 0-16,3 2 2 15,3 2-1-15,2-1-1 16,7-1-1-16,2-4 0 16,0-6-1-16,2-5 1 15,18-5-3-15,0-7 1 16,9-5 2-16,7 0 2 0,-5-6-2 16,-4-14 1-16,-7-5 1 15,-5-4-1-15,-3-5 5 16,-10-3-2-16,-2 0 0 15,0 2 2-15,-2 7 2 16,-21 6-5-16,-6 7 6 16,-2 4-9-16,0 9-1 15,-2 2 0-15,6 0-1 16,6 0 1-16,15 0-2 16,6 0 0-16,0 4-9 15,0 5 3-15,18 0 0 16,13 1 9-16,9-4 2 15,10-2 1-15,-4-1-3 16,1-3 0-16,-1 0 0 16,2 0 4-16,-13 0-3 0,-6 0-1 15,-8 0 0-15,-13 0 0 16,-6 0-2-16,-2 5-1 16,0 9-6-16,0 10 9 15,-10 5 3-15,-9 4 2 16,11 2-5-16,-2-2 0 15,10-4-1-15,0-4 1 16,0-2-2-16,5-8 0 16,17-3 2-16,5-6 1 15,4-6-1-15,7 0 1 16,-2-18-1-16,6-5 9 16,-6-5-9-16,-5-9 6 0,-11 0 14 15,-7-2 13-15,-3-1-7 16,-10 5 3-16,0 2-10 15,-21 8-12-15,-10 5-2 16,-9 8-5-16,-7 12-4 16,-11 0-6-16,2 3-28 15,-4 21-66-15,7 2-18 16,6 0-314-16</inkml:trace>
  <inkml:trace contextRef="#ctx0" brushRef="#br0" timeOffset="28538.2">16025 8360 565 0,'0'0'98'15,"0"0"-34"-15,0 0 102 0,0 0-76 16,0 0-35-16,0 0-8 15,15-54-7-15,-19 54-14 16,-23 5-17-16,-11 24-8 16,-6 14 1-16,-1 13 4 15,5 2-3-15,9 0 3 16,11 0-6-16,11-7-3 16,9-7 1-16,0-3-7 15,13-11 9-15,16-8-2 16,-2-8 2-16,0-13 0 15,0-1 5-15,-7 0-1 16,-5-11-3-16,-4-7 4 0,-8 1-2 16,-3 3 0-16,0-2-3 15,-14 9-3-15,-15 0-8 16,0 7-10-16,0 0 1 16,-2 0-15-16,4 18-7 15,14 3-38-15,11 1-81 16,2-2-107-16</inkml:trace>
  <inkml:trace contextRef="#ctx0" brushRef="#br0" timeOffset="28914.87">16393 8594 554 0,'0'0'317'16,"0"0"-276"-16,0 0 54 15,0 0-3-15,0 0-40 16,0 0-41-16,-65-24-8 16,43 58 4-16,-1 11-2 15,8 4-5-15,15 0 0 16,0-5-7-16,0-7 0 16,23-8 4-16,-2-12 3 15,4-8 1-15,4-9 2 0,0 0 3 16,2-26-1-1,-4-6 5-15,-7-6-5 16,-7-5 20-16,-8-5-5 0,-5 2-3 16,0 2-10-16,-13 7 5 15,-10 6-8-15,5 11-2 16,1 10-2-16,-6 10-6 16,6 0-25-16,-1 3-46 15,7 20-30-15,11 1-70 16,0 0-121-16</inkml:trace>
  <inkml:trace contextRef="#ctx0" brushRef="#br0" timeOffset="29264.54">16883 8668 219 0,'0'0'612'0,"0"0"-547"0,0 0 42 16,0 0-14-16,0 0-38 15,0 0-34-15,2 5-20 16,-4 22 3-16,-7 12 4 16,5 4-8-16,4-2 1 15,0-1 2-15,0-10-6 16,22-5 5-16,0-13-7 16,7-10 10-16,0-2 1 15,7-5-1-15,-5-21 21 16,-2-8-13-16,-4-5 8 15,-7-4 2-15,-12-3-5 0,-6 0 3 16,0 3-12-16,-16 8 2 16,-19 9-10-16,-14 9-1 15,-2 11-21-15,-9 6-13 16,-3 12-53-16,5 20-65 16,7 7-190-16</inkml:trace>
  <inkml:trace contextRef="#ctx0" brushRef="#br0" timeOffset="30264.56">15929 9633 697 0,'0'0'120'16,"0"0"-68"-16,0 0 40 16,0 0-22-16,0 0-31 15,0 0-15-15,49-127 12 16,-47 104 4-16,-2-3-10 0,0 0-13 15,0 4-1 1,-11-2-11-16,-7 6-4 0,-8 5 0 16,-3 5-1-16,2 6-8 15,-2 2 7-15,9 0-2 16,-1 0 0-16,13 16-2 16,3 5-3-16,5 4 3 15,0 5 0-15,23 6 0 16,8 5 5-16,5-2 0 15,-1-1-1-15,-6-1 1 16,-2-7-9-16,-11-7-1 16,-7-4 3-16,-9-4 2 15,0-3 5-15,-7 0 0 16,-15-5 0-16,-14 0 6 16,3-7-3-16,-6 0-2 0,10 0 2 15,10 0-1-15,5-12 3 16,7-11 2-16,7 0-1 15,0-6-5-15,21 0-1 16,10 3 0-16,7-1-2 16,-1 8-4-16,6 4-16 15,-1 7-19-15,2 2-22 16,-1 3-17-16,1 3-68 16,-3 0-44-16,-1 0-87 15</inkml:trace>
  <inkml:trace contextRef="#ctx0" brushRef="#br0" timeOffset="30621.27">16299 9539 575 0,'0'0'102'0,"0"0"19"16,0 0 27-16,0 0-56 16,0 0-17-16,0 0-8 15,0-31-23-15,0 31-26 16,0 0-18-16,-8 23 1 15,-11 10-2-15,9 4 1 16,2 3 0-16,8-6 0 16,0-4-6-16,0-9 6 15,12-7-2-15,5-9 2 16,1-5 0-16,11 0 5 0,7-12 6 16,-5-14-4-16,-2-6 2 15,-6-4-3-15,-15-4-4 16,-1-2 5-16,-7 2-3 15,0 9-3-15,-9 10-1 16,-18 9 0-16,-4 7-20 16,0 5-11-16,-7 5-19 15,7 21-46-15,2 3-34 16,15 4-154-16,14-1-296 16</inkml:trace>
  <inkml:trace contextRef="#ctx0" brushRef="#br0" timeOffset="30985.93">16856 9571 315 0,'0'0'512'16,"0"0"-489"-16,0 0 69 15,0 0 7-15,0 0-26 16,0 0-27-16,-27-70-29 15,23 70-11-15,-9 16-5 16,-3 16 4-16,3 9 1 16,1 5 2-16,10-2-2 15,2-7-6-15,0-2 1 16,14-12-1-16,9-7 3 16,-2-7 1-16,6-9 11 0,2-2 11 15,12-24-13-15,-10-6-6 16,-7-7-4-16,-10-3 10 15,-14-2-8-15,0 2 0 16,-14 6-4-16,-24 12-1 16,-4 10-2-16,-5 14-22 15,-7 0-49-15,1 32-76 16,4 6-179-16</inkml:trace>
  <inkml:trace contextRef="#ctx0" brushRef="#br0" timeOffset="32264.1">15824 10372 401 0,'0'0'130'0,"0"0"-73"16,0 0 44-16,0 0 36 15,0 0-44-15,0 0-30 16,0 0-8-16,-58-35-7 15,58 35 2-15,0 0-17 16,14 0-27-16,17 0-3 16,15 0-3-16,8 0 0 15,4 0 0-15,-2 2 0 16,0-1 1-16,-12-1-1 16,-11 0 3-16,-12 0-2 15,-15 0 1-15,-6 0 2 16,0 0 17-16,0 5 2 15,0 7-11-15,-13 16-11 16,-9 12 4-16,-7 11 3 0,-2 2-6 16,-3 0-2-16,5-7 1 15,2-2-1-15,3-6-16 16,4-6-44-16,6-6-50 16,8-12-46-16,-3-6-174 15</inkml:trace>
  <inkml:trace contextRef="#ctx0" brushRef="#br0" timeOffset="33054.25">15896 10578 797 0,'0'0'100'16,"0"0"-84"0,0 0 32-16,0 0-25 0,0 0-22 15,173-21-2-15,-88 21-3 16,0 0-4-16,2-2-15 15,-16 0-2-15,-15-1 7 16,-25-1-2-16,-18 0 16 16,-10-3 4-16,-3 3 24 15,0 0 16-15,0-1 1 16,-3 2 9-16,-10 1-22 16,-2 2-17-16,-1 0 0 15,-9 12 5-15,6 16-4 16,1 7-4-16,7 2 6 15,9 3-14-15,2-1 0 0,0-7 0 16,8-5-1-16,17-10 2 16,1-8 0-16,3-6 3 15,2-3 6-15,0 0 0 16,4-18-3-16,-14-6-1 16,2-6 0-16,-9-5 1 15,-10-2-3-15,-4-4 3 16,0 5-4-16,-4 7 0 15,-19 7 0-15,5 8-3 16,-7 7-3-16,6 6-4 16,5 1 4-16,5 0-2 15,9 0-10-15,0 0-22 16,9 13 15-16,20 1 3 0,14-1 8 16,1-4 5-16,1 0 6 15,6-4 0-15,-4-1 2 16,-3-2-2-16,-5-2 1 15,-8 2-1-15,-12-2 0 16,-5 0-1-16,-3 5 1 16,-9 0 1-16,-2 9 0 15,0 7 18-15,0 3-1 16,0 3 0-16,-11 4-9 16,9 1-6-16,2-3-2 15,0 0-1-15,2-3 0 16,23-6 0-16,-6-8-1 0,15-4 1 15,-1-8 3 1,6 0 6-16,-4-10-3 0,3-14-6 16,-7-5 13-16,-8-8 10 15,-15-5 10-15,-8-3-10 16,0 2-9-16,-15 2-4 16,-21 7-3-16,-6 7-6 15,-10 10-2-15,-6 15-33 16,1 2-87-16,-3 6-41 15,6 18-286-15</inkml:trace>
  <inkml:trace contextRef="#ctx0" brushRef="#br0" timeOffset="33688.18">15824 11364 712 0,'0'0'143'16,"0"0"-136"-16,0 0 23 15,0 0 41-15,0 0-15 16,0 133-29-16,0-87 0 16,0-3-2-16,0-1-10 15,-2-8-11-15,-2-7-4 16,-1-4-6-16,5-9-32 0,0 0-37 15,0-7-106-15,15-3-135 16</inkml:trace>
  <inkml:trace contextRef="#ctx0" brushRef="#br0" timeOffset="33859.44">15992 11740 583 0,'0'0'212'16,"0"0"-136"-16,0 0 6 15,0 0-26-15,0 0-34 16,0 0-14-16,0 14 4 16,0 0-6-16,0 1-6 15,-12-4-15-15,1-3-110 16,11-8-217-16</inkml:trace>
  <inkml:trace contextRef="#ctx0" brushRef="#br0" timeOffset="34142.86">16314 11456 474 0,'0'0'378'16,"0"0"-346"-16,0 0 73 15,0 0-10-15,0 0-40 16,0 0-21-16,6-26-16 0,-4 30-12 15,0 24-3-15,0 12 25 16,2 6-8-16,1 4-12 16,-5-4-3-16,0-6-5 15,0-3 0-15,0-11-1 16,0-6-9-16,0-4-46 16,0-5-66-16,0-7-69 15,16-4-192-15</inkml:trace>
  <inkml:trace contextRef="#ctx0" brushRef="#br0" timeOffset="34580.64">16611 11530 150 0,'0'0'603'16,"0"0"-555"-16,0 0 63 15,0 0-6-15,0 0-47 16,0 0 3-16,0-45-23 16,0 45-14-16,0 0-9 15,0 5-13-15,0 23-1 16,0 12 5-16,0 8 3 16,0 2-7-16,0-3 0 15,0-7-1-15,0-10 0 16,12-6-1-16,1-10 2 0,3-6-2 15,-1-6 1-15,3-2 1 16,9 0 3-16,-3-24 1 16,-2-6-3-16,-1-7 2 15,-13-7-1-15,-1 0-1 16,-7-2 1-16,0 5-3 16,-7 8 3-16,-11 11-4 15,-11 7-3-15,1 15-13 16,-6 0-12-16,-2 0-41 15,7 26-28-15,14 6-28 16,13 3-84-16,2 0-60 16</inkml:trace>
  <inkml:trace contextRef="#ctx0" brushRef="#br0" timeOffset="34964.42">17012 11614 804 0,'0'0'60'16,"0"0"36"-16,0 0 2 15,0 0-23-15,0 0-10 16,0 0-28-16,0-46-27 16,0 46-5-16,-4 12-5 15,-5 21-2-15,3 4 1 0,1 7-2 16,5-1 2-1,0-7 1-15,7-7-2 0,8-8-3 16,1-11 5-16,-1-9 1 16,8-1 3-16,-1 0-4 15,7-22 4-15,-2-5-1 16,-2-7 4-16,-10-9-4 16,-11-5-1-16,3-2 2 15,-7 4 1-15,0 11-4 16,-9 8 3-16,-16 13-4 15,-6 8 0-15,0 6-7 16,-9 0-34-16,0 26-74 16,6 12-74-16,-4 6-273 15</inkml:trace>
  <inkml:trace contextRef="#ctx0" brushRef="#br0" timeOffset="36684.41">15942 12448 570 0,'0'0'100'0,"0"0"10"0,0 0 27 16,0 0-53-16,0 0-21 15,0 0 5-15,-2-4-5 16,2 4-18-16,0 0-26 16,0 16-14-16,0 18 3 15,-4 13 16-15,2 3-8 16,-3 0-12-16,1-4 5 16,2-4-9-16,-8-6 0 15,8-8-2-15,-2-5-7 16,4-7-37-16,0-6-74 0,4-6-78 15,25-4-180 1</inkml:trace>
  <inkml:trace contextRef="#ctx0" brushRef="#br0" timeOffset="37100.18">16190 12615 330 0,'0'0'521'0,"0"0"-474"15,0 0 33-15,0 0 15 16,0 0-41-16,0 0-29 16,4-111-10-16,21 101-4 15,6 3-9-15,2 0 0 0,4 7-1 16,-2 0 0-16,-6 0 2 16,-4 9-1-16,-14 10 1 15,-7 6-1-15,-4 3 1 16,-4 4-1-16,-23 0 3 15,-11 0 2-15,-5-2-4 16,-1-2 2-16,4-5-3 16,9-8 1-16,11-5-1 15,9-3-2-15,3-5 4 16,6-2 2-16,2 0 13 16,0 0 0-16,0 0 0 15,0 0-9-15,16 0-8 0,18 0-1 16,8 0-1-1,5-5-2-15,7 1-8 0,3 0-32 16,3-2-54-16,8 2-51 16,-6-4-122-16,-2-4-146 15</inkml:trace>
  <inkml:trace contextRef="#ctx0" brushRef="#br0" timeOffset="37464.93">16756 12615 649 0,'0'0'157'16,"0"0"-80"-16,0 0 42 16,0 0-22-16,0 0-19 15,0 0-22-15,0 0-26 16,-27-34-16-16,25 34-11 0,-9 6-2 16,2 16 5-16,-4 8-3 15,2 4-2-15,6 0 0 16,0-2 4-16,5-1-5 15,0-10-5-15,0-5 3 16,19-5 0-16,1-10 2 16,4-1 1-16,3 0-1 15,4-8 4-15,-2-16-3 16,-9-4 0-16,1-5 0 16,-15-2 0-16,-6 1 0 15,0 2 3-15,0 3-3 16,-20 9 0-16,-3 8-1 0,-6 7-9 15,2 5-17 1,6 0-44-16,-2 5-38 0,19 14-53 16,4-1-148-16</inkml:trace>
  <inkml:trace contextRef="#ctx0" brushRef="#br0" timeOffset="37830.54">17041 12613 754 0,'0'0'147'0,"0"0"-51"16,0 0 32-16,0 0-47 15,0 0-42-15,0 0-27 0,-6-17-8 16,-5 38-4 0,2 9 2-16,2 8 1 0,0 3-3 15,7 0-2-15,0-7 1 16,5-5 0-16,11-9 1 15,1-11-7-15,3-6 7 16,7-3 0-16,0-3 5 16,4-19 1-16,-4-6-1 15,-10-4 5-15,2 1-9 16,-13-1 3-16,-6-2-3 16,0 1 1-16,0 8-1 15,-25 6 0-15,-4 12-1 16,-6 7-3-16,-5 0-4 15,-3 3-20-15,1 20-51 0,2 4-88 16,9-1-195-16</inkml:trace>
  <inkml:trace contextRef="#ctx0" brushRef="#br0" timeOffset="39314.05">15739 13568 581 0,'0'0'224'0,"0"0"-173"15,0 0 36-15,0 0 9 16,0 0-40-16,0 0-25 16,0 0-9-16,16-29-20 15,-16 56 2-15,0 16 24 16,0 10 5-16,-18 3-19 0,-8 2 5 15,-3-9-14-15,0-8 0 16,4-9-4-16,7-12 0 16,12-9-1-16,-1-8 1 15,7-3 2-15,0 0-1 16,0 0 3-16,7 0 5 16,17-14-3-16,16-2-6 15,10 2 1-15,0 4-1 16,6 3-1-16,0 4 0 15,0 1-1-15,-2 2-4 16,-10 0 5-16,-11 0-12 16,-10 0-15-16,-15-3 5 15,2-2 7-15,-8-5 8 16,-2-1 1-16,0-6-8 16,0-1-21-16,0-2 17 0,-14-3 17 15,8-1 1-15,-1 3 4 16,1 5-2-16,0 5 13 15,4 6 3-15,2 3 11 16,0 2-5-16,-2 0-15 16,2 0-3-16,0 7-6 15,0 24 5-15,0 15-6 16,-4 2 2-16,-3 0-1 16,5-6 2-16,0-8-2 15,2-3 0-15,0-11-6 0,0-8-60 16,13-7-39-1,18-5-73-15,14 0-196 0</inkml:trace>
  <inkml:trace contextRef="#ctx0" brushRef="#br0" timeOffset="39980.21">16497 13694 802 0,'0'0'90'0,"0"0"-10"15,0 0 4-15,0 0-64 16,0 0 2-16,0 0 22 16,-48 92-14-16,41-56-19 15,7-4-2-15,0-3-5 16,11-3-4-16,7-13 0 0,6-5 3 16,-4-8 1-16,5 0 0 15,0-14 2-15,-6-12 1 16,-5-4-3-16,-1-5 0 15,-13-2 0-15,0-1 0 16,0 2 1-16,-2 6-4 16,-11 9 1-16,-3 8 0 15,3 6-2-15,1 4-4 16,6 3 2-16,-1 0 2 16,7 0-6-16,0 0-2 15,0 0-6-15,9 7-4 16,13 1 14-16,12-1 4 15,3-3-2-15,6-2-3 16,4-2 4-16,-2 0-3 0,-8 0 2 16,-8 0 2-16,-6 2 0 15,-12 0 0-15,-9 8-4 16,-2 6 3-16,0 7 1 16,0 8 17-16,-13 1 4 15,-1 2-4-15,1-1-12 16,13-6-2-16,0-1-3 15,0-4 0-15,11-7-1 16,16-1 1-16,6-11 2 16,7-3 1-16,7 0-2 15,-5-17 0-15,1-6 1 0,-5-7 2 16,-14-4 3 0,-1-4 13-16,-14-6 12 0,-9 0-3 15,0 2-6-15,-21 2-8 16,-12 9-7-16,-11 9-4 15,-8 9-4-15,3 8-3 16,0 5-2-16,6 0-42 16,8 12-35-16,-1 15-83 15,5 5-115-15</inkml:trace>
  <inkml:trace contextRef="#ctx0" brushRef="#br0" timeOffset="42418.49">15949 14546 701 0,'0'0'63'15,"0"0"-36"-15,0 0 56 16,0 0-12-16,0 0-8 0,0 0-7 16,0 0-9-1,-38 125-11-15,23-93-19 0,1-5 0 16,1 0-8-1,9-12-3-15,2-4 4 0,2-7-7 16,0-4-2-16,0 0 0 16,0 0 3-16,17 0 0 15,14-4 4-15,12-3-4 16,-1 1-3-16,-4 6 1 16,-5 0-1-16,-2 0-1 15,-4 6 1-15,-9 11 1 16,-7 5-1-16,-2 4-1 15,-9 2 3-15,0 4-1 16,0 0 0-16,-22-3 4 0,-7-3 3 16,0-3-7-16,-6-9 3 15,-4-2-5-15,-1-6-4 16,-2-2-1-16,1-4-37 16,8 0-13-16,2-4-35 15,6-19-64-15,14-2-129 16,11-8-352-16</inkml:trace>
  <inkml:trace contextRef="#ctx0" brushRef="#br0" timeOffset="42626.92">15892 14628 725 0,'0'0'97'16,"0"0"-58"-16,0 0 33 0,0 0-12 15,0 0-39-15,0 0-19 16,108-30 1-16,-31 24-3 16,0 4 0-16,4 2-1 15,-8 0-34-15,-11 0-46 16,-6 0-42-16,-13 2-53 16,-15 7-75-16</inkml:trace>
  <inkml:trace contextRef="#ctx0" brushRef="#br0" timeOffset="43317.24">16482 14633 409 0,'0'0'168'16,"0"0"-103"-16,0 0 50 15,0 0 12-15,0 0-64 0,0 0-23 16,-47-3-19-16,32 18-7 16,-4 14 7-16,11 8 1 15,-1 3-9-15,7 2-1 16,2-6-2-16,0-4-5 15,9-10-3-15,9-4 0 16,3-10 2-16,11-8-2 16,-1 0 5-16,2-10 5 15,-4-17-2-15,-6-2 4 16,-9-5 0-16,-8-5-4 16,-6-1-1-16,0 1-1 15,-4 4-1-15,-21 5-5 16,-4 8 2-16,-2 8-3 0,0 6-1 15,2 8 0-15,6 0-2 16,8 0 2-16,10 0-3 16,5 5-3-16,0 8-7 15,5 5 5-15,21-3 7 16,10-3 1-16,11-1 2 16,0-5 0-16,-3-4 0 15,1-2 1-15,-7 0-2 16,-9 0 6-16,-12 0-5 15,-7 0 6-15,-8 0 2 16,-2 0 9-16,0 0-11 16,0 0 1-16,0 0-5 0,0 7-4 15,0 13 0 1,0 11 3-16,-2 8 0 0,-3 0-3 16,5 2 0-16,0-3 1 15,11-4 0-15,14-10-2 16,0-8 0-16,-4-7 1 15,10-9 3-15,8 0 0 16,-1-12 1-16,-3-25 3 16,1-7 3-16,-14-4-1 15,-9-7-1-15,-13 7 4 16,0 2 2-16,-11 7-3 16,-20 14-3-16,-11 9-5 15,-5 11-6-15,-9 5 0 0,8 9-5 16,5 25-23-16,7 8-29 15,11 12-74-15,15 3-53 16,5-3-264-16</inkml:trace>
  <inkml:trace contextRef="#ctx0" brushRef="#br0" timeOffset="49122.77">20804 6350 624 0,'0'0'138'16,"0"0"-35"-16,0 0-7 15,0 0-22-15,0 0-11 0,0 0-18 16,0 0-13-16,0-12-12 15,0 12-7-15,0 12-9 16,0 22 8-16,0 14 5 16,0 5 1-16,0 3 0 15,-13-7-11-15,-3-6-5 16,3-5 3-16,-3-12-5 16,5-10 0-16,9-5 2 15,0-10-2-15,2-1 0 16,0 0 1-16,0 0 8 15,0 0-9-15,0 0 10 16,0-5 0-16,0-12 1 16,13-1-8-16,5-2-2 15,-3 0 1-15,8 6 1 0,-3 2-3 16,7 6 3 0,2 4 0-16,4 2-3 0,5 0-7 15,7 0 7-15,-3 0-1 16,0 0-8-16,-1 0-2 15,-10 2 1-15,-2 0-17 16,-14 0-2-16,-4 0-5 16,-8-2 2-16,-3 0 26 15,0 0 4-15,0 0 2 16,0-12-12-16,0-6-15 16,-12-2 10-16,1 2 7 15,3-2 4-15,-6 0 3 16,1-1 3-16,3 3 0 0,6 5 6 15,0 1 8-15,-1 4 7 16,3 1-1-16,0 3 7 16,2 4 5-16,0 0-14 15,0 0 4-15,-2 0-3 16,2 0-5-16,0 0-6 16,0 0-1-16,0 4-7 15,0 21 0-15,0 13 4 16,0 6 4-16,0 2 0 15,0-6-3-15,0-3-3 16,0-5-4-16,2-9 3 16,2-5-2-16,1-4 1 0,-5-6-20 15,0-4-29 1,0 1-98-16,0-5-71 0,0 0-432 16</inkml:trace>
  <inkml:trace contextRef="#ctx0" brushRef="#br0" timeOffset="50980.93">20895 7552 220 0,'0'0'393'16,"0"0"-337"-16,0 0 29 15,0 0 33-15,0 0-59 16,0 0-16-16,0-6 8 16,8-2-8-16,-2-2-14 0,9-1-3 15,6-3 0-15,-1 3 6 16,7-2-8-16,-1 1-4 16,1 3-6-16,0 6-2 15,-5 1-7-15,3 2-5 16,-10 0 0-16,1 12 0 15,-3 15-1-15,-13 6-8 16,0 6 7-16,0 1 1 16,-19-2-9-16,-10 0 9 15,-6-4-1-15,2-6-6 16,4-9 1-16,3-5 1 16,8-5 5-16,7-9 2 15,11 0 1-15,0 0 2 16,0 0 18-16,0-14-2 15,13-7-15-15,14 0 2 0,-5 3 2 16,4 2 0-16,1 5 2 16,-2 8 0-16,-3 3-7 15,3 0-3-15,-3 9 0 16,-4 14-2-16,-2 5 0 16,-5 4 1-16,-9 0-2 15,-2-3 4-15,0-2-2 16,-11-1 1-16,-18-4 0 15,-12-2 3-15,-7-3-2 16,-17-8-2-16,0-9-5 16,-4 0-13-16,2-11-35 15,14-24-110-15,4-8-126 0</inkml:trace>
  <inkml:trace contextRef="#ctx0" brushRef="#br0" timeOffset="53080.62">21203 8436 655 0,'0'0'164'16,"0"0"-91"-16,0 0 17 16,0 0-3-16,0 0-35 15,0 0-21-15,0 0 6 16,-80 26-11-16,60 0-3 15,-5 2-5-15,10-1-4 16,-1-6-1-16,7-5-1 16,5-4-8-16,4-6 1 0,0-3-3 15,0-3 1-15,0 0-3 16,13 0 5-16,16 0 14 16,14 0 0-16,-3 0-5 15,-3 0-9-15,2 0-4 16,-11 0 0-16,-1 0-1 15,-7 7 1-15,-4 7-2 16,-3 2 0-16,-4 3-2 16,-9 2 2-16,0 1 1 15,0 0 1-15,-9 0 0 16,-9-1 0-16,-6-4 2 16,-5 0-1-16,-4-5-1 15,-6-2-2-15,6-6-10 16,-5-4-3-16,7 0-14 15,4 0-12-15,5-20-48 0,7-4-72 16,8-4-137-16,7-1-380 16</inkml:trace>
  <inkml:trace contextRef="#ctx0" brushRef="#br0" timeOffset="53474.48">21188 8376 648 0,'0'0'117'0,"0"0"-35"16,0 0 21-16,0 0-35 15,0 0-39-15,0 0 6 16,0-15 2-16,2 12-3 16,23 1 0-16,8-3-7 15,11 0-4-15,8-1-5 16,-5 2-12-16,1 0-6 16,-5 4 4-16,-7 0-4 15,-19 0 1-15,-5 0-2 16,-10 0 2-16,-2 0 0 0,0 0 0 15,0 0-2-15,0 0-5 16,0 0-22-16,0 0-34 16,0 0-36-16,0 10-5 15,0-3-141-15</inkml:trace>
  <inkml:trace contextRef="#ctx0" brushRef="#br0" timeOffset="54815.01">21092 9513 682 0,'0'0'85'16,"0"0"-25"-16,0 0 30 15,0 0-26-15,0 0-25 16,0 0-8-16,-4-7 7 15,4 7 3-15,-5-3-9 16,-2-1-13-16,-4-5-10 16,0 4-1-16,2-4-6 15,-2 4-2-15,2-4 10 16,2 4 1-16,3-2 2 16,-1 5-7-16,5 2 10 15,0 0-3-15,0 0-9 16,0 0-4-16,0 0-2 15,11 0-4-15,28 0 6 0,7 0 2 16,12 0-1-16,2 0-1 16,-2 0 0-16,-2 0-4 15,-6-5 3-15,-17-3-7 16,-16 1 4-16,-5 2 1 16,-12 3 3-16,2-3 6 15,-2 3-1-15,0 1 6 16,0-1 2-16,0 2 2 15,0 0 2-15,0 0-9 16,0 0-2-16,0 5-6 16,-12 32-3-16,-5 16 3 15,-3 7 3-15,-1 10-1 0,4-5-2 16,1-3 0-16,1-7-1 16,-1-13 1-16,1-4-1 15,1-10 0-15,3-8-8 16,-3-4-26-16,10-10-20 15,-3-6-100-15,3 0-37 16,2-17-176-16</inkml:trace>
  <inkml:trace contextRef="#ctx0" brushRef="#br0" timeOffset="55074.47">21146 9619 733 0,'0'0'133'0,"0"0"-94"15,0 0 30-15,0 0-3 16,0 0-45-16,0 0-16 16,15 3 15-16,27 8 39 15,7-3-16-15,7-4-15 16,9-2-18-16,-5-2-5 16,-6 0-2-16,-10 0 0 15,-9 0-3-15,-10-4 0 16,-9 4 0-16,-5 0-4 15,-11 0-48-15,0-2-51 16,0 0-50-16,-11-1-420 16</inkml:trace>
  <inkml:trace contextRef="#ctx0" brushRef="#br0" timeOffset="56241.57">21203 10465 794 0,'0'0'77'0,"0"0"-28"15,0 0 34-15,0 0-19 16,0 0-19-16,0 0-11 16,0-10-9-16,0 6-4 0,5-8-4 15,19-2 1 1,7-4-15-16,10 2-3 0,-6 4 2 16,-1 2-2-16,-5 6 2 15,-9 2 1-15,-7 2 3 16,-4 0-6-16,-4 0 0 15,-5 6-4-15,0 16 3 16,-2 8 1-16,-19 2 4 16,1 3-4-16,-7-4 1 15,8-4 0-15,-4-8 0 16,9-6 0-16,10-9 0 16,0-3 0-16,4-1 2 15,0 0-2-15,0 2-1 0,0-2 0 16,4 2-4-1,23 3 1-15,6-1 2 0,6 4 2 16,-8 2-2-16,-2 4 0 16,-5 3 0-16,-6 4-1 15,-7 2 1-15,-9 0 0 16,-2 0-2-16,0-4 3 16,-17-1 1-16,-17-2 0 15,-1-4 2-15,-6-5 5 16,-3-2-1-16,3-5 3 15,1 0-10-15,7-10 1 16,0-10-1-16,6-4 0 16,4 1-8-16,10 2-26 15,9 5-53-15,4 7-33 0,0 4-100 16,0 5-315-16</inkml:trace>
  <inkml:trace contextRef="#ctx0" brushRef="#br0" timeOffset="56967.82">21333 11364 688 0,'0'0'129'0,"0"0"-69"15,0 0 16-15,0 0 8 16,0 0-21-16,0 0-15 16,-43 78-14-16,32-64-3 15,9-5-8-15,0-3-6 16,2-5-7-16,0-1 1 16,0 0-7-16,0 0 0 15,0 0-1-15,2 0-3 16,25 0 1-16,4 0 1 15,2 0 3-15,5 0-5 0,-7 0 0 16,-4 0-1-16,-2 0 1 16,-8 10-1-16,-5 5 1 15,-6 8-1-15,-4-3 0 16,-2 4 1-16,0 2 1 16,-6-3-1-16,-21-1 0 15,-2-3 4-15,-4-6-4 16,-9-7 0-16,-3-3-1 15,3-3-5-15,1-3-15 16,5-18-11-16,12-9-46 16,4-8-25-16,16-3-73 15,4-5-166-15</inkml:trace>
  <inkml:trace contextRef="#ctx0" brushRef="#br0" timeOffset="57073.98">21333 11364 850 0</inkml:trace>
  <inkml:trace contextRef="#ctx0" brushRef="#br0" timeOffset="57180.15">21333 11364 850 0,'42'-97'123'0,"-42"97"-107"0,0 0 19 16,0 0 14-16,18 0-34 16,24 0 16-16,5 0 0 15,6 0-21-15,1 0-10 16,-9 0-30-16,-10 0-108 0,-8 0-215 15</inkml:trace>
  <inkml:trace contextRef="#ctx0" brushRef="#br0" timeOffset="58018.74">21426 12561 843 0,'0'0'74'0,"0"0"-49"16,0 0 18-1,0 0-2-15,0 0-25 0,0 0 1 16,-6 52 26-16,-4-24-24 16,6-1-3-16,0-6-11 15,4-5-3-15,0-6-1 16,0-4 4-16,0-4-3 15,0-2 6-15,0 0 2 16,13 0-3-16,9 0 13 16,9-6-4-16,3-4-9 15,-5 3-5-15,-7 4 1 16,1 1-2-16,-8 2 4 16,3 0-1-16,-5 0-3 15,-1 14 0-15,-1 3-1 16,-7 3 2-16,-4-1-1 0,0 3 2 15,0 0 0 1,-13-1-3-16,-7-5 6 0,-14 0-2 16,1-6-1-16,-10-3-1 15,1 0-1-15,2-7-1 16,-3 0-31-16,8 0-36 16,-1-17-39-16,12-9-80 15,4-6-233-15</inkml:trace>
  <inkml:trace contextRef="#ctx0" brushRef="#br0" timeOffset="58237.16">21518 12455 107 0,'0'0'796'16,"0"0"-775"-16,0 0-18 15,129-34 62-15,-84 29-23 16,-3 1-24-16,-7 4-8 16,-8 0-8-16,-11 0-2 15,-5 0-11-15,-4 0-82 16,-7 0-198-16</inkml:trace>
  <inkml:trace contextRef="#ctx0" brushRef="#br0" timeOffset="58913.38">21516 13718 741 0,'0'0'98'0,"0"0"-32"16,0 0 7-16,0 0 25 15,0 0-6-15,0 0-31 16,-12-29-25-16,12 29-10 16,0 0-12-16,0 19-8 0,0 20-1 15,0 16 25-15,0 3-19 16,0-2-5-16,0-5-6 16,0-5 0-16,-9-4-16 15,-4-1-43-15,4-6-78 16,-4-7-171-16</inkml:trace>
  <inkml:trace contextRef="#ctx0" brushRef="#br0" timeOffset="59762.92">21435 14717 271 0,'0'0'344'16,"0"0"-270"-16,0 0 41 15,0 0-2-15,0 0-37 16,0 0-34-16,0 0 19 15,0 0 3-15,0-9-24 16,0-3-12-16,0-2-10 16,0 0-2-16,0-4-5 15,2 6-7-15,14 2-4 16,9 0 3-16,-1 5 0 16,5 2-3-16,2 3 1 15,-2 0-2-15,4 3 4 16,-4 17-6-16,-4 5 6 15,-11 8-4-15,-10 1 2 16,-4-1-1-16,0 6 0 0,-18-7 0 16,-11 4 0-16,-2-4-4 15,-5-8 4-15,3 0 3 16,4-7-2-16,0-4-1 16,4-3 8-16,6-7-4 15,3 0 3-15,5-1 16 16,6-2-5-16,0 0-3 15,5 0 2-15,0 0-11 16,0 0-6-16,16 0-1 16,24 0 1-16,18 0 2 0,21 0 4 15,10-6-3 1,0-2-3-16,9 0 1 0,-11 2 8 16,-7 3-6-16,-20 0 8 15,-27 1-6-15,-19 0-5 16,-12 2 8-16,-2-2 12 15,0 2-4-15,0-3-5 16,0 0-6-16,0-1-4 16,-4 0-1-16,2 1-14 15,-10-6-10-15,8 5-36 16,-7-4-12-16,1-3-74 16,2-1-151-16,-7 4-429 15</inkml:trace>
  <inkml:trace contextRef="#ctx0" brushRef="#br0" timeOffset="62533.96">24988 6488 468 0,'0'0'102'15,"0"0"-56"-15,0 0 40 0,0 0 8 16,0 0-12-16,0 0-32 16,0 0-5-16,0 0-1 15,23 12-4-15,-23-9 1 16,0-3 1-16,0 0 3 16,2 0-6-16,-2 0-13 15,0 0 1-15,0-3-9 16,0-14 10-16,0-9-16 15,0-10-12-15,0 1-3 16,-2 3 3-16,-9 2-7 16,-5 4 4-16,1 8-5 15,-8 2-1-15,3 8 3 16,-7 2-2-16,0 6 0 0,6 0-3 16,-4 0 6-1,7 2-1-15,0 10 5 0,11 4-8 16,3 4 1-16,4 4 4 15,0 2-4-15,4 3 6 16,23 1-6-16,2 3 3 16,4-1 5-16,6 2 0 15,-4-1-5-15,-6-5 5 16,-7-2-1-16,-8-6-1 16,-12-2-10-16,-2-2 9 0,-2 2 3 15,-29-3-9 1,-5-6 6-16,3-3-1 0,2-6-18 15,6 0 2 1,9-6 15-16,5-18 5 0,9-7-9 16,2-13 6-16,4 3 2 15,27 1 1-15,9 3 0 16,5 10 1-16,6 3-4 16,5 10-7-16,-11 5-44 15,-1 5-40-15,-5 4-118 16,-8 0-232-16</inkml:trace>
  <inkml:trace contextRef="#ctx0" brushRef="#br0" timeOffset="62962.78">25370 6360 733 0,'0'0'122'0,"0"0"-72"16,0 0 31-16,0 0-10 15,0 0-38-15,0 0-23 16,-7-24-9-16,-2 29-1 16,-2 17 2-16,-7 4 4 15,3 6 4-15,3-4 2 16,-1-1-1-16,11-6-10 16,0-7 1-16,2-5-1 15,0-9-1-15,0 0 2 16,2 0 0-16,25 0 5 15,4 0 5-15,4 0-6 0,1 0-1 16,-1 0-3-16,-6 7-1 16,-6 3-1-16,-5 2-1 15,-7 5-3-15,-5 2 3 16,-6 3 1-16,0 0 1 16,-6 4-1-16,-19-2 4 15,-8 2-1-15,-7-6-3 16,-7-2-1-16,3-7-7 15,-4-9-23-15,9-2-25 16,3-11-14-16,9-21-55 16,13-10-165-16</inkml:trace>
  <inkml:trace contextRef="#ctx0" brushRef="#br0" timeOffset="63429.65">25331 6342 738 0,'0'0'172'15,"0"0"-133"-15,0 0 7 16,0 0-13-16,0 0-19 16,0 0 11-16,128 8 1 15,-82 2-12-15,6-3-7 16,-3-2-3-16,0-3-1 16,-14 1-3-16,-8-1-2 15,-11-2-11-15,-7 2 12 16,-9-2 0-16,0 0 0 0,0 0 2 15,0 0 0-15,0 0 12 16,0 0 6-16,0 8-9 16,0 10-6-16,-9 7-2 15,0 8 5-15,-2 5-6 16,9-2-1-16,2 0 0 16,0 0 3-16,0-6-2 15,8-6-1-15,13-5 0 16,-1-9 2-16,9-9 0 15,7-1 2-15,1-1 3 16,5-22 11-16,-3-5 32 16,-6-2-18-16,-13-8-29 0,-18-3 0 15,-2-3 5 1,0 1 1-16,-15 3-7 0,-19 12-3 16,-1 7 1-16,-10 12-8 15,-9 9-19-15,-1 0-45 16,1 18-66-16,3 11-78 15,7 5-300-15</inkml:trace>
  <inkml:trace contextRef="#ctx0" brushRef="#br0" timeOffset="64888.42">24824 7507 708 0,'0'0'120'0,"0"0"-28"15,0 0 4-15,0 0-25 16,0 0-29-16,0 0-13 0,-7-10-11 15,16 10-10 1,24 0 1-16,17 0 1 0,-2 0 6 16,6 0-16-16,-10 0 7 15,-1-2-6-15,-14 0-1 16,-10 2 1-16,-9-1 0 16,-8 1-1-16,-2 0 7 15,0 0 17-15,0 0-7 16,0 3-9-16,-12 27-8 15,-7 15 5-15,-8 9 0 16,2 4-4-16,3-2 2 16,0-6-3-16,4-2 0 15,2-7 0-15,1-7-3 0,2-9-24 16,3-7-49 0,6-10-44-16,2-5-100 0,-7-3-269 15</inkml:trace>
  <inkml:trace contextRef="#ctx0" brushRef="#br0" timeOffset="65700.75">24861 7758 883 0,'0'0'41'0,"0"0"-13"16,0 0 7-16,0 0-8 15,148-44-21-15,-82 36-6 16,11 0 11-16,-11 0-8 0,-1 4 0 15,-19-2 0-15,-7 4-1 16,-18 1 0-16,-11 1 1 16,-8 0 14-16,-2 0 10 15,0 0 0-15,0 3-15 16,0 23 0-16,0 10 27 16,-2 4-29-16,0 0-7 15,2-2-2-15,0-3 0 16,0-5 0-16,13-6 1 15,5-6-2-15,9-6 0 16,-1-8 0-16,5-4-1 16,3 0 1-16,4-21 5 15,-5-5-2-15,-4-6 3 0,-8-5 10 16,-17-2-8-16,-4 1-8 16,0 2 7-16,-23 8 1 15,-8 5-7-15,-2 6 0 16,-3 8-1-16,12 2-1 15,1 7 0-15,10 0 1 16,8 0-4-16,5 0-2 16,0 0-1-16,0 7 0 15,5 5 4-15,19-1 3 16,5-1-2-16,4-2 2 16,10-2-1-16,1-4 0 15,1-2-3-15,-5 0 4 16,-4 0 0-16,-12 0 0 0,-1 0-2 15,-3 3 2-15,0 6-4 16,-6 2 4-16,1 1 0 16,-9 2 0-16,4 7 0 15,1 5-1-15,-7 2 2 16,5 3-1-16,0-5 1 16,4-5 0-16,3-4-1 15,4-5 3-15,-2-4 1 16,0-8 3-16,6 0-1 15,3 0 10-15,4-15-1 16,-2-8-1-16,-2-5-1 16,-5-4 2-16,-9-3 0 0,-5-1-4 15,-8 1 4 1,0 6-8-16,-23 3-3 16,-6 9-1-16,-4 8-3 0,-10 7-1 15,-1 2-9-15,-8 0-12 16,4 20-20-16,-8 4-14 15,4 3-50-15,5 6-38 16,7-3-99-16,11-6-308 16</inkml:trace>
  <inkml:trace contextRef="#ctx0" brushRef="#br0" timeOffset="66958">25100 8550 795 0,'0'0'29'0,"0"0"36"16,0 0 19-16,0 0-12 16,0 0-33-16,0 0-10 15,0 0-7-15,-2-4 3 16,2 38-13-16,0 17 46 16,0 3-26-16,0 0-21 15,0-2-4-15,0-3-4 16,0-8-2-16,0-3-1 0,-7-10-4 15,7-8-39 1,0-6-68-16,0-5-36 0,20-9-106 16,2 0-272-16</inkml:trace>
  <inkml:trace contextRef="#ctx0" brushRef="#br0" timeOffset="67334.67">25240 8708 621 0,'0'0'165'0,"0"0"-126"16,0 0 53-16,0 0 0 16,0 0-45-16,0 0-27 0,47-91-1 15,-16 80-12-15,5 3 6 16,-1 4 10 0,2 4-7-16,-8 0-4 0,-8 0-5 15,-2 16-5-15,-15 6-2 16,-4 9-1-16,0 2 1 15,-25 6 10-15,-8-4-1 16,-7 0-4-16,-1-5 1 16,6-5-6-16,8-4 1 15,14-7 1-15,11-6-2 16,0-8 0-16,2 0 1 16,0 0 2-16,2 0-2 15,27 0 0-15,13 0 6 16,9-4-6-16,3-6-1 15,2 2-16-15,1 1-43 0,3-4-34 16,3 1-47-16,-10-3-118 16,-5 1-184-16</inkml:trace>
  <inkml:trace contextRef="#ctx0" brushRef="#br0" timeOffset="68062.2">25833 8698 675 0,'0'0'108'16,"0"0"-43"-16,0 0 36 15,0 0-9-15,0 0-37 16,0 0-18-16,-44-30-12 16,41 30-14-16,-1 8-10 15,-3 14 4-15,1 9 10 0,6 1-8 16,0 0-6-16,0-2 1 16,0-6 2-16,4-4 0 15,14-8-4-15,-3-5 1 16,6-7-1-16,1 0 1 15,0 0 3-15,7-19 10 16,-2-8-2-16,-7-4-2 16,0-5-6-16,-17-2 1 15,-3-1-2-15,0 7-1 16,-14 6 0-16,-11 8 1 16,-4 8-3-16,-4 8 0 15,-1 2-3-15,3 0 2 16,11 16-6-16,3 0-3 0,8 3-1 15,9 0-9-15,0-2 14 16,24 0 4-16,9-3 0 16,8-5 1-16,5-5 1 15,-1-4 0-15,4 0 0 16,-6 0-2-16,-6-10 2 16,-1 0 2-16,-7-2 1 15,0 1-3-15,-13 1 0 16,-3 5 2-16,-9 0 4 15,-4 4 9-15,0 1-3 16,0 0 5-16,0 0-15 16,0 0-2-16,0 0-3 0,0 23-2 15,0 8 4 1,0 7 2-16,10-3-1 0,5 0 3 16,3-5-3-16,6-8 0 15,3-4 1-15,2-10-1 16,0-8 0-16,2 0 4 15,2-8 1-15,6-18-4 16,-6-6 5-16,-2-3 8 16,-9-2-6-16,-6-4-6 15,-7 1 8-15,-9 5 9 16,0 5-7-16,-7 5-11 16,-13 8 5-16,-11 4-6 15,-11 13-18-15,-10 0-22 0,6 6-28 16,3 25-51-1,3-2-33-15,11 4-148 0</inkml:trace>
  <inkml:trace contextRef="#ctx0" brushRef="#br0" timeOffset="68903.8">25127 9531 883 0,'0'0'123'16,"0"0"-95"-16,0 0 33 15,0 0-5-15,0 0-43 0,0 0 6 16,0 79 9-16,0-32-5 16,4-3-11-16,3-2-1 15,-5-4-9-15,-2-4-1 16,0-9-1-16,0-5-9 16,0-11-53-16,4-4-61 15,8-5-47-15,1 0-177 16</inkml:trace>
  <inkml:trace contextRef="#ctx0" brushRef="#br0" timeOffset="69283.42">25305 9603 787 0,'0'0'91'15,"0"0"-42"-15,0 0 36 16,0 0 8-16,0 0-54 15,0 0-26-15,78-104-6 16,-43 94 0-16,2 6 0 16,-2 4 6-16,-1 0 1 15,-15 0-3-15,-5 9-8 16,-3 17-3-16,-11 5 0 16,0 5 1-16,-9 1 3 15,-16 0-3-15,-6-4 2 16,0-4 0-16,4-5-3 0,8-8 1 15,5-7 1-15,7-6-1 16,5-1 3-16,2-2-1 16,0 0 3-16,0 0-6 15,23 0 2-15,8 0-2 16,17 0 0-16,8-2-7 16,9-6-39-16,-1-3-64 15,13-3-30-15,-11-7-148 16,-3-1-186-16</inkml:trace>
  <inkml:trace contextRef="#ctx0" brushRef="#br0" timeOffset="70975.56">25943 9365 862 0,'0'0'35'15,"0"0"-7"-15,0 0 33 16,0 0-33-16,0 0-26 16,0 0-2-16,77-5 5 15,-27 3 0-15,-4 0-3 16,-1-3-1-16,-5 0 1 15,-7 1 4-15,-6 1 1 16,-11 0 1-16,-5-1-2 16,-9 2 0-16,-2 2-3 0,0 0 3 15,0 0-4-15,0 0 2 16,0 0-4-16,0 0-12 16,0 0-11-16,0 0 1 15,0 0-14-15,0 0-13 16,0 0-18-16,0 0 26 15,0 0 18-15,0 0-3 16,-2 0-14-16,0 0-8 16,-7 0-20-16,2 0-134 15</inkml:trace>
  <inkml:trace contextRef="#ctx0" brushRef="#br0" timeOffset="72568.34">25831 9404 549 0,'0'0'33'16,"0"0"-4"-16,0 0 52 15,0 0 7-15,0 0-48 16,0 0 3-16,29-22 5 0,-27 22-14 15,-2 0-10 1,5-1-2-16,-5 1 2 0,0 0-8 16,0 0-2-16,0 0-7 15,0 0-7-15,0 0 9 16,2 0-9-16,-2 1 1 16,0 16 4-16,0 9 6 15,0 4 12-15,0 1-6 16,-2 1-9-16,-9-3-7 15,-1-7 0-15,10-8 0 16,0-7 0-16,2-2-1 16,0-5 1-16,0 0 1 0,0 0 2 15,0 0-3 1,18 0 4-16,9-5-2 0,6-4 6 16,3-3-9-16,-5 4 0 15,-2 2 0-15,-2 3-1 16,-10 3 1-16,1 0 0 15,-7 0 0-15,1 12-5 16,-10 2 5-16,2 7 0 16,-4 2-2-16,0 2 2 15,0-1 5-15,0-4-5 16,0-2 0-16,-8-1 2 16,-15-8 0-16,3-2-2 15,-9-4 0-15,0-3 0 0,3 0-16 16,3 0-25-1,5 0-17-15,9-14-78 0,9-6-103 16,0-2-220-16</inkml:trace>
  <inkml:trace contextRef="#ctx0" brushRef="#br0" timeOffset="72934">26491 9467 946 0,'0'0'43'0,"0"0"6"16,0 0 57-16,0 0-44 15,0 0-37-15,0 0-16 0,-107 5-1 16,94 29 3-16,3 4-9 16,8 1 2-16,2 0-3 15,0-5 2-15,16-8 0 16,9-3-1-16,6-13-2 15,0-6 5-15,7-4-1 16,4-5-2-16,-6-18 10 16,0-7-11-16,-15-2 4 15,-5 0 6-15,-9-4-3 16,-7-2-7-16,-2 0 5 16,-27 3-4-16,-11 8-2 15,-3 6-12-15,-1 11-15 16,-8 10-26-16,4 0-99 15,-4 24-95-15,8 3-507 16</inkml:trace>
  <inkml:trace contextRef="#ctx0" brushRef="#br0" timeOffset="74046.03">25463 10578 622 0,'0'0'191'16,"0"0"-101"-16,0 0 2 15,0 0-3-15,0 0-39 16,0 0-20-16,0 0-16 16,-18 76 34-16,14-27-14 15,2 4-19-15,-5-4-7 16,5-3 0-16,0-9-8 16,2-7 1-16,0-9-2 15,0-7-7-15,0-7-40 0,0-5-86 16,17-2-27-1,14 0-163-15</inkml:trace>
  <inkml:trace contextRef="#ctx0" brushRef="#br0" timeOffset="74697.05">25684 10666 840 0,'0'0'119'15,"0"0"-106"-15,0 0 57 16,0 0-12-16,0 0-45 15,0 0-8-15,-11 35 3 16,11-1 4-16,0 1-3 16,0-5-2-16,11-2-7 15,3-10 7-15,1-6-5 0,1-6-1 16,3-6 6-16,8 0 3 16,4-10 13-16,-2-16-7 15,-2-2-7-15,-6-5-7 16,-17-6 1-16,-4 3-2 15,0 1-2-15,-10 7-5 16,-13 7 3-16,-4 7 0 16,-4 5-9-16,2 6-1 15,6 3 3-15,8 0-11 16,12 0 7-16,3 0-5 16,0 0-18-16,0 8 15 15,27 1 16-15,9 2 6 16,8-3 0-16,8-2-1 15,6 1 1-15,-5 2 3 16,-8-1 1-16,-1 4-4 0,-15 0 4 16,-2 2 2-1,-5 1-1-15,-7 2 3 0,-3 0-4 16,-3 2 2-16,-9-1 3 16,2 3 0-16,0-7 1 15,0 3-5-15,6-5 5 16,-2-2-9-16,5-2 15 15,9-2 0-15,5-6-2 16,6 0 3-16,5 0 1 16,6-6-6-16,-9-14-1 0,-2-2 2 15,-8-6-2-15,-10-2 4 16,-10-2 0-16,-3-1-10 16,-8 1 4-16,-21 6-6 15,-6 6-3-15,-5 8-9 16,-3 12-13-16,-1 0-21 15,0 12-48-15,3 15-28 16,6 1-182-16</inkml:trace>
  <inkml:trace contextRef="#ctx0" brushRef="#br0" timeOffset="75367.22">25352 11540 689 0,'0'0'153'16,"0"0"-126"-16,0 0 29 16,0 0 6-16,0 0 23 15,0 128-18-15,0-67-10 16,0-5-18-16,0-8-19 15,0-4-10-15,-5-8-6 16,1-10-4-16,2-8 0 16,2-6-5-16,0-8-26 0,0-1-68 15,0-3-52-15,4 0-98 16,19-12-468-16</inkml:trace>
  <inkml:trace contextRef="#ctx0" brushRef="#br0" timeOffset="75897.2">25597 11594 306 0,'0'0'592'16,"0"0"-554"-16,0 0-4 15,0 0 33-15,0 0-13 16,72-102-27-16,-41 92-9 15,2 4 1-15,3 2 2 0,-3 4-9 16,-4 0-7-16,-6 0-3 16,-10 6-2-16,-13 16-1 15,0 7 1-15,-5 8 6 16,-24 5 6-16,-2 0-2 16,-2-6-5-16,6-8-5 15,4-7-5-15,15-8 5 16,-1-7 0-16,7-2-2 15,2-4-3-15,0 0-3 16,0 0 6-16,4 0 2 16,25 0 0-16,9 0 0 15,4 0 1-15,1 0 5 0,-12 0-5 16,-2 0 1-16,-7 10 3 16,-11 5-1-16,-2 0-8 15,-9 8 8-15,0 2-4 16,0-4 1-16,-17 1 0 15,-18-2 1-15,0-6 0 16,-9-4 0-16,-8-2 4 16,8-6-5-16,3-2-1 15,10 0-10-15,4-4-13 16,10-17-39-16,5-2-29 16,12-5-34-16,0-2-122 15,21 2-242-15</inkml:trace>
  <inkml:trace contextRef="#ctx0" brushRef="#br0" timeOffset="76634.45">26139 11690 675 0,'0'0'149'0,"0"0"-70"16,0 0 12-16,0 0-12 15,0 0-13-15,0 0-19 16,0-6-17-16,0 6-20 16,0 6-4-16,-11 18-3 0,-1 9 10 15,3 3-9 1,9-2 1-16,0-5-5 0,0-6-2 16,5-7 2-16,11-6 0 15,1-7 3-15,8-3 6 16,4 0-8-16,0-7 5 15,-2-15-2-15,-5-8 4 16,-2-4-6-16,-6-6 0 16,-12-3 4-16,-2 3-6 15,0 5 0-15,-2 9-3 16,-23 6-2-16,-2 13-15 16,2 3-7-16,4 4-4 15,7 0-1-15,3 0-8 16,9 0 5-16,2 0 6 15,0 2-2-15,0 4 23 0,15-3 8 16,12 2 2-16,6-1 1 16,5-4-1-16,-2 0-1 15,2 0 3-15,-5 0 5 16,3 0-3-16,-1 4 0 16,-1 6 10-16,-3 4 14 15,-9-2-17-15,-1 2-13 16,-13 1 5-16,-1-1-5 15,-3 3 4-15,4-1-2 16,-6 1-2-16,0-2 1 16,4 0 2-16,7-3 0 15,8-3 8-15,-1-2 5 0,9-3-6 16,9-4 14-16,2 0-14 16,-5 0 7-16,2-14-4 15,-14-6 5-15,0-7 3 16,-11 0-11-16,-8-4 6 15,-4-1 3-15,0 2-16 16,-2 2 3-16,-27 4-5 16,-2 7-1-16,-12 5-5 15,-6 12-21-15,0 0-16 16,-1 15-48-16,2 19-44 16,3 4-89-16,3 0-253 15</inkml:trace>
  <inkml:trace contextRef="#ctx0" brushRef="#br0" timeOffset="77366.7">25476 12555 758 0,'0'0'81'0,"0"0"-14"16,0 0 37-16,0 0 9 16,0 0-42-16,0 0-39 15,0-22-13-15,-2 51-11 16,-11 14 5-16,-1 7-4 15,6 0-1-15,-3 0-8 16,1-8 0-16,4-4-4 16,6-9-32-16,0-10-57 15,0-6-27-15,2-12-66 16,25-1-84-16</inkml:trace>
  <inkml:trace contextRef="#ctx0" brushRef="#br0" timeOffset="77812.63">25688 12603 796 0,'0'0'130'16,"0"0"-74"-16,0 0 18 15,0 0-1-15,0 0-45 16,0 0-22-16,0 12-2 16,-2 18 29-16,-7 2-3 15,3 3-9-15,-4-4-12 16,8-4 0-16,2-6-8 15,0-3 4-15,0-6-2 16,0-1-1-16,16-4-1 16,13 1 3-16,11-4 1 0,12-1-4 15,-4-3 2-15,6 0-3 16,-5-7-6-16,-11-7-2 16,-9 2-16-16,-16-2 11 15,-6-2-5-15,-7-3 12 16,0-6-10-16,0 1-16 15,-7 6 23-15,-4 6 3 16,2 4 6-16,5 6 7 16,2-1 13-16,2 3-3 15,-3 0-14-15,3 13-2 16,0 15-1-16,0 10 8 16,0 4-5-16,0 0 1 15,0-4-4-15,0-3 0 16,0-7-13-16,0-8-44 15,0-6-57-15,7-12-91 0,13-2-126 16</inkml:trace>
  <inkml:trace contextRef="#ctx0" brushRef="#br0" timeOffset="78090.13">26332 12562 122 0,'0'0'770'0,"0"0"-753"15,0 0 13-15,0 0 43 16,0 0-29-16,0 0-22 16,-88 0-7-16,88 29 3 15,0 5-6-15,4 4-6 0,20-1 5 16,8 2 1-16,-1-5 1 16,-3-3 13-16,1-5-1 15,-4-6-5-15,-9-6-8 16,-7-6-2-16,-9-4-8 15,0-2-2-15,-9 1 0 16,-24-3-20-16,-23 0-87 16,-2 0-76-16,-2-23-300 15</inkml:trace>
  <inkml:trace contextRef="#ctx0" brushRef="#br0" timeOffset="78480.75">26363 12533 848 0,'0'0'61'0,"0"0"-30"16,166-17 70-16,-112 17-21 15,-8 0-21-15,-13 0-27 16,-4 0-16-16,-8 9-8 16,-13 3-3-16,-6 3-1 15,-2 9-2-15,0 7 2 16,0 1-4-16,-6 2 1 15,4-2-1-15,0-4 6 16,2-3-6-16,0-8-1 16,6-3 1-16,19-4 1 0,2-5 2 15,4-5 1 1,4 0 4-16,3 0-4 0,3-20-3 16,-10-3 3-16,-4-9 2 15,-12-4-1-15,-13-8-3 16,-2-4 3-16,-13-1-2 15,-20 8-3-15,-10 10-8 16,-9 13-16-16,4 14-35 16,-6 4-87-16,6 10-100 15,0 14-288-15</inkml:trace>
  <inkml:trace contextRef="#ctx0" brushRef="#br0" timeOffset="79647.8">25447 13573 602 0,'0'0'83'16,"0"0"-18"-16,0 0 56 15,0 0-25-15,0 0-36 16,0 0-18-16,5-18-8 15,-5 31-8-15,-18 15-2 16,-4 7 7-16,-5 2-19 16,10-4-8-16,3-6-2 15,12-9-2-15,2-8 0 0,0-4 2 16,4-2 5-16,27-4-1 16,10 0 6-16,3 0-2 15,10 0-2-15,-12 0 4 16,-7 0-6-16,-8 0-1 15,-4 8-2-15,-9 11-2 16,-12 13-1-16,-2-1 0 16,0 5-1-16,-21-2 1 15,-10-5 1-15,-2-5-1 16,-10-6-3-16,-1-11-15 16,-6-5-39-16,2-2-118 15,5-27-181-15</inkml:trace>
  <inkml:trace contextRef="#ctx0" brushRef="#br0" timeOffset="80383.03">25461 13554 763 0,'0'0'83'0,"0"0"-83"16,138-27 15-16,-64 25 63 15,6 2-31-15,-6 0-20 16,-10 0-5-16,-12 0-12 15,-25 12-7-15,-12 2-3 16,-2 3 0-16,-10 2 7 16,1 3-4-16,-2 0 1 0,-2 2 14 15,0 3-15-15,0 0 18 16,0 4 2-16,-2-4-11 16,-2-1 1-16,4 1-2 15,0-7-1-15,0 0-7 16,2-2 3-16,22-6-2 15,3-4 10-15,4-4 10 16,4-4-1-16,2 0-11 16,-8 0 0-16,-2-12-9 15,-12-4 5-15,-2-7-2 16,-13-3-3-16,0-6 4 16,0-2-7-16,-15 1-1 15,-12 7-6-15,-9 1-6 16,1 9 4-16,4 4-12 15,-3 3 6-15,12 4 8 0,8 3 1 16,7 0-4-16,7 2 5 16,0 0-4-16,0-2-4 15,21 1-12-15,12 1 17 16,7-2 7-16,5 2 2 16,-3 0-1-16,1 0 2 15,-1 3 14-15,-7 11-11 16,-8 3-4-16,-4 2-1 15,-10 8 2-15,1-1-2 16,-10 3 1-16,0 2 0 16,3-5-1-16,1 0 0 15,2-8 1-15,3-4 1 0,1-5-1 16,5-6 4-16,4-3 6 16,6 0 6-16,13 0 2 15,1-12-1-15,1-8-9 16,-1-4 2-16,-12-6-2 15,-7-8 4-15,-15-3-2 16,-9-5-3-16,0 4-2 16,-29 6-6-16,-18 10-6 15,-13 10-4-15,-11 12 0 16,-3 4-39-16,1 10-67 16,8 21-43-16,16 6-172 15</inkml:trace>
  <inkml:trace contextRef="#ctx0" brushRef="#br0" timeOffset="81530">25684 14899 601 0,'0'0'92'0,"0"0"-61"15,0 0 66-15,0 0 13 0,0 0-40 16,0 0-27-16,85-48 1 16,-70 23-2-16,-8-4-4 15,-2-7-4-15,-5-7-12 16,0 1-12-16,-14 4-4 16,-13 8-5-16,-2 9 0 15,-7 9-1-15,1 12 0 16,-1 0 0-16,7 0 0 15,9 15-3-15,7 8-2 16,11 2 2-16,2 8-3 16,8 8 1-16,26 8 5 15,1 5 0-15,6 0 0 0,-1-5-1 16,-11-2 1 0,-4-11-2-16,-17-8 1 0,-8-3 0 15,0-8-5-15,-27-5 4 16,-15-2 0-16,-9-3 2 15,2-7-6-15,6 0-3 16,14 0 4-16,14-22 5 16,11-10 3-16,4-9-3 15,13-5-5-15,29 0-2 16,14 2 2-16,16 12 2 16,3 6-8-16,8 3 1 15,-10 7-15-15,-6 5-12 16,-18-3-9-16,-9 1 1 0,-9 1 7 15,-6 1-5 1,-11-2 21-16,-8 4 21 0,3-1 1 16,-9 2 18-16,0-4 21 15,0 7-1-15,0 1 9 16,0 2-10-16,-2 2-9 16,-9 0-7-16,-5 0 1 15,1 2 2-15,-4 20-8 16,9 0-3-16,-2 4-3 15,12 5-3-15,0-3 0 16,0 0-2-16,4-6 0 16,12-2-2-16,7-6 5 0,6-8-2 15,6-3 4 1,3-3-1-16,0 0-4 0,-5 3-4 16,-4 5 8-16,-4 0-6 15,-9 5-3-15,-10 4 2 16,1 1-2-16,-7 2 1 15,0 6-1-15,-7-3 0 16,-11 2 0-16,-1-3 1 16,-10-6 4-16,-7-5-3 15,2-4-2-15,-8-1 0 16,-2-6-4-16,-6 0-26 16,3 0-36-16,7-20-67 15,11-12-78-15,10-10-63 16</inkml:trace>
  <inkml:trace contextRef="#ctx0" brushRef="#br0" timeOffset="81734.3">26161 14601 660 0,'0'0'196'0,"0"0"-123"15,0 0-13-15,0 0-5 16,0 0-8-16,150-26-7 15,-102 26-4-15,4 0-22 16,-7 0-14-16,-14 0-4 16,-5 0-44-16,-10 0-28 15,-5 0-57-15,-4 7-84 0,4 1-80 16</inkml:trace>
  <inkml:trace contextRef="#ctx0" brushRef="#br0" timeOffset="82078.92">26672 14645 723 0,'0'0'184'16,"0"0"-109"-16,0 0 12 15,0 0-6-15,0 0-45 16,0 0-7-16,-68 46-12 16,57-3-2-16,7 6-7 15,4-3-2-15,0 2-3 16,0-10-2-16,9-6 0 0,7-12-1 15,1-11 2 1,10-6 0-16,14-3 3 0,1 0 10 16,2-20-3-16,-8-12-4 15,-10-8-5-15,-10-2 3 16,-9-10-2-16,-7-4-2 16,0 5 1-16,-15 10-3 15,-19 12 0-15,-4 17-3 16,-9 9-12-16,0 3-16 15,5 7-19-15,9 18-64 16,4 0-39-16,17 3-209 16</inkml:trace>
  <inkml:trace contextRef="#ctx0" brushRef="#br0" timeOffset="82215.16">27227 14904 1053 0,'0'0'72'16,"0"0"-70"-16,0 0-2 16,0 0-52-16,0 0-140 15</inkml:trace>
  <inkml:trace contextRef="#ctx0" brushRef="#br0" timeOffset="137682.63">1952 16800 286 0,'0'0'148'0,"0"0"-103"16,0 0 16-16,0 0-11 16,0 0-24-16,0 0 33 15,0 0-31-15,0 0 18 16,0-6 2-16,0 6-12 15,0-3 1-15,2 3-2 16,-2 0-8-16,0-1 5 16,0 1-6-16,0 0-6 15,0 0-5-15,0 0-7 16,0 0-1-16,0 0-5 0,0 0 2 16,0 0-2-1,0 0 0-15,0 0-1 0,0 0-1 16,0 0 2-16,0 0-2 15,0 0 2-15,-4 0 0 16,-13 0 2-16,-4 0-3 16,-1 0 3-16,2-2 1 15,2-7-3-15,5 0 5 16,-1-1-4-16,5-6-3 16,3-2 4-16,4-4-4 15,2 0 0-15,0-4 0 16,0-3 0-16,13 7-2 15,2 0-1-15,1 5 6 16,0 6-1-16,-7 3-2 0,-3 6 3 16,-4 0-3-1,0 0 0-15,1 2 1 0,-1 0-2 16,5 0 2-16,2 18-1 16,4 14 4-16,1 10 2 15,-4 11-1-15,1 5 1 16,-3-2-2-16,-2-4-2 15,-4-6-4-15,-2-8 0 16,0-6 1-16,0-6 1 16,0-8-17-16,-6-6 16 15,-8-5-5-15,-3-5 1 16,-2-2 2-16,-3 0 1 16,-4 0 2-16,1 0-1 0,1-13-4 15,1 1 2 1,6 3 3-16,7 4 4 0,4 1-3 15,4 2 0-15,2 2-1 16,0 0 0-16,0 0-5 16,0 0 0-16,18 0-1 15,13 0 5-15,4 4 1 16,1 3 0-16,-1-4-1 16,-1-3 0-16,1 0-11 15,4 0-9-15,-1-14-5 16,-1-12 2-16,-3 3 2 15,-3-8 0-15,-7-1 11 16,-5-2-5-16,-11 0 6 16,-3-2 1-16,-5-3 6 0,0 8 2 15,-5 2 1-15,-11 7 2 16,5 8 6-16,1 4 23 16,3 5 1-16,0 0-3 15,2 3 3-15,1 2-2 16,2 0-5-16,2 0-10 15,0 0-4-15,0 7-4 16,-2 20 5-16,2 18 9 16,0 5-10-16,0 8-2 15,0 0 2-15,11 4-1 16,5 3-1-16,-6-2-6 16,4 4 3-16,-3-3-2 15,-2-1-3-15,3-10-2 0,-6-5 1 16,0-10-1-16,3-8-1 15,1-7 1-15,-4-7-3 16,3-6-13-16,-1-6-20 16,4-4 8-16,-1 0 8 15,3 0 3-15,-3-9 4 16,-1-12 14-16,0-4 0 16,-6-3 0-16,-4-4 2 15,0 0-2-15,0 0 1 16,-20-2 1-16,-7 2 4 15,-6 4-6-15,-5 1-3 16,-2 1-1-16,2 9 8 0,4 2-5 16,8 1 2-16,8 4 2 15,6 0-3-15,6 2 2 16,6-1 0-16,0 0-2 16,2-5-1-16,25-1-5 15,9-5 3-15,6 1 3 16,-4 5-17-16,-2 4-74 15,-10 7-119-15,-5-2-494 16</inkml:trace>
  <inkml:trace contextRef="#ctx0" brushRef="#br0" timeOffset="139092.18">2949 16953 491 0,'0'0'63'16,"0"0"-51"-16,0 0 53 16,0 0 15-16,0 0-16 15,0 0-20-15,26 35-23 16,-13-35 2-16,3 0 19 16,3-22-12-16,0-5 8 15,4-8-3-15,-1-5-16 16,0-1-2-16,-6 0-4 15,-5-8-4-15,-9-2-3 16,-2 6-2-16,0 6 2 0,0 7-6 16,-2 13 1-16,-3 7 0 15,1 6-1-15,2 6 0 16,-2 0-10-16,1 0-10 16,-1 4 1-16,2 24 19 15,2 16 0-15,0 9 2 16,0 7-2-16,9 1 0 15,10-6-2-15,6-6-1 16,-3-10-2-16,1-8 0 16,-4-10 4-16,-1-7-2 15,1-8-8-15,-4-6 8 16,3 0-9-16,1-16 9 16,0-12-2-16,-1-4-11 0,-5-5 11 15,-5-10 5-15,-5-8 0 16,-3-8 4-16,0 3-1 15,-3 2-1-15,-12 14-1 16,6 13 3-16,0 14 0 16,5 8 6-16,-1 9 6 15,1 0-15-15,0 0-1 16,1 32-4-16,3 17 4 16,0 9 2-16,0 8 2 15,16-6-1-15,4-2-2 16,-3-9-1-16,0-14 1 15,-2-3 3-15,-4-10-4 0,-2-10 0 16,-3-6 0 0,-3-6-1-16,-3 0 1 0,4 0 0 15,3 0-4 1,2-18-1-16,2-4 4 0,-2-2-10 16,0 2-1-16,-2 10-4 15,-1 8 14-15,-2 4-12 16,4 0 13-16,0 0-2 15,5 16 3-15,1-2 0 16,1 4 1-16,4-1 0 16,-1-8-1-16,-1-1 0 15,1-6 0-15,6-2 1 16,-4 0-1-16,1-2 5 16,1-18-5-16,-4-6 0 15,0-1 1-15,-3-8 2 0,-9-2-3 16,0 2 5-16,-6 7-4 15,0 6 0-15,0 12 3 16,-8 8-1-16,-5 2 2 16,-3 0-4-16,1 17-1 15,1 12 4-15,10 2-3 16,4 8-1-16,0-5 6 16,12 2-4-16,9-2 0 15,4-6 3-15,0-5-4 16,-5-6 1-16,0-4-2 15,-4-8 0-15,1-1-1 16,-1-4-13-16,-1 0-60 0,-1-18-174 16,-10-1-190-16</inkml:trace>
  <inkml:trace contextRef="#ctx0" brushRef="#br0" timeOffset="139332.54">2969 16694 723 0,'0'0'40'0,"0"0"-6"15,0 0-1 1,0 0-24-16,0 0 9 0,0 0 13 15,143 0-14-15,-81 0-14 16,1 5-3-16,-3-2-148 16,-5-1-415-16</inkml:trace>
  <inkml:trace contextRef="#ctx0" brushRef="#br0" timeOffset="140431.44">4661 17011 562 0,'0'0'32'16,"0"0"-10"-16,0 0 44 15,0 0 2-15,0 0-9 16,0 0-12-16,94-55-17 16,-75 28-16-16,-1-2 5 15,-5 7-5-15,-5 4 2 16,-2 6-13-16,-6 4 12 15,2 8-8-15,-2 0 5 16,0 0-8-16,0 0-4 16,0 2-10-16,0 16 2 15,9 5 8-15,0 2 0 16,5-3 1-16,-4-4 1 16,6-8 1-16,-3 0-3 0,1-4 2 15,-1-6-1 1,-2 0 5-16,5 0-1 0,-1-12 0 15,3-4 1-15,1-1-4 16,-6-8 0-16,-3 9-1 16,-2 4 0-16,-4 0 0 15,-4 8 1-15,0 4-2 16,2 0-2-16,-2 0-2 16,13 23-7-16,-1 2 11 15,3 3 0-15,1-2 0 16,-1-1 1-16,-1-10 0 15,-5-6-1-15,-3-5 4 16,-1-4-2-16,-1 0 1 0,3 0-1 16,6-13 7-16,3-11-5 15,-3-1 1-15,6-6-4 16,-6 4 3-16,-3 1-4 16,0 6 1-16,-6 8 0 15,-2 5-2-15,1 7-1 16,-3 0 0-16,2 2-7 15,2 18 6-15,6 9 2 16,3 0 2-16,3 0-1 16,-1-2 0-16,1-6 0 15,-3-6 2-15,-2-6-2 16,-2-4 1-16,2-5-1 16,0 0-1-16,1 0-1 15,-2-10-19-15,1-6-17 0,-6-4-23 16,-5 0-89-16,0 0-70 15,-9 0-236-15</inkml:trace>
  <inkml:trace contextRef="#ctx0" brushRef="#br0" timeOffset="140637.76">4761 16627 881 0,'0'0'79'0,"0"0"-53"16,0 0 17-16,0 0-6 15,0 0-29-15,0 0-8 16,-8-26-14-16,27 24-63 16,10 2-118-16,2 0-132 15</inkml:trace>
  <inkml:trace contextRef="#ctx0" brushRef="#br0" timeOffset="142065.5">5684 16918 547 0,'0'0'95'16,"0"0"-30"-16,0 0 0 16,0 0 6-16,0 0-16 15,0 0 13-15,2-37-41 16,-2 16 14-16,0 1-6 15,0 0-8-15,-13-2 5 0,-5 3-16 16,-4 5 7 0,-3 9-23-16,1 5-4 0,-1 0-11 15,2 2 12-15,4 18-5 16,-1 9 3-16,7 0-11 16,3 3 11-16,8-4-6 15,2-6 2-15,0 2-1 16,6-8 7-16,13-2-1 15,-1-10 0-15,1-4 1 16,4 0 1-16,-1-6 1 16,7-22 1-16,5-6 3 15,-7-6-2-15,-6-4 2 16,-3-5-3-16,-9-9 7 0,-9 0-6 16,0-6 0-1,0 5 1-15,-9 4-1 0,-1 15-1 16,0 14 1-16,6 8-1 15,-1 12 0-15,1 1-2 16,4 5-2-16,-2 0-12 16,2 0-1-16,0 11-1 15,0 15 18-15,0 18 1 16,4 5 0-16,17 12-2 16,2 3 2-16,4 7 1 15,0-8-2-15,-2-5 1 16,-1-12-2-16,-1-11 1 15,-1-5 0-15,-4-16 1 16,-3-3-1-16,-3-11 0 0,1 0-1 16,5 0 1-16,1-17 0 15,2-10 2-15,-5-10 2 16,-8-1-4-16,1-5 3 16,-5 6 1-16,-4 7-3 15,0 12-1-15,0 11 0 16,0 6 0-16,0 1-7 15,0 0 2-15,0 0-9 16,0 8 11-16,0 10 2 16,0 8 2-16,0-5-3 15,19 4 3-15,1-4-1 16,-1-2 1-16,2-3 3 16,-1-7-3-16,0-7-1 0,0-2 0 15,0 0 7 1,9-19-1-16,-3-8 2 0,-3-8-7 15,-3-2 7 1,-11 3-8-16,-7 1 3 0,-2 5-1 16,0 9 0-16,-9 12-2 15,-9 3-3-15,-1 4-15 16,-2 0 10-16,1 1-2 16,9 7-1-16,5-3 8 15,6-5-9-15,0 0 1 16,0 0 1-16,0 0 4 15,6 0 1-15,5 0 5 16,3 0 0-16,1 0 0 16,-1 4 1-16,3-1-1 0,-3 6 0 15,1 1 1-15,1 0 3 16,-1 4-1-16,-3 3 4 16,-3 2-5-16,-1-1-2 15,-1 3 4-15,0-2-1 16,-2-1 1-16,1 3-2 15,-2-9-2-15,3-1 0 16,0-2 2-16,0-4 2 16,-3-3 7-16,7-2-6 15,1 0-2-15,5 0 6 16,3-16 2-16,3-2-5 16,-4-4-3-16,-3 2-1 15,-3-8 2-15,-3-2 0 0,-8-5-4 16,-2 5-1-16,0 7-7 15,0 9-2-15,-4 7-10 16,-6 7 5-16,-1 0-3 16,5 0 14-16,-4 21 2 15,4 7 2-15,4 8 2 16,2 2-1-16,0 2 0 16,4 1-1-16,12-9 1 15,1-6-1-15,4-3-4 16,3-9-35-16,3-5-45 15,2-9-43-15,5 0-3 16,1-5-217-16</inkml:trace>
  <inkml:trace contextRef="#ctx0" brushRef="#br0" timeOffset="142609.5">6877 16702 617 0,'0'0'83'15,"0"0"-43"-15,0 0 14 16,0 0-2-16,0 0-21 16,0 0-8-16,-41-20 7 15,35 20-1-15,-1 0-13 16,1 0-10-16,-4 16-4 16,-1 7 0-16,7 8 4 15,2-1-6-15,2-1 0 16,0 2 0-16,2-9 0 0,15 2 0 15,-1-8-1-15,9-5 0 16,-1-8 1-16,5-3-4 16,0 0 1-16,4-14 1 15,-2-7-3-15,6-8 3 16,-4-5 3-16,-2-2-3 16,-8-6 4-16,-8-5 3 15,-6-3-4-15,-9-2-1 16,0 4 0-16,0 2 9 15,-7 9-6-15,-8 11 1 0,1 6 9 16,3 8 12-16,3 9-15 16,0 1-1-16,8 2-4 15,0 0-3-15,0 0-2 16,0 20 0-16,0 18 0 16,0 13 2-16,12 7 3 15,10 3-4-15,2 7 1 16,1-7 0-16,-7-9-2 15,4-11-6-15,-6-7 6 16,-1-13-29-16,-1-3-23 16,-1-8-23-16,-1-10-101 15,-4 0-55-15,-3 0-272 16</inkml:trace>
  <inkml:trace contextRef="#ctx0" brushRef="#br0" timeOffset="142852.99">6939 16537 769 0,'0'0'149'16,"0"0"-138"-16,0 0-10 16,0 0 8-16,0 0 38 15,113 8-13-15,-68-6-26 16,-3-2 1-16,1 0-2 15,-7 0-4-15,-7 0 1 16,-10 0-4-16,-11-4-3 0,-8-2-41 16,-16-2-96-16,-26 2-111 15,-12 0-198-15</inkml:trace>
  <inkml:trace contextRef="#ctx0" brushRef="#br0" timeOffset="143136.47">6036 16467 396 0,'0'0'227'0,"0"0"-211"16,0 0 16-16,0 0 49 15,0 0 7-15,0 0-30 16,11-5-2-16,-11 5 8 16,0 0-29-16,2-3 2 15,-2 1-14-15,2 2-17 16,4-2-6-16,0 2-47 16,-2 0-93-16,-1 0-158 15</inkml:trace>
  <inkml:trace contextRef="#ctx0" brushRef="#br0" timeOffset="154313.34">7940 16610 572 0,'0'0'62'16,"0"0"14"-16,0 0 10 16,0 0 20-16,0 0-42 15,0 0-18-15,0 0-5 0,-14-29 1 16,12 29-14 0,-9 0-13-16,-5 22-11 0,-1 11-3 15,1 6 0-15,5 7-1 16,7-2 2-16,4 2-2 15,0-9 0-15,6-2 3 16,12-8-6-16,6-8 3 16,-1-7-2-16,4-7-2 15,2-5 4-15,0 0 0 16,2-12 4-16,0-12 0 16,-4-3-1-16,-3 2-2 15,-6-1 2-15,-9 5 0 16,-7 1 1-16,-2 8 1 15,0 3-1-15,0 4 2 16,0 5 2-16,0 0-4 0,0 0-4 16,0 0-5-16,0 11 1 15,0 9 0-15,0 4 4 16,0-2-4-16,0-4-1 16,16-2 5-16,1-6-7 15,-1-6 5-15,2-4-1 16,4 0 3-16,-2-2 6 15,7-17-3-15,-6-8 2 16,-4 5-1-16,-11-2-2 16,-1-7 3-16,-5 6 0 15,-7-8-3-15,-22 8 1 16,-2 1-1-16,0 7 2 0,0 7-4 16,2 10-3-1,4 0 0-15,3 0-2 0,8 10 2 16,6 8 1-16,6 3-3 15,2 1 1-15,0 2 1 16,22-6 0-16,9 0 2 16,5-6-5-16,-1-10 6 15,5-2 2-15,1-4-2 16,1-19 3-16,-2-5 2 16,-7-2-5-16,-1 2 0 15,-12 9 1-15,-12-1 0 16,0 8 1-16,-8-2 2 15,0-1 0-15,-5 10-4 0,-6-2-15 16,0 5 5 0,2 2-1-16,4 0 3 0,3 0 3 15,2 0 0-15,0 0 0 16,0 0-2-16,0 4-1 16,4 10 5-16,14 4 3 15,5-4-3-15,-4 3 6 16,6 1-1-16,-5-2-2 15,1 0-3-15,-6 2 1 16,-1-3 2-16,-8 2 4 16,1-1-3-16,-7-3-1 15,0 6 1-15,0-3 2 16,-11 2 0-16,-7-4 0 16,-3-6-1-16,8-2-1 0,-3-6 2 15,3 0 3-15,-3 0-5 16,3-4 0-16,5-4-2 15,0 2 1-15,8 1 0 16,0 2 0-16,0 1-3 16,0 2-3-16,0 0-2 15,14 0 2-15,13 0 6 16,2 5 2-16,2 2 0 16,3-3 0-16,-1-4-2 15,-2 0 3-15,-2 0 3 16,0-16-3-16,0-4 1 15,-4-6-2-15,-6-2-1 16,2-2 2-16,-13-4-1 0,2-5 5 16,-10-4-5-16,0 0 4 15,-12-1 4-15,-7 7 5 16,-2 8-4-16,3 9 3 16,1 10 3-16,3 4-3 15,5 6-12-15,1 0-2 16,3 0-6-16,0 0 6 15,3 6-8-15,2 20 4 16,0 12 1-16,0 8 1 16,16 10 2-16,1 4 0 15,6-3-2-15,-3-3 2 16,1-6 0-16,-4-14 0 0,-1-4-12 16,-1-8-8-16,-1-10-24 15,1-2 23-15,-1-10-24 16,3 0-32-16,-1 0-74 15,-3-20-94-15,-4-4-260 16</inkml:trace>
  <inkml:trace contextRef="#ctx0" brushRef="#br0" timeOffset="154534.74">8720 16564 723 0,'0'0'137'0,"0"0"-86"16,0 0 4-16,0 0-26 0,0 0-19 15,0 0-5-15,6 7 5 16,21 5 7-16,10 0-12 16,-2-4-5-16,3-1 0 15,-1-5-21-15,1-2-109 16,3 0-199-16</inkml:trace>
  <inkml:trace contextRef="#ctx0" brushRef="#br0" timeOffset="155501.37">9917 16770 572 0,'0'0'67'0,"0"0"28"16,0 0 18-16,0 0-35 16,0 0-24-16,0 0-21 15,0-5-16-15,0 38-8 16,7 18 4-16,4 18 25 16,-2 12-8-16,4-3-12 15,-2-1-4-15,-1-8-7 16,-6-13-2-16,0-19-5 15,5-12-3-15,-5-13 0 16,-2-5-7-16,4-7-15 0,-6 0 2 16,0 0 11-16,0-12 11 15,0-17 1-15,0-7 0 16,0-14 0-16,-8-8 5 16,-7-9-3-16,-3 2-1 15,5 0-1-15,-1 5 0 16,5 2 1-16,7 0-1 15,2 8 1-15,0 5-2 16,0 8 1-16,0 8-1 16,0 10 2-16,2 2-2 15,7 13-2-15,-2 4 1 0,6 0-4 16,1 0 2 0,-1 14 0-16,10 11 2 0,-6 5 1 15,1 2 1-15,-3-3 0 16,-5 2 2-16,-8-5-2 15,-2-3 0-15,0 0 1 16,0-3-3-16,-12 0 5 16,-3 1-3-16,1-8 0 15,1-3-30-15,7-6-62 16,-4-4-64-16,10 0-33 16,0-12-223-16</inkml:trace>
  <inkml:trace contextRef="#ctx0" brushRef="#br0" timeOffset="156191.71">10169 16802 535 0,'0'0'68'0,"0"0"-35"15,0 0 70-15,0 0-17 16,0 0-31-16,0 0-16 16,58 21-10-16,-35-21 2 15,-2 0 0-15,6 0-15 16,0-12-8-16,0-5-2 15,-7-5-2-15,-5-2 4 16,-6 2 1-16,-6-5 3 16,-3 0 5-16,0 0 0 15,0 6-11-15,-12 2-1 16,-1 9-4-16,-1 2-2 0,8 8 1 16,2 0-4-1,-1 0-3-15,3 0 3 0,-2 0 2 16,4 11-1-16,0 15 1 15,0 11 2-15,6 4 1 16,14-5 0-16,2-4 0 16,7-8 1-16,0-7-2 15,-2-8 1-15,2-6 10 16,-2-3-4-16,2 0 4 16,0-15 2-16,-2-11-6 15,-1-7-3-15,-6-2-2 16,-4-4 4-16,-9-3-3 15,-7 4 2-15,0 7-2 0,0 8-1 16,-7 11 2 0,-2 8-4-16,-2 4-4 0,0 0-3 15,4 0 4-15,0 0 0 16,5 0 0-16,2 0-1 16,0 0 0-16,0 0 0 15,0 0-1-15,4 0 5 16,17 10 0-16,1 0-1 15,2 0 1-15,-1 6 0 16,-3 0 0-16,-3 7 1 16,-1 3 0-16,-3 6 0 15,-1 2 1-15,-8-5 0 16,5 2 5-16,-5-9 3 0,2-4-5 16,-2-6-5-16,0-6 0 15,5-3 0-15,5-3-3 16,3 0-16-16,12-3-32 15,11-17-72-15,7-15-222 16</inkml:trace>
  <inkml:trace contextRef="#ctx0" brushRef="#br0" timeOffset="157026.28">11482 16707 603 0,'0'0'115'16,"0"0"-77"-16,0 0 35 15,0 0-10-15,0 0-34 0,0 0-15 16,2 41 2-16,0-7 20 16,0 2-16-16,8-6-12 15,-6-6 1-15,-2-8-7 16,5-6-2-16,-3-8 1 16,-2-2 1-16,0 0 3 15,8 0-1-15,1-5 2 16,5-16 1-16,3-4-6 15,6 6 1-15,-7 0-1 16,-3 10-1-16,-5 5-1 16,-6 2-1-16,9 2 2 15,3 0-4-15,6 10 4 0,5 7 2 16,-3 9 0-16,3-6-2 16,0-6-1-16,-12-5 1 15,1-6 4-15,-3-3-2 16,-5 0 5-16,-2 0 11 15,1-17 5-15,-3-7-9 16,-4-7-4-16,0 4 6 16,0-7 2-16,-13 2-10 15,-5 4-5-15,-5 6-1 16,6 5-2-16,3 13-36 16,3 4-58-16,7 0-70 15,4 16-130-15,0 4-253 16</inkml:trace>
  <inkml:trace contextRef="#ctx0" brushRef="#br0" timeOffset="157856.74">11970 16837 516 0,'0'0'71'0,"0"0"-22"15,0 0 38-15,0 0-21 16,0 0-22-16,0 0-17 15,20 35-4-15,-9-35-5 16,3 0 14-16,5 0-1 16,10-14-2-16,8-7-8 15,-6-5-8-15,-5-1 4 16,-6 5-7-16,-4-4-3 0,-5 4 4 16,-11-1 1-16,0 2-2 15,0 2-1-15,0 5-8 16,-6 4-1-16,-6 7-1 15,-1 3-14-15,-3 0-1 16,1 3 2-16,2 14 10 16,3 2 0-16,8 4 1 15,2 3 2-15,0-2 0 16,4 2-1-16,19 0 2 16,4-3 1-16,-5-4-1 15,5-3 0-15,-1-6 0 16,-1-6 0-16,2-4 0 15,-3 0 1-15,8-8 4 0,-8-12-3 16,1-4 0-16,-8 0-1 16,-3 0 1-16,-7-5-1 15,-7 5 0-15,0-1 4 16,0 6-4-16,-7 5-1 16,-7 9-4-16,8 5-1 15,-3 0-1-15,-3 0 1 16,10 10 3-16,0 11 1 15,2 6 1-15,0 1 0 16,2 0 0-16,19-4-2 16,-1-4 2-16,4-4 0 15,-2-11 0-15,5 0-1 0,2-5-1 16,0 0-1 0,2-20 3-16,3-6 1 0,-7-3-1 15,-5-6 2-15,-7-6 0 16,-4 0 0-16,-8-8-2 15,-3 5 4-15,0 0-2 16,-9 4 1-16,-4 12-2 16,1 6 1-16,3 14-1 15,5 4-1-15,0 2 0 16,-1 2 0-16,3 0 0 16,0 18 2-16,2 18 0 15,0 10-1-15,11 6 0 16,9 6 3-16,-5 0-3 15,-1-5-1-15,-1-7 0 16,-6-6 0-16,-1-10-4 0,-3-14-9 16,-1-6-28-16,-2-8-50 15,0-2-79-15,0 0-68 16</inkml:trace>
  <inkml:trace contextRef="#ctx0" brushRef="#br0" timeOffset="158232.47">12848 16517 593 0,'0'0'146'16,"0"0"-73"-16,0 0 7 0,0 0-12 16,0 0-36-16,0 0-6 15,-6-2-17-15,-17 20 8 16,-6 8 0-16,-6-2-10 15,-1 8-2-15,9-3 0 16,5-10-5-16,11 4 1 16,7-11 0-16,4-3-1 15,0 2 0-15,0-3-5 16,10 4 10-16,13-2-3 16,4 0 15-16,0-3 7 15,2 2-10-15,0-1 6 16,-2 4-5-16,-6-4-2 15,2 6-11-15,-7-2 0 0,-5 0-2 16,-3-3-3 0,-8 2-12-16,0 3-37 0,0-2-16 15,0-3-150-15,0 0-380 16</inkml:trace>
  <inkml:trace contextRef="#ctx0" brushRef="#br0" timeOffset="160976.07">13635 16791 603 0,'0'0'48'0,"0"0"-36"0,0 0 25 15,0 0 18-15,0 0 3 16,0 0-9-16,69 3-4 16,-51-3-20-16,5-12-8 15,-1-8-7-15,0-6-7 16,-4-6-1-16,-3 5 1 15,-1 1-2-15,-5 6-1 16,-7 6 2-16,-2 7-1 16,0 2 6-16,0 5-3 15,0 0-1-15,0 0-2 0,0 19 0 16,0 13-1 0,0 3 0-16,0 0-2 0,4-3 2 15,19-8 1-15,4-6-1 16,-3-7 0-16,1-8 0 15,-1-3 1-15,-4 0-1 16,7-18 8-16,-10-13 9 16,6-1-4-16,-9-2-6 15,-8-2 1-15,1 6-4 16,-7 2-2-16,0 4 0 16,0 7 2-16,0 5 5 15,-7 7-3-15,5 3-5 16,-2 2 0-16,2 0-2 15,-4 0 0-15,4 0 1 16,2 2 0-16,0 12-1 0,0-2-1 16,0 2-1-1,21 4 3-15,1-1 3 0,3 1-1 16,-1 0-2-16,-2 1 2 16,3 2-2-16,-8-3 1 15,-5-3 0-15,-8-2 1 16,-4-4-2-16,0 0 1 15,0 3-2-15,-11-2 0 16,-18 0-23-16,-4-2-49 16,-10-4-63-16,-3-4-68 15,-4 0-186-15</inkml:trace>
  <inkml:trace contextRef="#ctx0" brushRef="#br0" timeOffset="161279.6">13832 16443 536 0,'0'0'308'16,"0"0"-272"-16,0 0 5 16,0 0 17-16,0 0-31 15,0 0-23-15,-10-7 1 16,10 7-5-16,0 0 0 15,0 0 0-15,0 0 2 0,8 0-1 16,5 0 10 0,-5-9 8-16,6-5 5 0,-7-2-15 15,-7 6-1-15,0 4 4 16,0 2-4-16,-9 4-8 16,-11 1-50-16,-3 22-37 15,10 3-163-15,11 0-275 16</inkml:trace>
  <inkml:trace contextRef="#ctx0" brushRef="#br0" timeOffset="162580.94">15008 16485 616 0,'0'0'92'0,"0"0"-31"16,0 0 12-16,0 0-12 15,0 0-43-15,0 0-17 16,0 60 4-16,10-7 19 16,-6 3-6-16,-4-6 0 15,0-2-12-15,0-16-3 16,0-8 3-16,0-14-3 16,0-8-4-16,0-2 4 15,0 0 5-15,0 0-1 16,-2-9 2-16,-5-14 8 15,2-9-8-15,1-8-8 0,-3-8 0 16,7-5 0 0,0 2 3-16,0 2-3 0,0 11-1 15,16 6 0 1,6 12-4-16,-4 4 4 0,3 11-2 16,-4 2 2-16,-3 3-5 15,-6 0 3-15,1 0 1 16,-5 6-3-16,4 12 3 15,-8 6 1-15,0 1 0 16,-3 4 0-16,-19-3-4 16,-7 2 4-16,2-7-1 15,0-4-8-15,9-9-11 0,7-1-7 16,5-7 17-16,-1 0 10 16,7 0 3-16,-2 0-3 15,2 0-3-15,0 0 2 16,0 0 1-16,0 0 0 15,11 0 0-15,9 14 6 16,4 7 6-16,3 9-10 16,0-1 6-16,-7-7-8 15,7-4 3-15,0 0 5 16,-8-8 9-16,6-6 5 16,-2-4-1-16,-2 0-8 15,8-6 1-15,8-16-3 16,-6-5-7-16,0-4-4 15,-4-1 4-15,-10-2-3 16,-3 1 0-16,-12 6 6 0,-2 4-4 16,0 11-1-16,-4 6-2 15,-10 3 0-15,-4 3-4 16,-2 0-4-16,2 9 0 16,5 14 6-16,-1-4-6 15,12 1 2-15,2 1-4 16,0-6 3-16,10 2 5 15,5-3 0-15,3-2 1 16,6-2-2-16,-2 0 3 16,3-2 1-16,-2 3 1 15,-4 1-2-15,-3 0 0 16,-5-1 1-16,-4-2-1 0,-2 0 0 16,-5 3-2-1,0 2 2-15,-23 0 6 0,-8-2-6 16,-2-3 0-16,1-9 0 15,10 0-23-15,7-3-54 16,5-23-123-16,10-8-220 16</inkml:trace>
  <inkml:trace contextRef="#ctx0" brushRef="#br0" timeOffset="163145.96">16011 16587 610 0,'0'0'129'0,"0"0"-73"16,0 0 19-16,0 0-4 15,0 0-7-15,0 0-34 0,-33-104-19 16,45 86 0 0,9 2-1-16,10 3 1 0,10 4-1 15,-3 3-1-15,-5 6-2 16,-4 0 0-16,0 0 1 15,-4 20-7-15,-10 4-1 16,-5 8-1-16,-10 6 1 16,0 2 1-16,-12 4 1 15,-15 0 2-15,-2 0-2 16,-2-9-2-16,5-7 0 16,3-8 1-16,5-8 4 15,12-3 4-15,-1-4 3 16,7-3-5-16,0-2-4 15,0 0 9-15,0 0-11 16,0 0 9-16,29 0-6 0,11 0 15 16,9-4-4-1,7-8-11-15,7 0-3 0,-3 1-1 16,-5-3 0-16,-10 1-44 16,-14 1-69-16,-6-2-53 15,-12 2-152-15</inkml:trace>
  <inkml:trace contextRef="#ctx0" brushRef="#br0" timeOffset="163992.57">16615 16483 750 0,'0'0'127'16,"0"0"-89"-16,0 0 24 15,0 0-4-15,0 0-17 16,0 0-29-16,-19 11-9 16,9 15 3-16,8 1-6 15,2 7 1-15,0 0-1 16,0-8 0-16,12-4 0 16,3-5-2-16,3-11 2 15,2-1-3-15,0-5 3 16,-4 0 6-16,-1-5 2 15,-1-13 6-15,-3-6-2 0,-9-1-5 16,-2-1-2 0,0-3 2-16,0-6-6 0,-15 7-1 15,-14-2 0-15,2 8-4 16,0 9-9-16,5 4 8 16,1 9 5-16,13 0-3 15,-1 0 2-15,5 0-5 16,4 0 5-16,0 0 1 15,0 0-6-15,0 0-2 16,21 0 6-16,16 0 1 16,-2 0 1-16,5 0 0 15,2 0 3-15,1 0 0 16,-1 0-3-16,3 0 3 16,-1 0 0-16,-1 0 2 0,-3 0 1 15,-9 0-1-15,-6 0-2 16,-6 0 1-16,-3 0 2 15,-5 0-4-15,-3 0 2 16,-6 9-4-16,0 0 0 16,-2 3 2-16,0 5 6 15,0 4-4-15,0 4 1 16,0 2 0-16,-2 1 1 16,2-2-3-16,0 0-3 15,0-2 1-15,8-5 0 16,13-7 0-16,-2-3 0 15,6-9 4-15,0 0-5 16,4 0 0-16,-5-1 11 0,2-17-4 16,1-5-3-16,-13-2 8 15,-3-1-1-15,-11-6 5 16,0-5-7-16,-13-3-1 16,-16 0 0-16,-7 10-5 15,0 10-2-15,-4 6-1 16,2 10-4-16,1 4 3 15,-2 0-8-15,4 4-7 16,6 15-20-16,6 2-19 16,10 3-19-16,7 0 9 15,6 0-48-15,4-6-90 16,29-4-54-16</inkml:trace>
  <inkml:trace contextRef="#ctx0" brushRef="#br0" timeOffset="164184.84">17684 16612 982 0,'0'0'136'16,"0"0"-97"-16,0 0 9 15,0 0 6-15,0 0-28 16,0 0-26-16,0-13 0 0,2 12-40 15,-2-10-77 1,0-3-110-16</inkml:trace>
  <inkml:trace contextRef="#ctx0" brushRef="#br0" timeOffset="165438.04">18386 16329 734 0,'0'0'127'15,"0"0"-105"-15,0 0-8 0,0 0 11 16,0 0 28 0,19 126-9-16,-9-58-9 0,-1 8-4 15,-3 0-13-15,-6-9 2 16,0-9-9-16,0-16-8 15,0-20 3-15,2-10-5 16,0-7-1-16,-2-5 1 16,0 0 11-16,0 0 1 15,0-21-1-15,0-16 4 16,0-7-16-16,0-16 4 16,-6 0-1-16,-7-1-3 15,1 3 3-15,6 12 6 16,-3 1-5-16,5 15-1 15,-4 1-1-15,8 14-1 0,0 1 0 16,0-1-1-16,0 8-2 16,8-5 1-16,9 1 1 15,10 0-4-15,2 3 0 16,4 4 4-16,5-1-2 16,-7 5 0-16,6 0 1 15,-8 0-3-15,-6 0-19 16,2 0-53-16,-9 0-13 15,-3 0-23-15,-2 0-90 16,-11 5-101-16</inkml:trace>
  <inkml:trace contextRef="#ctx0" brushRef="#br0" timeOffset="165809.81">18455 16658 637 0,'0'0'80'16,"0"0"-68"-16,0 0 22 15,0 0 69-15,0 0-50 16,0 0-23-16,170-55-13 16,-113 23-12-16,1 2-3 15,-11 6-2-15,-14 4 0 16,-8 8 0-16,-12 8 0 0,-9 4 5 15,-4 0 8-15,0 0-2 16,0 0-1 0,0 14-9-16,0 11 8 0,0 10 6 15,0 1-5-15,0-3-7 16,0-6-1-16,0-1-2 16,0-8 0-16,8-6 1 15,-2-3-2-15,5-7-24 16,3-2-60-16,1 0-128 15,-1-19-178-15</inkml:trace>
  <inkml:trace contextRef="#ctx0" brushRef="#br0" timeOffset="166078.26">18827 16401 646 0,'0'0'121'16,"0"0"-76"-16,0 0 12 15,0 0-17-15,0 0-27 16,0 0-11-16,-9-4-2 16,9 4 0-16,2 0 4 15,7 0 0-15,7 0 2 16,-3-12 20-16,3-6-1 16,-5-3-9-16,-9 4-5 15,-2 3-5-15,0-1-6 0,0 8-2 16,-4 2-3-1,-7 5-47-15,-1 12-25 0,8 13-79 16,2 5 14-16,2 0-121 16</inkml:trace>
  <inkml:trace contextRef="#ctx0" brushRef="#br0" timeOffset="166829.49">19001 16537 635 0,'0'0'141'15,"0"0"-48"-15,0 0-15 16,0 0-22-16,0 0-34 16,0 0-9-16,0 36-11 15,0-10 15-15,0-1 1 16,0-4-2-16,0-3-13 0,0-6-1 16,0-5 0-16,0-7 0 15,0 0 4-15,0 0 27 16,0 0 16-16,9-14-22 15,2-10-23-15,9-5 1 16,-2 1-3-16,-3 7-1 16,-1 7-1-16,-10 5 2 15,3 6-2-15,-7 3-2 16,2 0-1-16,8 5-16 16,0 19 19-16,13 8-2 15,4 0 2-15,1-2 0 16,4-7-7-16,1-7-16 15,5-9 1-15,2-7-16 16,-5 0 31-16,4-23 6 16,-10-2 1-16,0-3 0 0,-14 0 0 15,-4 2 1-15,-9 2 11 16,-2 4-8-16,0 5 7 16,-26 3-10-16,-1 7 12 15,-4 5-12-15,2 0-1 16,0 5 1-16,9 12-1 15,2 5 0-15,11 6-3 16,7 2-3-16,0-4 4 16,2 1-1-16,21-8 2 15,-1-10 1-15,5-5-2 0,4-4 2 16,5-10 2 0,-3-21 3-16,0-3 5 0,1-3 1 15,-12-4 4-15,-1-1-5 16,-15-4-2-16,-6-2 4 15,0-8 2-15,-6-1-5 16,-17 9-5-16,3 12 11 16,0 14 0-16,13 12-5 15,-2 8-10-15,5 2 0 16,2 7-6-16,0 24-2 16,2 13 8-16,0 19 0 15,10-1 0-15,17 4 0 16,2-3 0-16,-4-3 0 15,0-2-5-15,-6-10 5 16,6-18-81-16,2-18-57 0,2-12-222 16</inkml:trace>
  <inkml:trace contextRef="#ctx0" brushRef="#br0" timeOffset="167913.45">20679 16627 610 0,'0'0'129'15,"0"0"-50"-15,0 0-6 16,0 0-18-16,0 0-23 0,0 0-14 15,74-128 10 1,-63 96-6-16,0 1-6 0,-4-1-9 16,-2-3-3-16,-5 0 2 15,0 3-3-15,0 6 1 16,0 11 4-16,0 6 0 16,0 9-8-16,0 0-9 15,0 0 0-15,0 24 5 16,-7 11 4-16,7 9 0 15,0 0 1-15,0-2-1 16,15-2 0-16,8-4 0 16,2-8 1-16,-6-7-1 15,6-8 6-15,-5-11-6 0,2-2 3 16,0-2 5 0,5-22-3-16,2-8-2 0,0-6 2 15,-4-2-5-15,-10-4 1 16,-13-1 0-16,0 4 0 15,-2 9 6-15,0 11-4 16,0 11-3-16,0 10 3 16,-4 0-3-16,-7 18 2 15,-3 14-2-15,6 7 0 16,1 3 1-16,7 2-1 16,0-4-3-16,7-1 3 15,4-10 1-15,0-9 0 16,0-9 2-16,1-4-3 15,-8-7 2-15,9 0 0 0,1 0 12 16,5-14 2-16,6-5-10 16,2-4-3-16,-7 3 1 15,0 6-4-15,-4 5-5 16,-3 8 4-16,-6 1-6 16,4 0-2-16,2 16 4 15,3 8 5-15,-1 0 0 16,8-2 1-16,-3-6-1 15,7-8 0-15,2-4 0 16,0-4 0-16,4 0 1 16,3-16-1-16,-7-8 0 15,-7 0 0-15,-4-2 0 16,-12-4 0-16,-6-1 0 0,0-4-1 16,0 3-20-16,-15 9 20 15,-3 14-3-15,-7 9-2 16,1 0 0-16,-5 6 6 15,7 20 3-15,1 6-2 16,17 3-1-16,4-4-1 16,9 5 1-16,20-4 1 15,4-6-1-15,6-8 0 16,-6-6 1-16,-6-10-1 16,-10-2-1-16,-1 0-16 15,-7-18-43-15,-9-5-143 16,0-9-255-16</inkml:trace>
  <inkml:trace contextRef="#ctx0" brushRef="#br0" timeOffset="168086.72">20336 16404 718 0,'0'0'84'0,"0"0"-84"15,0 0 0-15,198 0-1 16,-86-3 1-16,8-13-21 16,15-4-117-16,-6 0-272 15</inkml:trace>
  <inkml:trace contextRef="#ctx0" brushRef="#br0" timeOffset="168878.17">22762 16441 737 0,'0'0'113'0,"0"0"-69"16,0 0 4-16,0 0-5 15,0 0-18-15,0 0-15 16,-65 79-4-16,58-38-1 16,7 3-2-16,0-5 1 15,0-6-3-15,18-6-1 16,11-13 0-16,2-13 0 0,11-1 1 16,3-20 2-16,-3-18 2 15,-3-6 7-15,-22 0-2 16,-8 0-4-16,-9 4-2 15,-13 4 3-15,-23 6-6 16,1 11-1-16,-6 12-3 16,12 7 2-16,2 0-8 15,12 12 0-15,2 6 4 16,10 4-5-16,3-4 2 16,7 4 2-16,27-8 1 15,3-2-5-15,5-7 0 16,8-5 10-16,-5 0 0 0,-3-3-2 15,-7-11 2-15,-8 5 0 16,-9 0 4-16,-11 5 2 16,-5 4 20-16,-2-2 16 15,0 2-4-15,0 0-7 16,0 0-13-16,0 6-8 16,-2 22-10-16,-8 16 5 15,4 18 0-15,-5 13-4 16,9 7-1-16,0 2 1 15,-8-14-1-15,8-12-2 16,-7-13 0-16,5-17-27 16,2-10-12-16,2-8-9 15,0-10-5-15,-2 0-4 0,2-10-83 16,-5-17-177 0,5-6-53-16</inkml:trace>
  <inkml:trace contextRef="#ctx0" brushRef="#br0" timeOffset="169574.58">22993 16515 258 0,'0'0'148'0,"0"0"-28"16,0 0-42-16,0 0-15 15,0 0 0-15,0 0 8 16,141-90-3-16,-110 98-19 16,-2 14-7-16,-9 6-22 15,-9 0-16-15,-9-2-1 16,-2-2 1-16,-4-2 1 15,-25 0 3-15,-7-5-5 0,1-6-3 16,4-4 0-16,4-7 0 16,11 0-17-16,5-9-12 15,11-9-24-15,0 0-28 16,2 2 41-16,23 6 28 16,4 5 10-16,0 2 2 15,-2 3 5-15,-1 0 37 16,-2 0 1-16,1 0-20 15,2 0-11-15,0 0-3 16,-5-7-3-16,4-12 13 16,-1-8 0-16,0-4-3 15,-7-3 2-15,-5-5 6 16,-2-4-8-16,-8-3-11 0,-3-4 5 16,0-7-6-1,-10 5 0-15,-7 4-4 0,3 13 3 16,3 14-2-16,5 10-2 15,-2 11 0-15,6 0-8 16,-2 3-6-16,-3 26 11 16,3 11 4-16,4 19 2 15,0 7-2-15,2 5 1 16,15-2 0-16,4 2-1 16,-3-12 2-16,-3-6-2 15,1-13 4-15,4-14-2 16,-9-8 4-16,0-12-3 0,1-6-1 15,1 0 7-15,5-11 3 16,8-17-6-16,1-5-4 16,2-1-2-16,-9 6-1 15,-5 10 0-15,-5 8 1 16,-1 10-2-16,-7 0-8 16,4 6 3-16,4 14 7 15,3 8 0-15,-7-2 0 16,6-2-5-16,1-5-1 15,1-9-69-15,-1-8-53 16,0-2-101-16,3-9-295 16</inkml:trace>
  <inkml:trace contextRef="#ctx0" brushRef="#br0" timeOffset="169805.02">23720 16307 638 0,'0'0'134'15,"0"0"-55"-15,0 0-6 16,0 0-24-16,0 0-31 16,0 0-2-16,-38 25-3 15,38-16-4-15,0-4 0 16,0 0-6-16,0 0 4 16,9-5 0-16,-2 0-5 15,-3 0 0-15,3-5-2 0,-7-9-39 16,0-7-70-1,-9 2-81-15,-20 1-135 0</inkml:trace>
  <inkml:trace contextRef="#ctx0" brushRef="#br0" timeOffset="169977.3">23148 16300 582 0,'0'0'117'0,"0"0"-110"15,0 0 27-15,0 0 9 16,162 0-39-16,-91 0-3 16,3 0-1-16,-1 0-47 15,-2 7-105-15,-3 6-282 16</inkml:trace>
  <inkml:trace contextRef="#ctx0" brushRef="#br0" timeOffset="171113.07">23963 16443 582 0,'0'0'170'0,"0"0"-110"16,0 0 30-16,0 0-29 16,0 0-22-16,0 0-32 15,0 2 12-15,-5 24-8 16,5 4 18-16,0-2-12 0,0-3-9 15,0-13-1-15,0-5-2 16,0-5 3-16,0-2 0 16,0 0 11-16,21-6 14 15,1-16-15-15,12-5-14 16,-1-4-2-16,-6 4 3 16,-8 4-5-16,-3 7 0 15,-5 6 0-15,-1 6 0 16,-8 4-2-16,-2 0-2 15,0 0-9-15,4 6 1 16,7 15 12-16,-5 8 2 16,4-5 1-16,-1-5-1 15,-5-7-2-15,0-3 2 16,3-9-1-16,-4 0 0 0,8 0 0 16,2-4 7-16,5-18-3 15,0-4-4-15,-1-2-1 16,6 4-1-16,-8 3 1 15,1 4 0-15,-5 8-3 16,-7 6-1-16,-4 3-14 16,2 0-7-16,4 0-2 15,-4 15 15-15,0 8 10 16,4 0-1-16,1-6 2 16,7 1-2-16,1-8 1 15,10-2-3-15,4-3 0 16,2-5 3-16,4 0 2 15,1-17 1-15,-5-1 1 0,-4-5-1 16,-13 3 1-16,-10-1 3 16,-4 1 2-16,0 0 3 15,-2 6-5-15,-14 5-4 16,-7 6-1-16,2 3 2 16,-6 0-5-16,-2 22 2 15,13 4-3-15,3 1 3 16,6-4-3-16,7 3 2 15,0-6 2-15,0-8 0 16,11 2 0-16,5-10 0 16,6-4 0-16,0 0 9 15,7-2 9-15,5-16-11 16,-3-3-2-16,-4 0 2 0,-7-1-5 16,-5 4 0-16,-3 4 5 15,-8 4-1-15,1 2-6 16,-5 8 8-16,0 0-8 15,0 0 0-15,0 0-12 16,0 14 6-16,-5 7 6 16,5-2 0-16,0 1-4 15,0-4 4-15,11-8-2 16,5-1 1-16,6-7 1 16,7 0 1-16,12 0 5 15,5-19-4-15,1-9 6 16,-1-2-3-16,-10-9-3 0,-7-3 4 15,-13-9 2 1,-12-10-8-16,-4-3 4 0,-2-1-5 16,-25 6 1-16,-2 14-1 15,0 19 1-15,7 17-3 16,2 9 1-16,2 8-3 16,7 29-1-16,5 16 6 15,6 17 2-15,0 6 2 16,8 0-2-16,17-3-1 15,2-5 5-15,-1-10-3 16,-6-14-3-16,-4-14 2 16,-5-14-1-16,0-14-1 15,-6-2-6-15,8 0-70 16,2-24-175-16</inkml:trace>
  <inkml:trace contextRef="#ctx0" brushRef="#br0" timeOffset="173425.04">25815 16346 560 0,'0'0'151'0,"0"0"-53"16,0 0-1-16,0 0-12 15,0 0-41-15,0 0 9 16,-38-35-34-16,28 35-6 16,-4 12-12-16,1 11-1 15,-1 14 2-15,12 5-2 16,2 6 0-16,0-4 2 15,7-2-2-15,17-8 2 16,7-8 1-16,3-9-4 16,4-13 3-16,4-4 1 15,1-9 14-15,3-21 3 0,-1-5-9 16,-7-6-3 0,-5 1-3-16,-10 4-3 0,-10 0 1 15,-13 1 2-15,0 8-5 16,0 8-9-16,-15 10 0 15,-8 6-8-15,5 3-9 16,3 0 0-16,1 12 9 16,5 2-6-16,5 1 12 15,4-3-1-15,0-2 10 16,0-6 0-16,13 4 1 16,3-4-7-16,1 1 8 15,1-2 0-15,1-1 1 16,-4 8-1-16,-1-2 0 15,-6 1 0-15,1 4 1 0,5 5 0 16,-8 4-1-16,5 2 2 16,1 3-1-16,3-6-1 15,5-3 4-15,7-2-4 16,2-10 0-16,7-4 1 16,8-2 0-16,5 0 0 15,7-20-1-15,2-4 0 16,-3-2 2-16,-3-4-2 15,-9 1 2-15,-12 0-1 16,-16 0 3-16,-11 0-3 16,-4 0 2-16,0 5 7 15,-19 6-2-15,-10 11-6 16,0 7-2-16,-8 0 0 0,4 6-2 16,2 13-1-16,2 8 3 15,7-1-3-15,8 2 1 16,10-4 3-16,4-1-1 15,0-6 0-15,0-2 0 16,4-6 2-16,8-4 0 16,1-5 3-16,3 0 10 15,8 0 11-15,-2-7-12 16,5-9 4-16,0-2-13 16,-2 0-5-16,-12 5 5 15,3-4-4-15,-12 7 2 16,3 5-3-16,-5 5 2 0,-2 0-2 15,0 0-5-15,0 0-14 16,2 5 8-16,4 19 9 16,6 2 2-16,5-2 2 15,6-1-1-15,4-6-1 16,0-7 0-16,2-8 0 16,6-2 2-16,3-2 2 15,2-18-2-15,-4-8-2 16,-5 0 0-16,-7-2 4 15,-6-2-3-15,-11 0 6 16,-7-2-5-16,0 3 0 16,0 12-2-16,-13 6-1 15,-10 9-1-15,3 4-10 16,3 0 0-16,-2 8 4 0,11 8-3 16,8 0-5-16,0 1-4 15,0-2 11-15,22 2 8 16,5-3-2-16,4 4 1 15,5 0-3-15,-3 2 5 16,-2 0 3-16,-4-2-3 16,-12 2 0-16,-3 0-1 15,-12 1 0-15,0-1-1 16,-12-1 2-16,-21 3 1 16,-5-4-1-16,1-5-3 15,-2-3 3-15,20-8 0 16,5-2 2-16,7 0 1 15,7-5-3-15,0-19-21 0,23-2 8 16,8-2 7-16,9 4 6 16,3-4 0-16,-1 4 1 15,-7-5-1-15,1 0 0 16,0-3 1-16,0 0 1 16,-5-4-1-16,-4-6 6 15,-10-3-2-15,-7-3 1 16,-10 4-3-16,0 6 3 15,-8 10 1-15,-3 10 16 16,7 12-9-16,0 6 0 16,-2 0-14-16,0 0-5 15,-5 20 0-15,5 14 5 16,-2 12 0-16,8 10 8 0,0 6 2 16,0 2-6-16,0-3 6 15,8-6 3-15,5-6 5 16,-3-9-15-16,4-10-3 15,-1-12 10-15,-1-8-8 16,-1-10 1-16,3 0-3 16,3 0 8-16,12-17-4 15,4-6-2-15,1 0-2 16,-3 2-2-16,-4 5-6 16,-13 4-3-16,-6 8 6 0,-3 4 2 15,-3 0-4 1,0 0-1-16,4 4 2 0,8 10 6 15,-3 2 0 1,7-2 0-16,3-4 0 0,7 2 0 16,8-8 2-16,0-4 1 15,4 0-2-15,-5-12 5 16,-4-9-4-16,-2-2-1 16,-6 0 1-16,-10-6 2 15,-8 0-1-15,-5-6 3 16,0 9-6-16,0 6-2 15,-5 8 2-15,-6 12 0 16,-2 0-8-16,-5 4 8 16,-3 20 1-16,4 4-1 15,5 4 0-15,4 2-1 0,8-2 0 16,0 2 1-16,2-8 0 16,18-4 0-16,5-3-7 15,8-12-17-15,14-5-57 16,2-2 3-16,5-6-239 15</inkml:trace>
  <inkml:trace contextRef="#ctx0" brushRef="#br0" timeOffset="173998.01">28334 16481 721 0,'0'0'80'0,"0"0"-37"16,0 0-6-1,0 0-10-15,0 0-20 0,0 0-6 16,-2 0 3-16,2 0 7 16,0 0 6-16,0 0 27 15,0-7-3-15,0-5-22 16,0-5 1-16,-2 8-6 16,-11-4-9-16,1 5-5 15,-3 8-8-15,-1 0 3 16,-8 0 3-16,4 12 1 15,-3 10 0-15,8 2 1 16,11 2-1-16,4 0 1 16,0 1 1-16,0-8-1 15,8-3-1-15,13-4 1 16,0-10 0-16,8-2 2 0,7-6 3 16,-3-20 0-16,6-3-1 15,-10-5 2-15,-8-5 5 16,0 3 16-16,-7-10 5 15,-12-10-19-15,-2-4-3 16,0-9-10-16,0 0 6 16,-8 4-6-16,0 15 1 15,-3 17 0-15,7 18 0 16,-2 10-1-16,6 5 0 16,-2 0-8-16,2 25-11 15,0 21 19-15,0 18 2 16,0 10 2-16,0 6-3 0,0 2 0 15,8-3 5 1,-8-13 1-16,4-16 0 0,-2-20-7 16,0-16 1-16,3-9-2 15,-3-2-1-15,-2 3-52 16,2-6-119-16,0 0-315 16</inkml:trace>
  <inkml:trace contextRef="#ctx0" brushRef="#br0" timeOffset="174423.79">29218 16341 694 0,'0'0'60'15,"0"0"-59"-15,0 0 0 0,0 0 52 16,52 138 8-16,-38-51-19 16,-1 6-13-16,-4 8-10 15,-4-9 13-15,-3-12-11 16,-2-20-15-16,0-19-1 16,0-19-5-16,0-16 0 15,0-6 0-15,0 0-22 16,0-11-153-16,0-19-97 15,0-10-76-15</inkml:trace>
  <inkml:trace contextRef="#ctx0" brushRef="#br0" timeOffset="176110.66">29299 16557 314 0,'0'0'230'16,"0"0"-119"-16,-2-108-25 0,2 92-1 16,0 4-15-16,0 0-17 15,0 4-20-15,9 2-11 16,3-2-1-16,3 6-8 15,3 2-9-15,2 0-1 16,4 0 3-16,1 0-1 16,-7 14 1-16,5 6 1 15,-13 6-5-15,-3 3 3 16,-7 3 1-16,0-3-3 16,0-7 6-16,0-6-6 15,0-6 2-15,0-6-4 16,-2-4-1-16,2 0 3 0,0 0 5 15,0-16-8-15,0-14-28 16,16-8 24-16,5 0-3 16,8 9 5-16,5 8 1 15,-5 13 0-15,4 8 0 16,0 0 1-16,0 6 2 16,-5 14 4-16,-6 0-5 15,1 4 1-15,-10-2-1 16,-6-1-1-16,-5-4-2 15,-2-7 2-15,0-2 1 16,0-4-1-16,0-4 2 16,0 0 1-16,-2 0 4 15,-3 0 1-15,3-16 0 16,2-7-5-16,0-12-3 16,0 7-3-16,16-2-1 0,4 10 3 15,4 3-5-15,3 14 3 16,-13 1 3-16,1 2 0 15,-9 0 3-15,4 0-3 16,1 12 0-16,-3 0 0 16,2 6 0-16,1 0 3 15,-3-6-3-15,4-2 0 16,-1-4 3-16,2-6-2 16,3 0 7-16,2 0 0 15,4-6 0-15,-4-12 1 16,-5-4-8-16,-9-4 9 15,-4 0-2-15,0-4-4 0,-15 1-3 16,-14 6-1-16,-9 4-2 16,1 11-6-16,0 8-6 15,6 0 7-15,7 0 3 16,13 8-1-16,4 6-2 16,7 9 3-16,0 0 0 15,18-1 3-15,10-5-1 16,11-3-1-16,3-2 3 15,1-7 1-15,-3-5-1 16,-3 0 1-16,-3 0 0 16,-7-14 1-16,-9 5 3 15,-5-3-3-15,-5 1 4 16,-2-1 9-16,-4 5 3 0,-2 0 7 16,0 7-7-16,0 0 4 15,0 0-13-15,0 0-9 16,0 0-11-16,2 19-5 15,7 15 16-15,-1 12 3 16,6 12-2-16,-3 19 0 16,0 2-1-16,-6 12 1 15,-3-7-1-15,-2-14 0 16,0-12 0-16,0-16 0 16,-2-13 0-16,-5-12-1 15,-6-10 1-15,-1-3 0 16,1-4 0-16,-2 0-4 0,-1-23-18 15,7-11 10-15,5-12-9 16,4-10 5-16,0-12-6 16,13-4 14-16,16-3 4 15,0 7 0-15,2 15 2 16,2 9-1-16,-2 9 3 16,3 11-3-16,-3 2 3 15,-4 4 1-15,0-1-1 16,-9 7 0-16,-7 1-1 15,-5-5 2-15,-6 8 3 16,0-3-4-16,0 2-1 16,-15 2-4-16,-3 2-2 15,-3 5-3-15,4 0 0 16,3 0 1-16,6 0 6 0,1 9 2 16,7 10-1-16,0 3 2 15,0 4 1-15,15-4 0 16,6 5-1-16,-1-8 3 15,-1-3-1-15,4-8 3 16,2-8 0-16,-5 0 11 16,4-5 4-16,3-14 1 15,2-9-15-15,0 2-4 16,-9-2 2-16,-5-2-1 16,-3-2-2-16,-10 5 2 15,-2 5 1-15,0 9-1 16,0 11 8-16,0 2-11 15,0 0-7-15,0 0-6 0,0 22 12 16,-4 7-1-16,4 2 1 16,0-2 1-16,11-4 0 15,5-1-5-15,5-8 6 16,6-6-1-16,9-7 11 16,-3-3 16-16,6 0-22 15,-10-21 9-15,2-9-9 16,0-4-3-16,-4-8-1 15,-6-6 2-15,0-10 9 16,-10-7-1-16,-4-5-4 16,-7 5-7-16,0 12 0 15,0 16 1-15,0 19-2 16,0 14-3-16,0 4-1 16,-3 0-8-16,-8 29 1 0,5 17 10 15,6 14 2-15,0 6 2 16,0 7-1-16,6-8 1 15,8-2-1-15,1-13-1 16,-2-10 0-16,1-14-2 16,1-10-48-16,-3-10-11 15,-6-6-25-15,1 0-129 16,-7-15-109-16</inkml:trace>
  <inkml:trace contextRef="#ctx0" brushRef="#br0" timeOffset="176338.07">30886 16156 589 0,'0'0'129'16,"0"0"-108"-16,0 0 26 16,150-2 12-16,-90-2-36 15,8-4-16-15,-18-1-7 16,0-2 3-16,-11-1 2 15,-7 6-5-15,-16-6 1 16,-16 4-1-16,-10-6-86 16,-32 0-111-16,-20-1-160 15</inkml:trace>
  <inkml:trace contextRef="#ctx0" brushRef="#br0" timeOffset="176501.36">30238 16048 795 0,'0'0'112'16,"0"0"-100"-16,0 0 28 15,0 0-15-15,0 0-25 16,0 0-10-16,-4-10-81 16,-3 16-206-16</inkml:trace>
  <inkml:trace contextRef="#ctx0" brushRef="#br0" timeOffset="179190.27">5526 17408 644 0,'0'0'108'0,"0"0"-49"16,0 0 21-16,0 0-10 15,0 0-35-15,0 0 1 16,0 0-8-16,-5-17-1 16,-1 25-14-16,-4 18-11 15,-3 13 11-15,-3 7-8 16,5 0-3-16,11 6-2 15,0-6 0-15,7-6 0 16,18-4-1-16,4-8 1 16,6-12-5-16,6-9 2 15,3-7 3-15,0-5 2 16,3-19 1-16,-7-4-1 16,-1-2-2-16,-10 2 1 0,-8 2 1 15,-7 0 0-15,-9 11-1 16,-5 3 3-16,0 7-1 15,0 3 3-15,0 2-6 16,0 0 0-16,0 0-6 16,0 2-10-16,0 15 11 15,0 8 5-15,10-1 0 16,9-4-1-16,0-4-4 16,6-6 2-16,-3-4-2 15,3-6 0-15,-8 0 1 16,4 0 4-16,-5-2 0 15,-5-7-1-15,-3-8 1 0,-6 5 6 16,-2-3 1-16,0-2-3 16,-13 3-4-16,-11-4 0 15,-5 4-3-15,-7 0-5 16,3 2 2-16,-3 8-9 16,7 4 6-16,7 0 3 15,1 0-2-15,13 4-8 16,6 1 7-16,2 0 2 15,0-1-1-15,2 4 3 16,18-2 3-16,7-4-3 16,6-2 3-16,3 0 2 15,-1 0 0-15,5 0 5 16,-3-13-4-16,-6 6 2 16,-5-3-3-16,-6 10 1 15,-6 0 0-15,-5 0 0 0,-3 0-1 16,1 12 0-16,-5 6 5 15,0 2 3-15,-2-2 0 16,0-4-4-16,0-4-4 16,2-8 1-16,1-2-1 15,-1 0 1-15,-2 0 4 16,0 0-2-16,7 0-3 16,-1 0 2-16,13-19-2 15,2-2 1-15,6-3-1 16,2 6 1-16,-6 2-1 0,-3 12 0 15,-5 2 0-15,-1 2-2 16,-5 0 1-16,-1 2 1 16,-1 14 0-16,0 0 1 15,-5 0-1-15,3-6 1 16,-3-2-1-16,0-8 2 16,0 0 4-16,-2 0 8 15,4 0 5-15,3 0-4 16,5-18-3-16,5-8-8 15,3-6-3-15,5 2-1 16,0 5 0-16,-4 8 0 16,-5 8 0-16,-3 4-2 15,-1 5-2-15,-3 0-6 16,4 10 0-16,7 11 10 0,3 6 4 16,1-3-4-16,0-2-2 15,-1-8 2-15,-3-6 2 16,-3-4-2-16,-1-4-1 15,-3 0 1-15,3-12 4 16,2-6-1-16,-2-7-2 16,-8 4 1-16,0 1 5 15,-8 3-7-15,0 2 6 16,0 9 4-16,0-1-9 16,0 2 0-16,-3 5-1 15,-2 0 0-15,1 0-4 0,0 30-1 16,4 7 5-1,0 12-2-15,4 7 2 0,16 4-1 16,3 0 1-16,-4-4 0 16,-5-8 0-16,-1-11-1 15,-6-11 1-15,-3-12-1 16,-4-8 1-16,0-5 0 16,0-1-16-16,0 0-5 15,0-12 0-15,-13-11-20 16,-5-16 2-16,-2-10 20 15,-4-6 8-15,-1-11 9 16,0 4 2-16,10 0 0 16,3 6 2-16,10 8 1 15,2 12 3-15,0 5-1 16,6 9-4-16,9 8 4 0,1 6-3 16,3 8 2-16,2 0 1 15,1 4-2-15,0 19-1 16,-8 7 3-16,-6 3-3 15,-8 1-2-15,0-1 1 16,-13-3 4-16,-7-6-2 16,-3-4-3-16,8-11-5 15,1 0 5-15,12-9 0 16,2 0 7-16,0 0-4 16,0 0-3-16,0-16 0 15,18-4-2-15,7-2 2 16,1 1 0-16,1-2 0 0,2 0 0 15,-2 2 0-15,0-6 2 16,-3 5-1-16,1-5 0 16,-3-2 1-16,-4 0 2 15,-2 0-1-15,-12 0 2 16,-4 2 5-16,0 5-4 16,0-2 1-16,-2 5-5 15,-10 7 6-15,6 7-3 16,-1 5 1-16,3 0-5 15,2 0-1-15,-3 0-1 16,0 2-1-16,5 20 2 16,0 14 0-16,0 8 0 15,14 10 1-15,11 2 4 0,1-1-3 16,3-5 2 0,-2-5 1-16,-5-4 1 0,-1-13-4 15,-4-4-2-15,-3-10-1 16,-3-10-2-16,-1-4-50 15,4 0-87-15,-1-4-182 16</inkml:trace>
  <inkml:trace contextRef="#ctx0" brushRef="#br0" timeOffset="180645.92">7369 17492 513 0,'0'0'45'15,"0"0"-9"-15,0 0 32 16,0 0 2-16,0 0 11 16,0 0-26-16,0 0-24 15,65-43-11-15,-59 24-11 16,1 0 8-16,-3-1 1 15,-4 6-3-15,0 6 3 16,0 1-1-16,-4 0-12 16,-9 7 2-16,-3 0-5 0,1 0-1 15,-1 12-1 1,3 8-3-16,6 1 2 0,7 3-1 16,0 1 2-1,0 4 0-15,15-3 2 0,12-4-1 16,-2-4 0-16,2-9 1 15,0-4-1-15,-6-3 2 16,2-2 2-16,-1 0 12 16,-1-18-3-16,0-8-1 15,0-8-5-15,1-4 0 16,2-3-6-16,-4-5-1 16,-6-3 0-16,-3-9-1 15,-11-2 5-15,0 9-4 16,-6 9 1-16,-13 10 1 0,13 16-3 15,-3 11-7-15,0 5 4 16,0 0-2-16,-6 5 1 16,3 22 1-16,1 13 3 15,11 9-5-15,0 11 5 16,0 0 0-16,13 2 0 16,3 1 1-16,4-12 3 15,-2-5-3-15,0-9-1 16,-3-7 0-16,-2-13 0 15,1-6 0-15,-3-7-1 16,3-4-4-16,3 0 4 16,-1-4 1-16,7-16-4 15,-8-4-12-15,-9 4 7 16,2 3 5-16,-6 8-2 16,0 4 3-16,-2 5-1 0,2 0-2 15,5 0-8-15,-1 0 11 16,10 12 0-16,6 7 1 15,-2-1 2-15,3 0-1 16,2-4 2-16,-8 0-1 16,1-5 0-16,-7-9 4 15,1 0-2-15,1 0 0 16,5 0 6-16,3-23 1 16,8-3-1-16,-2-3-3 15,-2 0-3-15,-10 7-2 16,-5 3 1-16,-4 5 3 15,-4 11-4-15,-2 3 6 0,0 0-5 16,0 0-1-16,0 0-5 16,0 15 2-16,0 10 3 15,0 1 0-15,11-2 1 16,1-2 1-16,1-4-1 16,1-6-1-16,-6-4 1 15,1-8 0-15,1 0 3 16,-2 0 3-16,3 0 4 15,3-12 5-15,1-7-10 16,1 2 4-16,-3-5-7 16,-9 3 1-16,-4-2 3 15,-2-2-7-15,-25 6-8 16,-2-1-10-16,-8 7 1 0,3 8-10 16,5 3 13-1,11 0-11-15,7 0 19 0,7 0-2 16,4 0-4-16,0 0 2 15,2 0-5-15,21 0 14 16,6 0 1-16,6 0 3 16,1 0 1-16,1-4 5 15,4 4-2-15,3 0-2 16,14 0 5-16,0 18 33 16,-2 3-1-16,-12 3-21 15,-10-2-4-15,-14-3-10 16,-9-7 0-16,-6 2 2 0,-5-6 1 15,0-3 3-15,0 2 2 16,0-5-2-16,-9 1-4 16,-2-3-5-16,2 0 6 15,-3-12-10-15,8-15-4 16,2-1-4-16,2-11 7 16,0 8 1-16,0 4-6 15,15 9-4-15,3 10-3 16,5 8 10-16,-1 0 0 15,12 7 0-15,-3 14 3 16,-2 4-2-16,-10 8 0 16,0-3 2-16,-11 0 0 15,-6 2-1-15,-2-3 0 16,-2-5-6-16,-25 2-51 0,-8-8-35 16,-5-8-101-16,-9-1-148 15</inkml:trace>
  <inkml:trace contextRef="#ctx0" brushRef="#br0" timeOffset="180871.39">7980 17404 608 0,'0'0'276'15,"0"0"-228"-15,0 0 12 0,0 0-10 16,0 0-25-16,0 0-16 16,-4-9-9-16,4 9-4 15,0-4-22-15,0 3-69 16,0-8-130-16,-2 2-156 16</inkml:trace>
  <inkml:trace contextRef="#ctx0" brushRef="#br0" timeOffset="181044.73">7360 17355 780 0,'0'0'93'0,"0"0"-37"16,0 0-21-16,0 0-7 0,0 0-12 16,157-27 2-16,-55 6-9 15,12 5-5-15,8 0-4 16,7 11-158-16,-6 0-202 15</inkml:trace>
  <inkml:trace contextRef="#ctx0" brushRef="#br0" timeOffset="182546.57">10180 17758 579 0,'0'0'50'0,"0"0"-12"15,0 0 49-15,0 0 18 16,0 0-19-16,0 0-36 15,103-92-36-15,-72 48 1 16,-6 0 15-16,-6-5-19 16,-7 8 3-16,-8-3-4 15,-4-5-5-15,0 5 1 16,-6 4-3-16,-10 8 3 16,5 16 0-16,7 11-1 15,-4 5-3-15,6 0-2 16,-9 0-15-16,3 27 6 15,-2 16 9-15,8 6 3 0,2 10-2 16,0 3 0-16,12-8-1 16,7 0-2-16,6-10 2 15,-3-3 0-15,3-14 0 16,-8-10 0-16,-1-5 0 16,2-10-3-16,-7-2 3 15,13 0 1-15,-1-14 3 16,6-15 2-16,-7 0-4 15,3-3-1-15,-10-3 4 16,-6 7-4-16,-4 7-2 16,-3 6 2-16,-2 9-2 15,0 4-3-15,0 2-18 16,0 0 1-16,0 2 5 0,0 19 9 16,7 8 6-1,1 0 1-15,6-3 0 0,1-5 1 16,-1-5 0-16,-3-7-2 15,-2-6 1-15,-7-3 0 16,5 0 0-16,6 0 3 16,2-14 1-16,1-4-2 15,5-4-2-15,-6 1 1 16,-1 1 0-16,-8 5-2 16,5 1 0-16,-7 12 0 15,4 0-3-15,-6 2-2 16,0 0-1-16,0 7-4 0,7 12 11 15,2 3 2-15,0 2-1 16,2-2 0-16,6-10 1 16,-11-2-1-16,6-6 6 15,-7-4 0-15,1 0 5 16,8 0 0-16,4-4-3 16,2-12-2-16,-1 0-4 15,-2-3-1-15,-3 2 1 16,-3 5-2-16,-3 2-1 15,-6 8-1-15,-2 2-1 16,0 0-8-16,5 2-6 16,4 20 10-16,-2 4 6 15,6 2 3-15,-1-5-2 16,-1-2-1-16,-1-10 2 16,-3-8-1-16,-1-3 1 0,3 0 5 15,3-3 0-15,4-14 4 16,2-5-9-16,2-2-1 15,-7-5 0-15,6 6-1 16,-11-1 0-16,2 1-3 16,-3 10 2-16,-3 3-5 15,-6 6 4-15,5 4-4 16,0 0-10-16,1 10 12 16,12 7 4-16,-2 4 4 15,2-7-3-15,1 0 1 16,6-5 0-16,0-9 9 15,4 0-2-15,0 0 11 0,4-20-12 16,-2 1-2-16,-4-5-1 16,-5 6-2-16,-13-8 0 15,0 2 0-15,-9-7 1 16,0 1-4-16,-20-2-18 16,-16 11-19-16,3 7 24 15,-3 9-6-15,5 5 8 16,4 0 3-16,12 22 8 15,3 10-3-15,12 4 1 16,0 0 2-16,19-2 1 16,18 3-1-16,5-7 9 15,1-6-1-15,-3-8 11 16,-9-7-3-16,-4-9-8 0,-9 0-7 16,-5 0 3-16,-4-5-4 15,-9-13-22-15,0-4-37 16,-9-3-68-16,-24 2-156 15</inkml:trace>
  <inkml:trace contextRef="#ctx0" brushRef="#br0" timeOffset="182874.13">10586 17337 659 0,'0'0'96'0,"0"0"-6"16,0 0 0-16,0 0-38 15,0 0-30-15,0 0-15 16,-12 0-3-16,12 0-4 15,0 0 2-15,8 0 1 16,5 0-2-16,-5 0 2 16,6-6-2-16,-7-6 0 15,-7 4-1-15,0-6-62 0,-2 7-81 16,-32 4-53 0,-11 3-110-16</inkml:trace>
  <inkml:trace contextRef="#ctx0" brushRef="#br0" timeOffset="183024.37">10057 17462 505 0,'0'0'97'0,"0"0"-56"15,0 0 2-15,0 0 16 16,121 5-19-16,-32-27-34 16,12-1-6-16,5 2-89 15,-6 7-97-15,1 4-220 16</inkml:trace>
  <inkml:trace contextRef="#ctx0" brushRef="#br0" timeOffset="183301.84">12140 17619 882 0,'0'0'101'0,"0"0"-75"16,0 0 3-1,0 0 7-15,0 0-21 0,0 0-15 16,17-9-33-16,-12 9-56 15,6-2-186-15</inkml:trace>
  <inkml:trace contextRef="#ctx0" brushRef="#br0" timeOffset="190385.87">14387 15633 595 0,'0'0'150'16,"0"0"-68"-16,0 0-10 0,0 0-12 16,0 0-15-1,0 0-25-15,0 0-9 0,0 0 10 16,64-25 4-16,-22 24 6 15,-3-1-7-15,-6 2-8 16,-2 0-6-16,-4-2-9 16,0 2-2-16,-10 0-3 15,-3 0-9-15,-3 0-44 16,-9 0-18-16,0 0-91 16,-2 0-35-16,0 0-66 15</inkml:trace>
  <inkml:trace contextRef="#ctx0" brushRef="#br0" timeOffset="190624.26">14549 15603 333 0,'0'0'385'16,"0"0"-351"-16,0 0-14 16,0 0 38-16,0 0-25 15,0 0 13-15,12 95-2 16,-4-49-3-16,3 0-10 15,-1-3-15-15,-6 3 1 16,-4-7-15-16,0-7-2 16,0-11-3-16,2-2-12 15,7-11-49-15,3-8-58 16,5 0-112-16,3-6-337 16</inkml:trace>
  <inkml:trace contextRef="#ctx0" brushRef="#br0" timeOffset="190960.83">15151 15642 603 0,'0'0'137'0,"0"0"-89"15,0 0 9-15,0 0 18 16,0 0-27-16,0 0-22 15,-100-47 1-15,88 45-3 16,4 2 2-16,-3 0-7 0,-5 0-5 16,3 20-2-16,-3 8-2 15,5 8-2-15,7 4-4 16,4 1 9-16,0-6-9 16,4 0-3-16,21-10 4 15,4-6 0-15,6-10-5 16,5-9 0-16,3 0-1 15,-1 0-6-15,-2-22-38 16,3-4-73-16,-8 0-127 16,-6-2-199-16</inkml:trace>
  <inkml:trace contextRef="#ctx0" brushRef="#br0" timeOffset="191301.36">15385 15619 539 0,'0'0'142'0,"0"0"-58"16,0 0 14-16,0 0-26 15,0 0-30-15,0 0-16 0,-11 0-12 16,11 0-2 0,0 0-3-16,9 0 10 0,16 0 23 15,-1 0-8-15,5 0-11 16,2 0-11-16,-2 0-6 16,-2 0-6-16,-7 0 0 15,-5 0-21-15,-1 0-56 16,-3 0-37-16,-9 0-64 15,-2 9-86-15</inkml:trace>
  <inkml:trace contextRef="#ctx0" brushRef="#br0" timeOffset="191510.81">15468 15721 618 0,'0'0'180'0,"0"0"-103"16,0 0-5-16,0 0-12 15,0 0-29-15,0 0-10 16,2 0-5-16,24 0 6 16,11 0 3-16,-2-4-16 15,5-1-9-15,-9-4 0 16,-2 4-61-16,-2-4-66 16,-9 3-121-16,-3 0-279 15</inkml:trace>
  <inkml:trace contextRef="#ctx0" brushRef="#br0" timeOffset="192040.79">16270 15332 583 0,'0'0'61'16,"0"0"-28"-16,0 0 79 0,0 0 5 16,0 0-53-16,0 0-28 15,-33 2-12-15,15 27-12 16,-2 8 20-16,6 16 6 15,6 2-15-15,1 7 3 16,5-1-12-16,2-5-2 16,0-8 4-16,15-13-8 15,12-8-4-15,2-5 6 16,4-16-10-16,7-6 0 16,5 0 9-16,-1-16 1 15,-3-10-7-15,-3-4 8 16,-18 2-11-16,-7 3 4 15,-6 2-2-15,-7 3 0 0,0 0 2 16,-18 8 1 0,-11 4 3-16,-4 8-8 0,-10 0-3 15,3 10-2-15,7 17-3 16,6-1-5-16,7 6-16 16,11-6-35-16,9-1-38 15,0-5-38-15,27-10-115 16,4-8-107-16</inkml:trace>
  <inkml:trace contextRef="#ctx0" brushRef="#br0" timeOffset="192514.54">16721 15388 798 0,'0'0'68'16,"0"0"-14"-16,0 0 10 15,0 0-26-15,0 0-25 16,0 0-6-16,-21 32 2 16,19-4 16-16,2 3-10 15,0-8-6-15,0-5-4 16,0 0-1-16,0-9 5 15,4-4-4-15,10 0 3 16,4-5 4-16,2 0 1 0,7 0 2 16,2 0-10-16,2 0-4 15,0-5-1-15,-4 3-1 16,0 2 0-16,-8 0 1 16,4 7 0-16,-8 13 2 15,-3 8-2-15,-10 1 3 16,-2 2 0-16,0 2-1 15,-4-6 0-15,-19-3 2 16,-4-3-3-16,-2-1 1 16,-2-6-1-16,0-7-1 15,-5-5-3-15,3-2-4 16,6 0-23-16,5-4-31 0,2-18-27 16,8-4-127-16,8-2-193 15</inkml:trace>
  <inkml:trace contextRef="#ctx0" brushRef="#br0" timeOffset="193430.12">16723 15479 673 0,'0'0'129'0,"0"0"-48"15,0 0 9-15,0 0-45 16,0 0-28-16,0 0-12 15,42-21 11-15,-1 20 3 0,-2-3 2 16,1 1-4-16,3 3-14 16,-12 0-3-16,5 0-10 15,-7 0-38-15,0 0 7 16,-8 3-18-16,2 5-40 16,-7 1-43-16,-7-3 18 15,-5-2 32-15,-4-4 64 16,0 0 28-16,0 0 3 15,0 0 95-15,0 0 3 16,0 0 27-16,0 0-15 16,-2 0-31-16,-5 0-7 15,5 0-4-15,0 0-25 0,0 0-20 16,-8 14-17 0,8 8 0-16,-2 7 0 0,2 5-4 15,2 6-3-15,0 0-1 16,0 1-2-16,14-10 1 15,1-6 0-15,3-8 0 16,6-9-3-16,5-8 0 16,2 0 0-16,5-6 2 15,2-16 1-15,0-8 4 16,-7-2 9-16,-13 0-6 16,-14 0-6-16,-4 1 8 15,0 4-3-15,-24 3-5 16,-14 3 4-16,-5 8-4 15,1 4-1-15,2 9 1 16,11 0 0-16,11 0-1 0,14 0-2 16,-1 0 0-16,5 0-2 15,0 0-6-15,5 0-6 16,15 0 15-16,4 5 1 16,5-4-1-16,2-1 1 15,8 0 0-15,-6 0 1 16,5 0 2-16,-5 3-2 15,-2 2-1-15,-4 3 2 16,-4 5-4-16,-8 2 4 16,-6 6-1-16,2 2-1 0,0 4 3 15,-9-1-2 1,3-2 0-16,0 3 0 0,-1-10-1 16,0 1 1-1,7-2-2-15,1-6 1 0,1-4-1 16,5-6-2-16,7 0 3 15,6-4 4-15,2-15 2 16,5-8-1-16,-7-1 5 16,-2-4-3-16,-12-2-2 15,-5-2 7-15,-12-1 4 16,0 7-13-16,-16 2 2 16,-26 11-4-16,-5 6-1 15,-8 11-12-15,-1 0-18 16,7 11-48-16,11 13-115 15,9-3-401-15</inkml:trace>
  <inkml:trace contextRef="#ctx0" brushRef="#br0" timeOffset="197175.25">14110 15218 593 0,'0'0'55'0,"0"0"8"16,0 0 18-16,0 0 17 15,0 0-48-15,0 0-15 16,0 0-16-16,40 26 18 0,-22 21 6 16,4 19 15-1,-6 11-10-15,-1 13-15 0,1 9-8 16,-7 5 2-16,-2-3-14 15,2-16 3-15,-7 0-10 16,0-15-6-16,-2-7 11 16,0-12-7-16,0-10-2 15,0-15 0-15,0-6 0 16,0-13-2-16,0-4 0 16,0-3 0-16,0 0-3 15,0 0-28-15,0-3-34 16,0-17-117-16,13-6-18 15,3 4-221-15</inkml:trace>
  <inkml:trace contextRef="#ctx0" brushRef="#br0" timeOffset="198700.87">14308 16186 254 0,'0'0'328'15,"0"0"-294"-15,0 0 22 16,0 0 19-16,0 0-2 16,0 0-20-16,-11 0-18 0,11 0 4 15,0 0 0-15,0 0-7 16,0 0-8-16,0 0 8 15,0 0-5-15,0 0 2 16,0 2-2-16,25 4 22 16,6 0-20-16,18 2 1 15,11-4-6-15,12-4-11 16,3 4-1-16,14-4-1 16,7 0-6-16,12 0-5 15,0 0 3-15,6 0-1 16,-4 0-2-16,-12-8 0 15,-9 4 0-15,-4-2-1 16,-10 2 1-16,6-2 0 0,-8 0 0 16,1 1 0-1,-1-4 0-15,-1 1 1 0,-1-2 0 16,2 2 3-16,-1-1-4 16,1 2 0-16,4 0 0 15,-13-2 1-15,7 5 5 16,-11-2-5-16,-4-2 3 15,0 3-4-15,-5 2 2 16,-4-3-2-16,-3 3-1 16,1-2 0-16,7-1 1 15,-4 3 1-15,8-2 2 16,-9 5-3-16,-5 0 0 0,-2 0 0 16,-1 0 1-16,-4 0-1 15,5 0 4-15,12 2-4 16,0 1 0-16,12-3 1 15,-2 0-1-15,5 0 2 16,-5 0-2-16,3-3 1 16,-7-5-1-16,-7-2 1 15,0 2 1-15,-8 0 0 16,-3 0-2-16,-5 2 1 16,3 2 0-16,-7-2-1 15,-6 0 2-15,-5 4-2 16,-5-2 2-16,3 2 6 15,3-3-7-15,-4 4 8 0,1-3-6 16,5 4-1 0,-6-5-2-16,1 5 2 0,7-1-2 15,-1 1 3-15,-2-2 0 16,1 2 1-16,-8 0-3 16,-1 0-1-16,-1 0 0 15,-9 0 0-15,8 0 1 16,-8 0-1-16,-2 0 0 15,7-2 1-15,-7-1 1 16,6 2-3-16,-4 1 1 16,-2-3 0-16,0 1 1 15,3-1 2-15,-3 1-2 0,-2-2 2 16,0-3-3 0,0 2 1-16,2-6 2 0,-2-1-1 15,0 0-1-15,0-3 0 16,0-6-1-16,2-1 0 15,2-5-1-15,4-5 1 16,-4-3-1-16,5-5 1 16,-3-3 0-16,6 4-2 15,-1-1 4-15,-5 3-2 16,6 6 1-16,-10 0-1 16,5 7-1-16,-7 1 1 15,2 4 0-15,-2 5 0 16,0 1 2-16,0 1-2 15,0 1 0-15,2 5 0 16,-2 0 0-16,0 6-4 0,0 0 4 16,0 0-4-16,0 0 7 15,0 0-5-15,0 0 2 16,0 0-1-16,0 0 1 16,0 0 1-16,0 0-1 15,0 0 1-15,0 0-1 16,0 0 0-16,0 0 1 15,0 0 0-15,0 0 1 16,0 0-1-16,0 0 1 16,0 0-2-16,0-6 0 15,0-6 0-15,0-2 1 16,0-3-1-16,0-3 0 0,0 1 0 16,-2-1 0-16,0 1 0 15,-5 2-1-15,5 5-2 16,2 6-1-16,0-1 3 15,-2 7-3-15,2 0 3 16,0 0 1-16,0 0-2 16,0 0 2-16,0-1-2 15,0 1 0-15,0 0 0 16,0 0 2-16,0 0 0 16,0 0-1-16,0 0 0 15,0 0-2-15,0 0 0 16,0 0-7-16,0 0-19 15,0 0-10-15,0 8-12 0,0 3-63 16,0 1-146-16,0 0-514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1T05:27:01.46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6492 4734 882 0,'0'0'134'15,"0"0"-62"-15,0 0 28 16,0 0-47-16,0 0-36 16,0 0-12-16,0 0-1 15,-14 72 10-15,-4-31-11 16,2-2-1-16,3-1-2 16,2-9 1-16,2-6 2 15,5-11 1-15,-1-6-7 16,5-4 7-16,0-2 2 15,0 0 13-15,0-2 10 16,13-20-11-16,10-7 12 0,4-11-13 16,4-9 2-16,2 0-4 15,1-2-1-15,-5 9-10 16,-5 11-3-16,-10 11 5 16,-5 8 2-16,-4 8 8 15,-5 4-1-15,0 0-7 16,0 0-8-16,0 9-4 15,5 23 0-15,3 6 4 16,1 11 0-16,-2-2 1 16,2-3-1-16,0-5-4 15,-1-7 3-15,0-10-15 16,-2-7-5-16,1-7-10 16,-3-4-5-16,0-4-12 0,-4 0-19 15,0 0-13 1,0-10-65-16,0-11-1 0,-19-3-71 15,-12 4-15-15,-3 6-64 16</inkml:trace>
  <inkml:trace contextRef="#ctx0" brushRef="#br0" timeOffset="18.02">6492 4734 134 0</inkml:trace>
  <inkml:trace contextRef="#ctx0" brushRef="#br0" timeOffset="148.3">6492 4734 134 0,'10'132'306'0,"-26"-132"-93"0,3-2-15 16,9 2-70-16,4 0-31 16,0 0-23-16,0 0-37 15,0 0-29-15,2 0-6 16,25 0 4-16,11 4-2 15,11-1-4-15,5-3-31 0,6 0-80 16,-2 0-47 0,-2 0-100-16,-6-5-114 0</inkml:trace>
  <inkml:trace contextRef="#ctx0" brushRef="#br0" timeOffset="718.33">6980 4805 392 0,'0'0'334'15,"0"0"-145"-15,0 0-70 16,0 0-5-16,0 0-41 15,0 0-34-15,-36-18-12 16,18 18-13-16,-2 14-1 16,-2 5-8-16,5 8 3 15,6 3 1-15,-1 0-7 16,12-2-1-16,0-1-1 0,0-5-3 16,10-5 0-16,9-3 1 15,9-9 1-15,10-5-15 16,5 0 9-16,1-10-7 15,3-16 0-15,-5-5 8 16,0-5-12-16,-6-4 10 16,-9-2 1-16,-8-2 7 15,-7-2 0-15,-6 1 3 16,-6 6 2-16,0 9-2 16,0 10 9-16,0 10-5 15,0 8 13-15,0 2-11 16,0 0-8-16,-6 12-1 0,-8 19 1 15,3 10 2 1,5 8 0-16,0 3 0 0,6 2-2 16,0-1 3-16,0-7 1 15,6-7-2-15,2-7-1 16,7-8-2-16,-1-8 1 16,-1-8-6-16,3-8 7 15,-3 0-4-15,10 0 4 16,-1-22 0-16,7-6-2 15,-3 2 0-15,-4 6-3 16,-8 7-1-16,-10 7 2 16,0 6-1-16,1 0 3 15,-1 0-19-15,6 8 12 16,-2 5-8-16,3 1-13 16,-1-4-50-16,-2 0-23 0,5-5-14 15,1-5-93 1,-1 0-151-16</inkml:trace>
  <inkml:trace contextRef="#ctx0" brushRef="#br0" timeOffset="980.92">7611 4695 884 0,'0'0'110'16,"0"0"-42"-16,0 0 39 15,0 0-46-15,0 0-36 0,0 0-11 16,-34 101-1-16,34-91-7 16,0-3-5-16,0-5 0 15,9-2-2-15,2 0-4 16,1 0-13-16,-6-14-24 16,3-5-35-16,-7-1-9 15,-2 1-12-15,0 0-44 16,-27 3-79-16,-8 3-141 15</inkml:trace>
  <inkml:trace contextRef="#ctx0" brushRef="#br0" timeOffset="1130.23">7122 4714 324 0,'0'0'244'0,"0"0"-117"0,0 0-1 16,0 0-74-1,0 0-27-15,0 0-13 0,17 22-3 16,23-20-9-16,9 0-37 15,3-2-148-15,-4 3-369 16</inkml:trace>
  <inkml:trace contextRef="#ctx0" brushRef="#br0" timeOffset="2381.61">7628 4859 901 0,'0'0'125'16,"0"0"-46"-16,0 0 24 15,0 0-61-15,0 0-33 16,0 0-6-16,0 14 0 16,0 4 7-16,7 5-6 15,-2 2-1-15,2-4-2 16,0-1 1-16,0-4-1 15,-1-8-1-15,-3-4 1 16,4-4 0-16,-1 0 5 16,5 0 3-16,7-4 1 15,-3-16 6-15,8-6-11 16,-5-3 1-16,-3-4-2 16,-5 3-4-16,-4 6 2 15,-1 10 1-15,-5 6-1 0,0 8-3 16,0 0 1-16,0 0-1 15,0 0-5-15,0 0-3 16,0 0-10-16,0 0 3 16,2 8 2-16,4 4 3 15,4 1 0-15,1-3 2 16,4-5-3-16,1 0 8 16,4-5 0-16,2 0 3 15,6 0 1-15,-1 0 2 16,-3-2 4-16,-5-3-4 15,-11 2 0-15,-8 3 20 0,0 0-10 16,0 0 9 0,0 0-11-16,0 0-6 0,0 0-4 15,0 3 0-15,0 13 0 16,0 2 0-16,0-1 0 16,0-2-1-16,0-3 0 15,11-1 1-15,-1-6 0 16,5-1 2-16,1-2-2 15,1-2 2-15,6 0-2 16,-1 0 2-16,4-15-2 16,5-7 1-16,-3-4-1 15,1-9 2-15,-6-5 6 16,-3-6-2-16,-7-2-4 0,-3 5 0 16,-6 6 3-16,-4 14 2 15,0 5-7-15,0 8 13 16,0 3-10-16,0 7 9 15,0 0-9-15,0 0-3 16,0 0-3-16,0 5 2 16,-4 22-3-16,-6 6 1 15,4 10 3-15,-1 3-3 16,7-2 3-16,0 2-1 16,0-1-1-16,0-7 2 15,0-3-1-15,11-7 1 16,1-8-2-16,-1-6-1 15,-1-7 1-15,4-7-2 16,8 0 1-16,3 0-4 0,4-21 4 16,-1-5 3-16,1-1 0 15,-5-2 1-15,-3 8-1 16,-8 4-1-16,-7 9-1 16,-4 7 1-16,-2 1-1 15,0 0-13-15,0 16 8 16,0 5 7-16,8 8-14 15,-2-3 2-15,7-3-2 16,1-3 3-16,1-5 7 16,-1-10 2-16,-3-3-1 15,4-2 1-15,-1 0 2 16,4-10 6-16,1-10-3 16,3-3 6-16,3 0 8 0,-6 0-6 15,4 5 3 1,-11 8-6-16,-8 3 4 0,-4 7-9 15,0 0 1-15,0 5-4 16,0 22 3-16,-16 13 0 16,1 10-3-16,-6 6 0 15,5-3-4-15,3 3-2 16,0-9-15-16,6-10 9 16,-2-8 2-16,6-12-3 15,-1-10-6-15,-1-7 3 16,5 0-38-16,-2-8-55 15,-5-18-89-15,-4-9-101 16,0-6-210-16</inkml:trace>
  <inkml:trace contextRef="#ctx0" brushRef="#br0" timeOffset="2626.2">8277 4766 797 0,'0'0'89'16,"0"0"2"-16,0 0 28 15,0 0-22-15,0 0-50 16,122 28-24-16,-81-26-9 0,-3-2-3 16,-7 0-11-1,-8 0 1-15,-7 0-2 0,-3-2-29 16,-9-8-38-16,-4 0-61 15,0 0-27-15,-11 0-163 16</inkml:trace>
  <inkml:trace contextRef="#ctx0" brushRef="#br0" timeOffset="2930.74">8108 4706 943 0,'0'0'103'16,"0"0"34"-16,0 0-43 0,0 0-51 16,0 0-19-16,0 0-12 15,-9 0-10-15,9 0 1 16,0 0-1-16,0 0-1 16,11 0 1-16,0 0 0 15,1-6-1-15,-4 1 4 16,1-4-5-16,-2-2 11 15,-7 5-10-15,0 0 3 16,0 4-8-16,0 2 0 16,0 0-1-16,0 0-24 15,-7 8-33-15,-10 11-86 16,3-1-140-16</inkml:trace>
  <inkml:trace contextRef="#ctx0" brushRef="#br1" timeOffset="12297.79">11126 4757 358 0,'0'0'495'0,"0"0"-396"16,0 0-16-16,0 0 4 15,0 0-38-15,0 0-37 16,0 0-8-16,-9 37 13 0,-7-4 12 16,1-4-17-16,1-3-3 15,3-3-1-15,-1-7-4 16,10-5-3-16,0-6 0 15,0-3 1-15,2-2 2 16,0 0 7-16,0 0 11 16,0-15 18-16,0-13-14 15,0-5-22-15,0-6 2 16,0 4 0-16,0 3-4 16,6 7-1-16,2 9 4 15,-2 4-5-15,1 8 1 16,-5 4-1-16,0 0 0 15,2 0-4-15,8 16-4 0,1 14 6 16,5 11 0 0,-5-1 4-16,3-3 0 0,-3-6-2 15,1-9-2-15,-3-12 2 16,-7-5 1-16,1-5 0 16,-1 0 2-16,10-8 5 15,1-21 16-15,5-17-7 16,0-2-8-16,-7 1-5 15,-5 5 1-15,0 9-5 16,-6 8-1-16,0 8 1 16,-2 11-17-16,2 6-22 15,-2 0-51-15,0 23-148 0,0 6-53 16</inkml:trace>
  <inkml:trace contextRef="#ctx0" brushRef="#br1" timeOffset="14084.97">11474 4728 896 0,'0'0'112'0,"0"0"30"16,0 0-23-16,0 0-68 16,0 0-27-16,0 0-19 15,-19-10-5-15,9 32-3 16,-1 11 3-16,3 2-2 15,3-1 0-15,5-2 1 16,0-6-1-16,9-7 0 0,8-7-1 16,8-8 2-16,-5-4-1 15,6 0 4-15,3-16 5 16,-2-12-7-16,-3-4 11 16,-8-7-11-16,-12 1 4 15,-4 1-1-15,0 0-1 16,0 12 0-16,-2 7-2 15,-11 10 2-15,-5 8-2 16,-5 0-7-16,8 0-9 16,-5 4-3-16,6 14 9 15,6 3-2-15,8 4 6 16,0 2-1-16,0-1 0 0,24-3-2 16,3-8 9-16,2-4-1 15,4-10 1-15,-4-1-3 16,7 0 3-16,-3-20 3 15,-2-6 6-15,-5-6-7 16,-8 2-1-16,-5 3 6 16,-5 1-6-16,-8 6 2 15,0 8-2-15,0 5-1 16,-14 7 0-16,-9 0-9 16,11 0-2-16,-4 11-1 15,3 4 1-15,13 5-7 16,-2-5-2-16,2-1 3 15,0-3 9-15,0-1 7 0,15 0 1 16,-1-4 1 0,-2 0 3-16,2-2 4 0,-5 3 3 15,-1-2 10-15,4 3-14 16,-8 2-5-16,7 2 3 16,-4 2-5-16,0 0 2 15,-3 1 0-15,3-5-2 16,-5-1 1-16,2-4-4 15,-4-3 8-15,7-2-5 16,0 0 2-16,4 0 1 16,7-14 9-16,4-13-9 15,-2-2 1-15,5-5-4 0,-6 1 0 16,2 9-5 0,-7 1 5-16,-7 11 0 0,-2 6 0 15,-3 4 1-15,-2 2-1 16,0 0-1-16,0 0-5 15,0 8-3-15,0 16 9 16,4-1 0-16,-2 3 1 16,6-2 1-16,-2-4 3 15,1-4-3-15,-3-4 0 16,0-7-1-16,-2-4 6 16,6-1-2-16,3 0 3 15,4-11 4-15,5-14-1 16,5-3-9-16,-5 0 0 15,2 4-2-15,-8 5 1 16,-8 7-1-16,-4 8-1 0,3 4 1 16,-3 0-1-16,0 0-8 15,2 14 0-15,6 7 9 16,-4-1 2-16,5 3-2 16,-3-6-1-16,-2-4 1 15,-4-8 2-15,-2-1-2 16,2-4 2-16,3 0 2 15,0 0 7-15,7-12 4 16,3-12-8-16,1 0-5 16,-1 2-2-16,-1 5 0 0,-12 8 0 15,3 4-1 1,-5 5-1-16,0 0-4 0,0 0-5 16,0 20-8-16,0 5 17 15,0 6-6-15,0-6-15 16,2-3-27-16,9-6-40 15,0-8 20-15,11-6-19 16,-4-2 15-16,9-2-20 16,-4-18 12-16,-2-3 48 15,-3-2 34-15,1 1 0 16,-5 3 8-16,-6-3 37 16,4 4 35-16,-5 3-2 15,-7 3-15-15,0 3 6 16,0 5-15-16,0 3 4 15,0 3-25-15,-21 0-23 0,5 3-3 16,-9 19 1-16,-2 4 2 16,11 3-10-16,1-1 12 15,11 1-10-15,2-8 0 16,2 0 4-16,0-10-5 16,0-3 1-16,0-4 4 15,2-4 0-15,9 0 6 16,7-9 17-16,-1-14-25 15,1-3 2-15,3-1 1 16,-9 6-5-16,-6 8-2 16,-4 5-3-16,-2 6 2 15,0 2 1-15,0 0-6 0,0 0-2 16,0 14 3 0,0 7 0-16,0 6 5 0,5-6-2 15,2-3 5-15,2-4-6 16,-1-7 3-16,4-7 0 15,-1 0 1-15,2 0 3 16,3-21-2-16,2-4-2 16,2-8 6-16,-9-2-6 15,0-7-3-15,-11-6 3 16,2-2 0-16,-2 4 0 16,0 11 0-16,0 13 1 15,0 13-1-15,0 7 0 16,0 2-4-16,-2 0 3 0,-11 18-11 15,-3 14 10 1,5 14-3-16,4 4 4 0,3 4 0 16,-1 2 1-16,3-4 0 15,-2-3-5-15,4-4-38 16,0-8-60-16,29-8-7 16,17-11 87-16,12-16-52 15,-1-2-373-15</inkml:trace>
  <inkml:trace contextRef="#ctx0" brushRef="#br1" timeOffset="14346.42">13090 4547 795 0,'0'0'82'0,"0"0"22"16,0 0-3-16,0 0-41 15,0 0-34-15,0 0-16 16,7 34 22-16,4 4 17 16,-4 8-21-16,-5 3-4 15,-2 3-5-15,0-3-12 16,0-5-4-16,-2-8-1 16,-12-8-2-16,1-7-17 15,4-7-47-15,-4-8-127 16,1-6-92-16</inkml:trace>
  <inkml:trace contextRef="#ctx0" brushRef="#br1" timeOffset="14631.04">12944 4782 910 0,'0'0'74'0,"0"0"-23"15,0 0 33-15,0 0-43 16,0 0-12-16,140-9 4 15,-94 9-23-15,-3 0-3 16,-3 0-5-16,-9 0-2 16,-6 0 3-16,-8 0-3 15,-5 4-1-15,-8 6 0 0,3 1 2 16,-3 6 6-16,-4-4-5 16,0 4 0-16,0-1-2 15,0-4 3-15,0 0-7 16,0-2-5-16,0-7-69 15,2-3-64-15,13 0-109 16,-2-12-304-16</inkml:trace>
  <inkml:trace contextRef="#ctx0" brushRef="#br1" timeOffset="14886.46">13326 4589 761 0,'0'0'169'15,"0"0"-130"-15,0 0 19 16,0 0-10-16,0 0-9 0,0 0-2 16,-40 65 1-16,48-58-10 15,7-1-11-15,0-4-1 16,4-2-5-16,-3 0-6 16,4-10-1-16,-4-7 4 15,-10-2-8-15,1 1-12 16,-7 4 1-16,0 6-22 15,-7 8-50-15,-15 0-48 16,-5 0-159-16,1 20-300 16</inkml:trace>
  <inkml:trace contextRef="#ctx0" brushRef="#br1" timeOffset="15664.01">13439 4824 859 0,'0'0'132'16,"0"0"-28"-16,0 0 32 15,0 0-69-15,0 0-34 16,0 0-22-16,2-33-11 16,-2 33-3-16,0 17 1 15,0 6 1-15,0 2 2 16,0 1 1-16,0-5-1 15,0-10-1-15,0-2 0 0,0-8 0 16,0-1 8-16,0 0-8 16,0 0 13-16,10-15-6 15,9-9-7-15,-1-7-5 16,3 5 3-16,-8 8-2 16,-5 4 0-16,-6 7 3 15,4 7-7-15,-6 0 3 16,0 0-2-16,0 7-14 15,0 13 17-15,4 4 0 16,0 0 4-16,5-3 6 16,-5-8-6-16,4-4-3 15,-6-4 3-15,0-5 7 0,0 0 0 16,6 0 15 0,3-12-3-16,5-10-15 0,-1-6-4 15,1 1 2-15,-5 2-5 16,-4 7 3-16,0 8-2 15,-7 6-7-15,0 4 8 16,0 0-12-16,0 4-4 16,0 15 7-16,0 5 10 15,0 0-1-15,4-7 1 16,0-3-2-16,9-4 0 16,3-3 2-16,11-6 0 15,11-1 3-15,5 0 3 16,-2-12-3-16,-6-9 0 15,-4-5-3-15,-4-5 0 16,-14-5 7-16,-3 0-5 0,-10 5-2 16,0 5-2-16,-10 10 1 15,-5 12-8-15,-10 4 4 16,3 0 4-16,-2 20-3 16,4 13 1-16,6 3 3 15,8 6 5-15,6 3-2 16,0-5 0-16,13-5 5 15,2-4-6-15,10-11-1 16,6-7-2-16,19-6-27 16,23-7-82-16,17 0-23 15,10-22-414-15</inkml:trace>
  <inkml:trace contextRef="#ctx0" brushRef="#br1" timeOffset="16840.09">15195 4774 784 0,'0'0'122'0,"0"0"-19"16,0 0-14-16,0 0-53 15,0 0-26-15,0 0-3 16,-17 73 44-16,8-35-19 16,-3-2-5-16,4-4-13 15,-1-7-3-15,-3-9-5 16,8-6-3-16,3-6 4 16,1-4-5-16,0 0 17 15,0-16 10-15,0-14-15 16,0-11-11-16,0-9-6 15,1-6 3-15,17 1 0 16,2 9 0-16,-2 20 0 16,-5 9 0-16,-9 11 0 0,4 6 0 15,-2 0 0-15,12 14-9 16,8 19 9-16,9 7 4 16,-2 0-4-16,-4-4-3 15,-3-3 3-15,-9-9 0 16,-1-9-1-16,-3-8 2 15,-4-7 2-15,-3 0-1 16,6-12 11-16,-1-15-10 16,-5-10-2-16,4-5 1 15,-8-2 1-15,0-1-3 0,-2 6 0 16,0 15-16 0,0 8-15-16,0 14-14 0,0 2-83 15,0 0-166-15,0 9-379 16</inkml:trace>
  <inkml:trace contextRef="#ctx0" brushRef="#br1" timeOffset="18582.39">15670 4738 873 0,'0'0'160'0,"0"0"-22"16,0 0-5-16,0 0-76 15,0 0-41-15,0 0-14 16,-4-13-2-16,-7 42 0 0,2 6 0 16,-1 3 2-16,3-1-2 15,7-5 0-15,0-5-2 16,0-7 1-16,0-10 1 16,5-6-1-16,2-4 1 15,16 0 1-15,-6-25 4 16,8-4 1-16,-7-8-3 15,-5-5-1-15,-9-2 0 16,-4 0-2-16,0 11 0 16,0 9 1-16,0 12-1 15,-8 8-5-15,-5 4-3 16,-8 0-3-16,3 8-4 0,3 10 1 16,9 4 3-1,1 1-3-15,5 0 7 0,0 2 5 16,20-6 2-16,4-4 0 15,5-7 0-15,7-5 1 16,-3-3 2-16,8 0 0 16,-8-17 0-16,2-11 0 15,-10-2 0-15,-6-2-2 16,-7 0-1-16,-8 1 1 16,-4 5-2-16,0 10 0 15,0 8-2-15,-14 8-3 16,-5 0-19-16,-2 0 3 15,8 12 6-15,5 8-2 0,6 0-10 16,2 0 8 0,0 1 14-16,0-3 4 0,10-2-1 15,8 0 3-15,2-4 7 16,-2 0 4-16,6 1 9 16,-6-4-2-16,3 3 2 15,-8-2-18-15,-5-4 0 16,2 2 0-16,-6-3 5 15,-2 0-6-15,-2 0-1 16,5-3-1-16,-5-2 1 16,0 0 4-16,0 0 8 15,4 0-3-15,2-11 1 16,8-9-10-16,1-7 0 16,4-4 4-16,-4 2-4 0,1 4-5 15,-11 8 5-15,7 7 4 16,-10 5-3-16,-2 2-1 15,2 3 0-15,-2 0-5 16,0 0 3-16,5 0-6 16,-1 17 3-16,-2 3 5 15,7 3 5-15,-5-4 0 16,4 0 1-16,-6-10 0 16,0-3-6-16,0-3 0 15,-2-3 2-15,0 0 4 16,9 0 2-16,-3 0 3 15,10-17 1-15,5-1-11 16,-4 2 0-16,-1 2-1 0,-7 8 0 16,-5 4-1-16,-2 2-4 15,0 0 0-15,0 0-2 16,6 10-3-16,-4 11 10 16,5 0 0-16,-5 0 2 15,0-7 2-15,6-5-3 16,-8-4 1-16,0-4 9 15,3-1-1-15,-3 0 5 16,6 0 12-16,6-13-12 16,11-10-12-16,-4-3-3 15,-1 3 0-15,-5 4-2 16,-3 7-4-16,-8 9 3 0,-2 1-7 16,-2 2-5-1,0 0 0-15,5 2-3 0,1 15 10 16,2 5 5-16,-2 2 1 15,9 0-5-15,-1-5 1 16,11-6-6-16,1-1-7 16,3-5 13-16,5-7-11 15,3 0-5-15,-4 0-7 16,-2-15 0-16,-4-2 17 16,-14-6 10-16,-3 0 2 15,-8 4 4-15,-2-1-3 16,0 8 4-16,-10 6 1 15,-3 6-6-15,-3 0-2 0,1 0 1 16,1 6 1 0,1 12-4-16,7 4 1 0,-4 1 3 15,8-1 7-15,2-3 8 16,0-5-4-16,0-6 5 16,0-3 4-16,0-5-3 15,2 0 11-15,12 0 3 16,1-6-9-16,10-12-15 15,-7-3-5-15,-1-1-1 16,-1 0 2-16,-7 5-2 16,0 2 0-16,-4 7-1 15,-5 6-1-15,0 2 0 0,0 0-4 16,0 0-7-16,2 8 2 16,0 10 10-16,7 2 1 15,2 1-1-15,-4-5 0 16,6-4-1-16,1-7 0 15,1-3 1-15,-2-2 6 16,13 0 1-16,-1-12-7 16,-3-14 4-16,5-6-3 15,-10-6 6-15,4-8-5 16,-8-7-1-16,-4-8 3 16,0 8-4-16,-7 9-5 15,-2 17 5-15,0 15 0 16,0 8-1-16,-2 4-7 15,-11 0 5-15,-3 23 3 16,-1 15-5-16,3 13 5 0,3 7-4 16,3 3 3-16,6-1 2 15,2-6-4-15,0-10-12 16,0-6-25-16,8-11-31 16,13-8-53-16,4-11-14 15,8-8-215-15</inkml:trace>
  <inkml:trace contextRef="#ctx0" brushRef="#br1" timeOffset="19530.18">17485 4639 893 0,'0'0'78'15,"0"0"24"-15,0 0 21 16,0 0-88-16,0 0-26 15,0 0-9-15,-32 15 0 16,18 14 11-16,0 0-3 16,8 4-3-16,-3-1 1 15,7-4-4-15,2-5 3 16,0-2-4-16,0-6-1 16,0-6 0-16,2-4 0 15,20-2 3-15,-1-3-2 16,13 0 2-16,-1-13-2 15,-2-6-1-15,6-3-1 0,-9 0-6 16,-6-3 2 0,-1 9 1-16,-13 6-1 0,-1 6 3 15,-7 4 2-15,0 0-1 16,0 0-6-16,0 7-11 16,2 14 14-16,1 6 4 15,6-1 5-15,-3-3-4 16,4-3-1-16,4-8-4 15,-8-3 4-15,3-6 1 16,3-3 0-16,-1 0-1 16,-1 0 9-16,9-12-2 15,-3-8-5-15,-8-6 3 0,3-4 0 16,-11-6 3-16,0 5-8 16,0 0 2-16,0 10-4 15,-17 9 2-15,-10 8 0 16,0 4-1-16,2 0-1 15,5 0-3-15,4 14-1 16,4 3-8-16,3 8 14 16,7-2-3-16,2 1 1 15,0-1 1-15,11-6 0 16,13 0 1-16,0-5 0 16,8-9 3-16,1-3-1 15,2 0 14-15,4-1-11 16,3-16-5-16,0 0 3 15,-4-6-4-15,-7 0 3 16,-4-6-2-16,-8 0 3 0,-9 4-3 16,-10 2-1-16,0 9 1 15,-6 7-1-15,-11 2-7 16,-1 5-7-16,3 0 10 16,3 0-6-16,3 17 3 15,7-2 3-15,2 2 2 16,0 0 0-16,0 0 3 15,9-1 0-15,7 5 0 16,-3-4 10-16,1 0-3 16,1-3-4-16,-1-1 1 15,-1 4-1-15,-5-2 1 16,2 1-3-16,-8-1 9 16,-2-3-8-16,0-2-2 0,0-1 3 15,-12-2 2-15,-3-3-1 16,1-3-4-16,6-1-16 15,-1 0-34-15,9-5-50 16,0-18-38-16,0-2-64 16,29-8-18-16,13-4-260 15</inkml:trace>
  <inkml:trace contextRef="#ctx0" brushRef="#br1" timeOffset="19798.7">18333 4608 529 0,'0'0'177'0,"0"0"6"0,0 0-39 16,0 0 0-1,0 0-48-15,0 0-47 0,2-50-22 16,-2 50-15-16,0 11-10 16,-4 16-2-16,-7 8 13 15,5 8 1-15,-2-1-3 16,6 4 5-16,0-3-6 16,2-8-2-16,0-2-6 15,0-8-1-15,0-2 0 16,6-9-1-16,13-2 0 15,-1-10-3-15,1-2-25 16,6 0-15-16,-5-8-18 16,-7-14-5-16,-6-8-75 15,-7-6-4-15,0-4-136 0,-22 4-79 16</inkml:trace>
  <inkml:trace contextRef="#ctx0" brushRef="#br1" timeOffset="19972.07">18333 4608 324 0,'-128'83'210'16,"108"-85"-87"-16,2 2 62 15,14 0-66-15,4 0-53 16,0 0-22-16,0 0 2 16,0 2-8-16,28 11 27 15,3-1-35-15,5 0-15 16,-5-4-15-16,-12-1 0 16,0-5-5-16,-11-1-43 15,2-1-83-15,-6 0-47 16,3 0-285-16</inkml:trace>
  <inkml:trace contextRef="#ctx0" brushRef="#br1" timeOffset="22050.04">19663 4611 736 0,'0'0'169'16,"0"0"-94"-16,0 0 61 15,0 0-35-15,0 0-56 16,0 0-16-16,-2-30-11 16,-9 30-5-16,0 8-12 15,-9 16 6-15,2 5 7 16,7 3-10-16,9-2 2 16,2 2-2-16,0-2 0 15,0-4-3-15,11-10-1 16,9-6 0-16,5-4 2 15,8-6 0-15,5 0 4 16,6-16 3-16,-2-10-4 0,-2-6 3 16,-9 0-7-16,-11 0 0 15,-2 0 1-15,-14 6-2 16,-4 6-5-16,0 8 3 16,0 9-3-16,-13 1-5 15,-2 2-7-15,-1 0 4 16,3 0-4-16,3 5-7 15,8 7 15-15,2 1-5 16,0-1 8-16,0 2 2 16,7 0 2-16,9-1 2 0,-3-1 0 15,3-5 1 1,-3 0 0-16,-6 1 0 0,4 2 3 16,-5 0 1-1,3 0-4-15,-4 4 0 0,4-2 3 16,-3 1-3-16,3-3-1 15,-4-1 0-15,4 0 2 16,4-4-2-16,1 0 0 16,2-5 1-16,2 0 2 15,7 0 1-15,4 0-3 16,0-14 1-16,-3-3 0 16,1-5 5-16,-7-2-5 15,1-3-2-15,-13-1 1 16,1 6-1-16,-7 6 2 15,-2 6-2-15,0 6 0 0,-13 4 1 16,-5 0-2-16,-9 0-1 16,3 11 2-16,6 10-3 15,5 4 1-15,-1-1 1 16,12 0-1-16,0 0 1 16,2-7 1-16,0-3 1 15,0-9 1-15,13-3 0 16,5-2 7-16,0 0 8 15,6-6-4-15,3-16-6 16,-5 0-7-16,-1-4 1 16,-8 4-4-16,-7 3 2 15,-4 5-3-15,-2 4 2 16,0 7-3-16,0 3 1 16,0 0-6-16,0 3-8 0,0 15 8 15,-2 7 7-15,2-1 0 16,0 2-1-16,0-2 4 15,2-6 0-15,11-4 1 16,8-7 3-16,2-7 5 16,14 0 5-16,7 0-3 15,5-19-2-15,2-2-6 16,-11-6-2-16,-11-1-1 16,-14 1 8-16,-9 3-6 15,-6 4 0-15,0 10 0 16,0 4-2-16,-10 6-1 0,-13 0-4 15,8 2-4 1,1 16-1-16,4 2-9 0,10 2 10 16,0 1 2-16,0 1 2 15,8-2 1-15,6 0 4 16,-1-3 0-16,-5-4 1 16,2-5-1-16,-10-1 1 15,0-6-1-15,0 4 0 16,0-4-1-16,-18 0-1 15,-3-3-6-15,5 0-11 16,10 0 2-16,-2 0-6 16,8-8-8-16,0-9-16 15,12-1-1-15,14-1 30 16,5-6 16-16,7 2 2 0,4-2 2 16,-2-2 3-16,2-1 30 15,-4 0-17-15,-10 1 2 16,-10 2 9-16,-7 7-8 15,-9 6-3-15,-2 4 8 16,0 6-5-16,0 2-17 16,0 0-4-16,-15 0 0 15,-3 15-1-15,1 11 1 16,-1 5 1-16,12 5 5 16,2 2 3-16,4-2 1 15,0-1 10-15,0-8-8 16,0-8 0-16,4-9-3 15,2-3 0-15,5-6-3 0,6-1 11 16,8 0-8-16,6-14 0 16,3-7-8-16,-3-4 2 15,-4 7-3-15,-10 4 0 16,-10 7-2-16,2 4 1 16,-9 3-3-16,0 0 1 15,0 0-3-15,0 3-1 16,4 12 5-16,3 2 3 15,-5-4-2-15,0-3 0 16,3 1-11-16,2-8-33 16,-3 4-14-16,17-5-55 15,7-2-38-15,5 0-51 0,9 0-55 16</inkml:trace>
  <inkml:trace contextRef="#ctx0" brushRef="#br1" timeOffset="22327.56">21355 4525 627 0,'0'0'182'0,"0"0"-42"16,0 0 0-16,0 0-27 15,0 0-70-15,0 0-24 16,0 6-4-16,0 26 24 15,0 4 2-15,0 4-18 16,0-2-7-16,0-3-9 0,0-7-7 16,0-4-2-16,0-8 1 15,0-5-30-15,-4-4-22 16,-7-7-34-16,6 0-107 16,-8 0-104-16,0-16-346 15</inkml:trace>
  <inkml:trace contextRef="#ctx0" brushRef="#br1" timeOffset="22562.98">21218 4691 701 0,'0'0'132'0,"0"0"-25"15,0 0-34-15,0 0-38 16,0 0-8-16,128-22 13 0,-81 22 3 16,-9 0-20-16,2 0-9 15,-4 0 15-15,-14 0 3 16,-5 0-24-16,-7 10 3 15,-1 0 3-15,-8 1-11 16,-1 5 5-16,0-1-1 16,0-1-3-16,0-2-8 15,0-3-2-15,0-2-41 16,0-7-93-16,2 0-44 16,10 0-218-16</inkml:trace>
  <inkml:trace contextRef="#ctx0" brushRef="#br1" timeOffset="22820.49">21707 4553 669 0,'0'0'264'0,"0"0"-208"16,0 0 29-16,0 0 12 16,0 0-47-16,0 0-16 15,-54 46-10-15,54-37-6 16,0-2-10-16,0-5-8 15,13-2 11-15,1 0 2 16,1 0-4-16,1-10-4 16,-5-6-2-16,-5 0-3 15,2-1-14-15,-8 6-19 16,0 4-34-16,0 7-84 0,-8 0-105 16,-3 0-395-16</inkml:trace>
  <inkml:trace contextRef="#ctx0" brushRef="#br1" timeOffset="23646.93">21809 4728 933 0,'0'0'108'0,"0"0"34"16,0 0-42-16,0 0-65 15,0 0-21-15,0 0 14 0,8 52-7 16,-2-29 0-1,-5-3-9-15,-1-3-6 16,2-3-5-16,0-7 1 0,-2-4-2 16,2-3 0-16,-2 0 2 15,5 0-2-15,-1 0 6 16,10-8 0-16,1-11-6 16,10-8-2-16,-5 1-8 15,6 4 4-15,-10 6-3 16,-3 6-4-16,-3 8 9 15,-8 2 1-15,-2 0-5 16,2 0 4-16,0 9 0 16,2 8 4-16,3 5 3 15,-1-3 2-15,2-5 3 16,-6-6-3-16,2-4 6 0,1-3 0 16,-1-1-2-1,-4 0 7-15,4 0 0 0,8-1 3 16,1-18-10-16,14-5-9 15,-6-3-3-15,6 4-5 16,-3 1-5-16,-8 10-2 16,-3 3 2-16,-10 9 8 15,-3 0-7-15,0 0 4 16,0 4 1-16,0 13 6 16,2 5 1-16,0 1 0 15,5-2 0-15,-5-3 0 16,9-6 1-16,1-5-1 15,-2-2 0-15,9-5 4 0,-2 0 0 16,12 0 3 0,6-7-7-16,3-12 0 0,-5-2 0 15,-4-6 0-15,-7-5-2 16,-6 4-12-16,-7-1-2 16,-7 11 1-16,-2 10 12 15,0 6-8-15,-22 2 7 16,-5 0 2-16,3 16 2 15,-3 8-2-15,6 4 1 16,6 0 1-16,10 7 4 16,5-3 10-16,0-1-9 15,0-7 6-15,12-5 3 16,6-4-11-16,6-7 5 16,3-4-6-16,-3-4-1 0,3 0 0 15,-2 0-1-15,-10 0-5 16,-3 0-7-16,-10 0-12 15,-2 0-9-15,0 0-46 16,0-7-137-16,-16 3-58 16,-7 3-250-16</inkml:trace>
  <inkml:trace contextRef="#ctx0" brushRef="#br1" timeOffset="26646.31">24094 4628 761 0,'0'0'130'15,"0"0"-30"-15,0 0 9 0,0 0-26 16,0 0-39-16,0 0-18 15,-10-9 1 1,-7 15-16-16,-1 18-10 0,1 6 9 16,-2 3 5-16,11 3-9 15,8-2-2-15,0-1 0 16,0-8-3-16,13-4 1 16,16-9 1-16,4-7-2 15,12-5 0-15,5 0 9 16,8-17-1-16,-2-13-6 15,-7-9 1-15,-5-1 3 16,-9-1-6-16,-15-1-1 16,-11 6 1-16,-9 6 6 15,0 10-7-15,0 10-3 16,-24 7-4-16,0 3-9 0,0 0-7 16,3 5 16-16,17 4-7 15,0 0 2-15,4-1-6 16,0-1 12-16,4 4 2 15,14-1 4-15,7 0 1 16,2 0-1-16,0-2 8 16,0 4-3-16,-5-2 1 15,3 4-5-15,-8 1 2 16,-1 2-3-16,-5 4 0 16,1 2 0-16,-1-3 0 15,-5-3 0-15,6-3 1 16,-1-6-1-16,4-1-1 0,5-7-4 15,6 0-8-15,12 0-6 16,-3-19 8-16,6-5 3 16,-6-6 5-16,-1-4 3 15,-12 1 0-15,-7-1 0 16,-8 8 0-16,-4 6 4 16,-3 6-2-16,0 9 8 15,-18 2-7-15,-9 3-3 16,-2 0-2-16,-2 14 0 15,4 8 2-15,4 3 1 16,10 4 7-16,7-1-2 16,6-1-2-16,0-5 1 15,0-4-2-15,11-5 6 0,3-8 0 16,1-5 4-16,5 0 11 16,5 0-4-16,4-22-9 15,0-4-7-15,-3-2-4 16,-7-1 2-16,-1 1-2 15,-9 7 0-15,-5 10-7 16,-4 5 5-16,0 4 0 16,0 2-3-16,0 0-6 15,0 2 9-15,0 15-6 16,-4 4 5-16,4 2 1 16,0-5 2-16,0 0-5 15,13-4 10-15,1-4-11 16,5-6 12-16,6-4-8 15,2 0 4-15,2-16 4 0,2-10-3 16,0-1-3-16,-4-3 0 16,-3 0-4-16,-11 2 4 15,-9 4 0-15,-1 10 1 16,-3 6-1-16,0 6-2 16,-5 2-3-16,-10 0-15 15,2 13 11-15,2 8 2 16,11 1-9-16,0 2 1 15,0 0 5-15,13-2 3 16,11 0 5-16,-2-3 1 16,1-3 1-16,-6-4 3 15,-5-6-3-15,-6 0 8 16,-6-4-2-16,0 1-3 0,0-3 0 16,-22 5 3-16,-7-1-6 15,-9 0-1-15,8-4-21 16,12 0-9-16,5 0-23 15,11 0 2-15,2-4 10 16,0-10-7-16,17-2 16 16,18-2 30-16,14-3 3 15,7-2 4-15,2-2 8 16,-2 1 23-16,-11-2 10 16,-4 0-22-16,-20 2-9 15,-7-4 4-15,-5 4 18 16,-9 3 2-16,0 6-1 0,0 7-20 15,0 1-13-15,-15 7-2 16,-6 0-2-16,1 8-3 16,5 14 3-16,3 6 4 15,8 6 6-15,4-2 2 16,0 5 1-16,0-5 1 16,0-4 4-16,2-6-1 15,5-8-7-15,0-9-3 16,-1-2 0-16,3-3 3 15,7 0-2-15,4-3 0 16,4-14-6-16,3-3-2 16,-7 0-4-16,-2 4-3 15,-9 6 5-15,-2 6 1 0,-7 4 0 16,0 0-5 0,2 0-4-16,-2 8 0 0,6 12 9 15,1 0-1-15,2 0-1 16,-2-5-14-16,-3-3-13 15,5-4-27-15,9-4-87 16,12-4 1-16,10 0-128 16</inkml:trace>
  <inkml:trace contextRef="#ctx0" brushRef="#br1" timeOffset="27583.99">26109 4476 756 0,'0'0'92'0,"0"0"0"16,0 0 5-16,0 0-19 16,0 0-27-16,0 0 10 15,-21 0-24-15,5 21 2 16,1 3-12-16,1 4-2 15,1-2-11-15,5 2-9 16,6 0 2-16,0-2-3 16,2 3 1-16,0-7-4 15,4-2 1-15,15-3-1 16,-1-8 0-16,9-6-1 0,-4-3 1 16,11 0 4-1,4-14-5-15,-1-13-1 0,3 2-4 16,-11-1 1-16,-2 0 0 15,-11 6 4-15,-3 6 0 16,-11 5 3-16,-2 6-3 16,0 3 0-16,0 0 0 15,0 0-5-15,0 0-4 16,0 10 0-16,-2 12 9 16,-5 0-4-16,7 2 2 15,0 0 0-15,0-5-1 16,13-2 1-16,8-5 2 15,-3-5 2-15,8-7 0 16,3 0-2-16,-1 0 1 0,-1-16 0 16,-7-6-1-16,-5-2 2 15,-5-10-1-15,-10 3 4 16,0-3-4-16,0 6 0 16,-21 5-1-16,-8 10-6 15,0 10 4-15,-1 3-7 16,10 0-1-16,0 9 9 15,11 7-9-15,9 2 9 16,0 4-8-16,0-1 9 16,14 0 0-16,10-1-4 15,5-6 3-15,4-6 1 0,4-8 1 16,11 0 2-16,0 0-3 16,8-17 0-16,1 2 0 15,-3-3 1-15,-17-4 3 16,-10-1-4-16,-14 2 0 15,-11 1 2-15,-2 6-2 16,-4 8 0-16,-15 6 0 16,-8 0-2-16,2 0-1 15,7 10 0-15,5 3 2 16,11 4 1-16,2-2-4 16,0 6 4-16,0-4 0 15,13 3 0-15,3-3 4 16,5 1-3-16,0 2 11 15,-1-3 10-15,-3-1-15 0,-5-1-1 16,-3-8 4-16,-9 1-9 16,0 0 4-16,-2 2-5 15,-25 0 8-15,-7 0-7 16,-1-3-2-16,6-6-48 16,4-1-24-16,13 0-121 15,9-15-155-15</inkml:trace>
  <inkml:trace contextRef="#ctx0" brushRef="#br1" timeOffset="27859.54">27071 4480 826 0,'0'0'218'0,"0"0"-92"16,0 0-9-16,0 0-64 15,0 0-33-15,0 0-13 16,0 32 22-16,0 1 1 15,0 3-9-15,0 2-9 16,0 0-3-16,0 0-1 16,0-5-4-16,0-4-3 15,0-8 0-15,2-7 1 16,8-5-2-16,-4-7 0 16,5-2-7-16,3 0-25 0,1 0-18 15,1-16-34 1,-5-11-108-16,-7-2-139 0,-4-5-457 15</inkml:trace>
  <inkml:trace contextRef="#ctx0" brushRef="#br1" timeOffset="28039.87">26918 4601 651 0,'0'0'285'0,"0"0"-208"15,0 0 43-15,0 0-8 16,0 0-76-16,0 0 4 15,115 6-12-15,-65-6-22 16,-6 0-6-16,-13 0-15 16,-6 0-42-16,-17-2-91 15,-6 0-68-15,-2-2-311 0</inkml:trace>
  <inkml:trace contextRef="#ctx0" brushRef="#br1" timeOffset="30063.37">28699 4500 226 0,'0'0'603'0,"0"0"-535"16,0 0 7-16,0 0-5 15,0 0-32-15,0 0-24 16,-29-18 3-16,14 18-10 16,-3 0-3-16,-7 0 3 15,8 5 1-15,-4 8 3 16,7 2-3-16,6-1 4 16,1 0-3-16,7 1-9 15,0 3 1-15,7 2-1 16,20 1 0-16,6-1 2 15,2 2-2-15,4-2 0 0,-6-4 0 16,-4 0 5 0,-9-2-5-16,-8-1-3 0,-12-1-1 15,0 2 4-15,-10-1 0 16,-21 1 11-16,-7-2-9 16,-4-5 0-16,6-2-2 15,8-5 2-15,3 0-2 16,11 0-2-16,10-7-1 15,4-7-10-15,0-2 10 16,0 0-21-16,20 0 9 16,18 1 12-16,4 0 2 0,16 2-2 15,-2 1 2 1,3-2-27-16,-3-2-11 0,-9 0-5 16,-9-1 10-16,-9-3-13 15,-10-1-4-15,-7 1 14 16,-6-4 19-16,-1-4-8 15,-5 2 15-15,0 0 6 16,0 3 5-16,0 4 6 16,0 5 13-16,-5 4 22 15,3 6-13-15,-2 2 7 16,2 2-8-16,2 0 3 16,-8 0 12-16,2 0-16 15,4 18 19-15,-5 6 8 16,7 7-16-16,0 5 3 0,0 9-8 15,0-1-7-15,0 0-12 16,0 0 0-16,7-3-10 16,-5-2-2-16,2-5 0 15,6-9-1-15,-2-6 0 16,2-9 0-16,4-6-1 16,11-4-8-16,2 0-5 15,8-14-6-15,3-16-5 16,-5-9-26-16,-4-2 28 15,-4-1 18-15,-10 1 5 16,1 10 5-16,-8 9 10 16,-4 12 24-16,-2 4-14 15,-2 6 2-15,0 0-22 16,0 0-5-16,0 0-4 16,0 18-1-16,0 8 5 0,0 2-1 15,0 2 1-15,0-2 0 16,10-6 0-16,5-4-1 15,-1-7-4-15,1-8-9 16,3-3 7-16,-1 0 3 16,4-5 3-16,-6-15 1 15,-1-6 0-15,-8-1 1 16,-4-3 2-16,-2 0-2 16,0 2-1-16,-8 2 0 15,-13 8-2-15,-3 9-3 0,-2 9 5 16,-3 0-9-16,4 0 6 15,7 11 3-15,6 5-9 16,10 2-9-16,2 2-13 16,0-4-10-16,26-2-9 15,5-5 11-15,0-9-8 16,9 0 6-16,6 0 12 16,10 0 29-16,-1-5 42 15,-4-7-37-15,-17-5 1 16,-12 5-3-16,-9-1-2 15,-6 3 17-15,-5 2 39 16,-2 4 19-16,0 0-5 16,0 4-22-16,0 0-18 15,0 0-14-15,0 19-13 16,0 16 15-16,-7 8 1 0,7 17-3 16,0 6 8-1,0 8 20-15,14 3-18 0,1-7-22 16,-1-3 0-16,-5-15-5 15,0-14 0-15,-7-14-12 16,-2-14-27-16,0-5-22 16,0-5-12-16,0-18-23 15,0-23-83-15,0-12 10 16,0-5-42-16,-9-7-214 16</inkml:trace>
  <inkml:trace contextRef="#ctx0" brushRef="#br1" timeOffset="30328.03">29740 4567 614 0,'0'0'161'0,"0"0"-40"15,0 0-14-15,0 0-48 16,0 0-12-16,0 0-1 16,75-14 2-16,-50 14-23 15,0 5-3-15,1 12-6 16,-8 4-10-16,-5 2-4 15,-4 3-1-15,-4-2 1 16,-5-2-4-16,0-2 2 16,-9-3-1-16,-11-2 1 15,-9-6 4-15,0-4-4 0,4-5-6 16,9 0-55-16,2 0-55 16,5-25-50-16,9-3-178 15</inkml:trace>
  <inkml:trace contextRef="#ctx0" brushRef="#br1" timeOffset="30730.79">29996 4651 581 0,'0'0'101'16,"0"0"65"-16,0 0-55 15,0 0-48-15,0 0-3 0,0 0-2 16,48 32 1-1,-25-32-28-15,1-9-19 0,-2-8-7 16,3-5-1-16,-1-5-3 16,-6 0 2-16,0-5-1 15,-7 2-2-15,-7 1-11 16,-4 7 5-16,0 8 3 16,0 9-4-16,-18 2-8 15,-10 3 5-15,-4 0 9 16,-6 17 0-16,8 10-4 15,7 5 7-15,15 4-2 16,8 2 9-16,0-3-1 16,0-1 3-16,20-6-1 0,6-3 3 15,1-9-3 1,2-7 3-16,2-9-4 0,2 0-9 16,3-5-9-1,4-17-107-15,-3-3-160 0,1-5-576 16</inkml:trace>
  <inkml:trace contextRef="#ctx0" brushRef="#br1" timeOffset="30859.03">30635 4619 922 0,'0'0'106'15,"0"0"-84"-15,0 0 3 16,0 0-25-16,0 0-95 0,0 0-281 15</inkml:trace>
  <inkml:trace contextRef="#ctx0" brushRef="#br1" timeOffset="34735.85">6838 5739 324 0,'0'0'190'0,"0"0"-123"15,0 0 33-15,0 0-2 16,0 0-16-16,0 0-7 16,0 0-5-16,0-11-11 15,0 11 9-15,0 0-3 16,0 0-18-16,0 0-13 16,0 0-9-16,0 0 0 0,0 0 0 15,0 0-14 1,0 7-8-16,0 23 2 0,0 11-1 15,0 10 9-15,0-5-6 16,0-4-5-16,0-7-2 16,0-9-1-16,0-3 1 15,0-8 1-15,0-7-1 16,0-4-1-16,0-1-3 16,0-1-7-16,0-2-20 15,0 2-7-15,0-2-18 16,0 0-74-16,2 0-39 15,9-19-163-15</inkml:trace>
  <inkml:trace contextRef="#ctx0" brushRef="#br1" timeOffset="34955.25">7042 5878 902 0,'0'0'79'15,"0"0"-23"-15,0 0 71 16,0 0-52-16,0 0-62 16,0 0-4-16,49-14-5 15,-11 7-1-15,3 2-1 16,1-2-2-16,-3-1-32 16,-4 3-120-16,-6-4-38 15,0 1-193-15</inkml:trace>
  <inkml:trace contextRef="#ctx0" brushRef="#br1" timeOffset="35344.01">7485 5795 824 0,'0'0'92'15,"0"0"18"-15,0 0 24 16,0 0-44-16,0 0-51 15,0 0-8-15,-2-71-5 16,2 64-5-16,0 2-6 0,0 3-7 16,0 0-6-1,0-1-2-15,0 3 1 0,0 0-1 16,0 0 0-16,0 0-1 16,0 0-1-16,0 0-3 15,0 0-5-15,0 0 7 16,-2 5 3-16,2 2 3 15,0 2-3-15,0-3 0 16,0-2-2-16,0 1-10 16,0-3 2-16,0 0-6 15,0-2 0-15,0 0 3 16,0 0 0-16,0 0-6 16,0 0-17-16,0 0-38 15,0 0-21-15,-2 0-17 16,-2 0-133-16</inkml:trace>
  <inkml:trace contextRef="#ctx0" brushRef="#br0" timeOffset="42795.85">6873 5674 546 0,'0'0'70'16,"0"0"-21"-16,0 0 80 15,0 0-10-15,0 0-41 16,0 0-11-16,0 0 23 16,11-13-14-16,-11 13-33 15,0 0-18-15,0 0-6 16,0 0-7-16,0 0-4 15,0 0-3-15,0 0-3 16,0 0-2-16,0 0 0 0,0 0 0 16,0 0 1-16,0 0-1 15,-3 7-1-15,-9 25 1 16,-6 11 0-16,1 11 2 16,-2 2-2-16,4-2 2 15,1-8-2-15,8-8 0 16,-1-11 0-16,7-6-1 15,0-9 1-15,0-8-2 16,0-4-4-16,0 0-18 16,0 0-23-16,0 0-47 15,11-12-66-15,12-8-239 0</inkml:trace>
  <inkml:trace contextRef="#ctx0" brushRef="#br0" timeOffset="43218.61">7057 5843 548 0,'0'0'72'16,"0"0"-70"-16,0 0 88 15,0 0 41-15,0 0-61 16,0 0-14-16,-19-11-12 15,19 11-5-15,0 0 15 16,0 0-3-16,0 0-6 16,13 0-13-16,14 0-15 15,10 0 12-15,10 0-19 16,-3 0-3-16,-7 0-3 0,0 0-4 16,-10 0-27-1,-6 0-76-15,0 0-81 0,-1 0-97 16</inkml:trace>
  <inkml:trace contextRef="#ctx0" brushRef="#br0" timeOffset="43750.6">7477 5743 664 0,'0'0'58'16,"0"0"-17"-16,0 0 66 15,0 0-38-15,0 0-24 16,0 0-11-16,6-55 0 16,4 46 5-16,3 1-9 15,3 1-5-15,3-1-10 16,2 2 1-16,1 3-6 15,0 3-4-15,0 0 3 16,0 0-2-16,-7 17 3 16,-5 5-10-16,-6 6-6 15,-4 6 4-15,0-1 2 0,-9 6 0 16,-13-4 0 0,-11 0-1-16,0-3 1 0,-8-6 1 15,4-3 0-15,1-5 7 16,7-5 11-16,11-4-5 15,7-5 4-15,9-3-1 16,2-1 2-16,0 0 3 16,0 0-5-16,6 0-15 15,28 0 12-15,13 0-10 16,11-1 8-16,2-5-8 16,2 2-2-16,-2 4-4 15,4 0 1-15,-6 0-2 16,-9 0-4-16,-21 0-41 15,-21 0-82-15,-7 1-95 16,-5 8-294-16</inkml:trace>
  <inkml:trace contextRef="#ctx0" brushRef="#br0" timeOffset="44471.92">6749 6936 311 0,'0'0'378'16,"0"0"-345"-16,0 0 84 0,0 0 3 15,0 0-39-15,0 0-23 16,20-30 11-16,-20 30-32 15,2 0-4-15,0 21-12 16,7 16 14-16,-5 10-13 16,-4 1-2-16,0 5-15 15,0-10-4-15,-2-4-1 16,-9-4-1-16,5-12-9 16,2-6-23-16,4-6-27 15,0-6-82-15,2-5-41 0,19 0-395 16</inkml:trace>
  <inkml:trace contextRef="#ctx0" brushRef="#br0" timeOffset="44660.24">7015 7154 967 0,'0'0'62'0,"0"0"-20"16,0 0 81-16,0 0-62 15,0 0-53-15,0 0-7 16,47-42-1-16,-16 31-66 16,0 1-86-16,-3 2-102 15,3 1-293-15</inkml:trace>
  <inkml:trace contextRef="#ctx0" brushRef="#br0" timeOffset="45100.07">7353 7050 956 0,'0'0'31'0,"0"0"4"15,0 0 83-15,0 0-38 16,0 0-63-16,0 0-6 16,61-76-5-16,-25 68-6 0,-3 4 5 15,-6 4-4 1,-9 0-1-16,-3 0 3 15,-9 4-3-15,-6 12-6 16,0 7 4-16,-14 4 4 0,-13 0 1 16,0 2-1-16,-2-5 0 15,5-6-1-15,10-4 0 16,6-7-1-16,6-3 0 16,2 1 0-16,0-3 1 15,0 1-1-15,17 5 0 16,5-1 7-16,7 5-6 15,-2 0-1-15,0 4 2 16,-10 4 4-16,-3-2-6 16,-7 2 0-16,-7-3 0 15,0-1 1-15,0-2 1 0,-25-2 4 16,-8-6 2-16,-17-2-3 16,-2-4-5-16,-3 0-14 15,3-15-40-15,10-12-98 16,11 0-165-16</inkml:trace>
  <inkml:trace contextRef="#ctx0" brushRef="#br0" timeOffset="46128.94">6730 7869 627 0,'0'0'104'0,"0"0"-54"16,0 0 82-16,0 0-38 16,0 0-43-16,0 0-11 15,0-17-10-15,0 17-2 0,0 0-3 16,0-1-2-16,0 1-2 15,0 0-7 1,0 0 4-16,0 11-7 0,0 22 3 16,0 14 14-16,0 12-15 15,0-4-5-15,0 1-2 16,-2-5-3-16,-6-12-3 16,3-5 3-16,-1-10-3 15,6-9-4-15,0-10-18 16,0-5-20-16,0 0-88 15,13-8-76-15,16-18-120 16</inkml:trace>
  <inkml:trace contextRef="#ctx0" brushRef="#br0" timeOffset="46317.28">6964 8066 939 0,'0'0'81'16,"0"0"-31"-16,0 0 71 15,0 0-55-15,0 0-56 16,0 0-5-16,89-15 2 16,-29 12-7-16,8-6-9 15,2 1-92-15,-6 2-36 16,-6-2-75-16,-12 2-63 16,-11-3-163-16</inkml:trace>
  <inkml:trace contextRef="#ctx0" brushRef="#br0" timeOffset="46831.21">7564 7855 665 0,'0'0'107'0,"0"0"17"0,0 0-22 15,0 0-24-15,0 0 7 16,0 0-20-16,31-43-23 16,-31 43-24-16,0 12-10 15,0 22 0-15,0 13 8 16,-18 3 1-16,-2-3-17 15,2-1 0-15,3-10 4 16,1-12-4-16,3-10 1 16,11-8 2-16,0-6 0 15,0 0-2-15,0 0 2 16,5 0 4-16,19-8-6 0,14-4 3 16,7 0-1-16,-4 7-6 15,-1 5 3-15,1 0-8 16,-8 0 3-16,0 0 3 15,-4 0-7-15,-9 0-8 16,-6 0 7-16,-8 0 4 16,-6 0 0-16,0 0 6 15,0-9 0-15,0-5-2 16,0-3-6-16,-4-3 5 16,-5 2 2-16,0 2 1 15,-2 4 9-15,4 4 1 16,1 4 3-16,3 4-1 15,3 0 1-15,-5 0-3 16,3 5-6-16,-6 24-4 0,-3 12 13 16,-5 9 4-16,5 3-10 15,-1-2-4-15,-1-5-3 16,7-3-4-16,-6-6-30 16,3-7-51-16,5-10-195 15,-8-6-376-15</inkml:trace>
  <inkml:trace contextRef="#ctx0" brushRef="#br0" timeOffset="47583.48">6730 9035 847 0,'0'0'71'0,"0"0"-31"15,0 0 57-15,0 0-7 16,0 0-31-16,0 0-36 15,6-58-6-15,25 53-17 16,9 2 9-16,-3 3-9 16,3 0 2-16,-11 14 1 15,-9 19 2-15,-14 9-5 16,-6 1 1-16,-6 5 2 16,-28-2-1-16,-7-4-1 15,-6-2 2-15,3-6 2 16,5-8 4-16,13-11-3 15,10-6 1-15,16-7-2 0,0-2 7 16,0 0-2-16,0 0-10 16,29 0 0-16,19-7-2 15,12-7 2-15,3-3-16 16,0 3-29-16,-11 4-63 16,4 0-74-16,-6 3-125 15,-14-2-293-15</inkml:trace>
  <inkml:trace contextRef="#ctx0" brushRef="#br0" timeOffset="47748.82">7197 9258 937 0,'0'0'108'0,"0"0"-82"16,0 0 90-1,0 0-49-15,0 0-63 0,0 0-4 16,0 0-33-16,65-25-108 15,-18 15-84-15,-1 1-308 16</inkml:trace>
  <inkml:trace contextRef="#ctx0" brushRef="#br0" timeOffset="48112.52">7628 9093 656 0,'0'0'221'16,"0"0"-206"-16,0 0 62 15,0 0 11-15,0 0-28 0,0 0-7 16,-17-62-16-16,17 61-14 16,0 1-11-16,0 0-4 15,0 0-5-15,-5 0-3 16,-2 4-2-16,1 18 2 16,-1 6 0-16,7 1 2 15,0 0-1-15,0 4 0 16,13-1 0-16,8 0-2 15,1-4 3-15,1-2-1 16,-3-1 1-16,-7-6 5 16,1-4-5-16,-7-3 0 15,-5-3-2-15,-2-4 0 0,0 2 1 16,-9-3 2-16,-20-3-3 16,-4-1-2-16,-4 0-43 15,1-12-82-15,8-16-62 16,5-6-310-16</inkml:trace>
  <inkml:trace contextRef="#ctx0" brushRef="#br0" timeOffset="48181.66">7628 9093 775 0</inkml:trace>
  <inkml:trace contextRef="#ctx0" brushRef="#br0" timeOffset="48278.85">7628 9093 775 0,'57'-95'273'0,"-28"87"-248"0,5 1 85 0,9 1-11 16,1 5-67-16,-2-2-16 15,-7 3-14-15,-11 0-2 16,-10 0-26-16,-8 0-69 0,-6 12-130 16,0 8-253-16</inkml:trace>
  <inkml:trace contextRef="#ctx0" brushRef="#br0" timeOffset="49811.49">6494 10005 1 0,'0'0'507'0,"0"0"-460"15,0 0 35-15,0 0 27 16,0 0-9-16,0 0-28 16,-12-58-1-16,12 49-18 15,0-5-13-15,0 0-5 16,16 2-3-16,1-5-12 15,8 8-6-15,0 1-5 16,-1 6 9-16,-1 2-2 16,-11 0-11-16,-1 14-5 15,-7 11-2-15,-4 8 2 0,0 3 4 16,-9 4-3 0,-12 1 0-16,-5-8-1 0,3-5-1 15,1-8 1-15,5-6 2 16,7-9-1-16,6-5 0 15,4 0-1-15,0 0 1 16,0 0-1-16,0 0-1 16,16 0-4-16,5 0 5 15,4 0 1-15,0 0 2 16,-5 3-3-16,-6 12 1 16,-5 6 0-16,-2 1-1 15,-7 0 0-15,0-2 0 16,-7-2 5-16,-16-3-3 15,-4-2 2-15,-4-7-2 0,2-4 0 16,2-2-2-16,7 0 0 16,5-16-16-16,3-13-54 15,12-3-47-15,0-5-99 16,20 0-187-16</inkml:trace>
  <inkml:trace contextRef="#ctx0" brushRef="#br0" timeOffset="49982.83">6831 10068 670 0,'0'0'131'0,"0"0"-72"15,0 0 65-15,0 0-30 16,0 0-26-16,0 0-31 0,36 0-32 16,-4 0 2-16,13 0-7 15,8 0-72-15,7-5-84 16,10-7-131-16,-4-3-189 15</inkml:trace>
  <inkml:trace contextRef="#ctx0" brushRef="#br0" timeOffset="50313.5">7386 9881 665 0,'0'0'204'15,"0"0"-154"-15,0 0 57 16,0 0-6-16,0 0-47 0,0 0-25 15,-29-19-17-15,16 23-8 16,-3 18-1-16,3 3 1 16,7 4 2-16,4 2-4 15,2-4 0-15,0 1 1 16,15 0 2-16,7-2-5 16,10 1 1-16,-2-7 2 15,-1 2 6-15,-2-4-7 16,-6 3 4-16,-5-3-6 15,-9-2 1-15,-3 0 5 16,-4-4-6-16,0 2-5 16,-19 0 5-16,-16-2 1 15,-7-4-1-15,1-4-56 16,-4-4-48-16,8 0-47 16,10-22-219-16</inkml:trace>
  <inkml:trace contextRef="#ctx0" brushRef="#br0" timeOffset="50508.85">7384 9831 822 0,'0'0'37'16,"0"0"52"-16,0 0 3 16,138-28-36-16,-85 28-15 15,-2 0-14-15,-10 0-20 0,-10 0-7 16,-6 0-16-16,-11 0-81 15,-12 18-37-15,-2 5-144 16,-12 2-124-16</inkml:trace>
  <inkml:trace contextRef="#ctx0" brushRef="#br0" timeOffset="51680.17">6523 10706 139 0,'0'0'511'16,"0"0"-471"-16,0 0 6 15,0 0 34-15,0 0-42 16,0 0-28-16,0-7 0 16,0 7 2-16,0 0-12 15,0 0 7-15,0-2 0 16,0 2 10-16,0 0 7 16,0-3-1-16,0 3 5 15,0 0-11-15,0 0-5 16,0 0 2-16,0 0-8 15,0 0 1-15,0 0-2 0,0 0-1 16,0 0 3-16,0 0-5 16,0 0 11-16,0 0-6 15,0 0 3-15,0 0 6 16,0 0 0-16,2 0 5 16,2 0-4-16,7-7 2 15,5-1-15-15,9 0-3 16,6 2-1-16,-1 1-1 15,1 5 1-15,3 0 0 16,-11 0 0-16,-4 19-2 16,-11 5-9-16,-8 6 1 0,0 1 5 15,-13 0 5 1,-16-2 4-16,-2-2-4 0,0-9-3 16,2-3 2-1,7-6 1-15,9-5 0 0,5 0 0 16,5-4 2-16,3 0 1 15,0 0 1-15,0 0-4 16,9-11-6-16,13 5-4 16,8-1 3-16,9 7 6 15,3 0 1-15,-3 0 0 16,0 8 0-16,-8 9 0 16,-6 6-8-16,-10 3 8 15,-11-2 0-15,-4 2-1 16,0 0 1-16,-33-5 1 0,-11-1 7 15,-12-1-3 1,-2-6-1-16,4-8-3 0,9-4 1 16,6-1-2-16,10 0-25 15,16-15-64-15,13-15-105 16,0-9-287-16</inkml:trace>
  <inkml:trace contextRef="#ctx0" brushRef="#br0" timeOffset="51881.55">7071 10822 994 0,'0'0'64'16,"0"0"-36"-16,0 0 90 16,0 0-79-16,0 0-24 15,128 0-15-15,-55-9 3 16,4 1-6-16,-7 1-72 15,-4-4-91-15,-10 1-125 16,-6-1-290-16</inkml:trace>
  <inkml:trace contextRef="#ctx0" brushRef="#br0" timeOffset="52246.37">8066 10513 1002 0,'0'0'52'16,"0"0"-33"-16,0 0 101 15,0 0-44-15,0 0-53 16,-139-22-5-16,111 52-11 16,4 10-6-16,-5 13 2 15,9 6-2-15,4 5-1 16,12-2 0-16,4-3 0 15,2-11-2-15,27-10 0 16,4-9-14-16,11-12-2 16,-2-10 9-16,6-7 9 15,-11 0 6-15,-8-22-4 16,-14-5 4-16,-15 1 3 0,0 2-6 16,-15 7-1-16,-32 9 0 15,-20 8-2-15,-3 0-31 16,-6 31-74-16,14 8-50 15,12 3-292-15</inkml:trace>
  <inkml:trace contextRef="#ctx0" brushRef="#br0" timeOffset="53131.97">6542 11806 926 0,'0'0'37'15,"0"0"-31"-15,0 0 28 0,0 0-9 16,0 0 25-16,-46 147-17 16,23-87-23-16,3-4 2 15,-2-3-7-15,6-12-4 16,3-13 0-16,4-12-1 16,7-10 2-16,2-6 1 15,0 0 12-15,0 0 2 16,22-22-3-16,14-6-9 15,11-1-5-15,1 3-2 16,6 8 1-16,-8 5 1 16,3 7-3-16,-6 4-1 15,-8 2 3-15,-10 0-8 16,-6 0-21-16,-9 0 6 0,-4 0 1 16,-3-3-4-16,-3-5 25 15,0-7-18-15,0-3-3 16,0-2 2-16,-11 3 21 15,-1 0 0-15,1 3 12 16,2 4 14-16,4 5 10 16,3 0 0-16,2 5-13 15,-2 0-16-15,2 5-5 16,-2 22-1-16,2 13 12 16,0 10 1-16,0 3-2 15,0-7-8-15,0-4-4 16,2-9-2-16,2-11-32 0,10-8-55 15,6-10-26-15,4-4-200 16,11-10-322-16</inkml:trace>
  <inkml:trace contextRef="#ctx0" brushRef="#br0" timeOffset="53327.32">7143 11979 561 0,'0'0'469'0,"0"0"-443"16,0 0 48-16,0 0 26 16,0 0-83-16,0 0-4 15,98-20-13-15,-48 16-1 0,-3 2-18 16,-3 2-118 0,-3 0 4-16,2 0-85 0,-10 0-198 15</inkml:trace>
  <inkml:trace contextRef="#ctx0" brushRef="#br0" timeOffset="53728.02">7875 11818 741 0,'0'0'140'0,"0"0"-71"15,0 0 35-15,0 0 6 0,0 0-41 16,0 0-35-16,-18-69-17 16,-2 69-11-16,-3 13-5 15,-6 20 0-15,-2 16-2 16,2 6 3-16,2 10 2 16,10 3-3-16,6-5-1 15,11-3-1-15,0-10-1 16,15-12-7-16,14-10-7 15,7-14-1-15,-1-14 17 16,6 0 0-16,-10-10 5 16,-4-14-1-16,-12-2-3 15,-15 1 6-15,0 4-4 16,-15 10-3-16,-23 9 0 0,-9 2-7 16,-11 15-39-16,2 24-60 15,8 10-65-15,8-1-402 16</inkml:trace>
  <inkml:trace contextRef="#ctx0" brushRef="#br0" timeOffset="54949.18">6573 12874 680 0,'0'0'174'0,"0"0"-131"0,0 0 31 16,0 0 9-16,0 0-34 15,0 0-13-15,8-11-12 16,-11 24-18-16,-15 18 10 16,-6 10 19-16,-3-1-30 15,0 0-4-15,2-8 0 16,6-6-1-16,5-8 4 15,7-10-2-15,5-4-2 16,2-4 5-16,0 0 7 16,0 0-8-16,23-12 17 15,8-9-17-15,11-4 2 0,7 6-5 16,3 5 2-16,0 7-1 16,-3 7-2-16,-5 0 2 15,-5 16 1-15,-10 8-3 16,-12 4-1-16,-8 0 1 15,-9 2 0-15,0 1-3 16,-11-2 3-16,-16-4 2 16,-13-3-1-16,-3-5-1 15,-5-3-5-15,-4-6-37 16,9-8-83-16,0 0-18 16,8-15-113-16,6-14-225 15</inkml:trace>
  <inkml:trace contextRef="#ctx0" brushRef="#br0" timeOffset="55105.48">6460 12899 343 0,'0'0'473'15,"0"0"-449"-15,0 0 15 16,0 0 31-16,162-52-27 16,-89 46-18-16,5 2-17 15,-7-1-8-15,-2 5-47 16,-14 0-214-16,-8 0-456 15</inkml:trace>
  <inkml:trace contextRef="#ctx0" brushRef="#br0" timeOffset="55299.82">7057 13008 276 0,'0'0'705'16,"0"0"-674"-16,0 0 40 15,0 0 46-15,0 0-84 16,0 0-27-16,67-6-5 16,-19 0-1-16,0 0-79 15,-4 2-63-15,1 0-99 16,-1 1-256-16</inkml:trace>
  <inkml:trace contextRef="#ctx0" brushRef="#br0" timeOffset="55696.59">7468 12974 925 0,'0'0'43'16,"0"0"33"-16,0 0 56 16,0 0-62-16,0 0-48 15,0 0-17-15,38-39 1 16,-1 35-6-16,13 4 0 15,-6 0-4-15,-6 0-2 16,-5 0-13-16,-4-2 10 16,-10 0 9-16,-5-3 0 15,-9 5 3-15,-5 0 4 0,0 0 11 16,0 0 4 0,0 0-3-16,0 0-4 0,0 0-6 15,0 0-9-15,-7 26-1 16,1 12 1-16,-6 15 5 15,3 5-2-15,1 2-3 16,-2-5 0-16,-1-4-1 16,-3-7 0-16,1-7-2 15,3-11-23-15,-2-8-38 16,1-7-61-16,-1-8-22 16,0-3-219-16</inkml:trace>
  <inkml:trace contextRef="#ctx0" brushRef="#br0" timeOffset="55861.94">7481 13179 930 0,'0'0'49'0,"0"0"-7"16,0 0 22-16,0 0-53 16,0 0 12-16,139 0-9 15,-84 0-9-15,-5 0-5 16,-5 5-86-16,-9 5-105 15,-9 0-164-15</inkml:trace>
  <inkml:trace contextRef="#ctx0" brushRef="#br0" timeOffset="56532.23">6842 13707 926 0,'0'0'38'0,"0"0"-28"16,0 0 60-16,0 0-2 15,0 0-11-15,-104 111-17 16,73-56-19-16,6 3 1 15,9 0-14-15,12-5 0 16,4-4-8-16,0-14 1 16,11-6-1-16,18-13-1 15,-1-12-4-15,5-4 5 16,-2 0 0-16,-10-12 4 16,-2-2 1-16,-15-4 5 15,-4 4 10-15,0 0-16 0,-11 4-3 16,-14 4-1-1,-4 4-4-15,-2 2-13 0,-2 0-23 16,6 12-53-16,13 3-22 16,12 2-127-16,2-7-277 15</inkml:trace>
  <inkml:trace contextRef="#ctx0" brushRef="#br0" timeOffset="56723.63">7033 14066 938 0,'0'0'135'0,"0"0"-127"16,0 0 14-16,0 0 27 0,0 0-48 16,0 0-1-16,133-10-5 15,-62 7-93-15,12-3-134 16,1-2-94-16</inkml:trace>
  <inkml:trace contextRef="#ctx0" brushRef="#br0" timeOffset="57060.18">7586 13895 986 0,'0'0'45'0,"0"0"-36"0,0 0 53 15,0 0-26-15,0 0-29 16,0 0-2-16,62-9-4 16,-25 9 5-16,5-3-5 15,-1-1-1-15,-5 2 3 16,-12 2-3-16,-1 0-3 16,-12 0 3-16,-9 0 8 15,-2 16 1-15,0 14 12 16,0 12 0-16,0 5 2 15,-2 4-13-15,-9-2-3 16,-3 0-5-16,3-6-2 16,-1-6 0-16,6-8-12 15,2-7-20-15,-3-10-65 0,3-6-12 16,-4-6-123 0,8 0-341-16</inkml:trace>
  <inkml:trace contextRef="#ctx0" brushRef="#br0" timeOffset="57226.43">7593 14135 943 0,'0'0'113'16,"0"0"-102"-16,0 0 19 16,0 0 10-16,198-35-25 15,-90 28-15-15,10-1-17 16,-11 0-28-16,-20-3-176 15</inkml:trace>
  <inkml:trace contextRef="#ctx0" brushRef="#br0" timeOffset="61744.64">12014 5801 796 0,'0'0'176'0,"0"0"-150"16,0 0 19-16,0 0 28 16,0 0-47-16,0 0-22 15,0 0-2-15,34-7 3 16,18 7 7-16,-3 0-7 16,6 0-3-16,-12 0 1 15,-12-7 6-15,-9-1-6 16,-11 3 16-16,-9 2 26 15,-2 1-5-15,0 2-11 16,0 0-11-16,0 0-5 0,0 0-13 16,-2 5-3-16,-13 27 2 15,-5 9 1-15,-7 7 1 16,5 2 0-16,-1-4-1 16,4-3 0-16,3-1-6 15,3-8-35-15,4-3-47 16,0-9-53-16,-2-14-54 15,0-8-370-15</inkml:trace>
  <inkml:trace contextRef="#ctx0" brushRef="#br0" timeOffset="61896.87">11931 6090 803 0,'0'0'147'0,"0"0"-140"0,0 0 33 16,125-16 24-16,-61 15-39 15,5-1-14-15,-11 2-11 16,-3 0-16-16,-11 0-109 16,-15 0-251-16</inkml:trace>
  <inkml:trace contextRef="#ctx0" brushRef="#br0" timeOffset="62761.28">12031 6700 548 0,'0'0'132'0,"0"0"-43"15,0 0 44-15,0 0-56 16,0 0-27-16,0 0-14 15,0-5 4-15,0 5-10 16,0 0-28-16,-11 15 0 16,-4 11 4-16,-5 3 2 15,5 4-8-15,1-5 3 16,5-6-1-16,9-8 0 0,0-7-1 16,0-4 2-1,7-1-1-15,15-2 7 0,9 0-3 16,8 0-3-16,2 0-1 15,-1 4-2-15,-7 6 2 16,-6 6-1-16,-2 4-2 16,-12 0-1-16,-7 0 1 15,-6 1 0-15,0 2 1 16,-4-1 0-16,-23-2 3 16,-11-5 0-16,-4-1-2 15,-3-3 0-15,1-10-1 16,2-1-26-16,2 0-47 15,9-19-29-15,13-14-143 16,3-4-241-16</inkml:trace>
  <inkml:trace contextRef="#ctx0" brushRef="#br0" timeOffset="62955.57">12102 6657 787 0,'0'0'67'16,"0"0"45"-16,143-7 1 16,-88 7-20-16,-7 0-51 15,2 0-20-15,-19 0-17 16,-13 0-5-16,-11 0-2 16,-7 0-69-16,0 7-95 0,0 0-142 15</inkml:trace>
  <inkml:trace contextRef="#ctx0" brushRef="#br0" timeOffset="64047.17">12125 7913 754 0,'0'0'130'0,"0"0"-107"16,0 0 54-16,0 0 6 15,0 0-20-15,0 0-21 0,64-128-6 16,-62 96 11-16,-2 2-23 15,0-2-6-15,0 3-9 16,-15 4-6-16,-12 4-2 16,-4 12 1-16,-12 6-2 15,-2 3-5-15,-2 3-4 16,5 21 3-16,6 6 0 16,16 8-8-16,11 2-15 15,9 2 17-15,0 3 10 16,24 2-8-16,17 0 6 15,9 0-1-15,3-5 4 16,-8-3 0-16,-7-5-3 16,-18-4-1-16,-18-5-10 15,-2-8-4-15,-4-1 19 0,-30-2 1 16,-8-6 1-16,-1-2 1 16,0-6 6-16,9 0-6 15,14-18 5-15,9-11 20 16,11-10-17-16,2-1-5 15,34 2-6-15,13-3-6 16,13 4-8-16,9 9-30 16,3 6-22-16,-8 11-8 15,-4 9-81-15,-18 2-171 16</inkml:trace>
  <inkml:trace contextRef="#ctx0" brushRef="#br0" timeOffset="64783.25">11989 8956 665 0,'0'0'127'0,"0"0"-72"16,0 0 51-16,0 0-39 15,0 0-33-15,0 0 13 16,37-49 12-16,-33 31-11 16,-3-4-13-16,-1-5-8 15,0 1-8-15,0 0-8 16,-11 2-8-16,-8 6 0 16,-8 6 7-16,-4 10-10 15,-5 2 2-15,-2 5-2 16,-2 18-2-16,0 7-2 0,12 7 2 15,1-1-3-15,11-1-3 16,14 0 4-16,2-7 2 16,0-6 1-16,16-5-2 15,11-10-5-15,3-5 8 16,10-2 1-16,2-2 1 16,3-20-1-16,-5-2 3 15,-7-2-4-15,-4 1 6 16,-5 2-2-16,-10 8 2 15,-10 2 8-15,3 9 1 16,-7 1-1-16,0 3 0 0,0 0-8 16,0 0-1-1,0 15-4-15,-11 19 3 0,-1 14 0 16,-1 8-2 0,8 2 5-16,-5 4-5 0,1-8-1 15,7-7-1-15,0-12 0 16,0-12-2-16,0-6-2 15,2-11-23-15,0-4-19 16,0-2-16-16,0 0-74 16,0-14-71-16,0-11-542 15</inkml:trace>
  <inkml:trace contextRef="#ctx0" brushRef="#br0" timeOffset="68928.28">11802 10034 502 0,'0'0'271'16,"0"0"-227"-16,0 0 42 15,0 0 21-15,0 0-23 16,0 0-17-16,0 0-15 16,0-40-18-16,0 40-18 15,-2 14-13-15,-11 16-3 16,-2 14 8-16,-2 3-2 16,-4 2 1-16,5-8-5 15,10-2-2-15,1-10 2 16,5-8-2-16,0-8 0 15,0-6-2-15,9-7 2 16,18 0 6-16,5 0-2 16,11-10-2-16,6-4 0 0,-4 4-1 15,-3 3 0-15,-7 7 1 16,-6 0-2-16,-14 11-1 16,-2 12 1-16,-13 10 0 15,0 0 1-15,0 4 2 16,-13-4-3-16,-15-3 1 15,-1-4-1-15,0-4 0 16,-2-7-10-16,-2-9-19 16,-1-6-66-16,3-11-31 15,2-26-88-15,8-9-215 16</inkml:trace>
  <inkml:trace contextRef="#ctx0" brushRef="#br0" timeOffset="69126.7">11816 10028 724 0,'0'0'109'0,"0"0"-105"15,0 0 42-15,0 0 64 16,156-10-35-16,-90 10 0 16,7 0-22-16,-8 0-9 15,-8 10-27-15,-12-2-17 16,-12 0-3-16,-15 0-55 15,-14 6-79-15,-4-1-63 0,0 2-258 16</inkml:trace>
  <inkml:trace contextRef="#ctx0" brushRef="#br0" timeOffset="69878.92">12033 10798 657 0,'0'0'65'16,"0"0"5"-16,0 0 64 16,0 0-22-16,0 0-34 15,0 0-41-15,-84-11-5 16,49 43 0-16,-5 12 2 16,4 6-18-16,12 8-3 0,8 0-7 15,7 0 4 1,9-5-3-16,0-5-3 0,15-7-2 15,19-12-2-15,4-9 0 16,6-11 2-16,10-9 3 16,-8 0-2-16,-6-23 0 15,-11 0 1-15,-16-1-2 16,-13-1 3-16,0 7 1 16,-20 8-6-16,-22 6-2 15,-9 4-3-15,-4 8-14 16,6 24-21-16,4 6-48 15,9 6-63-15,17-1-158 0,9-6-273 16</inkml:trace>
  <inkml:trace contextRef="#ctx0" brushRef="#br0" timeOffset="70698.25">11728 11659 778 0,'0'0'121'0,"0"0"-94"16,0 0 20-16,0 0 4 15,0 0-33-15,0 0-18 16,42-5 3-16,0 5 21 16,8 0 3-16,6 0 0 15,-2 0-12-15,-10 0-10 16,-14-2 1-16,-9 0-6 16,-15 2 2-16,-4 0 3 15,-2 0 10-15,0 0 9 16,0 19-10-16,0 21 8 15,-4 15 9-15,-7 1-15 0,-7 4-5 16,2-5-6-16,-5 1-3 16,1-4-1-16,-3-1-2 15,6-9 1-15,-1-8-35 16,7-11-101-16,2-16-29 16,2-7-215-16</inkml:trace>
  <inkml:trace contextRef="#ctx0" brushRef="#br0" timeOffset="70878.52">11800 12000 948 0,'0'0'49'0,"0"0"-45"16,0 0 33-16,134-9 22 15,-56 7-27-15,1 2-17 0,3 0-12 16,-10 0-3-16,-15 4-69 15,-15 11-139-15,-17 0-380 16</inkml:trace>
  <inkml:trace contextRef="#ctx0" brushRef="#br0" timeOffset="71527.64">11683 12948 461 0,'0'0'220'0,"0"0"-152"16,0 0 62-16,0 0-20 16,0 0-47-16,0 0-1 15,-13-74-16-15,30 63-4 16,10-1-10-16,4 0-8 16,-1 7-11-16,9 5 0 15,-8 0-9-15,-9 10-2 16,-6 17-2-16,-14 9-1 15,-2 4 1-15,-9 1 6 0,-20 3 1 16,-6-4 0 0,-5-3 0-16,2-2 7 0,9-11 4 15,9-8-8-15,11-8 0 16,7-8-5-16,2 0-5 16,0 0-4-16,18 0 4 15,20 0 0-15,15 0 1 16,11 0-2-16,5-10-14 15,2 3-33-15,-4 3-31 16,-10 4-86-16,-10 0-86 16,-18 8-211-16</inkml:trace>
  <inkml:trace contextRef="#ctx0" brushRef="#br0" timeOffset="72177.72">11845 14003 945 0,'0'0'67'15,"0"0"-24"-15,0 0 48 16,0 0-24-16,0 0-42 16,0 0-19-16,33-72 3 15,3 59 1-15,-3 4 0 16,-4 4-1-16,-4 3-2 15,-10 2-4-15,-11 0-3 16,2 12-4-16,-6 8 4 16,0 8 5-16,0 1-1 15,-21 1 0-15,5 0-4 16,-1-6 0-16,1-4-1 16,7-6 2-16,5-9-1 15,4-2 0-15,0-3-2 16,0 0-4-16,4 0-3 0,19 0 9 15,-2 0 3-15,8 0 0 16,-3 0-3-16,3 2 0 16,-4 5-1-16,-7 4 1 15,-3 1 3-15,-3 2-3 16,-8 7 4-16,-4-4-2 16,0 5 5-16,-2-3 3 15,-20-2-2-15,-14-3 5 16,-5-5-1-16,0-4-6 15,-6-5-1-15,3 0-3 16,-3-3-2-16,3-20-3 0,-4-8-13 16,7-6-14-16,10-5-44 15,9 0-92-15,9 1-158 16</inkml:trace>
  <inkml:trace contextRef="#ctx0" brushRef="#br0" timeOffset="73561.16">16168 5668 599 0,'0'0'7'0,"0"0"12"15,0 0 70-15,0 0 25 16,0 0-24-16,0 0-47 16,-44-11-12-16,44 11-9 15,0 0 10-15,7 0-20 16,15 0 1-16,13 0 20 15,12 0 0-15,1 0-15 16,4 0-8-16,-7 0-5 16,-14 0-1-16,-10 0-3 15,-12 0-1-15,-2 0 1 16,-7 0 3-16,0 0 1 16,0 0 0-16,0 0 7 0,0 7-7 15,-9 12-4 1,-7 10 3-16,-1 10-3 0,-5 7 3 15,4 0-4 1,3 1 2-16,1-1-4 0,1 0 0 16,7-5-44-16,0-3-47 15,6-9 4-15,0-9-80 16,0-11-213-16</inkml:trace>
  <inkml:trace contextRef="#ctx0" brushRef="#br0" timeOffset="74265.48">16138 5994 838 0,'0'0'50'0,"0"0"-47"15,0 0 34-15,0 0-12 16,0 0-4-16,157-72-15 16,-88 55-6-16,1-1 0 15,-8 2 0-15,-4 0 5 16,-15 6-4-16,-16 2-1 15,-14 6 0-15,-13 2 0 16,0 0 10-16,0 0 12 16,-15 2-6-16,-10 16-15 15,3 5 6-15,-3 4-2 16,12 1 1-16,-1-2-5 0,14 0 0 16,0-2 2-16,2-4 0 15,23-5-3-15,2-4 4 16,4-7 0-16,7-4 0 15,-3 0-2-15,-4-20-2 16,-7-4 1-16,-10-2 2 16,-14-2 7-16,0 0-6 15,-27 0 4-15,-6 6-5 16,-6 0-3-16,-2 6-1 16,12 6 1-16,10 4-1 15,9 2-1-15,10 2 0 16,0-1-7-16,8 3-34 15,13-3 17-15,17 3 23 16,5 0 1-16,-4 0 2 0,-4 0 1 16,4 0 0-16,-10 0-1 15,-3 3 1-15,-8 9 0 16,-2 5 4-16,-5 1-3 16,-5 5 9-16,6 0-5 15,-8 1 1-15,5-2-4 16,-3-1-2-16,6-4 0 15,2-3 3-15,9-5-1 16,-4-2 0-16,8-7-3 16,0 0 6-16,2 0 4 15,0-21 3-15,2-5-1 16,-4-9 10-16,-9 0-1 16,-9-6 4-16,-9 1 18 0,-2 5-28 15,-27 3-6 1,-11 15-9-16,-7 8-1 0,-5 9-26 15,-1 3-59-15,9 27-24 16,7 7-69-16,3 9-147 16</inkml:trace>
  <inkml:trace contextRef="#ctx0" brushRef="#br0" timeOffset="75844.38">16541 6645 722 0,'0'0'51'15,"0"0"50"-15,0 0-4 16,0 0-51-16,0 0-44 15,0 0 4-15,0 0 10 16,-22 65 2-16,15-43-3 16,3-5-3-16,4-5-4 15,0-8 1-15,0 1-5 16,0-5 3-16,0 0-2 16,13 0 3-16,5 0 11 0,9 0 11 15,4 4-16-15,5 3-7 16,-3 8-1-16,-5 3-5 15,-1 5 2-15,-10 4 0 16,-5 1-1-16,-8-2-2 16,-4-3 0-16,0 0-3 15,-10-5 6-15,-15-4-2 16,-4-4-1-16,-8-5-14 16,1-5-86-16,-6-6-30 15,4-25-191-15,5-11-283 16</inkml:trace>
  <inkml:trace contextRef="#ctx0" brushRef="#br0" timeOffset="76543.69">16537 6624 840 0,'0'0'41'16,"0"0"-33"-16,0 0 35 15,118-18 16-15,-61 14-32 16,6 4-5-16,-8 0-9 15,-10 0-13-15,-14 0 0 16,-7 12 2-16,-7 2-4 16,-10 3-1-16,0 2 3 15,-7 3-4-15,0 0 4 16,0 9 4-16,-2-3-4 0,-8 7 2 16,4-3 0-1,-1-2 9-15,7-4-5 0,0-6-3 16,0-3-3-16,13-8 0 15,12-1 1-15,6-8 3 16,0 0-1-16,-2 0-3 16,-2-17 1-16,-4-6 1 15,-17-5-1-15,-6-6 9 16,0 0-3-16,-2-2 2 16,-27 3-7-16,-7 9-2 15,-1 5-3-15,-6 7-2 16,5 8 2-16,14 2-1 15,16 2 0-15,8 0-1 16,0 0-20-16,17 0-10 0,14 0 25 16,9 0 10-16,4 0 0 15,1 0 0-15,-1 5 1 16,-1 0-1-16,-6 3 10 16,-8 4-3-16,-10 2 1 15,2 5-1-15,-7 4 2 16,-8 2 3-16,3 7 8 15,-5 1-14-15,3-4 0 16,0-2-6-16,2-5 1 16,-1-8 3-16,8-8-4 15,2-5 1-15,2-1 1 16,5-1 0-16,1-21 4 16,-5-13-2-16,4-4 1 0,-9-7 3 15,-14-3 13 1,-2-2 14-16,0 7-21 0,-20 8 2 15,-16 10-16-15,-5 14-5 16,-6 12-28-16,-7 0-66 16,4 24-21-16,0 14-138 15,7 14-163-15</inkml:trace>
  <inkml:trace contextRef="#ctx0" brushRef="#br0" timeOffset="77744.06">16810 7641 700 0,'0'0'129'15,"0"0"-72"-15,0 0 43 16,0 0 14-16,0 0-29 16,0 0-43-16,-51-32-19 15,17 39-11-15,3 25-4 16,-1 6 1-16,1 13-7 0,8 7 2 16,10 3-1-1,11 3-3-15,2-3-1 0,0-11 0 16,24-13 1-16,10-12 0 15,3-13 0-15,5-9 0 16,3-3 0-16,-8-10 6 16,-3-15-6-16,-14 0 0 15,-9-4 7-15,-11 3-3 16,0 6-4-16,-25 3 0 16,-6 12-19-16,-7 5-21 15,1 0-37-15,0 4-35 16,11 17-23-16,15-2-113 15,11-3-201-15</inkml:trace>
  <inkml:trace contextRef="#ctx0" brushRef="#br0" timeOffset="78345.12">17261 7842 881 0,'0'0'104'15,"0"0"-72"-15,0 0 44 16,0 0 4-16,-115 23-57 16,101 10-13-16,7 6-10 15,7 1 6-15,0 0-4 16,25-4-2-16,6-13 0 16,4-6 0-16,2-14 0 0,2-3 1 15,-6-3 1-15,-4-22 1 16,-9-8 2-16,-8-7-2 15,-12-2-1-15,0-2 0 16,-5 2 0-16,-15 1 0 16,-5 10 1-16,6 5-2 15,5 12-2-15,3 5 0 16,11 6-15-16,0 3-10 16,0 0-32-16,29 0-21 15,13 0 70-15,5 0 5 16,5 2 1-16,-7 10 2 15,-3 4 2-15,-6 2 0 0,-12 5-1 16,-3 5 7-16,-8 3 7 16,-9 2 4-16,-4 3 0 15,0-1 8-15,3 1-18 16,4-6-3-16,1-5 0 16,8-5-2-16,5-10-2 15,1-8 4-15,10-2 4 16,3-7-3-16,4-20 6 15,-2-8-3-15,1-9 0 16,-9-2 11-16,-18 0 9 16,-11-1 1-16,0 5 1 15,-22 11-20-15,-9 8-1 16,-12 10-10-16,-3 11-1 16,-8 2-12-16,1 6-43 15,7 20-74-15,3 0-76 0,8-1-594 16</inkml:trace>
  <inkml:trace contextRef="#ctx0" brushRef="#br0" timeOffset="79309.8">16525 8875 141 0,'0'0'46'0,"0"0"11"16,0 0 19-16,0 0 62 16,0 0-31-16,0 0-27 15,14 70 17-15,-14-68 7 16,0-2-5-16,0 0-13 15,2 0 12-15,3-22-30 16,-3-7-53-16,-2-4 16 16,0 1-15-16,0 7-3 15,-9 7-6-15,-7 4-7 16,1 12-7-16,-1 2 5 16,-9 0-2-16,4 26-1 15,0 5 2-15,8 9-4 0,12 6-5 16,1 7-8-16,10 1-4 15,21 1 9-15,11-1-1 16,-1 0 7-16,-8-8 2 16,-6-5-4-16,-14-6 3 15,-13-5-8-15,0-6-11 16,-25-5 3-16,-10-4 24 16,-9-7 8-16,-1-7-8 15,5-1 1-15,10-5 2 16,7-28 4-16,19-5 10 0,4-9-17 15,2-1 4 1,29 4 0-16,13 4-4 0,11 4-2 16,13 7-14-16,5 7-19 15,1 8-55-15,9 5-93 16,-7 4-109-16</inkml:trace>
  <inkml:trace contextRef="#ctx0" brushRef="#br0" timeOffset="79943.78">17094 9030 599 0,'0'0'149'16,"0"0"-93"-16,0 0 58 15,0 0-22-15,0 0-47 16,0 0-17-16,-85-3-14 16,81 17-6-16,-7 12 1 15,9 5 2-15,0 4-10 0,2 0 3 16,0 0-2-16,4-7-2 15,19-1-6-15,-4-10 6 16,8-8-3-16,2-4 6 16,-2-5-2-16,-7 0-1 15,0-12 2-15,-6-14 1 16,-8-4 3-16,-6-8-2 16,0-4-2-16,-13-1-2 15,-9 5 0-15,-7 5 0 16,-3 11 0-16,12 8 1 15,7 6-3-15,9 4 2 0,4 2-1 16,0 2-1 0,2 0-34-16,22 0-9 0,12 0 45 15,10 0-1-15,5 11 1 16,-5 1 0-16,-3 4 1 16,-7-1 0-16,-12 5-1 15,-4 1 0-15,-8 0 2 16,-6 1 1-16,-4 0 0 15,0 4-2-15,3-4 10 16,-5 2-5-16,4-2-3 16,-1-6-2-16,8-2 5 15,2-3-3-15,2-8 4 16,5-3-6-16,6 0 10 16,11-3-4-16,-4-22-2 15,-2-5 2-15,5-2 17 0,-9-6 7 16,-8-4 24-16,-16-3-30 15,-3-3-13-15,-7 1-4 16,-29 9-2-16,-6 12-6 16,-5 14-2-16,-9 12-23 15,2 0-59-15,5 26-42 16,7 13-23-16,3 5-263 16</inkml:trace>
  <inkml:trace contextRef="#ctx0" brushRef="#br0" timeOffset="81148.75">16421 9817 482 0,'0'0'259'0,"0"0"-252"16,0 0 39-16,0 0 37 0,0 0-54 15,0 0-17-15,89-29 9 16,-51 29-10-16,-3 0 9 15,1 0-13-15,-4 0-6 16,-15 0 0-16,-7 0 0 16,-5 0-1-16,-5 0 2 15,0 0 8-15,0 0 29 16,0 5-17-16,-7 23 16 16,-9 9 22-16,-7 8-13 15,-2 4-31-15,8 1 3 16,-1-1-15-16,1-7-4 15,3-8-1-15,1 0-10 0,3-5-69 16,6-9-63-16,-3-8-126 16,5-12-263-16</inkml:trace>
  <inkml:trace contextRef="#ctx0" brushRef="#br0" timeOffset="81879.02">16362 10017 851 0,'0'0'61'16,"0"0"-58"-16,0 0 4 16,0 0 8-16,146-44-10 15,-75 32 1-15,14 1 10 16,-3-5-11-16,-7 6 1 16,-15-1-3-16,-20 4-3 15,-23 4 1-15,-8 1 1 0,-9 2 7 16,0 0 30-16,-4 0-16 15,-15 14-5-15,-3 18-1 16,-1 1-1-16,3 4-4 16,5-3-11-16,8-1 1 15,7-3 7-15,0-8-9 16,0-4 0-16,11-8 1 16,9-5 0-16,7-5 0 15,4 0 4-15,4-15-2 16,-4-14-2-16,-12-6 4 15,0-1 0-15,-19-6 0 16,0-4 1-16,-11 4 0 0,-18 2-2 16,-7 12 0-16,8 7-4 15,6 9-5-15,8 6-1 16,5 3 1-16,9 3-5 16,0 0-13-16,0 0-29 15,27 0 9-15,8 0 42 16,0 3 0-16,8 1 1 15,-5 3 0-15,-5 4 1 16,-4 1 0-16,-6 5-1 16,-6 3 0-16,-3 4 0 15,-8 6 7-15,2 1-2 16,-3 4-1-16,2-3 7 16,-1 0-6-16,3-4 3 15,-3-3 2-15,8-3-2 0,-1-5-5 16,10-5-1-16,-3-6 1 15,9-6 1-15,4 0-3 16,7-9 3-16,3-10 7 16,-2-8 10-16,-5-6 0 15,-14-3 5-15,-9-5 0 16,-11-3-2-16,-2-3 0 16,-6 7-7-16,-25 7-9 15,-5 11-8-15,1 12-3 16,-3 10-15-16,-4 0-73 15,4 20-49-15,5 7-116 0,2 3-401 16</inkml:trace>
  <inkml:trace contextRef="#ctx0" brushRef="#br0" timeOffset="82644.35">16231 10839 962 0,'0'0'69'0,"0"0"-21"16,0 0 22-16,0 0-41 15,0 0-24-15,0 0 31 16,0 134-7-16,0-80-16 16,0 2-8-16,0-1 6 15,0-5-8-15,0-6-2 16,0-8 1-16,0-12-2 15,0-8-11-15,0-7-45 0,0-8-85 16,0-1-27 0,8-6-109-16</inkml:trace>
  <inkml:trace contextRef="#ctx0" brushRef="#br0" timeOffset="82805.58">16419 11150 888 0,'0'0'107'0,"0"0"-93"16,0 0 20-16,0 0 10 16,0 0-25-16,0 0-11 15,-17 91-8-15,10-71-16 16,3-9-88-16,2-7-230 0</inkml:trace>
  <inkml:trace contextRef="#ctx0" brushRef="#br0" timeOffset="83096.09">16610 10861 441 0,'0'0'371'0,"0"0"-315"16,0 0 34-16,0 0 2 0,0 0-25 15,0 0-18 1,7-20-16-16,-5 20-16 0,1 24-14 16,6 9 23-16,-3 10-12 15,-2 1-9-15,6-4-2 16,-8-2-3-16,0-4-5 16,5-5-30-16,-3-9-78 15,2-9-49-15,0-11-224 16</inkml:trace>
  <inkml:trace contextRef="#ctx0" brushRef="#br0" timeOffset="83781.23">16850 10904 781 0,'0'0'164'0,"0"0"-130"15,0 0 70-15,0 0-20 16,0 0-51-16,0 0-19 16,-2-7-14-16,2 21 2 15,-2 12 3-15,2 3 5 16,0 6-2-16,0-3-2 16,2-2-1-16,16-4-3 15,-3-9 2-15,6-6-3 16,-4-5 0-16,2-6-1 15,2 0 4-15,-4-10 0 0,-1-12-2 16,-12-8-1-16,1-2-2 16,-5-2-3-16,0 1-9 15,-23 5 2-15,-6 7-10 16,-1 6 2-16,-8 11-6 16,7 4-3-16,2 0 15 15,12 0 1-15,7 0-1 16,10 0-3-16,0 0 5 15,2 0-26-15,23 0 22 16,6 0 15-16,10 0 9 16,0 0-6-16,1 0-2 15,-7 0 3-15,6 0 21 0,-1 8-6 16,-7 5 13 0,1 5-10-16,-10 1-17 15,-2 4 1-15,-7 3 14 0,1-2 1 16,-3 2-7-16,-1 0 7 15,-6-3-8-15,1-6-5 16,-3-1-1-16,0-6-2 16,2-7 5-16,-2-1-10 15,7-2 5-15,5 0 0 16,3-10 1-16,6-19 3 16,0-3-6-16,-12-6-1 15,-11-2 8-15,-2 0 1 16,-7 3-2-16,-17 8-9 15,-5 7 0-15,-7 9-4 16,-6 8-10-16,2 5-41 0,4 3-116 16,-1 17-26-16,8-2-320 15</inkml:trace>
  <inkml:trace contextRef="#ctx0" brushRef="#br0" timeOffset="84821.04">16133 11694 589 0,'0'0'100'0,"0"0"-14"16,0 0 44-16,0 0-38 0,0 0-31 15,0 0-1-15,5-31-6 16,-5 31-17-16,0 27-17 15,0 18-10-15,0 15 29 16,-7 4-24-16,0-9-6 16,3-4-8-16,2-11-1 15,2-8-1-15,0-10-18 16,15-10-84-16,22-10-47 16,12-2-115-16,-2-15-352 15</inkml:trace>
  <inkml:trace contextRef="#ctx0" brushRef="#br0" timeOffset="85715.66">16436 11764 842 0,'0'0'80'0,"0"0"-64"16,0 0 78-16,0 0-9 16,0 0-57-16,0 0-19 15,45-99-5-15,-9 95 12 16,-3 2-3-16,0 2 2 15,-4 0 4-15,-4 14-19 16,-11 16 4-16,-12 2-3 16,-2 11-1-16,-2-1 1 15,-23-2 2-15,-4-2 0 16,5-9 0-16,-1-5-1 16,10-8 1-16,7-10 2 15,8-6-5-15,0 0 0 0,0 0 0 16,21 0-8-16,12-16-3 15,19-6-32-15,-2 1-40 16,7 3 21-16,-3 2-34 16,-7 6-34-16,-7 0 54 15,-15-2 18-15,-17 6 10 16,-3-2 48-16,-5 6 5 16,0-3 88-16,0 5 13 15,-9 0-49-15,-6 0 0 16,1 0-10-16,-1 0-6 15,1 9-13-15,3 8-14 16,9 6-5-16,2 3 12 0,0-3-13 16,0-1 3-16,9-2-4 15,11-6-5-15,-3-2 1 16,8-8 3-16,3-4-3 16,-3 0 5-16,-6 0-1 15,-3-9-5-15,-5-12 1 16,-9 1 1-16,-2-4-2 15,0-3-2-15,-15-1-8 16,-5 0-5-16,-5 8 12 16,10 4-1-16,2 7 0 15,13 8 2-15,0-1 0 16,0 2 0-16,0 0-21 0,15 0-13 16,10 0 28-16,6 0 6 15,0 0 2-15,0 0-1 16,3 3 1-16,-3 10 1 15,-2 6 2-15,0 2 20 16,-5 4-24-16,-7 1 5 16,-3 5-2-16,-1-4 2 15,1-1 2-15,-8 0 4 16,7-6-9-16,-1-3-1 16,-6-4 3-16,5-4-2 15,-1-6 1-15,-4-3 0 16,7 0-1-16,10-2 16 15,-3-20 3-15,9-7-3 0,-3-6-4 16,-2-1-8-16,-4-3 4 16,-11 1 2-16,-9 2-4 15,0 6-6-15,-9 7-3 16,-20 11-2-16,-5 12-5 16,-14 0-47-16,2 15-98 15,-3 13-10-15,-1 6-260 16</inkml:trace>
  <inkml:trace contextRef="#ctx0" brushRef="#br0" timeOffset="86528.05">16395 12758 690 0,'0'0'267'0,"0"0"-228"15,0 0 25-15,0 0 11 16,0 0-53-16,0 0-2 16,-15 83 18-16,-1-39-16 0,1-2-13 15,-3-5-3-15,5-5 1 16,1-10-4-1,3-10-2-15,7-8 1 0,2-4 0 16,0 0 3-16,0 0-3 16,11-4 6-16,9-8-2 15,14-1-5-15,1 1-1 16,2 5 0-16,-4 3 0 16,4 4-2-16,-2-3 2 15,5 3-13-15,-7 0-15 16,5-5-23-16,-12-3-1 15,-8 0-1-15,-9-3 19 0,-7-1 20 16,-2-4 2-16,0-2 11 16,-2 0 1-16,-11 4 2 15,1 1 7-15,2 8 18 16,6 2 18-16,-3 3-13 16,3 0-5-16,-8 8-16 15,6 19-10-15,-5 7 3 16,1 3-3-16,8 2-1 15,2 0-4-15,0-5-14 16,0-5-62-16,9-12 0 16,18-11-117-16,3-6-83 15</inkml:trace>
  <inkml:trace contextRef="#ctx0" brushRef="#br0" timeOffset="87111.06">17025 12827 821 0,'0'0'128'0,"0"0"-88"16,0 0 39-16,0 0 0 15,0 0-45-15,0 0-19 16,-82 68-6-16,82-41-4 16,2-6-3-16,14-5 2 15,1-3-3-15,-1-6 4 16,-3 0-3-16,-3-5 2 15,-8-2-4-15,0 0 6 16,-2 0 3-16,0-12 2 0,0-10-6 16,0-5-4-16,0-1-1 15,0-2 0-15,0 2-2 16,0 3-5-16,0 6 1 16,0 6 3-16,0 8 1 15,0-2-1-15,15 5 0 16,12 2-10-16,2 0 1 15,0 0 9-15,2 0 3 16,-4 6 0-16,-3 6-2 16,-7 6 4-16,-3 3-2 0,-1 0 0 15,-9 5 1 1,4 1 11-16,-4-1-1 16,-2-1-2-16,7-1 5 15,-3-4-8-15,6-6-4 0,3-4 2 16,-1-5-4-16,-1-5 2 15,7 0 0-15,5 0-2 16,-1-9 5-16,3-14-1 16,-8-3-1-16,4-2 1 15,-10-6-4-15,-9-4 2 16,-4 0 3-16,0 2-5 16,-4 8 0-16,-19 7-5 15,4 12 2-15,-7 9-31 16,-10 0-60-16,-2 12-42 15,-2 11-247-15</inkml:trace>
  <inkml:trace contextRef="#ctx0" brushRef="#br0" timeOffset="87927.47">16765 13784 787 0,'0'0'95'16,"0"0"-86"-16,0 0 24 0,0 0 38 16,-87 131-18-16,81-105-12 15,6-2 0-15,0-8-3 16,0-6-11-16,0-5-7 15,11-5-5-15,15 0-6 16,13 0 3-16,5 0-2 16,3-3-3-16,2-3-6 15,-13 3 1-15,-8 3-2 16,-8 0-3-16,-12 0 3 16,0 12 0-16,-8 13-1 15,0 7 1-15,0 0 5 16,-10-3 0-16,-9-2-2 15,-6-7-1-15,-3-4 4 0,-10-4-6 16,5-6-1 0,0-6-34-16,-2 0-65 0,14-6-10 15,0-22-99-15,13-10-177 16</inkml:trace>
  <inkml:trace contextRef="#ctx0" brushRef="#br0" timeOffset="88611.84">16746 13865 214 0,'0'0'479'15,"0"0"-433"-15,0 0-13 16,0 0 75-16,0 0-34 16,147-42-31-16,-97 42-11 15,1 0 0-15,3 2-19 0,-6 10-4 16,-5 0-4-16,-7 2-5 16,-17 0 2-1,-6-3-2-15,-4 3-4 0,-9-5 4 16,0 6 3-16,0-2-2 15,0 6 6-15,-13 3 12 16,1-4 5-16,2 5 4 16,6-2-19-16,4-2 1 15,0 3-2-15,0-5-7 16,2-3-1-16,13-2 3 16,11-5-3-16,1-5 1 15,0-2 1-15,0 0 0 16,-7 0-1-16,-5-14-1 15,-1-7 2-15,-14 0-2 16,0-5 0-16,0-6-3 0,-2 2 2 16,-23-1-14-16,-2-2-3 15,5 10 1-15,-1 7 12 16,8 4 5-16,11 4-2 16,2 3 2-16,2 3 0 15,0 2-7-15,6-2-18 16,23-1 12-16,13 3 9 15,1 0 4-15,-1 0 0 16,-2 0 0-16,-8 12 0 16,-3 1 4-16,-4 3 2 0,-9 2-1 15,-5 4-2 1,-7 3 15-16,-2 2-2 16,6 1 2-16,-6-3-7 0,2-1 4 15,5-3-2 1,-3-8-11-16,6-4 3 0,1-6 1 15,3-3-5-15,-1 0 1 16,10-5 8-16,-5-17-5 16,1-9-2-16,-7-2 4 15,-10-5 3-15,-4 1 2 16,0-4-7-16,-16 5-5 16,-7 4-2-16,-6 8-7 15,-2 9-7-15,-12 15-45 16,-1 0-65-16,-12 20-72 15,-5 11-185-15</inkml:trace>
  <inkml:trace contextRef="#ctx0" brushRef="#br0" timeOffset="89363.23">14893 14879 865 0,'0'0'74'15,"0"0"-51"-15,0 0 47 16,0 0 3-16,0 0-43 15,0 0-25-15,56-9 12 16,4 7 38-16,12-8-22 16,0-1-22-16,-7-2-9 15,-14 5-2-15,-11 2-19 16,-20 4-54-16,-9 2-38 0,-11 0-12 16,0 0-15-16,-15 2 21 15,-14 5-42-15,-10 1-102 16,6 1 170-16,6-3 91 15,6 0 200-15,2-1 7 16,13 4-59-16,2 5-12 16,-3 7-55-16,5 8-15 15,-3 3-17-15,0 2-2 16,3-5-9-16,2 1-14 16,0-3-14-16,0-3-10 15,0-5 0-15,2-2-21 16,12-3-95-16,1-12-192 15,6-2-412-15</inkml:trace>
  <inkml:trace contextRef="#ctx0" brushRef="#br0" timeOffset="89693.72">15551 14890 749 0,'0'0'140'0,"0"0"-132"16,0 0 32-16,0 0 45 15,0 0-65-15,0 0-14 0,-44-50 8 16,26 50-1-16,-3 0 14 16,0 4-9-16,-4 11-3 15,0 10 4-15,8 5-3 16,2 7-4-16,6 1-5 15,9-3-7-15,0-2-1 16,11-3-6-16,17-3-3 16,14-8-15-16,3-6-9 15,13-4-19-15,-2-6-32 16,1-3-128-16,-11 0-360 16</inkml:trace>
  <inkml:trace contextRef="#ctx0" brushRef="#br0" timeOffset="89931.18">15791 14940 959 0,'0'0'91'0,"0"0"-83"16,0 0 64-16,0 0-28 15,0 0-41-15,0 0-3 16,105-30 0-16,-49 25 6 16,0-2-3-16,-4 2-3 15,-8 5-24-15,-10 0-86 16,-11 0-116-16,-16 0-223 0</inkml:trace>
  <inkml:trace contextRef="#ctx0" brushRef="#br0" timeOffset="90096.45">15995 15020 874 0,'0'0'172'15,"0"0"-149"-15,0 0 23 16,0 0 15-16,0 0-57 16,0 0-4-16,73-8-34 15,-28 2-39-15,5-2-80 16,-1-1-198-16</inkml:trace>
  <inkml:trace contextRef="#ctx0" brushRef="#br0" timeOffset="90501.16">16523 14664 441 0,'0'0'533'16,"0"0"-467"-16,0 0 29 15,0 0 35-15,0 0-80 16,0 0-24-16,-31-24-14 16,4 50-3-16,1 10 2 15,4 11 2-15,2 2-7 0,12 0 3 16,-1 0 2-16,9-5-6 16,0-4 2-16,0-5-7 15,0-8-2-15,15-3-1 16,9-11 3-16,3-5 1 15,4-2 2-15,0-6-2 16,-2 0 4-16,-4 0-3 16,-8-7-2-16,-8-10 0 15,-6-1-5-15,-3 0 0 16,0 0-9-16,-25 5-10 16,0 3 10-16,-4 7-1 15,5 3-3-15,1 0-12 16,4 0-8-16,5 8-55 15,14 7-49-15,0-3-100 16,2-3-203-16</inkml:trace>
  <inkml:trace contextRef="#ctx0" brushRef="#br0" timeOffset="90961.09">16783 14827 93 0,'0'0'903'0,"0"0"-868"16,0 0 29-16,0 0 50 15,0 0-59-15,0 0-46 16,-20-12-9-16,16 37 1 0,-1 5 9 16,3-2-4-16,0-4-1 15,2-6-1-15,0-7 0 16,0-8-1-16,0-3 0 15,0 0 0-15,0 0-2 16,0 0 4-16,15 0-4 16,10 0 3-16,6 0-4 15,-2-3 6-15,0 3-6 16,-2 0-2-16,-12 0 2 16,0 0-1-16,-2 0-2 15,-1 12 6-15,-8 2-6 16,3-1 6-16,-5 6-6 15,-2-7 7-15,0 4-4 0,0 1 2 16,-9-5-2-16,-7 0 0 16,-1-3 1-16,-9 0 0 15,-1-4-1-15,-2-2-15 16,9-3-38-16,2 0-64 16,10-12-33-16,-4-14-114 15,8-7-193-15</inkml:trace>
  <inkml:trace contextRef="#ctx0" brushRef="#br0" timeOffset="91027.2">16783 14827 636 0</inkml:trace>
  <inkml:trace contextRef="#ctx0" brushRef="#br0" timeOffset="91777.43">16783 14827 636 0,'5'-1'186'0,"-5"-3"-103"0,0 2-8 16,6-3-13-16,17 0-23 0,10-5-11 15,12-1 6-15,7 2-5 16,4-3-8-16,-5 3-11 15,-1 5-10-15,-15 2-3 16,-1 2-2-16,-16 0-32 16,-2 0-10-16,-3 0 8 15,-1 2 8-15,-10 5 6 16,0-3 17-16,-2-1 6 16,0 5-2-16,0 3 4 15,-4 7 28-15,-8 3 2 16,-1 4 6-16,0 5 3 15,6-2-5-15,-1 0-12 16,6 0 8-16,2-4-13 0,0-2-1 16,0-3-9-16,14-3 2 15,4-2 1-15,7-6-4 16,2-3 0-16,-6-5-3 16,6 0-1-16,-2 0-1 15,-7-5-1-15,-5-13-1 16,-6-4-1-16,-7-3-1 15,0-3-11-15,-11-2-2 16,-16 0 0-16,-2 4-6 16,-4 9 9-16,-3 5 7 15,7 7 0-15,11 5 4 16,8 0 1-16,8 0 1 0,2 0-1 16,0 0-27-16,14 0-39 15,15 0 67-15,10 0 3 16,3 0-1-16,0-4-1 15,1 2 4-15,-6 2-2 16,2 0 16-16,-8 0 12 16,-4 0-21-16,-4 4-2 15,-5 10 4-15,-7 2 6 16,-5 5 0-16,6 0 2 16,-10 4-2-16,2 0-11 15,3 1 2-15,-5 0-6 16,9-3 0-16,-4-3 0 15,6 1-1-15,1-8-1 0,-1-3 2 16,3-3-2 0,1-5 1-16,5-2 2 0,-3 0 3 15,4-9 5-15,-9-9 3 16,-8-5 2-16,-1-8-1 16,-5 0-5-16,0-5-5 15,-7 4-6-15,-11 6-3 16,-7 8-1-16,-1 11 4 15,3 4-13-15,-4 3-23 16,0 0-27-16,-2 18-82 16,2 8-21-16,0 0-379 15</inkml:trace>
  <inkml:trace contextRef="#ctx0" brushRef="#br0" timeOffset="93825.89">21055 5682 884 0,'0'0'149'0,"0"0"-135"0,0 0 60 16,0 0 33-16,0 0-71 16,0 0-30-16,0 0-4 15,0 0 4-15,0 32 7 16,-16 19-2-16,-13 9-4 15,-10 5-2-15,4-2-2 16,-3-7-2-16,7-13-1 16,6-14 0-16,16-13 0 15,9-12 0-15,0-4 0 16,0 0 0-16,7 0 8 16,24-8-7-16,12-11 2 0,3 1 0 15,6 3-3 1,-5 1 2-16,5 3-2 15,2 4 1-15,-8 3-2 0,-5 4-1 16,-18 0 2-16,-2 0-1 16,-17 0-5-16,-4 0-9 15,0 0 6-15,0 0 9 16,0 0 2-16,0-8 0 16,0-2 2-16,-4-6-3 15,-9 1 0-15,1-4-1 16,6 4 2-16,-5 0 1 15,-1 3 1-15,8 2 12 16,2 3-3-16,-3 4 2 0,3-1 4 16,2 4-5-16,0 0 1 15,0 0-7-15,0 0-3 16,0 0 2-16,-2 0-5 16,2 0-2-16,-2 7-2 15,0 25 2-15,-6 10 6 16,6 4-3-16,0 7-3 15,2-5 0-15,0-4 0 16,-2-2 0-16,0-6-2 16,-3-6 1-16,3-5-7 15,2-6-21-15,0-5-14 16,0-2-29-16,-2-7-111 0,0-5-40 16,-10 0-284-1</inkml:trace>
  <inkml:trace contextRef="#ctx0" brushRef="#br0" timeOffset="94601.23">21080 6540 587 0,'0'0'208'16,"0"0"-156"-16,0 0 48 15,0 0 3-15,0 0-50 16,0 0-38-16,2-59 1 16,16 47 11-16,9 0 4 0,4 0-13 15,7 4-2 1,-7 0 0-16,-2 5-2 0,-12 3-8 15,-5 0-5-15,-3 4-1 16,-9 16-3-16,0 6 0 16,0 5 0-16,-11 3 3 15,-14-1 1-15,5-3 0 16,-3-6-2-16,10-6 1 16,9-7-2-16,0-8 2 15,4-3-1-15,0 0-3 16,0 0 4-16,0 0 0 15,0 0-4-15,15 0 1 16,3 0 3-16,9-3 1 0,0 3-1 16,-6 0 0-1,3 0 5-15,1 12-5 0,-7 9-3 16,-1 9 3-16,-5 3 0 16,-10-7-2-16,-2 1-4 15,0-3 6-15,-14-6 0 16,-8-2 5-16,-7-4-4 15,-4-8 3-15,0-3-4 16,-7-1 4-16,5 0-4 16,-3-7 1-16,6-10-2 15,6 2 1-15,8 1-9 16,7 6 4-16,9 4-6 16,0 4-17-16,2 0-29 15,0 0-33-15,0 0-67 0,0 10-128 16,-8 8-316-16</inkml:trace>
  <inkml:trace contextRef="#ctx0" brushRef="#br0" timeOffset="95276.42">20938 7769 707 0,'0'0'195'0,"0"0"-152"15,0 0 54-15,0 0 3 16,0 0-57-16,0 0-32 16,-15 31 20-16,3 2 0 15,1-1-12-15,7-2-9 16,-3-8-6-16,7-4 1 16,0-6-5-16,0-8-1 15,0-2-1-15,0 0 2 16,15-2 3-16,8 0 6 15,8 0-8-15,7 0 4 16,-5 0-3-16,-5 0 0 0,-3 4-2 16,-7 7 0-1,-7 9-3-15,0 1 3 0,-11 3 3 16,0 3-3-16,0-1 4 16,-11-2-4-16,-7-2 7 15,-6-2-6-15,-2-2 1 16,-5-4-2-16,4-5-1 15,-2-9-20-15,-2 0-15 16,2-19-61-16,-2-17-80 16,4-8-177-16</inkml:trace>
  <inkml:trace contextRef="#ctx0" brushRef="#br0" timeOffset="95456.78">20865 7790 856 0,'0'0'158'0,"0"0"-150"16,0 0 9-16,0 0 74 16,131-24-38-16,-82 24-31 15,4 0-12-15,-7 0-4 16,6 0-6-16,-10 1-19 16,-7 10-90-16,0-2-102 15,-21 1-312-15</inkml:trace>
  <inkml:trace contextRef="#ctx0" brushRef="#br0" timeOffset="96026.92">20672 8824 813 0,'0'0'124'0,"0"0"-90"16,0 0 55-16,0 0 32 16,0 0-73-16,0 0-46 15,-27-18-2-15,47 18-1 16,9 4 1-16,6 8 8 16,8-5-8-16,0-1 0 15,0-3 4-15,-3-3-4 16,-9 0 0-16,-6 0 0 15,-14 0 4-15,-7 0-3 16,-4 0-1-16,0 0 20 0,0 0 13 16,0 0-15-16,0 11-14 15,0 17 9-15,0 10 12 16,0 6-14-16,0 2-8 16,-4 2 2-16,-3 0-2 15,3-4-2-15,-10-6-1 16,3-4-1-16,0-8-4 15,2-6-29-15,-4-8-26 16,-1-8-73-16,-3-4-47 16,-6 0-272-16</inkml:trace>
  <inkml:trace contextRef="#ctx0" brushRef="#br0" timeOffset="96198.22">20676 9200 910 0,'0'0'134'0,"0"0"-112"15,0 0 23-15,0 0 14 16,0 0-14-16,153-37-18 16,-82 19-7-16,2-2-12 15,-3 2-6-15,-13 2-2 16,-11 5-48-16,-8 1-96 16,-13 3-117-16,-11 2-282 15</inkml:trace>
  <inkml:trace contextRef="#ctx0" brushRef="#br0" timeOffset="96881.52">20925 9770 813 0,'0'0'179'0,"0"0"-151"16,0 0 47-1,0 0 20-15,0 0-44 0,0 0-27 16,11-9-11-16,-9 9 0 16,0 0 1-16,5 16 1 15,2 12 23-15,-7 11-11 16,5 9-6-16,-7 4-3 15,0 0 5-15,0-2-5 16,0-6-10-16,0-7 0 16,-7-9-7-16,5-12 2 15,2-9 1-15,0-5-4 16,0-2 0-16,0 0 1 16,0 0 4-16,0 0-2 15,0-2-2-15,0-5-1 0,2 5-13 16,-2 1-16-16,0-3-39 15,0-1-32-15,0-3-176 16,0-1-495-16</inkml:trace>
  <inkml:trace contextRef="#ctx0" brushRef="#br0" timeOffset="98949.01">20789 9832 466 0,'0'0'156'15,"0"0"-125"-15,0 0 33 16,0 0 36-16,0 0-58 15,0 0-11-15,0 0 3 16,13-27 9-16,10 15-3 16,-6-3-4-16,8 6-4 15,-7 1-1-15,1 1-2 16,0 5-14-16,-2 0-5 16,-3 2-8-16,-1 0 0 15,-4 0-2-15,0 2-1 16,2 12 1-16,-5 4 2 15,2 3-1-15,-8 1-1 16,0 4 0-16,0-5 2 0,0 3-1 16,-12-7-1-16,-1-2 2 15,1-1-2-15,4-2 0 16,-3 0 1-16,-3-2-1 16,5-2 0-16,5 0 0 15,-7 0 0-15,9-5 2 16,-3 2-4-16,-2-3 2 15,5-2 0-15,0 0 0 16,-2 0 2-16,-1 0 1 16,5 2 2-16,0-2-2 0,0 3-1 15,0-3-2 1,0 0 0-16,0 0-1 0,0 1 0 16,0 0 1-16,7 4 0 15,8-3 4-15,1 3-1 16,9-5-2-16,-6 5 3 15,8 1-2-15,-2 0 3 16,-7 2-4-16,-2 4-1 16,-6 4 0-16,-8 2 0 15,-2 5 1-15,-2 3 1 16,-24 3 1-16,-5-1 1 16,-8-2-3-16,-1-2 4 15,5-2-4-15,-3-4 2 16,7-6-1-16,2-4 0 15,1-8 2-15,5 0-1 0,3-2 1 16,-2-20-2-16,6-4 4 16,8-2-2-16,-4 0-2 15,12 8-2-15,0 6 0 16,0 5-2-16,0 9-13 16,0 0-119-16,0 0-280 15</inkml:trace>
  <inkml:trace contextRef="#ctx0" brushRef="#br0" timeOffset="100111.01">20869 10873 563 0,'0'0'95'0,"0"0"-22"16,0 0 40-16,0 0-31 15,0 0-23-15,0 0-6 16,2-24-11-16,-2 24 16 16,0 0-8-16,-6 4-17 15,-13 16-10-15,2 5-7 16,5 3-12-16,8-2 0 16,2-3-4-16,2-5 1 15,0-2 1-15,12-6-1 16,9-2 2-16,15-1 0 15,-2 4-2-15,8-1 2 16,-9 6-2-16,1 2-1 0,-14 2 0 16,-6 0 2-16,-6-1-1 15,-8 1-1-15,0 0 0 16,-24-2 0-16,-12 0 0 16,-9-1-4-16,-1-8-3 15,1-2-35-15,5-7-66 16,5 0-30-16,1-25-153 15</inkml:trace>
  <inkml:trace contextRef="#ctx0" brushRef="#br0" timeOffset="100291.3">20898 10845 951 0,'0'0'52'16,"0"0"-30"-16,145-23 95 15,-86 23-42-15,-5 0-47 16,-12 0-18-16,-13 15-10 16,-9 9-3-16,-11 5-84 15,-9 1-103-15,0 2-266 16</inkml:trace>
  <inkml:trace contextRef="#ctx0" brushRef="#br0" timeOffset="100892.26">20725 11988 962 0,'0'0'77'0,"0"0"-54"16,0 0 60-16,0 0-22 15,0 0-42-15,0 0-13 16,-102 88-1-16,79-44 0 16,8-1 2-16,5-6-4 15,6-5-1-15,4-9-1 16,0-7 1-16,0-6-2 15,12-1 1-15,9-4 8 16,13 1 13-16,2 2-12 0,2 2-3 16,-5 2-3-16,-4 2-3 15,-5 4-1-15,-5 2 0 16,-9 0 2-16,-10 5-2 16,0-4-1-16,-2 4 0 15,-25-2 1-15,-11-2-1 16,-8 0-2-16,-3-7-4 15,-2-8-33-15,-3-6-47 16,12-2-64-16,5-28-166 16</inkml:trace>
  <inkml:trace contextRef="#ctx0" brushRef="#br0" timeOffset="101071.54">20604 12082 861 0,'0'0'129'15,"0"0"-90"-15,0 0 33 16,0 0 22-16,137-41-52 16,-95 41-27-16,2 0-5 15,-2 2-10-15,0 13-1 16,-8 3-36-16,-8 3-99 16,-3 2-87-16,-17 0-216 15</inkml:trace>
  <inkml:trace contextRef="#ctx0" brushRef="#br0" timeOffset="101387.1">20667 12897 806 0,'0'0'165'16,"0"0"-157"-16,0 0 54 15,0 0 34-15,0 0-40 0,0 0 6 16,0 73-29-16,0-45-9 16,0 4-9-16,0 1-2 15,0-1-3-15,-2-1-9 16,-3 0 1-16,3 1-4 15,0-1-26-15,-11-4-50 16,-1-2-177-16,-1-9-403 16</inkml:trace>
  <inkml:trace contextRef="#ctx0" brushRef="#br0" timeOffset="102326.56">20660 14141 776 0,'0'0'164'0,"0"0"-141"16,0 0 1-16,0 0 46 15,0 0-28-15,0 0-25 16,58-99-8-16,-22 86 2 16,-5 5 13-16,-3 2 2 15,-1 3-5-15,-7 3-12 16,2 0-6-16,-4 3-2 15,-4 17 1-15,-1 8 4 16,-11 4 0-16,-2 2-5 16,0 0 1-16,-2 4 3 15,-16-6 8-15,-11-4-2 0,0-1 6 16,-5-3 5 0,11-5-9-16,1-5 2 0,10-6 2 15,8-7-5-15,4 2 7 16,0-3-2-16,0 0-2 15,0 1-2-15,0-1-7 16,14 0-1-16,14 0 2 16,20-13 3-16,20-5-7 15,7-2-2-15,5 0-1 16,2-1 2-16,-6 5 1 16,-16 5 5-16,-17 2-5 15,-16 4-1-15,-13 1-1 16,-10 2 6-16,-4-1-6 15,0 0 7-15,0 1 2 16,0 0-10-16,0 0 0 0,0-1-2 16,0 3-1-16,0 0-7 15,0 0-23-15,0 0-26 16,-8 0-25-16,-15 3-93 16,1-3-142-16</inkml:trace>
  <inkml:trace contextRef="#ctx0" brushRef="#br0" timeOffset="104228.73">24645 5984 643 0,'0'0'35'16,"0"0"31"-16,0 0 4 15,0 0 23-15,41-123-50 0,-41 97-19 16,0 2-2-16,0 7-6 16,-11 0-3-16,-11 9 16 15,0 6-28-15,-6 2 0 16,-1 0 0-16,2 12-1 16,11 6-1-16,7 2-1 15,9 6 1-15,0 2-1 16,13 4 2-16,14 4 1 15,4 0-1-15,-4 0 1 16,-2-3-1-16,-12-1 0 16,-10 1 0-16,-3-1 1 15,-2-2-1-15,-23-2 1 16,-6-1-1-16,-10-10 2 0,10-6-1 16,4-7 1-16,10-4 2 15,5 0-1-15,3-23 2 16,9-11-5-16,0-6 0 15,16-2-1-15,18-3 1 16,1 8-2-16,7 2 2 16,5 8 0-16,3 5-1 15,-5 2 2-15,-1 9-2 16,-5 1 1-16,-10 5 0 16,-14 5 0-16,-9 0 0 15,-6 8-2-15,0 18 2 16,0 6 0-16,-17 6 0 0,-3 3 2 15,-1-3-1 1,6-1-1-16,9-5 0 0,4-4 0 16,2-6-1-16,0-5-1 15,0-10 2-15,17-2 0 16,3-5 2-16,9 0 0 16,7-7 0-16,-8-15 0 15,1-4 0-15,-12 0 5 16,-5-4-2-16,-12 0 3 15,0 0 5-15,-7-3-7 16,-17 5-2-16,-4 4-3 16,1 1-1-16,0 9-1 15,12 6 0-15,7 4 0 16,6 4-3-16,2 0 0 0,0 0-4 16,14 0-9-16,15 0 15 15,8 0 2-15,5 0 0 16,-7 0-1-16,2 0 1 15,-8 0 1-15,-10 0-1 16,-3 8 1-16,-5 4-1 16,-2 5 0-16,-6 4 1 15,-3 4-1-15,0 3 0 16,0 1 3-16,4-3-2 16,5 0 0-16,-3-3 0 15,8-6-1-15,3-5 1 16,5-9 1-16,5-3 2 15,2 0 4-15,0-7 5 0,0-18-3 16,-2-6-1-16,-10-5 15 16,-5-2 5-16,-12-3-3 15,0 2-17-15,-8 5 6 16,-15 6-13-16,-16 10-2 16,-1 13-1-16,0 5-43 15,3 3-46-15,-5 28-14 16,0 10-105-16,-1 4-38 15</inkml:trace>
  <inkml:trace contextRef="#ctx0" brushRef="#br0" timeOffset="105558.97">24692 6710 338 0,'0'0'160'15,"0"0"-57"-15,0 0 21 16,0 0-22-16,0 0-31 16,0 0-13-16,-19-38-1 15,14 36-3-15,3-2-12 16,2 4 0-16,0 0-11 15,0 0-23-15,0 0-8 16,9 0-5-16,20 0 5 16,13 0 2-16,5 6 0 15,5-4-2-15,-8 1 2 16,-8-3-2-16,-9 1 0 0,-11-1 1 16,-9 2-1-16,-7 2 0 15,0 7 0-15,0 9-1 16,0 10 1-16,-18 6 2 15,-4 9-2-15,-2 1 2 16,0 0-3-16,-5-2 1 16,-5 5-5-16,1-5-66 15,0 2-55-15,-6-8-128 16,8-12-352-16</inkml:trace>
  <inkml:trace contextRef="#ctx0" brushRef="#br0" timeOffset="106495.69">24666 6980 840 0,'0'0'69'15,"0"0"-61"-15,0 0 27 16,152-65 20-16,-90 51-33 16,8-1-14-16,3-2 1 15,-5 2 5-15,-10 5-4 16,-19-2-10-16,-10 6 4 15,-16 1-2-15,-9 4 4 16,-2-1 6-16,-2 2 10 16,0 0-8-16,0 0-2 15,0 0-12-15,0 3 2 0,0 20-2 16,-8 7 0 0,-3 2 0-16,-1 1 1 0,10-2-1 15,2-3 0-15,0-6 0 16,0-3-1-16,7-5 2 15,6-2 0-15,8-5-1 16,-4-6 0-16,1-1 3 16,3 0-1-16,-11 0 0 15,3-12 2-15,-1-4-1 16,-1 4 4-16,-7 1 0 16,-2 0 6-16,3 2-3 15,-5 5-7-15,0 0 7 16,0 0-4-16,0 4-1 15,0-2-2-15,0 2-3 16,0 0 2-16,0-3-2 0,0 0 5 16,0-3-5-1,0-4 0-15,3-3 0 0,-3 1 1 16,0-2-1-16,0-3 0 16,0 2 0-16,0 1 2 15,-3 5-2-15,-8 3-1 16,-4 0 0-16,-8 3-4 15,3 2 0-15,-7 1 3 16,0 0-5-16,10 0 1 16,-6 6 3-16,6 1-4 15,6 2 4-15,5-4-2 16,-3 2-2-16,7-3-7 0,2-4 12 16,0 0-1-16,2 0-4 15,26 0 7-15,14 0 0 16,12 0 1-16,2-8-1 15,-10 2 1-15,1 0-1 16,-10 1 2-16,-6 2-4 16,-6 3 5-16,-12 0-1 15,-7 0-2-15,-6 3-6 16,0 16 6-16,0 11 1 16,0 4 6-16,-4-1-6 15,-7 4 0-15,7-6 0 16,4-3-2-16,0-4 2 15,2-6-2-15,17-5 1 0,6-10 0 16,6-3 1-16,5 0 1 16,-2-17 1-16,5-10 5 15,-4-3-5-15,-8-2 8 16,-12-3 10-16,-15-7-1 16,0 1-14-16,-28 0-2 15,-21 2-3-15,-6 10-1 16,-7 7-26-16,-3 8-92 15,7 7-82-15,3 3-183 16</inkml:trace>
  <inkml:trace contextRef="#ctx0" brushRef="#br0" timeOffset="108692.43">24904 5813 67 0,'0'0'357'16,"0"0"-319"-16,0 0 41 16,0 0-17-16,0 0-33 15,0 0-16-15,0 0 9 16,0 0-8-16,0 0 12 15,0 0 5-15,0 0-2 0,0 0 2 16,0 0 6-16,0 0 7 16,3 0-4-16,1 0-8 15,4-4-14-15,8-2-8 16,1 0-3-16,8 3-1 16,4-6 5-16,9 3-1 15,-5 1 2-15,-2-2 3 16,-6 2-3-16,-12 3 1 15,-8 1-3-15,-5 1-4 16,0 0 0-16,0 0-2 16,0 0-4-16,-7 0-9 15,-15 1 8-15,-3 8-4 0,1-1 4 16,-5-2-7-16,2 0-6 16,0-1 8-16,3-5-4 15,4 0 0-15,6 0 3 16,-1 0 3-16,5 0 4 15,5 0 0-15,-4 0 1 16,7 0-1-16,0 0 3 16,2 0 5-16,0 0 7 15,0 0-4-15,0 0-3 16,0 0-1-16,0 0-2 16,0 0-4-16,0 0 2 15,0 0-1-15,0 0-1 16,-2 0 2-16,-5 5 9 15,3 9 7-15,-8 5-5 0,8-2-8 16,-7 3-5-16,7 2 0 16,-6 0 0-16,6 1 3 15,-3-3-2-15,1-1-2 16,4-3 1-16,-6-2 0 16,4-1-1-16,4-4 0 15,0-2 1-15,0-2 2 16,0-3-2-16,0-2 0 15,0 0 2-15,0 0 2 16,0 0 4-16,0 0 7 16,0 0-2-16,0 0-2 0,0 0-4 15,0 0 2 1,0 0-6-16,0 0 0 0,0 0 1 16,0 0 4-1,0 0 3-15,0 0 3 0,0 0-9 16,4-9 0-16,6 4-1 15,-2-2 0-15,3 2 4 16,1 1-7-16,1-2 2 16,1 2-2-16,-1 1-1 15,2 2 2-15,-2-2-3 16,2 2 6-16,-8-1-5 16,0 2 3-16,-7 0-3 15,2 0-1-15,2 0 0 16,3 0 0-16,-5 0-1 0,10 0 1 15,-8 3 0-15,5 8 1 16,-3 0 0-16,6 3-1 16,-1 0 1-16,-7-2-1 15,0 3 0-15,2-5 0 16,-4-1 0-16,-2 2 1 16,0 1-1-16,0-3 1 15,0 3-1-15,0-1 0 16,0-1 0-16,0 0 1 15,0 0-1-15,-2 0 0 16,-10-1 0-16,1 3 0 16,-3-5 0-16,-1 6 1 15,-1-6-1-15,1 1 1 0,1 0 0 16,1-3-1 0,5 1 0-16,1-2-2 0,-2 3 2 15,3-4 0-15,-3-1 1 16,2 0-1-16,-4 0 0 15,2 1 0-15,3-1 0 16,-6-2 0-16,8 0 0 16,-3 0 1-16,1 0 0 15,-4 0 0-15,4 0 0 16,-5 0-1-16,7-2-2 16,-6-3 0-16,8 3 2 15,-5 0 0-15,3-1 1 16,2-1-1-16,2-3 0 15,-2-2 0-15,2 3-1 0,0-4 1 16,0-2 0-16,0 0 0 16,0-2 0-16,0 4-1 15,4-2 1-15,7 5 0 16,3-4 1-16,-6 5 0 16,-1 0-1-16,5 0 0 15,-10 3 1-15,2 0 0 16,5 1-1-16,-5 2-1 15,8 0 0-15,-6 0 0 16,5 0 1-16,1 0-2 16,1 0 2-16,-7 0 0 15,3 2 0-15,-4 4 0 16,2 3 0-16,-6-2 0 0,3 1-1 16,-4 0 1-16,4 1 1 15,-4-4-1-15,5 1-1 16,-3-4 1-16,-2-2 0 15,0 0 1-15,0 0 0 16,0 0 0-16,0 0-1 16,0 0 0-16,0 0 0 15,0 0 2-15,0 0 2 16,0 0-1-16,0 0-1 16,0 0-2-16,0 0 3 15,-2-2-3-15,-5-4 0 16,1 1-2-16,-2 5 1 15,1-5 0-15,-2 3-1 0,5 0 1 16,-5-1 1-16,5 0-3 16,-4 1 3-16,6 2-2 15,0 0-1-15,-2 0-16 16,-9 0-38-16,-1 2-105 16,-1 6-138-16</inkml:trace>
  <inkml:trace contextRef="#ctx0" brushRef="#br0" timeOffset="110364.22">24824 7732 755 0,'0'0'114'15,"0"0"-36"-15,0 0 27 16,0 0-14-16,0 0-57 16,0 0-27-16,0 0 15 15,-8 91 25-15,2-31-22 0,6 1-10 16,-2 2-6 0,-2-8-5-16,2-7-1 0,-7-10-3 15,7-9-4-15,2-8-49 16,0-8-102-16,19-13-29 15,10-2-299-15</inkml:trace>
  <inkml:trace contextRef="#ctx0" brushRef="#br0" timeOffset="111259.72">25015 7860 792 0,'0'0'91'0,"0"0"-52"0,0 0 61 16,0 0-18-16,0 0-39 15,0 0-29-15,129-99 7 16,-87 97 0-16,-7 2 4 16,-4 0-13-16,-8 5-2 15,-12 12-9-15,-11 5 6 16,0 10-6-16,-21 2 2 16,-12 3 7-16,-7-1 9 15,8-5-10-15,1-7 1 16,8-8-7-16,12-8 1 15,7-4-4-15,4-2-1 16,0-1-1-16,6-1-2 16,30 0 4-16,8 0-3 0,15 0-13 15,9-11-25 1,1-4-28-16,-8 3-52 0,-3-1 22 16,-6-1 9-16,-17 0-4 15,-8-3 56-15,-14 0 36 16,-11 0 2-16,-2 2 43 15,0 1 50-15,-2 3 12 16,-11 1-40-16,-1 6 13 16,-1 2-3-16,-1 2-38 15,1 0-9-15,-1 14-19 16,3 14 0-16,3 8-5 16,8 4-2-16,2-1-1 15,2-3-1-15,21-9 0 16,4-7-1-16,-3-9 0 0,3-6 2 15,0-5 0-15,0 0-1 16,-1-19 3-16,-13-9-1 16,-7-4 1-16,-6-4-2 15,0-3 0-15,-17 1-1 16,-9 5 0-16,6 8-2 16,-1 7 1-16,15 11 0 15,6 3-2-15,0 4 2 16,0 0-25-16,13 0-37 15,21 0 21-15,3 0 39 16,5 7 2-16,-5 9 0 16,0 2 1-16,-10 8 1 15,-10 3-1-15,-3 0 0 16,-10 5 0-16,-4 1 2 0,0 0 4 16,0-1 1-16,0-2-3 15,0-2-3-15,7-4 0 16,6-10-1-16,5-5 1 15,9-10 0-15,-1-1 4 16,3-1-1-16,2-24 6 16,-2-5 2-16,-8-4-2 15,0-4 8-15,-15 2 1 16,-6-5-8-16,0 3 6 16,-8 3-9-16,-21 8-7 15,-11 11-1-15,1 9-12 16,-3 7-51-16,1 3-51 15,3 22-60-15,-4 4-88 0,0 4-363 16</inkml:trace>
  <inkml:trace contextRef="#ctx0" brushRef="#br0" timeOffset="112091.93">24932 8898 761 0,'0'0'133'15,"0"0"-73"-15,0 0 43 16,0 0 7-16,0 0-77 15,0 0-28-15,-7 29-2 0,5 20 18 16,0 5-2-16,0 0-12 16,0 3 1-16,2-5-4 15,0-6-2-15,-1-6-2 16,1-8 0-16,0-10-35 16,0-10-85-16,14-11-34 15,8-1-142-15,5-11-354 16</inkml:trace>
  <inkml:trace contextRef="#ctx0" brushRef="#br0" timeOffset="112659.78">25087 9017 552 0,'0'0'299'0,"0"0"-267"0,0 0 35 16,0 0 35-16,0 0-58 15,0 0-21-15,81-96-14 16,-44 90 10-16,2 6 1 15,-10 0 4-15,-12 0-18 16,-3 16 0-16,-14 9-3 16,0 4 3-16,0 5 1 15,-23 5-7-15,-6-1 8 16,0-5 2-16,2-1-3 16,6-8 5-16,10-6-11 15,7-7 1-15,4-6-2 16,0-1-1-16,0-4 1 15,28 0-1-15,7 0 3 0,10-9-2 16,4-12 1-16,-2-1 5 16,-3-4-5-16,-2 0-1 15,-4-2 0-15,-9 2 2 16,-16 2-1-16,-7 5 1 16,-6 4 1-16,0 3-3 15,-13 7 3-15,-9 5 0 16,-3 0-1-16,1 0-1 15,5 14 4-15,6 5-5 16,10 7 3-16,3 5 0 16,0-4-3-16,14 3 1 15,5-4-1-15,5-2 1 16,1-2 0-16,-7 0-1 16,-1 0 2-16,-5-3 0 15,-1 2-2-15,-9-1 2 0,-2-3-1 16,0-2-2-16,0-2-1 15,-21-1-5-15,0-4-24 16,-4-6-70-16,-4-2-12 16,-1-2-59-16,1-27-198 15</inkml:trace>
  <inkml:trace contextRef="#ctx0" brushRef="#br0" timeOffset="113079.39">25457 8925 688 0,'0'0'125'0,"0"0"-65"16,129-36 54-16,-80 34-37 16,-3 2-41-16,-4 0-8 15,-8 9-19-15,-11 5 14 16,-2 7-13-16,-7 4-8 16,-12 2-2-16,-2 2 3 15,0 0-1-15,0-3 2 16,0 0-4-16,-12-2 2 15,8 0 1-15,2 3 1 16,-3-6-4-16,5 4 1 16,0-6 1-16,0-1-2 15,0 1 3-15,15-5 3 16,10-5-1-16,4-5 5 16,7-4 10-16,-3 0-13 0,0-6-3 15,3-18-2-15,-9-4 5 16,-10-6-1-16,-3-6 5 15,-14-3 3-15,0-2 3 16,-10-1-3-16,-23 5-7 16,-7 9-7-16,-6 11-4 15,2 11 0-15,-10 10-3 16,8 0-11-16,-6 18-40 16,8 16-96-16,6 9-37 15,9-2-258-15</inkml:trace>
  <inkml:trace contextRef="#ctx0" brushRef="#br0" timeOffset="114405.58">25019 9777 593 0,'0'0'96'16,"0"0"-2"-16,0 0 60 16,0 0-60-16,0 0-29 15,0 0 11-15,0 0-17 16,18-54-36-16,-18 83-16 16,0 26 5-16,-14 16 29 15,-5 5-18-15,-6 1-12 16,7-10-11-16,3-11 3 15,8-13-5-15,7-9 2 16,0-11-33-16,7-7-26 0,22-11-85 16,11-5-57-16,5 0-197 15</inkml:trace>
  <inkml:trace contextRef="#ctx0" brushRef="#br0" timeOffset="115326.08">25386 9924 771 0,'0'0'126'16,"0"0"-57"-16,0 0 51 16,0 0-25-16,0 0-70 15,0 0-14-15,-47 35 9 16,31 11-10-16,10 5-7 16,6-1 1-16,0-2 4 15,0-8-7-15,20-8-1 16,3-12 2-16,5-8-2 0,-1-10 1 15,-4-2 4-15,4-5-5 16,-4-19 6-16,-6-3-4 16,-5-8 0-16,-12 0-1 15,0-5 1-15,0-3-2 16,-14 0-1-16,-1 3 1 16,1 8 0-16,3 11-1 15,7 9-3-15,4 7-4 16,0 1-1-16,0 2-11 15,15-1-52-15,10 3 47 16,6 0 18-16,-2 0 7 16,0 5 0-16,0 13 2 0,-2 4-2 15,-12 3 3-15,-1 6-2 16,-1-2 0-16,-9 0 0 16,-2 0 0-16,7 0 0 15,-5-1 0-15,5-5 9 16,-5-4-4-16,6-8-5 15,-8-2 0-15,2-8-1 16,7-1 2-16,1 0 1 16,3 0 7-16,1-10 5 15,-1-9-3-15,1-6 1 16,-7-4-3-16,-9-3 0 16,0-4 3-16,0 2 0 15,-21 4-2-15,2 4-6 16,-4 8-5-16,3 6 0 15,5 1-2-15,1 6-2 0,5 3-1 16,5 0 5-16,4 2 0 16,0 0 0-16,0 0-10 15,0 0 5-15,15 0 5 16,14 0 0-16,4 0 0 16,6 0-1-16,-1 0 1 15,-7 0 1-15,-4 7-1 16,-5 10-1-16,-1 3 1 15,-5 8 1-15,1 4-1 16,-3 2 1-16,-1 2-1 16,-1-2 0-16,-6-5 1 15,5-1 0-15,1-7-1 0,-1-8 1 16,-1-4-1-16,2-8 3 16,3-1-2-16,6 0 3 15,-3-14 2-15,6-11-1 16,-4-9 4-16,2-8-2 15,-12-2 4-15,-3-7 0 16,-7 2-4-16,0 5-4 16,-22 8-2-16,-4 13-1 15,-12 14-9-15,-4 9-8 16,-12 7-46-16,1 28-66 16,3 9-36-16,-4 2-156 15</inkml:trace>
  <inkml:trace contextRef="#ctx0" brushRef="#br0" timeOffset="115816.9">24939 10913 763 0,'0'0'164'16,"0"0"-89"-16,0 0 4 16,0 0-6-16,0 0-53 15,0 0 15-15,-4 84 9 0,4-38-16 16,0 2-9-1,0-1-6-15,-3-2-4 0,1-2-1 16,-3-8-8-16,3-7 4 16,2-9-6-16,0-2 2 15,0-9-31-15,0-6-50 16,9-2-97-16,7-9-99 16,9-18-435-16</inkml:trace>
  <inkml:trace contextRef="#ctx0" brushRef="#br0" timeOffset="116328.95">25306 10898 168 0,'0'0'777'0,"0"0"-720"16,0 0 3-16,0 0 65 15,0 0-80-15,0 0-26 16,111-74-8-16,-83 73-3 15,-1 1 5-15,-11 0-8 16,-3 0-5-16,-9 13 1 16,-4 9 0-16,0 5-1 15,0 3 1-15,-6-2-1 16,-15 2-1-16,2-6 1 16,-4-4 2-16,4-4-2 15,6-4 0-15,2-6 0 16,6-2 1-16,5-4 1 0,0 0-2 15,0 0 0-15,0 0-4 16,0 0 3-16,18-4 0 16,7-2 0-16,-4 4-1 15,5 2 1-15,1 0 1 16,-2 0 0-16,2 4 0 16,-9 14-2-16,-3 4 2 15,-3 4 0-15,-10 1 0 16,-2-3 3-16,0-2-3 15,-12-4 3-15,-9-2 0 16,-16-4 2-16,2-2-3 16,-5-3 2-16,5-6 2 15,4-1-6-15,4 0-2 0,7-4-14 16,5-16-27-16,5-9-86 16,10 0-31-16,2-1-172 15</inkml:trace>
  <inkml:trace contextRef="#ctx0" brushRef="#br0" timeOffset="116995.12">25944 11031 860 0,'0'0'109'15,"0"0"-58"-15,0 0 43 0,0 0-20 16,0 0-34-1,0 0-12-15,-83 80-13 0,74-46-1 16,7-1-2-16,2-3-8 16,0-4 1-16,2-6-2 15,19-6-1-15,0-6-1 16,13-8 3-16,-4 0-2 16,6-4 1-16,0-18-3 15,-7-6 4-15,-8-4-4 16,-7 0 0-16,-7-5-2 15,-7 1 0-15,0 2-5 16,-15 5-12-16,-12 9 7 0,0 11 9 16,9 4-11-16,5 4 5 15,6 1 2-15,7 0-3 16,0 0-15-16,7 0-17 16,24 0 31-16,9 0 10 15,3 0 1-15,-1 0 0 16,-7 0 2-16,2 3 1 15,-6 9 12-15,-6 3 7 16,-5 4-3-16,-7 6-12 16,-1 3 1-16,-8 2 2 15,5-1 0-15,-9 3 2 16,4-4-7-16,-2-4 0 16,8-2-3-16,1-1-2 15,-1-6 3-15,11-2-1 16,6-8-1-16,2-5 3 0,3 0-2 15,8 0 2-15,-7-12-2 16,6-9-1-16,-13-4 4 16,-6 1 1-16,-6-5 2 15,-12-2 3-15,-2 0 0 16,0-1-6-16,-27 4-5 16,-8 8-6-16,-8 10 2 15,-1 8-9-15,-1 2-14 16,4 0-26-16,3 14-55 15,7 9-35-15,2-2-182 16</inkml:trace>
  <inkml:trace contextRef="#ctx0" brushRef="#br0" timeOffset="117886.62">25118 12108 821 0,'0'0'152'16,"0"0"-91"-16,0 0 63 16,0 0-28-16,0 0-62 0,0 0-20 15,0-11-2 1,0 40-9-16,0 11 1 0,0 11 7 16,-10 1-5-16,6-2-4 15,-3-4-2-15,-1-10 0 16,-2-5-4-16,4-8-28 15,1-8-32-15,5-7-87 16,0-8-70-16,0 0-179 16</inkml:trace>
  <inkml:trace contextRef="#ctx0" brushRef="#br0" timeOffset="118345.42">25388 12025 897 0,'0'0'148'15,"0"0"-96"-15,0 0 34 16,0 0-23-16,0 0-45 16,0 0-17-16,0 52 13 15,-9-13 1-15,3 0-3 16,-3-1-2-16,5-6-3 16,1-8-3-16,3-4 6 15,0-8-8-15,0-6 5 16,0 0-5-16,11 0 2 15,16-1 0-15,9-5-1 16,5 0-1-16,4 0-2 0,1 0 0 16,-3 0 0-1,-5-5-17-15,-9-9-8 0,-14 0-3 16,-4-2-3-16,-11-2 1 16,0-4-3-16,0-2-7 15,-7 3 4-15,-6 3 8 16,5 6 28-16,-4 6 0 15,10 3 20-15,2 3 17 16,-7 0-10-16,3 0-11 16,-5 19-6-16,0 8 17 15,0 9-11-15,5 2-11 16,-1 1-5-16,5-2 0 16,0-5 0-16,0-4-41 0,0-7-64 15,13-9-14 1,8-12-186-16</inkml:trace>
  <inkml:trace contextRef="#ctx0" brushRef="#br0" timeOffset="118661.01">26047 11967 820 0,'0'0'132'0,"0"0"-115"16,0 0 52-16,0 0 35 15,0 0-55-15,0 0-32 16,-89 34 2-16,80 1-15 16,6-3 9-16,3 1-6 0,0 0-1 15,3-5 3-15,11-2 2 16,3-3 6-16,4-1 2 16,-4 0 2-16,1-4-6 15,-3-1-9-15,-5-3 0 16,-1-5-6-16,-7 2 0 15,-2-6-3-15,0 4-1 16,0-2-34-16,-21-4-17 16,0-3-50-16,-8 0-122 15,0-17-208-15</inkml:trace>
  <inkml:trace contextRef="#ctx0" brushRef="#br0" timeOffset="119091.7">26059 11905 663 0,'0'0'141'16,"0"0"-79"-16,120-32 31 0,-63 27 8 31,8 5-25-31,-3 0-34 0,-2 0 8 0,-12 2-17 16,-15 13-14-16,-8 8-12 15,-13 2-7-15,-10 9 6 16,-2 4-3-16,0 3 0 15,0-4 0-15,-12 0 1 16,1-3 2-16,3-3-4 0,0-7 3 16,6 0-3-1,2-6 3-15,0-4-5 0,2-1 2 16,21-8 2-16,-1-3-2 16,12-2 4-16,-3 0-5 15,4-6 1-15,-6-12 5 16,-2-6 0-16,-5-6-2 15,-14-2 11-15,-1-7-11 16,-7-3 12-16,0-1-15 16,0 10-2-16,-11 6-4 15,-6 12-1-15,-10 8-15 16,-2 7-17-16,-7 0-17 16,1 8-36-16,-3 17-75 15,3 2-155-15</inkml:trace>
  <inkml:trace contextRef="#ctx0" brushRef="#br0" timeOffset="122841.3">25075 12899 863 0,'0'0'79'0,"0"0"-35"15,0 0 23-15,0 0 12 0,0 0-35 16,0 0-1-16,-78 133-21 15,73-99-7-15,5-8-2 16,0-6-8-16,0-8 0 16,0-6-2-16,5-4 3 15,15-2 5-15,9 0 11 16,6 0-8-16,2-11-7 16,-4-1-6-16,-9 5 0 15,-11 5 6-15,-9 2-7 16,-4 0-1-16,0 12 1 15,0 24-2-15,-2 6 4 16,-15 5 1-16,-12-1-3 0,0-9-1 16,-7-4-1-16,5-7-2 15,0-11-9-15,6-3-11 16,8-12-28-16,3 0-70 16,5-12-44-16,7-24-189 15,2-10-259-15</inkml:trace>
  <inkml:trace contextRef="#ctx0" brushRef="#br0" timeOffset="123560.73">25039 12967 688 0,'0'0'171'15,"0"0"-53"-15,0 0-33 16,0 0-10-16,0 0-35 16,0 0-18-16,121-42 10 0,-64 42-5 15,1 0-10-15,4 0-6 16,1 2-11-16,-18 7 6 15,-9 3-6-15,-14-2-1 16,-10-1 1-16,-12 3-4 16,0 5 3-16,0 5 0 15,-8 4 1-15,-7 4 2 16,-1 0-2-16,1 0 1 16,4 0-6-16,6-4 5 15,-2-1 0-15,7-4 3 16,0-3-3-16,12-2-1 15,12-6 1-15,5-4 2 0,4-4-1 16,6-2-2-16,-12 0 2 16,1-2-2-16,-1-19 6 15,-11-4-9-15,-10-5 4 16,-6-4-1-16,0-1-4 16,-17-4 0-16,-8 5 1 15,-4 6 0-15,-2 6-7 16,11 4 10-16,7 6 1 15,5 6 0-15,8 3 1 16,0 0 0-16,0-3 1 16,12 2-2-16,19-3-3 15,11 7 2-15,3 0 0 16,-2 0 2-16,0 0-2 16,-1 8 4-16,-4 9-4 15,-5 1 4-15,1 8-1 0,-14 4 0 16,-4 2 0-16,-7 2-1 15,-5 2-1-15,-3-4 2 16,1-3-1-16,3-4 6 16,-3-8-6-16,3 0 3 15,4-7 2-15,-3-5-6 16,5-5 12-16,7 0 1 16,5 0-6-16,-4-20 0 15,4-9-2-15,-3-9-4 16,-3-3 2-16,-5-2 2 15,-5-1 6-15,-7 6 2 16,0 4-13-16,-9 8 0 0,-16 10-5 16,1 8-7-16,-14 8-35 15,7 0-1-15,-7 12-80 16,3 14-16-16,-5 3-139 16</inkml:trace>
  <inkml:trace contextRef="#ctx0" brushRef="#br0" timeOffset="124774.95">25474 13922 666 0,'0'0'83'16,"0"0"10"-16,0 0 8 0,0 0-28 15,0 0-25-15,0 0 18 16,54-61-5 0,-54 43-14-16,0-2-20 0,-11 0-11 15,-12-2-16-15,-4 2 1 16,-6 6 4-16,3 7-1 15,-8 7-6-15,5 0 4 16,4 0-1-16,11 15-1 16,7 7-1-16,1 8 1 15,10 8 0-15,0 5 0 16,12 3 0-16,17 1-1 16,4-3 1-16,1-3 0 15,-12-2-1-15,-7-11 0 16,-5-6 1-16,-10-6-2 15,0-3 2-15,0-6-3 0,-18 3-6 16,-16-4 5-16,-1 0 0 16,2-6-3-16,-2 0 5 15,16 0-3-15,3-6 5 16,16-16 7-16,0-5-5 16,4-8-2-16,37-1 0 15,1 2-3-15,14 6 1 16,-5 6 0-16,-1 6-6 15,-5 6-22-15,-5 2-52 16,-9 4-39-16,-4 2-71 16,-5 2-146-16</inkml:trace>
  <inkml:trace contextRef="#ctx0" brushRef="#br0" timeOffset="125195.72">25799 13929 620 0,'0'0'171'16,"0"0"-47"-16,0 0-7 16,0 0-17-16,0 0-46 15,0 0-27-15,-25-14-8 16,0 30 8-16,-4 8-13 16,8 8 0-16,-3 2-9 15,11-1 0-15,3-2-4 16,10-7 7-16,0-7-5 15,0-2-1-15,5-7 1 16,15-4 3-16,6-4 6 0,7 0-3 16,5 0-4-16,-3 0-3 15,0-7 0-15,-16 2-2 16,-7 5 0-16,-8 0-1 16,3 0 0-16,-7 0-6 15,0 17 7-15,0 6 0 16,0 3 0-16,-9 2 0 15,-9-2 0-15,-5-7 0 16,4 0 0-16,-6-6-1 16,-4-1 1-16,-4-3-4 0,-7-6-23 15,0-3-34 1,5 0-65-16,1-5-51 16,12-22-84-16,9-4-154 0</inkml:trace>
  <inkml:trace contextRef="#ctx0" brushRef="#br0" timeOffset="125691.71">25728 13937 689 0,'0'0'202'15,"0"0"-116"-15,0 0 1 16,0 0-2-16,120-23-34 16,-78 23-10-16,3 0-17 15,-8 0-12-15,-8 0-2 16,-8 0-8-16,-7 0-2 15,-3 0 0-15,-1 0 0 0,-8 0 1 16,4 4 0-16,1 0-1 16,-5 1-1-16,0 5 0 15,-2 4 1-15,0 7 2 16,0 1 1-16,0 6 1 16,0 4 4-16,0-1-3 15,-4 1-4-15,4 0 2 16,0-2-2-16,0-2 1 15,4-2 2-15,14-9 5 16,5-6-8-16,6-4 8 16,4-7 3-16,4 0-3 15,5-2 2-15,-9-18-2 16,-2-3-1-16,-6-7-1 16,-7-10-2-16,-9-2-3 0,-9-8 2 15,0 4-3-15,-13 4 2 16,-18 10-3-16,-10 13-2 15,1 8-9-15,-2 9 11 16,7 2-1-16,6 0-11 16,7 20-14-16,8 9-19 15,10 0-30-15,4 1-81 16,14-5-83-16,28-8-419 16</inkml:trace>
  <inkml:trace contextRef="#ctx0" brushRef="#br0" timeOffset="125855.04">26947 14195 1046 0,'0'0'150'16,"0"0"-147"-16,0 0 60 16,0 0-19-16,0 0-44 15,0 0-15-15,-40 14-88 16,40-10-94-16,-4-1-404 15</inkml:trace>
  <inkml:trace contextRef="#ctx0" brushRef="#br0" timeOffset="127608.65">1948 1390 433 0,'0'0'89'0,"0"0"-24"16,0 0 51-16,0 0 0 15,0 0-38-15,0 0-6 16,0 0-3-16,53-75-2 16,-53 66-3-16,0 0-11 0,0 1-10 15,-21 2-22 1,-1 4-18-16,-13 2-2 0,0 0-1 15,-3 2 1-15,3 18-2 16,6 4 0-16,6 3 1 16,12 2-4-16,9 2 4 15,2 1 0-15,7-3-4 16,17-3 4-16,10-4-1 16,3-2 1-16,3-2 0 15,-1-3 4-15,-8 2-4 16,-11-5-1-16,-10-5 1 15,-8-1 0-15,-2 2 1 16,0 2 2-16,-6 4 2 16,-14-2 3-16,-7-2 2 15,-4 0-2-15,2-4-8 0,5 0 0 16,4-6 0 0,6 0-6-16,3 0-14 0,5-10-14 15,6-12-85-15,0-2-48 16,13-4-116-16,18-1-406 15</inkml:trace>
  <inkml:trace contextRef="#ctx0" brushRef="#br0" timeOffset="128012.24">2146 1407 637 0,'0'0'330'0,"0"0"-277"0,0 0 36 15,0 0 18-15,0 0-70 16,0 0-29-16,24-14-4 16,18 7 20-16,5-1-15 15,1 1-7-15,-5 0-2 16,-12 3-10-16,-11 0-43 16,-11 4-24-16,-9-2-2 15,0 2 10-15,-5 0-27 16,-21 0-78-16,-5 0 43 15,2 0 102-15,6 0 29 16,9 0 8-16,6 0 103 16,3 0-25-16,3 6-12 0,0 10-41 15,2 6 22 1,0 9-2-16,0 0-15 0,2 3 22 16,3-1-18-16,-1-1-11 15,-2-2-21-15,0-3-4 16,-2-3-5-16,0-6-1 15,2-4-32-15,6-7-98 16,3-7-137-16,5 0-309 16</inkml:trace>
  <inkml:trace contextRef="#ctx0" brushRef="#br0" timeOffset="128307.67">2551 1398 785 0,'0'0'192'15,"0"0"-132"-15,0 0 64 16,0 0-44-16,0 0-59 16,0 0-19-16,0 0 5 15,-21 59 13-15,9-24-2 16,3 2-13-16,7-2 1 16,2-3-3-16,0-7 2 15,0-4-3-15,11-5-1 16,7-4 0-16,7-6 3 15,10-3-4-15,5-3 0 16,5 0 0-16,-1-14 0 16,-5-7-32-16,-5 1-40 15,-10-3-102-15,-12 1-99 0,-12 2-265 16</inkml:trace>
  <inkml:trace contextRef="#ctx0" brushRef="#br0" timeOffset="128478.93">2565 1518 599 0,'0'0'232'0,"0"0"-142"16,0 0 15-16,0 0-32 15,0 0-29-15,0 0-26 16,38-15 10-16,4 6-9 16,7 4-17-16,-5-4-2 15,-13 1-103-15,-7-2-33 0,-14 1-113 16,-10-1-187-1</inkml:trace>
  <inkml:trace contextRef="#ctx0" brushRef="#br0" timeOffset="128657.19">2492 1395 565 0,'0'0'185'16,"0"0"-109"-16,0 0 46 15,0 0-55-15,0 0-61 16,0 0 0-16,142-62-5 15,-77 55-2-15,0-2-14 16,-7 5-91-16,-4 4-27 16,-2 0-65-16,-10 0-39 0,-9 0 11 15</inkml:trace>
  <inkml:trace contextRef="#ctx0" brushRef="#br0" timeOffset="128843.46">3047 1315 156 0,'0'0'309'0,"0"0"-75"15,0 0-52-15,0 0-73 16,0 0-56-16,0 0-10 15,-14 89 25-15,10-49-2 16,2 3-20-16,2 0-22 16,0 0 1-16,0-4-18 15,0-5-6-15,0-6 5 16,0-6-6-16,0-5 0 16,0-10-25-16,0-4-39 0,0-3-90 15,0-5 26 1,0-21-222-16</inkml:trace>
  <inkml:trace contextRef="#ctx0" brushRef="#br0" timeOffset="129077.8">2974 1364 567 0,'0'0'65'16,"0"0"-5"-16,0 0 42 16,0 0-36-16,0 0-23 15,117-93-7-15,-88 93 9 16,-6 0 8-16,-8 0-11 15,-3 6-26-15,-12 16-5 16,0 6-1-16,-8 1-5 16,-18 1 5-16,-3-2-2 15,-2-3-1-15,2-6-7 0,9-2-3 16,2-8-44-16,12-4-65 16,6-5-138-16,0 0-218 15</inkml:trace>
  <inkml:trace contextRef="#ctx0" brushRef="#br0" timeOffset="129347.2">3306 1347 763 0,'0'0'232'15,"0"0"-190"-15,0 0 66 0,0 0-26 16,0 0-65-1,0 0-15-15,12 25 6 0,-1 12 9 16,-5 2 4-16,1 5-9 16,-4-2-3-16,-3-1-4 15,0-6-2-15,0-7-3 16,0-8 1-16,0-4-1 16,0-6-7-16,0-4-36 15,0-6-97-15,0 0-57 16,6-11-243-16</inkml:trace>
  <inkml:trace contextRef="#ctx0" brushRef="#br0" timeOffset="129570.53">3747 1412 818 0,'0'0'233'0,"0"0"-218"16,0 0 95-16,0 0-35 15,0 0-56-15,0 0-19 16,-2-28-28-16,2 28-99 16,2 4-73-16,2 8-227 0</inkml:trace>
  <inkml:trace contextRef="#ctx0" brushRef="#br0" timeOffset="129743.79">3729 1612 1030 0,'0'0'86'0,"0"0"1"16,0 0 4-16,0 0-52 15,0 0-23-15,0 0-14 16,-7 0-2-16,7 0-16 15,0 0-84-15,5 0-183 16</inkml:trace>
  <inkml:trace contextRef="#ctx0" brushRef="#br0" timeOffset="131379.79">4548 1313 184 0,'0'0'181'0,"0"0"-145"15,0 0 62-15,0 0 13 16,0 0-40-16,0 0 2 16,7-30 10-16,-5 22 13 15,-2 0-17-15,0 0 0 16,0 0 19-16,0 2-32 16,0 2-22-16,-22 4-8 15,-7 0-21-15,-6 4-9 0,-4 22-6 16,6 6 0-1,11 5 0-15,8-1-2 0,14 4-1 16,0-3 0 0,25-6-4-16,17-6-4 0,10-11-7 15,10-8-7-15,-1-6 4 16,6 0-7-16,-5-2-25 16,-8-16 10-16,-8-2 13 15,-12-2 13-15,-10-2 17 16,-13-1 0-16,-11 5 2 15,0 0 2-15,-4 8 10 16,-19 2-2-16,-1 8 1 16,-3 2-7-16,2 0 0 15,2 4-1-15,5 13-5 16,7 1 3-16,7 3-3 0,4-1 2 16,0-1-2-16,0-5 1 15,6-6 3-15,7-4 3 16,6-4 19-16,1 0-11 15,6 0-2-15,0-19-7 16,1 0 1-16,-3-4-5 16,-1 3-1-16,-10 2 3 15,-6 6-4-15,0 7 3 16,-7 2-3-16,0 3 0 16,0 0-5-16,0 0-8 15,0 8-5-15,0 10 14 16,0-2 4-16,6 3-1 0,5-6 1 15,5-3 0-15,1-6 0 16,4-4 6-16,1 0-3 16,4 0-2-16,-1-19 0 15,-6-8 6-15,2-3-5 16,-6-2 10-16,-6-7-7 16,-4-7-1-16,-5-4-1 15,0-6-3-15,0 5 3 16,-5 10-2-16,-4 11 0 15,2 16 2-15,1 8 1 16,4 6-2-16,-3 0-2 16,3 17-9-16,0 19 9 15,2 9 2-15,0 9 0 16,0 4 1-16,4-2 0 0,9-3 1 16,3-7-2-16,-3-6 1 15,1-9-3-15,-5-12 0 16,0-6-5-16,-3-9 3 15,-2-4-64-15,6 0-94 16,-4-4-179-16</inkml:trace>
  <inkml:trace contextRef="#ctx0" brushRef="#br0" timeOffset="133060.84">5487 1294 846 0,'0'0'83'15,"0"0"-20"-15,0 0 46 16,0 0-18-16,0 0-46 16,0 0-22-16,-13-9 1 15,7 9-8-15,-8 0-10 16,-3 9-5-16,-6 8 1 15,3 3-1-15,2 5-1 16,7 2 1-16,6 1-1 16,5-3 1-16,0-3-1 0,0-4-1 15,14-3 1-15,10-7 0 16,5-4 0-16,4-4-10 16,10 0 10-16,-5-4 0 15,-3-15-1-15,-9 1-11 16,-3-3 12-16,-3 1 2 15,-9-3 0-15,-2 9 1 16,-7 2-3-16,-2 4 0 16,0 8-1-16,0 0 1 15,0 0-12-15,0 0 4 16,0 0 1-16,0 12 7 16,0 5 0-16,2-3-3 0,10 0 3 15,-4-5 2 1,5-5-1-16,1-4-1 0,1 0 2 15,10 0 2-15,0-9 0 16,-3-5 6-16,-2-4-5 16,-6 1-1-16,-7 4-1 15,0 3-2-15,-5 4-1 16,1 4 3-16,-3 0-3 16,0 2-1-16,0 0-4 15,2 0-9-15,0 0-2 16,-2 13 12-16,9-1 4 15,-3 0 0-15,4-4-1 16,-1-6 1-16,-1 1-1 16,6-3-1-16,-1 0 0 15,0-5 4-15,5-15 7 0,-5-5-3 16,3-5 3-16,-3-6-8 16,-3-6-1-16,-4-3 3 15,-3-8-2-15,-1-2-1 16,-2-2 1-16,0 12-1 15,0 10 1-15,0 19-1 16,0 10 0-16,0 6-1 16,0 0-7-16,-2 22-5 15,-5 14 12-15,1 10 1 16,6 9-1-16,0 2 2 16,0 3-2-16,13-6 5 15,-3-6-6-15,6-8 2 0,-3-13-17 16,8-2-35-1,9-11-12-15,10-7 34 0,11-7 27 16,1 0-43-16,-6 0-44 16,-8-16 37-16,-12-4-12 15,-17-5 22-15,-9-1 38 16,0-2 5-16,0 0 40 16,-17 8 31-16,-3 4-28 15,0 8 7-15,0 3-23 16,-3 5-12-16,4 0-6 15,3 7-3-15,1 12-1 16,-1 6 0-16,9 5-1 16,3 0 5-16,4-3 1 0,0 1 2 15,4-7 11 1,9-8-14-16,-1-6 16 0,1-6 3 16,5-1 12-1,5 0-28-15,-2-5 4 0,2-16-15 16,-3 1-1-16,-7-4-2 15,-9 2-3-15,2-1-7 16,-6 5-10-16,0 6 2 16,0 7 7-16,0 5-29 15,0 0-9-15,0 0 22 16,0 14 25-16,0 5 4 16,7 6 0-16,13-5 2 15,0 2 9-15,7-5 4 16,-4-5 16-16,0-9-2 0,4-3-6 15,-2 0-5-15,2-15-1 16,0-14-7-16,-7-6 2 16,-4-4-3-16,0-7-4 15,-7-9-3-15,-3-9 1 16,-3-8 0-16,-3 2-1 16,0 6-2-16,0 15 1 15,0 16-2-15,0 18 1 16,0 11 0-16,0 4 0 15,0 0-13-15,-3 19-5 16,1 19 17-16,2 15-2 16,0 14 2-16,7 4 1 15,13 0 3-15,-2-3-3 0,8-6 2 16,1-10-1 0,0-12-1-16,-2-10 2 0,-5-12 0 15,-3-11-1-15,4-7 0 16,0 0 6-16,6-14 1 15,1-14-6-15,-3-5-2 16,-7-7-3-16,-9-6-14 16,-9 0-6-16,0 8-6 15,0 12 13-15,-11 11 8 16,-5 14-16-16,3 1 14 16,-3 4 9-16,5 17 0 15,5 13 0-15,6 1 1 0,0 7 4 16,6-3-2-1,17 2 10-15,0-10-2 0,4-7 16 16,-4-8-8-16,-1-5-6 16,1-10-12-16,-4-1-3 15,4 0-16-15,-5-21-68 16,-10-10-59-16,-8-4-209 16</inkml:trace>
  <inkml:trace contextRef="#ctx0" brushRef="#br0" timeOffset="133218.1">6465 1031 793 0,'0'0'67'16,"0"0"-64"-16,0 0 24 0,0 0 7 16,161 0-34-16,-85 0-8 15,8 0-119-15,-1 0-143 16</inkml:trace>
  <inkml:trace contextRef="#ctx0" brushRef="#br0" timeOffset="133942.5">7779 1412 703 0,'0'0'172'16,"0"0"-115"-16,0 0 25 15,0 0 49-15,0 0-41 16,0 0-63-16,87-69-16 16,-67 43-1-16,1-4 1 15,-3-2-1-15,-2-4-10 16,-5 2 1-16,-7-2-1 15,-4 4 1-15,0 7-1 16,-8 4-2-16,-17 10-10 16,1 7-9-16,0 4 3 15,4 0 3-15,11 1-3 0,9 22 3 16,0 3 5-16,18 10 6 16,25 5 3-16,6 1-7 15,12 0-5-15,-8-3-2 16,-11-7 7-16,-6-7 5 15,-19-5-2-15,-13-6 4 16,-4-4 1-16,0-1 0 16,-4-3 1-16,-20-2 0 15,-5-1 0-15,2-3-1 16,17 0-5-16,3 0-4 16,7-4-12-16,0-17-4 15,27-3-28-15,13-3 17 0,1-3 11 16,2 1-32-1,-6 2 1-15,-3-1 34 0,-12 4 18 16,-2 4 4-16,-11 4 8 16,0 6 75-16,-9 4 6 15,0 6-2-15,0 0-13 16,0 0-46-16,-2 27-27 16,-11 12 11-16,-1 15 17 15,5 10-8-15,9 5 2 16,0 9 6-16,0 3-11 15,0-8-4-15,0-7-7 16,0-11-6-16,5-17-1 16,-5-14-1-16,0-10 0 15,0-10-27-15,0-4-30 16,0 0-144-16,-14-13-107 0,-6-19-395 16</inkml:trace>
  <inkml:trace contextRef="#ctx0" brushRef="#br0" timeOffset="135708.84">8198 1352 590 0,'0'0'104'15,"0"0"-92"-15,0 0 82 16,0 0 17-16,0 0-66 16,0 0 5-16,110-85-1 15,-95 61 12-15,1-6-19 16,-5-2-23-16,-5-8-7 15,6-3-9-15,-10-3-1 16,7-7 2-16,-7-2 0 16,0 2-4-16,-2 3 0 0,0 13 0 15,0 7 2 1,0 7-2-16,0 12 0 0,0 4 3 16,0 6-2-16,0 1 0 15,0 0-1-15,0 0-3 16,-2 8-5-16,-9 18 8 15,-5 12 0-15,1 6 1 16,3 8 6-16,2 10-1 16,1 1 2-16,4 4 0 15,0-4 1-15,5-1-7 16,-2-2 2-16,0-8-1 16,-4-3-1-16,1-5-2 15,1-8 0-15,2-5 4 16,2-9-1-16,0-6-3 0,0-6-7 15,0-4 7-15,0-4-8 16,0-2-7-16,15 0 1 16,5 0 7-16,7-15-9 15,0-4-9-15,-1-1 0 16,1-2 13-16,-6-1 8 16,-8 2 1-16,1 0-2 15,-5 3 5-15,-7 3 1 16,0 0-1-16,-2 4-3 15,0 6 0-15,0 0 0 16,0 3 3-16,0 2-1 16,0 0 1-16,0 0 1 15,0 0-1-15,0 0-1 16,0 0 0-16,0 0-1 16,0 0 2-16,0 0-4 0,0 0 4 15,0 0 1-15,0 0 0 16,0 0 3-16,0 0 11 15,2-2 5-15,-2-2 12 16,0 0-9-16,6 2-13 16,-6 0 5-16,2 0 3 15,-2 2-3-15,0 0-3 16,0 0-12-16,0 0 0 16,2 9-5-16,0 12 5 15,2 7-1-15,5 1 2 16,1 0-1-16,0-4 1 0,1-4-1 15,5-6-1-15,4-3 0 16,2-5 2-16,3-5 0 16,2-2 3-16,0 0-2 15,-9-6 0-15,0-14 1 16,-9-7-1-16,-5-5 0 16,-4-5 0-16,0-6-2 15,-13-1-13-15,-16 7-6 16,1 11-10-16,-1 8-11 15,2 10-8-15,3 6 14 16,4 2 22-16,6 0 10 16,8 0-3-16,6 7 0 15,0 10 5-15,0 3-1 16,20 1 1-16,7-2 0 0,4-3 5 16,5-5 3-16,-4-6-5 15,-1-3-1-15,3-2-1 16,-5 0 2-16,0-4-3 15,-7-10 0-15,5-2 4 16,-10 0-1-16,-3 0-1 16,-1 0 0-16,-11 0 1 15,5 6 9-15,-7 4 3 16,0 4 28-16,0 2-11 16,0 0-23-16,0 12-9 0,0 26 0 15,0 18 15 1,-9 16-1-16,5 16 7 0,2 8-4 15,2 4 4-15,0-3 1 16,0-15-18-16,-2-17-4 16,-5-16 4-16,2-15-2 15,-2-18-2-15,3-11 0 16,-7-5-22-16,-3 0-56 16,-1-29-65-16,-1-15-104 15,3-12-333-15</inkml:trace>
  <inkml:trace contextRef="#ctx0" brushRef="#br0" timeOffset="135964.31">8825 1239 745 0,'0'0'68'16,"0"0"-30"-16,0 0 53 15,122-20-11-15,-82 20-40 16,-3 0-8-16,-8 16 4 15,-2 6-2-15,-13 4-8 16,-12 2-13-16,-2-1-7 16,0-5 7-16,-18 1-4 15,-11-6 0-15,-2-5-5 16,-5-2-3-16,3-3-1 16,7-3-25-16,10-4-89 15,14 0-72-15,2-8-239 16</inkml:trace>
  <inkml:trace contextRef="#ctx0" brushRef="#br0" timeOffset="136361.03">9096 1397 648 0,'0'0'77'15,"0"0"-42"-15,0 0 127 16,0 0-50-16,0 0-14 15,0 0-38-15,82 29-21 16,-52-29-13-16,-1 0-11 16,2-15-9-16,-4-6-6 0,0-1 9 15,-11-5-7 1,-1-3 1-16,-1-4-2 0,-7 0-2 16,-7 2 1-16,0 11-8 15,0 7 2-15,0 7-10 16,-16 7-27-16,-4 0 2 15,-2 0 38-15,-1 21 3 16,6 6 0-16,3 7 5 16,10 4 6-16,4 0 13 15,0-2 3-15,6-2-3 16,17-9-5-16,1-4-14 16,5-7 1-16,7-9-6 15,4-5-16-15,6 0-13 16,0 0-120-16,4-11-148 0,-6-11-471 15</inkml:trace>
  <inkml:trace contextRef="#ctx0" brushRef="#br0" timeOffset="136470.23">9787 1372 846 0,'0'0'46'0,"0"0"-37"15,0 0-9-15,0 0-1 16,0 0-265-16</inkml:trace>
  <inkml:trace contextRef="#ctx0" brushRef="#br0" timeOffset="140663.13">12071 1446 450 0,'0'0'331'0,"0"0"-259"0,0 0 41 15,0 0-21-15,0 0-20 16,0 0-12-16,0 0-16 16,2-25-6-16,-2 18-14 15,-4 4-2-15,-11-1-6 16,-6 1-7-16,-7 3-3 15,-7 0-6-15,-1 0-1 16,-2 10 1-16,4 5 0 16,17 2 0-16,3-1-4 15,10 2 2-15,4 3-6 16,0 1 4-16,20 2 2 16,9 2-1-16,13 2 0 15,8-3 2-15,-2 5 1 16,-8-2-1-16,-9-6-8 15,-16 0-2-15,-8-1 1 0,-7-3 2 16,-5 0-6-16,-28-3 14 16,-10 0 5-16,-9-5-4 15,7-8-1-15,3-2 0 16,15 0 1-16,5-7 3 16,9-6-1-16,4-4-2 15,9 3-1-15,0 0 0 16,13 1-11-16,18-2 6 15,19 4-5-15,6-1-3 16,7 1-19-16,6-1-26 0,-2-4-8 16,-5 0 0-16,-8-4 21 15,-13-6 14-15,-12 1 10 16,-7-5 17-16,-8-2 4 16,-7 1 6-16,-5-1 12 15,-2 2 22-15,0 2 10 16,0 2-13-16,0 10 8 15,0 6-7-15,-2 5 19 16,-3 5-21-16,5 0-15 16,-2 0-15-16,2 0-6 15,-5 15 5-15,-4 18 2 16,5 10 5-16,0 10-1 16,-3 3 4-16,5 7-11 15,0-9-1-15,2-5-2 16,0-10-1-16,0-13-1 0,0-10 1 15,13-8 0-15,7-8-5 16,4 0 4-16,5-5-2 16,4-16-6-16,-4-4-5 15,-2-1-1-15,-5 2 10 16,-6 4-3-16,-12 8 3 16,3 7 5-16,-7 3-1 15,0 2-6-15,0 0 1 16,0 10-11-16,0 12 10 15,4 4 6-15,7-2 0 16,3-2 0-16,3-5 1 16,1-10-2-16,-2 1-2 0,-3-8 1 15,3 0 3 1,-7-1 3-16,-3-20 1 0,1-3 2 16,-7-1 1-16,0-6-3 15,-2 2-2-15,-18 0-2 16,-2 3-1-16,-3 9-3 15,0 7-6-15,6 6 3 16,3 4-7-16,5 0-6 16,9 0-15-16,2 8-10 15,0 8 19-15,19-1 13 16,12-1 3-16,10-4-7 16,3-2 4-16,6-5-3 15,-6-3 12-15,-10 0 2 16,-5 0 1-16,-8 0 2 0,-13-3 0 15,-1-1 4-15,-2 0 26 16,-5 0 20-16,0 2 8 16,0 2-16-16,0 0-14 15,0 0-14-15,0 17-8 16,0 20-7-16,0 18 25 16,0 13-3-16,0 8-13 15,0 11 1-15,-12 1-5 16,6-5-2-16,-5-14-2 15,4-20-1-15,0-15 0 16,5-13 0-16,-2-9-18 0,2-12-55 16,-5 0-102-1,5-12-44-15,2-27-505 0</inkml:trace>
  <inkml:trace contextRef="#ctx0" brushRef="#br0" timeOffset="140973.7">12884 1585 868 0,'0'0'78'0,"0"0"-65"15,0 0 57-15,0 0 2 16,0 0-38-16,0 0-21 16,87-26 7-16,-60 26 2 0,0 0-4 15,-6 2-1 1,3 13-12-16,-6 5-1 0,-3 5 0 15,-3 2-1-15,-3-3 0 16,-9-2-1-16,0-3-1 16,0-7-1-16,0-3 1 15,-16-3 1-15,-6-4-2 16,-4-2 6-16,-3 0-6 16,2 0-9-16,11-8-69 15,8-10-47-15,8-2-48 16,0-2-207-16</inkml:trace>
  <inkml:trace contextRef="#ctx0" brushRef="#br0" timeOffset="141325.4">13259 1679 794 0,'0'0'41'0,"0"0"-6"16,0 0 61-16,0 0-28 15,0 0-34-15,0 0 32 16,69 0-13-16,-38-14-32 16,3-5-15-16,-10-1 2 15,0-3-6-15,-8-1 0 16,-12-3 1-16,-4 5-3 16,0 5-22-16,-2 3-4 15,-16 12 12-15,-8 2 13 0,-1 0-11 16,-2 7 8-1,11 16 3-15,3 0 1 0,6 2-1 16,7 3 1-16,2-3 0 16,0 0 1-16,22 1 2 15,9-9 0-15,4-7-6 16,13-8 3-16,4-2-13 16,14-6-118-16,-3-20-205 15</inkml:trace>
  <inkml:trace contextRef="#ctx0" brushRef="#br0" timeOffset="141615.91">13930 1448 973 0,'0'0'84'0,"0"0"-58"16,0 0 78-16,0 0-51 15,0 0-45-15,0 0-5 16,13 5 8-16,0-1 21 16,12-3-14-16,4-1-1 15,4 0-5-15,8 0-2 16,-2 0-10-16,-6 0 0 16,-4 0 0-16,-4 0 0 15,-12 0-12-15,-9 0-31 16,-4 0-42-16,0 0-68 0,0 9-65 15,0-1-59-15</inkml:trace>
  <inkml:trace contextRef="#ctx0" brushRef="#br0" timeOffset="141969.56">14041 1632 837 0,'0'0'92'0,"0"0"-13"16,0 0 32-16,0 0-25 15,0 0-53-15,0 0-18 0,-2 0-4 16,2 0-7-16,12 0-3 16,9 0 9-16,14 0 4 15,1 0-8-15,-5 0-2 16,3 0-2-16,-13 0 5 15,2 0-3-15,-11 0-3 16,-8 0 0-16,-2 0 0 16,-2 0 0-16,0 0 0 15,0 0-1-15,0 0-1 16,0 0-3-16,0 0 1 16,0 0-18-16,0 0-37 15,0 4-49-15,0 0-2 0,0-4-140 16</inkml:trace>
  <inkml:trace contextRef="#ctx0" brushRef="#br0" timeOffset="144060.51">14756 722 797 0,'0'0'105'0,"0"0"-1"15,0 0-17-15,0 0-46 16,0 0-37-16,0 0 2 15,-51 44-6-15,28-10 2 16,12 5 0-16,9 1 3 16,2 2-5-16,0-4-4 15,13-6 4-15,14-8 11 16,2-5-9-16,4-10 10 16,10-7 5-16,8-2 9 15,-1-2-13-15,6-19-1 0,0-6-4 16,-4-2-1-1,-17-5-7-15,-11 1 4 0,-15 1 3 16,-9 2-4-16,0 5-2 16,-7 7-2-16,-12 7-11 15,-2 6 11-15,4 5-19 16,3 0-13-16,8 0 10 16,1 2 3-16,5 8 15 15,0 0-4-15,0 0 8 16,21 2 0-16,-2 2 2 15,7 1 1-15,-1 1 13 16,-5 2-9-16,-5 0 2 16,-2 0-1-16,-1 5 0 15,-3-1 1-15,-3-1 2 0,-4 4-1 16,6-6 0-16,-2 2-8 16,1-7 1-16,-1-5-2 15,10 0-1-15,11-6 1 16,2-3 0-16,15 0-2 15,5 0-24-15,1-3-21 16,8-13-7-16,-2-9 10 16,-2-1 17-16,-13-8 19 15,-8 0 8-15,-8-2 0 16,-9 4 0-16,-7 4 15 16,-9 4 14-16,0 7 23 0,-5 1-9 15,-17 8 6-15,-7 6-33 16,-7 2-5-16,6 2-7 15,1 20 3-15,2 7-1 16,8 6-1-16,5 6 3 16,7-3-3-16,7-4-4 15,0-8 1-15,0-8 2 16,7-8-4-16,4-3 0 16,7-7 4-16,2 0-1 15,9 0 12-15,-1-14-15 16,6-7 3-16,-13-1-1 15,-5 0-1-15,-1 2-1 16,-3 3-1-16,-5 5 1 16,-5 3 0-16,0 7 3 0,-2 2-7 15,0 0 1-15,0 0-5 16,2 12 1-16,2 8 4 16,8 3 2-16,1-4 1 15,5 1 0-15,7-3 6 16,-8-6-9-16,12-4 4 15,4-7-1-15,0 0 3 16,6 0 1-16,-4-11 1 16,3-9-5-16,-9-4 2 15,-9-4-2-15,-7-2 5 16,-6-2-4-16,-7 4 3 16,0 4-4-16,-7 9-2 15,-8 6-10-15,1 6 7 16,1 3 3-16,-3 0 0 0,10 0-1 15,-1 15 0-15,7 4 1 16,0 7-4-16,13 0 6 16,16 3 1-16,0-1 2 15,1 0-3-15,4-3 0 16,-10-4 0-16,-3-4 1 16,-15-4-1-16,-4-4 0 15,-2-1-2-15,-4-1-4 16,-25-3 6-16,-9 1-4 15,1-5 1-15,-1 0-5 16,13 0-7-16,15 0 7 0,3-10 8 16,7-6-17-16,0-7-28 15,25-5 27-15,8 1 1 16,9-8 4-16,7-2-1 16,-1-2 5-16,-1-1 7 15,-3 4 1-15,-1 1 1 16,-8-1 0-16,-13 5 4 15,-2 1-3-15,-16 5 0 16,4 3 14-16,-8 2-1 16,0 8-6-16,0 5 7 15,0 7-14-15,-19 5-1 16,1 22 0-16,-1 11 2 16,4 8 16-16,6 3-10 15,7 4 11-15,2-5 6 16,0-2-6-16,2-8 1 0,9-7-5 15,-4-14-7-15,3-7-2 16,-6-5-5-16,12-5 7 16,6 0-3-16,7-5 7 15,2-10-6-15,6-4-6 16,-9-1 1-16,-6 1-1 16,1 5 0-16,-15 3 0 15,-1 7 0-15,-4 4-1 16,-3 0-2-16,0 0-7 15,2 15 8-15,5 6 1 16,-1 4 1-16,2-6 0 16,-4 1 0-16,12-4-11 0,-3-6-44 15,5-3-85 1,11-7 2-16,9 0-172 0</inkml:trace>
  <inkml:trace contextRef="#ctx0" brushRef="#br0" timeOffset="145275.57">17038 756 758 0,'0'0'81'0,"0"0"21"16,0 0 18-16,0 0-11 16,0 0-37-16,0 0-42 15,-31-36-17-15,16 48-9 0,-5 15 1 16,-5 12 2-16,8-1 1 15,8 3-5-15,7 0 2 16,2-6-8-16,0-5 3 16,7-8 0-16,14-7 0 15,4-6 2-15,8-7 0 16,6-2-1-16,0 0 0 16,1-7-1-16,0-15 0 15,-12-4-5-15,-1-6 2 16,-9-1 1-16,-5 3-1 15,-1 9 2-15,-10 9 0 16,-2 9 1-16,0 3 0 0,0 0-7 16,0 0 4-1,0 17-2-15,0 10 3 0,0 5-1 16,0 2 3-16,0-2-3 16,4-6 3-16,11-3 0 15,4-10-2-15,1-6 2 16,7-6-1-16,-1-1 1 15,1 0 0-15,-3-14 2 16,-2-9 0-16,-9-7-1 16,-9-5 2-16,-4 0-2 15,0-6-1-15,-4 7-2 16,-19 6-14-16,-6 11 14 16,7 11-10-16,-3 6 0 15,7 0-3-15,9 0 7 0,5 6-3 16,4 11-1-16,0 3 0 15,0 5 9-15,20-6 2 16,9 0 1-16,2-6 0 16,4-5 0-16,0-8 0 15,7 0 7-15,1 0-6 16,6-10 0-16,-2-8 1 16,-12-1-2-16,-7-4 1 15,-7 0 5-15,-17-5-6 16,-4-1-3-16,0 8 0 15,-4 3-13-15,-17 10 8 16,3 6-2-16,4 2-6 16,3 0-10-16,6 10 22 0,5 9-6 15,0 4 8-15,0 1-2 16,16 2 4-16,10-2 3 16,1 5-1-16,2-6 8 15,-2-2-1-15,-4-1 0 16,0-4 7-16,-7-4-1 15,-7-1 3-15,-9-8-12 16,0-1-6-16,-9 3 2 16,-24-4 5-16,-10 3-5 15,1-4-2-15,11 0-5 16,9 0-23-16,11 0-7 16,11 0 7-16,0 0 21 15,0-4-41-15,23-4 4 0,8-4 20 16,10 0 13-1,3-2 2-15,-1 1 4 0,-1-6 5 16,0-1 1-16,-4 1 1 16,-3-4 4-16,-6-2 3 15,0-5 6-15,-4-7 3 16,-10-4 7-16,-6-10-7 16,-2-3 4-16,-5-3-1 15,-2 2 12-15,0 9-7 16,0 17 1-16,0 11-7 15,0 10-1-15,-2 5-6 16,2 3-13-16,-2 5-8 16,-1 23-4-16,1 17 12 15,-3 6 1-15,5 11 16 0,0 0-3 16,0 1 2-16,7-7-5 16,-2-3 6-16,4-10-11 15,-5-8-4-15,5-3 1 16,-2-17-3-16,4-3 2 15,2-5-2-15,3-7-9 16,0 0-43-16,2-4-55 16,1-23-96-16,-13-8-372 15</inkml:trace>
  <inkml:trace contextRef="#ctx0" brushRef="#br0" timeOffset="145455.87">17945 641 729 0,'0'0'161'16,"0"0"-68"-16,0 0 9 16,0 0-27-16,0 0-53 15,0 0-14-15,117-5-6 16,-61 12-2-16,-7 1-7 16,1 1-107-16,-7-7-56 15,-10-2-224-15</inkml:trace>
  <inkml:trace contextRef="#ctx0" brushRef="#br0" timeOffset="145946.76">18707 810 228 0,'0'0'662'16,"0"0"-616"-16,0 0 61 15,0 0 31-15,0 0-67 16,0 0-46-16,-16 0-9 16,16 0-2-16,0 0-2 15,13 0-8-15,15 0 10 16,13 0-9-16,1 0-4 16,3 2 4-16,-1 0-3 15,1 1 1-15,-5-3-1 16,-8 3 5-16,-5-3 5 15,0 0 5-15,-12 0-1 0,6 0-1 16,-13 0-1-16,1 0 0 16,-6 0-3-16,-3 0-1 15,0 0 3-15,0 0-4 16,2 0-4-16,-2 0-3 16,0 0-2-16,0 0 2 15,0 0-2-15,0 0-3 16,0 0 1-16,2 0 0 15,3 2 2-15,-3-2 0 16,0 0-1-16,-2 2 0 0,2-2-4 16,-2 0-6-16,0 0-24 15,0 0-15-15,0 4-22 16,-11-3-49-16,-11-1-112 16,-7 0-513-16</inkml:trace>
  <inkml:trace contextRef="#ctx0" brushRef="#br0" timeOffset="147661.94">20130 436 16 0,'0'0'813'16,"0"0"-778"-16,0 0 38 15,0 0 18-15,0 0-50 16,0 0-40-16,4 44 2 16,-6 16 9-16,-5 6 16 15,-2-3-14-15,-2-4-7 16,5-11-6-16,-6-14 0 16,8-12-1-16,-3-11 2 15,3-6-1-15,4-5 0 16,0 0 21-16,0-24-4 15,0-9-18-15,0-8-3 16,0-8 3-16,0-5 3 16,0-5-1-16,2 1 3 15,5 6 3-15,-3 14 1 0,2 21 2 16,0 11 2-16,-2 6-11 16,0 5-2-16,7 23-10 15,12 14 10-15,-1 8 5 16,7 5-2-16,0-1-3 15,-1-4 1-15,6-4 3 16,-11-11-1-16,2-11-1 16,-2-10 3-16,-19-8-4 15,2-6 5-15,-1 0 5 16,0-2 29-16,8-26 3 0,0-9-33 16,3-9-1-1,-3-10-7-15,-1-9 1 0,-8-3-4 16,-2 6 3-16,-2 12-4 15,0 22-9-15,0 16-22 16,0 12-16-16,0 0-72 16,0 16-146-16,0 12 2 15,0 4-200-15</inkml:trace>
  <inkml:trace contextRef="#ctx0" brushRef="#br0" timeOffset="149460.24">20669 581 796 0,'0'0'98'0,"0"0"-25"0,0 0 47 15,0 0-27-15,0 0-35 16,0 0-48-16,-38-47-10 16,30 72-1-16,-6 11 1 15,1 8 0-15,2 3 1 16,7 0 1-16,4-6-2 15,0-7-2-15,0-6 1 16,4-11-1-16,9-5 2 16,1-10 2-16,1-2 2 15,10 0 5-15,-3-22 5 16,4-6-5-16,-3-1-3 16,-7-3 0-16,-10-6 1 15,-4-1 0-15,-2 1-4 16,0 6-3-16,-2 8 0 0,-9 12-7 15,0 11 5-15,-2 1-5 16,-1 0-15-16,3 16-2 16,7 3 1-16,4 5 6 15,0 0 4-15,4-4 5 16,23-1 2-16,4-7 4 16,9-7 2-16,0-5 0 15,6 0 0-15,-1-5 6 16,-3-15-4-16,-2-4 2 15,-11-2-4-15,-9-3 0 16,-10 1 0-16,-10 5-3 16,0 5-12-16,0 10-32 15,-24 8-16-15,3 0 8 0,-4 0 11 16,9 8 28-16,7 2 13 16,5-2-1-16,4 0 4 15,0-1 0-15,0 1 2 16,15-2 5-16,3 4 20 15,7 1-1-15,0 0-9 16,-9 0 3-16,4 0-18 16,-2 1 4-16,-7 2-3 15,-2 3 4-15,5 1-7 16,-5 4 5-16,-5-2-1 16,7-3 5-16,-6-2-9 15,-5-6 4-15,2-4-4 0,0-3 4 16,-2-1-2-16,7-1 4 15,-1 0 2-15,8 0 11 16,8-17-10-16,-2-6-8 16,7-3-1-16,0-2 0 15,-8-2 0-15,5 1 2 16,-8 0-2-16,-3 12 0 16,-9 4 0-16,4 6 0 15,-8 7-2-15,0 0 0 16,0 0 2-16,0 0-7 15,0 18-9-15,0 9 16 16,0 7 7-16,2 2 3 16,4-8 9-16,1-3 0 0,-1-9-8 15,-1-6 0 1,-3-7 1-16,1-3-1 0,1 0 9 16,9 0 10-16,10-15-6 15,-1-7-15-15,4-4-9 16,-1-1 1-16,2 5-2 15,-9 4 2-15,-4 7-1 16,-2 4 0-16,-8 3-4 16,-2 4 1-16,5 0 0 15,-5 11-4-15,10 8 7 16,-6 5 0-16,5-1 0 16,3-2 0-16,-8-4 0 0,1-5 6 15,-3-6-4-15,-2-5 1 16,3-1 1-16,-1 0 12 15,10-1 5-15,1-17-4 16,5-6-17-16,1-2 0 16,-6-1 0-16,-1 5 1 15,-10 5-1-15,5 5 0 16,-9 5-3-16,0 7-4 16,2 0-13-16,-2 24 4 15,4 6 16-15,6 2-3 16,1-4 6-16,6-1-3 15,0-7 0-15,10-4 0 16,4-7-3-16,7-9 6 0,-2 0-3 16,6 0 0-1,-4-9 1-15,-8-9-1 0,-5-5-1 16,-9 0 1-16,-10-4 0 16,-6 1-3-16,0 2 0 15,-2 4-7-15,-18 6-4 16,-6 10 9-16,-1 4 1 15,0 0 0-15,10 18 1 16,-1 5 0-16,7 3 3 16,7-1-1-16,-1 1 1 15,5-3 0-15,0-3 0 16,5-8 0-16,5-6 1 16,9-6 5-16,-2 0 4 15,-1 0 9-15,11-10-9 0,-9-9-4 16,5 2-4-16,-7-1-1 15,-5-3 0-15,-7 7-1 16,-4 4 4-16,2 2-2 16,-2 8-2-16,0 0-15 15,0 0-14-15,0 5 6 16,0 12 20-16,0 4 2 16,0 1 2-16,7 0-3 15,9-2 4-15,4-4-2 16,6-6 2-16,-1-6 2 15,-1-4-3-15,5 0 1 16,3-16 7-16,-2-6-6 16,-1-6 0-16,-9-3 3 0,2-2-2 15,-15-10 0 1,-5-7-2-16,-2-11 0 0,0 3 0 16,0 10-1-16,0 15 1 15,0 16-2-15,-4 13-5 16,4 4-3-16,-3 8-4 15,3 26 1-15,-2 17 11 16,2 7 0-16,0 5 0 16,0 1 2-16,5-6 0 15,12-6-1-15,8-8-1 16,6-9-1-16,5-7-1 16,1-11-84-16,10-14-63 15,-3-3-210-15</inkml:trace>
  <inkml:trace contextRef="#ctx0" brushRef="#br0" timeOffset="150674.47">23056 508 589 0,'0'0'337'15,"0"0"-328"-15,0 0 83 16,0 0 28-16,0 0-52 15,0 0-44-15,0 0-10 16,10-28-14-16,-20 49 2 0,-3 12-1 16,3 9 9-16,-2 1 2 15,5 3-7-15,7-3-1 16,0-11-4-16,0-4 0 16,9-10 2-16,9-6-1 15,7-6-1-15,8-6 6 16,4 0 2-16,5-6-2 15,3-14-3-15,-3-2 1 16,-9-1-4-16,1-2 0 16,-16-1 0-16,-2 6 4 15,-12 5 1-15,-4 11-5 16,0 4-6-16,0 0-8 0,0 0-1 16,0 14 6-1,0 7 2-15,0 5 5 0,0-1 2 16,0 4 0-16,10-4 0 15,17-2 1-15,0-5 2 16,2-10 0-16,0-4-1 16,0-4 2-16,-2 0 2 15,-8-8-1-15,-3-10 0 16,-5-4-1-16,-2-4-4 16,-9-4 3-16,0-5-5 15,-13 2 2-15,-14 2-12 16,-4 4 8-16,-3 11-4 15,14 7 0-15,3 7-2 16,5 2-4-16,3 4 9 16,9 14-2-16,0 9 3 0,0-2-1 15,23 0 5-15,6 1 0 16,2-8 2-16,9-2 6 16,-7-9-6-16,4-5 15 15,4-2-1-15,-6 0-5 16,5-14 4-16,1-4-10 15,-12-1-2-15,-10-3-2 16,-7-2-1-16,-12-7 0 16,0 4-7-16,0 6-14 15,-14 9 9-15,-1 7-2 16,1 5-22-16,-1 0-4 16,7 0 10-16,6 12 10 0,2 7 11 15,0 3 7-15,16 4 3 16,11 1-1-16,4-5 7 15,8 2 2-15,6 2 9 16,-3-7 9-16,-4 1 0 16,-13-3-23-16,-17-7-4 15,-8 0-3-15,0 2 1 16,-15-3-1-16,-20 3 3 16,-13-5 4-16,11 0-4 15,2-5-12-15,17-2-6 16,14 0 7-16,4 0 9 15,0-12-5-15,8-4-4 16,25-3 6-16,10-5 5 0,3 2-2 16,8-6 2-1,-3 0 0-15,-1-2 13 0,-5-5 0 16,-5-4-5-16,-11-11 9 16,-11-3 0-16,-5-5-8 15,-9-1 0-15,-4 5-2 16,0 6 3-16,-4 13-7 15,-9 7 7-15,-1 11-3 16,3 7-7-16,5 10-1 16,-6 0-2-16,8 0 0 15,-5 18-2-15,7 15 1 16,2 13 4-16,0 9 5 16,0 10 6-16,13 6-2 15,7-3 6-15,1-7-4 0,-2-3-4 16,-3-10 4-16,-3-4-8 15,-1-12-2-15,-6-6-1 16,3-9 0-16,-3-8-9 16,8-4-36-16,4-5-57 15,3 0-29-15,4-5-140 16</inkml:trace>
  <inkml:trace contextRef="#ctx0" brushRef="#br0" timeOffset="150902.84">24160 443 825 0,'0'0'160'16,"0"0"-152"-16,0 0 23 0,0 0 9 16,0 0 10-16,0 0-6 15,158 29-15-15,-100-23-18 16,-3-2-7-16,-4 1-3 15,-9-3-1-15,-11-1 0 16,-12 1-70-16,-17 2-70 16,-2 1-119-16,-21-5-218 15</inkml:trace>
  <inkml:trace contextRef="#ctx0" brushRef="#br0" timeOffset="152929.5">14900 1476 534 0,'0'0'33'15,"0"0"-30"-15,0 0 65 16,0 0 42-16,0 0-61 16,0 0-28-16,-2 0-9 15,2 0 6-15,0 0 3 16,9 0 0-16,6 0 7 16,3 0 1-16,11 0-5 15,2 0-9-15,7 0 9 16,7 0-15-16,0 0 2 15,11-4 1-15,7 1 2 16,-3-1-8-16,0 1-4 16,-1-1 2-16,6-1-2 0,-5-2-1 15,0 2 0-15,6-3 1 16,-4 1-1-16,10 2 0 16,-3-4-1-16,3 1 0 15,9 2 0-15,-1 1 0 16,4-2 0-16,10 4 3 15,-3-2-2-15,10-1 3 16,13 0-4-16,8 0 0 16,5 0 0-16,-8 4-1 15,-3 0 2-15,-10-1-2 16,-15 3 0-16,-6 0 1 16,-5 0 0-16,-3 0 0 15,-3-2 1-15,8-2 1 0,2-2-2 16,5 0-1-16,9-2 1 15,2 0 1-15,9 1 3 16,-3 0-2-16,3 5 5 16,-6 2-6-16,-2 0 3 15,-5 0 2-15,-6 0-6 16,-3 0-5-16,-4 0 5 16,-1 0-1-16,-5 0 1 15,8 0 0-15,8-3 0 16,2-4 1-16,11-3 0 15,-1 0 0-15,9 0 2 16,-1 1-3-16,0 2 5 16,-8 1-4-16,-1 0-1 0,-8 2 0 15,8 1 0-15,0-2 3 16,-1 1-3-16,-4-2-4 16,3 0 4-16,5 0 0 15,0-2-2-15,5 2 2 16,0-2 0-16,-8 2 1 15,-4 2-1-15,0-3 0 16,-3 2 1-16,1-2 0 16,-1 2 0-16,-5 3 1 15,4-3 0-15,4 4-2 16,-1-3-2-16,4-3 2 16,-4 2 5-16,-1-4-3 0,1 1 0 15,0 4 3-15,-1-3-5 16,-5 5 5-16,-2-1-2 15,-11 1 6-15,-7 0-3 16,-2 2-1-16,-2 0-2 16,0 0 1-16,3-3-2 15,0 3 0-15,-1-2 1 16,1 0 6-16,-4 2-5 16,-6 0 3-16,5 0 4 15,-5 0-4-15,7 0-3 16,2 0 10-16,4 0-12 15,2 0-1-15,-12 0 1 16,4 0-2-16,-9 0 4 0,-6 0-1 16,-3 0 3-1,-7 0-4-15,-3 0 6 0,-2 2-3 16,3 3 3-16,8-1 1 16,-2-1-5-16,3 1 3 15,-4 1-6-15,-1-2 4 16,-3 1 4-16,-6 0-1 15,-6-3 6-15,-4 4-5 16,0-3 4-16,-10 0-5 16,1 0-1-16,3-1 1 15,-6 1-1-15,1 3-3 16,-1-3-2-16,-3 0-1 16,-1-2 1-16,-7 0-1 15,2 2 1-15,4-2-2 0,1 0-1 16,-5 1 1-16,3-1-1 15,-5 3 1-15,-2-3-1 16,-2 0-2-16,0 2-6 16,0-2-18-16,0 5-32 15,-23 4-97-15,-31-4 25 16,-21-5-326-16</inkml:trace>
  <inkml:trace contextRef="#ctx0" brushRef="#br0" timeOffset="154695.5">15052 1867 803 0,'0'0'49'0,"0"0"-27"16,0 0 73-16,0 0-13 16,0 0-22-16,0 0-26 15,13-67-3-15,-13 67-3 16,0 0-20-16,0 15-8 0,0 15 0 16,0 9 12-1,0 9 3-15,-2 1-9 0,-7-3 0 16,7-11-6-1,0-12 1-15,0-9-1 0,2-9 1 16,0-5 1-16,0 0 8 16,0-16 0-16,0-22-2 15,0-14-8-15,0-9 1 16,0-2-1-16,0 6 0 16,0 11 0-16,0 13 1 15,0 15-1-15,0 12 2 16,0 6-2-16,0 0-2 15,0 9-6-15,10 25 1 16,19 13 6-16,7 14 2 16,-4 6-1-16,6 1 1 0,-7-6-1 15,-2-12-1-15,-6-17 1 16,-7-15 1-16,-3-13 0 16,0-5 4-16,3-17 5 15,4-28 6-15,6-15-6 16,-2-5-5-16,-6-5-3 15,-7 13 1-15,-9 7 2 16,-2 6-5-16,0 16 2 16,0 9-2-16,0 6-2 15,0 9-17-15,-7 4-30 16,5 0-133-16,0 8-82 16,2 11 6-16,0-2-100 0</inkml:trace>
  <inkml:trace contextRef="#ctx0" brushRef="#br0" timeOffset="156528">15563 1785 701 0,'0'0'55'0,"0"0"7"16,0 0 69-16,0 0-45 16,0 0-24-16,0 0-20 15,0-25-17-15,-3 32-17 16,-8 16-4-16,2 9 5 15,5 7-1-15,4 0-1 16,0-2 0-16,0-2-4 0,6-7-3 16,12-6 1-1,0-10 3-15,0-12-3 0,4 0 5 16,-1-7 6-16,6-25-8 16,-4-3 4-16,-8-2 6 15,-9 0-11-15,-6 1 2 16,0 6-2-16,0 2-2 15,-11 8 1-15,-7 8-2 16,-1 9-2-16,-4 3 2 16,7 0-5-16,-2 1-4 15,2 15 6-15,9-2 1 16,7 5-4-16,0-1 3 16,0 6-4-16,27-3 7 15,3 3 1-15,12-8-1 0,1-8-1 16,3-8 1-1,4 0 2-15,-5-15 2 0,-2-12 3 16,-5 0-6-16,-9-4 2 16,-11 5-1-16,-14 3 3 15,-4 3-4-15,0 5 0 16,-6 6-1-16,-19 7-32 16,-4 2-7-16,2 0-6 15,6 4 20-15,1 9 6 16,13-1 13-16,0 0 4 15,7-2-2-15,0-1 4 16,0-2 0-16,7 2 2 16,9-1 1-16,2 0 2 0,3 4-5 15,-1 0 14 1,5 2-4-16,-6 3-8 0,-5 2 4 16,1 6-2-16,1 1-1 15,-3 0-3-15,1-2 4 16,-3-7-2-16,1-2 1 15,-8-10 1-15,-2-2-3 16,5-3-1-16,-3 0 7 16,7 0 3-16,3-20 1 15,3-9-3-15,1-6-6 16,-5-5-1-16,2 0 1 16,-2 3 0-16,1 7-1 0,-3 7-1 15,-7 14-1-15,4 2 1 16,-8 7 0-16,0 0 0 15,0 0-1-15,0 0-7 16,0 7-3-16,2 14 10 16,2 8 1-16,7 7 10 15,-7-3-6-15,8-1 3 16,-6-8 5-16,1-6-1 16,-3-9-1-16,4-6-5 15,-4-3-2-15,-2 0 2 16,9 0 7-16,5-18 4 15,3-11-12-15,8-2 1 16,-2-2-5-16,-6 3 0 0,-1 6 1 16,-7 12-2-1,-2 5 1-15,-7 5-1 0,-2 2-7 16,0 0 8-16,7 0-5 16,-3 13 1-16,6 6 3 15,-4 2 2-15,5-3-1 16,-5-3 1-16,6-5 0 15,-8-6 3-15,1-2-4 16,-1-2 4-16,-2 0 1 16,12 0 0-16,1-21 10 15,8 0-12-15,-3-5-1 16,-7 2-2-16,1 6 0 16,-3 7 0-16,-9 6 0 15,-2 5 0-15,0 0-4 0,0 0-7 16,2 16 6-16,7 9 4 15,0 3-2-15,2-2 3 16,1-1 0-16,4-4 0 16,2-1 0-16,6-11 1 15,5-6 2-15,10-3 0 16,-6 0-2-16,7-15-1 16,-5-9 1-16,-2-2-2 15,-6 1 2-15,-11-2-1 16,-10 4 1-16,-6 2 0 15,0 5 0-15,0 7-1 16,0 5-2-16,-18 4-15 16,-9 0 16-16,2 0 0 0,-2 15 0 15,5 8-2-15,1 1 0 16,11 3 3-16,3 2 0 16,7-3 0-16,0-1-1 15,0-9 0-15,9-2 1 16,-1-9 0-16,11-5 1 15,-2 0 1-15,3-1 7 16,8-19 3-16,1-6-7 16,-4 0-3-16,0 4-1 15,-10 2 0-15,-9 4 1 16,4 6-1-16,-8 5 3 16,-2 5-4-16,0 0 0 0,0 0-7 15,0 0-4 1,0 4-1-16,0 16 12 0,0 2 0 15,0 1 0-15,4-1 0 16,9-5-1-16,3-3 2 16,7-5 1-16,-4-9-2 15,6 0 7-15,4-2-1 16,-1-20 0-16,3-9-4 16,-2-2 3-16,0-5-2 15,-4-6-2-15,0 0 0 16,-17-8 2-16,-1-4-2 15,-7 5 1-15,0 6 0 16,0 18-2-16,-11 13 2 0,9 8-4 16,0 6-4-16,-8 0-1 15,8 6 2-15,-2 22 0 16,4 6 4-16,0 12 0 16,0 3 1-16,8 3 0 15,13 1 0-15,-1-4 1 16,-3-4-1-16,8-10 0 15,-3-3-5-15,-3-7-34 16,10-14-47-16,10-10-24 16,5-1-57-16,5-12-62 15</inkml:trace>
  <inkml:trace contextRef="#ctx0" brushRef="#br0" timeOffset="157857.31">18062 1853 797 0,'0'0'84'0,"0"0"-83"15,0 0 78-15,0 0 17 16,0 0-23-16,114-8-5 16,-85-8-13-16,1-3-28 15,-3-6-14-15,-2-8 3 16,-8-3-6-16,-3-10 3 15,-10-8-9-15,1-5 1 16,-5-4-3-16,0 5-2 16,-7 8 0-16,-7 16 0 0,6 11-4 15,-1 15 3-15,7 4-8 16,0 4 9-16,-6 0 0 16,6 0-10-16,-2 14 10 15,-5 19-4-15,7 15 3 16,2 11 0-16,0 11 1 15,0 1 3-15,2 1-3 16,11-4 0-16,3-10 2 16,1-10-2-16,4-17 0 15,-5-9-1-15,-1-10 4 16,1-12-3-16,-1 0 2 16,12-3 4-16,2-21-3 15,3-6-1-15,-5 0-1 0,-2-2-2 16,-10 6 2-16,-1 6-2 15,-10 11 1-15,1 5-2 16,-5 4-2-16,0 0-9 16,0 0-3-16,0 1-2 15,0 15 10-15,0 5 8 16,0 3-1-16,0 1 0 16,10-4 1-16,0-2 0 15,1-7 1-15,-3-8-1 16,2-3 2-16,3-1 2 15,3 0 4-15,6-7-2 16,0-9-6-16,5-4 0 0,-11 3 0 16,0-2 1-1,3 5-1-15,-13 4-1 0,3 5 1 16,-5 5-1-16,-4 0-1 16,0 0-6-16,0 0-1 15,0 5 5-15,4 13 4 16,6 3 0-16,-4-3 0 15,3 0 1-15,0-7 0 16,-4-4 0-16,-3-2-1 16,0-5 1-16,3 0 7 15,1 0-2-15,6 0 1 16,3-17 1-16,1-1-8 16,3-6-1-16,0 2 1 15,-2 2 0-15,-3 6 0 0,-8 7-1 16,3 7-2-16,-7 0-2 15,-2 0-2-15,10 10 3 16,-6 10 4-16,8 8-1 16,2-2 2-16,-3-5-1 15,3-4 1-15,-8-12 1 16,-4 0 0-16,5-5 3 16,-3 0 1-16,12 0 4 15,-1-15-1-15,12-3-4 16,-2-4-3-16,-5 0-1 15,4 1-1-15,-8 6 0 16,-3 3 0-16,-9 7-1 16,4 5 0-16,-8 0-5 0,0 0 1 15,4 5-8-15,5 14 12 16,1 6 1-16,8-2 0 16,2 4 0-16,3-11 2 15,-4-4 0-15,-1-3-1 16,4-9 0-16,-4 0 1 15,9 0 1-15,0-14 1 16,0-7-2-16,-6-5-1 16,3-3 0-16,-10 0 0 15,-10-3 0-15,-4 1 1 16,0 7-2-16,0 9-4 16,-2 10-5-16,-10 5 5 0,4 0-3 15,-2 0 6-15,-2 16-3 16,6 10-3-16,6 7 7 15,0 1 0-15,0 0 1 16,18-5 0-16,0-1 2 16,7-6-3-16,2-7 0 15,-5-3 0-15,1-12 2 16,1 0 0-16,-8 0-4 16,-8-9 1-16,1-17-28 15,-9-1-67-15,-13-7-49 16,-31-1-214-16,-22 1-258 15</inkml:trace>
  <inkml:trace contextRef="#ctx0" brushRef="#br0" timeOffset="158110.75">18647 1509 1113 0,'0'0'25'15,"0"0"-15"-15,0 0 59 16,0 0-55-16,0 0-14 16,0 0 0-16,0 0 7 15,15 32 2-15,-2-23-4 16,-3-7-1-16,-6-2-1 0,-4 0-3 16,0 0 0-1,4 0 0-15,-4-2-9 0,0-14-106 16,0-2-42-16,-33 1-241 15</inkml:trace>
  <inkml:trace contextRef="#ctx0" brushRef="#br0" timeOffset="158275.07">17878 1618 959 0,'0'0'139'16,"0"0"-136"-16,0 0-3 15,0 0 28-15,159-15-18 16,-74 8-10-16,7 0-33 16,-2 1-87-16,-7-1-251 0</inkml:trace>
  <inkml:trace contextRef="#ctx0" brushRef="#br0" timeOffset="158738.87">19970 1749 839 0,'0'0'223'16,"0"0"-213"-16,0 0 84 15,0 0-12-15,0 0-67 16,0 0-15-16,16 0 6 15,17 0 11-15,18 0 3 16,2 0-3-16,-2 1-7 0,3-1-9 16,-12 0 3-16,-14 2-3 15,-12 0 0-15,-7-2-1 16,-9 0 0-16,0 0 2 16,0 0-1-16,0 0-1 15,0 0-25-15,0 3-29 16,-7-3-35-16,-7 0-99 15,6 0-226-15</inkml:trace>
  <inkml:trace contextRef="#ctx0" brushRef="#br0" timeOffset="160607.2">20989 1484 723 0,'0'0'82'0,"0"0"24"16,0 0 5-16,0 0-39 15,0 0-36-15,0 0-14 16,-18-8-8-16,7 26-13 16,3 17 8-16,-4 7 22 0,3 8-3 15,9 8-4-15,0-7-19 16,7 0 4-16,13-14-4 15,7-6 0-15,6-14 1 16,4-9-5-16,6-8 12 16,5 0 5-16,4-17-4 15,-3-13-10-15,-2-5 0 16,-15-5-3-16,-3-4 1 16,-13-2 0-16,-7 0-2 15,-9 6-5-15,0 9-2 16,-9 13-7-16,-7 6 3 15,1 10 5-15,1 2-7 16,-1 0 3-16,12 0 5 0,-3 0-3 16,6 8 8-1,0 0-11-15,0 1-4 0,0 3 15 16,11-1-1-16,4 3 1 16,1 2 0-16,-1 1 4 15,1 3-4-15,-3 2 0 16,1 0 7-16,-3 2-6 15,2 3-1-15,-1-4 3 16,-4 0-2-16,6-4 0 16,4-4-1-16,2-3 0 15,7-9 1-15,8-3 2 16,16 0 2-16,9 0-5 16,5-18 4-16,-3-8-4 15,-9-6 2-15,-9-8 2 0,-9-6-1 16,-10-7 1-16,-10 0 1 15,-12 9-5-15,-3 10 1 16,0 10-1-16,-7 12 0 16,-20 5-3-16,-2 7-4 15,-4 0 6-15,-5 10 1 16,1 16-7-16,4 10 7 16,4 1-2-16,13 4 2 15,5-4 0-15,11-5-1 16,0-4-1-16,0-10 1 15,2-6 1-15,14-7 5 16,4-5 18-16,0 0 2 16,7-9-6-16,1-11-14 0,1-4 5 15,-2-4-9 1,-1 1 0-16,-12-1 1 0,-8 3-1 16,-4 8-1-16,-2 9-2 15,0 4-6-15,0 4-8 16,0 0 16-16,-4 0-8 15,0 12-1-15,-3 5 7 16,5 4 2-16,2 1-1 16,0-5-3-16,9-1 4 15,8-6 0-15,10-6 2 16,2-4 2-16,4 0 10 16,6-16-7-16,2-7 0 0,-1-3-1 15,-4 1-4-15,0-9 0 16,-17 5-2-16,-5 0 4 15,-14 5-3-15,0 8-1 16,0 7-1-16,0 7-8 16,-14 2 0-16,1 0-11 15,2 2 2-15,4 14 14 16,5 2-5-16,2 1 5 16,0 2 1-16,9 0 2 15,11 0 0-15,0-1 1 16,3-1 1-16,-13 0-1 15,-1 1 2-15,-5-5-2 16,-4 3-2-16,0-1 2 0,-6 0-7 16,-23-1 7-16,-2-3-1 15,-5-4 0-15,14-4-8 16,4-5 0-16,14 0 3 16,4 0 2-16,0-7-4 15,13-13-31-15,16-8 12 16,13-2 20-16,1-2 5 15,3-3 2-15,5-1 0 16,-7 0 0-16,-1 2 0 16,-12 0 1-16,-4-3 8 15,-10 5 3-15,-5 1-3 16,-10 4-4-16,-2 8 11 16,0 4 15-16,-2 10-21 15,-14 5-6-15,1 0-4 0,-1 0 0 16,-5 20 0-16,8 11 0 15,11 10 4-15,2 7 5 16,0 1-4-16,0 1 1 16,15-3 1-16,1-9 1 15,3-7 3-15,-9-11-3 16,1-8-3-16,1-6-2 16,-6-4-1-16,3-2 9 15,9 0-7-15,4-17 9 16,7-4-13-16,-3-4-1 15,-8 2 1-15,-3 4-1 16,-3 7 2-16,-12 9-2 16,0 3 1-16,0 0-8 0,0 0-1 15,0 7-6-15,0 17 10 16,0 8 5-16,11-4-1 16,5 4-3-16,3-6-11 15,10-5-31-15,12-10-81 16,0-11-55-16,1 0-305 15</inkml:trace>
  <inkml:trace contextRef="#ctx0" brushRef="#br0" timeOffset="160868.59">23238 1317 1006 0,'0'0'132'0,"0"0"-113"16,0 0 70-16,0 0-66 15,0 0-23-15,0 0-5 16,0 61 5-16,2-13 29 16,10 6 5-16,1 3-12 15,-1-1 6-15,-6-5-7 16,5-5-12-16,-7-8-8 16,6-9-1-16,-6-8 0 15,5-9-1-15,-5-3-25 16,6-9-45-16,-6 0-46 15,0-4-55-15,-4-24-201 16</inkml:trace>
  <inkml:trace contextRef="#ctx0" brushRef="#br0" timeOffset="161158.19">23178 1523 903 0,'0'0'32'0,"0"0"16"15,0 0 48-15,0 0-42 16,0 0-50-16,0 0-3 15,62-7 36-15,-12 7 1 16,1 0-25-16,-1 0-5 16,1 0 4-16,-11 0-2 15,-1 0 2-15,-12 5-1 16,-12 4-8-16,-3 8-3 0,-8 5 1 16,0 2 5-1,3 4-5-15,-7-3 1 0,2-1 1 16,-2-4-3-16,2-6 1 15,0-5-3-15,0-4 2 16,6-5-20-16,0 0-91 16,5-2-61-16,0-26-149 15</inkml:trace>
  <inkml:trace contextRef="#ctx0" brushRef="#br0" timeOffset="161401.64">23606 1347 869 0,'0'0'136'0,"0"0"-126"16,0 0 32 0,0 0-4-16,0 0-20 0,0 0 20 15,-23 46-2-15,23-35-7 16,0-3-11-16,11-4 0 16,3-2 7-16,-3-2-8 15,1 0-1-15,-3 0-7 16,2-14-3-16,0 3-6 15,-8-2-8-15,-3 4-20 16,0 1-37-16,0 8-78 16,-5 0-33-16,-8 0-166 15</inkml:trace>
  <inkml:trace contextRef="#ctx0" brushRef="#br0" timeOffset="162226.97">23742 1564 818 0,'0'0'175'0,"0"0"-100"16,0 0 21-16,0 0-52 15,0 0-42-15,0 0 0 16,7 76 43-16,-7-46-10 16,4-4-12-16,-2-8-2 15,4-2-13-15,-4-9 0 16,-2-4-2-16,0-3-4 15,2 0 5-15,0 0-3 16,9 0 2-16,3-8-2 0,3-13-1 16,8-11-3-1,4-5-1-15,-1 3-5 0,1 7-2 16,-9 10 6-16,-5 10-1 16,-6 5-8-16,1 2 5 15,-4 0-2-15,3 6 4 16,-3 14 4-16,4 4-3 15,3-1 4-15,-5-1-1 16,2-2 1-16,-1-6-1 16,-5-8 1-16,-4-4 3 15,2-2-1-15,0 0 7 16,8 0 6-16,5-8-4 16,5-14-10-16,7-2-2 0,1-6 0 15,3 3-1-15,-4 1 1 16,-5 8-4-16,-6 8-3 15,-5 8-7-15,-9 2 7 16,-2 0-6-16,2 8 4 16,8 14 9-16,-6 4 2 15,2 3-2-15,7 1-2 16,1-3 2-16,1-8 2 16,8-3-1-16,2-7 0 15,3-6 7-15,7-3-3 16,15 0 6-16,-4-3-7 15,-3-18-2-15,-1-2-1 16,-11-6 0-16,-5-6 1 16,-11-4-2-16,-1 0-4 0,-14 6-8 15,0 10 6-15,0 11-9 16,-23 10-3-16,0 2 10 16,-9 0 7-16,9 14 1 15,-2 11 0-15,11 10-2 16,10 3 2-16,4 3 3 15,0-3 2-15,16-2 0 16,13-5 4-16,2-7 7 16,8-9-4-16,5-9 4 15,5-6 0-15,3 0-4 16,1-1-10-16,-9-14-1 16,-4 1-1-16,-11-1-3 0,-11 1-27 15,-5-6-41-15,-11 6-177 16,0-3-767-16</inkml:trace>
  <inkml:trace contextRef="#ctx0" brushRef="#br0" timeOffset="162361.17">25588 1737 142 0,'0'0'0'0</inkml:trace>
  <inkml:trace contextRef="#ctx0" brushRef="#br0" timeOffset="167027.51">833 16031 518 0,'0'0'288'0,"0"0"-214"0,0 0-4 16,0 0 6-16,0 0-33 15,0 0-12-15,0 0-15 16,-15-2-4-16,15 2-3 16,10 0 0-16,9 2 15 15,-2 6 13-15,1-6-20 16,0-2-3-16,-2 0 1 15,2 0 1-15,-2 0-3 16,-6-12-6-16,3-3-1 16,-13 2-1-16,0-1-4 15,0 0 1-15,0 9-1 16,0 0-1-16,0 3-4 0,0 2 3 16,-11 0-6-16,-6 0 0 15,-4 12 1-15,-7 10 0 16,3 4 5-16,7 1 0 15,5 8 0-15,11 0 1 16,2-3-1-16,0 5 0 16,11-10 1-16,11-6-1 15,3-7 0-15,-1-10 2 16,10-4 0-16,3 0 0 16,-2-20 4-16,1-5 8 15,-5-1-10-15,-8 0-2 16,-8 6 5-16,-1 2 8 0,-8 3-8 15,-2 6 6-15,-4 3-4 16,0 6-3 0,0 0 2-16,0 0-7 0,0 0-2 15,7 15-14-15,7 14 16 16,3 12 1-16,2 0 1 16,8 2 2-16,-4-11-4 15,1-7 0-15,-8-12 0 16,-6-4-1-16,-5-4-6 15,-2-5-36-15,-1 0-4 16,2 0-64-16,1-21-73 16,-5-6-117-16,0-5-232 15</inkml:trace>
  <inkml:trace contextRef="#ctx0" brushRef="#br0" timeOffset="167248.87">1339 16062 600 0,'0'0'204'0,"0"0"-124"16,0 0-3-16,0 0 8 16,0 0 6-16,-124 134-23 15,87-77-8-15,-3-6-31 16,-1-3-5-16,4-8-14 16,3-6-4-16,7-8-5 15,11-12-1-15,10-3 0 0,6-11-20 16,0 0-45-16,8 0-109 15,25-20-66 1,9-3-130-16</inkml:trace>
  <inkml:trace contextRef="#ctx0" brushRef="#br0" timeOffset="167685.62">1502 16249 648 0,'0'0'127'16,"0"0"-11"-16,0 0-13 15,0 0-37-15,0 0-8 16,0 0-7-16,-14 0 1 16,14 0-20-16,0 0-11 15,0 0-4-15,24 0-8 16,12 0 8-16,9 4 6 16,-1 1-11-16,0-2-7 15,-4 1-1-15,-9-2-2 16,-8 1-2-16,-12-1 0 0,-7 1 0 15,-4-3 0-15,0 0-3 16,0 0-6-16,0 0-10 16,0 0-11-16,0 2-12 15,0 0-70-15,-17 3-40 16,-10 4-69-16,2 2-72 16</inkml:trace>
  <inkml:trace contextRef="#ctx0" brushRef="#br0" timeOffset="168013.1">1498 16392 534 0,'0'0'200'0,"0"0"-65"15,0 0-11-15,0 0-24 0,0 0-25 16,0 0-14-16,-17 0-30 16,17 0-6-16,0 0-3 15,0 0-14-15,15 2 0 16,20 3 9-16,7-2 3 15,2-3-6-15,1 2-5 16,-5-2-3-16,-10 0-6 16,-5 0 2-16,-7 0-4 15,-10 0 4-15,-3 0-2 16,-5 0 6-16,0 0 7 16,0 0-1-16,0 0-5 15,0 0-3-15,0 0-2 0,0 0-2 16,0 0 0-1,0 0-25-15,0 0-19 16,0 0-20-16,0 0-132 0,-2 0-272 16</inkml:trace>
  <inkml:trace contextRef="#ctx0" brushRef="#br0" timeOffset="169491.67">2372 16231 575 0,'0'0'242'0,"0"0"-179"0,0 0-3 15,0 0 20 1,0 0-11-16,31-116-6 0,-31 95-13 15,0 1 2-15,0 6-26 16,-11 2-3-16,-5 7-9 16,-3 5-14-16,-6 0 4 15,-4 1-8-15,2 17 6 16,4 3-7-16,10 0 8 16,6 1-3-16,3-2 0 15,4 9 0-15,0-1 1 16,0 2 0-16,6 2-1 15,12-3 1-15,5-5 4 16,0-1-4-16,-1-2 0 16,-3-3-1-16,-2 1 1 15,-7-4-1-15,-3-7 0 0,-5 2 0 16,-2-2-2 0,0-3 4-16,-6 4 0 0,-16-1 0 15,-5-4 2-15,0 4-3 16,2-5-1-16,9-3 1 15,6 0-1-15,5 0 0 16,5-7-3-16,0-6-15 16,0-6 3-16,15 1 2 15,14 0 4-15,3 2-3 16,6 0 6-16,-4 2 6 16,3-1 0-16,-1-2-2 15,-3-1 4-15,-3-4-1 0,-1 3 0 16,10-8-1-1,-8 1 1-15,-5 1 0 0,-8-4 2 16,-16 3-2-16,-2 2 9 16,0 2-3-16,0 5 4 15,-2-1-11-15,-4 13 4 16,1 0-2-16,5 3-1 16,0 2-1-16,-4 0 0 15,-3 0-1-15,-6 19 1 16,-6 11 12-16,9 6-6 15,-1 8 7-15,8 5-7 16,3-3 1-16,0-5 4 16,0-4-7-16,0-8-4 0,5-7 0 15,12-4-1 1,2-10 1-16,0-6-2 0,-5-2 2 16,8 0 4-16,7-16 2 15,5-6-4-15,2-2-2 16,-2 4-6-16,-12 6 5 15,-11 10 2-15,-7 2-5 16,-4 2 2-16,0 0 2 16,3 0-7-16,-3 9 1 15,2 10 6-15,0 3 0 16,5-4 0-16,2-5 0 16,4-1 1-16,1-3-1 15,-3-7-5-15,9-2 5 16,-3 0 4-16,6-14-4 0,2-8 4 15,-8 0-2-15,-4-1 1 16,-9-6-1-16,-4 1-2 16,0 2 0-16,-11 3 0 15,-8 7-1-15,-1 5-6 16,-4 11 5-16,-1 0-7 16,0 4-8-16,10 17 6 15,6-1-4-15,6 2-10 16,3-3-5-16,0-3-19 15,3-2 23-15,11-6 7 16,3-2 9-16,3-6 7 16,1 0 3-16,0 0 0 15,2-4 1-15,-4-8 1 0,1-4 10 16,-4 6 9 0,-3-2 16-16,-4 7 6 0,-2-2-20 15,-7 2-1-15,2 5-4 16,-2 0 3-16,0 0-7 15,2 0-14-15,0 12 0 16,0 15 5-16,3 17-2 16,2 10 7-16,-3 8-6 15,-1 12-3-15,-3-3 3 16,0-2-3-16,0-11-2 16,-7-8 0-16,-7-17 1 15,1-9-11-15,4-7-24 0,2-12-26 16,3-5-43-16,4 0-50 15,0-14-196-15</inkml:trace>
  <inkml:trace contextRef="#ctx0" brushRef="#br0" timeOffset="169800.18">3040 16318 791 0,'0'0'125'0,"0"0"-79"15,0 0 23-15,0 0 27 16,0 0-36-16,0 0-26 16,16-53-26-16,8 53 1 15,12 0 6-15,-1 7 0 16,-6 10 8-16,-2-2-13 0,-12 3 2 16,-5 1-4-16,-8 2-7 15,-2-3 7-15,0 1-1 16,0-7-3-16,-18-1 6 15,-2 1-9-15,0-6 8 16,0-3-8-16,2-3-2 16,0 0-4-16,5-3-20 15,6-15-70-15,7 4-112 16,0 0-214-16</inkml:trace>
  <inkml:trace contextRef="#ctx0" brushRef="#br0" timeOffset="170189.84">3249 16386 765 0,'0'0'83'15,"0"0"-37"-15,0 0 69 16,0 0-35-16,0 0-30 16,0 0-20-16,42 13 9 15,-15-13-12-15,6 0-11 16,3-17-6-16,-1 3 4 15,-1-4-6-15,-10 0-3 16,-9 0 6-16,-5 0-5 16,-10 1 4-16,0 1-3 15,0 6 0-15,-10 2-7 16,-9 8-3-16,-6 0 3 16,5 0-3-16,3 16 3 0,1 4-2 15,7 1 2-15,5 4-2 16,4 1 2-16,0 3 0 15,0 0 1-15,2-4 0 16,9-4-1-16,7-4 0 16,2-11-2-16,2-4-3 15,7-2-16-15,2 0-51 16,1-20-121-16,-5 3-157 16</inkml:trace>
  <inkml:trace contextRef="#ctx0" brushRef="#br0" timeOffset="172422.89">3911 16154 256 0,'0'0'174'0,"0"0"-84"16,0 0 1-16,0 0 36 15,0 0-1-15,0 0-30 16,9-44-31-16,-9 44 24 16,0-2 2-16,-3 2-23 15,-6 0-31-15,-6 0-13 0,-1 9-9 16,-6 20-8 0,4 15-7-16,5 13 2 0,6 2 3 15,7 3-4-15,0-4-1 16,0-6 2-16,16-6-4 15,4-10 1-15,4-11-3 16,5-4-13-16,9-11-20 16,5-10-29-16,3 0-95 15,0-8-47-15,-8-19-290 16</inkml:trace>
  <inkml:trace contextRef="#ctx0" brushRef="#br0" timeOffset="172703.37">4133 16219 424 0,'0'0'409'0,"0"0"-350"16,0 0 7-16,0 0 19 15,0 0-37-15,0 0-19 16,-9-5-16-16,9 26-2 15,0 11 23-15,0 2 1 16,0 3-12-16,0 1-9 16,0-3-6-16,0 2-6 15,0-8-1-15,0-8-1 16,0-4-6-16,0-8-87 0,2-9-74 16,12 0-92-16,1 0-332 15</inkml:trace>
  <inkml:trace contextRef="#ctx0" brushRef="#br0" timeOffset="172956.84">4248 16358 634 0,'0'0'172'0,"0"0"-87"16,0 0 25-16,0 0-42 0,0 0-23 15,0 0-10 1,23-12-27-16,-1 12 9 0,11-2-2 16,4-1 4-16,-3 0-19 15,-1 1 0-15,-6 0-2 16,-5 0-24-16,3-3-89 16,-4 5-156-16,-11-3-382 15</inkml:trace>
  <inkml:trace contextRef="#ctx0" brushRef="#br0" timeOffset="173422.69">4581 16312 528 0,'0'0'368'0,"0"0"-340"16,0 0 38-16,0 0 37 15,0 0-33-15,0 0-28 16,-18-63-10-16,18 59-7 16,0-5-5-16,5-1-18 15,10 5 0-15,3-2-1 16,0 1 0-16,4 6-1 16,-4 0-1-16,0 0 1 15,-3 18 3-15,-4 13-3 16,-8 1-6-16,-3 1 6 15,0 3 4-15,0 0-2 0,-14-4 4 16,-8-1-6 0,0-4 2-16,4-8 0 0,3-6-2 15,5-5 0-15,6-8 0 16,4 0 2-16,0 0 2 16,0 0 2-16,0 0-5 15,0 0-1-15,0 0-2 16,14 0 2-16,14-4-4 15,6-1 9-15,2-2-5 16,-5 2 0-16,0 0-13 16,0-1-34-16,4-2-79 0,5 2-25 15,-5-6-44 1,-8-2-188-16</inkml:trace>
  <inkml:trace contextRef="#ctx0" brushRef="#br0" timeOffset="173723.23">4755 16066 748 0,'0'0'74'16,"0"0"-35"-16,0 0 70 16,0 0-53-16,0 0-44 15,0 0-8-15,-5-2-2 16,26 24 15-16,8 9 23 0,8-2-5 15,2 7-6-15,9 1-11 16,-4 2 13-16,-3 4-8 16,-6 0-7-16,-11 3-3 15,-16 0 2-15,-8 0-2 16,0 4-7-16,-39-2-6 16,-14-1-1-16,-12-2-88 15,3-9-77-15,7-14-162 16</inkml:trace>
  <inkml:trace contextRef="#ctx0" brushRef="#br0" timeOffset="174152.12">5427 16310 769 0,'0'0'91'0,"0"0"-12"16,0 0 10-16,0 0-41 15,0 0-18-15,0 0-11 16,-9-4-5-16,9 4-7 16,9 0 2-16,11 6 9 15,12-3 21-15,3 0-18 16,-2-1-8-16,1-2-12 15,-13 0-1-15,-7 0-2 16,-7 4-71-16,-7-1-44 16,0 11-58-16,0-3-115 15</inkml:trace>
  <inkml:trace contextRef="#ctx0" brushRef="#br0" timeOffset="174418.53">5447 16474 669 0,'0'0'332'16,"0"0"-304"-16,0 0 23 16,0 0 36-16,0 0-61 15,0 0-20-15,34 0 30 16,-5 3-5-16,2-2-7 16,-2 5-13-16,-3-1-3 15,-4-2 1-15,0 3-2 16,-8-3-2-16,-8-1-5 0,1-2-1 15,-3 0 1-15,1 3 0 16,-5-3-1-16,5 0-12 16,-3 0-36-16,0 0-95 15,0 0-63-15,-2 0-375 16</inkml:trace>
  <inkml:trace contextRef="#ctx0" brushRef="#br0" timeOffset="180922.1">6500 15907 465 0,'0'0'122'0,"0"0"-92"16,0 0 28-16,0 0 24 15,0 0-29-15,0 0-2 16,0 0 3-16,23 0 13 15,-19-2-10-15,0-5-6 0,1 0 2 16,-1-9-9 0,0-7-15-16,-4 0-12 0,0-4-8 15,0-2-6-15,-4 3-1 16,-13-2-1-16,-4 2-1 16,3 4-2-16,-1 8-1 15,-2 4 1-15,-1 8-2 16,-3 2-7-16,1 0-3 15,3 12-2-15,0 9 14 16,11 8-3-16,5-1-9 16,5 2 11-16,0-3 1 15,5 3 2-15,15-1 0 16,3-5-5-16,1 2 5 16,-1-5 2-16,-3-1-1 15,0 1-1-15,-6-4 1 16,-8 3-1-16,-4-6 0 15,-2 3-7-15,0 0 7 0,-4 6 2 16,-21-6 0-16,3 1-2 16,-3-6-4-16,6-4 3 15,5-5-13-15,6-3 4 16,-3-3 7-16,9-19-2 16,-3-11-2-16,5-1 6 15,0-2 1-15,0 3-1 16,16 6-3-16,3 5 2 15,1 8-1-15,2 2-3 16,5 8-12-16,2 2-37 0,2 2-52 16,7 0-73-1,0 0-26-15,-2 0-138 0</inkml:trace>
  <inkml:trace contextRef="#ctx0" brushRef="#br0" timeOffset="181355.89">6728 15818 417 0,'0'0'141'0,"0"0"-58"16,0 0 16-16,0 0 13 15,0 0-34-15,0 0-17 16,2-55-26-16,-2 55-23 16,0 6-12-16,-15 17 5 0,-5 5 4 15,3 4 1 1,3 0 0-16,7-6 0 0,3-3 2 15,4-7-8-15,0-9 3 16,0 0-5-16,0-7 5 16,0 0-4-16,4 0 3 15,17 0 11-15,3 0 5 16,4 0-7-16,1-7-7 16,-2 6-8-16,0 1 1 15,-4 0 4-15,-1 0-5 16,-3 8-1-16,-1 12-1 15,-5 2 0-15,-6-1-2 16,-7 1 8-16,0-1-8 16,0-2 9-16,-7-1-2 0,-10-2-1 15,-9 0 1 1,-8-8-1-16,-6 0-1 0,-2-6-1 16,2-2-25-16,4 0-31 15,7 0-7-15,7-15-116 16,9-11-150-16</inkml:trace>
  <inkml:trace contextRef="#ctx0" brushRef="#br0" timeOffset="181923.87">6684 15783 579 0,'0'0'102'16,"0"0"-84"-1,0 0 33-15,0 0 9 0,0 0-34 16,0 0-8-16,36-2-4 16,-14 2 37-16,9 0 0 15,7 0-20-15,2 0-17 16,2 0 5-16,-2 0-8 16,-5-4 1-16,-4 4-7 15,-6 0 0-15,-7 0-3 16,-7 0-2-16,-7 0 1 15,-4 0-3-15,0 0 4 16,0 0-2-16,0 0 0 16,0 0 0-16,0 0 6 15,0 17 6-15,0 5 9 0,0 5-5 16,0 1 1-16,0 2-1 16,0 2-11-16,0-2 2 15,10-2-1-15,1 0-4 16,7-6 1-16,1-6 0 15,3-4 1-15,5-7 0 16,4-5 0-16,2 0 6 16,1 0-7-16,-1-14 7 15,-8-2 2-15,-5-2-3 16,-16-3 3-16,-4-5-3 16,0-2 3-16,-2-8-4 0,-27 4-5 15,-6 0-3 1,-8 3 1-16,1 9-2 0,4 8-2 15,3 11 2 1,1 1-22-16,10 0-36 0,4 15-41 16,8 7-44-16,12-1-116 15,0-6-166-15</inkml:trace>
  <inkml:trace contextRef="#ctx0" brushRef="#br0" timeOffset="182413.84">7586 15968 198 0,'0'0'473'15,"0"0"-396"-15,0 0 49 16,0 0-18-16,0 0-40 16,0 0-13-16,-16-5-2 15,16 5-22-15,0 0-10 0,0 0-6 16,0 0-2-16,0 0-10 15,0 0-1-15,7 0 2 16,15 5 9-16,12 6 5 16,3-3-7-16,5-4 0 15,2 2-6-15,4-3 2 16,-11-2-5-16,-10-1 3 16,-9 0-5-16,-9 0 0 15,-9 0 3-15,2 0 1 16,-2 0 2-16,0 0-4 15,0 0 6-15,0 0-8 16,0 0 0-16,0 0 0 0,0 0-13 16,0 0-45-1,0 0-129-15,0-10-158 0</inkml:trace>
  <inkml:trace contextRef="#ctx0" brushRef="#br0" timeOffset="185887.14">8174 15781 529 0,'0'0'166'16,"0"0"-116"-16,0 0 3 16,0 0 30-16,0 0-33 15,0 0-2-15,0 0-10 16,-46-34-7-16,46 34-15 15,0 0-7-15,0 0-4 0,0 0-5 16,0 0 0-16,24 0 0 16,7 0 17-16,9 0-6 15,6 0 4-15,4 0-9 16,-3 0 0-16,-3 0 3 16,-9 0-4-16,-11-2 0 15,-11-1-2-15,-3-2-2 16,-8 5 4-16,0 0 20 15,-2 0-1-15,0 0-2 16,2 0-8-16,-2 0-1 16,0 0-5-16,0 7-8 15,-16 18-2-15,-10 12 2 16,4 14 1-16,-4 1 1 0,-1 2-2 16,0-3 1-1,8-3-3-15,1-4 4 0,-1-8-2 16,11-10 0-1,1-4-4-15,3-12-54 0,4-3-63 16,0-7-32-16,0 0-172 16</inkml:trace>
  <inkml:trace contextRef="#ctx0" brushRef="#br0" timeOffset="186774.75">8146 16026 534 0,'0'0'146'0,"0"0"-77"0,0 0-24 16,0 0 13 0,0 0-19-16,0 0-12 0,108-25-5 15,-50 15 5-15,7-4-7 16,-2 0-10-16,2 0 12 16,-16 4-10-16,-9 2 5 15,-17 4 7-15,-15 4-9 16,-1 0 15-16,-5 0-7 15,-2 0-5-15,0 0-8 16,0 0-10-16,0 0 4 16,0 12-4-16,0 8 0 15,0 6 14-15,0-2-12 16,0-2-1-16,0 4 6 16,0-9-7-16,2-3 4 0,8 2-4 15,-2-10 0-15,8-1-1 16,-4-5 1-16,11 0 12 15,-4 0-4-15,8-7-5 16,-4-7 4-16,-5-2-3 16,-7-2 1-16,-7 1-4 15,-4-5 6-15,0 1-5 16,-9-2-2-16,-11 1-1 16,-9 4-1-16,-2 3 2 15,2 12-2-15,3-1-2 16,4 4 2-16,6 0 0 15,8 0-2-15,3 0-2 16,5 0 2-16,0 4 3 0,5 2-10 16,14-2 9-1,6 0 4-15,5-4 1 0,3 0 2 16,10 0 5-16,-3 0-7 16,5 0-3-16,-5-2 0 15,-2 0 4-15,-6-2-4 16,-7 4-1-16,-7 0 1 15,-5 0 0-15,-7 0 1 16,0 0-1-16,-4 0 0 16,0 0 4-16,0 0-2 15,0 8 0-15,0 10-2 16,-2 4 5-16,0 6 2 16,0 0-3-16,5-6-2 15,1 3-1-15,4-5 1 0,-2-6-4 16,12-2 4-16,2-5-2 15,3-7 1-15,6 0 6 16,-3 0 1-16,1-12-6 16,0-7-1-16,-16-1 8 15,1 0 5-15,-12-3 2 16,-2-3 1-16,0 0-8 16,-6-2 4-16,-10 4-13 15,-7 3 0-15,4 4 0 16,-5 11-3-16,-7 3 0 15,-2 3-12-15,-5 0-24 16,-1 18-30-16,-3 13-89 0,7 1-80 16,-1 3-362-16</inkml:trace>
  <inkml:trace contextRef="#ctx0" brushRef="#br0" timeOffset="187576.13">6444 16599 433 0,'0'0'169'0,"0"0"-83"16,0 0-11-16,0 0 16 15,0 0 2-15,0 0-27 16,-4-2-24-16,4 0 3 16,0 2-5-16,9-5-3 15,15 0-3-15,26-3-8 16,16 0-8-16,16-1 0 16,25 3 6-16,23-6-7 15,29 2-1-15,23 2-3 0,19-1-8 16,19-3-3-16,17 1 3 15,4-1-1-15,5 2-4 16,-17 2-1-16,-20 8 1 16,-36 0-1-16,-40 0-4 15,-38 10 8-15,-37-5-6 16,-27-4 4-16,-15 1-1 16,-14-2 1-16,3 0 0 15,-5 0-2-15,2 0 0 16,-2 2 0-16,0-2 1 15,0 0-2-15,0 0-2 16,0 0 4-16,0 0-3 0,0 0-2 16,0 0-8-16,0 0-16 15,0 2-9-15,-2 3-20 16,-19 0-22-16,4 2 2 16,-8-2-74-16,3 1-136 15</inkml:trace>
  <inkml:trace contextRef="#ctx0" brushRef="#br0" timeOffset="191272.73">6794 16992 200 0,'0'0'183'0,"0"0"-17"15,0 0-87-15,0 0-6 16,0 0-17-16,0 0 14 16,0 0-23-16,0 0-6 15,-92-95-16-15,76 86 3 16,12-3-3-16,0 5 6 0,4 3 0 16,0 3 0-16,0-1-22 15,2 2-9-15,20 0 0 16,12 0 0-16,3 0 1 15,5 5-1-15,6 7 1 16,-1-3-1-16,0-4 1 16,-3-5-1-16,-7 0 1 15,-8 0 2-15,-10 0-3 16,-9 0 2-16,-8 0 9 16,-2-8 9-16,0-1 7 15,0-2-11-15,0 3-2 16,-12 4-9-16,8 4 0 15,-7 0-5-15,-7 0-3 0,-2 0 2 16,-4 23 1 0,-3 4 0-16,0 13 6 0,2 9-2 15,3 13 4-15,7-1-2 16,1 5 1-16,4-4 0 16,-1-8-5-16,2-7-2 15,2-10 1-15,3-9-1 16,4-12 0-16,0-9-4 15,0-3-32-15,0-4-70 16,0 0-21-16,0-15-81 16,0-16-338-16</inkml:trace>
  <inkml:trace contextRef="#ctx0" brushRef="#br0" timeOffset="191463.11">6655 17178 760 0,'0'0'114'15,"0"0"-55"-15,0 0 18 16,0 0-29-16,0 0-23 16,0 0-13-16,58-5 7 15,2 5 1-15,18 0-12 16,1 0-8-16,0 0 0 16,-2 0-13-16,-6 0-81 15,5 0-77-15,-2 0-100 16</inkml:trace>
  <inkml:trace contextRef="#ctx0" brushRef="#br0" timeOffset="191858.78">7791 17068 623 0,'0'0'91'15,"0"0"-29"-15,0 0 60 16,0 0-27-16,0 0-34 16,0 0 5-16,-58-46-11 0,52 46 0 15,6 0-24 1,0 0-9-16,0 0 0 0,0 0-20 16,0-3 8-16,14 1-7 15,26-1 5-15,16-2-1 16,13 1-2-16,6 3-1 15,0-3-4-15,-3 0 7 16,-6 4-7-16,-8 0 2 16,-18 0-1-16,-15 0 0 15,-17 0 0-15,-6-4 0 16,-2 4 1-16,0 0 0 16,0 0-2-16,0 0 0 15,0 0-4-15,0 0-26 16,0 0-34-16,0 4-125 15,0 8-104-15</inkml:trace>
  <inkml:trace contextRef="#ctx0" brushRef="#br0" timeOffset="194638.83">8707 16876 747 0,'0'0'136'15,"0"0"-120"-15,0 0 33 16,0 0 32-16,0 0-34 16,0 0-14-16,0 0-6 15,-30 33 2-15,7-1-5 0,10 5-5 16,-3 7-10-1,1 0 8-15,-1-5-7 0,1-3-4 16,1-8-2-16,3-10-2 16,9-8 3-16,0-8-5 15,2-2 1-15,0 0 3 16,0 0 3-16,0 0 3 16,0-2 7-16,15-14-12 15,8 0-1-15,6 2 0 16,2 2-5-16,0 2 1 15,1 8 0-15,6 0 2 16,1 2-2-16,-2 0 0 16,1 0 0-16,-3 0 0 15,4 0 0-15,-2 0 0 16,-8 0-2-16,-10-5 0 0,-5-4-2 16,-10 3 0-16,-4-6 2 15,0 0-5-15,0-6 6 16,-2-2-1-16,-12 3-2 15,1 0 4-15,7 8 0 16,-4 1 5-16,8 6-4 16,2 2 3-16,0-3 1 15,-2 3-4-15,0 0-1 16,2 21-4-16,0 12-1 16,0 11 5-16,0 3 6 15,0-1-6-15,0-5 0 16,0-7-1-16,0-5 1 0,6-12-10 15,10-5-58-15,5-8-104 16,5-4-113-16</inkml:trace>
  <inkml:trace contextRef="#ctx0" brushRef="#br0" timeOffset="195099.58">9918 16283 541 0,'0'0'145'15,"0"0"-90"-15,0 0 15 0,0 0 18 16,0 0-55-16,0 0-3 15,15 0 6-15,5 0 23 16,6 0 2-16,12 0-25 16,-3 0-9-16,6-6-17 15,-12-4-9-15,-2 10 0 16,-14-2 2-16,-9 2-3 16,-4 0-15-16,0 0-61 15,0 2-26-15,0 15-35 16,-6 3-134-16</inkml:trace>
  <inkml:trace contextRef="#ctx0" brushRef="#br0" timeOffset="195307.93">10006 16420 748 0,'0'0'102'16,"0"0"-62"-16,0 0 36 15,0 0-12-15,0 0-49 16,0 0 9-16,54 2 35 15,-6-2 5-15,8 0-28 16,-4 0-24-16,-9-2-7 16,-10-4-5-16,-8 0-1 15,-9 2-34-15,-7-1-94 16,-1 2-109-16,-1-7-397 16</inkml:trace>
  <inkml:trace contextRef="#ctx0" brushRef="#br0" timeOffset="195751.72">10892 15937 657 0,'0'0'139'0,"0"0"-49"15,0 0 22-15,0 0-38 16,0 0-17-16,0 0-21 15,0-10-9-15,0 14-20 16,0 24 1-16,0 8 20 16,-6 8-4-16,-1 0-11 15,7-3-1-15,-2-4-11 16,2-8 0-16,0-5 0 16,0-12 1-16,0 0-2 15,0-7 0-15,0-5-3 0,0 0-19 16,2 0-62-16,5 0-42 15,1 0-104-15,4 0-140 16</inkml:trace>
  <inkml:trace contextRef="#ctx0" brushRef="#br0" timeOffset="196275.58">11192 16037 420 0,'0'0'218'0,"0"0"-129"16,0 0 27-16,0 0-7 0,0 0-55 16,0 0-29-16,5-18-3 15,-5 18-9-15,-11 7-5 16,-5 10 6-16,3 2 16 15,4 2-9-15,-3-4-8 16,10-2-4-16,2-4-8 16,0-5 3-16,0-2-4 15,0-2 7-15,0-2 4 16,11 0 4-16,7 0 8 16,11 0-10-16,0 0-5 15,-2 0-7-15,-3 0-1 16,-7 0 2-16,-1 0-2 0,-1 0 1 15,-3 0-1-15,-1 8-2 16,-5 10 2-16,1 3 0 16,-4-2 3-16,-3 3-1 15,0 1-1-15,0-5 0 16,0-2 1-16,-3-5 1 16,-10-1-3-16,-10-2 5 15,-6-5-2-15,-4-3 2 16,-4 0-5-16,0 0-3 15,-2 0 3-15,1-3-9 16,7-8-60-16,4-7-47 16,10-4-109-16,11-4-300 15</inkml:trace>
  <inkml:trace contextRef="#ctx0" brushRef="#br0" timeOffset="196838.49">11192 15989 675 0,'0'0'187'15,"0"0"-123"-15,0 0 22 16,0 0-24-16,0 0-35 16,0 0-12-16,107-28 5 15,-63 28-4-15,5 0 2 0,0 0-4 16,2 0-5-1,-8 0-6-15,-2 0 1 0,-10 0-1 16,-6 4-2-16,-10-1-1 16,-4 0 0-16,-6-1-4 15,2-2 6-15,-7 0-2 16,0 0 2-16,0 0-1 16,0 0 5-16,0 4 7 15,0 2-3-15,0 6-4 16,-9 7 2-16,-5 8 4 15,8 3-10-15,1-1 6 16,5 0-6-16,0-2 4 16,0-5-5-16,9-1 1 15,9-3-2-15,4-4 1 16,0-5 0-16,5-2-1 0,0-7 5 16,1 0 6-16,1 0-11 15,0 0 11-15,-5-2-3 16,-6-10 1-16,-2-7 1 15,-5-5-4-15,-9-2 2 16,-2-6 0-16,0 0-4 16,0-2-3-16,-13 5-1 15,-9 4 0-15,-5 2-1 16,-2 7-9-16,-9 8-18 16,6 6-39-16,-11 2-92 15,3 0-12-15,2 10-304 16</inkml:trace>
  <inkml:trace contextRef="#ctx0" brushRef="#br0" timeOffset="197407.46">10745 16572 593 0,'0'0'91'0,"0"0"-27"16,0 0 57-16,0 0-41 15,0 0-22-15,-115-12-10 0,108 12 6 16,7 0 4-1,0 0-29-15,27-1 7 0,29-2-15 16,24 1 6-16,22 2-5 16,17 0-1-16,10 0-8 15,9 0-3-15,0 0-5 16,-5 2 2-16,-10 2-7 16,-23 5 0-16,-30-5-1 15,-32 0-4-15,-18 0 3 16,-18-4-2-16,-2 4-7 15,0-2-3-15,-9 3-29 16,-20 2-22-16,-11 5-48 16,3-1-65-16,-3 5-238 15</inkml:trace>
  <inkml:trace contextRef="#ctx0" brushRef="#br0" timeOffset="198255.93">11219 16805 650 0,'0'0'96'16,"0"0"3"-16,0 0 4 0,0 0-41 15,0 0-31-15,0 0 3 16,-2-9 10-16,11 5-18 15,11 2-11-15,8 0-8 16,3 2 0-16,5 0-1 16,-5 0 1-16,-4 12-5 15,-7 0-2-15,-9 3 0 16,-9 3-4-16,-2 2 4 16,0 0 3-16,-20 3-1 15,-14-2 5-15,3 0-5 0,-2-2-2 16,6-5 0-1,4-5 0-15,14-1 0 0,4-8 3 16,5 0 1-16,0 0 1 16,0 0 0-16,0 0-5 15,5 0-7-15,10 0 5 16,6 0 0-16,13 0 1 16,0 0 1-16,-1 4 2 15,-4 4-2-15,-3 4-2 16,-5 0 0-16,-13 6 0 15,0 0 2-15,-8 3 0 16,0 1 4-16,0 0 0 16,-14-1 2-16,-9-6 8 0,-3-1-1 15,-8-4 2 1,-4-3-4-16,1-7-4 0,-5 0 1 16,0 0-6-16,0 0-1 15,-1-19 2-15,5-3-3 16,9-4-6-16,2-6-47 15,19-5-87-15,8-12-106 16,6 3-386-16</inkml:trace>
  <inkml:trace contextRef="#ctx0" brushRef="#br0" timeOffset="198691.72">12285 16648 565 0,'0'0'215'16,"0"0"-155"0,0 0 0-16,0 0 13 0,0 0-34 15,0 0-24-15,-11-8 2 16,11 8 8-16,11 0 1 15,13 0-7-15,11 0 4 16,8 0-11-16,1 0-11 16,0-5 0-16,-5 1-1 15,-10 3-6-15,-13 1-41 16,-6 0-65-16,-10 0-77 16,0 0-101-16</inkml:trace>
  <inkml:trace contextRef="#ctx0" brushRef="#br0" timeOffset="198888.06">12348 16724 663 0,'0'0'174'0,"0"0"-95"15,0 0 11-15,0 0-7 16,0 0-21-16,0 0-6 16,56 0-3-16,-2 0-32 15,6 0-7-15,4 0-12 16,-4 0-2-16,-11-9-22 15,-2 0-96-15,-12-1-158 16,7-6-419-16</inkml:trace>
  <inkml:trace contextRef="#ctx0" brushRef="#br0" timeOffset="199506.24">13166 16226 712 0,'0'0'161'0,"0"0"-121"16,0 0 14-16,0 0-2 16,0 0-37-16,0 0 17 15,-49 63 19-15,35-28-7 16,-1 3-18-16,6-1-1 16,2-5-4-16,-4-6-6 15,11-11-7-15,0-9-2 16,0-4-2-16,0-2 5 15,5 0 0-15,17 0 4 16,5-2-1-16,9-10-8 16,-1 0-2-16,-4 3-1 15,-4 2-1-15,0 5 1 16,-12-2-3-16,8 4 2 16,-8 0 0-16,2 0-1 0,-3 8 1 15,-1 4 0-15,0 2 0 16,-8 4-1-16,2 4 0 15,-5-4 1-15,-2 0 0 16,0 0 0-16,0-1 0 16,-11 0 0-16,-5-3 2 15,-9 0-2-15,-3-5 3 16,-3-2-3-16,-9-5 2 16,0 3-1-16,-3-2 4 15,6-1-8-15,1-2 3 0,4 0-3 16,5 0-39-1,2-2-53-15,11-12-80 0,12-7-161 16</inkml:trace>
  <inkml:trace contextRef="#ctx0" brushRef="#br0" timeOffset="199830.78">13184 16233 765 0,'0'0'101'0,"0"0"-32"15,0 0 17 1,0 0-25-16,0 0-4 0,0 0-9 16,11-9-11-16,20 6-20 15,14-1-16-15,1-1 12 16,7 1-12-16,-8 3 6 15,-3 1-2-15,-13 0-2 16,-4 0-1-16,-12 0-1 16,-7 0-1-16,-4 0-2 15,4 0 1-15,-4 0-7 16,0 0-42-16,0 5-33 16,7 7-51-16,-3 0-89 15,8-1-70-15</inkml:trace>
  <inkml:trace contextRef="#ctx0" brushRef="#br0" timeOffset="200272.54">13614 16263 435 0,'0'0'208'0,"0"0"-45"16,0 0-23-16,0 0-59 15,0 0-20-15,0 0 19 16,0 0-19-16,0 0-27 16,0 0-6-16,0 0-10 15,0 0-11-15,0 0-2 16,0 0-4-16,-4 2-1 15,-9 14 0-15,-5 5 1 16,3 4 1-16,2 10-1 16,0 2 1-16,5 0-2 15,6 1 1-15,2-4-1 0,0-4 0 16,2-8 2 0,14-2 0-16,7-6-2 0,-5-9 0 15,9 2 8-15,9-7-5 16,-1 0 2-16,6 0-1 15,-3-9 1-15,-7-8-2 16,-11-9 2-16,-7 0 0 16,-2-10 4-16,-7-4 1 15,-4-4-1-15,0-8-3 16,-4 2-3-16,-18 2-3 16,0 12 0-16,-5 4 2 15,-2 17-2-15,0 4-2 16,-7 8-4-16,-1 3-2 0,-3 7-21 15,0 24-24-15,5 8-97 16,12 4-111-16,17 0-388 16</inkml:trace>
  <inkml:trace contextRef="#ctx0" brushRef="#br0" timeOffset="201238.37">13040 16947 800 0,'0'0'196'15,"0"0"-123"-15,0 0 44 16,0 0-35-16,0 0-55 16,0 0-13-16,4-6-3 15,31 6 3-15,16 0 2 0,20 0 8 16,12 0-6 0,-6-7-8-16,1 0 5 0,-16 0-1 15,-8 0 7-15,-15 3-13 16,-7 0 1-16,-15 0-3 15,-3 0-4-15,-12 4-2 16,-2 0 0-16,0 0 0 16,0 0-7-16,-7 0-11 15,-24 0 6-15,-17 0-8 16,-10 16 16-16,-14 5-5 16,-1 0-8-16,-1-5 6 15,6-2 0-15,10-7 11 0,14-3 0 16,13 0 1-16,10-3 2 15,15-1 6-15,4 0 10 16,2 0 6-16,0 0-1 16,0 0-5-16,8 0-15 15,31 0 2-15,18 0-5 16,13 0 2-16,5 0-1 16,-2 0 1-16,-8 0-3 15,-17 0-1-15,-5 0 1 16,-16 0 1-16,-13 0 3 15,-2 0 0-15,-8 0 9 16,-4 0-4-16,0 0 1 16,0 0-5-16,0 0-2 15,0 0-3-15,0 0 0 16,0 0-5-16,0 0-12 0,0 0-6 16,0 0-2-16,0 0-8 15,0 0-3-15,0 0-18 16,-18 0-62-16,-8 0-189 15</inkml:trace>
  <inkml:trace contextRef="#ctx0" brushRef="#br0" timeOffset="204337.87">27911 5913 293 0,'0'0'7'16,"0"0"-7"-16,0 0-4 15,0 0-3-15,0 0-12 16,0 0 19-16,0 0 12 16,2 0 70-16,-2 0-26 15,0 0 9-15,0 0 17 16,0 0-29-16,0-1 29 15,0 1 33-15,0 0-17 0,0-2-30 16,0-1-10 0,-2 1-20-16,-14 0-11 0,-4 0-6 15,6 2 2-15,8 0 0 16,-1 0 0-16,7 0 6 16,0-2-2-16,0 2-9 15,0-1-1-15,0 1-8 16,0 0 6-16,0-3 2 15,5 3-6-15,24 0 2 16,15 0 4-16,21 0-1 16,10 3-6-16,1 9-4 15,6 2-5-15,-7-1 0 16,-6 2-1-16,-13-4-1 16,-21-3 1-16,-12-2 1 0,-10-3-1 15,-13-1-1-15,0 0 1 16,0-2-1-16,0 0 1 15,0 0-4-15,0 0-2 16,0 0-2-16,0 0 1 16,0 0-2-16,0 0-4 15,0 0-7-15,0-11-20 16,0-1-6-16,0 0-42 16,0 2-2-16,0-2 18 15,0 0 14-15,-5-2 7 16,3 0 30-16,-2 2 15 15,0 1 6-15,-6-1 11 16,6 1 10-16,-3 2 2 0,3 4 12 16,2-2 21-1,-3 2-22-15,3-1 4 0,0 3 16 16,2 0-1-16,-3 3-5 16,3 0-8-16,0 0-12 15,0 0-5-15,0 0-5 16,0 0-9-16,0 0-3 15,0 0 1-15,0 0-7 16,0 0-2-16,0 14-1 16,3 10 3-16,12 2 10 15,8 1-3-15,-4-2-6 16,4-3 0-16,-2-6 2 16,0-5 3-16,-6-6-6 15,-7-1 1-15,0-4-1 0,-4 3 1 16,-4-3-1-16,0 0 1 15,0 0 1-15,0 0 2 16,0 0 3-16,0 0-3 16,0 0-2-16,0 0 1 15,0 0-3-15,0 0-4 16,-18 0 2-16,-7 4-6 16,-6 3 6-16,1 4 2 15,-1 3 0-15,2 7-1 16,2-2 1-16,-2 3 1 0,7-1-1 15,6-3-3 1,3-2 0-16,9-6 3 16,2-5-1-16,2-2-1 15,0-3-1-15,0 0-2 0,0 0-8 16,15 0-54-16,14 0-31 16,11-12-88-16,-2-14-194 15</inkml:trace>
  <inkml:trace contextRef="#ctx0" brushRef="#br0" timeOffset="204871.77">28937 5728 796 0,'0'0'50'15,"0"0"28"-15,0 0 10 16,0 0-57-16,0 0-26 16,0 0 0-16,-12 20 17 15,1 1 12-15,5-3 6 16,-3-2-9-16,4-4-16 16,5-7 2-16,0-2-16 15,0-3 14-15,0 0 4 16,0 0 13-16,0 0 0 15,0 0-6-15,18 0-9 16,7-6-14-16,4 0 0 16,0 1-2-16,-5 5-1 15,7 0 0-15,-2 0-1 0,-8 5-1 16,2 7-3-16,-10 4 5 16,-4 2-1-16,-2 3 2 15,-5 2-5-15,-2 3 3 16,0 0 0-16,0 1 1 15,-2-6 0-15,-11-4 1 16,-3-1-1-16,1-3 0 16,-8-4 1-16,3-4-1 15,-6-2 2-15,-3-3 1 16,2 0-2-16,-4 0-2 16,4 0-3-16,1-12-8 15,8-1-11-15,2-6-18 0,5 1-43 16,11 1-94-16,0 0-130 15,0 1-255-15</inkml:trace>
  <inkml:trace contextRef="#ctx0" brushRef="#br0" timeOffset="205238.48">28983 5755 585 0,'0'0'131'0,"0"0"-58"16,0 0 77-16,0 0-64 15,0 0-46-15,0 0 0 16,-11-14 3-16,11 14 13 16,0-2-25-16,7-1-9 15,9 1 1-15,8 0 6 16,9-1-9-16,9 0 1 15,0 1-9-15,11 2-1 16,3 0 10-16,-1 0-11 16,-3 0-10-16,-19 0 0 15,-11 0 0-15,-15 0 0 16,-5 0 0-16,-2 0-11 16,0 0-21-16,0 0-26 0,0 2-11 15,-9 11-45 1,-11 3 7-16,2-2-160 0,9-2-406 15</inkml:trace>
  <inkml:trace contextRef="#ctx0" brushRef="#br0" timeOffset="205676.37">29512 5823 271 0,'0'0'487'15,"0"0"-418"-15,0 0 46 16,0 0-26-16,0 0-45 0,0 0 12 16,0-26 2-16,0 26-10 15,0 0-18-15,0 0-15 16,0 0-3-16,-2 0-8 16,-16 9 0-16,-9 12 3 15,3 4 1-15,4 1-6 16,1 8 0-16,11-1-1 15,6-3 0-15,2 0-1 16,0-6 0-16,6-4-3 16,21-5 3-16,6-6 0 15,7-9 1-15,3 0 6 16,-4 0-6-16,-4-10 5 16,-1-10 1-16,-12-5 11 15,1-4 1-15,-10-3 0 0,-11-3-1 16,-2-6-11-16,0 1-6 15,-2 2 0-15,-20 6-1 16,2 9-4-16,-7 11-4 16,0 11-13-16,-6 1-23 15,-8 6-17-15,0 15-101 16,10 6-174-16</inkml:trace>
  <inkml:trace contextRef="#ctx0" brushRef="#br0" timeOffset="205877.71">30063 6129 1048 0,'0'0'0'0,"0"0"-63"16,0 0-197-16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1T05:45:29.7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27933 7110 207 0,'0'0'129'0,"0"0"-75"16,0 0-11-16,0 0 26 15,0 0-15-15,0 0-24 16,0 0 1-16,0 0-4 16,0 0-4-16,0 0 0 15,0 0-1-15,0 0 4 16,0 0 19-16,-2 0 3 15,-9 0-8-15,-3 0-5 16,1 5-8-16,7-3 3 16,-6-1-7-16,10-1-4 0,-5 2 1 15,7-2 5 1,0 0-5-16,0 0 9 0,0 0-9 16,0 0 3-16,0 0-5 15,7 0 2-15,22 0-4 16,16 0 3-16,10-12 5 15,17-1-15-15,1-2-3 16,5 1-3-16,12-2-1 16,-9 3-2-16,0 1 2 15,-10 3-2-15,-17 4 1 16,-11 2 4-16,-14-1-5 16,-14 4-1-16,-7-2-2 15,-2 2 1-15,-6-2 1 0,0 1-7 16,0 1 4-1,0 0-3-15,0 0-3 0,0 0-6 16,0 0 3-16,0 0-6 16,0 0-10-16,0 0-6 15,-6 0-1-15,-2 0-14 16,-1 0 6-16,-3 0-9 16,4 0-36-16,-5-5-43 15,-1-3 0-15,5-2-53 16,3 1 9-16,-6 0-28 15</inkml:trace>
  <inkml:trace contextRef="#ctx0" brushRef="#br0" timeOffset="468.97">28568 6870 216 0,'0'0'203'16,"0"0"-81"-16,0 0-13 16,0 0 41-16,0 0-53 15,0 0-35-15,-8-23-13 16,8 23-15-16,0 0-12 15,0 0-8-15,0 0-2 16,0 2-8-16,0 12 16 16,8 3 11-16,11-2-12 15,-4 4-6-15,5-3-5 16,5-2-5-16,-6 0 2 16,8-2-2-16,2-6 0 15,0 0 6-15,7-4-8 16,-7-2 1-16,-9 0 1 0,-2 0 2 15,-7 0 2-15,-9 0-6 16,0 0 7-16,-2 0 2 16,0 0 4-16,0 0-5 15,0 0-3-15,0 2 0 16,-15 8-6-16,-14 10 0 16,-9 6 0-16,-11 12 1 15,4 0 0-15,3-2-2 16,2 0 2-16,6-5-1 15,8-5 0-15,6-3-2 16,9-11 2-16,6-1-2 16,0-8 1-16,5 0-1 15,0-3-5-15,0 0-9 0,0 0-21 16,0 0-57-16,10-3-29 16,5-6-82-16,3-3-232 15</inkml:trace>
  <inkml:trace contextRef="#ctx0" brushRef="#br0" timeOffset="1916.57">28089 5386 709 0,'0'0'67'16,"0"0"-50"-16,0 0 52 15,0 0-7-15,0 0-20 16,0 0-17-16,161-30-6 16,-92 20-4-16,8-2 0 15,18 0-5-15,20-5-7 16,24 1 0-16,14 2 6 0,24 0-2 15,1-2-5 1,3 0-1-16,-10 0 3 0,-15-1-8 16,-11 0 4-16,-18 4-1 15,-11-3-1-15,-16 4 2 16,-15 1-3-16,-11-1 0 16,-10 4-1-16,-15 0 1 15,-15 1-1-15,-12 4 3 16,-13 3 1-16,-7-2-1 15,-2 2-1-15,0-2-11 16,0 0-24-16,-9-2-57 16,-18 0-109-16,-4 2-137 0</inkml:trace>
  <inkml:trace contextRef="#ctx0" brushRef="#br0" timeOffset="5098.85">28065 4371 396 0,'0'0'47'16,"0"0"-18"-16,0 0 54 15,146-16-7-15,-85 8-19 0,6 3-7 16,13-6-28-16,11 5 9 15,15 0-6-15,9 3-8 16,5 0 11-16,12 1-10 16,10 2-3-16,3 0-4 15,3 0-5-15,-10 0-1 16,-9 0-1-16,-6-4-3 16,-3 0 11-16,-4 0-5 15,-7-2-5-15,-8-3 4 16,-7 4 0-16,-7-3 3 15,-3 0 0-15,-8 2-2 16,-3-2 1-16,-5 4-2 16,-11-3-2-16,-8 4 2 0,-11-3-4 15,-5 2-1-15,-10 2-1 16,-9 0 3-16,-10-1-2 16,-2 3-1-16,-2-1 2 15,0 1-2-15,0 0 2 16,0 0-2-16,0 0 0 15,0 0 0-15,0 0 0 16,0 0-4-16,0 0 1 16,0 0-12-16,0 0-19 15,0 0-21-15,0 0 5 16,0 0-10-16,-6 8-18 16,-4-4-7-16,6 0 27 0,-9-4 2 15,3 2 5 1,-3-2-13-16,-1 0 10 0,6 0-16 15,1 0 48-15,7 0 22 16,0 0 12-16,0 0 15 16,0 0 34-16,0 0 24 15,0 0-9-15,0 0-15 16,0 0-4-16,0 0-1 16,0 0 1-16,0 0-16 15,0 0-5-15,0 0-4 16,0 0-9-16,0 0-5 15,0 0 0-15,0 0 0 16,0 0-3-16,0 0 5 0,2 0-2 16,3 3-6-1,-1 4 4-15,-2 1-8 0,6 0 2 16,-4 2-2-16,0 0 0 16,-2 2 0-16,3 0-2 15,-5-1-2-15,2 1-1 16,-2-1-1-16,0 1 8 15,2 2-5-15,-2 4 0 16,0-1 4-16,0 0-2 16,0 3 6-16,0-1-7 15,0 0-2-15,0 3 0 16,0 1 2-16,0 3 1 16,0 3 4-16,0 2 14 15,0-1-13-15,0 0-8 0,0-4-1 16,4-1-2-16,2 1 3 15,-6 1-3-15,0 1 2 16,0 0 0-16,0 1-2 16,0 0 1-16,-8 0 0 15,2-1 0-15,-3 0-1 16,5-2-1-16,2 2 0 16,-4 2-1-16,2 0 2 15,4 6-1-15,-2 2 5 16,2 8-4-16,0 7 1 15,0 5 6-15,0 3 0 16,2 2-4-16,10-1-3 16,1-2 0-16,-5 4 3 0,8 4-1 15,-3 3-3 1,8 3 1-16,-3 1 0 0,-1 1 0 16,-1 2-1-16,-5 1 0 15,-2 5-1-15,-4-3 1 16,4 4 0-16,-9 3 2 15,2-2 0-15,-2 2-3 16,0 4 2-16,2 5-1 16,-2 5 0-16,0 2 0 15,0 1 2-15,0-5-2 16,0 3 0-16,0-2-1 16,-4 2 1-16,-3 1 0 0,2 0 1 15,-2 2-1-15,3 2 1 16,0 3-1-16,2 0-4 15,-7 4 4-15,4 2 2 16,-2 3 3-16,3 2-5 16,2-3 0-16,2-1 0 15,0-1 9-15,0-1-7 16,0 4 2-16,0-2-2 16,0 0-2-16,0 1 1 15,-2 1 1-15,2 1 2 16,0 3-2-16,0 4 0 15,0-1 0-15,0-2-2 16,0-2 1-16,0-4-3 16,0-5 7-16,10 2-7 15,2 0 4-15,-1-5-2 0,0-2 1 16,-2 3 2-16,0-8 2 16,0 0-4-16,0 0 1 15,-2 2-2-15,-3 1 1 16,-2-3 0-16,-2-6-1 15,2-3 2-15,-2-3-2 16,5-2 1-16,-3 0-1 16,0-1 4-16,5-5-1 15,0-4 0-15,4 0-3 16,-7-2 1-16,3 1 0 16,2-1-1-16,0-3 4 15,-1-6-2-15,4 1-2 0,-1-4 1 16,1 0-5-16,-6 1 8 15,3-4-4-15,-3 0 0 16,4-7 0-16,3-5 0 16,-7-10 2-16,1 2-2 15,0-6 0-15,0-6 0 16,-5-4 1-16,0-1-1 16,-2-3-1-16,0 0 1 15,0 2 1-15,0 1-1 16,0-2 0-16,0-2-2 15,-2 1 6-15,0-4-6 16,2-1 2-16,-5-1 0 16,5-4 0-16,0 4-1 0,0 1 1 15,0 5 0 1,0 1 0-16,0 3 1 0,9-1-1 16,-3-2 0-16,-1 0 0 15,2-2 0-15,2 2 0 16,-5-4 0-16,5 0 0 15,-2 1-1-15,0-6 1 16,-3-1 0-16,0-2 0 16,-4-4 0-16,5-2 0 15,-5-3-2-15,0-1 1 16,0 0 1-16,0-2 0 16,2 0 0-16,-2 1 0 15,0-1 2-15,0 2-7 16,0-2 4-16,0 2-2 0,0-2 3 15,0 0 1-15,0 0-1 16,0 0 0-16,0 0-2 16,0 0-1-16,0 0 2 15,0 0 1-15,0 0-2 16,-11 0-5-16,-7 0 6 16,-6 0 1-16,-3 0 3 15,-8 0-3-15,-6 0-1 16,-1 0-2-16,-3 0 1 15,1 0 0-15,-4 0 2 16,0 0 0-16,1 0-1 16,0 0 0-16,-4 0 1 15,-9 0-1-15,-17 6 0 0,-14 6-1 16,-11 5 2-16,0 1 0 16,1 0 2-16,7 4-2 15,3 4 0-15,-5 0 1 16,0 9-1-16,3-2-1 15,-1 4 1-15,1-2 4 16,-8 2-4-16,1-3 0 16,-10-1 0-16,10 2 0 15,9-5 0-15,6-2 0 16,18-4-2-16,7-2 2 16,16-4 0-16,3 0 0 15,15-2-2-15,8-3 0 0,2-2 2 16,5-2 0-16,0 3 0 15,-5-3 0-15,-3 3 0 16,-6 1 2-16,-2-1-2 16,0-3-2-16,5-1 2 15,-5 0-1-15,-2-2 1 16,0-2 0-16,0 0 0 16,1-4-1-16,-1 0 1 15,-6 0 2-15,2 0-2 16,2 0-2-16,2 0 2 15,0-5 0-15,3 0 0 16,1-1 0-16,7 3 1 16,5-4-1-16,3 3 0 15,6 2 4-15,2 0-4 16,0 2-7-16,2-5 7 0,-2 5 1 16,-5-5-1-16,5 3-10 15,0 0 4-15,0 0 6 16,-4-2-9-16,4 0 8 15,0-2-12-15,-2-1 1 16,2-2-11-16,-3 4 5 16,3-7-11-16,-2 3-8 15,4-5-16-15,-2 0-10 16,-8-2-39-16,6 0-96 16,4 0-51-16,0 4-138 0</inkml:trace>
  <inkml:trace contextRef="#ctx0" brushRef="#br0" timeOffset="5783.14">28060 14802 387 0,'0'0'96'16,"0"0"-79"-16,0 0-11 15,0 0 0-15,0 0 23 16,0 0 12-16,0 0-9 16,-11-18 20-16,9 18 15 15,2 0 3-15,0 0-17 16,0 0-18-16,0 0-13 15,0 0-5-15,0 0-11 16,0 0 1-16,0 0-3 16,0 0-4-16,0 0 0 0,6 0 0 15,28 0 0-15,22-1 0 16,18-6 4-16,12-1-1 16,15-2 0-16,12 4-2 15,3 3-1-15,2-2 0 16,-13 5 0-16,-21 0-13 15,-26 0-66-15,-24 0-84 16,-25 0-28-16,-9 3-48 16</inkml:trace>
  <inkml:trace contextRef="#ctx0" brushRef="#br0" timeOffset="5922.46">28589 14829 446 0,'0'0'117'0,"0"0"-46"0,0 0-31 15,0 0-12-15,0 0-19 16,0 0 24-16,171 10-33 16,-64-34-28-16,9-4-126 15</inkml:trace>
  <inkml:trace contextRef="#ctx0" brushRef="#br0" timeOffset="6814.04">28359 13742 350 0,'0'0'139'16,"0"0"-121"-16,0 0 0 15,0 0 20-15,0 0 28 16,0 0 5-16,-54-21-17 16,54 21-20-16,0 0-10 15,0 0-3-15,0 0 8 16,0 0-5-16,0 0-14 16,0 0-1-16,16-5-4 0,22 1 12 15,13-4 3-15,18 0-1 16,20-8-5-16,23-2-1 15,24-3-1-15,22-1 1 16,34 4-13-16,18 2 2 16,17 0 3-16,-2 1-5 15,-11-2 0-15,-4 2 1 16,-14-2 0-16,-18 0-1 16,-6 2-5-16,-12 4 4 15,-15 2-3-15,-18-1-1 16,-22 2-12-16,-31 0 13 15,-18-1-3-15,-25 6-8 16,-16 1 13-16,-13-2-2 16,-2-1-27-16,0 0-39 15,-20 3-93-15,-8-3-82 0</inkml:trace>
  <inkml:trace contextRef="#ctx0" brushRef="#br0" timeOffset="7698.59">28243 12576 524 0,'0'0'93'0,"0"0"-82"16,0 0 19-16,0 0 39 16,0 0-8-16,0 0-23 15,2 0-2-15,12 0-21 16,8 0-3-16,18-1 15 16,18-10-4-16,15-5-4 15,21 1 9-15,13-5-8 16,16-1-5-16,20 0 1 15,17-2-10-15,21-3-3 16,6-1-1-16,16-2-2 16,-3 5 2-16,-1 0-2 0,-1 6 0 15,-10 4 1-15,-13 0-2 16,-12 2 1-16,-9-1 0 16,-18 4 2-16,-20 3-2 15,-25-2-4-15,-24 0 4 16,-24 0-3-16,-26 4-2 15,-13 0 3-15,-4-2-14 16,0-1-22-16,-17 2-3 16,-21-4-47-16,-15 2-18 15,-16 3-85-15,-10-4-316 16</inkml:trace>
  <inkml:trace contextRef="#ctx0" brushRef="#br0" timeOffset="8482.01">27982 11514 459 0,'0'0'63'0,"0"0"-58"16,0 0 8-16,0 0 34 16,129-10 10-16,-73 8 7 15,11 2-25-15,14 0 1 16,6 0-2-16,13 0 1 15,6 0-23-15,17 4 7 16,2 1-8-16,11 2-7 0,11 1 6 16,5 0-2-1,4-2 3-15,2-3-10 0,-2-3-5 16,-7 0 2-16,-2 0 1 16,1 0-3-16,-5 0 0 15,-6-5 4-15,-2-3-4 16,-15 0 0-16,-11 0 1 15,-8 0 1-15,-20-1-1 16,-16 2-1-16,-20 2 0 16,-20-2-1-16,-12 5 1 15,-13-2 5-15,0-3-5 16,0 4-3-16,0-3-26 16,-5 0-25-16,-17 2-62 15,-9 0-60-15,-11 1-200 0</inkml:trace>
  <inkml:trace contextRef="#ctx0" brushRef="#br0" timeOffset="9580.84">28163 10488 389 0,'0'0'112'15,"0"0"-64"-15,0 0 6 16,0 0-4-16,0 0-19 16,0 0-4-16,67-24 3 15,-23 21-3-15,14-1-2 16,14 2 0-16,3-2 1 16,14-3-6-16,11 2-7 15,10-4 2-15,6 2-8 16,17-5-6-16,17-4 15 15,10 0 0-15,10-8-16 16,6 0 0-16,-5-2-1 16,1-2-1-16,-2 5 0 15,-12 5-5-15,-13-1 5 0,-9 5-6 16,-16-3 0-16,-10 4 4 16,-12 0 3-16,-16 2 1 15,-11 4-1-15,-15 3-1 16,-14 2 2-16,-13 2 0 15,-6 0-1-15,-3 0 0 16,-3 0 1-16,6 0-3 16,2 0-17-16,4 0-10 15,0 2 12-15,-2 4-28 16,-12-1-54-16,-13-2-20 16,-2-3-275-16</inkml:trace>
  <inkml:trace contextRef="#ctx0" brushRef="#br0" timeOffset="10468.44">28165 9489 212 0,'0'0'228'0,"0"0"-200"16,0 0-14-16,0 0 55 16,0 0-17-16,116-18-12 15,-67 5 5-15,9 1 0 16,14 2-7-16,12-3-9 15,7 1-3-15,19 0-4 16,8-2-11-16,13 3-4 16,14 2 0-16,13-2-7 15,12 3 6-15,6 1-5 16,4-2 1-16,1 1-1 16,-3-2-2-16,3 0 1 0,-7 1-2 15,-10 0 1 1,-5 1 1-16,-5 0-8 0,-16-2 5 15,-16 1 1-15,-21 2-3 16,-25-5 5-16,-31 4 2 16,-19 0-2-16,-12 0 2 15,-14-2-2-15,0 0-21 16,-30-2-31-16,-9 0-37 16,-15 2-4-16,-4 0-145 15</inkml:trace>
  <inkml:trace contextRef="#ctx0" brushRef="#br0" timeOffset="11406.16">28145 8485 236 0,'0'0'56'16,"0"0"-8"-16,0 0-43 16,0 0 7-16,0 0 15 0,0 0-1 15,-2-5-4-15,2 5 0 16,0 0 2-16,8 0 9 15,19 0 7-15,12 0 4 16,16 0-23-16,5 0 2 16,23 0-2-16,10 0 7 15,21 0 1-15,17 0-1 16,12 0-16-16,15 0 2 16,12 0 1-16,1 5-5 15,5-5-5-15,1 0 4 16,-5 0-8-16,-1-5 1 15,-4-5 2-15,-4-2-4 16,-7 2 0-16,-13 1 0 16,-12 0 2-16,-3 3-1 15,-15 0 1-15,-20 2 2 0,-14 0-2 16,-26-2 3-16,-19 2-4 16,-19-1 0-16,-9 5 7 15,-3 0 4-15,-3 0-5 16,0 0-7-16,0 0-7 15,0 0-42-15,0 0-71 16,0 0-77-16,-9 0-266 16</inkml:trace>
  <inkml:trace contextRef="#ctx0" brushRef="#br0" timeOffset="12580.2">28136 7513 515 0,'0'0'73'16,"0"0"-65"-16,0 0 25 16,0 0 33-16,0 0-20 15,0 0-25-15,31 0 10 16,7 0 26-16,9 0-18 0,11 0-12 16,11 0 0-1,12 0-8-15,5 0-2 0,5 0-7 16,17-2-6-16,8 2 9 15,6 0-9-15,16 0 5 16,9 0-1-16,5 0-6 16,-5 0-2-16,-2 0-1 15,-9 0 1-15,-6 0 0 16,-11 0 0-16,-7 2-2 16,-9 2 2-16,-9-4-2 15,-7 0 0-15,-8 0 0 16,-8 0 0-16,-7 0 0 15,-16 0 1-15,-8 0 0 16,-11 0 0-16,0 0 1 16,-2 0 0-16,0 0 0 0,2 0-1 15,14 0-2 1,-1 0 3-16,9 0 0 0,6 0 0 16,-1 8 0-16,0 3-2 15,-4-1 2-15,-10-3-1 16,-11 1-8-16,-4-2-3 15,-9-3-4-15,-7 1-7 16,-3-4 10-16,2 0 7 16,-6 1-4-16,3-1-16 15,-7 0-27-15,0 0-23 16,0 0-49-16,-25 0-320 16</inkml:trace>
  <inkml:trace contextRef="#ctx0" brushRef="#br0" timeOffset="13514.81">28049 6454 493 0,'0'0'108'0,"0"0"-101"16,0 0 22-16,0 0 29 15,0 0-12-15,0 0-31 16,16 0-2-16,20 0 7 15,8 0 21-15,16 0-2 0,12 0-7 16,10 3-15 0,11-3 3-16,8 0 3 0,10 0-6 15,7 2-9 1,3 1-2-16,1 2 7 0,5-3-11 16,5-2 1-16,4 0-3 15,0 0-1-15,2 0 1 16,1 0 1-16,-8 0-1 15,0 0 0-15,-11 0 4 16,-10 0-4-16,-10 0 0 16,-11 0-4-16,-10 0 4 15,-13 0 6-15,-12 0-6 16,-14 0 1-16,-9 0-1 16,-4 0 0-16,-7-2 1 0,0 0 0 15,-2-2-1-15,-5 2 0 16,-1 0 0-16,-4-1 0 15,-3 3 0-15,-3 0 0 16,2 0 0-16,4 0 0 16,-2 0-4-16,5 0 4 15,5 0 0-15,3 0 0 16,0 0-1-16,-9 0 2 16,2 0-1-16,-5 0 0 15,-5 0-8-15,-2 0-1 16,0 0-36-16,-2 0-24 15,-32 0-74-15,-17 0-227 16</inkml:trace>
  <inkml:trace contextRef="#ctx0" brushRef="#br0" timeOffset="17047.37">29077 6902 193 0,'0'0'175'16,"0"0"-73"-16,0 0-43 16,0 0 8-16,0 0-3 15,0 0 6-15,0 0-6 16,0-46 22-16,0 42-49 15,0 1-2-15,0 1 0 16,0 2-9-16,0 0-2 16,0 0 4-16,0 7-22 0,0 21-4 15,0 11 1 1,0 10 4-16,0 1 1 0,6-1-5 16,1-3-3-16,-3-7 1 15,1-6-1-15,0-8 0 16,-3-6-2-16,0-10-8 15,2 0-20-15,7-9-39 16,5 0-76-16,7 0-44 16,6-20-124-16</inkml:trace>
  <inkml:trace contextRef="#ctx0" brushRef="#br0" timeOffset="17834.68">29320 6888 620 0,'0'0'24'0,"0"0"28"16,0 0 66-16,0 0-40 15,0 0-32-15,0 0-33 16,-23-30-12-16,17 50 1 16,-1 11 0-16,5 13 0 15,2-5-2-15,0 1 4 16,0-2-4-16,17-9 0 15,6-6 0-15,2-4-2 16,-6-10-1-16,6-2 3 0,-7-7 4 16,5 0-3-1,-8-4 1-15,1-15 5 0,-3-2-7 16,-7-6 8-16,-4-2-2 16,-2-4-1-16,0 3-3 15,-6 0-2-15,-11 6 6 16,-10 2-6-16,-2 6 0 15,2 6-3-15,2 6 2 16,9 4 0-16,5 0-3 16,5 0 1-16,4 7-4 15,2 2 0-15,0 1 5 16,0 0-5-16,6 0 3 16,23 2 4-16,7-5 0 15,7-2 0-15,1-5 1 0,3 0 0 16,1 0 5-16,0-10-5 15,-11 0 1-15,-3-1 0 16,-5-7 0-16,-7 4-2 16,-9 1 0-16,-1 5 8 15,-10 6 6-15,-2 2 15 16,0 0-1-16,0 0-15 16,0 0-10-16,0 0-3 15,0 0 0-15,0 16-8 16,0 10 7-16,0 6 0 15,9 1 1-15,4-1 0 16,3-3-1-16,4-5 0 16,4-4 1-16,1-9 1 0,-5-7-1 15,5-4 0 1,-8 0 6-16,8 0-3 0,-7-13 5 16,-1-7-3-16,-5-1 5 15,-8-6 4-15,-4-3 3 16,0 0-1-16,-9-7-11 15,-9 2 2-15,-2 3-4 16,-3 7-3-16,2 10 0 16,-4 11-7-16,-2 4-15 15,-8 2-21-15,-1 23-18 16,0 12-39-16,10 1-132 16,10-2-258-16</inkml:trace>
  <inkml:trace contextRef="#ctx0" brushRef="#br0" timeOffset="59245.49">28705 8065 191 0,'0'0'206'0,"0"0"-140"0,0 0-17 16,0 0 8-16,0 0-34 16,0 0-15-16,0 0-8 15,0 0 1-15,0 0-1 16,0 0 1-16,0 0 3 16,0 0 18-16,0 0 25 15,0 0 7-15,0 0 8 16,0 0-1-16,0 0-12 15,0 0-14-15,0 0-3 16,0-1 2-16,0-6-7 16,0 1-8-16,0-4-8 15,0-2-2-15,0-2 11 16,0-2-19-16,0 0 7 16,11 0 2-16,7 2 1 15,3 0-11-15,11 2 0 0,-3 3 1 16,-5 7-1-16,-1 2 0 15,2 0-1-15,-10 19-3 16,-7 8 3-16,0 5 0 16,-8 3 1-16,0 2 0 15,-10 1 1-15,-19-1 0 16,-4-3-1-16,2-6 0 16,-3-8 1-16,12-5-1 15,2-6 1-15,11-4-1 16,9-5 4-16,0 0 4 15,0 0 14-15,0 0 10 16,0 0 1-16,0 0-10 0,24-12-4 16,10 3-16-16,9-1 0 15,-1 4-2-15,-5-1 1 16,4 4-2-16,-3-1-2 16,-7 2-26-16,2-2-74 15,-4-2-18-15,-2 0-110 16,-4-4-224-16</inkml:trace>
  <inkml:trace contextRef="#ctx0" brushRef="#br0" timeOffset="59665.38">29322 7979 828 0,'0'0'138'15,"0"0"-107"-15,0 0 62 16,0 0 4-16,0 0-57 15,0 0-30-15,-47-22-3 16,34 26-5-16,-3 16-2 16,3 6 0-16,-2 2 4 15,9 2-4-15,6 0-8 16,0-6 8-16,0-4-2 16,19-3 2-16,-1-8-1 15,8-6-2-15,5-3 3 16,-2 0 1-16,2-3 4 15,-6-13-1-15,2-4 0 16,-11 1 0-16,-3-6 7 16,-7 1-4-16,-6 0 2 0,0 0-3 15,0 0 3-15,-6 2-5 16,-15 2 0-16,-6 5-4 16,-1 10 0-16,-6 3-2 15,5 2-27-15,3 0-3 16,8 7-18-16,14 10-43 15,4-1 19-15,0-2-44 16,15-3-55-16,18-4-31 16,8-7-159-16</inkml:trace>
  <inkml:trace contextRef="#ctx0" brushRef="#br0" timeOffset="60014.04">29556 7949 231 0,'0'0'235'15,"0"0"-121"-15,0 0 1 0,0 0 40 16,0 0-66-16,0 0-16 15,49-61-12-15,-49 61 11 16,0 0-22-16,0 0-17 16,0 0-18-16,0 0-15 15,0 7-6-15,-2 16 5 16,-9 9 0-16,9 1 2 16,2-1-1-16,0 0 0 15,8-1 0-15,13-10-3 16,-4-3-4-16,3-11 6 15,5-7 0-15,2 0 1 16,6 0 3-16,3-17 3 0,-7-5-4 16,-2-2-2-16,-17-2 6 15,-5-2 5-15,-5-2-5 16,0 2-6-16,-15 2 0 16,-14 7 0-16,-7 12-19 15,-5 7-42-15,-1 0-21 16,5 19-21-16,-4 14-113 15,12-3-318-15</inkml:trace>
  <inkml:trace contextRef="#ctx0" brushRef="#br0" timeOffset="62313.17">27931 8107 501 0,'0'0'82'16,"0"0"-58"-16,0 0 39 16,0 0 5-16,0 0-26 15,0 0-17-15,0 0-21 16,14 0 7-16,5 0 19 16,12 0-2-16,5 0-5 15,7 0 3-15,3-6-14 16,6-5 0-16,-1-1 0 15,3 0-6-15,-1 1-3 16,-4 1 4-16,-11 2-5 16,-9 3-2-16,-15 4 1 0,-10-3-1 15,-2 2 1-15,-2 0 7 16,0-1-4-16,0 3-4 16,0 0 0-16,0 0 0 15,2 0 0-15,-2 0 3 16,0 0-3-16,0 0 0 15,0 0 4-15,0 0-4 16,0 0-5-16,0 0 5 16,0 0-6-16,0-5-3 15,-2 3-6-15,-4-3-3 16,-6 4-5-16,1-3 5 0,-3 0 0 16,-1-2 16-1,1-1-3-15,-1 2 5 0,-1-2-3 16,5 2 6-16,5-2-5 15,-1 6 5-15,4-3 3 16,3 1 19-16,0 3-16 16,0-1-1-16,0-2-2 15,0 3-3-15,0 0-2 16,0 0-1-16,0 0 0 16,0 0-2-16,3 0 2 15,17 7 12-15,4 3-3 16,3 0 1-16,9 2 3 15,-5-4-5-15,2 1-4 16,3-7 1-16,-7 1-2 0,-9-3 5 16,-4 2-7-16,-7-2 4 15,-5 0-3-15,-4 0 0 16,0 0 2-16,0 0 10 16,0 0 2-16,0 4-15 15,-6 4-1-15,-17 8 0 16,1 9 0-16,-7 8 0 15,2 4-1-15,1 0 1 16,8-2-4-16,-3 0-19 16,8 1-33-16,5 0-18 15,-4-5-153-15,3-1-328 16</inkml:trace>
  <inkml:trace contextRef="#ctx0" brushRef="#br0" timeOffset="63492.7">28031 9068 470 0,'0'0'122'0,"0"0"-80"16,0 0 51-16,0 0 24 16,0 0-60-16,0 0-23 15,-9-17-20-15,30 12-3 16,1-3-1-16,14-1 3 16,6 4 7-16,3-2-1 15,12 1-2-15,1 1-12 16,4 2 6-16,-4-1-11 0,-4 4 2 15,-5 0-1 1,-11 0 0-16,-7 0-1 0,-10 0 0 16,-15 0 1-16,-2 0-1 15,-4 0 0-15,0 0 0 16,0 0 1-16,0 0 2 16,0-2-1-16,0-2-2 15,0-4 3-15,0-1-3 16,0-2-5-16,-6-1-1 15,-8 0-1-15,-1 3-11 16,-1-2 1-16,-4 1 5 16,2 2-5-16,-2 0 3 15,0 4 11-15,4-1-1 16,3 5-4-16,9 0 8 0,0 0-1 16,4 0 1-16,0 0-1 15,0 0 1-15,0 0 0 16,0 0 3-16,0 0-3 15,0 0 0-15,15 3 9 16,1 7 4-16,10 0 7 16,1 0-11-16,2 1 1 15,0 0-6-15,0-1 5 16,0-2 0-16,-2-2-4 16,-11-2-4-16,-1-2 2 15,-7 0 2-15,0-2-5 16,-4 0 2-16,-4 3-1 15,2-3 6-15,-2 0-7 0,0 0 8 16,0 0-7 0,0 0 5-16,0 0 4 0,0 0-2 15,0 0-5-15,-14 5-2 16,-5 6-2-16,-6 4-3 16,-4 5 1-16,0 6 4 15,2 1-4-15,5 1-1 16,-2-3 3-16,8 2 0 15,5-10-5-15,4-3 5 16,5-2-1-16,-3-9-9 16,5-1 3-16,0 0 0 15,0-2-1-15,0 0 6 0,0 0 2 16,0 0-2 0,0 0-1-16,0 0-20 0,0 0-19 15,0 0-44-15,0 0-117 16,0-7-219-16</inkml:trace>
  <inkml:trace contextRef="#ctx0" brushRef="#br0" timeOffset="66195.63">29099 8997 419 0,'0'0'148'15,"0"0"-93"-15,0 0 19 16,0 0 17-16,0 0-18 15,0 0-30-15,0 0-8 16,-20-38-2-16,20 23-3 0,0 3-2 16,4-2-11-16,10 2-2 15,6 1 5-15,-4 2-13 16,5 6-7-16,0 1 2 16,-3 2 4-16,1 0-4 15,0 8-2-15,-9 14 0 16,0 6 0-16,-8 4-1 15,-2 0 1-15,0 1-1 16,-12-1-5-16,-11-6 2 16,-2-2 3-16,0-6 0 15,3-6 1-15,9-4 0 16,1-2 0-16,8-4 3 0,-1-2-3 16,5 0 12-1,0 0 5-15,0 0-5 0,0 0-2 16,5 0-10-16,17-2-2 15,14-6 2-15,7-1-6 16,1 4-12-16,-2 1-11 16,-6 1-25-16,0 3-45 15,-7-2-73-15,-10 2-79 16</inkml:trace>
  <inkml:trace contextRef="#ctx0" brushRef="#br0" timeOffset="66630.39">29438 8918 586 0,'0'0'94'0,"0"0"-44"16,0 0 23-16,0 0 17 15,0 0-54-15,0 0-26 16,9-71 0-16,7 64-2 15,-1 4-4-15,5-1 15 16,0 4-4-16,-4 0 2 16,-3 0-10-16,-4 2 0 15,-2 16-7-15,-3 3 1 0,-4 8 6 16,0 0-7-16,0 3 3 16,-15-4-6-16,-3-3 1 15,-5-1-3 1,4-8 5-16,3-4 1 0,5-3-1 15,1-7 4-15,8 0 3 16,0-2 9-16,2 0 13 16,0 0-4-16,0 0-4 15,0 0-9-15,0 0-5 16,18 0-6-16,16-7 0 16,1-3-1-16,5 1-4 15,7-1-48-15,-3-2 0 16,6 2-34-16,-3-1-108 0,-7 0 20 15</inkml:trace>
  <inkml:trace contextRef="#ctx0" brushRef="#br0" timeOffset="67148.36">29748 8787 575 0,'0'0'107'15,"0"0"-74"-15,0 0 79 16,0 0-34-16,0 0-62 0,0 0-15 16,-9-6 2-16,5 16 3 15,-6 10 5-15,4 2 6 16,-3 0-7-16,5-3-6 15,4-7 3-15,0-1-5 16,0-7-2-16,0-2 7 16,0-2-1-16,0 0 8 15,0 0 3-15,13 0 8 16,7-8-7-16,9-6-9 16,2 0-6-16,3 4-3 15,-5 4 2-15,-8 0-2 16,2 6 0-16,-7 0-1 15,-3 0-5-15,1 12 5 0,-8 10 2 16,1 6-1 0,-7 2 3-16,0 2-3 0,0-4 1 15,-5-1-1-15,-13-3-1 16,-1-7 1-16,-8 0 2 16,-4-3-1-16,-5-4 1 15,0-5-2-15,2-2-4 16,3-3-7-16,10 0-33 15,0-3-25-15,7-12-112 16,10-1-121-16</inkml:trace>
  <inkml:trace contextRef="#ctx0" brushRef="#br0" timeOffset="67471.08">29748 8758 212 0,'0'0'467'16,"0"0"-443"-16,0 0-8 16,0 0 70-16,0 0-66 15,0 0-14-15,85-43 6 16,-48 38 5-16,1 2 5 15,-3-1 12-15,-3 1-14 16,-8-1-10-16,-8 3 2 0,-5-1-2 16,-4 2-8-16,-7 0-1 15,0 0-1-15,0 0-11 16,0 0-43-16,-5 10-94 16,-10 6 36-16,-3-2-346 15</inkml:trace>
  <inkml:trace contextRef="#ctx0" brushRef="#br0" timeOffset="68915.6">27902 10055 594 0,'0'0'51'0,"0"0"-11"16,0 0 40-16,0 0 7 16,0 0-39-16,0 0-19 15,27-12 8-15,-5 9-8 16,5 3-2-16,11-4-11 15,6 0 13-15,1-2-10 16,11-2-4-16,0 1-7 16,1-5 0-16,1 3-5 15,-2-5-3-15,-9 3 6 16,-5 2-5-16,-11 1-1 0,-8 4-4 16,-10 1 4-16,-11 3 2 15,0-2-2-15,-2 2 0 16,0 0 0-16,0 0 2 15,0 0-1-15,0 0-1 16,0 0-5-16,0 0 2 16,0-5-4-16,0 1-1 15,0-4-26-15,-9 0 11 16,-4 1-3-16,-5 0 7 16,-2-1-13-16,-2-1 8 15,4 0 12-15,1-1 5 16,3 4-3-16,1-3 9 15,1 7-3-15,8-1 4 16,-1 1 3-16,5 2 5 16,0 0 6-16,0 0 0 0,0-2 0 15,0 2-6-15,0 0-1 16,0 0 1-16,0 0-1 16,5 0-6-16,13 0 19 15,7 0 6-15,-2 0-19 16,4 2 8-16,2 2 0 15,5 1-4-15,-5-2 1 16,0 1-1-16,-7-2-2 16,1-2-1-16,-8 0-4 15,-1 1 0-15,-3-1-4 0,-7 0 6 16,-2 0-6 0,0 0 2-16,-2 0-2 0,0 0 4 15,0 0-4-15,0 0 2 16,0 0 6-16,0 0-8 15,0 3 0-15,0 7 0 16,-4 4-3-16,-11 8 1 16,-12 7 1-16,2 2 1 15,-2 3 2-15,3 0 2 16,-1-3-8-16,8-4 2 16,3-8 2-16,3-7-4 15,9-8 3-15,2-4-6 16,0 0-4-16,0 0-9 0,0 0-2 15,0 0-7 1,0 0-10-16,0 0-42 0,0-3-102 16,0-10-325-16</inkml:trace>
  <inkml:trace contextRef="#ctx0" brushRef="#br0" timeOffset="71429.14">29123 9757 91 0,'0'0'448'16,"0"0"-393"-16,0 0-10 15,0 0 39-15,0 0-21 16,0 0-20-16,0-22-19 15,0 22 11-15,0-2 5 16,0 2-17-16,0 0 5 16,5 0-13-16,0 23 22 15,3 5 14-15,-1 6-12 16,-3-1-6-16,6 2-14 0,-2-2-6 16,3-4-13-16,-1-9 0 15,-8-3 0-15,2-10 0 16,-2-2-5-16,3 0-19 15,-5-5-19-15,0 0-14 16,0 0-13-16,2 0-31 16,4-12-97-16,4-13-429 15</inkml:trace>
  <inkml:trace contextRef="#ctx0" brushRef="#br0" timeOffset="71897.1">29451 9645 483 0,'0'0'367'0,"0"0"-318"15,0 0-6-15,0 0 28 16,0 0-42-16,0 0-29 16,-15 23 5-16,5 0 1 15,4-3-4-15,4-5-1 16,2-1-1-16,0-9 0 15,0-3 0-15,0 0 2 16,0-2-1-16,0 0 9 16,0 0 5-16,0 0 10 15,20 0 2-15,9-6-16 0,0-2-9 16,0 4-2 0,-2 2 0-16,-3 2 0 0,-4 0-1 15,3 9 0-15,-8 5 0 16,-1 3 0-16,-6 1 1 15,-1 2 2-15,-3-2 1 16,-4 3-3-16,0-3 0 16,0-4 0-16,-6 0-1 15,-15 0 1-15,0-2 0 16,-13 2 0-16,1-5 0 16,1 0-5-16,1-3 1 15,7-6-9-15,1 0-20 16,5 0-13-16,3 0-20 15,1-17-33-15,10 0-92 16,4-5-107-16</inkml:trace>
  <inkml:trace contextRef="#ctx0" brushRef="#br0" timeOffset="72181.75">29463 9583 632 0,'0'0'74'16,"0"0"-27"-16,0 0 72 0,0 0-53 16,0 0-44-16,0 0-12 15,33-26 0-15,3 20 16 16,-1-2-13-16,3 2-3 15,-3 0 0-15,-4 4-10 16,2 2-4-16,-14 0-39 16,6 0-66-16,-7 0-87 15,-1 0-113-15</inkml:trace>
  <inkml:trace contextRef="#ctx0" brushRef="#br0" timeOffset="72578.38">29852 9532 786 0,'0'0'134'0,"0"0"-69"0,0 0 36 15,0 0-15-15,0 0-63 16,0 0-16-16,-19-3-5 16,12 25-2-16,0 12 1 15,0 10-1-15,7 4 1 16,0-4 4-16,0-2-5 15,0-7-2-15,11-10 2 16,7-4 0-16,3-7-3 16,0-7 1-16,6-4 2 15,4-3 0-15,3-3 6 16,-5-18-4-16,0-5 8 0,-7-5-4 16,-1 1-1-16,-13-1 1 15,-6-1-4-15,-2 1 1 16,0 1-1-16,-6 4 5 15,-12 6-5-15,-9 4-2 16,1 9 0-16,-5 2-15 16,-8 5-28-16,6 0-27 15,-5 5-9-15,7 12-48 16,8-1-121-16,8-3-324 16</inkml:trace>
  <inkml:trace contextRef="#ctx0" brushRef="#br0" timeOffset="74062.08">27831 11125 555 0,'0'0'67'0,"0"0"-31"16,0 0 33-16,0 0 20 15,0 0-50-15,0 0-8 16,-2-8-5-16,2 8-7 0,0 0-8 16,2-2 6-16,25-3 15 15,6 0 4-15,11-4-13 16,10-2-13-16,6 1 12 16,7-1-11-16,-1 4 5 15,0 1-6-15,-4 2 0 16,-5 1-4-16,-7 2-6 15,-15-1 0-15,-8 2-1 16,-13 0 1-16,-5 0 1 16,-9 0 4-16,0 0-5 15,0 0-3-15,2-2 3 16,-2 2 1-16,2 0 7 0,-2 0-7 16,0-2 3-16,0 2 2 15,0-5 2-15,0 2-1 16,0-1-2-16,0-4-5 15,0 2-4-15,0-1-5 16,-9 0-4-16,0-1-7 16,2 2 8-16,-1-1 6 15,-3 2 2-15,-1 1-1 16,-1-3 2-16,1 2 3 16,4 0 0-16,-5-1 0 15,5 5 0-15,4-2 2 16,4 2 8-16,0 1-2 15,0 0 0-15,0 0-1 0,0 0-3 16,0 0-4-16,0 0-2 16,0 0-4-16,12 9 6 15,9 7 8-15,8 1-3 16,0-4 0-16,5 4 6 16,2-5-10-16,0-3 3 15,-5-2-1-15,0-5-2 16,-6-2 0-16,-12 0 1 15,-5 0 3-15,-2 0-2 16,-6 0 1-16,0 0 9 16,0 0 3-16,0 0 4 15,0 0-18-15,0 6 0 0,-21 6-2 16,-6 10-2 0,-4 10 0-16,-2 3 1 0,2 8 0 15,2-8 1-15,4-1-1 16,10-9 0-16,3-6-3 15,8-5-9-15,4-9-15 16,0 0-5-16,0-3-22 16,0-2-11-16,0 0-27 15,0 0-77-15,16 0-56 16</inkml:trace>
  <inkml:trace contextRef="#ctx0" brushRef="#br0" timeOffset="76447.53">29304 11044 575 0,'0'0'112'0,"0"0"-54"15,0 0 45-15,0 0-44 16,0 0-31-16,0 0 1 15,-7-12-1-15,7 5 8 16,0-3-17-16,0-1-8 16,7 0 0-16,9-3-2 15,4 2 3-15,4-2-7 0,7 1 5 16,0 3-9 0,-2 6 4-16,-2 4 1 0,-6 0-5 15,-6 0-1-15,-6 22-1 16,0 5 1-16,-9 6 1 15,0 3-1-15,0 1-1 16,-23 1 0-16,-8 0-3 16,-4-4-2-16,-5-4 3 15,1-8-2-15,13-5 5 16,4-10 5-16,13-2-4 16,6-5 2-16,3 0 20 15,0 0 11-15,0 0-2 16,0 0-2-16,12-9-18 0,15-5-8 15,6-2-4 1,5 2-3-16,7 4-4 0,1-2-19 16,1 2-29-1,4 3-22-15,3 0-59 0,4 2-96 16,-7-4-6-16</inkml:trace>
  <inkml:trace contextRef="#ctx0" brushRef="#br0" timeOffset="77250.02">29837 10983 699 0,'0'0'85'16,"0"0"-29"-16,0 0 44 0,0 0-36 16,0 0-38-16,0 0-13 15,-25-25-1-15,19 25-12 16,-3 6 2-16,-5 16-2 15,6 7 5-15,-1 0-3 16,4 3 0-16,5 2-2 16,0-8 2-16,0-3-2 15,5-7 0-15,8-6 0 16,-2-6-1-16,5-4 1 16,-1 0 5-16,5-2 19 15,3-20 0-15,-4-1-14 16,-3-6-3-16,-7-3-2 15,-7 0-1-15,-2 0 7 0,0 4-1 16,-4 1-7 0,-16 5-1-16,-4 8 2 0,1 5-4 15,3 4-3-15,-4 5 2 16,6 0-3-16,4 0 0 16,5 0-14-16,7 0 2 15,2 5 5-15,0 3-5 16,4-3 12-16,19 4 4 15,4-5 1-15,6-3-1 16,5-1 3-16,5 0 0 16,-1 0 3-16,-5 0-6 15,4-8 2-15,-3-3-2 16,-9-2 3-16,-10 1-3 16,-5 4 1-16,-7 4 0 0,-7 1 15 15,0 3 12-15,0-3 9 16,0 3-4-16,0 0-24 15,0 0-9-15,-5 12-3 16,-1 16 0-16,-1 7 1 16,4 1-1-16,3-2 1 15,0-4 2-15,0-9-2 16,10-3-3-16,5-7 2 16,3-8 3-16,-1-3 2 15,10 0 3-15,7 0 3 16,-5-17 4-16,2-1 4 15,-4-6-7-15,-11 2-5 16,-3-4 2-16,-11-1-1 0,-2 1 1 16,0-2 2-16,-9 5 1 15,-11 2-6-15,-4 7-3 16,-10 4 0-16,3 7-3 16,-11 3-11-16,0 0-4 15,-6 9-17-15,2 16-46 16,3-4-23-16,10-1-139 15</inkml:trace>
  <inkml:trace contextRef="#ctx0" brushRef="#br0" timeOffset="81154.7">27871 12143 600 0,'0'0'123'0,"0"0"-69"16,0 0 33-16,0 0-16 15,0 0-33-15,0 0-16 16,0 0 8-16,-7-3-9 15,7 3-14-15,13-2 8 16,18 2 18-16,12-2 1 16,11-3-6-16,8 2-16 15,7-6-1-15,2 2-4 16,3-1-5-16,4-3 1 16,-14 5-3-16,-4 1 2 15,-12 1 0-15,-19 4 2 16,-10-3-4-16,-9 1-1 0,-6 2 1 15,0 0-5 1,1 0 7-16,-5 0-2 16,0 0 2-16,0 0-1 0,0 0-1 15,0 0 4-15,0 0-1 16,0 0 1-16,0 0 4 16,0-5-8-16,-11-2-3 15,-1 1-14-15,-1-2 3 16,2-2 1-16,0 0 7 15,-2-2-10-15,2 0 11 16,1 0 3-16,2 2 2 16,-6 0 0-16,5 3 1 15,3 0 1-15,-1 3 1 16,5 1 1-16,2 3 6 16,0-3 0-16,0 3 5 0,0-3-5 15,0 3-7 1,0-1-3-16,0 1-6 0,2 0 5 15,15 0 1-15,8 0 7 16,2 0-6-16,4 12 2 16,0 2 0-16,3 2-2 15,-3-4 0-15,0-4-1 16,-4-2 2-16,-2-2 0 16,-10-4 3-16,-8 0-4 15,0 0 3-15,-5 0-2 16,-2 0 2-16,0 0 7 15,0 0 5-15,0 0 4 16,0 0-13-16,0 0 0 16,0 2 1-16,-7 8-7 15,-11 4-1-15,-9 9 0 0,-4 2 0 16,2 5 0-16,2-2-1 16,10-2 0-16,3-5 0 15,3-6-2-15,5-2-9 16,6-5-12-16,0-3-31 15,0-5-35-15,0 0-10 16,0 0-134-16,13 0-193 16</inkml:trace>
  <inkml:trace contextRef="#ctx0" brushRef="#br0" timeOffset="82730.62">29268 11991 155 0,'0'0'118'15,"0"0"-40"-15,0 0 27 16,0 0-17-16,0 0-30 16,0 0-9-16,-6 0-3 0,4 0-4 15,2 0 5-15,-5 0 2 16,5 0-4-16,0 0 10 16,0 0-10-16,0 0-12 15,0 0-6-15,0 0-6 16,0 0-10-16,0 0 5 15,0 0-7-15,-2 0 0 16,0 0-2-16,2 0-6 16,0 0 4-16,0 0-4 15,0 0 0-15,0 0 0 16,0 0-1-16,0 0 1 16,0 0-1-16,0 0 2 0,0 0-4 15,0 0 2 1,0 0 0-16,0 0 0 0,0 0 0 15,0 0-1-15,0 0 0 16,0 0 1-16,0 0 0 16,0 0 0-16,0 0 1 15,0 0 0-15,0 0-1 16,0 0 2-16,0 0 0 16,0-2-2-16,0-4 1 15,0-1-1-15,-5-2-3 16,-2-5 3-16,3 2 3 15,2-4-2-15,-7 2 0 16,5 1 0-16,2 2-1 16,2 7 5-16,0 0 2 0,0 2 4 15,-6 2 1-15,6 0-4 16,0 0-4-16,0 0 1 16,0 0-5-16,0 0 0 15,0 8-6-15,0 20 6 16,10 14 1-16,3 8 8 15,1 6-1-15,-3 0-4 16,-9-1 0-16,4-6-3 16,-4-10 0-16,3-6-2 15,0-10 2-15,-1-5-4 16,3-10 0-16,-7-4-28 0,4-4-34 16,5 0-18-1,0-12-146-15,11-20-251 0</inkml:trace>
  <inkml:trace contextRef="#ctx0" brushRef="#br0" timeOffset="83245.64">29525 11964 687 0,'0'0'81'16,"0"0"-41"-16,0 0 35 0,0 0-23 16,0 0-15-16,0 0-3 15,-7-41-1-15,7 27-18 16,0 0-1-16,16 2 25 16,-3-2-14-16,5 2-5 15,7 1-4-15,-8-1-1 16,3 11-8-16,1 1-3 15,-4 0-4-15,1 16 0 16,-5 14-5-16,-3 9 5 16,-6 0 2-16,-4 3 4 15,0 0-6-15,0-3 0 16,-14-7 0-16,-1-4 1 16,-1-5 0-16,1-6-1 15,1-8 3-15,10-4-2 16,-3-3 3-16,5-2 2 0,2 0-2 15,0 0 4-15,0 0-6 16,0 0-2-16,0 0-2 16,11 0-1-16,5-10 2 15,5 0 0-15,6 0-3 16,7 2-1-16,-3-3-23 16,10 4-39-16,-4-2-51 15,8 1-96-15,-3 0-85 16,-4 1-32-16</inkml:trace>
  <inkml:trace contextRef="#ctx0" brushRef="#br0" timeOffset="83744.77">30022 11756 587 0,'0'0'68'16,"0"0"21"-16,0 0 6 15,0 0-37-15,0 0-50 16,0 0-4-16,-29 65 18 0,20-26-2 16,3-4-3-1,3-5 4-15,-2-5-19 0,5-11 8 16,0-5-8-16,0-3 7 15,0-6-4-15,0 0 12 16,8 0 4-16,13-10-2 16,8-6 12-16,5-4-18 15,-3 5-10-15,0 1-1 16,-2 3-2-16,-4 7 0 16,-7 4-1-16,-3 0 1 15,-3 6-1-15,-1 17-2 16,-3 0 3-16,-1 7 2 15,-7 0-1-15,0 0 1 16,0 0 5-16,0-4-7 16,-9-1 0-16,-10-6 1 0,-8 0 2 15,-4-6 1-15,-6-3-4 16,2-3 0-16,-5-5-27 16,4-2-19-16,3 0-29 15,6-22-135-15,9-7-243 16</inkml:trace>
  <inkml:trace contextRef="#ctx0" brushRef="#br0" timeOffset="84030.35">29975 11747 174 0,'0'0'588'0,"0"0"-550"16,0 0-22-16,0 0 56 16,0 0-24-16,0 0-20 15,132-49 15-15,-90 41-7 16,-5 0-11-16,4 2-6 16,-5 2-9-16,-7 3-3 15,-5-2 2-15,-11 3-8 16,-6 0-2-16,-5 0 1 15,-2 0-4-15,0 0-54 16,-4 0-74-16,-14 5-202 16</inkml:trace>
  <inkml:trace contextRef="#ctx0" brushRef="#br0" timeOffset="85482.01">27673 13242 617 0,'0'0'95'15,"0"0"-44"-15,0 0 30 0,0 0-7 16,0 0-39-16,0 0-13 16,46-44 10-16,-6 32-10 15,7 0-4-15,7 0 4 16,15 0-2-16,4 2 2 16,5 0-13-16,3 4-6 15,-6 3 2-15,-6 0-4 16,-13 1 0-16,-13 2-1 15,-16 0 1-15,-12 0-2 16,-9 0 2-16,-4 0-2 16,4 0 2-16,-6 0-1 15,0 0 5-15,0 0-4 16,0-2-1-16,0 2 0 16,0 0 0-16,0 0 0 15,0-1 3-15,0-2 4 0,0-1-7 16,0-1-1-16,0 0-3 15,0-1-5-15,0 0-6 16,0 0-8-16,-8 0-13 16,2 0 21-16,-7-2 13 15,-1 2-2-15,1-3-2 16,-1-2-5-16,1 1 8 16,-1-3 5-16,1 4-5 15,5 1 3-15,-2 0 0 16,6 2 1-16,4 4 6 15,-5 0 11-15,5 2 3 16,0 0-3-16,0 0 2 0,0 0-11 16,0 0 2-16,0 0-10 15,0 0 4-15,0 0-5 16,19 0 0-16,2 2 3 16,10 10 6-16,4 2-4 15,0 1-5-15,1-3 1 16,-5-3 0-16,0-4 0 15,-6 0 3-15,-8-3-3 16,-5 0-1-16,-10-2 0 16,0 0 0-16,-2 0 4 15,0 3-3-15,0-3 4 16,0 0 4-16,0 5-9 16,0 3 0-16,-2 6 0 0,-16 8-2 15,-5 10 2-15,-3 4 0 16,-3 2 0-16,-2 1 0 15,2-4 0-15,0 0 0 16,4-5-1-16,7-8 0 16,7-6-1-16,5-8 1 15,6-6-14-15,0-2-6 16,0 0-8-16,0 0 4 16,0 0-26-16,0-2-13 15,6-18-136-15,9-4-509 16</inkml:trace>
  <inkml:trace contextRef="#ctx0" brushRef="#br0" timeOffset="86912.55">28983 13048 544 0,'0'0'171'16,"0"0"-100"-16,0 0 29 15,0 0-24-15,0 0-35 16,0 0-19-16,0-10 3 15,0 10-5-15,0 0-5 16,5 0-5-16,1 22-3 16,6 12 30-16,3 12-10 15,1 7-9-15,-1 3-10 16,1 0 5-16,-3-6-12 16,0-6 4-16,-3-6-5 15,-2-13-1-15,1-2-2 16,-2-9 0-16,0-5-34 0,-1-9-46 15,3 0-23-15,3 0-93 16,1-19-241-16</inkml:trace>
  <inkml:trace contextRef="#ctx0" brushRef="#br0" timeOffset="87727.75">29382 13089 784 0,'0'0'107'0,"0"0"-50"16,0 0 27-16,0 0-27 15,0 0-33-15,0 0-3 16,-11-14-1-16,11 14-17 16,0 5-3-16,0 23-3 15,0 9 3-15,0 7 2 16,18-3-2-16,0-5-3 15,7-2 3-15,-4-9 3 16,4-9-3-16,2-11 0 16,0-5 4-16,2 0-4 15,-5-21 7-15,2-6-3 16,-3-3 11-16,-7 1-9 16,-5-5 7-16,-11 0-1 15,0-4 1-15,0-3-8 0,-25 4 0 16,-6 8-5-16,-5 7-1 15,-1 6-1-15,-6 8 4 16,3 6-2-16,9 2 0 16,10 0-1-16,13 0-6 15,8 0 4-15,0 6-12 16,0 6 2-16,20 1 2 16,13 0-5-16,3-6 15 15,4-2 2-15,3-5 2 16,1 0-3-16,-9 0 0 15,8-2-4-15,6-10 9 16,0 0-4-16,5 0-1 0,-10 0-2 16,-11 2 2-16,-10 7 0 15,-15-2 1-15,-2 3 4 16,-6 2-5-16,0 0 13 16,0 0-6-16,0 0 11 15,0 0-12-15,0 0-6 16,0 10-9-16,0 16-1 15,0 8 10-15,2 2 2 16,9-2-2-16,5-5-1 16,-1 0 0-16,7-5-1 15,5-3 2-15,0-10-1 16,1-7 4-16,1-4-3 16,0 0 3-16,0-10 4 15,-4-11 13-15,-7-4 3 0,-9-3-3 16,-7-4 3-16,-2-6-5 15,0-1 4-15,-9-2-13 16,-11 4-4-16,3 9-2 16,-10 9-1-16,0 5-4 15,-6 12-3-15,-8 2-35 16,-3 9-39-16,2 24-61 16,-3 8-74-16,5 0-289 15</inkml:trace>
  <inkml:trace contextRef="#ctx0" brushRef="#br0" timeOffset="89164.4">27831 14296 305 0,'0'0'149'0,"0"0"-91"15,0 0 13-15,0 0 15 16,0 0 7-16,0 0-13 16,-58 0-12-16,58 0-19 15,0 0-10-15,0 0-3 16,0 0 4-16,0 0-12 15,0 0-3-15,0 0-8 0,6 0-1 16,25 0 0 0,19-12 7-16,10 1-9 0,13-4-2 15,12-2-3-15,9 1-5 16,-5 0-1-16,0 4-2 16,-14 4 1-16,-12 4-4 15,-18-1 0-15,-18 2 1 16,-12 3 1-16,-11 0 0 15,-4 0 0-15,0 0 0 16,3 0 1-16,-3-2-1 16,0 2 4-16,0 0-4 15,0-2-4-15,0-5 4 16,0 0 1-16,0-1-1 0,0-2 0 16,0 0-7-1,0-1-3-15,-9-1-24 0,-4 0 19 16,-1 3 1-16,-1-3 1 15,1 3 8-15,-1 2 5 16,1 0 0-16,1 2-4 16,2 1 4-16,1-1 5 15,6 5-4-15,0-1 4 16,2 1 0-16,2 0 10 16,0-3-11-16,0 3 0 15,0 0 4-15,0 0 0 16,0 0-8-16,0 0-5 15,10 0 5-15,13 3 6 16,4 10 4-16,2-1-5 0,4 5 6 16,3-3-1-16,-5 0-8 15,2-2-2-15,-4-4 0 16,0-2 0-16,-6-2 4 16,-7-2-1-16,-5-2-3 15,-9 0 1-15,-2 0 2 16,0 0 5-16,0 0 3 15,0 2-2-15,0-2 10 16,0 0-16-16,0 4 4 16,-11 5-6-16,-9 3-1 15,-7 9-2-15,-2 7 2 16,-7 0 0-16,7 2-1 16,0-4 0-16,9-4 1 0,5-4-1 15,3-7-1 1,10-4-4-16,0-2-13 0,2-5-16 15,0 0-36-15,0 0-8 16,2 0-76-16,14 0-18 16,4-5-221-16</inkml:trace>
  <inkml:trace contextRef="#ctx0" brushRef="#br0" timeOffset="91311.12">29411 14119 159 0,'0'0'508'0,"0"0"-403"15,0 0-17-15,0 0 2 16,0 0-33-16,0 0-20 15,0 0-7-15,-6-32-9 16,6 24 1-16,0 0-2 16,6-2-11-16,17-3-4 15,-4-1-5-15,6 2 3 16,4 5 3-16,0-2-6 0,-4 5-4 16,-8 4 2-1,-1 0 2-15,-5 0-6 0,-2 19 6 16,-4 3-4-16,-3 4 4 15,-2 6 0-15,0 0-6 16,-10-2-2-16,-5-4 3 16,-3-6-8-16,3-6 5 15,4-6 5-15,6-4 2 16,0-1 1-16,5-3 0 16,0 0-1-16,0 0 2 15,0 0-2-15,0-3-7 16,5-9 7-16,15-2-4 15,5 5 3-15,2 0-2 16,-6 5 4-16,4 4-1 0,-5 0-1 16,1 0 1-16,-8 0 0 15,-5 13 0-15,0 4-4 16,-4 7 3-16,-4 2 0 16,0-2 2-16,0 1 0 15,-4-4 2-15,-19-3-1 16,1-4-1-16,-3-4 1 15,0-1 0-15,4-7 5 16,-4-2-6-16,2 0-20 16,6-2-46-16,1-17-104 15,10-5-173-15</inkml:trace>
  <inkml:trace contextRef="#ctx0" brushRef="#br0" timeOffset="91827.13">29886 13958 764 0,'0'0'98'16,"0"0"-58"-16,0 0 28 15,0 0-11-15,0 0-53 0,0 0-2 16,0 34-2-16,0-5 14 16,0 0-6-16,0-4-7 15,0-7 0-15,0-8 6 16,0-5 3-16,0-3-3 16,0-2 7-16,0 0 3 15,5 0-9-15,12 0 2 16,8-2 2-16,4-10-4 15,0-1-6-15,-5 1 3 16,1 3-5-16,-3 8-2 16,-2 1 0-16,-5 0 3 15,-1 0-2-15,-1 14-2 16,-3 7 3-16,-4 3 3 16,-6 3-3-16,0-1 0 15,0 1 7-15,-2-6-6 0,-12-3-1 16,-3-2 0-16,-6-4 6 15,1-2-2-15,-7-3-4 16,-7-4-1-16,1-1-23 16,-1-2-34-16,7 0-5 15,2 0-112-15,11-16-62 16,10-4-257-16</inkml:trace>
  <inkml:trace contextRef="#ctx0" brushRef="#br0" timeOffset="92090.57">29870 13944 754 0,'0'0'140'0,"0"0"-94"15,0 0 11-15,0 0-15 16,0 0-19-16,0 0 2 15,96-58 11-15,-63 46-10 16,3 1-12-16,0-1-4 16,-2 3-1-16,-10 4-8 15,-2 0-2-15,-2 3-13 16,3-3-37-16,-2 5-47 16,6 0-93-16,2-3-116 0</inkml:trace>
  <inkml:trace contextRef="#ctx0" brushRef="#br0" timeOffset="92529.27">30425 13764 689 0,'0'0'132'16,"0"0"-34"-16,0 0 7 16,0 0-30-16,0 0-32 15,0 0-13-15,-11-10-11 0,7 10-6 16,-6 16-10-1,2 16-3-15,1 8 2 0,7 8-2 16,0-2 2 0,0-3 3-16,7-6-5 0,9-6-1 15,1-9-2-15,1-4 1 16,3-9-1-16,0-6 3 16,6-3 4-16,4 0 9 15,3-16-4-15,-3-6 16 16,-4-5-22-16,-9-3 8 15,-5-2 4-15,-9-4-6 16,-4-4 4-16,0-2 0 16,0 2-4-16,-13 5-3 15,-9 6-5-15,-3 5-1 16,3 12 0-16,-2 3 0 16,-5 9-5-16,-5 0-14 15,1 0-5-15,0 23-12 0,4 3-26 16,6-1-11-16,7 1-4 15,7-6-58-15,9-3-98 16,0-8-192-16</inkml:trace>
  <inkml:trace contextRef="#ctx0" brushRef="#br0" timeOffset="92741.64">30921 13820 1161 0,'0'0'52'0,"0"0"-50"16,0 0 26-16,0 0 9 16,0 0-30-16,0 0-7 15,0-6-36-15,-8 6-131 16,2 0-196-16</inkml:trace>
  <inkml:trace contextRef="#ctx0" brushRef="#br0" timeOffset="133808.4">18104 17082 88 0,'0'0'210'0,"0"0"-142"16,0 0-11-16,0 0 13 15,0 0-9-15,0 0-27 16,0 0-8-16,0 0-5 0,10-16-1 16,-10 16 3-16,0 0 23 15,0 0 8-15,0 0-2 16,0 0-8-16,0 0-1 15,0 0-8-15,0 0-12 16,0 0-1-16,0 0-11 16,0 0-1-16,0 0-2 15,0 0 0-15,0 0 1 16,0 0 0-16,0 0-3 16,0 3-2-16,0 10-2 15,0 6 5-15,0-1 6 16,0 3-9-16,0 2 5 15,0-5 0-15,0 4 0 0,9-1-6 16,-3-1-2 0,4 3 7-16,-2-3-6 0,5 0 1 15,3-2 0-15,2-2-1 16,0-2-2-16,0 3 2 16,4-8 3-16,-2 1-2 15,5-6-1-15,4 5-1 16,0-5-1-16,2-3 3 15,0 1-2-15,5-2-1 16,-3 0 1-16,5 0 2 16,-5 0-3-16,6-10 2 15,-6 0-2-15,-2-4 2 0,0 0-2 16,-2 0 3-16,0-2-1 16,0-1-2-16,-3-2 0 15,1 1 1-15,-2 0-1 16,-7 1 0-16,-3 0 2 15,-1-1-2-15,-1 0 2 16,-4 0 1-16,-2-1-3 16,2 0 0-16,-3-1 2 15,1-2 1-15,-2-1 0 16,-5 1 0-16,2 0 0 16,0 2 3-16,3 1-2 15,-5-6 1-15,0 4-2 16,0-2-2-16,0 5-1 15,0-1 2-15,0 2 1 16,-9-1-1-16,-3 2 0 0,4 2 3 16,-6 0 1-16,-1 2-1 15,-8 1-1-15,6-3-3 16,-8 5-1-16,0 1 0 16,5-2 0-16,-4 2 2 15,2-1-4-15,-5 4 3 16,0 3-1-16,-2-3 3 15,2 5-3-15,-2-2-1 16,2 2-1-16,8 0 2 16,-8 0 0-16,0 0-1 15,0 0 0-15,0 0 1 16,8 0 0-16,-8 0 2 0,9 0-2 16,-5 5 0-16,6 2 0 15,-1 0-2-15,-5 7 2 16,4-5 0-16,-4 4 0 15,7 4 0-15,-3 2-1 16,-2-1-1-16,4 0 2 16,1 0-1-16,3-1 0 15,-1 2 0-15,-1-3 0 16,5-2 0-16,4 4 1 16,-3 2 0-16,5 2-1 15,4 2 0-15,0 0 0 16,0 0 0-16,0 0 0 15,0-2-7-15,9 1-18 16,-1-5-20-16,8-1-26 16,7-5-26-16,-4-3-99 0,8-9-132 15</inkml:trace>
  <inkml:trace contextRef="#ctx0" brushRef="#br0" timeOffset="134301.37">18486 16999 371 0,'0'0'85'15,"0"0"-19"-15,0 0-3 16,0 0-17-16,0 0 0 15,0 0 7-15,-4-5 8 16,4 5-4-16,0 0-12 0,0 0-12 16,0 0-6-16,0 0-10 15,0 21-3-15,0 7 19 16,2 8-2-16,9 4-6 16,5-5-12-16,1 6-2 15,-1-7-8-15,-3-5 1 16,-3-8 3-16,-4-7-7 15,-4-2-4-15,5-3 3 16,-5-7-7-16,0-2-20 16,-2 0-41-16,0 0-78 15,0 0-160-15</inkml:trace>
  <inkml:trace contextRef="#ctx0" brushRef="#br0" timeOffset="136775.87">20731 15470 281 0,'0'0'173'0,"0"0"-89"15,0 0-25-15,0 0 1 16,0 0-22-16,0 0 5 16,0 0-3-16,0 0-6 15,0-2-2-15,0 2-14 16,-2-2 4-16,-3 0 5 0,1 0-11 15,4-2 5 1,0 0-2-16,0 0-8 0,0 0-5 16,0-1-4-16,0 0 1 15,0-2 0-15,0-2-3 16,13 1 0-16,3 2 0 16,-3 0-5-16,2 4 5 15,-3 2 0-15,-8 0 0 16,5 0 0-16,-7 0 4 15,0 6-9-15,0 12 10 16,-2 6-1-16,0 0-1 16,0 5 2-16,-17-2-4 15,1 2 1-15,-8-1 0 16,6-4 0-16,5-4 0 0,-3-5-2 16,12-3 0-1,-3-7 0-15,5-5 1 0,2 0 1 16,0 0-2-16,0 0 0 15,0 0 0-15,0 0 5 16,0 0 2-16,0 0-4 16,17 0 4-16,10-12 2 15,4 2-3-15,3 0-1 16,-3-4-5-16,-4 6 3 16,-7-2-2-16,-7 3-1 15,-3 6 0-15,-8 1-6 16,-2 0-4-16,0 0-26 15,0 0-47-15,0-4-122 0,-8-4-341 16</inkml:trace>
  <inkml:trace contextRef="#ctx0" brushRef="#br0" timeOffset="137492.16">20903 15296 469 0,'0'0'30'0,"0"0"-11"0,0 0 37 16,0 0-14-16,0 0 9 15,0 0-3-15,-72-92 2 16,52 86-6-16,-2 2-13 15,-5 4-21-15,2 0 3 16,-2 0 5-16,3 6-8 16,-2 12 1-16,-11 4-1 15,6 4-1-15,-2 4 6 16,-5-1-6-16,7 6 3 16,2-3-1-16,6-2-7 15,8 5 5-15,11-4-5 16,4 1-2-16,0 9 6 0,0 3 5 15,19 2-3 1,8 3-3-16,7-4 2 0,1-3-6 16,6 0 6-16,3-6 3 15,1-7-10-15,1-5 4 16,6-6-4-16,2-9-1 16,2-2 0-16,-4-7 1 15,2 0-1-15,-2 0-1 16,-10-4 1-16,-9-12 0 15,0-7-1-15,-4-3 3 16,-2-6-3-16,-2-3 9 16,2-6-9-16,-10 1 1 15,-3-2 7-15,-1-2 0 16,-13 2 11-16,0 1 12 0,0 1-12 16,0 4 1-16,-4-1-1 15,-19 0-10-15,4-1 1 16,-10 0-7-16,-5 3 13 15,-1 2-15-15,-6 3 6 16,-5 1-6-16,-8 6-1 16,-6 5 0-16,-5 1 0 15,1 12-3-15,1 0-3 16,10 5-12-16,5 0-15 16,11 13-26-16,-3 13-25 15,11 3-84-15,6 2-324 16</inkml:trace>
  <inkml:trace contextRef="#ctx0" brushRef="#br0" timeOffset="139492.1">18916 16753 467 0,'0'0'81'15,"0"0"-36"-15,0 0 6 0,0 0 1 16,0 0-6-16,0 0-1 16,0 0-5-16,0 0-5 15,0 0-8-15,0-1-10 16,0-2 9-16,0-2-1 15,4-3 0-15,8-7 2 16,3-2-8-16,6-5-1 16,-2 1-3-16,6-4-9 15,2-1 10-15,2-5-9 16,2-1-6-16,0 2 3 16,7-4-4-16,-4 0 4 15,6 1-3-15,-9 2 5 16,0 1-3-16,-4-2 0 15,0 4 0-15,-2-1-3 16,-6 3 1-16,1-2-2 0,5 4 2 16,2-2-1-16,1-3 0 15,1-2 0-15,5 2-2 16,0-6 2-16,-5 3-1 16,-3-3-12-16,-4 8 6 15,1-4 4-15,-5 5 1 16,-3 2 0-16,1-2 2 15,1 5 0-15,4 0-3 16,-4 1 1-16,1-2-1 16,5 0-1-16,-4 0 2 15,6-1 0-15,0 0 2 16,-5 2 0-16,-5 2-5 0,1 1 5 16,-3 0 0-16,1 0 1 15,-1 4-1-15,-4-3 0 16,0 5 0-16,4 1 0 15,-2-2 0-15,5-1-1 16,1-1 2-16,6-1-1 16,-3-3 1-16,5 1-1 15,2 2-1-15,2-2 0 16,-10 1 2-16,4 5 0 16,-12-3-1-16,-5 7 3 15,6-1-2-15,-6 4 0 16,5-3-1-16,-1-2 0 15,-6 4-1-15,9-6 2 16,-1 4-4-16,-4-6 6 16,5 6-3-16,-3-2 4 0,1 2-1 15,-7 2-1-15,0 2-2 16,-4 4 1-16,0 0-1 16,8-2 0-16,-6 2-1 15,0-3 1-15,7 2 0 16,-7-1 0-16,10-3 0 15,-8 1 1-15,9-1-1 16,-2 2 0-16,-4 2 0 16,4-1-1-16,-7-2 1 15,5 4 0-15,3-3 5 0,-8 2-9 16,0-2 4-16,3 2 0 16,-5 1 1-16,1-2 0 15,6 0-1-15,-5 0 0 16,0-1-2-16,1 3 2 15,-3 0 0-15,-2 0 0 16,0 0-1-16,0 0 0 16,0 0 1-16,2 0 0 15,-2 0 0-15,2 0 3 16,8 0-3-16,-6 0-5 16,9 0 3-16,-1 0-5 15,-4 0-12-15,1 0-5 16,3 0 2-16,-8 0 3 15,0 3 4-15,5-1 2 16,-7-2 3-16,6 0 2 0,-2 0 5 16,9 0 2-16,6 0-13 15,-3 0 13-15,-3 0 0 16,-11 0-6-16,-2 0-12 16,-2 0 4-16,0 0-43 15,0 13-26-15,-19 8-50 16</inkml:trace>
  <inkml:trace contextRef="#ctx0" brushRef="#br0" timeOffset="143092.76">19304 15645 281 0,'0'0'119'0,"0"0"-54"16,0 0-8-16,0 0 3 15,0 0-1-15,0 0-10 16,0 0 32-16,-69-11-25 16,67 11-14-16,0 0 2 15,2 0-18-15,0 0-2 16,0 0-1-16,0 0-8 15,0 0 5-15,0 0-4 0,0 0-10 16,0 0 10 0,0-3-4-16,11-1 7 0,6-4-5 15,10 0-6-15,0-8 7 16,0 0-15-16,-5-2 4 16,3 0-4-16,-1-5 0 15,-6 11 3-15,-2 1-3 16,-7 2 0-16,-5 8 1 15,-4-2 3-15,0 3 0 16,0 0-2-16,0 0 1 16,0 0 4-16,0 0-7 15,0 0-3-15,0 0 3 0,0 0 0 16,0 8 0-16,0 16-2 16,0 8 2-16,0 8 1 15,0 3 0-15,0-1-1 16,0 2 0-16,0-3 0 15,0-8 0-15,0-5-21 16,0-10 21-16,0-7-1 16,0-6-23-16,0-5 6 15,0 0-9-15,0 0-31 16,0 0-63-16,-2-3-98 16,-9-10-281-16</inkml:trace>
  <inkml:trace contextRef="#ctx0" brushRef="#br0" timeOffset="143367.29">19317 15770 603 0,'0'0'119'0,"0"0"-66"15,0 0 9-15,0 0 6 16,0 0-43-16,0 0-19 16,0-14 17-16,18 2 1 15,7-3 2-15,4-2-4 16,-2 0-14-16,2-1-2 0,-3 7 0 16,-8 4-3-16,-5 2-3 15,-3 2-11-15,-8 1-111 16,-2-2-297-16</inkml:trace>
  <inkml:trace contextRef="#ctx0" brushRef="#br0" timeOffset="148497.04">19021 17147 200 0,'0'0'57'15,"0"0"-32"-15,0 0 30 16,0 0-9-16,0 0-9 16,0 0 4-16,0 0-8 15,5-14-16-15,-5 9-16 0,0 4-1 16,-10-3-6 0,-1 0-6-16,5 2 6 0,-3 0 6 15,4-2 10-15,-4 1 18 16,3 0-10-16,-3-1-2 15,4 4 11-15,3 0 15 16,-3 0 15-16,5 0 4 16,0 0-6-16,-2 0-7 15,2-5-15-15,0 5-7 16,0 0-10-16,0 0-6 16,0-2-6-16,12-1-1 15,7-4 9-15,13 2 9 0,1 0 1 16,2 0-3-1,15-3-2-15,-1 2 2 0,7-2-6 16,1-3 2-16,-1 1-11 16,2-4 3-16,-2 1-3 15,-4 1-2-15,-4-1-2 16,-5 1 1-16,1-2 0 16,-3 2 0-16,3-2-1 15,-2 2 0-15,5 0 0 16,11-3 0-16,7 4 2 15,-3-3 5-15,7 4-3 16,-9 2-4-16,-2-2-4 16,-2 3 4-16,-2 2 0 15,-8-2 2-15,-3 2-2 16,-3-1 1-16,-7 0-1 0,1 0 1 16,-1-3 1-16,8 0-2 15,-8-3-1-15,5 2 1 16,-7 2 2-16,-6 1-1 15,-5 4-1-15,-7-6 2 16,-4 9-2-16,-5-2 1 16,1 2 2-16,2-1-3 15,-3-1 4-15,0 2-3 16,3-4-1-16,-3 4 1 16,1-3 0-16,2 3-1 15,-7 0-2-15,0 0 2 16,0 0 0-16,0 0 0 0,0 0 0 15,0 0 1-15,0 0-1 16,0 0-6-16,0 0-15 16,0 0-5-16,0 0 2 15,-14 0-11-15,1 0-9 16,-3 0 12-16,3-5 13 16,0 0 2-16,-3-4 0 15,3-1 8-15,-3 0 7 16,3 1 0-16,1 2 2 15,6-2 2-15,-5 5-1 16,-1 0 11-16,8 0 5 16,2 4 0-16,-3 0 5 15,5-2 6-15,0 2-1 0,0-4-13 16,0 4-7-16,0 0 3 16,0 0-3-16,0 0-4 15,0 0 0-15,5 0 2 16,9 0 7-16,5 14 7 15,4 4-1-15,-1-5-6 16,5-3-9-16,-3-1 2 16,-4-1-4-16,3-3 2 15,-8 0 1-15,-9-2-4 16,6-3 2-16,-8 0 3 16,1 0-3-16,-3 0-1 15,-2 0 1-15,0 0 2 16,0 0 8-16,0 0-5 15,0 7-3-15,-11 5 0 0,-9 15-3 16,-14 9 0-16,1 4-1 16,-5 2 0-16,5-3-1 15,8-10 0-15,7-7-1 16,7-1-2-16,7-9-7 16,4-5-10-16,0-2-15 15,0-5-22-15,0 0-31 16,0 0-110-16,15-12-122 15</inkml:trace>
  <inkml:trace contextRef="#ctx0" brushRef="#br0" timeOffset="149357.79">20872 16672 267 0,'0'0'186'0,"0"0"-83"15,0 0-37-15,0 0 11 16,0 0 5-16,0 0-13 16,-27-18-27-16,19 18-7 15,6-3 1-15,0 3 5 16,2 0-17-16,-4 0-1 16,-5 0-7-16,-3 19-3 15,6 6 2-15,-1 6 1 16,5 5-10-16,2-4-3 15,0 2-2-15,0-2-1 16,18 3 0-16,6-1 1 16,5-5-1-16,8 0 0 15,0-4-2-15,3-1 2 0,2-3 0 16,3-5 0 0,-1-7-1-16,6 0 2 0,1-9 1 15,7 0-2-15,0 0 1 16,-5 0 2-16,1-12-3 15,-9-2 1-15,-7-3-3 16,-5 0 5-16,-4-2-3 16,-2-1 6-16,-12 1-6 15,1-1 2-15,-3-3 11 16,-9-3 10-16,4 3-8 16,-8-4-3-16,0-4 2 15,0 8-12-15,0-5 12 16,0 0-7-16,-3-2-3 15,-10-4-1-15,0-1-2 0,-8 0 0 16,1-2-1-16,3 4-4 16,-8 4 4-16,0 7 5 15,-4 0-5-15,-4 10 1 16,-7 0-1-16,-5 5 0 16,-1 7-1-16,-6 0 1 15,5 0-1-15,-2 13 1 16,4 5-2-16,3 0 1 15,9 5-3-15,2-6 2 16,2 5-5-16,2-3 0 16,2 2 1-16,8 2-4 15,-1-9-1-15,5 7-10 16,1-5-8-16,3 0-9 0,3 1-14 16,6 1-43-16,0-4-80 15,0 4-88-15</inkml:trace>
  <inkml:trace contextRef="#ctx0" brushRef="#br0" timeOffset="149924.91">21076 16756 574 0,'0'0'93'0,"0"0"-22"16,0 0 2-16,0 0-9 15,0 0-19-15,0 0-20 16,-9-74-10-16,30 64-9 16,-2-1-3-16,8 4-3 15,-7 2 15-15,3 5-2 16,-10 0-5-16,3 0-7 15,-5 5 8-15,-7 14-8 16,0 7 0-16,-4 5 1 16,0-1 0-16,0-2 2 15,-4-2-3-15,-2-3-1 0,-3-8 2 16,-1-3 0-16,6-7-1 16,4-5 0-16,0 0-2 15,0 0 1-15,0 0-4 16,4 0 4-16,17 0 0 15,-3 0 1-15,1 0-1 16,4 0 1-16,-8 0 0 16,-1 0-1-16,-1 0 0 15,1 0 5-15,-10 0-3 16,3 14 0-16,-5-2 2 16,-2 8-1-16,0-1 2 15,-13 1-1-15,-16 0 5 16,-7-2-7-16,-7-4 2 15,1-4-4-15,3-6-2 0,-11-4-13 16,7 0-52-16,6-12-101 16,-1-16-246-16</inkml:trace>
  <inkml:trace contextRef="#ctx0" brushRef="#br0" timeOffset="150841.44">20172 15212 494 0,'0'0'86'0,"0"0"-46"15,0 0 2-15,0 0-11 16,0 0 2-16,0 0-9 15,0 0 3-15,122-8-6 0,-88 8-1 16,-1 0 10-16,-4 0-4 16,4 0-3-16,-4 0-2 15,0 0-8-15,-7 0-5 16,-6 0-1-16,-7 0 3 16,-7 0 3-16,0 0-1 15,-2 0-1-15,0 0-1 16,0 0-6-16,0 16 4 15,0 8-4-15,0 8 7 16,0 8 0-16,-2 2 0 16,-13 4-5-16,-8 3-3 15,1-3 3-15,0 2-6 16,-5-2-10-16,9-2-60 0,5-10-116 16,3-10-295-1</inkml:trace>
  <inkml:trace contextRef="#ctx0" brushRef="#br0" timeOffset="152746.21">19774 16467 479 0,'0'0'124'15,"0"0"-57"-15,0 0 31 16,0 0-22-16,0 0-24 16,0 0-13-16,0-12-5 15,0 12-14-15,0 0-11 16,0 12 0-16,-2 10-3 16,-7 6 1-16,5-2 1 15,2-3-7-15,0-6 7 16,2-1-6-16,0-10-2 0,0 2 2 15,0-8-6-15,0 0 8 16,0 0-1-16,2 0-1 16,11 0-1-16,3 0 3 15,1 0-2-15,-1 0 1 16,9 0-3-16,-8 0 0 16,6 0 1-16,-3 4-1 15,-5 10 0-15,3 4 0 16,-5 1-5-16,-3-1 10 15,-8 0-10-15,-2-1 5 16,0-2-2-16,0-2 2 16,0-2 2-16,-16-1-1 15,-4-4-1-15,-6 0 0 0,-3-4-1 16,0 2-20-16,2-4 4 16,0 0-11-16,9 0-13 15,3-4-61-15,8-10-72 16,4 0-137-16</inkml:trace>
  <inkml:trace contextRef="#ctx0" brushRef="#br0" timeOffset="153087.87">19779 16436 437 0,'0'0'109'0,"0"0"-52"16,0 0-5-16,0 0-20 16,0 0 0-16,0 0 18 15,47-21 1-15,-18 15-8 16,6 1-8-16,8-9-13 15,-1 11-12-15,-4-3-2 16,-14 0 2-16,-3 0-6 16,-13 6 2-16,-1-2-5 15,-5 2-1-15,-2 0 1 16,0 0-1-16,0 0-61 0,-2 0-149 16,-13 2-172-16</inkml:trace>
  <inkml:trace contextRef="#ctx0" brushRef="#br0" timeOffset="156231.29">18802 17418 238 0,'0'0'134'16,"0"0"-33"-16,0 0-18 16,0 0-9-16,0 0-9 15,0 0 13-15,0 0 0 16,-15-5-35-16,15 5-6 16,0 0-7-16,0 0-7 15,0 0 2-15,0 0-1 16,0 0-15-16,0 0 7 15,9 0-9-15,15 0 10 16,14 0 7-16,5 0 4 16,1 10-18-16,12-1 3 15,2 0-1-15,9-1 2 16,-3-3-4-16,5 3-6 0,1-4-4 16,-6-1 6-16,1-1-9 15,-5 3 8-15,9-5-2 16,-2 0-3-16,0 4-1 15,4-3 1-15,0 4 0 16,-1-3 0-16,1 0 1 16,-4 0-1-16,-3 0 1 15,6 3 4-15,-8 2-7 16,3-3 2-16,-5-2 0 16,0 1 1-16,-2 2 0 15,-5-3-1-15,3 0-1 16,-4-2 1-16,-6 0 1 15,-1 0-1-15,-3 2 0 0,-3-2 0 16,-6 1 1-16,-2-1-1 16,-4 0 0-16,2 0 1 15,-10 2-1-15,2-2 0 16,-6 0 0-16,1 5 0 16,1-5-1-16,4 0 0 15,-3 4 1-15,-1-4 3 16,6 2-3-16,-1-1 0 15,1 2-1-15,-8-1 1 16,1-2 0-16,-14 2 0 16,0-2 0-16,-2 0 0 15,0 2 1-15,0-2-1 16,0 0 0-16,0 0 0 0,0 0-3 16,0 0-7-16,-2 0-2 15,-12 0-2-15,-1 0-8 16,-5 0-8-16,-5 0-3 15,6 0-1-15,-8 0 6 16,2-4 0-16,7-4 7 16,-4-3 5-16,6-1 4 15,1 3 1-15,-3-3-1 16,2 1 11-16,1-1 1 16,1 5 0-16,1-3 2 15,2 5 1-15,7 1 2 16,-4 0 3-16,6 3 11 15,2-3-4-15,0 4 5 0,0 0-2 16,0 0 2-16,0 0-4 16,0 0 0-16,0 0-3 15,0-4-3-15,0 4-5 16,0 0-3-16,0 0 1 16,14 4 6-16,5 9 5 15,10 2-4-15,7-3-4 16,-5 0-3-16,10-2-2 15,-8-5 0-15,-2 0 1 16,-6-5 0-16,-10 0 1 16,-3 0-1-16,-8 0-2 15,-2 0 12-15,-2 0-2 16,0 0 6-16,0 0 1 0,0 0-6 16,0 0-5-1,0 0-1-15,0 2-2 0,-2 3-3 16,-16 14 0-16,-11 8 1 15,-4 4 0-15,-5 3 0 16,9-6-1-16,0 2-1 16,4-2 1-16,8-5-2 15,1-6-3-15,3-3-23 16,1-4-13-16,10-2-19 16,0-4-10-16,2 1-44 15,0-5-106-15,16 0-51 16</inkml:trace>
  <inkml:trace contextRef="#ctx0" brushRef="#br0" timeOffset="157157.18">21319 17529 454 0,'0'0'141'15,"0"0"-54"-15,0 0 25 0,0 0-17 16,0 0-38 0,0 0-6-16,0-2-13 0,0 2-14 15,-4 0-15-15,-5 0-5 16,-3 0-1-16,4 7 4 15,-3 11-4-15,-3 3 2 16,1 5 1-16,0 3-2 16,3 5 0-16,6 2 4 15,4 1-3-15,0-2-2 16,0 6 2-16,4-6 0 16,10-3-2-16,1-1-1 15,8-5-1-15,2-1-1 16,4 0 1-16,2-7-1 0,9 2 0 15,2-6 1-15,1-4 0 16,-6-2 0-16,1-4-1 16,-3-2 0-16,2-2-2 15,-4 0 1-15,3 0 2 16,-5-4-1-16,-2-6 1 16,2-2-2-16,0 0 2 15,5-5 0-15,-3 0 1 16,6-1 1-16,-8-5-3 15,2 2 2-15,-6 3-1 16,-1-6 0-16,-8-3 1 16,-7-2 0-16,-7 0 5 0,-4-1-4 15,0-5 0 1,0 4 4-16,0-1-6 0,0 2 2 16,-6-2 3-1,-5 4-3-15,-5-2-3 0,1 2 0 16,-1-2 0-16,-6 5 1 15,2 1 0-15,-3 1 0 16,4 2-1-16,-6 1 0 16,3 6 0-16,-3 0 1 15,-4-2-1-15,4 8 0 16,-1-2 2-16,-3 5-4 16,2 2 2-16,3 1 0 15,-3 0-1-15,0 2 1 16,-2 0 0-16,0 0 1 0,2 9 4 15,-2 3-6-15,0 1 1 16,1 1 0-16,-1 5 0 16,2-2-4-16,2 0 3 15,5-2 1-15,5 7 2 16,-3 0-2-16,-3 5-4 16,4 1 3-16,1 0-4 15,3 2-8-15,-1 0-9 16,1 0-7-16,2-2-14 15,7 4-37-15,-1-6-95 16,5-5-175-16</inkml:trace>
  <inkml:trace contextRef="#ctx0" brushRef="#br0" timeOffset="160342.29">20189 17363 422 0,'0'0'141'16,"0"0"-76"-16,0 0-5 16,0 0-1-16,0 0-25 15,0 0-12-15,0 0 14 16,31-30 0-16,-22 16-13 15,-7 4 10-15,5-6-13 16,0 2-8-16,-5-2-1 16,-2-3 6-16,0 2-5 15,0-3 4-15,0-1-7 16,0 0-6-16,0 1 0 16,-16 6 2-16,1 2-5 15,-8 4 0-15,4 3-4 16,-4 5 3-16,3 0 1 0,-7 5 0 15,8 11 0-15,-4 2-2 16,9 0 1-16,8-4-1 16,1 4-1-16,5-4-1 15,0 0 2-15,0-2 1 16,11 6 1-16,12-4 0 16,-3-2 0-16,7 2 2 15,4 0-1-15,7-5-1 16,-7 0 2-16,-2-1-1 15,-2 0-1-15,-10-1 3 16,-3-2-3-16,-10 2-2 16,1-4 2-16,-5 3 0 15,0 2-8-15,0 5 8 0,-13-4-1 16,-10 1 2 0,3-1-2-16,-4-4 1 0,6-1-7 15,-5-1 2-15,8-3-8 16,1 0 5-16,8 0 5 15,-3-3-3-15,7-11 4 16,2-4 1-16,0 0 1 16,4-4-2-16,19 4 1 15,3 0-4-15,3 1-3 16,4 2-20-16,8 1-26 16,-8 2-116-16,-4 0-210 15</inkml:trace>
  <inkml:trace contextRef="#ctx0" brushRef="#br0" timeOffset="164657.56">21294 15446 179 0,'0'0'90'0,"0"0"-31"16,0 0-2-1,0 0-5-15,0 0-9 0,0 0-18 16,0 0 6-16,0 0 6 16,0 0 3-16,0 0 17 15,0 0 5-15,0 0-13 16,0 0-1-16,0 0-5 16,0 0-9-16,3 0-4 15,8 0-7-15,7-2-4 16,4-1-3-16,7-2-1 15,2 1-5-15,8 1 0 16,1-4-2-16,4 3-6 16,3 2 4-16,1-2 3 15,6 1-5-15,2 0 3 16,2-3-6-16,-2 1 2 0,0 0-3 16,2 1 1-16,-5 1-2 15,-2-2 2-15,3 1-1 16,0 2 0-16,-6-1 0 15,8-3-1-15,2 0 1 16,2-3 0-16,7 1 0 16,-7-2 4-16,7 3-7 15,-3 0 5-15,-1 3-2 16,-5 0 3-16,-9-2 3 16,-9 4-4-16,-7 0-2 0,-10 0 1 15,-5 0-1 1,-3-1 0-16,-3 3 1 0,-1 0 0 15,-9-1-1-15,0 1 0 16,0 0 3-16,-2 0-3 16,0 0 4-16,0 0 6 15,0 0-7-15,0 0 11 16,0 0-12-16,0 0-2 16,0 0-1-16,0 0-1 15,0 0-8-15,0 0-23 16,0 0-13-16,-4 0-24 15,-11 4-53-15,-8 2-58 16,5-4-47-16</inkml:trace>
  <inkml:trace contextRef="#ctx0" brushRef="#br0" timeOffset="165200.65">22770 15159 401 0,'0'0'111'16,"0"0"-61"-16,0 0 4 16,0 0 18-16,0 0 9 15,0 0-17-15,-22-27-13 0,22 27-14 16,0 0-11-1,0 0 2-15,0 0-13 0,0 0 3 16,0 0-9-16,0 0-5 16,7 0 1-16,17 8 17 15,5 10 2-15,0-3-5 16,2 3-8-16,6-1-7 16,-6-5 1-16,-2-2-2 15,-1-4-2-15,-3-2 0 16,-5-4 2-16,-2 0 0 15,-7 0 0-15,0 0 2 16,-9 0-3-16,-2 0 0 16,0 0 19-16,0 0-8 0,0 0 2 15,0 0 4-15,0 0-19 16,0 0 1-16,0 4-1 16,-11 14 0-1,-7 10 0-15,-6 7-1 0,4 9 1 16,-5-4 1-16,8-3-1 15,3-3-3-15,-1-3-12 16,1-9-8-16,1-7-4 16,9-2-15-16,-2-9-1 15,4-3-23-15,2-1-28 16,0 0-148-16,0 0-257 16</inkml:trace>
  <inkml:trace contextRef="#ctx0" brushRef="#br0" timeOffset="165877.04">23138 15232 547 0,'0'0'46'15,"0"0"-12"-15,0 0 21 16,0 0 28-16,0 0-22 15,0 0 3-15,-15-28-17 16,15 28-5-16,0 0-25 16,0 0-9-16,-4 0 8 0,-6 20-1 15,-3 6 0 1,4 6 10-16,2 2-16 0,3 4 1 16,4 0-6-16,0 0 9 15,0 0-13-15,8-7 2 16,17 3 2-16,0-8-1 15,6-6-1-15,4-3-2 16,15-5 3-16,1-3 0 16,14-7 4-16,-5-2-5 15,7 0 1-15,-3 0-1 16,3-12-1-16,-9-4 2 16,-2 0-2-16,-9 0-1 15,-7-5 0-15,-13 3 1 16,-8 2 1-16,-5-8 3 0,-5-2 2 15,-7-6-1-15,-2-2 9 16,0-4-4-16,0 0-1 16,-17-2-5-16,-10-2-2 15,0 3-2-15,-4 2 0 16,-9 0 4-16,1 7 0 16,-3 2-3-16,5 3-2 15,-6 8 0-15,3 8-1 16,-3 4 1-16,3 5-3 15,0 0-3-15,3 5 1 16,-6 12 1-16,-1 9 2 16,1 5 2-16,1 0-5 15,4 1 5-15,7 5-1 0,8-3-14 16,5-3-22 0,12-2 5-16,-1-3-5 0,7 0-7 15,0-4-44-15,0 0-87 16,13-4-91-16</inkml:trace>
  <inkml:trace contextRef="#ctx0" brushRef="#br0" timeOffset="166395.09">23479 15259 569 0,'0'0'90'16,"0"0"-45"-16,0 0 29 15,0 0-7-15,0 0-14 16,0 0-20-16,0-3-19 15,0 9-13-15,-9 16 13 16,3 5-6-16,-1-6-2 16,5 4-3-16,2-8-3 0,0-3 0 15,0-7 4-15,0-2-3 16,11-1 8 0,5-4 6-16,3 0 3 0,4 0-3 15,6 0-7-15,-4 0 1 16,-6 0-1-16,6 0-3 15,-7 0-2-15,-1 2-3 16,4 10-1-16,-13 4 1 16,2 4-2-16,-8 5 1 15,-2-2 1-15,0 1 2 16,0-2 0-16,-18-4 2 16,-7-1 0-16,-4-5-4 15,-2-2-13-15,-7-4-3 16,5-6-25-16,0 0-20 15,1 0-82-15,10-16-64 0,9-13-299 16</inkml:trace>
  <inkml:trace contextRef="#ctx0" brushRef="#br0" timeOffset="166602.41">23466 15258 795 0,'0'0'104'16,"0"0"-56"-16,0 0 1 0,0 0-19 16,0 0-15-1,0 0 3-15,107-42 14 0,-60 34-14 16,-2 0-14-16,-8 3-4 16,-1 5-4-16,-16 0-65 15,-5 3-171-15</inkml:trace>
  <inkml:trace contextRef="#ctx0" brushRef="#br0" timeOffset="167659.31">21582 17573 505 0,'0'0'133'15,"0"0"-7"-15,0 0-17 16,0 0-39-16,0 0-9 15,0 0-26-15,-4-12 4 16,4 12-16-16,0 9-15 0,0 17-1 16,0 6 14-1,0 5-9-15,-2-4-5 0,-8-3-3 16,6-2 4-16,0-10-6 16,-3-6-1-16,5-5-1 15,2-3 0-15,0-4 0 16,0 0-2-16,0 0 1 15,0 0 2-15,0 0 5 16,2 0-6-16,23-11 0 16,6-5 0-16,0 4 1 15,5 1-1-15,-3 2 7 16,-6 1-7-16,0 4 0 16,-12 1-7-16,-3 0 7 15,-8 3 0-15,-2 0-1 16,-2 0 0-16,0 0-1 0,0-2-4 15,0-4-3-15,0 0 7 16,-2-2-13-16,-12-1 1 16,-1 0 7-16,1 1 4 15,10 4 3-15,-5 4 3 16,7 0 7-16,2 0 0 16,0 0 5-16,0 0-11 15,0 0-1-15,0 26-1 16,0 18-2-16,0 6 0 15,0 6-1-15,6-1 0 16,1-6-66-16,-5-8-175 16,1-13-398-16</inkml:trace>
  <inkml:trace contextRef="#ctx0" brushRef="#br0" timeOffset="170278.44">21875 15105 260 0,'0'0'130'15,"0"0"-64"-15,0 0-7 16,0 0-1-16,0 0-24 16,0 0-12-16,0 0 12 0,6-1-1 15,-4 1 4 1,3 0-5-16,-5-3 5 0,2 2 3 15,0-4-1-15,0-3-14 16,2-1-6-16,-4-6-11 16,0-2 1-16,0-4-2 15,0-1-2-15,-6 1 1 16,-11-2-4-16,-6 7 4 16,1 3-6-16,-10 6 0 15,3 5-2-15,5 2 2 16,-5 0 1-16,5 0-1 15,1 2 0-15,5 12-1 16,3 6 1-16,1 5-3 16,8 1 2-16,-1 0 0 0,7 1-1 15,0-6 2 1,0-2-2-16,0-8-1 0,11-4 3 16,5-4 0-16,6-3 0 15,0 0 2-15,3-5 1 16,4-11-2-16,-2-2 2 15,-5 1 0-15,0-2 2 16,-6 1 1-16,-3 4 0 16,-1 2 4-16,-8 4 2 15,0 1-2-15,1 4 0 16,-3 3-3-16,0 0 4 16,-2 0-8-16,2 0 6 15,-2 0 0-15,2 0-4 16,0 14-4-16,6 18 3 15,-4 8 22-15,5 4-6 0,-5 3-13 16,0-8-1-16,4-4 3 16,-8-5-3-16,2-12-3 15,0-2-3-15,0-5 2 16,-2-8 1-16,0-1-1 16,0-2-2-16,0 0-1 15,5 0-1-15,-3 0-1 16,0 0-13-16,0 0-26 15,10 0-11-15,3-2-36 16,3-14-155-16,2-3-344 16</inkml:trace>
  <inkml:trace contextRef="#ctx0" brushRef="#br0" timeOffset="171885.41">21883 16869 92 0,'0'0'64'0,"0"0"-64"0,0 0-2 16,0 0 1-16,0 0 1 15,0 0 0-15,-74-32 0 16,63 29 0-16,3 1 2 16,1 0 19-16,2 2-8 15,1 0-13-15,-5 0 0 16,5 0-30-16,-5 0-32 15,2 0-35-15</inkml:trace>
  <inkml:trace contextRef="#ctx0" brushRef="#br0" timeOffset="173195.9">21694 16846 62 0,'0'0'58'16,"0"0"11"-16,0 0-7 16,0 0 29-16,0 0-9 15,0 0-12-15,-29 26-12 16,27-22-6-16,0 1 1 0,-1-3-1 15,-2-2-4-15,5 0 15 16,0 0-15-16,0 0-11 16,0 0-10-16,0 0-5 15,0 0-2-15,0 0-3 16,0 0 4-16,8-14-7 16,11-3-5-16,10-7 4 15,7-4-4-15,-3-2-7 16,10-2-1-16,-1-2 4 15,-1 0-5-15,3-3 1 16,0-1 4-16,-1-2-3 16,-1 2-2-16,-1 6 0 0,-6 0 2 15,3 6-1-15,-3-2-1 16,3-2 0-16,5-2 4 16,-3 2-4-16,-5 2-2 15,2 1 2-15,-9 3 2 16,-1 0 1-16,-5 0 3 15,3 0-2-15,2 1-4 16,0-2 0-16,-6-1 0 16,8 0 0-16,0-1 0 15,-2 1 1-15,0 4 0 16,-7 3-1-16,-2 1-2 16,-7 1 2-16,2 3 1 15,1-4 0-15,-3 9 0 16,2-5 5-16,-1-3-7 0,1 7 1 15,1-6 0-15,1 3 0 16,-1 1 0-16,-4 1 0 16,1-1 0-16,1 4 0 15,-1 0 0-15,-7-1 0 16,5 0-2-16,-4-3 2 16,6 4 0-16,-3-2 0 15,4-2 0-15,-1 0 4 16,-5 2-4-16,4 0 0 15,-1 0 1-15,-5 1-1 16,5 2-1-16,-5-3 1 0,1 4 1 16,2 0-1-1,-5 0 0-15,0 4 0 0,0 0 0 16,-2 2 1-16,0 0-1 16,0 0 8-16,0 0-8 15,0 0-24-15,-2 0 8 16,-12 0 1-16,1 0-12 15,7 0 14-15,-6 0 0 16,-1 0 5-16,-2 0-4 16,-8 0-3-16,3 0-2 15,-5 2 5-15,6 0 11 16,-2 2-1-16,3 1 1 16,7 0-3-16,3-1 4 15,1-4 2-15,4 0 1 16,3 0-2-16,0 0-1 0,0 0 8 15,0 0-8-15,0 0 13 16,0 0-9-16,0 0 1 16,12 0 8-16,13 0 11 15,4 0-10-15,4-4 12 16,-4-4-11-16,-2 2-15 16,1 0 6-16,-8 1-2 15,1 2 5-15,-8 1-9 16,-7 0 2-16,4 2-2 15,-8 0 0-15,0-5 1 16,-2 5-1-16,2 0-1 16,-2 0 0-16,0 0 2 0,0 0-1 15,0 0 2-15,0 0 1 16,0 0-1-16,0 0 2 16,0 0 0-16,0 21-4 15,0 3 20-15,0 1-6 16,-4 7-6-16,-5-3 3 15,2 5-10-15,-6-2 4 16,1 3-1-16,1-8-1 16,5 1-3-16,-3-10 2 15,4-6 0-15,3-2 0 16,2-6 0-16,0 3-4 16,0-1 2-16,0-1 0 15,0 0 3-15,0-1-2 16,0-4-1-16,0 5 0 15,0-2-1-15,0-2-2 0,0 2 1 16,0-3 2-16,0 0-1 16,0 0-13-16,0 0-19 15,0 2-19-15,0 1-49 16,0 2-202-16</inkml:trace>
  <inkml:trace contextRef="#ctx0" brushRef="#br0" timeOffset="175426.13">21877 16082 465 0,'0'0'158'16,"0"0"-89"-16,0 0 10 15,0 0-14-15,0 0-21 16,0 0-30-16,2-2 1 16,-2 2-8-16,9 0-5 15,-5 12 17-15,2 4 12 16,2 4-9-16,-2 0-3 15,3 0-3-15,-5-2-11 16,4-6-2-16,-8-6-1 16,2-4-2-16,-2-2 3 0,0 0-3 15,2 0 2-15,7 0 1 16,-3 0 1-16,12-2 6 16,4-11 3-16,-2 1-3 15,5-1-1-15,2 1-7 16,2 3 1-16,-2 2 0 15,-6 2 0-15,2 5 0 16,-7 0-2-16,-1 0-1 16,-1 0-3-16,-1 12 3 15,-2 9 1-15,-6 4 0 16,-3-4 0-16,-2 5 0 16,0-2 8-16,0-5-5 15,-16 2-1-15,-6-3 1 16,-4-1-4-16,-9-3-2 15,6-2-15-15,8-6-8 0,-4 0-4 16,5-6-21-16,-5 0-63 16,8-10-118-16,1-14-243 15</inkml:trace>
  <inkml:trace contextRef="#ctx0" brushRef="#br0" timeOffset="175737.65">21939 15994 665 0,'0'0'87'0,"0"0"-4"16,0 0-16-16,0 0-21 15,0 0-25-15,0 0-7 16,13-18 0-16,16 10 10 15,9-3-4-15,-2 2-9 16,11-3 2-16,-8 3-6 16,0 0 4-16,-6 0-10 15,-11 4 8-15,-10 2-9 16,-10 3-4-16,-2 0 4 16,0 0 0-16,0 0-41 15,0 0-72-15,0 0-147 16,0 0-192-16</inkml:trace>
  <inkml:trace contextRef="#ctx0" brushRef="#br0" timeOffset="178607.7">21558 17117 495 0,'0'0'98'16,"0"0"-35"-16,0 0-1 0,0 0 15 15,0 0-15-15,0 0-18 16,-5 0 0-16,5 0-7 16,0 0-2-16,0 0-12 15,0 0-3-15,0 0 6 16,0 0-16-16,0 0 1 16,5 0 4-16,15-2-4 15,9-2 8-15,4-2-6 16,5 2-13-16,5-3 5 15,1 4-3-15,3 1 9 16,8-3-6-16,3 3 0 16,9 2-4-16,5-3 0 0,-1 3 3 15,1 0 0-15,-3 0-3 16,-7 0 2-16,3 0 1 16,-7 0-4-16,0 0 0 15,-2 0 0-15,4 0 2 16,0 5-2-16,11 5 0 15,14 2 1-15,6 1 21 16,5 3-13-16,0 0 1 16,-7 2-9-16,-4-1 3 15,0-5 8-15,-12 5-4 16,-4-8-1-16,-11 0-4 16,-13-3-3-16,-1-1 4 15,-1-5-3-15,-5 3 2 16,1-3-3-16,3 0 9 15,1 0-7-15,-5 0 4 0,-5 0-5 16,-8 0-1-16,-5 0 1 16,0 0 1-16,-6 0-1 15,-1 0-1-15,-4 0-1 16,0 0 1-16,-5 0 0 16,3 0 0-16,-7 0 0 15,0 0 1-15,0 0-1 16,0 0 0-16,0 0 1 15,0 0-1-15,0 0 0 16,0 0-1-16,0 0-2 0,0 0-8 16,0 0-7-1,0 0-6-15,0 0-19 0,-13 0-30 16,-12 0-32-16,0-3-8 16,3-6-59-16,-2-3-5 15,6-2-112-15</inkml:trace>
  <inkml:trace contextRef="#ctx0" brushRef="#br0" timeOffset="179015.44">23852 17115 408 0,'0'0'114'15,"0"0"-40"-15,0 0-7 16,0 0 3-16,0 0 1 16,0 0-6-16,-8-7-18 15,8 7-18-15,0 0-10 0,0 0-6 16,12 7 7-16,5 11 13 15,8 3 7-15,2 0-7 16,0-1-15-16,2-3-11 16,0-5 0-16,2-1 0 15,0-2 5-15,-4-2-4 16,-2-2-1-16,-10-3 0 16,-9-2 5-16,0 0 0 15,-6 0 2-15,0 0 1 16,0 0 0-16,0 0-3 15,0 0-3-15,0 3 0 16,0 6-2-16,-14 6-3 16,-15 14-3-16,-11 6-1 0,-3 2 0 15,1-1-1-15,4-4 1 16,9-3-2-16,9-4-10 16,7-7-4-16,9-6-9 15,-4-4-14-15,8-4-22 16,0-2-21-16,0-2-14 15,10 0-59-15,7 0-75 16</inkml:trace>
  <inkml:trace contextRef="#ctx0" brushRef="#br0" timeOffset="179873.18">24275 17127 509 0,'0'0'86'0,"0"0"-21"15,0 0 5-15,0 0 22 16,0 0-31-16,0 0-2 16,-16-12-8-16,10 12-23 15,-7 0-12-15,-1 4 14 16,3 12-6-16,2 1 0 15,-2 6-8-15,-2 5 1 16,3 4 2-16,4 3-4 0,-1 6-4 16,3 1 0-1,4 0-5-15,0-1 3 0,0 3-7 16,0-9 2-16,13 0-4 16,7-5 0-16,5 0 0 15,6-9 0-15,7 6 0 16,4-8-1-16,3-2-6 15,9-3 7-15,-6-6 2 16,8-4-1-16,0-1 0 16,-2-3-1-16,-8 0 0 15,-1 0 3-15,-5 0-3 16,-5 0 0-16,1-7 0 16,5-3 3-16,-4-5-3 15,5 1 0-15,-1-1 7 16,-1-2-7-16,-9 0 1 0,-2-3 0 15,0-4 2 1,-4 1-3-16,-10-4 5 0,-3-1 5 16,-10-7-9-16,-2 0 2 15,0-6 11-15,0 1-8 16,0 1 4-16,-2-2-9 16,-10 1-1-16,-3 3-2 15,-1 4 2-15,1 3 1 16,-6 1 0-16,1 5-1 15,0-1 5-15,-4 2-3 16,-10 4-2-16,1 1 0 16,0 1 0-16,-8 5 0 0,-1 2 0 15,-3 5 0-15,-8 0 1 16,-3 1-1-16,7 4 0 16,-1 0-1-16,6 0 2 15,4 0-1-15,7 0 0 16,2 2 0-16,2 10 0 15,-8 8 0-15,6 1 0 16,0 6-2-16,2 4-2 16,3 6 4-16,1 6-1 15,7 1-2-15,3 6-3 16,8-6-9-16,-2 0-20 16,7-8-32-16,2-8-38 15,0-5-18-15,13-11-132 16,9-7-246-16</inkml:trace>
  <inkml:trace contextRef="#ctx0" brushRef="#br0" timeOffset="180356.22">24726 17151 532 0,'0'0'92'0,"0"0"-32"0,0 0 39 16,0 0-14-16,0 0-33 16,0 0 1-16,-29-20-10 15,15 20 0-15,-3 0 2 16,-4 21 5-16,1 13-16 15,3 7-9-15,-2 7-9 16,11 6-6-16,6-2-6 16,2-1-1-16,0-2-3 15,0-6 2-15,15-6-2 16,7-11-2-16,7-3 2 16,7-9 0-16,-3-7 0 15,5-7 0-15,-5 0 0 0,-4 0 0 16,-4-17 1-16,-11 2 6 15,-12-2-2-15,-2-4 0 16,0 4-2-16,-16-3-3 16,-13 8 0-16,-7 6 0 15,-8 6 2-15,-3 0-2 16,1 16-4-16,3 14-11 16,7 4-43-16,14 4-93 15,9-4-184-15</inkml:trace>
  <inkml:trace contextRef="#ctx0" brushRef="#br0" timeOffset="182909.87">22735 16545 468 0,'0'0'125'0,"0"0"-54"16,0 0 1-16,0 0 13 15,0 0-10-15,0 0-24 16,-9-37-12-16,-3 35-7 15,4 2-22-15,-5 0-6 16,-1 0 5-16,-1 0-8 16,-1 9 7-16,1 17-6 0,-6 8 3 15,7 4-3 1,6 5 4-16,1-1-2 0,7 0 0 16,0-3-4-16,0-7 1 15,11-3-1-15,9-9 0 16,5-2 0-16,4-13 0 15,9-2-1-15,4-3 2 16,3-5 6-16,-1-16-4 16,-1-9 10-16,-12 0-6 15,-6 0 10-15,-19 4-2 16,-6 3 4-16,0 9-7 16,-4 5-4-16,-29 6-8 15,-8 3 0-15,-3 12 0 0,-1 21-5 16,7 9-13-1,9-1-13-15,6 8-16 0,15-5-26 16,6-6-171-16,2-7-186 16</inkml:trace>
  <inkml:trace contextRef="#ctx0" brushRef="#br0" timeOffset="185516.98">22176 17887 178 0,'0'0'103'15,"0"0"-39"1,0 0-5-16,0 0 2 0,0 0-7 16,0 0-19-16,-39 0-6 15,33 0-3-15,-7 0-8 16,1 3 4-16,1 2 2 16,5-3 3-16,-2 0 14 15,6 1 5-15,0-3-12 16,2 0-3-16,0 0-11 15,0 0-2-15,0 0-10 16,0 0 2-16,0 0-7 16,12 0 5-16,11 0 25 0,14 0 5 15,7 0-12-15,1-7 0 16,8-3-9-16,-2 3 7 16,5-2-10-16,7 1-7 15,-3-2-6-15,-2 0 3 16,4-2-4-16,-4-1 2 15,0 2 0-15,-2-1-2 16,-5 0-1-16,0-3 1 16,1 5 0-16,-1 1 1 15,-4-3-1-15,-1 1 0 16,1-1 4-16,-5 3-4 16,-1-3 0-16,-1-2-2 15,2 2-2-15,-1-5-3 16,3 0 5-16,1 0 2 0,-3 5 5 15,2-4-5-15,-3 0-5 16,-1 7 5-16,-9-4 0 16,-2-1 5-16,0 2-6 15,0-2 1-15,-2 0 0 16,0 3 1-16,-3-1-1 16,4 5 0-16,-1-3 0 15,0 4 0-15,-4-1-1 16,-5 2 1-16,-3 1 1 15,-1-1-1-15,3 1 2 16,6-6-2-16,4 5 0 0,-3-2-2 16,10-3 2-1,-3 6 0-15,-4-6 2 0,-8 7-2 16,-3 1 0-16,-7-1 2 16,-5 1 0-16,-4 2-1 15,0 0 1-15,0 0 1 16,0 0 0-16,0 0 1 15,0 0 0-15,0 0-4 16,0 0 0-16,0 0-1 16,0 0 1-16,0 0-2 15,0 0-2-15,0 0 2 16,0 0-5-16,0 0-10 16,-4 0-9-16,-11 0-10 15,3 5-8-15,-3-3-9 0,5 1 1 16,6 1-23-16,2 1-41 15,0-1-17-15,-3-3-83 16</inkml:trace>
  <inkml:trace contextRef="#ctx0" brushRef="#br0" timeOffset="186311.63">23856 17430 318 0,'0'0'163'16,"0"0"-78"-16,0 0-12 0,0 0-5 16,0 0-7-16,0 0-18 15,-47-3-9-15,47 3-8 16,0 0 1-16,0 0-3 15,0 0-5-15,0 0-2 16,0 0 4-16,4 0 2 16,10 0 7-16,-3 0-14 15,1 0-8-15,-10 0-7 16,-2 0 1-16,0 0 3 16,0 0-5-16,0-2-3 0,-23 0-21 15,1-3-15 1,-5-2 8-16,3 4 3 15,6-4 19-15,0 5 3 0,0-2-2 16,10 4 2-16,-6-4 6 16,7 4 0-16,5-1 1 15,2 1 23-15,0 0 3 16,0-3-8-16,0 3 5 16,9 0-10-16,11 0-2 15,11 0 9-15,5 0-1 16,4 4-7-16,-3 4 5 15,11-1 2-15,-3-2-7 16,-1-3 0-16,-2 7-5 16,-6-8 0-16,-2 1-7 15,-11-2 0-15,0 0 2 0,-9 0-2 16,1 0-1-16,-1 0 6 16,-1 0-5-16,0-2 5 15,-6-3-5-15,2 0 0 16,-9 5 1-16,2 0-1 15,-2 0 4-15,0 0-1 16,0 0 6-16,0 0-2 16,0 0-4-16,0 0-3 15,0 0-1-15,0 0 0 16,-13 23 3-16,-7 8-2 16,-14 10-1-16,1 3 1 15,-5 6-1-15,2-2 2 0,-6-4-1 16,11-3 1-16,2-6 1 15,4-7-3-15,12-10 0 16,1-7-3-16,8-6-8 16,4 0-56-16,0-1-29 15,0-4-21-15,0 0-191 16</inkml:trace>
  <inkml:trace contextRef="#ctx0" brushRef="#br0" timeOffset="187740.25">22909 17979 258 0,'0'0'381'0,"0"0"-275"16,0 0-17-16,0 0-25 15,0 0-27-15,0 0-13 16,-16-12 2-16,22 10-15 16,19-3 2-16,13-2 8 15,5-3 3-15,1-2-6 16,3-3-15-16,5 3 17 15,-6-2-4-15,-6 5-8 16,-11 1 9-16,-11 4-15 16,-7 4 4-16,-11 0-3 15,0 0-1-15,0 0 21 0,0 0-11 16,0 0-6-16,0 0 0 16,0 0-6-16,0 8 1 15,0 16 0-15,0 14 7 16,0 8-3-16,0 12 0 15,0 0-1-15,0 2 2 16,0-2-5-16,0-12-1 16,0-5 0-16,0-10 0 15,0-8-7-15,0-7 4 16,0-11-15-16,0 0-27 16,0 1-25-16,-2-4-7 15,-5-2-33-15,1 0-127 0,-6 0-328 16</inkml:trace>
  <inkml:trace contextRef="#ctx0" brushRef="#br0" timeOffset="188082.12">23040 18240 324 0,'0'0'345'0,"0"0"-247"15,0 0-31-15,0 0-27 16,0 0-30-16,0 0-6 16,98-36 18-16,-42 22-3 0,2-3-6 15,-2 2 9-15,-8-2-1 16,2 3 8-16,-13 6-10 16,-3-1 13-16,-14 4-11 15,-9 5-6-15,-9 0-3 16,1 0-9-16,-3 0 14 15,0 0-14-15,0 0 0 16,0 0 1-16,0 0 2 16,0 0-6-16,0 0-6 15,0 0-36-15,0 0-8 16,0 0-49-16,0 0-89 16,0 0-211-16</inkml:trace>
  <inkml:trace contextRef="#ctx0" brushRef="#br0" timeOffset="191291.06">23952 15422 43 0,'0'0'353'15,"0"0"-287"-15,0 0-13 16,0 0 14-16,0 0-7 16,0 0-15-16,0 0 1 15,-27-7 7-15,27 7-11 16,-2 0 1-16,2 0-12 15,0 0 0-15,0 0-1 16,0 0-6-16,-2 0-2 16,2 0-7-16,0 0-2 0,0 0-4 15,0 0-8 1,0 0 7-16,16 0-8 0,17 7 9 16,18 7 11-16,7 0-4 15,2 0-2-15,9 2-5 16,3 3-7-16,3-3 1 15,8-1-1-15,4 5 0 16,6-1-1-16,3-1 0 16,0 0 1-16,-3-4 1 15,-1 4 0-15,-3-4-3 16,2 0 1-16,1-2 3 16,-7 2-4-16,-11 0-3 0,-3-2 3 15,-11-2 4-15,-2-2-4 16,-2 1 1-16,-12-4 4 15,-1 2-5-15,-10-5-1 16,-11 3 0-16,-8-5 2 16,-8 0-6-16,-6 0 9 15,0 0-4-15,0 2 0 16,0-2 3-16,0 0-5 16,0 0 6-16,0 0-3 15,0 2-1-15,0-2 0 16,0 0-3-16,0 0-14 15,0 0-8-15,0 3-27 16,0-3-17-16,0 3-55 16,-2-1-121-16,-9-2-283 15</inkml:trace>
  <inkml:trace contextRef="#ctx0" brushRef="#br0" timeOffset="191891.31">25817 15809 419 0,'0'0'151'0,"0"0"-89"15,0 0 15-15,0 0 0 16,0 0-38-16,0 0-12 15,-4 0-15-15,4 0-5 16,16 0 13-16,11 0 20 16,2 0-4-16,2 0-18 0,0 0 5 15,-4-2-12-15,-3-3-1 16,-4 0 8-16,-9 1-4 16,-6 4-8-16,-5 0-1 15,0 0-1-15,0 0 6 16,0 0-7-16,0 0 1 15,0 0-4-15,0 4-4 16,0 27 4-16,0 6 2 16,0 10 0-16,-14 4 0 15,-3-2-2-15,1 3 1 16,3-10-1-16,-3-6 5 16,5-6-5-16,5-8 0 15,-4-8-3-15,6-2-11 16,4-6-25-16,-7-6-17 0,1 0-53 15,-8 0-126-15</inkml:trace>
  <inkml:trace contextRef="#ctx0" brushRef="#br0" timeOffset="192588.49">25773 16098 577 0,'0'0'133'0,"0"0"-102"16,0 0 6-16,0 0-3 0,0 0-17 16,0 0 0-1,147-72-9-15,-100 54 9 0,-7-2-8 16,-2 2-7-16,-7 0 7 16,0 2 0-16,-8 0 7 15,-6 0-1-15,-5-2-9 16,-8-3 4-16,-4 1 9 15,0-2 0-15,0-4-2 16,0 4-7-16,-6-2 2 16,-10 2-4-16,3 0 6 15,-10 4-12-15,-4 0 5 16,-4 4-5-16,-2 4 2 16,-3 5-3-16,-1 5 3 15,-6 0-3-15,-6 0 5 0,2 15 0 16,-2 5-5-16,2 3 10 15,10 4-1-15,-4 4 3 16,10 6-5-16,6 5 1 16,6 8-6-16,5 7 0 15,5 2 2-15,9 6-4 16,0-2 0-16,18-3 1 16,16-7 0-16,1-9 1 15,7-3-2-15,10-5 4 16,6-14-4-16,2-2-1 15,9-14 4-15,-5-6-2 16,6 0-2-16,-1-12 4 16,2-16 3-16,-2-6-1 0,-4 0-2 15,-10-2-2 1,-10-3 6-16,-9 3-3 0,-14-4 9 16,-11-6 5-16,-9-1-5 15,-2-11 5-15,0-4-19 16,-13-5 3-16,-9 4 6 15,-9 1-9-15,-7 8-3 16,0 10 3-16,-5 8 4 16,-3 12-4-16,-1 10-2 15,-3 7-15-15,0 7-30 16,-2 3-39-16,3 25-69 16,0 5-118-16</inkml:trace>
  <inkml:trace contextRef="#ctx0" brushRef="#br0" timeOffset="193456">25528 15543 372 0,'0'0'135'16,"0"0"-49"-16,0 0-13 15,0 0 3-15,0 0 12 16,0 0-21-16,-11-28-19 16,11 28-6-16,0 0-14 0,0 0-11 15,0 0 1 1,0 0-9-16,0 0-3 0,0 15 13 16,17 12 8-16,4-1-8 15,-2 2-11-15,6-2-2 16,0 2-5-16,-5-4 1 15,5-1-1-15,-4-6-2 16,2-1 3-16,-7-3-2 16,-3-1 1-16,-11-7-1 15,0 1 0-15,0-4 2 16,3-2-1-16,-5 0-1 16,0 0 7-16,0 1-3 0,0-1 3 15,0 6-1-15,-9 1 1 16,-22 12 1-16,-11 2-5 15,-12 14-2-15,5-1-1 16,0-4-2-16,6 5-3 16,8-4-28-16,6-7-53 15,4-2-21-15,12-12-120 16,11-7-361-16</inkml:trace>
  <inkml:trace contextRef="#ctx0" brushRef="#br0" timeOffset="195224.27">24538 15141 285 0,'0'0'125'16,"0"0"-77"-16,0 0 0 0,0 0-14 16,0 0-6-16,0 0 6 15,-9 0 14-15,9 0 1 16,0-4-4-16,0-1-17 15,9-3-11-15,0-3 7 16,9 2 3-16,-2 0 3 16,1 3-12-16,1 4-7 15,5 1 2-15,-6 1-10 16,1 0 0-16,-3 0-3 16,-3 7 0-16,-3 13 0 0,-7 7 4 15,-2 5-4 1,0 0 0-16,0 4 2 0,-13-4-2 15,-5-4 4-15,-3 0-4 16,2-6 2-16,3-2-1 16,-1-4 6-16,5-4-6 15,1-6 0-15,9-2 9 16,0-4 0-16,2 0 8 16,0 0-2-16,0 0 10 15,0 0-8-15,0 0-5 16,0 0 10-16,0 0-12 15,0 0 7-15,0 0-9 16,0 0-6-16,0 0-3 0,0 0-3 16,8 0 2-1,21 0 2-15,13 0 8 0,8 0 14 16,6 0-12-16,-5 0-1 16,4-2-8-16,-3 0 3 15,-10-2-1-15,-11 4-2 16,-17 0-2-16,-6 0 0 15,-8 0 4-15,0 0 3 16,0 0 3-16,0 0 0 16,0 0-5-16,0 0-4 15,0 0-1-15,0 0-5 16,0 0-50-16,0 0-17 16,-4 6-27-16,-7 4-184 15</inkml:trace>
  <inkml:trace contextRef="#ctx0" brushRef="#br0" timeOffset="198304.96">25162 17418 139 0,'0'0'75'0,"0"0"-6"15,0 0 12-15,0 0-9 16,0 0-26-16,0 0-9 15,-2 0-1-15,0 0-3 16,2 0-12-16,0 0 20 16,0 0-7-16,0 0-10 15,0 0 14-15,0 0 17 0,0 0-12 16,0 0-3-16,0 0-7 16,0 0-3-16,11 0 15 15,5-12-9-15,1-4-11 16,4-7-9-16,-1-1-7 15,4-3-3-15,-4-6 0 16,5-1-6-16,2-3 5 16,-6 2 4-16,2-2-9 15,-1 8 5-15,-1 0 0 16,-4-1-3-16,1 2 2 0,2 3-4 16,-2-4 3-1,-2 0-3-15,-1 4 0 0,3-1 0 16,4 0 0-16,-4-1 0 15,7 1 3-15,-4-1-3 16,4 1-1-16,2 1 1 16,0 4 0-16,0-5 0 15,-7 1 0-15,4 0 1 16,-8 1-1-16,1 3 0 16,-5 1 3-16,-1 3 3 15,-7 0 1-15,1 5-6 16,2 2-1-16,-3 3 3 15,-2-2-3-15,3-1 3 16,-3 10-4-16,-2-4 2 16,0 4-1-16,0 0 0 0,0 0-1 15,0 0-2-15,0 0 1 16,0 0-7-16,0 0 0 16,0 0-1-16,0 0 4 15,0 0 1-15,-7 0-4 16,-1 0 4-16,-6 0 2 15,-1 0 0-15,-8 0-11 16,3 9-4-16,-4-2-6 16,-3 0 14-16,2 2-3 15,3-1 9-15,-3 0-1 16,0 6 2-16,4-2-3 16,3 7 5-16,-7 1-1 0,10-1-3 15,-1 0 4 1,1-1 0-16,3-2-1 0,3-6 4 15,7-4-4-15,2-2 0 16,0-3-5-16,0-1 7 16,0 0-3-16,16 0 3 15,8-5 11-15,5-11 1 16,0-9 3-16,6-1-3 16,4-2 0-16,1-2 2 15,-7 2 0-15,3 3-3 16,-5 6-5-16,-9 4-1 15,1 3 1-15,-12 5-5 16,-3-3-1-16,0 10 3 16,-4-4-2-16,3 4 3 0,-5-2-3 15,-2 2-1-15,0 0 0 16,0 0 0-16,0 0 4 16,0 0-1-16,0 0 1 15,0 0-2-15,0 0-1 16,0 0-1-16,0 4 2 15,0 18 5-15,0 8 12 16,0 10-3-16,0 8-4 16,0 6-4-16,0-1-7 15,0-3 1-15,0-8 4 16,0-8-4-16,0-8-2 16,0-8-3-16,0-6 0 15,0-3 6-15,0-7-3 0,0-2 0 16,0 0-1-16,0 0-2 15,0 0-16-15,0 0-21 16,0 0-34-16,0 3-17 16,0 3-75-16,14-3-70 15,-8 6-300-15</inkml:trace>
  <inkml:trace contextRef="#ctx0" brushRef="#br0" timeOffset="198940.14">25985 17050 583 0,'0'0'73'0,"0"0"10"15,0 0 24-15,0 0-28 16,0 0-30-16,0 0-22 15,-7-16-6-15,12 2-17 16,8 9 3-16,5-4 0 16,0 2 9-16,4 2-13 15,-4 3 4-15,-3 2-1 16,-3 0-6-16,-4 0-4 16,-3 19 1-16,-5 6 3 0,0 4 4 15,0 2 5-15,-5 1-8 16,-5-6-1-16,-4 1-5 15,1-10 3-15,1-3 1 16,8-5 2-16,-3-7-1 16,7-1 0-16,0-1 0 15,0 0-1-15,0 0-1 16,0 0 2-16,0 0-2 16,11 0 0-16,14 0 2 15,4 0 2-15,-2 0 2 16,-3 0-4-16,5 9 3 15,-4 2 1-15,-1 6-3 16,-8 1 0-16,-3 0 0 0,-11 1 0 16,-2-4 2-1,0 3 0-15,-2-2 3 0,-22-4 3 16,-7 2 5-16,-8-4 0 16,-7-5-10-16,-1-3 3 15,-7-2-1-15,3 0 8 16,2-17-3-16,5 0-7 15,8-2-3-15,14 1-1 16,8 9-10-16,5 0-20 16,9 6-13-16,0-2-20 15,0 1-122-15,11-1-192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1T05:48:59.27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1243 923 674 0,'0'0'71'0,"0"0"18"15,0 0-24-15,0 0-23 16,0 0-10-16,0 0 13 16,0 0 2-16,0 0-11 15,0 0 1-15,0 0-5 16,0-2 1-16,5-10-17 15,3-3 4-15,2-2-14 16,-1 3-5-16,1 2-2 16,-4 5-3-16,-2 7 2 15,-4 0 4-15,0 0-4 16,6 2-7-16,5 18 9 16,3 4 0-16,-3 10 0 0,-5 2 1 15,1-8 0 1,-4-3 0-16,-3-13 0 0,2-10-1 15,-2-2 2-15,2 0 1 16,0 0-1-16,3-21 2 16,6-9-1-16,3-8-1 15,5-2 0-15,-1 7-2 16,0 6 0-16,-7 8 0 16,-4 14 2-16,-5 3-8 15,2 2 5-15,1 4-12 16,4 20 13-16,2 8 1 15,-3 2 1-15,2 4-4 16,-6-3 1-16,-1-8-13 0,1-6-28 16,-4-11-21-1,2-10-10-15,2 0-60 0,4-9-130 16</inkml:trace>
  <inkml:trace contextRef="#ctx0" brushRef="#br0" timeOffset="242.55">1625 613 725 0,'0'0'94'15,"0"0"4"-15,0 0-14 16,0 0-48-16,0 0-23 16,0 0-3-16,6 40-2 15,10 19 55-15,2 11-7 0,-3 8-31 16,-1 2-8-16,-6-7-11 15,-3-3-6-15,-3-14 0 16,2-12-26-16,-4-16-31 16,8-13-25-16,-4-12-5 15,7-3-87-15,3-16-142 16</inkml:trace>
  <inkml:trace contextRef="#ctx0" brushRef="#br0" timeOffset="670.44">1816 814 717 0,'0'0'129'0,"0"0"-33"15,0 0-43-15,0 0-41 16,0 0-12-16,0 0 18 16,-16 114 8-16,16-80-17 15,10-2 6-15,3-8-4 16,-4-5-3-16,-5-10 1 15,1-7-9-15,-3-2 12 16,3 0-8-16,-1 0 8 16,9-20 5-16,1-12-12 15,3 1-3-15,1 4 0 16,-7 12 4-16,-1 6-6 16,-2 9-3-16,1 0-10 15,7 0 5-15,1 12 3 0,6 6 4 16,2-2 1-16,-5-2 0 15,-3-5 0-15,-3-6-2 16,-7-3 1-16,-3 0 1 16,0-3 4-16,1-22 7 15,-3-7-1-15,-2-2-1 16,0 2-2-16,0 6-5 16,-7 4-2-16,-10 10-8 15,-3 8-41-15,-1 4-59 16,2 0-221-16</inkml:trace>
  <inkml:trace contextRef="#ctx0" brushRef="#br0" timeOffset="2550.96">1114 993 374 0,'0'0'111'15,"0"0"-43"-15,0 0-21 16,0 0-10-16,0 0 1 16,0 0 5-16,0 0 4 15,0 0-28-15,15 0 11 16,12 0 34-16,13 0-14 16,10-3-20-16,1-3-13 15,7-4-6-15,0-2-5 0,-1 0-1 16,-1 0 2-16,-9 2-7 15,-5 3 0-15,-4 0-6 16,-7 2 6-16,-4-1-1 16,-11 3-1-16,-7 3-3 15,-7-2-1-15,-2 2-11 16,0 0-1-16,0 0-7 16,0 0 6-16,0 0-33 15,-13 4-52-15,-3 4-11 16,-1 3-122-16</inkml:trace>
  <inkml:trace contextRef="#ctx0" brushRef="#br0" timeOffset="2883.67">1258 1001 594 0,'0'0'81'16,"0"0"-23"-16,0 0 18 15,0 0-65-15,0 0-11 16,0 0 4-16,35-43 24 16,7 29 12-16,9-4 3 0,7-5-20 15,9 6 3-15,-2-1-6 16,-1 1-5-16,-2 6-1 15,-8 1-7-15,-8 4-7 16,-9 4-1-16,-15 2-3 16,-9 0-7-16,-4 0-31 15,0 6-21-15,-2 6 6 16,0-1-68-16,-5 1-77 16</inkml:trace>
  <inkml:trace contextRef="#ctx0" brushRef="#br0" timeOffset="3566.94">3071 631 615 0,'0'0'126'16,"0"0"-42"-16,0 0-26 15,0 0-26-15,0 0-14 16,0 0 36-16,0 2 13 16,2-2-16-16,3-7-21 15,-3-11 2-15,1-7-17 16,-1-3-13-16,-2 1-1 16,0 6 0-16,0 5 0 15,0 4 0-15,0 9 2 16,0 3-2-16,0 0-1 15,0 3-7-15,0 31-7 16,4 13 14-16,11 16 2 16,-3 3-1-16,-3-6 0 15,-1-4-1-15,-5-10-3 0,-3-9-8 16,0-2-7-16,0-10-5 16,0-1 6-16,-13-3-5 15,-1-8 5-15,-6-4 7 16,2-8 0-16,1-1 5 15,-1 0 5-15,3 0 1 16,5 0 3-16,3-1 0 16,5-4 20-16,2 3-12 15,0 0-9-15,0 1-6 16,0 1-1-16,15-4 0 16,20-4 4-16,2-1 0 0,10-3-7 15,0-2-66 1,4-2-70-16,0-8-72 0,-6-2-127 15</inkml:trace>
  <inkml:trace contextRef="#ctx0" brushRef="#br0" timeOffset="3951.78">3295 313 391 0,'0'0'216'15,"0"0"-144"-15,0 0 21 16,0 0-12-16,0 0-38 0,0 0 20 16,-6-70-1-1,4 70-2-15,0 0-6 0,-2 0-8 16,-3 0-41-16,-7 4 0 16,-3 12-5-16,-5 5-8 15,3 5 8-15,6 1-7 16,9-4-3-16,4-2 7 15,0-1-3-15,4-3 4 16,19 0-9-16,2-3 9 16,-2-4-3-16,2 0-1 15,0 2 6-15,-3-2 2 16,-4 1-1-16,-9 0-1 16,-7-1-7-16,-2 2-5 15,0 4-3-15,0 5 13 0,-18 1-7 16,-13-1-33-16,-5-5-36 15,3-7-89-15,11-9-108 16</inkml:trace>
  <inkml:trace contextRef="#ctx0" brushRef="#br0" timeOffset="4231.45">3424 206 764 0,'0'0'111'16,"0"0"6"-16,0 0-42 16,0 0-36-16,0 0-5 0,0 0-12 15,0-4-22-15,0 18-7 16,2 14 7-16,9 10 10 16,0 7-6-16,-2 0 2 15,0-2-3-15,-3-2-3 16,-1-2 2-16,0-9-4 15,-3-6 1-15,2-8-12 16,1-4-47-16,-1-8-14 16,2-4-37-16,2 0-62 15,-6-21-70-15</inkml:trace>
  <inkml:trace contextRef="#ctx0" brushRef="#br0" timeOffset="4405.79">3372 430 613 0,'0'0'145'16,"0"0"-28"-16,0 0-42 16,0 0-61-16,0 0-7 15,0 0 1-15,74-34 8 16,-25 16-6-16,4 0-10 16,3 3-76-16,-5 1-134 15,0 3-336-15</inkml:trace>
  <inkml:trace contextRef="#ctx0" brushRef="#br0" timeOffset="5636.34">4300 880 695 0,'0'0'58'0,"0"0"18"0,0 0-14 16,0 0-33-16,0 0 5 15,0 0 19-15,48-68-9 16,-34 41-19-16,-5 2 1 16,-3-5-6-16,4 3-9 15,-8 5 0-15,0 7-6 16,-2 8 2-16,0 7 4 16,0 0-11-16,0 0-12 15,0 0 5-15,0 22-3 16,0 12 10-16,11 7 1 15,5-4 3-15,1-6-4 16,4-11 1-16,-4-8-2 16,-1-10-2-16,1-2 2 0,2 0 1 15,1-7 6 1,7-22 11-16,-1-9-12 0,-4-11-3 16,-1-6 10-16,-8-6-8 15,-4-1 6-15,-7-4 7 16,-2-1-8-16,0 2-3 15,-7 4-3-15,-6 14 0 16,2 12-2-16,4 18 2 16,0 10 0-16,7 7-3 15,-2 0-13-15,0 0 0 16,2 0-1-16,0 13 2 16,0 25 1-16,0 16 11 0,4 16 4 15,15 4-3 1,-2 4 2-16,1-5-3 0,0-10 1 15,4-6 0-15,0-13-1 16,-1-12 0-16,-4-8 0 16,-1-10 0-16,-1-6-1 15,-1-6-1-15,-1-2-1 16,1 0 3-16,3-14 4 16,8-15-2-16,-5-4 0 15,0-7-2-15,-11-3-2 16,-2-3 1-16,-7-2-1 15,0 14-7-15,-2 8 2 16,-12 12 0-16,3 10-12 16,-2 4-3-16,-1 0 9 15,6 0-14-15,-1 18 2 0,4 10 13 16,5 6 8-16,0 2-2 16,7 2 4-16,10-1 2 15,8-6 1-15,0-5 0 16,-3-9 0-16,4-11-1 15,-1-6-1-15,-5 0 1 16,5-6 12-16,-1-17-11 16,-4-7 4-16,-4-6-1 15,-7-4-3-15,-9-4 0 16,0 7 4-16,0 5 1 16,0 13-6-16,-11 5-1 15,-3 12-10-15,3 2 1 0,-3 0-1 16,8 2-7-16,-3 10-3 15,9-2 2-15,0-2 4 16,0 1 11-16,5-2 4 16,5 1 0-16,4 0 3 15,1 0 2-15,2 1 3 16,-7 4-8-16,6-1 6 16,-3 4-2-16,-2 0-4 15,1 2 1-15,1 4 4 16,-1 6-4-16,-4 0 0 15,-1-2 4-15,-3-6 2 16,0-8-5-16,-4-4-1 16,8-3-1-16,-4-3-3 0,9-2-34 15,3 0-34-15,11-4-49 16,2-14-55-16,0-7-138 16</inkml:trace>
  <inkml:trace contextRef="#ctx0" brushRef="#br0" timeOffset="7168.58">5497 627 589 0,'0'0'121'16,"0"0"-9"-16,0 0-57 15,0 0-25-15,0 0-7 0,0 0 10 16,-9-104-9 0,-3 92 1-16,-1-2-17 0,2 10 2 15,-5 4 12 1,3 0-21-16,-3 0-1 0,-1 20-3 15,3 10 0-15,1 8-1 16,4 7 4-16,4-2 0 16,5 3 2-16,0-5-2 15,0-5-2-15,14-12 2 16,1-9 0-16,1-10 4 16,-3-5-4-16,6 0 4 15,0-8 10-15,-1-14 16 16,-3-4-20-16,1-1 8 15,-5-2-15-15,-3-1 3 16,-6 3 0-16,0 8 1 0,-2 11-3 16,0 6-1-1,0 2-3-15,0 0-12 0,0 0-8 16,0 3 13-16,4 18 6 16,-2 2 1-16,7 7 0 15,3-3 1-15,3-3 1 16,3-5 2-16,-3-11-3 15,1-5 1-15,6-3-1 16,3 0 5-16,-1 0 2 16,5-25-6-16,-4-8 9 15,-2-11-9-15,-6-9 0 16,-5-7 2-16,-6-4 2 16,-6-9-3-16,0-8 0 15,-12 0 1-15,-9 7-2 0,0 16 5 16,8 18-3-16,2 20 1 15,6 11 2-15,3 9-7 16,0 0-2-16,2 0-8 16,0 29-4-16,0 17 9 15,0 18 5-15,15 13 4 16,8 7-2-16,-1 2 2 16,1 0-2-16,-2-13-1 15,2-8-1-15,-3-12 1 16,5-17-1-16,-3-8 0 15,-2-17 0-15,5-8-5 16,-1-3 3-16,5 0 2 16,3-16 3-16,-1-8 3 0,-2-9-6 15,-8-10-2 1,0-8-3-16,-13 4 0 0,2 6-4 16,-10 20-11-16,2 12 12 15,-2 9 3-15,0 0 3 16,0 0-15-16,2 0-10 15,3 20 4-15,3 6 23 16,3 9 6-16,3-8-4 16,1 1 5-16,1-2-7 15,2-3 7-15,0-5 1 16,-2-9 1-16,-1-9-5 16,1 0 10-16,1 0-2 0,8-19-4 15,0-5-8-15,-1-6 2 16,-4-1-2-16,-6 5 3 15,-6 1-3-15,-3 5 0 16,-3 11-5-16,-2 9 1 16,0 0-8-16,0 4-24 15,0 21 16-15,0 4 18 16,4 7 2-16,1 1 0 16,4-6 3-16,0-9-2 15,2-3 0-15,-2-16 3 16,-5-3 1-16,5 0-1 15,-3 0 15-15,4-11 5 16,3-9-7-16,-3-10-5 16,-8-3-5-16,-2-4 2 15,0-4 2-15,0 11-8 0,-16 4-3 16,-3 10-3-16,4 8-20 16,-3 6 18-16,1 2-23 15,1 6-1-15,3 10 3 16,6-2 15-16,7-4 9 15,0-6 1-15,0 1 1 16,0-4 0-16,18-1-1 16,2 0 1-16,5 0 10 15,4 0 3-15,2-1-5 16,2-11 3-16,7 3-8 0,5 1 10 16,-1 8-1-1,8 0 2-15,-8 12-14 0,-11 16-2 16,-6 7 1-16,-9-1 2 15,-11-6-1-15,-5 0 5 16,-2-6-4-16,0-5 3 16,0-6-4-16,0-9 0 15,0-2 6-15,0 0-6 16,0-11-4-16,-4-23-15 16,4-10 12-16,0-8-4 15,0-10 3-15,8 7-3 16,19 12-6-16,2 14 2 15,0 12 7-15,7 13 6 16,-1 4 2-16,-1 1 0 16,-3 22 2-16,-4 13-2 0,-3 6 1 15,5 10 0-15,-2-2 11 16,-12-1-8-16,-7-5-4 16,-8-10-16-16,-27-6-10 15,-16-8-149-15,-5-12-172 16</inkml:trace>
  <inkml:trace contextRef="#ctx0" brushRef="#br0" timeOffset="7496.2">6165 418 141 0,'0'0'652'0,"0"0"-547"16,0 0-26-16,0 0-36 16,0 0-19-16,0 0 0 15,-2-8-4-15,2 8-14 16,0-3-6-16,0 1 0 15,2 2 0-15,-2 0-1 16,5 0 1-16,-5-9 0 0,0-2-15 16,0-2-30-1,0-4-64-15,-3 11-57 0,-23 4-30 16</inkml:trace>
  <inkml:trace contextRef="#ctx0" brushRef="#br0" timeOffset="7696.63">5507 441 717 0,'0'0'116'0,"0"0"-70"16,0 0-7-16,0 0-5 16,0 0-3-16,155-52 8 15,-98 36-16-15,1-1-15 0,-4 6-8 16,-7 1-5-16,-11 2-53 15,-12 5-102-15,-17-1-149 16</inkml:trace>
  <inkml:trace contextRef="#ctx0" brushRef="#br0" timeOffset="8064.31">4415 347 404 0,'0'0'87'0,"0"0"1"16,0 0 10-16,128 0-14 16,-80 0-33-16,10-5-6 0,3 1-27 15,-6 3-18-15,-3-1-2 16,-12 2-54-16,-11 0-99 15,-23 0-78-15</inkml:trace>
  <inkml:trace contextRef="#ctx0" brushRef="#br0" timeOffset="8378.94">4211 389 656 0,'0'0'19'0,"0"0"13"16,0 0-21-16,0 0-7 16,0 0 0-16,0 0 50 15,-12 35-5-15,12-28-15 16,10-3-13-16,-2-4-8 15,-6 0 1-15,5 0-8 16,-1 0 7-16,0 0-3 16,-2-8-5-16,0 2 2 15,-4 3-7-15,0 3-42 16,2 0-95-16,3 0-204 0</inkml:trace>
  <inkml:trace contextRef="#ctx0" brushRef="#br0" timeOffset="11202.12">3430 3698 274 0,'0'0'104'15,"0"0"-24"-15,0 0 14 0,0 0-12 16,0 0 16-16,0 0 53 15,0 0-80-15,0 0-18 16,0 3-10-16,0-1-2 16,0 8-3-16,-4 12-10 15,-10 13-10-15,-5 15-3 16,-2 12 3-16,6 4-7 16,5 4-2-16,10 4-9 15,0 2-1-15,0 1 1 16,14-5 1-16,13-8 0 15,4-6 4-15,5-8-5 16,8-5 2-16,8-9 3 16,3-10-2-16,8-6 5 0,6-8-6 15,-3-6-1-15,8-6 3 16,-3 0-2-16,-4-6-1 16,1-16 4-16,-4-2-4 15,-3-6-1-15,-9 2 0 16,-4 0 3-16,-11-2-2 15,-8-1 1-15,-6-1 3 16,-8-3 4-16,-1-2-2 16,-10-7 3-16,-4-5 1 15,0 0-4-15,0-3 12 16,-20-1-6-16,-2 3-11 16,-3 4 9-16,-6-1-7 0,-4 2-3 15,-8-1-1 1,-6 1 2-16,-4 2-2 0,-1 2 2 15,-4 11 1-15,2 6-3 16,-2 7 0-16,0 6 0 16,3 5-1-16,3 6-4 15,5 0-2-15,5 0-6 16,2 10-6-16,5 10-2 16,3 2-8-16,6-1 1 15,8 0-5-15,1-1-16 16,11 7-28-16,6-1-1 15,0 4-59-15,0 3-31 0,16-4-44 16</inkml:trace>
  <inkml:trace contextRef="#ctx0" brushRef="#br0" timeOffset="11537.62">3816 4038 437 0,'0'0'236'16,"0"0"-162"-16,0 0 58 16,0 0-60-16,0 0-33 15,0 0 26-15,0-10 3 0,0 10-29 16,0 20-32-16,0 20 8 15,11 13 11-15,7 9-7 16,-3-4-1-16,-1-3-12 16,-3-10-4-16,-2-13 0 15,-3-12-2-15,-3-10 3 16,-1-6-3-16,-2-4-8 16,5 0-27-16,-1 0-67 15,0-15-51-15,3-11-217 16</inkml:trace>
  <inkml:trace contextRef="#ctx0" brushRef="#br0" timeOffset="12586.47">4255 3805 166 0,'0'0'354'16,"0"0"-256"-16,0 0 17 16,0 0-18-16,0 0-49 15,0 0-9-15,-7 0-9 16,7 0-3-16,0 0 2 16,0 0-13-16,0 0-1 15,7 0-5-15,15-12 24 16,20-6 6-16,10-5 2 15,15-13-18-15,13-9-9 16,18-5-9-16,18-8 10 16,15-5-2-16,21-5-10 0,11-4 3 15,6-1-3 1,3 0-4-16,-5 5 0 0,-8 9 3 16,-8 2 0-16,-11 4-1 15,-13 6-1-15,-17 0-1 16,-23 6-3-16,-18 6 3 15,-16 7 2-15,-17 6-2 16,-16 8 0-16,-9 9 1 16,-9 0 1-16,-2 5 6 15,0 0 12-15,0 0-10 16,0 0-6-16,0 0-4 16,0 0 1-16,0 0-3 0,0 0-1 15,0 0 3-15,0 0-9 16,0 0-16-16,0 0-34 15,0 0-50-15,0 0-13 16,0 0-147-16,0 0-377 16</inkml:trace>
  <inkml:trace contextRef="#ctx0" brushRef="#br0" timeOffset="13533.24">6667 2450 500 0,'0'0'90'0,"0"0"-23"16,0 0 23-16,0 0-15 15,0 0-4-15,0 0-4 16,0-2-41-16,0 28-20 15,0 16 14-15,0 15 11 16,9 2 5-16,4 6-2 16,5-3-5-16,9-2-15 0,6-6 1 15,7-4-5-15,3-10-5 16,3-7-3-16,4-11-1 16,6-10 0-16,2-10 1 15,6-2 8-15,3 0-9 16,0-14 4-16,-1-8-3 15,1-7 1-15,-4 1 0 16,-6-4-2-16,-3 0 2 16,-7-1 1-16,-9 1-1 15,-7 1 1-15,-6-3 3 16,0-8 1-16,-4-1 2 16,0 2-1-16,-5-5 1 0,-8 5-2 15,-1 2 1 1,-7 2 0-16,0 5-3 0,-9-3 10 15,-18 2-2-15,-6-4-4 16,-5 0-4-16,-5-3-6 16,1 1 3-16,-1 3-1 15,-1 7-2-15,-5 4 0 16,-4 11-4-16,-10 7 4 16,0 7 0-16,-3 0 1 15,-1 5-3-15,5 16 1 16,4 4 0-16,2 5-2 15,12 5 3-15,1-4-4 0,7 8-3 16,5-5 2-16,2 2-7 16,10 5 5-16,0 5-9 15,13 13-2-15,-2 6-14 16,8 3-32-16,0-1-28 16,0-11-21-16,0-10-271 15</inkml:trace>
  <inkml:trace contextRef="#ctx0" brushRef="#br0" timeOffset="15051.04">7097 2537 97 0,'0'0'510'16,"0"0"-403"-16,0 0 10 0,0 0-22 15,0 0-48-15,0 0-19 16,0 0-1-16,-11-56-7 15,22 42-2-15,7-1-5 16,6 1 3-16,1 4 1 16,2 0 0-16,-7 10 0 15,2 0-8-15,-2 0-4 16,-7 22-3-16,-3 8 2 16,-8 8-4-16,-2 9 0 15,-4 3 2-15,-19-2-2 16,1-9 0-16,-1-2 0 15,6-16 0-15,5-8 0 16,3-5 5-16,9-8-5 0,0 0 8 16,0 0-2-16,0 0-6 15,0 0-5-15,25 0-1 16,11 0 6-16,11-8 5 16,1-5-5-16,6 3-9 15,-2 1-101-15,-8-1-118 16,-7 0-361-16</inkml:trace>
  <inkml:trace contextRef="#ctx0" brushRef="#br0" timeOffset="16102.9">4483 4517 601 0,'0'0'98'0,"0"0"27"16,0 0-43-16,0 0-27 15,0 0-20-15,0 0-1 16,-12 3-3-16,12-3-7 16,0 0 2-16,0 0-14 15,20 0-10-15,16 0 29 16,22 0 15-16,13 0-16 16,20 0-4-16,21-3-15 15,19-8 9-15,23-6-2 0,14-2-2 16,12-5-7-16,7-1-2 15,5 2-7-15,-6-1 4 16,-13 4 0-16,-17 3-8 16,-26 3 4-16,-26 7-1 15,-28-2-4-15,-19 5-5 16,-24 2 9-16,-18 2-13 16,-9-2 14-16,-6 2-5 15,0 0 5-15,0 0 2 16,0 0-2-16,0 0 0 15,0 0-10-15,0 0-4 16,0-3-21-16,0-6-44 0,0-1-41 16,-2-3-104-16,-11-1-227 15</inkml:trace>
  <inkml:trace contextRef="#ctx0" brushRef="#br0" timeOffset="16585.88">6629 4041 666 0,'0'0'97'15,"0"0"0"-15,0 0-25 16,0 0-30-16,0 0-7 0,0 0 17 15,0-3-7-15,0 3-11 16,0 0-6-16,0 0-3 16,0 3-22-16,16 20 11 15,11 5 16-15,6 7-6 16,7 2-5-16,5 2-6 16,3-4-5-16,6-3 2 15,-7-6-1-15,2-3-9 16,-12-9 3-16,-2-2-3 15,-16-6 0-15,-7-2-1 0,-10-2 1 16,-2 2 5 0,0-4-2-16,0 2 0 0,0 0 0 15,-2 1 2-15,-21 6-1 16,-6 3-3-16,-8 6-1 16,-6 12 0-16,-6 7 0 15,0 6 0-15,-5 6-6 16,8-2-17-16,5-8-8 15,12-9-20-15,12-9-99 16,10-16-16-16,7-5-204 16</inkml:trace>
  <inkml:trace contextRef="#ctx0" brushRef="#br0" timeOffset="17270.12">6346 2587 150 0,'0'0'82'0,"0"0"29"16,0 0 25-16,0 0-34 0,0 0-18 15,0 0 12 1,4 8-23-16,3-1-26 0,7 5 4 15,6 5-13-15,6 5-5 16,7-2-11-16,12 1-12 16,7-6 6-16,4-3-14 15,1-7 6-15,-3-2-3 16,-9-3 2-16,-10 0 0 16,-12 0 1-16,-15 0-2 15,-8 0 0-15,0 0 10 16,0 0 24-16,0 0-3 15,0 9-22-15,-2 10-15 0,-16 17 1 16,-5 13 4-16,0 9-5 16,-2 1 1-16,0 3-1 15,10-2-28-15,-1-2-64 16,5-3 0-16,9-12-155 16,2-20-345-16</inkml:trace>
  <inkml:trace contextRef="#ctx0" brushRef="#br0" timeOffset="18418">7202 3980 368 0,'0'0'200'0,"0"0"-138"0,0 0 39 16,0 0-37-16,0 0-7 15,0 0 1-15,-20 24-9 16,15-5-10-16,-4 4 0 16,7 9 6-16,-2 7-16 15,2 3-4-15,2 8 4 16,0 5-10-16,0 4-12 15,8-1 1-15,15-4-1 16,2-8-6-16,4-3 0 16,6-5 1-16,1-4 0 15,6-5 0-15,1 0-2 16,1-7-1-16,3-7-8 16,-3-6-3-16,3-9-11 15,2 0 19-15,2-6 4 0,5-17 2 16,2-8-1-16,0-3-1 15,0-2 0-15,-9-5 0 16,-6-3 1-16,-10 0 0 16,-8-2 1-16,-10 2-2 15,-11-2 0-15,-4 0 3 16,0 0 8-16,-15-4 6 16,-7 0-11-16,-10 1-1 15,1 1 0-15,-11 6 4 16,-7 6-9-16,-5 7 3 15,-8 6-3-15,-1 5 2 16,-1 10-2-16,-1 4-1 0,12 4-5 16,1 0 6-16,4 7 0 15,5 14-9-15,7 1-6 16,7 4-23-16,4 2-12 16,15 5-9-16,5 6-17 15,5 2-52-15,0-1-115 16</inkml:trace>
  <inkml:trace contextRef="#ctx0" brushRef="#br0" timeOffset="18973">7503 4182 680 0,'0'0'81'0,"0"0"-31"16,0 0 23-16,0 0-50 15,0 0-11-15,0 0 2 16,22-51 9-16,3 44-8 16,-6 5-3-16,4 2 0 15,-3 0 1-15,-7 0 0 16,3 7-7-16,-5 10-3 15,-9 10 1-15,-2 5-1 0,0 1 2 16,0-1-1 0,-8-3-2-16,-8-7 1 0,3-6-2 15,4-4-1-15,-3-7 1 16,12-4 1-16,-2-1-1 16,2 0-1-16,0 0-1 15,0 0-1-15,0 0-5 16,0 0 3-16,2 0 0 15,14-1 0-15,4 1 4 16,2 0 3-16,-1 0-2 16,1 1-1-16,-2 18-5 15,-4 2 4-15,-8 1 0 16,-8 0 0-16,0-2-1 16,-4-1 2-16,-25-1 1 15,-13-7 5-15,-3-2 6 0,-7-5-1 16,4-4 4-16,-4 0 1 15,6-6-10-15,-1-15-6 16,7-2-43-16,7-6-36 16,-2 1-209-16</inkml:trace>
  <inkml:trace contextRef="#ctx0" brushRef="#br0" timeOffset="20116.09">3756 4798 495 0,'0'0'63'0,"0"0"20"16,0 0 31-16,0 0-24 16,0 0-36-16,0 0-8 15,-10-6-10-15,10 6-14 0,0 10 1 16,23 19 34-16,10 8 7 15,6 11-16-15,9 9-14 16,10 7-8-16,11 6-1 16,16 12-6-16,20 13-5 15,10 3-6-15,8 4-1 16,3-8-7-16,-4-11 0 16,3-3-1-16,-5-2 4 15,-4 3 0-15,-5-2 0 16,-11-1-1-16,-3-3-2 15,-13-4 1-15,-10-13 2 16,-14-3-1-16,-16-8-4 0,-8-10 3 16,-9-5-2-16,-7-3 1 15,-5-9 0-15,-1-2 2 16,-3-6 1-16,-7-3-3 16,4-2 0-16,-6-5 0 15,-2 0-1-15,0-2-1 16,2 0 2-16,0 0 2 15,-2 0-2-15,0 0 1 16,2 0 0-16,-2 0-1 16,0 0 0-16,0 0-1 15,0 0 1-15,0 0 0 16,0 0 0-16,0 0 0 16,0 0 0-16,0 0-1 0,0 0 1 15,0 0-2-15,0 0 2 16,0 0 2-16,0 0-2 15,0 0-2-15,0 0-10 16,0 0-25-16,0 0-22 16,0 0-58-16,0 0-52 15,3-6-161-15</inkml:trace>
  <inkml:trace contextRef="#ctx0" brushRef="#br0" timeOffset="20666.18">5561 6627 693 0,'0'0'86'16,"0"0"-11"-16,0 0-32 15,0 0-21-15,0 0-6 0,0 0 11 16,14 0-9-16,13 2 20 15,4 5-2-15,5 4-14 16,-1-1 2-16,-4 0-9 16,-4 0-4-16,-4-3-2 15,-6-4 3-15,-3-3 8 16,-6 0-7-16,-1 0 0 16,-7 0-6-16,4 0 7 15,-2 0 1-15,3-20 3 16,0-8-7-16,-5-2 0 15,0-4-3-15,0 0-6 16,0 1 1-16,0 1-2 0,0 6-1 16,0 4 0-1,0 7 0-15,4 5-4 0,-4 3-5 16,5 6-16-16,-3 1-25 16,0 0-52-16,2 0-66 15,1 1-87-15,4 17-5 16</inkml:trace>
  <inkml:trace contextRef="#ctx0" brushRef="#br0" timeOffset="21233.33">6092 6545 791 0,'0'0'121'0,"0"0"-24"16,0 0-31-16,0 0-26 15,0 0-11-15,0 0-1 16,-47 120-8-16,40-72-9 16,3 0 5-16,0-2-9 15,-4-1-5-15,8-7 0 16,-4-10-1-16,4-8 2 16,-2-5-3-16,2-15 0 15,0 3 2-15,0-3-2 16,0 0-1-16,0 0-8 15,20 0 9-15,14 0 5 0,1-6 6 16,3-4-11 0,0-2-2-16,2 0 1 0,-9 0-23 15,-2 3-31-15,-6-4-7 16,-12 3 17-16,-7-1 24 16,-4 4 16-16,0-3-10 15,0 2 7-15,-6 0-1 16,-13-5 7-16,2 5 2 15,-1 1 9-15,3 0 6 16,3 3 15-16,3 4 23 16,9-1 9-16,-2 1-21 15,2 0-23-15,0 0-10 16,0 3-5-16,0 23 0 16,0 13 2-16,0 9-2 15,9 6-1-15,5-4-1 0,-6-1-1 16,3-14 0-16,-3-9-2 15,-2-8-18-15,3-9-44 16,-1-9-48-16,11 0-63 16,-4-13-106-16,1-19-202 15</inkml:trace>
  <inkml:trace contextRef="#ctx0" brushRef="#br0" timeOffset="21767.32">6400 6523 82 0,'0'0'518'16,"0"0"-419"-16,0 0-4 0,-114-105-32 16,76 86-2-16,0 2-22 15,0 5 13-15,0 5-3 16,-4 2 11-16,-1 5-14 16,1 0-17-16,7 0-16 15,1 9 8-15,3 10-15 16,4 6 5-16,5 6 1 15,1 10-11-15,8 10 1 16,5 7-2-16,8 9 7 16,0 3-7-16,11 3 0 15,13 0 0-15,14 5 4 16,4-6-3-16,5-5 0 16,3-13-1-16,2-10-5 0,6-10 2 15,-2-13-2-15,0-9-2 16,-2-12 0-16,1 0 7 15,1-21 0-15,4-15-10 16,2-10 8-16,1-9-6 16,-3-7 7-16,-11-3 1 15,-7 2 1-15,-11 8 1 16,-12 1 2-16,-15-1 5 16,-4-5 11-16,-11-1-8 15,-32-12 1-15,-7-2-1 16,-13 3-10-16,1 10 10 15,-6 12-1-15,-1 14-4 0,1 9 4 16,3 14-3-16,3 9-8 16,-1 4 0-16,10 0-35 15,5 14-13-15,11 12-48 16,12 4-17-16,10 0-44 16,5-8-190-16</inkml:trace>
  <inkml:trace contextRef="#ctx0" brushRef="#br0" timeOffset="22829.45">4935 2900 437 0,'0'0'133'0,"0"0"-45"15,0 0 23-15,0 0-26 16,0 0-31-16,0 0 0 15,-9-5-24-15,9 3-30 16,0-2 0-16,20-2 0 16,9-4 3-16,9-4 6 15,5-3 6-15,1 0-12 16,-2-1 1-16,-4 0 1 0,-6 4-1 16,-13 3 1-1,-7 4 1-15,-6 2 4 0,-6 5 2 16,0 0 13-16,0 0 11 15,0 0-13-15,0 0 1 16,0 0-10-16,0 0 0 16,0 0-14-16,0 21 0 15,0 13-4-15,0 10 4 16,0 3 2-16,0-1-2 16,0-6 0-16,0-6 0 15,0-2-3-15,0-8 0 16,0-6-37-16,0-6-34 15,2-6-4-15,-2-6-52 16,0 0-141-16,0 0-293 0</inkml:trace>
  <inkml:trace contextRef="#ctx0" brushRef="#br0" timeOffset="23032.86">5048 2970 597 0,'0'0'72'16,"0"0"-41"-16,0 0 19 16,0 0 10-16,0 0-22 15,143-49 15-15,-85 37-22 16,0 1-6-16,0-2-18 16,-5 9-7-16,-8 2-21 0,-14 2-93 15,-12 0-176-15</inkml:trace>
  <inkml:trace contextRef="#ctx0" brushRef="#br0" timeOffset="23752.21">5445 3889 610 0,'0'0'173'16,"0"0"-66"-16,0 0-33 16,0 0-53-16,0 0-10 15,0 0-3-15,-40 110-2 16,40-86-4-16,0-2 1 16,0-7-2-16,2-4 0 15,3-6 4-15,1-5 5 16,-1 0-1-16,4 0-8 15,2 0 8-15,7 0 1 16,-1 0 0-16,8 0 4 0,0 0-6 16,2 0-5-16,-3 0 0 15,-1 0-1-15,-2 11-2 16,-2 2 2-16,-6 5-2 16,-4 3 2-16,-7-1 8 15,-2 1-6-15,0-2-2 16,-20 0 8-16,-11 1-6 15,-5-1-1-15,-7-9-3 16,4-4-24-16,-3-6-34 16,3 0-7-16,6-12-33 15,9-20-77-15,6-6-93 16</inkml:trace>
  <inkml:trace contextRef="#ctx0" brushRef="#br0" timeOffset="23977.6">5414 3866 572 0,'0'0'149'15,"0"0"-33"-15,0 0-33 16,0 0-50-16,0 0-18 16,0 0 18-16,70-18 25 15,-33 7-5-15,3-1-15 16,3-3-24-16,-5 3-7 15,-9 3-5-15,-12 4-2 0,-10 5 0 16,-7 0-55 0,0 0-48-16,0 0-148 0,0 9-271 15</inkml:trace>
  <inkml:trace contextRef="#ctx0" brushRef="#br0" timeOffset="24882.34">5180 5450 674 0,'0'0'95'16,"0"0"25"-16,0 0-45 0,0 0-32 15,0 0-4 1,0 0 3-16,0-36-31 0,0 12-9 15,-5-3 0-15,-8-2 2 16,-5 0 3-16,-4 6-7 16,-7 0 0-16,5 9-11 15,-3 9 1-15,0 5-1 16,4 0 4-16,4 0 3 16,5 16-3-16,8 2-2 15,6 1 1-15,0 4 7 16,11 1-1-16,15 4 1 15,9 2 1-15,2 0 0 0,3 0 2 16,-2-2-1 0,-7-1 0-16,-9-3 0 0,-1-4 1 15,-15-1-2-15,-6-3 1 16,0 2-1-16,-6-1 4 16,-23-2 0-16,-7 0-4 15,0-9-2-15,0-3-5 16,7-3 1-16,8 0 6 15,2-17 0-15,11-12-4 16,8-7 4-16,0-6 0 16,17-4-1-16,22 0-3 15,7 2-14-15,3 6-52 16,0 6-104-16,-4 3-110 16</inkml:trace>
  <inkml:trace contextRef="#ctx0" brushRef="#br0" timeOffset="27299.62">7880 2377 389 0,'0'0'217'16,"0"0"-111"-16,0 0 13 16,0 0-41-16,0 0-31 0,0 0 2 15,0 0 1 1,-18 0-3-16,18 0 2 0,0 0-10 15,0 0-12-15,0 0-8 16,0 0-11-16,6 0-7 16,30 0 0-16,24-3 21 15,21-8 4-15,14-1-8 16,17-1-12-16,13-6-1 16,16 2 0-16,10-5-4 15,7 1 1-15,9 1 0 16,-6-2-2-16,-3 3 0 15,-4 1 3-15,-7 5-3 0,-9-1 0 16,-11 0-4-16,-20 1-6 16,-13-2 4-16,-9 5 6 15,-12-2 1-15,-1 3-1 16,-8-4-4-16,-1 1 4 16,-3 3 1-16,-4 0-1 15,-6 1 3-15,0 2-2 16,-10 0-1-16,-5 2 0 15,-6 0 4-15,0-3-4 16,-2 7 0-16,-2-7-1 16,-7 3 2-16,-3 1 0 15,-11 3-1-15,3 0 0 16,-4 0 0-16,-3 0 0 0,0 0 0 16,2 0 0-1,-2 0-1-15,2 0 1 0,3 0 0 16,-1 0 0-16,0 0 0 15,-4 0 0-15,0 0 0 16,0 0-2-16,0 0 2 16,0 0-2-16,0 0-4 15,0 0-10-15,0 0-3 16,-4 0-14-16,-12 0-38 16,-6 0-42-16,4 0 5 15,-1 0-110-15,-6-12-176 16</inkml:trace>
  <inkml:trace contextRef="#ctx0" brushRef="#br0" timeOffset="27682.5">10588 1871 637 0,'0'0'139'0,"0"0"-15"16,0 0-21-16,0 0-42 15,0 0 1-15,0 0-10 16,-4-12-32-16,4 12-12 15,17 0-8-15,14 15 24 16,19 4 7-16,-4 2-12 16,-1 0-12-16,-1-3-4 15,-3-6-2-15,-10-1-1 16,-4-8 1-16,-12-1 4 16,-1-2-4-16,-14 0 0 0,0 0 4 15,0 0 1 1,0 2 9-16,0 0-12 0,0-2 5 15,-3 3-3-15,-8 2-3 16,-16 13-2-16,-6 12-2 16,-9 21 1-16,-7 9 1 15,-1 5-1-15,13 0 1 16,3-11-10-16,14-10-15 16,7-18-6-16,9-8-6 15,4-14-55-15,4-4-49 16,25 0-181-16,9-16-227 15</inkml:trace>
  <inkml:trace contextRef="#ctx0" brushRef="#br0" timeOffset="28336.88">10860 1860 529 0,'0'0'137'0,"0"0"-16"15,0 0 2-15,0 0-43 16,0 0-8-16,0 0 19 0,9-18-17 16,-9 18-37-16,0 0-23 15,0 13-12-15,0 21-2 16,0 12 11-16,0 16 2 15,0 4-2-15,6 1-3 16,19 2-3-16,4 0-2 16,7-9 5-16,1-14-4 15,8-6-4-15,9-14-2 16,-1-6 2-16,5-8 3 16,4-8 1-16,8-4-2 15,-1 0-1-15,2-9 1 16,-7-12 1-16,4-4-3 15,-10-7 3-15,-5 1-7 16,-6-3 5-16,-9-6-2 0,-7-5 2 16,-6-5 1-16,-10-1-2 15,-6-6 5-15,-2 5-3 16,-7-1 0-16,0-2-2 16,-9 3 3-16,-13 2-1 15,-12 6-2-15,-3 0 2 16,-11 3 0-16,-1 3-2 15,-8 6 0-15,-1 8 0 16,-2 8 0-16,-3 5 0 16,1 8 0-16,-1 3-2 15,0 0-5-15,6 3 2 16,1 16-3-16,0 11 0 16,7 8 1-16,5 8 6 0,5 7-3 15,11 2-10 1,12 4-14-16,10-7-1 0,6-2-19 15,0-4-46-15,19-6-23 16,10-10-41-16,2-11-121 16</inkml:trace>
  <inkml:trace contextRef="#ctx0" brushRef="#br0" timeOffset="28781.86">11348 1914 231 0,'0'0'565'15,"0"0"-444"-15,0 0-32 16,0 0-30-16,0 0-42 16,0 0-4-16,0 0-13 15,-11 51 4-15,4-21 10 16,3-4-14-16,4-4 3 15,0-5-2-15,0-6 2 16,0-5 3-16,0-3 2 16,6-3-6-16,10 0 8 15,9 0 1-15,4 0-2 16,2-3-3-16,-2-1-1 16,-3 2-5-16,-3 2 8 15,-5 0-5-15,-5 2-2 0,-1 14 1 16,1 8 1-16,-9 1 0 15,-2-4-1-15,-2 1 3 16,0-4-5-16,0-4 0 16,-17 4 3-16,-10 0 0 15,-6-3-3-15,-10-3-10 16,1-6-83-16,0-6-18 16,3-6-139-16,10-24-162 15</inkml:trace>
  <inkml:trace contextRef="#ctx0" brushRef="#br0" timeOffset="29027.37">11290 1881 714 0,'0'0'145'0,"0"0"-73"15,0 0 7-15,0 0-23 16,165-44-1-16,-111 31 18 15,-1-1-28-15,-1 6-26 16,-19 0-3-16,-6 3-8 16,-16 3-3-16,-7-1-4 15,-4 3-2-15,0 0-2 16,0 0-20-16,-13 0-66 16,-18 14-27-16,-14 4-119 0,-15 4-319 15</inkml:trace>
  <inkml:trace contextRef="#ctx0" brushRef="#br0" timeOffset="30015.5">9181 1733 201 0,'0'0'154'0,"0"0"-29"16,0 0-26-16,0 0-15 16,0 0-7-16,0 0 4 15,3-4-23-15,-3 4-12 16,0 0-4-16,0 0 4 15,0 0-6-15,0 0 4 16,0 0-8-16,0-3-8 0,0-3-5 16,-7-4-15-16,-13-4-8 15,-11 3-24-15,-2 0 1 16,-4 8 17-16,4 3-10 16,4 0-2-16,4 0 8 15,-1 9-6-15,8 7 4 16,3 7 6-16,3-2 5 15,6 2 0-15,6 1 0 16,0-6 1-16,0 0-2 16,22-6 2-16,5-10-3 15,4-2 3-15,3 0 4 16,1 0 0-16,1-14-1 16,-3-4 3-16,-4 2 3 15,-11 0-8-15,-3 3 17 16,-1 1 2-16,-7 4 6 0,-3 1 3 15,-2 3-3-15,-2 1-5 16,0 3 1-16,0 0-3 16,0 0-8-16,0 0-4 15,0 0-7-15,0 10-9 16,13 20 9-16,1 14 5 16,4 13 4-16,-7 1-4 15,-2-2 2-15,-3-6-5 16,2-8-1-16,-4-8 0 15,0-10-1-15,-4-7 0 0,0-12 0 16,5-3 0-16,-3-2-12 16,2 0-18-16,-2 0-28 15,8 0-37-15,-4-3-19 16,5-18-32-16,-1 3-296 16</inkml:trace>
  <inkml:trace contextRef="#ctx0" brushRef="#br0" timeOffset="31898.97">8036 4542 184 0,'0'0'255'16,"0"0"-209"-16,0 0 7 15,0 0-26-15,0 0 16 16,0 0 39-16,2 4-1 15,9-4 2-15,1 0-39 16,1 0 11-16,5-3-13 16,-1-11-17-16,10-4 14 15,4-5-18-15,9-7 2 0,9-3 1 16,7-1-3-16,7-2-15 16,3-2 3-1,5-4-3-15,6-4 0 0,-4-1-3 16,1 2 2-16,-3-4 1 15,-2-1 5-15,-2-1-4 16,4-4 8-16,0-9-7 16,10 1 2-16,-3 0 1 15,4 2-1-15,-6 7-4 16,6 4-6-16,1 4 5 16,-5 3-5-16,7 2 1 15,-9-1-1-15,-3-3 0 16,1 1-1-16,1 1-1 15,6-1 2-15,4-3 0 16,2 1-3-16,-3 2 3 0,-8 4 1 16,-7 0-1-16,-9 5 1 15,-13 4 2-15,-5 2-1 16,-6 3-2-16,-9 4 0 16,-3 0 0-16,-1 2 3 15,2-2-3-15,-2 1 0 16,6-4 0-16,-2 4 1 15,2-4 1-15,0 1 2 16,-2 2-3-16,-2 1 3 16,-6 4-3-16,4 2 2 15,-5 2-1-15,-3 0 0 16,-1 6-1-16,-3-3-1 16,0 2-1-16,-2 4 1 15,-2-3 1-15,-5 3 0 16,2 4-1-16,-4-2 0 0,2 2 0 15,-2 0 0-15,0 0 0 16,0 0 3-16,0 0-3 16,0 0 0-16,0 0 0 15,0-2 0-15,0 0 0 16,0 2 1-16,0 0-1 16,0 0 0-16,0 0 0 15,0 0-1-15,0 0-7 16,0 0 1-16,0 0 3 15,0 0-2-15,-15 0-1 0,-1 0-2 16,-11 0-7-16,-6 0-1 16,-5 0 4-16,-6 0 3 15,-7 10-3-15,-1 1 12 16,-2 0 0-16,12 0-1 16,13-1 2-16,11-3 5 15,12-4-5-15,6-2 1 16,0-1-1-16,0 0-3 15,0 0 1-15,0 0 0 16,0 0-2-16,16 0 4 16,5 0 9-16,16 0 13 15,5-11-9-15,5-1-5 16,1-2-3-16,4 1 2 16,-10 3-3-16,-9 5-4 15,-6-4 2-15,-4 7 0 0,-10 0-1 16,-6 0 0-16,-5 2 1 15,-2 0 2-15,0 0 0 16,0 0-1-16,0 0 4 16,0 0-2-16,0 0-4 15,0 0 1-15,0 4-2 16,0 21 1-16,0 10 6 16,0 14 9-16,0 6 2 15,-2 6-11-15,-2-3-2 16,-4-2-5-16,2-4 5 15,-3-6 1-15,5-7-6 16,0-6 0-16,-2-8 3 0,6-5-5 16,0-6 3-16,0-8-1 15,-2-2 0-15,2-2-12 16,-2-2-33-16,-7 3-30 16,-7-3-63-16,-13 0-158 15</inkml:trace>
  <inkml:trace contextRef="#ctx0" brushRef="#br0" timeOffset="32536.19">9177 3331 561 0,'0'0'43'0,"0"0"11"16,0 0 49 0,0 0-34-16,0 0-34 0,0 0 2 15,-9-12 2-15,9 12-19 16,0 0-2-16,0 2-3 16,0 18-1-16,0 8 31 15,0 3-18-15,0-1-19 16,0-9-3-16,0-5-2 15,4-8 0-15,5-7-3 16,3-1 2-16,1 0-2 16,5 0 15-16,7-17-6 15,6-10-3-15,2 0-4 16,5 1-2-16,-3 3 1 16,1 8-1-16,-7 7 0 15,-9 6 0-15,-4 2-2 0,-3 0 1 16,-2 2-5-16,-1 14 3 15,-6 6 1-15,-4-1 2 16,0 4 7-16,0 0-5 16,-2 0-1-16,-21-1 2 15,-6-2-1-15,-4-1-2 16,-5-6-5-16,7-5-25 16,0-6-52-16,4-4-57 15,0 0-97-15,5-22-321 16</inkml:trace>
  <inkml:trace contextRef="#ctx0" brushRef="#br0" timeOffset="32822.87">9177 3266 554 0,'0'0'289'0,"0"0"-214"16,0 0-4-16,0 0-19 15,0 0-20-15,0 0 17 16,159-107 4-16,-104 80-21 16,-2 1-1-16,-1 7-6 15,-19 1-5-15,-8 11-6 16,-14 2-12-16,-11 5 8 16,0 0 4-16,0 0-3 0,0 0-11 15,0 0-9 1,0 0-18-16,0 0-26 0,0 0-74 15,0 12-52-15,0 6-129 16</inkml:trace>
  <inkml:trace contextRef="#ctx0" brushRef="#br0" timeOffset="35468.83">7797 4600 260 0,'0'0'228'0,"0"0"-123"16,0 0-5-16,0 0-13 15,0 0-27-15,0 0-20 16,0 0-8-16,0 0-8 15,0 0 3-15,0 0-4 16,0 0 8-16,0 0 8 0,0 0 3 16,0 0 4-16,0 0-8 15,0 0-10-15,0 0-10 16,0 0-8-16,0 0 0 16,0 4-1-16,7 0 1 15,15 4 7-15,5 1-11 16,4 2 13-16,5 1-15 15,-1 4-1-15,7 0-1 16,1 4 3-16,1 2 4 16,8 2-7-16,4 5 1 15,6 3 6-15,5-1-2 16,9 5 3-16,2 3-4 0,4 1 0 16,3 2 1-16,-1-3-6 15,3 0 9 1,10 1-7-16,5-3 5 0,7 0 10 15,3 0-11-15,-5 3 4 16,-3 1-9-16,4 0 0 16,-4-1 1-16,-4-5 3 15,-13-3-6-15,-6-3-5 16,-12 0 5-16,-9-2 1 16,-6-1 1-16,-3 1-2 15,0-1 0-15,-2 2-2 16,5 0 3-16,-8-2-1 15,6 1 1-15,-8 0 0 0,1-1 0 16,-1 0 4-16,-5-3-5 16,1-4 0-16,-3-1 0 15,3-2 0-15,-1-2 3 16,-4 0-2-16,5 0 2 16,-7-3-3-16,1-1 5 15,-5-3-3-15,-7 1 0 16,5 3 2-16,0-3-1 15,4 4 1-15,11 5 0 16,5 1 1-16,5 5 0 16,-12-7-5-16,-18-5 0 15,-9-4 2-15,-4-3-2 0,-7-4-3 16,-2 0 3 0,0 0 0-16,0 0-2 15,0 0-14-15,0 0 4 0,0 0-2 16,0 0-6-16,-13 0-16 15,-7-8-15-15,-5-6-14 16,1-7-53-16,6-2-107 16,7-2-489-16</inkml:trace>
  <inkml:trace contextRef="#ctx0" brushRef="#br0" timeOffset="36075.07">11640 5835 601 0,'0'0'122'15,"0"0"-57"-15,0 0 26 16,0 0-19-16,0 0-17 16,0 0-19-16,-98 48-4 15,60-14 12-15,5 7-16 16,2 5-9-16,8 7-8 16,12 0-2-16,9-1-4 15,2-6-2-15,7-10 1 16,22-8-1-16,4-9-1 15,3-8-4-15,1-9 7 16,6-2-5-16,-12 0 9 16,-2-8-8-16,-9-8 5 0,-13 0 6 15,-7-2-7-15,0 1-2 16,-20 0 1-16,-18 5-3 16,-7 3-2-16,-9 9-15 15,10 0-5-15,9 0-24 16,10 0-17-16,14 0-14 15,11 7-47-15,0-2-134 16,15-5-226-16</inkml:trace>
  <inkml:trace contextRef="#ctx0" brushRef="#br0" timeOffset="36601.11">11718 5691 671 0,'0'0'18'0,"0"0"18"16,0 0 47-16,-120-99-12 15,80 81 37-15,-7 8-48 16,-4 6 21-16,-3 4-49 16,7 0-10-16,3 9 13 15,-1 14-12-15,7 7-12 16,5 7 2-16,6 11-4 15,0 15-9-15,14 9 5 16,9 15-5-16,4 4 0 0,0 0-1 16,17 1 2-16,21-7 1 15,11-6 3-15,18-11-8 16,9-15 3-16,16-12-1 16,8-15-3-16,2-16 2 15,1-10 4-15,-12-4-2 16,3-23 6-16,-11-7-6 15,-12-1-1-15,-13-5 1 16,-16-4 6-16,-11-3-4 16,-13-5 2-16,-14-4-1 0,-4-6 3 15,0-5-4 1,-10-2 9-16,-22-4-10 0,-6-3 9 16,-11 2-10-1,-4 4 2-15,-10 8-1 0,1 4-1 16,-7 9-1-16,-1 8 1 15,1 12-6-15,-2 12-19 16,-3 12-15-16,-3 5-49 16,-6 2-46-16,5 16-182 15</inkml:trace>
  <inkml:trace contextRef="#ctx0" brushRef="#br0" timeOffset="37486.85">10931 5738 572 0,'0'0'132'0,"0"0"-22"15,0 0 4-15,0 0-41 16,0 0-14-16,0 0 13 15,0 0-11-15,-6-9-37 16,6 9-8-16,6 18-7 16,21 16 18-16,4 13-1 15,3 0-11-15,-1 3-6 16,0 0-2-16,1-5-3 16,-5-10 1-16,-7-4-2 0,1-9-6 15,-6-6 3-15,-5-4 0 16,-6-3 0-16,1-6 0 15,-5-1 0-15,-2 0 1 16,0-2-1-16,0 0 0 16,0 2 0-16,-9 6 3 15,-13 1 2-15,-14 11-5 16,-6 1 2-16,-5 3-2 16,-7 4-2-16,8 3 2 15,1-6-4-15,9 0-5 16,17-12-2-16,7-4 2 15,10-8-2-15,2-1-10 0,0 0-19 16,0 0-27-16,2-1-75 16,14-17 48-16,4-9-131 15,-4-4-362-15</inkml:trace>
  <inkml:trace contextRef="#ctx0" brushRef="#br0" timeOffset="38852.44">9507 4758 397 0,'0'0'143'0,"0"0"-77"16,0 0-12-16,0 0-18 15,0 0-17-15,0 0 12 16,16-8 2-16,1 7-4 16,1-5-6-16,3 3-3 15,-4-1 0-15,-1-2 0 16,-1-2 5-16,-3 3-10 15,-6 0 4-15,1 1-7 16,-7 2 6-16,0 1 9 0,0 1 27 16,0 0-14-16,-2 0-7 15,-19 0-3-15,-1 3-21 16,-14 19-4-16,3 11 2 16,-5 9-6-16,9 3 2 15,7 9 1-15,9 1-2 16,11 1-2-16,2-5 0 15,6-8 1-15,25-9-4 16,7-7 2-16,7-12-2 16,6-11 2-16,2-4 2 15,1 0 9-15,-8-22-7 16,-5-6 3-16,-14 0-1 0,-16 2 1 16,-11 7-1-16,0-1 6 15,-15 8-11-15,-22 9-5 16,-9 3 5-16,-8 0-14 15,-2 26-21-15,14 9 1 16,11 4-25-16,13 5-49 16,16-8-120-16,2-5-330 15</inkml:trace>
  <inkml:trace contextRef="#ctx0" brushRef="#br0" timeOffset="40848.57">6865 7307 350 0,'0'0'265'15,"0"0"-211"-15,0 0 7 16,0 0-11-16,0 0-9 15,0 0-3-15,-4 1 12 0,4-1-13 16,0 0-30-16,2 0-3 16,16 0 9-16,11 0 21 15,7-5-5-15,10-7 2 16,10-2 1-16,11-2-10 16,9 0-1-16,7-2-3 15,10 0 6-15,7-4-9 16,10 1-7-16,10 0 3 15,5-2 4-15,4 1-7 16,2-4-5-16,-1-2 4 16,-3 0-4-16,2 0-3 15,2 2 5-15,-4 0-4 0,-3 2-1 16,-7 0 10 0,-3 2-7-16,-9 0 7 0,-5 4-5 15,-4-3 5-15,-5 2-3 16,7 1 2-16,1-3-6 15,-1 1-2-15,-7 0 3 16,1 0-2-16,-7-2 2 16,-4 2 0-16,2-2-2 15,2 1 1-15,-2-5-3 16,-6 3 7-16,4-1-7 16,-10 1 1-16,-2 1 4 15,-5 3-1-15,0 1-2 16,-7-1 0-16,-6 5-1 0,1 1 0 15,-6 1 1 1,-5 0-2-16,-1 1 2 0,-3 3-1 16,2-2-1-16,-1 2 0 15,-3 0-2-15,-4 0 2 16,-2 2 0-16,-8 2 5 16,-13 0-5-16,1 2 1 15,-9 2-5-15,0-1 5 16,0 1-1-16,0 0 0 15,2 0 2-15,-2 0-1 16,0 0-1-16,0 0-1 16,0 0 1-16,0 0-3 15,0 0-7-15,-2 0-11 16,-11 0 12-16,-5-5-8 0,-5 1-7 16,-3 0-1-16,4 0-1 15,-5-1 1-15,-2 0 6 16,-2-2 1-16,-7 0-2 15,3 0 19-15,-2-2-3 16,4 3 8-16,6 2-2 16,5 0 1-16,8 2 9 15,4 0 4-15,3 2 3 16,2-2-10-16,3 2 12 16,-3 0-9-16,5 0-6 15,0 0 3-15,0-3-3 16,0 3-2-16,0 0 3 15,0 0-1-15,0 0 0 0,0 0-2 16,0 0 1 0,0 0-3-16,0 0 3 0,0 0-2 15,0 0-3-15,0 0-3 16,10 0-4-16,7 0 7 16,19 0 8-16,7 0-1 15,1 5-1-15,3-1 0 16,-3 0-4-16,-4-2 0 15,-6-2 0-15,0 2 0 16,-13-2-1-16,0 0-2 16,-13 0 1-16,0 0 0 15,-8 0 0-15,0 0 1 16,0 0 4-16,0 0 6 0,0 0-3 16,0 0 6-16,0 0-6 15,0 0-2-15,0 3-2 16,-8 4 1-16,-9 9-2 15,-10 8-3-15,-8 13 1 16,-1 9-1-16,2 5 1 16,-2 7-1-16,1 0 2 15,-1 3-1-15,7-13-1 16,9-6 3-16,3-11-3 16,5-12 0-16,8-7-1 15,-1-7 0-15,5-5 0 16,0 0-13-16,0 0-9 15,0 0-6-15,0 2-15 16,0-2-16-16,-8 0-79 0,-13 0-88 16,-8-12-607-16</inkml:trace>
  <inkml:trace contextRef="#ctx0" brushRef="#br0" timeOffset="41686.14">9596 7139 595 0,'0'0'109'0,"0"0"-2"15,0 0-12-15,0 0-48 0,0 0-9 16,0 0-4 0,0 0-11-16,-2-11-20 0,33 11-1 15,11-4 12-15,5 0 12 16,7-3-7-16,-8-2-9 15,-1 0-5-15,-3-2 3 16,-8 1-6-16,-10 2-2 16,-10 2 1-16,-5 3-1 15,-9 0 8-15,0 3 1 16,0-2 9-16,0 0 8 16,0 0-8-16,0 0-1 15,0 1-3-15,0 1-5 16,0 0 5-16,0 0-13 15,0 0-1-15,0 7 0 16,0 27-2-16,0 11 2 0,0 9 7 16,0-1-7-16,0 0 0 15,0-5 1-15,4-8 0 16,-4-8-2-16,7-10 0 16,-5-8-10-16,2-6-20 15,-2-5-50-15,4-3-32 16,-6 0 12-16,0 0-105 15,0-19-202-15</inkml:trace>
  <inkml:trace contextRef="#ctx0" brushRef="#br0" timeOffset="41986.67">9779 7323 155 0,'0'0'594'16,"0"0"-516"-16,0 0-12 15,0 0-50-15,0 0-12 16,0 0 55-16,138-53 6 16,-75 39-19-16,-5-4-3 15,-2 2-12-15,-6 5-12 16,-7 0-3-16,-14 6 5 16,-9 2-13-16,-14 0 3 15,-4 3-6-15,-2 0 9 16,0 0 0-16,0 0-6 15,0 0-3-15,0 0-4 0,0 0-1 16,0 0-38 0,0 0-40-16,6 0-53 0,2 0-33 15,-1-4-294-15</inkml:trace>
  <inkml:trace contextRef="#ctx0" brushRef="#br0" timeOffset="43020.49">13149 3520 760 0,'0'0'94'0,"0"0"-33"16,0 0 3-16,0 0-36 15,0 0-23-15,0 0 0 16,27-6 6-16,4 6 19 15,11 0-7-15,3 0-5 16,5-1-11-16,-2-7 7 16,-3-2-1-16,-3 3-6 15,-15-2 2-15,-10 5-2 0,-7 4 1 16,-10 0 4-16,0 0 26 16,0 0-5-16,0 0-25 15,0 0-7-15,0 22 2 16,0 10-1-16,-12 14 3 15,6 3-4-15,-3-3-2 16,-5 0 1-16,3-5-2 16,1-5 0-16,-4-4-10 15,7-9-28-15,1-8-45 16,4-8-30-16,-3-7-39 16,3 0-89-16,-5 0-163 15</inkml:trace>
  <inkml:trace contextRef="#ctx0" brushRef="#br0" timeOffset="43614.7">13342 3735 583 0,'0'0'121'15,"0"0"-50"-15,0 0-10 16,0 0-33-16,0 0-4 16,0 0 6-16,139-51-18 15,-76 29-5-15,-1-2-7 16,8-5-4-16,-15 1-29 15,-12 2-28-15,-16-2-37 16,-21 3 35-16,-6 2 54 16,0-5 9-16,-27-2 1 0,-8-9 3 15,-15 2 31 1,2-2 1-16,-6-1-4 0,-4 8 25 16,2 4-13-1,-2 4 15-15,-2 10-18 0,-7 5-4 16,5 9-18-16,-5 0 6 15,9 15 9-15,2 11-4 16,9 8 5-16,7 10-9 16,5 12-15-16,6 6 5 15,8 9-6-15,17 8-3 16,4 2-1-16,2 9-5 16,27 0 1-16,14-8-2 15,14-9 0-15,15-17 1 16,11-10-1-16,5-18 0 15,5-10 0-15,0-18 0 0,1 0 4 16,-5-22-2-16,0-18 2 16,-9-8-4-16,-6-11 5 15,-12-8-3-15,-9-5 1 16,-14-3 1-16,-18-2 5 16,-11 4 6-16,-10-2-6 15,0-2-3-15,-36 1 3 16,-9 2-4-16,-13 11-5 15,-11 7-4-15,-2 13 2 16,-3 10-15-16,-11 8-11 16,8 13-47-16,-6 8-89 15,5 4-254-15</inkml:trace>
  <inkml:trace contextRef="#ctx0" brushRef="#br0" timeOffset="44348.07">11703 2305 629 0,'0'0'100'0,"0"0"-50"16,0 0 11-16,0 0-23 15,0 0-7-15,0 0 24 16,24 33-4-16,7-5-8 15,10 15 4-15,7 3-15 16,10 7-8-16,11 5 1 16,7 5-13-16,7 2-3 15,4 4-4-15,7-2-1 16,-5-4-1-16,-3 0 4 16,1-3-4-16,-6-4-3 15,-3-1 0-15,-7-2 3 16,-4-4-3-16,-9-8 1 15,-11 2 1-15,-5-7-2 0,-4-4 0 16,-9-4-1-16,-9-7-1 16,0-4 2-16,-11-8 0 15,2-2 1-15,-9-5 1 16,0-2-2-16,-2 0 0 16,0 0 2-16,0 0-1 15,0 0 1-15,0 0 1 16,0 0-2-16,0 0-1 15,-4 0-5-15,-16 0-30 16,-9-2-117-16,-7-12-150 16,3-3-269-16</inkml:trace>
  <inkml:trace contextRef="#ctx0" brushRef="#br0" timeOffset="44864.1">12465 3342 750 0,'0'0'86'0,"0"0"-34"16,0 0-16-16,0 0-24 15,0 0-3-15,0 0 15 16,69-18-8-16,-38 18 3 15,9 2-9-15,5 9-5 16,11-1 3-16,-1-1-6 0,-1-5 8 16,-3-4-6-16,-4 0 0 15,-9 0 0-15,-2-1-3 16,-17-9 4-16,-3-1 19 16,-3 1-8-16,-11 3 10 15,-2-1 5-15,0-4 11 16,0 2 0-16,0-3-23 15,0-1-9-15,-8 2-6 16,-1-3 0-16,-2-2 0 16,2-3-2-16,-2-2 4 15,-3-2-5-15,3-5 1 16,-4-2-2-16,1-1 4 0,1 4-1 16,4 3-1-16,2 8 1 15,-1 2 0-15,1 3-1 16,5 3 0-16,0 2-2 15,-1 2-2-15,3 2 1 16,-5 1-1-16,5 2-16 16,0 0-43-16,0 0-108 15,0 0-126-15,0 0-336 16</inkml:trace>
  <inkml:trace contextRef="#ctx0" brushRef="#br0" timeOffset="45734.94">12401 2372 275 0,'0'0'244'0,"0"0"-138"16,0 0 0-16,0 0-17 15,0 0-36-15,0 0-14 16,0-9 1-16,0 0-12 16,4-1-3-16,11-3-6 15,12 1-2-15,4-2 6 16,7 9-8-16,-7 1-1 0,0 4-7 16,-4 2-7-16,-4 22-7 15,-7 5-6-15,-12 9 13 16,-4 5 3-16,0 1 0 15,-22 5-3-15,-12-5-1 16,1 0-3-16,4-9 4 16,4-8 2-16,14-13-1 15,6-9 2-15,5-2 7 16,0-3 10-16,0 0 11 16,0 0-10-16,18-10 4 15,20-4-10-15,9-4 15 16,11-3-13-16,7 6-16 15,-5 2-1-15,-4 8 0 16,-10 5-1-16,-10 0-35 0,-12 0-97 16,-12 12-44-16,-5 2-278 15</inkml:trace>
  <inkml:trace contextRef="#ctx0" brushRef="#br0" timeOffset="47572.4">12220 6214 645 0,'0'0'94'0,"0"0"-45"0,0 0 7 16,0 0-20-16,0 0 3 16,84-106 9-16,-47 58 1 15,0-13-15-15,12-11 2 16,0-6 6-16,7-8 1 16,-4 0-12-16,-4-5-8 15,-3 1-14-15,-7-2-1 16,-5-2 0-16,-4 4-1 15,-2-3-3-15,-2 9 1 16,-4 3 2-16,2 10-3 16,-5 8 0-16,6 10-2 15,-6 4 0-15,0 3 1 0,4 2-2 16,-4 0-1 0,5 4 0-16,-4 2-1 0,-1 4 1 15,3 3 0-15,-6 3 3 16,-1 7 0-16,-6 2-3 15,3 3 0-15,-9 8-5 16,3 6 5-16,-5 1 2 16,0 1-1-16,0-3 1 15,0 3-1-15,0 0-2 16,0 0 1-16,0 0-2 16,0 0-1-16,0 0-2 15,0 0 0-15,0 0 4 16,0 0 0-16,0 0-1 15,0 0 2-15,0-6-1 16,0-2 1-16,0-1-9 0,0-3 2 16,0-1 5-1,0-1-3-15,0 2 4 0,0 2 1 16,0 0 4-16,0 0-3 16,0 1-1-16,0 2 0 15,0-1 0-15,0 3 1 16,0 2-2-16,0 1 2 15,0 0-1-15,0 0 0 16,0 0 0-16,0 2-1 16,0-2-2-16,0 2 3 15,0 0 0-15,0 0 1 16,0 0 0-16,0 0 3 0,0-2-3 16,0-1-1-16,0 0 0 15,0 1 0-15,0-2-2 16,0 2 2-16,0 0-4 15,0-3 7-15,0 3-4 16,3-1 1-16,1-1-1 16,-2-2 0-16,0-1-1 15,5 1-1-15,-3 1 1 16,-4 2-2-16,0 3 4 16,0 0 1-16,0 0-1 15,0 0-5-15,0 0-20 16,-19 14 25-16,-13 8 0 15,-6 13-2-15,-4 7 2 0,-1 4 0 16,-1 3 2-16,2-5-2 16,8-7 0-16,8-9 2 15,5-10-1-15,15-10-1 16,4-4 1-16,2-4 9 16,0 0-10-16,0 0 2 15,6-19-2-15,19-14 5 16,6-5-3-16,9-6 0 15,0 2 0-15,3 4-2 16,-8 2 3-16,1 6-1 16,-5 6-2-16,-4 3 0 15,-5 10 5-15,-9 0-4 0,1 6-1 16,-12 3 0-16,5 2 4 16,-7 0-2-16,0 0-2 15,0 0 10-15,0 0 0 16,0 0-4-16,0 0-4 15,0 0-2-15,0 0 1 16,4 7-1-16,5 18 8 16,5 11 9-16,3 6-3 15,3 10-10-15,7 2 2 16,0-4-1-16,-8-6-5 16,4-8 0-16,-5-7 3 15,-5-14-3-15,1-2-6 16,-10-7 6-16,5 1-34 15,-7 2-54-15,0-1-134 16,-2-5-181-16</inkml:trace>
  <inkml:trace contextRef="#ctx0" brushRef="#br0" timeOffset="48264.85">13205 5155 225 0,'0'0'446'16,"0"0"-375"-16,0 0-1 15,0 0-8-15,0 0-20 16,0 0-4-16,114-60 24 16,-85 57-40-16,-2 3-2 15,-10 0-6-15,-1 0-4 16,-3 21-4-16,-4 7 7 15,-9 6 1-15,0 7-3 0,0-1-4 16,-15-3-4-16,-8-5 3 16,8-3-3-16,-3-9-1 15,7-8 0-15,7-6-2 16,2-6 3-16,2 0 2 16,0 0 6-16,0 0-11 15,0 0 5-15,0-4-5 16,4-4 0-16,13-2-2 15,6 3 1-15,1 7 0 16,3-3 2-16,0 3-3 16,-5 0 1-16,-4 12-1 15,-5 8 1-15,-9 2-8 0,-4 2 7 16,0 0 2 0,0 0 3-16,-26-6 1 0,-5 0 13 15,-12-3 1-15,-1-6-5 16,-12-3 14-16,-2-6-19 15,-2 0 1-15,4 0-2 16,7-18-7-16,11-3-7 16,11-6 0-16,10-3-10 15,7 0-27-15,10 2-74 16,0 0-95-16,0 4-595 16</inkml:trace>
  <inkml:trace contextRef="#ctx0" brushRef="#br1" timeOffset="64747.24">1974 8647 727 0,'0'0'68'0,"0"0"23"16,0 0-21-16,0 0-40 16,0 0-10-16,0 0-5 15,-62 79 5-15,53-42-2 16,5 5-4-16,4 2-7 16,0-2 2-16,2-1-4 15,18-6 3-15,7-7-1 16,2-6 2-16,6-7-4 15,4-13 3-15,1-2-2 16,2-7 22-16,0-21-5 16,-6-2-7-16,-5-4 4 15,-10 0-15-15,-9 2 1 0,-7 0-3 16,-5 2 1 0,0 8 1-16,0 4-1 0,-13 9-1 15,-3 7-3-15,-5 2 0 16,2 0-7-16,-6 19 0 15,7 0 2-15,5 2 0 16,9-3-1-16,2-2-8 16,2-2 12-16,0-3-3 15,2-2 1-15,15-1 1 16,3 0 2-16,5-1 1 16,0-2 0-16,-4 5 2 15,0-1-2-15,-1 0 0 0,-3 3 0 16,-3 4-1-1,1 0 1-15,-3 0 0 0,-1-4 0 16,-2-4-1-16,0-2 0 16,0-4 1-16,2-2-1 15,0 0-7-15,0 0 8 16,2-2 0-16,1-10 1 16,-1-4-1-16,-3-2 3 15,0-2-2-15,-1 0 2 16,1 4-3-16,0 2 5 15,-3 4-5-15,-3 8 0 16,-2 2 4-16,-2 0-4 16,0 0-2-16,0 0 0 15,3 0-3-15,2 10-2 16,1 13 7-16,7 0-1 0,8 2 1 16,-1-8 0-16,6-5 1 15,-1-4-1-15,-1-8 0 16,3 0 0-16,0 0 1 15,-2-13-1-15,-1-8 3 16,-6-3 0-16,-4-3-1 16,-8-6 11-16,-6-4 9 15,0-7-13-15,0-7 9 16,0-7-8-16,-6-11-6 16,-13 1-4-16,3 9 1 15,-1 13 1-15,3 22-2 16,1 9 3-16,7 7-2 0,1 6 1 15,2 0 0-15,1 2-2 16,2 0 0-16,0 0-4 16,0 32-3-16,0 21 6 15,0 18 0-15,0 11 2 16,10 2 0-16,-2-4-1 16,1-10 0-16,1-12 1 15,0-10-2-15,3-11 2 16,1-10-2-16,-3-10 0 15,-4-10-3-15,2-5 0 16,0-2-3-16,7 0-10 16,3-14 7-16,0-13 9 15,0-1-4-15,-3 0-1 16,2 4 3-16,-3 7 2 0,-2 5 0 16,-1 10-2-16,-8 2-1 15,1 0-9-15,3 2 3 16,2 19 10-16,3 2 2 15,3 0-2-15,-3-5-3 16,1-1-30-16,-1-10 17 16,-7-2-56-16,1-5-45 15,0 0-100-15,-5-19-39 16</inkml:trace>
  <inkml:trace contextRef="#ctx0" brushRef="#br1" timeOffset="64983.68">3009 8765 707 0,'0'0'97'15,"0"0"-4"-15,0 0-48 16,0 0-25-16,0 0-3 16,0 0-2-16,-5 0-4 15,8 2 4-15,7 1-5 16,4 2-3-16,-5-3-5 15,0-2-2-15,-4 0-1 16,1 0-8-16,-1-7-25 16,-3-12-67-16,-2 1-133 0,0 2-214 15</inkml:trace>
  <inkml:trace contextRef="#ctx0" brushRef="#br1" timeOffset="65214.17">2547 8678 760 0,'0'0'105'16,"0"0"-20"-16,0 0-43 15,0 0-19-15,0 0-23 16,0 0 10-16,59-36 0 16,-4 16 9-16,-2 2-11 15,-1 0-2-15,-3 2-3 16,-9 3-3-16,-9 1 0 0,-10 1-19 15,-15 8-46-15,-6 3-93 16,-11 0 39-16,-30 0-240 16</inkml:trace>
  <inkml:trace contextRef="#ctx0" brushRef="#br1" timeOffset="65386.52">2286 8545 789 0,'0'0'86'0,"0"0"0"16,0 0-37-16,0 0-24 16,0 0 8-16,0 0-15 15,-15-13-18-15,15 13-13 0,13 0-78 16,10 0-162 0,4 0-328-16</inkml:trace>
  <inkml:trace contextRef="#ctx0" brushRef="#br1" timeOffset="66347.27">3368 8903 760 0,'0'0'95'0,"0"0"-9"16,0 0-30-16,0 0-20 16,0 0 10-16,0 0 8 15,-36-29-27-15,30 27-16 16,-6 2 4-16,1 0-12 15,-3 0 1-15,1 9-4 16,3 13-5-16,0 5 4 16,1 2 0-16,7 5 0 15,2 0-4-15,0-1-6 16,0-6-18-16,21-4-15 0,10-11 4 16,6-8 17-1,5-4-21-15,4 0-7 0,0-12 22 16,1-8 4-16,-3-3 21 15,-5 5 4-15,-13 3 4 16,-10 4-4-16,-12 1 2 16,-4 4 11-16,0 1 31 15,-6 1-13-15,-15 4-21 16,-3 0 0-16,0 0-6 16,1 4-1-16,5 12 2 15,5 3-4-15,9 1-1 16,4 1-1-16,0-6 1 0,0-1-3 15,15-6 3-15,5-5 0 16,5-3-5-16,-1 0 5 16,-2-8 0-16,3-10 5 15,-5-3 0-15,-5 3 0 16,-3 2 7-16,-5 4 2 16,-5 2 0-16,-2 6-7 15,0 4 4-15,0 0-2 16,0 0-9-16,0 0 0 15,0 0-2-15,0 0-6 16,6 10-2-16,1 8 9 16,7 0 1-16,1-1 0 15,5-10 1-15,3-5-2 16,-2-2 2-16,4 0 1 0,2-23-2 16,-2-9 10-16,-1-5-9 15,-6-3 0-15,-7-6 6 16,-6-3-5-16,-5-12 15 15,0-5-2-15,0-6-10 16,-2 3 6-16,-12 13 1 16,5 19 6-16,0 23 20 15,4 11-8-15,3 3-23 16,-5 20-7-16,1 33-1 16,4 19 1-16,2 11 1 15,0 1 1-15,17-11-2 16,6-8 0-16,1-12 0 15,1-11 0-15,4-12 0 0,9-16-35 16,9-14-125-16,13-3-289 16</inkml:trace>
  <inkml:trace contextRef="#ctx0" brushRef="#br1" timeOffset="66819.2">5536 8883 307 0,'0'0'487'0,"0"0"-424"15,0 0 18-15,0 0-53 16,0 0-21-16,0 0 3 16,-13 61-1-16,32 8 33 15,2 15-7-15,4 5-20 16,-5-3-13-16,0-4 7 16,-11-8 1-16,-9-12-10 15,0-13-14-15,0-19-51 16,0-12-13-16,0-16-40 15,0-2-98-15,0-14-231 16</inkml:trace>
  <inkml:trace contextRef="#ctx0" brushRef="#br1" timeOffset="67098.75">5590 8918 673 0,'0'0'66'16,"0"0"22"-16,0 0-31 15,0 0-29-15,0 0-8 16,0 0 11-16,89-90 4 16,-49 83-3-16,3 7-8 15,-1 0-7-15,-1 0 1 16,-10 4-11-16,-7 11 1 16,-15 5-6-16,-9 3-2 15,0 5 10-15,-22-2 1 0,-16 2-2 16,-5-1-6-1,-1-4-3-15,6-4-8 0,9-10-73 16,13-9-38-16,16 0-112 16,0-18-193-16</inkml:trace>
  <inkml:trace contextRef="#ctx0" brushRef="#br1" timeOffset="67766.05">6294 8849 642 0,'0'0'122'0,"0"0"12"16,0 0-69-16,0 0-34 0,0 0 6 15,0 0-3 1,-50-48 12-16,29 38-6 0,1 1-26 16,-2 4-2-16,0 3 6 15,-3 2-7-15,0 0-11 16,4 10 0-16,0 10-2 15,5 6-5-15,10-4 3 16,4-1 1-16,2 0 2 16,0-5 0-16,8-4-1 15,11-8 0-15,1-4 0 16,-1 0-5-16,8 0 7 16,-2-8 3-16,0-12 4 15,-4-2 0-15,-5 0-4 16,-3 0 1-16,-3-2 2 0,-6 6 0 15,-2 2 0-15,-2 8 3 16,0 8-8-16,0 0-1 16,0 0-7-16,0 0-2 15,5 18-3-15,3 8 10 16,2 2 2-16,5-4 0 16,-1-4-7-16,1-10-1 15,-1-4 1-15,3-6-5 16,4 0 0-16,-1-13 12 15,2-18 0-15,-2-5 2 16,-5-2-1-16,-3-8 2 16,-8 0 0-16,-2-8-2 15,-2-3 7-15,0-1-2 16,0 6 1-16,0 14 11 16,0 14-5-16,0 13 0 0,0 11-1 15,-2 0-9-15,0 3-3 16,0 35-11-16,2 16 9 15,0 14 2-15,0 9 2 16,0-9-1-16,11-6-2 16,5-8-1-16,-3-13-10 15,5-10-37-15,1-11-22 16,6-13-30-16,2-7-102 16,0-12-182-16</inkml:trace>
  <inkml:trace contextRef="#ctx0" brushRef="#br1" timeOffset="68148.69">6705 8354 780 0,'0'0'64'16,"0"0"22"-16,0 0-52 16,0 0-23-16,0 0-3 15,0 0 28-15,-9 114 29 16,9-56-12-16,0 0-27 15,0-4-17-15,0-11 2 16,0-12 1-16,0-12-9 16,0-10 3-16,0-6-5 15,0-3 4-15,0 0-3 16,9 0-2-16,11-22 0 0,18-9-8 16,0-5 8-16,-1 6-23 15,-8 10 2-15,-4 10 7 16,-7 10 8-16,-3 0 2 15,-1 24 0-15,-3 12 4 16,-7 8 0-16,-1-2 1 16,-3-3-2-16,0-4 1 15,-7-12-13-15,-13-5-11 16,-2-6-19-16,-5-5-47 16,-8-7-142-16,-6 0-227 15</inkml:trace>
  <inkml:trace contextRef="#ctx0" brushRef="#br1" timeOffset="68409.19">6157 8654 217 0,'0'0'639'16,"0"0"-558"-16,0 0-4 16,0 0-44-16,0 0-28 15,0 0-1-15,75-41 10 16,6 22 21-16,8 3-7 15,4 0-19-15,3 2-4 16,-5 0 12-16,-8 2 14 16,-16 4-15-16,-16 0-7 15,-19 4-3-15,-17 4-2 0,-11 0-4 16,-4 0-3-16,0 0 2 16,0 0-72-16,0 0-76 15,0 0-202-15</inkml:trace>
  <inkml:trace contextRef="#ctx0" brushRef="#br1" timeOffset="68573.42">7492 8536 984 0,'0'0'160'15,"0"0"-96"-15,0 0-14 0,0 0-38 16,0 0-8-1,0 0-4-15,0 0-32 0,0 0-243 16</inkml:trace>
  <inkml:trace contextRef="#ctx0" brushRef="#br1" timeOffset="69766.73">1538 9631 729 0,'0'0'34'16,"0"0"-21"-16,0 0 2 15,0 0-10-15,0 0-5 16,0 0 0-16,17 0 9 15,26 0 25-15,12-7 5 16,15-2-12-16,7-5-6 16,15 0-5-16,13-4 10 15,22 1-1-15,20 2 0 16,34 1-2-16,14 2-6 16,22 0 6-16,6-1-20 15,-7 3 10-15,0 1-12 16,-15 2 2-16,-18 2-2 0,-20 0-1 15,-23 3 1-15,-25-2 1 16,-30 3-2-16,-29-2-3 16,-29 2 0-16,-16-2-3 15,-11-1-35-15,-17-2 3 16,-41-2-65-16,-32 1-127 16,-24-2-257-16</inkml:trace>
  <inkml:trace contextRef="#ctx0" brushRef="#br1" timeOffset="70133.47">1748 9661 912 0,'0'0'5'15,"0"0"-2"-15,0 0-3 16,0 0 0-16,0 0 0 16,193 14 43-16,-77-14 4 15,34-4-20-15,43-16 5 16,28-4-5-16,29-2-4 16,12 3-4-16,-5 6-7 15,-5 0-1-15,-20 8-9 16,-30-1 12-16,-25 0-1 15,-43 1 4-15,-43 4-4 0,-42 1-13 16,-27 0 9-16,-17 1-8 16,-5-1-1-16,-5-6 0 15,-38-4-46-15,-28-4-81 16,-20-5-18-16,-9 1-242 16</inkml:trace>
  <inkml:trace contextRef="#ctx0" brushRef="#br1" timeOffset="70914.11">356 8666 861 0,'0'0'57'15,"0"0"14"-15,0 0-31 0,0 0-30 16,0 0 11 0,-4 121 38-16,6-53-38 0,7 0-14 15,-3-3-1-15,-1-7-5 16,2-8-1-16,-5-15 0 15,-2-10 7-15,0-12-6 16,0-6-1-16,0-7 1 16,0 0-1-16,-5-24-20 15,-12-17 6-15,-2-2 14 16,2-8 0-16,-1-5 1 16,1-4 2-16,-2-2-3 15,7 0 2-15,4 9-2 16,6 14 1-16,2 8 8 15,0 13 3-15,0 0-2 0,0 4-5 16,10-1-2-16,9-2-2 16,10 3 1-16,9 4 0 15,2 5-4-15,7 0 0 16,2 5-8-16,0 0-22 16,-4 0-63-16,-10 0-98 15,-12 14-152-15</inkml:trace>
  <inkml:trace contextRef="#ctx0" brushRef="#br1" timeOffset="71231.7">338 8891 674 0,'0'0'53'0,"0"0"-23"15,0 0 17-15,0 0-11 16,0 0 8-16,0 0 4 15,123 15-17-15,-78-15-10 16,3-13-8-16,-5 1 5 16,-7-2-17-16,-19 7 5 15,-7 7-2-15,-8 0 1 16,-2 0 25-16,0 0-3 16,0 19-24-16,0 13 4 15,0 6 8-15,-2 1-12 16,2-8 0-16,0-7-3 0,0-6-2 15,0-8-15-15,6-8-43 16,30-2-31-16,3-17-180 16,4-17-263-16</inkml:trace>
  <inkml:trace contextRef="#ctx0" brushRef="#br1" timeOffset="71492.14">673 8678 754 0,'0'0'70'0,"0"0"16"16,0 0-56-16,0 0-27 15,0 0 5-15,0 0 2 0,-3 44 0 16,32-31-6-16,3-9-1 16,-3-4-1-16,0 0 3 15,-16 0 8-15,0-6 7 16,-6-12-8-16,-7 1-2 15,0 1-3-15,0 2-7 16,-2 5-13-16,-9 4-23 16,-1 5-17-16,4 0-70 15,-3 0-79-15,11 14-173 16</inkml:trace>
  <inkml:trace contextRef="#ctx0" brushRef="#br1" timeOffset="72264.73">896 8809 520 0,'0'0'96'0,"0"0"25"16,0 0-28-16,0 0-34 15,0 0 5-15,0 0-1 16,13 90-23-16,-11-64-16 16,0-2-14-16,1-6-4 15,1-6-6-15,-4-6 3 16,2-1 0-16,0-5 2 15,1 0 3-15,-1 0-3 16,3 0 6-16,1-14 2 16,3-9-11-16,0-3 0 15,4 2-2-15,-4 4-1 16,3 6-2-16,1 5-5 0,-2 9 2 16,2 0 1-16,6 0-3 15,-2 5-7-15,3 11 2 16,0 2 2-16,0-4-8 15,1-2 4-15,3-5-12 16,2-7-16-16,11 0 10 16,-4 0 14-16,0-5 2 15,-6-11 9-15,-7 0 8 16,-7 0 0-16,-6-3 2 16,-7 2 9-16,0-5 12 15,0 3 1-15,-11 4-9 16,-7 5-3-16,0 6-2 0,-4 4-6 15,2 0 2-15,5 0-4 16,-4 18-1-16,6 6 0 16,6 8 1-16,1-5-2 15,6 5 0-15,0-11-1 16,10-1 1-16,15-8 0 16,2-10-5-16,0-2 4 15,4-4 1-15,0-23 1 16,-2-12 2-16,-2-5 3 15,-10-4-1-15,-5 0 6 16,-8-7 12-16,-4-3-4 16,0-2 3-16,0 0-14 15,-2 2 8-15,-12 16 7 0,3 16 3 16,5 12 4 0,4 12 0-16,0 2-17 0,2 7-10 15,-2 36-3-15,2 28 0 16,0 10 2-16,0 9-1 15,15-5 0-15,9-10-1 16,1-6 1-16,0-11 0 16,-2-6 1-16,0-13-2 15,-5-16-15-15,-7-12-62 16,0-11-29-16,3-7-39 16,-1-23-296-16</inkml:trace>
  <inkml:trace contextRef="#ctx0" brushRef="#br1" timeOffset="77733.57">2001 10481 662 0,'0'0'130'16,"0"0"-12"-16,0 0-33 16,0 0-58-16,0 0-9 15,0 0 7-15,0 0 1 16,2-2 2-16,-2 4 8 15,5 24-10-15,3 15-12 16,4 8 21-16,-3 6-6 16,2 3-13-16,-2-7 1 0,-2-7-5 15,-1-7-9-15,-2-14-3 16,-1-8 0-16,0-7 0 16,-3-6 2-16,0 0-2 15,0-2 0-15,0 0 0 16,0 0 4-16,0 0-4 15,0 0-1-15,0 0-7 16,2 0-21-16,0-10-34 16,5-9-76-16,3-2-131 15,6-3-320-15</inkml:trace>
  <inkml:trace contextRef="#ctx0" brushRef="#br1" timeOffset="78332.75">2340 10619 622 0,'0'0'159'0,"0"0"-63"16,0 0-21-16,0 0-43 15,0 0-23-15,0 0 12 16,33 10-3-16,1-8 19 16,4-2 5-16,9 0-11 15,0 0-13-15,1-7-7 16,2-6 0-16,-6 3-5 16,-6 1-4-16,-14 2-2 15,-12 5 2-15,-10 2-5 16,-2 0 3-16,0 0-8 15,0 0-54-15,0 0-2 16,0 0-79-16,0-1-168 16</inkml:trace>
  <inkml:trace contextRef="#ctx0" brushRef="#br1" timeOffset="78899.8">2942 10435 595 0,'0'0'69'16,"0"0"8"-16,0 0 2 15,0 0-48-15,0 0 14 16,0 0-5-16,23-90-6 16,-4 76-8-16,6 2-8 0,6 0-5 15,7 4-2-15,-2 6 3 16,2 2-7-16,-5 8 3 15,-6 20-8-15,-8 6 1 16,-9 4 1-16,-10 6-1 16,0 2 2-16,-23 5-1 15,-8-3-3-15,-2-4 6 16,2-5-5-16,4-8 0 16,6-9-1-16,8-10 1 15,5-5 4-15,6-2 0 16,2-5 23-16,-3 2 5 15,3-2-17-15,0 0-2 16,0 0-2-16,0 0-9 16,5 0-4-16,21 0-12 0,12 0 12 15,9 0 13-15,2-4-8 16,3-1 1-16,-2 2 1 16,-5 1 6-16,-9 0-12 15,-11 2 9-15,-10 0-9 16,-9 0-1-16,-6 0 4 15,0 0-4-15,0 0 0 16,0 0 8-16,0 0-5 16,0 0 1-16,0 0-4 15,0 0 0-15,0 0 0 16,0 0-24-16,0 0-29 16,0 0-71-16,0 0-75 15,0-5-119-15</inkml:trace>
  <inkml:trace contextRef="#ctx0" brushRef="#br1" timeOffset="79541.87">3651 10476 501 0,'0'0'112'0,"0"0"-16"16,0 0 0-16,0 0-32 15,0 0-20-15,0 0 1 16,-29 3-22-16,29-3-2 16,0 2-15-16,20 0 2 15,11 0-8-15,9 1 17 16,3-3 11-16,1 0-14 15,-1 0-3-15,-10 0-3 16,-6 0 4-16,-12 0 5 16,-6 0-6-16,-7 0-8 15,-2 0-2-15,0 0 4 0,0 0 2 16,0 0-7-16,0 0-27 16,0 0-27-16,0 0-51 15,8-5-147-15,2-2-359 16</inkml:trace>
  <inkml:trace contextRef="#ctx0" brushRef="#br1" timeOffset="80062.87">4232 10307 689 0,'0'0'71'0,"0"0"-7"16,0 0 12-16,0 0-47 16,0 0-1-16,0 0 12 15,0-6-4-15,0 6-21 16,0 4-15-16,-4 16-6 16,2 4 6-16,2-1 0 15,0-6 0-15,0-5 2 16,0-4 0-16,0-4-2 15,6 1 8-15,6-5-7 16,1 0 6-16,5 0-1 0,3 0 6 16,-2 0-8-16,1 0-1 15,0 0-1-15,2 0-2 16,-3 0 0-16,3 0 1 16,0 0-1-16,-2 12 3 15,1 2 1-15,-4 6 1 16,-5 1 0-16,-4 5 0 15,-1 0-4-15,-7 1 1 16,0-4-2-16,0-2 1 16,-15-1 0-16,-12-6 2 15,-7-1 0-15,-2 0 4 16,-6-5-7-16,-2-2 0 16,1-6-3-16,3 0-25 0,7 0-15 15,4-18-21 1,10-13-91-16,4-5-54 0,15-1-328 15</inkml:trace>
  <inkml:trace contextRef="#ctx0" brushRef="#br1" timeOffset="80358.5">4219 10294 783 0,'0'0'92'0,"0"0"-47"16,0 0-13-16,0 0-32 0,0 0 5 16,129-7 20-1,-90 5 6-15,-1-1-10 0,-3 2 12 16,-2-3-17-16,-6 2 8 16,-6 0 0-16,-13 2-21 15,1 0 7-15,-7 0-10 16,-2 0 0-16,0 0 4 15,0 0-2-15,0 0-2 16,0 0-19-16,0 0-43 16,0 0-36-16,0 0-106 15,0 0-296-15</inkml:trace>
  <inkml:trace contextRef="#ctx0" brushRef="#br1" timeOffset="81016.89">4807 10489 445 0,'0'0'135'16,"0"0"-59"-16,0 0 30 15,0 0-31-15,0 0-21 16,0 0-12-16,-6-1-2 16,6 1-11-16,4 0-4 15,23 0-15-15,11-5 1 16,9 1 24-16,7 1-19 15,0-6-4-15,-8 3-7 16,-6 2-2-16,-16 0-1 16,-8 2-2-16,-11 2 0 0,-5 0-1 15,0 0-7-15,0-2-34 16,0-3-34-16,0-4-105 16,0-3-368-16</inkml:trace>
  <inkml:trace contextRef="#ctx0" brushRef="#br1" timeOffset="81550.88">5354 10285 778 0,'0'0'52'0,"0"0"33"0,0 0-17 16,0 0-59-16,0 0-9 15,0 0 1-15,-47-52 4 16,47 50 4-16,0 2 4 16,0 0 6-16,0 0-10 15,0 0-9-15,15 0-2 16,17 0-9-16,6 0 11 16,4 0 3-16,2 2 0 15,1 1 0-15,-3-3-2 16,-3 0 0-16,-8 0 4 15,-16 0-4-15,-1 0 6 16,-12 0-5-16,-2 4 10 16,0-1 12-16,0-2 11 0,0-1 13 15,0 0-11-15,0 0-17 16,-2 0-11-16,0 0-8 16,2 0 5-16,-3 0-2 15,1 9-4-15,-7 15 0 16,-2 15-6-16,2 17 6 15,0 9 2-15,5 8-2 16,2 2 1-16,-5-5-1 16,0-10 0-16,-2-7 0 15,-2-16 0-15,7-10 0 16,0-11 0-16,-2-6 0 16,6-8-11-16,0 1-40 0,0-3-42 15,-4 0 16-15,-2-17-24 16,-7-7-198-16</inkml:trace>
  <inkml:trace contextRef="#ctx0" brushRef="#br1" timeOffset="81865.39">5416 10642 499 0,'0'0'269'15,"0"0"-178"-15,0 0-11 16,0 0-47-16,0 0-30 15,0 0-1-15,118-55-2 16,-68 43 2-16,1 2 6 0,-7 0 1 16,-6 3 8-1,-7 1 10-15,-8 1 13 0,-7 3-2 16,-10 1 7-16,-1 1-14 16,-5 0-14-16,0 0-7 15,0 0 4-15,0 0-10 16,0 0-2-16,0 0-1 15,0 0 1-15,0 0-4 16,0 0-5-16,0 0-33 16,4 0-40-16,0 0-13 15,-2 0-64-15,-2-3-170 16</inkml:trace>
  <inkml:trace contextRef="#ctx0" brushRef="#br1" timeOffset="92332.07">2064 11789 669 0,'0'0'115'16,"0"0"-20"-16,0 0-22 15,0 0-13-15,0 0-12 16,0 0-13-16,0 0 13 16,0 0-26-16,0 0-12 15,0 2-4-15,0 24-4 16,4 14 0-16,0 18 0 15,1 6 25-15,0 3-13 0,1-3-1 16,-1-4 5 0,3-6-11-16,-1-6-4 0,0-8 1 15,-2-10-2-15,-3-9-2 16,0-12 2-16,0-3-2 16,-2-4 0-16,0-2 0 15,0 0 0-15,0 0 0 16,0 0-2-16,0-4-21 15,0-21-56-15,0-6-108 16,0-3-243-16</inkml:trace>
  <inkml:trace contextRef="#ctx0" brushRef="#br1" timeOffset="92747.05">2460 12048 613 0,'0'0'142'0,"0"0"-4"16,0 0-42-16,0 0-47 15,0 0 6-15,0 0 28 16,0 0-39-16,0 0-19 0,7 0-10 16,15 0-6-16,20 0-6 15,12 0 8-15,4 0-1 16,2-5-9-16,-10-3-1 16,-4 0 1-16,-5 3 0 15,-8 0 1-15,-11 3-2 16,-13 2-4-16,-6 0 4 15,-3 0 0-15,0 0-6 16,0 0-11-16,-10 0 1 16,-9 8-41-16,-6 4-79 15,7-6-38-15,13-6-229 16</inkml:trace>
  <inkml:trace contextRef="#ctx0" brushRef="#br1" timeOffset="93463.34">3114 11812 613 0,'0'0'116'16,"0"0"-50"-16,0 0 44 16,0 0-49-16,0 0-38 15,0 0 13-15,11-59 7 16,4 45-29-16,5 1-2 16,5 1 9-16,2 5-6 15,-2 3-8-15,-2 4 0 16,0 0-5-16,-3 0 3 15,0 18-4-15,-4 9-1 16,-3 4 0-16,-4 1 10 16,-4 4-10-16,-5-4 2 15,0 2 1-15,-7-3-1 16,-11-4 0-16,0-5-1 16,3-7 4-16,4-8-1 15,3 0-3-15,6-6 1 0,2-1 2 16,0 0-3-16,0 0 1 15,0 0-2-15,0 0 0 16,2 0-11-16,19 0 8 16,3-6 3-16,10-1 0 15,-1 5 0-15,-2 2-1 16,-2 0 1-16,-4 2 1 16,-6 10-1-16,-2 3-1 15,-9 2 0-15,-6 0-1 16,-2 4 1-16,0 1 2 15,-15-3-1-15,-12-1 4 16,-2-1 1-16,-6-5 2 0,-1-5-3 16,-7-3 1-1,1-4 4-15,-1 0 5 0,4 0-7 16,1-7-5-16,9-4 2 16,6 1-3-16,11 1 1 15,5 2-2-15,5 3-1 16,2 2-16-16,0-1-47 15,9-4 6-15,24-1-62 16,2-3-284-16</inkml:trace>
  <inkml:trace contextRef="#ctx0" brushRef="#br1" timeOffset="94064.52">3713 11905 505 0,'0'0'125'15,"0"0"-26"-15,0 0 1 16,0 0-40-16,0 0-30 15,0 0 8-15,-7 0-1 16,7 0-7-16,0 0-11 16,0 0 3-16,14 0 6 15,12 0-21-15,13-1 7 16,3-5 17-16,3 3-9 0,-1 1-6 16,-6-4-7-1,-5 4-4-15,-8 0 4 0,-9 0-2 16,-7 2-4-16,-5 0-3 15,-2 0 1-15,-2 0 1 16,0 0 4-16,0 0 0 16,0 0-1-16,0 0 3 15,0 0 0-15,0 0-4 16,0 0-3-16,0 0 0 16,0 0-1-16,0 0-2 15,0 0-18-15,0-6-51 16,2-9-29-16,8-2-145 15,3-5-367-15</inkml:trace>
  <inkml:trace contextRef="#ctx0" brushRef="#br1" timeOffset="94814.85">4496 11523 192 0,'0'0'196'16,"0"0"-82"-16,0 0-19 15,0 0-7-15,0 0-32 0,0 0 20 16,0-6-10-16,0 6-8 16,0 0-14-16,0 0-15 15,0 0-23-15,0 5-2 16,-11 11 0-16,-1 1-1 16,6 3-3-16,1-9 0 15,3 1 2-15,2-4-2 16,0-6 4-16,0 0-3 15,0 1-1-15,0-3-1 16,4 0-1-16,13 1 4 16,4-1 6-16,2 0 0 15,-3 0-2-15,5 0 3 16,-4 0-6-16,4 4 2 16,-2 4 1-16,-4 6 1 15,-3 5-3-15,-3 1 1 0,-3 4-1 16,-6-2-4-16,-4 1 2 15,0 4-1-15,0-5-1 16,-23 2 9-16,-6-2-3 16,-6-5 4-16,-5-2-8 15,-7-5 4-15,-2-2-5 16,0-6 4-16,-3-2-5 16,8 0-2-16,11-6-5 15,6-16-11-15,11-8-31 16,7-6-22-16,9-9-57 0,0-1-121 15</inkml:trace>
  <inkml:trace contextRef="#ctx0" brushRef="#br1" timeOffset="95117.35">4473 11426 699 0,'0'0'126'0,"0"0"-48"16,0 0-21-16,0 0-45 15,0 0-7-15,0 0 11 16,58-16 11-16,-19 13 17 16,-2 0-20-16,1-1-1 0,-2-3-7 15,-3 2 7-15,-4-2-13 16,-4 4-6-16,-7 1-2 15,-7 2-1-15,-7 0-2 16,-2 0-1-16,-2 0-29 16,0 0-54-16,0 10-42 15,0 5-138-15,0 2-218 16</inkml:trace>
  <inkml:trace contextRef="#ctx0" brushRef="#br1" timeOffset="95507.05">4998 11700 621 0,'0'0'162'16,"0"0"-53"-16,0 0-37 16,0 0-38-16,0 0-12 15,0 0 23-15,-8 3-8 16,8-3-26-16,8 2-2 16,15 3-3-16,12-1 17 15,2-1-1-15,5-3 1 0,3 0-17 16,-5 1 5-16,-2 2 0 15,-9 1-8-15,-9-3-2 16,-7 3 0-16,-8-4-1 16,-5 3-3-16,0-1-23 15,0 0-23-15,0 0-16 16,0-2-65-16,-5 0-160 16</inkml:trace>
  <inkml:trace contextRef="#ctx0" brushRef="#br1" timeOffset="96163.25">5623 11575 681 0,'0'0'96'15,"0"0"-78"-15,0 0 46 16,0 0-44-16,0 0-19 16,0 0 15-16,-39-35-5 15,32 29 28-15,3-2 2 0,2 4-27 16,-4 2 0 0,6 0 10-16,0 2 7 0,0 0-21 15,0 0-10 1,0 0 0-16,14 0-13 0,13 2 6 15,4 8 7-15,7-2 1 16,-5-3-1-16,7 2 0 16,-3-5 0-16,-4-2 6 15,0 0-6-15,-6 0 0 16,-5 0 0-16,-6 0 1 16,-5-2 0-16,-7 0-1 15,-4 0 1-15,0 2 8 16,0-6 11-16,0 2 17 15,0 2-5-15,0 0-13 16,0 2 0-16,0 0-9 16,0 0 0-16,0 0-1 0,0 0 0 15,0 0-3-15,0 0-2 16,-2 14-4-16,-5 20-1 16,3 14 1-16,0 10 5 15,-1 9-5-15,5 1 3 16,0-2-2-16,0-6 3 15,0-6-1-15,-4-8-6 16,-3-10 2-16,0-9 1 16,1-9 6-16,1-8-6 15,3-2-1-15,2-4-7 16,0-4-32-16,-2 0-69 16,2-9 13-16,-5-17-77 15,0-6-332-15</inkml:trace>
  <inkml:trace contextRef="#ctx0" brushRef="#br1" timeOffset="96534.96">5762 11860 638 0,'0'0'163'16,"0"0"-100"-16,0 0-3 0,0 0-43 15,0 0-16 1,0 0 23-16,67-20 16 0,-30 13-14 16,-1-1-18-16,3 2 17 15,-2-1-10-15,1 4 4 16,-3-1-1-16,-1 1 2 16,-5-1 1-16,-11 3-6 15,-7 1-3-15,-9-3-8 16,-2 3 0-16,0 0 7 15,0 0 5-15,0 0 7 16,0 0-13-16,0 0 0 16,0 0-7-16,0 0-5 15,0 0 2-15,0 0-2 16,0 0-2-16,0 13-14 16,-11 3-59-16,-9 4-12 15,-4-3-60-15,-1-5-251 16</inkml:trace>
  <inkml:trace contextRef="#ctx0" brushRef="#br1" timeOffset="102764.4">2115 12974 627 0,'0'0'99'0,"0"0"-46"0,0 0 12 15,0 0-16-15,0 0 0 16,0 0-31-16,0 0-1 16,5 30 3-16,-1 9 28 15,2 10 2-15,1 11-17 16,0 6-13-16,0 0 0 15,-3-1-8-15,0-10-11 16,-1-14 1-16,-1-10-1 16,-2-11-1-16,2-13 0 15,-2-5-3-15,2-2-25 16,3 0-72-16,4-8-29 16,4-27-164-16</inkml:trace>
  <inkml:trace contextRef="#ctx0" brushRef="#br1" timeOffset="103084.93">2440 13140 657 0,'0'0'106'0,"0"0"-1"16,0 0-45-16,0 0-21 15,0 0-3-15,0 0-19 16,-15 2 11-16,15-2-6 16,6 0-12-16,15 0 12 0,8 0 30 15,6 0-15-15,5 0-16 16,14 0-8-16,-3-6-7 16,4 3-5-16,-7 3-2 15,-17 0-1-15,-11 0 2 16,-11 0-9-16,-3 0-48 15,-4 0-54-15,8 0-14 16,5 0-58-16,1-9-219 16</inkml:trace>
  <inkml:trace contextRef="#ctx0" brushRef="#br1" timeOffset="103746.07">3200 12874 292 0,'0'0'283'0,"0"0"-172"15,0 0-12-15,0 0-19 16,0 0-26-16,0 0-21 16,0-12-8-16,0 5-10 0,0 2-6 15,14-2-5-15,3 1 0 16,6 2 0-16,4 3-5 16,-3 1 6-16,-3 0-3 15,-4 0-1-15,-3 5-1 16,-5 17-8-16,-7 9 8 15,-2 1 6-15,0 2-4 16,-9 0-2-16,-11-4 0 16,-1-2-1-16,2-8-5 15,5-6 1-15,5-7 4 16,5-6 1-16,4-1-1 16,0 0 1-16,0 0-1 15,0 0-2-15,0 0-10 0,7 0 10 16,15 0 3-1,7 0 0-15,0-3 0 0,-2 3 1 16,-8 0 1-16,0 0-2 16,-4 21 0-16,-3 4 1 15,-6 4-2-15,-6 3 2 16,0 0-1-16,0-2 2 16,-25-3 1-16,-6-5 14 15,-9-2-1-15,-3-4 8 16,-3-6-12-16,-5-10-6 15,-3 0-4-15,8-8-2 16,5-19-1-16,15-1-16 0,14-6-33 16,12 2-21-16,2 3-94 15,32-2-348-15</inkml:trace>
  <inkml:trace contextRef="#ctx0" brushRef="#br1" timeOffset="104178.93">3729 12992 577 0,'0'0'105'16,"0"0"-18"-16,0 0 4 15,0 0-45-15,0 0-22 16,0 0-7-16,-12 0 2 15,12 0-12-15,0 0-1 0,16 0 8 16,13 0 17 0,7 0-10-16,7 0 2 0,1 0 4 15,-4 0-8 1,-7 0-10-16,-8 0-4 0,-13 0-5 16,-6 0 0-16,-6 0-2 15,0 0-35-15,0 0-17 16,-6 0-125-16,-13-4-388 15</inkml:trace>
  <inkml:trace contextRef="#ctx0" brushRef="#br1" timeOffset="104728.9">4630 12622 601 0,'0'0'160'16,"0"0"-33"-16,0 0-31 16,0 0-23-16,0 0-37 15,0 0 0-15,-105 20-1 0,71 6-23 16,3 6-6-16,4 7 2 16,14 6-6-16,6 4-2 15,7 6 0-15,0-6 1 16,7-4-1-16,22-10-4 15,7-6 0-15,-1-7 3 16,5-10-10-16,-4-5 11 16,-5-7 10-16,-4 0-8 15,-5 0 3-15,-6-12 2 16,-5 1-4-16,-9-7 4 16,-2 1 2-16,0-6-4 15,-13 5-5-15,-14 4-7 16,-6 8 6-16,-1 6-30 0,-2 0-17 15,3 12-4 1,8 10-17-16,6 5-64 0,7-6-117 16,12-3-294-16</inkml:trace>
  <inkml:trace contextRef="#ctx0" brushRef="#br1" timeOffset="105064.52">4844 12904 729 0,'0'0'151'0,"0"0"-65"15,0 0-26-15,0 0-15 16,0 0-22-16,0 0-2 16,62-23 15-16,-18 16-9 15,-2 2-13-15,1 1-6 16,-5-2-6-16,-11 5-2 16,-7-2 0-16,-5 2 1 15,-8 1 0-15,-2 0-2 0,-5 0-27 16,0 0-45-16,0 0-26 15,0 0-144-15</inkml:trace>
  <inkml:trace contextRef="#ctx0" brushRef="#br1" timeOffset="105641.59">5704 12807 768 0,'0'0'30'0,"0"0"2"15,0 0 41-15,0 0-41 16,0 0-14-16,0 0 0 16,-67-58 4-16,67 47-2 15,-2 2-4-15,2 6-1 16,0 0 14-16,0 3-11 15,0 0-11-15,0 0-7 16,0 0-5-16,13 0 5 16,18 3 0-16,7 6 1 15,3-3-1-15,1 0 1 16,-5-2 0-16,-1-2-1 16,-4-2-1-16,-8 0 1 15,-8 0 0-15,-10 0-4 16,1 0 4-16,-7 0 7 0,0 0 1 15,0 0 7 1,0 0 21-16,0 0 2 0,0 0-8 16,0 0-18-16,0 0 8 15,0 0-9-15,0 0-2 16,0 8-9-16,-2 12-3 16,-5 18-1-16,1 15 4 15,-1 7 0-15,0 0 3 16,5 0-2-16,-3-4-1 15,-1-5 1-15,-1-3-2 16,0-6 1-16,0-8-6 16,3-5 5-16,-2-8-1 0,-1-5-22 15,5-5-48-15,-1-2-38 16,3-9-9-16,0 0-98 16,0-6-276-16</inkml:trace>
  <inkml:trace contextRef="#ctx0" brushRef="#br1" timeOffset="105967.29">5744 13142 478 0,'0'0'197'15,"0"0"-116"-15,0 0-12 16,0 0-32-16,0 0-25 0,0 0 15 15,83-28 0-15,-34 20 8 16,-3 0-14-16,8 0-10 16,0-2 20-16,-6 0-2 15,-3 2 7-15,-9 1 1 16,-14 2-29-16,-11 3-6 16,-9 2 0-16,-2 0 23 15,0 0 7-15,0 0-1 16,0 0-21-16,0 0-10 15,0 0-2-15,0 0-26 16,-4 0-58-16,-5 0-49 0,2 2-158 16</inkml:trace>
  <inkml:trace contextRef="#ctx0" brushRef="#br1" timeOffset="111175.9">2195 14087 660 0,'0'0'116'16,"0"0"-2"-16,0 0-58 16,0 0-13-16,0 0-1 15,0 0-14-15,0 0-6 16,0 9-10-16,0 24-2 15,2 13 40-15,0 5-10 16,-2 4-20-16,3 1-11 16,0-2-3-16,-3-1-6 15,2-12 0-15,0-9-1 16,-2-9 1-16,2-8 3 0,-2-4-3 16,2-2-14-16,0-9-46 15,3 0-66-15,3 0-78 16,4-17-271-16</inkml:trace>
  <inkml:trace contextRef="#ctx0" brushRef="#br1" timeOffset="111514.56">2469 14297 556 0,'0'0'113'0,"0"0"-17"15,0 0-17-15,0 0-24 16,0 0-19-16,0 0-15 16,-9 0 5-16,9 0 5 15,3 0-7-15,19 0-1 16,16 0 29-16,11 0 1 15,11 0-14-15,1 0-26 16,-11 0-4-16,-3 0-6 16,-13 0-5-16,-9 0 2 15,-10 0-38-15,-6 0-66 0,-2 0 4 16,1 0-90 0,-3 0-142-16</inkml:trace>
  <inkml:trace contextRef="#ctx0" brushRef="#br1" timeOffset="112180.84">3208 14122 741 0,'0'0'114'0,"0"0"-19"16,0 0-39-16,0 0-28 0,0 0-12 16,0 0-10-16,-6 11-5 15,6 27 4-15,0 8 11 16,0 12 15-16,0-4-9 16,0-4-16-16,-2-6 3 15,-9-9-8-15,5-10 0 16,-1-8 0-16,2-9 2 15,3-7 1-15,2-1-4 16,0 0 0-16,0 0-1 16,0 0-4-16,0-9 5 15,2-11 2-15,14-1-2 16,5 3-4-16,0 2 4 0,4 9-1 16,0-2 1-1,1 5-1-15,-1 3 1 0,0-2 0 16,-4 2-3-1,2-2-1-15,-3-3 1 0,-2 1-5 16,-4-2-1-16,-6 2 3 16,-6-2 2-16,-2 2 4 15,0-3 4-15,0-4-2 16,0 2-1-16,-13-6-1 16,-1 5-1-16,2 2 1 15,-2 0 4-15,3 6-3 16,2 0 7-16,4 1 4 15,3 0 14-15,2 2-3 0,0 0-3 16,0 0-20 0,0 7 0-16,0 20 0 0,0 12 0 15,9 4 3 1,4 1 0-16,1 1-3 0,-3-7-2 16,-2-6 2-16,-3-2 0 15,-3-8-2-15,2-4-64 16,-3-7-76-16,4-11-174 15</inkml:trace>
  <inkml:trace contextRef="#ctx0" brushRef="#br1" timeOffset="112562.59">3667 14304 673 0,'0'0'136'0,"0"0"-52"15,0 0-6-15,0 0-54 16,0 0-3-16,0 0 14 15,39 0-12-15,1-5 14 16,5-3-8-16,0 1-11 0,-3 2-8 16,-10 1-5-1,-8 4-5-15,-9-2 1 0,-8 2-1 16,-5 0 0-16,-2 0 0 16,0 0 0-16,0 0-14 15,0 0-6-15,0 0-32 16,0 0-42-16,-9 0-57 15,-1 0-131-15</inkml:trace>
  <inkml:trace contextRef="#ctx0" brushRef="#br1" timeOffset="113047.6">4393 14099 754 0,'0'0'89'16,"0"0"15"-16,0 0-34 16,0 0-19-16,0 0 1 15,0 0-21-15,-38-37-14 16,29 37-3-16,-6 2-14 15,-5 23-1-15,-5 6 0 16,0 12 1-16,10 6 2 16,3 4-2-16,10 5 0 0,2-4 0 15,0-8 0 1,14-5-4-16,11-13 1 0,2-8-5 16,4-8-4-16,0-7-13 15,0-5 25-15,-2 0-3 16,-9-5 5-16,-6-10-2 15,-8 1 7-15,-4-1-3 16,-2-1 4-16,0 2 6 16,-13 1-14-16,-9 6 2 15,-9 4-2-15,-5 3-8 16,0 0-11-16,0 10-7 16,11 7-9-16,8 7-25 0,11-7-36 15,6-4-139-15,2-7-187 16</inkml:trace>
  <inkml:trace contextRef="#ctx0" brushRef="#br1" timeOffset="113337.17">4663 14354 583 0,'0'0'80'0,"0"0"21"0,0 0-11 16,0 0-39-16,0 0-7 15,0 0-31-15,-14 0-7 16,39-3 7-16,6 2 2 16,7-2 10-16,5 3-2 15,-1-2-7-15,-7 0-9 16,1 1-7-16,-14 1 2 15,-3 0-2-15,-13 0-53 16,-4-3-107-16,0-3-136 16</inkml:trace>
  <inkml:trace contextRef="#ctx0" brushRef="#br1" timeOffset="113936.35">5356 14212 686 0,'0'0'72'16,"0"0"-16"-16,0 0 14 16,0 0-27-16,0 0-19 15,0 0-13-15,-51-19 24 16,51 9-20-16,0 2-6 15,0 1 10-15,0 4 8 16,0 1-11-16,0 0-4 16,0 2-10-16,0-2-2 0,17 2-1 15,10 0 1-15,4 0-1 16,5 0 1-16,5 0 0 16,-1 0 0-16,-3 0 0 15,0 0 0-15,-4 0-7 16,-4 0-1-16,-7 0-11 15,-4-5 5-15,-12 0 14 16,3 1 0-16,-9 0 5 16,0-4 1-16,0 2 14 15,0-2 11-15,0 2 4 16,0 3-3-16,-4 1-3 16,-1 1-8-16,5 1-6 0,0 0-6 15,0 0-8-15,-2 0-1 16,-2 26-4-16,-5 14 4 15,2 13 4-15,5 8-4 16,-3 3 1-16,3-2-1 16,-4-1 1-16,-3-9 0 15,2-10-1-15,-2-9 2 16,0-6-2-16,7-10-2 16,0-4-10-16,2-5-36 15,0-3-27-15,0-5-6 16,0 0-17-16,-2 0-71 15,-6-9-223-15</inkml:trace>
  <inkml:trace contextRef="#ctx0" brushRef="#br1" timeOffset="114359.12">5441 14550 542 0,'0'0'175'0,"0"0"-87"16,0 0 1-16,0 0-45 15,0 0-21-15,0 0-18 16,29-21 1-16,8 14 6 16,13 1 10-16,-5-1 1 15,-5 2-7-15,-7 1 11 16,-10-1 0-16,-8 4-4 16,-9 1-7-16,-4 0 9 15,-2 0-15-15,0 0 13 0,0 0 6 16,0 0-12-16,0 0 1 15,0 0-14-15,0 0 0 16,0 0-3-16,0 0-1 16,0 0 0-16,0 0 1 15,0 0-1-15,0 0-1 16,0 0 1-16,0-2 0 16,0 2-1-16,0 0-1 15,0 0 2-15,0 0-1 16,0 0 0-16,0 0-6 15,0 0-3-15,0 0-5 16,0 0-23-16,0 0-31 16,0 0-16-16,0 0-55 15,0 0-185-15</inkml:trace>
  <inkml:trace contextRef="#ctx0" brushRef="#br1" timeOffset="116206.31">6281 10415 761 0,'0'0'132'16,"0"0"-31"-16,0 0-17 16,0 0-18-16,0 0-25 15,0 0-23-15,7 0 1 16,7 0-12-16,5 0-4 16,12 0-2-16,3 0 4 15,2-4-1-15,-5 0-3 16,3 0-1-16,-7 4-17 15,-4 0-58-15,2 0-43 16,-11 0-64-16,-8 0-166 0</inkml:trace>
  <inkml:trace contextRef="#ctx0" brushRef="#br1" timeOffset="116413.64">6335 10551 650 0,'0'0'131'0,"0"0"-59"16,0 0-8-16,0 0-9 16,0 0-22-16,0 0-11 15,13 2 3-15,20-2 10 16,15 0-2-16,5-14-22 16,8-1-11-16,3-4-19 15,-4 2-121-15,-2 5-260 0</inkml:trace>
  <inkml:trace contextRef="#ctx0" brushRef="#br1" timeOffset="117022.76">6371 11791 642 0,'0'0'149'0,"0"0"-62"16,0 0-16-16,0 0-27 15,0 0-9-15,0 0-16 16,24 0-1-16,0 0-4 16,17 0 20-16,7 0-12 0,6-2-15 15,-5-4-3-15,-7-1-4 16,-10 6-49-16,-14 1-33 16,-14 0-78-16,-4 5-101 15</inkml:trace>
  <inkml:trace contextRef="#ctx0" brushRef="#br1" timeOffset="117230.13">6381 11983 646 0,'0'0'160'16,"0"0"-57"-16,0 0-22 15,0 0-30-15,0 0-13 0,0 0 19 16,85-16 0-16,-45 8-36 15,5 0-15-15,-5 4-6 16,-2 1-11-16,0 3-89 16,0 0-99-16,-5 0-303 15</inkml:trace>
  <inkml:trace contextRef="#ctx0" brushRef="#br1" timeOffset="117843.29">6595 12958 700 0,'0'0'127'0,"0"0"-32"15,0 0-27-15,0 0-23 16,0 0-4-16,0 0-14 16,0-4-15-16,23 4-5 15,12 0 3-15,15 0 2 16,0-3-9-16,11 0-3 15,-10-4-3-15,-6 5-70 16,-9 2-29-16,-14 0-58 16,-15 0-102-16</inkml:trace>
  <inkml:trace contextRef="#ctx0" brushRef="#br1" timeOffset="118045.61">6624 13152 608 0,'0'0'138'16,"0"0"-58"-16,0 0-5 16,0 0-38-16,0 0-7 15,0 0 9-15,112-16 4 16,-68 6-24-16,1 5-19 16,-3-2-5-16,1 6-84 15,-5 1-171-15,-11 0-443 16</inkml:trace>
  <inkml:trace contextRef="#ctx0" brushRef="#br1" timeOffset="118587.56">6618 14347 719 0,'0'0'138'0,"0"0"-35"0,0 0-49 16,0 0-12-16,0 0-2 15,0 0-19-15,0 0-8 16,6 0-7-16,8 0-5 16,6 0 0-16,11 0 0 15,2-2-1-15,6-1 0 16,-4-6-6-16,3 4-25 15,-9 0-44-15,-6 5-27 16,-17 0-69-16,-6 12-137 16</inkml:trace>
  <inkml:trace contextRef="#ctx0" brushRef="#br1" timeOffset="118828.93">6634 14532 634 0,'0'0'134'15,"0"0"-34"-15,0 0-44 16,0 0-22-16,0 0-1 16,0 0-3-16,-10 0-9 15,10 0 9-15,7 0-15 16,20 0 12-16,11 0 11 16,9-6-20-16,2-8-5 15,7-1-6-15,-8 0-7 16,2 1-3-16,-8 0-72 15,-9-1-84-15,-8 3-158 16</inkml:trace>
  <inkml:trace contextRef="#ctx0" brushRef="#br1" timeOffset="122371.26">7054 10205 413 0,'0'0'175'15,"0"0"-68"-15,0 0-30 0,0 0 8 16,0 0-32 0,0 0-6-16,0 0-14 0,-17-29-1 15,17 29-19-15,0 0-8 16,0 0-5-16,0 0-12 15,9 0 11-15,18 2 1 16,10 2 0-16,6 0 4 16,10-4-2-16,1 0 0 15,-3 0 2-15,-2 0-4 16,-11 0 0-16,-11-4 2 16,-14 3-2-16,-6-4 1 15,-5 4-1-15,-2-3 6 16,0-3 7-16,0-1-6 15,-13 2-7-15,2 0 0 16,4 4 0-16,-2 0 5 16,0 2 4-16,2 0-2 0,-2 0-1 15,1 0-1-15,3 20-5 16,-4 13 1-16,2 10 1 16,7 8 4-16,-2 5-6 15,2-2 4-15,0-2-3 16,-2-6-1-16,-2-7 0 15,-1-8 0-15,1-6-1 16,2-9-1-16,0-7-10 16,2-2-26-16,0-5-26 15,-3-2-53-15,-2 0-91 16,-8-5-157-16</inkml:trace>
  <inkml:trace contextRef="#ctx0" brushRef="#br1" timeOffset="122603.65">7189 10469 701 0,'0'0'115'0,"0"0"-21"16,0 0-14-16,0 0-35 16,0 0-26-16,0 0 0 15,4-18-1-15,23 11-9 16,6-2 2-16,11-1-3 0,4 3-2 15,-11 0-6-15,6 5-16 16,-9 2-39-16,-1 0-41 16,0 0-106-16,1 0-159 15</inkml:trace>
  <inkml:trace contextRef="#ctx0" brushRef="#br1" timeOffset="122913.18">7741 10467 340 0,'0'0'368'16,"0"0"-296"-16,0 0 31 0,0 0-24 15,0 0-34-15,0 0 3 16,-35-2-3-16,35 1-26 15,6-2-18-15,21 3 0 16,15-4 7-16,8 2 8 16,3 0-6-16,-4 0 0 15,-8 2-10-15,-8 0-7 16,-4 0 6-16,-10 0-42 16,0 0-40-16,-9 2-41 15,-2 2-88-15,-8-4-63 16</inkml:trace>
  <inkml:trace contextRef="#ctx0" brushRef="#br1" timeOffset="123174.61">7926 10365 660 0,'0'0'124'16,"0"0"-6"-16,0 0-24 15,0 0-44-15,0 0-9 16,0 0-22-16,-6-10-2 15,6 24-7-15,0 22-3 16,0 8 29-16,6 6-7 16,1-1-22-16,-3-3 2 15,-1-4-8-15,-1-6-1 16,-2-8-3-16,0-13-2 16,0-4-31-16,0-7-38 15,0-4-10-15,5 0-46 0,-5-12-87 16,0-20-240-16</inkml:trace>
  <inkml:trace contextRef="#ctx0" brushRef="#br1" timeOffset="125479.81">8593 10268 502 0,'0'0'94'0,"0"0"4"16,0 0-12-16,0 0-18 15,0 0-15-15,0 0-9 16,0 0-5-16,6-17-10 16,2 5-4-16,-6-5-12 15,2-7-8-15,-4 1 5 0,0-2-4 16,0 2 3-16,0 0-3 15,-2-3 8-15,-16 4-8 16,0 0 3-16,-2 4-4 16,0 8-5-16,-3 3-7 15,2 5 6-15,-2 2 1 16,3 0-4-16,-2 0 2 16,2 7-1-16,4 7 1 15,1 2-5-15,6 6 6 16,4 0-5-16,5-2 5 15,0 2-3-15,0-6 3 16,20-2-10-16,3-4 11 16,1-4 0-16,5-6 1 15,0 0 3-15,5 0-1 16,-1-7 1-16,-4-12 3 0,0 3-3 16,-5 0 1-16,-4 0 8 15,-4 4-7-15,-3 1 8 16,-6 6-1-16,-5 5 3 15,-2 0 3-15,0 0 11 16,0 0-1-16,0 0-10 16,0 0 1-16,0 0-10 15,0 5-5-15,0 22 2 16,0 15-2-16,0 18 3 16,0 7-8-16,0 1 6 15,0-8-5-15,0-9 1 16,0-12-2-16,0-9 0 0,0-12-1 15,0-10 1-15,0-5-19 16,5-3-37-16,6 0-46 16,6-13-62-16,6-19-173 15</inkml:trace>
  <inkml:trace contextRef="#ctx0" brushRef="#br1" timeOffset="125764.28">8981 10194 771 0,'0'0'98'16,"0"0"-10"-16,0 0-28 16,0 0-24-16,0 0-5 15,0 0-18-15,9-5 7 16,22 5 13-16,4 0 3 15,15-4-16-15,1-5-9 16,-2 6-6-16,-2-2-3 16,-7 3-2-16,-11 2-5 15,-7 0-40-15,-9 0-65 16,-6 0-26-16,-7 0-82 16,0 0-50-16</inkml:trace>
  <inkml:trace contextRef="#ctx0" brushRef="#br1" timeOffset="126062.9">9172 10078 628 0,'0'0'122'0,"0"0"11"16,0 0-41-16,0 0-23 16,0 0-15-16,0 0 15 15,-15-14-36-15,15 14-13 16,0 0-3-16,0 0-14 15,0 25-1-15,0 17 7 16,0 16 14-16,9 4-11 16,2-2-4-16,-2-6-3 15,-2-6-4-15,-3-12 1 16,-2-9-2-16,0-8-1 0,5-9 1 16,0-4-10-16,-2-2-26 15,-1-4-25-15,5 0-42 16,2 0-27-16,2-22-79 15,-4-7-207-15</inkml:trace>
  <inkml:trace contextRef="#ctx0" brushRef="#br1" timeOffset="128244.9">9727 10080 428 0,'0'0'257'0,"0"0"-170"0,0 0 20 16,0 0-50-16,0 0-29 16,0 0-3-16,0-11 26 15,0 11-11-15,0-5 5 16,0-3-14-16,3-2-16 15,8-2-3-15,2 0-9 16,5 1-2-16,5 2 1 16,-2 4-1-16,6 5-1 15,2 0 0-15,-4 0-2 16,-7 23 2-16,-3 5-6 16,-4 8 6-16,-11 11-2 15,0 3 2-15,-6-2-3 0,-21-2-1 16,-2-7 1-1,-5-10 3-15,3-5 4 0,2-8 0 16,2-6-4-16,6-2 3 16,5-6 0-16,9 0 0 15,3-2 2-15,4 0 0 16,0 0 1-16,0 0-6 16,0 0-4-16,11 0 0 15,13-8 3-15,12-4 1 16,5-1 2-16,-4 1-1 15,5 1 1-15,1 5 2 16,-3 0-4-16,2 4-1 16,-1 2-2-16,-6 0-62 15,5 0-67-15,-4-2-170 16</inkml:trace>
  <inkml:trace contextRef="#ctx0" brushRef="#br1" timeOffset="128547.4">10474 9980 585 0,'0'0'163'0,"0"0"-80"0,0 0-4 15,0 0-27-15,0 0-35 16,0 0-9-16,36-2 29 16,-7 2 14-16,6-2-14 15,2-2-17-15,-2 0-16 16,-6 0 4-16,0 0-8 16,-7 2-10-16,-6 2-66 15,-5 0-37-15,-5 0-102 16,-6 0-152-16</inkml:trace>
  <inkml:trace contextRef="#ctx0" brushRef="#br1" timeOffset="128804.87">10553 10032 628 0,'0'0'139'0,"0"0"-62"16,0 0-4-16,0 0-43 15,0 0-3-15,0 0-3 16,-8 6-4-16,33-4 7 16,6 1 4-16,10-3-5 15,-3 0-8-15,-1 0-8 16,-3 0-7-16,-5 0 1 16,-7-7-3-16,-9 5-1 15,-3-1-25-15,-6 0-60 16,-2-1-47-16,-2-2-100 15,0-1-381-15</inkml:trace>
  <inkml:trace contextRef="#ctx0" brushRef="#br1" timeOffset="129311.9">11203 9685 532 0,'0'0'182'16,"0"0"-49"-16,0 0-31 16,0 0-27-16,0 0-16 15,0 0 6-15,0-8-19 16,0 8-23-16,0 0-9 16,0 0-8-16,0 0 4 15,0 12-4-15,11 20 1 16,3 14 14-16,-1 8-7 0,1 3-7 15,-3 1 3-15,-5-6-8 16,-4-2-1-16,6-8 3 16,-4-12-2-16,-2-8-2 15,0-10-1-15,-2-4 0 16,0-4 0-16,0-4-1 16,0 3-8-16,0-3-19 15,5 0-23-15,1-21-83 16,-2-9-50-16,10-2-219 15</inkml:trace>
  <inkml:trace contextRef="#ctx0" brushRef="#br1" timeOffset="130028.25">11718 9874 556 0,'0'0'128'16,"0"0"-20"-16,0 0 1 16,0 0-57-16,0 0-11 15,0 0-6-15,21-51 5 0,-21 39-10 16,0-1-12-1,0-6 7-15,0 0-7 0,0-3-10 16,-10-1-2-16,-5 2-3 16,-3 9-2-16,-2-2-1 15,-2 9 0-15,-1 3 7 16,1 2-7-16,0 0-1 16,6 0 0-16,1 0 0 15,5 10-1-15,8 4-4 16,0 2 5-16,2 6 1 15,0 4-1-15,0 2-1 16,16 5 2-16,3-1 2 16,8-2-2-16,2-2 0 15,0-2 1-15,0-1-4 16,5 2 3-16,-10-3 0 0,3 2 1 16,-6-6 0-16,-8 1-1 15,-5-1-2-15,-8-3 1 16,0 4-5-16,0-6 4 15,-17 2 2-15,-12-1-4 16,-12-9 1-16,-1 0-8 16,2-7-5-16,5 0 5 15,-2-3 10-15,16-17 0 16,-2-4-2-16,17-5-5 16,6-4 8-16,0-1 2 15,15-4-2-15,20 2-3 16,8 3 3-16,4-2-2 0,-2 3 4 15,-10 2-6-15,3 2 6 16,-11 7-2-16,-7 7 2 16,-9 7-2-16,-7 2 2 15,-4 5 1-15,0 0-6 16,0 0-49-16,-15 12-43 16,-5 7-162-16</inkml:trace>
  <inkml:trace contextRef="#ctx0" brushRef="#br1" timeOffset="138978.67">7340 11546 239 0,'0'0'114'0,"0"0"-12"16,0 0-25-16,0 0-19 16,0 0-6-16,0 0 12 15,0 0-22-15,5-12 8 16,-5 12-11-16,0 0-1 16,0 0 5-16,0 0-3 15,0 0-9-15,0 0-13 16,-5 12-6-16,-11 11-4 15,-3 9-5-15,-4-3-2 16,9-5 3-16,8-6-2 16,2-4-2-16,4-6 0 15,0-2 0-15,0-1-6 16,0-3 6-16,10-2 3 0,13 0 1 16,4 0-2-16,6 0 2 15,-2 0 0-15,7-9 1 16,-4 5-3-16,4 3 0 15,-7 1 1-15,-2 0-3 16,-2 3 2-16,-10 15-2 16,-1 5 0-16,-3 5 0 15,-8 1 5-15,-5 3 1 16,0-1-6-16,0-5 2 16,-24-2 2-16,-13-4-4 15,-2-4 1-15,-9-2 1 16,0-4-2-16,-4-6-12 0,8-4-18 15,3 0 7-15,10-7-8 16,12-18-16-16,9-5-29 16,10-10-78-16,0-6-114 15</inkml:trace>
  <inkml:trace contextRef="#ctx0" brushRef="#br1" timeOffset="139293.43">7363 11446 368 0,'0'0'85'0,"0"0"31"15,0 0-20-15,0 0-15 16,0 0-17-16,0 0-1 15,-10-23-21-15,10 23-16 16,5 0-5-16,17 0 1 16,14 0 12-16,7 0-14 15,3-1-16-15,-1-2-1 16,-1 3-2-16,-6 0-1 16,-7 0-3-16,-11 0-15 15,-1 0-61-15,-9 4-113 0,-5-1-147 16</inkml:trace>
  <inkml:trace contextRef="#ctx0" brushRef="#br1" timeOffset="139714.2">7818 11743 618 0,'0'0'94'0,"0"0"-3"16,0 0-8-16,0 0-21 15,0 0-12-15,0 0-17 16,-35-6-5-16,35 4-21 16,10-3 1-16,17 1 8 15,13-1 5-15,11-4-1 16,7 4-3-16,-1-4-8 16,1 4-9-16,-2-2 6 15,-4 1-6-15,-12 2-8 16,-11 0-12-16,-13 4-44 0,-10 0-15 15,-4 0-15-15,-2-1-67 16,0-2 17-16,-16-3-263 16</inkml:trace>
  <inkml:trace contextRef="#ctx0" brushRef="#br1" timeOffset="139930.59">8061 11529 519 0,'0'0'85'16,"0"0"20"-16,0 0 4 15,0 0-15-15,0 0-39 16,0 0-15-16,-37-21-7 16,37 21-19-16,0 22-14 15,0 14 10-15,0 13 7 0,0 3 0 16,0 2-17 0,10-7 0-16,-4-1 0 0,1-5-4 15,1-7-46-15,2-8-32 16,5-14-70-16,3-9-123 15</inkml:trace>
  <inkml:trace contextRef="#ctx0" brushRef="#br1" timeOffset="140445.49">8497 11490 627 0,'0'0'104'16,"0"0"-50"-16,0 0 49 15,0 0-34-15,0 0-36 16,0 0-9-16,-16-14-12 16,16 14-11-16,0 21 1 15,-4 5 2-15,-3 3 5 16,3-5 3-16,2-4-6 15,2-6-5-15,0-6 7 16,0-4-7-16,0-2-2 0,0-2 0 16,0 2-3-1,15 0 4-15,5-2 9 16,9 0-8-16,7 0 7 0,-1 0 9 16,1-2-16-16,0 0 5 15,-2 2 1-15,-3 0-5 16,-10 6-2-16,2 12-1 15,-11 6 1-15,-8 2 3 16,-4 2-1-16,0 2-2 16,-12-1 6-16,-17-2-3 15,-13-2 1-15,-2-7-4 16,-12-1-1-16,0-4-2 16,5-9-11-16,7 0-9 15,5-4 5-15,13-2-9 16,8-20-38-16,7-14-112 0,11-6-89 15</inkml:trace>
  <inkml:trace contextRef="#ctx0" brushRef="#br1" timeOffset="140726.97">8448 11419 767 0,'0'0'59'16,"0"0"-7"0,0 0-24-16,0 0-8 0,0 0 6 15,0 0 12-15,109-33 0 16,-53 25-9-16,-7 2-3 16,-4 3-8-16,-10-1 0 15,-8 3-12-15,-12-2-3 16,-5 3-3-16,-8 0-1 15,-2 0 1-15,0 0 0 16,2 0-58-16,0 0-54 16,7-1-204-16,3-4-284 15</inkml:trace>
  <inkml:trace contextRef="#ctx0" brushRef="#br1" timeOffset="141027.47">9099 11548 834 0,'0'0'79'0,"0"0"-50"16,0 0 11-16,0 0-19 15,0 0 4-15,0 0-11 16,73 0 23-16,-12-8-5 15,3-3-20-15,-4 0 7 16,-4 1-5-16,-4 2-14 0,-4 2 6 16,-7 2-6-1,-14-1-5-15,-12 5-59 0,-15-5-55 16,0-1-4-16,-23 0-80 16,-12-2-370-16</inkml:trace>
  <inkml:trace contextRef="#ctx0" brushRef="#br1" timeOffset="141264.81">9295 11379 568 0,'0'0'271'0,"0"0"-212"16,0 0-19-16,0 0-5 16,0 0-3-16,0 0 8 15,0 7-5-15,4 19 23 16,12 10-26-16,-3 6-9 0,1 0-8 15,-3 4-6-15,-7-2-5 16,1-4-3-16,-5-2 4 16,0-8-5-16,2-6-7 15,3-3-62-15,6-11-48 16,2-10 1-16,9 0-173 16,5-20-190-16</inkml:trace>
  <inkml:trace contextRef="#ctx0" brushRef="#br1" timeOffset="141798.71">9787 11480 688 0,'0'0'59'15,"0"0"-27"-15,0 0 45 16,0 0-23-16,0 0-1 16,0 0 4-16,-35-26-18 15,35 11-24-15,0-1-10 16,6 3 9-16,17-1-4 16,6-1-4-16,4 6 4 15,3 2 0-15,0 3 1 0,-7 4 4 16,-3 0-13-1,-10 0 8-15,-1 11-10 0,-7 10 0 16,-6 9 0-16,-2 7 6 16,0 5-6-16,-12-1 2 15,-14 0 3-15,-3-3-5 16,0-4 1-16,0-6 3 16,0-7-3-16,7-5 1 15,1-7 5-15,17-6-6 16,2-1 10-16,2-2-2 15,0 0-9-15,0 0-7 16,16 0 7-16,13 0 0 16,13-6 2-16,2-2 7 15,3-1-2-15,-3 2-1 0,4-2-6 16,-4 3 6-16,-1 2-6 16,-6 0-1-16,1 1-18 15,-9-3-109-15,-2 1-95 16,-7-4-189-16</inkml:trace>
  <inkml:trace contextRef="#ctx0" brushRef="#br1" timeOffset="142113.31">10688 11373 706 0,'0'0'133'15,"0"0"-80"-15,0 0 41 16,0 0-30-16,0 0-16 16,0 0-13-16,21-5-7 15,8 2 9-15,4-1-11 16,5-2-19-16,-3 2 0 15,-4 0-5-15,-2 3-4 16,-8 1 0-16,-8 0-59 16,-9 0-82-16,-4 0-52 0,0 0-40 15,-13 12-167-15</inkml:trace>
  <inkml:trace contextRef="#ctx0" brushRef="#br1" timeOffset="142293.59">10740 11439 327 0,'0'0'342'0,"0"0"-236"15,0 0 10-15,0 0-24 16,0 0-33-16,0 0-4 16,-36 7-14-16,43-7-25 15,20 0-4-15,8 0 11 16,15 0-15-16,-2-9-8 16,-1-5 0-16,2-2-114 15,-2 1-48-15,-3-1-146 16</inkml:trace>
  <inkml:trace contextRef="#ctx0" brushRef="#br1" timeOffset="142613.17">11272 11155 618 0,'0'0'130'15,"0"0"-68"-15,0 0 36 16,0 0-11-16,0 0-9 0,0 0-12 16,-6-12-24-16,6 12-12 15,0 0-4-15,0 8-13 16,0 21-5-16,0 8 20 16,8 7-10-16,8-1-3 15,-7 0-7-15,-5-7-7 16,10-3-1-16,-7-3 0 15,1-11-3-15,4 1-18 16,-3-8-22-16,4-5-87 16,-4-7-20-16,13 0-120 15,-6-7-231-15</inkml:trace>
  <inkml:trace contextRef="#ctx0" brushRef="#br1" timeOffset="143215.31">11484 11240 631 0,'0'0'203'16,"0"0"-153"-16,0 0-19 15,0 0 27-15,0 0-10 16,0 0-16-16,58-87 1 16,-40 77 0-16,5 2 6 15,-2 0-8-15,4 3-9 16,0 2-5-16,-3 3-5 15,0 0-5-15,-2 0 3 16,-4 3-6-16,-3 18-3 16,-6 9 0-16,-7 4 3 0,0 6-2 15,-11 0 6-15,-18 3-5 16,-7-5-3-16,3-5-2 16,6-7 2-16,-2-7 1 15,9-5-1-15,5-3 1 16,1-4 2-16,3-5-2 15,-1 3 0-15,10-5 1 16,0 0-2-16,2 0 0 16,0 0 0-16,0 0 0 15,0 0-3-15,0 0 3 16,0 0 1-16,14 0-1 16,5 0 0-16,18 0 2 15,5-3 4-15,4-1 1 0,3 0 2 16,7 2-2-16,0 1 0 15,0-2 8-15,-3 0-1 16,-12 3-11-16,-12-1-2 16,-12 1 1-16,-13 0 1 15,-2-2 0-15,-2 2 3 16,0 0 6-16,0 0-1 16,0 0-10-16,0 0-1 15,0 0 0-15,0 0 0 16,0 0-8-16,0 0-13 15,0 0-15-15,0 0-25 16,-15 10-76-16,-5-2-116 0,-2 2-625 16</inkml:trace>
  <inkml:trace contextRef="#ctx0" brushRef="#br1" timeOffset="147062.18">7530 12738 48 0,'0'0'320'16,"0"0"-222"-16,0 0-20 15,0 0-11-15,0 0 2 16,0 0-18-16,0 0 6 16,31-67-7-16,-29 64 6 15,-2 3-5-15,0 0-15 16,0 0 7-16,0 0 3 16,-2 17-34-16,-19 15-8 15,-8 6 4-15,12 3-4 16,-1-5-2-16,11-4-2 0,7-6-3 15,0-8 2-15,0-6 1 16,0-7-3-16,5-3 3 16,13-2 3-16,7 0 5 15,6 0-5-15,4-4 13 16,7-7-7-16,1 3-3 16,-3 0 3-16,-7 3-4 15,-6 5-3-15,-4 0 2 16,-8 0-2-16,-3 21-2 15,-6 3 2-15,-6 2-2 16,0 2 3-16,-12-2-2 0,-7-4 2 16,-12 0-3-1,-6-2 4-15,-5-4-4 0,0 1 0 16,7-9-3-16,-2-7-36 16,8-1-13-16,8 0-10 15,0-12-22-15,5-8-58 16,10-6-102-16,4-4-266 15</inkml:trace>
  <inkml:trace contextRef="#ctx0" brushRef="#br1" timeOffset="147335.62">7476 12683 658 0,'0'0'123'15,"0"0"-27"-15,0 0-32 16,0 0-16-16,0 0-35 16,0 0 3-16,64-38-8 15,-14 30 9-15,1 0 9 16,10 0-8-16,-3 4-4 16,-6 2-3-16,-4 2-4 15,-15 0-7-15,-13 0 0 16,-9 0 0-16,-9 0-4 15,-2 2-51-15,0 6-32 16,0 1-64-16,0-1-162 16</inkml:trace>
  <inkml:trace contextRef="#ctx0" brushRef="#br1" timeOffset="147700.34">8036 12937 611 0,'0'0'153'0,"0"0"-31"15,0 0-35-15,0 0 5 16,0 0-32-16,0 0-31 16,-10-12-7-16,24 10-16 15,24-1 4-15,7-1 2 16,6 0-8-16,-2 0-2 16,-3 1-1-16,-3 2-1 15,-5-2 0-15,-9 3 0 16,-9-1-28-16,-9 1-73 15,-11 0 3-15,0-3-39 16,-11-3-115-16</inkml:trace>
  <inkml:trace contextRef="#ctx0" brushRef="#br1" timeOffset="147961.75">8248 12763 582 0,'0'0'174'16,"0"0"-55"-16,0 0-25 15,0 0-6-15,0 0-17 16,0 0-44-16,-21-14-21 16,21 14-5-16,0 18 4 15,7 11 8-15,7 7-3 16,-6 1 2-16,-1 6-6 16,-3-5-5-16,-4-3 0 15,0-3-2-15,0-3 1 16,0-5-5-16,0-5-47 0,0-4-44 15,0-5-28-15,0-8-142 16,8-2-268-16</inkml:trace>
  <inkml:trace contextRef="#ctx0" brushRef="#br1" timeOffset="148480.57">8871 12693 717 0,'0'0'88'0,"0"0"12"16,0 0-12-16,0 0-36 15,0 0 9-15,0 0-1 16,-44-25-28-16,30 25-14 16,-5 0-3-16,-4 0-10 15,-1 19 0-15,1 8-2 16,-1 6-3-16,6 11 1 16,5 7-1-16,6 3 2 15,7-2-2-15,0-6-4 16,0-4 4-16,20-8 0 15,5-8-7-15,2-6-3 0,-4-8-1 16,4-7 5-16,-4-5 3 16,-3 0 6-16,3 0 1 15,-6-12 2-15,-3-8-6 16,-10 1 7-16,-4-1-5 16,0 1 3-16,0 5-2 15,-9-1-3-15,-11 9 1 16,-9 4-2-16,2 2 1 15,-4 0-2-15,2 18-6 16,7 6-23-16,11 3-36 16,4 4-15-16,7-9-96 15,5-3-120-15</inkml:trace>
  <inkml:trace contextRef="#ctx0" brushRef="#br1" timeOffset="148898.31">9297 12939 629 0,'0'0'139'0,"0"0"-62"16,0 0 10-16,0 0-15 15,0 0-2-15,0 0-28 16,-11-9-25-16,11 9-2 16,0-3-13-16,5 3 10 15,11 0-7-15,5 0 17 16,13 0-6-16,2 0-5 15,-5 0 1-15,9 0-10 16,-4-2 5-16,-5 2-7 16,-2 0 0-16,-2-2 0 15,-7 2 0-15,-5 0-22 0,-3 0-60 16,-6 0-27-16,1-1-62 16,-5-3-73-16,-2-2-78 15</inkml:trace>
  <inkml:trace contextRef="#ctx0" brushRef="#br1" timeOffset="149206.81">9451 12770 680 0,'0'0'136'15,"0"0"-63"-15,0 0 5 0,0 0-14 16,0 0-23-16,0 0-13 15,-7-3-11-15,7 11-2 16,7 21 24-16,7 10 12 16,-6 4-36-16,3 1-8 15,-1 0 0-15,-6-2-3 16,-2-6-1-16,3-4-3 16,-5-6 0-16,0-8 1 15,0-1-1-15,0-10 0 16,0-3-2-16,2-1-9 15,2-3-57-15,0 0-53 16,10-14-111-16,-3-17-374 0</inkml:trace>
  <inkml:trace contextRef="#ctx0" brushRef="#br1" timeOffset="149828.91">9946 12741 748 0,'0'0'46'16,"0"0"-9"-16,0 0 47 16,0 0-18-16,0 0-10 15,0 0-24-15,-5-15-8 16,5 15-3-16,3-7 2 0,10 2-2 15,3-2-12-15,6 3 1 16,0 1-4-16,5 3 0 16,-2 0 3-16,-8 0 0 15,-1 0-7-15,-3 15-2 16,-3 3 0-16,-8 4-1 16,-2 7 1-16,0 1 4 15,-20 3-3-15,-14-1 3 16,5-3-2-16,-4-5-1 15,6-6-1-15,9-9 4 16,7-2-2-16,2-5-1 16,9-2 0-16,0 0-1 0,0 0 0 15,0 0-18-15,13 0 16 16,10 0 2-16,6 0 0 16,0-2 0-16,-2 2 0 15,-8 0 0-15,2 0 2 16,-3 5 0-16,-3 12-2 15,-2-1 0-15,-1 2-1 16,-8 3 1-16,-4 2 1 16,0 0 0-16,0-2 0 15,-16-3 1-15,-12 1 3 16,-11-4 5-16,2-5-7 16,-3-2-2-16,1-4-2 15,4-4-2-15,6 0-23 0,7 0-33 16,8-18-6-16,12-10-23 15,2-6-164-15,16-6-118 16</inkml:trace>
  <inkml:trace contextRef="#ctx0" brushRef="#br1" timeOffset="150099.46">10526 12700 779 0,'0'0'100'0,"0"0"-66"0,0 0 35 16,0 0 6-16,0 0-20 16,0 0-9-16,102-15-18 15,-71 7-14-15,-2 2 1 16,0 3-4-16,-8 0-10 15,-6 1-1-15,-1 2-3 16,-8 0-18-16,3 0-100 16,-7 0-51-16,-2 5-141 15</inkml:trace>
  <inkml:trace contextRef="#ctx0" brushRef="#br1" timeOffset="150296.84">10514 12851 617 0,'0'0'128'0,"0"0"-45"16,0 0 9-16,0 0-17 16,0 0-17-16,0 0-23 15,8 7-28-15,25-7 41 16,7 0-23-16,7 0-16 16,-1-11-9-16,-4-3-24 15,1-1-86-15,-3-2-56 16,-11-3-197-16</inkml:trace>
  <inkml:trace contextRef="#ctx0" brushRef="#br1" timeOffset="150624.47">11212 12443 700 0,'0'0'110'0,"0"0"-42"16,0 0 15-16,0 0 0 15,0 0-9-15,0 0-36 16,-2-2-22-16,2 5-7 16,0 29 4-16,4 13 24 15,-1 9-15-15,-3 5-10 0,0 2-6 16,0-1 1-1,0-1-5-15,0-8-1 0,0-7 3 16,0-9-8-16,0-11 1 16,0-10 3-16,0-6-36 15,0-4-77-15,0-4-54 16,0-2-149-16</inkml:trace>
  <inkml:trace contextRef="#ctx0" brushRef="#br1" timeOffset="151359.71">11560 12530 680 0,'0'0'186'0,"0"0"-155"15,0 0 35-15,0 0 37 16,0 0-47-16,0 0-38 15,0 36 29-15,0-9-24 16,0 2-9-16,0 4-8 16,-12-3 1-16,8 0-3 15,-7-6 2-15,3-2 1 16,-2-6-1-16,4-6-1 16,1-1-5-16,5-8 1 15,0 1-1-15,0 0 1 16,0-2 0-16,0 0-1 0,0 0-2 15,0 0-2-15,11 0 4 16,12 0 2-16,6-4 5 16,2-2-6-16,2-1 1 15,-4 2 2-15,2 1-3 16,-2 1 1-16,0 1-2 16,-2-1-3-16,0 1 3 15,-2-2 1-15,2 1 2 16,-8-2-3-16,-5 1-1 15,-5 2 1-15,-3-4 0 16,-4-2-2-16,3-2-3 16,-3-1-7-16,-2-4 3 0,0 3-6 15,0 0-2-15,0 0-10 16,-7 5 11-16,-6-2 2 16,2 5 10-16,0 2-3 15,2 0 7-15,5 2 2 16,2-3 0-16,2 3 15 15,0 0 4-15,0 0 6 16,0 0-6-16,-6 0-4 16,4 0-2-16,2 7-2 15,-4 20 5-15,2 5 25 16,0 9-11-16,2 2-19 16,0 5 3-16,0 1-12 15,0 2-3-15,0-3 1 16,0-6 4-16,0-9-6 15,0-6-1-15,0-8 1 0,-7-4-7 16,1-5-35-16,-6-6-18 16,3-4-57-16,-7 0-202 15</inkml:trace>
  <inkml:trace contextRef="#ctx0" brushRef="#br1" timeOffset="156844.4">7762 14033 81 0,'0'0'60'16,"0"0"-15"-16,0 0-31 15,0 0-10-15,0 0-1 16,0 0-2-16,0 0 1 16,-2 0 4-16,2 0 0 15,0 0-5-15,0 0 8 16,0 0 36-16,0 0 31 0,0-3 16 15,0 3-11-15,0 0-8 16,0-1 2-16,0-2-1 16,0 3-16-16,0 0 9 15,0-1-14-15,0 1-8 16,0 0-21-16,0 0 11 16,0 0-12-16,0 0 2 15,0 0-8-15,0 0-5 16,0 0 1-16,0 0-2 15,0 0-2-15,0 0-1 16,0 0 2-16,0 0-10 16,0 0 7-16,0 0-5 0,0 0-2 15,0 0 2-15,0 0-1 16,0-4 0-16,0-2 1 16,-6 4-1-16,4-3-1 15,-2 5 0-15,-3 0-2 16,-1 0-9-16,-6 0 6 15,-3 0 5-15,-8 0-33 16,-2 7 14-16,0 7 15 16,0 4 0-16,6-1 4 15,7 2 0-15,5-1 0 16,9 1-2-16,0 0-4 16,9 5 6-16,24-2-3 15,14 2 3-15,16 0 9 16,1 1-4-16,9-2-4 0,-3 1 0 15,-7 3 4-15,-13-4 0 16,-19-2-5-16,-10-7-2 16,-21 1-7-16,0 0 9 15,-29 2 1-15,-23 0-1 16,-10 0-12-16,-7-8-13 16,9-6 14-16,10-3 10 15,19 0 1-15,14-1 0 16,8-15 5-16,9-11-5 15,5-4-2-15,26-10 1 16,11-1 1-16,5-2 6 0,6 4-4 16,-6 2-2-1,-7 1 10-15,-13 5-2 0,-13 1-3 16,-14 3 0-16,0 0-1 16,-23 3-2-16,-17 7 2 15,-7 8-5-15,-7 8 1 16,-4 2-4-16,8 0-24 15,7 21 7-15,14 0-11 16,18 4-35-16,11-5-124 16,0-3-133-16</inkml:trace>
  <inkml:trace contextRef="#ctx0" brushRef="#br1" timeOffset="157180.04">8486 14177 806 0,'0'0'131'0,"0"0"-108"15,0 0 13-15,0 0 26 0,0 0-17 16,0 0-20 0,127-30-16-16,-83 22-4 0,-1 3-2 15,-1 2-3-15,-2 1 1 16,-11 0-7-16,-4 0-4 16,-11-3-34-16,-8 4 2 15,-1 1-13-15,-5-2-32 16,0-2-105-16,-19-1-230 15</inkml:trace>
  <inkml:trace contextRef="#ctx0" brushRef="#br1" timeOffset="157409.46">8729 14034 422 0,'0'0'177'0,"0"0"-39"16,0 0-7-16,0 0-36 0,0 0-29 15,0 0-16-15,-7-8-17 16,7 11-11-1,0 20-12-15,0 14 44 0,7 7-21 16,6 0-22-16,-4-4-2 16,-5 4-9-16,4-9 2 15,-6-6-2-15,-2-7-5 16,2-7-16-16,-2-3-55 16,2-12-47-16,5 0-86 15,-3-15-277-15</inkml:trace>
  <inkml:trace contextRef="#ctx0" brushRef="#br1" timeOffset="158117.87">9143 13962 250 0,'0'0'182'0,"0"0"-76"15,0 0 1 1,0 0 8-16,0 0-9 0,0 0-39 15,0 0-27-15,0 0-26 16,0 0 8-16,0 0 0 16,0 0-15-16,0 0 10 15,0-5-2-15,-15-2-13 16,-1 1-1-16,3 3-2 16,-1-2 0-16,8 3 1 15,-1 2-1-15,7 0-1 16,0 0-4-16,0 0-4 15,0 0-12-15,23 0 17 16,8 0 5-16,11 5 1 16,2 4-1-16,8-2 2 0,-7-2-2 15,-5-1 0 1,-5-1 2-16,-6-3-1 0,-6 0-1 16,-8 0 2-16,-8 0 0 15,-2 0 0-15,-5 0 12 16,0 0 17-16,0 0 8 15,0 0-2-15,0 0 0 16,0 0-23-16,0 0-3 16,0 0-5-16,0 0-5 15,0 0 7-15,0 0-6 16,0 1-2-16,-5 20-3 16,-2 11 3-16,-2 11-3 15,1 12 7-15,3 3-7 0,0-2 4 16,1-2-2-1,-1-8 1-15,1-7 0 0,0-11 3 16,-1-8-3-16,3-6-22 16,0-7-33-16,-5-4-57 15,0-3-33-15,-6 0-267 16</inkml:trace>
  <inkml:trace contextRef="#ctx0" brushRef="#br1" timeOffset="158335.26">9239 14226 679 0,'0'0'180'15,"0"0"-143"-15,0 0-1 16,0 0 13-16,0 0-29 16,0 0 24-16,103-9-8 15,-59 4-23-15,-1-2 2 16,-5 2-11-16,-5 0-4 15,-4 1-10-15,-2 2-59 16,-12-4-117-16,1 0-238 16</inkml:trace>
  <inkml:trace contextRef="#ctx0" brushRef="#br1" timeOffset="158634.84">9795 14171 753 0,'0'0'127'16,"0"0"-86"-16,0 0 12 16,0 0 0-16,0 0-36 15,0 0-9-15,35 0-2 16,1-5 5-16,-3 0 3 15,-2 1-9-15,5 1 0 0,-7 3 11 16,2-5 4 0,-6 3-17-16,-3 0-3 0,-9-1-2 15,1 2-44-15,-5-3-64 16,-5 0-101-16,-4-2-196 16</inkml:trace>
  <inkml:trace contextRef="#ctx0" brushRef="#br1" timeOffset="158898.31">9964 14015 281 0,'0'0'502'16,"0"0"-424"-16,0 0 0 16,0 0-3-16,0 0-16 15,0 0-19-15,-9-9-22 0,13 28-2 16,10 8 44-16,-1 5-28 15,2 6-19-15,-3 1-5 16,-1 0-6-16,-5-8 0 16,0-4-4-16,-4-4 5 15,0-5-8-15,0-6-11 16,0-7-48-16,5-5-97 16,1 0-106-16,11-7-455 15</inkml:trace>
  <inkml:trace contextRef="#ctx0" brushRef="#br1" timeOffset="159461.53">10323 13941 730 0,'0'0'103'0,"0"0"-65"16,0 0 55-16,0 0-6 15,0 0-34-15,0 0-18 16,29-46-20-16,-2 27-1 16,4 3 5-16,4 4-2 15,7 1-9-15,-3 4 2 16,-10 2-3-16,-4 5-5 16,-15 0-1-16,1 0-1 0,-4 15-3 15,-7 16 3 1,0 7 2-16,-7 8 3 0,-20 1-4 15,-10-1-1-15,-1-5-11 16,0-11 5-16,14-8-6 16,3-12 12-16,13-7 2 15,3 0-2-15,5-3-5 16,0 0-7-16,0 0 3 16,11 0-22-16,14-3 29 15,8-4 2-15,3 1 0 16,-3 4 1-16,-6 2-1 15,-7 0 6-15,-7 0 6 16,1 0-5-16,-5 15-6 16,-7 8 2-16,-2 0 3 0,0 6-3 15,-9-3 0-15,-11-4 0 16,-7-3 1-16,-11-4-1 16,1-5 0-16,-13-3-2 15,4-7-1-15,3 0-4 16,3 0-17-16,9-21-24 15,11-7-21-15,11-4-21 16,9-3-120-16,2-4-122 16</inkml:trace>
  <inkml:trace contextRef="#ctx0" brushRef="#br1" timeOffset="159721.94">10969 14025 604 0,'0'0'150'0,"0"0"-103"16,0 0 34-16,0 0-6 16,0 0-47-16,0 0-15 15,91-12 7-15,-54 10-18 16,-8 2 7-16,-8 0-7 15,0 0-2-15,-13 0-5 16,4 0-1-16,-10 0-78 0,-2 0-136 16,0 4-30-16</inkml:trace>
  <inkml:trace contextRef="#ctx0" brushRef="#br1" timeOffset="159895.2">10981 14159 565 0,'0'0'144'15,"0"0"-82"-15,0 0 23 16,0 0 11-16,0 0-32 16,0 0-38-16,58 6 17 15,-14-6-25-15,1 0-18 16,-3 0 0-16,-2-6-75 0,-5-6-98 16,-6-4-195-1</inkml:trace>
  <inkml:trace contextRef="#ctx0" brushRef="#br1" timeOffset="160202.76">11538 13888 769 0,'0'0'131'0,"0"0"-83"15,0 0 22-15,0 0 27 16,0 0-31-16,0 0-42 15,-7 2-3-15,9 24 27 16,11 8-24-16,-5 8-5 16,-6 3-9-16,0 2-2 0,-2 2-4 15,0-2 3-15,0-4-5 16,0-5 3-16,0-8-5 16,0-10 0-16,0-10 0 15,0-3-4-15,0-7 2 16,0 0-29-16,0 0-24 15,13 0-41-15,3-12-137 16,9-11-210-16</inkml:trace>
  <inkml:trace contextRef="#ctx0" brushRef="#br1" timeOffset="160931.2">12042 14099 622 0,'0'0'57'15,"0"0"27"-15,0 0 34 16,0 0-67-16,0 0-3 16,0 0-9-16,93-6-3 15,-80-8 16-15,-6 1 7 16,0-8-28-16,-7-8-6 15,0 0-17-15,0-5-6 16,0 2-2-16,-18 1-5 0,-9 7 5 16,-2 4 0-1,-9 11-16-15,5 4-9 0,-7 5-15 16,11 0 22-16,7 5 9 16,1 9 6-16,6 3 1 15,1 1 2-15,8 0 1 16,-1 2 0-16,5 0 0 15,2 3 1-15,0 2 6 16,11 1 5-16,7 1 3 16,6-1-7-16,1-1 1 15,-3-1 1-15,7 1-2 16,-6-5 2-16,-4 0-7 16,4-5 0-16,-7 0 2 15,-5-5-6-15,-5-2 0 0,-4-2 1 16,-2 0-1-16,0 0 9 15,0 4-5-15,-6-1-1 16,-9 2-1-16,-10 1 1 16,-4-1-2-16,0-8 0 15,0 1-1-15,2-4 0 16,2 0 0-16,10 0-3 16,1-6 3-16,8-10 0 15,6-10-2-15,0-6-21 16,4-8 17-16,23 3-5 15,4 2 5-15,11 7-3 16,3 6 2-16,-5 5 7 16,-1 6 0-16,-8 3 0 0,-7 4 0 15,-8 0 1 1,-8 1 2-16,-8 2-2 0,0-2-1 16,0 3-5-16,0 0-59 15,-4 0-17-15,-14 0-2 16,-2 3-87-16,6 5-63 15</inkml:trace>
  <inkml:trace contextRef="#ctx0" brushRef="#br1" timeOffset="168893.27">12104 9948 176 0,'0'0'239'0,"0"0"-143"15,0 0-5-15,0 0 14 16,0 0-32-16,0 0-2 16,0 0-14-16,0 0-19 15,-2-7-6-15,2 5-12 0,0 2-5 16,0 0-1 0,0 0-1-16,0 12 1 0,4 9 1 15,9 4 2-15,-1 4-6 16,-1-5-7-16,0 2 8 15,-2-8-10-15,4-6 2 16,-4-1-3-16,0-11 7 16,9 0 0-16,2 0 14 15,9-16 7-15,9-13-8 16,7-3-3-16,1-2-15 16,1 2 6-16,2 4 3 15,-4 1-7-15,-1 6 0 0,-6 4 1 16,-6 5-5-16,-13 4 7 15,-10 5-5-15,-6 3-4 16,-3-2 1-16,0 2 0 16,0 0-6-16,0 0-18 15,0 0-14-15,0 5-22 16,0 8-29-16,0-4-30 16,0 0-138-16</inkml:trace>
  <inkml:trace contextRef="#ctx0" brushRef="#br1" timeOffset="170915.25">13330 9701 473 0,'0'0'100'0,"0"0"-20"15,0 0 7-15,0 0-34 16,0 0 4-16,0 0-14 16,0 0-6-16,-13-91-10 15,1 88 11-15,-7 3 6 16,-10 0-26-16,-10 22-18 16,-3 17 14-16,2 8-3 15,9 10-6-15,11 1 2 0,13 0-6 16,7-7-1-1,7-5 0-15,22-13 0 0,6-5 1 16,5-10-1-16,3-10 0 16,3-8-2-16,-1 0 2 15,5-12-1-15,-4-14 1 16,-8-4 3-16,-7 2-3 16,-13 2 1-16,-5-2 2 15,-9 6 0-15,2-2 0 16,-6 6 2-16,0 6-5 15,0-1 7-15,0 5-7 16,-8 2-1-16,2 2-4 16,1 4-8-16,5-1 2 15,0 1-3-15,0 0 1 16,0-3 3-16,0 2 1 0,0 1 9 16,0 0-2-16,0 0-1 15,0 0 3-15,0 0-2 16,0 0-3-16,0 0 3 15,0 0 1-15,0 0 1 16,0 0-1-16,0 0-3 16,0 0 1-16,0 0 1 15,0 0-5-15,7 0 7 16,5 8 2-16,-4 4-1 16,3 5 0-16,-7 1-1 15,2 5 0-15,-4 1 0 16,-2 0 0-16,0-4 1 0,0-2-2 15,0-4 1-15,0-5 0 16,0-4 0-16,2-5 2 16,11 0 0-16,5 0 0 15,5-8 4-15,-2-10-5 16,6-5 2-16,2-3-1 16,-6 1 1-16,-6-1 2 15,-3 4 3-15,-10 8 2 16,3 4 2-16,-5 5-6 15,-2 3 8-15,0 2-14 16,0 0-2-16,0 5-3 16,0 18 4-16,0 7-1 15,0-4 1-15,4 3 1 16,10-7 0-16,1-6-11 0,6-5-26 16,-3-8-30-16,1-3-59 15,4-8-59-15,-3-21-185 16</inkml:trace>
  <inkml:trace contextRef="#ctx0" brushRef="#br1" timeOffset="171170.75">13716 9590 740 0,'0'0'91'0,"0"0"-40"16,0 0-7-16,0 0-18 15,0 0 43-15,0 0-10 16,35 0-16-16,-14 0-20 16,-4-5 6-16,-3-11-15 15,-10-2-4-15,3-2-4 16,-7 4-4-16,0 0 1 16,0 6-3-16,0 4-47 15,-7 6-48-15,3 0-55 16,4 11-154-16</inkml:trace>
  <inkml:trace contextRef="#ctx0" brushRef="#br1" timeOffset="171426.3">14115 9601 1 0,'0'0'863'0,"0"0"-786"16,0 0 38-16,0 0-3 15,0 0-73-15,0 0-35 16,-29-6 4-16,29 44-1 16,0 11 0-16,0 2 2 15,0 2 0-15,0 1-3 16,0-4-4-16,0-6-2 16,0-8-1-16,0-9-15 15,0-10-61-15,-7-11-85 16,1-6-133-16</inkml:trace>
  <inkml:trace contextRef="#ctx0" brushRef="#br1" timeOffset="171686.77">13901 9823 715 0,'0'0'86'0,"0"0"-7"15,0 0-30-15,0 0-12 16,135-27-10-16,-81 24-1 15,-9-1-6-15,-12 4-7 16,-6 0 4-16,-12 0 5 16,-4 0-2-16,1 12-11 15,-8 2 2-15,-4 4-7 0,2 0 6 16,3 0 2 0,-5 1-8-16,4-5-2 0,-2-2-2 15,1-4-2-15,4-6-47 16,-1-2-66-16,3 0-149 15,3-12-234-15</inkml:trace>
  <inkml:trace contextRef="#ctx0" brushRef="#br1" timeOffset="171911.12">14221 9627 749 0,'0'0'78'0,"0"0"7"0,0 0-30 15,0 0-28-15,0 0 1 16,0 0 6-16,-13 24-4 16,13-22-2-16,9-2-10 15,0 0-13-15,2 0 5 16,2 0-10-16,-1-4-3 16,-8-2-45-16,-4 2-28 15,0 1-54-15,0 3-232 16</inkml:trace>
  <inkml:trace contextRef="#ctx0" brushRef="#br1" timeOffset="172746.46">14438 9811 243 0,'0'0'583'15,"0"0"-477"-15,0 0 10 16,0 0-25-16,0 0-38 15,0 0-19-15,-16-62-9 16,3 62-11-16,-9 0-13 16,-3 0 2-16,-2 18-6 15,8 6 6-15,5 6-3 16,7 5 0-16,7 1-4 16,0-1 4-16,9-2-7 15,18-5-25-15,6-10-39 16,5-8-9-16,7-10-8 0,1 0 73 15,12-5 4-15,-4-14 6 16,-5-3 5-16,-5-4 3 16,-6 1 6-16,-13 1 5 15,-19 10 16-15,-6 1 14 16,0 5 9-16,-15 8-27 16,-18 0-8-16,-5 0-11 15,5 8-6-15,2 14 3 16,8 2-6-16,9 3 2 15,10 2-8-15,4-5 4 16,0-7 3-16,0-6-2 16,4-5 1-16,12-6-9 15,9 0 11-15,2-2 4 16,-1-16 5-16,-2-2-7 0,1-4 2 16,-9 1 0-16,-3 4-1 15,-2-1-3 1,-9 4 3-16,-2 4-3 0,0 3 0 15,0 8 0-15,0 1-1 16,0 0-31-16,0 10 5 16,-2 8 26-16,2 2-3 15,0 0 2-15,0-4 2 16,4-4 0-16,12 0 0 16,5-12-1-16,-2 0 1 15,4 0-2-15,1-16 4 0,10-8-1 16,-1-4 0-1,-4-2 6-15,0-7-2 0,-6 0-1 16,-10-7-2-16,-7-7 5 16,-6-3 3-16,0 2 0 15,0 10-8-15,-13 14 9 16,7 12 10-16,-4 14-10 16,8 2-11-16,-7 9-3 15,5 26 3-15,-5 11 9 16,9 6 8-16,0 4-7 15,5 2 7-15,10-2-3 16,1-1 0-16,-3-6-14 16,1-2-1-16,-1-5 0 15,5-15-62-15,1-8-107 16,8-12-374-16</inkml:trace>
  <inkml:trace contextRef="#ctx0" brushRef="#br1" timeOffset="172975.84">15541 9823 870 0,'0'0'131'16,"0"0"-99"-16,0 0 53 16,0 0 10-16,0 0-40 0,25 157-17 15,-12-97-3 1,-9 4-13-16,-4 0-20 0,0-10-2 15,0-8-4-15,0-7-32 16,0-15-44-16,-2-8-91 16,-2-14-43-16,-3-2-199 15</inkml:trace>
  <inkml:trace contextRef="#ctx0" brushRef="#br1" timeOffset="173234.37">15481 9847 628 0,'0'0'110'16,"0"0"20"-16,0 0-36 16,0 0-17-16,0 0-41 15,0 0 11-15,69-95-14 0,-24 92-2 16,-1 3-3-16,1 0-4 16,-7 0-10-16,-11 12-9 15,-12 8 3-15,-11-1-7 16,-4 2 1-16,-6 2-1 15,-28-2 2-15,-3 2-3 16,-1-5-21-16,5-5-58 16,12-5-65-16,19-8-103 15,2 0-429-15</inkml:trace>
  <inkml:trace contextRef="#ctx0" brushRef="#br1" timeOffset="173875.57">15920 9719 826 0,'0'0'138'0,"0"0"-20"16,0 0-13-16,0 0-54 15,0 0-16-15,0 0-13 16,5-48-3-16,-10 48-19 16,-17 0-3-16,0 14 2 15,-1 8-4-15,10 2 3 16,-1 1-1-16,12-2 0 15,2-2-2-15,0-7 4 16,0-7-3-16,0-5-2 16,16-2 5-16,1 0 1 0,10-5 4 15,0-15-1 1,0-4 0-16,-9-1-2 0,-3-1 1 16,-3-3-1-16,-3 3 6 15,-7 5-7-15,-2 5-1 16,0 7 1-16,0 9 0 15,0 0-5-15,0 5-4 16,0 17-4-16,0 6 5 16,0 4 7-16,0-3 1 15,0-6 1-15,2-5-1 16,11-4-3-16,1-7-3 16,-1-7-6-16,3 0-2 15,-1-2 11-15,3-21 3 16,5-3 0-16,-6-4 2 15,-1-4-2-15,-7-4 1 0,-5-4 3 16,-4-2 1-16,0 1 3 16,0 11-3-16,0 8 7 15,0 12-3-15,0 10-8 16,0 2-2-16,0 0 0 16,0 24 1-16,0 12 0 15,0 13 0-15,0 4 0 16,0-4 2-16,2-1-1 15,-2-10 1-15,7-8-2 16,-2-5-4-16,4-11-13 16,-3-7-39-16,8-7-72 15,-1 0-25-15,3-11-127 0,-3-13-340 16</inkml:trace>
  <inkml:trace contextRef="#ctx0" brushRef="#br1" timeOffset="174226.13">16270 9370 532 0,'0'0'100'16,"0"0"39"-16,0 0-7 16,0 0-63-16,0 0-44 15,0 0-12-15,-2 29 30 16,2 22 24-16,0 5-16 16,0-3-15-16,4-5-15 15,3-6-3-15,-5-9-9 0,0-6-6 16,6-10-3-16,-4-5-4 15,0-12 3-15,9 0 0 16,10 0 2-16,4-19 7 16,4-9-7-16,0 2 9 15,-2 2-7-15,-4 7-3 16,-12 8 0-16,-7 4-1 16,-3 5 1-16,-1 0-13 15,3 19 13-15,-1 8 2 16,-2-3-2-16,-2-1-6 15,0 0 2-15,0-9-33 16,0-2-76-16,-18-7-73 16,-11-5-226-16</inkml:trace>
  <inkml:trace contextRef="#ctx0" brushRef="#br1" timeOffset="174395.45">15940 9605 170 0,'0'0'680'0,"0"0"-593"16,0 0-18-16,0 0-14 16,0 0-16-16,150-2-21 15,-82 2-17-15,2 0-1 16,-1 0-39-16,-9 0-75 16,-6 0-104-16,-10 0-275 15</inkml:trace>
  <inkml:trace contextRef="#ctx0" brushRef="#br1" timeOffset="174555.69">16671 9601 768 0,'0'0'130'15,"0"0"-87"-15,0 0 71 16,0 0-3-16,29 125-33 16,-17-88-36-16,-10 0-33 15,0-4-9-15,-2-1-10 16,0-7-91-16,0-11-239 15</inkml:trace>
  <inkml:trace contextRef="#ctx0" brushRef="#br1" timeOffset="175483.48">12300 14185 636 0,'0'0'90'0,"0"0"12"16,0 0-14-16,0 0-3 16,0 0-8-16,0 0-32 15,-40-20-29-15,55 20-11 16,26 0-5-16,15 0 7 15,8 0-5-15,7 0 1 16,8-2-1-16,-2 0 4 16,-8-2-6-16,-11 1 0 0,-17 3-1 15,-22 0-12 1,-9 0-47-16,-10-5 18 16,-2 3 28-16,-21-6-19 0,-6 3-41 15,0-2 37-15,7 0 7 16,2 0-20-16,4-1 1 15,3-1-4-15,6 6-13 16,7 1 7-16,0 0 5 16,0 2-113-16,7 0 40 15,6 0 8-15</inkml:trace>
  <inkml:trace contextRef="#ctx0" brushRef="#br1" timeOffset="176211.78">12213 14076 57 0,'0'0'434'0,"0"0"-389"0,0 0 0 15,0 0 38-15,0 0-17 16,0 0-27-16,-2 0-10 16,2 3 8-16,9 19 35 15,6-1-11-15,6 2-14 16,-6-2-22-16,-1-2-3 16,-6-4 3-16,3-6-8 15,-1-3 0-15,-4-4-2 16,-4-2 7-16,3 0 7 15,-3 0-1-15,-2 0 1 16,0 0-3-16,4 0 0 16,8-10-4-16,5-20 10 15,19-14-18-15,11-13-8 0,13-4-2 16,11-6-3 0,10 5 2-16,-3 13-3 0,-11 14 1 15,-21 12-1-15,-17 10 0 16,-15 9-4-16,-12 4-23 15,-2 0-23-15,0 2-22 16,0 16-156-16,-4 5-82 16</inkml:trace>
  <inkml:trace contextRef="#ctx0" brushRef="#br1" timeOffset="176653.53">12755 14149 244 0,'0'0'64'16,"0"0"-64"-16,0 0 0 15,0 0-25-15</inkml:trace>
  <inkml:trace contextRef="#ctx0" brushRef="#br1" timeOffset="177528.08">13381 13876 749 0,'0'0'141'15,"0"0"-62"-15,0 0 17 16,0 0-9-16,-122-39-52 15,84 39-15-15,-3 0 6 16,4 14-19-16,1 11-1 16,7 8-2-16,11 8 0 15,7 8-4-15,9-1 0 16,2-2 1-16,2-5-1 16,27-7 2-16,11-7-6 15,12-7 3-15,10-12-6 0,7-8 5 16,3 0 2-1,-8-18 5-15,-1-10-3 0,-15-7 2 16,-9 1 1-16,-13 2-1 16,-6-1 0-16,-16 1-2 15,-4 5 6-15,0 7-8 16,-2 11 1-16,-25 9-2 16,-2 0-2-16,-2 3-2 15,2 15-5-15,10-2-6 16,9-4 6-16,6-3-7 15,4-4 8-15,0-1 0 16,4 0 6-16,14-1-6 16,7 2 9-16,0 4 0 15,-4-2 1-15,4 7 0 16,-7 1 3-16,-3 5-4 0,6 3 0 16,-6 0 1-16,-1 3 1 15,-6-2-2-15,4-2 0 16,-5-6 0-16,-1-6 1 15,-4-4-1-15,0-4 0 16,5-2-1-16,-5 0 0 16,3 0-5-16,8-6 6 15,-2-14 1-15,5-5 5 16,1-2-6-16,6-5-8 16,-5 1 2-16,-1 5 5 15,-3 11-5-15,-7 10 4 16,-7 5-4-16,0 0 3 0,0 0-4 15,0 15-1 1,0 9 8-16,4 6 2 0,8-2-2 16,-1-4 0-16,2-6-5 15,3-9-18-15,-1-6-70 16,3-3-102-16,-3-3 41 16,3-22-53-16,-4-8-148 15</inkml:trace>
  <inkml:trace contextRef="#ctx0" brushRef="#br1" timeOffset="177748.47">13832 13798 682 0,'0'0'111'0,"0"0"-15"0,0 0-8 16,0 0-32-16,0 0-25 16,0 0-11-16,-58-8-8 15,62 8 11-15,11 6 12 16,10-2-5-16,-5-4-12 15,5 0-4-15,-8 0 2 16,-1-2-10-16,-5-8-6 16,-2 1 0-16,-9 4-6 15,3-2-64-15,-3 6-95 16,4-1-126-16</inkml:trace>
  <inkml:trace contextRef="#ctx0" brushRef="#br1" timeOffset="177979.8">14108 13802 842 0,'0'0'131'15,"0"0"-13"-15,0 0-7 16,0 0-74-16,0 0-25 16,0 0-2-16,7 84 14 15,-5-34 9-15,2 3-15 16,-2 1-17-16,-2-4 0 15,0-6-1-15,0-6 0 16,0-13-41-16,0-8-26 0,0-8-108 16,0-9-103-16,0 0-217 15</inkml:trace>
  <inkml:trace contextRef="#ctx0" brushRef="#br1" timeOffset="178244.3">13936 14052 830 0,'0'0'86'16,"0"0"-20"-16,0 0-20 16,0 0-21-16,0 0-23 15,127-41 3-15,-82 32 4 16,-3 6-5-16,3 1 6 16,-7 2-2-16,-5 0 33 15,-10 0-30-15,-10 0-11 16,-7 16 0-16,-6 4 5 0,0 2-3 15,0-1 2-15,0-1-3 16,0-6-1-16,0-4-2 16,0-3-54-16,0-7-35 15,2 0-159-15,10-5-333 16</inkml:trace>
  <inkml:trace contextRef="#ctx0" brushRef="#br1" timeOffset="178473.7">14281 13802 753 0,'0'0'195'15,"0"0"-153"-15,0 0 30 0,0 0-22 16,0 0-31-16,0 0 14 16,-2 16 3-16,18-12-12 15,-3-1-17-15,3-3 1 16,-3 0-7-16,3 0 5 15,-5-9-6-15,-9 3-18 16,0 1-32-16,-2 5-69 16,0 0-22-16,0 7-248 15</inkml:trace>
  <inkml:trace contextRef="#ctx0" brushRef="#br1" timeOffset="179309.27">14567 13972 719 0,'0'0'235'0,"0"0"-151"16,0 0 54-16,0 0-83 15,0 0-17-15,0 0-10 16,-43-56-7-16,26 56-14 16,-3 5-5-16,-3 15-1 15,6 7 1-15,8 4-2 16,7 0-10-16,2 1 10 15,0 2-13-15,22-8-4 16,9-6 0-16,10-8-3 16,7-5 7-16,8-7 4 15,4 0 7-15,0-7 2 0,-2-10 0 16,-6-5 0-16,-12 0 0 16,-13 0 1-16,-12 3 8 15,-10 4-1-15,-5 4 8 16,-10 3 2-16,-19 5-7 15,-4 3-6-15,-5 0-5 16,5 6-1-16,2 11 0 16,6 7 0-16,9 1-2 15,12 1 0-15,2-5 1 16,2-1 0-16,0-9-2 16,6-5-1-16,19-4 5 15,4-2 8-15,2 0-8 16,0-12 3-16,5-8 2 0,-7-2-1 15,-7-1-4-15,-1 2 10 16,-11 1-5-16,-3 3 0 16,-7 8 1-16,0 5 2 15,0 4-8-15,0 0-1 16,0 0-2-16,0 0-5 16,0 8 4-16,0 7 1 15,-2 3-3-15,2 0 4 16,0-1 1-16,0-3 1 15,18-4-1-15,7-6-4 16,10-4 3-16,9 0 2 16,6-19 3-16,-6-4-3 15,-10-7 0-15,-6-5-2 0,-1 0 0 16,-11-8-2-16,-3-5 4 16,-13-6 0-16,0 0 6 15,0 6-5-15,-6 12 9 16,-3 16-2-16,0 11-3 15,9 7 2-15,-3 2-7 16,1 0-2-16,2 27-5 16,0 15 5-16,0 12 1 15,0 13 0-15,0 6 2 16,16 4 3-16,-3-6-2 16,5-4-2-16,9-11-3 15,9-12-46-15,11-16-113 0,12-16-41 16,7-12-159-1</inkml:trace>
  <inkml:trace contextRef="#ctx0" brushRef="#br1" timeOffset="179525.76">15711 13979 933 0,'0'0'110'0,"0"0"10"15,0 0-48-15,0 0-48 16,0 0-17-16,0 0 21 15,2 114 12-15,13-53-11 16,-1 10-5-16,-3 5-3 16,-9 2-17-16,-2-3-2 15,0-12-2-15,0-10-21 0,0-16-39 16,-8-18-21-16,0-12-65 16,2-7-83-16,-3-5-63 15</inkml:trace>
  <inkml:trace contextRef="#ctx0" brushRef="#br1" timeOffset="179748.11">15568 14212 365 0,'0'0'160'0,"-47"-175"-43"16,38 113 72-16,7 16-42 15,2 13-68-15,0 8-10 16,23 5-9-16,10 6-25 16,7 5 1-16,7 6-7 15,6 3-8-15,-6 0 6 16,-3 17-10-16,-7 9-6 0,-20 6-11 15,-15 2 0-15,-2 3 0 16,-27-4 4-16,-13-3-4 16,1-5-14-16,3-5-37 15,9-10-28-15,20-10-112 16,7 0-101-16</inkml:trace>
  <inkml:trace contextRef="#ctx0" brushRef="#br1" timeOffset="180394.27">16183 13846 758 0,'0'0'151'0,"0"0"-48"15,0 0 20-15,0 0-55 16,0-108-45 0,-6 91-11-16,-3 5-6 0,-5 7-2 15,1 5 1-15,-9 0-5 16,-12 24-2-16,3 10-1 15,0 4 3-15,4 2 0 16,9-2 0-16,7-7-4 16,9-4 4-16,2-6 1 15,0-11-1-15,0-5-1 16,15-5 1-16,5 0 0 16,16-19 10-16,-5-8-7 15,8-4-1-15,-6-1-1 0,-6-3-1 16,-10 7 1-1,-3 7-1-15,-5 8 0 0,-7 11 0 16,-2 2-2-16,0 0-3 16,0 20-2-16,0 8 6 15,0 6 1-15,4-2 0 16,10-4 1-16,-1-5 0 16,2-11-2-16,-1-5 0 15,1-7 0-15,14 0 1 16,2-9 1-16,8-18 0 15,-6-7 2-15,-6-7-2 16,-3-8-1-16,-6-9 1 16,-2-9 0-16,-5 1-1 0,-2 8 0 15,-9 16-1 1,0 21 1-16,0 14 4 0,0 7-4 16,0 7-9-16,-13 25 7 15,-1 14 1-15,12 9 1 16,2 8 2-16,0 5-2 15,16-3 1-15,1-12 5 16,-1-11-5-16,7-12-1 16,-2-10-3-16,4-13-54 15,0-7-37-15,4 0-25 16,0-23-99-16,-5-7-124 16</inkml:trace>
  <inkml:trace contextRef="#ctx0" brushRef="#br1" timeOffset="180725.89">16769 13501 589 0,'0'0'166'16,"0"0"-33"-16,0 0-39 16,0 0-48-16,0 0-35 15,0 0-8-15,-4 68 56 16,4-15 8-16,0 2-8 16,0 1-27-16,0-1-13 15,2-6-11-15,-2-14-3 16,0-9-5-16,0-15 1 15,2-4 0-15,-2-7-2 0,14 0 1 16,3-7-13 0,12-14 11-16,8-9 2 15,-2-3-13-15,5 6 5 0,-9 5-2 16,-4 10-3 0,-4 12 7-16,-15 0-1 0,1 6 6 15,-7 20-1-15,0 3 4 16,1 2-5-16,-3 1 3 15,0-6-5-15,0-4-38 16,-18-8-83-16,-4-9-33 16,-16-5-138-16</inkml:trace>
  <inkml:trace contextRef="#ctx0" brushRef="#br1" timeOffset="180891.2">16326 13675 870 0,'0'0'94'0,"0"0"-46"16,0 0-1-16,0 0-2 15,131-2-22-15,-60 2-22 16,8 4-1-16,-3 6-123 16,4 3-173-16</inkml:trace>
  <inkml:trace contextRef="#ctx0" brushRef="#br1" timeOffset="181498.3">17383 13953 785 0,'0'0'160'0,"0"0"-114"16,0 0 51-16,0 0-9 15,0 0-53-15,0 0-8 16,-2 0 0-16,6-3-18 16,9-1 0-16,5-1 1 15,7 3-4-15,-6 2-2 16,6 0-3-16,-7 0 2 16,2 2 5-16,-4 15 2 15,-5 4-10-15,-7-3 0 16,-4 3 0-16,0 6 0 0,-11-3-3 15,-14 3-1-15,-8 2-9 16,-2 0 7-16,-3-6-1 16,4 3 4-16,2-6 3 15,13-4 0-15,5-6 1 16,12-4-1-16,0-3 1 16,2-3 2-16,0 3-3 15,22 1 9-15,25-4 3 16,4 0-4-16,16 0-1 15,-3 0-6-15,4-2 1 16,-6-6 16-16,-1 2 6 16,-13 2-5-16,-15 0-7 0,-10 2 5 15,-11 1-10-15,-10-4 2 16,-2 3 2-16,0 0-2 16,0-1-3-16,0 3-1 15,0 0-3-15,0 0-1 16,0 0-1-16,0 0 0 15,0 0-2-15,0 0-1 16,-8 0 0-16,4 0-17 16,-2 9-18-16,-3-3-9 15,-5 2-18-15,-3-2-56 16,-8-3-193-16</inkml:trace>
  <inkml:trace contextRef="#ctx0" brushRef="#br1" timeOffset="186807.9">17450 892 363 0,'0'0'50'15,"0"0"3"-15,0 0 63 16,0 0-62-16,0 0 9 16,0 0-8-16,0 0 4 15,22-38-1-15,-20 35-5 16,3 3-5-16,-5 0-5 16,0 0 6-16,0 0-2 15,0 0-9-15,0 0-18 16,0 26-12-16,0 9 0 15,2 8 13-15,2-4-19 0,-2-3 4 16,0-7-5 0,3-14 1-16,-1-4-2 0,-4-8 8 15,0-3-7-15,0 0 5 16,0 0 1-16,0-10 2 16,0-16-4-16,0-10-2 15,-2 1-3-15,-9-4 0 16,-2 3 0-16,6 7 0 15,-2 6 1-15,9 7-2 16,0 8 1-16,0 4 0 16,0 2 3-16,0 2 1 15,0 0-3-15,0 0-2 16,0 0-1-16,25 20 0 16,8 8 2-16,7 0 1 15,1 4-1-15,-6-6 1 0,1 0 1 16,-5-8-2-16,-13-7 0 15,-3-6 1-15,-4-5-1 16,-1 0 0-16,-4 0 6 16,7-16-2-16,-11-7 10 15,-2-9-6-15,0-1 5 16,0 1-10-16,-11 1 1 16,-6 8-4-16,3 3-7 15,6 8-21-15,1 4-16 16,7 8-68-16,0 0-86 0,0 0-190 15</inkml:trace>
  <inkml:trace contextRef="#ctx0" brushRef="#br1" timeOffset="188591.24">17962 886 559 0,'0'0'61'0,"0"0"9"15,0 0 101-15,0 0-101 16,0 0-41-16,0 0 1 16,-33-14-7-16,21 26-16 15,4 14 4-15,-1 6-7 16,5 7 11-16,4-2-8 16,0 1 2-16,0-4-3 0,4-9-4 15,13-11 4-15,6-7-4 16,-1-7 11-16,12 0 15 15,-1-5-5-15,0-21-2 16,-1-5-2-16,-12-2-9 16,-7-6-1-16,-13 2-4 15,0-4 1-15,-2 5-3 16,-23 6-3-16,0 12 0 16,2 9-9-16,-4 9 5 15,2 0 0-15,0 3 1 16,12 14-5-16,11 0-11 15,2 3-6-15,0-2 12 0,15 0 4 16,12-2 5-16,13-6 4 16,5-2 1-16,9-8 3 15,-8 0-2-15,6-10-1 16,-6-12 8-16,-7-2-5 16,-10 2-3-16,-14-4 2 15,-15 3 5-15,0 2-2 16,-9 1-6-16,-11 8-28 15,-5 5 18-15,8 6-3 16,3 1-5-16,5 0-1 16,7 0 8-16,2 0 6 15,0 1-5-15,4 10 4 16,15-1-1-16,-2 3 7 0,3-4 6 16,5 3-6-1,-6 4 0-15,6-4 1 0,0 4 0 16,-7 0-1-16,-3 1 0 15,1 3 0-15,-5-3 1 16,4 3 1-16,-3-4-2 16,-8 1 0-16,7-9 3 15,1-3-2-15,-8-1-1 16,9-4 2-16,3 0 1 16,1 0 1-16,10-20 0 15,0-5-4-15,2-5 4 16,0 4-1-16,-6-6-2 15,-8 11-1-15,-11 3 2 16,1 6-1-16,-5 8 1 0,0 4-2 16,0 0-4-16,0 0-5 15,5 2 4-15,-3 16 4 16,2 8 1-16,7 2 5 16,-4-1 5-16,2-6 3 15,0-3 9-15,-5-10-5 16,0-4-11-16,-1-4 10 15,2 0 4-15,-1 0 1 16,9-5 7-16,3-17-19 16,7-4-7-16,-4-1-2 15,-1 1 4-15,5 4-3 16,-8 10-1-16,-4 4-3 16,-6 8 3-16,-1 0-7 0,5 0-1 15,-3 5 1-15,6 15 7 16,1 1 0-16,0 1 0 15,1-2 3-15,-1-4-2 16,-6-8 0-16,2-2 1 16,-7-6 0-16,5 0 1 15,-1 0 12-15,10-9-6 16,7-12-5-16,-6-3-2 16,3 0 0-16,-2 2-2 15,-9 2 2-15,0 10-1 16,-7 4-1-16,0 6-4 15,7 0-8-15,-2 11-8 16,4 12 17-16,3 1 2 16,5 4-5-16,6-4 5 0,6-4-12 15,7-6 3-15,7-8-13 16,1-6-1-16,8 0-3 16,-7-11 11-16,2-12 1 15,-16 1 11-15,-6-3 4 16,-11-1 0-16,-14 1 1 15,-2 4 6-15,0 0-3 16,-14 8-3-16,-7 12 2 16,-6 1-3-16,0 0 0 15,-2 12-3-15,2 12 2 16,11 1 1-16,7 0 0 0,7-4-3 16,2-4 3-1,0-2 0-15,0-8 1 0,11-5 3 16,3-2-3-16,1 0 7 15,3-2 8-15,7-14-7 16,-8-4-3-16,6 3 3 16,-9-4-4-16,-6 3-1 15,1 4-2-15,-9 6 2 16,0 6-2-16,0 2-2 16,0 0-10-16,0 0-10 15,0 19 20-15,0 0 3 16,0 6-2-16,4-2-1 0,8-3-1 15,5-5-1-15,6-8 2 16,-3-3 8-16,4-4-4 16,5 0-1-16,0-8 9 15,0-14-1-15,-6 0 1 16,-5-7 1-16,-5-3-6 16,-9-9 12-16,0-11-9 15,-4-12-1-15,0-4-5 16,0 5-2-16,0 17-1 15,0 24-1-15,0 15 0 16,0 7-9-16,-2 0-10 16,0 32 12-16,0 11 7 15,0 11 3-15,2 13-3 16,0-4 1-16,2 2 1 16,14-5 1-16,1-14 2 0,4-8 6 15,-8-14-3-15,-6-10-7 16,-3-9 0-16,3-5-1 15,-1 0-3-15,8-12-71 16,-1-19-107-16,8-7-250 16</inkml:trace>
  <inkml:trace contextRef="#ctx0" brushRef="#br1" timeOffset="190710.18">20847 717 306 0,'0'0'20'0,"0"0"51"16,0 0 8-16,0 0-10 15,0 0-6-15,0 0 4 16,0 0-5-16,0-11-11 0,0 11 13 15,0 0 2 1,0 0-18-16,0 0-11 0,0 9-23 16,0 25-13-16,0 15 22 15,-2 13-5-15,2 8-12 16,0 1 9-16,0-6-13 16,0-9-2-16,4-14-2 15,5-12-13-15,-5-13-21 16,-2-11-10-16,-2-6-44 15,0 0-50-15,0-14-64 16,-6-9-259-16</inkml:trace>
  <inkml:trace contextRef="#ctx0" brushRef="#br1" timeOffset="192327.34">20729 810 532 0,'0'0'71'15,"0"0"48"-15,0 0 6 16,0 0-59-16,0 0-29 15,0 0-7-15,82-97-8 16,-33 97-3-16,2 0 14 16,3 0-3-16,-1 17-17 15,-12 5-9-15,-17 2-1 16,-6 0-3-16,-16-5-3 16,-2 2 3-16,0-1 0 15,-27-3 3-15,0-4 0 16,-2-1 8-16,10-8-10 15,-2-1 2-15,13-3 4 0,1 0 1 16,5-11 5 0,2-15-10-16,0-6-2 0,13 0-1 15,18 4-1-15,7 8-3 16,-5 9-2-16,6 9 1 16,-8 2-1-16,-4 0 6 15,-1 13 3-15,-8 5-1 16,-2 4-2-16,-3 0 0 15,-9-2-2-15,-4-2 2 16,0-6 0-16,0-2 1 16,0-4-1-16,-4-2 7 15,2-4-5-15,0 0 7 16,2 0 7-16,0 0-12 16,0-18-4-16,4-5-1 15,16 0-7-15,4 1 1 0,3 9 2 16,2 5-2-16,-11 8 4 15,5 0 3-15,-10 0-3 16,-5 3 0-16,4 15 3 16,1 0 0-16,-1 2-1 15,-6-4 1-15,3-4 0 16,-3-4 0-16,4-4-1 16,-10-2 1-16,4-2 3 15,-4 0 1-15,7 0 11 16,-5-6 3-16,-2-14-9 15,0-6-5-15,0-2-4 16,0 0 3-16,-9 2-3 0,-9 4-10 16,1 9 1-16,1 8 4 15,3 5 3-15,1 0-6 16,10 0-6-16,2 12-7 16,0 8 6-16,0-3 4 15,20 0 9-15,7-5 2 16,2-6 0-16,2-6 2 15,3 0-2-15,-3 0 4 16,-4 0-2-16,-6-4-1 16,0-6 1-16,-8 1 2 15,-8 6-1-15,-3-1 2 16,-2 4 3-16,0 0 2 16,0 0-10-16,4 5-1 0,5 22 1 15,-5 13 3-15,6 14 6 16,-10 6 3-16,0 11-7 15,0-4-3-15,0 0-1 16,0-13 0-16,0-10 1 16,-10-15-2-16,4-14-4 15,-3-9 4-15,0-6 1 16,-4-2 13-16,-6-20-14 16,2-10-2-16,5-6-9 15,6-5 5-15,6-4 1 16,0-3 5-16,20-3-1 15,9 7 1-15,9 6-1 0,5 6 1 16,-1 6-6-16,0 2 6 16,-7 4 0-16,6 5-2 15,-5-3 2-15,-5 6 0 16,-13 3 1-16,-5 0 0 16,-9 4 2-16,-4-1 1 15,0-2-4-15,-2 3-4 16,-13 2-16-16,-1 5 14 15,-4 0 3-15,2 0 0 16,4 5-1-16,8 13 3 16,4 5 1-16,2 1 0 15,0 2 0-15,0-4-5 16,6-6 5-16,15-4 0 16,1-5-8-16,14-7-34 15,-1 0-22-15,10-9-16 0,-5-9-59 16,0-1 64-16,-7-2 52 15,-8 1 23-15,-7 2 4 16,-7 4-1-16,-11 6 22 16,0 4 58-16,0 1-5 15,0 3-16-15,-15 0-15 16,-1 0-26-16,-5 0-5 16,11 16 4-16,-1 5 2 15,9 3 4-15,2 0-15 16,0-2 5-16,0 0-9 15,2-5 0-15,13-6-5 16,10-5 0-16,-1-6 3 0,12 0 0 16,-1 0 4-16,7-17 0 15,-1-12-9-15,-10-3 0 16,-6-11 10-16,-12-8-10 16,-9-22 1-16,-4-13-1 15,0-7-1-15,0 9 1 16,-4 31 2-16,0 22-2 15,-3 21-4-15,5 10-5 16,0 0 1-16,-6 13-2 16,4 29 2-16,2 21 8 15,2 17 0-15,0 3 0 16,0 3 0-16,0-11 3 16,0-16-2-16,14-14-1 0,-1-17 0 15,-7-12-4-15,4-8-13 16,3-8-42-16,-2 0-35 15,-2-18-66-15,2-10-140 16</inkml:trace>
  <inkml:trace contextRef="#ctx0" brushRef="#br1" timeOffset="192519.64">22189 623 700 0,'0'0'27'0,"0"0"39"15,0 0 34-15,0 0-86 0,129-5-6 16,-65 0 9 0,4 1-12-16,-15 1-2 0,-15-4-3 15,-14 3-3-15,-14 1-51 16,-10-4-79-16,-14-1-21 16,-33-2-350-16</inkml:trace>
  <inkml:trace contextRef="#ctx0" brushRef="#br1" timeOffset="192687.93">21674 539 862 0,'0'0'30'0,"0"0"46"0,0 0 50 16,0 0-118-16,0 0-8 15,0 0-1-15,58-30 0 16,-25 23-71-16,5 4-180 15,-3-1-396-15</inkml:trace>
  <inkml:trace contextRef="#ctx0" brushRef="#br1" timeOffset="194590.83">23370 699 663 0,'0'0'4'0,"0"0"115"16,0 0 11-16,0 0-78 16,0 0 1-16,0 0 10 0,0-47-21 15,-2 47-20-15,-10 7-22 16,-3 18 2-16,-1 13 1 15,3 6 0-15,9 2 2 16,4-4-4-16,0-4 1 16,0-7 2-16,15-10-4 15,3-5 0-15,9-7 4 16,11-8 4-16,4-1 1 16,5-3 1-16,-3-16-2 15,-1-5-6-15,-5-2 1 16,-16 2 5-16,-1-4-8 15,-17 6 0-15,-2 8-9 0,-2 6-5 16,0 6-14 0,0 2 5-16,0 0 8 0,-14 10-1 15,8 11 5-15,1 2 5 16,5 0-4-16,0-2 10 16,13-3 1-16,10-4-1 15,4-6 1-15,-5-4 4 16,0-4 2-16,-4 0-2 15,-2-7 2-15,-5-12-6 16,-9-1 6-16,-2-2-7 16,0-1-20-16,-18-2-17 15,-11 4-23-15,-2 4 11 16,-5 7-13-16,9 8 8 0,12 2 22 16,11 0 16-1,4 0 2-15,0 0 1 0,13 0-2 16,16 0 15-16,11 0 7 15,5 4 20-15,-1 4 19 16,-1 4-14-16,-3 0 4 16,-9 4 7-16,-4 0-24 15,-9 3 2-15,-7-5-4 16,-7 3-5-16,-4-2-3 16,0-6 4-16,0-3-2 15,0-2-3-15,0-4 7 16,0 0 9-16,0 0 3 15,0 0 17-15,2-16-15 16,10-8-26-16,3-6-3 0,10-2-7 16,-3 4-8-16,2 3 8 15,3 12 3-15,-9 6-10 16,5 7-3-16,-6 0 11 16,-3 7 6-16,-1 13-3 15,3 5 3-15,-10 0 7 16,1-4-5-16,-3-2 0 15,-2-7 5-15,5-6 0 16,-7-4-4-16,3-2 13 16,-3 0 3-16,6 0-5 15,7 0 1-15,3-18-2 16,6-6-11-16,5-2 0 16,-7 0-2-16,3 6-1 0,-8 5-2 15,-11 7-7-15,-2 8-1 16,4 0-12-16,-6 3-12 15,2 17 26-15,4 9 8 16,5-3 1-16,1 1 0 16,1-5 0-16,3-6 0 15,3-9 0-15,6-7 0 16,2 0 2-16,2 0-2 16,0-11 9-16,-4-7-8 15,-8 0 3-15,-1-4-2 16,-5 4 0-16,-7 0 4 15,-2 5-3-15,-2 10 3 16,0 3 7-16,0 0-13 16,0 8-10-16,0 28 7 0,-15 20 3 15,1 20 11-15,1 10-11 16,5 6 4-16,-4-5-1 16,5-14-3-16,3-15-1 15,4-23-3-15,0-12-16 16,0-16-5-16,0-7-24 15,0 0 7-15,0-26-31 16,0-11-54-16,0-9 9 16,0-9-6-16,0-6-35 15,-2-4 107-15,2 0 52 16,0 7 41-16,0 7 39 0,11 6-27 16,5 7-16-1,1 6 17-15,8 4-11 0,-3 8-4 16,1 6-2-16,3 6 12 15,-6 2-7-15,5 6-2 16,-5 0-7-16,2 0-13 16,-6 2 0-16,-3 14-5 15,-7 7-1-15,-6 2-7 16,0 1 4-16,-4 0-1 16,-23 1-7-16,-2-10-2 15,-2-1 3-15,5-6-4 16,10-6 0-16,7-2 0 15,7-2-4-15,2 0-2 0,0-8-12 16,17-16-6-16,15-2 12 16,3 0-5-16,8 0 2 15,-1 0 6-15,-1-3 5 16,-8 4 1-16,-2-5 3 16,-6-2 1-16,-12-10 0 15,-7-9-1-15,-6 1 3 16,0 2 5-16,0 12 0 15,0 12 9-15,0 8 4 16,0 10 5-16,-2 3 0 16,0 3-15-16,2 0-10 15,-4 1-1-15,-3 33-6 16,0 18 6-16,-4 12 9 16,7 10 4-16,4-3 17 0,0-9-8 15,0-14-10 1,0-14-4-16,4-10-7 0,14-8-2 15,9-8-19-15,11-8-67 16,6 0-46-16,5-22-273 16</inkml:trace>
  <inkml:trace contextRef="#ctx0" brushRef="#br1" timeOffset="196012.05">25227 780 516 0,'0'0'10'0,"0"0"70"0,0 0 67 16,0 0-57-16,0 0-25 16,0 0-7-16,13 32-18 15,-1-32-6-15,3 0-3 16,1 0-8-16,-3 0-13 16,-4-10 4-16,2-4-9 15,-4-4 2-15,-7 1-7 16,0 2-17-16,0 1-20 15,-7 5 2-15,-11 9 19 16,-4 0 6-16,0 0-1 16,1 15 5-16,2 7 6 15,7-3-1-15,6 6 1 16,1-2 0-16,5 4 1 0,0 1 6 16,0-2 2-1,21-2 2-15,-2-6-1 0,4-5 1 16,6-6-4-16,0-7 8 15,0 0-5-15,6-7-3 16,1-16-3-16,-5-7-3 16,-4-6 5-16,-2-11-6 15,-8-14 2-15,-3-24-2 16,-6-16-9-16,-1-10-1 16,0-1 9-16,0 21 1 15,-7 25-2-15,2 24 2 16,-2 19 2-16,0 16-2 0,0 7-5 15,0 0-10-15,0 14-8 16,-2 26 23-16,-7 22 3 16,2 18 0-16,2 14 2 15,5 5-4-15,0-2 8 16,0-15 1-16,0-18-5 16,7-11 5-16,7-12-7 15,-6-10-3-15,3-10 0 16,1-10 0-16,3-10 2 15,8-1 0-15,-1 0 3 16,7-8 2-16,0-12-7 16,-4-8-6-16,-8-2 2 15,-1-2-13-15,-5 1 10 16,0 8-13-16,-11 9 19 16,2 7-1-16,-2 5-2 0,0 2-8 15,0 0 4-15,0 0 3 16,0 0-3-16,0 20 8 15,0 3 2-15,0 1-1 16,5-1 8-16,2-9 4 16,-3-2-4-16,0-5-2 15,3-3 4-15,0-4 3 16,4 0-3-16,7 0 5 16,4 0-3-16,-2-12-6 15,3-6-4-15,-4-1-2 16,2-1-1-16,-8 7-7 15,-6 0-6-15,-3 10 1 0,-4 1 0 16,0 2-13-16,0 0 4 16,0 5 5-16,0 18 15 15,0-1 0-15,0 2 2 16,0-9 1-16,7 0-1 16,-1-7 2-16,8-6-1 15,-1-2 1-15,10 0 1 16,-6 0 13-16,3-14-6 15,1-2-4-15,-6-5-3 16,-9-8-2-16,2 2-2 16,-8 4-16-16,0 0-5 15,-8 8-10-15,-13 0 14 16,-8 8-8-16,0 3 9 16,8 4 9-16,6 0-1 15,13 0 7-15,2 0-1 0,0 5-2 16,0 4 0-16,0-1 0 15,11-4 1-15,14-3 3 16,-1-1 2-16,5 2 5 16,-1-2-3-16,-1 7 0 15,-2-2 3-15,-5 5 7 16,-5 4 1-16,-1 1 3 16,-3-1-6-16,-4 0 6 15,-5-2-14-15,-2-4 9 16,0-6-6-16,0-1-4 0,0-1 1 15,0 0-1-15,0 0 3 16,3 0 5-16,3 0 9 16,5-13-14-16,12-9-6 15,6-2-5-15,8-7 0 16,13-1-7-16,-6 9-6 16,-1 5-5-16,-10 14 15 15,-9 4-2-15,-8 9 7 16,-5 22 3-16,-11 5 2 15,0 2 5-15,0 0 2 16,0-6-4-16,-7-4 2 16,-6-6-4-16,-5-5-3 15,3-8-12-15,-5-7-4 16,-7-2-64-16,-2 0-108 16,-9-16-415-16</inkml:trace>
  <inkml:trace contextRef="#ctx0" brushRef="#br1" timeOffset="196265.52">25640 463 730 0,'0'0'11'0,"0"0"154"15,0 0-98-15,0 0-54 0,0 0 8 16,0 0 11-16,35 46-14 16,-15-38-5-16,-2-6-4 15,-5-2-7-15,3 0-2 16,-5-17-16-16,-11-8-147 16,0-8-156-16</inkml:trace>
  <inkml:trace contextRef="#ctx0" brushRef="#br1" timeOffset="196430.78">25175 381 520 0,'0'0'238'16,"0"0"-231"-16,0 0 153 0,0 0-106 16,164 5-36-16,-71-5-6 15,5 0-8-15,-13 0-4 16,-10 0-15-16,-12 0-290 15</inkml:trace>
  <inkml:trace contextRef="#ctx0" brushRef="#br1" timeOffset="196987.81">27048 623 593 0,'0'0'154'0,"0"0"-88"16,0 0 84-16,0 0-61 15,0 0-21-15,0 0-14 16,0-33-42-16,2 35-12 16,5 29-2-16,0 22 2 15,4 11 8-15,0 1-6 16,-2-10-2-16,2-6 0 15,-2-11 1-15,5-11 3 0,-12-5-4 16,2-10-49 0,-4-7-66-16,0-5-61 0,-8 0-81 15,-19-12-326-15</inkml:trace>
  <inkml:trace contextRef="#ctx0" brushRef="#br1" timeOffset="197249.27">26903 863 506 0,'0'0'77'0,"0"0"74"16,0 0-75-16,0 0-74 16,0 0 14-16,152-32 8 15,-94 29-5-15,-9 1 10 16,-7 2-20-16,-11 0-5 0,-10 0-2 16,-17 0-1-1,-2 5-1-15,-2 12 5 0,0 3-5 16,0 6 1-16,0 1 5 15,0-4-5-15,-2-2 5 16,2-10-6-16,0-3 2 16,0-8-4-16,0 0-20 15,4-1-63-15,12-24-130 16,-3-5-242-16</inkml:trace>
  <inkml:trace contextRef="#ctx0" brushRef="#br1" timeOffset="197497.76">27189 645 573 0,'0'0'42'0,"0"0"22"15,0 0 67-15,0 0-55 16,-25 102-38-16,25-83-15 16,15-9 0-16,6-2-9 15,1-7 8-15,1-1-7 16,-2 0-5-16,2-5-7 15,-12-9 0-15,-4-5 4 16,-7-1-7-16,0 3-23 16,0 1-19-16,-7 2-16 15,-2 7-55-15,5 7-65 16,-3 0-140-16</inkml:trace>
  <inkml:trace contextRef="#ctx0" brushRef="#br1" timeOffset="198278.15">27472 844 502 0,'0'0'228'15,"0"0"-121"-15,0 0 45 16,0 0-102-16,0 0-37 16,0 0-12-16,0 30-1 15,0-8 1-15,0 3 13 16,0-2-3-16,0-7-7 15,0-6-1-15,0-6 4 16,2-4 5-16,0 0 0 0,2 0 8 16,6-4 13-16,3-14-15 15,12-6-11-15,-3-2-3 16,4 1-3-16,-1-1 2 16,-7 5 0-16,-3 7-6 15,-5 8 3-15,-6 6-4 16,0 0-7-16,3 2-1 15,-3 20 3-15,6 4 9 16,-2 4 0-16,-1-4 1 16,-1-4 0-16,2-10 0 15,-8-7 0-15,2-4 1 16,-2-1 7-16,4 0 7 16,5 0 3-16,7-12-6 15,3-9-6-15,4-4-6 0,-3 1-1 16,2 1 2-16,-6 3-2 15,-3 8 0-15,-6 5 0 16,-2 7-2-16,-5 0-5 16,2 0-9-16,-2 19 3 15,6 6 9-15,3 3 2 16,3-3 2-16,-6-8 3 16,5-3 0-16,1-7-2 15,3-6-1-15,-1-1 1 16,5 0 0-16,4-4 2 0,-3-12 1 15,4-2 0-15,-6-4 1 16,5-3-4-16,-8-8 6 16,-1-4-7-16,-10 5 0 15,-2 2-1-15,-2 12-8 16,0 11-3-16,0 7-37 16,-14 0 29-16,-5 16-2 15,-2 15 3-15,6 8 12 16,8 0 3-16,7 7 3 15,0-7 0-15,12-5 1 16,12-5 4-16,10-10-1 16,1-4-1-16,11-10 3 15,4 0-5-15,1-5 1 16,-9 0-1-16,-8 0-43 0,-16-10-94 16,-16-2-104-16,-2 4-160 15</inkml:trace>
  <inkml:trace contextRef="#ctx0" brushRef="#br1" timeOffset="198890.29">28695 753 516 0,'0'0'102'0,"0"0"14"15,0 0 7-15,0 0-74 16,0 0-13-16,0 0-3 0,92-1-6 15,-54 1-1 1,-2 0-12-16,-1 0-2 0,-4 0-11 16,-8 0 0-16,-6 0-2 15,-7 0-1-15,-6 0-29 16,-2 0-66-16,-2 1-173 16,0 6-287-16</inkml:trace>
  <inkml:trace contextRef="#ctx0" brushRef="#br1" timeOffset="199108.64">28703 938 113 0,'0'0'405'0,"0"0"-354"16,0 0 124-16,0 0-90 15,0 0-36-15,0 0-21 16,57 2 25-16,-14-2-23 15,3 0-18-15,1 0-12 16,-5-8-6-16,3-1-100 16,-5-4-134-16,-2 1-324 15</inkml:trace>
  <inkml:trace contextRef="#ctx0" brushRef="#br1" timeOffset="199393.15">29395 635 767 0,'0'0'0'0,"0"0"110"16,0 0-25-16,0 0-60 16,0 0-18-16,0 0 2 15,23 42-4-15,-19 7 14 16,-2 5 7-16,-2 4 6 15,2-2-5-15,-2 0-19 16,0-4-1-16,0-3 0 16,0-10-7-16,0-10 0 15,0-13 3-15,0-6-3 16,0-10-18-16,6 0-66 0,9 0-57 16,14-10-388-1</inkml:trace>
  <inkml:trace contextRef="#ctx0" brushRef="#br1" timeOffset="199958.34">29980 923 613 0,'0'0'9'15,"0"0"125"-15,0 0 13 16,0 0-110-16,0 0 10 0,0 0-13 15,89-29-5-15,-76 12-8 16,-4-6 1-16,-7-3 0 16,-2-4-9-16,0-2-12 15,-2-3-1-15,-18 0 0 16,-2 3-1-16,-7 6-4 16,0 3 3-16,-5 11-17 15,5 6-21-15,5 4 29 16,-1 2 0-16,8 0 9 15,-2 20 1-15,9 8 1 16,-2 10 0-16,10 7 5 16,2 2-5-16,0 4 0 15,14-5 2-15,15 0-2 16,0 5 0-16,2-5 0 16,-2-3 3-16,-2-7-3 0,-14-7 0 15,-7-14-1-15,-4-6 1 16,-2-6-1-16,0 0-4 15,-15 1-9-15,-14 0 14 16,-6-4 2-16,-4 0-2 16,6 0-2-16,4 0-2 15,9-13 4-15,11-2 0 16,0-6 0-16,9-6-4 16,0-5-11-16,25-4 5 15,8 5 6-15,7 5-7 16,5 6-13-16,-1 5-4 15,1-2-45-15,-5 5-114 16,-2 0-235-16</inkml:trace>
  <inkml:trace contextRef="#ctx0" brushRef="#br1" timeOffset="200577.44">30350 866 19 0,'0'0'573'0,"0"0"-464"0,0 0 51 16,0 0-94-16,0 0-42 15,0 0-6-15,0 32-4 16,-10 5 4-16,-1 2 0 16,3 2-7-16,1-8-1 15,7-7-7-15,-2-8 4 16,2-9-4-16,0-5-1 16,0-4 3-16,0 0 8 15,0 0 3-15,9-20-3 16,8-9-10-16,8-2-3 0,-7 0-1 15,-3 4-2 1,-1 7-5-16,-3 8-2 0,-11 7-1 16,0 5 5-16,0 0-4 15,2 2-11-15,2 14 21 16,4 3-4-16,5-2 3 16,-5 1-4-16,2-2 1 15,1 0 4-15,-1-6 1 16,2-2-1-16,1-5 0 15,1-3 0-15,3 0 3 16,4 0 1-16,1-3 2 16,-2-12 5-16,-6-6 13 15,-8-7 6-15,-2-5-12 16,-4-4 3-16,0 1-11 16,0 5-10-16,-4 8-10 0,-7 3 0 15,-3 4 0-15,6 6-20 16,-4 4-35-16,3 6-12 15,7 0-81-15,2 6 1 16,0 10-42-16</inkml:trace>
  <inkml:trace contextRef="#ctx0" brushRef="#br1" timeOffset="201441.01">30822 940 306 0,'0'0'78'15,"0"0"99"-15,0 0-82 16,0 0-15-16,0 0 1 16,0 0-18-16,-2 18-24 15,2-18-5-15,9 0 2 16,13 0 6-16,5-6-26 15,2-8-6-15,-7-1-3 16,1-6-3-16,-4-1 1 16,2-7 1-16,-11 6-6 15,-5 5-4-15,-5 6-12 0,0 6-13 16,0 4 15 0,-15 2-6-16,-10 0 3 15,0 6 9-15,-2 17 7 0,6 6 1 16,5 3-3-16,5 4 0 15,9 0 2-15,2-2 1 16,0-2 0-16,8-9 0 16,15-8 1-16,2-5-1 15,10-5-2-15,7-5 2 16,1 0 6-16,-3 0-6 16,-7-12 7-16,-10-8-4 15,-6-6-2-15,-5-6 1 16,1-2-2-16,-11-4-3 15,0 1-2-15,2 9-4 16,-4 10-1-16,0 8-17 0,0 4-29 16,0 4-3-16,-4 2 47 15,-7 0-1-15,3 11-5 16,-6 14 18-16,3 5 6 16,9 2-6-16,2 2-2 15,0-4 0-15,0-2 2 16,6-10-3-16,15-6 0 15,-6-8 3-15,7-4-2 16,7 0 4-16,5 0-2 16,-3-12 7-16,-2-10-6 15,-2-7 3-15,-6-8 5 16,0-7-4-16,-1-8 13 0,3-6-18 16,-8-10-3-16,1 1-9 15,-3 11 7-15,-7 15 5 16,-4 20 0-16,-2 15 5 15,0 6-3-15,0 0-2 16,0 29-3-16,0 13 3 16,0 13 19-16,0 10 16 15,0 1-13-15,0 2 2 16,0-9-8-16,-2-2 0 16,2-11-1-16,-2-10-10 15,2-14-4-15,0-10-1 16,0-7 0-16,0-5-10 15,0 0-52-15,0-3-133 16</inkml:trace>
  <inkml:trace contextRef="#ctx0" brushRef="#br1" timeOffset="202092.15">31716 785 628 0,'0'0'34'0,"0"0"38"16,0 0 64-16,0 0-98 16,0 0-18-16,0 0-18 15,-6-1 5-15,-21 7-7 16,-12 10 9-16,-5 2-2 16,4 0-3-16,9 0-1 0,11-6-3 15,11-4 2-15,5-4 2 16,4-4-4-16,0 2 0 15,4 2 2-15,23 4 2 16,11-3 1-16,-3 2-3 16,1 1 1-16,-7-2-1 15,-5 2-2-15,-3 0 2 16,-4 2 4-16,1 0-1 16,2 0-1-16,2 1 2 15,3-2 0-15,4-1 5 16,2-4-4-16,5-1 5 0,-5-3-2 15,2 0-5 1,-6 0 4-16,0-9-7 0,-3-8 5 16,-4-6 2-16,-2-7-4 15,-7-2-4-15,-6-2-2 16,0 2-1-16,-5 10-10 16,0 8-19-16,-7 10 18 15,-13 4 6-15,-5 0-12 16,5 2 14-16,-2 16 5 15,8 8 0-15,8 3 0 16,1 0 0-16,5 5-3 16,0-2 8-16,7 4-5 15,13 0 0-15,0-2 3 16,-4-6-3-16,-1-1 9 0,-1-7-6 16,-1-4-2-16,-9-7 2 15,-4 0-3-15,0-7-4 16,-9-2-4-16,-28 0 6 15,-19 0 2-15,-13-12-49 16,-5-10-177-16,-4-2-294 16</inkml:trace>
  <inkml:trace contextRef="#ctx0" brushRef="#br1" timeOffset="208225.3">19021 1976 596 0,'0'0'130'16,"0"0"-55"-16,0 0-4 16,0 0-32-16,0 0-25 15,0 0 9-15,0 0 0 16,0 0-8-16,0-7-4 0,0 7 2 15,0 0 2 1,7 12 1-16,-5 9 9 0,9 14 8 16,-5 5 6-16,6 9-20 15,1-2 0-15,1 2-7 16,-1-5-11-16,-1-5 4 16,-4-4-5-16,3-9 2 15,-7-8-2-15,4-8 0 16,-6-6 0-16,-2-2 0 15,0-2-1-15,0 0-13 16,0 0-32-16,0 0-56 16,0-20-135-16,0-6-530 15</inkml:trace>
  <inkml:trace contextRef="#ctx0" brushRef="#br1" timeOffset="208666.09">19346 2177 516 0,'0'0'177'16,"0"0"-75"-16,0 0-8 0,0 0-29 15,0 0-15-15,0 0-4 16,-24-24 1-16,24 24-15 16,0 0-21-16,0 0 4 15,0 0-9-15,0 0-3 16,9 0-3-16,18 0 3 15,6 0 15-15,11 0-6 16,6 0 2-16,-6 0-5 16,-3-3-9-16,-12 1 6 15,-14 2-6-15,-9 0-1 16,-6 0 1-16,0 0-9 16,0 0-14-16,0 0-49 15,-6 5-16-15,-9 1-53 0,5-3-158 16</inkml:trace>
  <inkml:trace contextRef="#ctx0" brushRef="#br1" timeOffset="209243.21">19836 2037 527 0,'0'0'83'15,"0"0"-43"-15,0 0 5 16,0 0 10-16,0 0-24 16,0 0 6-16,39-90 6 15,-20 80-23-15,4 3 15 16,4 2-6-16,-7 3-10 15,2 2-4-15,-4 0 2 16,0 21-17-16,-5 8 8 16,-2 9-6-16,-6 2 5 15,-5 8-7-15,0-2 0 16,-3 0 0-16,-16-3 4 16,-4-9-4-16,1-9-1 0,-2-4 1 15,1-7 6-15,3-6-3 16,9-4 4-16,5-2 21 15,0-2 12-15,6 0 8 16,0 0-14-16,0 0-10 16,0 0-8-16,0 0-4 15,0 0-11-15,10 0 2 16,14 0-3-16,8 0 7 16,8 0-6-16,2-2-1 15,-5 2-1-15,4-2 1 16,-3 2 7-16,-9 0-7 15,-11-2 0-15,-7 0 0 16,-9 2-7-16,-2 0 6 0,0 0-14 16,0 0-12-16,0-4-62 15,0-2-40-15,0-8-181 16</inkml:trace>
  <inkml:trace contextRef="#ctx0" brushRef="#br1" timeOffset="209521.66">20446 2104 860 0,'0'0'130'15,"0"0"-79"-15,0 0-5 0,0 0-13 16,0 0-21-16,0 0 7 15,24 3 19-15,14-1-2 16,11-2-23-16,-2 0 2 16,-1 0-10-16,-5 0-5 15,-12-2 0-15,-12 1-1 16,-5 1-83-16,-3-2-98 16,-5-5-120-16,-4-1-281 15</inkml:trace>
  <inkml:trace contextRef="#ctx0" brushRef="#br1" timeOffset="209974.47">20974 1930 837 0,'0'0'121'0,"0"0"-78"15,0 0 12-15,0 0 7 16,0 0-42-16,0 0-9 15,-11-17-11-15,8 29-7 16,-4 7 4-16,5 10 3 16,-2-3 1-16,4 0-1 15,0-5 0-15,0-7 4 16,0-3-2-16,0-2-1 16,0-9 0-16,0 0 1 0,11 0 1 15,7 0 2-15,7 0 14 16,4 0-6-16,2 0-8 15,-2 0-1-15,0 0 0 16,-4 0-3-16,-4 3 0 16,2 13 1-16,-8 4-1 15,-3 2-1-15,-8 3 5 16,-4-3-5-16,0 2 1 16,0 2 2-16,-18-3 1 15,-11 0-1-15,-7-5-1 16,1-4-1-16,-3-6-2 15,5-4-4-15,-3-4-41 0,9 0-35 16,7-12-28 0,7-20-145-16,11-10-279 0</inkml:trace>
  <inkml:trace contextRef="#ctx0" brushRef="#br1" timeOffset="210181.8">20987 1907 781 0,'0'0'119'0,"0"0"-61"15,0 0 0-15,0 0-18 16,0 0-25-16,0 0-2 16,72-28-2-16,-28 23-10 0,1 5-1 15,3 0-20-15,4 0-120 16,-12 0-133-16,-9 12-228 15</inkml:trace>
  <inkml:trace contextRef="#ctx0" brushRef="#br1" timeOffset="210442.25">21493 2113 853 0,'0'0'143'0,"0"0"-75"16,0 0-2-16,0 0 8 0,0 0-54 16,0 0 0-16,45-9-6 15,-7 0-8-15,-3 3-4 16,-1 2-1-16,-10 4-1 16,-3 0-2-16,-6 0-7 15,-4 0-31-15,-2 0-104 16,0 0-76-16,2 0-198 15</inkml:trace>
  <inkml:trace contextRef="#ctx0" brushRef="#br1" timeOffset="211028.4">22019 1914 642 0,'0'0'97'16,"0"0"-41"-16,0 0 19 15,0 0-14-15,0 0-9 16,0 0 8-16,-22-13-6 16,15 7-29-16,-6-5-15 15,2 1-9-15,-1 3-1 16,6-1 2-16,-3 5 7 15,7 2-8-15,2 1-1 0,0 0 0 16,0 0-12-16,0 0-14 16,24 4 22-16,10 6 1 15,10 2 3-15,10-4 0 16,2-4 1-16,-1-4 0 16,-8 0-1-16,-7 0 1 15,-13 0 0-15,-11 0 0 16,-14-4 3-16,-2-2 7 15,0-3 12-15,0 4 4 16,0-1-4-16,0 2-6 16,-10 4 1-16,4-3-6 15,-1 3-6-15,3 0 2 16,2 0-5-16,-7 0-3 0,4 13 0 16,-4 13-1-1,5 9 2-15,2 11 0 0,2 12 2 16,0 5-1-1,0 6 3-15,0-1-4 0,0-10 3 16,0-8-3-16,0-10 2 16,0-10-3-16,0-12 1 15,0-4-1-15,0-8-3 16,0-4-9-16,0-2-59 16,0 0-57-16,0 0 17 15,0-20-227-15</inkml:trace>
  <inkml:trace contextRef="#ctx0" brushRef="#br1" timeOffset="211451.19">22091 2257 646 0,'0'0'197'0,"0"0"-137"15,0 0-47-15,0 0 4 16,0 0 19-16,135-19 3 15,-79 16 4-15,0-1-11 16,-2 0-15-16,-12 3 20 16,-11 1-14-16,-15 0-2 15,-5 0-12-15,-9 0 0 16,-2 0 8-16,0 0 2 16,2 0-6-16,-2 0-3 0,0-2-10 15,0 2 0-15,0 0 0 16,0 0 3-16,0 0-2 15,0 0 2-15,0 0-3 16,0 0 0-16,0 0 2 16,0 0-2-16,2-2 0 15,-2 2 2-15,0 0 1 16,0-2-3-16,0 2-4 16,0 0 2-16,0 0 2 15,0 0-2-15,0 0-16 16,0 0-48-16,0 6-58 15,0 12 5-15,-6-1-130 0,-8 0-300 16</inkml:trace>
  <inkml:trace contextRef="#ctx0" brushRef="#br1" timeOffset="213981.91">19190 3052 105 0,'0'0'86'0,"0"0"-3"16,0 0 33-16,0 0-10 15,0 0-28-15,0 0-17 16,12-22 19-16,-12 22-16 16,0 0-6-16,0 0-17 15,0 0-14-15,0 0-6 16,0 0-7-16,2 22-5 0,5 10 20 16,-1 6 6-1,-2 8-9-15,6 3-11 0,1 2-8 16,-9-6-4-16,0-8-1 15,-2-6-1-15,0-12-1 16,0-2-5-16,0-11-35 16,0-4-57-16,2-2-97 15,5-8-25-15</inkml:trace>
  <inkml:trace contextRef="#ctx0" brushRef="#br1" timeOffset="214218.33">19507 3178 697 0,'0'0'141'16,"0"0"-95"-16,0 0 15 16,0 0-19-16,0 0-23 15,0 0 18-15,121-16 11 16,-73 8-24-16,8 2-12 15,-9 0-12-15,2 2-8 16,-12 2-73-16,-2 0-147 16,-14-2-224-16</inkml:trace>
  <inkml:trace contextRef="#ctx0" brushRef="#br1" timeOffset="-214671.12">20160 2989 848 0,'0'0'61'0,"0"0"-7"15,0 0 5-15,0 0 20 16,0 0-42-16,0 0-26 16,-33-26-5-16,33 43-5 15,0 10 4-15,4 9 4 16,-2 1-2-16,0-1-2 15,-2-2-4-15,0-4 2 0,0-2-3 16,-4-6 2-16,-7-6-1 16,5-6 4-16,0-8-4 15,6-2 1-15,0 0-1 16,0 0 7-16,0 0-8 16,0 0-2-16,0 0-4 15,12 0 6-15,15 0 0 16,11-6-1-16,4 0 1 15,7-2 0-15,-3 2 0 16,-3-2 0-16,-5-2 0 16,-9 4 0-16,-13 3-2 15,-7 0-5-15,-9-1-10 16,0 0 17-16,-9-2-7 0,-11 0-12 16,-7-2 6-1,0 0 13-15,0 1-1 0,8 0 1 16,-2 1 0-16,15 4 4 15,-1-3 8-15,4 5 8 16,3 0-4-16,0 0-7 16,0 0-4-16,0 0-5 15,0 15-4-15,0 11 4 16,14 8 2-16,-1 4 0 16,-1-2 3-16,-8-1-2 15,7-6-3-15,-9-4 0 16,0-7 0-16,6-8-3 15,-4-5-65-15,7-5-74 16,5 0-193-16</inkml:trace>
  <inkml:trace contextRef="#ctx0" brushRef="#br1" timeOffset="-214364.69">20621 3132 729 0,'0'0'145'16,"0"0"-99"-16,0 0 15 15,0 0-24-15,0 0-24 16,0 0-3-16,-15-7 7 16,19 7-3-16,19 0 18 0,6 0 32 15,4 0-26-15,16 0-5 16,-4 0-9-16,-5 0-18 15,-9 0 2-15,-13 0-7 16,-7 0-1-16,-9 0-4 16,-2 0 4-16,2 0-18 15,0 0-51-15,6 0-73 16,-6 0-53-16,4 0-215 16</inkml:trace>
  <inkml:trace contextRef="#ctx0" brushRef="#br1" timeOffset="-213888.68">21239 2981 615 0,'0'0'115'0,"0"0"-69"15,0 0 15-15,0 0-7 16,0 0-35-16,0 0 16 15,24-47 10-15,-24 44-14 16,0 3 18-16,0 0 15 16,0 0-13-16,0 0-22 15,0 0-13-15,-11 7-11 16,-4 13-1-16,-3 10-2 0,5 7 2 16,-1 5-4-1,12-1 0-15,2-3 0 0,0-4 1 16,0-4-2-16,16-3 1 15,8-8-2-15,-4-5 1 16,7-6-2-16,-2-8 3 16,-1 0 5-16,2 0-5 15,1-12 1-15,0-6 4 16,-9 2-4-16,-5 1-1 16,-6 0 0-16,-7 4 4 15,0 0-4-15,-24 7-5 16,-9 4-3-16,-6 0-20 0,-1 0-1 15,9 18-11 1,6 5 8-16,10 0-36 0,15 3-30 16,0-8-95-16,7-6-36 15</inkml:trace>
  <inkml:trace contextRef="#ctx0" brushRef="#br1" timeOffset="-213598.22">21620 3084 833 0,'0'0'98'15,"0"0"-42"-15,0 0-6 16,0 0-22-16,0 0-24 15,0 0 0-15,29-6 5 16,14 9 21-16,1 3 0 16,3-5 2-16,-7-1-22 15,-11 0 4-15,-2 0-14 16,-16 0 0-16,-9 2-9 16,-2 2-140-16,0-4-205 15</inkml:trace>
  <inkml:trace contextRef="#ctx0" brushRef="#br1" timeOffset="-212798.88">22126 3034 388 0,'0'0'147'0,"0"0"-75"15,0 0 40 1,0 0 3-16,0 0-36 0,0 0-10 16,0-6-12-16,-4-1 2 15,-12 0-28-15,-1-5-25 16,-6-2-5-16,5 0 0 16,3-1-1-16,1 5 3 15,5 5-3-15,7 0 6 16,2 5-1-16,0 0-3 15,0 0-2-15,2 0-11 16,25 0 5-16,17 0 4 16,10 7 2-16,6-2 0 15,0 0 2-15,-2-5-1 16,-6 0-2-16,-10 0 1 16,-9-5 0-16,-8-2 1 0,-12-2 2 15,-10 4 2 1,-3 1 6-16,0-3 4 0,0 4-1 15,0 1 7-15,-5 2-10 16,-6 0-6-16,-2 0 2 16,-1 16-5-16,1 13-2 15,1 9 0-15,6 8 0 16,2 1 0-16,-3-3-1 16,5-2 1-16,-2-10 0 15,-2-6 0-15,6-6-6 16,0-8-32-16,0-3-54 15,0-9-35-15,0 0-126 0,-4 0-147 16</inkml:trace>
  <inkml:trace contextRef="#ctx0" brushRef="#br1" timeOffset="-212641.64">22222 3198 656 0,'0'0'213'0,"0"0"-166"16,0 0-17-16,0 0-13 15,0 0-3-15,145-34 7 16,-74 20-2-16,12-2-17 16,4 0-2-16,-10-4-45 15,-7-2-270-15</inkml:trace>
  <inkml:trace contextRef="#ctx0" brushRef="#br1" timeOffset="-212327.09">23277 1805 298 0,'0'0'117'16,"0"0"-66"-16,0 0-41 16,0 0-10-16,0 0-33 15,0 0-32-15,13-9-25 16,-13 15-116-16</inkml:trace>
  <inkml:trace contextRef="#ctx0" brushRef="#br1" timeOffset="-211455.58">23194 1594 634 0,'0'0'120'0,"0"0"-21"15,0 0-32-15,0 0-13 16,0 0-30-16,0 0-8 16,54-28-8-16,-19 28 4 15,7 22-4-15,-1 6 15 16,-10 10-10-16,-4 6-1 15,-12 4-5-15,-6 4 10 16,-9 6 4-16,0 7 14 16,-11 5-13-16,-12 8-9 15,2 3 2-15,-6-7-7 16,9-6-4-16,-3-9 0 16,13-6-3-16,1-9 2 15,7-6-2-15,0-1-1 0,18-8-1 16,8 0 1-16,3-9 4 15,5-7-3-15,-2-6-1 16,-1-6 2-16,0-1-1 16,-2 0 6-16,-3-1-4 15,-10-10-2-15,-5 0 0 16,-7 0 6-16,-4-3-7 16,0 3 4-16,0 0 5 15,-6 3-9-15,-9 5 0 16,-4 3-6-16,-1 0 5 0,3 1-2 15,-4 21 3-15,6 11-1 16,8 2-1-16,7 13-1 16,0 1 3-16,0 3 0 15,16 0-1-15,4 0 1 16,2 1-3-16,-2-2 3 16,1 2 3-16,-8-1-1 15,-9-2-2-15,-4-2 0 16,0-3 0-16,-4-7 1 15,-32 0-1-15,-11-6-2 16,-6-6 2-16,-3-8 4 16,7-9 2-16,5-4 0 15,3-5-1-15,5 0-3 16,7-5 2-16,8-12-4 0,-2-8-5 16,9 2-11-1,8-9-39-15,4-5-116 0,2-1-235 16</inkml:trace>
  <inkml:trace contextRef="#ctx0" brushRef="#br1" timeOffset="-210502.94">24275 2271 674 0,'0'0'73'0,"0"0"37"16,0 0-29-16,0 0-17 15,0 0-39-15,0 0-14 16,-101 22-6-16,84 15 0 16,3 1-5-16,10 6 3 15,4-1-1-15,0-4-2 16,14-5 1-16,3-6 1 16,8-8 1-16,4-6 7 15,2-9 11-15,9-5 11 16,1 0-10-16,3-22-4 15,1-5-2-15,-3-1 0 16,-7-4-8-16,-12 1-4 0,-17-3 0 16,-6 2 0-16,0 9-4 15,-8 8 0-15,-17 10-14 16,0 5-31-16,6 0-10 16,5 5 27-16,3 2 9 15,11 1 11-15,0 0 3 16,0 0 0-16,15-1 4 15,10 2-2-15,4-3 1 16,2-1 2-16,5 2 1 16,-7 1 0-16,-7 3-1 15,-1 2 3-15,-11 1-3 16,1 3 0-16,-1 2 0 16,-8-3 1-16,2 2-1 0,3-4 0 15,-5-4 2-15,0-3-2 16,0-6 0-16,0-1 2 15,4 0 1-15,-4 0 10 16,9-4 6-16,-3-12-13 16,6-3-5-16,-1-5-1 15,-2-3 2-15,-4 3-2 16,-2 6 0-16,-3 7-3 16,-2 6-3-16,0 5 3 15,0 0-9-15,0 0 1 16,4 8 3-16,7 10 8 15,3 4 0-15,6-2-1 0,2-3 1 16,-2-4 0 0,1-4-5-16,-4-9-72 0,-3 0-30 15,-8-10-84-15,-6-17-367 16</inkml:trace>
  <inkml:trace contextRef="#ctx0" brushRef="#br1" timeOffset="-210248.52">24737 2164 237 0,'0'0'527'15,"0"0"-434"-15,0 0-66 16,0 0 17-16,0 0 7 0,0 0-15 16,2 32 8-16,13-32 20 15,3 0-9-15,0-2-14 16,0-15-22-16,-7-1-12 15,-4 4-4-15,-7 0 3 16,0 1-6-16,0 4-1 16,0 9-55-16,-7 0-61 15,0 9-14-15,5 12-143 16,2 2-240-16</inkml:trace>
  <inkml:trace contextRef="#ctx0" brushRef="#br1" timeOffset="-210022.14">24984 2239 684 0,'0'0'216'15,"0"0"-115"-15,0 0-15 16,0 0-26-16,0 0-47 16,0 0-8-16,27 61 19 15,-12-17-1-15,3 0-8 16,-2 0-10-16,-5-6 2 15,0-4-7-15,-11-10 0 16,0-8-5-16,0-4-86 16,-2-9-109-16,-21-3-229 15</inkml:trace>
  <inkml:trace contextRef="#ctx0" brushRef="#br1" timeOffset="-209755.67">24899 2435 673 0,'0'0'158'0,"0"0"-100"16,0 0-16-16,0 0 2 16,156-67-29-16,-109 53-7 15,5 4 18-15,-10 4-10 16,-11 2 5-16,-15 1 3 16,-5 3-7-16,-7 0-6 15,-4 0-10-15,0 20-1 16,0 5 4-16,2 5 14 15,0-1-18-15,3-6 6 0,-3-5-6 16,-2-6-6-16,7-6-57 16,6-6-27-16,-2 0-126 15,1-22-232-15</inkml:trace>
  <inkml:trace contextRef="#ctx0" brushRef="#br1" timeOffset="-209543.34">25281 2162 532 0,'0'0'158'0,"0"0"-35"16,0 0-27-16,0 0-41 16,0 0-45-16,0 0-5 15,-21-10-5-15,21 22 23 0,0-3-6 16,0-1-7-16,0-4 3 16,0-4 3-1,0 0-5-15,9 0 0 0,3-4-2 16,-4-10-9-16,1 2-22 15,-2 2-79-15,0 3-163 16,-7 4-378-16</inkml:trace>
  <inkml:trace contextRef="#ctx0" brushRef="#br1" timeOffset="-208722.89">25563 2266 781 0,'0'0'135'0,"0"0"-41"0,0 0 18 16,0 0-38-16,0 0-48 15,0 0-3-15,-66-36-22 16,45 53 0-16,6 12-1 16,-3 7 0-16,5 3-2 15,9 2 1-15,2 2 0 16,2-6 1-16,0-1-3 15,17-10 1-15,10-5-2 16,6-12 2-16,7-4-10 16,9-5-5-16,5 0-2 15,2-14 3-15,-3-7 11 16,-10 0 5-16,-12-2 1 16,-16 0 2-16,-3-2-2 0,-12 4 0 15,0 4 2-15,-19 5-1 16,-12 8-2-16,0 4-4 15,0 0-4-15,0 0 8 16,4 8-2-16,12 5-3 16,1 2 6-16,7-1-4 15,7 3 3-15,0-5 0 16,0-5 2-16,0 0-2 16,13-4 1-16,12-3 4 15,2 0 12-15,2 0 4 16,-2 0-10-16,0-12-6 15,-10 2-1-15,-3-2-1 0,-8 0 1 16,1 4-2-16,-5-1 0 16,-2 9-2-16,0 0-5 15,0 0-15-15,0 0-7 16,0 0 5-16,0 11 18 16,2 3 3-16,10 0 0 15,1-2-2-15,-5-2 3 16,11-6-1-16,-1-4-1 15,-3 0 2-15,12 0 6 16,2-12-2-16,-2-12-3 16,0-5 4-16,-10-3-2 15,-3-6 1-15,-6-6-2 0,-1-11 1 16,-7-9-1 0,0-1 1-16,0 11 1 0,-7 16 2 15,1 18 1-15,4 11 6 16,0 9-9-16,-3 0-4 15,5 12-18-15,0 25 8 16,0 18 10-16,0 8 3 16,13 15-3-16,8 6 0 15,0-9 1-15,6-5-2 16,4-9 1-16,10-15-61 16,5-19-156-16,4-16-165 15</inkml:trace>
  <inkml:trace contextRef="#ctx0" brushRef="#br1" timeOffset="-208469.47">26774 2220 908 0,'0'0'116'0,"0"0"-64"15,0 0-45-15,0 0-2 16,33 111 62-16,-10-36 2 15,2 9-28-15,-10 13-21 16,-1 3-10-16,-8-3-6 16,3-12-1-16,-5-16-3 15,-2-18 0-15,0-17-5 16,-2-14-28-16,0-15-31 16,0-5-97-16,0-16-97 0,0-22-442 15</inkml:trace>
  <inkml:trace contextRef="#ctx0" brushRef="#br1" timeOffset="-208230.07">26734 2298 643 0,'0'0'101'0,"0"0"5"16,0 0-36-16,0 0-19 16,0 0-28-16,0 0 5 15,138-64-3-15,-89 86-10 16,-5 2 1-16,-8 3-6 15,-9 0 7-15,-11-3-4 0,-10-6-5 16,-6 2 1 0,0-7-6-16,-4 2 9 0,-23 1-5 15,-6-4-6-15,-5-2-1 16,5-5-96-16,10-5-91 16,17 0-312-16</inkml:trace>
  <inkml:trace contextRef="#ctx0" brushRef="#br1" timeOffset="-207554.78">27472 2259 781 0,'0'0'176'0,"0"0"-123"0,0 0 3 15,0-118 21-15,0 103-50 16,-11 4-1-16,-7 11-26 15,-9 0-3-15,-9 3-4 16,5 17 6-16,-2 6 0 16,4 8 1-16,8 2-3 15,6 0-1-15,9-1 4 16,6-10-4-16,0-7 4 16,0-3 0-16,4-8 3 15,13-5-3-15,8-2 4 16,2 0 7-16,4-6-8 15,0-14 2-15,-2 0-1 16,-2-4-4-16,-4-2 0 0,-8-1-1 16,-4 8 1-16,-8 4-3 15,-3 12 2-15,0 3-9 16,0 0-10-16,0 22-12 16,0 5 30-16,0 8 1 15,0-3 0-15,13-6 1 16,7-4 1-16,2-6-1 15,0-8 0-15,5-8 0 16,2 0 9-16,0-11 6 16,2-15-9-16,-6-6 3 15,-10-7 6-15,-1-14-9 16,-5-6-3-16,-3-14 3 16,1-9-6-16,-5 1 0 0,-2 4 0 15,0 11 0 1,0 21 0-16,0 22-3 0,0 19 2 15,0 4-1-15,-13 14-16 16,0 25 10-16,3 19 8 16,8 12 0-16,2 13 0 15,7 7 5-15,11-6-3 16,7-4 3-16,-6-17-1 16,6-15-4-16,-1-12-1 15,-1-18 1-15,2-14 0 16,-2-4-13-16,6-7-71 15,6-26-64-15,-7-13-234 16</inkml:trace>
  <inkml:trace contextRef="#ctx0" brushRef="#br1" timeOffset="-207186.19">28036 1594 740 0,'0'0'137'0,"0"0"-108"16,0 0-27-16,0 0 15 15,-14 144 33-15,14-72-11 16,0 4-2-16,0 1 12 16,0-3 5-16,2-12-30 15,5-9-10-15,-5-16-7 0,3-14 0 16,2-11-5-16,-5-5 2 16,4-7 5-1,8 0 5-15,12-23 9 0,13-16-16 16,1-9-7-16,-3 4-6 15,-1 4-10-15,-7 14 3 16,-9 14 5-16,-6 12-5 16,-3 0 7-16,0 18-3 15,-5 16 7-15,8 12 2 16,3 7 1-16,-3-7 2 16,-5-4-3-16,-7-10-2 15,-2-10 2-15,-4-9-20 16,-32-11-60-16,-13-2-51 15,-20-11-237-15</inkml:trace>
  <inkml:trace contextRef="#ctx0" brushRef="#br1" timeOffset="-207007.91">27407 1856 638 0,'0'0'171'15,"0"0"-58"-15,0 0-67 16,0 0-25-16,0 0-3 15,165-9 1-15,-76 17-4 16,9 1-13-16,1-1-2 16,-4 3-4-16,5-3-64 0,-4-4-126 15,-7-4-239 1</inkml:trace>
  <inkml:trace contextRef="#ctx0" brushRef="#br1" timeOffset="-206806.56">29003 1951 969 0,'0'0'129'0,"0"0"-76"16,0 0 6-16,0 0-8 16,0 0-26-16,0 0-16 15,0 0-6-15,0 0-3 16,0 0-5-16,0 0-44 15,-5 2-116-15,-26-2-234 0</inkml:trace>
  <inkml:trace contextRef="#ctx0" brushRef="#br1" timeOffset="-204504.29">18658 4732 556 0,'0'0'62'0,"0"0"-16"15,0 0 67-15,0 0 34 16,0 0-107-16,0 0-33 16,0 0 31-16,0 0-28 15,24 0 10-15,10 0 20 16,8 0 19-16,2 0-14 16,10 0-25-16,2-8 2 15,4 1-16-15,2-2-1 16,1 4 2-16,-14 2-7 15,-18 1-4-15,-9 2 1 16,-15 0-24-16,-7 0-69 0,0 0 1 16,-14 7-15-16,-19-2-135 15,-9 2-123-15</inkml:trace>
  <inkml:trace contextRef="#ctx0" brushRef="#br1" timeOffset="-204285.93">18912 4746 435 0,'0'0'161'15,"0"0"-78"-15,0 0 36 16,0 0 8-16,0 0-47 16,0 0-75-16,-9 26 3 15,9-2 11-15,7 11 38 16,3 2 11-16,9 4-39 0,-11-3-17 16,4-2-10-1,-10-4 6-15,-2-1-7 0,0-4-1 16,0-3-2-16,0-2-34 15,-2-3-81-15,2-12-9 16,0-7-129-16,24 0-181 16</inkml:trace>
  <inkml:trace contextRef="#ctx0" brushRef="#br1" timeOffset="-203970.41">19206 4965 585 0,'0'0'123'0,"0"0"15"16,0 0 47-16,0 0-154 0,0 0 58 15,0 0-23 1,0-38-49-16,-4 38-15 0,1 20-1 16,-4 9-2-16,7 10 2 15,0-3 0-15,5-2-1 16,17-8 2-16,7-6-5 16,5-10 3-16,-5-10 0 15,0 0 3-15,-7-5 2 16,5-20 1-16,-10-5 0 15,-5 2-1-15,-12-2-3 16,0 2 1-16,-12 2-3 16,-21 2-1-16,-7 9 0 15,-5 8-14-15,1 7-41 16,4 0-27-16,18 14-24 16,15 4-70-16,7-6-76 0,15-8-284 15</inkml:trace>
  <inkml:trace contextRef="#ctx0" brushRef="#br1" timeOffset="-203696.95">19527 4705 594 0,'0'0'35'16,"0"0"78"-16,0 0 65 15,0 0-148-15,0 0-13 0,0 0-1 16,-15-5-15-1,25 35 6-15,13 8 14 0,-3 6 5 16,2 0 7 0,-6 3-15-16,-3-3-7 0,-7-3-7 15,4-9 3-15,-8-3-6 16,-2-9 1-16,2-8-4 16,3-4-1-16,-5-8-62 15,0 0-15-15,0-2-90 16,0-22-249-16</inkml:trace>
  <inkml:trace contextRef="#ctx0" brushRef="#br1" timeOffset="-202853.33">19433 4846 542 0,'0'0'116'16,"0"0"-34"-16,0 0 28 0,0 0-45 16,0 0-45-16,0 0 34 15,31-5-52-15,27 5 1 16,13 0 0-16,10 0-2 15,0 0 2-15,-2 0 1 16,-7 0-4-16,-12 0 1 16,-13 0-4-16,-23 0 8 15,-13 0-5-15,-3 0 1 16,-8-3 58-16,0-7-4 16,0-2-33-16,0 3 1 15,-12-2-17-15,-3 3-3 16,-8 4 1-16,1 2-4 0,-7 2-12 15,-5 0 9 1,5 14 3-16,2 11 0 0,8 4 0 16,5 3 0-16,3 2-1 15,11-5 0-15,0-7 0 16,0-6 0-16,15-8-4 16,6-6 5-16,-1-2 3 15,7 0 18-15,6-22-7 16,3-4 0-16,-5-3-7 15,-4 2 1-15,-12 1-3 16,-1-1 0-16,-12 7-1 16,-2 6 10-16,0 8-10 15,0 5-3-15,0 1-2 16,0 0 0-16,0 0-9 16,0 17 5-16,0 9 1 0,0 1 4 15,0 0-3 1,4-5 3-16,5-4 0 0,5-3 0 15,-1-9 0-15,-1-2-3 16,-4-4 3-16,7 0 0 16,6 0 2-16,-3-7 2 15,-5-4-4-15,-2 2 1 16,-6-3 2-16,-1 5 0 16,1 0 4-16,-5 2-5 15,0 1 0-15,0 0-1 16,0-1-1-16,0 3 0 15,0 0-3-15,0 1-3 16,0 1 4-16,0 0 0 0,0 0-1 16,0 0 3-16,0 0 0 15,0 0-1-15,0 0 1 16,0 0 1-16,0 0-1 16,0 0-1-16,0 0 1 15,0 0-1-15,0 0 1 16,0 0 0-16,0 0-1 15,0-2-3-15,0 2 3 16,0 0 0-16,0 0-7 16,0 0-1-16,0 0-1 15,0 0-21-15,0 0-26 16,0 0-31-16,0-2-12 16,0-1-75-16,0 0-192 15</inkml:trace>
  <inkml:trace contextRef="#ctx0" brushRef="#br1" timeOffset="-200656.2">20249 4795 128 0,'0'0'86'0,"0"0"6"0,0 0-9 15,0 0-16-15,0 0-12 16,0 0-7-16,7-11-12 16,-7 7-9-16,0-1 18 15,0 0 6-15,0-1-1 16,4-2-4-16,-4 1 8 16,0-4 8-16,0 2-11 15,0-3-6-15,0 0-11 16,0 1 15-16,0-1-13 15,0 1-1-15,0 6-11 0,0 1 0 16,0 4-8 0,0-3-5-16,0 3-3 0,0 0-8 15,0 0-1-15,0 27-1 16,0 19 2-16,0 18 6 16,7 7 3-16,4 1-5 15,5-11-4-15,-5-10 0 16,4-13-2-16,1-14 2 15,9-8-10-15,6-9-65 16,11-7-78-16,5-5-186 16</inkml:trace>
  <inkml:trace contextRef="#ctx0" brushRef="#br1" timeOffset="-199236.53">21219 4973 675 0,'0'0'180'0,"0"0"-104"15,0 0-1-15,0 0-7 16,0 0-14-16,0 0 10 15,2-26-28-15,-2 11-27 16,0-1 5-16,-6-4-12 16,-19 3 5-16,-2 3-7 15,-11 2 0-15,1 9-2 16,-13 3 2-16,6 0-1 16,1 17-2-16,10 7-1 0,8 3 2 15,12 4-4 1,9-1 3-16,4-4-5 0,0-4 4 15,29-6-2-15,4-6 6 16,9-8-4-16,10-2 4 16,-1-9 2-16,0-17 4 15,-2-9-2-15,-9-8 0 16,-11 4-1-16,-8-6-2 16,-13-1 1-16,-8-5 6 15,0-4-3-15,0-3-5 16,-6 3 2-16,-15 10-2 15,6 13-2-15,6 15 2 0,0 11-5 16,7 6 3 0,0 3-10-16,0 22-4 0,2 16 14 15,0 13 2-15,0 8 1 16,20 9 2-16,6-1-3 16,3-5 2-16,0-4-2 15,-2-11 1-15,0-11 4 16,-7-14-5-16,2-9-6 15,-6-12 6-15,0-4 0 16,-1 0 5-16,3-13-3 16,4-14-1-16,-2-5-2 15,-4-4-10-15,-3-3-6 16,-4 2-2-16,-7 5-22 0,0 10 14 16,-2 12 14-1,0 5 10-15,0 5-10 0,0 0 2 16,0 0-1-16,0 16 12 15,-2 9 4-15,2 7-2 16,0 1 2-16,16 0 8 16,11-5-4-16,0-8-1 15,-1-6-3-15,3-10 6 16,2-4-2-16,0 0 18 16,8-18 2-16,-6-7-14 15,-2-4-12-15,-4-5 1 16,-14-2-3-16,-7 0 1 15,-6 7-1-15,0 7 0 16,-2 11-30-16,-15 7 21 0,-3 4-17 16,-5 0-13-16,10 0 20 15,-1 9 10-15,7 4 6 16,7-1-2-16,2-2 2 16,0 0 2-16,0 2-3 15,6-5 3-15,13 1 0 16,-4 1 2-16,1-4-1 15,-3 4 0-15,-5-1 1 16,2 2-1-16,1-1 1 16,-7 3 0-16,6 0 3 15,-4 5-1-15,1-1 1 16,-3 0 1-16,8 0 2 16,1-3-2-16,0-4 13 0,5-4-5 15,4-2-6-15,3-3 9 16,11 0 5-16,-5-14-6 15,2-10-5-15,3-2-3 16,-12-2 2-16,-1-6-7 16,-12 0 1-16,-9-5-3 15,-2 3-4-15,0 4-22 16,-18 11 12-16,0 8-7 16,2 13 12-16,3 0-14 15,-3 10 10-15,1 14 10 16,3 4 1-16,6 5 3 15,6 3-1-15,0 0 2 0,0 0 1 16,14-6-3 0,1-6 2-16,5-6-2 0,3-6-5 15,3-10-35-15,5-2-102 16,5-5-136-16,6-15-266 16</inkml:trace>
  <inkml:trace contextRef="#ctx0" brushRef="#br1" timeOffset="-198755.61">22485 4819 695 0,'0'0'118'15,"0"0"-22"-15,0 0-19 16,0 0-13-16,0 0-3 0,0 0-16 16,0 0-29-1,-49-12-14-15,32 29 0 0,3 5-2 16,3 6 0-16,7 9 0 15,4 1 2-15,0 1-2 16,0-7 0-16,17-6-2 16,10-6 2-16,0-11-4 15,6-9 3-15,0 0-2 16,7-4 3-16,3-21 0 16,-1-8 0-16,-1-5-3 15,-10-7 2-15,-5-4 1 16,-10-8 2-16,-7-6-2 15,-9-6-4-15,0-3 0 0,-13 7 2 16,-8 7 1-16,4 20 1 16,7 18 2-16,4 13-2 15,2 7-1-15,-1 0-9 16,1 27-3-16,4 18 13 16,0 8-1-16,0 10 2 15,13 1 4-15,5 1 2 16,6-7 5-16,-6-5 1 15,5-9-8-15,-6-7 0 16,-3-13-5-16,1-10-3 16,-3-8 2-16,-4-6-45 15,3 0-91-15,-3-16-169 16</inkml:trace>
  <inkml:trace contextRef="#ctx0" brushRef="#br1" timeOffset="-198547.27">22556 4712 664 0,'0'0'141'0,"0"0"-92"15,0 0-30-15,0 0 43 16,0 0-4-16,170 0-27 16,-112-6-11-16,-5 0-12 15,-8-2-2-15,-12 2-6 0,-8 2 8 16,-14-2-8-1,-11 1-11-15,-15-4-120 0,-39-1-173 16</inkml:trace>
  <inkml:trace contextRef="#ctx0" brushRef="#br1" timeOffset="-198366.97">21638 4613 252 0,'0'0'790'16,"0"0"-698"-16,0 0-41 16,0 0-51-16,0 0 0 15,0 0-1-15,65 0 0 16,-36 5-91-16,-7 1-194 0</inkml:trace>
  <inkml:trace contextRef="#ctx0" brushRef="#br1" timeOffset="-196773.66">23557 4772 694 0,'0'0'135'16,"0"0"-54"-16,0 0 2 16,0 0 8-16,0 0-28 15,0 0-25-15,-31-9-20 16,15 30-13-16,1 11-3 15,-1 8 4-15,7 4-6 0,9 1 0 16,0-7-1-16,12-6 7 16,12-8-12-16,5-10 8 15,2-12-2-15,12-2 4 16,1-4 1-16,10-22 3 16,-5-6-4-16,2 0-1 15,-8-2-1-15,-12 3 0 16,-16 2-1-16,-3 4 3 15,-12 9-3-15,0 6 1 16,0 8-2-16,0 2-6 16,0 0-6-16,-12 10-4 15,8 15 5-15,-1 0 7 16,5 1 0-16,0 1 2 0,13-7 1 16,10-6-3-1,-5-6 4-15,-1-8-1 0,4 0 3 16,-6 0-2-16,1-19 13 15,-3-1-9-15,-11-7 4 16,-2 1-6-16,0-1 2 16,-13 5-4-16,-18 3 0 15,-9 2-9-15,1 7 1 16,4 6-15-16,6 4 11 16,7 0 3-16,15 4-7 15,5 10 7-15,2 2-5 16,2 5 9-16,29-1-3 15,14-5 8-15,9-4 0 0,6-6 0 16,0-5 0-16,-5 0 3 16,-1-12 5-16,-9-10 3 15,-5 3 11-15,-13-3-3 16,-14 0-12-16,-11 3-4 16,-2 0 2-16,-7 4-1 15,-13 5-4-15,-4 6-4 16,4 4-1-16,2 0-8 15,7 0 3-15,4 10 5 16,7 3-2-16,0 2-4 16,18-1 9-16,11 2 2 15,4-2 3-15,8 0-1 16,-8-2-2-16,-2 2 1 16,-8-3 8-16,-8-1-8 0,-11 1-1 15,-4-1 2-15,0 5-2 16,-19-1 6-16,-18-2-3 15,-5-5-3-15,7-2-33 16,6-5-11-16,11 0 21 16,11-7-7-16,7-10-17 15,12-5-13-15,21-2 15 16,11 2 35-16,6-2-17 16,8 1-5-16,0 0 21 15,-3 2 10-15,-4-3 1 16,-11 2 4-16,-13-4 7 15,-9-2 7-15,-13-1 10 0,-5-3-4 16,0-1-2 0,-23-6-4-16,-6-1-13 0,0 0-3 15,-2-1 12-15,6 9 6 16,8 9 5-16,3 9 0 16,5 8 2-16,9 6 8 15,0 0-12-15,0 0-14 16,0 0-5-16,0 24-3 15,0 13 16-15,21 4 22 16,-4 6-12-16,8 0-5 16,-7 2-8-16,-1-3 3 15,-1-3-5-15,-3 1-7 16,-3-7-2-16,-2-5-3 16,-1-6 1-16,-5-3 0 15,2-8-1-15,2-5-1 0,-4-3-1 16,4-5-4-16,3-2-29 15,3 0-43-15,1 0-13 16,-3-19-25-16,0-7-134 16,-8-4-370-16</inkml:trace>
  <inkml:trace contextRef="#ctx0" brushRef="#br1" timeOffset="-196566.31">24253 4578 672 0,'0'0'168'0,"0"0"-84"16,0 0-30-16,0 0-24 15,0 0-14-15,0 0 10 16,178-16-3-16,-95 14-15 16,-3 2-8-16,-16 0-1 15,-12 2 1-15,-12 10-75 16,-18 0-161-16,-6-2-135 15</inkml:trace>
  <inkml:trace contextRef="#ctx0" brushRef="#br1" timeOffset="-173446.36">25363 4578 800 0,'0'0'148'0,"0"0"-121"15,0 0 11-15,0 0 14 16,0 0 3-16,0 0-4 16,127 0-23-16,-76 0 4 15,3 0-9-15,-5 0-8 16,5-6-14-16,-17 1-2 16,-5 4-1-16,-15 1-18 0,-12 0-45 15,-5 0-80-15,-7 4-42 16,-33 13-165-16</inkml:trace>
  <inkml:trace contextRef="#ctx0" brushRef="#br1" timeOffset="-173268.1">25463 4754 880 0,'0'0'152'15,"0"0"-115"-15,0 0 62 16,0 0-20-16,0 0-51 15,156 0-12-15,-98 0-9 16,5 0-7-16,-7 0-8 0,-3 0-62 16,0 0-156-1,-6-4-229-15</inkml:trace>
  <inkml:trace contextRef="#ctx0" brushRef="#br1" timeOffset="-172790.13">26344 4409 563 0,'0'0'136'16,"0"0"2"-16,0 0-12 15,0 0-25-15,0 0 9 16,0 0-42-16,2-34-42 16,-20 36-5-16,-11 26-10 15,-9 10 0-15,5 12-2 16,-3 9 2-16,14 2-6 16,9-3-5-16,11-7 1 15,2-5-1-15,0-5 0 16,13-9-2-16,16-6-1 15,8-12 3-15,8-13-12 16,4-1 11-16,7-5 1 16,-11-22 0-16,-3 0 1 0,-13 0 5 15,-16-1 2-15,-13 2-2 16,0 4 7-16,-9 2-13 16,-20 8 0-16,-11 10-5 15,-7 2-4-15,1 2-21 16,3 20-16-16,12 4-49 15,9 2-71-15,15-4-100 16,7-3-340-16</inkml:trace>
  <inkml:trace contextRef="#ctx0" brushRef="#br1" timeOffset="-172305.08">26778 4459 609 0,'0'0'177'0,"0"0"-74"15,0 0-20-15,0 0-27 16,0 0-34-16,0 0 2 15,-44 37 6-15,40-17-9 16,4 3 0-16,0-2-13 0,0-3 4 16,0-6-2-1,0-6 6-15,0-4 3 0,4-2 1 16,13 0 6-16,8 0 1 16,13 0-10-16,3-11-13 15,-4 2 4-15,1 1-7 16,-9 5 0-16,-9 3-1 15,-7 0 0-15,-4 0-5 16,-6 11-1-16,-1 12 3 16,-2 10 3-16,0-3 3 15,-7 0-2-15,-17-2-1 16,-7-7 1-16,0-1 0 16,-6-8 4-16,4-5-3 15,4-7-2-15,-7 0-20 0,3-4-14 16,4-16-42-16,12-6-88 15,3-3-134-15</inkml:trace>
  <inkml:trace contextRef="#ctx0" brushRef="#br1" timeOffset="-171422.3">26730 4386 328 0,'0'0'501'0,"0"0"-414"16,0 0-17-16,0 0 27 15,158-7-38-15,-89 7-38 16,2-2-7-16,-4-1-13 16,-6-3-1-16,-15 3-28 0,-6-1-60 15,-9 2 5-15,0 0 0 16,-6 0 25-16,-9 2 4 16,-10-1-68-16,-6-2 122 15,0-1 31-15,0-1 69 16,0 2 6-16,0-1-15 15,-2 2 2-15,-2 2-14 16,-3 0-12-16,-2 0-26 16,-4 0-17-16,-3 16-9 15,1 9 2-15,-4 6-5 16,11 5-6-16,1 3 6 16,5-3-8-16,2-6-3 15,0-6 0-15,0-7 1 0,22 2-2 16,0-7-2-16,14-5 2 15,7-4 0-15,7-3 0 16,4 0 10-16,0-8-1 16,-17-12-7-16,-12-2 2 15,-10-6 5-15,-15-6-3 16,0-2 4-16,-6-3-10 16,-23 3-1-16,-11 8 0 15,-4 8 0-15,-6 10-14 16,7 5-2-16,12 5-5 15,12 0 10-15,7 0 0 16,12 0-2-16,0 0 1 16,0 0-3-16,12 3-2 15,15 1 18-15,17 1 3 0,7-4 1 16,12-1-2-16,1 0-2 16,3 0-1-16,7-1 1 15,-5-2 1-15,-2 3 5 16,-16 0-5-16,-13 0 0 15,-20 3-1-15,-14 4-4 16,-4 7 0-16,0 6 4 16,-8 8 5-16,-15 5 3 15,3-1-4-15,9-3 2 16,7-3-6-16,4-2 0 0,0-1 0 16,0-5 5-1,15-2-5-15,14-4 5 0,2-3 1 16,9-6 18-16,3-3-20 15,-1 0 7-15,1-3-1 16,-6-14-3-16,-1-5 3 16,-9-9 12-16,-5-5-4 15,-9-10-3-15,-11-4 6 16,-2-2-6-16,-4 3 3 16,-21 10-11-16,-6 9 0 15,-2 7-7-15,-7 16-1 16,-3 7-19-16,-1 0-36 15,-1 32-37-15,1 12-39 16,2 5-306-16</inkml:trace>
  <inkml:trace contextRef="#ctx0" brushRef="#br1" timeOffset="-168357.56">19371 5849 664 0,'0'0'161'0,"0"0"-131"16,0 0 12-16,0 0 27 16,0 0-48-16,0 0-4 0,-11 30 9 15,-3-20 0-15,1-2 4 16,-3-5 1-16,1-3-10 16,-5 0-4-16,0-5-4 15,2-19-1-15,5-5 3 16,8-10-6-16,0-3-2 15,5 2-4-15,0 4-2 16,10 8 1-16,3 5 1 16,-7 9-2-16,3 9-1 15,-9 5 4-15,0 0-4 16,5 0-1-16,6 16-10 16,7 19 11-16,6 18 4 15,-8 12-4-15,-1 5 0 0,-3 5 0 16,-3-7 2-16,-9-5-2 15,0-7-2-15,0-10 2 16,-23-5 2-16,4-8-2 16,-8-8-2-16,0-11 0 15,9-5-1-15,-6-9 3 16,8 0 0-16,-2-16 1 16,3-8 0-16,4 6 2 15,1 8 6-15,8 4 1 16,2 6-3-16,0 0-7 15,0 0-2-15,0 0 0 0,2 0-8 16,25 10 8 0,2 4 2-16,9-2 0 0,-5-4-5 15,8-4 0-15,-1-4 3 16,5 0-8-16,-3-16-5 16,-5-12 8-16,-1-6-7 15,-16-1 7-15,-4 0 7 16,-9 0 0-16,-7 3 9 15,0 6 1-15,0 8-2 16,0 11-1-16,-2 5 14 16,-3 2-17-16,0 0-4 15,5 19 1-15,0 13-4 16,0 11-2-16,0 1 5 0,5-1 0 16,17-8-1-16,-4-5 1 15,-1-8 0-15,2-10 6 16,-3-10-10-16,-3-2 8 15,5-4 9-15,1-24 5 16,6-6-12-16,0-1 12 16,-8-3-17-16,-1 13 3 15,-3 4-4-15,-8 12 1 16,0 5-1-16,-5 4 0 16,0 0-6-16,2 0 5 15,0 18-9-15,9 6 10 16,-3 2 3-16,4 3-3 0,1-2 0 15,5-3 0 1,3-6 0-16,-4-6-2 16,10-3-16-16,-5-9-13 0,14 0-108 15,6-9-10-15,7-14-105 16,9-3-315-16</inkml:trace>
  <inkml:trace contextRef="#ctx0" brushRef="#br1" timeOffset="-167173.28">20361 6133 733 0,'0'0'157'0,"0"0"-126"15,0 0 49-15,0 0-19 0,0 0-21 16,0 0 30 0,-2 0-10-16,2-8-26 0,-2-7-17 15,-6-5-10-15,-3-3-7 16,-5 4 8-16,-3 3-8 15,-8 1-1-15,-2 12 1 16,-2 3 0-16,-5 0-1 16,5 18-6-16,2 10 4 15,7 6-2-15,3 4-4 16,13 1-4-16,6-7 5 16,0 1 0-16,2-11 8 15,23-5 0-15,4-10-1 16,2-7 1-16,12 0 2 15,1-18 1-15,-2-17-2 16,1-6 11-16,-5-2 0 16,-14-6-1-16,-1-1-3 15,-17-8-3-15,-6-10-3 0,0-3 4 16,0 1-5-16,-16 10 4 16,8 18-4-16,-3 15-1 15,3 13 0-15,6 10-6 16,0 4-9-16,0 7-3 15,-2 27 2-15,-1 17 11 16,5 14 1-16,0 5 0 16,11 3 0-16,12-8 0 15,-1-2 2-15,5-5-1 16,-1-5 2-16,6-10 1 0,1-8-3 16,1-12 3-1,-7-11-4-15,-4-12 4 0,4 0 5 16,-2-23-5-16,2-16 5 15,-9-3-5-15,-5-2-2 16,-4 0 2-16,-9 4 2 16,0 9 0-16,0 14-2 15,0 8-1-15,-7 9 1 16,1 0 0-16,-8 26-5 16,3 6 4-16,9 7-4 15,2-3 4-15,0-2 0 16,2-5 1-16,18-3-1 15,5-5 1-15,1-7-3 16,7-8 3-16,6-6 10 16,3 0 0-16,-2-16 6 0,-6-14-3 15,-1-4-9-15,-9-4 4 16,-6-3 1-16,-5 2-7 16,-10 3 2-16,-3 7-4 15,0 12-1-15,0 9-5 16,-7 5 1-16,-6 3-3 15,-1 0-4-15,1 7-4 16,7 4 0-16,-1 1 9 16,7-3 2-16,0-4 4 15,0 4-1-15,7-1 0 16,6 2 2-16,5-2 0 16,-3-1 0-16,1 4-4 0,-3 0 4 15,1 1 1-15,1 5-1 16,1 1 0-16,7 2 6 15,-6 2-5-15,-1-4-2 16,-1-2 2-16,1-2 1 16,1-6-2-16,2-4 4 15,-9-4 0-15,11 0-1 16,-4-7 10-16,8-12 3 16,-5-8-7-16,3-4 2 15,-6-5-11-15,-3-4 0 16,-3 1 0-16,-7 2 0 15,-4 8 0-15,0 11-2 16,0 11 2-16,-15 7-6 16,-3 0 4-16,-5 13 2 0,8 18-3 15,1 0-4-15,12 8 7 16,2-1-9-16,0 0 7 16,0-5 1-16,18-2-23 15,7-9-6-15,0-6-45 16,8-8-34-16,7-8-33 15,6 0-6-15,1-22-56 16</inkml:trace>
  <inkml:trace contextRef="#ctx0" brushRef="#br1" timeOffset="-166705.39">21752 5988 583 0,'0'0'221'15,"0"0"-135"-15,0 0 15 0,0 0-16 16,0 0-36-16,0 0-8 15,-112-14-13-15,98 35-6 16,8 8-5-16,-5 4-12 16,9 6-2-16,2-2-2 15,0 1 2-15,0-3-3 16,15-9 0-16,12-8 2 16,2-7-2-16,4-6 0 15,15-5 4-15,0-5-1 16,10-20-2-16,-2-13 3 15,-9-4 5-15,-5-8-8 16,-4-8 0-16,-11-11 0 16,-11-10 3-16,-14-5-2 0,-2-3 1 15,-12 8-3-15,-7 17 3 16,-6 19-3-16,9 20 9 16,5 9-4-16,7 10 1 15,-3 4-6-15,5 0 0 16,2 30-7-16,0 14 7 15,0 10 2-15,13 11-1 16,12 5 2-16,-5 5-3 16,6-4-1-16,-1-9 0 15,0-5 1-15,-7-11 0 16,-3-13-9-16,1-6-18 16,-3-13-11-16,1-9-65 0,1-5-26 15,-4 0-67-15,-4-17-135 16</inkml:trace>
  <inkml:trace contextRef="#ctx0" brushRef="#br1" timeOffset="-166458.97">21892 5854 868 0,'0'0'121'0,"0"0"-102"16,0 0 33-16,0 0 0 15,0 0 9-15,143-3-10 0,-76-6-25 16,-1-2-5 0,4-3-8-16,-13-4-4 0,-12 6-9 15,-18 2-1-15,-16 6-2 16,-11 1-12-16,-11 3-13 16,-34 0-68-16,-24 3-90 15,-18 15-176-15</inkml:trace>
  <inkml:trace contextRef="#ctx0" brushRef="#br1" timeOffset="-166144.42">21083 5821 828 0,'0'0'161'0,"0"0"-147"15,0 0 3-15,0 0 30 16,0 0-47-16,0 0 2 16,-16 28-1-16,27-6 20 15,5-4 14-15,-3-4-12 16,3-5-8-16,-5-5-10 16,3-4 15-16,-3 0 15 15,2-11-13-15,-4-8 4 16,0-4-11-16,-5 2-4 15,-4 4-6-15,0 1-5 16,-4 3-7-16,-9 8-44 16,1 5-67-16,10 0-99 0,2 5-296 15</inkml:trace>
  <inkml:trace contextRef="#ctx0" brushRef="#br1" timeOffset="-165595.42">23136 5869 842 0,'0'0'112'15,"0"0"-34"-15,0 0 20 16,0 0-48-16,0 0-24 15,0 0-6-15,49 0 9 16,2 0 0-16,5 0-22 16,4-4 4-16,-4-10-11 15,-9 2-5-15,-7 6-24 16,-11 4-41-16,-16 2-74 0,-13 0-5 16,-9 16-70-1,-26 6-57-15</inkml:trace>
  <inkml:trace contextRef="#ctx0" brushRef="#br1" timeOffset="-165391.12">23225 6032 518 0,'0'0'214'0,"0"0"-133"15,0 0 18-15,0 0-2 16,0 0 5-16,0 0-26 16,127 0-28-16,-73-11-18 15,-1-1 1-15,8 2-9 16,-15 1-10-16,-13 0-9 15,-10 6-3-15,-19 3-7 16,-2 0-28-16,-2 0-10 16,0 0-57-16,-2 3-69 0,-17 8-177 15</inkml:trace>
  <inkml:trace contextRef="#ctx0" brushRef="#br1" timeOffset="-146258.87">23894 5854 449 0,'0'0'347'16,"0"0"-281"-16,0 0-12 16,0 0 5-16,0 0-24 15,0 0-21-15,0 0 13 16,0 0 0-16,71-37 2 16,-49 37-11-16,3 0-8 15,-2 0 0-15,-15 14-10 0,1 9 0 16,-9 6 0-16,-2 8 3 15,-34 2 9-15,-10 8-5 16,-10-1-4-16,0-6-2 16,9-7 3-16,16-10-1 15,9-9 4-15,10-8 11 16,12-6 0-16,0 0-5 16,0 0-6-16,23 0-5 15,17-4 6-15,20-6 6 16,18-8-5-16,7 2 6 15,-3 0-11-15,-10 2-4 16,-14 3-2-16,-14 4-28 16,-13 1-86-16,-10 2-88 15,-13-1-298-15</inkml:trace>
  <inkml:trace contextRef="#ctx0" brushRef="#br1" timeOffset="-145525.22">24456 5875 978 0,'0'0'174'15,"0"0"-123"-15,0 0 14 16,0 0-13-16,0 0-38 0,0 0-9 16,-29-8 4-1,15 22-8-15,-3 14-1 0,3 9 1 16,1 2-3-16,11 1 0 15,2-5-9-15,0-5 4 16,6-4-12-16,23-10 4 16,11-8 8-16,5-8 7 15,8 0 0-15,3-22 11 16,-11-9-9-16,-5-3 2 16,-18 1 1-16,-11 1 3 15,-11-3-2-15,0 3-2 16,-17 0 2-16,-26 8-6 15,-1 6 5-15,-12 10-4 16,2 8-1-16,8 0 0 16,7 0-9-16,12 12-6 0,19-6 5 15,3 2 1-15,5-2 0 16,7 2 2-16,22 2-2 16,16-6 9-16,13-4 6 15,11 0-5-15,0 0 2 16,-7-7 1-16,-6-4-7 15,-9 1 6-15,-9 2-3 16,-19 5 0-16,-5 0 0 16,-7 3 0-16,-7 0 1 15,0 0 1-15,0 0-2 16,0 16 0-16,-11 10 6 16,-3 10-1-16,5 2-1 15,3 1-4-15,6-4 0 0,0-6 0 16,0-5-2-16,13-7 2 15,14-4 1-15,2-9-1 16,4-4 9-16,7 0 1 16,1-20 3-16,-4-10-4 15,-1 0 2-15,-14-4 1 16,-9-1 5-16,-7-5 12 16,-6-2-4-16,-10 4-17 15,-17 4-6-15,-6 8-2 16,-9 11-3-16,-3 10-3 15,3 5-26-15,0 3-28 16,5 26-38-16,14 5-102 16,2-2-296-16</inkml:trace>
  <inkml:trace contextRef="#ctx0" brushRef="#br1" timeOffset="-144041.56">25385 5865 496 0,'0'0'190'0,"0"0"-72"15,0 0-9-15,0 0-27 16,0 0-16-16,0 0-1 16,0-4-17-16,0 4-5 0,0 0-4 15,0 0-11-15,0 0-11 16,20 8 11-16,7 9-2 15,9 4-2-15,-1 4-11 16,8-2-3-16,6 3-1 16,-4-3-8-16,-10-2-1 15,1-3-1-15,-16-4 1 16,-3-4-2-16,-7-2 0 16,-1-5-20-16,-9-2-10 15,0-1-8-15,0 0-5 16,0 0-11-16,0 0-47 15,0-4-26-15,-14-14-134 16,-6-5-159-16</inkml:trace>
  <inkml:trace contextRef="#ctx0" brushRef="#br1" timeOffset="-143709.93">25655 5833 532 0,'0'0'192'0,"0"0"-52"15,0 0-19-15,0 0-8 16,0 0-27-16,0 0-38 16,0 0-9-16,-9-16-3 15,5 16-6-15,2 0-12 16,2 0-4-16,-8 0-8 0,6 0-6 16,-11 16 2-16,-7 12-2 15,-7 14 0-15,-2 4 3 16,0 2-3-16,0 5 0 15,1-7 3-15,-1-6-4 16,6-5 1-16,5-12 0 16,9-7-4-16,5-9 1 15,2-4-7-15,2-3-7 16,0 0-24-16,6 0-37 16,28-20-16-16,3-9-130 15,13-9-360-15</inkml:trace>
  <inkml:trace contextRef="#ctx0" brushRef="#br1" timeOffset="-143157.93">25989 5811 214 0,'0'0'143'0,"0"0"-44"16,0 0-13-16,0 0-6 15,0 0 20-15,0 0-16 16,0-78-1-16,0 74-3 16,0 1-4-16,0 1 7 15,0 2-20-15,0 0-17 16,0 0-10-16,0 0-8 15,0 0-12-15,0 19-12 16,9 17 2-16,-2 13 11 16,2 9-4-16,2-5-5 15,-7 0-2-15,1-7-5 0,2-9 2 16,-3-6-2-16,0-9 0 16,3-8-1-16,-7-6 0 15,5-4-3-15,-5-4-5 16,0 0-14-16,0 0-4 15,2-4-28-15,5-21-22 16,1-3-123-16,13-2-113 16</inkml:trace>
  <inkml:trace contextRef="#ctx0" brushRef="#br1" timeOffset="-142540.68">26369 5849 595 0,'0'0'192'16,"0"0"-134"-16,0 0 0 15,0 0 12-15,0 0-31 16,0 0 5-16,71-46 23 16,-63 27-12-16,4-2-14 15,-3-4-7-15,-9-6-8 16,0 1-9-16,0-1 8 15,-9 2-16-15,-11 4-9 16,-7 6-7-16,-7 5 7 16,-1 7 0-16,2 7 0 0,-8 0-7 15,-1 0 0-15,2 17-1 16,11-2 4-16,9 5 3 16,7-2-8-16,7 2 5 15,6 2 2-15,0 5-2 16,25 1 0-16,14 0 1 15,7-2 2-15,10-3-5 16,0-2 6-16,0-1-5 16,-10 0-9-16,-6 0 14 15,-13 0 0-15,-9-1-2 16,-12-1 0-16,-6 1-1 16,0-1-13-16,-15 3 16 0,-21-2 6 15,-6-2 3 1,-10-4-5-16,4-4-4 0,5-6 1 15,7-3 8-15,14 0-9 16,11-15 10-16,11-16-3 16,0-6 5-16,18-10-1 15,24 1-6-15,10 6 3 16,-2 6 1-16,0 6-9 16,-5 6 5-16,-12 7-3 15,-11 8-2-15,-13 0-1 16,-4 7 0-16,-5 0-19 15,0 0-26-15,0 0-102 16,-12 0-202-16</inkml:trace>
  <inkml:trace contextRef="#ctx0" brushRef="#br1" timeOffset="-141939.55">26901 5675 677 0,'0'0'176'16,"0"0"-96"-16,0 0 12 16,0 0-28-16,0 0-46 15,0 0 11-15,69 0-3 16,-26-4-1-16,1-4-18 16,-1-1-7-16,-8 5-1 0,-10 3-29 15,-10 1-69-15,-13 0-36 16,-2 0-67-16,-2 0-104 15</inkml:trace>
  <inkml:trace contextRef="#ctx0" brushRef="#br1" timeOffset="-141725.22">26973 5828 809 0,'0'0'183'16,"0"0"-87"-16,0 0 24 15,0 0-59-15,0 0-34 16,0 0 16-16,100 0-6 0,-56-7-21 16,-3-3-12-16,-4-2-4 15,-5 0-14-15,-12 0-41 16,-5-2-69-16,-6 0-166 16,-2 2-422-16</inkml:trace>
  <inkml:trace contextRef="#ctx0" brushRef="#br1" timeOffset="-140958.68">27414 5513 561 0,'0'0'135'0,"0"0"-2"16,0 0-13-16,0 0-41 16,0 0-21-16,0 0-9 0,0-39-17 15,16 23-12-15,10 2-4 16,6 0 1-16,1 2-2 16,5 3-5-16,2 2-1 15,-11 7 2-15,-7 0-11 16,-5 0-3-16,-5 12 1 15,-5 12-4-15,-7 5-1 16,0 6-3-16,-11 1-2 16,-16 2 2-16,-4-6-10 15,0-4-11-15,-3-5 5 16,12-9 25-16,6-5 1 16,3-2 3-16,11-5-1 0,2-2-1 15,0 0-1 1,0 0 2-16,0 0-2 0,2 0-6 15,18-2 4-15,11-7 2 16,7 4 1-16,2 1 4 16,-7 4-5-16,-2 0-3 15,-2 0 3-15,-6 0 3 16,-3 18-2-16,-7 4-1 16,-4 5 0-16,-9 0-2 15,0 4 4-15,0-4 3 16,-24-1 9-16,-7-1-5 15,-8-6 13-15,-3-3 6 16,-5-4-5-16,-1-6-10 16,-2-6-10-16,8 0-2 15,7 0-1-15,10 0-1 0,7-11-10 16,3-8-15-16,15-4-50 16,0-6-46-16,13-3-160 15,30-2-378-15</inkml:trace>
  <inkml:trace contextRef="#ctx0" brushRef="#br1" timeOffset="-140457.68">28296 5409 608 0,'0'0'192'0,"0"0"-82"15,0 0 11-15,0 0-7 16,0 0-51-16,0 0-31 16,-37-35-11-16,12 35-12 15,-6 14 3-15,-5 16-7 16,1 10-3-16,-4 8-1 15,6 6 1-15,6 4-1 0,10-1-1 16,6-6 0 0,11-4-1-16,0-11 1 0,13-8-8 15,18-8 6-15,9-6-16 16,5-10 18-16,1-4-3 16,-1 0 2-16,-7-6 1 15,-7-12 4-15,-6 0 4 16,-8-4-7-16,-7-2 6 15,-8 2 8-15,-2 0 5 16,-2 5 3-16,-27 8-15 16,-7 4-1-16,0 5-5 15,-6 0-4-15,0 19-1 16,5 7-16-16,14-1-38 16,9 4-24-16,9-3-100 0,5-4-94 15,11-7-344-15</inkml:trace>
  <inkml:trace contextRef="#ctx0" brushRef="#br1" timeOffset="-139575.86">28687 5534 738 0,'0'0'133'16,"0"0"-55"-16,0 0 21 0,0 0 1 16,0 0-54-1,0 0-29-15,-23-14-1 0,8 19-14 16,-3 18-1-16,-5 13 1 16,4 4 0-16,3 4 0 15,3 0-2-15,13-3 0 16,0-7 0-16,0-8-5 15,8-6-6-15,17-8-18 16,6-10-11-16,5-2 35 16,7 0 3-16,-6-19 4 15,-1-8-1-15,-5-4 3 16,-11-4 0-16,-7-1 12 16,-8-4 11-16,-5 1-11 15,0 7-1-15,-20 8-4 0,-11 8-1 16,-10 6-1-16,6 9-9 15,-5 1-1-15,11 0-2 16,11 1 3-16,5 9 0 16,11-1-3-16,2 0-3 15,0-1 0-15,15 1 4 16,18-4 0-16,6-2 2 16,7-3 1-16,8 0 2 15,-6-5 0-15,6-8-3 16,-7-3 0-16,-5 1-1 15,-13 1-6-15,-6 2 6 16,-15 7 0-16,-1 2 1 16,-7 1 1-16,0 2 1 0,0 0 0 15,0 0 0-15,0 0-3 16,0 0 2-16,0 0-1 16,0 5 1-16,0 9 0 15,-2 3 8-15,-7 7 0 16,5 2-3-16,4 4-1 15,0 5 1-15,0-1 0 16,0-1-5-16,0 1-1 16,0-3 0-16,13-4 0 15,3-6 0-15,6-7 0 16,6-6 0-16,1-4 4 16,8-4 14-16,-2 0-10 0,1 0 6 15,-3-12 8 1,-6-11-6-16,2-4 5 0,-9-4-2 15,-7-8-7-15,-8-3-1 16,-5-1-6-16,-21 5 0 16,-14 4 11-16,-16 10-16 15,0 11 0-15,-5 8-6 16,2 5-19-16,8 2-22 16,-8 23-4-16,10 4-27 15,3 3-129-15,12-3-329 16</inkml:trace>
  <inkml:trace contextRef="#ctx0" brushRef="#br1" timeOffset="-138025.22">19202 7386 757 0,'0'0'136'0,"0"0"-98"16,0 0 23-16,0 0-13 16,0 0-29-16,0 0-14 15,26 7 14-15,8-5 32 16,15-2-9-16,9 0-12 16,6 0-17-16,10-18 2 15,8-2-9-15,-6 0 1 16,-5 4-6-16,-15 8 1 15,-18 3-2-15,-22 4-57 16,-16 1-102-16,0 0 40 16,-14 0-19-16,-19 9-105 15</inkml:trace>
  <inkml:trace contextRef="#ctx0" brushRef="#br1" timeOffset="-137785.78">19518 7397 353 0,'0'0'524'0,"0"0"-440"16,0 0-6-16,0 0-1 16,0 0-37-16,0 0-23 15,-2 64 15-15,8-18 11 16,8 7-6-16,-3 1-10 0,2 2-13 16,-1-6-8-16,-10-6-4 15,-2-6 1-15,0-7-3 16,0 1-11-16,0-7-42 15,0-7-30-15,11-12-106 16,9-6-130-16,11-6-310 16</inkml:trace>
  <inkml:trace contextRef="#ctx0" brushRef="#br1" timeOffset="-137442.15">19928 7674 801 0,'0'0'178'0,"0"0"-92"16,0 0 34-16,0 0-69 16,0 0-40-16,0 0-3 0,-96 16-1 15,85 6-2-15,7 6-5 16,4 2 2-16,0 0-2 16,0-2-1-16,19-7-1 15,10-5-1-15,6-11-5 16,0-5 8-16,3 0 7 15,-7-12 5-15,-2-10-5 16,-4-2 3-16,-12-2 4 16,-9-2 1-16,-4-4 2 15,0-4-7-15,-17 2-10 16,-19 3-7-16,0 10-3 16,-2 11-13-16,5 10-21 0,4 0-35 15,8 0-64-15,17 14-63 16,4-2-210-16</inkml:trace>
  <inkml:trace contextRef="#ctx0" brushRef="#br1" timeOffset="-136408.15">20258 7465 854 0,'0'0'127'0,"0"0"-11"15,0 0-2-15,0 0-71 16,0 0-15-16,0 0-11 0,-15-8-5 16,15 18-12-1,0 22 3-15,0 10 3 0,0 7-1 16,2-1 3-16,9 0-4 16,-5-6-4-16,6-6 2 15,-6-7-8-15,3-10 4 16,3-9-15-16,-6-4-25 15,1-6-38-15,-5 0-79 16,-2 0 68-16,0-14-4 16,0-10-55-16,-22 4 48 15,-7-1 35-15,-5 8 67 16,3 3 8-16,3 2 52 0,3 4 41 16,7 4 7-1,9 0-21-15,7 0-25 0,2 0-32 16,0 0-30-16,15 0 5 15,18 0-3-15,17 0 4 16,8 0-2-16,4 0-1 16,5-4-3-16,0-12-7 15,-7-1 7-15,-9-3 0 16,-11 3 0-16,-13 5 8 16,-11 4-7-16,-9 3 6 15,-7 1 46-15,0-1 41 16,-9-2-68-16,-11 4-19 15,-5 3 11-15,-2 0-15 16,-2 0-3-16,2 18 1 16,8 6 4-16,-2 8-5 0,15-2-7 15,6-1 7-15,0-2-2 16,0-5 2-16,15-5-1 16,5-10-7-16,5-7 8 15,2 0 2-15,6-6 6 16,7-18-6-16,-9-6 4 15,-2-2 0-15,-4 0-3 16,-12 2 5-16,-1 0 5 16,-8 8 1-16,-4 4-4 15,0 12-6-15,0 4-3 16,0 2 0-16,0 0 1 16,0 0-2-16,0 16-13 15,0 6 13-15,0 3 0 16,0-2 0-16,2-5-1 0,14-3 0 15,4-4-1-15,2-5-3 16,5-4 4-16,4-2 2 16,5 0 1-16,6-14 0 15,1-9 1-15,-8-3 3 16,-4-8-5-16,-8-2 0 16,-12-3 1-16,-9-7-1 15,-2-7 1-15,0 5 1 16,-13 4-2-16,-1 14 8 15,-1 14-9-15,3 8 0 16,8 6 6-16,2 2 1 0,-3 0-7 16,3 0-2-1,2 32 1-15,0 12 1 0,0 11 9 16,9 6-4-16,9-1 6 16,2 1-6-16,2-3 0 15,-2-6-4-15,3-6-1 16,1-9-3-16,0-10-2 15,3-13-41-15,9-10-88 16,7-4-119-16,1-8-368 16</inkml:trace>
  <inkml:trace contextRef="#ctx0" brushRef="#br1" timeOffset="-135442.25">21678 7425 437 0,'0'0'57'0,"0"0"-45"16,0 0 59-16,0 0 171 16,0 0-171-16,0 0 37 15,16-85 3-15,-16 84-23 16,-16-1-22-16,-1 2-42 15,-10 0-13-15,0 8-4 16,-2 18-2-16,9 10 1 16,2 9-2-16,11 2-2 0,7 6-2 15,0-6-2 1,0-1 2-16,20-9 2 0,5-7-2 16,4-7-4-16,4-12 0 15,5-8 4-15,0-3 2 16,0-5 4-16,0-19-3 15,-5-6 2-15,-4-3-4 16,-6 1 4-16,-10 1-3 16,-7 2-1-16,2 10 6 15,-8 6-4-15,0 12 2 16,0 1-4-16,0 0-1 16,0 0-5-16,0 7-2 0,0 15 4 15,0 11 3-15,0-2 0 16,8 1 0-16,10 0-2 15,4-9-3-15,3-3-1 16,4-10 1-16,0-8 0 16,2-2 5-16,0 0 3 15,-4-16-2-15,-2-6 0 16,-10-6 0-16,-11-5 3 16,-4-4-3-16,0-7 3 15,-15 5-4-15,-7 6-3 16,-7 12-10-16,-5 11 0 15,5 10 9-15,0 0 2 16,7 3-7-16,2 16 8 16,16 4-3-16,4 4 1 15,0 1-3-15,26-3 2 0,5-7 4 16,3-4 2-16,8-8-1 16,-2-6 1-16,7 0 2 15,2-2 1-15,-6-16-5 16,-6-7 11-16,-8-1-11 15,-6 1 5-15,-8-6 2 16,-5 5-3-16,-8 4-2 16,-2 8-2-16,0 8-3 15,-16 4-12-15,-9 2 15 16,6 0-7-16,-6 8 3 0,11 6-6 16,10 2 1-1,4 0 0-15,0 0 3 0,9 0-9 16,27 0 13-16,6 1-1 15,3 1 6-15,3 4-2 16,2 2 6-16,-15-2-4 16,-6-2 0-16,-16-2 4 15,-5-2-6-15,-8 1 2 16,0 0 6-16,-29-1 1 16,-8 0-9-16,4-7-2 15,4-2-16-15,5-7-36 16,14 0-134-16,10-7-175 15</inkml:trace>
  <inkml:trace contextRef="#ctx0" brushRef="#br1" timeOffset="-135143.72">22777 7265 500 0,'0'0'337'0,"0"0"-300"15,0 0 24-15,0 0 10 16,0 0-39-16,0 0 2 15,0-29 103-15,0 29-103 16,0 7-25-16,0 20 5 16,0 10 16-16,0 10 7 15,0 8-17-15,-7 6-12 16,3 1-6-16,-5-2 2 16,5-10-2-16,1-6-1 15,3-12-1-15,0-6-1 16,12-9-3-16,5-8-14 0,12-7-27 15,0-2 1-15,-2-6-26 16,0-14-67-16,-11-4-23 16,-14 0-229-16</inkml:trace>
  <inkml:trace contextRef="#ctx0" brushRef="#br1" timeOffset="-134917.33">22699 7560 837 0,'0'0'88'15,"0"0"-33"-15,0 0 11 16,0 0 124-16,0 0-140 0,0 0-33 16,142-35 44-1,-47 23-42-15,-13 5-17 0,-16-2-2 16,-14 7 0-16,-23 0-2 16,-13 1-15-16,-16 1 0 15,0 0-5-15,0 0 2 16,0 0-2-16,-16-2-18 15,1 0-76-15,-1-5-64 16,5 1-247-16</inkml:trace>
  <inkml:trace contextRef="#ctx0" brushRef="#br1" timeOffset="-132093.1">2743 1296 409 0,'0'0'119'15,"0"0"-66"-15,0 0 0 16,0 0 14-16,0 0-13 0,0 0 27 16,16 0-14-16,-1 0-3 15,1 0-16-15,3 0-12 16,0 0 7-16,-1 0-12 16,7 2-5-16,1-1 6 15,3-1-19-15,2 2 7 16,-2 0-2-16,0-2-7 15,-2 0-5-15,0 0 4 16,-2 0 3-16,-5 0-12 16,-1 0 9-16,-2 0 4 15,-5 0-4-15,5-4-8 16,-7 3 10-16,9-1-6 0,-4 2-6 16,1-3 2-1,1 3-2-15,1 0 6 0,3 0-5 16,-2 0 0-16,1 0 2 15,5 0 3-15,-3 0-1 16,0 0-1-16,5 0 3 16,-4 0-4-16,1 0 11 15,0 0-4-15,1-6 0 16,0-4-6-16,1 0-3 16,1 0 4-16,2 0-5 15,3 1 5-15,-3 0-4 16,0 3 1-16,-4 2 1 15,0 2-3-15,-2 2 0 16,-3 0-1-16,2 0 1 16,2 0 1-16,1 0-1 0,4 0 0 15,-2 0 1-15,2-2-1 16,2-4 0-16,3-2 1 16,-3 1-1-16,-2 2 1 15,-2-1 0-15,-5 3 4 16,-5 3-5-16,2-3 0 15,-4 3-7-15,5 0 5 16,3 0 2-16,4 0 0 16,2 8 3-16,4 1-3 15,2-6 1-15,5 1-1 16,-4-4 0-16,2 0 3 16,-4 0-2-16,-3 0-1 0,0-7 1 15,-4-2 0 1,-1 1-1-16,-4 2 0 0,1-1-3 15,-3 3 7-15,0 3-8 16,2-1 8-16,7-2-8 16,5 2 7-16,5-3-3 15,9 0 0-15,-2 0 0 16,1 2-3-16,-5-1 0 16,-3 2 6-16,-10-1-3 15,-5 0 0-15,-6 3 0 16,0-2 0-16,-1 0 0 15,10 2 0-15,4 0 0 16,5 0 0-16,-1 0 5 0,6 0-9 16,-3 0 4-1,-3 0 0-15,-6 0 1 0,0 0 0 16,-4 0 0-16,-2 0-1 16,-4 0 0-16,4-4 0 15,1-7 2-15,5-3-2 16,7 2 1-16,-3 0-2 15,-2 3 0-15,5 2 1 16,-7 1 0-16,2 5 0 16,-4 1 2-16,0 0-2 15,0 0 2-15,-3 0-4 16,5 0 2-16,5 0-3 0,3 0 3 16,5 0 5-16,14-7-5 15,-2 1 1-15,2-2-1 16,-2-2-5-16,-8 2 5 15,1-1 0-15,-9 2-3 16,-5 4 3-16,-8-4 2 16,-8 7-1-16,1-2-1 15,-3 2 0-15,6 0-5 16,1 0 9-16,7 0-8 16,3 0 1-16,7 0 3 15,4 10 4-15,4-1-4 16,-2-1-5-16,-8-3 5 15,-3-3 0-15,-7-2 0 16,-5 0 0-16,0 0 1 16,2 0 0-16,3 0 1 0,2-6-4 15,0-2 1-15,5-2 1 16,-5 2-1-16,-5 4 0 16,-2 1 1-16,-2 1 0 15,-1 2-1-15,-2 0-2 16,3 0 3-16,5 2-4 15,0 5 2-15,4 1 2 16,-3 1 0-16,5-8 0 16,0-1 0-16,3 0 2 15,6 0-2-15,-2 0 0 16,-3-6 0-16,2-1 0 16,-6 0 1-16,-2 2-1 0,-10 1 0 15,-7-1 1-15,-8 5 1 16,-4 0-2-16,0 0-5 15,0 0 5-15,0 0-1 16,0 0-1-16,0 0 1 16,0 0-7-16,0 0-15 15,0 0-8-15,3 0-28 16,-1 5-10-16,0 11-94 16,-2-3-55-16,0-1-322 15</inkml:trace>
  <inkml:trace contextRef="#ctx0" brushRef="#br1" timeOffset="-128997.22">23700 7606 519 0,'0'0'206'0,"0"0"-93"15,0 0-2-15,0 0-25 0,0 0-27 16,0 0-8-16,0 0-24 16,11 0-7-16,18 0-4 15,11 0 5-15,9-9 1 16,7-2-16-16,0 0-4 15,-3 3 1-15,-8 2-6 16,-16 5 0-16,-12 1-53 16,-7 0-73-16,-10 0 9 15,0 18-34-15,-23 1-14 16,-12 6-235-16</inkml:trace>
  <inkml:trace contextRef="#ctx0" brushRef="#br1" timeOffset="-128825.97">23811 7756 569 0,'0'0'204'0,"0"0"-108"16,0 0-3-16,0 0-13 16,0 0-27-16,0 0-19 15,33 0-5-15,8 0 2 16,15 0-4-16,6-7-16 16,3-2-11-16,-3 1-12 15,-8-4-158-15,-12-2-77 16,-13-6-313-16</inkml:trace>
  <inkml:trace contextRef="#ctx0" brushRef="#br1" timeOffset="-124977.55">25162 7285 312 0,'0'0'275'0,"0"0"-161"0,0 0 22 16,0 0-12-1,0 0-25-15,0 0-5 0,0 0-31 16,0 0-27-16,-22-15-19 16,-1 15-3-16,2 7-8 15,-6 19-2-15,-4 11-2 16,-3 12 3-16,10 7-5 15,1 5 3-15,17-2-3 16,6 0 0-16,0-9 0 16,15-9-1-16,14-7-2 15,9-9 1-15,9-11 2 16,0-9 5-16,1-5 7 16,0-3-10-16,-13-13-2 0,-6-4 8 15,-13 2-5 1,-9 2 5-16,-7-1 2 0,0 0-1 15,-27 2-9-15,-9 8-8 16,-7 7 5-16,-1 0-5 16,7 4-14-16,-2 18-9 15,15 2-5-15,8 0-41 16,16-4-80-16,0-6-27 16,18-11-80-16</inkml:trace>
  <inkml:trace contextRef="#ctx0" brushRef="#br1" timeOffset="-124523.68">25486 7437 769 0,'0'0'141'15,"0"0"-59"-15,0 0 54 16,0 0-69-16,0 0-46 15,0 0-6-15,-41-10-6 16,35 35-8-16,-5 6 5 16,9 1 2-16,2-6-8 15,0-2 5-15,0-6-2 16,0-7 3-16,0-6-6 16,0-2 0-16,0-3 0 0,13 0 1 15,7 0 10-15,9 0-4 16,9-8 1-16,-3-4-8 15,3 2 4-15,-3 5-4 16,-8 5 0-16,-4 0-1 16,-7 7-4-16,-5 16 1 15,-9 11 2-15,-2 1 2 16,0 2-1-16,-23-4 2 16,-6-3 0-16,-6-3 0 15,-3-10 3-15,5-5-4 16,-5-10 0-16,4-2-6 15,6-14-21-15,3-22-38 16,9-9-89-16,12-1-86 0,4 1-26 16,0-1-270-16</inkml:trace>
  <inkml:trace contextRef="#ctx0" brushRef="#br1" timeOffset="-124422.54">25486 7437 709 0</inkml:trace>
  <inkml:trace contextRef="#ctx0" brushRef="#br1" timeOffset="-123624.95">25486 7437 709 0,'-74'-22'133'0,"74"22"-67"0,12 0 15 16,7 0-51-16,14 0 19 16,17-6 12-16,8-4-27 15,4 0-20-15,-4 2-5 16,-7 2-6-16,-8 2-3 0,-12 4-14 16,-6 0-54-1,-8 0-52-15,-3 0-13 16,-1 0 2-16,1 0-13 0,-10 0-8 15,0 0 85-15,-4 3 67 16,0-3 152-16,0 0 28 16,0 0-20-16,0 0-49 15,0 0-15-15,0 0 3 16,-2 0-45-16,2 0-13 16,-2 5-25-16,-2 13-8 15,-6 12-7-15,6 7 14 16,4 1-7-16,0 3-7 15,0-2-1-15,4-6 3 16,14-6-3-16,5-9-5 16,4-8-8-16,1-9 6 0,1-1 7 15,0 0 0-15,0-21 7 16,-9-5-5-16,-7-4 0 16,-5-3 5-16,-8-3-3 15,0 1 0-15,-14 0 1 16,-15 5-5-16,-9 11-11 15,-6 6 11-15,-8 6-3 16,1 7-15-16,-1 0 9 16,12 0 7-16,18 0-6 15,11 0 8-15,9 0 0 16,2 0-3-16,2 3-4 16,29-3-16-16,11 0 23 15,12 0 3-15,2 0 6 0,2-3-8 16,-9-8 2-16,0 1 0 15,-4 2-2-15,-5-2 0 16,-5 3-1-16,-6 2 2 16,-6 1-2-16,-15 1 1 15,-3 3-1-15,-5 0 3 16,0 0 4-16,0 0 0 16,0 0 4-16,0 5-10 15,0 16 3-15,-9 11 1 16,5-1-4-16,-1 5 2 15,5-1-1-15,0-6-2 16,0-3 0-16,9-5-1 0,9-7 0 16,2-6-2-1,0-7 3-15,5-1 4 0,2 0 7 16,-4-8-7-16,2-11 4 16,0-8 4-16,-9-3 6 15,-3-3-8-15,-11-5 1 16,-2-3 1-16,0 1 3 15,-18 2-15-15,-8 7 0 16,-5 12-8-16,-8 6 7 16,1 10-31-16,-1 3-30 15,-4 6-31-15,-4 20-121 16,4 2-376-16</inkml:trace>
  <inkml:trace contextRef="#ctx0" brushRef="#br1" timeOffset="-123160.18">25399 7439 268 0,'0'0'359'16,"0"0"-254"-16,0 0 33 15,0 0-34-15,0 0-34 16,0 0-2-16,-12 0-2 16,12 0-30-16,0 0-11 0,16 0-14 15,15-7-1-15,18-5 0 16,7-1-7-16,2 1-3 15,0 3-7-15,2 4-141 16,-6-1-100-16,-10 2-361 16</inkml:trace>
  <inkml:trace contextRef="#ctx0" brushRef="#br1" timeOffset="-122214.65">26843 7532 627 0,'0'0'218'0,"0"0"-143"16,0 0 14-16,0 0 0 15,0 0-43-15,0 0-1 16,4 0-7-16,21-3-1 15,10-1-6-15,13 0-7 16,3-4-4-16,4 1-6 0,-1 0-10 16,-7 1-3-16,-9 1-1 15,-11 0-3-15,-12 0-32 16,-6 1-25-16,-2-3-45 16,-7-2-30-16,0-2-73 15,-13-1-163-15</inkml:trace>
  <inkml:trace contextRef="#ctx0" brushRef="#br1" timeOffset="-121890.02">27017 7374 635 0,'0'0'213'16,"0"0"-130"-1,0 0 42-15,0 0-5 0,0 0-64 16,0 0-21-16,-2-9 10 15,2 9-18-15,0 0-5 16,-2 0-13-16,2 14-9 16,0 20 0-16,0 17 17 15,4 5-3-15,7 2-7 16,3-4 6-16,-8-4-12 16,3-12-1-16,-7-12-1 15,0-8 1-15,1-10 0 16,-3-5 0-16,0-3-1 15,0 0 1-15,0 0-5 0,2 0-27 16,-2-7-21 0,7-19-58-16,-1-10-206 0,15-4-324 15</inkml:trace>
  <inkml:trace contextRef="#ctx0" brushRef="#br1" timeOffset="-121260.77">27644 7365 675 0,'0'0'116'15,"0"0"-59"-15,0 0 51 16,0 0-14-16,0 0-30 15,0 0 7-15,-6-30-23 16,6 20-8-16,6-2-13 16,2 1-10-16,7-2-1 15,10 3-12-15,2 4 0 16,4 6 1-16,-2 0-5 16,-4 0 0-16,-5 22 0 15,-5 4-9-15,-6 6 3 16,-9 1-2-16,0 4-8 15,-9-2 4-15,-15-1-1 16,-14-5 6-16,5-4 3 0,4-10 4 16,2-4 4-1,14-8-4-15,3-3 0 0,10 0 5 16,0 0-4-16,0 0 5 16,0 0-6-16,10-1-14 15,9-12 13-15,10 2 0 16,7 0 1-16,5 8-2 15,-6 3 5-15,1 0-7 16,-7 0 8-16,-11 10-8 16,-3 9 3-16,-3 6 1 15,-12 0-1-15,0 2 2 16,0-1 3-16,-6-3-3 0,-11 0 2 16,-5-8 0-1,-14 2 1-15,3-7 0 0,-8-2 2 16,1-6-5-16,5-2 1 15,-1 0-2-15,9 0-7 16,9-20-20-16,14-11-85 16,4-4-144-16,20-9-243 15</inkml:trace>
  <inkml:trace contextRef="#ctx0" brushRef="#br1" timeOffset="-120808.93">28339 7250 843 0,'0'0'50'16,"0"0"29"-16,0 0 28 16,0 0-38-16,0 0-20 15,0 0 0-15,-51-47-24 16,37 47 4-16,-8 0-16 15,0 8-4-15,-7 16-2 16,2 11-1-16,4 6-5 16,8 9 1-16,11 6-2 15,2-2 0-15,2 0-1 16,0-5 0-16,15-9 1 16,14-6 0-16,4-11-11 0,5-8-16 15,-2-11 20-15,0-4 7 16,-5 0 0-16,-4-8 2 15,-12-10 0-15,-1-4 1 16,-14-2 3-16,0-4 0 16,0 2-3-16,-27 5 0 15,-4 7-2-15,-5 10-1 16,0 4-2-16,-4 0-1 16,9 18 0-16,2 4-15 15,14 7-16-15,5-3-48 16,10-1-68-16,2-6-96 15,35-9-289-15</inkml:trace>
  <inkml:trace contextRef="#ctx0" brushRef="#br1" timeOffset="-120027.31">28774 7311 748 0,'0'0'122'16,"0"0"-61"-16,0 0 65 15,0 0-19-15,0 0-77 16,0 0-24-16,-34-3-6 0,20 34 0 16,4 9 2-1,1 6-2-15,5 3 0 0,4-3 1 16,0-6-1-16,0-8-1 15,15-10-2-15,5-8-11 16,2-9 2-16,9-5 12 16,10 0 3-16,-8-11 4 15,0-14-4-15,-6-2-1 16,-6-7 2-16,-13-3-3 16,-3-4 4-16,-5 0 3 15,-7 5-8-15,-24 8 0 16,-14 8-3-16,-4 12 2 15,0 6-7-15,7 2 8 0,13 0-4 16,13 0 2 0,16 0-2-16,0 2-16 0,4 1-9 15,23 6 3-15,14-4 26 16,5-2 4-16,6-3-2 16,-6 0 3-16,-3 0-4 15,-1 0 0-15,-2-8 5 16,-2 2-5-16,2 3-1 15,-4 0 7-15,-3 3-1 16,-15 0-2-16,-11 0-3 16,-7 0 2-16,0 0 1 15,0 20 10-15,0 4 3 16,0 6-6-16,-9 3-4 16,7 0-6-16,2-1 2 0,0-1 0 15,0-6 3 1,4-3-5-16,17-5 1 0,7-3 5 15,3-9 6-15,10-5-9 16,-4 0 4-16,1-1-3 16,1-13 5-16,-10-4 10 15,-10-3-6-15,-1-7 8 16,-11-4-2-16,-7-7 2 16,0-4-7-16,-11 3-15 15,-16 5-1-15,-4 10 1 16,-6 9 0-16,-2 10-5 15,-3 4-20-15,-8 2-9 16,6 0-34-16,-3 24-56 0,7 1-121 16</inkml:trace>
  <inkml:trace contextRef="#ctx0" brushRef="#br1" timeOffset="-118891.04">23831 8811 514 0,'0'0'213'16,"0"0"-96"-16,0 0-20 16,0 0-7-16,0 0-4 15,0 0-33-15,-6 0-2 16,6 0-22-16,0 0-13 16,0 0-16-16,27 0 4 15,8 0 6-15,17 0-8 16,1 0 3-16,-6 0-5 15,-5 0-6-15,-11 0-54 0,-13 0-57 16,-7 0-2 0,-11 0-30-16,0 0-55 0,-2 8-86 15</inkml:trace>
  <inkml:trace contextRef="#ctx0" brushRef="#br1" timeOffset="-118693.75">23887 8957 549 0,'0'0'159'0,"0"0"-79"16,0 0 0-16,0 0 5 16,0 0-21-16,0 0-22 15,38 0 42-15,5 0-30 16,-1 0-26-16,7 0-15 16,2-6-13-16,-6-4-32 0,11 1-132 15,-3-2-101 1,-4-1-194-16</inkml:trace>
  <inkml:trace contextRef="#ctx0" brushRef="#br1" timeOffset="-118345.1">24859 8608 690 0,'0'0'185'0,"0"0"-107"16,0 0 25-16,0 0 25 15,0 0-68-15,0 0-24 16,2 0-6-16,-2 16-22 15,0 28-3-15,5 19 8 16,-3 8 3-16,0 1-4 16,0-7-9-16,6-11-3 15,-2-13 0-15,5-11-5 16,3-11-37-16,5-6-25 16,8-12-66-16,4-1-97 15,5-22-162-15</inkml:trace>
  <inkml:trace contextRef="#ctx0" brushRef="#br1" timeOffset="-117959.42">25200 8584 219 0,'0'0'691'15,"0"0"-637"-15,0 0-12 16,0 0 38-16,0 0-38 15,0 0-30-15,-15 54 0 16,15-6 26-16,0 9-18 16,0-1-8-16,2-4-2 0,15-8-9 15,6-14-1-15,-3-11 0 16,2-8-1-16,0-11-3 16,3 0 4-16,4-4 9 15,2-22 6-15,3-8-1 16,-10-4-1-16,-3-8 0 15,-8-5-6-15,-11-7-2 16,-2-8-2-16,-2 3-3 16,-27 5 0-16,-7 17-8 15,-4 17 8-15,0 11-13 16,-2 13-11-16,1 6-10 16,5 23-49-16,15 17-28 0,0 2-62 15,13-4-291 1</inkml:trace>
  <inkml:trace contextRef="#ctx0" brushRef="#br1" timeOffset="-117730.02">25704 8932 821 0,'0'0'118'0,"0"0"-73"16,0 0 65-16,0 0-20 0,0 0-43 16,-47 107-17-16,36-89-9 15,-5-4-17-15,-1-3-4 16,-6-6-21-16,3-5-132 16,5 0-227-16</inkml:trace>
  <inkml:trace contextRef="#ctx0" brushRef="#br1" timeOffset="-117409.43">25991 8606 82 0,'0'0'870'0,"0"0"-763"16,0 0-29-16,0 0 6 15,0 0-54-15,0 0-21 16,0 36-2-16,0 7 22 16,0 7-11-16,0-3-5 15,0-1-13-15,0-7 2 16,0-9-2-16,0-6-26 15,0-10-36-15,14-8-109 16,8-6-147-16</inkml:trace>
  <inkml:trace contextRef="#ctx0" brushRef="#br1" timeOffset="-116659.95">26270 8601 392 0,'0'0'595'0,"0"0"-525"16,0 0 6-16,0 0 17 16,0 0-64-16,0 0-18 15,-36 7-10-15,30 25 3 0,4 13-1 16,-3-1 2 0,5 0-5-16,0-3 0 0,0-15-1 15,13-6-4 1,8-8-8-16,1-10-3 0,2-2 16 15,3 0 0-15,2-11 2 16,-2-12 5-16,0-3-6 16,-9-7 1-16,-7-1-1 15,-9-5-1-15,-2-3-13 16,0-2 8-16,-13 4-7 16,-12 8-13-16,-2 13 15 15,-4 10 10-15,0 7 0 16,2 2-6-16,6 0 2 15,10 0-1-15,7 11 2 16,6 1-2-16,0 7 0 0,11 1 1 16,18-1-9-16,6-5 10 15,9-11 3-15,4-3-5 16,-1 0 8-16,-1-1-3 16,1-12 2-16,2-2-1 15,-6 2-1-15,-8 6 2 16,-10-4 0-16,-12 8 2 15,-9 0 12-15,-4 1 11 16,0 2 1-16,0 0-7 16,0 0-18-16,0 12 1 15,0 20-4-15,-4 12 12 16,2 0-9-16,2 0 1 16,0-5-4-16,0-7 2 15,0-8-1-15,4-8-1 0,12-8-4 16,6-4 4-16,0-4 1 15,5 0 8-15,4 0-8 16,-2-12 3-16,-2-10 5 16,0-2 7-16,-10-6 0 15,-5-2 2-15,-5-8 6 16,-7-7-9-16,0-1 0 16,-25 2-15-16,-4 9-5 15,-7 11 5-15,-1 13 0 16,-6 9-18-16,-1 4-22 15,-10 6-33-15,0 22-108 16,4 6-158-16</inkml:trace>
  <inkml:trace contextRef="#ctx0" brushRef="#br1" timeOffset="-116016.74">21620 8733 468 0,'0'0'131'0,"0"0"-70"16,0 0 20-16,0 0 8 15,0 0-29-15,0 0-20 16,14-4 7-16,19 1 23 0,18-1 23 16,9-1-34-16,8-5-36 15,7-4-8-15,1-1-4 16,-5 1-8-16,-8 4-3 15,-18 6-6-15,-17 4-47 16,-21 0-88-16,-7 0-24 16,0 13-32-16,-31 0-120 15</inkml:trace>
  <inkml:trace contextRef="#ctx0" brushRef="#br1" timeOffset="-115780.35">21906 8729 629 0,'0'0'177'16,"0"0"-103"-16,0 0-2 16,0 0-16-16,0 0-35 0,0 0 15 15,13 78 38-15,3-38-29 16,-1 2-15-16,-4 1-5 16,-4-4-21-16,2 0 4 15,-5-6-7-15,5-3-1 16,-7-7 0-16,3-8-5 15,4-7-25-15,-5-3-88 16,7-5-17-16,3 0-85 16,1-6-193-16</inkml:trace>
  <inkml:trace contextRef="#ctx0" brushRef="#br1" timeOffset="-115043.96">22276 8932 136 0,'0'0'460'16,"0"0"-354"-16,0 0 25 16,0 0-16-16,0 0-42 15,0 0-32-15,-27-2-16 16,13 4-18-16,-3 10-5 16,3 11-2-16,3 0 0 15,11 2 3-15,0-1-3 16,0 1 0-16,18-7-1 15,6-8-1-15,5-8 2 16,0-2 3-16,0-2 2 16,2-21 3-16,-6-5 2 0,-7 0-1 15,-7 0 4-15,-11 2 15 16,0 2 0-16,-2 0-12 16,-25 4-16-16,-2 3-8 15,-2 12-20-15,2 3-21 16,4 2-32-16,14 0-37 15,9 5-128-15,2 0-158 16</inkml:trace>
  <inkml:trace contextRef="#ctx0" brushRef="#br1" timeOffset="-114811.55">22575 8719 710 0,'0'0'125'15,"0"0"-2"-15,0 0 4 16,0 0-43-16,0 0-45 16,0 0-14-16,-25-21-20 15,25 52-1-15,0 10-4 16,0 5 6-16,6 5-6 16,7-5-1-16,-1-6-3 15,-1-5-32-15,1-8-75 16,-6-6-3-16,-2-11-57 15,-4-8-87-15</inkml:trace>
  <inkml:trace contextRef="#ctx0" brushRef="#br1" timeOffset="-114108.02">22465 8941 596 0,'0'0'171'0,"0"0"-93"15,0 0-55-15,0 0-23 16,0 0 2-16,0 0 8 15,162-32-9-15,-99 26 12 16,-7 0-5-16,-7 0-1 16,-7 1-3-16,-13 0-1 15,-11 1 0-15,-9 1 3 16,-9-2 10-16,0-1 28 0,0 3-9 16,-9-2-31-16,-11 3-3 15,-7 2 4-15,-2 0-5 16,0 7-6-16,5 14 6 15,6 1-3-15,3 0 2 16,12 0 0-16,3-4 1 16,0-2 0-16,5-5 2 15,8-6-2-15,3-5 3 16,-1 0-2-16,3 0 7 16,4-16 13-16,-2-4 5 15,3-2-3-15,-6 2-10 16,-5 4-7-16,-1 2-2 15,-9 4 3-15,-2 5 7 16,0 5-13-16,0 0-1 16,0 0-1-16,0 0-26 0,0 9 3 15,4 7 24-15,8 3 0 16,3-5 0-16,8 1 0 16,-1-7-5-16,5-2-5 15,-1-6 0-15,5 0 10 16,-2-8 2-16,-2-15 1 15,-2-8-3-15,-9-1 4 16,-10 0-2-16,1-6 0 16,-7-3 0-16,0-3 3 15,0 5-3-15,-13 4 5 16,-3 14-7-16,5 12 3 16,7 7-2-16,-6 2 10 0,8 11-11 15,-5 21 0-15,5 14 1 16,2 3 2-16,0 4-2 15,21-1 0-15,-2-4 5 16,8-4 0-16,-5-7-2 16,3-12 8-16,-3-4-5 15,-6-11-7-15,-8-8-10 16,-1-2-58-16,-5 0-57 16,-2-9-136-16</inkml:trace>
  <inkml:trace contextRef="#ctx0" brushRef="#br1" timeOffset="-113161.05">22532 9293 555 0,'0'0'145'0,"0"0"-97"16,0 0 72-16,0 0-25 15,0 0-38-15,0 0 17 16,4-29-26-16,-4 31-28 0,-15 20-12 16,1 6-1-1,-1 7-6-15,4 0 13 0,8 4-12 16,3-2 6-16,0-2-2 15,0-5 1-15,18-10-7 16,7-6-6-16,8-9 6 16,9-5 8-16,5 0 0 15,5-22-7-15,-1-4 0 16,-6-3 1-16,-14 0 1 16,-4 1-1-16,-14 7-2 15,-5 4 2-15,0 11-1 16,-8 4 0-16,0 2-1 15,0 0-3-15,0 4-24 16,2 15 22-16,11 4 5 16,3 2-6-16,1-6 6 0,6-2-10 15,-3-4 6-15,2-6-7 16,-4-3 9-16,-5-4 2 16,1 0 2-16,-3-4 2 15,-7-16-3-15,-2-2 2 16,-2-3 1-16,0 2 0 15,-4-1 2-15,-21 2-6 16,6 3-6-16,-6 7-4 16,-2 8-12-16,0 4 19 15,10 0-1-15,-1 0 1 16,7 12-5-16,11 2 0 16,0 0-6-16,13 3-3 0,16-3 6 15,2-9 10-15,9 0 1 16,1-5 6-16,-6 0-2 15,5-19-4-15,-7-4 7 16,-6-4 5-16,-2 1 7 16,-11 3-3-16,-8 2 0 15,-6 5 8-15,0 2 0 16,0 7-14-16,-6 0-10 16,-10 7-5-16,0 0 1 15,3 0 4-15,2 14-12 16,9 4 6-16,2 0-12 15,0-1 14-15,2 4-3 16,13-5 2-16,3-2 5 16,5 0 0-16,-6-1 2 15,1 1 4-15,-5 0-3 0,-2 1 6 16,1 1-1-16,-10 2 22 16,-2 1-30-16,0-3-5 15,-11-2 5-15,-7-7-27 16,-7-2-56-16,8-5-14 15,7-5-44-15,6-23-54 16,4-9-217-16</inkml:trace>
  <inkml:trace contextRef="#ctx0" brushRef="#br1" timeOffset="-112915.64">23348 9119 406 0,'0'0'271'15,"0"0"-184"-15,0 0 45 16,0 0-35-16,0 0-45 15,0 0-14-15,8-4-18 16,2 33 3-16,3 4 15 16,-1 5-17-16,-4 3-6 15,1-4 1-15,2 0 4 16,-4-7-8-16,2-4 3 16,-5-6-14-16,5-8 0 15,-4-4-2-15,6-3-3 16,-5-5-37-16,8 0-9 15,-1 0-22-15,0-18-19 16,-3-9-110-16,-10-1-136 16</inkml:trace>
  <inkml:trace contextRef="#ctx0" brushRef="#br1" timeOffset="-112728.35">23265 9316 553 0,'0'0'211'16,"0"0"-106"-16,0 0-31 15,0 0-28-15,0 0-33 16,0 0 28-16,130-16-5 16,-68-3-19-16,-4-1-17 15,-5 6-1-15,-6 2-49 16,-9 7-99-16,-20 5 37 16,-18 0-348-16</inkml:trace>
  <inkml:trace contextRef="#ctx0" brushRef="#br1" timeOffset="-111877.89">21268 8400 641 0,'0'0'54'0,"0"0"47"15,0 0-5-15,0 0-39 16,0 0-29-16,0 0-13 15,0 53 9-15,0 12 26 16,0 18-18-16,7 16-5 16,15 17 10-16,4 12-4 15,5 10-8-15,-4 4-8 16,0 1-4-16,0-7-1 16,-9-8-9-16,2-14-3 0,-13-15-2 15,0-24 2 1,-7-16 0-16,0-19-1 0,0-15 0 15,0-11-1-15,0-7-27 16,0-7-50-16,0 0-51 16,0-26 26-16,-9-20-178 15,-7-20-10-15</inkml:trace>
  <inkml:trace contextRef="#ctx0" brushRef="#br1" timeOffset="-109976.09">21302 8404 643 0,'0'0'29'0,"0"0"-16"16,0 0 48-16,0 0-10 16,0 0-26-16,0 0 3 15,0-18 15-15,21 14 16 16,18-2 6-16,7-2-8 0,14-2 3 16,19-2-17-16,10-2 0 15,15 2-20-15,23-1-9 16,27 4-4-16,18-3 4 15,13 0-6-15,16 1-6 16,-12 5 0-16,-4 2 0 16,-11 4-2-16,-7 0 0 15,-10 0 1-15,-7 0 2 16,7 0 0-16,-3 0-2 16,0 0 3-16,-7 0-4 15,-5 0 0-15,-1 0 9 16,-10 0-6-16,-4 0-2 15,-11 0 7-15,-6-4-3 16,-10-5 1-16,-7 0-6 16,3 1 0-16,-9-1 7 0,2 0-5 15,0 1-1-15,1-2-1 16,-1 5 2-16,0-6 2 16,0 1-4-16,-4 0-3 15,-7 2 2-15,-6 1 1 16,-10 0 0-16,0 0-1 15,1 0 3-15,-7 2-2 16,-12-2 1-16,-1 1-1 16,-10-1 2-16,0 4 0 15,3-1 2-15,-1 2-1 16,3-1 0-16,3-2 1 16,1 1-2-16,0 0 1 0,-4 0-2 15,-4 0 2 1,-3 2-2-16,-4-2 2 0,-12 0-2 15,1 0-1-15,-5 2 1 16,3 2-1-16,-6 0 0 16,5-2 0-16,1 2 1 15,-3 0 1-15,0 0-1 16,-9 0 0-16,1 0 2 16,-1 0-2-16,-2 0 0 15,0 0 5-15,2 0-4 16,5 0 0-16,1 16 1 15,4 2 3-15,-1-1-2 16,0 4-2-16,-2 1 1 16,-2 6 0-16,-1 5 1 15,1 2 3-15,-3 6-1 0,1 7-5 16,2 6 1-16,-1 4 6 16,5 0-5-16,-1-1-2 15,3-4 1-15,-7-2 0 16,6-2-1-16,1 2-1 15,1 2 6-15,1 2-5 16,-1 1 2-16,-1 2-2 16,0 0 1-16,3 10-2 15,6 4-1-15,7-1 1 16,0-4 0-16,-9-9 0 0,-4-12-2 16,-10-4 2-16,-1-6-2 15,-5-8 1-15,0-2-4 16,0-5-13-16,0-7-1 15,0-2 4-15,0-3 5 16,0-5 1-16,0 0 5 16,0-4 0-16,0 3 3 15,0-3 0-15,0 0 1 16,0 0 0-16,-7 0 0 16,1 0 1-16,-8-3-3 15,1-5 2-15,-5 2 0 16,-9-4 0-16,-2 5-4 15,-7 0 3-15,-6 3-9 16,-7 2 0-16,-9 0 5 16,-5 0-8-16,-3 0-1 0,-3 0 5 15,-1 10 3-15,-3 2 0 16,-2 5-1-16,-12-3-3 16,-12 9-4-16,-1-2 6 15,-12 2 7-15,-3 3-5 16,-10-5 1-16,-1 1-5 15,4-5 6-15,5 2 4 16,3-1-2-16,2 0-4 16,5 1-8-16,0-1 6 15,7-1 8-15,-3-5 2 16,3 0-1-16,-5-4-2 16,4 0 2-16,-1 2-1 0,2-2 2 15,-3-1-2-15,3 0 0 16,-2-5 0-16,-1 0 1 15,5-2-1-15,0 0 8 16,9 0-8-16,4 0 0 16,-4 0 1-16,-7 0-5 15,0 8 7-15,3-2-4 16,-4 3 2-16,9 0 1 16,1-4-1-16,4 2-1 15,7-2 2-15,-4 0 3 16,2-1-5-16,-4 2-1 15,-1 2-1-15,0 1 2 16,-2 4 4-16,8 0-4 0,1-6 3 16,9 1-1-1,13-3 3-15,12-5 6 0,9 0-9 16,4 0-2-16,0 0 5 16,4 0-1-16,3 0 0 15,-2 0-3-15,-5 0-1 16,0 0-1-16,0 0 1 15,-8 0 0-15,2 0-5 16,4 5 5-16,-3 2 6 16,10 0-6-16,0 0 0 15,8-2 2-15,1-1-2 16,-6 3 0-16,3 0 4 0,-1-1-1 16,-8 4-2-1,-2 0-2-15,0 1 1 0,2-4 0 16,2 0 2-16,12-6-2 15,9 2 0-15,2-2 0 16,2-1 0-16,0 0 0 16,0 0-6-16,0 0-3 15,0 0 3-15,0 0-15 16,0 0-12-16,0 0-80 16,8 0-91-16,10-12-452 15</inkml:trace>
  <inkml:trace contextRef="#ctx0" brushRef="#br0" timeOffset="-23946.03">8127 9997 282 0,'343'-78'1'15,"6"-23"-1"-15,9-28-35 16,-6-31-28-16</inkml:trace>
  <inkml:trace contextRef="#ctx0" brushRef="#br2" timeOffset="-186024.75">29636 1618 761 0,'0'0'48'16,"0"0"-10"-16,0 0-32 15,0 0 22-15,0 0 26 16,0 0-10-16,0 0 1 0,-53-22-16 16,53 22-17-1,22 0-1-15,16 0 3 0,15 0 17 16,21-2-12-16,18-4-7 16,14-4-10-16,12 1 11 15,7-3-11-15,0 5-2 16,-11-1 0-16,-12 4-2 15,-17 1 1-15,-25 3-5 16,-21 0-5-16,-26 0-9 16,-11 0-9-16,-2 0 1 15,-15 0-19-15,-28 0 39 16,-15 13-29-16,-18-4-22 16,-4 3-16-16,-5 0 7 15,-2-3 16-15,-5 2 3 16,-3-6 18-16,1 2 5 0,5-4 26 15,6 3 0-15,19 2 15 16,6-4 19-16,11 1-6 16,12 0 30-16,10-1 11 15,11-2-13-15,8 0 0 16,6-2-20-16,0 0-14 16,0 0-9-16,0 0 0 15,4 4-4-15,30-1 18 16,19 2 28-16,28-5-12 15,19 0-9-15,20 0-19 16,17 0-5-16,-2-8-3 16,2 4 1-16,-15 2-8 0,-11 0 0 15,-14 2-1 1,-31 0 1-16,-19 0 7 0,-27 0-7 16,-11 0-2-16,-9 0 1 15,0 0 1-15,0 0 5 16,0 0 5-16,0 0-3 15,0 0 6-15,0 0-8 16,0 0-4-16,0 0 1 16,0 0 1-16,0 0-1 15,0 0 0-15,0 0-2 16,0 0-1-16,0 0 1 16,0 0 1-16,0 0-1 15,0 0 0-15,0 0 1 0,0 0-1 16,0 0-4-16,0 0-13 15,0 0-13-15,0-6-61 16,0-2-82-16,0-6-238 16</inkml:trace>
  <inkml:trace contextRef="#ctx0" brushRef="#br0" timeOffset="14235.34">23751 9372 116 0,'0'0'329'16,"0"0"-288"-16,0 0 25 16,0 0-8-16,0 0 4 15,0 0 0-15,0 0 25 16,0-4-20-16,0 4-16 16,0 0 4-16,0 0 1 15,0 0-2-15,0 0 0 16,0 0-18-16,0 0-2 15,0 0-10-15,0 0-5 0,0 0-13 16,0 6 7-16,0 20-9 16,5 10 22-16,-3 4 5 15,-2 4-12-15,0 0 10 16,0-7-13-16,0-5-10 16,0-12-5-16,0-10-1 15,0-5 0-15,0-5 7 16,0 0-7-16,0 0 0 15,0 0-5-15,0 0 3 16,0 0-35-16,0 0-33 16,9-7-52-16,-9-5-207 15</inkml:trace>
  <inkml:trace contextRef="#ctx0" brushRef="#br0" timeOffset="18340.04">23123 7761 287 0,'0'0'109'15,"0"0"-11"-15,0 0-16 16,0 0 5-16,0 0 13 16,0 0-24-16,0 0-12 0,0 0-4 15,0 0-3 1,0 0 7-16,0 0-8 0,0 0-15 16,0 0-10-16,0 0-4 15,0 0-7-15,0 0 0 16,0 0-8-16,0 0-9 15,0 3 0-15,0 5-2 16,0 8 0-16,0 8 0 16,0 4 8-16,0 0-5 15,0 3-1-15,0-3-1 16,0-5 0-16,0-2-2 16,0-9 0-16,0-6-1 15,0-2-1-15,0-4 1 16,0 0-14-16,0 0-5 15,0 0-17-15,0 0-27 0,0 0-126 16,0-10-278-16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1T05:55:34.403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706 219 861 0,'0'0'59'16,"0"0"40"-16,0 0-20 15,0 0-40-15,0 0 0 16,0 0-15-16,0 0-13 15,-78 39 2-15,64-5-11 16,4 12 1-16,-1 9 3 0,6 5-5 16,5 2 4-16,-3-3-1 15,3-10-3-15,0-8-1 16,8-9 0-16,18-8-1 16,5-13 1-16,12-7 0 15,3-4 7-15,12-4 3 16,5-24 3-16,-3-8 2 15,-6-8-12-15,-15-7 2 16,-14-4 1-16,-9-1 0 16,-9 5-1-16,-7 14-4 15,0 6 2-15,-13 16 6 16,-10 12-7-16,1 3-2 0,-5 0-2 16,2 13-4-1,3 2-3-15,6 6-1 0,12-3-4 16,4-4-2-16,0-1 8 15,18-1 5-15,8-1 0 16,-1-5 2-16,2-4-3 16,-3 0 8-16,-1 0-4 15,-8 6 0-15,-1 4 1 16,-5-4-1-16,-1 6-2 16,-1 6 2-16,0 4 0 15,-5 2 0-15,-2 8 0 16,3-3 1-16,1-6 0 15,2 1-1-15,3-8 0 16,1-5-3-16,0-1 3 16,1-5-2-16,5-3-17 0,7-4-30 15,8 0-109-15,9-5-24 16,11-22-153-16</inkml:trace>
  <inkml:trace contextRef="#ctx0" brushRef="#br0" timeOffset="2252.35">1584 543 441 0,'0'0'237'0,"0"0"-126"16,0 0 2-16,0 0-61 16,0 0-4-16,0 0 22 0,-4 5-3 15,4-5-9 1,0-11-30-16,0-7 2 0,0-6-12 15,0-4-6-15,0 2-5 16,-4 0 0-16,-12 4-6 16,0 6 5-16,-4 6 1 15,-7 8-2-15,-4 2-5 16,-5 0-3-16,-1 21-1 16,6 14 2-16,4 7-5 15,11 4 2-15,7 0-1 16,9-2-1-16,0-2 1 15,0-12 6-15,23-5-1 16,3-15 1-16,4-10 2 0,1 0-1 16,2-3 0-16,5-20 5 15,-3-12 5-15,-1-7 0 16,-8-6-7-16,-5 2-1 16,-10 4 2-16,-7 8 0 15,-4 11 2-15,0 11-4 16,0 10-3-16,0 2 0 15,0 2-8-15,0 27-6 16,0 7 7-16,0 6 6 16,0-6-4-16,5-4 1 15,10-2 1-15,8-10 2 16,-1-5 0-16,0-10-2 0,3-5 1 16,2-2 2-1,-1-30 4-15,3-5-1 0,-2-7 2 16,-5-1 3-16,-4 3-6 15,-11 4 6-15,-7 7-5 16,0 6 2-16,0 11-2 16,0 9-3-16,-11 5 0 15,-3 0-3-15,1 14-7 16,0 13-11-16,8 7 6 16,5 0 1-16,0 2 1 15,16-4 6-15,6-6 4 16,5-6-4-16,-1-2 5 15,-1 0 2-15,-3 1 2 0,-7-7-2 16,-5-3 0 0,-10-3 0-16,0-1-6 0,-4 5 1 15,-23-1 2-15,-9 3 3 16,0-1-4-16,3-3 0 16,8-7 1-16,8-1 3 15,10 0 0-15,7 0 0 16,0-4-10-16,9-12-34 15,22-5 20-15,9-9 11 16,9-5-3-16,5-2 13 16,-1-7 3-16,0 3 9 15,-3 1-2-15,-13 2 4 16,-12 4-2-16,-16-1 0 16,-9 1 20-16,0-2 3 0,0 0-17 15,-17 2 10-15,-4 7-12 16,1 7 7-16,2 13-2 15,7 2-5-15,4 5-7 16,1 0-3-16,-3 12-3 16,2 21 2-16,0 13-1 15,7 11 0-15,0 11 3 16,0 6-4-16,0 2 2 16,9-6-4-16,3-2 1 15,-6-11 1-15,3-11-5 16,-2-12-4-16,0-19-10 15,-1-6 6-15,3-9 0 16,5 0 2-16,1-9-10 0,5-16 18 16,1-9-3-1,-6 2 5-15,-1-5-4 0,-4 7 5 16,-3 12-1-16,-5 6 1 16,0 12-2-16,-2 0-4 15,4 12-3-15,4 12 4 16,3 6 5-16,5-2 3 15,1-6-3-15,6-4 2 16,-1-1-1-16,2-7 0 16,1-2 2-16,-3-7-2 15,1-1 2-15,-6 0 1 16,1-7 5-16,-3-13 3 0,-1-4 3 16,-5-1-8-1,-5-11-4-15,-2 1 3 0,-2 2 4 16,0 11-9-16,0 14-1 15,0 8-3-15,0 0-3 16,-4 14-6-16,-3 21-4 16,3-1-9-16,4-1 9 15,0 6 0-15,9-11-19 16,16-5 8-16,-1-6 16 16,12-5-6-16,1-10-2 15,1-2-2-15,3 0-2 16,-10-20 5-16,0-6 9 15,-2-2 7-15,-9-1 2 16,-4 1 13-16,-8-2 6 16,-8 5 18-16,0 4 8 0,0 11 7 15,0 10-22-15,0 0-16 16,-4 9-11-16,-5 16-3 16,0 9 4-16,4 2 2 15,5-5-2-15,0-5 1 16,0-6-2-16,3-4 3 15,6-6-4-15,0-9-1 16,2-1 10-16,0 0 5 16,2-7 12-16,8-15-7 15,-4-7-14-15,-1 0 0 16,-5-2-1-16,3 1-6 16,-8 10 0-16,-1 7 2 0,-1 8-2 15,-2 5-11-15,-2 10-10 16,2 21-2-16,6 5 8 15,-2-4-9-15,9-9-9 16,10-2-18-16,6-10-33 16,2-7 48-16,5-4 3 15,1 0-1-15,-2-6 24 16,1-15 10-16,-5-7 13 16,-6-1 23-16,-6-5 15 15,-8-2 0-15,-11 4 2 16,-2 6-11-16,0 12-19 15,-5 10-11-15,-16 4 0 16,-4 0-5-16,-2 12-7 0,5 13-3 16,3 9 1-16,7-5-1 15,5 3-8-15,5-3-8 16,2-10 2-16,0-2 9 16,4-3 7-16,9-4 0 15,3-7 1-15,-3-3 0 16,5 0 2-16,-2 0 4 15,0-7-2-15,4-11 9 16,-5-1 4-16,1 0-5 16,-5-6 8-16,-2-3 1 15,-3 6 6-15,-3 7-10 16,-3 4-3-16,0 11-12 0,0 0-2 16,0 4-2-1,0 28-1-15,0 11 3 0,0 10 1 16,0 12 0-16,0 6 0 15,13 16 8-15,8 2-9 16,-2-1 0-16,-3-9 2 16,-5-14-1-16,-7-21-1 15,-4-14 0-15,0-16-8 16,0-10-2-16,-8-4-3 16,-15 0 13-16,-8-14 0 15,-3-16 0-15,1-8 6 16,2-12 2-16,6-12 5 15,8-12 4-15,10-3-13 16,7 1-4-16,0 12-3 16,20 10-3-16,9 10-12 0,0 10 0 15,-2 3-33-15,-10 8-3 16,-5 0-114-16,-12-3-251 16</inkml:trace>
  <inkml:trace contextRef="#ctx0" brushRef="#br0" timeOffset="2560.02">2832 231 51 0,'0'0'831'15,"0"0"-738"-15,0 0 22 16,0 0-27-16,0 0-39 16,0 0-22-16,0 0-15 15,-13 79-6-15,29-79-1 16,2 0 5-16,2 0 1 16,-3-13-7-16,-5-4-1 15,-7 3-3-15,-5 6 0 16,-7 6-26-16,-32 2-32 15,-11 22-130-15,-26 19-227 16</inkml:trace>
  <inkml:trace contextRef="#ctx0" brushRef="#br0" timeOffset="3871.6">463 1155 588 0,'0'0'204'0,"0"0"-89"15,0 0 7-15,0 0-32 16,0 0-34-16,0 0-1 16,10-2-18-16,13 13 9 0,11 2-21 15,4-5-7-15,2-6-5 16,7-2-1-16,0 0 6 16,4-4-12-16,9-16 11 15,3 0-16-15,-5-2-1 16,-8 3 3-16,-9 5-5 15,-10 7 3-15,-2 2-2 16,0 5-1-16,5 0-2 16,-1 0 1-16,0 11 3 15,1 4-1-15,-1 2 0 0,-2-5 1 16,0-2 3 0,-4-6-2-16,-4-4 1 0,2 0-1 15,-2 0 0 1,6-9 1-16,6-6 5 0,-4-1-3 15,-2-1-4-15,-5 5-2 16,-2 5 2-16,-4 1 0 16,2 2-3-16,0 1 1 15,3 3 1-15,6 0-3 16,4 0 4-16,5 10 1 16,-1 2 2-16,-5 0-2 15,-3 0 1-15,-3-8-2 16,-7 0 0-16,-2-1 0 15,-3-3 1-15,-1 0-1 16,9 0 3-16,5-8-3 0,4-10 3 16,1 4-1-16,-1-3-2 15,-4 3 0-15,-3 6-4 16,-2 4 4-16,-2 1-2 16,3 3-4-16,-2 0 6 15,8 0-3-15,-2 0 2 16,4 7 0-16,1 1 1 15,1 1 1-15,1-4-1 16,0-1-1-16,-1-4 1 16,0 0 1-16,1 0-1 15,3-5 0-15,4-9 2 16,1 0-4-16,-2-3 2 0,-2 1-11 16,-12 5 7-1,-3 2-2-15,-3 4-1 0,-2 3 5 16,2 2-7-16,0 0 6 15,4 0-2-15,-1 7 4 16,4 7-2-16,2-1 3 16,-5-4-3-16,1-1 3 15,-1-1-3-15,-4-5 3 16,5-2 0-16,-3 0 0 16,2 0 0-16,5-4 0 15,5-9 0-15,0-1 0 16,1 4-4-16,-4 3 4 15,-4 4-4-15,0 3 3 16,-7 0-1-16,-2 0-3 16,-1 0 2-16,1 3 0 0,-2 2-3 15,4 4 1-15,-4-4-1 16,3-1-3-16,4 0 1 16,-1-4 5-16,5 0 2 15,-2 0 0-15,-1 0 2 16,-4 0-1-16,-2 0 0 15,-5 0 0-15,0 0 0 16,3 0 0-16,5-4 0 16,0-4 0-16,-2 0-5 15,-9 5-33-15,-5-1-34 16,-5 1-79-16,0 3-201 16</inkml:trace>
  <inkml:trace contextRef="#ctx0" brushRef="#br0" timeOffset="7261.72">4248 735 585 0,'0'0'119'16,"0"0"-14"-16,0 0 2 0,0 0-32 16,0 0-34-16,0 0 1 15,-10 0 1-15,10 0-14 16,0 0-17-16,10 7-7 16,24 0 0-16,13 4 35 15,8-7-24-15,5-2-4 16,6-2-3-16,-9 0-6 15,-8 0 5-15,-16 0-6 16,-19 0-2-16,-9 0 1 16,-5 2 2-16,0 0 1 15,0-1 2-15,-5 1-6 16,-9 1-13-16,1 1-72 0,-3-4-62 16,16 0-176-1</inkml:trace>
  <inkml:trace contextRef="#ctx0" brushRef="#br0" timeOffset="13032.56">5534 643 453 0,'0'0'133'0,"0"0"12"16,0 0-25-16,0 0-55 15,0 0-3-15,0 0 3 16,0 0 7-16,14 0-11 16,-7-8-6-16,1-8-19 15,-6-2-12-15,-2-2-1 16,0-4-8-16,0 2-9 15,0-2-3-15,0 3-3 16,-10 0-1-16,-9 3-6 0,2 8-2 16,-1 6-10-16,-7 4 3 15,-1 4-12-15,-1 24 9 16,3 8 11-16,5 8 6 16,11 6-6-16,6-1 2 15,2-6 6-15,0-7-2 16,13-16 0-16,7-7-2 15,0-12 4-15,4-1 1 16,-1-3 12-16,1-21 7 16,3-8-3-16,-6-6-7 15,-4-5-3-15,-3 3 4 0,-8 0-1 16,-1 4-1 0,-5 12-1-16,0 8-4 0,0 7-3 15,0 9-2-15,0 0-11 16,0 5 5-16,0 24-3 15,0 8 10-15,2 10 1 16,11 2-1-16,1-6-6 16,1-11 6-16,-1-15-11 15,-1-5-10-15,1-8-13 16,3-4-37-16,3 0-41 16,7-4-34-16,0-15-135 15,0-5-303-15</inkml:trace>
  <inkml:trace contextRef="#ctx0" brushRef="#br0" timeOffset="15099.79">5909 511 700 0,'0'0'146'0,"0"0"-12"16,0 0-49-16,0 0-37 16,0 0 11-16,0 0-23 15,-29-23-15-15,20 23-6 16,-4 0-4-16,-8 2-9 15,4 15-2-15,-5 4 0 16,3 4 0-16,6 9 3 16,5 5-4-16,8 2 1 15,0 0-5-15,2-9 4 16,23-11-4-16,4-4-2 16,6-13-7-16,7-4 14 15,3 0 1-15,4-21 11 0,-2-13-6 16,-3-5-6-16,-4-16 2 15,-8-5-2-15,-6-8 0 16,-12-4-1-16,-10-2 1 16,-4-1-1-16,0 10 1 15,-11 6-3-15,-5 17 3 16,1 12 5-16,6 14-5 16,4 10 0-16,3 6-4 15,2 3 3-15,0 32-9 16,0 23 10-16,0 18 0 15,16 6 3-15,8 5 2 16,5-6-2-16,-9-6-3 0,3-11 0 16,-8-18 0-16,-3-11 3 15,-4-17-3 1,-1-10 0-16,-1-7-1 0,2-1-5 16,3-1 6-16,4-23 4 15,3-9 0-15,-2-9 0 16,-1-3-4-16,-4 3-2 15,-4 9-3-15,2 17-3 16,-7 14 3-16,-2 2-8 16,0 5-6-16,2 21-6 15,5 9 25-15,2 8 1 16,2-8 3-16,0-3-2 16,1-6-2-16,-4-12 0 0,3-5 3 15,-1-5 2-15,5-4-1 16,3 0 14-16,5-4 9 15,0-16-22-15,0-2-3 16,-3-5 4-16,-5 1-6 16,-1 5 2-16,-7 5-2 15,-5 9-1-15,-2 7 0 16,0 0-13-16,0 7-17 16,0 18 31-16,0 5 1 15,4 2-1-15,5-1 3 16,5-12-1-16,1-2 1 15,-1-8 6-15,-3-6-9 16,-5-3 3-16,6 0 9 0,-1 0-4 16,-1-18 13-16,9-5-17 15,-3-4-3-15,-8 1 2 16,-3-9-2-16,-5 0-1 16,0 3-1-16,0 7-1 15,0 15-6-15,0 6-14 16,0 4 9-16,0 0-4 15,0 0-7-15,0 0 3 16,4 2 15-16,8 12 4 16,5-2 1-16,6-1-6 15,3-4 5-15,1-7 2 16,2 0 2-16,5 0-2 0,-1-2 2 16,-6-10 3-1,-6 0-4-15,-7 6-1 0,-9 5 4 16,-5 1-3-16,0 0 15 15,0 0-5-15,0 1-11 16,-5 24 1-16,1 10 2 16,2 8 2-16,2-1-4 15,0-7 1-15,6-6 0 16,15-12-2-16,-8-5 4 16,-5-7-3-16,4-5 0 15,1 0 18-15,5-7 1 16,2-15-8-16,2-7-6 15,-1-6 0-15,-8-2-6 16,-3-17 2-16,-4-12 6 16,-6-9-5-16,0-9-1 0,0 9-2 15,-10 14 0-15,-3 8 0 16,-1 20-1-16,3 8-1 16,3 9 2-16,1 12 0 15,5 3 0-15,-1 1-2 16,3 3-7-16,-2 31-2 15,2 16 11-15,0 14 2 16,0 11-1-16,7 5 1 16,6-2-2-16,3-3 1 15,2-8-3-15,0-10 2 0,-1-10 0 16,1-8 0 0,3-13-2-16,-4-8 2 0,-1-8-1 15,-1-6-5 1,1-4 5-16,4 0 0 0,2-4 0 15,-1-14 2-15,0-3-2 16,-3 4 0-16,-5-2-4 16,1 5 4-16,-3-1 1 15,-1-2-6-15,-4 2 6 16,-4-6 0-16,5 3 0 16,-5-5 0-16,-2 3 0 15,0 4 1-15,0 6 0 16,0 4 1-16,0 5 2 15,0 1-1-15,0 0 3 0,0 0-5 16,0 0-1-16,0 0 0 16,0 0-3-16,0 0-4 15,4 19 7-15,6 10 2 16,1 3-2-16,5 0 1 16,1-7-4-16,1-5 3 15,-3-3-1-15,6-4 1 16,-1-5 3-16,-3-5-2 15,6-3-1-15,-4 0 0 16,4-7 1-16,-3-13 6 16,3-2-6-16,-10-6-1 15,-5-4 1-15,-2-4-4 16,-6 2 3-16,0 5-9 16,0 9 8-16,-10 14-3 15,4 6-1-15,-5 0-4 0,1 12 5 16,4 22-9-16,4 4 11 15,2 8-1-15,0-3 3 16,20-7 0-16,9-6 0 16,2-10 0-16,5-8-6 15,-3-8 4-15,0-4 4 16,1 0-1-16,3-19 1 16,-2-6 2-16,-4-5-2 15,-14-5 3-15,-13-1 0 16,-4-5 1-16,0 2-2 0,0 9-1 15,-10 8-1 1,-1 18-4-16,-1 4 1 0,1 0-5 16,3 3-5-16,2 11 3 15,6 3-2-15,0 8 10 16,0 0-2-16,21 1 0 16,1-1 1-16,3-7 0 15,-8 0 0-15,4-3 1 16,-13-1 3-16,-8-1-3 15,0-5-6-15,-6 0-4 16,-23-2 4-16,-13-1-52 16,-10-5-40-16,-4 0-115 15,5 0-376-15</inkml:trace>
  <inkml:trace contextRef="#ctx0" brushRef="#br0" timeOffset="15327.28">7606 386 597 0,'0'0'211'0,"0"0"-141"16,0 0 45-16,0 0-43 16,0 0-24-16,19 109-9 15,-5-102-11-15,-3-4-20 16,-7-3-8-16,1 0-21 15,-5-3-25-15,0-20-35 0,-9-7-95 16,-31-2-108-16</inkml:trace>
  <inkml:trace contextRef="#ctx0" brushRef="#br0" timeOffset="15518.73">6981 328 687 0,'0'0'47'16,"0"0"100"-16,116-15-81 16,-65 3-39-16,-2-5-4 15,-1 2 0-15,-13 4-11 16,-10 5-12-16,-19 5-14 0,-6 1-63 16,-4 0-131-1,-35 0-79-15</inkml:trace>
  <inkml:trace contextRef="#ctx0" brushRef="#br0" timeOffset="15684.01">6948 278 753 0,'0'0'166'16,"0"0"-34"-16,0 0-27 15,0 0-79-15,0 0-16 16,0 0-10-16,-2-9-5 15,0 6-80-15,-10 3-151 16</inkml:trace>
  <inkml:trace contextRef="#ctx0" brushRef="#br0" timeOffset="15872.32">6395 298 980 0,'0'0'53'16,"0"0"81"-16,0 0-97 16,0 0-36-16,0 0-2 15,0 0-8-15,0-21-73 0,0 18-79 16,0 3-157 0</inkml:trace>
  <inkml:trace contextRef="#ctx0" brushRef="#br0" timeOffset="16058.71">5876 280 853 0,'0'0'119'0,"0"0"-8"16,0 0-17-16,0 0-93 15,0 0 1-15,0 0 9 16,156-25-11-16,-65 10-54 15,5 6-161-15,0-2-380 0</inkml:trace>
  <inkml:trace contextRef="#ctx0" brushRef="#br0" timeOffset="17935.03">8925 722 582 0,'0'0'97'16,"0"0"12"-16,0 0-6 0,0 0-66 15,0 0-7-15,0 0-17 16,56-65-4-16,-45 41-6 15,-3-3 0-15,2-5 0 16,-6 6-1-16,1 1 0 16,-5 11-2-16,2 7 2 15,-2 7 1-15,0 0 5 16,0 0-8-16,0 0-5 16,0 7 1-16,4 19 8 15,0 2 0-15,10 4 3 16,-3-4 1-16,-1-6-1 15,-2-5-3-15,1-10-3 0,-5-7 10 16,6 0 0 0,-6 0-1-16,9 0 29 0,1-16-6 15,1-10-15-15,-3-2-7 16,-1 2-10-16,-5 4 8 16,-4 8-4-16,3 5-5 15,-3 8-2-15,-2 1 0 16,0 0-6-16,2 7-17 15,3 12 15-15,2 13 10 16,1-2 1-16,3-2-1 16,1-9 0-16,-8-10 6 15,5-4-2-15,-7-5-3 16,0 0 2-16,6 0 12 0,-2-10-2 16,5-16 9-1,5-8-22-15,-3 0 0 0,-1-1 0 16,-4 7 7-16,-1 9-6 15,-5 8-1-15,-2 11 0 16,0 0-10-16,2 2-17 16,5 22 0-16,4 8 27 15,7 8 0-15,0-4 0 16,2-8 2-16,2-5 3 16,-4-11-10-16,-3-11 5 15,-1-1-4-15,-3 0-5 16,-4-15-28-16,2-20-30 15,-9-9-51-15,0-2-247 16</inkml:trace>
  <inkml:trace contextRef="#ctx0" brushRef="#br0" timeOffset="18206.54">8938 291 709 0,'0'0'95'16,"0"0"-47"-16,0 0 33 15,0 0-13-15,0 0-32 16,0 0 1-16,62 22-2 16,-48-22-5-16,-1-19-18 0,-1-1-2 15,-8 1-7-15,-4 4-3 16,0 6-18-16,-8 6-35 15,-13 3-1-15,5 3-46 16,1 18-121-16,11 7-217 16</inkml:trace>
  <inkml:trace contextRef="#ctx0" brushRef="#br0" timeOffset="19499.28">10028 451 542 0,'0'0'103'0,"0"0"60"16,0 0-50-16,0 0-22 16,0 0 8-16,0 0-33 15,-33-48-21-15,22 48-20 16,-3 0-13-16,-3 15-8 16,-6 18-3-16,8 7 0 15,1 8-1-15,10 5 1 0,4-5-3 16,0-3 4-16,4-6-5 15,23-14 3-15,2-8-4 16,9-12 2-16,7-5 2 16,1 0 7-16,12-22-4 15,-4-7-2-15,-2-6 5 16,-6-2-6-16,-11-8 3 16,-8 2-1-16,-6-6-2 15,-17 7-1-15,-4 8 1 16,0 8-4-16,-11 13-15 15,-7 10 15-15,-5 3-9 16,8 0 0-16,1 10-8 0,6 2 11 16,1 3 2-16,7-6-5 15,0 1 7-15,0 0 4 16,2 0-6-16,11-3 2 16,1 0 5-16,7-2 1 15,0 0 1-15,-5-3 1 16,6 2-2-16,-4 4 2 15,-4-2-2-15,-1 6 0 16,-4 2 0-16,0 4-2 16,2 5 2-16,0 0 1 15,3 4 0-15,-1-5 0 16,3-3 3-16,-3-9 0 0,1-2-4 16,-6-3 0-16,7-5 5 15,-1 0-2-15,-1 0 7 16,8-17 5-16,-1-5-3 15,-3-10-2-15,4-4-5 16,-13-3-1-16,1-4-4 16,-7 8 2-16,-2 9 4 15,0 13-5-15,0 6-1 16,0 7-10-16,0 0 8 16,0 9-16-16,0 21 17 15,0 4 2-15,0 4 0 16,0-1 1-16,12-6-1 15,10-1-1-15,4-6-3 0,3-8 3 16,0-12 1-16,0-4 0 16,-2-1 5-16,2-22 5 15,0-12-8-15,-4-9 1 16,-8-3-3-16,-1-4 2 16,-7-8 3-16,-7-2-4 15,-2-3 0-15,0 6 0 16,-4 14-2-16,-7 18 0 15,2 15-6-15,6 11-5 16,-1 0 11-16,-5 7-11 16,3 21 4-16,-1 12 4 15,7 12 2-15,0 8 2 16,7 9-2-16,12-1 2 0,4-2-1 16,-1-3 7-1,5-10-7-15,-4-6-3 0,-2-13 2 16,2-13 0-16,-5-9 0 15,-3-5 0-15,-1-7-3 16,-1 0 4-16,5-4 2 16,2-16-2-16,-2-10-2 15,-1-2 0-15,-3-9-2 16,-5-3 2-16,-5 9 2 16,-4 10 0-16,2 15 0 15,-2 10-1-15,0 0-9 16,0 12-19-16,0 18 20 15,10 10 5-15,1-6 4 16,5-4 1-16,-1-9-1 0,3-12-17 16,-1-4-35-16,-1-5 2 15,9 0-31-15,-3-18-70 16,0-13-131-16</inkml:trace>
  <inkml:trace contextRef="#ctx0" brushRef="#br0" timeOffset="19696.66">11326 381 620 0,'0'0'120'15,"0"0"-17"-15,0 0-46 16,0 0-12-16,0 0 7 16,0 0 7-16,6 80-13 0,15-78-30 15,-5-2-12-15,-8 0-4 16,3 0-16-16,-11-16-35 15,0-1-31-15,0-8-47 16,-29 1-126-16</inkml:trace>
  <inkml:trace contextRef="#ctx0" brushRef="#br0" timeOffset="19907.09">10637 314 825 0,'0'0'104'0,"0"0"-52"16,0 0-4-16,0 0 11 16,132 5 11-16,-59-5-33 15,3-6-24-15,2-9-12 16,-16 1-1-16,-17 0-49 16,-18 7-82-16,-25-1-15 15,-2 0-93-15,-33-1-320 16</inkml:trace>
  <inkml:trace contextRef="#ctx0" brushRef="#br0" timeOffset="20070.39">10559 197 765 0,'0'0'155'0,"0"0"-60"15,0 0 3-15,0 0-66 16,0 0-32-16,0 0-12 15,2-3-65-15,25 3-50 16,2 12-115-16</inkml:trace>
  <inkml:trace contextRef="#ctx0" brushRef="#br0" timeOffset="20965.12">11612 455 738 0,'0'0'88'0,"0"0"4"16,0 0-8-16,0 0-38 15,0 0-16-15,-128 21 7 16,106 8-12-16,8 9-16 16,8 2-3-16,6 4-4 15,0-4-2-15,0 1-1 0,25-9-5 16,6-8-22 0,11-6-11-16,5-8 2 0,6-10 11 15,5 0 11 1,-2-12 8-16,0-15-4 0,-5 0-8 15,-9-3 18-15,-13 1-2 16,-13 3 3-16,-9-2 5 16,-7 5 1-16,-7 5 5 15,-20 6 5-15,-4 12-11 16,-4 0-5-16,-2 12 10 16,8 13-1-16,2-1 3 15,21 7-6-15,-1-3-3 16,7-9 4-16,0-1 1 15,13-5 11-15,10-9-1 0,-3-4-12 16,3 0 29-16,-4 0-6 16,8-10-15-16,0-8-5 15,-7-3-9-15,0 0 2 16,-4 0-2-16,-10-1 0 16,-1 7-2-16,-5 3-4 15,0 3-4-15,0 9-9 16,0 0 4-16,0 5-11 15,0 20 24-15,0 5 2 16,0 1 1-16,9-8-1 16,15-2 1-16,7-10-1 15,-2-7-5-15,10-4 5 16,1-1 8-16,-3-23 1 0,6-6-3 16,-9-2-6-1,-13-8 10-15,-5-11-10 0,-5-4 10 16,-9-10-2-16,-2-3 1 15,0 1-7-15,0 9-2 16,-6 20 1-16,-1 17 0 16,3 16 6-16,-6 5-7 15,2 26-15-15,-1 20 15 16,3 16 8-16,6 7 6 16,0 1-1-16,4-2-3 15,13-8 5-15,6-14-13 16,1-9 3-16,3-13-3 15,-4-13-4-15,-6-8-10 16,-1-3-40-16,-1 0-50 0,-1-26-180 16</inkml:trace>
  <inkml:trace contextRef="#ctx0" brushRef="#br0" timeOffset="21656.38">12929 511 709 0,'0'0'159'0,"0"0"-43"0,0 0 0 16,0 0-47-16,0 0-62 15,0 0 10-15,4 153 32 16,7-70-26-16,5 8-14 16,-5-11 6-16,-4-5-12 15,-7-16-3-15,0-14-5 16,0-15-16-16,2-14-11 16,5-11-34-16,-5-5-80 15,0-13-10-15,0-25-124 16</inkml:trace>
  <inkml:trace contextRef="#ctx0" brushRef="#br0" timeOffset="21899.83">12877 481 551 0,'0'0'150'0,"0"0"0"16,0 0-70-16,2-107-22 16,25 92-22-16,4 3 13 15,12 12-16-15,8 0-3 16,-2 9 5-16,-2 26-23 15,-11 4-8-15,-10 1-4 16,-16 1-3-16,-10-4-1 16,-7-4 1-16,-22-5 6 15,-14-4-6-15,3-5-15 16,5-12-48-16,4-7-20 16,8 0-44-16,17-11-138 0,6-19-199 15</inkml:trace>
  <inkml:trace contextRef="#ctx0" brushRef="#br0" timeOffset="22532.01">13629 451 629 0,'0'0'228'0,"0"0"-98"15,0 0-13-15,0 0-47 16,0 0-48-16,-110-109-2 15,77 105 3-15,-5 4-17 0,-2 9-1 16,2 21-1 0,2 10-4-16,9 6 1 0,12 2-5 15,9-4 5-15,6 0-2 16,0-12 1-16,15-8-5 16,5-10 3-16,9-12-3 15,2-2 5-15,9-2 17 16,0-19-11-16,3-16-2 15,-10-1-2-15,-4-7 1 16,-6 2-2-16,-17 2 0 16,1 2 3-16,-7 12 2 15,0 14-6-15,0 11-6 16,0 2-8-16,0 6-2 16,0 21-3-16,0 10 17 0,0 3-4 15,0-6-6-15,18-7 9 16,4-10-9-16,2-8 1 15,5-9 6-15,5 0 5 16,-1-17 4-16,-2-17 0 16,-4-6-4-16,-4-5 1 15,-7 2 6-15,-10 0-3 16,1-3 4-16,-7 2 2 16,0 6-8-16,0 13 1 15,0 10-3-15,0 13-1 16,-7 2-21-16,5 17-7 0,0 24 21 15,0 13 8 1,2 6 1-16,0 5 1 0,8-3-2 16,15-8-1-16,-6-12 1 15,8-6-12-15,-3-16-29 16,2-13-23-16,5-7-15 16,8-15-47-16,-2-27-119 15,3-6-43-15</inkml:trace>
  <inkml:trace contextRef="#ctx0" brushRef="#br0" timeOffset="22898.69">14137 72 593 0,'0'0'160'0,"0"0"-12"16,0 0-44 0,0 0-59-16,0 0-28 0,0 0-1 15,-29 113 38-15,29-43-8 16,0-2 3-16,2 2-26 15,9-4-3-15,-9-16-5 16,8-10-13-16,-8-16 1 16,0-12-1-16,0-12-1 15,7 0-1-15,0 0-7 16,2-20 7-16,14-10 10 16,-1-10-10-16,3 1-2 15,-5 10-6-15,-7 11-4 16,1 12-6-16,-3 6-4 15,-1 6 7-15,3 20 10 0,-1 8-1 16,-1-1 5-16,-3 0 1 16,-4-8-1-16,-6-2 1 15,0-7-18-15,0-6-20 16,-4-4-5-16,-23-6-39 16,-12 0-130-16,-3-18-198 15</inkml:trace>
  <inkml:trace contextRef="#ctx0" brushRef="#br0" timeOffset="23116.12">13571 243 664 0,'0'0'184'15,"0"0"-104"-15,0 0-26 0,0 0-17 16,0 0 18-16,164-5 14 15,-92 5-30-15,1 0-11 16,-1 2-19-16,-7 2-2 16,-17 0-7-16,-5-1-14 15,-16-2-69-15,-12-1-53 16,-1 0-193-16</inkml:trace>
  <inkml:trace contextRef="#ctx0" brushRef="#br0" timeOffset="23304.56">14621 409 582 0,'0'0'398'0,"0"0"-330"16,0 0 48-16,0 0-77 15,0 0-26-15,0 0-13 16,0 0-20-16,0 0-111 15,0 0-218-15</inkml:trace>
  <inkml:trace contextRef="#ctx0" brushRef="#br0" timeOffset="65946">1395 1860 460 0,'0'0'100'15,"0"0"7"-15,0 0 11 16,0 0-15-16,0 0-30 16,0 0-2-16,0 0 14 15,0 0-26-15,0-22-21 16,-6 22-15-16,-13 4-12 16,-3 25-8-16,-4 9-3 15,3 8 0-15,12 4 0 0,8 0-1 16,3-4-1-16,0-6 1 15,16-5-3-15,9-12 1 16,2 0 3-16,2-10-1 16,4-10 1-16,1-3 0 15,3-18 0-15,1-18 3 16,-2-7 1-16,-3-1-4 16,-8 0 5-16,-7 5-5 15,-12 4 0-15,-6 3 3 16,0 8-3-16,0 8-4 15,-6 5 2-15,-5 8 1 16,1 3-4-16,2 0-2 16,-1 0-16-16,4 0 2 0,3 8 2 15,2 4-8 1,0 2 5-16,0-4-1 0,14 0 18 16,3-2 3-16,5-4-1 15,-1 0-1-15,1-2 4 16,-4 0 5-16,0 2-5 15,-5 1-3-15,-1 2 3 16,-2 3 2-16,-1 8-1 16,-3 2 1-16,2 4-2 15,-6 1 1-15,2 1 5 16,3-2-4-16,-1-4-1 16,2-3 2-16,-2-4 0 0,1-5 2 15,4-5-10-15,5-3 2 16,4 0-42-16,6-6-78 15,5-15-171-15,0-8-189 16</inkml:trace>
  <inkml:trace contextRef="#ctx0" brushRef="#br0" timeOffset="68013.02">2133 2025 573 0,'0'0'89'16,"0"0"-5"-16,0 0 7 15,0 0-51-15,0 0-1 16,0 0 5-16,0 0 16 0,0-4-8 16,0-10 6-16,0-5-40 15,0 2 1-15,-3 1-3 16,-5 2-6-16,-6 3 0 16,1 6-8-16,-2 5-4 15,-3 0 2-15,-5 2-7 16,0 26 6-16,2 8-4 15,3 7 1-15,5 4-2 16,8 3 2-16,5-4-2 16,0-6 5-16,0-10-4 15,7-11 2-15,4-7 2 16,-1-12-8-16,6 0 9 0,5-21 11 16,3-19 10-1,5-4-8-15,-7-2-12 0,-4 8 4 16,-7 4-2-16,-4 6 0 15,-5 10-1-15,-2 8-2 16,0 8 0-16,0 2-3 16,0 0-7-16,0 20-1 15,0 12 11-15,0 2 0 16,0 1 0-16,2-5-1 16,8-9 0-16,0-5 1 15,2-5-3-15,-1-11 0 16,4 0 3-16,5-11 2 15,3-19 4-15,4-4-2 16,-3-6-1-16,-2 0 4 16,-1 1-4-16,-9-2-3 0,-2 7 3 15,-10 5-3-15,0 12 0 16,0 7-2-16,0 10 2 16,-2 0-9-16,-10 0-2 15,1 10 5-15,5 10 2 16,6 2 1-16,0 2 1 15,6 0-3-15,19 0-3 16,8-2 6-16,9 0 2 16,14-4 0-16,-4-2 9 15,-6 0-7-15,-10-6-2 0,-16 2 0 16,-9-2 0 0,-9 2-2-16,-2 5 2 0,-15 4-1 15,-23 6 2 1,-16-1 1-16,-1-3-2 0,5-4-8 15,10-14 3-15,20-5 4 16,11 0 1-16,7 0-6 16,2-7 3-16,0-19-8 15,23-11 5-15,10-5 3 16,13-4 3-16,15 0-2 16,2-2 2-16,-1 0 7 15,-13 2-1-15,-8 2 0 16,-16 0 2-16,-9-2 1 15,-9-2 2-15,-7 3 7 16,0 6-9-16,-11 7-1 0,-5 9 0 16,1 11 1-16,1 8-8 15,1 4-1-15,-5 0 0 16,1 25-3-16,1 16 3 16,11 15-3-16,5 11 0 15,2 3 1-15,25 1 1 16,0-1 0-16,-2-1 1 15,-4-11 2-15,-5-14-1 16,-3-12-1-16,1-13 2 16,-7-9-2-16,-3-8 0 15,0-2 1-15,4 0 3 16,3-19 0-16,2-13 11 16,-2-8-11-16,0 1-1 15,-4 12-2-15,-3 11-1 0,1 10 1 16,-3 6-1-16,1 0-10 15,1 0-8-15,2 17 13 16,13 10 5-16,-4-1 0 16,7 2 0-16,1-5-1 15,-4-7 2-15,4-7-1 16,-1-7 0-16,1-2 0 16,-4 0 3-16,2-18-2 15,-1-7 5-15,-3-8-2 16,-3 3 0-16,-5 0 3 15,-7 2-6-15,-2 10 4 0,0 6-5 16,0 8-1 0,0 4-3-16,0 0-3 0,0 2 0 15,0 22-2-15,0 8 7 16,0 2 2-16,2-1-4 16,9-3-2-16,3-7 5 15,-1-6 1-15,3-7 1 16,-3-9-1-16,3-1 0 15,-3 0 0-15,3-14 4 16,1-9-2-16,-1-6-2 16,-3 0 1-16,-3 0 4 15,-4 7-4-15,-1 6 2 16,-5 8 4-16,0 8-7 16,0 0 1-16,0 0-4 0,0 5-6 15,0 21 5-15,0 3 4 16,0 3-2-16,0-1 5 15,4-10-3-15,0-6 0 16,-2-7-2-16,-2-6 2 16,3-2 12-16,1 0 2 15,1-7 1-15,6-13 4 16,2-10-6-16,3 0-13 16,-1 0 2-16,-1 9-1 15,-1 4 1-15,-1 8-4 16,-4 9-14-16,3 0-1 15,1 3-5-15,3 20 3 16,3 6 10-16,5 3 8 0,-2-8-8 16,6-3-14-16,-2-10-5 15,0-11 22-15,-3 0 1 16,2-11 4-16,-4-16 2 16,3-1-1-16,-6-3 12 15,-7-3 8-15,-10-1 2 16,0 3-16-16,0 8 6 15,-8 10-11-15,-2 10 1 16,-11 4-2-16,2 5-4 16,-8 26-1-16,0 9 1 15,9 7 0-15,9 2 2 16,9-6-2-16,0-10 3 0,0-8-8 16,7-5 4-1,4-11 5-15,4-6-3 0,4-3 3 16,-2-8 1-16,3-18 16 15,-1-2-2-15,-4 0-8 16,-5-1 13-16,-2 5-13 16,-2 6-1-16,-3 8 1 15,-3 4 0-15,0 6-7 16,0 0 0-16,0 24-8 16,0 30 7-16,0 27-1 15,4 14 2-15,7 12 1 16,0-5 0-16,-6-13-1 15,-5-15 0-15,0-22 0 16,0-16 0-16,-13-12 0 16,-10-12-13-16,-4-8-3 0,-2-4-7 15,-6 0-40-15,-6-23-22 16,-5-14-84-16,-1-5-177 16</inkml:trace>
  <inkml:trace contextRef="#ctx0" brushRef="#br0" timeOffset="68310.59">3202 1787 742 0,'0'0'79'0,"0"0"-43"15,0 0 23-15,0 0-24 16,0 0-16-16,0 0-4 16,-6 18 12-16,15-18-2 15,7 0-1-15,0-7 6 16,-3-7-7-16,-3 0-8 16,-8 2-1-16,-2 6 1 15,0 5-3-15,0 1-12 16,0 0-31-16,-17 13-69 15,1 15-59-15,3 4-362 16</inkml:trace>
  <inkml:trace contextRef="#ctx0" brushRef="#br0" timeOffset="69966.75">4570 2167 513 0,'0'0'93'16,"0"0"-53"-16,0 0 31 0,0 0-26 15,0 0 20-15,0 0-8 16,4 27-5-16,7-27-19 16,5 0-1-16,1 0 14 15,6-23 3-15,-3-9 10 16,-3-6-18-16,-6-6-20 15,-1-6-11-15,-10-6 2 16,0-12-8-16,0-6-4 16,-7-1-4-16,-9 9 0 15,8 11 2-15,-2 18 2 16,1 13 1-16,7 10-1 16,0 8-1-16,0 6-12 0,0 0 4 15,2 0-7-15,0 20 2 16,0 20 3-16,0 16 9 15,2 8 2-15,16 8 2 16,2-1-1-16,0 1-1 16,0-4 0-16,6-3 1 15,-1-12-4-15,2-7 8 16,-5-14-10-16,3-8 8 16,-3-8-3-16,2-12 0 15,-1-4 0-15,4-13 1 16,0-21 6-16,-4-9-5 15,0-5 1-15,-7-3 2 16,-5 7-1-16,-7 5-4 0,-2 15 2 16,0 12-1-1,-2 10-1-15,0 2 0 0,0 0-8 16,0 0 0-16,0 14-6 16,3 12 12-16,6 11 2 15,0-2 0-15,7 3 0 16,-3-4 5-16,0-10-4 15,1-5 0-15,-6-12-1 16,1-7 3-16,3 0-3 16,1 0 10-16,5-18 3 15,2-10-11-15,2-2 7 16,-2 0-7-16,-7 2 0 16,-1 5-1-16,-6 12-1 15,-3 5 0-15,-3 6-4 0,0 0-2 16,2 0-1-16,2 6-5 15,6 14 11-15,-2 6-1 16,5 0 1-16,-1-2 2 16,-1-4 4-16,0-4-5 15,-2-9 1-15,-7-4 0 16,7-3 1-16,0 0-1 16,2-2 3-16,7-18 11 15,2-4-13-15,0-3-2 16,-2 4 2-16,-2 3-2 15,-5 5 1-15,-5 8-1 16,-2 7 0-16,2 0-10 16,0 4-1-16,3 20 4 0,-1 6 7 15,8 2 1-15,-5 1 3 16,1-10-8-16,-1-7 6 16,-5-7-2-16,1-6 2 15,-2-3 0-15,-1 0 6 16,9 0-1-16,3-10 8 15,2-10-15-15,-2-4 4 16,-1 1-2-16,-1 4-1 16,-8 3 1-16,1 10-2 15,-3 1 0-15,-4 5-4 0,2 0 0 16,3 0-10 0,2 21 8-16,8 7 6 0,3 7 0 15,3-8 0-15,0-3 3 16,0-6-3-16,-1-9 1 15,-3-7 1-15,-1-2 2 16,4 0 6-16,0-11-3 16,3-12 0-16,-4-8 5 15,-1-7-3-15,-7-4 0 16,-6-9 3-16,-5-7-7 16,0-7-1-16,0-2-2 15,-11 1-1-15,-2 8 0 16,-1 8-1-16,-1 6 0 15,3 12 1-15,-1 10-2 16,4 8 1-16,7 11-5 0,0 3-1 16,-1 4-1-16,3 35-4 15,0 15 7-15,0 19 4 16,7 6 0-16,20 1 0 16,-3 0-1-16,1-3 2 15,-3-11-2-15,-1-12 0 16,-4-14-1-16,1-15-24 15,-1-14-12-15,2-11-6 16,-2-4-32-16,-3-25-51 16,-8-16-124-16,-6-2-132 15</inkml:trace>
  <inkml:trace contextRef="#ctx0" brushRef="#br0" timeOffset="70177.17">5829 1855 173 0,'0'0'517'0,"0"0"-416"16,0 0 20-16,0 0-75 16,0 0-34-16,0 0 25 15,80 0 21-15,-33 0-23 16,-4-3-16-16,-6 2-11 16,-6-3-7-16,-10-1-2 15,-15 1-1-15,-6-1-49 16,0-7-56-16,-31-3-164 15,-18 3-396-15</inkml:trace>
  <inkml:trace contextRef="#ctx0" brushRef="#br0" timeOffset="70449.67">5336 1622 803 0,'0'0'87'15,"0"0"-30"-15,0 0 3 16,0 0-42-16,0 0-8 16,0 0-3-16,-6-2 5 15,6 2 22-15,4 0 12 16,7 0-17-16,-5 0-4 16,4-10-3-16,-6 1-18 0,1 0 10 15,-5 3-13-15,0 1-1 16,0 5-5-16,-5 0-51 15,-4 17-68-15,2 15-60 16,3 6-145-16</inkml:trace>
  <inkml:trace contextRef="#ctx0" brushRef="#br0" timeOffset="71330.33">7488 1955 551 0,'0'0'88'16,"0"0"2"-16,0 0 16 16,0 0-43-16,0 0-16 0,0 0-15 15,-83 82-6-15,47-66 3 16,3-4-15-16,-6-4 0 16,16-4-8-16,2-4-1 15,7 0-1-15,10 0 2 16,4-12 3-16,0-10-9 15,0-7-3-15,16 0-3 16,9-1 4-16,4 0-2 16,-2 1 4-16,-6 2-4 15,0 3 4-15,-13 2-3 0,-1 5 3 16,-7 5 1 0,0 5 3-16,-2 4-4 0,-16 3-1 15,2 0 0-15,1 0-11 16,-1 17 12-16,5 5-2 15,9 6 2-15,2 2-3 16,0-1 3-16,25 5-3 16,6 3 2-16,7 1 1 15,-1 0 5-15,3 2 1 16,-9-2-3-16,-10 0 7 16,-13-5-1-16,-2-1-8 15,-6-4 12-15,0-5-5 16,-16 2-2-16,-11-8-1 15,-2-8-5-15,2-9-51 16,10 0-64-16,7-26-238 16</inkml:trace>
  <inkml:trace contextRef="#ctx0" brushRef="#br0" timeOffset="72800.2">8082 2113 129 0,'0'0'70'16,"0"0"20"-16,0 0-9 16,0 0-27-16,0 0 29 15,0 0-15-15,-2-7-33 16,2 7-13-16,0 0 3 16,-2 0-3-16,2 0 5 15,0 0 14-15,-2 0 3 16,2 0 3-16,0 0-13 15,0 0-4-15,0 0 3 0,0 0-11 16,0 0-12-16,0 0-2 16,0 0-1-16,0 0 5 15,0 0-4-15,0 0-8 16,0 0 8-16,0 0-6 16,0 0 5-16,0 0-7 15,0 0 2-15,0 0 4 16,0 0 6-16,0 0-7 15,0 0-4-15,0-2 4 16,0 2-1-16,0-5 3 16,0-2 4-16,4-8-8 15,10-2 6-15,1-6-4 0,1-3 2 16,-1-2-4 0,1-6-1-16,-3 2-2 0,10-1 0 15,-3 5 1-15,-5 5-1 16,-2 6 1-16,-3 7-1 15,-8 5 0-15,-2 5 1 16,0 0-2-16,0 0 1 16,2 0-7-16,0 0 6 15,7 12-5-15,1 6 6 16,-2-4-1-16,-6-3 7 16,7-4-9-16,-7-3 7 15,0-2-4-15,-2-2 3 16,0 0-1-16,0 0 2 15,0 0 6-15,0 0 1 16,0-6-5-16,0-8-4 0,0 2 3 16,0 1-5-1,-4 6-3-15,-5-3 3 0,7 1 3 16,-2 3-1-16,0 0-2 16,-2 2 2-16,4 0-4 15,-4 2 2-15,-1-2-4 16,1 2 1-16,-2 0 0 15,4 0 1-15,0 0 2 16,4 0 0-16,0 0-1 16,0 0 0-16,0 0 1 15,0 0 0-15,0 0 1 16,0 0 0-16,0 0-1 16,0 0 1-16,0 0 0 15,0 0-1-15,0 0 0 0,0 0 0 16,0 0-1-16,0 0-3 15,-7 0 2-15,1 6-1 16,-4 12 3-16,-1 3 0 16,5 2-2-16,4 1 2 15,2 1-1-15,0-4-1 16,0 0-6-16,17-5 8 16,8-2-6-16,4 0 6 15,0 0 0-15,0 0 1 16,0-3-2-16,-7 6 2 15,-7-5-1-15,-1 0 2 0,-7 0-2 16,-7 0-3-16,0 4 3 16,-7 0 2-16,-17 1 4 15,-10 1 4-15,1-4-8 16,0-9-2-16,4-5 5 16,2 0-4-16,6 0 4 15,8-12-2-15,2 1-2 16,4 1 1-16,7-1 0 15,0 0 1-15,0-4-3 16,18 1-3-16,9 0 1 16,7 0 1-16,1 4 1 15,3-4 1-15,-1-1 0 16,4-2 0-16,1-3 2 16,-4 2-3-16,-5 0 2 0,-8 1-1 15,-9 8 0-15,-10 4 1 16,-1 0 4-16,-5-2 8 15,0 3 0-15,2-3-13 16,-2 3 0-16,0 2-1 16,0-1-1-16,0 3-8 15,0 0-5-15,0 0-12 16,0 0-13-16,0 0 7 16,-9 0-5-16,1 0 5 15,-2 9-21-15,1 2-76 16,3 1-101-16,2-1-261 15</inkml:trace>
  <inkml:trace contextRef="#ctx0" brushRef="#br0" timeOffset="73797.28">8508 2069 554 0,'0'0'99'0,"0"0"13"15,0 0 20-15,0 0-66 16,0 0-33-16,0 0-8 16,14-35 2-16,3 8 6 15,-1-7 3-15,-5-4-14 16,-7-11 5-16,-4-9-12 16,0-7-5-16,0-2-7 15,0 9-2-15,-8 12 2 0,-3 11-2 16,1 12 0-16,4 7 4 15,-1 7-5-15,7 8-13 16,-2 1 5-16,0 0-5 16,0 6-12-16,0 23 21 15,0 14 0-15,2 9 4 16,0 10 0-16,0 4 0 16,6 5 0-16,5-1 2 15,1-1 0-15,-2 1-2 16,1-9 1-16,-1-4-1 15,1-8 0-15,-3-13-1 16,4-12 1-16,-3-9-5 16,1-11 2-16,4-4 1 0,6 0 2 15,2-19 1-15,1-16 2 16,-1-12-5-16,-9-3 6 16,0-4-5-16,-3 13 1 15,-6 9-1-15,-2 13 1 16,-2 12 0-16,0 4 2 15,0 3-2-15,0 0 0 16,0 0-4-16,0 6-9 16,0 22 8-16,0 4 5 15,7 4 0-15,11 0-1 16,-1-6 1-16,12-2-2 16,0-8-5-16,0-4 7 0,0-9 0 15,-4-7 5-15,-2-2 7 16,-6-29-1-16,-1-5-9 15,-7 2 10-15,-7-2-5 16,-2-3 3-16,-7 0-9 16,-22 3-1-16,0 7 0 15,0 12-1-15,2 13 1 16,-2 4-9-16,5 0 6 16,4 9-5-16,6 8 3 15,14 3 4-15,0 4-8 16,0-2 2-16,25-1 3 15,8 0 2-15,3-9 1 0,7-8 0 16,1-4 1-16,5 0-8 16,1-11 6-1,-6-3 2-15,-9-1-1 0,-8 1-3 16,-14 6 4-16,-3 1 6 16,-8 4-5-16,-2 3 29 15,0 0-2-15,0 0-20 16,0 18-5-16,-9 25 1 15,0 23-1-15,2 16 1 16,7 8 1-16,0 1-2 16,0-4-3-16,9-8 0 15,-5-15-1-15,-4-12 0 16,0-18-6-16,0-16-35 16,0-12-4-16,0-6-15 15,0 0-28-15,0-20-206 0,-6-16-144 16</inkml:trace>
  <inkml:trace contextRef="#ctx0" brushRef="#br0" timeOffset="74017.73">9093 1988 546 0,'0'0'88'16,"0"0"7"-16,0 0 24 15,0 0-62-15,0 0-24 16,129-56-4-16,-94 56 8 15,1 17-2-15,-9 10-14 16,-7-1-9-16,-11 3-8 0,-9 3 0 16,0-3-2-16,-5-2-1 15,-19-3 2-15,-10-5-3 16,5-10-51-16,5-9-56 16,3 0-96-16,8-18-124 15</inkml:trace>
  <inkml:trace contextRef="#ctx0" brushRef="#br0" timeOffset="74381.45">9344 2025 509 0,'0'0'73'0,"0"0"45"16,0 0 11-16,0 0-62 0,0 0-25 16,0 0 21-16,80 42-11 15,-53-42 1-15,0-12-8 16,4-9-14-16,-4-6-21 15,-5-1-2-15,-9-2 0 16,-5-1-2-16,-8-3 2 16,0 2-3-16,-8 6-5 15,-9 6-1-15,-1 10 1 16,3 8-5-16,-6 2-2 16,5 0-1-16,3 15 8 15,0 9-3-15,8 7 3 16,3 3 0-16,2 5 0 15,0-3 2-15,20-4 2 16,9-3 4-16,0-10-8 16,0-7 0-16,7-4 0 0,11-8-2 15,6 0-52-15,11-13-72 16,8-13-122-16,-3 1-64 16</inkml:trace>
  <inkml:trace contextRef="#ctx0" brushRef="#br0" timeOffset="74504.72">10049 1955 857 0,'0'0'118'16,"0"0"-21"-16,0 0-4 15,0 0-61-15,0 0-32 16,0 0 0-16,-13 0-72 0,13-4-164 16</inkml:trace>
  <inkml:trace contextRef="#ctx0" brushRef="#br0" timeOffset="76094.37">5704 1789 266 0,'0'0'184'0,"0"0"-94"15,0 0-23-15,0 0-16 16,0 0 6-16,0 0 7 0,-6 44-12 16,6-37-13-1,0-2 3-15,0-3-18 0,0-2-13 16,0 0-1-16,0 0 20 15,0 0-13-15,2-16-6 16,0-2-11-16,-2-1-48 16,-2 12-173-16,-25 7-402 15</inkml:trace>
  <inkml:trace contextRef="#ctx0" brushRef="#br0" timeOffset="76904.69">5193 1652 55 0,'0'0'162'0,"0"0"-73"16,0 0-14-16,0 0-15 15,0 0-27-15,0 0 0 16,-2 0-4-16,2 0 0 0,0 0-19 16,0 0-8-16,0 0 13 15,0 0 7-15,0 0 6 16,0 2 3-16,2-2-9 15,3 0 15-15,1 0-13 16,-3 0 21-16,6 0-1 16,-5-10-17-16,-2-4-19 15,-2 0 0-15,0 6-7 16,0 1-1-16,-4 7 0 16,-10 0-19-16,1 0-21 15,2 0-88-15,4 9-43 16</inkml:trace>
  <inkml:trace contextRef="#ctx0" brushRef="#br0" timeOffset="81213.35">1285 3423 160 0,'0'0'332'0,"0"0"-273"0,0 0 22 15,0 0 24-15,0 0-22 16,0 0-35-16,0-18-5 15,-4 16-3-15,-2-1 0 16,-3 3-3-16,-5 0-13 16,-3 5-19-16,-6 17-5 15,1 10 2-15,4 8-2 16,9 7 1-16,9 4-1 16,0 0-2-16,4-3 2 15,19-6-4-15,6-9 3 16,2-11-2-16,4-13 0 15,4-9 2-15,3 0 1 0,0-22 9 16,3-15 5-16,-3-7 1 16,-3 2-5-16,-8 0-7 15,-14 7-1-15,-6 4 2 16,-11 5 0-16,0 8 2 16,-2 6-5-16,-16 4-1 15,-4 6 0-15,1 2-17 16,2 0-7-16,3 0 3 15,10 10 8-15,3-3 2 16,3 4 3-16,0-2 1 16,5-2 0-16,11 0 4 15,3 2-2-15,2 1 4 16,-1 0 1-16,-3 0 7 16,-1 2-7-16,-1 0-2 15,-3 4 2-15,1 0 0 0,-2 5-1 16,1-1 1-16,-4-1 4 15,-1 1-4-15,-1-5-4 16,2-8 1-16,-6-3 6 16,0-4-1-16,0 0-2 15,0 0-10-15,3 0 9 16,-1-4 1-16,6-15 18 16,0-9-10-16,1-1 5 15,-1-1-10-15,-2 0 2 16,3 6-7-16,-3 6 5 0,-4 8-3 15,0 8 0-15,-4 2-3 16,0 0-7-16,0 0 10 16,0 0-6-16,0 5 6 15,5 16 0-15,3 4 0 16,4 0 4-16,3-1-4 16,1-3 0-16,-3-7 0 15,1-6-4-15,-3-7 4 16,2-1 0-16,5-1 21 15,2-21-2-15,2-11 9 16,-2-1-18-16,-1-6 17 16,-4-1-7-16,-7-5 1 15,-6-5-10-15,-2-3-4 16,0 1-6-16,0 9 3 16,-4 8 2-16,-2 11-2 0,-3 11-4 15,5 7 0-15,2 7-1 16,2 0 1-16,0 0-1 15,0 8-13-15,0 26 0 16,0 15 14-16,0 14 0 16,0 6 5-16,0 0-10 15,2 1 10-15,2-11-8 16,2-11 4-16,-1-12-2 16,1-12 2-16,-4-12-3 15,2-7 3-15,-2-5-1 16,2 0 3-16,3-13-2 15,5-15 8-15,2-6-5 0,-1-3-2 16,1 6-1 0,-1 7 0-16,-4 7-2 0,-4 14-1 15,-1 3 0-15,-1 0-11 16,5 3-9-16,6 17 15 16,3 1 6-16,4 4 1 15,-4-8 0-15,1-3-7 16,-3-4-14-16,-1-8-12 15,-3-2-11-15,1 0-21 16,1-17-62-16,-2-9-84 16,-2-3-36-16</inkml:trace>
  <inkml:trace contextRef="#ctx0" brushRef="#br0" timeOffset="81419.75">2269 3391 502 0,'0'0'79'0,"0"0"41"15,0 0-36-15,0 0-50 16,0 0-28-16,0 0 37 16,-16 34-15-16,16-24-15 15,0-3-7-15,0-2-5 16,0-5-1-16,0 0 0 16,4 0-4-16,6 0-9 15,-4-10 4-15,-4-9-90 16,-2 1-72-16,0 0-143 0</inkml:trace>
  <inkml:trace contextRef="#ctx0" brushRef="#br0" timeOffset="81646.14">1865 3347 624 0,'0'0'85'0,"0"0"50"16,0 0-60-16,0 0-62 15,0 0-8-15,0 0 1 16,62 0 20-16,-19-5-5 16,-1-4-10-16,3 2-7 15,-7 0-8-15,-5-2-10 0,-10 4-57 16,-10-4-47 0,-6 1-70-16,-7 2-58 0</inkml:trace>
  <inkml:trace contextRef="#ctx0" brushRef="#br0" timeOffset="81810.52">1711 3273 729 0,'0'0'71'0,"0"0"-6"16,0 0 19-16,0 0-51 15,0 0-24-15,0 0-9 16,-21-23-32-16,33 23-52 15,11 4-122-15,2 8-202 16</inkml:trace>
  <inkml:trace contextRef="#ctx0" brushRef="#br0" timeOffset="82712.32">2639 3445 663 0,'0'0'66'16,"0"0"57"-16,0 0-27 0,0 0-35 16,0 0-18-1,0 0 1-15,-50-22-19 0,46 22-14 16,0 0-11-16,-11 12-4 15,-1 15 4-15,0 4 0 16,7 5 1-16,5 2-1 16,4-1-2-16,0-3 1 15,0-10-3-15,18-5-1 16,9-7-6-16,8-9 7 16,9-3-18-16,10 0 4 15,4-20-3-15,2-6 21 16,-4-3-2-16,-12 3-9 15,-10 6 9-15,-14 4 2 16,-11 3 6-16,-9 4 5 0,0 3 3 16,-5 0-7-16,-21 6 4 15,-8 0-11-15,-3 4-3 16,-1 18 2-16,7 2 0 16,8 0 1-16,9 2-2 15,10-1-1-15,4-4-2 16,0-3 1-16,4-6 0 15,21-7-3-15,0-5 4 16,4-3 1-16,2-19 2 16,-4-2 7-16,0-2-2 15,-8 2-4-15,-5 2 10 16,-5 3-2-16,-9 4 3 16,0 7 2-16,0 4-11 0,0-1 7 15,0 5-10-15,0 0-6 16,0 0-1-16,0 9-10 15,0 15 14-15,6 1 2 16,8 1-3-16,5-3 2 16,4-5 1-16,2-6-2 15,-1-10 3-15,3-2 2 16,-3-2 0-16,3-21 7 16,-5-7 8-16,1-5-3 15,-4 1-3-15,-5-2 11 16,-7-1-11-16,-5-2-4 15,-2-2-2-15,0 1 0 0,-13 10-4 16,-1 10-1-16,5 10 0 16,3 8-1-16,4 2-1 15,-3 0-7-15,5 25-4 16,0 16 11-16,0 12 0 16,0 5 1-16,13 5 1 15,6 2 1-15,-2-5-1 16,1-7-9-16,5-13-54 15,0-17-26-15,16-14-66 16,7-9-104-16,8-2-132 16</inkml:trace>
  <inkml:trace contextRef="#ctx0" brushRef="#br0" timeOffset="82958.92">3878 3549 755 0,'0'0'107'16,"0"0"-22"-16,0 0-24 16,0 0-37-16,0 0 13 15,0 114 21-15,9-46-17 16,2 11-4-16,-4 7-17 16,0 0-16-16,-3-6 2 15,-4-10-6-15,0-11-1 16,0-17-1-16,0-16-4 0,0-12-34 15,0-14-27 1,0 0-34-16,0-10-61 0,-6-24-309 16</inkml:trace>
  <inkml:trace contextRef="#ctx0" brushRef="#br0" timeOffset="83199.36">3804 3559 669 0,'0'0'65'15,"0"0"66"-15,0 0-34 16,0 0-57-16,0 0-21 16,116-80 13-16,-82 80-11 15,1 0-2-15,0 0-11 0,-7 16-8 16,-6 9 0 0,-10 1 4-16,-12 3-2 0,0 5 3 15,-12-4-1-15,-17 1-4 16,-4-8-5-16,2-3-38 15,2-12-41-15,9-8-89 16,11 0-197-16</inkml:trace>
  <inkml:trace contextRef="#ctx0" brushRef="#br0" timeOffset="83912.76">4541 3511 689 0,'0'0'140'0,"0"0"-67"0,0 0 41 16,0 0-61-16,0 0-19 15,0 0 3-15,-66-60 1 16,51 54-20-16,-1 2-9 16,-1 2-5-16,-4 2-2 15,-8 0-2-15,-2 17-3 16,0 15 2-16,4 3-2 15,10 2-1-15,13 4-6 16,4-7 6-16,0-3-1 16,21-12 0-16,6-8-1 15,6-11 1-15,8 0 5 16,-3-19 2-16,-3-8 7 16,-1-10-9-16,-10 4 10 15,-3-1-9-15,-13 5 3 0,-8 0 1 16,0 9-1-16,0 7 2 15,0 7 2-15,0 6-7 16,0 0-1-16,-4 0 0 16,-2 14-7-16,0 11 5 15,6 4 1-15,0 0-2 16,0-2 1-16,16-3 0 16,5-8 2-16,-4-4-1 15,1-10-5-15,2-2 6 16,0 0 1-16,0-18 7 0,2-10-2 15,-4-7-5-15,-5-4 8 16,-1-6 11-16,-8-12-10 16,-2-6-1-16,-2-6-6 15,0 6-1-15,0 12-1 16,-10 17 1-16,2 19 0 16,4 11 10-16,2 4 0 15,-3 0-12-15,1 24-5 16,4 14 4-16,0 11 1 15,0 9 0-15,2 4-1 16,19-4 1-16,-4-4-4 16,3-8 4-16,1-12 2 15,-4-8-2-15,3-12-10 16,-5-8-14-16,4-6-22 16,1 0-55-16,-3-12-30 0,8-14-95 15,-7-9-132-15</inkml:trace>
  <inkml:trace contextRef="#ctx0" brushRef="#br0" timeOffset="84281.37">4953 3127 566 0,'0'0'112'0,"0"0"76"16,0 0-60-16,0 0-58 16,0 0-43-16,0 0-22 15,-32 83 35-15,32-27-8 16,0 1-7-16,0-3-9 15,0-8 8-15,0-10-18 0,0-14-3 16,0-10 0-16,5-6-3 16,-3-6 0-16,0 0 1 15,10 0-1-15,5-8 0 16,10-15 5-16,2-6 0 16,-2 3-4-16,-9 5-1 15,-3 11-5-15,-1 9 0 16,-3 1-4-16,0 0 0 15,3 19 8-15,-4 11 1 16,11 5 0-16,-6 0 6 16,-1-1-6-16,-6-2-4 15,1-9 2-15,-9-7-6 16,0-8-9-16,0-4-31 16,-17-4-24-16,-19 0-26 15,-13-13-93-15,-16-16-54 0</inkml:trace>
  <inkml:trace contextRef="#ctx0" brushRef="#br0" timeOffset="84517.96">4398 3208 563 0,'0'0'106'16,"0"0"51"-16,0 0-59 16,0 0-62-16,0 0-26 15,0 0 35-15,141-10 7 16,-68 22-12-16,2-2-13 0,3 0-7 15,-7-3-4 1,-10-6-1-16,-16-1-11 0,-18 0 6 16,-17 0-10-16,-7 0-5 15,-3 2 5-15,0 0-30 16,-7 4-55-16,-13 2-31 16,-7-1-129-16,0 3-432 15</inkml:trace>
  <inkml:trace contextRef="#ctx0" brushRef="#br0" timeOffset="87446.4">7559 3301 257 0,'0'0'226'15,"0"0"-161"-15,0 0 21 16,0 0-19-16,0 0 0 16,0 0-49-16,0-14 8 15,-5 14-3-15,-3 0-6 16,-6 0-4-16,-1 14-7 15,-4 13 1-15,3 9 1 16,3 7-2-16,11 3 2 16,2 0-6-16,0-4 3 15,7-3-2-15,13-10-2 16,5-7-1-16,4-8 2 16,-2-9 2-16,4-5 12 0,2-2 3 15,3-25-1-15,-3-5-5 16,0 0 1-16,-10-2-2 15,-10 2 0-15,-11 0-11 16,-2 0 1-16,0 3-1 16,-19 8-1-16,-6 4 2 15,2 12-3-15,1 5 1 16,0 0-6-16,4 0-11 16,7 5-6-16,4 4 9 15,7-4 5-15,0 0-5 16,0-2 7-16,7 4 1 15,4-1-3-15,2-1 7 0,5 4-4 16,-2-1 5-16,8 5 0 16,-4-1 1-16,3 8-2 15,-4-1-2-15,2 2-1 16,-5 0 5-16,-1 2 0 16,-1-2 0-16,-8-1 0 15,5-3 0-15,-4-6 0 16,0-8 0-16,-3 0 1 15,5-3-1-15,-5 0 1 16,10 0 6-16,1-12 1 16,1-8-7-16,-3-3 11 15,1-2 7-15,-3 4-11 16,-2-2-2-16,-7 7 1 16,0 2-3-16,0 3 2 15,-2 8-1-15,0 3 1 0,0 0-6 16,0 0-2-16,0 0 0 15,0 0 0-15,0 14 1 16,8 4 1-16,0 2 1 16,3 0 3-16,3-2 0 15,-1-4-1-15,-1-4-2 16,-4-6 9-16,1-4-7 16,-3 0 1-16,8 0 2 15,1-5-1-15,-1-15-5 16,6-1-50-16,-11-5-57 0,4 2-106 15,-13-2-80-15</inkml:trace>
  <inkml:trace contextRef="#ctx0" brushRef="#br0" timeOffset="87696.93">8076 3282 231 0,'0'0'287'0,"0"0"-217"15,0 0 35-15,0 0-13 16,0 0-31-16,0 0-37 15,-29-7-12-15,29 10 8 16,0 3-11-16,0-2 1 16,0-1-6-16,0-3 4 15,0 0 1-15,4 0 6 16,0 0 6-16,4-4-6 16,-4-8-6-16,-2 7-5 0,-2 1-1 15,0 4-3-15,0 0-19 16,0 0-31-16,0 2-15 15,0 18-54-15,-4 1-55 16,4-6-304-16</inkml:trace>
  <inkml:trace contextRef="#ctx0" brushRef="#br0" timeOffset="87957.37">8263 3266 565 0,'0'0'90'15,"0"0"47"-15,0 0-4 0,0 0-71 16,0 0-27 0,0 0 5-16,0-16-24 0,0 16-16 15,0 16 2-15,2 16-2 16,2 8 14-16,10 6-6 16,-5 2 7-16,-3-4-10 15,2-6-2-15,-4-9-3 16,-2-6 0-16,-2-12-10 15,0-5-45-15,0-6-33 16,0 0-50-16,0 0-17 16,0-8-200-16</inkml:trace>
  <inkml:trace contextRef="#ctx0" brushRef="#br0" timeOffset="88237.9">8198 3517 449 0,'0'0'123'0,"0"0"-25"16,0 0 41-16,0 0-71 15,0 0-43-15,0 0-5 16,38-38-1-16,-5 26 10 16,6 0-10-16,3 4-2 15,0 2-1-15,-6 4-4 16,-7 2 0-16,-9 0-4 16,-6 0-3-16,-6 0-5 15,-1 16 3-15,-1 2 4 16,0 6-6-16,-4 0 9 0,0-4-7 15,-2-4-3 1,2-6 0-16,0-4 0 0,0-4-12 16,-2-2-49-1,5 0-25-15,-3-15-37 0,0-11-319 16</inkml:trace>
  <inkml:trace contextRef="#ctx0" brushRef="#br0" timeOffset="88484.34">8450 3250 247 0,'0'0'438'0,"0"0"-328"15,0 0-2-15,0 0-64 0,0 0-30 16,0 0-7 0,-11-4-4-16,11 4 6 0,9 0 8 15,0 0 12-15,4 0-11 16,-4 0 4-16,-2 0-12 15,4 0-4-15,-9-4 0 16,-2 2-6-16,5 2-18 16,-5 0-24-16,0 0-60 15,0 4-129-15,0 15-132 16</inkml:trace>
  <inkml:trace contextRef="#ctx0" brushRef="#br0" timeOffset="89363.25">8742 3398 577 0,'0'0'65'0,"0"0"86"16,0 0-45-16,0 0-63 16,0 0-1-16,0 0-1 15,-20-56 1-15,18 56-5 16,2 0-13-16,-7 0-19 15,-1 7-5-15,-6 15-2 16,-6 12 2-16,4 3 3 16,10 2-3-16,4 1-1 15,2-2 0-15,0-5-4 16,2-8 3-16,18-7-7 16,4-8-5-16,7-10 8 15,2 0-2-15,15-6 6 0,-1-16-10 16,1-3-4-16,-5 0-5 15,-1-1 13-15,-6 6 8 16,-14 4-1-16,-9 2 4 16,-13 6-3-16,0 4 11 15,-6 0-9-15,-21 4 0 16,-4 0-2-16,0 0-5 16,-1 18 4-16,10 2 1 15,5 1-3-15,8 0 1 16,4 1 2-16,5-2-4 0,0-2 4 15,7-6-2-15,8-6 0 16,1-6 1-16,8 0-5 16,-6-8 6-16,9-16 6 15,-4 0 0-15,-4 0-3 16,-1-2 0-16,-7 4 1 16,-3 5 5-16,-6 2-3 15,-2 9 1-15,0 4 3 16,0 2 2-16,0 0-12 15,0 0-3-15,0 18-7 16,0 6 9-16,0 0 0 16,4 0-3-16,9-4 2 15,5-8-4-15,-3-7 3 16,1-5 3-16,7 0 0 16,-4-17 2-16,8-12 9 0,-2-3-10 15,-5-3 0-15,-7-3 4 16,-2-7 2-16,-7-6 3 15,-4-6-7-15,0 1-2 16,0 8 0-16,0 14 1 16,-4 14-1-16,-2 12 3 15,1 8 7-15,-1 0-11 16,-1 24-16-16,4 15 16 16,1 16 0-16,2 7-1 15,0 5-2-15,14 1 3 16,3-5 2-16,8-6-1 15,0-10-1-15,-1-13-4 0,3-13 0 16,-5-9-6 0,5-12-19-16,4 0-92 0,2-5-150 15,6-20-170-15</inkml:trace>
  <inkml:trace contextRef="#ctx0" brushRef="#br0" timeOffset="89879.4">10053 3468 554 0,'0'0'38'16,"0"0"62"-1,0 0 25-15,0 0-50 0,0 0-34 16,0 0-12-16,16-51 6 15,-16 32-2-15,0 0 12 16,0-1-17-16,-14 2-3 16,-5 1-11-16,-6 7-7 15,-2 6-7-15,-2 4-6 16,-2 0 1-16,4 13 2 16,0 11 3-16,2 6-2 15,10 0 2-15,7 2-4 16,2-4 2-16,6-7-4 15,0-2 1-15,10-6 3 16,5-6 1-16,1-7-7 0,4 0 8 16,2 0 9-16,3-14-2 15,4-6-6-15,-2 0 4 16,-6-2-2-16,2 1 0 16,-9 5 2-16,-8 7 1 15,-1 4-3-15,-5 5-3 16,0 0-3-16,0 0-14 15,2 21 15-15,6 5-1 16,4 2 6-16,1-3-7 16,5-2-17-16,9-7-51 15,4-9-3-15,11-7 30 16,0 0-38-16,3-12-139 16,-5-13-158-16</inkml:trace>
  <inkml:trace contextRef="#ctx0" brushRef="#br0" timeOffset="91694.84">10381 3316 595 0,'0'0'91'16,"0"0"66"-16,0 0-60 15,0 0-25-15,0 0-15 16,0 0-1-16,-52-46-21 16,46 46-6-16,-5 0-20 15,-7 8-8-15,-3 16-1 16,6 7-1-16,9 8 0 15,-2 2 2-15,8-1-3 0,0-2 1 16,21-6-1-16,3-9 2 16,8-2 1-16,1-11 0 15,2-7 1-15,8-3 1 16,4 0 2-16,-4-23 5 16,-6-3-8-16,-1-6 1 15,-7-8 4-15,-7-5-6 16,-9-6 2-16,-11-14 1 15,-2-4-4-15,0-4 4 16,-10 4-3-16,-11 10-1 16,4 15 2-16,3 19-4 15,3 14 5-15,9 7-1 16,-2 4-2-16,-4 2-6 16,4 27 1-16,0 17 5 15,4 17-1-15,0 5 1 0,2 9-4 16,14 3 4-16,-1-5 0 15,3-4 0-15,4-12-1 16,-2-7 2-16,5-17 0 16,-5-11-1-16,2-10-6 15,-2-14 6-15,3 0-10 16,6-10 10-16,2-18 3 16,0-4-3-16,-6-3-1 15,-8 6-1-15,-5 0-1 16,-8 9 3-16,-4 9 0 0,0 5-1 15,0 4 1-15,0 2 0 16,0 0-1-16,0 0 0 16,0 0-12-16,0 0 3 15,5 2-2-15,1 14 10 16,-4 2 1-16,12 0 1 16,-5-4 0-16,2-2 0 15,-3-2 0-15,8-3-1 16,-3-7-1-16,8 0-1 15,-3 0 3-15,-1 0 3 16,-3 0-3-16,-3-5 2 16,0-7 4-16,-4-6-4 15,-3-5 2-15,1 2-4 16,-3 1-1-16,-2 3-11 16,0 8 12-16,0 5-1 0,0 4 1 15,0 0-2-15,0 0-1 16,0 0-7-16,2 0 3 15,7 13 5-15,0-1 2 16,4-1 0-16,1-3 0 16,-1-4-4-16,0-4 4 15,3 0 0-15,0 0 5 16,4-2-3-16,-2-14 2 16,-5-2 0-16,-5-3-2 15,0 2 4-15,-4 1-1 16,-2 4 2-16,3 2-7 15,-1 5 1-15,-4 4-2 0,2 3 0 16,-2 0-5 0,0 0 5-16,0 0-3 0,2 0-1 15,-2 0-1-15,10 0 2 16,1 0 2-16,-3 14 2 16,6-1 1-16,1 4 3 15,-1-2-2-15,-1 1 0 16,-1-1-1-16,1-1-1 15,-7-4 2-15,8-2 2 16,-5-4-3-16,-5-2 0 16,-2 0 2-16,-2-2-3 15,5 0 1-15,-1 0 0 16,-1 0 1-16,6 0 3 0,-3-8 5 16,7-12-7-1,1-10 2-15,-5-6-5 0,-7-9 3 16,-2-3 4-16,0-1-7 15,0 3 1-15,0 0-2 16,0 8 1-16,0 1 0 16,0 10 1-16,0 11 1 15,0 6-1-15,0 9 0 16,0-1 1-16,0 0 2 16,0 2-3-16,0-3 0 15,0 3-1-15,0 0-2 16,0 0 2-16,0 0-2 15,0 0 0-15,0 17-8 16,0 15 6-16,0 10 8 0,4 5-4 16,8 2 2-16,-1-3-2 15,-3-4 0-15,6-5-6 16,-1-5 6-16,-1-10-1 16,-1-5 1-16,-5-8 0 15,2-6 0-15,-2-3-5 16,1 0 5-16,6 0 0 15,-2-10 2-15,9-9 1 16,-6-8 2-16,-1-5-5 16,-4-4-1-16,-2 0 1 15,-5 10-2-15,-2 10 4 16,0 10-2-16,0 6 1 16,0 0-1-16,0 0 0 0,0 0-7 15,0 8 4-15,0 18-1 16,0 8 4-16,4 0 0 15,-2-6 0-15,9-3 0 16,-1-7 0-16,-2-7-1 16,3 0 0-16,1-8-1 15,3 0 2-15,3-3 2 16,9 0 6-16,-2 0-5 16,-1-13 1-16,-4-2-1 15,-2 0-2-15,-5 4 1 16,-4 4 4-16,-7 4-1 15,-2 3 3-15,0 0 1 0,0 0-9 16,0 24-1-16,0 16 1 16,0 13 2-16,0 8 0 15,-2 8-2-15,-9 2 1 16,0-4-1-16,-3-9 0 16,1-14 0-16,2-10 0 15,-2-10-5-15,-6-10-13 16,4-6-22-16,-3-8-37 15,-9 0-57-15,-2-20-192 16</inkml:trace>
  <inkml:trace contextRef="#ctx0" brushRef="#br0" timeOffset="91948.4">11361 3090 762 0,'0'0'98'0,"0"0"-90"16,0 0 25-16,0 0-4 15,0 0 10-15,0 0 1 16,150-2-14-16,-99 2-9 16,5 0-1-16,-7-8-14 15,-16 0 1-15,-13 0-3 16,-9 1 1-16,-11 0-3 0,-2-1-37 15,-31 0-126-15,-14-1-87 16,-6 5-273-16</inkml:trace>
  <inkml:trace contextRef="#ctx0" brushRef="#br0" timeOffset="92120.67">11118 3014 602 0,'0'0'232'0,"0"0"-173"15,0 0 54-15,0 0-23 16,0 0-36-16,0 0-28 16,-8 0-26-16,8 0-7 15,0-2-63-15,0-4-76 16,0-1-120-16,0 7-190 0</inkml:trace>
  <inkml:trace contextRef="#ctx0" brushRef="#br0" timeOffset="92277.93">10889 3152 621 0,'0'0'137'0,"0"0"-106"16,0 0 49-16,0 0-52 16,0 0-28-16,0 0-51 15,0 0-81-15,0-6-235 16</inkml:trace>
  <inkml:trace contextRef="#ctx0" brushRef="#br0" timeOffset="92450.19">10412 3106 686 0,'0'0'149'16,"0"0"-83"-16,0 0 40 15,0 0-45-15,0 0-61 16,0 0 2-16,100-16 2 15,-11 10-4-15,19 2-42 16,-4 4-187-16,-3 0-218 16</inkml:trace>
  <inkml:trace contextRef="#ctx0" brushRef="#br0" timeOffset="95482.2">13751 2895 485 0,'0'0'131'0,"0"0"-77"16,0 0 65-1,0 0-18-15,0 0-40 0,0 0-16 16,-13-6-17-16,-7 17-20 15,-5 12-1-15,8 5-2 16,1 5 1-16,7 1-3 16,9 3 4-16,0 2-3 15,7-6-3-15,15-4 5 16,7-7-4-16,7-8-1 16,1-8 3-16,3-6-2 15,5 0-2-15,-3-14 13 16,-1-14-4-16,-3-4-5 15,-9-2 6-15,-12-1-3 16,-5 1-1-16,-10 5-4 0,-2 2 5 16,0 8-7-16,-23 3 5 15,3 3-11-15,-7 8 6 16,8 5-19-16,3 0 8 16,3 0 3-16,6 2-10 15,7 3 8-15,0 2-9 16,0 1 9-16,22-3 1 15,-2 2-5-15,7 0 12 16,-2 3 2-16,-6 1 0 16,-5-1 1-16,-5 0 2 15,-5 0 0-15,-2 6 3 16,0 2-1-16,4 4 2 16,-4 5-6-16,0-1 0 0,0-3-1 15,0-3 6-15,5-5-6 16,-1-4-2-16,8-5-2 15,3-3-15-15,10-3-37 16,11 0-3-16,7-9-4 16,-1-14-28-16,8-2 0 15,-5-5 30-15,-7 0 29 16,-9 2 9-16,-13 0 23 16,-11 4 0-16,-7 4 23 15,0-1 46-15,-23 7-2 16,3 5 17-16,-4 2-23 15,-3 5-18-15,5 2-23 0,-1 0-11 16,4 0 1 0,-2 14 0-16,5 4-3 0,10 6 0 15,-1 1 3-15,7-4 0 16,0 2 7-16,0-5-12 16,0-6 4-16,11-7-5 15,-1-2 0-15,-4-3 19 16,3 0-2-16,5-3 10 15,1-14 3-15,5-5-26 16,-5 0 6-16,1 1-10 16,-5 6-3-16,-9 3 1 15,0 5 6-15,-2 4-8 16,0 3-7-16,0 0 2 16,0 0-10-16,5 22 6 0,2 8 9 15,4-1 1-15,5 0-1 16,-1-7 0-16,8-3-1 15,-4-12 0-15,-3-5 1 16,-1-2 5-16,8-9 13 16,-5-17-4-16,-3-11-8 15,1 3 1-15,-5-1 3 16,-9 3-8-16,-2 4 4 16,0 5-4-16,0 6 5 15,0 7-7-15,-2 8 3 16,0 2-6-16,0 0-2 0,2 4-10 15,-5 12 5-15,5 7 1 16,0-4 7-16,11 1-15 16,10 1 13-16,-1-1-1 15,-3-3 6-15,-1 2-1 16,-3-4 1-16,-6-1 0 16,-7-2-2-16,0 0-1 15,0 3 1-15,-22-1-3 16,4-4-7-16,3-5-4 15,5-5 10-15,10 0 3 16,0 0 1-16,0 0-15 16,10-12-31-16,11-11 30 15,13-7 13-15,-1-2-2 16,6 0 6-16,-4-1 4 16,-8 0-4-16,2 1 3 0,-12-3 0 15,-5-1 0-15,-12-7 8 16,0-1-3-16,0 1 0 15,-12 6 2-15,4 13 4 16,-1 10 1-16,3 11 7 16,0 1-6-16,6 2-14 15,0 0-2-15,0 15-8 16,0 21 3-16,0 13 5 16,0 7 1-16,10 2 3 15,1-4-1-15,-3-4 5 16,4-13-1-16,-1-12-1 15,-7-10-3-15,5-11 1 0,-4-4-2 16,2 0 0-16,1 0 11 16,13-12-4-16,-4-15-5 15,3 1-2-15,3 2 1 16,-10 9-3-16,-7 3 3 16,4 12-3-16,-8 0-3 15,2 0-10-15,7 5-14 16,3 16 22-16,1 4 4 15,3 1 1-15,7 1-17 16,6-6-20-16,3-4 12 16,1-9-27-16,1-8-125 15,-5 0-19-15,2-7-285 16</inkml:trace>
  <inkml:trace contextRef="#ctx0" brushRef="#br0" timeOffset="96794.9">15441 2926 110 0,'0'0'494'16,"0"0"-494"-16,0 0 30 15,0 0 36-15,0 0-13 16,0 0 21-16,36 48-2 16,-17-48-20-16,8-7-1 15,2-16-8-15,4-7-12 16,-6-5-2-16,0-5-4 0,-13-3 6 15,-5-8-9 1,-9-7-9-16,0-7-5 0,-5-1-3 16,-11 6-5-16,-1 10 1 15,3 13-1-15,1 10 0 16,7 15-1-16,-4 8-6 16,10 4 5-16,-2 0 2 15,2 23-6-15,0 20 4 16,0 9 2-16,0 15-1 15,2 3 1-15,10 1 3 16,-6 0-3-16,5-11 1 16,3-12-1-16,-1-12 0 15,-4-16-1-15,-2-9-1 16,-3-11 1-16,5 0 1 16,0 0 1-16,7 0 2 0,1-17 2 15,1-4 1-15,5-6-5 16,-4 8 1-16,-3 2-1 15,-3 7-1-15,-3 8 0 16,-6 2-8-16,-4 0-5 16,9 8-11-16,-3 14 23 15,8 0 1-15,-5 1 1 16,-1 0 1-16,6-7-2 16,-3-2 1-16,1-8-1 15,-6-6-1-15,3 0 1 16,0 0 7-16,0-6 2 15,4-12 0-15,3-3-9 0,-1-2 4 16,4 1-4-16,-11 2-4 16,5 8 4-16,-10 5 0 15,4 4-3-15,-7 3-20 16,0 0-8-16,2 4 3 16,0 16 23-16,0 6 5 15,5-3 2-15,-1 0-2 16,2-2 1-16,-2-7 1 15,-2-7 4-15,1-5 0 16,-3-2 2-16,0 0 2 16,2 0 8-16,8 0-8 15,5-11-1-15,8-6-7 0,4 1 2 16,0 0-4-16,0 4 0 16,-2 5-3-16,-4 4 3 15,-8 3-4-15,-9 0-7 16,4 3 6-16,-6 12 0 15,-4 5 5-15,2 1 11 16,-2-2-11-16,7-5-1 16,-5-6 1-16,0-4 1 15,0-4 2-15,0 0 1 16,4 0 6-16,0 0 7 16,5-5-12-16,5-12 1 15,-1-1-5-15,8 3-1 16,-5-2 0-16,-1 7 0 0,-3 3-1 15,-5 7-2 1,-3 0-6-16,3 0-3 0,-2 5 2 16,4 11 7-16,0 4 3 15,-2-2 2-15,4 3-2 16,0-7 2-16,-1-6-2 16,-3-4 0-16,-3-4 2 15,6 0 8-15,3 0 6 16,5-17-5-16,12-5 3 15,-1-4-13-15,0-1 3 16,-11-8 7-16,-2-7-4 16,-12-11-2-16,-6-14 1 15,0-7-4-15,-15 0-2 16,-12 9 5-16,12 17-1 16,-1 18-4-16,5 16 2 0,7 11 3 15,1 3-1-15,-2 0-4 16,1 15-7-16,4 25 2 15,0 14 1-15,0 13 2 16,12 5 4-16,7 0-4 16,6-5 4-16,0-6-2 15,-6-11 0-15,4-11-2 16,-12-13-3-16,0-10-27 16,0-8-34-16,-9-8-38 15,6 0-15-15,-8-16-115 16,0-13-317-16</inkml:trace>
  <inkml:trace contextRef="#ctx0" brushRef="#br0" timeOffset="96990.29">16509 2687 460 0,'0'0'222'16,"0"0"-124"-16,0 0 27 16,0 0-72-16,0 0-53 15,0 0 10-15,17-7-10 16,28 7 19-16,9 0-5 15,1 0 1-15,-1 0-13 16,-14-5-2-16,-6 3 0 16,-26 0 0-16,-8-2-40 15,-8 1-29-15,-37-2-162 16,-22-6-368-16</inkml:trace>
  <inkml:trace contextRef="#ctx0" brushRef="#br0" timeOffset="97159.66">15811 2573 925 0,'0'0'52'16,"0"0"-23"-16,0 0 7 16,0 0-25-16,0 0-11 15,0 0-47-15,0 1-168 16,-29 17-333-16</inkml:trace>
  <inkml:trace contextRef="#ctx0" brushRef="#br0" timeOffset="100178.38">18234 2484 535 0,'0'0'108'0,"0"0"-27"15,0 0 15-15,0 0-44 16,0 0-27-16,0 0-21 16,-60 4-2-16,40 24 5 15,-1 12 9-15,13 3 5 16,-1 3-16-16,9 0 5 16,0-6-9-16,0-10-1 15,13-4 3-15,10-12-1 16,-3-6 2-16,2-7 2 15,2-1 10-15,1 0-3 16,4-14 6-16,0-9-11 16,0-1-3-16,-4 1-2 15,-8 3 3-15,-5 6-3 16,-8 4 3-16,-2 8-6 0,-2 2 2 16,0 0-2-16,0 0 0 15,0 9-7-15,0 13 7 16,0 5 1-16,0 2 0 15,13-5-1-15,8-5-1 16,-1-4 0-16,-3-7 0 16,4-4 1-16,-8-4 0 15,-2 0 3-15,7-10 3 16,-7-12 1-16,-2-2-7 16,-9-2 6-16,0-3-4 15,0 4 2-15,-27-1-4 16,-4-1-6-16,-2 8-2 15,-5 4-7-15,9 10 0 0,0 5-1 16,11 0 6-16,7 4 2 16,1 10-3-16,10 4 3 15,0-3 3-15,6 5 5 16,13-1 0-16,14-3-5 16,6-2 3-16,1-5 4 15,4-9-1-15,-3 0 7 16,-8-3 7-16,-4-15-5 15,-2-2-3-15,-10-2 0 16,-5 2-7-16,-10 1 0 16,-2 5 2-16,0 2 2 15,-2 3-4-15,-10 5 1 0,8 2-1 16,-5 2-3 0,9 0-12-16,0 0-5 0,0 10 17 15,0 4-5-15,11-2 7 16,7 3 1-16,-3-1 0 15,-1 1 1-15,-1 1 3 16,-1-2-4-16,-12 2 3 16,0-2 2-16,0 1 0 15,-3-1 2-15,-21 3-2 16,-5-5 1-16,-2-4-6 16,2-4-3-16,2-4 3 15,9 0-49-15,11-6-59 16,7-18-120-16,9-8-171 0</inkml:trace>
  <inkml:trace contextRef="#ctx0" brushRef="#br0" timeOffset="100417.86">18829 2421 414 0,'0'0'179'16,"0"0"-97"-16,0 0 60 15,0 0-43-15,0 0-41 16,0 0-39-16,0-17-18 15,0 29 2-15,0 14 1 16,0 6 2-16,12 7 6 16,-4 0-4-16,3-1-2 15,3 1-2-15,-10-8-4 16,5-6 0-16,-7-9-2 0,5-6-7 16,-4-6-20-16,-3-4-40 15,0 0-62-15,0 0-7 16,0-6-183-16</inkml:trace>
  <inkml:trace contextRef="#ctx0" brushRef="#br0" timeOffset="100628.26">18687 2546 645 0,'0'0'43'15,"0"0"18"-15,0 0 42 16,0 0-53-16,113-21-17 15,-66 12-15-15,7 1-2 0,-10 4-7 16,-11 1-7-16,-6 3 1 16,-13 0-3-16,-14 0-30 15,0 17-101-15,-32 16 10 16,-23 6-41-16</inkml:trace>
  <inkml:trace contextRef="#ctx0" brushRef="#br0" timeOffset="101930.9">17913 3360 555 0,'0'0'105'16,"0"0"-32"-16,0 0 8 16,0 0-17-16,0 0-4 15,0 0-5-15,20-8-26 16,18-18 0-16,14-6 3 16,-2-6-19-16,6 2 5 15,-13 0-10-15,-12 6-5 16,-16 6 0-16,-10 7 4 0,-5 5-5 15,-7 9-2 1,-15 3-6-16,-12 0-24 0,3 8-2 16,2 11 17-16,12 2-2 15,5-1 10-15,12-1-1 16,0 1 2-16,2-3 3 16,25-1-2-16,2 2 3 15,0-1 1-15,0-3 2 16,-2 0 2-16,-14-1-3 15,-6 1 1-15,-7 3-1 16,0-2 3-16,0 6 0 16,-16-4 2-16,-3-1-2 15,-6-5-3-15,7-6 0 16,5-5-5-16,-1 0-4 0,14 0-5 16,0-5 0-16,0-17-65 15,10-7 30-15,18-3 32 16,6-4 15-16,8-2 2 15,2 0 0-15,3 0 0 16,5 2 0-16,-12 0 0 16,-9 4 7-16,-13 1-3 15,-7 4 6-15,-11 1 22 16,0 2-10-16,0 6 4 16,-9 5-11-16,2 5 2 15,3 6 4-15,-3 2-13 16,5 0-4-16,-7 0-4 15,5 0 2-15,2 17 0 0,-6 8 6 16,8 12 3-16,0 5 20 16,0 6-10-16,0 3-2 15,0 2-9-15,0-2 4 16,0-4-8-16,0-8-6 16,0-9 2-16,0-14-4 15,8-8 2-15,-6-8-4 16,2 0 4-16,5 0 1 15,7-5 3-15,10-14-4 16,5-8-6-16,10-1-8 16,-10 6 6-16,-2 7 8 15,-4 6-9-15,-8 6 0 16,-3 3 5-16,-3 0-3 16,-3 5 7-16,2 7 0 0,3 1 0 15,0-4 1-15,-1 0-1 16,1-4 1-16,-2-2 6 15,2-3-5-15,0 0 23 16,1-5 3-16,-1-15-4 16,-1-6-16-16,-10 0-6 15,-2 1-1-15,0-4 2 16,-18 3-6-16,-9 2 3 16,-4 6-15-16,0 10-9 15,4 8-8-15,1 0 1 16,10 6 2-16,5 10 8 0,11 0-11 15,0 2 5-15,15-4 3 16,16-3 16-16,9-4 7 16,3-7 1-16,-1 0 0 15,1 0 16-15,-3 0-3 16,-7-6 2-16,-6-2-1 16,-9 1 2-16,-7-2 4 15,-7 5 5-15,-4 4 15 16,0 0 4-16,0 0-13 15,0 0-18-15,0 10-13 16,0 24 0-16,-4 19 0 16,2 19 0-16,2 4 1 15,-2 1-1-15,2 0 5 16,0-6-5-16,0-11 0 0,-5-11 0 16,0-13-3-16,1-12-3 15,-3-10-47-15,3-8-41 16,-5-6-26-16,2-12-94 15,-4-28-374-15</inkml:trace>
  <inkml:trace contextRef="#ctx0" brushRef="#br0" timeOffset="102172.4">18870 3212 423 0,'0'0'111'15,"0"0"-53"-15,0 0 40 16,0 0-11-16,0 0-35 15,127-66 8-15,-94 66-23 0,0 0 3 16,3 2-13-16,-14 14-11 16,-3 4-7-16,-15 1 0 15,-4 3-6-15,-2-1 10 16,-25 0-5-16,-10 3-3 16,4-11-4-16,7-3-1 15,8-7-9-15,14-5-73 16,4 0-48-16,0-12-86 15</inkml:trace>
  <inkml:trace contextRef="#ctx0" brushRef="#br0" timeOffset="102562.05">19206 3246 459 0,'0'0'102'15,"0"0"-55"-15,0 0 35 16,0 0-5-16,0 0-31 15,0 0 6-15,9 34-5 16,11-34-3-16,9 0-5 16,9-16-2-16,-7-6-19 15,7-3-8-15,-11-1-6 16,-5-3 2-16,-7-1-3 16,-8 2 3-16,-7 4-4 15,0 4-2-15,-15 8-9 16,-14 7 8-16,0 5-11 0,-5 0 1 15,12 14 9 1,-1 10 0-16,8 5-1 0,13 3 2 16,2 2 1-16,0 4 5 15,11-4 0-15,9-2-2 16,7-3 12-16,2-7-2 16,-2-6-1-16,2-7-12 15,0-6-2-15,11-3 0 16,-3 0-59-16,13-18-65 15,-2-7-201-15</inkml:trace>
  <inkml:trace contextRef="#ctx0" brushRef="#br0" timeOffset="102703.31">19931 3244 618 0,'0'0'105'15,"0"0"-27"-15,0 0-5 16,0 0-37-16,0 0-33 15,0 0-3-15,-27 10-49 16,27-4-65-16,0 2-101 16</inkml:trace>
  <inkml:trace contextRef="#ctx0" brushRef="#br0" timeOffset="107194.75">867 3214 657 0,'0'0'9'0,"0"0"-4"16,0 0 71-16,0 0-38 16,0 0-25-16,0 0 22 15,0 0-6-15,0 0-7 16,11 28 20-16,-9 5-1 0,0 13 9 15,-2 10-23-15,2 14 17 16,0 20-14-16,8 26 7 16,-1 23-12-16,4 24-9 15,-2 16 9-15,-6 15-12 16,-5 10-5-16,0 13-2 16,-12 1 4-16,-12 4-9 15,-3-5 1-15,5-15-2 16,4-14-3-16,7-21 3 15,6-22 6-15,5-19-6 16,0-19-2-16,16-18 2 16,2-4-4-16,0-10 3 15,-3-8 1-15,-6-7 1 16,-2-11-1-16,0-12 0 0,-5-12-11 16,2-11-16-16,-2-12-17 15,3-2-28-15,-3 0-3 16,0-4-1-16,5-22 35 15,0-9-181-15,-1-9-102 16</inkml:trace>
  <inkml:trace contextRef="#ctx0" brushRef="#br0" timeOffset="110077.15">749 3154 655 0,'0'0'11'16,"0"0"-3"-16,0 0 54 15,0 0-25-15,0 0-35 16,0 0 10-16,42 5 34 16,-9-5-1-16,7 0-17 15,7 0-5-15,3 0 2 16,-2 0-19-16,6 0 6 0,0 0-5 16,6 0 0-16,6 0-4 15,5-5 9-15,6 1 4 16,0-2-14-16,8 1 6 15,4 0-6-15,3-2 4 16,1 2-1-16,3-4-2 16,-3 4-2-16,2 1 1 15,-4-2 2-15,-2 0-3 16,2 1-1-16,6-4 0 16,-4 3 5-16,-1-2-3 15,-7 1-1-15,-8 5-1 16,-1-3 1-16,0 1 0 15,0 1 6-15,-1 3-5 0,-2 0-1 16,1 0-1-16,0 0 1 16,-2 0-5-16,1 7 6 15,1 0-3-15,3 2 2 16,6-1 4-16,4-4-5 16,9 2-1-16,2-3 1 15,9 0 4-15,6-1 2 16,5 0-6-16,1 2 0 15,1-2 2-15,3-1-2 16,3 2-1-16,9 1 1 16,2-4 0-16,4 0 0 15,4 0 0-15,5 0 1 0,-1 0-1 16,7 2 0-16,4 1 0 16,12-3 3-16,-1 0-3 15,1 0 0-15,5 0 0 16,-4-3-2-16,-1-3 3 15,2-4-5-15,-7 3 8 16,-2-2-4-16,4-2 0 16,-6 4 0-16,4-3 0 15,-6-1 3-15,-3 2-4 16,-2-1 1-16,-2-1 0 16,-5 1-1-16,3 3 1 15,-5-4-4-15,-3 4 7 16,-1-2-6-16,-2 0 2 0,-1 2 1 15,-1-1 5 1,-6 1-5-16,-1-1-3 0,-5-1-1 16,0 4 4-16,2-2 4 15,-1 2-4-15,1-2-5 16,2 2 5-16,0-4 4 16,-1 1-4-16,4-1-2 15,-3 1 2-15,5-1 1 16,-2-1 2-16,-10 2-3 15,4-2 0-15,-13 0-2 16,6 2 2-16,-3-2 0 16,-4 0 0-16,-2 2-4 0,-4 0 4 15,4-3 1 1,4 2 2-16,-7-1-3 0,-2 2 3 16,3 0-3-16,-1 2-3 15,-2 1 3-15,-5-2 0 16,0 0 2-16,-3 4-2 15,-1-4-1-15,2 2-1 16,0-1 2-16,1-2 0 16,-1 2-4-16,0 2 4 15,1-1 1-15,-1 3 4 16,8 1-5-16,-2 1 0 16,2 0 0-16,-2 0-2 15,4 0 5-15,-2 0-1 16,4 0-2-16,2 0 0 15,-5 0-2-15,-2 0-3 0,7 0 4 16,3 0 2-16,4 0 2 16,-1 0-2-16,8 0-1 15,-3 0-4-15,2 0 4 16,-5 0 1-16,5 1 2 16,-2 4-6-16,2-3 7 15,-5 0-3-15,2 0-1 16,-7 0-3-16,-3-2 3 15,-2 0 0-15,-4 0 0 16,2 0 0-16,-12 0-4 16,-9 0 4-16,-4 0 1 15,0 0-1-15,-8 0 1 16,2 0 0-16,-4 0 0 0,4 0 2 16,-6 0-6-16,3-4 3 15,-5 4 0-15,1-2 3 16,-5 2-1-16,-14 0-2 15,-2 0-1-15,-10 0 0 16,-8 0-4-16,-2 0 5 16,-4 0 3-16,-1 0-2 15,5 0 0-15,6 0-2 16,-2 0 1-16,7 0 0 16,3 0 0-16,-3 0 0 15,0 0 0-15,-1 0 0 16,-3 0 0-16,-1 0 1 0,11 0-1 15,-11 0 0 1,5 0 0-16,1 0-1 0,1 0 2 16,10 0-6-16,2 0 5 15,0 0 0-15,-6 2 6 16,2 2-6-16,-7-3 0 16,-7 3-5-16,-16-1 6 15,-7-2-1-15,-6-1 0 16,-9 0 0-16,0 0 0 15,0 3-1-15,0-3 1 16,0 0 0-16,2 0 0 16,-2 2-1-16,0-2 0 15,0 2-2-15,0 3 3 16,3 0 0-16,-3 2 4 0,5 2-1 16,-5 1-1-16,0 0 3 15,2 4 4-15,-2 1 1 16,2 8-5-16,0 0-2 15,-2 6 6-15,2 1-8 16,0 3 12-16,3 0-9 16,-5 2-3-16,0-2 8 15,0 3 3-15,0-1-3 16,0-5-5-16,0 0-2 16,0 0 2-16,0 4 1 15,0 6-1-15,-5 11 5 16,1 2-2-16,2 8-1 15,-7 5 7-15,6 2-12 0,-1 4 6 16,-3 6 0 0,1 6 3-16,-5-3-6 0,-1-3-2 15,4-7 4-15,-3-6-5 16,-3 5 6-16,1 7-4 16,1 1 1-16,-1 2-3 15,-1 2 5-15,-1-4-3 16,-1 3-3-16,1-3 3 15,1 2-2-15,1 0 2 16,0 0 0-16,4 1 0 16,-6 1 0-16,1 6 1 15,1 2-1-15,-1 2 3 16,3-3 2-16,-2-5-6 0,6-2 8 16,-4 5-7-16,0-3 0 15,4 0 5-15,-4-4 0 16,0-5-5-16,7-3-2 15,-6-2 1-15,8-4 5 16,0 0-7-16,0-4 3 16,-3-3-2-16,3-3-1 15,0-4 0-15,2 0 2 16,-4 0 0-16,-4 2 4 16,6-1-5-16,2-6-1 15,0-2 1-15,0-7 1 16,0-1-1-16,0 0 4 15,0 1-4-15,0 0 5 0,0-1-6 16,0-4-1-16,0 2 1 16,0-3 2-16,2 1-2 15,0 0 1-15,4-4 0 16,-6-2 2-16,2-5-4 16,-2-6 1-16,0-8-1 15,0-5 1-15,0-3 0 16,0 0-1-16,0 0-11 15,-14-21-49-15,-28-25-95 16,-32-22-305-16</inkml:trace>
  <inkml:trace contextRef="#ctx0" brushRef="#br0" timeOffset="112283.26">770 4263 473 0,'0'0'68'0,"0"0"-43"16,0 0 43-16,0 0-1 15,0 0-31-15,0 0 0 16,0-8 13-16,0 8-15 15,0 0-15-15,0 0 0 16,10 0-1-16,7 0 6 16,10 6 17-16,6 3-9 15,6-2 3-15,-6 0-10 16,9-2-4-16,6-1-9 16,7-4 6-16,7 0-8 15,12 0 0-15,7-2-3 16,5-8 2-16,3 2-9 15,0-1 0-15,3 4-1 0,3 1 2 16,2-2-1-16,5 4 1 16,2-2 5-16,6 2-4 15,-2-1 3-15,0 3-2 16,6 0-2-16,4 0-1 16,7 0 7-16,-7 0-7 15,-5 0-1-15,-5 0-1 16,1 0 2-16,2 0 0 15,1 0-1-15,-2 0-3 16,-6 0 4-16,-2 0 8 16,1 0-8-16,-3 3-1 15,-2 3 1-15,1-3 0 0,1 0 0 16,2 3 5 0,8-2-9-16,-2 0 6 0,4 0-2 15,2 0 1-15,0-2-1 16,3 2 1-16,4-1-2 15,-1 0 1-15,-2 1-6 16,1 1 6-16,-1 0 6 16,-2 3-5-16,2 0-1 15,3 0 0-15,1-2 3 16,12 0-3-16,2-1-1 16,0 2 1-16,2-2 0 15,-4 0-1-15,4-1 0 16,0 1 2-16,1 4-1 0,0 0 0 15,4-2 0 1,5 0-2-16,3 0 2 0,5 2 1 16,4-2 2-16,6 0-1 15,-4-3-4-15,8-1 2 16,-1-1 0-16,3-2-1 16,0 0-2-16,-3 0 3 15,-2 2 0-15,10 0 2 16,-11 1-1-16,4 2 2 15,-7 2-3-15,-5-2-1 16,-5 3 0-16,11-1 1 16,-6 0-1-16,4 0 0 15,-4-3 1-15,6 2 0 16,-2-2 0-16,-2 1 0 0,8 1 3 16,-8 1-2-16,-4-2-1 15,0 2-3-15,-7 0 3 16,8 2 0-16,-5 1 0 15,-4 0-2-15,4 2 2 16,3 0 0-16,3 0 0 16,0-2 2-16,0-3-2 15,-2 2 0-15,-9-3-1 16,0 0 1-16,3 0 0 16,-3-2 0-16,-2 2 0 15,-3-2 1-15,3 1 0 16,-2 4 0-16,-1-5 0 15,3 3-1-15,-2-2-4 0,-5-1 4 16,-6 2 0-16,-3 0 0 16,0 2 0-16,-2-2 0 15,-1 0 0-15,-4 0-4 16,7-2 8-16,-2 0-5 16,4-4 1-16,8 0-1 15,0 0-2-15,-4 0 3 16,-8 0 0-16,-2 0-6 15,-9 0 8-15,0-3-2 16,-2 0 1-16,1 1-1 16,-1 0-1-16,2 0 1 15,-2 2 0-15,-3 0 0 0,-4 0 0 16,-7 0-2-16,1 0 1 16,-3 0 2-16,0 0 2 15,-2 0-3-15,-3 0 0 16,1 0 0-16,-5 0 0 15,-2 4-1-15,0 0 0 16,-2 0 1-16,-2 0 0 16,-8-2-3-16,-4 2 3 15,1 1 0-15,-10 0 0 16,3 1 1-16,-3 0-1 16,5-2 0-16,0 2 1 15,-5 1-1-15,1-4 6 16,-10 1-6-16,-10-1 0 15,-10 1 0-15,-8-3 2 16,-3 1 0-16,-13 2 0 0,0-4 1 16,-7 0 0-16,-2 0 3 15,0 0-1-15,0 0 0 16,0 0-3-16,0 0-2 16,0 0-3-16,-16 0-37 15,-30 3-93-15,-37-3-161 16</inkml:trace>
  <inkml:trace contextRef="#ctx0" brushRef="#br0" timeOffset="113161.83">6705 3208 755 0,'0'0'88'16,"0"0"-40"-16,0 0 23 15,0 0-37-15,0 0-23 16,0 0-1-16,0 0-1 16,9 16-4-16,-7 18 23 15,-2 22 18-15,0 21-18 16,0 20 21-16,0 27-22 0,0 13-19 15,-2 20 11-15,-16 11-11 16,4 13-2-16,-3 12-5 16,1 7 1-16,1 17 2 15,-1 13 2-15,5 9 4 16,-1 8 6-16,4 0 4 16,1 0-8-16,3 2-5 15,2 5-6-15,-1 4 6 16,3-8-3-16,0-8-4 15,0-14 2-15,0-16 0 16,3-11-2-16,3-19 0 16,-4-15 0-16,1-27-2 0,-3-29-6 15,2-28 5 1,0-30-18-16,0-22-16 0,-2-23-6 16,2-8-42-16,5-48-44 15,7-40-69-15,3-35-328 16</inkml:trace>
  <inkml:trace contextRef="#ctx0" brushRef="#br0" timeOffset="113945.22">12526 2871 588 0,'0'0'225'0,"0"0"-207"15,0 0-4 1,0 0 9-16,0 0-19 0,0 0 17 16,-6 106 31-16,14-33-12 15,7 21 13-15,1 25-7 16,-3 28-3-16,-1 40 5 16,-8 26-10-16,-4 36-16 15,0 23-6-15,-4 19 4 16,-17 32 5-16,-8 7-8 15,-6 10-10-15,-6-6 7 16,-1-25-13-16,2-14 4 16,13-28 2-16,9-25 4 15,14-23-7-15,4-30 9 16,0-26-9-16,8-24-1 0,13-29 2 16,-5-27-2-16,-3-28-3 15,-7-22-10-15,-4-20-21 16,-2-13-30-16,0-23-1 15,0-46-125-15,0-35-252 16</inkml:trace>
  <inkml:trace contextRef="#ctx0" brushRef="#br0" timeOffset="114944.26">17373 2735 485 0,'0'0'75'0,"0"0"-31"0,0 0 19 16,0 0-16-16,0 0-17 15,0 0 19-15,-2-2-6 16,2 7-10-16,0 20 1 15,0 13 41-15,0 12-20 16,0 6-12-16,0 12 7 16,0 14-9-16,0 20-10 15,0 17-1-15,0 24-14 16,0 23 0-16,-2 18-1 16,-11 24-3-16,1 10 6 15,-1 8 10-15,-1 13-8 16,6 12-5-16,-7-1-5 0,-1 3-4 15,-2-1 4-15,0-11-2 16,-2-5 4-16,0-11 1 16,0-8 6-16,-7-8-9 15,-2-17-1-15,-9-9 0 16,5-21-6-16,-7-24-2 16,8-23 1-16,4-33-2 15,10-30-16-15,7-23-13 16,11-26-24-16,0-11-31 15,0-59-46-15,0-49-397 16</inkml:trace>
  <inkml:trace contextRef="#ctx0" brushRef="#br0" timeOffset="117445.29">1268 4546 750 0,'0'0'68'0,"0"0"2"16,0 0-7-16,0 0-51 15,0 0 18-15,0 0 19 16,13 125-17-16,-9-74 1 16,2 2-8-16,-2 3-6 0,-2-1 4 15,-2-9-14 1,0-3-9-16,0-11 4 0,0-8 4 16,0-9-8-16,0-6 1 15,0-7-1-15,0-2-1 16,0 0-28-16,0 0-20 15,0-8-31-15,0-12-84 16,9-9-180-16</inkml:trace>
  <inkml:trace contextRef="#ctx0" brushRef="#br0" timeOffset="117738.78">1495 4782 721 0,'0'0'97'15,"0"0"-22"-15,0 0 11 16,0 0-62-16,0 0-12 16,0 0-5-16,-4 0-1 15,12 0 9-15,15 2 21 16,4 2-6-16,2-1-11 15,0-3 2-15,-2 0-12 16,-3 0-5-16,-4-3-4 16,-4-1-20-16,-8 2-44 15,-3-2 1-15,-3-2-51 0,0-2-193 16</inkml:trace>
  <inkml:trace contextRef="#ctx0" brushRef="#br0" timeOffset="118313.83">1850 4700 663 0,'0'0'27'0,"0"0"107"16,0 0-41-1,0 0-52-15,0 0-9 0,0 0 2 16,-11-44 7-16,11 34-13 16,0 0-6-16,15-2-2 15,3 1-12-15,2 4-2 16,2 2-1-16,1 4-4 16,-4 1-1-16,6 0-1 15,-5 13-2-15,1 14 3 16,-8 9-2-16,-5 2 2 15,-8 4-1-15,0 2-3 16,-2-2 0-16,-17-2 0 16,0-6 4-16,-3-3 6 0,3-9-4 15,-2-6 1-15,3-2-3 16,3-6 3-16,1-4 5 16,5 0 11-16,3-2 2 15,4-2 0-15,2 0-2 16,0 0-2-16,0 0-5 15,0 0-11-15,0 0 3 16,0 0-1-16,0 0 4 16,0 0-5-16,17 3 1 15,10 0 3-15,2-1-5 16,0 0 3-16,2 0-2 16,-6-2-2-16,-3 0 0 15,-5 2-4-15,-5 1-18 16,-1-3-21-16,-2 0-24 0,-2 0-29 15,0 0-57-15,-1 0-128 16</inkml:trace>
  <inkml:trace contextRef="#ctx0" brushRef="#br0" timeOffset="118615.42">2234 4828 821 0,'0'0'35'0,"0"0"56"16,0 0 2-16,0 0-52 16,0 0-15-16,0 0-6 15,-6-4 4-15,22 3-21 16,11 1 21-16,4-2-15 15,1 0 2-15,-8 2-6 16,-2 0-5-16,-8 0-7 16,-6 0-37-16,-1 0-58 15,2 0-23-15,0 0-105 16,2 0-290-16</inkml:trace>
  <inkml:trace contextRef="#ctx0" brushRef="#br0" timeOffset="119111.29">2616 4600 693 0,'0'0'118'0,"0"0"-81"15,0 0 66-15,0 0-59 16,0 0-36-16,0 0-4 15,-10-2 1-15,3 12-5 16,-5 18 4-16,4 4 9 16,-1-2 2-16,2-2-4 15,7-8-6-15,0-3 6 16,0-8-11-16,0-6 3 0,0-3 3 16,0 0-4-16,0 0-1 15,22 0 11-15,14 0-2 16,7-3 16-16,1-3-23 15,-3 3 1-15,-13 3-6 16,-4 0 5-16,-6 0-6 16,-2 3 2-16,-2 15-2 15,-6 0 3-15,-1 4 0 16,-7-1-1-16,0 2-1 16,0 0 2-16,-11 0-1 15,-14-2 5-15,-8-1-3 16,-5-4 8-16,-7-6-7 0,3-3-2 15,2-7-12-15,-1 0-9 16,10 0-19-16,0 0 6 16,10-19-43-16,7-5-81 15,7-10-128-15</inkml:trace>
  <inkml:trace contextRef="#ctx0" brushRef="#br0" timeOffset="119341.76">2618 4534 718 0,'0'0'98'0,"0"0"-26"16,0 0 17 0,0 0-65-16,0 0-18 0,0 0-1 15,27 0 4-15,9 0 13 16,7 0-1-16,1 0-11 15,-9 0-8-15,2 0-2 16,-4 0-18-16,-4 0-61 16,-3 0-72-16,-3 0-97 15</inkml:trace>
  <inkml:trace contextRef="#ctx0" brushRef="#br0" timeOffset="119655.55">3112 4688 339 0,'0'0'419'16,"0"0"-357"-16,0 0 44 16,0 0-36-16,0 0-34 15,0 0-3-15,-5 0 11 16,5 3-19-16,20-2 1 15,9-1 0-15,4 0-2 16,3 0-20-16,-1 0-1 0,-6 0 1 16,-6 0-3-16,-7 0 1 15,-7 0 1-15,-7 0-6 16,-2 0-2-16,0 0-26 16,0 0-20-16,0 0-41 15,0 0-27-15,0 0-207 16</inkml:trace>
  <inkml:trace contextRef="#ctx0" brushRef="#br0" timeOffset="120400.05">3727 4517 548 0,'0'0'46'0,"0"0"50"16,0 0 2-16,0 0-50 15,0 0-9-15,0 0-1 16,0 0 7-16,0 0-8 15,0 0-3-15,-4 0 4 0,-4 0-14 16,-1-11-13 0,-1-3-10-16,-2-3 2 0,1 3-3 15,3 4 1-15,3 2 4 16,0 4-5 0,5 2 0-16,0 2 2 0,0 0-2 15,0 0-2-15,0 0-10 16,2 0-2-16,25 0 7 15,12 11 6-15,3-3-6 16,7 2 7-16,-1-6-15 16,4-4 7-16,-3 0 4 15,-7 0-15-15,-6 0 13 16,-9-7-4-16,-9 0 6 16,-9-1 4-16,-5 3 5 15,-4-3 12-15,0 3 22 0,0-4-12 16,0 4-8-16,0-4-13 15,0 5-2-15,0 1 1 16,0 1 4-16,0 2 0 16,0 0-2-16,0 0-5 15,0 0 4-15,0 0-2 16,0 0-1-16,-4 0-3 16,-3 18 2-16,0 15 2 15,-6 14 1-15,2 3 1 16,-3 5 4-16,-1 3-1 15,1 0-4-15,-1-3-2 16,-1-3-1-16,3-4-1 0,1-6 0 16,1-7-1-1,3-8 0-15,-2-6-1 0,6-10-4 16,2-4-17-16,2-5-31 16,0-2-46-16,-3 0 1 15,1-9-142-15</inkml:trace>
  <inkml:trace contextRef="#ctx0" brushRef="#br0" timeOffset="120807.04">3758 4761 687 0,'0'0'21'0,"0"0"47"16,0 0-5-16,0 0-47 16,0 0-3-16,0 0 29 15,46 0-1-15,-3 3-10 16,6-1-16-16,7-2 2 16,4 0-4-16,-4 0-7 15,-3 0 2-15,-8 0-2 16,-5 0 7-16,-6 0 5 15,-7 2 4-15,-12-2 7 16,-7 0-19-16,-8 0 3 16,0 0 5-16,0 0 4 0,0 0-4 15,0 0-1-15,0 0-5 16,0 0-8-16,0 0-2 16,0 0-2-16,0 0 0 15,0 0-1-15,0 0-17 16,0 4-61-16,-13-1-71 15,-7 4-184-15</inkml:trace>
  <inkml:trace contextRef="#ctx0" brushRef="#br0" timeOffset="124694.9">7942 4807 521 0,'0'0'83'0,"0"0"-53"15,0 0 70-15,0 0-9 0,0 0-47 16,0 0 3 0,0 0 1-16,0-27 3 0,0 27 0 15,0 0-1-15,0 0-8 16,-2 0-10-16,-1 0-12 16,1 0-2-16,2 7-11 15,-4 15-3-15,-1 14 9 16,5 5 3-16,-2 3-6 15,0 1-4-15,0-3-6 16,2-2 3-16,-2-2-1 16,2-2-1-16,0-10 1 15,0-6-1-15,0-6-2 16,0-7 1-16,0-7 0 16,0 0 0-16,0 0-3 15,0 0-4-15,0 0-8 0,0-2-19 16,0-17-83-1,0-5-79-15,0-2-281 0</inkml:trace>
  <inkml:trace contextRef="#ctx0" brushRef="#br0" timeOffset="125171.93">8109 4965 562 0,'0'0'88'0,"0"0"-12"16,0 0 60-16,0 0-71 15,0 0-12-15,0 0-1 16,-46 0 14-16,46 0-20 16,-2 0-7-16,2 0 2 15,0 0-25-15,0 0 4 16,0 0-15-16,0 0 2 0,8 2-2 15,21 0 6-15,11-2-4 16,0 0 0-16,-4 0-7 16,2 0 4-16,-11 0-5 15,-10 0 1-15,-3 0-3 16,-7 0-4-16,-7 0-3 16,0 0-8-16,0 0-18 15,0 0-15-15,0 0-56 16,-5 0-14-16,-3 0-206 15</inkml:trace>
  <inkml:trace contextRef="#ctx0" brushRef="#br0" timeOffset="126022.69">8599 4884 389 0,'0'0'146'16,"0"0"-95"-16,0 0 58 16,0 0-10-16,0 0-40 15,0 0-20-15,-10 0 19 16,5-2-22-16,-4-1-10 16,4-2-9-16,1 2 16 15,2-3-9-15,0-1 1 16,-3-1 0-16,5 3-9 15,0-6 0-15,0 3-6 16,0-2-10-16,5 3 5 0,11-2-5 16,3 4 1-1,6 1 6-15,-5 4-7 0,7 0 0 16,-5 0 0-16,-6 0-2 16,-3 4 1-16,-4 11-3 15,-9 6-3-15,0 4 6 16,0 5 1-16,-7-2 2 15,-15 0-2-15,-7-1-3 16,0-5 3-16,7-6 7 16,-1 0-7-16,-4-5 0 15,6 1 0-15,-4-3 3 16,-4-1-2-16,4-2 2 16,10 0 4-16,1-3 9 15,12-2-1-15,0-1-4 16,2 0-3-16,0 0-4 0,0 0 2 15,0 0-5-15,0 0-1 16,2 0 1-16,21 0 8 16,10 0 1-16,11 0-5 15,10 0 0-15,2 0 2 16,-5-4-3-16,2 2-3 16,-8 2-1-16,-16 0 0 15,-4 0 3-15,-16 0-5 16,-7 0 4-16,-2 0-4 15,0 0 1-15,0 0 1 16,0 0 8-16,0 0-5 16,0 0-3-16,0 0 1 0,0 0-7 15,0 0 0-15,0 0-4 16,0 0-19-16,0 0-31 16,0 0-78-16,-7 0-46 15,5 0-335-15</inkml:trace>
  <inkml:trace contextRef="#ctx0" brushRef="#br0" timeOffset="126979.53">7791 5573 470 0,'0'0'97'0,"0"0"-19"15,0 0 79-15,0 0-66 16,0 0-32-16,0 0-8 15,-10 1-2-15,10-1-15 0,0 0 11 16,0-3-19-16,0-4-14 16,10 0-7-16,7 0-4 15,8 3-2-15,2 4 4 16,-3 0-4-16,1 4 1 16,-8 15-6-16,-1 7 3 15,-5 6 3-15,-11 4-2 16,0 5 2-16,-6 2 0 15,-21-1-1-15,-4-6-2 16,-3-7-1-16,3-6 4 16,4-7-1-16,7-6 1 15,9-6 4-15,5-2-2 16,0-2 3-16,6 0 9 16,0 0 0-16,0 0-1 15,0 0-4-15,0 0-2 0,0 0-7 16,12 0-11-16,15 0 11 15,13 0 0-15,5 0 0 16,3 0-41-16,6 0-60 16,-2-2-10-16,-2-2-73 15,-5-2-57-15</inkml:trace>
  <inkml:trace contextRef="#ctx0" brushRef="#br0" timeOffset="127233.09">8212 5731 656 0,'0'0'108'16,"0"0"-30"-16,0 0 41 16,0 0-51-16,0 0-35 15,0 0-5-15,-7-5-17 16,11 5-9-16,21 0 10 15,4 0-6-15,2 0-6 16,2-2-2-16,-4 2-61 16,-2-2-20-16,-4 1-53 15,-6-1-71-15,-3 0-215 16</inkml:trace>
  <inkml:trace contextRef="#ctx0" brushRef="#br0" timeOffset="127744.12">8628 5542 608 0,'0'0'88'0,"0"0"9"16,0 0 30-16,0 0-63 15,0 0-36-15,0 0 4 16,0-17-32-16,0 17 0 15,0 17-3-15,0 7 3 0,-2 2 4 16,-6 2-1 0,1-6-1-16,3-1-2 0,-4-9 0 15,8-9 0-15,0 1 0 16,0-4 7-16,0 0 1 16,0 0 7-16,0 0-5 15,10 0 5-15,9 0-4 16,8-4-2-16,2 3-2 15,0-1-5-15,0 2 0 16,-4 0-2-16,-2 2-3 16,-4 13 2-16,-3 4 0 15,-7 3-5-15,-5 0 4 16,-4 0 2-16,0-3-1 16,0 2-2-16,-9-5 4 15,-7-2-1-15,-3-2 5 0,-8-4-2 16,-4 0-3-1,-5 0 0-15,7-5-5 0,0-3-13 16,0 0-30-16,9 0-3 16,5-5-23-16,3-15-40 15,12-4-31-15,0-4-56 16</inkml:trace>
  <inkml:trace contextRef="#ctx0" brushRef="#br0" timeOffset="128035.71">8671 5528 506 0,'0'0'64'0,"0"0"73"0,0 0 11 16,0 0-78-16,0 0-22 16,0 0-12-16,0-15-4 15,0 15-8-15,0 0-5 16,9 0-1-16,11 0 10 15,14 1 0-15,-1 3-3 16,0-2-13-16,1 0-9 16,-7-2 9-16,-10 0-12 15,-5 3 2-15,-10-3-1 16,0 0 1-16,-2 0-4 16,0 0-18-16,2 0-40 15,-2 3-57-15,0 6-53 16,0 0-96-16</inkml:trace>
  <inkml:trace contextRef="#ctx0" brushRef="#br0" timeOffset="128843.24">7897 6445 178 0,'0'0'334'15,"0"0"-283"-15,0 0 51 16,0 0-18-16,0 0-23 16,0 0-14-16,5-8-1 15,-5 8-19-15,0 0-11 16,0 10-6-16,0 12 19 15,-5 6 1-15,-3-2-10 16,-1-3-5-16,2-3-12 0,0-3-1 16,7-10-1-1,0-2 1-15,0-3-2 0,0-2 1 16,0 0 4-16,7 0-1 16,17 0 10-16,5-5-13 15,7-2 6-15,-1 0-7 16,6 4 0-16,-5 3-1 15,-5 0 1-15,-4 0 0 16,-7 12-1-16,-5 8-6 16,-8 2 6-16,-5 4-1 15,-2 1 0-15,0-1 2 16,-11-3 0-16,-14 0-2 16,-2-6 0-16,-4 0 2 15,-2-5 1-15,-7-2-1 16,-5-8 0-16,3-2-16 0,2 0 1 15,4-2-12-15,8-19-45 16,5-7-62-16,7-5-82 16,10-8-290-16</inkml:trace>
  <inkml:trace contextRef="#ctx0" brushRef="#br0" timeOffset="129039.67">7913 6391 475 0,'0'0'328'0,"0"0"-309"0,0 0 67 15,0 0-37-15,0 0-35 16,113-17 2-16,-59 13-10 16,0 4-6-16,-3 0 0 15,-4 0-36-15,0 0-74 16,-7 2-136-16</inkml:trace>
  <inkml:trace contextRef="#ctx0" brushRef="#br0" timeOffset="129265.2">8435 6583 811 0,'0'0'88'0,"0"0"-66"0,0 0 75 16,0 0-54-16,0 0-14 16,0 0 2-16,62 0 1 15,-24 0-25-15,-3 0-7 16,-6 0-41-16,0 0-44 16,-2-2-59-16,-2-4-128 15</inkml:trace>
  <inkml:trace contextRef="#ctx0" brushRef="#br0" timeOffset="129926.56">8900 6531 741 0,'0'0'87'0,"0"0"-35"16,0 0 34-16,0 0-48 16,0 0-16-16,0 0-18 15,-2-8 9-15,2-7-13 16,-4-3-1-16,2 0 1 16,-5-4 2-16,3 4 4 15,-1 7-5-15,0 3 10 16,5 4 0-16,0 2-8 0,0 2 1 15,0 0-4-15,0 0-1 16,0 0-6-16,0 0-5 16,21 0 6-16,8 2 0 15,6 5 6-15,1 0-11 16,-1-3 4-16,4-3-5 16,-8-1-10-16,-4 0 5 15,-8 0 1-15,-5 0 13 16,-7 0 2-16,-5 0 2 15,-2 0 7-15,0-1 25 16,0-5-7-16,0 1-1 16,0 2-7-16,0 1 9 0,0 2 8 15,0 0-9-15,0 0-4 16,0 0-15-16,0 0-1 16,0 0-1-16,0 0-5 15,0 21 1-15,-2 12 0 16,-7 10 2-16,-3 10 4 15,6-1-5-15,-3 2-2 16,0 3 8-16,-2-7-4 16,0-4-4-16,-1-12-7 15,-1-6 7-15,3-10 0 16,0-6 2-16,1-3-4 16,1-2-3-16,0-3-22 15,0-2-44-15,1-2-34 0,-5 0-8 16,8 0-153-16,-2-7-257 15</inkml:trace>
  <inkml:trace contextRef="#ctx0" brushRef="#br0" timeOffset="130287.22">8842 6729 722 0,'0'0'109'16,"0"0"-48"-16,0 0 40 0,0 0-67 16,0 0-16-1,0 0 6-15,143-12 3 0,-80 10-2 16,-3 0-11-16,-4 0-10 16,-5 0 2-16,-9 1-4 15,-4 1 3-15,-18 0 23 16,-7 0-26-16,-13 0 11 15,0 0 4-15,0 0 7 16,0-3-4-16,0 3-4 16,0 0-3-16,0-2-4 15,0 2-2-15,0 0-6 16,0 0-1-16,0 0-7 16,0 0-10-16,0 0-21 15,0 0-50-15,0 0-49 16,0 0-98-16</inkml:trace>
  <inkml:trace contextRef="#ctx0" brushRef="#br0" timeOffset="157659.28">13678 5008 145 0,'0'0'93'16,"0"0"-26"-16,0 0 26 15,0 0-3-15,0 0-36 16,0 0-11-16,0 0 1 16,0 0 1-16,-5 0-4 15,5 0-7-15,-2 0 13 16,2 0 10-16,0 0-22 16,-5 0-14-16,5 0 0 15,0 0-2-15,0 0-5 0,-2 0 0 16,-2 0 0-16,-5-5-14 15,-5-3 2-15,6 1 1 16,-5-2-1-16,1-1-2 16,1 3 4-16,5 2 0 15,-2 1-4-15,6 4 3 16,0 0-3-16,2 0 3 16,0 0-3-16,0 0 0 15,0 0 0-15,4 4 0 16,19 8 4-16,4-2-2 15,6-1-2-15,7-2 2 16,3-2-1-16,3-2 0 0,-1-3 2 16,-3 0-2-1,-13 0 1-15,-2 0-1 0,-11 0-1 16,-3-8 2-16,-9 1 11 16,5-6 5-16,-7 0-4 15,-2 1 12-15,0 3-9 16,0 0 3-16,0 2-1 15,0 5 1-15,0 0-9 16,0-1 3-16,0 3-2 16,0 0-2-16,0 0-5 15,0 0-1-15,0 0-4 16,0 7 0-16,0 17 0 16,-11 10 0-16,5 6 2 15,-5 6 0-15,-1 2-2 16,6 1 2-16,-5-4 0 0,-3-2-2 15,8-6 6-15,-1-6-4 16,0-11-2-16,5-6 0 16,2-7-7-16,0-7 7 15,0 0-3-15,0 0 3 16,0 0-21-16,0 0-12 16,-5-3-25-16,3-15-65 15,-2-7-76-15,-5 4-68 16</inkml:trace>
  <inkml:trace contextRef="#ctx0" brushRef="#br0" timeOffset="157923.81">13764 5194 357 0,'0'0'294'16,"0"0"-192"-16,0 0 14 15,0 0-40-15,0 0-42 16,0 0-17-16,-11-7-9 15,22 7-2-15,18 0 5 16,14 0 9-16,1 0 4 16,8 0-10-16,-6-2-6 15,1-6-6-15,-5-2 2 16,-7 5-3-16,-18 0-1 16,-11 5-3-16,-1 0-21 15,-5 0-10-15,0 0-7 0,0 0-44 16,0 0-96-16,0 0-86 15</inkml:trace>
  <inkml:trace contextRef="#ctx0" brushRef="#br0" timeOffset="158624.16">14324 5129 60 0,'0'0'547'0,"0"0"-460"16,0 0-3-16,0 0-7 16,0 0-26-16,0 0-25 15,0 0-6-15,9 0-1 16,11 0 17-16,7 2-8 15,4-2-12-15,5 0-8 16,-5 0-8-16,-6 0 2 16,-8 0-2-16,-7 0-1 15,-10 0-37-15,0 0-24 16,0 0-85-16,0 0-160 16</inkml:trace>
  <inkml:trace contextRef="#ctx0" brushRef="#br0" timeOffset="159304.59">14648 5023 693 0,'0'0'86'15,"0"0"-6"-15,0 0-4 16,0 0-34-16,0 0-22 15,0 0 1-15,2-20-4 16,-2 20-5-16,0 0-12 0,0 14 1 16,0 12 9-16,0 4 3 15,0 8 0-15,0 1-6 16,-12 0-1-16,-3 1-2 16,1-10-2-16,8-1-1 15,-3-13 0-15,9-6-1 16,-4-7-1-16,4 0 1 15,0-3 8-15,0 0 7 16,0 0-6-16,0 0 6 16,0 0-8-16,0-6-3 15,17-3 0-15,10-5-4 16,4 5 3-16,7-3-5 16,-5 3 2-16,1 5 0 15,0-4-1-15,-7 4 0 0,-6 2-8 16,-7 1-15-16,-5 1-6 15,-7-2 3 1,-2-3 12-16,0-2 13 0,0-4-16 16,-13 0-2-16,-1-1 9 15,-3 0 10-15,-4 1 1 16,13-1 0-16,-4 3 1 16,8 6 3-16,-3-3 4 15,7 6 6-15,-2-2 5 16,2 2 6-16,0 0-10 15,0 0-2-15,0 0-2 0,0 0-9 16,0 18-2 0,0 10 9-16,0 7 7 0,0 6-6 15,0-2-1-15,0-5-2 16,0-5-4-16,0-10-3 16,0-6 0-16,0 1-1 15,0-7-19-15,0-5-57 16,0-2-49-16,0 0-82 15,0-16-260-15</inkml:trace>
  <inkml:trace contextRef="#ctx0" brushRef="#br0" timeOffset="159595.1">14779 4824 518 0,'0'0'116'16,"0"0"-47"-16,0 0 11 15,0 0-13-15,0 0-44 16,0 0-17-16,0 0 52 16,44 65-10-16,-5-24-4 15,7 5-4-15,6 3-2 16,-4 1-7-16,-5 0-11 15,-14 2-5-15,-16 0-12 16,-13 3-1-16,-11 1-2 16,-36-1-14-16,-26-6-93 15,-23-7-145-15</inkml:trace>
  <inkml:trace contextRef="#ctx0" brushRef="#br0" timeOffset="160109.15">13504 4828 520 0,'0'0'70'0,"0"0"-28"0,0 0 62 15,0 0-18-15,0 0-38 16,0 0 9-16,-56 90 5 16,43-32-10-16,6 12 2 15,2 11-5-15,5 13-20 16,0 2-14-16,5-4-6 15,15-11-9-15,11-19 0 16,11-18-9-16,26-16-24 16,21-20-80-16,26-8-69 15,22-19-236-15</inkml:trace>
  <inkml:trace contextRef="#ctx0" brushRef="#br0" timeOffset="160669.28">15367 5075 267 0,'0'0'368'0,"0"0"-288"15,0 0-19-15,0 0 17 16,0 0-51-16,0 0-12 16,12 0 0-16,7 0 13 15,8 0-13-15,2 0-8 16,2 0-7-16,3 0 0 16,-7 0-1-16,-9 0-35 15,-5 0-76-15,-9 0-44 16,-4 8-54-16,0 4-186 15</inkml:trace>
  <inkml:trace contextRef="#ctx0" brushRef="#br0" timeOffset="160858.66">15427 5198 547 0,'0'0'132'16,"0"0"-94"-16,0 0 55 15,0 0-35-15,0 0-30 16,0 0 7-16,19 27-12 15,5-27-8-15,14 0-6 16,4 0-9-16,3 0-5 16,-3-9-65-16,-4 1-109 15,-16 1-181-15</inkml:trace>
  <inkml:trace contextRef="#ctx0" brushRef="#br0" timeOffset="165059.49">16110 4979 271 0,'0'0'157'15,"0"0"-41"-15,0 0-33 16,0 0 9-16,0 0 0 16,0 0-31-16,0 0-15 15,-10 0-6-15,10 0-12 16,0 0 1-16,0 0-5 15,0 2-4-15,0-2-1 16,0 0 2-16,0 0 5 16,0 0-15-16,10 0-1 15,5 0 8-15,8 0-1 16,-1-5-11-16,5 4-3 16,-3-1-1-16,-4 2 1 0,5 0-2 15,-8 0-1-15,-5 3 0 16,-6 9 0-16,1 7 6 15,-7 1-6-15,0-1 0 16,0 2-2-16,-13-1 1 16,-10-3 1-16,3 4-3 15,-4-7-5-15,8-3 6 16,1-2-2-16,1-5-8 16,3-1 12-16,7-3 0 15,4 0 1-15,0 0 4 16,0 0-3-16,0 0 2 15,0 0 2-15,0 0-6 16,0 0 0-16,9-7 1 16,8 3 2-16,1 2-1 15,9 2 2-15,-4 0 7 0,-2 0-10 16,6 4-1-16,-9 9 0 16,3 1-4-16,-8 1 6 15,-7 2-2-15,-4 0 2 16,-2 2-2-16,0 0-5 15,0 1 5-15,-15-1 7 16,-5-5-5-16,-7-1 1 16,-4-8-1-16,-3-3 0 15,1-2 9-15,-5 0-7 16,5-7 15-16,-6-6-10 0,6-4 4 16,4-2-9-16,5-2-4 15,6 6 0-15,12 1-23 16,-1 1-58-16,7 5-151 15,0-1-497-15</inkml:trace>
  <inkml:trace contextRef="#ctx0" brushRef="#br0" timeOffset="198008.3">6600 5370 201 0,'0'0'92'16,"0"0"-49"-16,0 0 8 0,0 0-5 16,0 0-17-16,0 0 4 15,-5 0-1-15,5 0 1 16,0 0 1-16,12 0 13 15,-1 0-9-15,0 0 2 16,3 0-11-16,-4 0-15 16,4 0 1-16,6 0 11 15,2 2-10-15,1 4-7 16,4-2 2-16,2 0-4 16,2 0 1-16,4-2 2 15,3 1-1-15,7-3-2 16,-1 0-4-16,10 0 3 0,0 0-1 15,1 0 2-15,-2-3-5 16,3-3 5 0,-2 2-1-16,-1-3-5 0,-2 6 6 15,1-1-5-15,-4 2 4 16,2 0-5-16,-5 0-1 16,-3 0 2-16,4 0-2 15,1 0 1-15,5 0 5 16,6 0-6-16,0 0 1 15,2 0-1-15,-3 0 0 16,1 0-1-16,-2 0 1 16,0 0 0-16,-4-2 0 15,-2-2-2-15,2 1 7 16,-3-2-5-16,4-2 0 16,1 4 0-16,4-3 0 0,2 1 0 15,0 2 1-15,5-2-1 16,-5 4-1-16,2-3 1 15,-6 2-4-15,2 0 5 16,0-2-1-16,0 2 5 16,3 0-5-16,-3 0 0 15,-8-1-2-15,6 1 4 16,-4 1-4-16,-1-3 2 16,-2 0 0-16,0 1 0 15,3 3 1-15,-2 0 3 16,8 0-4-16,0 0 0 15,5 0-2-15,-3 0 2 16,0 0-1-16,-2 0 1 0,-4 0 0 16,0-4 0-1,-4 3 0-15,2-3-4 0,-4 2 3 16,-3-1 1-16,-5 2 6 16,1 1-4-16,-3-3-2 15,-5 3-1-15,5 0 1 16,-1 0 1-16,4 0 0 15,-1 0-1-15,2 0 0 16,-1 0-2-16,-4 0 2 16,1 0 2-16,-7 3 4 15,0 3-10-15,-2 1 9 16,5 2-6-16,0-2 2 0,8-2-1 16,4 0 1-16,12 0-1 15,0 1 10-15,12-2-5 16,-3 0-1-16,2 2-1 15,-3-2 5-15,-1-1-5 16,-11 4-2-16,-9-3 2 16,-10 2-3-16,-8-2 0 15,0 0 0-15,-3 0-1 16,5-2 2-16,4 0-2 16,8-1 1-16,1 2-3 15,7-3 6-15,2 0-2 16,5 0 1-16,-3 0 2 15,3 0-4-15,-2 0-6 16,-8 2 6-16,-1 0 5 16,2 0 0-16,-4 1-5 0,-1 2 2 15,5-3-4-15,1 0 2 16,8 3 0-16,11-5 1 16,-5 5 5-16,5-1-6 15,-2 2 0-15,0 0 0 16,-9 0 1-16,-8-1 3 15,-5-2-4-15,-12 1-1 16,-3-2 1-16,-1 1-2 16,0-3 2-16,2 3 0 15,9-1 2-15,7-2 0 16,11 0-2-16,6 0 10 16,9 0-10-16,1 0 3 0,-1 0-2 15,-2 0 1-15,-9 0-2 16,0 0 3-16,-4 0-6 15,0 0 6-15,2 0-2 16,-2 0 0-16,1 0-1 16,3 0 0-16,6 0-6 15,-2 0 6-15,5 0 3 16,-2 0-2-16,-7 0 0 16,-2 4-1-16,-2-2 1 15,-12 1-1-15,-1-3 3 16,-5 3-3-16,-7-3 0 15,-4 0 0-15,0 0 2 16,2 0-2-16,6 0 0 0,7 0 0 16,12 0 6-16,8 0-4 15,7 0 0-15,5 0 1 16,-3 0-3-16,-2 0 0 16,-1 0-1-16,-4 0 2 15,1 0-2-15,-3 0 1 16,9 0-1-16,1 0 1 15,1 0-2-15,1 0 5 16,6 0-4-16,-2 0 2 16,4 0-2-16,1 0 0 15,-5 0 0-15,-2 0 1 16,-4 0 0-16,-8 0 2 0,-8 0 2 16,1 0-4-1,-1 0-1-15,0 0 1 0,4 0 1 16,7 0 1-16,7 0 1 15,-1 0 6-15,-1 0-3 16,-10 0-5-16,-7 0 1 16,-3 0 4-16,-17 0-4 15,1 0 0-15,-9-3-2 16,2 3-2-16,-2-3 2 16,6 3-3-16,-2-2 9 15,8 0-6-15,-6 2 0 16,3-2 0-16,-14 2 0 15,-7 0 1-15,-6-2-1 0,-9-1 0 16,0 3 1 0,0 0 1-16,0-3-2 0,0 3-3 15,-7 0-5-15,-13 0-20 16,-13 0-51-16,-9 0-49 16,-16 10-123-16</inkml:trace>
  <inkml:trace contextRef="#ctx0" brushRef="#br0" timeOffset="200093.53">6549 6136 358 0,'0'0'95'0,"0"0"-73"15,0 0 29-15,0 0-10 16,0 0-6-16,0 0 6 0,-25-8-12 16,25 8-22-16,0 0 8 15,0 0 5-15,7 0 26 16,9 2 0-16,3 0 2 16,10-1-20-16,7-1-7 15,7 0-5-15,5 0-2 16,8 0-8-16,4 0 2 15,12 0-4-15,-1 0-2 16,8 0-2-16,-2-1 3 16,2-3-7-16,-2 1 10 15,-1 0-7-15,-5 3 5 16,-2-2-3-16,-1 0 0 16,-4 2-2-16,7 0 1 0,0 0 0 15,8 0 0-15,-6 0 6 16,1 0-6-16,-5 0 0 15,-2-2 0-15,-5-3-4 16,0 2 4-16,4-1 3 16,-2-1-3-16,1 0-3 15,-3 1 1-15,-4 0 2 16,0 0 2-16,0 0 0 16,-3 0-2-16,3 2 1 15,5 0-1-15,-3 2 1 16,0 0-1-16,-2 0 0 15,2 0 1-15,10 0-4 16,-3 0 7-16,2 0-4 16,-5 0 0-16,1 2 3 15,1 4-3-15,4-2 6 0,1-2-4 16,0-2-2-16,-3 0 0 16,-4 0 3-16,5 2-1 15,2-2-2-15,3 0 0 16,11 0 0-16,11 0 8 15,4 0-6-15,2 0-2 16,-1-4 0-16,-5 4 1 16,-5 0 10-16,-8 0-11 15,-8 0-1-15,4 0 1 16,-6 5 0-16,3 2 3 0,-1-2-3 16,8 2 0-1,6-2 0-15,7 2 7 0,-2-1-6 16,-3 0 1-16,-4-3 3 15,-2 2-5-15,2-1 3 16,-3-1 0-16,3 0 1 16,0 1-4-16,0 1 12 15,5 4-5-15,-1 1-6 16,-2 2 4-16,7-2 9 16,-5 0-6-16,1 2-3 15,-5-3-5-15,-9-2 3 16,4-1-3-16,-6 1 5 15,9-4-2-15,-1 1 0 0,3-2 0 16,2 1-2 0,5-3 0-16,2 0 2 0,5 0-3 15,-8 0 4-15,3 0-4 16,-9 3 0-16,-14-1-2 16,1 0 2-16,-11 2 0 15,-3-1 1-15,-10 0-1 16,6-3 1-16,0 2 0 15,2 0 0-15,11-2 4 16,3 5-4-16,1-4 1 16,8 3-2-16,-2 0 8 15,4 0-7-15,-2 0 7 16,-4 1-6-16,-8-4-2 16,-9 1 0-16,-2 0 0 0,-2 0 1 15,-2-2-6-15,0 3 5 16,-2-3 0-16,12 0 0 15,-2 0 0-15,-2 0 0 16,5 0 2-16,-3 0 2 16,5 0-2-16,-5 0 2 15,5 0 3-15,-9 0-2 16,-4 0 0-16,-5 0 2 16,-7 0-6-16,0 0 2 15,-9 0 0-15,6 0-1 16,-8 0 2-16,-2 0-3 15,2 0 1-15,7 0-2 16,-5 1 2-16,7 5 2 0,1-2-4 16,-8 0 3-1,7 0 0-15,-2-1 2 0,0-3 4 16,4 1-3-16,0 2 0 16,1-3-3-16,-3 0 5 15,0 0-8-15,3 0 1 16,-3 1-2-16,-3 2 3 15,2-2-6-15,-8 2 5 16,0-2-1-16,-2 1 2 16,-2 2-2-16,-1-4-1 15,-1 3 1-15,-7-1 6 16,-1 0-6-16,-3-1 0 0,-1-1-4 16,-6 0 4-16,-2 0 5 15,-5 0-5-15,0 0-4 16,0 0 2-16,0 0-4 15,0 0-24-15,0 2-32 16,-23 0-56-16,-24-2-58 16,-28 0-285-16</inkml:trace>
  <inkml:trace contextRef="#ctx0" brushRef="#br0" timeOffset="202558.36">6805 7479 135 0,'0'0'360'0,"0"0"-337"16,0 0-5-16,0 0 34 15,0 0-13-15,0 0-10 16,-40-4 19-16,40 4 2 0,0 0-7 16,0 0-12-1,0 0-16-15,0 0-10 0,0 0-1 16,0 0-3-16,0 0 3 15,21 0 16-15,2 0 3 16,14 0-1-16,5 0-4 16,7 0-9-16,6 0 5 15,1 0-8-15,-7 0-2 16,-9 0 0-16,-15 0-4 16,-14 0-3-16,-9 0-2 15,-2 0-13-15,0 0 16 16,-15-1 0-16,-14-8-40 15,-9-1 18-15,-3-1-2 0,-1-6 14 16,0-1 9 0,-1 0-4-16,10 2 5 0,0 1 2 15,6-3 3-15,9 4 7 16,0 2 21-16,10 1-8 16,2 2-13-16,2 4 17 15,2-1-22-15,2 3 3 16,0 2 0-16,-2-1-7 15,2 2 5-15,0 0-6 16,0-2 0-16,0 2 1 16,-2 0 2-16,2 0-2 15,0 0-1-15,0 0 0 16,0 0 5-16,0 0-4 16,0 0 2-16,0 0-2 0,0 0 1 15,0 0-1 1,0 0 3-16,0 0-3 0,0 0 0 15,0 0 5-15,0 2-6 16,0-2 10-16,0 0-3 16,0 0-2-16,0 0 6 15,0 2-3-15,8-1 2 16,8 2 22-16,11-1 4 16,4-2-20-16,11 0-5 15,8 0 0-15,6 0-3 16,4 0 0-16,7 0 0 15,1-6-4-15,3 2 1 0,1-3-4 16,4 4 0-16,-4-1 0 16,1-2-1-16,3-2 0 15,8-3 8-15,7 2-8 16,10-5-2-16,-3 2 2 16,-2-1 1-16,-7 5-1 15,-4 1 2-15,-2 0-2 16,-1 3 0-16,-4 1 0 15,2-4 1-15,-2 3-1 16,-3-1 1-16,4 1-1 16,-3-1-2-16,-3 1 2 15,4 3-2-15,-4-2 4 16,2-1 0-16,1-2-2 0,-5 3 0 16,8-4 0-1,-4 3 0-15,6 0 0 0,1 0 7 16,2 0-7-16,-5 2 0 15,-6 0 0-15,-3-2 0 16,-1 2-2-16,9 0 2 16,2 2 0-16,7-2 1 15,4 1 0-15,-2-2-2 16,5 1 0-16,-3 2 1 16,3 0 0-16,-5 0 2 15,-8 0-3-15,-2 0 2 16,-7 0 3-16,-7 0-4 0,-1 0-1 15,5 0 0 1,3 0 0-16,1 0 2 0,8 0 0 16,-4 0 1-16,4-2-2 15,2-4-1-15,-4 2 1 16,6 1 8-16,-4-2-8 16,-4 1-1-16,4-2-2 15,-8 4 2-15,1-1 2 16,-5-2-2-16,2 4 3 15,3-2-1-15,-1 0-1 16,12 3 0-16,0-1 0 16,0 1 2-16,-10-2 2 15,-3 0-4-15,-3 0 0 16,-9 2 0-16,-2-2 0 16,0 2 4-16,-5 0-2 0,-6 0-4 15,3 0 2-15,-8-2 0 16,2 2 0-16,3-3 0 15,11 0 0-15,7 1-2 16,6-2 2-16,7 1-6 16,7 0 6-16,-1-1 0 15,-6 2 0-15,3 0 1 16,-8 0-2-16,-2 0 1 16,-1 2 0-16,-3 0 3 15,-3 0 2-15,1 0-4 16,-1 0-1-16,6 2-1 15,-10 2-3-15,0 0 8 0,1 1-6 16,-9-2 2 0,11-3 0-16,-3 2 5 0,0 0-2 15,8-2-3-15,-6 0 0 16,5 0-1-16,-3 0-1 16,5 0-1-16,3 0 6 15,1 0-4-15,-4 0 1 16,3 0 0-16,-3 0 0 15,0 0 2-15,-3 0-3 16,2 0 2-16,3 0 2 16,-2 0-3-16,3 0 3 15,-1 0-2-15,0 0 0 16,3 2 5-16,-3 4-5 0,-4 2 0 16,-9-5-1-1,-9 0 0-15,-3 0 2 0,-3-3 0 16,-1 1 0-16,0-1 3 15,1 0-3-15,1 0-1 16,4 2 1-16,-4-2-1 16,1 0-1-16,-10 0 1 15,3 0-1-15,-9 0 1 16,0 0-2-16,-2 0 3 16,2 0-3-16,2 0 6 15,-2 0-5-15,7 0 2 16,-1 0-2-16,1 0-2 15,0 0 2-15,2 0 3 0,-5 3-3 16,5-2 8-16,-9-1-8 16,-9 2 2-16,-7-2-6 15,-3 0 4-15,-8 0 0 16,-2 0 2-16,0 0-1 16,0 0-1-16,0 0-2 15,0 0-17-15,-14 0-40 16,-13 0-45-16,-2-9-12 15,-11-6-139-15</inkml:trace>
  <inkml:trace contextRef="#ctx0" brushRef="#br0" timeOffset="203858.81">13695 5671 150 0,'0'0'669'15,"0"0"-610"-15,0 0 4 16,0 0-13-16,0 0 2 0,-82 116-2 16,64-64-15-1,12 6 0-15,-4 6-10 0,6 0-6 16,2-2-11-16,2-4-3 15,0-9-5-15,0-11-3 16,18-6 1-16,13-9-28 16,9-15-66-16,16-8-18 15,4 0-24-15,5-27-107 16</inkml:trace>
  <inkml:trace contextRef="#ctx0" brushRef="#br0" timeOffset="204390.86">14117 5805 336 0,'0'0'363'16,"0"0"-281"-16,0 0 15 15,0 0-40-15,0 0-5 16,0 0-23-16,-7-55 6 15,-1 43-7-15,-6 0-17 16,-7 1-4-16,4 0-6 16,-10 10 5-16,-4 1-6 15,-7 0-3-15,3 14 0 0,-4 12 2 16,10 1-3 0,2 6-2-16,12-1 2 0,13-4 2 15,2-5-11 1,0-4 9-16,27-7-5 0,2-6 9 15,9-6 1-15,4 0 2 16,1-20 8-16,1-6-1 16,-7-2 1-16,0 0 4 15,-16 3 7-15,0 4-1 16,-15 4 2-16,-1 9-2 16,-5 5-6-16,0 3 1 15,0 0-16-15,0 8 0 16,-13 21 3-16,-6 12-3 15,11 5 2-15,1 0 1 0,7 0-2 16,0-2-1-16,0-3-2 16,0-5 2-16,0-7 0 15,0-6-16-15,0-7-55 16,0-6-43-16,9-8-57 16,2-2-68-16</inkml:trace>
  <inkml:trace contextRef="#ctx0" brushRef="#br0" timeOffset="204609.29">14250 5907 707 0,'0'0'105'0,"0"0"-40"0,0 0 5 16,0 0-26-16,0 0-29 15,0 0 48-15,56-2-10 16,-27 2-31-16,-4 0-22 16,-5 0 0-16,-7 0-86 15,3 0-66-15,-7 0-126 16</inkml:trace>
  <inkml:trace contextRef="#ctx0" brushRef="#br0" timeOffset="205755.5">14725 5803 270 0,'0'0'167'15,"0"0"-75"-15,0 0 9 16,0 0 7-16,0 0-19 0,0 0-30 15,-2-16-13-15,-4 10-5 16,1-2-13-16,5-2 2 16,0 0 1-16,0-2-25 15,11 0 11-15,18 0-15 16,9-1 5-16,-3 8-2 16,6 3 1-16,-10 2 5 15,-4 0-4-15,-12 7-3 16,-1 15-1-16,-14 5-2 15,0-1 3-15,0 0-4 16,-12-3 5-16,-5-4-2 16,1-3-2-16,3-5 0 15,1-6-1-15,10-1 0 16,0-4 4-16,0 0-2 16,-5 0 3-16,3 0-3 0,2 0 0 15,-2 0-2-15,-2 0 2 16,6 0-8-16,0 0 6 15,0 0-11-15,0-2-8 16,0 0 0-16,0 0 1 16,0 0-4-16,0 1-27 15,0-2-58-15,0-1-59 16,0-2-9-16,0 2-21 16,0-2-149-16</inkml:trace>
  <inkml:trace contextRef="#ctx0" brushRef="#br0" timeOffset="206392.74">14674 5726 368 0,'0'0'184'16,"0"0"-136"-16,0 0 34 15,0 0-10-15,0 0-30 16,0 0 1-16,-9 0-8 0,9 0-11 16,11 0 5-16,9 0 19 15,7 0-18-15,9 0-6 16,-1-4-13-16,4-1-5 15,-6-1 1-15,-4-1-7 16,-5 3 1-16,-8 3 0 16,-5 1 0-16,-6 0 0 15,-3-2 1-15,-2 0-2 16,0 2 6-16,0 0 0 16,0 0 4-16,0 0-8 15,0 0 1-15,0 0 4 16,0 0-6-16,0 0 0 0,0 0 1 15,0 0 7-15,0 0 0 16,0 0 6-16,0 0-11 16,0 0-1-16,0 4-3 15,0 21 1-15,0 16 25 16,-16 11-9-16,1 12 2 16,-5 6-9-16,-3 3 15 15,-2-5-19-15,8-6 5 16,3-10-8-16,1-12 1 15,5-8-3-15,0-10-1 16,6-8 3-16,2-4-6 16,0-6 3-16,0-4-5 15,0 0-21-15,0 0-18 16,0-16-41-16,0-14-59 16,0-6-135-16,4-2-247 0</inkml:trace>
  <inkml:trace contextRef="#ctx0" brushRef="#br0" timeOffset="206596.06">14741 6041 489 0,'0'0'302'16,"0"0"-228"-16,0 0 6 16,0 0-20-16,0 0-26 15,0 0-25-15,13-3 12 0,27 3 32 16,7 0-18-1,7-4-29-15,2-5-6 0,-1 0-60 16,3-3-62-16,2-4-63 16,-6-6 4-16,-12-3-290 15</inkml:trace>
  <inkml:trace contextRef="#ctx0" brushRef="#br0" timeOffset="206908.64">15118 5528 607 0,'0'0'36'15,"0"0"61"-15,0 0 18 16,0 0-42-16,0 0-12 0,0 0-29 16,-29-40-29-16,47 60 4 15,15 17 5-15,16 10 26 16,9 14 1-16,2 10-6 15,-2 6-2-15,-4 1 0 16,-19-2-7-16,-8-2-16 16,-23-6-4-16,-4-6-2 15,-8-5 2-15,-30-12-8 16,-5-4-19-16,1-10-10 16,-1-14-74-16,12-13 2 15,4-4-112-15,16-13-176 16</inkml:trace>
  <inkml:trace contextRef="#ctx0" brushRef="#br0" timeOffset="207135.97">15764 5821 853 0,'0'0'74'0,"0"0"-35"15,0 0 13-15,0 0-11 16,0 0-41-16,0 0 8 16,47-12 1-16,-18 8-9 15,7-2 0-15,-7 0-43 16,-9 2-45-16,-5 4-77 16,-8 0 7-16,-7 0-54 0</inkml:trace>
  <inkml:trace contextRef="#ctx0" brushRef="#br0" timeOffset="207292.24">15766 5939 639 0,'0'0'75'15,"0"0"-4"-15,0 0 36 16,0 0-54-16,0 0-3 16,0 0-24-16,116-2-26 15,-64-8-14-15,-1-4-130 16,4-4-117-16</inkml:trace>
  <inkml:trace contextRef="#ctx0" brushRef="#br0" timeOffset="207890.37">16301 5717 752 0,'0'0'70'0,"0"0"-17"15,0 0 8-15,0 0-24 16,0 0-14-16,0 0-7 16,5-63-2-16,13 54 4 15,7-2-2-15,-4 4 6 16,6 0-8-16,2 5-4 0,-6 2 12 16,-3 0-8-1,-5 14-5-15,-2 15 0 0,-1 5-8 16,-12 6 8-16,0 4-8 15,0 2 4-15,-14 3-4 16,-12-2 2-16,-3-1-2 16,-2-4 0-16,-6-8-1 15,14-3 0-15,0-11 1 16,5-8 2-16,7-5-3 16,-1-2 3-16,8-5 14 15,-5 0 15-15,5 0-6 16,2 0-1-16,2 0-7 15,0 0-3-15,0 0-15 0,2 0 0 16,21-2 0-16,12-8 1 16,19 0 8-16,6 0-6 15,7 2 2-15,-3 0-4 16,3 4-2-16,-7-2 3 16,-2 3 4-16,-16 1-6 15,-11 2 0-15,-17 0 0 16,-14 0 0-16,0 0 1 15,0 0 0-15,0 0 8 16,0 0-7-16,-2 0-1 16,-10 0-2-16,-1 0-5 15,-3 7-18-15,1 3-19 16,-1 0-14-16,-3 0-106 16,-8-5-68-16</inkml:trace>
  <inkml:trace contextRef="#ctx0" brushRef="#br0" timeOffset="211007.04">17229 5476 307 0,'0'0'145'0,"0"0"-70"16,0 0-7-16,0 0 9 15,0 0-12-15,0 0-16 16,0 0-5-16,2 0-11 15,-2 0-7-15,5 0-8 16,1 0 1-16,7 0 0 16,10 0 17-16,6 0-8 15,6 0-7-15,8 0-9 16,10 0 0-16,7 0 3 16,14 0-1-16,9 0-2 15,1 0-11-15,5 0 7 16,5-4-5-16,-3-1 2 15,-2 2-1-15,-2 1-3 16,-2 2-1-16,-2 0 1 0,2 0 4 16,-3 0-5-16,-2 0-1 15,3 0 1-15,-10 0-1 16,-2 0 3-16,-1 0-5 16,-3 0 6-16,-3 0-3 15,5 0 0-15,-2 0 0 16,-2 0 2-16,2-2-2 15,-7-2 0-15,-2 1-2 16,-2 3-2-16,-1-3 4 16,1-1 7-16,-5-1-7 15,3-2 1-15,1 1 0 16,-10 2-1-16,-3 1-1 16,-13 3 1-16,-6 0 0 0,-13 0 0 15,0 0-2-15,-6 0-1 16,5 0 6-16,2 0-6 15,-2 0 1-15,4 0 2 16,3 3-2-16,-3-1-19 16,3 2-7-16,-7-4-9 15,0 2-8-15,-9 0-32 16,0 5-88-16,-25 0-72 16</inkml:trace>
  <inkml:trace contextRef="#ctx0" brushRef="#br0" timeOffset="211859.62">17113 6409 593 0,'0'0'55'15,"0"0"-14"1,0 0 30-16,0 0 5 0,0 0-35 16,0 0 3-16,-4 0-16 15,4 0-10-15,0 0-8 16,0 0-7-16,26 0 6 16,10 4 23-16,17-1 4 15,9 2-17-15,12-3 8 16,11 0-11-16,13-2-6 15,2 0-4-15,14 0 6 16,11 0-1-16,4 0 4 16,-1-2-11-16,-9-5 2 15,-1 5-4-15,3 2-1 16,-7 0 6-16,-9 0-7 16,-14 0 0-16,-9 0 0 0,-10 0-1 15,-3 0 1-15,2 0 0 16,-1 0 2-16,3 0-2 15,0 0 3-15,1 0 4 16,-5-1-6-16,-9 1 3 16,-8 0 0-16,-10 0 0 15,-13 0-6-15,-7 0 4 16,-4 0-4-16,-7 0 6 16,7 0-9-16,0 0 5 15,2 0 0-15,6 0 1 16,3 0 4-16,-2 0-5 15,-4 0-1-15,-7 0 1 0,-12 0-4 16,-4 0-4-16,0 0-41 16,-10 3-63-16,-25 6-10 15,-19-4-129-15,-8 4-381 16</inkml:trace>
  <inkml:trace contextRef="#ctx0" brushRef="#br0" timeOffset="212707.37">17258 7052 423 0,'0'0'99'0,"0"0"-86"16,0 0 38-16,0 0-10 15,0 0 9-15,0 0-23 16,-3-4 10-16,3 4-11 15,0 0-9-15,3 0 4 16,21 0 25-16,7 6-1 16,12 4-5-16,11 0-9 15,8-2-7-15,9-2-6 16,14-4-2-16,4-2 10 16,11 0-7-16,12 0-2 0,13-6 19 15,-3-6-14-15,3-1-3 16,2 4-6-16,-7 1 0 15,-6 3-10-15,-7 2 3 16,-16 1-5-16,-4 2-1 16,-4 0 0-16,-2 0 4 15,-4 0-3-15,-3 0 0 16,4 0 2-16,-4 0-3 16,-1 0 1-16,-4 0 2 15,-5 0 3-15,4 0-5 0,-11 2 12 16,-1 6-13-1,-13-2 4-15,-14 0-3 0,-14 0-2 16,-3-2 2-16,-10-2 0 16,0 1-1-16,-2-3 0 15,0 0 3-15,0 0-3 16,0 0 0-16,0 0 0 16,0 0 0-16,0 0 0 15,0 1 2-15,0-1-2 16,0 0 2-16,0 2-2 15,0 3-14-15,0 2-95 16,-29 4-87-16,-20-3-95 16</inkml:trace>
  <inkml:trace contextRef="#ctx0" brushRef="#br0" timeOffset="-214554.34">13595 6563 552 0,'0'0'49'0,"0"0"10"0,0 0 23 15,0 0-21-15,0 0-21 16,0 0-2-16,-2-43-3 15,2 28-32-15,20 0 13 16,2 4-11-16,9 1 1 16,3 3 4-16,-5 7-8 15,-5 0 3-15,1 0-2 16,-10 23-3-16,-5 7 8 16,-8 6-8-16,-2 3-3 15,-12 7-4-15,-17-3 7 16,-2 2 6-16,-7-2-5 15,5-5-1-15,2-7-1 0,6-11 1 16,12-13 4 0,9-7-3-16,4 0 2 0,0 0 21 15,0 0-17-15,0 0-6 16,19-3 7-16,15-10-8 16,2 2 1-16,8 0 4 15,-2 6-5-15,1 2-3 16,-1 3-28-16,-1 0-85 15,-8-3-140-15,3-6-294 16</inkml:trace>
  <inkml:trace contextRef="#ctx0" brushRef="#br0" timeOffset="-214311.86">14050 6655 729 0,'0'0'56'16,"0"0"6"-16,0 0 10 15,0 0-59-15,0 0-10 16,0 0 0-16,31-16 5 16,7 13 9-16,2 0-10 15,-2 1-4-15,0 0-6 16,-7 2-78-16,-2 0-90 0,-4 0-60 15,-8-2-249 1</inkml:trace>
  <inkml:trace contextRef="#ctx0" brushRef="#br0" timeOffset="-214056.37">14422 6490 589 0,'0'0'134'16,"0"0"-60"-16,0 0 32 15,0 0-19-15,0 0-39 16,0 0-1-16,-31-33-27 16,31 33-9-16,0 10-11 15,0 13 0-15,0 12 11 0,0 3-1 16,0 3 0 0,2 0-8-16,-2-4-2 0,4-2-1 15,1-7-1 1,0-6-18-16,-1-3-54 0,3-7-15 15,-3-10-66-15,0-2-94 16</inkml:trace>
  <inkml:trace contextRef="#ctx0" brushRef="#br0" timeOffset="-213788.84">14522 6382 758 0,'0'0'95'16,"0"0"-13"-16,0 0-8 16,0 0-37-16,0 0-21 15,0 0-13-15,27-1 3 16,6 33 8-16,8 12 12 16,-1 12-15-16,-7 9 6 15,-4 0-5-15,-6 3-8 16,-17 3-4-16,-6-4-2 15,-13 0-61-15,-32-4-32 16,-17-10-71-16,-19-11-181 16</inkml:trace>
  <inkml:trace contextRef="#ctx0" brushRef="#br0" timeOffset="-213424.05">13321 6454 669 0,'0'0'56'0,"0"0"14"0,0 0 28 16,0 0-46-16,0 0-26 15,0 0 5-15,-56 131 21 16,56-66-26-16,27 14 1 16,11 6 5-16,7 1-28 15,3-10-2-15,15-12-2 16,3-18-2-16,17-17-28 15,15-17-68-15,14-12-52 16,15-17-134-16</inkml:trace>
  <inkml:trace contextRef="#ctx0" brushRef="#br0" timeOffset="-213059.37">15403 6428 712 0,'0'0'68'0,"0"0"-37"15,0 0 10-15,0 0-27 16,0 0-8-16,0 0 24 16,67 0 3-16,-27 0-21 15,0 0-10-15,-9 0-2 16,-2 0-29-16,-2 0-75 15,-11 0-57-15,-3 0-70 16</inkml:trace>
  <inkml:trace contextRef="#ctx0" brushRef="#br0" timeOffset="-212837.97">15414 6633 723 0,'0'0'114'0,"0"0"-73"15,0 0 27-15,0 0-16 16,0 0-32-16,0 0 16 16,90-4 24-16,-32-10-29 15,4 3-6-15,-6-4-25 16,-8 4 0-16,-8 4 0 16,-9 2-61-16,-6 4-81 15,0-1-56-15,-9 0-147 16</inkml:trace>
  <inkml:trace contextRef="#ctx0" brushRef="#br0" timeOffset="-212453.29">16092 6386 696 0,'0'0'62'0,"0"0"-33"16,0 0 65-16,0 0-36 16,0 0-27-16,0 0-3 15,-9-23-4-15,9 23-5 0,0 0-2 16,0 0 3 0,0 0-11-16,0 0 1 0,0 7-6 15,0 14 33-15,7 9 6 16,1 8-18-16,4 8-12 15,-3 2-10-15,-3-2 7 16,4-4-9-16,-4-1 3 16,5-10-2-16,-9-2-2 15,2-7-1-15,1-8-2 16,-5-6 0-16,0-3 2 16,3-3-20-16,-3-2-40 15,2 0-23-15,2 0 0 16,7 0-84-16,3-4-107 15</inkml:trace>
  <inkml:trace contextRef="#ctx0" brushRef="#br0" timeOffset="-212296.98">16353 6705 671 0,'0'0'154'0,"0"0"-144"15,0 0 3-15,0 0-13 16,0 0-56-16,0 0-218 16</inkml:trace>
  <inkml:trace contextRef="#ctx0" brushRef="#br0" timeOffset="-209057.03">18114 4988 288 0,'0'0'184'16,"0"0"-111"-16,0 0 0 0,0 0 17 15,0 0-33-15,0 0 6 16,0-3-32-16,0 3-1 16,0 0-1-16,0 0-1 15,0 0-4-15,-2 10-16 16,-8 8 16-16,4 0-13 16,-3 2-5-16,5-2-4 15,-4-2 6-15,6-6-8 16,0-1-1-16,2-9 1 15,0 0 0-15,0 3 1 16,0-3-2-16,0 0 1 16,0 2-3-16,4-2 3 15,17 0 3-15,8 0 1 16,2 0-3-16,-2 0 5 0,4 0-4 16,-4 0 0-1,-4 2 0-15,-2 11-2 16,-8 6 0-16,-7-3-4 0,2 4 4 15,-8 2 2-15,-2 1-1 16,0 2-1-16,-16 0-2 16,-8-1 2-16,-8 0 4 15,1 0-3-15,-2-4 0 16,-3-4-2-16,7-8-5 16,2-8-7-16,8 0-6 15,3 0-1-15,7-22-2 16,5-10-17-16,4-4-86 0,0-5-40 15,0 3-117 1</inkml:trace>
  <inkml:trace contextRef="#ctx0" brushRef="#br0" timeOffset="-208776.42">18125 4979 554 0,'0'0'36'0,"0"0"22"15,0 0 26-15,0 0-43 16,0 0-18-16,0 0 0 16,18-10 3-16,11 3 8 0,9 4-17 15,-1-1 3-15,11-1-16 16,-9 5-2-16,3 0-2 15,-5 0-4-15,-8 0-32 16,-10 9-89-16,4 3-14 16,-6-2-90-16,1-3-100 15</inkml:trace>
  <inkml:trace contextRef="#ctx0" brushRef="#br0" timeOffset="-208387.72">18573 4988 516 0,'0'0'97'15,"0"0"-24"-15,0 0 41 0,0 0-33 16,0 0-26-16,0 0-11 16,-69-15-15-16,66 15-14 15,1 8-12-15,0 16-2 16,-5 5-1-16,5 4 5 16,2-1-4-16,0 2 0 15,0 0 3-15,9 0-4 16,7-7 4-16,4-8-4 15,4-5 0-15,3-9 0 16,2-5 1-16,2 0 9 16,2 0 8-16,6-12-8 15,-8-9 6-15,-2-1 13 0,-5 0-3 16,-8-1-10-16,-7-4-5 16,-9-1-2-16,0-2-9 15,0 0 6-15,-25 2-3 16,-4 2-2-16,-9 5-1 15,-4 7-7-15,4 9-28 16,0 5-22-16,-2 0-3 16,7 22-31-16,4 7-48 15,2 6-63-15,2 0-296 16</inkml:trace>
  <inkml:trace contextRef="#ctx0" brushRef="#br0" timeOffset="-207255.53">17902 5828 511 0,'0'0'55'0,"0"0"-11"16,0 0 27-16,0 0-13 15,0 0-10-15,0 0 9 16,-22-19-8-16,22 11-14 0,0 0-16 15,0-3 4 1,0 2-1-16,0-1-13 0,6 2 7 16,10-2-6-16,-1 3-4 15,6 7-2-15,-3-3-3 16,-1 3 2-16,4 0-3 16,-4 0 0-16,-3 12 1 15,-1 8 1-15,-7 4 1 16,2 6-3-16,-6 3 4 15,-2-1-4-15,0 3 0 16,-12-3 0-16,-5 5 0 16,-6-10 2-16,8-5-1 15,-1-8-1-15,7-7 2 16,5-7 1-16,4 0 7 16,0 0-4-16,0 0 5 0,0 0-3 15,0-5 5-15,13-9 0 16,10 1-13-16,6-4 0 15,6 1-1-15,5 2 1 16,5 0-18-16,-1 2-40 16,3 1-26-16,-5 2-38 15,-2 1-48-15,-3 2-36 16,-14 1-32-16</inkml:trace>
  <inkml:trace contextRef="#ctx0" brushRef="#br0" timeOffset="-206820.57">18355 5849 323 0,'0'0'131'0,"0"0"-30"16,0 0 10-16,0 0-30 15,0 0-22-15,0 0 3 16,-41-42-18-16,41 40-6 16,0-2-5-16,0-1-11 15,0-2-6-15,0 0-7 16,16 0-6-16,1 2 1 15,4 5-1-15,-5 0 1 16,-1 0-4-16,-4 0 1 16,-4 12 0-16,-5 7 6 15,-2 11-6-15,0 4 1 0,-9 1-2 16,-15 6 4-16,-5-8-2 16,6-8-2-16,3-7-4 15,5-10 4-15,1-1 8 16,10-7-1-16,-3 0 9 15,5 0 25-15,2 0-21 16,0 0-5-16,0 0-15 16,0 0 0-16,25-7 1 15,6-2 1-15,11-3-4 16,5 3-4-16,6-1-65 16,3 3-13-16,0-5-13 15,-7 1-8-15,-3 0-28 16,-7-1-29-16,-13 0-25 0,-8 1-40 15</inkml:trace>
  <inkml:trace contextRef="#ctx0" brushRef="#br0" timeOffset="-206423.79">18740 5823 339 0,'0'0'124'16,"0"0"-29"-16,0 0 21 16,0 0-19-16,0 0-23 15,0 0-23-15,-29-32-19 16,29 32-4-16,0 0-11 15,-7 0-1-15,3 10-7 16,-5 14 6-16,3 2 10 16,-2 2-10-16,4-4-3 0,4-2-5 15,0-6-7 1,0-2 2-16,0-6 2 16,0 3-6-16,2-6 4 0,19-1-2 15,-1-2 6-15,11-2 3 16,0 0 7-16,3 0-4 15,-7 0 4-15,-8 0-16 16,-1 3 2-16,-7 4 1 16,-2 5-3-16,-6 6 1 15,-3 5 0-15,0-1 0 16,0 2-1-16,-10-2 3 16,-7-2-3-16,-10-2 2 15,0-6-2-15,-2-2-5 16,-2-8-39-16,2-2-22 15,0 0-33-15,0-21-112 0,4-11-58 16</inkml:trace>
  <inkml:trace contextRef="#ctx0" brushRef="#br0" timeOffset="-206176.3">18687 5817 178 0,'0'0'511'0,"0"0"-459"16,0 0 0-16,0 0-11 16,0 0-29-16,0 0 2 15,57 0 32-15,-18 0 12 0,3-8-14 16,5-2-19-16,-3-5-7 16,-1 4-9-16,-10 3-9 15,-9 1 1-15,-10 6-1 16,-12 1-1-16,-2 0-16 15,0 8-84-15,-18 16-69 16,-20 3-55-16</inkml:trace>
  <inkml:trace contextRef="#ctx0" brushRef="#br0" timeOffset="-205679.26">18081 6629 448 0,'0'0'129'16,"0"0"-70"-16,0 0 50 15,0 0-24-15,0 0-24 16,0 0-15-16,2 14-5 16,-2 16 5-16,-12 6-23 15,8 2-4-15,-1 3-6 16,3-1-10-16,2 0 6 16,0-2-1-16,0-6-8 15,0-8 0-15,0-7-1 16,0-6-36-16,9-11-52 15,7 0-70-15,9-12-65 0,-4-18-312 16</inkml:trace>
  <inkml:trace contextRef="#ctx0" brushRef="#br0" timeOffset="-204854.54">18332 6691 565 0,'0'0'142'15,"0"0"-69"-15,0 0 47 16,0 0-50-16,0 0-16 16,0 0-27-16,-29-6-14 15,25 24-6-15,0 8-6 0,4 4 3 16,0 2-4-16,0 2 2 16,6-1-2-16,9-5-3 15,8-10 3-15,-5-4 0 16,1-11-1-16,4-3 1 15,2 0 0-15,-5 0 4 16,4-15-4-16,-6-9 6 16,-3-2-3-16,-10-2 3 15,-5 3-3-15,0 0-1 16,-7 3 2-16,-15 1-2 16,0 3-1-16,-5 6-1 15,0 4-16-15,-2 5 5 16,10 3-12-16,-4 0 10 0,11 0 4 15,8 0-5 1,4 0-2-16,0 3-1 0,0 3 16 16,10 2 0-16,11 1-1 15,8 0 2-15,2-3 1 16,6-1 0-16,-2-5-1 16,12 0 0-16,2 0 0 15,7-5 0-15,2-6 9 16,-3-5-7-16,-10 3-1 15,-12 2 0-15,-10 2 0 16,-12 7 2-16,-9 0-2 16,-2 2 11-16,0 0 6 0,0 0 32 15,0 0-15 1,-11 0-34-16,-1 2 8 0,-1 14-13 16,7 8 8-16,-4 6-2 15,10 2-2-15,0 3 0 16,0-3 0-16,3-4 0 15,17-3 0-15,-4-4 0 16,-1-7 0-16,3-8-2 16,2-6 2-16,-2 0 1 15,-2 0 2-15,-1-4 1 16,1-14 4-16,-3-4 3 16,-4-2-1-16,-5-4-6 15,-4 2 3-15,0-2 0 16,0-1-6-16,-13 1 5 15,-7 1-4-15,-6 4-2 0,-1 7 1 16,0 6-1 0,7 7-6-16,-3 3-11 0,6 0-19 15,-1 9-36-15,7 9 9 16,-1 2-13-16,12-2-35 16,0 0-44-16,0-2-59 15</inkml:trace>
  <inkml:trace contextRef="#ctx0" brushRef="#br0" timeOffset="-202723.7">891 6604 198 0,'0'0'114'0,"0"0"-22"15,0 0-20-15,0 0-9 0,0 0-36 16,0 0 7-16,0 0 26 16,14 32 7-16,-8-9-13 15,7 5-26-15,1 6 25 16,1 2-12-16,3 3-4 15,1 5-28-15,0 4 23 16,-1 5 2-16,0 6-1 16,0-2-2-16,0 3-13 15,-3 0-2-15,3 1 4 16,-3 8-2-16,4-1-3 16,-2 1-5-16,3 2 4 15,-1 0-4-15,0-1 1 16,4-4-3-16,-3 2 0 0,-1-2-4 15,0-1 0-15,-1-3 1 16,-1 0 1-16,-1-3 4 16,-1 5-2-16,-1-6-2 15,1-1 2-15,1 2 2 16,-3-1-3-16,0 6-1 16,1 6 2-16,-3 2-1 15,1 3-3-15,-1 0 4 16,1-8-4-16,2 1 0 15,1-4-3-15,4 5 3 16,-3-1-4-16,-1 4 0 16,3-1 0-16,-1 4 2 0,6 1-1 15,0-2 1 1,-4 3-1-16,3-1-1 0,-1 0 2 16,-2 0-2-16,2-4-3 15,-1-7 3-15,-3-9 0 16,-3-10 4-16,-3-12-3 15,-4-8-1-15,0-8-5 16,-5-6 5-16,0-5 5 16,0 0-5-16,-2-2-3 15,0-3-1-15,0 0-8 16,0-2-25-16,0 0-2 16,0-2-36-16,0-29-87 15,-6-13-169-15</inkml:trace>
  <inkml:trace contextRef="#ctx0" brushRef="#br0" timeOffset="-201810.05">1241 7497 119 0,'0'0'7'0,"0"0"1"15,0 0-7-15,0 0-1 16</inkml:trace>
  <inkml:trace contextRef="#ctx0" brushRef="#br0" timeOffset="-200567.59">1413 7503 296 0,'0'0'91'0,"0"0"-69"16,0 0-3-16,0 0-7 15,0 0 10-15,0 0-1 16,-78 0-1-16,65 0 5 15,-3 0 1-15,1 0 5 16,-4 0 14-16,-1 0-4 0,3 0-11 16,-1 4 3-16,-1 0-7 15,2-2-17-15,1 2-3 16,7-1 15-16,3-3 7 16,4 0-7-16,0 0 6 15,2 0 1-15,0 0-6 16,0 0 7-16,0 0 1 15,0 0-19-15,0 0 6 16,0 0-14-16,0 0 6 16,0 0-5-16,0 0-3 0,0 0 7 15,8 0 4 1,17 0 22-16,4 0 3 0,6 0-2 16,7 0-7-16,6 0-13 15,8 0 0-15,4 0-4 16,9 0-3-16,-1 0 0 15,7-5-3-15,0 1-2 16,-1-1-3-16,1-2 6 16,-1 3-5-16,2 1 1 15,-5-1 9-15,-2 1-9 16,-2 3 2-16,-2-2-1 16,6-2 2-16,3 0-4 15,13 0 9-15,2 0-6 16,-1 1-3-16,2-3 1 15,-6 3-1-15,4 3-1 0,-1 0 2 16,0 0 1-16,-10 0-2 16,-5 0-1-16,-12 0-2 15,1 0 2-15,-11 9 0 16,0-2 1-16,-3 0-1 16,-1-4 1-16,-1-1 0 15,1 0-1-15,6 1 0 16,4-3 7-16,4 0-6 15,5 0 0-15,-1 0-1 16,3 0 5-16,2-3-5 16,3-1 2-16,-1-2 3 15,5 1 1-15,1-1-3 0,0-3-2 16,0 1 0-16,-1 2 4 16,-7 0-3-16,0 3 2 15,-4-2-3-15,-3 1-1 16,0 1 0-16,-1-2 1 15,-3 1 3-15,4 2-2 16,0 0-2-16,2 1 1 16,0-2 5-16,-1 3-5 15,-1-3-1-15,0 3 1 16,-4 0 1-16,5 0 2 16,-7 0-4-16,-4 0 1 15,6 0 1-15,3 0-2 16,1 0 1-16,14 0 0 0,9 0 0 15,9 0 8 1,6 0-8-16,-7 0 2 0,-1 0-2 16,-7 0-1-16,-5 0 0 15,-7 0-4-15,-2 0 7 16,-8 0-3-16,-5 0 1 16,0 3 0-16,-7 1 2 15,7 2-4-15,-4 1 1 16,-3-2 0-16,-2 2 4 15,-9-2-4-15,-7-1 0 16,-10-1-1-16,-10-2 3 16,-6-1-4-16,-5 0 2 15,-2 0 0-15,0 0 1 16,0 0-1-16,5 0-2 0,-1 2 2 16,-2-2-1-16,0 0-2 15,-2 0-50-15,0 0-25 16,0 0-88-16,0 0-100 15,0 0-249-15</inkml:trace>
  <inkml:trace contextRef="#ctx0" brushRef="#br0" timeOffset="-198774.17">19663 7203 218 0,'0'0'64'0,"0"0"-6"16,0 0 36-16,0 0-13 15,0 0-20-15,0 0-3 16,0-3 10-16,0 3-21 16,0 0-3-16,0 0 6 15,0 0-19-15,0 0-2 16,0 9-12-16,0 15 8 0,0 13 14 16,-2 8 2-16,0 7-16 15,2 8 3-15,0 6-8 16,0 8-4-16,0 7-8 15,0 7 2-15,0 4 8 16,0 5-6-16,0 5-4 16,0 2-6-16,0 8 15 15,0 10-9-15,0 3-2 16,0 3 1-16,0-7 4 16,0-3-3-16,0-6-3 15,0-6 2-15,0-5-7 16,0-7 0-16,0-1 3 15,0-6 0-15,0 0-6 0,0-9 5 16,0-6-2 0,-2-6 0-16,-6-8 0 0,4-5 1 15,2-11-1-15,0-9 0 16,-3-7 0-16,5-1-4 16,0-7-2-16,0 0 6 15,0-4-15-15,0-2-3 16,0 0-4-16,0-7-20 15,0 2-2-15,0-5-18 16,0-2-9-16,-2 0-42 16,-10 0-84-16,-7-23-345 15</inkml:trace>
  <inkml:trace contextRef="#ctx0" brushRef="#br0" timeOffset="-197655.97">17151 7307 409 0,'0'0'86'0,"0"0"-52"16,0 0 38-16,0 0-14 16,-29 108-5-16,20-74 6 15,7 5-14-15,-2 2 0 0,-4 8-5 16,4 4-11-16,-5 2 8 16,3 8-17-16,-4 2 9 15,-3 7-2-15,2 4-12 16,2 7 13-16,-2-1-12 15,-5-2-1-15,5-1-4 16,-2-1-1-16,6 2-2 16,-2 7-5-16,5 2 2 15,-5 1-1-15,4 7 6 16,-6 2 7-16,-2 6-13 16,-1 6 3-16,-1 2 0 15,-1 5 5-15,1 0-10 16,-3 1 0-16,-3 0-2 0,17 5 1 15,-5 3-1 1,9-7 1-16,0-6 2 0,0-11-3 16,11-11-4-16,3-5 4 15,-1 1 0-15,-1-9 0 16,-8-7 0-16,-4-9 0 16,0-11-3-16,0-8 8 15,0-9-2-15,-6-9-3 16,-8-8-6-16,-1-4-6 15,-8-6-1-15,-2-8-16 16,-6 0-45-16,-11-13-35 16,-3-24-81-16,1-17-148 15</inkml:trace>
  <inkml:trace contextRef="#ctx0" brushRef="#br0" timeOffset="-196573.87">12436 7432 435 0,'0'0'64'15,"0"0"-48"-15,0 0 30 16,0 0 0-16,0 0-11 15,0 0 11-15,0 49 3 16,0-24 7-16,-2 5-9 16,2 9-16-16,-5 11 9 0,3 15-14 15,2 11 9-15,0 12-11 16,0 11-8-16,0 3-1 16,5 2 8-16,4 7-18 15,-3 5 8-15,3 2 6 16,-2 2-8-16,0 0 4 15,-1-4 1-15,1 2-9 16,-3-4-3-16,1 2-1 16,2-5 3-16,-3 1 0 15,-2-6-5-15,0 0 0 16,3-2 2-16,1-5 2 16,-4-6-4-16,8-4-1 15,-4-2 7-15,1-2-7 16,-5-4 1-16,0-9-4 15,-2-7 1-15,0-14 2 0,0-9 1 16,0-11 1 0,0-9-2-16,0-6-1 0,0-6 0 15,0-4-1-15,0-3-4 16,0 2-25-16,0-5-4 16,0 2 8-16,0-2-7 15,0 0-12-15,0-5-62 16,0-23-32-16,-13-10-173 15</inkml:trace>
  <inkml:trace contextRef="#ctx0" brushRef="#br0" timeOffset="-193590.16">1279 7890 511 0,'0'0'47'0,"0"0"-20"15,0 0 29-15,0 0 22 16,0 0-12-16,0 0-23 16,-38-8-3-16,36 7 5 15,-2 1-7-15,2 0-3 16,-1 0 3-16,0 0-5 16,1 0 6-16,2 0 0 15,0 0-14-15,0 0-18 16,0 0 8-16,-2 0-9 0,2 0-4 15,0 0-1 1,0 0-1-16,0 0 1 0,0 0 0 16,0 0-1-16,0 0 3 15,10 0 0-15,11 0 8 16,6 0 0-16,2 1 1 16,2 3 0-16,3-2 2 15,1 2-1-15,4-1-1 16,-4-3-10-16,1 0 13 15,-5 0-5-15,-9 0-9 16,-6 0 6-16,-5 0-5 16,-4 0-2-16,-5 0 8 15,0 0-6-15,-2 0 1 16,2 0-3-16,0 0 1 0,5 0-1 16,2 4 1-16,7 0-1 15,0 0 2-15,5 2-1 16,4 2-1-16,4-2 1 15,4 2-1-15,4 0 4 16,0-1-2-16,3 4-2 16,5-1 2-16,-1-4-2 15,4 2 1-15,0 0-1 16,2-2 0-16,3 1 0 16,0-5 0-16,7 5 1 15,5-2 4-15,7-2-4 16,3 3-1-16,1-3 0 15,0 4 0-15,0 3 0 0,-5-2 0 16,3 0-3-16,4 0 3 16,0 2-4-16,7-3 4 15,-1 2-1-15,3-4 1 16,4-2 1-16,3 0-1 16,2-3 1-16,7 0 0 15,-1 0-1-15,5 0 3 16,0 0 0-16,5-7-4 15,8-3 3-15,0-2-2 16,1 2 2-16,-5 0-3 16,-7-2 1-16,-2 0-6 15,-3 2 6-15,-4 0 0 0,1 0 0 16,-7 0 0-16,-3-1 0 16,-4 2 0-16,-2-1 0 15,-3 0 1-15,-6 2 4 16,2-1-5-16,-6 1-2 15,-3 3 2-15,-1-1 0 16,7-2 0-16,0-1 0 16,3 4 4-16,0-4-4 15,0 4 0-15,2-2-2 16,3-1 2-16,-1-2-1 16,12 0-3-16,-3 0 2 15,7 2 2-15,-4-2 1 16,-7 7-1-16,-2-2 0 0,-5 1 0 15,-4 4 1-15,-2 0-1 16,1 0 1-16,-2 0 0 16,1 0 3-16,7 0-6 15,-4 0 2-15,6 0 0 16,4 0 1-16,0 0 3 16,-1 0-4-16,6 0-5 15,-5 0 5-15,0 0-1 16,0 0 0-16,2 0 1 15,0 0 0-15,9 0-1 16,-2 0 1-16,5 0 0 16,3 0 2-16,6-3 0 15,-4-4-2-15,8 2 0 16,-4 3 1-16,1-3-1 0,-2 5 1 16,2 0 4-16,-1 0-5 15,-6 0-2-15,-1 0 2 16,6 0-1-16,-4-2 1 15,9 0-7-15,-5 2 7 16,-2 0 1-16,2 0-1 16,-4 0 1-16,-5 0-1 15,0 0 0-15,1 0 1 16,-3 0 3-16,0 0-3 16,7 0-1-16,8 0 4 15,1 0-4-15,2 0 0 0,5 0-2 16,-1-2 1-1,5 1-3-15,-3-5 4 0,5 3 0 16,-2 1-2-16,-5-2 4 16,8-1-1-16,-5 0-1 15,-1-2 5-15,5 0-5 16,2 0 1-16,0 0 0 16,-2-1-1-16,1 0-1 15,-3 2-4-15,2-2 3 16,-5 0 2-16,5-2 0 15,-4 0 0-15,-5 2 0 16,0-2 1-16,-4 3-1 16,-3-5 5-16,-6 4-5 15,9 1-1-15,-3 0 1 0,1 2 6 16,-6-2-6-16,-3 0-3 16,-5-2 3-16,0 1-1 15,1 3 1-15,-3-4-1 16,-5 4-3-16,-2-3 4 15,5 1 1-15,-3 2 0 16,3-2 2-16,-3 3-2 16,-4 3 0-16,7-2 1 15,-9 2-1-15,4 1 0 16,4-3-1-16,3 1 2 16,4 0 3-16,2-1-4 15,-3 0-1-15,-1-1-7 16,-2 3 6-16,-3-4 0 0,1 3 2 15,-5 0-2 1,-6 2 1-16,-10 0 0 0,-1 0 0 16,-3 0 1-16,-5 0-1 15,5 4 1-15,1 2-1 16,-6 1 1-16,5-2 0 16,0-3 1-16,-1 2-1 15,-6 0-1-15,-5 0 0 16,-1 3-1-16,0 0 1 15,-11 0 4-15,8 0-4 16,-4 3 0-16,5-2-6 16,2 0 6-16,-6 1 3 15,4-5-3-15,2 2-4 16,-8 0 4-16,2 0-1 0,-7 0 2 16,-3-2-1-16,-7 0 0 15,-4 0-1-15,4 0 1 16,5 2 1-16,7-3 0 15,11 2 2-15,4 1-1 16,7 0 0-16,4 0 0 16,-7 0-2-16,5 0 3 15,-1 0-2-15,-8 4 1 16,-4-3 0-16,-10 2-3 16,-4-3 4-16,-1 2-3 15,-3-2 0-15,-5 0-1 16,0 2 1-16,3-5 1 15,-9 2 0-15,-7-1-2 0,-7-1 1 16,-3-3 0-16,-8 3 0 16,-2-3 0-16,0 0 0 15,0 0 0 1,0 0-2-16,0 0 2 0,0 0-9 16,-2 6-35-16,-32 2-55 15,-22 0-50-15,-39-8-293 16</inkml:trace>
  <inkml:trace contextRef="#ctx0" brushRef="#br0" timeOffset="-191140.67">1983 8944 627 0,'0'0'117'16,"0"0"-10"-16,0 0-18 15,0 0-36-15,0 0-15 16,0 0 5-16,0 0-6 16,0 0-11-16,0 0-6 15,0 34-11-15,0 12 10 0,0 13 11 16,0 10-6-16,0-6-12 16,0-2-11-16,0-9 2 15,0-12-1-15,0-11 0 16,0-10 4-16,0-4-9 15,-2-10 7-15,2-1-8 16,0-4 4-16,0 0-46 16,0-1-73-16,0-20-87 15,0 0-226-15</inkml:trace>
  <inkml:trace contextRef="#ctx0" brushRef="#br0" timeOffset="-190844.09">2162 9189 601 0,'0'0'162'0,"0"0"-71"15,0 0 8-15,0 0-22 16,0 0-17-16,0 0-4 15,-5-3-20-15,5 3-20 16,18-2-15-16,16-2 19 0,6-2-3 16,2 0 3-16,-6 2-15 15,-9 4-3 1,-8 0-2-16,-10 0-5 0,-4 0-32 16,-5 0-87-16,0 10-61 15,0 0-224-15</inkml:trace>
  <inkml:trace contextRef="#ctx0" brushRef="#br0" timeOffset="-190089.59">2608 8941 575 0,'0'0'186'0,"0"0"-99"16,0 0 5-16,0 0-10 16,0 0-23-16,0 0-27 15,0 23-17-15,0 15 10 16,0 8 17-16,-5 2-21 15,-1 0-9-15,-6-3-3 16,1-4-1-16,-3-7-8 16,4-12 5-16,1-6-5 15,5-11 1-15,1-2 2 0,3-3-1 16,0 0 4-16,0 0-1 16,0 0 6-16,0 0-1 15,0-3 1-15,0-11-9 16,7 3-2-16,6 1-1 15,5 2 0-15,9 0-1 16,11 1 2-16,-1 5 2 16,11-5-2-16,-4 5-1 15,-7-1-3-15,0 3 4 16,-13 0-3-16,-6-3 1 16,-10 3-12-16,-5-2 9 15,-3 2 3-15,0 0-4 0,0 0 6 16,0-4 0-16,0-2 2 15,-11-4 1-15,-3 0-3 16,1-1 1-16,0 4-1 16,-1-1 2-16,5 2-2 15,5 2 4-15,0 2 6 16,2 2 5-16,2 0 1 16,-3 0-3-16,0 0-7 15,3 0-5-15,0 0 1 16,0 0-2-16,0 10-3 15,3 18 3-15,8 7 1 16,0 6 1-16,1-1-1 0,-1-2-1 16,-1-4-2-1,-5-4 2-15,2-8 0 16,-7-4 0-16,0-5-1 0,0-5-17 16,0-4-54-16,0-4-90 15,0 0-109-15,0-16-541 16</inkml:trace>
  <inkml:trace contextRef="#ctx0" brushRef="#br0" timeOffset="-189624.68">2996 9131 615 0,'0'0'135'0,"0"0"-14"16,0 0-24-16,0 0-39 16,0 0-12-16,0 0 11 0,-2 0-32 15,2 0-13-15,10 0-1 16,19 0-6-16,13 0 19 16,8-3 0-16,-1-1-13 15,-5-1-2-15,-8 1-5 16,-14 3-4-16,-9 1 0 15,-5 0 0-15,-6 0 0 16,-2 0 2-16,0 0-2 16,0 0-13-16,0 0-15 15,0 0-12-15,0 0-67 16,0 0-63-16,0-3-262 16</inkml:trace>
  <inkml:trace contextRef="#ctx0" brushRef="#br0" timeOffset="-189136.8">3727 8761 664 0,'0'0'136'0,"0"0"-91"16,0 0 63-16,0 0-23 0,0 0-24 15,0 0-3 1,-65-3-34-16,36 27-7 0,7 8-7 16,1 7-2-16,6 9-3 15,6 6-1-15,7 4 0 16,2 0 1-16,0-3-4 15,5-12-1-15,14-4 0 16,10-9-3-16,5-10 3 16,4-10-11-16,-2-8 10 15,1-2 1-15,-3-4 6 16,-7-18-5-16,-5 0 5 16,-9 0-2-16,-11 2 1 15,-2-3 1-15,0 4 6 16,-24 3 0-16,-8 5-3 0,-1 10-9 15,-5 1-3-15,3 4 2 16,-1 22-10-16,3 6-12 16,8-1-30-16,9 4-77 15,12-7-80-15,4-8-271 16</inkml:trace>
  <inkml:trace contextRef="#ctx0" brushRef="#br0" timeOffset="-188654.92">4137 9041 699 0,'0'0'155'0,"0"0"-110"16,0 0 25-16,0 0-8 16,0 0-28-16,0 0-25 15,9 0-4-15,22 0 21 16,11 0 24-16,6 0-13 16,-4 0-24-16,-7 0-3 15,2 0-3-15,-13 0-7 16,-8 0 0-16,-9 0 0 15,-5 0-6-15,-4 0-26 16,2 0-41-16,1 0-35 16,2 0-30-16,-3 0-103 15</inkml:trace>
  <inkml:trace contextRef="#ctx0" brushRef="#br0" timeOffset="-188074.81">4687 8794 828 0,'0'0'51'16,"0"0"-39"-16,0 0 18 15,0 0-16-15,0 0-2 0,0 0 2 16,-57-68 15-16,47 52-4 15,4 6 13-15,-1 3-5 16,5 4-3-16,2 2-4 16,0 1-11-16,0 0-15 15,0 0-4-15,9 0-7 16,22 0 9-16,13 4 4 16,8 6 0-16,4-3-1 15,2-5-1-15,-5-2-2 16,-2 0-2-16,-10 0 4 15,-10-2-2-15,-12-8 2 16,-7 3 5-16,-10-4 1 16,-2 2 6-16,0-3 10 15,0 1-8-15,-11 1 12 0,0 2-11 16,2 4-2-16,5 3-3 16,2 1 0-16,2 0-10 15,-2 0 3-15,-4 11-5 16,2 19 2-16,-3 14 0 15,3 7 0-15,2 9 0 16,2 6 0-16,0 0 1 16,0-4-4-16,-2-8 5 15,0-10-4-15,-4-9 0 16,4-11-12-16,2-9-7 16,-2-4-25-16,2-8-25 15,0-3-23-15,-2 0-37 0,-5 0-82 16,-8-23-403-1</inkml:trace>
  <inkml:trace contextRef="#ctx0" brushRef="#br0" timeOffset="-187854.39">4786 8965 692 0,'0'0'70'15,"0"0"24"-15,0 0-15 16,0 0-43-16,0 0-14 15,0 0-9-15,53 0 38 16,-6 0-11-16,2 0-4 16,0 0-14-16,-2 0-17 15,-7 0 0-15,-7 0-1 0,-6 0-8 16,-7 0-5-16,-7 0-120 16,-2 0-141-16,-6 0-265 15</inkml:trace>
  <inkml:trace contextRef="#ctx0" brushRef="#br0" timeOffset="-186457.79">6549 8520 463 0,'0'0'86'0,"0"0"-61"16,0 0 28-16,0 0 10 15,0 0-6-15,0 0 17 16,42 35-20-16,-33-18-24 15,0 7 0-15,-2-2-3 16,-3 2-17-16,0 0 5 16,6 0-12-16,-1 1 0 15,-3 3-2-15,3 2 15 16,-2 4 2-16,0 6 4 16,1 4-4-16,-3 9-4 15,1 5 1-15,4 5-1 0,-4 8 3 16,1-4-2-16,-1 4-3 15,-1-1 0-15,4-3-3 16,-5 1 2-16,7-3-5 16,-1 1 7-16,-4 4 0 15,5-5-6-15,1 1 2 16,-6 4-1-16,3-5 2 16,-3 7-4-16,-1 2 2 15,0 5-3-15,-3 1 4 16,2 0-4-16,1-2-4 15,-1 2 0-15,0 2 5 0,1 1-5 16,-2 1 1 0,-1-4-1-16,0-1 0 0,0-5-1 15,0 2 0-15,3-1 0 16,-1 3-2-16,-2-3 2 16,0 1 1-16,5-1 0 15,0-4-2-15,-5 1 2 16,3-1 5-16,-5 1-6 15,0 5 2-15,2 1 0 16,0 10-2-16,2-2 0 16,1-5-3-16,2-7 7 15,-5-14-10-15,3-2 8 16,-3 0-2-16,-2-1 0 16,0-11 5-16,0-8-4 15,0-8-1-15,0-11 0 0,0-5 1 16,0 3-1-16,-2-3 0 15,-3 6 0-15,3 4-2 16,-3 2 2-16,-2 2 0 16,3-4 0-16,-2 0 0 15,1-5-6-15,3-7-9 16,0-5-7-16,2-5-19 16,0-2-59-16,0 0-55 15,0-14-11-15,0-32-36 16</inkml:trace>
  <inkml:trace contextRef="#ctx0" brushRef="#br0" timeOffset="-184441.66">6705 8635 599 0,'0'0'78'0,"0"0"-73"0,0 0 13 16,0 0 27-16,0 0-5 15,0 0-11-15,0 7 0 16,11-4 28-16,3 1-18 16,1-3-3-16,1 1-5 15,-1 0-4-15,1 1-5 16,1 3-10-16,8-3 6 16,-2 4-4-16,1-4-7 15,0 2 7-15,5-1-5 16,0-3-5-16,2 2-3 15,6-2 1-15,0 2 2 16,5-3 6-16,1 0-5 0,1 0-3 16,-6 2 2-16,-5 1-2 15,6-3-2-15,-6 0 0 16,9 0 2-16,10 0 1 16,2 0 10-16,6 0-10 15,4 0 2-15,7 0-2 16,12 0 11-16,2 0-13 15,1 0-1-15,1 2 1 16,-6-2-3-16,-1 0 2 16,-4 0 0-16,2 0 2 15,0 0-2-15,-2 0-1 16,1 0 1-16,2 0 0 16,-2 0-3-16,6 0 3 15,2 0 0-15,2 0 0 0,-2 0 2 16,2 0-1-16,-3 0 1 15,-1 0 0-15,-1 0-2 16,10 0-2-16,1 0 2 16,7 0 4-16,6-5-1 15,-2-5-6-15,6 1-1 16,-2-1 4-16,8 1 5 16,7 1-5-16,-5-1-5 15,-2 1 5-15,-2 3 1 16,-1-2 0-16,-1 4-1 15,-6 1 4-15,6-5-3 0,2 3-2 16,2-2 3 0,7 0-2-16,-1 0 3 0,3-2-4 15,-9 0 1-15,0 2-2 16,-3 0 1-16,1 0 2 16,0 4-5-16,-5 2 4 15,-2-2-2-15,7 2 2 16,-1 0 5-16,-1 0-2 15,4 0-3-15,4 0 0 16,9 0 2-16,8 0-2 16,3 4 0-16,3 1-1 15,4-2-3-15,7 3-1 16,6 0 5-16,0-2 0 16,10 0 1-16,-2 0 4 15,5-2-7-15,3 1 4 0,5-2 0 16,-3 1-2-16,1-2-4 15,-15 2 3-15,6-2-2 16,-10 0 3-16,-4 0 0 16,-9 0 6-16,-6 0-6 15,-3 0-1-15,-9 0 1 16,-1 0 4-16,-10 0-3 16,-3 0-2-16,-3-4 1 15,-10 0 0-15,-1 2-1 16,-1 0 1-16,-6 0-6 15,-12 0 12-15,-2 0-12 16,-4 2 6-16,-7 0 0 0,3 0 7 16,-5 0-7-1,-5 0-1-15,3 0 1 0,-3 0 0 16,-4 0 1-16,0 0 0 16,-2 0-1-16,2 0-2 15,-5 0 2-15,-2 0 6 16,1 0-6-16,-8 0 0 15,-3 0-4-15,-10 0 8 16,0 0-8-16,-2 0 0 16,7-2 3-16,-1-2 1 15,9-2 0-15,6-3 0 16,-4 0 1-16,8 3-2 16,-5-2 1-16,5 4-1 0,-10 0 1 15,1 0 1 1,-5 4-1-16,-9 0 0 0,0 0 0 15,5 0 0-15,-3 0 1 16,8 0-1-16,3 0 0 16,0 0 0-16,1 0 0 15,-1 0 0-15,-1 0 0 16,-5 6 0-16,-7-1 2 16,-4 0 4-16,-2 2-6 15,-8-5 0-15,-3-1 0 16,3-1 0-16,4 0-1 15,-1 0-2-15,-3 0 6 16,8 0-5-16,-7 0 6 16,4 0-8-16,-6 0 8 0,-5 0-2 15,-7 0-1-15,-4 0 0 16,0 0 0-16,0 0-1 16,0 0 1-16,0 0-6 15,-11 0 5-15,-11 0-62 16,-20 0-124-16,-21 0-208 15</inkml:trace>
  <inkml:trace contextRef="#ctx0" brushRef="#br0" timeOffset="-183556.1">8390 8296 684 0,'0'0'85'16,"0"0"14"-16,0 0-10 15,0 0-28-15,0 0-6 16,0 0-1-16,0 0-24 16,0 41 2-16,0 8 21 15,2 5-36-15,5 5-1 16,4-6-2-16,-4-4-7 16,-3-10 0-16,-2-8-7 15,-2-9 1-15,3-7-7 0,-1-4-5 16,5-8-49-16,4-3-99 15,7 0-63-15,1-19-250 16</inkml:trace>
  <inkml:trace contextRef="#ctx0" brushRef="#br0" timeOffset="-183286.68">8655 8476 742 0,'0'0'169'0,"0"0"-99"16,0 0 32-16,0 0-18 0,0 0-65 16,0 0-5-1,21-4-3-15,16 4 21 0,7 0-18 16,10 0 0-16,2 0-5 16,0 0 0-16,-7 0-4 15,-9 0-5-15,-11 0-1 16,-14 0 1-16,-3 0-13 15,-8 0-29-15,-4 0-52 16,7-7-53-16,-1-5-67 16,2-2-199-16</inkml:trace>
  <inkml:trace contextRef="#ctx0" brushRef="#br0" timeOffset="-182628.51">9313 8197 740 0,'0'0'151'0,"0"0"-85"16,0 0 44-16,0 0 3 15,0 0-65-15,0 0-16 16,0-22-7-16,0 26-18 16,0 22 1-16,-2 9-6 15,-8 8 9-15,4-1-10 16,2 1-1-16,-3-5 2 15,1-4 3-15,-2-9-3 0,6-8-2 16,0-9 0 0,2-8 2-16,0 0 0 0,0 0-2 15,0 0 1-15,0 0-2 16,0-5 2-16,6-10-1 16,15 1 0-16,1 2-3 15,5 1 3-15,-2 4-4 16,4-1 2-16,2 4 2 15,0-3-4-15,-2 4-1 16,-3 1-8-16,-3-2-3 16,-7 1 5-16,-5 0 1 15,-5 1 3-15,-6 0 0 16,0 2 6-16,0-6 1 16,0-2 0-16,0-5 0 15,-13 3-2-15,-1 3-2 0,1-4 4 16,5 3 0-1,-4 1 6-15,3 0-4 0,3 6-2 16,4-2 11-16,2 3 2 16,0 0 4-16,0 0-10 15,0 0-6-15,0 0 7 16,0 0-8-16,0 18 0 16,0 17 2-16,0 7 13 15,0 4-14-15,0 0 15 16,0 0-16-16,0-6 8 15,0-5-1-15,0-12-7 16,0-7 0-16,0-4-1 16,0-5-2-16,0-2-30 15,0-5-30-15,0 0-88 0,0 0-92 16,0-5-424-16</inkml:trace>
  <inkml:trace contextRef="#ctx0" brushRef="#br0" timeOffset="-180274.02">6825 9490 270 0,'0'0'26'16,"0"0"-15"-16,0 0 61 15,0 0 9-15,0 0-22 16,0 0 3-16,0 0 0 15,0 0-2-15,0 0-18 16,-2 0-19-16,-7 0 19 0,2 3-5 16,3-3-10-16,-3 1 9 15,7 2-7-15,0-3-6 16,0 0-6-16,0 0-7 16,0 0-2-16,0 0 2 15,0 4-3-15,9 1 14 16,11 2 15-16,9-2-12 15,5 0 2-15,3-1-5 16,13 0-14-16,0 0 6 16,6-2-8-16,9 0-1 15,7-2 1-15,3 0 0 16,6 0 10-16,-1 0-14 16,0 0 10-16,-2 0-6 15,0 0-1-15,5 0 10 0,6 0-11 16,4 0-3-16,3-2 3 15,-2-4 1-15,-3 2-4 16,-2 0 2-16,-2-1 0 16,-2 4 1-16,-2-1 3 15,-8 0 0-15,-1 2-1 16,-3-2-5-16,0-1 2 16,-1 1-1-16,3-1 8 15,6 1-7-15,-2-2-1 16,-3 1-1-16,-3 3 0 15,-4 0 1-15,-7-1-1 16,3 1 0-16,1 0 2 16,3 0 3-16,3-3-5 0,3 3 2 15,1-1-2 1,-1-3-4-16,0 0 4 0,1-1 4 16,2 1-2-16,2 1 0 15,-3-1-2-15,-3-1 1 16,4 0-1-16,-4-2 2 15,-6-1-2-15,3 3 2 16,-2-4 1-16,-3 4-1 16,-6-2 1-16,5-1 1 15,-7 2 0-15,-3 0 2 16,-1-2-6-16,-4 3 5 16,6 1 2-16,-2-3-5 15,6 4 2-15,4-1-1 0,9 4 1 16,12 0-2-16,6 0 7 15,2 0 8-15,1 4-14 16,-5 3-3-16,-3 4 0 16,1-4-1-16,-5 1 1 15,0 1 0-15,-6-2 1 16,-3 3 1-16,1 0 0 16,1-2-2-16,6 1 2 15,0 0 1-15,6 0 0 16,-4-1 2-16,-6-1-5 15,-6 0 2-15,1 1-2 16,-6-3 1-16,5 0 0 0,5-1 2 16,-3-2 2-1,0-1-4-15,-1-1-1 0,-8 0-6 16,7 0 6-16,-2 0 0 16,4 0-1-16,3 0 1 15,1 0 0-15,6 0 0 16,-3 0-1-16,6 0 2 15,-3-3 0-15,-3 1 0 16,2 0-1-16,-4-1 1 16,-3 3-1-16,8-2 0 15,-6 2 4-15,10 0-3 16,-2 0 1-16,-6 0-2 16,8 0 0-16,0 0 3 0,0 0-3 15,2 0-1 1,-9 0 1-16,-2 0-2 0,-7 0 1 15,-7 2 1-15,5-2-6 16,-5 0 6-16,5 0 0 16,-5 0 0-16,-6 0 1 15,2 0-1-15,0 0-1 16,-6-2 1-16,4-5 0 16,-6 1 1-16,8-1-1 15,0 2 0-15,0 0 1 16,7 3-1-16,-5-1 1 15,7-3 1-15,-7 1-3 16,-4 0 2-16,0 0-1 16,0-1 0-16,2 2 0 0,4 0 0 15,9 0 4-15,-2 3-4 16,3 1-2-16,-3 0 2 16,-3 0-1-16,11 0-2 15,4 0 1-15,14 0-1 16,-6 0 1-16,-1 0 1 15,-7 0 1-15,-14 0-1 16,-7 0 1-16,-11 0 0 16,-5 0 1-16,-5 0 0 15,-10 0-1-15,2 0 0 16,5 0 0-16,1 0 1 16,13 0 3-16,0-5-3 15,6 0-1-15,-2-2 1 0,4 7-3 16,9 0 2-16,4 0-1 15,5 0 2-15,-5 2-1 16,-1 3 4-16,-11-1-4 16,-3-3 0-16,-7-1-1 15,1 2-3-15,-8-2 7 16,-9 3-4-16,3-3 2 16,-5 0-2-16,-4 0 1 15,2 0 0-15,-5 0-2 16,5 0 6-16,9 0-7 15,16 0 8-15,8 0-10 16,7 0 4-16,-2 0 0 0,-16 0 1 16,-11 1 0-16,-6 2 0 15,-8 1 0-15,-5-4 0 16,-15 1-1-16,-2-1-7 16,-4 0-14-16,0 0 0 15,0 0 5-15,0 0-2 16,0 0-17-16,-4 0-4 15,-11 0-12-15,-10 0-39 16,1 0-9-16,-14 0-92 16,-7-9-316-16</inkml:trace>
  <inkml:trace contextRef="#ctx0" brushRef="#br0" timeOffset="-179252.22">8784 9169 345 0,'0'0'527'16,"0"0"-480"-16,0 0 18 0,0 0 9 16,0 0-16-1,0 0-13-15,0-38-7 0,0 38-17 16,0 17-15-16,-8 19-2 16,-13 15 5-16,0 0 3 15,0-1-8-15,8-4-2 16,2-10-1-16,2-8 6 15,7-9-7-15,0-10-1 16,2-7-3-16,0-2 4 16,0 0 2-16,0-4 1 15,8-15 7-15,19-8-10 16,4 1 3-16,11 4-10 16,-1 4 7-16,1 9 0 0,1 4 6 15,-1 5-6-15,-4 0-5 16,-3 0 0-16,-4 0-18 15,-6 0-7-15,-9 0-14 16,-7 0 2-16,-7 0-11 16,-2 0 31-16,0 0 21 15,0-2-4-15,-11-12 9 16,-3-2-4-16,1 2 1 16,-1 0 12-16,8 6 4 15,-1 2 12-15,7 4 4 16,-2 2-6-16,2 0-9 15,0 2-18-15,0 24 0 0,0 8 1 16,13 4 0 0,3 3 0-16,-3-8 1 0,1-3-2 15,-3-5-43-15,5-11-92 16,1-12-154-16</inkml:trace>
  <inkml:trace contextRef="#ctx0" brushRef="#br0" timeOffset="-179043.86">9226 9232 750 0,'0'0'177'16,"0"0"-130"-16,0 0 21 16,0 0-19-16,0 0-13 15,0 0 15-15,110-2-15 0,-68 2-22 16,-5 0-14-16,1 0-1 15,-4 0-22-15,4-4-150 16,-5-4-110-16,1-2-261 16</inkml:trace>
  <inkml:trace contextRef="#ctx0" brushRef="#br0" timeOffset="-178673.17">9955 8979 784 0,'0'0'106'16,"0"0"-32"-16,0 0 46 15,0 0-26-15,0 0-52 0,0 0-11 16,-67-44-12-16,49 48-14 16,-7 21-2-16,10 10 2 15,1 14-5-15,14 11 0 16,0 6-1-16,8 0 1 15,19-4-1-15,6-10 1 16,0-9-1-16,7-14 0 16,-2-11-4-16,3-14 2 15,-4-4 4-15,1-5-1 16,-5-20 5-16,-8-5 1 16,-14 2 5-16,-11 2-5 0,-9 4-1 15,-31 10-4 1,-13 12-2-16,-14 0-25 0,-5 26-42 15,5 16-105-15,19 4-82 16,17 2-528-16</inkml:trace>
  <inkml:trace contextRef="#ctx0" brushRef="#br0" timeOffset="-175883.7">7062 10638 51 0,'0'0'21'15,"0"0"-20"-15,0 0 13 16,0 0 49-16,0 0 36 16,0 0-2-16,-87 7 4 15,73-7-23-15,1 0-40 16,-1 0-11-16,3 0-2 15,-2 3 10-15,4-1 3 16,-4 0-7-16,2 1 6 16,-1 2 5-16,4 1 2 15,-1-3-15-15,-1 2-9 16,10-3-10-16,0-1-3 16,0-1 2-16,0 0-8 15,0 3 3-15,8-1 4 0,18 2 28 16,10-1 4-16,6-3-9 15,10 0 4-15,6 0-19 16,8 0-1-16,10 0 2 16,2 0-10-16,9 0 0 15,0 0 5-15,-1-5-11 16,9 1 7-16,-5 1 3 16,5 3-9-16,-11 0-2 15,-8 0 0-15,-11 0 3 16,-14 0-3-16,-7 0 0 15,-1 7 0-15,-1-2 1 16,2 0 0-16,4-1 0 16,3-2-1-16,2-2 0 15,3 1 0-15,0-1 1 0,-5 2-1 16,5 1 0-16,-7-1 0 16,0-2 0-16,3 0 0 15,-4 0 2-15,4 0 1 16,1 0 2-16,-2 0-3 15,5 0-2-15,2 0 0 16,0 0 2-16,4 0-2 16,1 0 1-16,1 0 0 15,3 0 2-15,-2 0 2 16,4 0-4-16,0 0 8 16,-2 0-8-16,-5 0 1 0,0 0-1 15,6 2 0 1,-1 2-1-16,4-3 0 0,5 4 2 15,6-5-1-15,5 0-1 16,4 0-2-16,1 0 2 16,-1 0 2-16,-2 0 5 15,-2 0-7-15,-4 0 1 16,-10 0 1-16,-4 0 2 16,-6 0-2-16,0 0-3 15,-5 0 2-15,-1 0-2 16,5 0 4-16,10 0-3 15,8 0 0-15,5 0 5 16,6 0-5-16,-4 0 1 16,0 0-1-16,-2 0 0 0,-12 0 2 15,6 0-2-15,-13 0 0 16,3 0 0-16,1 0 0 16,-3 0-5-16,-3 0 5 15,-1 0 0-15,1 0 3 16,1 0-3-16,1 0 0 15,4-5 3-15,1 4-3 16,0-1-1-16,-6 0 1 16,-5 2 0-16,-6 0 2 15,-5 0-2-15,-3 0 0 16,6 0 0-16,2 0 5 16,-1 0-4-16,12 0-1 15,-3 0 0-15,3-4-4 16,-5 1 7-16,-2 0-3 0,0-1 1 15,-2-3-1-15,1 0 0 16,6-3 0-16,6 0 3 16,4 2-3-16,12 2 0 15,2 0 0-15,11 2 0 16,2 2 1-16,3-1 1 16,4 3 0-16,-2 0 2 15,-3 0-1-15,-2 0-4 16,-3 0 1-16,-1-2 0 15,-3 2 3-15,5 0-3 16,-2 0 0-16,-5 0-2 0,-4 0 2 16,-2-2-1-16,-2 2 0 15,-6 0-3-15,6 0 5 16,-12 0-1-16,5 0 0 16,-5 0 0-16,0 0 1 15,6 0 0-15,-2 0-1 16,1 0 2-16,7 0-2 15,-1 4 1-15,-2 1 0 16,3-1-1-16,-1-3 0 16,1 1 0-16,-3 1 0 15,5-3 7-15,1 0-7 16,-1 0-4-16,-4 0 2 16,-8 0 2-16,-3 0 0 0,-8 0 0 15,-2 0 0-15,3 0-4 16,-5-3 4-16,-8 1 0 15,4 2 1-15,0 0-1 16,-6 0 1-16,6 0 0 16,-7 0-1-16,4 0 0 15,-4 0 1-15,-5 0 1 16,3 0-1-16,-1 0-1 16,1 0 1-16,-3 0-1 15,3 0 0-15,-5 0 2 16,2 0-4-16,-1-1 2 15,3-3 0-15,-4 2 1 0,-6-3 1 16,4 2-3 0,-7 1 6-16,-2 0-5 0,-2-3 1 15,-3 4-1-15,0-2 0 16,10 2 1-16,-1-3 4 16,1 0-5-16,4 2 0 15,4-5-6-15,-1 4 6 16,1-1 0-16,-5-1 4 15,1 3-4-15,-7-1-4 16,-4 1 3-16,-4-1 2 16,-7-1-3-16,1 2 4 15,-1-2-3-15,11-1 1 16,2-2 0-16,2 0 1 16,5 0-1-16,-5 3 1 15,-2 3 3-15,-2-2-4 0,-8 1 0 16,-3 2-3-16,-3 0 6 15,-3 0-6-15,-8 0 3 16,0 0 0-16,0 0 0 16,-2 0 5-16,0 0-6 15,0 0 1-15,0 0 0 16,0 0-2-16,0 0-3 16,0 0 5-16,0 0 0 15,0 0 3-15,0 0-2 16,0 0 1-16,0 0-2 15,0 0-3-15,0 0 3 16,0 0-3-16,0 0-10 0,0 0-17 16,0 0-33-1,0 0-79-15,0 0-120 0,-14-5-387 16</inkml:trace>
  <inkml:trace contextRef="#ctx0" brushRef="#br0" timeOffset="-175020.12">19757 9980 7 0,'0'0'267'0,"0"0"-209"15,0 0-14-15,0 0 22 16,0 0-10-16,0 0-5 0,13-10-12 16,-11 10 4-16,-2 0 15 15,0 0-15-15,0 0-3 16,0 0 13-16,0 0-21 16,0 0-19-16,0 0-2 15,0 0-9-15,0 0 3 16,0 0-5-16,-11 0-4 15,-2 0-7-15,-3 0-83 16,-2 0 16-16,-2 0-2 16,2 0-54-16,5 0-61 15,11 0-37-15</inkml:trace>
  <inkml:trace contextRef="#ctx0" brushRef="#br0" timeOffset="-174623.38">19757 9980 89 0,'-96'-4'148'0,"96"4"21"16,0 0-34-16,0 0-39 0,0 0-4 15,0 0-25-15,0 0 1 16,0 0-27-16,0 0-8 16,0 0-4-16,0 0-7 15,0 0 3-15,0 9-15 16,0 12 17-16,9 9 6 16,-5 0-2-16,-2 5-20 15,0 4-11-15,-2 3 4 16,0 5 1-16,0 1 2 15,0 1-3-15,-2 2 1 16,-4-1 7-16,-3-1-8 16,-3-6-4-16,8-5 0 0,-5-3 0 15,5-12 0-15,2-7 1 16,0-5 4-16,-4-8-3 16,6-3-2-16,0 0 0 15,0 0 1-15,0 0 5 16,0 0 3-16,0 0-3 15,-4 0-3-15,2 0 3 16,-9-7-6-16,-5-5-1 16,-8 0-6-16,-19 2-37 15,-19 2-51-15,-11 6-6 16,-14 2-121-16,-2 0-180 16</inkml:trace>
  <inkml:trace contextRef="#ctx0" brushRef="#br0" timeOffset="-173625.55">9072 10124 547 0,'0'0'11'0,"0"0"27"16,0 0 78-16,0 0-18 15,0 0-28-15,0 0 11 16,-82-81-22-16,73 81-18 16,-9 0-4-16,-4 26-26 15,-7 18-4-15,0 9 0 0,2 10-1 16,11 2 2-16,5 1 0 15,11-5 2-15,0-3-10 16,21-12 1-16,7-7-1 16,8-11 0-16,6-12-7 15,2-16 7-15,-3 0 5 16,-5-11-1-16,-14-15 0 16,-7-6 4-16,-15 3 11 15,0-2-3-15,-15 1-7 16,-22 11 2-16,-11 4-9 15,1 11-2-15,3 4-2 16,4 0-4-16,7 19-21 16,10 6-18-16,19 5-41 15,4-4-33-15,13-10-108 0,29-12-241 16</inkml:trace>
  <inkml:trace contextRef="#ctx0" brushRef="#br0" timeOffset="-173414.18">9436 10294 662 0,'0'0'86'0,"0"0"17"16,0 0-18-16,0 0-32 0,0 0-28 15,0 0-9 1,-23-9-16-16,52 6 2 0,11 3-2 15,12-3 0-15,1 1-65 16,12-5-134-16,-3 0-123 16</inkml:trace>
  <inkml:trace contextRef="#ctx0" brushRef="#br0" timeOffset="-172892.34">10028 10040 818 0,'0'0'47'0,"0"0"-10"15,0 0 27-15,0 0-13 16,0 0-13-16,-115-76-26 16,103 65 0-16,12 6 2 15,0 1-3-15,0-1 1 16,0 2-12-16,5-1 0 15,17 2 0-15,9 2-5 16,11 0 3-16,8 0 4 16,1 0-6-16,5-3 12 15,-3 0-16-15,-6-5 7 16,-5-2-1-16,-13-1 2 16,-8 2-4-16,-15-3 8 15,-6 2-2-15,0-7 3 0,0 5 5 16,-19 0-6-16,-2 3-1 15,-8 5 1-15,2 4 1 16,3 0 2-16,1 0-4 16,-1 9 3-16,6 18-2 15,5 8-4-15,6 10 0 16,5 11 0-16,2 12 3 16,0 4 1-16,7 2-2 15,6-3-2-15,0-12 1 16,-8-4 1-16,4-11-2 15,-7-5-2-15,-2-13-2 16,0-3-22-16,0-9-56 16,0-7-2-16,-4-7-100 15,-12 0-164-15</inkml:trace>
  <inkml:trace contextRef="#ctx0" brushRef="#br0" timeOffset="-172664.99">10015 10365 736 0,'0'0'146'16,"0"0"-96"-16,0 0 5 15,0 0-36-15,0 0-12 16,0 0 20-16,174-49-11 16,-105 38-3-16,-2-1-6 15,-7 1-1-15,-15 4-2 16,-9 0-8-16,-19 4 4 0,-13 3-4 15,-4 0-49-15,0 0-13 16,-19 8-68-16,-19 1-206 16</inkml:trace>
  <inkml:trace contextRef="#ctx0" brushRef="#br0" timeOffset="-169425.11">15840 2694 154 0,'0'0'28'15,"0"0"-23"-15,0 0 33 0,0 0 24 16,0 0-13-1,0 0-2-15,0 0-16 0,0 0-4 16,98 0-20-16,-89-7 6 16,-5 0 6-16,-1-5 14 15,-1 4-6-15,-2-1-15 16,0-1 13-16,0 1-12 16,0-1-9-16,0 7-3 15,-2-2 0-15,-3 4 16 16,-2-2-7-16,5 3-1 15,2 0-2-15,-2 0-4 16,2 0-3-16,0 0 0 16,0 0 0-16,0 0 2 15,0 9 2-15,0-4-1 0,0 2 5 16,0-4-1-16,2 2-3 16,0-3 5-16,3-2 5 15,-3 0-4-15,-2 0 4 16,2 0-5-16,-2 0-5 15,0 0-4-15,0 0-84 16,0 0-181-16</inkml:trace>
  <inkml:trace contextRef="#ctx0" brushRef="#br0" timeOffset="-168886.09">16380 2569 156 0,'0'0'89'0,"0"0"-84"15,0 0 7-15,0 0 41 16,0 0-25-16,0 0-3 15,29-14 5-15,-29 14-1 16,2 0-10-16,0 0 0 16,-2 0 7-16,0 0 2 0,0 1 7 15,0 3 7-15,0-1-7 16,0-3-13-16,0 1-8 16,0 1 3-16,0 1-1 15,7-3-4-15,-3 2 2 16,0-2-14-16,5 0 7 15,-4 0 4-15,6 0-3 16,-9 0 3-16,0 0 1 16,-2 0-8-16,0-5 12 15,0 2-7-15,0-1-1 16,0 0 4-16,0 4-8 16,-2 0-4-16,-4 0-2 0,1 0 2 15,1 0 0 1,4 0-2-16,0 0 2 0,0 5-5 15,0-1 3-15,0 3 2 16,0-4 0-16,2 4 0 16,13 0-1-16,8 2-20 15,-6-4-74-15,-5-5-65 16</inkml:trace>
  <inkml:trace contextRef="#ctx0" brushRef="#br0" timeOffset="-157176.65">13945 8136 342 0,'0'0'154'16,"0"0"-78"-16,0 0 18 15,0 0-13-15,0 0-12 16,0 0-14-16,0 0 2 16,0 0-17-16,0 0-2 15,0 0 7-15,0 0 6 16,0 0-7-16,0-3 4 16,0-13-23-16,0-6-10 15,0 0-6-15,0-2-5 16,0 2-1-16,0 1-1 0,-9-4-1 15,-4 1-1-15,-3 2 5 16,-1 1-5-16,-8 6 0 16,3 2 0-16,-3 5 0 15,-6 7 0-15,-5 1-2 16,5 0 1-16,-2 0 1 16,6 5 1-16,4 8-1 15,8 0-1-15,1 0-2 16,8 2-5-16,4-1 4 15,2 3-6-15,0-1 2 16,4-2 3-16,14 2-1 16,11 0 5-16,2 0 1 0,9 3 0 15,2 0-4 1,1 1 4-16,-7-1-1 0,-7-2 0 16,-9 3-4-16,-11-2-3 15,-7 4-6-15,-2 2 4 16,-9 0 4-16,-20-4-6 15,-2-4-6-15,-2-3 17 16,6-11 0-16,2-2 1 16,5 0 6-16,5-19-2 15,1-8 1-15,9-6 2 16,5-4 3-16,0-4-4 16,25 3 0-16,4 6-3 15,4 6-3-15,7 6-3 0,1 2 1 16,-1 5-9-1,0 8-90-15,3-1-79 0,-6 4-177 16</inkml:trace>
  <inkml:trace contextRef="#ctx0" brushRef="#br0" timeOffset="-156948.22">14224 8049 825 0,'0'0'80'16,"0"0"-5"-16,0 0 27 15,0 0-30-15,0 0-37 0,0 0-33 16,-5-2 5-16,23 0-6 16,11-2-1-16,0 2-11 15,9 0-77-15,3 0-32 16,3 2-68-16,5-4-109 15</inkml:trace>
  <inkml:trace contextRef="#ctx0" brushRef="#br0" timeOffset="-156492.29">14623 7916 63 0,'0'0'624'0,"0"0"-558"0,0 0 26 15,0 0-11 1,0 0-32-16,0 0-19 0,-16-38 9 16,14 38-4-16,0 0-17 15,-5 0-13-15,1 17-3 16,-4 9 0-16,-5 3 7 16,9 2-9-16,-2-5 3 15,4-8 2-15,4-8-5 16,0-6 0-16,0-4-1 15,0 0 0-15,0 0 2 16,2 0 0-16,18-2 10 16,9-8 3-16,3-2-10 15,-3 4-2-15,-7 4-1 16,0 4 0-16,-2 0-2 0,-7 0-3 16,1 14 1-16,-3 6 1 15,-7 7 2-15,-4-2 0 16,0 1 3-16,0 0-2 15,-2-2-1-15,-22-4-1 16,-5-4-6-16,-5-3-5 16,-8-6-20-16,0-5-11 15,1-2-9-15,1 0-40 16,16-20-46-16,4-13-99 16</inkml:trace>
  <inkml:trace contextRef="#ctx0" brushRef="#br0" timeOffset="-156304.98">14540 7854 211 0,'0'0'542'15,"0"0"-468"-15,0 0-23 16,0 0-8-16,0 0-27 16,0 0 7-16,127-18-6 15,-82 12-13-15,-3-2-3 16,-2 0-1-16,3 1-26 15,-10-2-46-15,3 4-102 16,-11 0-157-16</inkml:trace>
  <inkml:trace contextRef="#ctx0" brushRef="#br0" timeOffset="-156042.43">14839 7625 723 0,'0'0'102'0,"0"0"-53"16,0 0 27-16,0 0-37 16,0 0-19-16,0 0 9 15,71 13 11-15,-17 15-4 16,4 14 13-16,4 11-27 16,1 14 6-16,-12 5 1 15,-13 7-21-15,-21-1-6 16,-17-4 3-16,-17-6-5 15,-52-6-20-15,-30-3-64 0,-23-11-96 16,-14-6-171-16</inkml:trace>
  <inkml:trace contextRef="#ctx0" brushRef="#br0" timeOffset="-155626.75">13348 7890 675 0,'0'0'73'0,"0"0"8"16,0 0-3-16,0 0-29 16,0 0-23-16,0 0 32 15,2 103 22-15,5-35-29 16,-3 7-15-16,10 6-6 15,3 0-14-15,6-5-13 0,8-6-2 16,9-8-2-16,20-11-15 16,23-19-55-16,19-25-45 15,18-7-25-15,23-44-188 16</inkml:trace>
  <inkml:trace contextRef="#ctx0" brushRef="#br0" timeOffset="-155247.95">15768 7914 506 0,'0'0'275'15,"0"0"-203"-15,0 0 0 16,0 0-12-16,0 0-20 0,0 0-5 15,14 0-20 1,1-1 5-16,10-5-11 0,2-2-9 16,2-1-6-16,-2 4-38 15,-7 1-61-15,-7 4-55 16,-13 0-35-16,0 1-84 16</inkml:trace>
  <inkml:trace contextRef="#ctx0" brushRef="#br0" timeOffset="-155091.65">15737 8064 585 0,'0'0'116'16,"0"0"-19"-16,0 0-7 15,0 0-48-15,0 0-15 0,0 0-3 16,91-11-11-16,-41-5-13 16,6-4-40-16,0 0-142 15,-6 0-168-15</inkml:trace>
  <inkml:trace contextRef="#ctx0" brushRef="#br0" timeOffset="-154576.78">16181 7858 672 0,'0'0'96'16,"0"0"-71"-16,0 0 61 15,0 0-44-15,0 0-24 0,0 0-1 16,25-62-4-16,-1 56-1 16,8 2 2-16,-9 4-5 15,4 0-1-15,-11 0-1 16,-3 14-6-16,-5 10 3 16,-8 8-3-16,0 4 4 15,-23 3-3-15,-10-1-2 16,-6-4-3-16,11-6-5 15,-1-8 8-15,13-7 1 16,3-11-1-16,13-2 7 16,0 0-1-16,0 0 14 15,0 0-5-15,0 0-15 0,11 0-2 16,9-5 2-16,7 2 7 16,-1 2-3-16,5 1 13 15,-2 0-10-15,2 0-7 16,-4 14 1-16,-6 2-1 15,-13 0 0-15,-8 0 1 16,0 1 3-16,-2 0 7 16,-25 0 8-16,-8-2-16 15,-7-3 3-15,-3-6-4 16,-2-6 1-16,0 0-3 16,3 0-6-16,-3-9-46 15,7-8-23-15,9-1-89 16,6 0-260-16</inkml:trace>
  <inkml:trace contextRef="#ctx0" brushRef="#br0" timeOffset="-153159.08">17717 8013 97 0,'0'0'658'16,"0"0"-579"-16,0 0-19 15,0 0-4-15,0 0-25 0,0 0-5 16,5 2-15-1,-5 20 15-15,0 7 20 0,0 2-24 16,-7-4-9-16,4-6-11 16,1-7 1-16,2-8 1 15,0-3-4-15,0-3 0 16,0 0 2-16,0 0 4 16,5 0 6-16,12-3 4 15,12-9 6-15,5 2-8 16,-1 3-14-16,8 2 7 15,-6 5-6-15,3 0 0 16,-9 2-1-16,0 16 0 16,-14 4-2-16,-1 2 2 15,-14 2 8-15,0 0-7 0,-4 0 2 16,-25 0 1-16,-7-2-2 16,-2-5-2-16,-2-3 0 15,0-7 0-15,7-4-25 16,-1-5-27-16,14 0-1 15,-3-2-4-15,15-16 3 16,-1-4-66-16,9-7-126 16,0 0-224-16</inkml:trace>
  <inkml:trace contextRef="#ctx0" brushRef="#br0" timeOffset="-152681.22">17799 8000 423 0,'0'0'334'16,"0"0"-307"-16,0 0-27 15,0 0-11-15,0 0-28 16,0 0-28-16,0 0 4 16,0 6 8-16,2-5 27 15,-2 0 23-15,2-1 5 16,-2 0 2-16,0 0 8 15,0 3 18-15,0-3-15 16,0 0-3-16,0 0 1 16,0 0 8-16,0 0-1 0,0 0-1 15,0 0 4-15,0 0 1 16,0 0-8-16,0 0 1 16,6 0 1-16,-6 0-8 15,0 0-2-15,0 0 15 16,0 0 6-16,0 0-3 15,0 0-7-15,0 0-8 16,0 0 4-16,0 0-7 16,0 0 1-16,0 0-2 15,0 0-1-15,0 0-2 16,0 0 13-16,0 0-10 16,0 0 0-16,0 0-4 15,0 0 8-15,0 0-8 16,0 0-1-16,0 0-2 15,0 0-21-15,0 4-102 0,0-2-49 16</inkml:trace>
  <inkml:trace contextRef="#ctx0" brushRef="#br0" timeOffset="-151839.95">17980 8037 439 0,'0'0'124'0,"0"0"-76"15,0 0 14-15,0 0-19 16,0 0-19-16,0 0-7 16,0 10 9-16,-13 4 1 15,-8 3-2-15,4-5-12 16,-3 1-5-16,-1-1-1 16,4-3 0-16,3-4-6 15,-3-3 0-15,1-2 5 16,3 0-5-16,-1 0 9 15,3-7 4-15,-3-10 8 16,8 0-12-16,-3 2 4 0,3 1-10 16,1 2 6-16,3 0-7 15,-1 0 10-15,3 2-6 16,0-2-6-16,0 2 1 16,0 2-1-16,12 2-1 15,-4-1 1-15,11 6 0 16,0-1 1-16,4 2 1 15,-1 0 1-15,5 0-3 16,2 0 6-16,0 0-7 16,0 12 4-16,-3 4 2 0,-1 7-6 15,-5 4 10-15,3 4-9 16,-13 6 4-16,1 4 1 16,-3 0-1-16,-8-3-3 15,0-1 0-15,-10-6 5 16,-9 2 0-16,-15-1-6 15,0 0-1-15,-8-2 0 16,0-4-1-16,1-8-12 16,8-12-7-16,2-6 6 15,6-4 10-15,6-24 1 16,5-6 3-16,5 1 0 16,9-2 2-16,0 9-2 15,0 4 0-15,4 10 4 16,19 3 1-16,4 9 13 15,6 0-14-15,9 0 9 0,3 9 2 16,9 11-13-16,-8 2 0 16,4 1-1-16,-13-2 7 15,-1-1-8-15,-7-5 0 16,-9-4-1-16,5-5-11 16,-8-6-34-16,10 0-52 15,-2-14-113-15,2-15-172 16</inkml:trace>
  <inkml:trace contextRef="#ctx0" brushRef="#br0" timeOffset="-151092.4">18448 8020 129 0,'0'0'632'15,"0"0"-556"-15,0 0 35 16,0 0-26-16,0 0-30 15,0 0-9-15,0 0-4 16,-20-12-19-16,11 19-12 16,3 17-6-16,-6 8 1 15,8 4-6-15,4 2 0 16,0 0-4-16,2-2 4 16,14-6 4-16,11-7-4 15,-1-7-1-15,3-6-2 16,4-10 3-16,-2 0 0 15,6-2 2-15,-6-19 0 0,-12-2-1 16,0-6 4-16,-17 0-1 16,-2-6-3-16,-11-2 0 15,-20 0 4-15,-10 9-10 16,-5 8 3-16,-6 12-3 16,8 8 0-16,1 0-2 15,14 0 4-15,10 10 0 16,9 0-2-16,10-1-5 15,0 2-8-15,14 1 3 16,15-4 8-16,15-2 5 16,10-6 1-16,6 0 1 0,2 0 0 15,3-14 0 1,-5-2 0-16,-4-2-1 0,-12 3 1 16,-1 3 4-16,-18 0-2 15,-10 7 4-15,-13 2-6 16,-2 3 14-16,0 0 1 15,0 0-11-15,0 20 1 16,-2 11-2-16,-7 5 1 16,5 1-4-16,4 2 0 15,0-5-2-15,0-8 2 16,2-7 0-16,15-8-4 16,8-7 4-16,2-4-1 15,4 0 1-15,5-17 0 16,-3-9 6-16,-2-5 5 15,-6-3 4-15,-11 0 1 0,-12 2 5 16,-2-2-8-16,-2 5 9 16,-27-1-18-16,-10 9-4 15,-3 5-3-15,-3 10-12 16,3 6-10-16,-4 0-30 16,1 7-81-16,5 16-86 15,9 0-525-15</inkml:trace>
  <inkml:trace contextRef="#ctx0" brushRef="#br0" timeOffset="-148076.86">13814 8947 515 0,'0'0'102'0,"0"0"-47"16,0 0 22-16,0 0-12 16,0 0-23-16,0 0-10 15,2-12 11-15,-2 12-4 16,0 0-6-16,0 0 9 16,0 0 2-16,0 0 2 15,0 0-12-15,0 0-8 16,0 22-10-16,-11 23-8 15,-7 17 2-15,3 7-5 16,7 6-2-16,8-5-1 0,0-6-3 16,0-9 2-16,16-9-2 15,9-15 0-15,0-8-4 16,4-12-14-16,4-11-19 16,5 0-35-16,4-14-26 15,-7-15-40-15,2-8-102 16,-14-3-232-16</inkml:trace>
  <inkml:trace contextRef="#ctx0" brushRef="#br0" timeOffset="-147657.05">14090 9025 572 0,'0'0'37'15,"0"0"-1"-15,0 0 58 16,0 0 5-16,0 0-49 15,0 0 0-15,-56-44-3 16,56 44-17-16,0 0-12 16,0-2-14-16,0 2-4 15,0 0 0-15,18 0 0 16,11 0 0-16,7 0 3 16,-3-3-1-16,7-4 0 15,-6 2-2-15,2-4 0 0,-9 3 0 16,-10 1 0-16,-11 5 0 15,0 0 6-15,-6 0-4 16,0 0 6-16,0 0 22 16,0 0 6-16,0 0-9 15,0 7-7-15,-14 21-4 16,1 12-16-16,1 9 5 16,3-2-2-16,7 4-2 15,0-7 1-15,0 0-2 16,2-5 4-16,-2-6-4 15,0-5-2-15,2-5-13 16,-5-10-45-16,5-4-34 16,-5-8-38-16,-8-1-138 0</inkml:trace>
  <inkml:trace contextRef="#ctx0" brushRef="#br0" timeOffset="-147468.75">14063 9282 710 0,'0'0'130'0,"0"0"-98"16,0 0 7-16,0 0-13 15,0 0-10-15,114-33-3 16,-65 19-12-16,4 3-1 16,1-1-19-16,-5 0-113 15,-5 1-76-15,-3-1-209 0</inkml:trace>
  <inkml:trace contextRef="#ctx0" brushRef="#br0" timeOffset="-147258.34">14464 9156 565 0,'0'0'160'0,"0"0"-64"16,0 0 0-16,0 0-22 15,0 0-34-15,0 0-20 16,-13-8-7-16,29-2-9 15,10 3-4-15,1-5 0 16,2 4-2-16,-4 3-24 16,-3 0-34-16,3 5-23 15,-8 0-43-15,-1 0-29 0,-3 0-124 16</inkml:trace>
  <inkml:trace contextRef="#ctx0" brushRef="#br0" timeOffset="-146843.58">14717 8967 611 0,'0'0'110'0,"0"0"4"16,0 0-32-16,0 0-37 16,0 0-17-16,0 0-10 15,0-8-12-15,0 10-3 0,-7 18-3 16,0 6 1-16,-2 1 1 15,7-1-1 1,2-4-1-16,0-7 1 0,0-2 1 16,0-5-2-16,11-4 1 15,5-4 1-15,1 0 4 16,8 0 12-16,4 0-1 16,2 0-1-16,0 0-12 15,0 0-2-15,-2 0-1 16,-4 14-1-16,-7 6 0 15,-7 1 0-15,-9 5 0 16,-2-1 4-16,0 1-2 16,-13-2 2-16,-16 0-2 15,-2-4-2-15,-4-2-14 16,-4-7-29-16,-1-11-26 0,9 0-49 16,2-11-84-16,4-19-58 15</inkml:trace>
  <inkml:trace contextRef="#ctx0" brushRef="#br0" timeOffset="-146644.25">14683 8992 649 0,'0'0'164'16,"0"0"-112"-16,0 0 4 0,0 0-21 15,0 0-25 1,0 0 6-16,113-35 0 15,-74 29-7-15,-4 2-9 0,5 1 0 16,-11-2-13-16,0 3-23 16,-6 2-58-16,-8-2-105 15,-8-1-157-15</inkml:trace>
  <inkml:trace contextRef="#ctx0" brushRef="#br0" timeOffset="-146290.62">14937 8736 804 0,'0'0'73'16,"0"0"-7"-16,0 0 0 16,0 0-32-16,0 0-11 15,0 0-16-15,29-5 2 16,13 14 7-16,10 12 3 15,-1 7-6-15,5 2 6 16,-1 8 0-16,-1 6-6 16,-5 2 15-16,-7 6-8 15,-19 2-16-15,-17 1 1 16,-6 1 3-16,-11 0-6 16,-24-6 1-16,-17-4-3 15,1-11 0-15,0-12-14 0,8-12-23 16,8-11-21-1,8 0-29-15,10-20 11 0,11-19-56 16,6-3-128-16,21-4-301 16</inkml:trace>
  <inkml:trace contextRef="#ctx0" brushRef="#br0" timeOffset="-146044.18">15593 9013 603 0,'0'0'67'0,"0"0"-23"15,0 0 51 1,0 0-42-16,0 0-10 0,0 0-16 16,31 0 14-16,0 0-7 15,7-7-23-15,-3-4 1 16,3 4-12-16,-9 2-20 15,-11 5-40-15,-7 0-87 16,-11 0-69-16,0 0-173 16</inkml:trace>
  <inkml:trace contextRef="#ctx0" brushRef="#br0" timeOffset="-145891.95">15666 9104 621 0,'0'0'244'0,"0"0"-196"0,0 0 5 15,0 0-12-15,0 0-23 16,0 0-11-16,89-29-7 16,-47 19-17-16,1 1-109 15,-1-1-224-15</inkml:trace>
  <inkml:trace contextRef="#ctx0" brushRef="#br0" timeOffset="-145151.43">16197 8874 526 0,'0'0'62'16,"0"0"9"-16,0 0 26 16,0 0-24-16,0 0-51 15,0 0 7-15,-43 0-3 16,30 0 8-16,7-2-2 16,-4-7-13-16,8 1 2 15,-2-7-7-15,4 3 4 0,0-7-15 16,0 3 5-16,0 2-2 15,10 0-6-15,15 2 5 16,11 3-3-16,-3 5 2 16,1 3-3-16,4 1 6 15,-7 0-5-15,-4 10-2 16,-8 11 1-16,0 6 0 16,-13 1 0-16,-6 4 2 15,0 0 2-15,-25 2-4 16,-8 4 5-16,-7-2-6 15,-2-1 4-15,4-7-3 16,2-6 0-16,9-8 5 16,12-6-4-16,1-4 10 0,12-2 5 15,2-1-2 1,0-1-1-16,0 0-5 0,0 0-7 16,0 0-2-16,0 0 0 15,4 0 0-15,23 0 5 16,14 0 14-16,1-7-16 15,4-5 2-15,6 3-3 16,-5-1-2-16,-5 5 4 16,-6 2 6-16,-14 3-5 15,-9 0-5-15,-8 0-2 16,-5 0 2-16,0 0 2 16,0 0 1-16,0 0 1 0,0 0-2 15,0 0 0 1,0 0 1-16,0 0-3 0,0 0-3 15,0 0-16-15,0 0-19 16,0 0-36-16,0 0-24 16,0 13-22-16,0-4-104 15</inkml:trace>
  <inkml:trace contextRef="#ctx0" brushRef="#br0" timeOffset="-143449.02">17732 8995 764 0,'0'0'101'16,"0"0"-33"-16,0 0 15 16,0 0-11-16,0 0-24 15,0 0-17-15,0 0-12 16,7 7-14-16,-5 20 0 15,3 13 24-15,6 2-16 16,-2-1-4-16,-5-4-3 16,6-2-1-16,-8-7-3 15,0-6-2-15,0-8 0 0,-2-4 0 16,0-3 0-16,0-5-7 16,0 3-20-16,0-3-32 15,0-2-41-15,0 0-7 16,0 0-37-16,0-9-95 15</inkml:trace>
  <inkml:trace contextRef="#ctx0" brushRef="#br0" timeOffset="-142976.1">17989 9041 369 0,'0'0'352'0,"0"0"-271"16,0 0 6-16,0 0-26 16,0 0-15-16,0 0-13 15,0-22-14-15,0 14 16 16,0-1-16-16,0 0 7 16,0-1 1-16,5 0-11 15,5 1-5-15,9-2-10 16,0 5 5-16,8 3-1 15,-2 3-3-15,-5 0-4 16,-1 0 3-16,-5 17-1 16,-3 7 0-16,-2 8 0 0,-9 7-1 15,0-1 0-15,-15 4-3 16,-12-6 3-16,-4-2-1 16,-5-5-7-16,5-10 9 15,4-5 0-15,14-6 4 16,1-6 0-16,12-2-4 15,0 0 0-15,0 0 0 16,0 0 0-16,0 0-1 16,0 0-6-16,27 0 4 15,13-6 3-15,5-8 0 16,9-2-2-16,-8 0-31 16,6-2-60-16,-6-1-50 15,-3 2-139-15</inkml:trace>
  <inkml:trace contextRef="#ctx0" brushRef="#br0" timeOffset="-142511.15">18497 8939 733 0,'0'0'95'15,"0"0"-33"-15,0 0 17 16,0 0-23-16,0 0-12 15,0 0-11-15,0 0-14 16,-38-21-11-16,36 21-8 0,-9 14 0 16,4 9 0-1,-6 7 2-15,2 0 2 0,6-2-1 16,0-3 3-16,5-10-12 16,0-4 8-16,0-6-5 15,0-5 1-15,10 0 2 16,7 0 4-16,12 0 3 15,11-7 12-15,-1-5-11 16,-2 1-4-16,1 6-3 16,-11 2 4-16,-9 3-5 15,-5 0-1-15,-1 3-1 16,-8 15 2-16,-2 6 0 16,-2 1 1-16,0 1 0 15,-2 1 3-15,-14-5-4 0,-11-2 1 16,-4-6 4-16,-7-2-10 15,3-6-8-15,-8-3-23 16,-1-3-13-16,4 0-23 16,11-12-34-16,4-13-102 15,11-8-94-15</inkml:trace>
  <inkml:trace contextRef="#ctx0" brushRef="#br0" timeOffset="-142195.65">18432 8891 644 0,'0'0'169'16,"0"0"-112"-16,0 0 11 0,0 0-28 16,0 0-32-16,0 0-5 15,14 0-2-15,24 0 22 16,8-5 16-16,8 0 3 15,2-4-15-15,-5-3 1 16,-4 5 0-16,-16 1-13 16,-13 4 4-16,-7 2-18 15,-11 0 3-15,0 0 7 16,0 0-5-16,0 0-2 16,0 0-3-16,0 0-1 0,0 0-6 15,0 0-36-15,-2 8-41 16,-16 6-14-16,-2 2-181 15</inkml:trace>
  <inkml:trace contextRef="#ctx0" brushRef="#br0" timeOffset="-139391.28">14202 9910 580 0,'0'0'119'0,"0"0"-33"16,0 0 9-16,0 0-15 15,0 0-2-15,0 0-16 16,2-18-13-16,-2 18-14 16,0 0-10-16,0 0-8 15,-18 22-4-15,-6 14-1 16,-5 11-4-16,4 13-2 16,5 15-2-16,11 1-3 15,9 1 1-15,0-7-1 16,13-12-1-16,16-10-1 15,12-10 0-15,3-10-1 16,0-9 0-16,10-14 0 16,0-5-21-16,4 0-42 0,4-17-128 15,-10-14-147 1</inkml:trace>
  <inkml:trace contextRef="#ctx0" brushRef="#br0" timeOffset="-138758.87">14360 10046 618 0,'0'0'88'15,"0"0"10"-15,0 0-20 16,0 0-15-16,0 0-22 16,0 0-1-16,-7-18-6 15,16 10-10-15,9-1-17 16,4 4 7-16,0 3 1 15,1 2-13-15,-3 0 1 16,0 12-3-16,-4 15 1 16,-8 4-2-16,-3 8-1 15,-5 0-2-15,0-1 4 0,-23 1-14 16,4-10 6-16,-4-8 4 16,8-9 4-16,3-9 0 15,10 0 0-15,2-3 3 16,0 0-3-16,0 0-2 15,0 0-2-15,9-3-4 16,11-2 4-16,5-2 2 16,2 6 4-16,0 1-2 15,-4 0 4-15,2 1-8 16,-9 18 1-16,-5 3 3 16,-7 0-1-16,-4 5 2 15,0-2 4-15,-4-4-3 0,-23 5 0 16,-6-9 1-16,-5-2-1 15,0-2-1-15,7-7 2 16,2-6-6-16,2 0 1 16,11 0-18-16,8-22-31 15,8-4-123-15,0-6-162 16</inkml:trace>
  <inkml:trace contextRef="#ctx0" brushRef="#br0" timeOffset="-138511.48">14719 10205 589 0,'0'0'270'16,"0"0"-235"-16,0 0 32 16,0 0-1-16,0 0-32 15,0 0-17-15,-31 0-12 16,53 0 3-16,14 0 22 15,-1-2-13-15,5-7-7 16,-1 1-10-16,-8 4 0 16,-12 4-60-16,6 0-59 15,-9 0-81-15,-5 0-161 16</inkml:trace>
  <inkml:trace contextRef="#ctx0" brushRef="#br0" timeOffset="-138094.75">15113 10046 731 0,'0'0'102'0,"0"0"-67"16,0 0 35-16,0 0-12 16,0 0-20-16,0 0-12 15,-31-58-14-15,40 52-8 16,11 2-2-16,7 0-1 15,2 2 1-15,-5 2 1 16,-4 0 1-16,1 10-4 16,-11 12 3-16,1 10-1 15,-11 6 1-15,0 6 3 0,-6 2-5 16,-23 0 10-16,-9-3-8 16,-2-7-3-16,9-9 2 15,4-8-2-15,11-11 6 16,10-4 5-16,6-4 4 15,0 0-2-15,0 0-13 16,6 0-9-16,33 0 8 16,7-10 2-16,12-4 4 15,-2-2-5-15,-8 3-24 16,0 1-57-16,-13 0-21 16,-4 3-34-16,-6-3-6 15,-16-2-240-15</inkml:trace>
  <inkml:trace contextRef="#ctx0" brushRef="#br0" timeOffset="-137776.98">15160 9786 764 0,'0'0'53'0,"0"0"27"15,0 0-7-15,0 0-28 16,0 0-20-16,0 0-12 15,22-21 1-15,18 43 30 16,5 10-6-16,11 9-11 16,-2 11-4-16,1 8-1 0,-6 11-10 15,-11 10-2 1,-9-2-1-16,-13-1-4 0,-16-8-5 16,0-8 2-16,-25-8-2 15,-15-11 1-15,-7-11-1 16,3-10-15-16,-1-15-19 15,7-7-45-15,9 0-19 16,11-20-17-16,16-12-123 16,2-8-137-16</inkml:trace>
  <inkml:trace contextRef="#ctx0" brushRef="#br0" timeOffset="-137537.49">15739 10120 852 0,'0'0'49'0,"0"0"-25"15,0 0 24-15,0 0-31 16,0 0-15-16,0 0 4 16,39 2 25-16,-8-2 9 15,-2 0-22-15,2 0-17 16,-4 0 5-16,0-5-12 15,-8 1-21-15,-5 4-52 16,-5 0-85-16,-9 0-77 16,-2 7-283-16</inkml:trace>
  <inkml:trace contextRef="#ctx0" brushRef="#br0" timeOffset="-137375.25">15762 10297 13 0,'0'0'816'0,"0"0"-752"15,0 0 4-15,0 0-16 16,0 0-5-16,0 0-18 16,120-24-22-16,-77 12-3 15,1 2-4-15,-2-1-67 16,-1 2-86-16,-10-3-179 16</inkml:trace>
  <inkml:trace contextRef="#ctx0" brushRef="#br0" timeOffset="-136954.33">16295 9883 554 0,'0'0'36'15,"0"0"18"-15,0 0 46 16,0 0-2-16,0 0-32 15,0 0-7-15,-2-22-13 16,2 22-1-16,0 0-5 16,0 0-19-16,0 11-8 15,0 15 33-15,0 6-16 0,6 10-7 16,9 6 5-16,1 10-6 16,3 4-4-16,-4 5-5 15,-1-6-4-15,-6-4-5 16,3-10-1-16,-7-8-3 15,4-9-1-15,-4-10 1 16,-4-8 0-16,2-6 1 16,-2-2 1-16,0-4-2 15,0 0-3-15,0 0 3 16,0 0 1-16,0 0-1 16,5 0-12-16,-5 0-16 0,0 0-12 15,0 0-33 1,0-7-90-16,0-2-115 0</inkml:trace>
  <inkml:trace contextRef="#ctx0" brushRef="#br0" timeOffset="-135360.36">17684 9956 599 0,'0'0'24'16,"0"0"-4"-16,0 0 25 15,0 0 7-15,0 0-16 16,0 0 14-16,2 0-5 16,-2-3 8-16,0 1-11 15,0-3-4-15,9-2 10 16,-1-6-9-16,11-1-25 16,0 0-6-16,8 4 2 15,-7 5 2-15,5 5-12 16,-8 0-1-16,4 0 0 15,-11 15-2-15,0 5 1 16,-8 6-6-16,-2 2-12 16,0 4 9-16,-12-2-13 0,-9-2 13 15,-4-1-5-15,-2-10 16 16,7-5-5-16,7-6 5 16,2-3 0-16,8-3-4 15,3 0 4-15,0 0 2 16,0 0-2-16,0-7-9 15,18-3 9-15,7 1 0 16,4 2 0-16,2 3 0 16,0 4 3-16,3 0 5 15,-5 0-8-15,-9 11 2 16,4 15-2-16,-10 6 3 16,-8 3-3-16,-6 0 7 15,0-6 0-15,0 0-2 16,-20-5-4-16,-6-4 5 0,-6-4 2 15,4-6-8-15,1-4 2 16,2-6-6-16,7 0 4 16,1-8-6-16,-2-16-27 15,13-6-47-15,4-4-76 16,2-2-80-16,8-1-253 16</inkml:trace>
  <inkml:trace contextRef="#ctx0" brushRef="#br0" timeOffset="-134891.49">18256 9874 613 0,'0'0'105'0,"0"0"-40"15,0 0 35-15,0 0-27 16,0 0-33-16,0 0-6 15,-24-23-3-15,22 23-13 16,-3 0-9-16,-6 17 1 16,-2 7 3-16,1 0 2 15,8-1-9-15,-5-4-3 16,9-3-3-16,0-5 2 16,0 1-1-16,0-7-1 15,0-1-3-15,0-2 3 16,13 1 0-16,8-3 2 15,1 0 8-15,4 0 0 0,3 0-4 16,2 0 3-16,-4 0-6 16,0 0-3-16,-9 11 2 15,-5 5-1-15,-1 2 2 16,-8 2-2-16,1 2 4 16,-5 2-4-16,0 1 1 15,-19-4-2-15,-2 0 7 16,-8-3-5-16,0-4-1 15,-7-11-1-15,7-3-6 16,0 0-24-16,0-12-13 16,9-11-45-16,-3-6-20 0,17-4-107 15,6-5-215-15</inkml:trace>
  <inkml:trace contextRef="#ctx0" brushRef="#br0" timeOffset="-134796.35">18256 9874 627 0</inkml:trace>
  <inkml:trace contextRef="#ctx0" brushRef="#br0" timeOffset="-134326.43">18256 9874 627 0,'-13'-10'165'0,"13"7"-85"0,-2 3 7 15,2-1-44-15,0 1-29 16,0 0-11-16,11-4 0 16,22-1 3-16,12 0 1 0,13-6 2 15,2 6-8 1,-2 0 0-16,-7 3-1 0,-6 2-3 15,-16 0-18-15,-2 0-10 16,-10 0-3-16,-5 0 9 16,-1 5 6-16,-9-3 11 15,-2 1 5-15,0-3 3 16,0 0 4-16,0 0 1 16,0 0 25-16,0 2 10 15,-11 3-8-15,4 1 10 16,-2 4-7-16,-4 3-7 15,1 8-10-15,2 7 0 16,1 5-8-16,5 4-9 16,4 1 4-16,0-2-5 15,0-9-4-15,15-3 3 0,3-9-2 16,1-5 2-16,6-1 1 16,2-7 4-16,0-2-4 15,4 0 0-15,-4-17 6 16,-8-7-6-16,2-6 23 15,-17-2-10-15,-2-3-4 16,-2-2 2-16,0 2-4 16,-19 2 6-16,-10 8-9 15,-5 4-4-15,0 8 0 16,-6 10-3-16,5 3-12 16,-3 0-22-16,9 2-17 15,9 16-44-15,5 4-30 16,5-1-143-16,10-9-298 15</inkml:trace>
  <inkml:trace contextRef="#ctx0" brushRef="#br0" timeOffset="-134165.12">19188 9968 821 0,'0'0'116'0,"0"0"-102"15,0 0 7-15,0 0-9 16,0 0-12-16,0 0-76 16,-29 4-288-16</inkml:trace>
  <inkml:trace contextRef="#ctx0" brushRef="#br0" timeOffset="-128952.85">860 6578 516 0,'0'0'79'15,"0"0"-47"-15,0 0 42 16,0 0-20-16,0 0-21 16,0 0 4-16,0 0-10 15,7 0 9-15,-7 0-5 16,0 0-5-16,2 0-2 15,3 11-14-15,-1 9 20 16,7 4 0-16,-2 8 7 16,4 5-15-16,-2 4 1 15,5 5-4-15,-3 9 3 16,1 7-7-16,1 2-2 16,1 6-1-16,-3 3 3 15,1-4-3-15,-3 2-5 0,-3-1-2 16,0 0 1-16,-4 2-1 15,0-1-3-15,1-3 1 16,-1-2 2-16,5-4 3 16,0-1-3-16,2 0 2 15,3 1-5-15,-1 3 3 16,5 1-2-16,-3-3 0 16,-1 0 2-16,-1 2-5 15,-2-5 6-15,1-2-3 16,-4 2-1-16,3 2 1 15,3 0-2-15,-3 2 2 16,3 0-2-16,-3-3-1 16,2 3 2-16,-2-2 0 0,0 4 0 15,-2 1-1-15,0 1-1 16,0 2 2-16,0 0-2 16,0 0 0-16,2 0 3 15,0-2-2-15,3 0-1 16,-4 3-1-16,4-1 1 15,-3 4 2-15,-4-1-2 16,4-1 0-16,-2-6 0 16,0-6 1-16,2-2-1 15,-4-5 0-15,2 6-3 16,-3 2 3-16,-2 1 2 16,2 1 0-16,0 0 1 15,-4 1-1-15,3 2-1 0,-1 0 2 16,-4 1-1-16,4-9-2 15,0-7 0-15,2-4-3 16,-2-7 3-16,0-2 0 16,3-3 0-16,-3-4-5 15,1 0 5-15,0-8 1 16,-3-2-1-16,0-6-7 16,0-1-12-16,0-3-15 15,-2-2-24-15,0-2-91 16,0-3-138-16,0-4-184 15</inkml:trace>
  <inkml:trace contextRef="#ctx0" brushRef="#br0" timeOffset="-127550.05">1310 11006 339 0,'0'0'196'0,"0"0"-172"16,0 0-14-16,0 0 20 16,0 0 26-16,0 0-2 15,33 0 18-15,-19 0-5 16,4 0-19-16,4 0-14 15,5 0-2-15,8 0 2 16,3 0-3-16,12 0 12 16,1 0-6-16,4 0-19 15,3-5 8-15,8-3-8 16,2-2-12-16,6-2 6 16,6-2-1-16,1 1 2 15,-2-3-4-15,2 5 5 0,-4 0-8 16,0 4-4-16,2 2 3 15,0 1-2-15,1 2 2 16,0-4-1-16,-4 2 2 16,7-2-1-16,1-1-2 15,5 5 6-15,-2-3 1 16,3 3-4-16,-8-3-2 16,-6 0-3-16,-2 1 1 15,-8-2 4-15,1 6-2 16,-5-2-3-16,1 2 4 15,-3-2-4-15,0 2 5 16,-6-2-2-16,0 0-1 0,-2 2-1 16,0-2-1-16,4 0 4 15,2 2 0-15,0-2-3 16,0-1-1-16,0 3 1 16,-2-1-2-16,-3-1 1 15,0 2-1-15,1 0 2 16,0 0-1-16,1 0-2 15,7 0 3-15,8 0 2 16,5 0-2-16,4 0 6 16,-2 0-8-16,-3 2 0 15,-3 2-1-15,-4 0 1 16,-5-4 3-16,8 0-1 16,-3 0 2-16,4 0 1 15,5 0 0-15,-3 0-6 0,4 0 2 16,-2 0-1-16,1 0 1 15,-3 0 0-15,8 0 4 16,-8 0-5-16,-4-2 0 16,-13 2 0-16,-9 0 0 15,-9 0-1-15,-5-2 1 16,0-1-1-16,1 3 1 16,-1-1-2-16,6-1 2 15,-2 0-4-15,1 0 4 16,0-3 5-16,-4 3-5 15,-6-3 0-15,-3 1 1 0,-3 1-1 16,-6 0 1 0,6-1-1-16,-2 0 0 0,9 0 1 15,0-2-1-15,13 1 0 16,1-4 1-16,4 0-1 16,-2 7 1-16,-1-5 0 15,-1 2-1-15,-8 0 0 16,-8 1 0-16,-10 0 0 15,-3 2 0-15,1-3 1 16,-1 4 0-16,6-3-1 16,0 0 0-16,3-1 0 15,-2 2-3-15,2 1 3 16,-5 0 0-16,-5 2-1 16,-4 0 1-16,-4 0 0 0,-3 0-4 15,-2 0 4-15,0 0-2 16,0 0-18-16,0 0-24 15,0 0-20-15,0 0-86 16,-2-5-151-16</inkml:trace>
  <inkml:trace contextRef="#ctx0" brushRef="#br0" timeOffset="-127434.89">6952 10738 126 0,'0'0'509'0,"0"0"-509"16</inkml:trace>
  <inkml:trace contextRef="#ctx0" brushRef="#br0" timeOffset="-101512.11">1952 12151 896 0,'0'0'76'0,"0"0"-13"15,0 0-10-15,0 0-32 16,0 0 6-16,0 0 7 15,96 119-8-15,-74-77-11 16,-6-3-6-16,-5-4-3 16,-4-11-5-16,-3-8 2 15,-4-10-2-15,3-6 6 16,-3 0-6-16,0-6-1 16,0-25 6-16,2-13 0 0,2-9-4 15,5 9-1-15,0 12-1 16,0 14 0-16,-4 12 0 15,-3 6 0-15,-2 0 4 16,0 0-4-16,-5 16 3 16,-21 17-2-16,-12 8 1 15,-5 3 0-15,3-4-1 16,7-8-1-16,8-7 0 16,9-11 0-16,12-9 1 15,4-5-1-15,0 0-8 16,6 0 2-16,26 0 6 15,12-7 3-15,10-2-3 16,2 1-2-16,-1 6 0 16,-3 1-65-16,-3-2-124 15,-3 1-238-15</inkml:trace>
  <inkml:trace contextRef="#ctx0" brushRef="#br0" timeOffset="-99258.77">2873 12147 828 0,'0'0'73'15,"0"0"-14"-15,0 0 65 16,0 0-63-16,0 0-44 15,0 0-1-15,-72 74 14 16,61-29-6-16,7 9-16 16,4 2 3-16,0 4-4 0,9-7-6 15,13-7-1 1,12-17-1-16,3-10-2 0,8-13-1 16,8-6 4-16,3-18 2 15,-2-27 1-15,-3-13 2 16,-9-8 1-16,-6-4-4 15,-14 2 3-15,-11-5-2 16,-11 8 0-16,0 3-1 16,-4 11 2-16,-9 23-1 15,1 14 0-15,4 14-3 16,-3 0-3-16,-3 34 0 16,3 20 0-16,7 13 2 15,4 5-2-15,0 3 3 16,15 0 0-16,10-11 0 0,-1-9-1 15,-1-18-2-15,-4-11 2 16,-1-13-4-16,3-9 2 16,-2-4 3-16,2-9 0 15,3-23 1-15,3-7 0 16,-3-6 5-16,-4 6-6 16,-1 12 1-16,-6 11-8 15,-7 15 7-15,0 1-9 16,4 5-2-16,1 22 11 15,5 4 0-15,-1 3 4 16,5-3-2-16,1-8-3 16,-4-7 1-16,1-4 0 15,-3-8 0-15,-1-4 5 0,-1 0-4 16,1-7 2-16,1-18 8 16,4-8 0-16,0-3-5 15,-3 3-4-15,-5 8-2 16,-5 8 0-16,0 11-4 15,-4 6 2-15,0 0-7 16,4 6-2-16,5 24 8 16,3 6 3-16,3 2 1 15,4-1 0-15,3-11-1 16,1-6-3-16,-1-8 1 16,1-9 2-16,-5-3-1 15,-3 0-1-15,-1-15 2 16,3-15 3-16,-9-6-1 0,-3-1-2 15,-7-1 4-15,0 4-3 16,-2 2 2-16,-21 6-2 16,2 8 0-16,-6 12-1 15,0 6-4-15,2 0-1 16,3 20 2-16,4 12 2 16,7 3-3-16,6-1 4 15,5-2-2-15,0-4-3 16,14-5 3-16,12 0 1 15,6-10-2-15,4-3 1 16,1-10 2-16,-1 0-2 16,-1-1 2-16,-1-21-1 15,4-9 1-15,-2-7 0 0,-1 1 3 16,-6 0 1-16,-14 9-2 16,-3 12-2-16,-12 8 0 15,0 5 0-15,0 3-1 16,0 0-4-16,-2 3-1 15,-12 11 5-15,3 1 0 16,9-1-7-16,0-2 8 16,2-1-4-16,0 0 3 15,0-1-5-15,0-3 5 16,0-3 0-16,0-1-4 16,0-3 1-16,0 0-3 0,2 0 6 15,0 0 0-15,5 0 1 16,-5-5 1-16,0 3 0 15,-2 0 1-15,0 0-2 16,0 2 3-16,0-1 2 16,0 1-2-16,0 0 0 15,0 0-5-15,0-2 2 16,0 2 0-16,0-3 0 16,0 3 2-16,0-2-2 15,0 2 1-15,0-2-2 16,0 2 1-16,0 0 0 15,0 0 0-15,0 0 0 16,0 0 1-16,0 0-1 16,0 14 0-16,-4 10-4 15,4 7 4-15,0 2 1 16,0 2 0-16,0-3-1 16,14-5-3-16,3-4 3 0,6-8-5 15,-1-6 3-15,7-7 2 16,-5-2-5-16,5 0 5 15,-4-16 0-15,-1-8 4 16,-3-7-4-16,-8 4 1 16,-5-4 2-16,-8 3-3 15,0 0 8-15,-8 2 11 16,-17 2-13-16,-6 9-3 16,-3 8 0-16,1 7-3 15,2 0 0-15,8 0 0 0,8 12 0 16,9 4-3-1,6 2-2-15,0 3 3 0,11-4-3 16,18 3-3-16,4-3 8 16,2-3 2-16,5-9-2 15,-1-5 0-15,1 0 0 16,-3-10-2-16,6-17 2 16,-3-9 2-16,-2-9 1 15,-9 1-2-15,-9 2 1 16,-11 3-2-16,-9 13 3 15,0 9 1-15,0 9-1 16,-15 8-3-16,-6 0 1 16,1 8-1-16,7 12-5 0,6 3 5 15,7 6-2 1,0-3-4-16,16 0 1 0,13-2 1 16,2-4 4-16,6-2 1 15,2-2-1-15,-1-2 2 16,-7-2-2-16,-9 1-3 15,-9-1 3-15,-8 2-2 16,-5 0-22-16,0 1 2 16,-20 4-1-16,-4-2-6 15,-3-3 3-15,8-3 8 16,4-5-4-16,13-3 15 16,2-3 3-16,0 0-40 0,25 0 44 15,8-20 3 1,5-4 12-16,4-2 20 0,1-3 3 15,1-6-6-15,-1-1-8 16,-5-2-1-16,-5 1-6 16,-6 8-6-16,-12 3 0 15,-11 6-7-15,-4 10-2 16,0 6-3-16,-15 4 9 16,-12 8-9-16,0 22 1 15,0 9-1-15,12 0 1 16,9-1-1-16,6-4 0 15,0-4 1-15,15-4 6 16,12-3 4-16,2-11-3 16,2-8-3-16,2-4-4 15,9-4-7-15,16-29-87 0,23-4-353 16</inkml:trace>
  <inkml:trace contextRef="#ctx0" brushRef="#br0" timeOffset="-98095.3">6321 12537 142 0,'0'0'610'16,"0"0"-574"-16,0 0 50 15,0 0-15-15,0 0-31 16,0 0 18-16,43 59 12 16,-26-59-21-16,8 0-2 0,4-13-15 15,2-18-12 1,-2-6 4-16,9-11-4 0,-9-5-2 16,-6-3-11-16,-13-9 11 15,-2 2-10-15,-8-4-5 16,0 12-1-16,-8 8 0 15,-7 15 2-15,1 13-4 16,1 8 0-16,3 8-1 16,2 3 0-16,2 0-11 15,1 19 8-15,3 21 1 16,2 15-1-16,0 5 3 16,9 8 1-16,18-1 0 15,6-4-1-15,0-7 2 0,8-13-1 16,-1-11 0-16,-2-13-2 15,1-11-3-15,0-8 1 16,-3-4 4-16,1-29 0 16,-6-17 2-16,5-13 2 15,-9-8-2-15,-11-4-1 16,-10-4-1-16,-6 11 2 16,0 14 1-16,0 14 0 15,-8 20-2-15,0 13 0 16,2 2-1-16,-1 5 0 15,1 0-11-15,-4 22 3 16,2 16 7-16,1 11 0 16,7 7 1-16,0 4 5 15,0 2-5-15,9-1 2 0,7-2-5 16,-1-13 6-16,3-10 0 16,-1-14-3-16,-3-7-8 15,-1-11 8-15,-1-4 2 16,1-11 3-16,7-22 1 15,3-12 5-15,-4-2-11 16,6 6-2-16,-7 11 2 16,-5 12 2-16,-6 14-2 15,-1 4-13-15,-3 2 4 16,8 24 5-16,0 6 4 16,5 6 0-16,1-4 1 15,4-3 1-15,-1-11-2 0,-3-11-1 16,10-6-1-1,0-3 1-15,6-14 1 0,3-21 8 16,-3-6-6-16,-4-4-2 16,-6-3-3-16,-15 0 0 15,-8 6-7-15,0 8 5 16,0 14-7-16,-4 16 5 16,-15 4-3-16,-6 25-7 15,0 17 16-15,5 9 1 16,13-1 0-16,7-1 0 15,0-8 0-15,29-5 0 16,9-9-1-16,3-12-1 16,1-6 2-16,3-9 1 0,-7 0 4 15,-5-12-5 1,-14-13-12-16,-5-5-22 0,-14 1-31 16,0-3-83-16,-27-5-62 15,-22 5-173-15</inkml:trace>
  <inkml:trace contextRef="#ctx0" brushRef="#br0" timeOffset="-97916.97">6174 12240 882 0,'0'0'138'15,"0"0"-106"-15,0 0 16 16,0 0-30-16,0 0 9 0,190-10 8 15,-104 1-34-15,1 0-1 16,-2 5-154-16,-4 2-407 16</inkml:trace>
  <inkml:trace contextRef="#ctx0" brushRef="#br0" timeOffset="-97179.42">8856 12455 665 0,'0'0'116'0,"0"0"-15"15,0 0-3-15,0 0-40 16,0 0 5-16,0 0-7 16,11-92-13-16,-11 68-12 15,0-3 0-15,-13 3-18 16,-7 2-7-16,-7 6 0 16,-2 10-9-16,0 6 3 15,-2 0-9-15,-3 26 5 16,12 9-3-16,2 4 4 15,13 3-5-15,7 2 1 16,0-3 3-16,3-6 1 16,16-6-2-16,13-12 4 15,1-8-4-15,2-9 5 16,6 0 5-16,-1-14 1 0,-2-17 2 16,-7-5 4-16,-2 0-4 15,-9 2 6-15,-11 7 0 16,-5 7-4-16,-4 8 3 15,0 7 0-15,0 5-9 16,0 0-4-16,0 2-4 16,0 18-1-16,0 9 2 15,0-2 2-15,0-1 0 16,0-4 1-16,8-4 0 16,7-4-1-16,3-7-3 0,-1-3-3 15,4-4-18-15,1 0-23 16,5-16-55-16,4-8-173 15,3-1-406-15</inkml:trace>
  <inkml:trace contextRef="#ctx0" brushRef="#br0" timeOffset="-95311.58">9342 12270 581 0,'0'0'265'0,"0"0"-182"16,0 0 26-16,0 0-20 15,0 0-29-15,0 0-23 16,-64-30-8-16,39 30-8 0,0 16-11 16,5 10-8-1,3 8-2-15,5 6 0 0,12 4 0 16,0 2 0-1,18-2-3-15,13-4 3 0,11-8 0 16,1-11-5-16,1-17 1 16,10-4-3-16,-2-16 2 15,0-22 5-15,-2-10 0 16,-8-7 6-16,-6-7-3 16,-14-4-2-16,-8-6-1 15,-14-7 1-15,0-1-2 16,0 12 2-16,-7 15-1 15,-2 18 5-15,0 18-3 16,5 12 7-16,-3 5-9 16,-7 4 0-16,8 29-2 0,-5 18 0 15,9 11 0 1,2 9 2-16,4 4 0 0,21 6 0 16,3 0 0-16,1-8 2 15,-2-8-5-15,-5-11 6 16,3-16-6-16,-8-12-1 15,6-12 4-15,-5-13 0 16,-1-1-5-16,8-15 1 16,2-21 1-16,0-10-8 15,-7-3 8-15,-5 3-2 16,-1 11 4-16,-7 14 1 16,-5 11 0-16,0 10 0 15,-2 0-8-15,0 4 7 0,0 18-4 16,0 9 5-16,0 3 0 15,9 0 1-15,5-5-1 16,5-2 0-16,-1-10 2 16,-3-4-2-16,6-9 1 15,-3-4 7-15,-1 0 3 16,8-22 1-16,-5-13-12 16,7 0 2-16,-7-4 7 15,-4 3-9-15,-8 10 3 16,-1 11-1-16,-5 8 0 15,0 7 1-15,-2 0-1 16,0 2-2-16,0 20-4 16,0 4 4-16,2 1 0 15,12-1 0-15,1-3 0 0,8-5-1 16,-3-5 1 0,3-8 0-16,-6-5 2 0,1 0-1 15,4-5 1-15,-2-19-4 16,-6-5 2-16,1 0 0 15,-6-4 0-15,-7 5 4 16,1 6-4-16,-3 8 0 16,0 9-6-16,0 2 5 15,0 3-3-15,0 0-5 16,7 0-1-16,6 3 6 16,3 2 1-16,5-1 0 15,8-4 2-15,0 0 1 0,-2 0 0 16,-2 0 0-16,-7-7 0 15,-3-2 8-15,-8 5-2 16,-2 0-1-16,-3 4 3 16,-2 0-5-16,0 0 2 15,0 10-1-15,2 16 0 16,-2 8 0-16,9 3 3 16,0-2-6-16,2 4-1 15,9-4-6-15,2-4 6 16,3-9 7-16,2-10-7 15,0-12 2-15,4 0-2 16,2-4 2-16,1-20 4 16,-1-6 2-16,-4-7 6 15,-2-7-13-15,-8-10 17 0,-3-8-8 16,-9-13-6-16,-7 0-3 16,0-6 5-16,0 3-3 15,-11 10-2-15,-3 12 1 16,-3 10 9-16,-1 16 1 15,-3 12-8-15,8 8-4 16,9 8 2-16,0 2-4 16,-3 10-8-16,2 24 8 15,-2 17-4-15,5 12 6 16,2 5 1-16,0 5 0 16,0 3-1-16,9-4-1 0,-2-3 1 15,6-6 0 1,0-8-1-16,-1-9-1 0,3-10-5 15,-3-13-5-15,1-9 2 16,1-10-6-16,5-4-4 16,6-9-5-16,6-23 3 15,0-6-1-15,0-1-7 16,-4 9 1-16,-11 14 18 16,-3 11 11-16,-4 5-9 15,-5 0 2-15,4 24 6 16,-4 5 0-16,0 6 1 15,9-5-1-15,1-4 1 16,1-5 0-16,-1-7 1 16,1-3-1-16,-1-11 0 15,-1 0 1-15,1 0 4 0,1-16 6 16,1-7 7-16,-1-3-10 16,-1 3 7-16,-7-1 10 15,-5 7-5-15,-2 7-2 16,0 10 4-16,0 0-7 15,0 37-9-15,0 16 4 16,0 19 2-16,0 18 30 16,11 6-31-16,5 12-11 15,-14-4-1-15,-2-11-9 16,0-10 6-16,-16-23-14 16,-8-20 18-16,-3-15-3 15,-2-15-9-15,0-10-21 0,0-14-19 16,0-25-70-1,-6-17-141-15,-4-14-315 0</inkml:trace>
  <inkml:trace contextRef="#ctx0" brushRef="#br0" timeOffset="-95066.1">10588 12160 607 0,'0'0'147'16,"0"0"-53"-16,0 0-14 16,0 0-22-16,0 0-11 0,0 0 11 15,125-32 9 1,-58 26-38-16,4-1-5 0,3 2-15 16,-10-4 0-16,-8 0-9 15,-18 2 0-15,-20 2-15 16,-18-4-67-16,-7 4-96 15,-40-6-154-15</inkml:trace>
  <inkml:trace contextRef="#ctx0" brushRef="#br0" timeOffset="-94813.64">10387 12022 786 0,'0'0'155'0,"0"0"-106"16,0 0 59-16,0 0-46 16,0 0-12-16,0 0-7 15,9 35-14-15,-6-33-12 16,-1-2-10-16,-2 0-1 16,0 0 0-16,0 0-6 15,0-2-4-15,-18-4-55 16,-15 1-46-16,-9 5-83 15,-10 0-107-15,-4 0-244 16</inkml:trace>
  <inkml:trace contextRef="#ctx0" brushRef="#br0" timeOffset="-94612.3">9886 12087 695 0,'0'0'166'15,"0"0"-109"-15,0 0 23 16,0 0 23-16,0 0-21 15,0 0-44-15,24 23-9 16,-24-23-22-16,0 0-3 16,0 0-4-16,0 0-2 15,0 0-40-15,-13 0-84 16,-18 0-67-16,-21-5-122 16,-6-3-145-16</inkml:trace>
  <inkml:trace contextRef="#ctx0" brushRef="#br0" timeOffset="-94480.11">9301 12083 680 0,'0'0'233'16,"0"0"-151"-16,0 0 20 16,0 0-43-16,0 0-33 15,0 0 13-15,170-8-8 16,-97-6-31-16,12 0-2 16,7 1-121-16,1-10-354 15</inkml:trace>
  <inkml:trace contextRef="#ctx0" brushRef="#br0" timeOffset="-93063.23">13085 12366 817 0,'0'0'147'0,"0"0"-27"16,0 0-6-16,0 0-76 15,0 0-21-15,66-131-4 16,-23 80-2-16,6-4 0 15,-4-3-7-15,-12 4 9 16,-12 6-11-16,-13 12 0 16,-8 16-2-16,0 12-6 15,-8 8 0-15,-19 0-9 0,-10 13 0 16,2 16 8-16,10 7-3 16,14-6-1-16,11 3 2 15,7-6 3-15,28-3 6 16,10 1 0-16,9-1-5 15,-10-4 5-15,-1 3 5 16,-17 4-3-16,-12-3-2 16,-14 3-5-16,0-1 5 15,-23-1 6-15,-8-4-4 16,-2-9 0-16,2-3-1 16,6-9 4-16,12 0-4 15,1-9-2-15,12-20 0 0,0-3-4 16,14-2-4-1,24-1 8-15,2 3 1 0,7 9 0 16,-7 7 0-16,-7 7-4 16,-4 6 4-16,-13 1 11 15,-1 2-11-15,-5 0 2 16,-6 4-4-16,3 16 6 16,-1 4 4-16,-4 4-3 15,6-2-5-15,-2 0 3 16,1-6 0-16,-1-4-3 15,1-6 0-15,2-6-1 16,-2-4 1-16,1 0 5 16,4-2 7-16,3-17 0 0,1-8-4 15,-3-1-7-15,0-2 1 16,3 8-1-16,-7 8 1 16,-5 5-2-16,-4 9 0 15,0 0-4-15,0 0-4 16,0 10-3-16,0 15 11 15,8 5 0-15,2 2 1 16,9 1 0-16,0-1-1 16,4-6 1-16,1-6-1 15,3-8 2-15,-5-9 1 16,-2-3-1-16,-2 0 3 16,6-22-5-16,-6-3 5 0,3-6-3 15,-6-1 3 1,-9 0-1-16,2 9-1 0,-6 3-2 15,-2 10 1-15,0 8-2 16,0 2 0-16,0 0-8 16,0 19 0-16,0 8 7 15,0 5 1-15,0-3 0 16,2 0 0-16,13-10-1 16,8-5 0-16,-3-4 2 15,5-6-1-15,-6-4 1 16,6-1-1-16,-5-26 3 15,4-7 3-15,-6-4-1 16,3-6-3-16,-8 0-2 16,-7-9 1-16,-6-5-3 15,0-7 7-15,0 1-2 0,0 15-3 16,-4 14-3 0,-5 18 3-16,5 11 4 0,2 6-4 15,0 0-11-15,-3 9 9 16,5 20-3-16,0 14 4 15,0 12 1-15,5 1 0 16,16 7-5-16,4 0 5 16,4 4 2-16,0-5 2 15,0-6 10-15,-2-11-14 16,-5-14 0-16,0-11 0 16,-4-10 0-16,5-10-39 15,-2 0-23-15,16-24-100 0,-2-1 7 16,7-1-129-16,-11-1-137 15</inkml:trace>
  <inkml:trace contextRef="#ctx0" brushRef="#br0" timeOffset="-91894.91">14761 12242 642 0,'0'0'170'16,"0"0"-49"-16,0 0-9 16,0 0-5-16,0 0-54 15,0 0-18-15,-96-70-16 16,69 70-18-16,-2 0 2 15,8 22-3-15,0 10-1 16,7 2-2-16,10 6 1 16,4 0-1-16,0-4 1 0,0-2-2 15,16-5 0-15,-1-8 4 16,1-9 0-16,5-8-1 16,-6-4 1-16,5-9 3 15,-3-17 3-15,4-9-1 16,-3 0 0-16,-7 1-4 15,-7 2 4-15,-4 7 2 16,0 11-1-16,0 10-1 16,0 4-5-16,0 0-3 15,0 10-7-15,0 14 10 16,0 2-3-16,13 3 2 16,5-6-1-16,9-2 1 15,2-7-1-15,0-9 0 0,2-5 2 16,3-2 0-16,-7-24 0 15,2-12 0-15,-7-8 0 16,-7-4 2-16,1-8 2 16,-7-5-3-16,-7-2 0 15,-2-12-1-15,0 9 2 16,0 16 6-16,0 22-5 16,0 20 11-16,0 10-10 15,-11 8-4-15,0 30-4 16,-7 14 3-16,11 10 2 15,7 6-2-15,0 3 0 16,12 2 0-16,12-2 2 16,10-4-2-16,-3-11 0 15,0-17 1-15,0-9 0 0,-4-15 0 16,0-14 0-16,-8-1-12 16,2-18 10-16,-6-15-7 15,-3-10 9-15,-8-1 0 16,-4 2 0-16,0 6-5 15,-9 10 5-15,-11 10-4 16,-7 15 0-16,0 1-8 16,5 0 12-16,2 11-3 15,16 7 2-15,4-1-3 16,0-2 0-16,15-1 0 16,14-5-5-16,9-6 8 15,7-3-3-15,-1-3 2 0,3-23-7 16,-5-6 3-1,-11-7-9-15,-2-1 9 0,-4-9 6 16,-12-2 8-16,-8-14-8 16,-5-8 2-16,0-4 1 15,0 13 10-15,0 19 1 16,-5 23 7-16,1 21 6 16,-5 1-10-16,-2 4-13 15,2 29-3-15,0 18 1 16,5 12-3-16,4 8 3 15,0 1-2-15,8 0 0 16,17-4 5-16,4-2-3 16,2-11 8-16,5-9 3 0,-3-8-8 15,-4-13-4-15,0-13-1 16,0-12-1-16,7 0-1 16,-3-23-4-16,8-14-5 15,-1-10-4-15,-9-1 2 16,-11 2 8-16,-7 4-5 15,-13 10 3-15,0 11 1 16,-13 16 0-16,-14 5 6 16,-2 5 1-16,0 25 13 15,7 11-11-15,9 3-2 16,11 2-2-16,2 0 1 16,4-3 0-16,13-6 6 15,10-4-6-15,-4-10-1 16,-1-7 0-16,-5-8 0 0,-3-5 1 15,-3-3-18-15,-4-4-30 16,-7-19-77-16,0-3-16 16,-7-4-97-16,-28-4-83 15</inkml:trace>
  <inkml:trace contextRef="#ctx0" brushRef="#br0" timeOffset="-91603.29">14075 12082 744 0,'0'0'96'0,"0"0"-42"16,0 0 1-16,0 0 0 15,0 0-19-15,0 0 33 16,60-13-4-16,-27 8-35 16,7-2-18-16,2-2-8 15,3 0-2-15,-3-3-2 16,-11 2-12-16,-6 4-51 16,-16-2-71-16,-9 4-63 15,-5 1-118-15</inkml:trace>
  <inkml:trace contextRef="#ctx0" brushRef="#br0" timeOffset="-91446.02">13851 11981 873 0,'0'0'136'16,"0"0"-75"-16,0 0 29 16,0 0-87-16,0 0-3 15,0 0-5-15,65-14-87 16,-31 14-158-16</inkml:trace>
  <inkml:trace contextRef="#ctx0" brushRef="#br0" timeOffset="-89761.43">17246 12187 714 0,'0'0'90'0,"0"0"-75"16,0 0 58-16,150 4 7 15,-103-9-15-15,-3-18 7 16,1-2-14-16,-5-5-22 16,-9-3-19-16,-6 1-10 15,-10-1 1-15,-3-1 8 16,-12 2-15-16,0 6 4 15,0 5 9-15,-16 3-7 16,-5 4-5-16,6 6-2 16,7 6-1-16,-4 2 0 15,8 0 1-15,-5 0 1 0,7 17-1 16,2 15 8-16,0 7-2 16,0 9 10-16,4 7-4 15,13 4-5-15,8 4 8 16,-2 4-9-16,-1 10-4 15,3 3 2-15,-8 7 4 16,6 0-8-16,-10 4 2 16,-6-5-3-16,2-4 1 15,-7-14-9-15,0-13-5 16,2-19-7-16,5-14-3 16,5-11 9-16,1-11-23 15,8 0 16-15,-1-21-3 0,5-19 24 16,-8-11 1-1,0-7 5-15,-13-5 1 0,-6-4-4 16,0 1 21-16,-13 6-20 16,-18 7 17-16,-10 7-8 15,-3 7-4-15,-1 7-2 16,-6 3-3-16,11 8-1 16,4 1 0-16,11 1 4 15,17 1-4-15,8-3-2 16,0 1-5-16,8-3 3 15,31-1 0-15,3 7 1 16,5 4-5-16,6 3 6 16,-1 1 6-16,-5 5-6 0,-14 1 0 15,-6 1-1 1,-14 2 1-16,-9 0-6 0,-4 0 6 16,0 0-4-16,0 0 9 15,0 0-5-15,0 9 2 16,0 1-1-16,0-3-1 15,0-1-1-15,0 0 1 16,0 0-4-16,0 0 4 16,0-2 0-16,0-4 2 15,0 0-6-15,10 0 0 16,-6 0 4-16,7 0 6 16,-7-1-4-16,8-8 0 15,-5 1-1-15,-5 0 2 16,0 1-2-16,-2 5-1 0,0-1 0 15,0 1 0-15,0-3 1 16,0 0 5-16,0 3-6 16,0-2-4-16,0 1 4 15,0 3 7-15,0-1-7 16,0 1 0-16,0 0 0 16,0 0 2-16,0 0-2 15,-2 8-1-15,0 11-2 16,2 8 5-16,0 1-7 15,0 0 7-15,19-4-6 16,1-4 4-16,5-6 0 16,0-7-1-16,-4-7 1 15,2 0 0-15,-5 0 3 0,4-15 2 16,-8-9-3-16,-10-8 0 16,-4-6-2-16,0-4 3 15,-9-1-3-15,-15 8 6 16,-10 7-6-16,1 9-7 15,-6 9 7-15,4 7-1 16,-1 3-3-16,5 0 1 16,14 6 3-16,3 6 1 15,14 4-1-15,0 3-5 16,16 2 3-16,22-3 0 16,6-4 2-16,5-8 0 15,5-4 0-15,-1-2 0 0,-4 0 0 16,-2-21 2-16,-7-5 1 15,-4-2 2-15,-16-2-4 16,-7-2 1-16,-9 4 0 16,-4 7 2-16,0 4 1 15,0 11-5-15,-6 6-5 16,-11 0 2-16,-4 0 1 16,3 9-2-16,7 5 2 15,7 1-1-15,2-3 1 16,2-4 2-16,0 3-4 15,0-4 3-15,8-1-4 16,11 2 5-16,-4-3 1 16,1 4 2-16,-1 2-3 0,-3 1-2 15,1 1 2 1,-7 8 3-16,6-2 0 0,-6 8 1 16,5 0 2-16,-2 0 0 15,0-3 4-15,2-4-1 16,3-8 5-16,8-6-4 15,2-6-1-15,18 0-1 16,12-18-8-16,4-10-4 16,-4-2-38-16,-23 3-28 15,-27 12-171-15,-6 8-598 16</inkml:trace>
  <inkml:trace contextRef="#ctx0" brushRef="#br0" timeOffset="-86592.77">3480 13138 717 0,'0'0'137'16,"0"0"-78"-16,0 0 15 16,0 0-30-16,0 0-2 15,0 0 1-15,0 0 3 16,-106 120-8-16,100-73-24 16,-1 5 10-16,7 0-12 15,0-2-9-15,13-8-3 16,16-9 0-16,5-10 3 15,3-11-3-15,4-12-2 16,-1 0 1-16,0-12 2 16,-2-20 2-16,2-5 1 15,-4-8 8-15,-7-1-2 0,-5 2 2 16,-13 5-9-16,-9 12-3 16,-2 6 2-16,0 9-1 15,0 7 2-15,-13 5-3 16,-3 0 0-16,-1 0-10 15,-1 7 2-15,5 9 6 16,4-1-1-16,2-4-3 16,5-2 3-16,2-5 2 15,0-1-4-15,0 2-7 16,2-1 8-16,12 4 1 16,3-2 3-16,1 3 0 15,-3 0 0-15,4 3 3 0,1 5-3 16,-1 10 0-16,0 1-2 15,-1 4 2-15,-5 0 0 16,0-1 3-16,-4-1 0 16,-2-9-3-16,-1-2 0 15,-1-11 0-15,-1-3-1 16,1-5 1-16,4 0-2 16,4 0-8-16,7-20 1 15,5-11 1-15,0-12-7 16,0-7 14-16,0 4-8 15,-7 3 9-15,-5 12 0 16,-5 11 0-16,-8 8 1 16,0 10 7-16,0 2 5 0,-16 0-10 15,-5 0-3-15,2 12 0 16,1 10 0-16,3 2 3 16,-4 3-2-16,13 4 2 15,4 3 4-15,2-2-4 16,0 1-2-16,0-10 1 15,0-5 1-15,13-6-2 16,-3-7 1-16,4-5-1 16,7 0-1-16,-4-12 6 15,3-14 4-15,1-6 0 16,-4-2-9-16,-1-4 0 16,-5 6 2-16,-2 9 0 0,-5 5-2 15,-4 12 0 1,0 6-1-16,0 0 0 0,0 0-2 15,0 1-4-15,5 18 6 16,4 8 0-16,4 0 0 16,5-1-1-16,2-4 1 15,4-10 0-15,-6-4-1 16,5-8 2-16,-6 0-1 16,1-5 2-16,3-22 10 15,-6-4-4-15,1-8-5 16,-5 0-2-16,-5 4 0 15,-6 0 0-15,0 8 0 16,0 6 2-16,-4 11-3 16,-7 8 0-16,-3 2-6 15,-3 0 3-15,-1 14-1 0,5 9 2 16,5 0-1 0,8 0-3-16,0-2 2 0,19 0 4 15,10-5-1-15,8 0 1 16,3 0 0-16,3-1-1 15,-1-4-4-15,-3 3 5 16,-14-4 5-16,-13-2-4 16,-7 2-1-16,-5 3-2 15,0-1 2-15,-17 7 2 16,-14 0-2-16,-6-6-2 16,-1-1 0-16,5-5 3 15,8-7-1-15,9 0 0 0,9 0 0 16,7 0-1-16,0-3-11 15,0-13 2-15,21-4 7 16,8-8 1-16,6-4 2 16,5-4 0-16,-1-3 0 15,1-7-3-15,-5 0 3 16,-4 2 1-16,-4 2-1 16,-14 0 2-16,-8 5 4 15,-5 4-2-15,0 6 6 16,0 6 1-16,-9 7-1 15,0 5-10-15,-2 9 2 16,-3 0 0-16,6 0-2 16,-1 12-2-16,2 17 2 15,7 8 0-15,0 6-1 16,0 7 1-16,11 4 2 0,2-1 3 16,8-3-5-16,-4-6 0 15,-1-9-1-15,-1-9 1 16,-1-6-1-16,-7-15 0 15,-1-5-2-15,-2 0-3 16,6-8 5-16,3-20-2 16,3-7-5-16,-3 2-5 15,1 5 5-15,-8 12 0 16,3 9-7-16,-5 7 4 16,1 0 6-16,4 0-1 15,0 14 2-15,2 13 1 16,3-1 3-16,1 0 6 0,3-3-3 15,-1-6 1-15,-1-8-4 16,-3-6 1-16,1-3 7 16,1 0-3-16,3-20 4 15,3-8-3-15,0-6-3 16,0 0-2-16,-1 2-1 16,-3 5 0-16,-7 8 0 15,-1 10 0-15,-7 8-1 16,-2 1-7-16,4 4 1 15,-2 17 6-15,10 10 1 16,-1 1 0-16,4 0 1 16,10-6-1-16,-1-6 0 0,-1-6-2 15,-4-12 1-15,0-2 1 16,-1 0-1-16,-3-12-2 16,1-12 3-16,-1-5-5 15,-3 0 4-15,-6 0 1 16,5 8 0-16,-7 5 0 15,1 5 1-15,-3 10-1 16,-2 1-3-16,0 0 2 16,0 8 1-16,0 12 0 15,0 8 10-15,0 0 1 16,0 2 0-16,0-8-2 16,0-5-1-16,5-5 0 15,-5-12-2-15,0 0-1 0,0 0 2 16,2-3 0-1,3-19-1-15,3-4-6 0,1-6 0 16,5 6 0-16,-1 4-5 16,3 7-4-16,3 11-7 15,2 4 8-15,-1 0 1 16,3 14 5-16,0 6 2 16,6 1 0-16,5-4 0 15,2-2-2-15,0-10-5 16,-1-5 1-16,-4 0 1 15,1-7 0-15,-6-15 0 16,-3-7 4-16,-8-1 1 16,-4 2-1-16,-8 5 1 0,-3 2 1 15,0 9-1 1,-10 9-1-16,-9 3-15 0,-4 8 15 16,-1 20-9-16,-1 7 10 15,8 4 1-15,3-3 0 16,7-2-2-16,7-10 0 15,0-4-2-15,0-8-4 16,11-6 5-16,10-6 2 16,1 0 1-16,-5-14 9 15,8-10-2-15,-7 0-2 16,2-1-1-16,-4 4 12 16,-5 4-14-16,-4 8 13 15,-5 5-8-15,-2 4-8 16,0 0 4-16,0 30 0 0,0 18 7 15,0 22-3-15,2 10-4 16,-2 17-4-16,0 3 0 16,0 0 0-16,0-12-3 15,-4-12-6-15,-10-22-3 16,-1-20 0-16,-5-11-18 16,-1-22-19-16,-6-1-80 15,6-15-215-15,-10-25-309 16</inkml:trace>
  <inkml:trace contextRef="#ctx0" brushRef="#br0" timeOffset="-86276.05">5198 13092 828 0,'0'0'73'0,"0"0"9"16,0 0 3-16,0 0-41 15,0 0-4-15,0 0 13 16,0 0-16-16,-5 38-20 16,12-35-10-16,-5-3-7 15,-2 0 1-15,2 0 1 0,1 0-1 16,6-3 2-16,-3-11 5 15,-1 2-8-15,-3 4-2 16,-2 6-22-16,0 2-17 16,0 0-100-16,-4 12-107 15</inkml:trace>
  <inkml:trace contextRef="#ctx0" brushRef="#br0" timeOffset="-81044.96">4406 14650 610 0,'0'0'79'0,"0"0"33"16,0 0-24-1,0 0-23-15,0 0 5 0,0 0 27 16,0 0-20-16,133-75-33 16,-98 26-9-16,3-9-20 15,-5-5-10-15,-4 0 1 16,-11 5-3-16,-9 12-3 16,-9 11 3-16,0 12-3 15,-18 14-2-15,-16 9-19 16,1 0 4-16,-5 9-4 15,7 18 12-15,4 1 3 16,21-2 1-16,6 0 1 16,0 1 0-16,19-8 0 15,20-1 3-15,9-4 1 0,6-2 0 16,2 1 1-16,-4-2 3 16,-8 1-3-16,-7 9 4 15,-12-4-3-15,-9 6 1 16,-12 0 0-16,-4 6-2 15,0 0 2-15,-26 3 2 16,-3-6-2-16,-3-9-3 16,8-7 1-16,3-8 3 15,10-2-2-15,7 0 3 16,4 0-5-16,0-16-7 16,0-9 6-16,15-1 1 15,12-8-2-15,9 1 2 16,7 1-1-16,1 0 1 15,1 1 0-15,-1 1 3 16,-9 1-2-16,-6 4-1 0,-8 5 0 16,-10 8 0-16,-6 2 1 15,-5 4 6-15,0 2-4 16,0 0-2-16,-14 4-1 16,1 0 2-16,-1 0-3 15,-1 2 1-15,3 16-1 16,6 5 0-16,4 8-1 15,2 1 1-15,0 2 1 16,18 3-3-16,8-9 2 16,3-4-2-16,5-10 2 0,-1-6 2 15,3-8-1 1,-3 0 0-16,1-16 1 0,-1-14 4 16,-2-7-1-16,-2-3 2 15,-6 1-4-15,-6-7 0 16,-10 0 0-16,-7-9 2 15,0-1-4-15,0-2 0 16,-18 5 4-16,-2 11-3 16,0 12-1-16,6 11 0 15,-1 8-2-15,9 6 2 16,-4 5-1-16,2 0 1 16,3 21-5-16,3 21 3 15,2 13 2-15,2 11 0 16,23 4 0-16,-1 2 0 15,5 3 1-15,-2-5-1 0,-3-8 0 16,3-7 1-16,-2-9-1 16,0-13 0-16,-6-11-1 15,-1-10-2-15,-3-9 0 16,6-3 0-16,-1 0 3 16,2-15 0-16,-2-11 2 15,1-3-1-15,-4-6 0 16,-5 1 0-16,-6-1-1 15,-2 3 0-15,-4 6-1 16,0 8 0-16,0 6 1 16,-2 8-2-16,-6 4-7 15,-4 0 2-15,-1 3 1 0,-1 16 2 16,5 7 0-16,7 6 3 16,2 3 1-16,0 0 0 15,11 2-1-15,14-5-1 16,-1-6 1-16,5-5 1 15,7-7-1-15,-1-7 0 16,4-7-2-16,-6 0 3 16,9-16 0-16,-4-10 0 15,-2-2-1-15,-4 2 1 16,-15 6 0-16,-5 4 0 16,-12 8-1-16,0 6-3 15,0 0-4-15,-10 2-28 16,-3 0-22-16,1 0-13 0,4 7-12 15,-3 7-10 1,1-2-86-16,2 1-207 0</inkml:trace>
  <inkml:trace contextRef="#ctx0" brushRef="#br0" timeOffset="-80817.58">6134 14401 130 0,'0'0'0'15,"0"0"-13"-15</inkml:trace>
  <inkml:trace contextRef="#ctx0" brushRef="#br0" timeOffset="-80212.4">6134 14401 623 0,'14'-27'185'16,"-14"22"-72"-16,0 5 6 15,0 0-27-15,-5 0-25 16,-15 0-25-16,-4 13-31 16,-5 13 2-16,4 5-1 15,8 6-4-15,7 1-2 0,10 0-2 16,0 0-4-16,2-2 0 16,25-8 5-16,6-8-5 15,10-10 0-15,8-10 0 16,-2 0 0-16,3-20 5 15,-4-16-4-15,6-8 4 16,-7-8-2-16,0-9-2 16,-14-1 2-16,-8-2-2 15,-17-8 1-15,-2-1 0 16,-6 6-2-16,-6 10 2 16,-7 18 4-16,-5 17-6 15,5 11 3-15,2 11 2 16,0 0-1-16,2 14-4 15,5 25-8-15,4 14 5 0,0 14 3 16,17 1-2-16,14 1 4 16,8-6-3-16,-6-6 2 15,-2-9 0-15,-4-13-1 16,-12-9-3-16,-4-11-18 16,-6-15-29-16,2 0-53 15,-7-24-148-15,0-16-361 16</inkml:trace>
  <inkml:trace contextRef="#ctx0" brushRef="#br0" timeOffset="-80028.13">6207 14226 868 0,'0'0'101'0,"0"0"9"0,0 0-32 16,0 0-63-16,0 0 44 15,168 0-12-15,-95 0-9 16,12 0-13-16,6-11-17 15,-6-9-1-15,-14 2-7 16,-28 6-5-16,-41 8-79 16,-8 4-74-16,-70 0-233 15</inkml:trace>
  <inkml:trace contextRef="#ctx0" brushRef="#br0" timeOffset="-79382.01">3258 14500 56 0,'0'0'753'16,"0"0"-671"-16,0 0 24 16,0 0-19-16,0 0-40 15,0 0-17-15,-4 34-18 16,4 7 29-16,0 4-13 15,12-1-15-15,-2-4-9 16,-3-7-3-16,-5-8-2 16,-2-7-1-16,0-11-34 0,0-7-54 15,-6-4-94 1,-11-28-337-16</inkml:trace>
  <inkml:trace contextRef="#ctx0" brushRef="#br0" timeOffset="-79194.69">3250 14319 704 0,'0'0'139'16,"0"0"-66"-16,0 0-5 16,0 0-37-16,0 0-31 15,0 0 0-15,0 2-44 0,0 16-99 16,0 8-97-1,2 4-205-15</inkml:trace>
  <inkml:trace contextRef="#ctx0" brushRef="#br0" timeOffset="-79008.41">3524 14694 513 0,'0'0'83'15,"0"0"55"-15,0 0 12 16,35 113-62-16,-35-79-18 15,0 2-14-15,0 0-11 16,-15-4-24-16,-5-10-18 16,1-6-3-16,4-12-5 15,2-4-93-15,2-25-63 0,6-19-196 16</inkml:trace>
  <inkml:trace contextRef="#ctx0" brushRef="#br0" timeOffset="-78628.71">3702 14590 454 0,'0'0'85'15,"0"0"0"-15,0 0 51 16,0 0-54-16,0 0-36 16,0 0-16-16,13 2-3 15,-11-2 11-15,-2 0 3 16,3-2-1-16,2-18 0 0,-1-9-14 15,0 0-18 1,-4 0-8-16,0 5 1 0,0 6 8 16,-6 7-9-16,-8 4-2 15,-1 7 0-15,-3 0 0 16,0 13-4-16,0 15 5 16,5 5 1-16,6 8 0 15,7 1 1-15,0 0 12 16,7-2 8-16,22-6-2 15,5-5-2-15,3-7 1 16,-1-11-6-16,-1-7-6 16,4-4-6-16,1-4-1 0,2-25-48 15,5-11-111 1,-5-7-353-16</inkml:trace>
  <inkml:trace contextRef="#ctx0" brushRef="#br0" timeOffset="-76196.93">8154 14543 595 0,'0'0'86'0,"0"0"-35"0,0 0 46 15,0 0-28-15,0 0-22 16,0 0 2-16,82 44 5 16,-51-44 25-16,6-25-30 15,0-8-25-15,3-11-12 16,-4-5-8-16,-5-4 2 15,-9 2-2-15,-6-4-2 16,-5-1-1-16,-9-2 0 16,-2-4 1-16,-4-2-2 0,-14 6-1 15,-2 9 1 1,4 17 0-16,10 17 1 0,-1 12-1 16,5 3-4-16,-12 20 0 15,8 26 2-15,-3 19-1 16,7 15 3-16,2 6 0 15,4-2 1-15,20-3 0 16,5-10-1-16,-2-13 1 16,2-9-1-16,0-17 0 15,-4-9 0-15,-3-14 0 16,3-9 0-16,-6 0 0 16,8-18 3-16,2-16 6 15,5-6-1-15,-3-4-5 16,-4 1 0-16,-5 7 3 15,-7 10 0-15,-3 11-3 0,-10 10-3 16,-2 5-3-16,0 0 0 16,0 19-1-16,0 15 1 15,0 10 3-15,9-2 0 16,5-7 6-16,1-6-6 16,3-12-2-16,-1-5-6 15,4-9 8-15,-1-3 0 16,0-3 2-16,0-18 4 15,-3-9-2-15,-3 0 3 16,-7-3 0-16,-7 1 0 16,0 0-5-16,-13-2 2 15,-16 2-2-15,-5 8-2 0,3 7-1 16,0 14-8-16,2 3 3 16,4 3 5-16,5 23-3 15,7-1 0-15,9 4-2 16,4-2 2-16,0 0 0 15,17-1 2-15,14-6 1 16,2-2-2-16,10-10 3 16,-5-6-1-16,4-2 1 15,3-4 0-15,1-20 4 16,-1-3 2-16,-3 4-3 16,-8 0-2-16,-14 10 0 15,-9 4 0-15,-9 8 1 16,-2 1 3-16,0 0 3 0,0 0-8 15,0 0-1 1,0 18-5-16,0 11 6 0,0 6 0 16,0-3 0-16,14-5 0 15,-1-6 0-15,-1-8-3 16,-8-8 3-16,0-3-1 16,1-2 1-16,3 0 2 15,6-16 13-15,1-9-2 16,10-4-3-16,-5-1-10 15,3 6 0-15,-8 3 1 16,-4 12-1-16,-6 3 0 16,-3 6-2-16,-2 0-7 15,9 0-10-15,-3 14 16 0,13 9-2 16,0 10 6-16,6-5-1 16,8 0 1-16,6-6 4 15,-4-8-5-15,-4-11 1 16,-2-3-1-16,-5 0 0 15,-8-9 3-15,5-14 3 16,-11-4-1-16,3-5-4 16,-3 0 0-16,-6 2 0 15,-4 4-2-15,0 7 2 16,0 9-1-16,0 6 0 16,0 4-9-16,0 0-1 15,0 0-2-15,9 3 1 16,3 12 1-16,7 3 9 15,8-4 1-15,4-2 1 0,9-8-1 16,1-4 1-16,-6 0 0 16,1-4-1-16,-7-15 1 15,-7-6-1-15,1 3 1 16,-10 1 1-16,-9 4-1 16,-4 3 1-16,0 4-1 15,0 2 2-15,-15 8-3 16,-1 0-4-16,1 3 3 15,-1 26-3-15,5 5 3 16,1 9-3-16,10-6 4 16,0 1-4-16,23-6 3 15,6-8-1-15,4-5 1 0,5-11 1 16,5-8 2-16,-1 0-2 16,-7-16 5-16,6-10-1 15,-10-6 1-15,-8 2-2 16,-8 2-2-16,-11 0 1 15,-4 3 1-15,0 9 0 16,0 2 2-16,-15 11-5 16,-3 3-1-16,1 0-2 15,1 12 3-15,9 7-2 16,5 1-1-16,2-3-1 16,0-1-1-16,15-4 2 15,8-3 3-15,1 2 0 16,1 1 0-16,-1-3 1 0,-4 1 2 15,-7-2-3 1,-10 1-1-16,-3-1 1 0,0 1 2 16,0 6-1-16,-16 2 0 15,-11 2-1-15,7-3 0 16,-2-2-9-16,8-5 6 16,12-9-21-16,2 0-6 15,0 0-17-15,2-9-61 16,23-16 44-16,6-2 28 15,7-7-24-15,-2-7 34 16,4-5 20-16,2-5 6 16,-3-7 10-16,-4-1 6 0,-1 0 13 15,-12 1 0 1,-9 9-1-16,-13 6-5 0,0 9-1 16,0 12 22-16,-13 8 1 15,-1 9-4-15,1 5-22 16,6 0-6-16,-2 19-8 15,1 22 3-15,3 8 10 16,5 8-2-16,0-1-1 16,13 2-3-16,10-6-3 15,-3-2 1-15,4-8-4 16,-4-6-5-16,1-10-1 16,-8-9-1-16,1-10-22 15,-6-7-46-15,3 0-71 16,-7-14-64-16,-4-14-316 15</inkml:trace>
  <inkml:trace contextRef="#ctx0" brushRef="#br0" timeOffset="-76038.69">10472 14200 844 0,'0'0'120'15,"0"0"-99"-15,0 0 10 16,0 0 14-16,118 0-4 15,-49 0-30-15,10-15-11 16,10-7-38-16,7-4-199 16,-1-3-538-16</inkml:trace>
  <inkml:trace contextRef="#ctx0" brushRef="#br0" timeOffset="-74710.22">12175 14497 606 0,'0'0'132'0,"0"0"-57"15,0 0 40-15,0 0-28 16,0 0-6-16,0 0-24 16,73-109-23-16,-46 66-13 15,-2 2-10-15,-5-5-3 16,-5 3-2-16,-3 1-1 15,-12 2-2-15,0 3-3 16,0 7 0-16,-14 11-2 16,-3 6-9-16,-8 13-13 0,7 0 2 15,1 7 6-15,5 16 6 16,12 6-1-16,0 3 11 16,18 2-9-16,22 2 8 15,7-2 1-15,9 0 2 16,-5-4 0-16,-6-7-1 15,-14 0 1-15,-14-7 0 16,-7-2-1-16,-10-1 1 16,0-2 1-16,-25 5 1 15,-6-2-3-15,0-3 0 16,4-6-1-16,9-5-4 16,7 0 3-16,11-3 1 15,0-21-16-15,9-11-4 16,29-7 0-16,6-4 11 15,12-5-7-15,0 0 6 0,2 1 5 16,-9 2 3-16,-12 4 2 16,-8 3 1-16,-17 5 3 15,-12 4 4-15,0 5 0 16,-16 1 3-16,-9 14 10 16,6 1 2-16,1 7-12 15,5 4 1-15,1 0 5 16,3 4-5-16,5 24-12 15,4 10 11-15,0 11 8 16,0 5-4-16,15-4-7 16,3 5 0-16,5 0 10 15,-6-6-5-15,-1-3-5 0,-3-7-8 16,-1-8 3-16,-6-11-6 16,3-8 3-16,-7-8 0 15,-2-4 4-15,8 0-4 16,0 0-2-16,5-4 2 15,10-17-1-15,-1-2 0 16,3-3-11-16,-6 9 3 16,6 7 2-16,-7 5-1 15,2 5 6-15,-6 0-1 16,-1 9 3-16,3 14 0 16,-1-2-1-16,3 1 1 15,-3-5-5-15,-3-7 5 16,-6-6 0-16,1-4 1 15,-3 0 3-15,3 0-4 16,-2-14 4-16,-3-8-1 0,-2-7 2 16,0 1 0-16,-16-2-2 15,-11 1-6-15,0 3-3 16,6 7-3-16,-2 11-2 16,5 8 3-16,3 0-1 15,1 6 6-15,5 12 0 16,9 4-4-16,0-2 4 15,11-1 0-15,16-5-2 16,4-1 4-16,6-9-4 16,0-4 4-16,5 0 0 0,10-2 2 15,-6-16-2-15,-5 0 2 16,-10 0-2-16,-16 6 2 16,-3 4 2-16,-10 4 9 15,-2 4 17-15,0 0 0 16,0 0-7-16,0 4-13 15,-14 29-4-15,-5 16 3 16,3 18-2-16,5 10 0 16,11 12-5-16,0-1-2 15,2-12 1-15,11-14 0 16,-7-17-1-16,2-13-13 16,-8-10-8-16,0-10-27 15,0-12-25-15,0 0-105 16,0-10-206-16</inkml:trace>
  <inkml:trace contextRef="#ctx0" brushRef="#br0" timeOffset="-74429.73">13163 14195 824 0,'0'0'95'0,"0"0"-28"16,0 0 11-16,0 0-22 15,117-32-20-15,-63 32 3 16,4 0-12-16,-4 8-4 16,-12 8-11-16,-11 6-9 15,-15 0-1-15,-16 5 1 0,0-1-1 16,-14 1 2-16,-19-1-3 16,-11-1 5-16,1-10-6 15,1-4-23-15,11-8-35 16,10-3-60-16,15-3-33 15,6-23-164-15</inkml:trace>
  <inkml:trace contextRef="#ctx0" brushRef="#br0" timeOffset="-74045.03">13486 14319 552 0,'0'0'127'16,"0"0"4"-16,0 0-25 0,0 0-45 15,0 0-17-15,0 0 1 16,24 55-10-16,-1-55 13 16,2-7-22-16,6-15-3 15,-2-7-11-15,2-3-5 16,-4-1 3-16,-10-1-6 16,-3 4-2-16,-5 2-2 15,-9 3 1-15,0 8-1 16,0 7 2-16,-21 6-5 15,2 4-1-15,-6 0 3 16,-4 12 1-16,9 14-3 16,-1 6 3-16,13 2 2 0,6 2 1 15,2-2 1 1,0 0 1-16,16-6 1 0,13-2-4 16,6-3 6-16,3-7 3 15,6-8-2-15,1-8-5 16,-3 0-4-16,1-8-5 15,1-14-69-15,3-9-121 16,6-1-187-16</inkml:trace>
  <inkml:trace contextRef="#ctx0" brushRef="#br0" timeOffset="-73905.83">14402 14238 599 0,'0'0'585'0,"0"0"-528"15,0 0-12-15,0 0-24 0,0 0-21 16,0 0-23-16,-13-7-147 16,-12-1-796-16</inkml:trace>
  <inkml:trace contextRef="#ctx0" brushRef="#br0" timeOffset="-70680.86">15203 14166 725 0,'0'0'58'15,"0"0"9"-15,0 0 20 16,0 0 0-16,0 0-15 16,0 0-8-16,0 0-17 15,-21-56-26-15,21 65-20 16,0 23 0-16,0 10 1 16,0 8 2-16,0-6-3 15,0-10-1-15,0-8 0 16,7-11 1-16,-5-12 0 0,-2-3-1 15,3 0 1-15,-1 0 6 16,11-3-1-16,5-20-1 16,8-7-2-16,6 2 0 15,-4 5-3-15,-1 8-3 16,0 10 2-16,2 5-4 16,0 0 2-16,0 20 2 15,2 9-3-15,3 5 4 16,-12-5 1-16,5-5 1 15,-10-10-2-15,-3-7 0 16,4-7 0-16,-2 0 0 16,0-12 5-16,-1-14 4 0,-9-8-6 15,-1-5-1 1,-5-2-2-16,-7-5-1 0,-15 3-4 16,-4 4-2-16,-1 13-6 15,4 12 7-15,9 8-15 16,10 6-4-16,4 0 8 15,0 0-6-15,0 10-2 16,0 7 8-16,16 2 5 16,15-3 8-16,9-6-1 15,3-9 4-15,1-1 0 16,1 0 1-16,2-25 7 16,-10-8-1-16,2-4 4 15,-15-6-6-15,-13 1 6 16,-6 1-7-16,-5 0-1 15,0 1 3-15,-25 0-2 0,-2 4-1 16,0 10 2-16,10 9-4 16,3 17-4-16,1 0 2 15,1 14-3-15,8 27 5 16,0 15 1-16,4 12 1 16,0 4 0-16,14 1 2 15,5-3 4-15,-3-12-3 16,1-8-1-16,2-15 7 15,-11-16-10-15,2-9 5 16,-6-10-1-16,5 0 2 16,4 0 11-16,7-17-1 15,9-14-9-15,7-8 0 0,-5 4-8 16,-9 7-1-16,1 8 1 16,-10 10 0-16,-9 10 0 15,6 0-7-15,-6 1-8 16,9 22 15-16,-1 5 0 15,3 0 1-15,-1 0 0 16,1-4-2-16,1-8 4 16,-1-6-5-16,-1-5 4 15,1-5-2-15,1 0 5 16,6-7 7-16,-2-15-9 16,5-4 1-16,-6-4-2 15,2-1 0-15,-13-1-2 16,2 6 0-16,-8 5 0 0,-2 8 0 15,0 12-3 1,0 1-8-16,0 0-5 0,0 12 1 16,0 11 11-16,2 10 2 15,9-3 2-15,1-4 0 16,1-6-5-16,-5-8 5 16,2-4 0-16,1-8-1 15,-5 0 1-15,8-4 5 16,-1-20-3-16,12-8 1 15,-6-4-1-15,2 0-2 16,-5 5 0-16,-10 7-5 16,1 8 3-16,-5 10-4 15,-2 6-5-15,0 0-11 0,0 21 0 16,0 6 18-16,0 5 1 16,4-3 3-16,12-5-2 15,7-8-6-15,-6-8 7 16,8-8 1-16,4 0 0 15,4-19 0-15,9-13 7 16,1-11 4-16,-1-3-5 16,-4-8 10-16,-16-9-4 15,-8-5-6-15,-7-13-4 16,-7-2-2-16,0-1 1 16,-14 18 5-16,-1 21-5 15,6 18 12-15,4 22-11 16,-4 5 1-16,-2 12-3 15,-5 34-7-15,5 19 5 0,7 10 4 16,4 3-6-16,4 1 8 16,17-8-3-16,-2-6 0 15,4-14 0-15,-3-17 5 16,-7-17-6-16,3-12 3 16,-1-5 2-16,10-7 11 15,6-23-1-15,11-8-10 16,5 2 3-16,-9 6 1 15,-9 12-4-15,-15 12-5 16,-12 6 0-16,0 5-11 16,5 22 9-16,-3 13 2 15,-2 4 3-15,7-2-2 0,-2-7-1 16,4-8 0-16,-7-10-1 16,1-10-6-16,-3-7-19 15,-2 0-21-15,0-7-30 16,0-17-68-16,-13-8-163 15,-18-2-48-15</inkml:trace>
  <inkml:trace contextRef="#ctx0" brushRef="#br0" timeOffset="-70458.52">16285 13774 860 0,'0'0'60'0,"0"0"1"15,0 0 4-15,0 0-21 16,0 0-35-16,0 0 8 16,-37 38 3-16,43-38-5 15,12-12 7-15,5-4 13 16,-8-1-29-16,-5 8 4 16,-10 5-10-16,0 4-5 15,0 0-54-15,-8 2-122 16,2 16-297-16</inkml:trace>
  <inkml:trace contextRef="#ctx0" brushRef="#br0" timeOffset="-69114.05">17913 14011 717 0,'0'0'94'0,"0"0"-21"16,0 0 18-16,0 0-2 15,0 0-33-15,0 0-38 16,-9 2-8-16,9 33-7 0,9 10 27 16,2 1-20-1,3-10-7-15,-8-8-1 0,6-8 1 16,-8-12-2-16,3-6 1 16,-3-2 1-16,7 0 7 15,5-21 13-15,4-11-11 16,4-3-11-16,1 0-1 15,-7 4 8-15,-3 13-8 16,-1 5-5-16,-10 12 5 16,7 1-2-16,-1 1-9 15,7 22 9-15,1 2 4 16,4-4-1-16,-2-4 3 16,3-4-8-16,-4-9 2 15,-3-4 2-15,0 0 8 16,-1-6-2-16,-4-17-6 0,3-6 3 15,-14-5 2-15,0-3-4 16,0 2-1-16,0-2-8 16,-12 11-5-16,-1 8 8 15,5 12-5-15,-4 6-9 16,3 0 1-16,5 0-9 16,4 14 0-16,0 1-8 15,0-3 4-15,13-3 17 16,12-6 9-16,-1-3 4 15,8 0-3-15,-1-9 4 16,2-11 0-16,-4-4 5 16,0 0-4-16,-11 8-1 0,-9 7 3 15,-7 4 7 1,-2 5 16-16,0 0-12 0,0 12-4 16,0 22-10-16,-2 10 1 15,2 2-1-15,0-3 1 16,15-9-1-16,10-14 0 15,-5-3-1-15,5-10 1 16,-8-7 0-16,10-4 16 16,-4-24 6-16,-1-9-10 15,2-5 7-15,-8-2-7 16,-3-8-10-16,-13-2 12 16,0-6-14-16,0-6 1 15,-13 4 0-15,0 5 0 16,-1 17 3-16,3 14-4 15,7 15-3-15,2 8 3 0,-6 3-7 16,4 17-5-16,2 18 11 16,2 18 1-16,0 5 0 15,11 4 0-15,11 1-2 16,3-8 2-16,2-6 0 16,-5-17 1-16,0-13-1 15,3-11 0-15,-5-8 0 16,7-10 1-16,2-22 7 15,0-11-6-15,-10-3-2 16,2-5 6-16,-17-7-3 16,-4-12 1-16,0-6 0 15,0 9 2-15,-6 14-6 0,-1 24 0 16,2 19 0-16,-6 10-1 16,0 7-4-16,-3 28 1 15,6 20 1-15,6 8 2 16,2 12 2-16,0 2 1 15,15 2-2-15,3-5 0 16,-2-7 1-16,-3-18-1 16,0-12 0-16,-6-17 0 15,0-12-4-15,-5-8-37 16,-2 0-69-16,0-26-46 16,0-13-375-16</inkml:trace>
  <inkml:trace contextRef="#ctx0" brushRef="#br0" timeOffset="-68921.76">18395 13568 763 0,'0'0'136'0,"0"0"-95"16,0 0 32-16,0 0-2 15,0 0-25-15,0 0-22 16,-34 10-8-16,34-10-16 15,0-5-15-15,9 3-12 16,-7 2-91-16,-2 0-152 16</inkml:trace>
  <inkml:trace contextRef="#ctx0" brushRef="#br0" timeOffset="-67677.39">3777 15833 588 0,'0'0'23'0,"0"0"88"16,0 0 21-16,0 0-61 15,0 0-11-15,126-98-15 16,-97 58 1-16,-5-1 8 16,-4-6-12-16,-7 1-24 0,-11 0-8 15,-2 1-6 1,0 11-4-16,-17 13-7 0,-5 12-45 16,-3 9 5-16,1 0-8 15,4 20 9-15,4 2 17 16,7-6 23-16,7-5 3 15,2-6 2-15,0-1-3 16,0-1 3-16,16-3 2 16,3 0 1-16,4 0 1 15,0 0 7-15,-4 0-2 16,1 0-2-16,-5 0 4 16,-1 3 0-16,1 9-1 15,-1 10-2-15,-1 4 0 16,3 3 1-16,-5 7 0 15,3-2 1-15,-1-3-5 0,1-2 0 16,-1-5 1-16,0-8 7 16,-1-7-6-16,-4-6 1 15,1-3 1-15,3 0 8 16,3-8 27-16,3-18-17 16,-1-8-11-16,-1-5-10 15,-3 2-2-15,-7-1-3 16,-6-4 2-16,0 4-2 15,-4 9 0-15,-11 7-14 16,1 15 10-16,4 7-9 16,-3 0 0-16,3 12 4 15,1 15 4-15,5 9 4 0,4 3 1 16,0-3-1-16,11 0-1 16,11-4 2-16,5-4-3 15,2-8-1-15,3-6-11 16,3-10-25-16,8-4-19 15,10-8-46-15,5-18-117 16,2-11-136-16</inkml:trace>
  <inkml:trace contextRef="#ctx0" brushRef="#br0" timeOffset="-66730.69">4739 15573 363 0,'0'0'105'16,"0"0"9"-16,0 0 44 15,0 0-35-15,0 0-41 16,0 0-15-16,33-57-22 16,-31 38-7-16,-2-3-2 15,0 1-6-15,-6 1-2 16,-17 2-18-16,-4 2-4 15,-4 11-2-15,0 5-4 16,-5 0-2-16,3 14-2 16,0 18 1-16,4 0 6 0,6 3-3 15,10 0 0-15,7-5-3 16,6-7 2-16,0 0 0 16,10-9-1-16,15-6-2 15,6-8 2-15,3 0 1 16,3-8 1-16,1-20 11 15,3-11-5-15,-4-7-5 16,-3-6 5-16,-5-1-5 16,-11-5 0-16,-9-3 0 15,-9 1 2-15,0-1-2 16,0 13 7-16,-13 14-5 16,1 14-3-16,3 13 0 15,5 7 3-15,4 0-1 0,-2 0-2 16,0 0-7-1,0 31 3-15,2 13 4 0,0 10-1 16,2 7 1 0,15 1 0-16,3 3 0 0,0-10-3 15,0-3 2-15,1-12 2 16,-4-11-2-16,-1-13 0 16,-3-8-1-16,-4-8-3 15,0 0 0-15,2-4 5 16,1-18 0-16,3-11 3 15,1-4-2-15,-1-9-1 16,1 3 1-16,-5 8 0 16,-5 14 3-16,-1 13-4 15,-5 8-9-15,3 0-10 0,-1 8 16 16,4 19-1-16,3 4 2 16,2 1 2-16,-2-2 0 15,6-5 0-15,-1-8 0 16,-3-6 0-16,0-7 4 15,-4-4-4-15,2 0-4 16,2-8 4-16,3-15 8 16,1-7-7-16,1 1 1 15,-1-2 1-15,-3 7-2 16,-4 7 0-16,-3 8 3 16,-5 7-4-16,0 2-1 15,0 0-6-15,0 11 2 16,2 15 5-16,2 6 1 15,4 1 2-15,2-1-3 16,1-5 1-16,-1-8-1 0,1-7-2 16,-1-7-1-16,2-5-16 15,-1 0-52-15,7-14-9 16,4-13-47-16,-2-7-13 16,-2 0-295-16</inkml:trace>
  <inkml:trace contextRef="#ctx0" brushRef="#br0" timeOffset="-66313.05">5461 15279 556 0,'0'0'78'16,"0"0"59"-16,0 0-34 0,0 0-32 16,0 0-13-16,0 0-2 15,-29 0-25-15,20 19-5 16,0 6-4-16,2 3 0 15,7 9-12-15,0 4-6 16,0-2 3-16,9 1-5 16,11-10-3-16,3-2 1 15,2-10-1-15,-2-9-3 16,14-9 3-16,-2 0 2 16,5-18 2-16,3-14 12 0,-3-7-10 15,-7 1-2 1,-6 4-1-16,-12 2 3 0,-13 8 0 15,-2 5 2-15,0 4-1 16,-10 10 6-16,-11 5-2 16,2 0-6-16,-2 23-3 15,8 15 0-15,4 5-1 16,9 4 0-16,0-5-2 16,0-3 2-16,22-12-1 15,7-8-13-15,11-9-43 16,10-10-101-16,10-2 6 15,13-26-357-15</inkml:trace>
  <inkml:trace contextRef="#ctx0" brushRef="#br0" timeOffset="-65261.79">6846 15642 496 0,'0'0'72'0,"0"0"-8"16,0 0 64-16,0 0-7 15,0 0-15-15,0 0-5 16,69-59-29-16,-45 21-33 16,0-8-16-16,-1-7-8 15,-3 2-13-15,-5-4 2 16,-11-3-3-16,-4 0-1 15,0 7 2-15,-6 18-3 16,-3 12 1-16,3 15-8 16,-2 6 4-16,4 2 1 0,-2 33-14 15,-1 13 17 1,7 12 0-16,0 2 0 0,13 1-2 16,18-10 0-1,3-5 1-15,2-12 0 0,-3-11 1 16,1-11 0-16,-5-12 0 15,0-2 0-15,-2-11 0 16,2-20 6-16,0-13 1 16,-8-9-6-16,4 0-1 15,-7-5 0-15,-16-6-1 16,-2 3-5-16,0 11 0 16,0 14 6-16,0 19-2 15,-4 17-1-15,-1 0-6 16,-4 17-3-16,-2 20 12 15,9 16 0-15,2 4 1 0,0 7 0 16,7-5 0-16,13-7-1 16,-3-8 0-16,-1-11 1 15,-3-12-1-15,-1-11 2 16,-5-7 2-16,3-3-4 16,1-3 5-16,5-23 8 15,5-10-10-15,-4-2 0 16,1 3-3-16,-3 10 0 15,-3 9-1-15,-8 10-2 16,5 6-3-16,-3 0-9 16,8 9 5-16,-1 14 9 15,10 9 1-15,-3 0 0 0,4-3 1 16,1-8 0-16,-1-7 2 16,5-10-3-16,-4-4 0 15,2 0 1-15,0-22 3 16,4-11 1-16,-2-4-2 15,-7 0-3-15,-6 0-2 16,-14 2 2-16,-2 3 0 16,0 9 0-16,-18 7-10 15,-2 16 7-15,-7 0 1 16,7 16-11-16,3 18 13 16,5 6 1-16,10 6 0 15,2-2-1-15,8-3 0 16,21-8 0-16,8-11 2 0,3-9 2 15,-3-9-4 1,3-4-2-16,1-7 2 0,-8-17-6 16,-4-5-18-16,-14-3-79 15,-15 0-118-15,-4 6-152 16</inkml:trace>
  <inkml:trace contextRef="#ctx0" brushRef="#br0" timeOffset="-65067.48">6716 15208 869 0,'0'0'55'0,"0"0"-54"16,0 0 21-16,122 8 14 15,-45-8-21-15,4 0-15 16,4-4-7-16,7-17-114 15,-1-2-398-15</inkml:trace>
  <inkml:trace contextRef="#ctx0" brushRef="#br0" timeOffset="-64428.05">9400 15533 614 0,'0'0'139'16,"0"0"-74"-16,0 0 7 16,0 0-27-16,-7-121-14 15,-6 92 11-15,0 3 3 16,-1 3 6-16,-1 9-20 15,1 5-9-15,-1 6-8 16,-1 3-14-16,-7 3 0 16,6 23-7-16,-1 9 6 15,3 11-1-15,7 4 1 16,8 1-5-16,0-9 5 16,12-8-3-16,8-12-2 15,2-12 0-15,-2-10-2 16,5 0 2-16,2-14 6 0,-1-20 24 15,1 2-6-15,-3-4-5 16,-1 5-1-16,-10 9 2 16,-6 10 3-16,-2 7 0 15,-5 5-8-15,0 0-8 16,0 0-1-16,4 13-1 16,2 13 1-16,8 6 0 15,6-1-8-15,0-8-19 16,3-5-27-16,0-9-31 15,9-9-26-15,-8 0-46 16,12-16-141-16</inkml:trace>
  <inkml:trace contextRef="#ctx0" brushRef="#br0" timeOffset="-62762.8">9830 15294 611 0,'0'0'187'0,"0"0"-112"15,0 0 12-15,0 0-18 16,0 0-22-16,0 0 5 16,-53-27-12-16,42 27-17 15,-5 15-8-15,1 8-5 16,1 9 0-16,7 7-6 16,7 5-3-16,0 2-1 15,9-1 1-15,18-9-1 0,6-13 0 16,6-9-4-1,-2-14 3-15,10 0-5 0,0-19 6 16,-3-17 6-16,1-13-4 16,-9 1 0-16,-5-1 4 15,-9-9-6-15,-9-1 4 16,-4-7 0-16,-9-5-3 16,0 5 1-16,-4 18-2 15,-7 21 3-15,4 22 5 16,5 5-8-16,0 8-2 15,0 24-2-15,2 14 3 16,0 14 1-16,0 9 0 16,6 3 0-16,19 0-6 15,1 2 6-15,-1-10 0 0,-1-6 0 16,-1-12 1-16,-6-11-1 16,-3-17 0-16,-5-10-1 15,-1-8-4-15,6 0-4 16,-1-26 9-16,10-10 7 15,-3-9-7-15,-3-3-1 16,6 2 1-16,-5 8 2 16,-3 12 0-16,-4 12-2 15,-6 8-1-15,0 6-4 16,-3 0 1-16,0 18 2 0,2 10 2 16,7 4 3-1,-1 3-1-15,-2-6-2 16,5-2 3-16,1-11-4 15,-3-9 1-15,1-4-1 0,-4-3-2 16,5 0 6-16,10-18-1 16,-3-7 1-16,5-7-2 15,-1 0-1-15,-6 4 0 16,-3 6-1-16,-3 7 0 16,-8 12 1-16,-2 3-2 15,-2 0-4-15,0 8 4 16,7 19 2-16,-1 6 2 15,4-1-2-15,1 3 2 16,7-5-5-16,1-6 5 16,4-9-4-16,-3-6 3 0,3-9-1 15,-4 0 0 1,4-14 6-16,-1-8 3 0,-7-11-5 16,-1-1-3-16,-3-3-1 15,-11-1 3-15,0 1-5 16,0 7 2-16,-2 7 0 15,-9 14-2-15,-3 7-4 16,1 2 1-16,-1 0-3 16,8 0 4-16,2 11 1 15,4-2-5-15,0-3 2 16,0 0-3-16,8-4 1 16,8-2 3-16,8 0-6 15,1 0 11-15,2 0 3 16,-3-2-3-16,1-2 0 15,-8 4 1-15,-1 0 1 0,-3 6-2 16,1 15 3-16,-5 5-2 16,-3 5 2-16,2 4-1 15,-2-4 1-15,-4-3-1 16,7-10-2-16,-5-6 0 16,3-5 0-16,0-7 0 15,2 0 1-15,4-2 9 16,7-20 2-16,3-9 1 15,-4-5-5-15,6-8-3 16,-5-2 1-16,-5-12-6 16,-1-16 4-16,-1-11-8 15,-8-8 7-15,-5 6-3 0,0 15 4 16,-7 26 0-16,-6 22-4 16,7 13 9-16,-4 10-1 15,6 1-2-15,-3 4-6 16,1 28-4-16,4 18 3 15,2 15 1-15,0 13-5 16,8 1 6-16,15 4-1 16,-4-5 6-16,10-6-5 15,-4-8-1-15,-5-14 0 16,7-6 0-16,2-18-1 16,-5-15-3-16,5-11-4 15,-4 0-7-15,4-24 6 16,4-14-5-16,-4 0-3 0,-2-1 14 15,-9 15-12-15,-7 9 8 16,-9 8 3-16,0 7-6 16,-2 0 2-16,0 22 1 15,0 9 6-15,0 1 2 16,9-3-1-16,1-3 0 16,5-8 0-16,1-7-2 15,-3-9-1-15,5-2 3 16,-1 0-1-16,4-23 1 15,1-2 3-15,1-4 3 16,-6 0-2-16,-6 6 8 16,-4 5 2-16,-7 10 5 0,0 2 1 15,0 6-8 1,0 2 7-16,0 30-16 0,0 14-1 16,0 12 1-16,0 9 2 15,-2 1-5-15,2 2 0 16,-5-4-1-16,3-11 1 15,-3-11-12-15,3-16-28 16,-2-14 39-16,-7-9-19 16,-1-5-34-16,-3-5-70 15,-5-19-164-15,-7-11-213 16</inkml:trace>
  <inkml:trace contextRef="#ctx0" brushRef="#br0" timeOffset="-62532.41">11087 15097 711 0,'0'0'90'15,"0"0"-23"-15,0 0-26 16,0 0-5-16,0 0 4 16,0 0 31-16,81-8-6 15,-46 8-28-15,7 0-12 16,1-2-21-16,-3-2 1 15,-13 3-5-15,-9-2-16 16,-14 3-74-16,-4 0-18 16,0 0-22-16,-31 0-122 15</inkml:trace>
  <inkml:trace contextRef="#ctx0" brushRef="#br0" timeOffset="-62314">10918 15020 516 0,'0'0'341'0,"0"0"-299"16,0 0 7-16,0 0 25 15,0 0-22-15,0 0-29 16,-4 77-1-16,4-69-10 16,0-8-7-16,2 0-5 15,-2 0-6-15,0 0-48 0,0 0-39 16,-7 0-18-16,-22-8-165 15</inkml:trace>
  <inkml:trace contextRef="#ctx0" brushRef="#br0" timeOffset="-62140.74">10374 15100 629 0,'0'0'248'0,"0"0"-237"16,0 0 29-16,0 0 27 15,0 0-38-15,0 0-18 16,127 29-7-16,-116-29-1 16,-9 0-3-16,-2 0-37 0,0 0-30 15,-24 0-175-15</inkml:trace>
  <inkml:trace contextRef="#ctx0" brushRef="#br0" timeOffset="-61981.47">9893 15252 623 0,'0'0'348'16,"0"0"-341"-16,0 0-1 15,0 0-6-15,137-8 2 16,-40-10-2-16,7-8-59 16,10-1-151-16</inkml:trace>
  <inkml:trace contextRef="#ctx0" brushRef="#br0" timeOffset="-60914.44">13189 15519 724 0,'0'0'123'0,"0"0"-55"15,0 0 3-15,47-111-6 16,-34 63-22-16,-1-1-1 16,-3-10-18-16,-5-3 1 15,-4-9-4-15,0-7-11 0,0 4-7 16,-4 2 0-16,-17 16 0 15,8 17-3-15,0 19 1 16,6 15-5-16,-2 5 1 16,1 9-16-16,-4 33 10 15,3 27 9-15,9 19-1 16,0 4 1-16,16-4-2 16,22-7 1-16,0-14-3 15,-1-18 2-15,2-9 2 16,-6-14 0-16,-4-14-3 15,-2-9 1-15,-1-3 2 16,-6-19 2-16,5-11 6 16,-10-12-7-16,-5-6 0 0,-10 0-1 15,0-2-1-15,-12 14-5 16,-5 8 2-16,1 12 3 16,7 11 0-16,3 5-5 15,-1 3-5-15,7 20-9 16,0 9-9-16,17 0-8 15,19-5-11-15,-3-9 9 16,6-10 21-16,-6-4 1 16,3-4 6-16,-7-4 9 15,-7-14 0-15,0-8-6 16,-6 3 2-16,-12 3 6 16,-2 7 0-16,-2 6 11 15,0 6 21-15,0 1-5 16,0 0-25-16,0 14-2 0,0 8-2 15,0 4 1-15,0-6 1 16,5-4 0-16,4-6-1 16,4-10 1-16,0 0-2 15,3 0 2-15,9-12 6 16,-6-14 5-16,6-3 0 16,-7 2 7-16,0 0-11 15,-9 8 7-15,0 2 4 16,-7 13-2-16,-2 4-16 15,0 0 0-15,0 32 0 16,0 17 9-16,2 13 12 16,9 14-17-16,1 8 2 15,-4 6-6-15,1-1 1 0,-9-3-1 16,0-11 0-16,-22-17 0 16,-11-17 2-16,-12-15-2 15,-7-14-1-15,4-12 0 16,-6 0-26-16,10-16-42 15,13-21-8-15,8-12-112 16,23-9-91-16</inkml:trace>
  <inkml:trace contextRef="#ctx0" brushRef="#br0" timeOffset="-60029.86">14683 15259 827 0,'0'0'106'15,"0"0"-75"-15,0 0 53 16,0 0-19-16,0 0-36 16,0 0-20-16,-74 3-2 15,72 19-1-15,2 5-5 16,0-1 1-16,2 6 0 15,12-3-1-15,8-5 0 16,-2-2-1-16,-4-8 5 16,-1-10-4-16,1-4-1 0,6 0 0 15,-4-21 14-15,-3-8-1 16,-1-3-7-16,-5-6-1 16,-9-2-1-16,0 0-4 15,0 8-3-15,-7 6 1 16,-6 13 1-16,2 12-4 15,-2 1 4-15,-3 0-8 16,7 1-3-16,5 12 9 16,4 3 2-16,0 0-15 15,17-8 4-15,14 4 10 16,10-6-3-16,-6 4 5 16,7 0 0-16,-1 4-1 0,-3 2 1 15,-9 2 3 1,-12 3-2-16,-5 0-1 0,-10-3 3 15,-2-2-1-15,0-4-1 16,0-8 4-16,0 0-3 16,-9-4 2-16,2 0 3 15,-4-18-3-15,11-10-4 16,0-10-1-16,0-2-1 16,13 0-3-16,16 2 5 15,8 9 1-15,-2 14-1 16,-2 10-5-16,-1 5 4 15,-10 0 1-15,-7 19 0 16,6 7 1-16,-6 1-1 16,1 5 2-16,-1-3-2 15,-1-3 0-15,1-6 3 0,-1-8-3 16,-1-6 0-16,1-6 5 16,-6 0 11-16,13-2 8 15,-2-18-4-15,6-5-17 16,0-4 5-16,-8-5-4 15,-3-4-4-15,-10-4 0 16,-4 1-12-16,0 12 9 16,0 10-2-16,-13 13 5 15,-1 6-2-15,-1 10 2 16,-5 20 0-16,-1 6 2 0,15 5-1 16,6-1 3-1,0-2-4-15,0-4 1 0,18-8-2 16,11 1 1-16,11-13-2 15,6-11-5-15,8-3-23 16,2-3-53-16,-7-20-153 16,0-5-503-16</inkml:trace>
  <inkml:trace contextRef="#ctx0" brushRef="#br0" timeOffset="-59426.97">16555 15079 613 0,'0'0'95'16,"0"0"-7"-16,0 0-10 15,0 0 2-15,0 0-26 16,0 0-14-16,0 50 23 16,10-2-6-16,-2 3-35 0,5 0-10 15,1-12-5 1,1-9-5-16,-1-12 6 0,-3-8-8 15,1-10 3-15,-6 0 3 16,9-4 18-16,10-26 2 16,4-4-18-16,0-8 1 15,0 4-9-15,-2 4 1 16,-2 10-1-16,-10 13 0 16,1 11-5-16,-1 0 1 15,3 18 3-15,9 13-1 16,0 1 1-16,4-5 0 15,0-4 1-15,-2-11 0 16,-5-3 1-16,-6-9 1 16,5 0-2-16,-8-27 6 15,3-3 0-15,-5-12-2 0,-3-7-4 16,-10-2 3-16,0-6-3 16,-10 7 0-16,-5 12-6 15,-1 16-10-15,1 18-9 16,1 4-33-16,1 9-72 15,3 23-38-15,10 1-102 16,0 3-157-16</inkml:trace>
  <inkml:trace contextRef="#ctx0" brushRef="#br0" timeOffset="-58713.7">17184 15262 541 0,'0'0'105'15,"0"0"2"-15,0 0 5 0,0 0-49 16,0 0-20-16,0 0 19 15,62 5-1-15,-30-25-30 16,-1-3-17-16,-2-7-1 16,0-1-2-16,-11 1-2 15,-3-6 0-15,-3 0-1 16,-12 0-6-16,0 12 5 16,0 10-7-16,-14 9 0 15,-1 5-4-15,-10 0-2 16,5 15 2-16,-1 11 3 15,11 8 0-15,3 2-3 16,7 3 4-16,0 1-1 16,27-4 0-16,6-2 2 0,9-6-1 15,8-7 0 1,-4-10 1-16,-1-8-1 0,-1-3 11 16,-3-7 4-16,-3-17-10 15,-7-6-2-15,-6-1-1 16,-10-2 3-16,-11-6-4 15,-4 3 4-15,0 6-5 16,0 9 1-16,-11 10 3 16,-2 11-4-16,-1 0-8 15,-1 11 5-15,1 17-3 16,8 2 6-16,6 2-2 16,0-3-2-16,4-1 4 0,23-3-1 15,2-7 2 1,4-4 0-16,9-6-1 0,6-8 0 15,-1 0 4-15,-3-19 3 16,1-10-4-16,-5-5-1 16,-9-6 1-16,-8-7-2 15,-10-3 2-15,-9-10 0 16,-4-4-1-16,0-1 1 16,-4 14-2-16,-7 16 7 15,-1 17 1-15,10 11-2 16,0 7-3-16,-5 2-4 15,7 29-2-15,0 18 2 16,0 19 0-16,2 2 0 16,19 4-1-16,-4-2 0 15,1-8 1-15,-7-13-2 0,-1-17 1 16,-8-17-25-16,0-8-20 16,-2-9-68-16,4 0-16 15,5-9-164-15,-5-16-304 16</inkml:trace>
  <inkml:trace contextRef="#ctx0" brushRef="#br0" timeOffset="-58370.09">18285 14915 634 0,'0'0'163'0,"0"0"-59"16,0 0 5-16,0 0 3 15,0 0-62-15,0 0-20 0,-42-11-19 16,2 30-4-16,-3 8-5 15,1-1 11-15,9 6-2 16,4 0-3-16,6-9-3 16,13-7-5-16,5-6-1 15,5-6-4-15,5 0-6 16,24-1 11-16,8 2 0 16,7 2 9-16,4 3 7 15,-6 4 1-15,-7 0-1 16,-6 4-6-16,-2 0-2 15,-11 4-1-15,-3 0-5 16,-9 0 1-16,-4 0 0 16,0-5-3-16,0-3 2 0,0-3-2 15,0-4-24 1,0-5-36-16,6-2-91 0,2 0-187 16</inkml:trace>
  <inkml:trace contextRef="#ctx0" brushRef="#br0" timeOffset="-58231.89">18687 15244 776 0,'0'0'210'0,"0"0"-125"15,0 0 11-15,0 0-47 16,0 0-36-16,0 0-13 16,-18-6-99-16,-7-6-332 0</inkml:trace>
  <inkml:trace contextRef="#ctx0" brushRef="#br0" timeOffset="-53481.39">1158 7863 601 0,'0'0'47'16,"0"0"-1"-16,0 0 24 16,0 0-38-16,0 0-8 15,0 0 18-15,159-35 4 16,-110 15-17-16,5-2-9 16,2-3-9-16,-4 0-7 0,0 3 2 15,-7 2-5-15,-12 6-1 16,-11 8-1-16,-12 3-7 15,-10 3-41-15,0 0-42 16,-10 20 59-16,-21 9-21 16,-13 7-27-16,-4 4-9 15,0-3 12-15,5-2 50 16,10-6 27-16,10-10 10 16,8-7 39-16,11-4 0 15,-1-5-7-15,5-3-7 16,0 0 3-16,11 0 11 15,20 0 36-15,11-12-43 0,12-12-7 16,8-5-9-16,10-1-15 16,1-2-3-16,8 2-7 15,1 2 0-15,-6 9-1 16,-13 6 0-16,-22 9-53 16,-20 4-49-16,-19 0-39 15,-2 22 51-15,-25 12 42 16,-19 4 2-16,-7 4 19 15,-3 1 24-15,12-8 3 16,9-9 22-16,12-7 55 16,15-11-12-16,6-8-12 15,0 0-6-15,18 0-28 16,22-8 59-16,18-19-32 0,11-9-6 16,11-4-24-16,9-4-6 15,14 0 3-15,8 2 17 16,0 4-21-16,-5 6-8 15,-19 6-1-15,-23 11-7 16,-26 10-13-16,-20 5-39 16,-18 0-49-16,0 14 67 15,-31 14 39-15,-16 8 0 16,-9 4-6-16,0 2 3 16,1-3 4-16,8-8 1 15,7-4 0-15,15-9 3 16,9-7 9-16,14-2 9 0,2-7-12 15,9-2-7 1,29 0 22-16,14-9 24 0,17-17-18 16,2-6-7-16,7-2-3 15,9 0-18-15,-3 5 5 16,1 4 0-16,-13 9-7 16,-22 8-4-16,-16 8-20 15,-22 0-79-15,-12 14-2 16,-17 14 66-16,-29 11-16 15,-10 1-98-15,-8 8 12 16,1-6 53-16,8 0 46 16,7-10 42-16,17-6 36 15,14-12 126-15,12-10-30 0,5-4-51 16,0 0-19 0,16 0-9-16,19-16 28 0,19-15-5 15,10-6-39-15,19-9-11 16,13 0-12-16,10-5 3 15,6 5-3-15,0 2-6 16,-8 3-8-16,-10 14-3 16,-16 9-1-16,-20 12-23 15,-22 6-61-15,-25 4-53 16,-11 24 8-16,-32 11 10 16,-26 10-249-16</inkml:trace>
  <inkml:trace contextRef="#ctx0" brushRef="#br0" timeOffset="-52311.52">3424 8020 448 0,'0'0'107'0,"0"0"-49"16,0 0-7-16,0 0-21 16,0 0 17-16,0 0 59 15,122-17-55-15,-30-29-7 16,12-8-22-16,14 0-5 16,9 1-5-16,3 6 3 15,6 4 2-15,-12 7-12 16,-14 8 0-16,-21 10-5 15,-29 8-5-15,-24 7 3 16,-21 3-35-16,-15 11-76 16,-15 21 97-16,-37 12-10 15,-19 10-69-15,-9 4 17 16,-5 0 32-16,3-1 24 0,12-13 14 16,22-16 8-1,19-12 8-15,22-9 38 0,7-7-2 16,11 0-8-16,27 0 15 15,18-13 21-15,15-11-25 16,11-6-25-16,12-5-5 16,4 2 3-16,9-6-12 15,1 3 1-15,-4 1-8 16,-6 9-1-16,-20 6 0 16,-20 13-19-16,-24 7-50 15,-26 0-43-15,-8 10-26 16,-29 22 95-16,-27 8-19 0,-17 10-112 15,-3 0 42 1,3 0 114-16,8-7 18 0,22-15 97 16,18-10 47-16,13-14-17 15,12-4-61-15,16 0-1 16,37-22-25-16,27-14 26 16,20-13-39-16,16-5-14 15,7 1-9-15,2 4-3 16,-1 5 0-16,-8 7 1 15,-10 2-2-15,-17 9-1 16,-20 6 0-16,-20 9 1 16,-23 11-4-16,-16 0-86 15,-10 7-12-15,-21 20 88 0,-16 11 14 16,-13 7-1 0,2 5-3-16,3-1-10 0,9-9 14 15,14-12 4-15,13-10-1 16,9-10 34-16,0-8 13 15,29 0 41-15,17-3-31 16,26-23-16-16,15-10-15 16,22-6-12-16,5-2-16 15,2 0 0-15,-5 1 1 16,-8 5-1-16,-7 4-1 16,-16 5-5-16,-15 8-4 15,-25 8-33-15,-20 6-13 16,-18 7-35-16,-2 0-27 15,-43 24 94-15,-14 15-11 0,-15 7-36 16,1 7-44-16,9 0 38 16,8-5 14-16,19-13 62 15,14-16 57-15,19-10 47 16,2-9-12-16,33 0-2 16,25-23 17-16,19-13-1 15,10-8-62-15,6-5-18 16,1 2-10-16,-3 1-6 15,-4 2-8-15,-1-1-2 16,-7 11 2-16,-15 5-3 16,-10 11 1-16,-23 7-14 15,-10 9-33-15,-21 2-67 16,0 5-35-16,-21 21 149 0,-14 10 0 16,-15 4-10-16,6 1-21 15,1-4 9-15,14-7 22 16,14-13 17-16,9-6 25 15,6-4 4-15,0-7 22 16,31 0 31-16,17-7 0 16,19-18-53-16,9-4-14 15,11-3 2-15,9 1-18 16,18 4-11-16,15 0-2 16,12 6 20-16,-8 2-23 15,-26 6-10-15,-35 8-52 16,-41 5-76-16,-31 0-85 15,-14 12 25-15,-51 18-71 0</inkml:trace>
  <inkml:trace contextRef="#ctx0" brushRef="#br0" timeOffset="-52155.29">7646 7746 506 0,'0'0'111'0,"0"0"-32"16,0 0 42-16,0 0-17 15,118-4-53-15,-47-16-16 16,7-6-3-16,6-4-23 15,-1-3-9-15,-9-1-1 16,-7 2-30-16,-7 4-37 16,-6 0-97-16,-8 5-125 15</inkml:trace>
  <inkml:trace contextRef="#ctx0" brushRef="#br0" timeOffset="-51465.04">8912 7742 527 0,'0'0'47'15,"0"0"54"-15,0 0 27 16,0 0-35-16,0 0-31 16,0 0-17-16,42-39-11 15,29 4-19-15,32-9 9 16,22-8-24-16,20-5 13 0,15 0-12 15,-4 8 3 1,-11 7-4-16,-31 15 0 0,-36 12-4 16,-41 13-2-16,-25 2-34 15,-12 12-34-15,-43 20 56 16,-26 10-38-16,-13 2-57 16,-10 2-54-16,3 1-6 15,7-7-58-15</inkml:trace>
  <inkml:trace contextRef="#ctx0" brushRef="#br0" timeOffset="-51278.77">9384 7698 201 0,'0'0'193'0,"0"0"-46"16,0 0-52-16,0 0 11 15,0 0-19-15,0 0-37 16,-15 5-31-16,70-28 9 0,28-12 0 16,24-2-1-16,18-7-16 15,8 1-10-15,-4 7-2 16,-5 8 0-16,-20 12 0 15,-17 8-2-15,-24 8-42 16,-26 0-55-16,-25 16-82 16,-12 13 13-16,-25 8-202 15</inkml:trace>
  <inkml:trace contextRef="#ctx0" brushRef="#br0" timeOffset="-50896.12">9944 7881 573 0,'0'0'99'15,"0"0"-61"-15,0 0 37 0,115-49-30 16,-23 5-22-16,22-8-15 16,17-6 2-16,18-5-6 15,10 1 4-15,6 4-5 16,-16 7-3-16,-24 13 0 16,-31 13-5-16,-43 15 1 15,-36 10-57-15,-15 0-60 16,-46 26 44-16,-35 14 32 15,-12 8-55-15,-17 6 18 16,6 6 72-16,4 1 10 16,13-9 48-16,22-10 17 15,22-15 2-15,24-15 11 16,15-10-10-16,4-2-19 0,17 0 16 16,32-13-18-16,27-13-16 15,19-8-5-15,21-5-14 16,19 1 0-16,0 1-10 15,8 4 0-15,-12 6-2 16,-19 11-4-16,-29 8-24 16,-41 8-82-16,-42 1-101 15,-14 22-72-15</inkml:trace>
  <inkml:trace contextRef="#ctx0" brushRef="#br0" timeOffset="-50481.42">11029 7878 500 0,'0'0'145'15,"0"0"-36"-15,0 0-34 16,0 0-48-16,161-80-24 16,-50 36 7-16,21 0 1 15,12-4 5-15,13 0-16 16,1 1-2-16,-4 8 2 16,-18 4 0-16,-25 9 0 15,-30 12-5-15,-37 10-25 16,-33 4-42-16,-11 4-62 15,-42 24 74-15,-25 8-18 16,-13 7-37-16,-7 5-3 16,-3-4 49-16,19-5 69 15,18-8 36-15,19-13 139 16,19-9-40-16,15-9-56 16,0 0 12-16,27-5-11 0,33-21-24 15,22-6-19-15,21-6-4 16,20-4-25-16,12 1 7 15,10 1-6-15,9 3-1 16,0 4-1-16,-13 5-5 16,-19 7-2-16,-22 6-7 15,-33 7-19-15,-36 8-24 16,-31 0-54-16,-15 14-42 16,-52 16 81-16,-15 4-102 15</inkml:trace>
  <inkml:trace contextRef="#ctx0" brushRef="#br0" timeOffset="-50296.13">12684 7749 558 0,'0'0'28'15,"118"-51"1"-15,-33 17 48 16,13-5-33-16,15 1-24 16,12 1 9-16,9-3-20 15,-5 4-9-15,-9-1 0 16,-19 3-3-16,-19 10-21 15,-26 10-17-15,-29 10-43 16,-27 4-70-16,-13 6-216 16</inkml:trace>
  <inkml:trace contextRef="#ctx0" brushRef="#br0" timeOffset="-49848.3">13294 7703 436 0,'0'0'163'0,"0"0"-68"16,0 0 48-16,0 0-72 15,177-61-41-15,-75 23-11 16,18-6-7-16,17-6-6 16,7-3 2-16,3-1-7 15,-4 4 1-15,-12 2-1 16,-8 6 1-16,-20 10-4 16,-30 10-18-16,-26 10 0 15,-27 12-16-15,-20 0-31 16,-22 15-10-16,-34 20 65 15,-16 7-25-15,-3 4-26 0,3 0-33 16,17-6-31-16,24-12 83 16,19-10 44-16,12-10 12 15,0-5 82-15,25-3 5 16,17 0-3-16,18-7-22 16,12-12-1-16,15-6-35 15,7-2-13-15,8 2 2 16,5 1-7-16,12 1-13 15,-9 3 7-15,-2 3-14 16,-21 5 0-16,-25 3-1 16,-22 0-2-16,-25 9 2 15,-15 0-36-15,-6 0-143 16,-34 14 134-16,-18 13-29 16,-9 6-60-16,-7 6-121 0</inkml:trace>
  <inkml:trace contextRef="#ctx0" brushRef="#br0" timeOffset="-49430.55">14960 7564 526 0,'0'0'131'0,"0"0"-72"16,0 0 33-16,160-32-31 15,-69-1-20-15,19-2-15 16,-4-6-16-16,8 1 12 16,11-1-22-16,-5 6 5 15,-1 5-10-15,-17 9 6 0,-26 8-3 16,-32 5-18-1,-21 6-33-15,-23 2-49 0,0 0 10 16,-31 2 87-16,-21 20-2 16,-4 2-2-16,-4 6-6 15,3-2-8-15,5-4 23 16,21-6 0-16,11-6 3 16,11-8 12-16,9-4 8 15,0 0 2-15,13 0 23 16,30 0 40-16,15-11-23 15,15-8-36-15,12-8 2 16,11 2-18-16,-3-3 3 16,13-1-8-16,-6 4-8 15,-7-1-1-15,-1 1 0 16,-12 4-7-16,0 6 2 0,-8 8-13 16,-10 4 7-16,-18 3-22 15,-15 0 13-15,-29 0-115 16,0 14 33-16,-42-1 49 15,-16 1-51-15,2-4-330 16</inkml:trace>
  <inkml:trace contextRef="#ctx0" brushRef="#br0" timeOffset="-48798.48">16629 7541 569 0,'0'0'13'0,"0"0"47"15,-127 69 6-15,105-57 9 16,13-6-15-16,9-6-19 15,15 0 3-15,41-13 1 0,36-16 1 16,30-7-22-16,23-4-3 16,18 1-14-16,4 7 4 15,0 4-8-15,-13 6 8 16,-25 7-10-16,-28 6-1 16,-39 4-3-16,-26 5-32 15,-30 0-50-15,-6 0-3 16,-13 5 27-16,-28 13-55 15,-9 5-55-15,-17-2-328 16</inkml:trace>
  <inkml:trace contextRef="#ctx0" brushRef="#br0" timeOffset="-48597.13">17246 7648 502 0,'0'0'58'15,"0"0"-57"-15,0 0 87 16,125-10 25-16,-40-8-45 15,15-5-23-15,14 0-4 16,15-1-17-16,12 3-15 16,2 5-6-16,-10 5-2 15,-15 6-1-15,-28 1-5 16,-41 4-26-16,-27 0-64 16,-22-1-79-16,-11 1 13 15,-39 0-120-15</inkml:trace>
  <inkml:trace contextRef="#ctx0" brushRef="#br0" timeOffset="-48380.77">18002 7570 545 0,'0'0'158'0,"0"0"-56"15,0 0-21-15,0 0-48 16,131-32-27-16,-34 7-4 16,16 2 16-16,10-2-16 15,13 4-2-15,4 2 2 16,1 5-2-16,-8 2 1 15,-17 2-2-15,-20 4 0 16,-36 6 1-16,-29 0-26 16,-31 0-67-16,-4 6-29 15,-42 12 32-15,-17 4-40 0,-1 2-134 16</inkml:trace>
  <inkml:trace contextRef="#ctx0" brushRef="#br0" timeOffset="-48219.54">18845 7541 549 0,'0'0'37'16,"0"0"-16"-16,0 0 37 16,171-88-19-16,-99 67-12 15,1-4-10-15,10 1-7 16,-8 2-8-16,-5 3-2 16,-14 5-3-16,-25 1-60 15,-24 6-64-15,-14 4-211 16</inkml:trace>
  <inkml:trace contextRef="#ctx0" brushRef="#br0" timeOffset="-47978.15">18528 7417 629 0,'0'0'71'0,"0"0"-7"16,0 0 53-16,0 0-67 15,0 0-39-15,210-102-3 16,-78 68 16-16,8 6-13 15,-2 4 0-15,2 6-2 16,-12 4-9-16,-26 4-1 16,-29 5-2-16,-36 4-1 15,-35 1-11-15,-14 0-87 16,-46 8 51-16,-17 12-33 0,-21 2-72 16,-9 5-18-16,3 4-17 15</inkml:trace>
  <inkml:trace contextRef="#ctx0" brushRef="#br0" timeOffset="-47811.89">18932 7349 75 0,'0'0'252'15,"0"0"-51"-15,0 0-87 16,0 0 17-16,0 0-10 16,0 0-105-16,36-46-11 15,64 20-5-15,20 2 0 16,7 2 1-16,-2 3-1 16,-16 6-7-16,-13 3 3 15,-27 3-12-15,-33 3-38 16,-29 4-45-16,-14 0-30 0,-49 0-16 15,-24 4-233 1</inkml:trace>
  <inkml:trace contextRef="#ctx0" brushRef="#br0" timeOffset="-47648.65">18829 7417 526 0,'0'0'15'15,"118"0"-4"-15,-20 0-8 16,5-6 4-16,8 4-7 15,-1 2-3-15,-8 0 0 16,-13 0 3-16,-17 16-3 16,-21 4-38-16,-31 0-86 15</inkml:trace>
  <inkml:trace contextRef="#ctx0" brushRef="#br0" timeOffset="-47488.37">19302 7720 356 0,'0'0'119'0,"0"0"-100"16,0 0-7-16,0 0 0 15,0 0-2-15,0 0-10 16,172-12-48-16,-110 4-96 16,3 2-98-16</inkml:trace>
  <inkml:trace contextRef="#ctx0" brushRef="#br1" timeOffset="-34980.06">17815 5073 225 0,'0'0'179'16,"0"0"-102"-16,0 0 4 0,0 0-9 16,0 0-11-16,0 0 17 15,0 0-25-15,0-2-10 16,0 2-5-16,0 0-3 15,0 0-5-15,0 0 1 16,0 0-5-16,0 0 5 16,0 0-7-16,0 0 7 15,0 0-12-15,0 0 1 16,0 0-6-16,0 2-10 16,0 10 17-16,0 2 3 15,0 0-11-15,9 0-3 0,-3 0-6 16,6 4 3-1,1-2-5-15,-1 0 4 0,1 1-4 16,-5-4 2-16,6-1-1 16,-3 0-1-16,0-1 6 15,-4 0-6-15,4 0 5 16,3 0-3-16,-3 0 0 16,2-4 0-16,-4 6-1 15,2-5 0-15,2-2-2 16,3 2 5-16,-5-2-3 15,1 2 0-15,-4-1 0 16,3-4 1-16,3 3-3 16,-3 0 2-16,3-1-1 15,1 0 3-15,-1 2-1 0,1-2 2 16,1-1-2-16,-1 1-4 16,1-2 6-16,-1 1-5 15,3 1 5-15,4-5-4 16,-4 3 3-16,3-1-2 15,-2-2-1-15,-3 0 2 16,-1 0-4-16,6 0 0 16,-11 0 2-16,4 0-1 15,1 2 0-15,4-2-1 16,-1 0 0-16,-1 0 1 16,8 0-1-16,2 0 0 15,2-7 0-15,4 0 1 16,-4-1-1-16,2-3 0 0,-2 2-1 15,0-2 1-15,-2 2 0 16,-5-1 1-16,-4 0-2 16,0 1 0-16,4 0 1 15,-4-3 0-15,5-2 2 16,-4-4-1-16,1 1-1 16,3-1 0-16,-6 4 0 15,4 0 1-15,-11 6 1 16,2 1-2-16,-5 2 0 15,-3 2 0-15,0-4 2 16,5 1-1-16,5-6-1 16,-1-4-1-16,5 0 1 0,-3-1 0 15,8-3 0 1,-3 11 0-16,-7-1 1 0,1 3-2 16,-8 2 1-16,-1-1 0 15,-3 2 4-15,0-2-4 16,0-2 0-16,8-2 3 15,-6-2-3-15,5 0 2 16,-5 0-2-16,-4-3 1 16,2 3 1-16,-2-2-2 15,0 5 1-15,0-2 0 16,0 1 1-16,0 5-2 16,0-4 3-16,0 2-1 15,0 0-2-15,0-1 0 0,-4 1 0 16,-5-5 4-1,5 2-7-15,-8-1 4 0,8 4-2 16,-7-1 1-16,5 0 0 16,-4-1 1-16,1 4-1 15,5-4 0-15,-6 6-1 16,4-4 1-16,2 2 0 16,-5-2-1-16,-3-1 1 15,-1 3 0-15,-2-2 0 16,-1 2-1-16,0-2 2 15,1 3-1-15,2 1 2 16,-3-3-4-16,1 3 1 16,-1-1 1-16,0 0 0 15,-2 2 0-15,0 1 0 0,3-4 0 16,-1 5 0-16,1-2 0 16,-3 0 0-16,-5 2 0 15,8-3 0-15,-3 3 0 16,3-3-1-16,-4 1 1 15,9 0 1-15,-1 0-1 16,-3-1 0-16,1 1 0 16,-1-1 1-16,-5 1-1 15,-4 0-3-15,-4 0 3 16,7 0 0-16,-5 1 1 16,8 1-1-16,-1-3 1 15,-2 3-1-15,2 0 0 16,3 0 0-16,-3 0 0 0,-3 0-1 15,6 0 1 1,-1 0 0-16,1 0 0 0,-1 0 0 16,-1 0 0-16,3 0 0 15,-1 0-1-15,1 0 1 16,1 0 0-16,-3 0 0 16,-2 0-3-16,2 0 2 15,-3 0 1-15,-4 0 5 16,5 4-5-16,-1 0-1 15,3 0 1-15,-3 1 0 16,4-2 0-16,7-1-1 16,-4 2 1-16,-1-1 0 0,-1 2 0 15,-1 2 1-15,-3-2-1 16,-2-1 0-16,4 4 0 16,1-4 0-16,-1 2 0 15,3 1 0-15,-3-2 0 16,3 2 0-16,-1-2 0 15,8-1 0-15,-3 0-3 16,7 0 2-16,-6 0 2 16,4 0-2-16,2 1 0 15,-2-3 1-15,-5 1 0 16,5 3 1-16,-4 1-1 16,4-2-1-16,-5 3 1 15,7 1 0-15,-4-1-1 16,-2-1 1-16,4 4 0 15,-5 0 0-15,5 3 0 0,-5 1 3 16,4-3-7-16,3-3 8 16,0 0-9-16,-3-1 9 15,5-2-8-15,0 1 6 16,0 4-2-16,0-1 0 16,0 2 0-16,0 0-4 15,0-2 4-15,0 2 0 16,0 0 5-16,0-2-8 15,5 2 7-15,-1-2-8 16,-2 2 8-16,6 2-7 16,-2-4 5-16,-6 2-2 15,4-4 2-15,3 1-2 0,-5-2 1 16,2-2-1-16,4 2 1 16,-4-2-1-16,-2 0 1 15,5-1-1-15,-3 2 2 16,0 1 0-16,6-2 0 15,-6 2-2-15,5-2 1 16,-3 0 1-16,2 0-1 16,-2 0 0-16,1 0-2 15,-3-1 1-15,0 0 0 16,6 2 1-16,-1-3 0 16,-5 1 0-16,7-1-1 15,-6 1 1-15,6 3-1 16,0 1 1-16,-2-5 0 0,4 4 1 15,1 1-2-15,-3-4 3 16,4 3-3-16,-3 2 0 16,1 1 0-16,1-2 0 15,-8 0 0-15,7 1 0 16,-3 0 0-16,-4-1 1 16,5-2-1-16,-5 0 1 15,4 0-1-15,-1 0 0 16,-3-1-1-16,-2 2 1 15,6-2 1-15,-6 2-1 16,5 0 0-16,-5-2-1 16,8 2 2-16,-3-2-2 0,-3 1 2 15,6 3-1 1,1-4 0-16,-2 2 0 0,0-2 0 16,0-1 0-16,0 1 0 15,1-2 0-15,-6 1 0 16,5-2-1-16,-1 1 1 15,-4-3-1-15,-2 3 1 16,5-1 0-16,3-2 0 16,-4 2 0-16,1-2 0 15,3 0 2-15,-6 0-2 16,3 0 0-16,-3 0-1 16,4 2 1-16,-1 0 0 15,-1-2 1-15,4 0-7 0,-1 0 12 16,2 0-6-1,-4 0 0-15,4 0 0 0,-1 0 0 16,-1 0 0-16,0 0 0 16,-2 0-1-16,2 0-5 15,2 0 6-15,-1 0 0 16,1 0 0-16,3 0 0 16,1-2 0-16,3-2 0 15,3-4 0-15,-4-1 1 16,4 2-1-16,-7 0 0 15,-1 0-1-15,3 3-1 16,-7 0 2-16,2 0 1 16,-1 0-1-16,-6 0-1 15,5-1 0-15,3 0 1 0,-3-2 0 16,-2 2-2-16,4-4 2 16,-2 4 0-16,3-2-1 15,-1-1 1-15,-1 5 0 16,-6-3-4-16,5 3 4 15,1-4 2-15,-6 0-2 16,5 2-2-16,-2-2 2 16,-2 4 0-16,4-3 1 15,0 2-1-15,-6-4 0 16,8-1-1-16,-11 2 1 16,7-2 0-16,-5 6 1 15,1 1-1-15,2-2-2 16,-3 1 2-16,3-1 0 0,-1-4 1 15,4 5-2-15,-4-5 2 16,5-1-2-16,-4 0 1 16,6-1 0-16,-2-2 0 15,3-1 1-15,-1-1 0 16,-1 2-2-16,-4-3 4 16,5 0-6-16,1-1 2 15,1-4-1-15,4 4-5 16,-9 0 1-16,4 0 1 15,-3 6 1-15,-9 3-1 16,5 0 3-16,-2 2-1 16,-3-4 0-16,9-1-6 0,-5-2 2 15,3-3 2 1,3 6 1-16,-10-1 4 0,7 3 1 16,-7 4-1-16,-2 1 2 15,0 2 1-15,0-2 0 16,0 0 1-16,0-1-1 15,0 0 0-15,0-3-2 16,0 2 0-16,0-3 0 16,-7 0-1-16,1-3 0 15,-6 1 0-15,-1 1 1 16,0-2 5-16,1 3-4 16,4-1 1-16,-3 0-3 15,1 0 0-15,2 2 1 16,-3-2-1-16,-3 0 0 15,1-1 0-15,-3 1 0 0,3 2 0 16,-3-2-1-16,3 2 1 16,-3 1 3-16,3-2-3 15,-1 1 2-15,-1 0-2 16,-1 0 0-16,-1 1 0 16,-6-2-2-16,8 3 2 15,-5 0 2-15,-1 0 0 16,4-2-1-16,1 2-1 15,3-2 1-15,-3 2-1 16,3-1 1-16,-3 2-1 16,1-1-1-16,1 0 1 15,-1 3 0-15,-6-4 0 0,3 1 0 16,-8 2 0-16,6 0-1 16,-5 2 0-16,0 0 2 15,8-1-2-15,1 1-2 16,3 0 3-16,-1 0 3 15,3 0-2-15,1-5-2 16,-2 1 1-16,-1 0-2 16,-1 2 2-16,1 0 0 15,-1-1 2-15,-1 3-2 16,-1-3 1-16,-6 3-1 16,4-2 0-16,-2 0-1 15,-4 2 1-15,4 0-3 16,-3 0 6-16,-2 0-3 0,6 0 0 15,-6 0 0 1,3 0 0-16,0 0 0 0,-5 0-1 16,-2 0-6-16,-2 4 5 15,0 10-7-15,-8 2-27 16,8 3-14-16,7 0-13 16,6-1-127-16,0 0-167 15</inkml:trace>
  <inkml:trace contextRef="#ctx0" brushRef="#br1" timeOffset="-27883.03">17427 9256 206 0,'0'0'103'0,"0"0"-66"16,0 0-5-16,0 0 9 15,0 0-12-15,0 0 5 16,0 0 13-16,9-4 4 15,-9 4 3-15,0 0 2 16,0 0 15-16,0 0-7 16,0 0-18-16,0 0-2 15,0 0-5-15,0-3-8 16,0 3-6-16,0 0-2 16,0 0 2-16,0 0-4 15,0 0 3-15,0 0-1 0,0 0-6 16,0 0-4-1,2 0 1-15,3 9 13 0,2 3-5 16,-1-4-8-16,5 2-7 16,-4 0 3-16,4-1-6 15,2 3 5-15,1-3 1 16,-1-1 1-16,3 0-4 16,-5-1 2-16,-5-2-5 15,6-1-2-15,3 1 6 16,-1-3-4-16,1 1 8 15,3 1-12-15,3-1 6 16,-4 1-1-16,8 0-2 16,-5-1 2-16,2 1-3 15,-2-2-2-15,3 3 1 0,-4-4 0 16,6 1 0-16,-3-2 1 16,3 2 0-16,0-2-2 15,-6 0 2-15,6 0-1 16,-7 0 2-16,-1 2-3 15,6 1 2-15,-6-3 0 16,1 0-2-16,5 2 0 16,-8 0 0-16,1-1 1 15,-1 3-2-15,1-4 0 16,-1 3 1-16,8-1 1 16,-7-2 0-16,6 0-1 15,-2 0 0-15,-4 0 0 16,1 0-1-16,-1 0 2 15,-5 0-2-15,0 0 1 16,-1 0 0-16,-4 0 1 0,3 0 0 16,7 0-1-16,-1 0 0 15,1 0 0-15,3 0 0 16,2 0 0-16,-3 0-1 16,-1 0 1-16,4 0 0 15,-8 0 0-15,-4 0 0 16,0 0-2-16,-5 0 4 15,5 0-2-15,-5 0 2 16,8 0-2-16,-6 0 0 16,5 0 0-16,3-5 0 0,1 3 0 15,3-3 0 1,7 0 0-16,-2-1-1 0,-4 3 0 16,4-4 0-16,-5 2 0 15,-3-2 2-15,1 1 1 16,-1-1-2-16,1 0 1 15,-1 0-5-15,1-2 7 16,-3 3-5-16,-2 0 2 16,1 4 0-16,-8-2 0 15,7 2 2-15,-7-1-3 16,6-4 2-16,-4 2-1 16,3-2 0-16,3 0 1 15,-6 2-1-15,5-2 3 0,1 0-2 16,-6 1-1-1,3-1-1-15,-5 4 1 0,6-1 0 16,-6-1 0-16,7-2 0 16,-5 0 2-16,4-2-1 15,-1 3-1-15,-5-4 0 16,7 0 3-16,-4-1-3 16,4-2 0-16,0 3 1 15,-7 0 2-15,1 4-1 16,0 0 3-16,-5 2 7 15,2 0-7-15,0 1-4 16,0 1 4-16,-2-5-4 16,2-2 0-16,-2-2 1 15,0 1 1-15,0-2-2 0,0-1-1 16,0 5 2-16,0-3-2 16,0-1 1-16,0-1 0 15,0-1 3-15,0 2-3 16,0-2 1-16,0 0-2 15,0-2 0-15,0 0 1 16,0-2-1-16,0 4 0 16,0 4 0-16,-4-1 2 15,4 6-2-15,-4-2 3 16,-6 2-2-16,8-1 1 16,-2-2 0-16,-5 2 0 15,7-3-2-15,-5 2 0 16,2 2 1-16,3-2 2 0,-5 0-3 15,3 0 2 1,2-1-1-16,-7 2 1 0,2-2 1 16,-4-2-2-16,0 0 1 15,5-2-1-15,-6 2 0 16,-1 0 0-16,1-2-1 16,8 3 1-16,-7 4 0 15,5-4 0-15,-6 1 1 16,-1 0-2-16,7-1 1 15,-6 2 0-15,1 2-1 16,-5-2 0-16,3 0 1 16,-1-2-1-16,-1-2 1 15,-5 1-2-15,-2-3 2 0,-5 1-2 16,11 2 2-16,-1 0-1 16,-6 0 11-16,5 5-2 15,3-4-4-15,-3 6-2 16,-5-4-2-16,6 3 2 15,-8-2 2-15,-2 0-3 16,7 0-1-16,-2 1 2 16,4 0-3-16,3 1 0 15,-1 1 2-15,1 1-1 16,-1-1-1-16,-5 1 1 16,4 2-1-16,-3-2-2 15,-5 2 2-15,1 0 0 16,2 0 2-16,-5 0-3 15,0 0 2-15,0 0-1 0,0 0 0 16,8 0 3-16,-6 0-3 16,5 0 0-16,-5 0-4 15,8 0 4-15,-6 0 1 16,5 0-1-16,1 0 0 16,-8 0 3-16,5 0-3 15,-2 0 0-15,-7 0 1 16,2 2-1-16,-2 3 0 15,2-3 1-15,5 5-1 16,-5-2 0-16,3 2 0 16,4-1 0-16,-5 1 0 15,8 2 1-15,-6-3-2 0,7 3-1 16,1-2 2-16,-1 0 3 16,-1 0-2-16,-4 3 0 15,3-2-1-15,3 1 0 16,-3 1 0-16,-4-1 0 15,6 1 0-15,1 0-1 16,-3-2 0-16,-3 3 1 16,6-1 0-16,1 0-2 15,1-2 2-15,-3 1 0 16,3 1 0-16,5 1-1 16,-6-1-1-16,3 0 2 15,-3 2 0-15,3 2 2 16,-2 2-2-16,-1 0-2 0,8 2 2 15,-8-2 0 1,5 2-2-16,5 0 2 0,0-2-1 16,-3 0 2-16,5 0-2 15,2-1 1-15,0-1 0 16,-2-1-1-16,2 3 1 16,0-4 0-16,0 2-1 15,0-2 1-15,0 1 0 16,0-1 0-16,0 2 0 15,0-3 0-15,2 3 0 16,7 3 0-16,-3-3-4 16,5 4 3-16,-1-2 1 0,-2 0 3 15,3 0-3-15,3-2 0 16,-3 0 0-16,-2-4-2 16,0 2 1-16,6 1 1 15,-5-1 0-15,-4-1 0 16,7-3-1-16,-3 0 1 15,-2 0 0-15,5 0 0 16,1 0 0-16,-1 1 0 16,3 0 0-16,-3 1 5 15,3-2-5-15,-1 2 1 16,4-1-1-16,-2-2-6 16,1 1 6-16,5 5 2 15,-4-4-2-15,6 1 0 16,-3 3 0-16,5-3 2 15,0-1-4-15,2-2 2 0,0-3-11 16,7-4-25-16,-1 0-24 16,7 0-32-16,5-12-112 15,5-19-370-15</inkml:trace>
  <inkml:trace contextRef="#ctx0" brushRef="#br1" timeOffset="-1299.65">20604 6234 673 0,'0'0'104'0,"0"0"-15"15,0 0-9-15,0 0-21 16,0 0 32-16,0 0-20 16,0 0-26-16,0 0-10 15,-101 0-11-15,101 0-16 16,0 0-8-16,5 0 0 16,24 0 2-16,24 0 9 15,19 0 11-15,26 0-3 16,18 0-5-16,13 0-4 15,16 0-1-15,-3 0-7 16,-1 0 1-16,-23 0-2 16,-20 0 1-16,-24 0-4 0,-30 0 1 15,-17 0-17-15,-16 0-15 16,-9 0 3-16,-2-10 4 16,0-8 7-16,-2-4-53 15,-20-8-26-15,-7 1 13 16,-4 3-27-16,-10 5-66 15,1 5 9-15,3 4-61 16,4 3-5-16</inkml:trace>
  <inkml:trace contextRef="#ctx0" brushRef="#br1" timeOffset="-984.07">21506 6020 128 0,'0'0'166'0,"0"0"21"16,0 0-54-16,0 0 11 16,0 0-16-16,0 0-44 0,-15-16-9 15,15 16-6-15,0 0-15 16,0 0-20-16,0 0-7 15,0 0-15-15,6 0-2 16,21 7 2-16,11 10 14 16,7 1-9-16,1 2-9 15,4 0-5-15,-4 2 3 16,-3-5-3-16,-5 0-1 16,-7-2-2-16,-11-1 2 15,-7-3-2-15,-3 1-2 16,-10 4-1-16,0 6 3 15,-16 14 9-15,-24 12 1 16,-16 6-1-16,-15 1-7 16,1-4-2-16,10-4-4 15,9-9 0-15,17-7-22 0,17-6-40 16,10-11-83-16,7-9-141 16</inkml:trace>
  <inkml:trace contextRef="#ctx0" brushRef="#br1" timeOffset="-166.64">24687 633 569 0,'0'0'75'0,"0"0"6"16,0 0 22-16,0 0-15 15,-8-106-25-15,8 98 13 16,0 2-1-16,0 4-10 0,0 2-14 16,0 0-11-1,-5 0-9-15,3 0-12 0,2 8-19 16,0 28 7 0,0 15-7-16,9 7 12 0,-3-7-11 15,2-6-1-15,-4-7-10 16,7-12-43-16,-5-8-16 15,8-9-48-15,1-9-32 16,8-7-75-16,-3-25-148 16</inkml:trace>
  <inkml:trace contextRef="#ctx0" brushRef="#br1" timeOffset="17.66">24861 430 669 0,'0'0'227'0,"0"0"-109"0,0 0 12 16,0 0-59-16,0 0-45 15,0 0-25-15,-22 17 1 16,22 26 1-16,0 8 13 16,12 2-7-16,-4-6 3 15,3 0-12-15,-1-4-2 16,-6-3-33-16,-4-3-80 16,0-9-87-16,0-6-129 15</inkml:trace>
  <inkml:trace contextRef="#ctx0" brushRef="#br1" timeOffset="227.99">24583 960 744 0,'0'0'248'0,"0"0"-181"0,0 0-51 16,0 0 10-16,0 0-24 15,0 0 45-15,114 16-6 16,-50-16-22-16,12-14-10 15,-2-18-9-15,-3-6 0 16,-13 0-3-16,-12 0-60 16,-19 0-89-16,-27-2-57 15,-2-7-164-15</inkml:trace>
  <inkml:trace contextRef="#ctx0" brushRef="#br1" timeOffset="424.32">24436 347 881 0,'0'0'106'16,"0"0"-42"-16,0 0-3 15,0 0-4-15,0 0-42 16,0 0 4-16,122-24-5 16,-51 24-10-16,8 0-4 15,-6 0-35-15,1 0-138 16,-5 0-54-16,-11 0-89 15</inkml:trace>
  <inkml:trace contextRef="#ctx0" brushRef="#br1" timeOffset="732.93">25096 306 648 0,'0'0'254'16,"0"0"-155"-16,0 0 1 16,0 0-31-16,0 0-43 15,0 0-12-15,0 53-11 16,0-9 20-16,0 2-2 15,0-7-7-15,0-10-7 16,2-12-2-16,2-10-2 16,-2-7 3-16,5 0-3 15,-5 0 12-15,12-26-2 16,1-12 18-16,10-15-24 16,-3 3-2-16,1 11-3 15,-10 10-4-15,-7 20 0 0,-4 9-19 16,-2 0-4-16,5 1-23 15,0 25-1-15,6 13 18 16,4-1-16-16,5 0-63 16,7-12-54-16,4-10-116 15</inkml:trace>
  <inkml:trace contextRef="#ctx0" brushRef="#br1" timeOffset="1166.64">25646 301 528 0,'0'0'235'15,"0"0"-76"-15,0 0-38 16,0 0-25-16,0 0-39 16,0 0-23-16,-129-77-14 0,100 77-9 15,-2 23-11-15,0 8 2 16,8 4-5-16,3 3 3 16,9 0-1-16,9-4 1 15,2-1 0-15,0-8-3 16,11-7-2-16,7-10-1 15,1-8 6-15,8 0 7 16,4-14 2-16,5-24-1 16,0-10 3-16,0-7-5 15,-7 0-4-15,-10-2 7 16,-7-7-8-16,-10 1 5 16,-2 10 0-16,0 19 3 15,0 18-9-15,-4 16 14 16,-4 0-10-16,4 0-2 0,0 0-2 15,2 0-14-15,-3 0 4 16,3 0-2-16,2 22 10 16,0 24 4-16,0 16-2 15,9 4 1-15,13-3 1 16,5-1-1-16,0-7-1 16,2-4 3-16,-2-7-6 15,1-10-42-15,11-10-117 16,3-17-155-16</inkml:trace>
  <inkml:trace contextRef="#ctx0" brushRef="#br1" timeOffset="2299.36">26145 753 695 0,'0'0'125'16,"0"0"-80"-16,0 0 32 15,0 0 0-15,0 0-12 16,0 0-19-16,68-43-6 16,-53 21-14-16,-9-2-2 15,4 1-8-15,-6 12-1 0,-2 2-8 16,-2 6 1-16,0 3-7 15,0 0-1-15,0 0-7 16,0 0-7-16,5 20-4 16,-1 13 18-16,7 6 1 15,5-7 1-15,-1-4 2 16,3-10-4-16,5-6 0 16,-6-4-2-16,8-4 2 15,4-4 1-15,0 0 2 16,6-22 4-16,1-10-7 15,-7-16 6-15,-11-10-4 16,-3-13 2-16,-5-13-1 16,-10-8 2-16,0-4-3 0,0 3-2 15,-10 18 3-15,-1 20-2 16,5 24 0-16,-8 14 2 16,10 11-3-16,-5 6-5 15,7 0 5-15,2 0-2 16,0 16-8-16,-2 24 7 15,2 20 3-15,0 12 3 16,2 9 3-16,18 1-1 16,4 2-5-16,3-5 2 15,-5-10-1-15,3-7-1 16,0-12-1-16,-6-9-1 16,6-13-3-16,2-10 3 15,-7-8-17-15,4-10 13 16,5 0-4-16,0-10 1 0,-2-20 4 15,2-10-7-15,-13-13 4 16,-5-11 8-16,-11 0-4 16,0 6 4-16,0 20-2 15,0 20 2-15,0 13 0 16,-9 5-16-16,3 0-3 16,-6 9 17-16,1 17-8 15,7 12 6-15,4 5 2 16,0 3 2-16,0-3 1 15,13-3-1-15,3-5 0 16,1-7-1-16,8-10-1 16,-5-10 2-16,4-8 2 15,5 0 7-15,0-7-5 16,4-18 4-16,4-15 2 0,-8-14-3 16,0-4 3-16,-14-8-9 15,-4 17 3-15,-8 11-2 16,-3 15 1-16,0 15-3 15,0 8-3-15,-12 0-1 16,-1 0 1-16,-1 17-9 16,3 0 11-16,5-5 0 15,6 2-1-15,0-1 1 16,0-1 0-16,0-2-1 16,4 0 4-16,9-2 1 15,1 4 5-15,1-1 6 0,-1 0-4 16,-3 5 1-1,3 1-1-15,-1 2 4 0,-7 3-1 16,3 0-4-16,-2 5-5 16,0-4-1-16,-3-4 0 15,-2-6-2-15,5-6 0 16,-5-7 1-16,0 2-2 16,10-2-19-16,-1 0-38 15,7-24 15-15,4-20-84 16,2-11-162-16</inkml:trace>
  <inkml:trace contextRef="#ctx0" brushRef="#br1" timeOffset="3949.55">27675 662 540 0,'0'0'168'0,"0"0"-72"16,0 0-3-16,0 0-34 16,0 0-14-16,0 0-2 15,-2-56 6-15,2 33-12 16,0 0-4-16,0-2-6 16,0 3-5-16,-10 4-5 15,-3 6-9-15,-5 6-7 16,-4 6 1-16,-2 0-2 15,-3 11-2-15,0 14-6 16,9 5 6-16,5 4 1 0,6-3 2 16,7-6 0-1,0-6-1-15,0-4-1 0,5-9-1 16,1-2-5-16,8-4 7 16,3 0 7-16,6-1 4 15,6-20 4-15,-2-4-8 16,-8-8-2-16,4-1-2 15,-13 5 2-15,0 6-3 16,-6 11-2-16,1 8 1 16,-5 4 1-16,0 0-2 15,0 0-10-15,0 2-5 16,0 22-1-16,2 8 15 16,12 7 1-16,3-8 0 15,10-2-4-15,2-1 3 0,2-10 1 16,0-10 3-16,3-8 1 15,-3-3 2-15,-2-27-4 16,0-10 8-16,-2-12-5 16,-5-2 8-16,-2-10-13 15,-11-14 2-15,-9-10-2 16,0-12-1-16,-7 13-9 16,-17 26 6-16,-3 28 4 15,5 27-6-15,-1 6 5 16,10 0-4-16,7 0-23 15,-4 0 21-15,8 0-17 16,0 0-9-16,2 0 25 16,0 18 8-16,6 35 2 0,23 30 5 15,8 22-6 1,5 0 7-16,-7-2 12 0,3-17-3 16,-7-16-1-16,-2-22-11 15,-4-14-3-15,-9-14-2 16,-1-11 0-16,1-9 8 15,1-4-6-15,10-37 7 16,0-15-6-16,0-7-1 16,-7 0-2-16,-7 16-3 15,-6 21 2-15,-3 13-4 16,-4 12 4-16,0 1-1 16,0 0-10-16,0 0-17 15,0 21 2-15,0 16 27 0,0 6 4 16,0 6-1-16,12-10 1 15,1-9 2-15,3-2-4 16,-3-9 4-16,1-9-1 16,1-6 6-16,1-4-3 15,5-16 8-15,4-16-10 16,0-9-1-16,-3-3-3 16,-2-2 2-16,-4 0-4 15,-5 12 0-15,-5 14-1 16,-6 13-2-16,0 7 2 15,0 0-26-15,0 0 6 16,0 23 13-16,-4 9 8 16,2 6 4-16,2 0 1 15,0-3-2-15,4-7-3 16,16-8 0-16,1-5 8 0,6-9 5 16,-6-6-5-16,2 0 2 15,4-7-4-15,-7-18 1 16,-5-8-6-16,-6-4 3 15,-9-1 0-15,0 0-4 16,-15 8-2-16,-12 6-14 16,-9 12-1-16,-1 6 8 15,-6 6-4-15,7 0 8 16,7 0-1-16,14 8 5 16,8-4 1-16,7-2 0 15,0-2-4-15,0 0-5 0,16 0-19 16,13 0 24-16,13 0 4 15,5 0 5-15,6 1-2 16,-6 6-3-16,7 6 2 16,-12-1 21-16,-7 8 9 15,-12-6-17-15,-9-2-5 16,-12-5-2-16,-2-3-2 16,0 2-3-16,0-2 3 15,-10 0 0-15,-5-3 5 16,-3 2-6-16,5-3-4 15,3 0-1-15,8-20-6 16,2-14-28-16,0-6 25 16,23-2-7-16,10 10-10 0,5 11-6 15,-4 17 3-15,-3 4 21 16,-2 11 8-16,-3 17 0 16,-1 10 5-16,-9 3 0 15,-5 5 2-15,-11 1-7 16,0-6-14-16,-25-5 11 15,-13-10-83-15,-4-11-115 16</inkml:trace>
  <inkml:trace contextRef="#ctx0" brushRef="#br1" timeOffset="4594.68">28330 205 639 0,'0'0'169'0,"0"0"-116"16,0 0 5-16,0 0-18 15,0 0-15-15,0 0 4 16,-9 17 22-16,9-11-13 16,0-1-24-16,0-4-5 15,0-1-5-15,0 0 1 16,0 0-2-16,9 0-1 15,-3 0 3-15,4-10-5 16,-10-4-29-16,0 3-84 16,-16 2-109-16,-26 4-416 0</inkml:trace>
  <inkml:trace contextRef="#ctx0" brushRef="#br1" timeOffset="4780.96">27565 234 754 0,'0'0'247'0,"0"0"-204"16,0 0-4-16,0 0 40 15,156-28-39-15,-82 14-15 16,-5 2-14-16,-9 5-11 16,-22 2-1-16,-20 5-89 15,-18 0-133-15,-6 0-101 16</inkml:trace>
  <inkml:trace contextRef="#ctx0" brushRef="#br1" timeOffset="5080.42">26413 277 744 0,'0'0'155'15,"0"0"-124"-15,0 0 1 0,0 0 32 16,0 0 25-16,116 0-22 16,-60-4-38-16,2-4-11 15,0 1-12-15,-8 1-6 16,-7 2 0-16,-9 3-14 15,-17 1-76-15,-13 0-66 16,-4 0-95-16,-26 0-88 16</inkml:trace>
  <inkml:trace contextRef="#ctx0" brushRef="#br1" timeOffset="5357.83">26157 210 731 0,'0'0'190'16,"0"0"-151"-16,0 0 4 15,0 0 0-15,0 0-4 16,0 0-19-16,-8 16-9 16,8-9-2-16,0-2 2 15,0-5-5-15,6 0 1 16,-4 0 1-16,-2 0 4 15,0 0 6-15,0 0 0 16,0 0 1-16,2-4-17 16,-2 3-2-16,0 1-60 0,0 0-126 15,-18 1-439 1</inkml:trace>
  <inkml:trace contextRef="#ctx0" brushRef="#br1" timeOffset="6003.03">24451 1241 632 0,'0'0'54'15,"0"0"-18"-15,0 0 58 16,0 0 9-16,0 0-25 15,0 0-4-15,-49-15-24 16,49 15-25-16,0 0-25 16,11 0 3-16,43 7 4 15,31 3 28-15,33-1 1 16,38-6-11-16,22-3 8 16,22 0-9-16,12 0-7 15,6 0-13-15,-8 0-2 0,-15-8 0 16,-31 4-2-16,-27 0-7 15,-35 4-17-15,-31 0 4 16,-33 0-6-16,-18 0-12 16,-20 0-34-16,0 0 21 15,-29 0 0-15,-29 0-27 16,-22 0-174-16,-11 0-300 16</inkml:trace>
  <inkml:trace contextRef="#ctx0" brushRef="#br1" timeOffset="6429.85">24440 1358 358 0,'0'0'331'16,"0"0"-235"-16,0 0-44 16,0 0 13-16,0 0 4 15,0 0-8-15,-85 5-17 16,85-5 0-16,16 2-31 16,30 1 26-16,33-2 17 0,37-1-13 15,29 0-1 1,24 0-15-16,5 0-9 0,9-1-8 15,-9-8-1-15,-5 1-9 16,-11 1 2-16,-24-4-2 16,-25 3-4-16,-29 2-18 15,-30 0 8-15,-23 3 10 16,-19 0-2-16,-8 3 3 16,0 0 0-16,0 0-14 15,-4-2-9-15,-8-2-2 16,4 1-81-16,1-2-78 15,7 1-209-15</inkml:trace>
  <inkml:trace contextRef="#ctx0" brushRef="#br1" timeOffset="6587.1">26614 1330 1176 0,'0'0'89'0,"0"0"-86"16,0 0 26-16,0 0-3 15,0 0-20-15,0 0-6 16,0 0-34-16,0 0-128 16,0 0-426-16</inkml:trace>
  <inkml:trace contextRef="#ctx0" brushRef="#br1" timeOffset="38698.14">22750 4301 204 0,'0'0'213'0,"0"0"-139"15,0 0 3-15,0 0-7 16,0 0-5-16,0 0-19 0,0 0 0 16,0 0-13-16,0 0-5 15,0-2-6-15,0 2 0 16,0 0 0-16,0 0 4 15,0 0-4-15,0 0-1 16,0 0-2-16,-11 0-3 16,5 2 8-16,-5 8-8 15,1 0-4-15,2 0-4 16,-3 1-5-16,-1 6 10 16,1 1-2-16,3 3-7 15,-4 1-3-15,1 4 9 16,5 2-9-16,-4 2 9 15,8 0-5-15,0-2-4 16,2 2 3-16,0-2 4 0,0 0-2 16,4 0-6-16,10 1 12 15,3-5-6-15,8-1-4 16,2 0-1-16,2 0 3 16,2-2-4-16,2-4-1 15,1-3 1-15,-1-1 1 16,6-5 0-16,-4 0-1 15,9-5 0-15,-1-3 0 16,6 0 2-16,-4-1-2 16,-1-13 0-16,-1-3 1 15,-3 0-1-15,-5-2 4 16,-4 0-2-16,-2-1 0 16,-4 1 3-16,-2 1 5 0,-6-3-4 15,-1 2 2-15,-3-5 7 16,3 0-3-16,-5-2 0 15,-5 0-5-15,1 3 1 16,-7 3-4-16,0-3 7 16,0 0-2-16,0-3 0 15,0 1-4-15,-11-1 6 16,-2-3-7-16,-3 3 0 16,-2 0-1-16,-2 5 2 15,0-6 6-15,-7 3-11 16,-11 0 1-16,1 0-2 15,-6 6 1-15,-4 2-1 0,8 6 0 16,-2 3 0-16,-1 4 0 16,4 3 0-16,2 0 1 15,-4 0 0-15,4 3-1 16,3 8-3-16,4 1-1 16,4 3 0-16,3 5-22 15,0 1 2-15,4 7-3 16,5 4-23-16,6 4-55 15,2-2-78-15,5-2-207 16</inkml:trace>
  <inkml:trace contextRef="#ctx0" brushRef="#br1" timeOffset="39115.9">22996 4449 674 0,'0'0'138'0,"0"0"-49"15,0 0-16-15,0 0-26 16,0 0-15-16,0 0-10 16,0 26-11-16,4 6 31 15,3 7 0-15,-3-1-21 16,5-2-12-16,-7-6 0 15,0-6-6-15,1-7-1 16,-3-8-1-16,0-4-2 16,7-4-1-16,-1-1-22 15,7 0-121-15,5-3-52 16,3-20-362-16</inkml:trace>
  <inkml:trace contextRef="#ctx0" brushRef="#br1" timeOffset="40182.92">23439 4309 89 0,'0'0'663'16,"0"0"-598"-16,0 0-14 16,0 0 19-16,0 0-21 0,0 0-1 15,-17 7-4-15,17-7-8 16,0 0 10-16,15-5-17 16,14-13 8-16,13-8 2 15,16-8-7-15,14-8-13 16,15-7-5-16,17-9-6 15,17-8-4-15,8-8-1 16,9-7-6-16,14 3 4 16,4 2-1-16,0 6 0 15,-13 11 2-15,-16-1-1 16,-16 2-2-16,-13 3 3 16,-13 4-1-16,-20 11-1 15,-28 12 0-15,-12 8 0 16,-14 8 5-16,-7 4-2 15,-4 2 5-15,0 1-6 0,0 2 0 16,0 1-2-16,0 2 0 16,0 0-2-16,0 0 1 15,0 0-2-15,0 0-1 16,0 0 0-16,0 0-12 16,0 0 3-16,-6 0-14 15,-12 6-4-15,-2 2-29 16,2-2-50-16,3-2-45 15,-6-4-171-15</inkml:trace>
  <inkml:trace contextRef="#ctx0" brushRef="#br1" timeOffset="40639.78">25204 3106 587 0,'0'0'84'0,"0"0"5"16,0 0 8-16,0 0-49 15,0 0-31-15,0 0-10 16,-6-8 0-16,6 8-6 16,4 15 7-16,21-4 7 15,2-1 3-15,2-5-3 16,2-2-6-16,2-3 9 0,1 0 5 15,-10 0-4 1,1 0 10-16,-8 0-15 0,-5-6-3 16,-3 4 3-16,-7 2 7 15,-2 0 4-15,0 0-10 16,0 0 6-16,0 0-19 16,0 0 3-16,-2 18-3 15,-14 18-2-15,-8 13 0 16,1 6-2-16,3 3 3 15,5-3-1-15,-1-9 1 16,5-9 2-16,2-11-3 16,2-6 0-16,5-8 2 15,2-5-6-15,0-3-10 16,0-4-60-16,0 0-50 16,0 0-74-16,0-23-306 0</inkml:trace>
  <inkml:trace contextRef="#ctx0" brushRef="#br1" timeOffset="41283.01">25682 2738 573 0,'0'0'134'16,"0"0"-50"-16,0 0 8 16,0 0-25-16,0 0-39 15,0 0-16-15,-69 53 18 16,44-14 22-16,5 0-15 15,0 8-7-15,4 2-6 16,8 7-10-16,3 1 1 16,5 3-13-16,0-2 9 15,22-4-10-15,7-3 1 0,14-5-4 16,11-11 4 0,3-7-2-16,5-11 1 0,8-9-1 15,1-8 0-15,0 0 0 16,5-14 3-16,-5-15-3 15,1-4 1-15,-10-5 2 16,-9-3-2-16,-8 1 2 16,-9-2 1-16,-16-2 1 15,-5 0 3-15,-7-6 1 16,-8-1 1-16,0-2-6 16,0-3 8-16,-16 1 0 15,-7 1-6-15,-4 1-2 16,0 6 1-16,-8 4-2 0,-7 8-1 15,-10 7 0 1,-8 3 4-16,-11 7-6 0,-3 8 0 16,1 10-2-16,0 0-5 15,5 16 4-15,6 21-2 16,7 12-6-16,10 11-6 16,5 10-24-16,13 3-47 15,13-7-81-15,14-6-110 16</inkml:trace>
  <inkml:trace contextRef="#ctx0" brushRef="#br1" timeOffset="41966.3">25900 2949 576 0,'0'0'133'15,"0"0"-38"-15,0 0-8 16,0 0-29-16,0 0-5 15,0 0-11-15,-29-68-6 16,29 55-13-16,14-1-8 0,5-1-6 16,8 1-6-1,0 4 3-15,0 4 1 0,-5 6-3 16,0 0-2-16,-2 8-1 16,-1 20-1-16,-15 8 2 15,-4 4 0-15,0 6-2 16,-18 3 2-16,-18-1 0 15,1-2-2-15,-5-10-6 16,3-6 5-16,14-12 1 16,2-7 6-16,17-10-5 15,2 1 2-15,2-2 12 16,0 0 4-16,0 0-5 16,31 0-10-16,11-12 7 15,14-6-1-15,0-1-7 16,0 2 0-16,-12 2-4 15,-11 6 1-15,-8 4 0 16,-9 5-5-16,-12 0-80 0,-4 0-97 16,-6 0-170-16</inkml:trace>
  <inkml:trace contextRef="#ctx0" brushRef="#br1" timeOffset="43591.36">23785 3488 365 0,'0'0'138'0,"0"0"-94"16,0 0 4-16,0 0-27 15,0 0-8-15,0 0 3 0,46-17-10 16,-21 9 8-16,2-2 0 16,0-1 1-16,2-1 6 15,2-4 2-15,-4 2-5 16,-1 1-12-16,-8 0 10 15,-5 6-9-15,-1 0 9 16,-10 3-5-16,-2 3 4 16,0-2 4-16,0 1-4 15,0 1-8-15,0-3-5 16,0 4 0-16,0-3 1 16,-4 3-1-16,-1 0 4 15,2 0 7-15,1 0-3 16,2 0 15-16,-2 0 1 0,2 0-3 15,0 0 0-15,0 0-2 16,0 0-14-16,0 10 15 16,0 15-6-16,0 7 14 15,0 8 3-15,2 6-10 16,12 5-8-16,-1-5-1 16,-6 3-3-16,2-5-7 15,-5-5-3-15,3-7 1 16,-5-6 1-16,0-6-3 15,0-6-7-15,0-6-31 16,-2-4-48-16,0-4-25 16,0 0-75-16,0 0-90 0</inkml:trace>
  <inkml:trace contextRef="#ctx0" brushRef="#br1" timeOffset="43909.11">23929 3709 547 0,'0'0'160'15,"0"0"-88"-15,0 0 12 16,0 0-25-16,0 0-22 16,0 0-19-16,39-59-14 15,3 38-2-15,4-3-1 16,10-1 0-16,0-2 6 15,-2 3-5-15,-10 6 7 0,-8 4 1 16,-14 8-1-16,-8 3-1 16,-12 3 4-16,-2 0 10 15,0 0 0-15,0 0-17 16,0 0-5-16,0 0-11 16,0 0-38-16,0 0-44 15,0 5-143-15,-9 1-350 16</inkml:trace>
  <inkml:trace contextRef="#ctx0" brushRef="#br1" timeOffset="46364">23366 4850 599 0,'0'0'60'16,"0"0"19"-16,0 0-1 15,0 0-32-15,0 0-27 16,0 0 1-16,-8 8 10 16,20 1 13-16,13 1-7 15,10-3 15-15,14 1-10 0,14-1-1 16,17-2-9-1,20 2-15-15,18-4 6 0,16 4-9 16,16-1-9-16,1-3 3 16,3-1-6-16,-2 1-1 15,-15-1 0-15,-4 2 3 16,-15-3-2-16,-16 2 0 16,-4-3 0-16,-13 0 0 15,-14 0 1-15,-7 0-2 16,-8 0 1-16,-6 0-1 15,-13 0 2-15,-6 0 0 16,-8-4-1-16,-10 0 0 16,-1 2 3-16,-10-1-2 15,-2 3 8-15,0 0 3 0,0 0-4 16,0 0-8-16,0 0-1 16,0 0 0-16,0 0 0 15,0 0-4-15,0 0-6 16,-14 0-11-16,3 0-26 15,-3 0-20-15,-3 0-32 16,-1 0 7-16,-4 0-50 16,2 0-74-16,-3-2-53 15,6-15 4-15</inkml:trace>
  <inkml:trace contextRef="#ctx0" brushRef="#br1" timeOffset="46700.56">25428 4863 16 0,'0'0'169'0,"0"0"-30"15,0 0 23-15,0 0-47 16,0 0-10-16,0 0-14 0,-33-83 9 15,27 78-36-15,6 5-3 16,0-3-14-16,0 3-13 16,0 0-22-16,0 0-8 15,0 3-3-15,16 17 12 16,7 1 10-16,4 4 7 16,1 1-22-16,1-2 4 15,2-4-2-15,-2-1-4 16,-4-8 0-16,-7-3-5 15,-7-4 0-15,-7-2-1 16,0 0-4-16,-4-2 4 16,0 0 7-16,0 0-4 15,0 0-1-15,0 2 0 0,-8 6 0 16,-21 6 2-16,-11 4-3 16,-2 3-1-16,8 2-1 15,0-3 0-15,13-2 0 16,5 0 0-16,5-2-31 15,1 0-48-15,10-6-77 16,0-10-167-16</inkml:trace>
  <inkml:trace contextRef="#ctx0" brushRef="#br1" timeOffset="47547.33">25784 4796 376 0,'0'0'164'0,"0"0"-103"16,0 0 52-16,0 0-5 16,0 0-41-16,0 0-44 15,0 0-13-15,-38 25 4 16,21 0 4-16,5 8-1 16,8 4 2-16,-3 6 6 15,7 3-12-15,0 4 1 16,5-1-4-16,13-3 8 0,6-7-13 15,5-4 1-15,6-5-4 16,6 0 4-16,15-2-4 16,0-6 2-16,6-8-1 15,5-8 0-15,4-6 0 16,-2 0-2-16,3-18-1 16,-8-8 7-16,-4-6-6 15,-6-3 0-15,-8 1 2 16,-6-2 6-16,-3-1 2 15,-14 0 15-15,-2-1-3 16,-3 2-3-16,-5-4-6 16,-1 0 2-16,-10-2-7 0,-2 2 3 15,0 0-7 1,0 1 4-16,-2 1 1 0,-14 2-9 16,-9 4 1-16,0 2 2 15,-6 4-4-15,-7 4 2 16,-8 4-2-16,-12 6 1 15,-10 8 0-15,-7 4-1 16,-1 0 0-16,-2 8 2 16,7 14-4-16,6 4 2 15,8 4-3-15,3 4 3 16,13 0-1-16,10 2-5 16,7 3-10-16,10 2-30 15,10 5-42-15,2 2-58 16,2-11-128-16</inkml:trace>
  <inkml:trace contextRef="#ctx0" brushRef="#br1" timeOffset="49701.5">26085 4939 385 0,'0'0'84'0,"0"0"13"16,0 0-17-16,0 0-9 16,0 0-8-16,0 0 14 15,-9 0-23-15,9-7-7 16,0 0-4-16,0-2-4 16,7 0-19-16,9-2 5 15,3 4-15-15,6 0 6 16,2 4-2-16,-7 3-5 0,-3 0-6 15,-3 0-3-15,-5 7-3 16,-5 14 3-16,-4 2 3 16,0 6-3-16,0 0-1 15,-15-4-1-15,-5-1-3 16,-3-6-17-16,6-6 21 16,3-4 0-16,8-4 1 15,-1-2 0-15,7-2 0 16,0 0-1-16,0 0-6 15,9 0-5-15,13-3 11 16,12-4 0-16,-3 3 1 16,4 4 0-16,-6 0 0 15,-2 0 0-15,-6 4 0 0,-15 12 0 16,-2 1 1-16,-4 4 4 16,0-1-3-16,-22-2 0 15,-18 3-1-15,-9-6-1 16,-12-3-1-16,-3-6-47 15,-3-6-49-15,-4 0-144 16,-3-21-332-16</inkml:trace>
  <inkml:trace contextRef="#ctx0" brushRef="#br1" timeOffset="50283.57">24469 4451 542 0,'0'0'64'0,"0"0"42"0,0 0-9 16,0 0-33-16,0 0-41 16,0 0-20-16,-13 34 13 15,11 1 5-15,-1 0-11 16,3-6-6-16,0-5-1 15,0-7 3-15,3-6-3 16,8-7 4-16,4-4 4 16,3 0-4-16,11 0 8 15,9-8 1-15,-3-6-6 16,8 2-4-16,-5 2 1 16,-9 6-5-16,-7 4-2 15,-2 0 1-15,-11 0-1 16,-2 6 0-16,-5 9 1 0,-2 4 1 15,0-1 1-15,0 3-3 16,0-1 1-16,-4-3-1 16,-17-1 1-16,2-2-1 15,-6-2 0-15,-4 1-2 16,-2-4 0-16,2-3-17 16,-4-4-32-16,-1-2-24 15,0 0-110-15,6-10-98 16</inkml:trace>
  <inkml:trace contextRef="#ctx0" brushRef="#br1" timeOffset="50576.09">24417 4434 526 0,'0'0'229'15,"0"0"-147"-15,0 0-26 16,0 0-12-16,0 0-14 16,154-41 1-16,-88 31-5 15,-2 2-4-15,5-2 3 16,-7 4 1-16,-10 1-8 16,-17 2-6-16,-14 1-12 15,-15 2 1-15,-6 0-1 16,0 0 0-16,0 0-5 15,0 5-40-15,-18 9-51 0,1 4-80 16,-6-4-255-16</inkml:trace>
  <inkml:trace contextRef="#ctx0" brushRef="#br1" timeOffset="52368.18">22712 4993 506 0,'0'0'150'0,"0"0"-124"16,0 0-15-1,0 0 32-15,0 0 50 0,0 0-12 16,79 44-34-16,-37-26-12 16,5 2-3-16,11 4-3 15,-3 4-1-15,15 4-3 16,1 7-3-16,7 5-5 16,6 3 2-16,11 6-9 15,-4 0-1-15,5-2-4 16,-3-3 1-16,7-1-4 15,8-2 10-15,5 0-8 16,3 2 3-16,-2-1 1 16,-5-3-6-16,2-3 1 15,1-2 5-15,-12-4-4 0,-4-4 0 16,-18 0-2-16,-9-3-1 16,-11-5 1-16,-4-1-1 15,-10-2 0-15,-6-4-1 16,-2-3 1-16,-9 0-1 15,2-4 0-15,-8 1 3 16,4-3 2-16,0 0-4 16,-10-3 0-16,1 2 1 15,-3-1-2-15,-1-1-1 16,-6 2 0-16,5-1 2 16,1 1-1-16,-6 0 0 15,3-2 0-15,0 2 5 16,0-3-5-16,0 0 0 0,-7 1-1 15,2-3-3 1,-4 0 4-16,2 0 1 0,-2 0 0 16,0 0-1-16,0 0 0 15,0 0 0-15,0 0 1 16,0 0 2-16,0 0-6 16,0 0 6-16,0 0-3 15,0 0 0-15,0 0 0 16,0 0-4-16,0 0 1 15,0 0-1-15,0 0 1 16,0 0-2-16,0 0-3 16,0 0-11-16,0 0-2 15,-4 0-31-15,-7-12-9 16,-3-1 11-16,1-6 32 0,0 0-18 16,-3-3 10-16,1-4 11 15,-1-2 15-15,-2 0 2 16,5-1-1-16,-3 5 2 15,5 4 5-15,5 4 15 16,-3 2 2-16,7 4 12 16,-1 4 2-16,-2 4-7 15,5 2 8-15,0 0-17 16,0 0-18-16,0 0-5 16,0 8-2-16,19 13 2 15,3 5 9-15,14 3-4 16,-5 1 8-16,2-2 3 15,-4-2-8-15,-4-8-7 0,0 1 1 16,-8-3 1-16,-3 0 0 16,-6-2 4-16,-1-2-7 15,-5-4 0-15,-2 0 0 16,0-2 0-16,0 2 1 16,0 4-1-16,-2 4 0 15,-23 4 4-15,-8 2-4 16,-7 2 1-16,-3 2 2 15,-1 0-2-15,4-3-1 16,7 0 1-16,2-2-2 0,4-5 2 16,11-3-1-16,1-2 2 15,5-5-2-15,8-4 0 16,2-2 0 0,0 0 0-16,0 0 1 0,0 0-1 15,0 2 0-15,0-2-1 16,0 0-2-16,0 0 0 15,0 0 2-15,0 1 1 16,0-1-1-16,0 0 0 16,0 0-19-16,0 0-40 15,0 0-64-15,0 0-24 16,0 0-185-16</inkml:trace>
  <inkml:trace contextRef="#ctx0" brushRef="#br1" timeOffset="54265.98">25726 6087 298 0,'0'0'105'0,"0"0"-14"16,0 0-6-16,0 0-6 16,0 0-5-16,0 0 11 15,18-17-21-15,-18 17-9 16,0 0-17-16,-2 5-26 0,-16 19 11 15,-4 9 5-15,4 6 9 16,1 6-26-16,3 9 8 16,5 4-3-16,9 6-8 15,0 3-6-15,4-6 3 16,19-6-4-16,8-6-1 16,9-10 2-16,7-5-5 15,10-7 6-15,9-9-4 16,0-11 2-16,10-7 3 15,4 0-1-15,7-20 4 16,5-10-6-16,-15-4 8 16,-5 0-9-16,-19 0 5 15,-10-6 1-15,-16-2 1 16,-14-6-1-16,-11-5 2 0,-2-5-7 16,-13-2 6-16,-25-7-7 15,-11 2 2-15,-9 0-1 16,-7 5-1-16,-6 6 0 15,-3 13 1-15,3 10-1 16,-1 13 0-16,3 14 0 16,7 4-2-16,4 9-4 15,7 25-6-15,13 10-37 16,9 10-24-16,14 10-44 16,15 2-70-16,0-6-60 15</inkml:trace>
  <inkml:trace contextRef="#ctx0" brushRef="#br1" timeOffset="54913.24">26047 6224 681 0,'0'0'144'0,"0"0"-70"16,0 0 17-16,0 0-15 16,0 0-45-16,0 0-22 15,-15 25-6-15,-1 13 1 16,1 9 1-16,1 1-5 15,3 0 8-15,2-4-8 16,-2-7 1-16,0-14-1 16,9-6-1-16,0-13 1 15,2-4 1-15,0 0-1 16,0 0 0-16,2-12 0 16,27-11 2-16,6-2-2 15,5 1 2-15,2 3-2 16,1 8-1-16,-3 1-4 0,3 5 3 15,-8 5 1 1,-1 0 1-16,-14 2-4 0,-7 0-1 16,-4 0-7-16,-9-1-1 15,0 1 8-15,0-2 2 16,0-2 3-16,-5-4 0 16,-12-2 0-16,-1-5-2 15,-7 4 2-15,5-2 0 16,0 5 1-16,4 4 0 15,10 4 7-15,-5 0 1 16,7 0-3-16,-4 12-6 16,6 17 8-16,0 10-8 0,2 8 5 15,0 3-3 1,0-4 1-16,0 0-3 0,0-6 0 16,-2-2-39-16,-13-8-93 15,-10-14-191-15</inkml:trace>
  <inkml:trace contextRef="#ctx0" brushRef="#br1" timeOffset="56247.78">24295 6066 435 0,'0'0'117'16,"0"0"-56"-16,0 0 42 16,0 0 9-16,0 0-70 15,0 0-6-15,0 0 15 16,14-57-13-16,-14 41 6 16,0 2-19-16,0 2 6 15,-12 0-19-15,-3 4 7 16,-12 5-16-16,-2 3-3 15,-2 0 0-15,-5 7 0 16,5 13 0-16,2 4 0 0,11 2-3 16,5 1-5-1,11-3 6-15,2 3 2 0,2-1-10 16,25 5 4 0,13-1 2-16,5-2 3 0,3 0 1 15,4 0-1-15,-8-2 1 16,-11-2 0-16,-8-2-1 15,-11 1-8-15,-14-2-3 16,0 2 2-16,-27-2-5 16,-6-2-6-16,-8-6-8 15,3-8-9-15,5-5 8 16,4 0 27-16,14-25 3 16,7-6 1-16,8-8-1 15,12 0 2-15,26-2-2 16,6 1 4-16,12 4 0 0,-5 4-2 15,1 5-1-15,-19 8 1 16,-6 3-2-16,-14 4-1 16,-11 3 1-16,-2 4-6 15,0 3-47-15,-20 2-139 16,-16 0-76-16</inkml:trace>
  <inkml:trace contextRef="#ctx0" brushRef="#br1" timeOffset="58464.89">26348 2715 201 0,'0'0'40'15,"0"0"32"-15,0 0 11 16,0 0-14-16,0 0-13 0,0 0-8 15,0 0-18-15,2 10-2 16,-2-10 4-16,0 0 3 16,0 0 17-16,0 0-12 15,0 0-9-15,0 0-2 16,0 0-6-16,0 0-15 16,7 1 4-16,5 2-7 15,9-1 23-15,16-2-8 16,7 0-3-16,14 0 9 15,13 0-5-15,12 0-1 16,17-5-2-16,7 2 4 16,16-3-9-16,-3 4 1 15,9-2-7-15,0 2 2 16,-4-2-2-16,-9 0-4 0,-11-3-2 16,-13 0-1-16,-13 0 0 15,0-5-5-15,-13 3 5 16,-1-4 0-16,-7-1 1 15,-4 1 0-15,-10-4-1 16,-8 3 3-16,-10 0-1 16,-3 4 1-16,-15 2-1 15,0 4-1-15,-6 3 3 16,-2 1-3-16,0 0 4 16,0 0 0-16,0 0-2 15,0 0-3-15,0 0 0 16,0 0 0-16,0 0 0 15,-4 0-2-15,-21 0-9 0,-6 0-11 16,-5 0 0-16,0 0 16 16,-4-9-1-16,9-7 3 15,0-2 4-15,4-2-1 16,2 2 2-16,8 3-1 16,5 0 0-16,3 3 3 15,3 5 1-15,6 0 7 16,-2 2 1-16,2 5 1 15,0-3-5-15,0 1 0 16,0 2-4-16,0 0-8 16,0 0-1-16,20 2 5 15,11 10 9-15,9 2-9 0,6 2 0 16,8 0 5 0,2-1-2-16,-2-6-1 0,-6-1-1 15,-5-6-1-15,-7-2 7 16,-18 3-7-16,-5-3-3 15,-9 0 3-15,-4 0 3 16,0 0 10-16,0 0-8 16,0 1 8-16,-6 7-7 15,-21 8-5-15,-2 6-1 16,-11 6-1-16,7 9 0 16,-8-2 1-16,10-1 3 15,-3 1-3-15,12-9-1 16,2-5-3-16,12-6-5 0,8-7-37 15,0-4-48 1,13-4-12-16,22-4-32 0,17-24-49 16,-4-10-140-16</inkml:trace>
  <inkml:trace contextRef="#ctx0" brushRef="#br1" timeOffset="58984.78">28622 2402 565 0,'0'0'93'16,"0"0"-37"-16,0 0 70 0,0 0-42 15,0 0-44-15,0 0-9 16,-35-25-9-16,23 25-13 16,1 17-4-16,-2 10 5 15,1 10-4-15,4 3 14 16,3 6-3-16,5 2-10 15,0 6 1-15,0 1-1 16,20-4-2-16,7-2 1 16,6-8-4-16,10-6 1 15,11-5-5-15,-4-7 4 16,6-9-2-16,2-14 1 16,-6 0 4-16,3-6-5 15,-6-18 3-15,5-7-3 0,-3-3 2 16,-2-5 1-16,-6-2 1 15,-10-3-2-15,-11-4 0 16,-15-5 6-16,-7 0-6 16,-5-2 4-16,-26-1-1 15,-11 2 3-15,-2 6-8 16,-12 4 3-16,0 6-3 16,-2 9 0-16,-5 9 1 15,1 10-3-15,0 10 0 16,-3 0-4-16,9 10 1 15,9 17 5-15,14 4-18 16,-1 6-17-16,14 9-3 16,9 2-17-16,11 0-48 15,0-6-101-15,18-9-73 0</inkml:trace>
  <inkml:trace contextRef="#ctx0" brushRef="#br1" timeOffset="59347.44">28809 2438 669 0,'0'0'87'0,"0"0"-29"16,0 0 7-16,0 0-37 16,0 0-24-16,0 0 0 15,-20 41 0-15,20-16 7 16,0-3-10-16,0-4 5 0,0-6-1 15,9-2 2-15,2-3 1 16,2-2 4-16,5-2 2 16,5-1-3-16,4 0 7 15,2 0-6-15,-2 6-4 16,1 2-6-16,-8 2-2 16,-4 2 1-16,-7 1 2 15,-9 3-2-15,0 0 0 16,-11 3 4-16,-14-1 3 15,-8-5-8-15,-6-6 0 16,2-9-22-16,-10 0-55 16,2-9-151-16,3-26-350 0</inkml:trace>
  <inkml:trace contextRef="#ctx0" brushRef="#br1" timeOffset="59531.71">28751 2377 811 0,'0'0'79'16,"0"0"-54"-16,0 0 23 16,0 0 1-16,0 0-8 15,158-39-20-15,-117 32-12 16,-10 6-5-16,-6-1-4 16,-10 2-17-16,-9 0-55 15,-6 0-83-15,-6 0-183 16</inkml:trace>
  <inkml:trace contextRef="#ctx0" brushRef="#br1" timeOffset="60196.93">27376 2346 532 0,'0'0'91'0,"0"0"-28"15,0 0 51-15,0 0-21 16,0 0-48-16,0 0-14 16,-31-57-19-16,22 46 4 15,2-1 4-15,-6 0-17 16,-8 2 5-16,-1 0-5 16,0 7-3-16,0 2 1 15,-7 1-2-15,2 0 1 0,0 12 0 16,8 3-1-16,-4 4-1 15,9 1 0-15,10 1 2 16,4 6-1-16,0-3-2 16,0 0 2-16,27-4-1 15,4-8 1-15,2-6 1 16,8-6 0-16,3 0-2 16,1-6 2-16,-5-16 5 15,0-3-4-15,-11 2 9 16,-7 5 3-16,-9 1 2 15,-5 5 8-15,-8 5 3 16,0 3 7-16,0 4 5 16,0 0-13-16,0 0-20 0,2 0-5 15,0 16-12 1,7 18 10-16,-3 8 2 0,6 8 1 16,1-2 0-16,0-2 4 15,1-2-5-15,-1-6-7 16,3-4 1-16,6-5-86 15,2-14-60-15,1-10-359 16</inkml:trace>
  <inkml:trace contextRef="#ctx0" brushRef="#br1" timeOffset="62346.15">26765 4941 268 0,'0'0'190'16,"0"0"-169"-16,0 0-5 16,0 0 50-16,0 0-30 0,0 0-5 15,5 0-4 1,-5 0 11-16,0 0-2 0,0 0-13 15,0 0 0-15,0 0-11 16,0 0-2-16,0 0 1 16,0 0-1-16,0 0-3 15,0 0-5-15,0 0 2 16,0 0 1-16,0 1-3 16,0 2-1-16,0-3 4 15,0 0-1-15,0 0 2 16,0 0-1-16,0 0 4 15,0 0-7-15,0 0-1 16,0 0 9-16,0 0-8 0,0 0 8 16,2 0 3-1,-2 0-6-15,0 0 2 0,0 0 4 16,0 0-9-16,0 0 13 16,4 0-7-16,5 0-1 15,-2 0 0-15,6-8 4 16,5-4-8-16,2-4 5 15,7-1-4-15,-5 2 1 16,5-6-1-16,2-1-2 16,2 0-1-16,3-3-1 15,-3 2 3-15,-4 1-4 16,2-3 5-16,2 2-5 16,2-5 1-16,7-2-1 15,1 0-1-15,1-1 0 0,-2 2 0 16,0 0 8-16,0 1-7 15,-2 2 0-15,5 0 3 16,-10-2-2-16,5-2-2 16,-3 0 3-16,5-2-2 15,1-1-1-15,1 2 0 16,3-1 5-16,-5 2-3 16,2 2 2-16,-9-3-3 15,6 4 0-15,-8 0 3 16,-2 1 0-16,2-1-1 15,-5 2 0-15,1-5 9 16,0-5-6-16,6-4-1 16,6-6-3-16,3-1-2 0,0-5 1 15,-2 3 2 1,-2 1-1-16,0 5 2 0,-9 8 10 16,0 2-11-16,-9 2 0 15,3 0 4-15,-2 2-6 16,2-3 0-16,4-1 0 15,-5 1 1-15,7-5-1 16,-3 1 1-16,3 1 0 16,-2 0-1-16,0 2 1 15,-2 0 5-15,-10 4-5 16,1 3-1-16,-8 2 5 16,2 0-2-16,-1 8-3 15,-7 1 4-15,0 1-2 16,0 2 0-16,5-1-3 0,-5-1 2 15,3 1 0-15,-1 2-2 16,1 2-1-16,-1 2-1 16,-4 6 2-16,0 0 0 15,0 0-1-15,0 0 1 16,0 0 0-16,0 0-6 16,0 0 2-16,-9 9 4 15,-11 9 2-15,-7-1-2 16,-4 4 0-16,-2 0 1 15,-5-3-2-15,-3 3 3 16,1-1-2-16,5-5 0 16,4-3 0-16,6-1 1 15,10-5-1-15,7-4 0 0,6 0 0 16,2-2-1-16,0 0 1 16,0 0-1-16,0 0-5 15,0 0 4-15,12-7 1 16,15-10 1-16,8-7 3 15,7 2-3-15,6-4 2 16,-9 4-1-16,1-2-1 16,-4 4 3-16,-7 6 2 15,-11 3-5-15,-7 5 0 16,-6 4-2-16,-3 2 2 16,-2-2 0-16,2 2 7 15,-2 0-7-15,0 0-1 0,0 0 0 16,0 0-2-16,0 0-2 15,0 0 2-15,5 0 1 16,-3 4 2-16,2 18 0 16,-2 10 1-16,5 11 3 15,-3 3 3-15,6 6 5 16,-6 0-10-16,5 0 5 16,-5-3-7-16,1-9 4 15,2-10-2-15,-3-9-2 16,-2-6-1-16,0-9 1 15,3-2-2-15,-5-4-3 16,0 0-57-16,0 0-49 16,-13 0-25-16,-23-12-424 0</inkml:trace>
  <inkml:trace contextRef="#ctx0" brushRef="#br1" timeOffset="62866.09">27422 3643 389 0,'0'0'299'0,"0"0"-272"16,0 0 45-16,0 0 22 16,0 0-50-16,0 0-28 15,0 0-15-15,-6 42 3 16,6 0 18-16,4 1-12 16,6-8-5-16,3-10-3 15,-7-9 0-15,4-11 3 16,-2-5-3-16,13 0 5 15,-2-1 7-15,17-21 9 16,2-4-9-16,-2-1-8 16,-1 6 6-16,-6 6-8 15,-6 6-3-15,-10 4-1 0,-2 5 0 16,-4 0 0-16,2 10 0 16,-3 12-3-16,1 5 9 15,-7-1-6-15,0 2 2 16,-5-3-1-16,-12-2 4 15,-10 0-5-15,-4-2-1 16,-2-5-12-16,-10-2-44 16,3-7-27-16,-2-4-85 15,1-3-27-15,6-10-169 16</inkml:trace>
  <inkml:trace contextRef="#ctx0" brushRef="#br1" timeOffset="63101.48">27349 3641 775 0,'0'0'119'15,"0"0"-97"-15,0 0 26 16,0 0 4-16,123-82-3 16,-65 50-10-16,6-2-1 15,1 3-20-15,-14 4-9 16,-13 10-8-16,-15 9-1 15,-15 7 0-15,-6 1 0 16,-2 0-43-16,0 0-45 16,0 16-15-16,0 4-123 0,-2 2-328 15</inkml:trace>
  <inkml:trace contextRef="#ctx0" brushRef="#br1" timeOffset="65846.75">26705 5055 531 0,'0'0'101'16,"0"0"-66"-16,0 0 53 16,0 0 12-16,0 0-44 15,0 0-16-15,-18 0-12 16,18 0-6-16,0 0-10 15,0 6 1-15,16 8 23 16,15 3 27-16,9 6-18 16,9 5-17-16,14 2 0 15,10 6-12-15,12 4-5 16,6 2-5-16,19 7 6 16,9-1-4-16,18 2-1 15,6 0-4-15,3 4-3 0,-5 0 0 16,-7 3-1-16,-11-1 0 15,-10-2 2-15,-18-1 0 16,-3-6-1-16,-18-3 1 16,-5-4 0-16,-9-6-1 15,-6-4-1-15,-8 0 1 16,-3-4 5-16,-8 1-5 16,-1-5-1-16,-16-5 1 15,-5-5 1-15,-7-1-1 16,0-8-1-16,-6 2 1 15,0-3-2-15,0 0 2 16,0-2 1-16,0 3 0 16,0-3-1-16,0 0-1 0,0 0 0 15,2 0 0 1,-2 0 1-16,0 0 6 0,0 0-6 16,0 0 2-16,0 0-5 15,0 0 4-15,0 0-1 16,0 0 0-16,0 0 2 15,0 0-5-15,0 0-2 16,0 0-12-16,0 0-21 16,-12-9-45-16,-3-5-37 15,-1-2 16-15,1-3-53 16,-6-2 0-16,3 1-22 16,1 0 28-16,1 0 132 15,3-1 19-15,2 2 79 16,4 1 38-16,-2 2-7 0,7 2-13 15,0 4 22-15,2 1-29 16,0 5-20-16,0 0-15 16,0 4-1-16,0 0-15 15,0 0-14-15,0 0-11 16,0 0-14-16,2 4 3 16,20 16 14-16,5 6 4 15,9 4-8-15,-7 2 0 16,0 1-8-16,-2-3 0 15,-4-4-3-15,-2-4 3 16,-8-6-4-16,1-6 6 16,-10-5-3-16,0-5-3 15,-4 3 3-15,0-3-4 0,0 0 10 16,0 0-1-16,-4 2-6 16,-25 4-1-16,-4 3-2 15,-9 3-5-15,-1 1 5 16,3 0 0-16,11 2-7 15,11-5-26-15,5-3-39 16,13-2-44-16,0-5-57 16,17 0-118-16</inkml:trace>
  <inkml:trace contextRef="#ctx0" brushRef="#br1" timeOffset="66363.65">29162 5959 499 0,'0'0'110'15,"0"0"-69"-15,0 0 66 16,0 0 5-16,0 0-54 16,0 0-16-16,-34-15-13 15,34 15-3-15,-5 0-7 16,1 7-7-16,-3 21 17 15,-1 7 7-15,1 8-3 16,4 8-5-16,1 0-12 16,2 6-5-16,0-5 2 0,12-1-12 15,5-10 3 1,8-5-3-16,6-9 1 0,10-9-2 16,5-10 7-16,10-8-7 15,2 0 1-15,2-7-1 16,-4-12 0-16,-14-4 4 15,-7 0-4-15,-10-4 2 16,-7-3 3-16,-5-2-1 16,-6-4 8-16,-5-4-7 15,-2-6 5-15,0-9-5 16,-17-1-3-16,-12 0-1 16,-9 4 2-16,-5 5-3 0,1 12 5 15,-3 7-6 1,3 8 1-16,2 8-2 0,-1 10 2 15,4 2-2-15,-7 6-15 16,3 27-25-16,5 11-21 16,1 7-74-16,10 5-57 15,12 1-165-15</inkml:trace>
  <inkml:trace contextRef="#ctx0" brushRef="#br1" timeOffset="66763.39">29380 5981 632 0,'0'0'104'16,"0"0"-63"-16,0 0 50 15,0 0-34-15,0 0-34 16,0 0-13-16,-62 36 1 16,37 2 0-16,7 8 17 15,5 5-4-15,0 0-5 16,10-2-2-16,3-5-10 16,0-6 1-16,7-9-4 15,15-11 0-15,0-10 0 0,12-8-4 16,-3 0 5-16,4-15 2 15,2-10 1-15,-16-2-1 16,0 3-3-16,-21 4-1 16,0 6 3-16,-7 8-6 15,-30 6-20-15,-27 3-35 16,-9 28-24-16,-2 5-203 16</inkml:trace>
  <inkml:trace contextRef="#ctx0" brushRef="#br1" timeOffset="68464.75">28047 4979 515 0,'0'0'108'0,"0"0"-49"16,0 0 31-16,0 0 22 15,0 0-54-15,0 0-2 16,0 0-22-16,-45-29-10 16,17 32-6-16,-11 25-10 15,6 8 1-15,2 10-3 16,6 10-3-16,16 9-2 15,9-2-1-15,7-5-1 16,22-9-1-16,14-17 1 16,3-14 1-16,3-13-4 0,0-5 4 15,-2-7 3 1,-9-15-1-16,-11 0 5 0,-17 0-3 16,-4 3 3-16,-6 6 6 15,-12 0-8-15,-21 13-5 16,-19 0-8-16,-3 26-4 15,-3 15-29-15,11 7-25 16,18-1-68-16,14 2-107 16,7-5-248-16</inkml:trace>
  <inkml:trace contextRef="#ctx0" brushRef="#br1" timeOffset="70291.3">26674 6578 282 0,'0'0'148'0,"0"0"-123"16,0 0 19-16,0 0 24 15,0 0-15-15,0 0-13 16,-47 9 23-16,42-9 15 16,5 2-19-16,0-2-19 0,0 0-15 15,0 0 0 1,0 0-7-16,0 0-2 0,0 1-11 15,7 1-2-15,20 1 17 16,18-1 10-16,10-2 0 16,12 0 5-16,15 0 0 15,14-5-7-15,7-4-15 16,9-3 0-16,1 4-6 16,5 0 3-16,-2 2-10 15,-4 0 0-15,-14 2-2 16,-7-4 2-16,-2 0 0 15,3 0 5-15,-3 0-5 16,-2-2-3-16,-5 1 3 16,-2 4 0-16,-3-6 1 15,-4 6-1-15,-2-5 2 16,1 0-1-16,-12 2 2 0,-2-1-2 16,-7 4 2-16,-16 1-2 15,2 1-1-15,-20 1 0 16,-3 0-3-16,-3 2 6 15,-9 0-3-15,2 0 0 16,-2 0-3-16,-2 0 2 16,0 0 1-16,0 0 0 15,0 0-1-15,0 0 1 16,0 0 1-16,0 0-1 16,0 0 0-16,0 0-1 15,0 0 0-15,0 0-1 0,0 0-4 16,0 0 6-16,-4 0-13 15,-7 0-16-15,-7 0-4 16,3 0-2-16,-8-5-15 16,1-4 16-16,-1 0 8 15,4-3 5-15,-6 0-2 16,5-2 2-16,-4-1 15 16,8 1 4-16,3 2 2 15,3 0-5-15,6 7 5 16,2-2 11-16,2 3 1 15,0 0 14-15,0 2-4 16,0-1 6-16,0 3-6 16,0 0 13-16,0 0-17 0,0 0-2 15,0 0 7-15,0 0-11 16,0 0-2-16,0 0-6 16,0 0 9-16,0 0-7 15,0 0 0-15,-2 0 5 16,2 0-6-16,0 0-2 15,-7-3 1-15,1 1-4 16,-4-4-1-16,4 3-5 16,-3-2 3-16,7 5 3 15,2-2 2-15,0 2-2 16,0 0-1-16,0 0 0 16,0 0 0-16,0 0-10 15,15 10 11-15,16 10 0 16,10 3 2-16,3-2 0 0,5 0 3 15,0-5-4-15,-6-7 2 16,-3-2-3-16,-9-4 0 16,-2-3 2-16,-9 0 1 15,-9 2-2-15,-7-2 2 16,-4 0 4-16,0 0 10 16,0 0-2-16,0 0 2 15,-6 0-15-15,-12 0-2 16,-9 3-5-16,-2 12 2 15,-11 9 3-15,0 13 0 16,-5 5 0-16,1 6-2 0,-1 1 1 16,7-3 1-1,9-2-2-15,10-9 2 0,5-7-2 16,7-11-2 0,3-5-6-16,2-7-13 0,2-3-29 15,0-2-62-15,-2 0-46 16,-10 0-202-16</inkml:trace>
  <inkml:trace contextRef="#ctx0" brushRef="#br1" timeOffset="70803.15">27688 6950 513 0,'0'0'322'15,"0"0"-305"-15,0 0 10 16,0 0 18-16,0 0-28 16,0 0-12-16,40-14 3 15,-6 14 4-15,6 0-3 16,4 0 0-16,3 0 3 15,5 0-3-15,-6 0-5 16,-4-6 4-16,-10-4-7 16,-15 4 0-16,-8 4 4 0,-7-1 0 15,-2 1 18 1,0 2 32-16,0 0-2 0,0 0-27 16,0 0-16-16,0 0-8 15,0 0-1-15,-6 11-2 16,-7 11 2-16,-8 10-1 15,6 7 4-15,-1 4 0 16,1 3 1-16,1 3-1 16,8-1-1-16,-5 0-3 15,9-6 2-15,-1-4-4 16,3-9 3-16,0-6-1 16,0-7 0-16,0-9 0 15,0-1-23-15,0-6-57 16,0 0-31-16,0-3-70 0,0-17-138 15</inkml:trace>
  <inkml:trace contextRef="#ctx0" brushRef="#br1" timeOffset="71103.66">27839 7265 767 0,'0'0'55'0,"0"0"-39"15,0 0 38-15,0 0-8 16,0 0-3-16,0 0 9 16,148-29-14-16,-86 14 20 15,0-2-15-15,-8 5-22 0,-16 2-15 16,-16 6-2-16,-11 3 3 16,-9 1 4-16,-2 0 5 15,0 0 3-15,0 0-9 16,0 0-5-16,0 0-3 15,0 0-2-15,0 0-5 16,0 0-17-16,0 0-29 16,0 0-65-16,5 0-27 15,-5 0-170-15</inkml:trace>
  <inkml:trace contextRef="#ctx0" brushRef="#br1" timeOffset="72928.95">29297 2755 563 0,'0'0'95'0,"0"0"-56"15,0 0 21-15,0 0 14 16,0 0-39-16,0 0-15 15,0 0-3-15,0 0 6 16,0 0-2-16,0 0-9 16,0 0-2-16,0 0-6 0,0 0 8 15,0 0-11-15,0 0 10 16,0 0-6-16,0 0-2 16,0 0-2-16,0 0 3 15,0 0-2-15,0 0-2 16,0 2 0-16,0-2 0 15,0 0-2-15,0 0 2 16,0 0 2-16,0 0-1 16,0 0 2-16,0 0-2 15,0 0 1-15,0 0-1 16,0 0 4-16,0 0-5 16,0 0 3-16,0 0-3 15,0 0 1-15,0 0 0 16,0 0 0-16,0 0 0 0,0 2-1 15,0-2 0-15,0 0 1 16,0 0-1-16,0 0 1 16,0 0 5-16,0 0-2 15,0 0 12-15,0 0-1 16,0 0 1-16,-2 0-2 16,2 2 3-16,-2-2-10 15,2 0 0-15,0 0-5 16,0 0-2-16,0 0 5 15,-2 0-1-15,2 0-3 16,0 0-1-16,0 0 0 0,0 0 3 16,0 2-2-1,0-2 1-15,0 0 1 0,0 0-3 16,0 0 11-16,0 0-8 16,0 0 6-16,0 0-8 15,0 0 2-15,0 4-1 16,0 0 0-16,4 2 1 15,12 1 5-15,-1 5 1 16,6-1-5-16,0 3 3 16,8 7 0-16,8-1-2 15,0 7 3-15,3 1-7 16,3 3 4-16,6 5-5 16,-4-2 1-16,5 5-1 15,6 4 4-15,9 3-4 0,2 4 2 16,4 2-1-16,5 2 0 15,-2 3 0-15,3-3 2 16,2-2-3-16,-6-3 3 16,-3-4-3-16,-10-3 0 15,-7-2 3-15,-13-4-3 16,-6-7 0-16,-5-1 0 16,-10-6-2-16,-5-4 8 15,-3-3-8-15,-5-4 4 16,0-4-3-16,-4-2 2 15,-2-5-2-15,0 0 3 16,0 0-2-16,0 0 2 16,0 0-1-16,0 0 1 0,0 0 3 15,0 0-5 1,0 0-1-16,0 0 1 0,0 0-13 16,0 0-22-16,0 0-31 15,-2-10-83-15,-10-10-90 16,3-6-203-16</inkml:trace>
  <inkml:trace contextRef="#ctx0" brushRef="#br1" timeOffset="73336.73">30557 3463 460 0,'0'0'285'0,"0"0"-209"15,0 0-25-15,0 0 35 16,0 0-32-16,0 0-27 16,-18-18-26-16,18 24 3 15,2 19-4-15,14 10 8 16,4 5 20-16,0 6-13 16,3 0-3-16,0 0 6 15,0 0-9-15,2-10 1 16,-7-2-7-16,-1-11 3 15,-3-8-2-15,-3-4-1 16,-7-5 1-16,-2-3-2 16,-2-3 0-16,0 0 5 15,0 0 5-15,0 0-3 0,0 5 0 16,-19 1-5 0,-18 2-3-16,-11 5-1 0,-4 1 0 15,3-2-3-15,3 5 3 16,10 0-3-16,9-5-4 15,7 3-16-15,5 2-37 16,7-3-26-16,8-2-82 16,0-7-186-16</inkml:trace>
  <inkml:trace contextRef="#ctx0" brushRef="#br1" timeOffset="73786.53">30992 3784 631 0,'0'0'182'0,"0"0"-169"16,0 0-13-16,0 0 18 16,0 0 9-16,0 0 2 0,35 0 16 15,-12 0-18-15,-1 1-4 16,4-1 10-16,-3 0-11 16,-7 0-11-16,-3 0-1 15,-11 0-8-15,-2 0 5 16,0 0 7-16,0 0 5 15,0 7-3-15,0 15-16 16,0 14 1-16,0 12-1 16,-11 4 6-16,2-2-5 15,-2 0 0-15,-2-4 3 16,1-1 1-16,1-9-5 16,0-10-8-16,4-11-17 15,5-8-61-15,0-7-74 16,-7 0-147-16</inkml:trace>
  <inkml:trace contextRef="#ctx0" brushRef="#br1" timeOffset="74365.69">30998 4018 711 0,'0'0'134'16,"0"0"-134"-16,0 0 6 15,0 0 41-15,123-46-18 16,-72 30-10-16,1-5-9 15,-6-2 1-15,-3 0-4 16,-17 0 0-16,-6-1-4 0,-11-2 4 16,-9-5 10-16,0 2 14 15,0-6-4-15,-15-2-18 16,-14 3 9-16,-2-1-6 16,-12 7-2-16,-6 1-7 15,-2 10 11-15,-12 5-10 16,3 8 5-16,-2 4 1 15,-1 0-9-15,10 2 0 16,2 18 10-16,8 8-10 16,8 8 8-16,1 14-3 15,12 17-6-15,1 10 0 16,13 8 0-16,8 3 0 16,0-2-1-16,6-6 3 15,23-1-2-15,10-8 1 0,5-10 0 16,10-13 0-16,8-14-1 15,13-15 2-15,12-16-2 16,7-3 1-16,5-24 1 16,-8-18 1-16,-9-11 1 15,-10-5-4-15,-14-3 0 16,-12-2 0-16,-17-1 12 16,-16 0-3-16,-13-4 1 15,-6 0 4-15,-36-4-4 16,-14 4-8-16,-9 8 2 15,-1 9 0-15,-6 15-4 16,5 12 0-16,0 16-2 16,5 8-2-16,2 4-21 0,4 27-40 15,12 5-115 1,5 1-107-16</inkml:trace>
  <inkml:trace contextRef="#ctx0" brushRef="#br1" timeOffset="75365.39">30078 2900 147 0,'0'0'453'0,"0"0"-389"0,0 0 26 16,0 0 3-16,0 0-40 15,0 0-13-15,-23-35-16 16,34 25-16-16,14-3-2 15,-1 6 9-15,10 2 0 16,-5 0 2-16,0 5-2 16,-2 0-13-16,-12 12 4 15,-1 16-6-15,-12 7 2 16,-2 4 2-16,0 6 2 16,-18-1-6-16,-8-3 2 15,-1 0 5-15,4-12-6 16,9-9 3-16,10-11 2 0,4-9 3 15,0 0-2-15,14 0-3 16,30-4-1-16,26-14 1 16,14-4-4-16,15 6-24 15,1 6-82-15,-15 4-178 16</inkml:trace>
  <inkml:trace contextRef="#ctx0" brushRef="#br1" timeOffset="76943.61">29808 6099 427 0,'0'0'52'0,"0"0"-48"15,0 0 44 1,0 0 17-16,0 0-10 0,0 0 11 15,-4 5-4-15,4-5 4 16,4-7-8-16,16-15-5 16,9-7-14-16,7-13-8 15,6-9-15-15,5-11 12 16,4-6-5-16,0-6-2 16,5 2-3-16,-2-2-7 15,1-4-7-15,-10-1 3 16,-1-4-7-16,-1 6 2 15,-3 4 7-15,-5 5-7 16,4 8-2-16,-4 0 0 0,1 4 4 16,-1 3-2-1,-1 8-1-15,-5 5-1 0,-9 7 0 16,-3 5 2-16,-3 1 2 16,-3 6-1-16,-1 2-1 15,3 0 1-15,-7 1-3 16,3 0 3-16,-2 4 0 15,0 0-2-15,-3 2-1 16,5 4 0-16,-7 0 3 16,5 2-4-16,0-2 2 15,-3 0-2-15,5-2 1 16,-5 2 0-16,3-1 1 16,-2 4-1-16,-1-4 0 15,-2 4-4-15,5-2 4 0,-3 1 0 16,1 1 0-16,2-4 0 15,-3 4 0-15,5-4 1 16,-3 1-2-16,4 3 1 16,-6-2 0-16,-2 3-1 15,-2 3 7-15,0 1-11 16,0 0 7-16,0 0-4 16,0 0-6-16,0 0 4 15,0 0 3-15,-8 9 1 16,-17 9 0-16,-2 4 2 15,-6 7 0-15,-5 5-2 16,-7 2-1-16,-1 4 1 16,-8-4 0-16,9-6 0 0,9-8 0 15,12-7 1-15,6-8-1 16,14-5 1-16,2-2 4 16,2 0-2-16,0 0-1 15,2-9-1-15,22-16-1 16,3-3 0-16,11-4 0 15,2 4 0-15,0 0 1 16,3 2 6-16,-3 4-4 16,-3 4-1-16,-3 1 1 15,-5 6-2-15,-7 3 0 16,-9 1 0-16,-5 5-1 16,-4 1 0-16,-4 1 0 0,0 0 0 15,0 0 1-15,0 0 4 16,0 0 2-16,0 0-7 15,0 0-3-15,0 3-1 16,0 19 8-16,0 12-2 16,-2 3-2-16,0 7 1 15,2 2 3-15,0 1 0 16,0-4-4-16,0-3 0 16,0-6-1-16,0-6 1 15,0-6-1-15,0-7 0 16,0-5-5-16,0-1-62 15,0-2-87-15,0-7-74 0,0 0-413 16</inkml:trace>
  <inkml:trace contextRef="#ctx0" brushRef="#br1" timeOffset="77645.92">30886 5375 636 0,'0'0'102'0,"0"0"-46"16,0 0 28-16,0 0-20 16,0 0-36-16,0 0-21 15,0 0-4-15,25-61-3 16,14 54 6-16,-8 4-2 15,0-3 1-15,-2 6-2 16,-12 0-3-16,-3 0 0 16,-7 19 0-16,-7 6 6 0,0 5-5 15,0 2 2-15,-21-2-2 16,-6-2 2-16,-2-4 1 16,6-4-3-16,7-6 0 15,3-6-1-15,7-4 0 16,6-4 1-16,0 0-1 15,0 0-3-15,0 0-1 16,6 0-4-16,17 0 5 16,11 0 3-16,-3 0 0 15,3 0 3-15,-8 6-5 16,-3 4 2-16,-5 4 0 16,-7 5 0-16,-5-1-1 0,-6 0 2 15,0-1-2 1,-2 2 2-16,-25-4 3 0,-8-5 4 15,-14-3-3-15,-2-7-5 16,1 0 2-16,4 0 1 16,5-17-2-16,10-6-2 15,7-4 1-15,8-3-7 16,10 2-18-16,6 2-35 16,0 5-191-16</inkml:trace>
  <inkml:trace contextRef="#ctx0" brushRef="#br2" timeOffset="122737.58">22363 8099 513 0,'0'0'161'0,"0"0"-96"15,0 0 13-15,0 0-2 16,0 0-24-16,0 0-18 0,0 0-11 16,-8-10-1-16,18 38 7 15,3 11 31-15,3 4-31 16,-1 1-15-16,-1-4-9 15,-1-1-4-15,-9-7 1 16,6-12-2-16,-10-8 0 16,2-8-2-16,0-4 2 15,0 0-4-15,3-12 2 16,-1-22 2-16,5-14 0 16,0-3-1-16,2 1 1 15,0 8 0-15,-2 11 0 0,-2 10 0 16,-3 10 0-1,-4 10 7-15,0 1-7 0,0 0-5 16,0 0 2-16,-2 18 0 16,-18 11 3-16,-14 8-1 15,-1 1-3-15,-7 3-6 16,-3-5 9-16,5-6-2 16,9-12 3-16,10-7 2 15,15-7 0-15,6-4-1 16,0 0-1-16,6-5 2 15,32-13 4-15,5-4 9 16,15-2-14-16,2 2 0 16,7 0-1-16,6 7-37 15,1 6-128-15,-3 3-182 16</inkml:trace>
  <inkml:trace contextRef="#ctx0" brushRef="#br2" timeOffset="123160.27">23111 8090 57 0,'0'0'596'16,"0"0"-484"-16,0 0-18 16,0 0 3-16,0 0-36 15,0 0 7-15,0-51 1 16,0 51-30-16,0 0-19 15,0 14-6-15,0 32-11 16,2 18 9-16,8 18 0 16,-6 5-12-16,5-7 1 15,-9-4-1-15,0-12-27 16,2-12-44-16,-2-18-32 16,2-18 3-16,-2-16-59 0,0-5-47 15,0-36-284-15</inkml:trace>
  <inkml:trace contextRef="#ctx0" brushRef="#br2" timeOffset="123393.61">23053 8165 162 0,'0'0'414'0,"0"0"-318"15,-19-108 32-15,19 90-36 16,0 8-25-16,2 4-41 16,20 3-15-16,12 3 3 15,1 0 10-15,3 0-6 0,2 11-13 16,-11 5-2-1,-7 3-3-15,-11 2-2 0,-11 2 2 16,0 0-4-16,-11 3 4 16,-22 0 8-16,-7-4-8 15,5-6-18-15,-2-6-18 16,13-10-29-16,13 0-52 16,11-2-52-16,0-22-181 15</inkml:trace>
  <inkml:trace contextRef="#ctx0" brushRef="#br2" timeOffset="125612.61">23339 8131 532 0,'0'0'86'16,"0"0"-22"-16,0 0 26 0,0 0-37 16,0 0-27-16,0 0-11 15,-25 63-2-15,38-63 16 16,10 0 16-16,-1-12-6 15,3-11-16-15,0-3 3 16,-8-6-2-16,-1 2-10 16,-5 0-10-16,-9 0 3 15,-2 5 1-15,0 4-3 16,-11 6-5-16,-7 10-2 16,-7 5-11-16,2 0 12 15,-4 13-17-15,0 12-7 16,13 3 19-16,10 2 0 0,4 2 5 15,0-2-1-15,20-2-2 16,13-2 4-16,7-6 1 16,1-6 1-16,1-10-2 15,0-4 10-15,-6-8 2 16,2-23 18-16,-7-8-8 16,-4-3-3-16,-12 4-8 15,-5 4-6-15,-10 8-4 16,0 3 4-16,0 12-4 15,-14 4-1-15,1 7-24 16,-3 0 9-16,5 4-19 16,1 13 10-16,6-2 5 15,4-2 1-15,0-4 4 0,0 0 14 16,4-1-1 0,10-4 2-16,5-2 0 0,-9 1 4 15,8 4-1-15,-9-2-1 16,0 6 3-16,-3 3-3 15,4 0 1-15,-6 0 1 16,3 2-2-16,-3 0-2 16,5-2 0-16,-4-2-1 15,4-2 0-15,-3-4 0 16,5-2 0-16,3-4 0 16,1 0 6-16,5 0-1 15,5-20 10-15,2-6 3 16,2-4 0-16,-10-4-13 15,4-2 2-15,-10 0 5 0,-4 0-4 16,-2-1 4-16,-7 7-4 16,0 6-6-16,-7 6 0 15,-11 9 1-15,3 4 1 16,-1 3 6-16,3 2-9 16,-1 0 0-16,8 0 6 15,-1 0 1-15,5 0 5 16,2 2-2-16,0 12-4 15,0 6 10-15,0 6-5 16,2 8-1-16,21 8 3 16,-2 11 2-16,8 11-3 15,7 8 5-15,-7 12-8 16,2 5-9-16,-2 1 0 0,-2-1 0 16,-11-6-1-16,-3-11 0 15,-1-16-1-15,-10-10 1 16,0-13-2-16,-2-13-9 15,2-8 1-15,0-5-2 16,-2-7-14-16,9 0 7 16,-3-9 14-16,8-21 5 15,6-15 4-15,-4-4 3 16,0-10-7-16,-10 3 2 16,-1 2-1-16,-5 6 0 15,0 6-1-15,-16 8-3 16,-18 6 1-16,-8 3 0 0,-7 5-7 15,-5 9 8-15,8 3-9 16,6 4 6-16,13-1 2 16,9 2 2-16,14-2 2 15,4 0-2-15,0-6-1 16,0-6-10-16,18-8 10 16,13-3-7-16,7-4 8 15,-3 4 0-15,3 5-1 16,-9 9 1-16,-11 5 0 15,-5 3 0-15,-11 6 0 16,-2 0-2-16,0 0-3 16,0 2 1-16,0 20 4 15,0 8 0-15,0 0 0 16,0-2 2-16,0-4 0 16,10-8-2-16,3-7 0 0,-5-5-5 15,13-4 5-15,-3 0 3 16,6-18 1-16,-6-13 7 15,-2-1 0-15,-5-6 2 16,-7 0-7-16,-4 0-1 16,0 2 1-16,-2 6-5 15,-14 8 0-15,-1 12-1 16,-8 8-6-16,5 2 0 16,-4 0 2-16,1 16-10 15,9 6 7-15,8-5-3 0,6 4 2 16,0-5 8-1,4-2-2-15,21 0 2 0,2-9 0 16,2-2 0-16,0-3 0 16,4 0 12-16,-4-15 3 15,0-10 1-15,-2-3-6 16,-2-3-6-16,-10 4-1 16,-1-1-1-16,-10 5-2 15,-4 6-2-15,0 6-1 16,0 9-20-16,-4 2 1 15,-10 0-2-15,1 6-29 16,-1 10 17-16,5-1 13 16,7-3 6-16,2-2 0 15,0-2 10-15,7-3 6 16,9-1-1-16,5 1 2 0,2 0 4 16,-3 4 4-1,3 3-3-15,-8 2 1 0,1 2-3 16,-1 4-5-16,8 2 6 15,-8 2 3-15,1-2-7 16,-5-4 1-16,-5-4-1 16,-4-8 0-16,4-4 3 15,-4-2 1-15,-2 0 21 16,2-2 14-16,0-23-6 16,9-9-15-16,1-9-18 15,5-1 0-15,1 2 0 16,-1 8-5-16,2 10-3 0,-11 11-1 15,-1 11 6-15,-2 2-8 16,4 0-5-16,-3 20 6 16,5 11 7-16,3 7 6 15,-3 0 0-15,-2-2 4 16,2-4 8-16,-2-5 1 16,-7-13 1-16,2-2 7 15,-1-12-14-15,-1 0-5 16,3 0 8-16,-3-7-2 15,2-18 6-15,5-8-3 16,3-6-14-16,-2-4-2 16,13 1-2-16,2 9 1 15,-6 11-1-15,4 15-6 16,-5 7 3-16,-5 0-1 0,2 19 2 16,-1 9 4-16,1 7-1 15,-1 1 2-15,-3-4-1 16,-5-6 2-16,4-9 0 15,-8-10-1-15,-2-5-1 16,0-2 2-16,0 0 9 16,2-6-3-16,2-17-5 15,3-6-1-15,7-7 0 16,1 4 0-16,1 6 0 16,9 9-7-16,-6 15-3 15,8 2-5-15,-9 12 5 0,6 17 6 16,-4 4 0-1,1 4-8-15,-4 0-1 0,-1-4-16 16,-1-6 8-16,-1-2 8 16,3-6-66-16,6-14-81 15,4-5-172-15</inkml:trace>
  <inkml:trace contextRef="#ctx0" brushRef="#br2" timeOffset="127244.3">25900 7860 525 0,'0'0'361'0,"0"0"-289"15,0 0 16-15,0 0 3 16,0 0-45-16,-131 14-21 16,104 11-2-16,0 3-13 15,14 3 4-15,6 5-8 16,7 5-2-16,0-3 0 0,3 0 0 15,25-10-3-15,1-4 2 16,5-10-3-16,6-9 1 16,6-5 6-16,6-9 5 15,4-23-4-15,-10-6 2 16,-3-4-5-16,-12 1 0 16,-8 0-5-16,-15 5 1 15,-3 7-1-15,-5 14-1 16,0 4-8-16,0 9-5 15,-19 2-2-15,2 0-7 16,-1 6-3-16,3 9 14 16,6-1-2-16,6-4 6 15,3-1-5-15,0 0 6 16,5-1 2-16,10-3 3 16,6 2 2-16,-4-2 0 0,1 2 1 15,3 2-1-15,-4 4 1 16,1 1 4-16,-3 0-5 15,6 2-1-15,-13 1 1 16,6-3 1-16,-1 1-1 16,-2-7 0-16,7-2-3 15,3-6 1-15,0 0-19 16,6 0-7-16,6-20 8 16,2-3 13-16,-6-6 7 15,-6 0 0-15,-2-5 0 16,-10 1 10-16,-9 1-6 15,-2-1 6-15,0 9-1 0,-11 6 6 16,-7 10 0-16,-4 8 1 16,-5 0-16-16,-2 6 0 15,2 18-1-15,5 8-3 16,7 3 4-16,1 1 0 16,12 1 0-16,2-4 0 15,0-3 0-15,0-9 1 16,14-9 3-16,3-5-3 15,1-7 11-15,9 0 11 16,4-14-3-16,-2-16 0 16,2-3-18-16,-4-2 2 0,-5 0-2 15,-6 6 0 1,-5 3-1-16,-9 9-1 0,-2 9 3 16,0 8-3-1,0 0-23-15,0 0 3 0,0 18 19 16,0 7-4-16,0 2 3 15,0 2-1-15,0-1 1 16,18-5 2-16,9-11 0 16,6-7-1-16,3-5 2 15,-5 0 4-15,4-24 1 16,-1-6 9-16,-5-6-12 16,-9-3 0-16,-5 3 1 15,-7 0-1-15,-8 8 0 16,0 8-2-16,-12 10-1 0,-3 10-5 15,-1 0 0-15,3 17-4 16,2 8-5-16,6 5 2 16,5-2-6-16,0-3 15 15,16-5 1-15,11-4 1 16,2-2 1-16,-2 0 3 16,-6-4 0-16,-5-2 4 15,-5-3-4-15,-9-1-3 16,-2 1 1-16,0 4-1 15,-4 3 0-15,-13-1-2 16,-10 1-2-16,6-4-1 16,5-6-13-16,10-2 7 15,4 0 11-15,2-6-4 0,0-16-11 16,8-9-7 0,17-6 11-16,6-6 11 0,8-4 0 15,-4-8 5-15,3 1 1 16,-7-1 13-16,-6 6-14 15,-12 9 7-15,-13 9-6 16,0 12 10-16,0 7-2 16,-13 10-2-16,-10 2-7 15,1 0-5-15,2 20 1 16,4 12 1-16,10 8 2 16,6 4-3-16,0 2 7 15,0 3-1-15,8-6 0 16,11-4 4-16,-9-10-6 15,4-10 1-15,-3-9-4 0,0-10 5 16,5 0-1-16,4-5 15 16,6-16-3-16,3-6-8 15,-6-1-3-15,-5 7-7 16,-5 4 2-16,-1 8-2 16,-10 6-1-16,2 3-3 15,3 0-5-15,6 14 1 16,1 10 8-16,1 2 1 15,1-2 1-15,-3-3-2 16,3-7-1-16,-1-6-1 16,5-8-38-16,5 0-40 15,6-13-167-15,11-21-533 16</inkml:trace>
  <inkml:trace contextRef="#ctx0" brushRef="#br2" timeOffset="128142.99">28390 7971 56 0,'0'0'692'15,"0"0"-603"-15,0 0-4 16,0 0 14-16,0 0-25 0,0 0-22 16,-27-2-22-16,14 18-10 15,-3 14-1-15,5 6-7 16,7 6-5-16,4 1-2 15,0-4-2-15,2-7-3 16,21-8 0-16,0-8-1 16,12-10 1-16,-2-6 3 15,7 0-2-15,-5-27 4 16,-1-12 4-16,-14 1-7 16,-11-4 6-16,-9 1-8 15,-9 2-1-15,-22 2-7 0,0 8-1 16,-7 11 8-1,11 7-2-15,7 7-9 0,5 4-15 16,5 0 8-16,10 0-8 16,0 0-33-16,12 0 36 15,17 4 24-15,11 4 0 16,4 2 3-16,3 2 4 16,0 5 11-16,-5 3-2 15,-4 1-11-15,-9 0 0 16,-9 3-3-16,-9-4-1 15,-9-1 0-15,-2 1 5 16,0-8-1-16,-2-5 13 16,-9-5-4-16,2-2 10 15,0 0-7-15,5-14-9 16,2-14-5-16,2-11-3 0,0-5-4 16,15-2 3-16,21 11-6 15,13 10-1-15,-4 14 8 16,3 11 1-16,-3 0 0 15,-7 11-1-15,-5 18 0 16,-8 7 1-16,-5 2 1 16,-9 3 2-16,-9-4-4 15,-2-3 0-15,0-7 0 16,-6-8-28-16,-8-11-107 16,1-8-143-16</inkml:trace>
  <inkml:trace contextRef="#ctx0" brushRef="#br2" timeOffset="129212.79">29814 7816 120 0,'0'0'97'0,"0"0"9"15,0 0 24-15,0 0-41 16,0 0-24-16,0 0 1 16,34 6 23-16,-30-6 0 15,1 0-19-15,0-3-21 16,-5-9-10-16,0-5-1 16,0 1-15-16,-5-4 14 15,-9 6-30-15,-1 2-1 16,-3 4-6-16,0 8-14 0,1 0-5 15,-8 4 6-15,7 21-6 16,-2 14 18-16,4 9-6 16,10 4 6-16,1 3-3 15,5-5-4-15,0-11 6 16,7-10-2-16,9-12 4 16,3-12 0-16,4-5 5 15,4-5 2-15,2-26 20 16,2-8-14-16,-4-2-6 15,-8 1 2-15,-3 5 2 16,-9 10 1-16,-3 11 0 16,-4 5 6-16,0 9 0 15,0 0-18-15,0 2-3 16,0 20 0-16,0 9 3 16,0-2 0-16,0 0-7 0,10-3 2 15,7-9-10-15,1-2-14 16,5-7-20-16,3-8 12 15,3 0-40-15,2-10-78 16,0-18-123-16,-2-3-105 16</inkml:trace>
  <inkml:trace contextRef="#ctx0" brushRef="#br2" timeOffset="130862.96">30249 7736 527 0,'0'0'155'0,"0"0"-21"0,0 0-11 16,0 0-35-16,0 0-1 15,0 0-41-15,-65-40-36 16,50 54 1-16,-1 14-10 16,3 6 6-16,7 4-4 15,-2-2-2-15,8 0 4 16,0-4-10-16,10-3 7 16,11-10-3-16,8-7 1 15,6-9 0-15,7-3 0 16,2-15 0-16,7-20 0 15,-1-7 1-15,-6-10-1 16,-3 1 0-16,-20-9-1 16,-11-6 1-16,-10-4-6 15,0-1 4-15,-16 9-4 16,-5 18 0-16,2 16 6 0,3 12-1 16,3 12-2-16,-1 4-20 15,3 0 12-15,5 14 1 16,4 17-2-16,2 7 12 15,0 11 0-15,21 8 3 16,8 3 2-16,8-2 1 16,-9-6 6-16,-1-6-4 15,-5-8-3-15,1-10-5 16,-6-7 1-16,-1-11 1 16,-1-6 0-16,1-4 3 15,5 0 3-15,-2-27 11 16,4-5-14-16,-7-6-5 0,-8-3-3 15,-1 3-1 1,-5 11-3-16,0 11-4 0,-2 10 4 16,0 6-10-16,0 0-26 15,2 12 2-15,5 12 30 16,-2 6 11-16,4 2 1 16,-3-4 0-16,5-3 1 15,1-8-2-15,1-8 3 16,-6-6-3-16,4-3 11 15,2 0 8-15,5-8 16 16,5-11-19-16,-6-10-9 16,3-2-4-16,-5-1-3 15,-3 9 1-15,-3 5-2 16,-9 10 0-16,0 8-8 16,0 0-24-16,0 3-6 0,0 22 19 15,6 3 20-15,8 2 0 16,1-4 0-16,8-4 0 15,-1-6 3-15,-2-6 1 16,7-8 2-16,-11-2 14 16,5-2 6-16,2-22-3 15,-5-8-13-15,-3-2-2 16,-3-4-7-16,-8 2 1 16,-4 6-2-16,0 7-2 15,0 12 0-15,0 4-9 16,0 7-27-16,-4 0-28 15,2 0 16-15,2 4 12 0,0 7 4 16,0-6 13-16,0 2 19 16,15-7 2-16,5 0 5 15,5 0 12-15,-1-2 4 16,0-10-14-16,-3 2 3 16,-10 0-6-16,-5 5 8 15,-3 5 3-15,-3 0-5 16,0 0 0-16,0 8-9 15,0 16 4-15,7 8 32 16,-3-3-25-16,7-6-8 16,3-3 0-16,-6-5-3 0,3-7 10 15,3-5 7 1,3-3 25-16,10 0-9 0,9-9-7 16,-2-15 10-16,-1-6-33 15,-9-5 3-15,-1-13 1 16,-7-6-4-16,-16-11 2 15,0-10-3-15,0 2 0 16,-21 6 0-16,-1 7-2 16,-2 7-1-16,4 16 0 15,1 10 0-15,11 14-3 16,1 8 2-16,5 5-7 16,0 0-7-16,2 20 8 15,0 21 2-15,0 10 5 16,0 5 5-16,24 9-5 15,5 8 0-15,0-1 1 0,0-1 1 16,0-2 0-16,-2-17-2 16,-9-12 4-16,-3-13-3 15,-3-12-1-15,-8-9-1 16,0-6 1-16,3 0 0 16,4-16 1-16,5-10 1 15,-3-11-2-15,0 6-6 16,3 4-1-16,-2 12-3 15,1 8 5-15,-6 7-10 16,4 0-4-16,-2 19-7 16,3 6 15-16,1 3 10 15,1-3-1-15,-3-4 4 16,-1-9-2-16,-6-5 0 16,1-7 2-16,1 0-1 0,2-7 5 15,1-14-1-15,0-8 2 16,-2 2-2-16,-2-4 2 15,-5 2 0-15,2 7-2 16,-4 8 7-16,0 11-5 16,0 3-7-16,0 17-12 15,0 20 12-15,0 16 5 16,7 11 1-16,2 12-6 16,6 9 10-16,10-3 0 15,-2-13-9-15,-8-12 3 16,-6-21-4-16,-4-12 0 15,-5-4 0-15,0-11-14 0,-10-9-26 16,-14 0-25-16,-12-19-49 16,-8-20-21-16,-14-19-99 15,-7-12-164-15</inkml:trace>
  <inkml:trace contextRef="#ctx0" brushRef="#br2" timeOffset="131103.41">31257 7270 300 0,'0'0'479'0,"0"0"-452"0,0 0 42 16,0 0 40-16,115-7-22 15,-65 2-40-15,-1 3-11 16,-5-5-16-16,-8 3-16 15,-16-1-4-15,-11 3-35 16,-9 2-33-16,0 0-3 16,-20 0-88-16,-23 0-55 15,-7 0-181-15</inkml:trace>
  <inkml:trace contextRef="#ctx0" brushRef="#br2" timeOffset="131343.78">31257 7270 515 0,'-136'29'126'16,"136"-29"-81"-16,0 3 67 15,0-2-19-15,0 1-27 16,0 0-13-16,0-1 32 16,0 2-36-16,2-1-20 15,2-2-22-15,6 0 2 16,-8 0-6-16,0 0-3 15,0 0-22-15,-2 0-51 16,0 0-51-16,-22 0-105 16,-20 12-286-16</inkml:trace>
  <inkml:trace contextRef="#ctx0" brushRef="#br2" timeOffset="131508.03">30664 7507 928 0,'0'0'56'0,"0"0"-8"16,0 0 38-16,0 0-47 16,0 0-28-16,0 0-11 15,0 0-2-15,6 0-36 16,6 0-92-16,-10 0-55 16,-2 0-117-16</inkml:trace>
  <inkml:trace contextRef="#ctx0" brushRef="#br2" timeOffset="131655.25">30167 7618 653 0,'0'0'416'0,"0"0"-381"15,0 0-22-15,0 0 35 16,131-58-25-16,-50 36-22 16,4 5-1-16,-12 11-114 15,-11 6-178-15</inkml:trace>
  <inkml:trace contextRef="#ctx0" brushRef="#br2" timeOffset="132693.07">23022 8930 644 0,'0'0'86'0,"0"0"18"15,0 0 0-15,0 0-32 16,0 0-15-16,0 0-18 16,0 7-9-16,0 29-6 15,7 15 15-15,0 8-21 16,-1 2-3-16,3-5-11 16,-2-4-2-16,0-11-2 15,-7-8 0-15,4-11-4 16,5-7-19-16,-5-11-49 0,10-4-77 15,-1-4-62-15,5-25-319 16</inkml:trace>
  <inkml:trace contextRef="#ctx0" brushRef="#br2" timeOffset="132933.44">23243 9108 742 0,'0'0'193'15,"0"0"-162"-15,0 0 12 16,0 0 23-16,0 0-41 16,0 0-20-16,-4 0-4 15,23 0 22-15,6 0 8 0,6 0-8 16,5-4-14 0,-3-8-5-16,6 2-4 0,-10-1 0 15,-8 8-28-15,0 0-68 16,-8 3-18-16,-6 0-106 15,2-4-283-15</inkml:trace>
  <inkml:trace contextRef="#ctx0" brushRef="#br2" timeOffset="133450.37">23630 8925 746 0,'0'0'63'0,"0"0"-13"16,0 0 44-16,0 0-39 15,0 0-22-15,0 0-4 16,-6-36-3-16,20 21-11 16,3 1 8-16,10 3-12 15,4 1 2-15,7 6 6 16,-2 4 6-16,4 0-14 15,-2 5-9-15,-7 20-2 16,-6 3 0-16,-17 9-1 16,-3 0 0-16,-5 7 0 0,-18 2-2 15,-11-2 1 1,-6 0 4-16,-1-7-1 0,5-9 0 16,2-8 2-1,9-8 4-15,6-5 12 0,3-7-2 16,9 3-8-16,2-3-9 15,0 0 0-15,0 0 0 16,11 0 0-16,13 0 4 16,17-3 8-16,12-6 5 15,5-3-2-15,0-4-6 16,0 2-4-16,-4-2-5 16,-10 2 0-16,-1 3 0 15,-16 4 0-15,-12 5 0 16,-11-1-10-16,-4 3-21 0,0 0-20 15,0 0-51-15,0-1-99 16,0-3-207-16</inkml:trace>
  <inkml:trace contextRef="#ctx0" brushRef="#br2" timeOffset="134030.4">24770 9048 658 0,'0'0'35'0,"0"0"-12"15,0 0 62-15,0 0-38 16,0 0-16-16,0 0-4 16,-58 53-7-16,29-39-7 0,-7 2-5 15,-3-3-4-15,-4-3 5 16,3-4-8-16,2-4 5 15,9-2 8-15,11 0 9 16,9-6-5-16,9-17-10 16,0-9-7-16,20-5-2 15,18-3 2-15,9-1 1 16,0 2-1-16,-5 8 4 16,-1 4 1-16,-12 4 7 15,-14 11 0-15,-9 6-13 16,-6 1 19-16,0 5 6 15,0 0-1-15,-15 0-13 0,-12 0-11 16,-6 3 0-16,0 14-2 16,-4 2 2-16,13 1 2 15,8-1-2-15,10-5 3 16,6 1-2-16,0 2 1 16,13 0 2-16,9 4 2 15,14 1 3-15,-3 4 1 16,6 4 3-16,-4 4-5 15,1 4 7-15,-7 1-1 16,-7 8-14-16,-2-4 6 16,-13-5-6-16,-7-4 0 15,0-9 3-15,-3-3-2 16,-16-1-2-16,-6-10-3 0,0-4-42 16,6-7-74-16,7-16-27 15,10-19-229-15</inkml:trace>
  <inkml:trace contextRef="#ctx0" brushRef="#br2" timeOffset="134594.43">25140 8899 482 0,'0'0'301'0,"0"0"-256"0,0 0 42 15,0 0 12-15,0 0-37 16,0 0-12-16,2-13-6 16,-2 13-19-16,0 0-9 15,0 0-8-15,0 23-1 16,0 5 3-16,0 4-5 16,-2 2-4-16,0-3-1 15,-7-8 2-15,7-5 0 16,2-8-2-16,0-5-2 15,0-5 2-15,0 0-4 16,0 0 0-16,15 0 4 16,12 0 4-16,6-3-3 15,5-9-1-15,3-2-6 16,-4 1-1-16,3-1-16 16,-11 4 3-16,-4-1-22 0,-19 5-4 15,0 1 24-15,-6-2 19 16,0 2 2-16,-12-6-18 15,-3 5 8-15,-1 0 11 16,5 3 3-16,1 3 28 16,8-3 16-16,2 3-8 15,0 0-11-15,0 0-10 16,0 0-13-16,0 3-3 16,0 18 0-16,0 9 7 15,10 5-3-15,-2-3-1 16,1-3-4-16,3-2-1 15,-8-8-1-15,0-4-8 0,5-7-44 16,3-8-87-16,-4 0-88 16,3 0-411-16</inkml:trace>
  <inkml:trace contextRef="#ctx0" brushRef="#br2" timeOffset="134792.71">25626 8927 94 0,'0'0'873'16,"0"0"-845"-16,0 0 11 15,0 0 54-15,0 0-36 16,118-41-32-16,-73 32-22 0,-7-1-3 16,-5 3-10-16,-4 2-93 15,2-3-72-15,5 1-104 16,-7-2-304-16</inkml:trace>
  <inkml:trace contextRef="#ctx0" brushRef="#br2" timeOffset="135212.53">26172 8685 744 0,'0'0'125'0,"0"0"-85"0,0 0 38 15,0 0-3-15,0 0-23 16,0 0-12-16,0-24-16 16,0 24-5-16,-9 5-16 15,-5 19-1-15,-1 10 3 16,1 12-2-16,6 3-2 16,1 6-1-16,7 1 1 15,0-5-1-15,0-5-1 16,21-9 1-16,2-9-2 15,14-10-1-15,3-10-6 16,-3-8 9-16,6 0 1 16,-7-21 0-16,-1-7 5 15,-8 5-6-15,-10-4 4 16,-9 7 0-16,-8 6 3 16,0 5 0-16,-31 6-5 0,-10 3 3 15,-3 10-5-15,1 18-8 16,5 9-9-16,9-3-23 15,16-2-75-15,9-6-36 16,4-10-214-16</inkml:trace>
  <inkml:trace contextRef="#ctx0" brushRef="#br2" timeOffset="136895.76">26884 8865 483 0,'0'0'94'0,"0"0"11"0,0 0 23 16,0 0-35-16,0 0-26 16,0 0-16-16,0-44-2 15,0 44-10-15,0 0-13 16,0 0-15-16,0 4-6 16,0 10-4-16,0 7 15 15,4-2-15-15,0-1 1 16,5 3 0-16,-5 0-2 15,8 7 0-15,-1-2 4 16,-5-2-4-16,4-5 0 16,-6-9 0-16,3-6 0 15,-5-4 0-15,-2 0 0 16,0 0 4-16,4 0 5 0,5-7 5 16,-2-9 1-16,4-4-12 15,5-2 2-15,3 4-2 16,6 0-1-16,4 4-2 15,7 4 0-15,-5 6-3 16,2 4 0-16,-6 0-1 16,-4 9 3-16,-13 8-5 15,-2 3 3-15,-8 6-2 16,0 3-11-16,-32 0-8 16,-8 0 23-16,-4-8-3 15,1-4-13-15,7-7 1 16,14-7 10-16,11-3 5 0,11 0 2 15,0 0 6 1,0 0-7-16,6-7-3 0,21-7 3 16,13-6 1-16,12-1 1 15,-1 0-1-15,7-3 0 16,5-3-1-16,-5 6 0 16,-2-4 1-16,-12 6 0 15,-15 2-1-15,-11-1 1 16,-9 7-1-16,-9-1 1 15,0 5-1-15,-12 3-1 16,-5 1-5-16,-4 3 2 16,8 0-14-16,7 0 15 15,-2 5-8-15,8 9 7 16,0 2 0-16,8-2 4 16,11-2 1-16,6-3-1 0,2-7 0 15,0-2 2-15,2 0-1 16,0-2 10-16,0-17 8 15,0-3-13-15,-12 0 2 16,1 2-2-16,-9 1 2 16,-5 7-2-16,3 5 6 15,-7 3-8-15,0 4 2 16,0 0-6-16,0 0-9 16,5 18-10-16,6 16 19 15,4 8 3-15,5 8-2 16,3 8 2-16,-1 3-2 15,-2-3 0-15,-11-7 6 0,-4-8-4 16,-5-14-1 0,-5-12 0-16,-17-7 8 0,-14-8 1 15,-7-2-11-15,1 0-10 16,5-22-25-16,2-12-45 16,16-16-75-16,17-11-225 15</inkml:trace>
  <inkml:trace contextRef="#ctx0" brushRef="#br2" timeOffset="137393.74">28217 8770 810 0,'0'0'69'0,"0"0"-55"0,0 0 52 16,0 0-28-16,0 0-8 15,0 0 23-15,13-19 12 16,2-8-27-16,-1-4-21 16,-1-3-8-16,-6-1 1 15,2 9-9-15,-7 6-1 16,0 11 5-16,-2 6-5 16,0 3 0-16,0 0-5 15,2 6-5-15,0 20 6 16,5 11 4-16,5 3 0 0,-4 2 0 15,3-3 0-15,-1-4 0 16,-8 2-3-16,0-10-1 16,-2 1-12-16,0-8 13 15,0-2-4-15,-9-4 4 16,-11-2-11-16,-5-2 3 16,-2-2 0-16,5-4 11 15,7-2-1-15,2-2 2 16,13 0 8-16,0 0 0 15,0 0 2-15,0 0-11 16,17 0-5-16,23-6 5 16,9-6 0-16,16-2-6 15,1 2-65-15,13 0-40 0,4 6-12 16,-6 0 29 0,-5 0-222-16</inkml:trace>
  <inkml:trace contextRef="#ctx0" brushRef="#br2" timeOffset="137876.54">28861 8753 716 0,'0'0'126'0,"0"0"-71"16,0 0 63-16,0 0-2 15,0 0-72-15,0 0-26 0,-12-20-11 16,12 45 0-16,0 10 8 15,14 5 4-15,-1-4-8 16,1-4-2-16,-8-10-1 16,1-10-8-16,-5-6 1 15,0-6-1-15,0 0 4 16,6 0 2-16,0-11 0 16,7-13 13-16,6-8-14 15,-1 5-5-15,-5 5 0 16,-3 8-6-16,-8 10 2 15,1 4-1-15,-3 0-5 16,4 0-6-16,6 14 13 16,3 5 3-16,8-2 0 15,-6-5 0-15,10-2-1 16,-7-6 0-16,3-4 0 0,-2 0 2 16,4 0 2-16,0-20 2 15,-7-3 2-15,-5-3-2 16,-11-9-1-16,-2-4-3 15,-2 2 1-15,-23 0-2 16,-2 11-10-16,-2 10-10 16,0 12-2-16,8 4-22 15,0 0-70-15,8 20 1 16,6-1-107-16,7-3-261 16</inkml:trace>
  <inkml:trace contextRef="#ctx0" brushRef="#br2" timeOffset="138643.93">29442 8811 732 0,'0'0'127'16,"0"0"-115"-16,0 0 50 16,0 0-9-16,0 0-31 15,0 0 5-15,0 20 21 16,19-20 12-16,-4 0-19 15,3-16-16-15,6-5-5 16,-8 0-9-16,2-9-8 16,-3 2-2-16,-6-2 0 15,-5 2-1-15,-4 7 0 16,0 9-7-16,0 6-9 0,-11 6-6 16,-9 0 8-16,3 0 5 15,-8 18-4-15,7 9 13 16,0 3-7-16,10 1 1 15,6 1 4-15,2-1 1 16,0-3 1-16,10-4 0 16,15-3 0-16,4-4-1 15,7-8 1-15,-1-9 2 16,5 0-1-16,7-5 14 16,2-16 7-16,-6-8-15 15,-10-3-3-15,-8-4 1 0,-10-1-5 16,-9 4 2-1,-6 4-2-15,0 7-6 0,-11 11-8 16,-11 11-1-16,-2 0-1 16,-3 7 1-16,5 19 5 15,9 3 4-15,5 0-4 16,8 2 1-16,0-5 8 16,10-3 1-16,14-2 0 15,5-9 0-15,4-4 1 16,6-6 4-16,-6-2-1 15,5-2 10-15,4-20-9 16,-11-6 9-16,1-4-7 16,-8-7-6-16,-8-5 1 15,-10-10 6-15,-6-8-8 0,-4-1-1 16,-21 5-2-16,3 17 0 16,4 17 3-16,7 13 0 15,6 11-4-15,3 0-1 16,2 17-8-16,0 19 11 15,0 14 2-15,2 6 5 16,19 6 9-16,-3 1-8 16,1-9-3-16,0-6-3 15,-4-12-11-15,-6-9-37 16,0-13-36-16,2-9-15 16,-7-5-102-16,1 0-300 15</inkml:trace>
  <inkml:trace contextRef="#ctx0" brushRef="#br2" timeOffset="138986.49">30229 8492 207 0,'0'0'618'16,"0"0"-560"-16,0 0 32 16,0 0 20-16,0 0-37 15,0 0-41-15,5-14-23 16,-10 26-3-16,-17 12 3 15,-7 5-5-15,2 2 5 16,0-2-8-16,8-5-1 16,0-4 0-16,13-6 0 15,4-7-2-15,2 1 0 0,0 1 1 16,6-4-1 0,21 3 2-16,9 1 9 0,-1-1-3 15,4 1 0-15,-8 6 2 16,-5 2-3-16,-4-3-2 15,-6 3-2-15,-5-2 1 16,-4 2-2-16,-7-3-3 16,0-4-32-16,0 0-57 15,0-3-95-15,-7-7-306 16</inkml:trace>
  <inkml:trace contextRef="#ctx0" brushRef="#br2" timeOffset="141776.19">31121 8673 475 0,'0'0'153'0,"0"0"-75"0,0 0 56 15,0 0-39-15,0 0-45 16,0 0-17-16,16-53 24 15,-16 27 3-15,0-6-30 16,0-2-17-16,-16 0-3 16,-9 4-3-16,-6 5-2 15,2 6-5-15,-7 11-3 16,5 8-20-16,0 0 22 16,4 21-2-16,2 16-6 15,6 9 0-15,10 4 0 16,6-1 3-16,3-3-1 15,0-12 2-15,23-8 2 0,1-11 3 16,10-8 0-16,1-7 1 16,1 0 5-16,2-21 30 15,-4-8-20-15,-5-5-12 16,-8-1-4-16,-5 3 6 16,-7 6-2-16,-5 6-2 15,-4 10 3-15,0 8-3 16,0 2-2-16,0 0-7 15,0 0-6-15,-2 18 2 16,-4 8-5-16,1 2 14 16,5-3-9-16,0-4 7 15,0-7 7-15,19-7-9 0,-4-7 12 16,1 0-4-16,5-5 25 16,8-23-1-16,5-6-17 15,-5-8-2-15,0 2 0 16,-7 1-7-16,-11 4 0 15,-9 7 7-15,-2 8-7 16,0 6-3-16,-8 12-12 16,-10 2-15-16,0 0 15 15,0 21-3-15,7 5-7 16,7 3-10-16,4-3 13 16,0 2-4-16,22-4 21 15,12-4 3-15,-1 0 2 16,5-4 6-16,-7-4 6 0,-4-2-1 15,-14-1-4 1,-4-4 5-16,-7 3-7 0,-2 4-4 16,0 2-1-16,-24 5 13 15,-10-4-6-15,1 0-7 16,4-8-34-16,11-7-57 16,11 0-33-16,7-14-66 15</inkml:trace>
  <inkml:trace contextRef="#ctx0" brushRef="#br2" timeOffset="143009.53">31895 8543 692 0,'0'0'88'0,"0"0"-22"16,0 0 26-16,0 0-35 15,0 0-6-15,0 0 17 16,62-29-27-16,-40 3-13 16,-2-9-15-16,-2-4-5 15,-7-3 0-15,-2-7-5 16,-9-4-5-16,0-2 6 16,0 8-5-16,0 10 1 15,-13 19 0-15,8 9 0 16,1 8-17-16,2 1 14 15,2 4 0-15,0 22-9 0,0 14 12 16,0 4 0-16,11 6 0 16,7 3 4-16,1-8-4 15,2 0 0-15,-4-9 3 16,1-12-3-16,-2-8 1 16,-3-10-1-16,2-6 0 15,4 0 4-15,1-22-2 16,-1-12-2-16,0-4-3 15,-15-4-8-15,-4-3-4 16,0-5-4-16,0 0 9 0,-4 9 7 16,-7 12 3-1,3 17 1-15,4 7 7 0,2 5-5 16,0 0-3-16,2 27-3 16,0 16 3-16,0 3 5 15,2 7 4-15,16-2-1 16,-3-7 0-16,1-6-3 15,-5-11 2-15,1-8-5 16,-1-9-2-16,-5-7 1 16,5-3 11-16,3 0-4 15,6-11-2-15,2-13 1 16,0 1-7-16,-1 6 0 16,-8 5-8-16,-5 9-14 15,0 3 7-15,-4 0 2 16,3 0 0-16,-1 5 9 0,4 9 3 15,-2-2 1 1,3-2 2-16,-1-5-2 0,3-5 2 16,0 0 1-16,7 0 11 15,2-15 0-15,1-9-4 16,-8-4-9-16,-4-2 0 16,-6-3-1-16,-5 4-11 15,0 3-3-15,0 8-3 16,-14 11-10-16,-6 7-2 15,0 0 7-15,2 21 9 16,3 2 7-16,11 3 4 16,4 2 1-16,0 1-1 0,0-5 2 15,13-2 0 1,7-6 5-16,4-4 3 16,1-8 10-16,-5-4 3 0,5 0 15 15,2 0-1-15,4-18-18 16,2-5-9-16,3-3-8 15,-14 3 1-15,-2-1-1 16,-9 5-9-16,-9 5 6 16,3 8-9-16,-5 6-1 15,0 0-15-15,0 3-30 16,0 14 40-16,0 3 18 16,0 4 0-16,0-7 0 15,11-5 1-15,11-2 0 16,-1-1 5-16,0-9 2 15,6 0 4-15,0 0-6 0,4-7 31 16,4-13-19-16,4-2-9 16,-6-2 0-16,-8-2 2 15,-5 0-8-15,-14 8 4 16,-4 4-3-16,-2 11-2 16,0 3-2-16,0 5-13 15,0 25 9-15,0 15 2 16,0 16 4-16,-2 16 3 15,-2 4-2-15,2 0-3 16,2-11 0-16,-9-20-1 16,-5-18 1-16,-10-14 0 15,-16-10-13-15,-13-8-69 16,-13 0-57-16,-9-26-208 0</inkml:trace>
  <inkml:trace contextRef="#ctx0" brushRef="#br2" timeOffset="143205.81">31689 8351 1046 0,'0'0'12'0,"0"0"-5"15,0 0 68-15,165 0-19 16,-82-5-41-16,-7-4-15 0,-14 5-23 15,-24 3-213-15,-23 1-499 16</inkml:trace>
  <inkml:trace contextRef="#ctx0" brushRef="#br2" timeOffset="145243.64">22876 10219 577 0,'0'0'94'16,"0"0"7"-16,0 0-9 16,0 0-47-16,0 0-30 15,0 0-6-15,0 0 43 16,48 0-15-16,-21 0-4 0,8-14 15 15,3-20-1 1,3-10-27-16,-1-7-13 0,-7-1-2 16,-4 0-2-16,-2 2 0 15,-13 0-1-15,-12-4-2 16,-2-3-7-16,0 1 6 16,-12 2-11-16,-3 10 11 15,3 12 0-15,6 14 2 16,6 10-2-16,0 6 1 15,-2 2-18-15,-3 0-18 16,3 24 35-16,2 15 0 16,0 8 2-16,0 7 2 15,20 4-1-15,0-2 6 16,3-3-8-16,-6-7 2 0,-3-8-1 16,-1-10 0-16,1-10 1 15,-10-8 0-15,7-10 0 16,-7 0 6-16,8-2 2 15,5-17 10-15,1-10-7 16,5 0-9-16,-8 4-3 16,-1 3 1-16,-3 11-2 15,-9 8-4-15,0 3-2 16,7 0-6-16,0 3 8 16,11 20 1-16,0 0 1 15,7 1 2-15,-2-3 0 16,-1-8-3-16,0-1-6 15,3-10 1-15,2-2 2 0,-2 0 4 16,2-19 1-16,0-10 1 16,-7 0 3-16,-2-3-1 15,-8 0 5-15,-10-3-5 16,-2 1-1-16,0 6 2 16,-23 9 0-16,1 8-3 15,-2 11-19-15,-5 0 5 16,4 25 8-16,5 5-1 15,-1 3-1-15,15 2 1 16,2-1 2-16,4 2 0 0,0-4 4 16,8-3 0-1,17-8 1-15,-7-9 0 0,7-4 1 16,-8-8 5-16,8 0 17 16,-7-8 9-16,6-16-11 15,-2-5-12-15,1 0-7 16,-8 3 2-16,-3-1 2 15,-10 8-4-15,-2 2-2 16,0 10 1-16,0 2-1 16,0 5-6-16,0 0-17 15,0 5-1-15,0 13 11 16,0 10 12-16,4-2 1 16,9 1 0-16,3-6 0 15,-1-3 3-15,4-6-3 16,-9-3 2-16,9-6-2 0,-3-3 7 15,1 0 14-15,8-10 1 16,-3-8-19-16,2-5 1 16,3 2 2-16,-11 3-6 15,-1-1-3-15,-3 7 2 16,-10 7 0-16,2 3 1 16,-2 2-19-16,5 0 1 15,5 9 8-15,-4 12 10 16,5 1 1-16,-1 0 2 15,1-5 4-15,-1-4-5 16,-8-6 2-16,5-4 4 16,-7-3-2-16,-2 0 12 0,4 0 6 15,8-14-3 1,-1-9-8-16,7-4-13 0,-3 1 2 16,3 0-2-16,4 3 0 15,-10 9 0-15,-6 9-1 16,-2 5-8-16,1 0-3 15,-1 0-3-15,8 16 8 16,1 7 3-16,3 1 4 16,3-3 6-16,6-5-6 15,-7-7 2-15,-1-7-2 16,4 1 2-16,-5-3 5 16,8 0-7-16,-2-12 17 15,5-13-5-15,0 1-12 0,-8-1 1 16,-3-5-1-1,-9 0 0-15,-7-3-2 0,0 11-6 16,0 5 0-16,-13 14 0 16,-5 3-23-16,-2 0 30 15,0 10-1-15,6 14-4 16,5 3 2-16,9 3 2 16,0 2 2-16,5 3 0 15,15-6 4-15,7 0 5 16,2-8-1-16,0-3-6 15,0-6 5-15,4-8-4 16,3-4-3-16,4 0-2 16,0-14-35-16,7-6-94 15,-2-8-103-15,3-4-352 0</inkml:trace>
  <inkml:trace contextRef="#ctx0" brushRef="#br2" timeOffset="147309.51">25512 9890 292 0,'0'0'266'15,"0"0"-209"-15,0 0 53 16,0 0-5-16,0 0-37 0,0 0-3 15,16 12-4-15,-5-12-4 16,-4-7-27-16,2-7 8 16,4-9-15-16,-4-3-7 15,2-6 1-15,-4-11-12 16,-5-13-1-16,-2-9-2 16,0-7-2-16,-13 11-10 15,-3 13 9-15,3 21 1 16,-1 15 0-16,-1 9-8 15,4 3 0-15,-3 1 7 16,3 28-5-16,4 13 1 16,7 14 4-16,0 8 2 15,3 6 4-15,23-2-3 16,3-5-2-16,4-5 0 0,6-12 3 16,-4-8-2-16,1-10 0 15,-5-12 0-15,2-11 0 16,-4-5 0-16,7 0 5 15,-7-27-1-15,4-7 0 16,-4 0-5-16,-4-3 0 16,-9 2-5-16,-5 5-8 15,-11 9 10-15,0 9 2 16,0 8 0-16,0 4-17 16,0 0 8-16,-9 6 5 15,3 12 2-15,-2 5-7 16,8 0 10-16,0 2-2 15,5-2 1-15,13-2 0 0,2-7 1 16,2-4 3-16,-2-6-3 16,3-4 0-16,-3 0 8 15,-3-3 0-15,2-12-2 16,-13-4 3-16,-6-2-2 16,0-5-6-16,0-1 0 15,-20-1-1-15,-9 4-1 16,-5 6-4-16,1 11-3 15,4 7 1-15,4 0-14 16,10 0-3-16,9 0 15 0,0 11-5 16,6 5 0-1,0 4 12-15,8 1 0 0,9-3 2 16,10 0 0-16,4-4 0 16,5-5 2-16,-3-4-2 15,8-5 6-15,-6 0-4 16,5 0-2-16,-1-13 5 15,-4-2-3-15,-6-1-2 16,-5-3 0-16,-8 4 0 16,-5 3 1-16,-9 2 5 15,-2 8 0-15,0 2-1 16,0 0 1-16,0 0-4 16,0 0-2-16,0 17-8 15,2 5 8-15,10 4 5 16,1-2-4-16,5-4 7 0,-3-6-2 15,-1-3-2-15,-3-10 0 16,1-1 0-16,-6 0 10 16,5 0 2-16,5-1-1 15,-3-15-3-15,3-2-12 16,-3-5 1-16,-2 6-1 16,-6-1-3-16,-3 4 0 15,0 5-2-15,3 7 1 16,-5 2-3-16,0 0-6 15,2 0-1-15,4 17 4 16,3 5 10-16,5 1-1 16,1 0 1-16,3-2 3 0,5-4 6 15,-4-7-9 1,-1-6 8-16,1-4-6 0,-4 0 9 16,-7-2 5-16,6-20-6 15,-5-2-7-15,2-7-2 16,-6-2-1-16,-3-2 0 15,-2 1 0-15,0 8-12 16,0 8 5-16,0 11-5 16,0 4 0-16,0 3 12 15,0 0-3-15,0 0-6 16,0 6-1-16,0 8 10 16,11 1-1-16,7-1 4 15,4-7-2-15,5-1 0 16,-3-3 5-16,1-3-2 15,0 0 4-15,-8-4-2 0,3-13-1 16,-1-3-5-16,-11-1-2 16,1 2-7-16,-7 0 0 15,-2 2-7-15,0 5 1 16,0 9-2-16,-4 3-3 16,-11 0 13-16,1 12 5 15,1 13-3-15,11 3 5 16,2 2 2-16,0 3 1 15,4-6-1-15,15-3 5 16,4-6 3-16,4-6 3 0,2-8-2 16,0-4 6-1,6 0 8-15,1-12-2 0,-3-13-11 16,-2-8 2-16,-6-3-9 16,-2-1-4-16,-15-1-1 15,-1 4 0-15,-7 5-6 16,0 14 0-16,-9 8-1 15,-4 7 4-15,-3 0-12 16,5 14-3-16,5 8 11 16,4 0-9-16,2 0 3 15,0-2 6-15,4 0 7 16,15-2 0-16,6-1 1 16,2-1 2-16,0-1 6 15,2 0 2-15,-2-1 5 16,-12-4-11-16,1 0-4 0,-5-2-1 15,-9-3 0 1,-2 4 2-16,0-2 0 0,-23 4-2 16,2-1 0-16,-4-5-7 15,9-1-14-15,3-4-1 16,11 0-3-16,2 0 10 16,0-9-27-16,0-7-10 15,13-5 5-15,14 0 14 16,4-3 0-16,6-5 27 15,6-1 2-15,7 0 4 16,-2-4 13-16,2 0-2 16,-19 0-1-16,-12-2-2 15,-11 0 12-15,-8-1 5 16,0 7-16-16,-8 4 17 0,-11 10 9 16,-4 6-22-16,5 6 4 15,5 4 6-15,7 0-10 16,-1 12 4-16,7 11 10 15,0 9 2-15,0 3-5 16,17 7-1-16,10 4-2 16,2 3 2-16,-4-3-2 15,0-5-3-15,-10-8-18 16,-1-8 0-16,-6-8 0 16,-1-6-6-16,-3-5-18 15,-2-6-22-15,-2 0-42 16,0 0-23-16,0-8-116 15,-2-15-397-15</inkml:trace>
  <inkml:trace contextRef="#ctx0" brushRef="#br2" timeOffset="147470.75">27459 9627 721 0,'0'0'169'16,"0"0"-129"-16,0 0 15 15,0 0 13-15,0 0-31 16,0 0 8-16,131-12-26 15,-64 2-6-15,-5 0-13 16,-6 2-47-16,-7-1-82 0,-9 2-166 16</inkml:trace>
  <inkml:trace contextRef="#ctx0" brushRef="#br2" timeOffset="149144.04">28787 9872 524 0,'0'0'84'0,"0"0"1"16,0 0 61-16,0 0-42 16,0 0-31-16,0 0-23 15,9-66-45-15,17 21 10 0,13-2 2 16,3-8 14-16,1-1-13 15,-8 0-3-15,-6 8-11 16,-12 9 0-16,-12 14-4 16,-5 11 0-16,0 9-3 15,-24 5-29-15,-5 0-18 16,2 15 0-16,7 9 23 16,7 2 5-16,13 1-7 15,0-3 9-15,13 1 13 16,16-4 5-16,2-2 2 15,9-1 5-15,-7-4 16 16,-6 0 2-16,-7-4-9 16,-11 2-8-16,-5-2-4 15,-4 2 2-15,0 4 1 0,-19-2 2 16,-10 2-5-16,-2-6-2 16,4-4-1-16,11-2-7 15,3-4-7-15,11 0 6 16,2-11-1-16,0-16-27 15,6-6-7-15,23-4 38 16,7-3 0-16,9-1 6 16,-1 0 7-16,1-1 0 15,-1 4 17-15,-6 1 0 16,-16 8-12-16,-8 3-6 16,-12 7-6-16,-2 6 15 15,0 4 0-15,0 6 11 16,0 3-11-16,-9 0-15 0,-4 0-3 15,-1 0 3-15,3 9 0 16,7-1 1-16,-3-2 1 16,5 0 2-16,2 2 5 15,0 4 1-15,0 4 8 16,0 11 10-16,15 5 3 16,1 9-18-16,4 7-3 15,-2 1-3-15,0 4-5 16,-5-7 0-16,0-9-2 15,-1-7-2-15,-1-12 0 16,-7-8 1-16,0-6 1 16,4-4-14-16,-2 0 2 0,5-4-8 15,5-17 20 1,7-6 0-16,-4-3 5 0,6-2-5 16,-7 3 1-16,1 8 0 15,0 7-1-15,-13 10-4 16,3 2 1-16,-9 2-3 15,2 0-5-15,5 0 5 16,2 7 5-16,2 8 1 16,5-3 1-16,1 0 0 15,6-2 2-15,-7-4-2 16,1-4 8-16,-3-2 7 16,-3 0-3-16,2 0 11 15,-8-20-15-15,-3-4-8 0,-2-4-1 16,0 2-23-1,-14 0-15-15,-13 4-3 0,-6 7-4 16,-5 10 20 0,3 5 5-16,4 0 0 0,6 5 16 15,12 10 4-15,8 1-1 16,5-2-7-16,9-1 7 16,25-2 1-16,3-5 5 15,13-3 5-15,-8-3-10 16,7 0 0-16,-3-9 3 15,-3-7 3-15,-7 0 0 16,-9 1 2-16,-12 1-2 16,-7 1 9-16,-2 3 18 15,-6 4-4-15,0 3 5 0,0 3 11 16,0 0-25-16,0 0-8 16,0 9-12-16,2 23-2 15,9 16 2-15,5 11 7 16,-3 6-3-16,3 2 3 15,-10-9 8-15,1-14-9 16,-7-12-3-16,0-10-3 16,0-6-1-16,0-6-4 15,0-7-53-15,0-3-43 16,0 0 32-16,-11-21-93 16,-5-11-175-16,1-10-68 15</inkml:trace>
  <inkml:trace contextRef="#ctx0" brushRef="#br2" timeOffset="149344.31">29854 9513 400 0,'0'0'163'0,"0"0"-45"0,0 0-13 16,0 0-16-16,8-102-45 15,11 97-5-15,6 5-6 16,4 0-2-16,0 0 3 16,0 15 0-16,-2 7-18 15,-14 2-7-15,-2-1-8 16,-6 0-1-16,-5 1-5 15,-5-4-21-15,-19-2 22 16,-5-6-31-16,0-4-40 16,0-6-80-16,16-2-98 0</inkml:trace>
  <inkml:trace contextRef="#ctx0" brushRef="#br2" timeOffset="149709.97">30049 9490 556 0,'0'0'32'15,"0"0"64"-15,0 0 5 16,0 0-48-16,0 0-7 16,0 0 18-16,71 4-21 15,-53-9-6-15,-1-10-9 16,-1-1-11-16,-5-2-11 16,-1-1 0-16,-6-2-5 15,-4 2 0-15,0-2-1 16,0 7-14-16,-4 4-1 15,-8 6-8-15,-1 4 6 0,-1 0 12 16,-3 8 5-16,1 10 1 16,5 5 4-16,7-2-4 15,4 8 4-15,0-3-2 16,10 3 9-16,13 2 13 16,2-7 13-16,4-1-3 15,-6-9-13-15,11-7-11 16,-5-5-5-16,7-2-6 15,6 0-32-15,8-16-97 16,-6-6-93-16,3-2-330 16</inkml:trace>
  <inkml:trace contextRef="#ctx0" brushRef="#br2" timeOffset="149863.2">30736 9474 946 0,'0'0'67'0,"0"0"36"16,0 0-55-16,0 0-48 16,0 0-7-16,0 0-51 15,13 16-19-15,-5-7-152 16</inkml:trace>
  <inkml:trace contextRef="#ctx0" brushRef="#br2" timeOffset="153226.29">24195 3039 376 0,'0'0'104'0,"0"0"-43"16,0 0 7-16,0 0 11 16,0 0 6-16,0 0-23 15,2-19-13-15,-2 19 3 16,0 0-15-16,0 0-12 16,0 0 8-16,0 3-2 15,0 22-6-15,-2 15 15 16,-13 22-21-16,-10 22-3 15,-4 16 12-15,-2 19-15 16,2 8-11-16,-2 1 6 16,4-8-7-16,2-20-1 15,10-24-1-15,5-23-2 16,6-18 3-16,2-14 0 0,2-12 3 16,-2-4-3-16,2-5-1 15,0 0 1-15,0 0 8 16,0 0-8-16,0 0-9 15,0 0 0-15,0 0-32 16,0-9-49-16,13-9 5 16,5-6-114-16,11-4-280 15</inkml:trace>
  <inkml:trace contextRef="#ctx0" brushRef="#br2" timeOffset="153860.43">24679 2970 436 0,'0'0'110'16,"0"0"-64"-16,0 0 52 15,0 0 8-15,0 0-58 16,0 0-19-16,-21-7 0 16,2 19-14-16,-4 10 17 15,3 9-6-15,-7 3-6 16,10 4 1-16,3 6-11 0,3 4 1 15,11 4-10 1,0-4 0-16,0-3-1 0,25-8 0 16,6-6-1-16,0-11 1 15,9-8 0-15,1-8-1 16,-8-4-1-16,-2 0 2 16,-7-14-1-16,-8-4 1 15,-5-2 0-15,-11 0 3 16,0 3 5-16,0 6 1 15,-27 8-9-15,-4 3-8 16,-11 7 2-16,2 20-5 16,9 8-14-16,4 9-23 15,15 2-35-15,10-2-165 16</inkml:trace>
  <inkml:trace contextRef="#ctx0" brushRef="#br2" timeOffset="157259.63">28394 6752 637 0,'0'0'78'0,"0"0"-9"0,0 0 20 16,0 0-38-1,0 0-21-15,0 0-5 0,-13-5-7 16,-5 10 5-16,-6 14-1 16,-10 12 10-16,-8 9 10 15,-16 20-9-15,-13 16 2 16,-14 8-9-16,-2 7-14 16,0-6 5-16,5-2-12 15,12-7-2-15,12-9 0 16,14-14-3-16,15-14 0 15,16-13 0-15,6-11-3 16,7-8-2-16,0-7-9 16,0 0-9-16,0 0-12 15,22-5-65-15,14-15 37 0,9-7-51 16,1-5-149-16,-3 0-312 16</inkml:trace>
  <inkml:trace contextRef="#ctx0" brushRef="#br2" timeOffset="157875.68">28740 6944 462 0,'0'0'108'0,"0"0"-50"15,0 0 55-15,0 0 6 16,0 0-55-16,0 0-5 16,0-30 18-16,-18 30-36 15,-9 4-20-15,0 16-3 16,-4 9-4-16,2 10 0 15,3 7-8-15,4 6-6 16,6 7 3-16,5-1-2 16,9-2-1-16,2-5 0 15,0-10 0-15,15-4-1 16,12-10 1-16,2-8-1 16,0-10-4-16,2-9 4 15,0 0-4-15,-4-6 4 16,-2-16 1-16,-10 0 3 15,-8 0 2-15,-7 2 3 0,0 5-3 16,-7 8-5-16,-29 7 0 16,-10 0-4-16,-14 32-14 15,-10 21-24-15,3 10-92 16,7 7-186-16</inkml:trace>
  <inkml:trace contextRef="#ctx0" brushRef="#br2" timeOffset="174642.21">21360 11265 513 0,'0'0'116'0,"0"0"-58"15,0 0-3-15,0 0-1 16,0 0-31-16,0 0-3 16,0 0 2-16,0 0-4 15,-8-19-3-15,8 13 1 16,0 1 9-16,0-1-1 16,8 0 11-16,-6-2-5 15,0 4 8-15,0 0 0 16,0 2-5-16,-2 0-4 0,5 0-14 15,-5 2-5-15,0 0-9 16,2 0 1-16,2 0-2 16,10 10 1-16,8 18 0 15,-2 6 0-15,5 7 0 16,-5-4-1-16,2 0 0 16,-6-7 2-16,-3-6-2 15,-6-6-2-15,0-7 0 16,-5-6 0-16,0-5 2 15,-2 0 1-15,0 0 2 16,0 0 2-16,0 0-1 16,0 0-4-16,0-14 2 0,0-11-2 15,4-2 4 1,5-4-6-16,-5 6 2 0,6 4 0 16,-8 6 0-16,2 2 1 15,-4 8-1-15,0 1 0 16,0 4 0-16,0 0 0 15,0 0 0-15,0 0-5 16,0 0-24-16,-16 9 27 16,-12 16-8-16,-6 5 10 15,-6 0-14-15,7-2 9 16,4-7-1-16,4-4-3 16,12-11 9-16,11-4 2 15,2-2-2-15,0 0 0 16,0 0 6-16,0 0 5 15,15-13-9-15,10-1 12 0,-3 0-14 16,3 5 7-16,1 0-7 16,1 5-9-16,2 4-68 15,2 0-39-15,0 0-68 16,2 0-61-16,4 0-208 16</inkml:trace>
  <inkml:trace contextRef="#ctx0" brushRef="#br2" timeOffset="175126.11">21888 11193 531 0,'0'0'113'16,"0"0"-40"-16,0 0 44 15,0 0-41-15,0 0-44 16,0 0-16-16,6 22-4 16,6 10 32-16,-6 2-5 15,7 3-8-15,-3-9-9 16,-4-2-11-16,1-5 1 16,-5 0-10-16,-2-9-2 15,0-6 4-15,0-2-4 16,0-4 1-16,0 0 3 0,0 0 3 15,0 0 7 1,0-17-2-16,-2-6-10 0,-13-9 3 16,-6-2-5-16,5 0 3 15,1 3 1-15,-1 4 6 16,5 0-5-16,7 3 2 16,0 5-5-16,4-2 1 15,0 3-2-15,0-1-1 16,13-2-1-16,18 1-1 15,2-2 2-15,12 2 0 16,4 1-2-16,-2 8-2 16,-1 0-16-16,-5 10-39 15,-10 1-42-15,-9 0 3 16,-19 5-115-16,-3 18-86 0</inkml:trace>
  <inkml:trace contextRef="#ctx0" brushRef="#br2" timeOffset="175476.64">21966 11284 521 0,'0'0'96'15,"0"0"-44"-15,0 0 66 16,0 0-28-16,0 0-45 16,0 0-26-16,33 0 29 15,3 0-11-15,10-3-3 0,6-11-15 16,-3 0-10-1,0-1-3-15,-16 3-4 0,-8 5 1 16,-16 5-2-16,-4 2 1 16,-5 0-2-16,0 0 5 15,0 0-5-15,0 6 0 16,0 10 5-16,0 6 0 16,-5 1 3-16,5-3-3 15,0-5-5-15,0-1 2 16,0-5-2-16,0-4-12 15,9-2-13-15,6-3-12 16,1 0-2-16,9-13-20 16,-4-10-100-16,2-6-32 15,-5-1-102-15</inkml:trace>
  <inkml:trace contextRef="#ctx0" brushRef="#br2" timeOffset="175777.17">22349 11087 583 0,'0'0'151'15,"0"0"-32"-15,0 0-22 16,0 0-42-16,0 0-30 16,0 0-11-16,-2-2-11 15,2 6 20-15,6 4-21 16,10-4 10-16,-3-4-12 0,3 0 1 15,-1 0 10-15,4-8-4 16,-11-9-5-16,2 0 9 16,-6 1-11-16,-2 5-3 15,-2 6-24-15,0 5-16 16,0 0-27-16,0 0-51 16,-4 16-72-16,-1 5-18 15,-2 2-157-15</inkml:trace>
  <inkml:trace contextRef="#ctx0" brushRef="#br2" timeOffset="176574.64">22534 11187 486 0,'0'0'106'0,"0"0"13"16,0 0 10-16,0 0-47 16,0 0-35-16,0 0-4 15,9-5-12-15,-2 8-14 16,-3 13 18-16,7 4-1 15,1 2-12-15,-6-5-15 16,3-4-2-16,-7-5-2 16,2-5-2-16,2-3 0 15,-2 0-1-15,2 0 5 16,13-12 8-16,0-13-7 16,8-3-2-16,2 2-4 15,-4 1 0-15,-5 12 2 16,-5 5-4-16,-2 6 2 15,-1 2-5-15,-6 0 2 0,5 8 0 16,3 12-1-16,-1 0 1 16,3 1-6-16,7-4 7 15,-2-2-11-15,6-6 9 16,0-4 0-16,4-5 0 16,0 0 2-16,7 0-2 15,-9-17-1-15,0-3 2 16,-2 0 0-16,-11-3 3 15,-3 0 0-15,-9 2 2 16,-4 2 1-16,0 3-3 16,0 4 1-16,-6 4 0 15,-15 5-1-15,2 3-14 0,-8 0 12 16,7 11 2-16,-3 10 13 16,8 0-11-16,4 1-2 15,6 0 0-15,5-3-2 16,0 1-5-16,0-5 6 15,16-5 1-15,4-6 1 16,4-4 3-16,3 0-3 16,2-12 1-16,0-14 0 15,-2-2-1-15,0-6 9 16,-12-2-8-16,-3-2 8 16,-8-4-9-16,-4-4 9 15,0-5 2-15,-4-2-9 16,-15 4 7-16,2 14-8 0,3 14 9 15,8 13-3-15,-3 8-8 16,7 0-11-16,-3 18 11 16,0 19 15-16,5 16-15 15,0 7 2-15,12 1-2 16,13 1 11-16,3-7-6 16,1-4 2-16,-2-9-1 15,-5-12-6-15,1-8 0 16,-4-8-6-16,6-11-44 15,-5-3-105-15,3-12-200 16</inkml:trace>
  <inkml:trace contextRef="#ctx0" brushRef="#br2" timeOffset="177346.13">24215 10935 634 0,'0'0'91'16,"0"0"-25"-16,0 0 48 15,0 0-36-15,0 0-31 16,0 0-13-16,0-18-24 16,7 29-1-16,6 18 41 15,-2 7-21-15,0 1-21 16,-2 2-8-16,-4-3-5 15,-3-6-34-15,-2-6-41 16,0-3-19-16,0-10-23 16,0-2-80-16,-7-9-106 15</inkml:trace>
  <inkml:trace contextRef="#ctx0" brushRef="#br2" timeOffset="178074.44">24126 11127 448 0,'0'0'256'16,"0"0"-200"-16,0 0 36 15,0 0-15-15,0 0-38 16,0 0-25-16,11-34-1 16,20 19-10-16,12 1 2 15,1-3-3-15,0-3-2 16,1 1 3-16,-7 1-7 16,-7 3 5-16,-8 4-1 15,-15 2 3-15,-6-2 1 0,-2-1 3 16,0 1-5-1,0-4-1-15,-6 6 1 0,-3 0-1 16,3 6-1-16,4 0 0 16,-4 3 2-16,6 0 8 15,0 0 7-15,0 0-4 16,0 12-12-16,0 16 11 16,0 8 17-16,8 0-1 15,7-3-12-15,-1-8 2 16,-3-4-12-16,-3-7 3 15,-1-8 2-15,-4-3-10 16,-1-3-1-16,7 0 4 16,-3 0-1-16,10-9 4 15,6-9-2-15,-6-2 4 0,1 1-6 16,-1 6-2-16,-3 0 1 16,-1 8-2-16,-8 3-1 15,5 2 0-15,-3 0 0 16,8 2 0-16,-1 12 1 15,8 2 0-15,-3-1 1 16,-1 0-2-16,6-5 2 16,-6-4-2-16,-1-3 1 15,-1-3 0-15,3 0 1 16,-2 0 0-16,-3-14 1 16,-2-3-1-16,-1-3 0 15,-8-3-1-15,-2 4 0 16,0 2-1-16,0 9-3 15,0 5 3-15,0 3-6 0,0 0-18 16,-2 1 12-16,-12 20 6 16,3 6 7-16,7 4 1 15,4-4 4-15,0-1-5 16,2-6 3-16,17-3 1 16,8-9-4-16,10-8 0 15,-2 0 0-15,3-8 0 16,-1-14-12-16,-1-2-96 15,-16 0-52-15,-9 6-242 16</inkml:trace>
  <inkml:trace contextRef="#ctx0" brushRef="#br2" timeOffset="178710.56">24130 11122 466 0,'0'0'70'0,"0"0"5"15,0 0 6-15,0 0-32 16,0 0 4-16,0 0-13 16,-6 0-12-16,4 0 1 15,2 0 1-15,0 0 2 16,0 0-4-16,0 0 8 16,0 0 13-16,0 0-18 15,0 0-9-15,0 0-22 16,13 0-3-16,20-12 3 0,10-5 0 15,10-1-2-15,0 4-90 16,3-4-84-16,-4 2-318 16</inkml:trace>
  <inkml:trace contextRef="#ctx0" brushRef="#br2" timeOffset="180391.84">25599 10816 642 0,'0'0'85'15,"0"0"-25"-15,0 0 41 16,0 0-25-16,0 0-23 15,0 0-23-15,0 0-4 16,-53-18-14-16,37 36-10 16,10 10 5-16,-3 6-4 0,9 6 3 15,0 0-4 1,0-1-2-16,13-6 1 0,14-4 2 16,4-7 0-16,9-10 5 15,5-8-2-15,1-4-2 16,6-4 1-16,-8-22 11 15,-3-9 8-15,-10 0-17 16,-10-2 3-16,-9-1-4 16,-5 4-2-16,-7 6 6 15,0 7-8-15,0 6-1 16,-13 7-1-16,-1 8-19 16,1 0-6-16,1 0 2 15,6 8-19-15,-3 7 14 0,9-6 5 16,0 3 11-16,0-4 4 15,0-2 0-15,13 0 7 16,7-1 1-16,3 0 0 16,-4-1 6-16,6 2 1 15,-5 6-2-15,0 2 3 16,-4 4-8-16,-3 5 9 16,-1-4 2-16,-4 1-10 15,3-1 8-15,1-7-9 16,-8-2 2-16,0-5 1 15,3-5-3-15,-5 0 1 16,10 0 2-16,-4 0 0 16,13-13 6-16,-2-11 11 15,4-8-12-15,4-1-5 0,-7 1 1 16,-7 8-3-16,-2 8 2 16,-6 10 1-16,-3 6-3 15,-2 0-1-15,0 0 0 16,0 8-19-16,0 16 19 15,9 4 4-15,-3 0-3 16,8-3-2-16,-1-6-1 16,3-5-22-16,4-5 9 15,-2-9-17-15,7 0-26 16,-8-2-33-16,3-22-80 16,-9-6-81-16,-1-1-194 15</inkml:trace>
  <inkml:trace contextRef="#ctx0" brushRef="#br2" timeOffset="180645.3">26246 10754 593 0,'0'0'99'15,"0"0"6"-15,0 0 7 16,0 0-62-16,0 0-28 16,0 0-12-16,-33-2 3 15,37 14 10-15,11-4-13 16,1-4 9-16,6-4-9 15,-4 0-3-15,7-2 3 16,-6-18 2-16,-1-4-6 16,-5-3-1-16,-5 6-2 15,-8 1 0-15,0 3-3 0,0 5-27 16,-23 10-42-16,-4 2-11 16,5 0-104-16,2 14-132 15</inkml:trace>
  <inkml:trace contextRef="#ctx0" brushRef="#br2" timeOffset="180906.71">26641 10615 798 0,'0'0'117'0,"0"0"-16"15,0 0 5-15,0 0-65 16,0 0-41-16,0 0 9 15,2 77 0-15,4-22 8 0,5 0-6 16,-1-1-9-16,-6-6-4 16,0-4 2-16,1-11-3 15,-5-8-22-15,0-8-57 16,0-10-21-16,0-2-7 16,0-5-82-16,-9 0-29 15,-7-8-183-15</inkml:trace>
  <inkml:trace contextRef="#ctx0" brushRef="#br2" timeOffset="181150.11">26551 10939 573 0,'0'0'100'0,"0"0"15"0,0 0-5 15,0 0-61-15,0 0-21 16,0 0-12-16,34-37-13 16,3 23 19-16,11-2-1 15,-4 4-2-15,-2 3 4 16,-11 6-16-16,-4 3 6 15,-11 0-8-15,-3 3-2 16,-11 17 4-16,0-1-7 16,0 3 4-16,-2-4 0 15,6-2-3-15,-4-4-2 16,-2-6 0-16,4-2-36 16,0-4-64-16,5 0-44 15,3-11-101-15</inkml:trace>
  <inkml:trace contextRef="#ctx0" brushRef="#br2" timeOffset="181411.5">26859 10682 638 0,'0'0'168'0,"0"0"-124"16,0 0 25-16,0 0-19 15,0 0-25-15,0 0 7 16,-36 32-4-16,36-22-13 15,5-4-3-15,10-1 3 16,-1-5-14-16,1 0 14 16,-1 0 2-16,1-20 9 15,-3 1-21-15,-10-3 1 0,-2 3-2 16,0 4-4 0,0 6-2-16,-8 7-65 0,-7 2-31 15,-3 2-61-15,5 12-301 16</inkml:trace>
  <inkml:trace contextRef="#ctx0" brushRef="#br2" timeOffset="182244.11">27166 10735 781 0,'0'0'136'15,"0"0"-68"-15,0 0 32 0,0 0-37 16,0 0-44-16,0 0-1 16,-74-27-15-16,57 33 4 15,-1 15-6-15,-2 2 0 16,11 7 4-16,0-2-4 16,9 0-1-16,0 2-5 15,9-4-1-15,13-1 6 16,14-7 1-16,5-8-1 15,3-10-9-15,5 0-7 16,9-10 2-16,0-19-5 16,-5 0 9-16,-6-2 10 15,-16 5 0-15,-13 5 0 16,-15 4 5-16,-3 3 5 0,-3 2 13 16,-23 6 5-16,-3 4-22 15,-6 2 5-15,0 5-10 16,4 20-1-16,6 3-2 15,8 2-1-15,8-3-1 16,7-4 1-16,2-3 2 16,0-6-5-16,0-6 3 15,11-5 3-15,6-3 0 16,8 0 7-16,2-17-2 16,-3-6-4-16,3-4 5 15,-4 1-2-15,-10 4-2 16,-5 8 5-16,0 6-6 0,-8 2 1 15,0 6 3-15,0 0-5 16,0 0-6-16,0 2-13 16,0 14 14-16,0 2 3 15,0-2-3-15,8-4-10 16,5-4 2-16,8-4 12 16,6-4-4-16,-5 0 5 15,7-8 1-15,-1-16 2 16,-5-6-3-16,-3-4 4 15,-5 0 1-15,-5-5 3 16,-4 0 0-16,-6-3-7 16,0-2 7-16,0-3 1 15,-8 5-6-15,-4 10 1 16,3 16 5-16,3 10 8 0,4 6-17 16,-6 0-4-16,4 26 3 15,2 12 1-15,2 13 1 16,0 3 2-16,0-1 2 15,16-2-8-15,3-5 5 16,10-7-4-16,14-6 1 16,8-11 0-16,5-7 0 15,4-13-5-15,7-2-169 16,7-1-174-16</inkml:trace>
  <inkml:trace contextRef="#ctx0" brushRef="#br2" timeOffset="182530.58">28454 10599 214 0,'0'0'860'16,"0"0"-820"-16,0 0 34 15,0 0-9-15,0 0-44 16,0 0-17-16,-15 11-1 15,28 31 12-15,3 12 14 16,-3 4-18-16,-6 4-6 16,-7-3-3-16,0-8-2 15,0-8-15-15,0-11-22 16,0-13-15-16,0-8-12 0,0-11-68 16,0 0-17-16,0-14-67 15,0-19-168-15</inkml:trace>
  <inkml:trace contextRef="#ctx0" brushRef="#br2" timeOffset="182767.92">28373 10629 642 0,'0'0'156'15,"0"0"-74"-15,0 0 29 16,0 0-6-16,0 0-49 16,0 0-24-16,42-81-8 0,-11 76-8 15,4 5 4 1,1 0-11-16,-9 5 5 0,-7 12-13 15,-7 8 0 1,-11 0 4-16,-2 2 1 0,0 0 0 16,-15 2-6-16,-14-5 11 15,0-4-11-15,2-6-13 16,10-9-34-16,7-5-42 16,10 0-45-16,0-17-150 15</inkml:trace>
  <inkml:trace contextRef="#ctx0" brushRef="#br2" timeOffset="183493.2">29021 10548 877 0,'0'0'109'16,"0"0"-15"-16,0 0 9 15,0 0-55-15,0 0-24 16,0 0-1-16,-58-72-5 15,35 72-13-15,0 0-1 16,-6 0-4-16,-10 7-1 16,10 15 1-16,0 7 1 15,12-3-1-15,3 1 0 16,9-3 0-16,5-2-3 16,0-3 1-16,12-7 2 15,10-4 2-15,0-6 1 0,7-2 1 16,5 0 3-1,1-22 5-15,2-4-4 0,-6-3-5 16,-5 1 0-16,-10 1 3 16,-10-2-5-16,1 4 2 15,-7 4 2-15,0 5-3 16,0 9-1-16,0 7-1 16,0 0-3-16,0 0-12 15,0 5-2-15,0 11 17 16,0 7-4-16,0 0 4 15,0 1-3-15,2-4-6 16,16-2 7-16,0-6 1 16,4-3 1-16,3-9-1 15,-3 0 1-15,5-11 2 0,2-15 1 16,0-6 2-16,0-4-5 16,-2-2 2-16,-10-4 0 15,-6-7-2-15,-8 3-3 16,-3-10 3-16,0 10 0 15,-3 10-2-15,-10 12 1 16,7 14 1-16,-3 8-4 16,4 2-5-16,5 0 5 15,-5 14 0-15,5 13 4 16,0 9 1-16,5 1 0 16,15 6 2-16,5 0 3 15,4 0-5-15,2-5 0 16,-2-4 3-16,-2-8-4 0,0-5 0 15,-10-12-6 1,8-9-22-16,4 0-21 0,0-4-29 16,-2-20-76-16,-10-8-160 15,-5-4-186-15</inkml:trace>
  <inkml:trace contextRef="#ctx0" brushRef="#br2" timeOffset="183856.91">29463 10008 408 0,'0'0'417'0,"0"0"-351"16,0 0 21-16,0 0-15 16,0 0-50-16,0 0 4 0,-10 81 26 15,26-30-4-15,-1 5-10 16,-3-1-18 0,-3-7 11-16,-5-10-9 0,-2-12-22 15,0-10 9-15,-2-10 1 16,5-5-10-16,-3-1 0 15,3 0 3-15,6-14 2 16,9-13-3-16,4-9-2 16,5 0-4-16,-2 7-4 15,-2 11-3-15,-9 9 10 16,-1 9-8-16,-1 0 9 16,-1 7-2-16,0 20-3 15,-6 3 5-15,2 3-1 16,-9-2 1-16,0-4 0 15,0-2-1-15,-13-4-6 0,-10-9-16 16,-4 2-29-16,-6-9-46 16,-8-5-78-16,-5 0-135 15</inkml:trace>
  <inkml:trace contextRef="#ctx0" brushRef="#br2" timeOffset="184042.18">28983 10287 837 0,'0'0'157'0,"0"0"-120"16,0 0 69-16,0 0-58 15,0 0-38-15,0 0 9 16,183-54-5-16,-94 36-5 0,3 1-9 16,-5 0-5-16,-12 7-93 15,-8-2-86-15,-18 5-125 16</inkml:trace>
  <inkml:trace contextRef="#ctx0" brushRef="#br2" timeOffset="184207.42">30124 10176 1034 0,'0'0'87'0,"0"0"-2"16,0 0-7-16,0 0-63 0,0 0-15 15,0 0-21-15,-27 5-75 16,8-4-340-16</inkml:trace>
  <inkml:trace contextRef="#ctx0" brushRef="#br3" timeOffset="204907.95">22394 11819 337 0,'0'0'113'0,"0"0"-31"15,0 0 8-15,0 0 6 16,0 0-16-16,0 0-22 16,0-21 3-16,0 21-18 15,0 0 6-15,0 0-14 16,0 0 11-16,0 0-17 16,0 3-20-16,0 22 3 15,4 12 14-15,7 9-3 16,1-2-12-16,-1-6-4 0,-5-4-6 15,6-5 0 1,-10-12 2-16,2-3-2 0,1-6-1 16,-5-5-1-16,2-2-2 15,-2-1-16-15,2 0-10 16,-2 0-21-16,2 0-20 16,5-15-25-16,-3-10-119 15,8-3-184-15</inkml:trace>
  <inkml:trace contextRef="#ctx0" brushRef="#br3" timeOffset="205180.4">22650 11877 74 0,'0'0'645'16,"0"0"-555"-16,0 0-27 15,0 0 13-15,0 0-40 16,0 0-29-16,-7 0-2 16,26 6 20-16,0 2 9 15,10-4-15-15,2-2-4 16,5-2-5-16,-5 0-9 16,-4 0 5-16,-7 0-6 15,-7 1 0-15,-3-1-12 16,-10 3-60-16,0 0-82 15,0-3-111-15</inkml:trace>
  <inkml:trace contextRef="#ctx0" brushRef="#br3" timeOffset="205890.46">23078 11798 625 0,'0'0'79'16,"0"0"-30"-16,0 0 42 15,0 0-26-15,0 0-53 16,0 0 9-16,-9-31 4 16,9 25-5-16,0-2-13 15,0-2 18-15,7 0-3 16,1-5-10-16,15 2-3 0,-3 1 2 15,9 3-3 1,-2 7 5-16,2 2 0 0,-2 0-9 16,-1 14 0-1,-8 12-3-15,-5 8-2 0,-3 1 0 16,-10 3-7-16,0-2 8 16,0-4 6-16,-12 1-5 15,-3-6 5-15,-8-3 1 16,6-6-3-16,1-4-2 15,5-5 0-15,7-6 4 16,1-3 5-16,3 0-5 16,0 0 14-16,0 0-6 15,0 0-13-15,0 0 4 16,0 0-2-16,0 0 1 0,9 0-1 16,13 0 0-16,7-6 2 15,5-3-1-15,4 0-3 16,-9-1 3-16,0 7-4 15,-5-2 2-15,-6 1-2 16,-7 1 7-16,-6 3-7 16,-5 0-1-16,0 0 1 15,0 0-12-15,2 0-26 16,-2-3-48-16,4 3-27 16,3-6-91-16,-1-2-168 15</inkml:trace>
  <inkml:trace contextRef="#ctx0" brushRef="#br3" timeOffset="206203.02">23696 11825 312 0,'0'0'347'15,"0"0"-310"-15,0 0 40 16,0 0 34-16,0 0-68 16,0 0-16-16,-5-6-8 15,5 6 20-15,16 0 17 0,2 0-1 16,6 0-15-16,-2-2-25 16,5-1-9-16,0 1 0 15,-10 1-6-15,4 1 0 16,-13-2-1-16,2 0-25 15,-6 2-80-15,5 0-67 16,-5-5-175-16</inkml:trace>
  <inkml:trace contextRef="#ctx0" brushRef="#br3" timeOffset="206957.44">24253 11682 498 0,'0'0'94'15,"0"0"-7"-15,0 0 30 16,0 0-47-16,0 0-31 15,0 0 2-15,4-9-19 16,-4 22-19-16,0 6 9 0,-4 9 10 16,2-5-2-16,-5-3-18 15,5-5 9-15,2-5-11 16,0-2 3-16,0-5-2 16,0-3 0-16,2 0 8 15,18 0-5-15,2 0 2 16,5 0-6-16,4 0 11 15,-4 0-10-15,-2 0 3 16,-10 2-4-16,-1 9 1 16,-8 3 1-16,-1 4-2 15,-5-3 0-15,0 4-1 16,0 1 2-16,-11-4 1 16,-7 1 8-16,-9-2-5 0,-9-3-4 15,3-4-1-15,-7-4-6 16,4-4-28-16,-2 0-17 15,9 0-27-15,0-21-36 16,6-8-25-16,17-3-174 16</inkml:trace>
  <inkml:trace contextRef="#ctx0" brushRef="#br3" timeOffset="207150.71">24208 11673 677 0,'0'0'134'16,"0"0"-94"-16,0 0 46 0,0 0-17 16,0 0-23-16,114-23-15 15,-65 13-25-15,7-2-1 16,6 5-5-16,3 0-40 16,-7 1-78-16,-2 4-138 15,-12-3-308-15</inkml:trace>
  <inkml:trace contextRef="#ctx0" brushRef="#br3" timeOffset="207445.25">24832 11783 716 0,'0'0'92'16,"0"0"-52"-16,0 0 50 16,0 0-22-16,0 0-46 15,0 0-4-15,67 0 39 16,-26 0-14-16,-1 0-21 16,-3 0-14-16,1-3-2 15,-9 2-1-15,-4 1-5 16,-7 0-2-16,-5 0-66 15,-1 0-74-15,-6 0-73 0,5-3-202 16</inkml:trace>
  <inkml:trace contextRef="#ctx0" brushRef="#br3" timeOffset="208073.37">25381 11689 235 0,'0'0'434'0,"0"0"-402"15,0 0 50-15,0 0 14 0,0 0-43 16,0 0-25 0,-11-13 3-16,-1 5-21 0,8-4-7 15,-7 0 2-15,2 1 1 16,2-1 1-16,5 1 4 15,-5 5 0-15,7 3 5 16,0 3-1-16,0 0-14 16,0 0-1-16,0 0-11 15,0 0 5-15,13 0-1 16,16 0 7-16,8 3 0 16,0 1-14-16,3 1-22 15,1-5 7-15,-1 0 5 16,-5 0 7-16,1 0 17 15,-9-12 0-15,-5 1 1 16,-9-3 3-16,-3 2-2 0,-6 3 12 16,-4-3 16-16,0 5 3 15,0 0 7-15,0 1 2 16,-2 5-11-16,0-1 1 16,-6 2-12-16,6 0-10 15,2 0-5-15,0 0-5 16,-4 2 0-16,2 16 0 15,-7 10 3-15,5 10 2 16,-6 8 2-16,6 10 1 16,-7 4 0-16,1 3 0 15,2-5-8-15,1-6 1 16,1-5-1-16,-1-10 0 0,2-7-1 16,1-7-3-1,4-12-19-15,0-4-3 0,0-3-41 16,0-4-35-16,0 0 20 15,0-3-41-15,0-19-243 16</inkml:trace>
  <inkml:trace contextRef="#ctx0" brushRef="#br3" timeOffset="208345.77">25445 11883 618 0,'0'0'109'16,"0"0"-67"0,0 0 7-16,0 0-7 0,0 0-8 15,0 0-11-15,108-14 0 16,-77 8 6-16,-2-2-4 16,0 2-6-16,-2 0-5 15,-10 0 3-15,-3 2-5 16,-3 4-6-16,-9-2-1 15,-2 2-5-15,0 0 0 16,0 0-20-16,0 0-50 16,0 0-72-16,0 0-155 15</inkml:trace>
  <inkml:trace contextRef="#ctx0" brushRef="#br3" timeOffset="210289.46">22536 12541 352 0,'0'0'182'0,"0"0"-115"16,0 0 42-16,0 0 2 0,0 0-53 16,0 0-15-16,0-4-9 15,0 4-7-15,0 0-3 16,0 0-10-16,0 0 5 16,0 6-7-16,0 15 3 15,5 11 35-15,2 1-21 16,-5 3-8-16,0-6-14 15,2 1 0-15,1-8-7 16,-3-5 0-16,0-4 1 16,-2-6-2-16,0-4 1 15,0 0-5-15,2-2-3 16,-2 0-32-16,2-2-38 0,6 0 1 16,-4 0-32-16,9 0-93 15,3-14-141-15</inkml:trace>
  <inkml:trace contextRef="#ctx0" brushRef="#br3" timeOffset="210654.19">22895 12589 128 0,'0'0'431'0,"0"0"-391"0,0 0 23 16,0 0 20 0,0 0-27-16,0 0-14 0,-2 2-2 15,2-2 15-15,0 2-15 16,0-2 2-16,0 0 6 16,0 0-7-16,0 0-13 15,0 3-16-15,14-3-5 16,12 5 14-16,8-5-2 15,8 0-9-15,5 0-7 16,4 0-2-16,-6 0 1 16,-10 0-2-16,-8 0 0 15,-7 0-13-15,-13-2-14 16,-5 2-10-16,-2 0-11 16,0 0-7-16,0 0-5 0,0-3-42 15,-7-2-237-15</inkml:trace>
  <inkml:trace contextRef="#ctx0" brushRef="#br3" timeOffset="211358.43">23464 12386 398 0,'0'0'239'0,"0"0"-164"15,0 0 22-15,0 0-17 16,0 0-43-16,0 0-24 16,0 0-2-16,-9-3-3 15,18-4-7-15,9 2 9 16,6-3-1-16,-2 1 4 0,3 2 6 16,-8 2-4-16,-1 3-5 15,-5 0-7-15,-1 0-3 16,-6 3 0-16,-2 14-4 15,-2 5 1-15,0 2-2 16,0 5 4-16,-12-5-4 16,-3-2-3-16,2-3 4 15,-1-6 0-15,8-5 4 16,2-7-1-16,-1-1 3 16,5 0-2-16,0 0 1 15,0 0-1-15,0 0-2 16,7 0 2-16,8 0-3 15,5 0 3-15,5 0 1 16,-6 0 0-16,2 0 0 16,-5 0 0-16,-5 8 2 0,-5 2-1 15,4 1-2-15,-10 1 3 16,0 0 4-16,0-2-2 16,0 0 3-16,-10 0 7 15,-7-1-1-15,-1-2 3 16,-7-2-9-16,8 0-2 15,-6-5-5-15,5 0-1 16,5 0-3-16,-3 0-16 16,7 0-26-16,7-10-29 15,2 0-107-15,0-2-156 0</inkml:trace>
  <inkml:trace contextRef="#ctx0" brushRef="#br3" timeOffset="211646.9">23981 12475 708 0,'0'0'123'0,"0"0"-79"16,0 0 38-16,0 0-27 0,0 0-40 15,0 0 0 1,49 0 44-16,-20 0-21 0,-3 0-19 16,-1 0-19-16,-7 0 0 15,-3 0 0-15,-1 0-23 16,-1-3-55-16,1-5-52 16,3-1-130-16,-1-2-390 15</inkml:trace>
  <inkml:trace contextRef="#ctx0" brushRef="#br3" timeOffset="212157.87">24384 12308 483 0,'0'0'104'0,"0"0"-54"15,0 0 61-15,0 0-6 16,0 0-59-16,0 0-15 16,0-6 17-16,0 6-8 15,0 6-24-15,0 12 22 16,-2 7-5-16,2-4-15 16,0 2-4-16,0-8-8 15,0-4-3-15,0-6-1 16,0-1-2-16,0-4 2 15,0 0 0-15,0 0-2 0,4 0 0 16,19 0 9 0,-3-4-8-16,5-1 1 0,-1 0-2 15,-6 5 1-15,-3 0 2 16,1 0-3-16,-3 0 0 16,1 6-5-16,-3 6 5 15,-7 2 0-15,1 2-3 16,0 0-1-16,-5 1 1 15,0-1 3-15,0-3-2 16,-12 2 9-16,-8-4-3 16,-4 1-4-16,-3-3 0 15,-4-1-7-15,2-6-13 16,2-2-29-16,0 0-16 16,4 0-17-16,8-12-64 0,11-9-62 15,4-3-303-15</inkml:trace>
  <inkml:trace contextRef="#ctx0" brushRef="#br3" timeOffset="212386.2">24380 12300 688 0,'0'0'88'15,"0"0"10"-15,0 0-14 16,0 0-26-16,0 0-21 0,0 0 6 15,51-14-8 1,-13 12-2-16,4-2-6 0,-1-3-20 16,-4 4-2-16,1-1-5 15,-5 2-26-15,-4 2-94 16,0 0-46-16,7 0-122 16,-5 0-311-16</inkml:trace>
  <inkml:trace contextRef="#ctx0" brushRef="#br3" timeOffset="212668.69">25062 12328 888 0,'0'0'78'15,"0"0"-48"-15,0 0 78 16,0 0-34-16,0 0-59 15,0 0 1-15,22 6-13 16,5-3 19-16,6-3 6 16,6 0-11-16,-6 0-11 15,-2 0 4-15,-6 0-10 16,-8-3-3-16,-6 1 3 16,-1 2-5-16,-8 0-38 15,2 0-59-15,5 0-116 16,5 0-148-16</inkml:trace>
  <inkml:trace contextRef="#ctx0" brushRef="#br3" timeOffset="213766.83">25584 12286 119 0,'0'0'729'16,"0"0"-700"-16,0 0 27 15,0 0 17-15,0 0-36 16,0 0-32-16,-16-4 2 16,5-5-6-16,0 0 1 15,-3-1-2-15,6 0 1 0,-4 1-1 16,3 2 6-16,5 3-5 16,4 4 0-16,0 0 1 15,0 0-2-15,0 0-13 16,0 0-6-16,0 0 10 15,18 0 9-15,6 0 3 16,5 0 1-16,0 0-4 16,0 0-4-16,-2 0-2 15,0 0-3-15,-7 0 8 16,-3 0-1-16,-5 0 2 16,-3 0 3-16,-9-2-1 15,0 1 0-15,0 1 11 16,0 0 10-16,0 0 4 15,0 0 2-15,0 0-12 16,0 0-10-16,0 0-7 0,0 0 0 16,0 0 0-16,0 0 1 15,0 0-1-15,0 0 0 16,0 0 1-16,0 0 1 16,0 0-2-16,0 0 2 15,0 0-1-15,0 0-1 16,0 0 0-16,0 0 0 15,0 0 0-15,0 0-1 16,0 0 1-16,0 0 1 16,0 0 0-16,0 0 0 15,0 0 2-15,0 0 2 16,0 0 7-16,0 0-6 0,0 0 3 16,0 0-7-16,0 0 3 15,0 0-4-15,0 0-1 16,0 0 1-16,0 0-1 15,0 0 0-15,0 0 0 16,0 0 0-16,0 0 1 16,0 0-1-16,0 0 0 15,0 0 0-15,0 0 3 16,0 0-3-16,0 0-1 16,0 0 1-16,0 0 0 15,0 0 0-15,0 0 2 16,0 0-2-16,0 0 0 15,0 0 1-15,0 0 1 16,0 0-1-16,0 0 3 16,0 0 0-16,0 0-1 0,0 0 3 15,0 0-2-15,0 0-2 16,0 0 1-16,0 0-3 16,0 0 2-16,0 0-2 15,0 0 0-15,0 0 0 16,0 0 0-16,0 0 0 15,0 0-1-15,0 0 1 16,0 0-1-16,0 3-6 16,0 17 7-16,0 12 5 15,0 4 0-15,0 6-2 0,0 1-3 16,0 1 1 0,-9 0 0-16,4-4 3 0,3-6-4 15,-3-4 1 1,3-9 1-16,2-4-4 0,0-7 4 15,0-5-4-15,0 0 2 16,0-5-1-16,0 2 1 16,0-2-5-16,0 0-13 15,0 0-6-15,0 0-12 16,0 0-34-16,0 0-36 16,0-12-183-16,0-3-118 15</inkml:trace>
  <inkml:trace contextRef="#ctx0" brushRef="#br3" timeOffset="214050.26">25603 12490 614 0,'0'0'79'15,"0"0"-10"-15,0 0 30 16,0 0-54-16,0 0-31 15,0 0-14-15,39-5 9 16,-8 3 20-16,2-1-16 16,3-1-3-16,-5-1-1 15,2 2-2-15,3-1 2 16,-5 2 0-16,-4 0-4 0,-9 2-1 16,-9 0-4-16,-7 0-15 15,-2 0-26-15,0 0-65 16,0 0-70-16,-11 0-234 15</inkml:trace>
  <inkml:trace contextRef="#ctx0" brushRef="#br3" timeOffset="-214549.8">22741 13145 453 0,'0'0'161'15,"0"0"-78"-15,0 0 33 16,0 0-18-16,0 0-51 15,0 0-2-15,0-7-3 16,0 17-8-16,0 18 9 16,5 14 3-16,-1 6-19 15,-4 2-5-15,3 3-12 16,1-4-1-16,3-10-5 16,-5-5-3-16,2-14-1 15,3-8 2-15,-5-6-4 16,0-4-22-16,3-2-48 15,2 0-29-15,8-9-36 16,1-24-178-16</inkml:trace>
  <inkml:trace contextRef="#ctx0" brushRef="#br3" timeOffset="-214260.3">23107 13222 785 0,'0'0'85'0,"0"0"-16"16,0 0 29-16,0 0-23 15,0 0-52-15,0 0-15 0,27 0 17 16,-9 3 7-16,9 2-8 16,2 2-8-16,6-7-2 15,3 0-1-15,4 0-1 16,-7 0-2-16,2 0-9 15,-13 0-1-15,-6-5 0 16,-2 2-22-16,-10 0-32 16,5 2-42-16,-2-6-61 15,-6 1-111-15,1-3-325 16</inkml:trace>
  <inkml:trace contextRef="#ctx0" brushRef="#br3" timeOffset="-213672.15">23682 13092 669 0,'0'0'83'0,"0"0"13"16,0 0 4-16,0 0-41 15,0 0-23-15,0 0-1 16,0-10-6-16,14 3-13 16,1 0-10-16,10 1-1 15,-3-1 1-15,0 7 3 16,-4 0-5-16,-3 0-4 0,-3 0 0 16,-6 0 0-16,-1 3-1 15,-3 11-3-15,-2 3-14 16,0 2 15-16,-2 1-4 15,-13-1-20-15,-4-4 18 16,4-5 3-16,-1-2-3 16,10-2 6-16,-3-3 1 15,7-3 2-15,2 0 1 16,0 0-1-16,0 0-4 16,0 0-10-16,0 0 9 15,15 0 4-15,8 0 2 16,-4 0-1-16,-1 0 0 15,3 0 1-15,-6 7 0 16,-1 5 0-16,-8-2 0 0,3 6 0 16,-7-3 0-16,-2 1-2 15,0-3 2-15,-9 4 5 16,-11-2-1-16,-5-1 1 16,-4-1 0-16,3-5-3 15,-5-2-3-15,4-4-7 16,5 0-13-16,1 0-12 15,13-19-33-15,3-2-132 16,5-4-109-16</inkml:trace>
  <inkml:trace contextRef="#ctx0" brushRef="#br3" timeOffset="-213365.62">24135 13098 814 0,'0'0'79'15,"0"0"-5"-15,0 0 32 16,0 0-50-16,0 0-37 16,0 0 10-16,53 0 5 15,-17 0-8-15,-3 0-3 16,-2 0-8-16,-4 0-11 0,-4 0 3 15,-10 0-6 1,-7 0 1-16,2 0-2 0,-8 0 0 16,0 0-1-16,0 0-27 15,0 0-34-15,0 0-101 16,0 0-104-16,0-2-488 16</inkml:trace>
  <inkml:trace contextRef="#ctx0" brushRef="#br3" timeOffset="-212906.87">24699 12890 555 0,'0'0'74'0,"0"0"1"16,0 0 66-16,0 0-46 15,0 0-46-15,0 0 9 16,11-16-3-16,-11 16-18 16,-13 0-15-16,-3 16-8 15,-5 3-4-15,6 8 1 16,1 5 2-16,8 6-13 16,-3 4 0-16,9 2 10 15,0-3-10-15,0-2-3 16,21-1-2-16,2-9 3 15,6-7-1-15,8-7 0 0,-9-11-9 16,6-4-2 0,-8 0 6-16,-1 0 6 0,-9-15 0 15,-10-6 1-15,-6 3 1 16,0-1 1-16,-4 3 5 16,-23 1-6-16,-6 7-4 15,-5 6 4-15,2 2-3 16,0 0 3-16,7 8-22 15,14 9-41-15,11-5-33 16,4-1-33-16,0-4-136 16</inkml:trace>
  <inkml:trace contextRef="#ctx0" brushRef="#br3" timeOffset="-212648.47">25069 13017 883 0,'0'0'75'16,"0"0"18"-16,0 0 18 16,0 0-71-16,0 0-39 15,0 0 13-15,42-3 2 16,-11 3-6-16,2 0 4 15,4 0-14-15,-9-2 2 16,-6-1-2-16,-1 3-29 0,-6 0-62 16,3-1-67-16,-5-7-121 15</inkml:trace>
  <inkml:trace contextRef="#ctx0" brushRef="#br3" timeOffset="-212100.5">25603 12896 918 0,'0'0'65'0,"0"0"-14"16,0 0 40-16,0 0-52 15,0 0-32-15,0 0 2 16,-6 0-6-16,6 0 0 15,0 0-3-15,0 0 0 16,0 0 0-16,0 0 2 16,0 0-2-16,0 0-7 15,16 0 2-15,1 0 5 16,14 0 2-16,6 0-2 16,-2 0 0-16,9 0-2 15,6-5-5-15,-8-5-8 16,-11-4-6-16,-11 2-3 15,-11 3 9-15,-5 0 15 16,-4 4 0-16,0-2 3 16,0 3 21-16,0 4-3 0,0 0 1 15,-4 0-2-15,2 0-9 16,-9 0-8-16,7 18 7 16,-8 7-2-16,8 4 8 15,-1 3-8-15,5 9-1 16,0 1 1-16,0 5-7 15,0 2 5-15,0-1-6 16,0 0 0-16,0-9 4 16,0-6-4-16,0-8-21 15,0-8 10-15,0-6-21 16,0-10-19-16,0-1-58 0,0 0-47 16,7-5-100-16,-7-16-161 15</inkml:trace>
  <inkml:trace contextRef="#ctx0" brushRef="#br3" timeOffset="-211814.02">25667 13126 670 0,'0'0'56'15,"0"0"-18"-15,0 0 37 16,0 0-8-16,0 0-20 15,158-13-17-15,-108 4-6 16,4 3 3-16,-9-2-2 0,-5 2-3 16,-13 0 10-16,-12 3-8 15,-8 3-15-15,-7 0 11 16,0 0-8-16,0 0-1 16,0 0-7-16,0 0-4 15,0 0-3-15,0 0-37 16,0 0-54-16,0 0-46 15,0 0-76-15</inkml:trace>
  <inkml:trace contextRef="#ctx0" brushRef="#br3" timeOffset="-210106.85">22748 13941 315 0,'0'0'183'0,"0"0"-115"16,0 0 32-16,0 0 2 15,0 0-43-15,0 0-25 16,2-7 4-16,-2 7 0 15,0-2-12-15,0 2-6 16,0 0 9-16,0 0 0 16,0 0-2-16,0 0-5 15,0 0-1-15,0 0-9 16,0 0-5-16,0 16 3 0,5 11 11 16,4 0-7-16,-3 8-3 15,3-1-4-15,5-2-2 16,-3-2-4-16,-7-6 0 15,1-6 2-15,2-4-4 16,-5-6 2-16,-2-5-2 16,0 0-7-16,0-3-13 15,0 0-37-15,2 0-33 16,7 0-12-16,-3-6-87 16,10-20-297-16</inkml:trace>
  <inkml:trace contextRef="#ctx0" brushRef="#br3" timeOffset="-209888.52">23040 13984 684 0,'0'0'134'0,"0"0"-99"16,0 0 57-16,0 0-33 15,0 0-38-15,0 0 15 16,71 0 14-16,-30 0-18 15,1 0-17-15,12-5-5 16,-6-6-9-16,4 1-1 16,-7 0-46-16,-8 1-90 15,-1 0-51-15,-9 0-108 0</inkml:trace>
  <inkml:trace contextRef="#ctx0" brushRef="#br3" timeOffset="-209270.43">23644 13791 908 0,'0'0'65'0,"0"0"5"16,0 0 41-16,0 0-73 15,0 0-18-15,0 0-20 16,0 11 13-16,0 12-6 15,0 6 15-15,0 3-17 16,0 0-3-16,0 0 1 0,0-3-6 16,0-6 4-16,0-7-1 15,-2-5 1-15,0-7-1 16,2-4 0-16,0 0 2 16,0 0 0-16,0 0-2 15,0 0-3-15,0 0 3 16,9 0 0-16,13 0 2 15,9 0 2-15,7-3-3 16,2-5-1-16,1-1 0 16,-6 0 2-16,1 2 0 15,-16 0-2-15,-9 4-5 16,-7 3-2-16,-4-3 1 0,0-1 4 16,0-1 0-16,-2-3-10 15,-13-4-14-15,1-2 8 16,-1 5 6-16,3 1 8 15,6 0 4-15,-1 6 1 16,5 2 4-16,2 0 3 16,0 0 5-16,0 0 0 15,0 0-3-15,0 0-7 16,0 22-2-16,0 13 5 16,13 7 11-16,1 2-10 15,-1-2 0-15,-5-7 0 16,2-4-7-16,-1-9 1 15,-7-6-2-15,4-7 1 0,2-4-7 16,-6-5-31-16,2 0-52 16,5 0-87-16,4-14-108 15</inkml:trace>
  <inkml:trace contextRef="#ctx0" brushRef="#br3" timeOffset="-208941.89">24193 13895 627 0,'0'0'150'16,"0"0"-116"-16,0 0 54 0,0 0-12 15,0 0-25-15,0 0-15 16,13-9 24-16,9 9 10 15,5 0-33-15,0 0-1 16,-2 0-14-16,-8 0-7 16,1 0-12-16,-5 0 1 15,-1 0-2-15,-10 0-1 16,0 0-1-16,-2 0 0 16,2 0-5-16,-2 0-19 15,2 0-12-15,3-3-22 16,-3-2-97-16,-2-2-90 0,4-1-235 15</inkml:trace>
  <inkml:trace contextRef="#ctx0" brushRef="#br3" timeOffset="-208474.11">24681 13770 616 0,'0'0'96'0,"0"0"-17"16,0 0 24-16,0 0-39 15,0 0-28-15,0 0 21 16,20-37 12-16,-20 37-9 0,0 0-20 16,0 0-13-16,0 0-13 15,-6 2-7-15,-10 21 6 16,-3 7-10-16,6 7 5 15,5 4-8-15,0-1 0 16,8-2-1-16,0-3-8 16,8-6 6-16,11-3-2 15,4-10 5-15,-1-5-5 16,1-8 2-16,3-3 0 16,-6 0 3-16,5-7 3 15,-5-12-1-15,-5 2-1 16,-4-3 0-16,-3 3 1 0,-8 1 0 15,0 5 1-15,-12 2-3 16,-13 5-18 0,-1 4-4-16,-3 0-6 0,2 4-4 15,9 12-22-15,5 0-53 16,9 1 3-16,4-6-108 16,0-6-237-16</inkml:trace>
  <inkml:trace contextRef="#ctx0" brushRef="#br3" timeOffset="-208147.59">25156 13822 829 0,'0'0'144'15,"0"0"-87"-15,0 0 66 16,0 0-49-16,0 0-54 16,0 0-12-16,19-2 0 15,10 0 9-15,7 0-2 16,-4-2-13-16,6-3 8 16,-5 4-6-16,0-1-3 15,1-1 1-15,-12 3 2 16,-7 1-3-16,-5-1 3 0,-8 2-4 15,-2 0-1-15,0 0-7 16,0 0-33-16,0 0-46 16,0 0-103-16,0 0-164 15</inkml:trace>
  <inkml:trace contextRef="#ctx0" brushRef="#br3" timeOffset="-207569.48">25684 13684 507 0,'0'0'117'15,"0"0"-35"-15,0 0 43 16,0 0-31-16,0 0-30 16,0 0 0-16,-67-30-11 15,67 30-10-15,0 0-22 16,0-3-21-16,0 3-6 16,0 0 3-16,17 0 6 15,10 0-1-15,10 0-1 16,0 4 0-16,5-4-1 0,-4 0 1 15,-4 0-1 1,-6 0 6-16,-7 0-5 16,-15-4-1-16,2 3 0 0,-6 1 5 15,-2 0-4-15,0 0 9 16,0 0-3-16,0 0 15 16,0 0-6-16,0 0 8 15,0 0-15-15,0 0 4 16,0 0-13-16,0 18 0 15,-2 12 9-15,-6 10-6 16,4 1 3-16,4 5-4 16,-2-3-2-16,0-2 2 15,-3-4 2-15,1-4-4 16,2-8 0-16,2-7-11 16,0-6 0-16,0-3-17 0,-2-7-9 15,2 0-37-15,-6-2-46 16,2 0-36-16,2 0-162 15</inkml:trace>
  <inkml:trace contextRef="#ctx0" brushRef="#br3" timeOffset="-207350.14">25717 13924 697 0,'0'0'105'0,"0"0"-34"16,0 0 25-16,0 0-53 15,0 0-35-15,0 0 4 16,67-2 40-16,-36 2-16 0,10-6-10 16,-6-1-17-16,1-2-7 15,-7-1-2-15,-2 0-10 16,-9 2-48-16,-1-4-59 16,4 0-160-16,-4-2-411 15</inkml:trace>
  <inkml:trace contextRef="#ctx0" brushRef="#br3" timeOffset="-207000.46">26384 13668 646 0,'0'0'209'0,"0"0"-118"16,0 0 35-16,0 0-11 15,0 0-69-15,0 0-33 16,18 2 19-16,9-2-20 0,8 0 4 15,1 0-12 1,-1 0-4-16,-1 0-5 16,-12-2-25-16,-1 0-31 0,-15 2-54 15,-6 0-46-15,0 0-120 16,-12 2-350-16</inkml:trace>
  <inkml:trace contextRef="#ctx0" brushRef="#br3" timeOffset="-206795.16">26392 13810 828 0,'0'0'123'0,"0"0"-48"15,0 0 43-15,0 0-64 0,0 0-25 16,0 0-5 0,112-8-15-16,-72-8-9 0,1 4-20 15,-4-6-131-15,-10 2-215 16</inkml:trace>
  <inkml:trace contextRef="#ctx0" brushRef="#br3" timeOffset="-206437.6">26315 12934 547 0,'0'0'183'15,"0"0"-79"-15,0 0-2 16,0 0-16-16,0 0-14 16,0 0-13-16,-2-9-18 15,2 9-24-15,2-2 4 16,18 2-15-16,14-3 6 0,1-1-3 16,7-3-9-1,1 3-5-15,-3 3-6 0,-11 1-69 16,-12 0-78-16,-9 5-71 15,-8 13-105-15</inkml:trace>
  <inkml:trace contextRef="#ctx0" brushRef="#br3" timeOffset="-206285.37">26315 13094 670 0,'0'0'190'0,"0"0"-100"15,0 0 32-15,0 0-32 16,0 0-74-16,0 0-3 0,120-30-10 15,-71 14-3-15,-4-3-66 16,-5 4-166 0,-18-3-311-16</inkml:trace>
  <inkml:trace contextRef="#ctx0" brushRef="#br3" timeOffset="-205822.58">26219 12168 534 0,'0'0'133'16,"0"0"8"-16,0 0-34 0,0 0-28 15,0 0-18 1,0 0-1-16,-2 0-27 0,4 0-12 16,20 0-17-16,9 0 8 15,12 0-2-15,1 0 2 16,1-2-10-16,-7 2-2 16,-9 0-6-16,-11 0-79 15,-9 0-46-15,-9 7-37 16,0 7-21-16,-27 5-238 15</inkml:trace>
  <inkml:trace contextRef="#ctx0" brushRef="#br3" timeOffset="-205635.31">26257 12334 522 0,'0'0'137'0,"0"0"-25"16,0 0 19-16,0 0-40 15,0 0-41-15,0 0-26 16,47 3 32-16,-9-3-15 15,8 0-24-15,6 0-14 16,-8-7-3-16,-1-3-87 16,-12 0-90-16,-16 0-155 15</inkml:trace>
  <inkml:trace contextRef="#ctx0" brushRef="#br3" timeOffset="-205116.31">26014 11693 554 0,'0'0'134'16,"0"0"-9"-16,0 0-28 16,0 0-61-16,0 0-11 15,0 0 10-15,42-33-8 16,-9 25 11-16,6-4 13 15,-4 5-25-15,7-4-13 0,-3 2-4 16,-6 2-8-16,-11 2-2 16,-10 5-2-16,-10 0-49 15,-2 0-84-15,0 9-57 16,-25 14 13-16,-6-4-373 16</inkml:trace>
  <inkml:trace contextRef="#ctx0" brushRef="#br3" timeOffset="-204902.99">26058 11821 495 0,'0'0'75'16,"0"0"8"-16,0 0 84 15,0 0-51-15,0 0-47 16,0 0-17-16,-2 5-13 0,24-2 12 16,12-3-11-16,9 0-24 15,-1 0-9-15,-5 0-7 16,1-8-10-16,-11 4-69 15,-7-1-55-15,-11 2-98 16,-9 1-218-16</inkml:trace>
  <inkml:trace contextRef="#ctx0" brushRef="#br3" timeOffset="-202741.09">26886 11376 276 0,'0'0'109'15,"0"0"-7"-15,0 0-7 16,0 0-17-16,0 0-17 15,0 0 1-15,0 0 10 16,4-11-11-16,-4 10-11 16,0 1 5-16,0 0 9 15,0 0-17-15,-2 0-33 16,-14 0 0-16,1 17-7 16,-10 7-1-16,5 7-3 15,0 7-1-15,6 5-2 0,8 4 2 16,6 2-4-1,0-2 2-15,0-4-2 0,13-7 2 16,14-12-1-16,-3-7 0 16,10-8 0-16,-3-9 1 15,10 0 10-15,-6-13-7 16,3-15-1-16,-5-2 0 16,-6 2 4-16,-10-2-6 15,-9 8 2-15,-8 2-2 16,0 3 2-16,-27 12-2 15,-13 5-12-15,-3 0 2 16,1 12 9-16,9 20 0 16,4 4-4-16,13 9-11 15,16-1-16-15,0-2-74 16,16-12-33-16,21-12-117 0</inkml:trace>
  <inkml:trace contextRef="#ctx0" brushRef="#br3" timeOffset="-194041.25">27280 11436 285 0,'0'0'170'16,"0"0"-72"-16,0 0 12 15,0 0-9-15,0 0-25 16,0 0-11-16,0 0-23 16,0 0 4-16,0 0-1 0,0 0-4 15,0 0-2-15,0 0 4 16,0 0-20-16,0 0-7 15,0 0 3-15,5 0-13 16,10 0 7-16,7 0 10 16,16 0 4-16,7 0-17 15,9 0-5-15,3 0-4 16,-8 0 4-16,-4-4-5 16,-11-1 0-16,-17 5-22 15,-5 0-6-15,-10 0-10 16,-2 0-6-16,0 0-21 15,0 0-30-15,-8 0-23 0,-13 0-102 16,-8 0-83 0</inkml:trace>
  <inkml:trace contextRef="#ctx0" brushRef="#br3" timeOffset="-193737.79">27463 11328 556 0,'0'0'114'0,"0"0"29"15,0 0-35-15,0 0-33 16,0 0-1-16,0 0 0 16,-14-28-31-16,14 28-21 15,-2 0-2-15,2 0-17 16,0 0 9-16,0 10-8 0,0 17 6 16,0 12 19-16,0 3-11 15,12 5-8-15,-8-1-5 16,0 1-3-16,1-4-2 15,-5-9 1-15,2-5-2 16,-2-7 1-16,0-10 0 16,2-3-4-16,-2-8-7 15,2-1-8-15,5 0-18 16,-7 0-22-16,3-14-118 16,3-18-261-16</inkml:trace>
  <inkml:trace contextRef="#ctx0" brushRef="#br3" timeOffset="-193053.56">28145 11476 478 0,'0'0'41'16,"0"0"23"-16,0 0 42 16,0 0-7-16,0 0-19 15,0 0-18-15,66 0 0 16,-58 0 15-16,-2-4-12 16,1-4-14-16,-5-2-14 0,0-5-11 15,-2 2-1-15,0-6-9 16,0 0-15-16,0 3 7 15,-4-2-8-15,-11 3 0 16,-1 6 0-16,-7 0-4 16,-2 9-1-16,2 0-10 15,-6 0 4-15,0 7 0 16,0 8 4-16,2 7 7 16,11 1-2-16,3-1-1 15,13 2 0-15,0-2-1 16,0-2 0-16,15-4 4 15,5-4-7-15,5-5 7 16,2-7 5-16,2 0-5 16,2 0 3-16,0-7 2 0,5-9-2 15,-7-1 4-15,-7 0 5 16,-2 0-6-16,-11 7 2 16,-2 5 7-16,-7 2-2 15,0 3-2-15,0 0 7 16,0 0-18-16,0 0-2 15,0 8-2-15,0 19 2 16,0 9 2-16,0 8 3 16,0 8 0-16,0 4-1 15,0 0-1-15,0-3 1 16,0-10-2-16,0-11-1 16,0-11 0-16,0-11 2 15,0-7-2-15,0-3-6 0,0 0-26 16,0 0-16-1,15-31-44-15,7-9-141 0,7-9-398 16</inkml:trace>
  <inkml:trace contextRef="#ctx0" brushRef="#br3" timeOffset="-192778.14">28515 11543 561 0,'0'0'342'0,"0"0"-302"16,0 0 39-16,0 0 11 0,0 0-63 16,0 0-15-16,-18 0 4 15,36 0 9-15,4 0 7 16,14 0-9-16,-3-7-13 16,8 1-6-16,1-2 1 15,-7 0-5-15,-4 2 0 16,-4 0 0-16,-6 1-7 15,-15 5-30-15,1-3-27 16,-7 1-41-16,0 0-2 16,-9-3-102-16,-16 2-149 15</inkml:trace>
  <inkml:trace contextRef="#ctx0" brushRef="#br3" timeOffset="-192557.79">28662 11419 527 0,'0'0'173'16,"0"0"-29"-16,0 0-17 0,0 0-7 15,0 0-49-15,0 0-31 16,-2-15-1-16,2 15-19 16,0 10-17-16,0 18 22 15,0 12 2-15,4 7-17 16,6 6 3-16,-6 3-4 16,0 0-8-16,-4-6-2 15,5-11-20-15,-3-10-16 16,-2-12-33-16,4-12-33 15,0-5-81-15,6-8-169 16</inkml:trace>
  <inkml:trace contextRef="#ctx0" brushRef="#br3" timeOffset="-192089.06">28909 11418 789 0,'0'0'120'0,"0"0"-43"16,0 0 44-16,0 0-46 15,0 0-55-15,0 0-7 16,-4-72 13-16,4 54-14 0,6 0-3 16,8 0-2-1,-1-1-4-15,3 3 2 0,4 2-1 16,-2 0 1-16,2 4 0 15,0 5 0-15,-6 5-4 16,1 0-1-16,-8 5-5 16,0 19 5-16,-5 8-1 15,-2 8 3-15,0 3-2 16,-9 0 0-16,-13 0-3 16,-3-2 2-16,0-9 1 15,6-6 1-15,3-11 0 16,9-7 0-16,3-5 0 15,4-3 1-15,0 0 3 16,0 0-5-16,0 0 0 16,13-1 4-16,14-12 9 0,8-2-5 15,5-3-7-15,7-2-1 16,7 0-9-16,11 2-16 16,-5-2-14-16,9 2-107 15,-9 2-126-15,-2-4-217 16</inkml:trace>
  <inkml:trace contextRef="#ctx0" brushRef="#br3" timeOffset="-191830.65">29607 11171 843 0,'0'0'62'0,"0"0"-27"15,0 0 32-15,0 0-5 16,0 0-9-16,0 0-6 16,87-8-19-16,-56 2-15 15,0 2-12-15,-4-1 1 16,-2 4-2-16,-7 1-38 16,-7 0-71-16,-5 0-27 15,-6 0-41-15,0 14-31 16,-17 5-277-16</inkml:trace>
  <inkml:trace contextRef="#ctx0" brushRef="#br3" timeOffset="-191631.35">29607 11171 724 0,'85'94'232'0,"-85"-94"-126"16,0 0 29-16,0 0-64 16,0 0-44-16,22-2-12 15,12-10-7-15,8 0-5 16,9-1-3-16,3 2-48 15,0 3-80-15,-8-2-111 16,-8 0-135-16</inkml:trace>
  <inkml:trace contextRef="#ctx0" brushRef="#br3" timeOffset="-191387.96">30138 10993 877 0,'0'0'81'16,"0"0"40"-16,0 0-11 16,0 0-67-16,0 0-31 15,0 0-2-15,-4-8-6 16,4 27 6-16,0 12 1 16,0 5 6-16,0 3-8 15,0 4-7-15,0-2 8 16,0-2-6-16,0-5-4 15,0-5-1-15,4-10 0 16,-2-4-3-16,5-8-26 0,-5-5-18 16,2-2-59-16,6-2-82 15,-2-21-198-15</inkml:trace>
  <inkml:trace contextRef="#ctx0" brushRef="#br3" timeOffset="-190790.9">30423 11027 755 0,'0'0'56'16,"0"0"-28"-16,0 0 32 0,0 0-19 15,0 0-29-15,0 0 13 16,-31 0-12-16,20 0 19 15,2-6-11-15,2-4 6 16,0 3-8-16,1 2 6 16,6 3-4-16,-2 2-6 15,2 0-11-15,0 0-4 16,0 0-3-16,0 0-20 16,17 0 23-16,10 9 1 15,4 2-1-15,8-5-4 16,-6-2 2-16,5-4-8 15,-9 0-7-15,0 0 17 0,-10-6 5 16,-3-4 6 0,-3 0 10-16,-11-1-6 0,-2 0 8 15,0 3-1-15,0-3-5 16,0 4 1-16,0 2-6 16,0 1 7-16,0 4-6 15,0 0-7-15,-2 0-2 16,-4 0-4-16,-1 0 1 15,-1 16 0-15,-6 9 1 16,1 5 2-16,3 7-2 16,4 8 8-16,-1 1-10 15,3 4 0-15,2 0 3 16,-3-4-3-16,3-5 0 16,0-6 0-16,-1-8-3 15,3-7 3-15,0-9 0 0,0-2-35 16,0-7-11-16,0-2-71 15,0 0 9-15,0-15-82 16,0-11-246-16</inkml:trace>
  <inkml:trace contextRef="#ctx0" brushRef="#br3" timeOffset="-190519.52">30406 11205 826 0,'0'0'93'16,"0"0"-34"-16,0 0 28 0,0 0-32 16,0 0-15-16,0 0 5 15,122-4-26-15,-78 3-4 16,4-5-2-16,-11 1-5 16,-3 1 1-16,-12-1 7 15,-9 5-5-15,-9 0-1 16,-4 0-1-16,0 0-5 15,0 0-4-15,0 0-2 16,0 0-16-16,0 0-33 16,0 0-40-16,0 0-40 15,-6 5-107-15</inkml:trace>
  <inkml:trace contextRef="#ctx0" brushRef="#br3" timeOffset="-187572.14">27137 12057 600 0,'0'0'125'16,"0"0"-39"-16,0 0 14 15,0 0-38-15,0 0-20 0,0 0-13 16,0-3 16-16,-2 13-31 16,-12 13 1-1,-1 7-4-15,1 3-1 0,8-3-10 16,-3-4 3-1,9-8-3-15,0-7 0 0,0-2-3 16,0-9 1-16,0 0 2 16,0 0 1-16,15 0 11 15,8 0 5-15,6 0 2 16,0 0-11-16,2 0 6 16,2 0-14-16,1 0-1 15,-5 16 1-15,0 4 1 16,-11 5 2-16,-5 0-3 15,-11 3 0-15,-2-1-1 16,0-2-1-16,-6-3 2 0,-19-4 0 16,-2-1 2-16,1-8-2 15,-1 0 5-15,-2-7-5 16,2-2-1-16,5 0-7 16,-1-7-20-16,8-15-41 15,9-6-19-15,4-4-33 16,2-2-80-16,0 0-92 15</inkml:trace>
  <inkml:trace contextRef="#ctx0" brushRef="#br3" timeOffset="-187374.85">27117 12177 385 0,'0'0'202'0,"0"0"-120"15,0 0 37 1,0 0-6-16,0 0-69 0,0 0-20 15,-11-14-6-15,11 11-7 16,27-3 1-16,13-5-7 16,14-1-4-16,6 4-1 15,13 0-27-15,3 8-96 16,-5 0-184-16</inkml:trace>
  <inkml:trace contextRef="#ctx0" brushRef="#br3" timeOffset="-187098.44">27638 12242 825 0,'0'0'78'15,"0"0"-15"-15,0 0-7 16,0 0-4-16,0 0-38 15,0 0 13-15,164-12-7 16,-106 6-15-16,-10 0 4 16,2 2-9-16,-15 4 0 15,-6-2-3-15,-8 2-50 0,-17 0-27 16,-4 0-13 0,0 0-55-16,-11 0 5 0,-9-3-261 15</inkml:trace>
  <inkml:trace contextRef="#ctx0" brushRef="#br3" timeOffset="-186902.15">27873 12117 347 0,'0'0'346'0,"0"0"-241"15,0 0 25-15,0 0-21 16,0 0-30-16,0 0-53 16,-23-16-18-16,23 27-2 15,0 17-5-15,3 8 20 16,10 4-13-16,2 4-5 15,-1-4-3-15,1-1-1 16,4-7-50-16,-3-6-83 0,-1-14-73 16,3-12-230-16</inkml:trace>
  <inkml:trace contextRef="#ctx0" brushRef="#br3" timeOffset="-186440.37">28325 12031 918 0,'0'0'38'16,"0"0"37"-16,0 0 14 0,0 0-56 16,0 0-30-16,0 0-3 15,-10 6 0-15,5 14 7 16,3 1 1-16,-3 1-7 15,5-3 7-15,0 0-6 16,0-7-2-16,0-4 1 16,0-4-1-16,0-3 2 15,0-1-2-15,2 0 0 16,12 0 3-16,11 0 3 16,-2 0 3-16,4 0 1 15,2-1-7-15,-4-1 0 16,0 2-2-16,-10 0-1 15,-1 0 0-15,-8 10 0 16,-4 7 1-16,-2 4-1 16,0-1 0-16,0 2 0 0,-15 0 7 15,-12-1-7-15,-8-4 0 16,-4-1 2-16,-1-8-2 16,3-5-13-16,3-3-24 15,10 0-41-15,8-25-54 16,7-8-86-16,7-11-95 15</inkml:trace>
  <inkml:trace contextRef="#ctx0" brushRef="#br3" timeOffset="-186291.15">28325 12031 427 0</inkml:trace>
  <inkml:trace contextRef="#ctx0" brushRef="#br3" timeOffset="-186105.89">28325 12031 427 0,'-37'15'253'0,"37"-18"-149"0,0 3 4 0,2 0-39 15,9 0-33-15,5 0-8 0,11 0 20 16,4 0 0-16,11 0-25 15,5-2-10-15,4-2-8 16,-2 1-5-16,5-2-7 16,-10 1-82-16,-1 4-64 15,-10 0-164-15</inkml:trace>
  <inkml:trace contextRef="#ctx0" brushRef="#br3" timeOffset="-185964.68">28845 12162 929 0,'0'0'50'0,"0"0"28"16,0 0 27-16,0 0-67 16,0 0-29-16,0 0 1 15,24 0 5-15,14-11 10 16,7 0-7-16,1-1-9 15,-3 1-4-15,-3 4-2 16,-4 2-3-16,-14 4 0 16,-7-2-9-16,-5 3-38 15,-10 0-47-15,0 0-37 16,-10 0-1-16,-16 0-71 16,-10 0-211-16</inkml:trace>
  <inkml:trace contextRef="#ctx0" brushRef="#br3" timeOffset="-185739.35">28965 12075 552 0,'0'0'154'0,"0"0"-30"16,0 0 4-16,0 0-25 16,0 0-22-16,0 0-34 15,-4-14-17-15,4 14-11 16,0 5-14-16,0 14 0 16,4 11 7-16,10 5 0 15,1 1-1-15,-1 4-9 16,-3 0-2-16,-7-4-2 15,0-4-25-15,3-8-45 0,5-10-75 16,1-12-42-16,3-2-179 16</inkml:trace>
  <inkml:trace contextRef="#ctx0" brushRef="#br3" timeOffset="-185341.75">29324 12066 773 0,'0'0'111'0,"0"0"-73"16,0 0 71-16,0 0 2 15,0 0-61-15,0 0-31 0,-49-35 7 16,49 31-15 0,0 2-2-16,0-6-6 15,16 1-3-15,1-2 1 0,10 1 1 16,0 6-2-16,-7 2 1 15,3 0 0-15,-10 0 0 16,1 5 1-16,-12 14-4 16,-2 3 2-16,0 9-1 15,-16 2 0-15,-13 4-1 16,-7 1 2-16,1-8 4 16,8-4 0-16,11-8-2 15,5-12-1-15,9-2-1 16,2-4-4-16,0 0 2 0,0 0 4 15,18 0 2 1,13 0 9-16,9 0 3 0,6-6-4 16,4-6-9-16,1 2-1 15,0-1-2-15,5 2-8 16,-7 3-22-16,5 0-77 16,-8 0-140-16,-5-2-343 15</inkml:trace>
  <inkml:trace contextRef="#ctx0" brushRef="#br3" timeOffset="-184978.06">29978 12011 437 0,'0'0'173'15,"0"0"-46"-15,0 0 0 16,0 0-33-16,0 0-25 16,0 0-5-16,-29-8 2 15,29 8-26-15,0 0-17 16,0 0-14-16,0-2-1 15,0 0-8-15,19-4 0 0,10-2 5 16,9-1 0 0,3 0-4-16,-8 1-1 0,-2 4-1 15,-6 4-13-15,-12 0-46 16,-7 0-49-16,-6 0-30 16,0 2-62-16,-17 10-14 15</inkml:trace>
  <inkml:trace contextRef="#ctx0" brushRef="#br3" timeOffset="-184725.69">29978 12011 709 0,'28'64'109'16,"-28"-64"-36"-16,0 0 38 0,0 0-10 16,0 0-50-16,0 0-19 15,9 0 3-15,14 0 4 16,8 0-14-16,5 0-16 15,1-2 6-15,-1-5-14 16,-5 0 1-16,-6 3 2 16,-5 0-8-16,-7 1-11 15,-4 3-43-15,-2 0-82 16,-3-1-82-16,-4-5-310 16</inkml:trace>
  <inkml:trace contextRef="#ctx0" brushRef="#br3" timeOffset="-184346.05">30588 11812 758 0,'0'0'122'15,"0"0"-15"-15,0 0 37 16,0 0-65-16,0 0-48 16,0 0-6-16,0-11-11 0,0 11-6 15,0 11-5-15,0 24 7 16,0 9 1-16,0 6 4 15,0 0-10-15,0-4 2 16,0-3-3-16,0-9-4 16,0-8 0-16,0-8-3 15,0-8 1-15,0-5-20 16,5-2-33-16,-3-3-28 16,9 0-70-16,3-22-131 15,1-6-362-15</inkml:trace>
  <inkml:trace contextRef="#ctx0" brushRef="#br3" timeOffset="-183741.06">30764 11925 197 0,'0'0'650'16,"0"0"-579"-16,0 0 14 16,0 0 25-16,0 0-47 15,0 0-31-15,0-16 0 16,0 12-5-16,0-6-2 15,5-2-18-15,8 1-6 16,3-1 0-16,1 3 0 16,4 4 2-16,-6-1-2 15,-1 6 0-15,-1 0 2 0,-5 0-6 16,0 3 5-16,-4 11-5 16,-2 4 1-16,-2 8 0 15,0 3-1-15,-6 5 1 16,-15-2 1-16,1-3 1 15,-2-3-1-15,2-4 1 16,2-3 4-16,5-10-3 16,6 0 0-16,5-7-1 15,0 0 2-15,2-2 0 16,0 0-1-16,0 0 2 16,0 0-3-16,0 0 5 15,0 0 1-15,0 0-3 16,0 0 1-16,0 0-3 15,22 0 8-15,7 0 2 16,4-6-1-16,6-2-9 0,0 1 2 16,-1 1 1-1,0 1-2-15,-7 3-2 0,-6 0 1 16,-7 2-1-16,-7-3 1 16,-11 3 4-16,0 0 1 15,0 0-6-15,0-2 9 16,0 2-3-16,0 0-6 15,0 0-3-15,0 0 3 16,0 0-1-16,0 0-5 16,0 0-7-16,0 0-26 15,0 0-18-15,-7 9-69 16,-8 2-79-16,-5 4-430 16</inkml:trace>
  <inkml:trace contextRef="#ctx0" brushRef="#br3" timeOffset="-181775.4">27057 12789 700 0,'0'0'111'16,"0"0"-68"-16,0 0 44 15,0 0-14-15,0 0-27 16,0 0-17-16,0 0 0 15,0-14 1-15,-15 20-26 16,-8 18 0-16,3 8-4 16,0 0 2-16,11-1-2 0,2-8 0 15,7-7 5-15,0-4-5 16,0-5-1-16,0-3 1 16,10-2 1-16,3-2-1 15,7 0 7-15,7 0 11 16,1 0-10-16,3 0 4 15,6 0-4-15,-8 0 0 16,-2 7-3-16,-10 2-4 16,-3 5-1-16,-1 1 1 15,-13 5 1-15,0-3 1 16,0 1 3-16,0-2-5 0,-13 0 2 16,-8-2-3-16,-3-6 4 15,-3-2-4-15,-2-4 0 16,4-2-4-16,1 0-3 15,2-10-25-15,6-10-39 16,5-6-50-16,9-1-65 16,2-10-185-16</inkml:trace>
  <inkml:trace contextRef="#ctx0" brushRef="#br3" timeOffset="-181609.16">27057 12789 538 0</inkml:trace>
  <inkml:trace contextRef="#ctx0" brushRef="#br3" timeOffset="-181442.91">27057 12789 538 0,'4'7'157'0,"-4"-10"-83"0,0 1 28 0,0-2-35 0,12 1-45 15,7-4 9-15,16 0 19 16,0-2-23-16,9-1 3 16,-1 2-13-16,1 4-9 15,-1 4-8-15,-7 0-42 16,-3 0-59-16,-8 7-140 15,-4 5-339-15</inkml:trace>
  <inkml:trace contextRef="#ctx0" brushRef="#br3" timeOffset="-181258.62">27530 12901 752 0,'0'0'103'0,"0"0"-17"16,0 0 4-16,0 0-41 15,0 0-29-15,0 0-11 16,-2 0 0-16,33 0 22 16,13 0 2-16,12 0-8 15,2-5-10-15,-2-3-9 16,0-1 2-16,-14 4-6 15,-11 3-2-15,-4 2-5 0,-17 0-20 16,-2 0-46-16,-6 0-31 16,-2 0-37-16,0 0-91 15,-18 0-112-15</inkml:trace>
  <inkml:trace contextRef="#ctx0" brushRef="#br3" timeOffset="-181025.23">27790 12761 695 0,'0'0'123'16,"0"0"-1"-16,0 0 3 16,0 0-40-16,0 0-51 15,0 0-8-15,-11-12-8 0,11 12-11 16,0 18-4 0,2 12 21-16,7 8-3 0,5 6 2 15,-8 0-8-15,1 1-5 16,-5-5-10-16,1-5 0 15,-1-3-3-15,5-11-48 16,1-4-41-16,1-17-109 16,5 0-196-16</inkml:trace>
  <inkml:trace contextRef="#ctx0" brushRef="#br3" timeOffset="-180522.38">28435 12738 579 0,'0'0'36'15,"0"0"64"-15,0 0 30 16,0 0-37-16,0 0-18 16,0 0 29-16,2-9-26 15,-2 9-42-15,-4 0-10 16,-14 0-8-16,-9 14-13 0,-2 10-1 16,0 5 0-16,4 5-3 15,8 3 0-15,3 4-1 16,12-3 0-16,2 0-2 15,0-6 2-15,16-5-5 16,13-6 3-16,0-5 0 16,0-7-5-16,0-8 6 15,-10-1 1-15,4 0 6 16,-7-8-3-16,-3-8-2 16,-11-2 4-16,-2-1 0 15,0 6 6-15,-2-1-10 16,-21 6 2-16,-4 8-3 15,-4 0-15-15,0 0-19 0,0 18-16 16,7 2-62 0,10 3-43-16,10-8-132 0,4-5-311 15</inkml:trace>
  <inkml:trace contextRef="#ctx0" brushRef="#br3" timeOffset="-180214.92">28680 12946 665 0,'0'0'102'0,"0"0"-30"15,0 0 25-15,0 0-24 16,0 0-51-16,0 0 1 15,23-12 34-15,0 8-10 16,14-3-15-16,5 2-12 16,0-4-10-16,1 4-4 15,-10 1-4-15,-6 0-2 16,-8 1-2-16,-7 3-12 16,-3-2-49-16,-7 2-84 15,-2 0-30-15,0-3-79 16</inkml:trace>
  <inkml:trace contextRef="#ctx0" brushRef="#br3" timeOffset="-179974.55">28845 12787 159 0,'0'0'542'16,"0"0"-437"-16,0 0 24 16,0 0-37-16,0 0-31 15,0 0-19-15,-20-12-21 16,20 24 5-16,0 19 21 15,0 6-23-15,7 4-3 16,6 0-7-16,-4-2-11 16,2-6-2-16,0-4-2 15,1-5 1-15,-8-6-9 16,2-6-46-16,-1-3-56 0,1-9-41 16,4 0-100-16,-6 0-338 15</inkml:trace>
  <inkml:trace contextRef="#ctx0" brushRef="#br3" timeOffset="-179374.55">29255 12739 592 0,'0'0'103'16,"0"0"-35"0,0 0 70-16,0 0-45 0,0 0-19 15,0 0-12-15,-4-6-29 16,4 2-10-16,4-2-4 16,16-2-8-16,9 2-5 15,0 0-1-15,0 3-5 16,-2 3 5-16,-9 0-5 15,-7 0 0-15,-5 19 0 16,-6 3 3-16,0 7-1 16,-2-2-2-16,-21 4 0 15,0-5-3-15,-4-6 0 0,4-4 3 16,5-9 0 0,7-3 0-16,11-1 1 0,0-3-1 15,0 0 0-15,0 0-3 16,7 0-20-16,22-3 22 15,0-5-2-15,4 6 6 16,4 2-1-16,-6 0 0 16,-5 0-2-16,-2 2 2 15,-3 14 0-15,-6 0 0 16,-3 3-1-16,-12 1 2 16,0-2-3-16,0-3 3 15,0 0 2-15,-14-3-3 16,-8-4 3-16,0-2-2 0,-10-4-3 15,-1-2 2 1,2 0-4-16,6 0-7 0,7-8-23 16,14-7-21-1,4 2-31-15,0-6-121 0,11 2-49 16,15-3-277-16</inkml:trace>
  <inkml:trace contextRef="#ctx0" brushRef="#br3" timeOffset="-179112.16">29761 12881 389 0,'0'0'477'16,"0"0"-435"-16,0 0 19 15,0 0 10-15,0 0-25 16,0 0-15-16,-9 0-13 15,34 0 23-15,2 0-7 16,2 0-15-16,0 0-9 16,-8 0-5-16,-5 0-5 15,-3 0-8-15,-3 0-85 16,-6 0-49-16,-2 7-97 16,-2 1-230-16</inkml:trace>
  <inkml:trace contextRef="#ctx0" brushRef="#br3" timeOffset="-178916.88">29768 13032 622 0,'0'0'233'15,"0"0"-179"-15,0 0 46 16,0 0-9-16,0 0-36 16,0 0-14-16,84-6-21 15,-39-6-6-15,7-2-11 16,-8-1-3-16,3 4-4 15,-7-4-87-15,-7 4-81 16,-10-5-117-16</inkml:trace>
  <inkml:trace contextRef="#ctx0" brushRef="#br3" timeOffset="-178630.37">30234 12721 670 0,'0'0'268'16,"0"0"-194"-16,0 0 39 16,0 0-18-16,0 0-46 15,0 0-25-15,0-21 12 16,0 21-17-16,0 0-5 16,0 3-10-16,0 20-4 15,0 9 8-15,4 6-6 16,5-1 3-16,-7 2-5 15,3-6 0-15,-3-2-2 16,0-9-1-16,3-4-24 0,-5-9-24 16,2-2-25-16,2-7-95 15,5 0-135-15,5-8-319 16</inkml:trace>
  <inkml:trace contextRef="#ctx0" brushRef="#br3" timeOffset="-178002.19">30437 12634 822 0,'0'0'148'0,"0"0"-75"15,0 0 45-15,0 0-64 16,0 0-25-16,0 0-15 0,6 8-1 16,3 15 42-16,-5 3-24 15,-4 2-21-15,0 4 6 16,0 1-15-16,0-3 10 15,-8-1-9-15,-5-5-2 16,-1-3 1-16,7-8-2 16,-1-5 2-16,8-4-2 15,-6-1 0-15,6-3 1 16,0 0-1-16,0 0-1 16,0 0-2-16,0 0-1 15,0 0-2-15,6 0-2 16,11 0 9-16,10 0 6 15,8 0 0-15,1 0-6 16,0-4 0-16,2-3-1 16,2 2-9-16,-11-2 9 0,-2 2-1 15,-17 3-4-15,-2 2 2 16,-6-3-2-16,-2 3-2 16,0-4 6-16,0-1-5 15,-2-4-5-15,-10-1-17 16,1-2 11-16,-5 1 13 15,3-3-2-15,5 1 6 16,-6 5 1-16,9 0 2 16,1 6 12-16,2 2-2 15,2 0 18-15,0 0-17 0,0 0 2 16,0 0-6 0,0 0-2-16,-2 6-1 0,2 19-6 15,0 7 14-15,-2 6 6 16,2 6 2-16,0-2-14 15,0-4-5-15,0-2-2 16,-5-9-1-16,2-4-1 16,1-5 0-16,2-4-37 15,0-6-59-15,-4-6-53 16,-3-2-242-16</inkml:trace>
  <inkml:trace contextRef="#ctx0" brushRef="#br3" timeOffset="-176074.69">27193 13491 458 0,'0'0'63'0,"0"0"6"16,0 0 38-16,0 0-12 15,0 0-25-15,0 0-5 16,0 0-12-16,71-48 2 15,-64 35-4-15,-7-2-6 16,0-3-2-16,0-2-15 0,0 0 3 16,-11 4-13-16,-7-2-7 15,-8 7-5-15,1 4-5 16,-4 7 0-16,-2 0-1 16,0 4-8-16,4 18 8 15,2 2-2-15,10 2-2 16,10 2 1-16,0 0 3 15,5 2-1-15,5-1 0 16,24-2-4-16,4 1 5 16,10-4-3-16,3 1 4 15,-3-3-2-15,-5 2 2 16,-9-4-2-16,-11-2 5 0,-9-2-9 16,-9 0 3-16,0 0-13 15,-27-1 10-15,-4 0-4 16,-7-5-8-16,7-6-6 15,4-4 14-15,9 0 9 16,7-14 5-16,7-15-4 16,4-6 0-16,0-4-1 15,13-5 1-15,9 7 1 16,14 0-2-16,-5 9 1 16,2 8-2-16,-6 6 1 15,-9 4-2-15,0 3-29 16,-9 4-116-16,0-1-163 15</inkml:trace>
  <inkml:trace contextRef="#ctx0" brushRef="#br3" timeOffset="-175730.14">27739 13585 784 0,'0'0'155'0,"0"0"-108"0,0 0 41 15,0 0 22-15,0 0-77 16,0 0-24-16,63 0 23 15,-15 0-4-15,8 0-22 16,2-2 1-16,0 2 1 16,-6 0-8-16,-17 0-2 15,-8 0-10-15,-14 0-50 16,-9 0-22-16,-4 0-37 16,-2 0 19-16,-25 0-173 15</inkml:trace>
  <inkml:trace contextRef="#ctx0" brushRef="#br3" timeOffset="-175508.79">27916 13443 381 0,'0'0'363'0,"0"0"-241"15,0 0 5-15,0 0 3 16,0 0-72-16,0 0-31 16,-14-22-14-16,14 42-4 15,0 15-5-15,6 16 20 16,10 0-4-16,-3 0-10 15,-1-3-4-15,-1-1-6 16,-5-4 0-16,2-5-24 16,-2-6-55-16,3-15-100 0,4-13-110 15</inkml:trace>
  <inkml:trace contextRef="#ctx0" brushRef="#br3" timeOffset="-175059.09">28577 13418 760 0,'0'0'151'0,"0"0"-116"15,0 0 72-15,0 0 9 16,0 0-58-16,0 0-27 15,-17-14 1-15,3 14-2 0,-6 0-11 16,-4 11-8-16,-5 11-9 16,2 6-1-16,-2 8 4 15,4 9-5-15,8-2 0 16,3 6 0-16,12-3 0 16,2-6-4-16,0-2 3 15,22-4-1-15,7-8-1 16,7-6-4-16,1-11-7 15,2-9 7-15,-6 0 6 16,-1-5 1-16,-11-16 6 16,-3 1-5-16,-7-1 5 15,-9 3-2-15,-2 2 1 0,0 1 2 16,-21 8-7 0,-15 3-2-16,-2 4-12 0,-4 0-16 15,4 14-8-15,9 6-16 16,13 1-95-16,12 0-5 15,4-7-167-15</inkml:trace>
  <inkml:trace contextRef="#ctx0" brushRef="#br3" timeOffset="-174738.55">28865 13587 787 0,'0'0'68'0,"0"0"5"16,0 0 6-16,0 0-28 16,0 0-16-16,0 0-14 15,2 0 0-15,21 0 9 16,8 0 16-16,7 0-16 15,-3 0-18-15,5 0-12 16,1 0 13-16,-6 0-13 16,1 0-4-16,-12-4 3 15,-3-1-51-15,-6-4-59 16,-9 1-29-16,-6-2-93 0,0 0-154 16</inkml:trace>
  <inkml:trace contextRef="#ctx0" brushRef="#br3" timeOffset="-174484.17">29021 13418 781 0,'0'0'91'0,"0"0"20"15,0 0-12-15,0 0-38 16,0 0-43-16,0 0-2 16,-2 21-1-16,2 9 31 15,0 9-21-15,6 0-3 16,3 1-7-16,-2-1-6 15,0-3-8-15,4-4-1 0,-9-5 0 16,5-2-44 0,0-7-37-16,-3-8-110 0,7-10-180 15</inkml:trace>
  <inkml:trace contextRef="#ctx0" brushRef="#br3" timeOffset="-173975.3">29413 13418 855 0,'0'0'93'16,"0"0"-61"-16,0 0 72 0,0 0-31 16,0 0-69-16,0 0 6 15,-8-27 8-15,21 17-7 16,7-2-4-16,5 0-3 15,1 4 5-15,3 5-3 16,-7 0 1-16,-1 3-6 16,-6 0 5-16,-1 0-2 15,-10 15-2-15,0 10 2 16,-4 1-2-16,0 6 4 16,-6 0-6-16,-17 0 1 15,1-3-2-15,0-8-4 16,4-7-3-16,9-8 5 15,5-6 3-15,2 0 4 16,2 0-4-16,0 0-4 0,0 0 0 16,6 0-13-16,14 0 13 15,0-4 4-15,9 1 3 16,-2 3-3-16,4 0-5 16,-4 0 5-16,-2 10 1 15,-6 5 0-15,-3 4 1 16,-7-4-1-16,-9 1-1 15,0 0 1-15,0-2 0 16,-17 0 3-16,-18-1-2 16,-7-4-1-16,-2-2-1 15,-3-5 0-15,3-2-15 16,5 0-15-16,10 0-36 0,10-4-35 16,7-14-114-16,12-6-302 15</inkml:trace>
  <inkml:trace contextRef="#ctx0" brushRef="#br3" timeOffset="-173427.3">30287 13457 338 0,'0'0'414'16,"0"0"-335"-16,0 0 17 16,0 0-20-16,0 0-38 15,0 0-11-15,-4 0-17 16,26 0 13-16,9 0-1 16,12 0-2-16,3 0-12 15,6-2-6-15,-10 0-2 16,-13 2-66-16,-13 0-39 15,-12 0-47-15,-4 2-34 16,-9 10-84-16</inkml:trace>
  <inkml:trace contextRef="#ctx0" brushRef="#br3" timeOffset="-173211.99">30314 13573 579 0,'0'0'121'0,"0"0"-42"15,0 0 35-15,0 0-47 16,0 0-30-16,0 0-8 15,34 0 15-15,1 0-2 16,17 0-22-16,0 0-20 16,9-5-1-16,-1-6-61 15,-4 1-69-15,-9-3-120 16,-14 1-285-16</inkml:trace>
  <inkml:trace contextRef="#ctx0" brushRef="#br3" timeOffset="-172975.64">30800 13377 285 0,'0'0'614'0,"0"0"-544"15,0 0 39-15,0 0-18 16,0 0-56-16,0 0-13 16,-7-2-2-16,7 4 3 15,0 18-4-15,0 10 30 16,0 5-15-16,5 2-11 15,-3-2-14-15,5 0-2 0,-7-3-6 16,2-2-2-16,0-6 0 16,0-4 1-16,0-8-13 15,3-5-32-15,-1-3-14 16,1-4-19-16,2 0-88 16,-3-11-80-16,5-17-238 15</inkml:trace>
  <inkml:trace contextRef="#ctx0" brushRef="#br3" timeOffset="-172390.7">30967 13379 618 0,'0'0'20'15,"0"0"1"-15,0 0 10 16,0 0-15-16,0 0 10 15,0 0 59-15,-2 0 10 16,0 0-21-16,-5 0-13 16,-5-8-1-16,-3-3-45 15,-1 4-11-15,3 0 0 16,5 2 12-16,2 5 6 16,6-2 4-16,0 2-11 15,0 0-9-15,0 0-6 16,0 0-17-16,16 0 13 15,13 0 4-15,11 0 4 16,5 0-3-16,4 0 2 0,-4-2-2 16,-5-6 4-16,-9-2-5 15,-11 2 2-15,-9 6 4 16,-7-2 4-16,-4 4 2 16,0 0 12-16,0-3 1 15,0 3-5-15,0 0-4 16,0 0-2-16,0 0-3 15,0 0-4-15,0 0 1 16,0 0-5-16,0 0 3 16,0 0-5-16,0 14-1 15,-8 11 0-15,-5 9 2 16,3 6 1-16,4 2 0 0,1 4 0 16,-3-2 2-1,6-4-2-15,-8-5-3 0,6-6 0 16,-3-7-3-16,3-1 1 15,4-10 1-15,0-2-10 16,0-5-41-16,0-4-36 16,0 0-42-16,-2 0-140 15,-8-17-426-15</inkml:trace>
  <inkml:trace contextRef="#ctx0" brushRef="#br3" timeOffset="-172085.22">30936 13522 812 0,'0'0'91'16,"0"0"-23"-16,0 0 17 15,0 0-30-15,0 0-54 16,0 0 41-16,109-7-5 16,-56 7-16-16,-1 0-6 15,-7 0-6-15,-14-2-4 16,-7 2 4-16,-8-2-3 15,-10 2 0-15,-4 0-4 16,-2 0 11-16,0 0-4 16,0 0-5-16,0 0-2 15,0 0-2-15,0 0-4 0,0 0-10 16,0 0-9 0,5 0-16-16,-5 0-50 0,0 0-73 15,0-3-73-15,0 0-220 16</inkml:trace>
  <inkml:trace contextRef="#ctx0" brushRef="#br3" timeOffset="-168806.32">31031 11105 693 0,'0'0'82'0,"0"0"0"16,0 0 12-16,0 0-36 15,0 0-8-15,0 0 6 16,0 0-7-16,0 0-24 0,0 0-6 15,0 0-3-15,0 14-8 16,10 9-5-16,3 3 17 16,5-3-2-16,-5 0-11 15,0-8 4-15,-3-4 3 16,-6-4-9-16,5-5 0 16,-9-2-1-16,6 0 3 15,8 0-4-15,9-3 17 16,8-17 3-16,11-12-3 15,7-3-9-15,9-2-2 16,-3 2-9-16,-1 5 9 16,-5 8-7-16,-15 8 0 15,-19 8-1-15,-8 4-1 0,-7 2 3 16,0 0-2-16,0 0 6 16,0 0-7-16,0 0-1 15,0 0-11-15,0 14-40 16,0 6-29-16,0-6-3 15,11-11-120-15,14-3-176 16</inkml:trace>
  <inkml:trace contextRef="#ctx0" brushRef="#br3" timeOffset="-167626.22">31475 13409 608 0,'0'0'133'15,"0"0"-52"-15,0 0 24 16,0 0-10-16,0 0-24 16,0 0 0-16,-2-8-31 15,2 8-5-15,-2 0-14 0,2 0 4 16,0 0-12-16,0 3-6 15,0 11 1-15,9 3 0 16,4 1 9-16,-2-2-7 16,0 0-10-16,1-4 0 15,-3-1 1-15,-1 1-1 16,-1-7 1-16,-2-3-2 16,-3-2 2-16,0 0-1 15,3 0 1-15,-5 0-1 16,0 0 0-16,0 0 5 15,0 0-2-15,6-2-1 16,10-15 0-16,20-15 8 0,10-9-4 16,12-3 7-1,4 6-8-15,-6 6 4 0,-11 13-2 16,-11 8-6 0,-15 4 6-16,-7 7-5 0,-10 0-2 15,-2 0-1-15,0 0 1 16,0 0 8-16,0 0-6 15,0 0-2-15,0 0 0 16,0 0-16-16,2-13-20 16,0-14-34-16,3-3-54 15,-5-2-164-15,0-3-607 16</inkml:trace>
  <inkml:trace contextRef="#ctx0" brushRef="#br3" timeOffset="-166859.8">31968 10774 157 0,'0'0'106'16,"0"0"-58"-16,0 0 77 15,0 0-10-15,0 0-18 16,0 0 4-16,0 2-10 16,0-2-12-16,0 0-5 15,0 0 4-15,0 0 9 16,0 0-29-16,0 0-27 15,0 4-19-15,-19 2-1 16,-4 6-11-16,-4 6-4 16,-2 6 2-16,2 8 1 15,7 2-1-15,5 4 2 0,6-1-2 16,9 0 3-16,0-3-3 16,0-1 1-16,19-8 1 15,8-2 0-15,7-8-2 16,1-6 2-16,6-5 3 15,1-4-2-15,0 0 0 16,-1-8 0-16,-6-9-1 16,-4-2-2-16,-6-1-31 15,-10 1-36-15,-13 0-67 16,-2 1-33-16,0 0-180 16</inkml:trace>
  <inkml:trace contextRef="#ctx0" brushRef="#br3" timeOffset="-166578.33">32202 10909 604 0,'0'0'167'15,"0"0"-60"-15,0 0-14 16,0 0-14-16,0 0-26 16,0 0-2-16,0 0-19 15,0 5-18-15,0 20-6 16,0 8-5-16,0 8 13 15,0-3-2-15,2-4-9 16,3-2 0-16,-5-6-5 16,0-1-3-16,2-11 2 0,-2-5 0 15,0-3-4-15,0-6-15 16,0 0-28-16,0-4-21 16,0-21 15-16,0-7-16 15,-2-1-114-15,-9-6-6 16,-3 2-96-16</inkml:trace>
  <inkml:trace contextRef="#ctx0" brushRef="#br3" timeOffset="-166276.86">32202 10909 403 0,'-41'-44'162'0,"41"37"-65"15,0 0 33-15,0 7-14 16,0 0-35-16,0 0-24 16,0 0-2-16,0 0-17 15,8 0-16-15,11 0-13 16,6 0 7-16,2 0-2 15,0 0 1-15,-3 0-6 0,-4 0-5 16,-2 0-4-16,-9 3 8 16,-5 3-7-16,-4-2-1 15,0 0-1-15,0 5 0 16,-2 2 1-16,-16 3 3 16,-6 2-3-16,-5 1 0 15,0-2 0-15,2-3-1 16,4 2-15-16,13-4-29 15,1 5-25-15,9-1-34 16,0 0-34-16,13 0-108 16,16-5-160-16</inkml:trace>
  <inkml:trace contextRef="#ctx0" brushRef="#br3" timeOffset="-165859.15">32487 11129 377 0,'0'0'186'15,"0"0"-59"-15,0 0 10 16,0 0-37-16,0 0-24 0,0 0-3 15,0 0 7-15,0-2-29 16,0 2-18-16,0 0-8 16,0 0-5-16,0 0-6 15,0 0-3-15,0 0-7 16,0 0 2-16,0 0-5 16,0 20-2-16,6 10-2 15,2 7 3-15,1 0 3 16,-1 1 3-16,-1-4-4 15,-2-3-2-15,-3-13 1 16,0-7-1-16,-2-4 0 16,0-4-1-16,0-3 1 0,0 0-7 15,5 0-28-15,-1-3-24 16,5-19-69-16,-7-7-109 16</inkml:trace>
  <inkml:trace contextRef="#ctx0" brushRef="#br3" timeOffset="-164609.88">32360 12865 725 0,'0'0'104'16,"0"0"-73"-16,0 0 46 15,0 0-17-15,0 0-25 16,0 0-2-16,-20-3 0 16,2 10-16-16,-2 14-15 15,-2 5 7-15,4 4-9 16,2 4 12-16,8 3-7 16,1 1 1-16,7 1 0 15,0-3-4-15,9-7 2 0,13-2 1 16,5-6 1-1,6-10 2-15,1-4-7 0,8-7-1 16,3 0 0-16,1-15-1 16,-3-11-2-16,-7-2-28 15,-12-4-32-15,-6-2 4 16,-14-1 8-16,-4 4 32 16,0 3-11-16,0 8 17 15,-4 6 13-15,-7 3 5 16,6 6 5-16,3 0 24 15,0 3 2-15,2 0 14 16,-2 2-3-16,2-1-13 16,0 1-12-16,0 0 7 15,0 0-16-15,0 0 4 0,0 23-4 16,0 15-4-16,0 8 18 16,0 9 2-16,0 3-15 15,0 3 4-15,0-3-9 16,2-4 0-16,0-11-5 15,0-11-3-15,-2-6-1 16,3-15 0-16,-3-7-4 16,2-2-33-16,-2-2-9 15,0-17-13-15,0-18-60 16,-7-11-103-16,-9-8-250 16</inkml:trace>
  <inkml:trace contextRef="#ctx0" brushRef="#br3" timeOffset="-164292.38">32539 13002 430 0,'0'0'296'15,"0"0"-247"-15,0 0 21 16,0 0 3-16,0 0-39 16,0 0-17-16,60-51-3 15,-35 44 7-15,-4 0 8 16,-1 4 4-16,-3 1-15 15,-13 2 4-15,0 0-10 16,-4 0-5-16,0 0-2 16,4 7-5-16,-4 13 7 0,0 5-4 15,0 0 3-15,0 2-2 16,-4-3 1-16,-10-4-5 16,1-4 1-16,-5-2-1 15,3-3 0-15,-1-6-41 16,5-3-36-16,7-2-14 15,4 0-48-15,0-6-24 16,0-12-224-16</inkml:trace>
  <inkml:trace contextRef="#ctx0" brushRef="#br3" timeOffset="-163488.09">32835 13232 459 0,'0'0'49'0,"0"0"-21"16,0 0 65-16,0 0-10 16,0 0-12-16,0 0 14 15,0 0-14-15,0 0-13 16,0 0-5-16,0 0-19 15,0-2-7-15,0 1-1 16,0-3-14-16,13 1-1 16,16-1-10-16,5 4-1 15,-1 0 4-15,0 0-2 0,-8 0-1 16,-2 12-1-16,-8 5-1 16,-6 1-8-16,-4 4 4 15,-5 3 5-15,0 4 9 16,-21-3-8-16,-4 2 3 15,0 0-3-15,-4-1 2 16,0 4-2-16,-8-7 2 16,11-9-2-16,4-10 1 15,6-5 9-15,9 0-6 16,3 0 0-16,4 0 6 16,0 0 6-16,0 0-4 15,0 0-2-15,0 0 2 16,0-2 2-16,0-1 0 0,0 0-2 15,0 1-3-15,0 0-2 16,0 2-2-16,0-2-6 16,0 2 0-16,0 0-2 15,0-3 2-15,11 3 0 16,11 0 0-16,3 0 5 16,0 0-5-16,-4 0 5 15,4 0-2-15,4 0 1 16,8 0-3-16,9 0-1 15,-2-3 0-15,12-1-1 16,-7-1 1-16,-9-3-3 16,-11 1 4-16,-13 5-1 0,-7 2 2 15,-9 0 3-15,0 0 0 16,0 0 0-16,0 0 8 16,0 0-6-16,0 0-1 15,0 0-3-15,0 0-2 16,0 0 1-16,0 0 0 15,0 0 0-15,0 0-1 16,0 0 2-16,0 0-3 16,0 0 0-16,0 0-1 15,0 0-1-15,0 0-10 16,0 0-34-16,-19 0-44 16,-23-14-208-16</inkml:trace>
  <inkml:trace contextRef="#ctx0" brushRef="#br3" timeOffset="-161648.75">21132 14739 905 0,'0'0'43'16,"0"0"-2"-16,0 0 77 15,0 0-36-15,0 0-54 16,0 0-10-16,0 0-7 15,0 0-11-15,0 0-3 16,0 0-29-16,6 5-118 16,17 2-42-16,-1-4-300 15</inkml:trace>
  <inkml:trace contextRef="#ctx0" brushRef="#br3" timeOffset="-161408.39">21595 14858 901 0,'0'0'114'0,"0"0"-87"0,0 0 60 15,0 0-19-15,0 0-52 16,0 0-9-16,8 0-5 16,-8 0-2-16,0-1-11 15,0-11-67-15,0-4-107 16,-10-4-88-16,-5-1-298 15</inkml:trace>
  <inkml:trace contextRef="#ctx0" brushRef="#br3" timeOffset="-161212.1">21208 14508 783 0,'0'0'113'0,"0"0"-60"16,0 0 13-16,0 0 28 15,0 0-39-15,0 0-36 16,-5-18-19-16,5 18-1 16,5 0-28-16,22 0-95 15,-1 0-81-15,-1 0-403 16</inkml:trace>
  <inkml:trace contextRef="#ctx0" brushRef="#br3" timeOffset="-159525.09">21975 14636 423 0,'0'0'130'0,"0"0"-51"15,0 0 39-15,0 0-9 16,0 0-52-16,0 0-14 16,0-3 0-16,0 3-4 15,0 0-6-15,0 0 7 16,0 0-17-16,0 0-10 15,0 0-13-15,0 0 11 16,0 0-9-16,0 0 1 16,0 0-2-16,0 0 1 15,0 0 0-15,0 0 0 0,0 0 0 16,0 0 1-16,0 0-3 16,0 0 10-16,0 0-8 15,0 0 4-15,0 0-5 16,0 0 0-16,0 0 1 15,0 0 2-15,0 0-3 16,0 0-1-16,0 0 0 16,0 0 0-16,0 0 0 15,0 0 0-15,0 0 1 16,0 0-1-16,0 0-1 16,0 0 1-16,0 0 0 15,0 0 2-15,0 0-2 16,0 0-2-16,0 0 1 15,0 0 0-15,0 0-2 16,0 0-2-16,0 15-5 0,0 17 10 16,8 10 0-16,15 8 0 15,-5 3 0-15,4 5 0 16,-4-2 2-16,-5-2-4 16,-1-4 2-16,-6-10 0 15,1-8 0-15,-3-10 3 16,-4-8-6-16,2-6 3 15,-2-4-1-15,2-4-63 16,-2 0-40-16,0-8 5 16,0-23-123-16,-2-7-166 15</inkml:trace>
  <inkml:trace contextRef="#ctx0" brushRef="#br3" timeOffset="-158142.53">21992 14640 553 0,'0'0'58'16,"0"0"34"-16,0 0 23 16,0 0-39-16,0 0-46 15,0 0-9-15,7-74-4 16,15 63-4-16,9 4 3 16,8-1-5-16,-4 4-3 15,3 4 7-15,2 0-5 16,-9 0 1-16,1 12-1 15,-8 10-7-15,-8 0-2 0,-10 8-1 16,-6-2 0-16,0 8 1 16,-6-5 7-16,-17-1-6 15,-1-7 1-15,-3-9 1 16,7-1-3-16,9-10-1 16,4-3 1-16,7 0-2 15,0-7 1-15,0-24-12 16,9-5 4-16,11-1 6 15,9 2 1-15,7 5 0 16,-3 7 1-16,8 9 0 16,-6 7 10-16,1 5-3 15,-9 2-1-15,-5 0-5 16,-2 2 0-16,-4 10 0 16,-8 12-1-16,1 0 0 0,-9 4 0 15,0 0 1-15,0-2 0 16,-9-4 4-16,-4-9-5 15,6-8 2-15,7-5-2 16,0 0 5-16,0 0 1 16,0-10-5-16,0-16-1 15,14-9-1-15,13 6-1 16,-6 5 0-16,6 6-5 16,0 12 4-16,-2 5 3 15,-7 1 0-15,-3 0-2 16,-1 13 2-16,1 9-3 15,1-2 1-15,-1 3 2 16,-1 0 0-16,1-7 4 0,-4-2-5 16,1-6 1-16,1-6-2 15,-6-2 2-15,2 0 0 16,2-5 5-16,-5-15 6 16,4-6 1-16,-6-1 7 15,-4-1-7-15,0 0-2 16,0 4-7-16,-4 3 5 15,-10 10-8-15,-6 5-1 16,2 6-3-16,0 0 1 16,3 3-15-16,-1 11-6 15,5 3 6-15,11 4 3 16,0-4-4-16,0-2 1 0,20-4 5 16,7-3-3-1,9-6 6-15,-5-2 10 0,2 0-6 16,-2 0 6-16,-6-12 0 15,0-2 5-15,-12 2-5 16,-5 0 6-16,-1 3 5 16,-7 2 13-16,3 5 12 15,-3 2 3-15,0 0-6 16,0 0-14-16,0 0-19 16,0 0-7-16,0 9 5 15,4 17-2-15,7 17 4 16,0 7 0-16,7 8 2 15,-2 9 0-15,4-3 4 0,-4 0-4 16,-10-3-2 0,1-10 3-16,-7-10-3 0,0-14 0 15,-9-9 0-15,-11-11 0 16,-5-7-1-16,-6 0-3 16,2-22 1-16,0-18-8 15,3-4 2-15,5-9 9 16,13 7 2-16,8 3-1 15,0-1 0-15,6 5 3 16,23 1-6-16,9 2 3 16,2 1-2-16,-2 5 2 15,0 2 0-15,2 4-1 16,-11 4 5-16,0 2-1 0,-13 4-3 16,-3 4 5-16,-9 2 2 15,-2 6-1-15,-2-1 6 16,0 3 3-16,0 0-3 15,0 0-13-15,-2 0 3 16,-11 0-4-16,-1 0 1 16,6 0-5-16,-3 0 3 15,6 0 2-15,0 5-4 16,5 11 0-16,0 4 4 16,0 6-1-16,8 2 0 15,9 2-1-15,6-2 1 16,-1-6 1-16,4-8-7 0,1-6-31 15,2-4-28 1,-2-4 8-16,0 0-34 0,-5-4-81 16,3-15 64-16,-6-7-8 15</inkml:trace>
  <inkml:trace contextRef="#ctx0" brushRef="#br3" timeOffset="-157659.68">23466 14610 642 0,'0'0'97'0,"0"0"3"15,0 0 17-15,0 0-31 16,0 0-14-16,0 0-19 16,-29-14-27-16,16 14-5 15,-3 0-14-15,-1 0-3 16,-2 12-3-16,3 8 0 0,10 2-1 16,-1 8-2-16,7-2-1 15,0 3 0-15,7-8 3 16,15-2-10-16,5-7 7 15,11-9-10-15,2-5 6 16,5 0 7-16,1-14 4 16,1-12-2-16,-7-6 1 15,-9-2-3-15,-8-3 3 16,-10 2 6-16,-13-2-3 16,0-4-5-16,0 3 9 15,-13 4 2-15,0 8-6 16,-1 10 2-16,10 7-8 15,-1 8 0-15,3 1 4 16,2 0-4-16,0 0-2 16,0 3 2-16,0 23-6 0,0 13 2 15,9 9 8-15,7 4-4 16,-1 3 1-16,5-2-1 16,3-4 0-16,-4-9-1 15,4-11 0-15,-10-8 0 16,3-7-13-16,-5-8-41 15,-7-6-39-15,0 0-62 16,-4-18 8-16,0-14-97 16</inkml:trace>
  <inkml:trace contextRef="#ctx0" brushRef="#br3" timeOffset="-157459.38">23586 14587 540 0,'0'0'166'0,"0"0"-97"16,0 0 17-16,0 0-14 15,0 0-60-15,0 0 13 16,56-7 29-16,-16 7 3 16,3 0-12-16,3-2-10 15,-4-6-15-15,-3 2-8 16,-10 0-3-16,-14 0-4 16,-11 4-5-16,-4 0-10 15,-6 2-56-15,-36-2-146 16,-12-1-142-16</inkml:trace>
  <inkml:trace contextRef="#ctx0" brushRef="#br3" timeOffset="-157067.72">23080 14450 330 0,'0'0'118'0,"0"0"-13"16,0 0-10-16,0 0-6 0,0 0-10 16,0 0-15-16,-4-6-31 15,4 6-10-15,0 0-13 16,0 2-2-16,0 6 4 15,0 6-5-15,0-6 7 16,0-2-7-16,4-5 2 16,8-1-3-16,-6 0 12 15,5 0 13-15,1-7 8 16,-6-10-7-16,-4 2-10 16,-2 1-8-16,0 4-10 15,0 3-4-15,0 7-34 16,-4 0-61-16,-2 7-82 15,-4 12-224-15</inkml:trace>
  <inkml:trace contextRef="#ctx0" brushRef="#br3" timeOffset="-144343.65">24386 14666 513 0,'0'0'89'0,"0"0"20"0,0 0 18 16,0 0-50-16,0 0-31 16,0 0 6-16,0 0 5 15,0-38-8-15,0 38-15 16,0 0-12-16,0 0-8 15,0 0-14-15,0 12 0 16,-4 12 2-16,2 8 4 16,-3 1-1-16,5-1-8 15,0-5 3-15,7-4 0 16,13-8 3-16,7-4-3 16,2-7 0-16,9-4 4 15,-3 0-1-15,5-22 0 16,1-4 0-16,-8-2 6 15,-4 2-3-15,-8 4-2 16,-8 5-2-16,-11 8 7 0,0 4-7 16,0 5 10-16,-2 0-12 15,0 0 0-15,0 0-6 16,0 14-4-16,0 12 10 16,0 5 3-16,0-4-3 15,9 0-4-15,5-9 3 16,3-6 0-16,1-7-1 15,5-5-1-15,-4 0 3 16,-1-9 1-16,3-13 3 16,-13-5-3-16,-1 4 3 15,-7-2 2-15,0 2-5 16,-7-3 4-16,-15 9-5 0,-5 2 0 16,0 6-7-16,3 9 0 15,2 0 3-15,1 0-6 16,13 0 3-16,1 0 5 15,7 0 1-15,0 0 1 16,0 0-4-16,0 0 1 16,0 0 1-16,23 0 2 15,3 0 1-15,5 0 2 16,-2 0-2-16,4 0-2 16,4 0 3-16,-8 0-2 15,0 9 0-15,-3 4 0 16,-8-3 0-16,0-1-1 0,-5 0 1 15,-2-1 0 1,-6-2 1-16,-3-6 0 0,-2 4 1 16,0-4 7-16,0 0 3 15,0 0 4-15,5 0-4 16,-3 0-2-16,0-4-5 16,9-14 2-16,7-6-7 15,11 0-2-15,2 4 2 16,0 6-2-16,-8 8 1 15,-4 6-3-15,-5 0 3 16,-3 0-2-16,0 14 0 16,1 6 3-16,-4-3 0 15,-1 0 0-15,-2-4 1 0,-1-8-1 16,-4-1 0 0,5-4 2-16,-5 0 2 0,2 0 0 15,0 0 11-15,11-7-2 16,1-10 1-16,3-7-9 15,6 4-5-15,-5 3 0 16,-7 5 0-16,-5 9-3 16,2 3-5-16,-4 0-9 15,2 3 4-15,3 16 10 16,5 1 0-16,1-2-1 16,1-2 3-16,6-4 1 15,-4-2 2-15,7-8-1 16,-3-2-1-16,2 0 1 15,-4-9 0-15,3-12 1 16,-10 1-1-16,-5-2 0 0,0 0 1 16,-8 5 4-16,0 5-3 15,0 3 3-15,0 7 2 16,0 2-8-16,0 0-8 16,0 23 7-16,-2 14-2 15,-8 13 3-15,6 6-1 16,4 9 1-16,0-3-1 15,0-6 1-15,6-7-1 16,4-14-1-16,-6-12-2 16,-2-9-14-16,3-7 9 15,-3-7-7-15,-2 0 7 16,0-16 9-16,0-16 0 0,-13-14 1 16,-3-10-2-1,1-6 2-15,1-1-2 0,3 5 1 16,9 6-1-16,2 9 1 15,0 8 1-15,4 9 0 16,21 8 1-16,2 4-2 16,8 8 0-16,7 6 3 15,1 0-2-15,-5 0 2 16,-11 20-2-16,-21 7-1 16,-6 2-2-16,0 1 2 15,-25 4 2-15,-10-6-2 16,-3-3-2-16,3-10-4 15,6-7-4-15,8-1 4 0,15-7 4 16,6 0 1 0,0-7-24-16,15-11-22 0,23-12-4 15,9-2 7-15,9 0 19 16,4-2 9-16,-2 2 9 16,-4 0 2-16,-10 0 5 15,-11-2 1-15,-10 5 3 16,-17-1 3-16,-6 2 17 15,0 6 18-15,-15 5 18 16,-5 5-20-16,-1 10-20 16,6 2-7-16,1 0-7 15,6 0 3-15,-1 15-7 16,7 13 2-16,2 8 1 0,0 8 0 16,19 4 0-16,8 3-4 15,4 0 4-15,3-5 3 16,-3-7-5-16,-2-4-1 15,2-12 0-15,-2-6-2 16,0-12 0-16,-2-5-3 16,0 0 3-16,2-8-7 15,-2-14 6-15,0-9 1 16,-8-1 2-16,-3-5-1 16,-7-1 0-16,-9 2 0 15,0 8 1-15,0 5-2 0,0 14 2 16,-11 4-5-1,-1 5 3-15,1 0 0 0,3 9-4 16,-4 15-2-16,10 6 1 16,2 4-1-16,0 2-2 15,6-4-2-15,17-1-4 16,4-10-10-16,2-4 1 16,2-9-11-16,2-8 28 15,3 0 5-15,0-13 1 16,0-15 1-16,-3-6 4 15,-4-6 12-15,-6-6-7 16,-15-10-3-16,-1-8 1 16,-7-3 0-16,0-1-2 15,-9 10-1-15,-7 14 1 16,3 14 10-16,1 16-2 0,4 8-12 16,3 6 2-16,3 0-6 15,0 8 2-15,2 24-4 16,0 14-1-16,9 8 5 15,13 3 3-15,3 1-2 16,-1-6-1-16,-4-2 2 16,-4-9-3-16,-3-6 1 15,-2-11 0-15,1-8-1 16,-8-10-1-16,0-4-4 16,3-2-2-16,0 0 5 15,4-10 3-15,2-11 1 16,1-8 0-16,1 1 1 15,1 2-2-15,-3 8-1 16,-3 6 1-16,-8 8-1 0,-2 4-1 16,0 0-2-16,4 0-4 15,0 16-4-15,3 7 12 16,5 0-2-16,-6 3 1 16,3-6-8-16,7 0 2 15,-3-8 6-15,0-6-1 16,3-4 2-16,-3-2 1 15,5 0 1-15,7-14 3 16,-8-9-2-16,8 2 2 16,-9-7-2-16,-1 10 3 15,-1 1 1-15,-12 8 7 16,-2 7-3-16,0 2-1 0,0 0-10 16,0 6-1-16,-2 16 1 15,-6 5-1-15,6-1-2 16,2-3-6-16,0-5 1 15,8-4-3-15,2-8 10 16,3-4 1-16,3-2 1 16,5 0 5-16,-4-2 4 15,6-16 6-15,-8-2-7 16,-6-3 0-16,-2 0-4 16,-7-1 2-16,0 1-3 15,-16 3-4-15,-6 11-2 0,-5 4 1 16,0 5 1-1,5 0-13-15,7 0 3 16,5 0 2-16,6 5-2 0,4-5 4 16,0 0-5-16,2 0 2 15,23 0 9-15,-1 0 9 16,10 0 8-16,8-6-8 16,-4 4-1-16,2 2 0 15,-2 0-6-15,-5 10 6 16,-10 12-8-16,-7 0 0 15,-14 2 1-15,-2 0-4 16,0-6 8-16,-2-4-3 16,-10-4-2-16,8-8-2 15,4-2 0-15,0 0 2 16,0-6-1-16,0-18-3 0,16-4 4 16,13-6-1-1,6 0-1-15,14 4 2 0,2 10 2 16,-1 14-1-16,-8 6-2 15,-13 0-1-15,-9 24-1 16,-7 5 0-16,-11 3 1 16,-2 0 1-16,0-6 0 15,-4-3-3-15,-12-7-19 16,-12-2-20-16,-4-6-81 16,-10-8-51-16,-8 0-175 15</inkml:trace>
  <inkml:trace contextRef="#ctx0" brushRef="#br3" timeOffset="-144110.29">27042 14281 724 0,'0'0'155'15,"0"0"-104"-15,0 0 28 16,0 0-9-16,0 0 1 15,0 0-21-15,-5 44-16 16,5-32-27-16,7-4-4 16,-1-2-3-16,3-6-2 15,5 0-37-15,-12 0-58 0,-2-1-26 16,0-16-48 0,-9 0-148-16</inkml:trace>
  <inkml:trace contextRef="#ctx0" brushRef="#br3" timeOffset="-143919.02">26569 14372 468 0,'0'0'518'0,"0"0"-476"15,0 0 16-15,0 0 42 16,0 0-76-16,0 0-7 16,132 2-17-16,-48-26-7 15,5-5-181-15,10-5-421 16</inkml:trace>
  <inkml:trace contextRef="#ctx0" brushRef="#br3" timeOffset="-143245.81">28466 14359 624 0,'0'0'88'15,"0"0"13"-15,0 0 11 0,0 0-40 16,0 0-17-16,0 0-32 16,-2 3 14-16,11 36-4 15,6 14 11-15,1 7-29 16,0 1 1-16,-3-3-5 15,0-5-8-15,-6-9-3 16,2-4-3-16,4-12-17 16,-9-10-37-16,6-9-49 15,-8-9 19-15,-2 0-66 16,0-18-54-16,-14-10-260 16</inkml:trace>
  <inkml:trace contextRef="#ctx0" brushRef="#br3" timeOffset="-142959.3">28394 14630 625 0,'0'0'106'0,"0"0"-12"16,0 0-3-16,0 0-34 16,0 0-48-16,0 0-6 15,101-62 14-15,-45 46 13 16,9 4-3-16,-5 1 15 16,-2 4-8-16,-12 7-15 15,-10 0-9-15,-18 0-8 16,-7 14 2-16,-9 5 4 15,-2 6 6-15,0 3 4 16,0-3-2-16,0 0-8 16,0-7-5-16,0-3-3 15,0-3 0-15,0-8-3 16,4-4-4-16,8 0-25 0,5-4-13 16,1-25-36-16,1-9-37 15,-15-11-97-15,-4-4-131 16</inkml:trace>
  <inkml:trace contextRef="#ctx0" brushRef="#br3" timeOffset="-142710.92">28760 14311 681 0,'0'0'102'0,"0"0"-49"16,0 0 7-16,0 0 8 15,0 0-24-15,0 0 5 16,-5 102-18-16,24-88-2 15,-4-7-8-15,5-5 1 0,3-2-2 16,-6 0 6-16,3-23-4 16,-1 1-12-16,-13-4-4 15,-4 3-2-15,-2 0-4 16,0 9-8-16,-4 6-28 16,-10 8-64-16,-1 0-34 15,1 2-164-15,5 15-296 16</inkml:trace>
  <inkml:trace contextRef="#ctx0" brushRef="#br3" timeOffset="-141943.42">29099 14444 733 0,'0'0'156'0,"0"0"-77"15,0 0 46-15,0 0-61 16,0 0-44-16,0 0-19 15,-2 53 10-15,2-26-2 16,0-5-9-16,0-4 5 16,0-7 1-16,0-4-5 15,0-5 4-15,0-2 4 16,0 0-8-16,0 0 12 16,7-9 7-16,12-16-9 15,6-5-8-15,2 4 2 16,-9 0-5-16,-1 8-3 15,-1 5 0-15,-5 10-5 16,3 3 2-16,-3 0 5 0,-3 3-3 16,6 14-2-16,-3 9 6 15,5-2 1-15,-3-2 0 16,-2-2 1-16,-4-5-2 16,-2-10 0-16,-3-3 2 15,-2-2 3-15,4 0 4 16,3 0 4-16,1-18-2 15,13-8-1-15,-1-3-4 16,5 2-6-16,-6 3-3 16,-3 5-6-16,-7 12 3 15,-3 2-8-15,-6 5 1 16,5 0-2-16,2 19 5 0,2 7 10 16,4 1 1-16,3 0-1 15,-3-3 0-15,3-8-1 16,-1-2 1-16,3-8 0 15,0-6 4-15,2 0-2 16,7-6 1-16,-3-17 11 16,3 2-7-16,-4-6-3 15,-6 0-1-15,-3-4 1 16,-10-1-2-16,-4-1 1 16,0 4-3-16,0 9-1 15,-9 13-10-15,-11 7-3 16,-2 0 1-16,-3 13 10 0,2 15 2 15,13 6 1 1,1 2-4-16,9 1 3 16,0-6-1-16,17-2 1 0,8-7-3 15,2-6 4-15,2-6 0 16,2-7 0-16,11-3-1 16,12 0 0-16,4-9-44 15,6-9-102-15,-1-10-56 16,-3 0-411-16</inkml:trace>
  <inkml:trace contextRef="#ctx0" brushRef="#br3" timeOffset="-141360.32">30292 14508 645 0,'0'0'96'16,"0"0"43"-16,0 0-53 16,0 0-40-16,0 0-1 15,0 0 27-15,66 33-14 16,-47-45-21-16,0-11-17 16,4-5-12-16,-7-2 2 15,-1 0-10-15,-7 3 2 16,-2 10-4-16,-4 5 7 0,-2 7-5 15,0 5 0 1,0 0-7-16,0 0 5 0,0 12-3 16,0 14 3-16,0 4-2 15,11 3 3-15,5-6 1 16,3-3 0-16,6-7-1 16,2-9 1-16,-5-8 0 15,4 0 2-15,1-8 2 16,0-18 2-16,0-6-3 15,-7-4-3-15,-7-1 1 16,-3 4 2-16,-10 0 0 16,0 11-3-16,-8 8 0 15,-9 8-6-15,-1 6-12 16,-3 0 8-16,8 9-2 0,7 9-1 16,6 1 0-1,0 3 7-15,6 0 5 0,15 1 1 16,0-3 1-16,2-1 6 15,-3-4 8-15,-5-1 3 16,-5-6-8-16,-8-2-10 16,-2-3 2-16,0 2-6 15,-4-1-9-15,-25-4-34 16,-12 0-88-16,-5-16-174 16,1-16-319-16</inkml:trace>
  <inkml:trace contextRef="#ctx0" brushRef="#br3" timeOffset="-141116.95">30406 14101 828 0,'0'0'92'0,"0"0"-50"16,0 0 20-16,0 0-10 16,0 0 40-16,0 0-57 15,21 60-16-15,-11-50-9 16,-4-6-1-16,-1-4-7 15,-1 0-2-15,2 0 10 16,2-12 0-16,-2-10-5 16,-1-2-5-16,-5 6-7 15,0 3-4-15,0 7-18 0,-9 8-47 16,-7 0-84 0,5 7-168-16</inkml:trace>
  <inkml:trace contextRef="#ctx0" brushRef="#br3" timeOffset="-140746.33">31164 14289 742 0,'0'0'120'0,"0"0"-86"0,0 0 76 16,0 0 14-16,0 0-57 15,0 0-31-15,0-19-9 16,0 19-12-16,0 7-7 16,0 20-6-16,0 6 8 15,0 9 5-15,0 4 0 16,4-1 0-16,7-3-4 15,3-6-6-15,-6-9-5 16,-1-4 0-16,-1-11 0 16,2-6-13-16,-2-6-33 15,9 0-40-15,6-9-37 16,-1-23-101-16,4-9-370 0</inkml:trace>
  <inkml:trace contextRef="#ctx0" brushRef="#br3" timeOffset="-140326.65">31274 14245 781 0,'0'0'100'15,"0"0"-33"-15,0 0 10 16,0 0-13-16,0 0-30 16,0 0-25-16,10-4 25 15,14 10 14-15,7 0-22 16,2-4-1-16,8-2-6 15,-3 0-6-15,-3 0-8 0,1 0 0 16,-12-8-1-16,-1 2-4 16,-12 0 0-16,-7 4 6 15,-4 0 10-15,0 2-1 16,0 0-2-16,0 0-4 16,0 0-3-16,0 0 2 15,0 0 0-15,0 0-3 16,0 0-5-16,0 12-1 15,0 15 0-15,0 8 1 16,0 7 4-16,0 2-2 16,0 1 2-16,0-7-4 15,0-6-1-15,0-4-1 0,0-10 3 16,0-2-3-16,0-9-22 16,0-4-39-16,0-3-29 15,0 0-37-15,0-10-48 16,-13-15-226-16</inkml:trace>
  <inkml:trace contextRef="#ctx0" brushRef="#br3" timeOffset="-140100.31">31368 14437 772 0,'0'0'176'16,"0"0"-122"-16,0 0 32 15,0 0 0-15,0 0-21 0,116-7-33 16,-62-1-5-1,-3-2-4-15,0-1 3 16,-2 1-8-16,-9 5-5 0,-11 1-2 16,-13 1-11-16,-12 3-2 15,-4 0-1-15,0 0-21 16,0 0-35-16,0 0-48 16,0 3-120-16,-4 1-165 15</inkml:trace>
  <inkml:trace contextRef="#ctx0" brushRef="#br3" timeOffset="-139524.35">31990 14379 775 0,'0'0'116'0,"0"0"-68"16,0 0 57-16,0 0-6 15,0 0-61-15,0 0-23 16,0-10-6-16,0 34 5 16,5 8 5-16,1 5-10 0,4-4-2 15,-4-2-2 1,1-9-5-16,-3-9 0 0,0-8 1 15,1-3-1-15,-3-2 14 16,7 0 6-16,2-13 14 16,10-10-16-16,-2-7-9 15,1-2-5-15,-1 3-1 16,-4 8-1-16,-7 6-2 16,-2 10-2-16,-4 5-4 15,2 0 4-15,3 0-13 16,1 13 4-16,8 11 11 15,-1-2-2-15,4 1-4 16,-1-8 5-16,1-3 1 16,2-5 0-16,-6-7 0 15,5 0 6-15,1-2-1 16,0-18 1-16,-1-4-1 0,-3-5 2 16,-13-4 2-16,-4-6-2 15,0-2-2-15,0 4-5 16,-4 7-2-16,-15 10 0 15,1 12-21-15,1 8-21 16,-1 0-21-16,-2 0-86 16,6 12-13-16,6 6-126 15</inkml:trace>
  <inkml:trace contextRef="#ctx0" brushRef="#br3" timeOffset="-138655.75">32552 14319 693 0,'0'0'108'16,"0"0"-74"-16,0 0 60 16,0 0-20-16,0 0-18 15,0 0-1-15,16 43-1 16,-3-41-20-16,0-2-4 15,5 0-5-15,0 0-9 16,5 0-2-16,-11-9-8 16,5-4-1-16,-5-6-3 0,-5-3 0 15,-3-2 0 1,-4 0 0-16,0 2-2 0,0 8-6 16,0 6-3-16,-13 6-1 15,-5 2-1-15,-3 0 3 16,0 8 7-16,3 12-1 15,5 6 1-15,6 4-1 16,7 4-4-16,0 0 6 16,0-3 0-16,5-1-3 15,15-4 3-15,2-8-2 16,0-6 3-16,9-8-1 16,1-4 1-16,1 0 3 15,5-6 1-15,-2-14 7 16,4-4-6-16,-2-5 8 15,-9-3 8-15,-7-2-16 0,-9 3-5 16,-11 6 2-16,-2 11-2 16,0 7-1-16,-2 7-3 15,-17 0-5-15,-8 5-2 16,2 13 8-16,3 6 1 16,6 4-11-16,7 3 9 15,5-4-2-15,4 2 0 16,0-3 2-16,0-6 2 15,11-1 1-15,11-4 0 16,3-6 2-16,4-6-2 16,6-3 1-16,6 0 1 15,3-15-2-15,-4-8 4 0,-2-3-4 16,-6-4 4 0,-11-5-3-16,-3-6 1 0,-7-5 0 15,-5 1 0 1,-6 6-2-16,0 12-3 0,-6 10 3 15,-11 10 0-15,3 3-2 16,3 4 2-16,3 0-2 16,6 0 1-16,-6 0 1 15,4 20 1-15,4 12 0 16,0 6 1-16,0 6 8 16,2 2 3-16,10 5 0 15,-2-5 5-15,1-2-5 16,-1-6-7-16,-4-11-6 15,-1-4 0-15,-3-9-9 0,0-7-34 16,8-7-29-16,-2 0-105 16,1-12-130-16</inkml:trace>
  <inkml:trace contextRef="#ctx0" brushRef="#br3" timeOffset="-137994.45">33363 14200 902 0,'0'0'84'16,"0"0"11"-16,0 0 15 15,0 0-64-15,0 0-28 16,0 0 1-16,5 45 11 0,-5-15-16 16,-25 2 4-16,-9-2-7 15,1 2-11-15,2-8 7 16,2-4-3-16,12-8-4 15,5-7 2-15,8-5-2 16,4 0 0-16,0 0 1 16,0 0-1-16,0 0 0 15,14-5 3-15,3-2 1 16,3-3 0-16,5 6-4 16,2 1 0-16,-1 3 0 15,1 0 10-15,-9 0-8 16,2 12-2-16,2 2 0 15,0 0-6-15,1-1 5 0,2-5 2 16,-6-2 4-16,1-6-4 16,3 0-1-16,-6 0 1 15,4-2 6-15,-6-14-5 16,1-4-1-16,-1-2 7 16,-3-4-8-16,-4-5 2 15,-1 1-2-15,-7 6-4 16,0 6 2-16,0 9-3 15,0 9-14-15,-9 0-6 16,-9 0 10-16,1 0 1 16,-2 3 12-16,9 8-1 15,1 4-1-15,9 2-4 16,0 0 4-16,0 1 4 0,2 0 1 16,11 1 3-16,3 1 5 15,-3-5 2-15,-2 1-4 16,1-4 4-16,-6-1-3 15,-4-3-1-15,-2-2-6 16,0 0 0-16,-6 2 0 16,-21-1-1-16,-13 0-33 15,-12-5-37-15,-10-2-162 16,-7 0-521-16</inkml:trace>
  <inkml:trace contextRef="#ctx0" brushRef="#br3" timeOffset="-137026.68">29349 14887 703 0,'0'0'102'15,"0"0"-70"-15,0 0 33 16,0 0-7-16,0 0-9 16,0 0 9-16,183 0 20 15,-83 0-35-15,18-6-18 16,27-6 2-16,17 1-20 15,15 2 4-15,10-6-3 0,0 0-7 16,-2-4 0-16,-9 2 3 16,-18-1 1-16,-19 2-5 15,-30 4 0-15,-31 0 3 16,-29 5-2-16,-22 3 1 16,-18 2-2-16,-9 2 2 15,0 0-2-15,0 0 0 16,-23 0-8-16,-12 0-10 15,-21 0-32-15,-15 14-54 16,-16 2-15-16,-21-4-41 16,-9 0-160-16</inkml:trace>
  <inkml:trace contextRef="#ctx0" brushRef="#br3" timeOffset="-136585.89">29513 14915 622 0,'0'0'136'0,"0"0"-94"16,0 0 28-16,0 0 5 16,0 0-19-16,0 0 3 15,-33 0-24-15,37 0-13 16,30 3 8-16,13-3 12 0,22 0 4 15,18 0-18-15,25 0-5 16,17-9-10-16,29-8 2 16,14 0-6-16,13-1-4 15,8 0 7-15,4 4-10 16,-12 0 4-16,-23 3-1 16,-30-1-1-16,-42 7-1 15,-33 1-2-15,-28 0 7 16,-15 4 5-16,-12 0 0 15,-2 0 4-15,0 0 4 16,0 0-18-16,0 0 0 16,0 0-3-16,0 0-1 15,0 0-1-15,0 0-2 0,0 0-7 16,0 0-14-16,0 0-28 16,0 0-7-16,0 0-23 15,0 0-84-15,-7 0-140 16</inkml:trace>
  <inkml:trace contextRef="#ctx0" brushRef="#br3" timeOffset="-136404.6">31582 14802 594 0,'0'0'265'0,"0"0"-245"16,0 0 51-16,0 0 57 15,0 0-44-15,0 0-71 0,0 0-13 16,2 0-32-16,3 0-117 15,-5 3-242-15</inkml:trace>
  <inkml:trace contextRef="#ctx0" brushRef="#br3" timeOffset="-131411.66">21603 11594 135 0,'0'0'532'0,"0"0"-463"15,0 0 16-15,0 0 3 16,0 0-22-16,0 0-11 16,0 0 12-16,4 0-10 15,-2 0-19-15,0 0-15 16,7 0 2-16,-3 0-9 16,17 0 2-16,4 12-1 0,4 4 2 15,7 2-9-15,0 1 0 16,4-6-6-16,2-3 1 15,8-10 5-15,2 0-4 16,4 0-4-16,2-15 4 16,-4-10-4-16,-3 1 0 15,-15 2 1-15,-7 4 2 16,-7 4 3-16,-8 5-7 16,-5 4 11-16,-9 5-12 15,6 0 4-15,-4 0-4 16,7 0-1-16,5 0 1 15,5 0 0-15,8 0 2 16,5 0 0-16,-3 0-2 0,5 0 0 16,0 0 0-1,-1 0 0-15,1 0 0 0,-3-2 2 16,6-3-1-16,-6-4 0 16,7-3-1-16,-2 4 1 15,-3-2 0-15,4 3 0 16,-8 4 0-16,-2-1-1 15,-10 4 0-15,0 0 0 16,-2 0-1-16,1 0 1 16,7 0 0-16,2 0 0 15,2 0 0-15,0 0 1 16,2 0 1-16,2 0-1 0,5 0-1 16,4 0 3-16,1-5-4 15,1-8 5-15,-1 1-2 16,-3 2 0-16,-9 2-2 15,-4 3 0-15,-10 2 0 16,1 3-1-16,-2 0-4 16,6 0 10-16,5 0-10 15,4 0 10-15,8 0-4 16,0 2 1-16,10 1-2 16,2 2 1-16,10-1 7 15,-3-4-8-15,0 0 0 16,-2 0 0-16,-8 0 1 15,8-6-1-15,-11-6 0 16,-5 1-2-16,-11 4 2 16,-7 0 0-16,-4 6 0 0,-9-2-3 15,0 2 3-15,2 1 0 16,3 0 4-16,3 0-4 16,10-2 0-16,6 0 1 15,10-4 1-15,10-1 1 16,-4-3 1-16,5-3-3 15,-10 3 1-15,-1-3-2 16,-10 4 2-16,1 2 1 16,-10-3-2-16,3 4-1 15,-3 2 5-15,3 0-5 0,2 0 0 16,0 0 0-16,0-1 1 16,4-2-1-16,5-1-2 15,-2 0 1-15,0 0 1 16,-5 1 0-16,-4-1 1 15,0-1-1-15,-6 3 1 16,2 0 4-16,2 3-5 16,-1-2-5-16,5 1 5 15,7 2 0-15,-1 2 1 16,3 0-2-16,7 0 2 16,-1 0-1-16,6 0 1 15,-6 0 0-15,5-6 2 16,3-2-1-16,-2-6-2 15,2-2 0-15,-6-1 0 16,-3-3 0-16,-3 8-2 0,-7-2 2 16,3 3-3-16,-7 4 3 15,-2 5 0-15,-3 2-1 16,5 0-1-16,5 0 0 16,1 7 0-16,8 6 3 15,6-6-1-15,0 0 1 16,5-4-1-16,6-3 1 15,2 0-2-15,3 0-1 16,4-3 2-16,-7-6 0 16,0 1 2-16,-1 0 3 15,-12 4-5-15,-9-1-4 16,-9 5 4-16,-6 0 1 0,-3 0-1 16,5 0-2-1,4 7 1-15,9 3 1 0,2-2 0 16,10 1 1-16,-3 0-1 15,4-1 1-15,5-4 2 16,6 0-3-16,2-3 4 16,1-1-2-16,-7 0 0 15,-4 0-2-15,-6 0 1 16,-5 0-1-16,-3-3-1 16,-1-3-1-16,-1 1 2 15,2 2 0-15,1 1 0 16,1 2-1-16,3 0 0 15,2 0-3-15,0 0 4 16,3 0 3-16,-8 5-3 0,-2-2 1 16,1-1-1-16,-8-2 0 15,3 0 0-15,7 0 0 16,8 0 2-16,5 0-2 16,4-8-4-16,6-1 4 15,-4-4 2-15,1 1-2 16,-5 2-1-16,-6-1 1 15,-12 11-1-15,-7-3 0 16,-8 3 1-16,0 0-1 16,-2 0 0-16,4 0 0 15,4 0 0-15,7 0 0 0,5 0 1 16,3 0 1 0,4 0-1-16,-6 0-1 0,-1-6 1 15,-5 0-1-15,-4 0-1 16,-7 2-1-16,-5 2 3 15,1 0 0-15,0-1 0 16,2 0 1-16,2 1-2 16,0 0 2-16,2 0-3 15,0 2 2-15,0 0 0 16,3-2 2-16,-15-1-2 16,-1 2-6-16,-11-1 6 15,-5 2-1-15,-2 0-7 16,0 0-10-16,0-2-12 15,0-5-19-15,0-2-60 16,0-3-161-16,0-2-480 0</inkml:trace>
  <inkml:trace contextRef="#ctx0" brushRef="#br3" timeOffset="-129867.91">22421 8570 748 0,'0'0'46'0,"0"0"-13"16,0 0 50-16,0 0-16 15,0 0-9-15,120-4 4 16,-71 2-9-16,4-2-18 0,12 1-3 16,-3-9-12-16,3-2-4 15,-5-6 6-15,-4-1-13 16,-9 5 0-16,-9-2-4 16,-7 2 0-16,-4 3-4 15,-8 2 1-15,4 1-1 16,-9 2 3-16,-1 5-4 15,-5-2 0-15,2 5 1 16,5 0 0-16,8 0 1 16,1 0 3-16,12 0-3 15,-1 0 8-15,5 0-8 16,1 0 1-16,-1 0 0 0,-3-2 5 16,1-5 4-16,3-5-9 15,-10 1-1-15,2 0 1 16,3 1-1-16,-3-2 0 15,-2 5-1-15,3 0 0 16,-10 7-1-16,5 0 0 16,7 0 0-16,7 14 5 15,1 7-5-15,3 1 0 16,-3-2 0-16,-1-2 1 16,-5-6-1-16,-5-4-3 15,3-4 3-15,-7-4 3 16,4 0 0-16,5 0-3 15,7-3 1-15,9-6-4 0,-4-3 6 16,8 1 2-16,0 2-3 16,-4 4 0-16,0 5-2 15,-10 0 0-15,-4 0 0 16,-6 2 0-16,6 10-6 16,2-1 12-16,3 1-12 15,-1 0 8-15,3-2-2 16,-3-4 1-16,-3-4 5 15,-1-2-5-15,2 0 0 16,1 0-1-16,1-4 0 16,1-7 0-16,-3 2 2 15,-4 1 0-15,-3-1-2 0,2 4-1 16,-6-2 0 0,0 4 1-16,-2 1 0 0,0 2 0 15,2 0 0-15,5 0 0 16,4 0 0-16,-3 0 4 15,6 0-4-15,-1 0-1 16,0 0 1-16,1 0 0 16,-3 0 0-16,3-8-2 15,-8 2-2-15,1 2 2 16,-5 0-3-16,-2 0 1 16,0 4 4-16,0 0-1 15,-2 0 1-15,2 0-2 16,0 8 1-16,-2-2-4 15,-1-2 10-15,-6-3-11 16,3-1 12-16,-8 0-5 0,-8 0-1 16,0 0-3-16,-5 0-15 15,0 0-29-15,0 5-38 16,7-1-177-16,3-1-652 16</inkml:trace>
  <inkml:trace contextRef="#ctx0" brushRef="#br1" timeOffset="-121393.32">20037 15623 489 0,'0'0'154'0,"0"0"-80"0,0 0 27 16,0 0-13-16,0 0-43 16,0 0-11-16,-2-4 7 15,2 4-10-15,0 0-5 16,0 0-8-16,0 22-7 15,0 14 19-15,0 10 2 16,2 4-18-16,3 2-8 16,-5-5-4-16,0-10-2 15,0-10 0-15,0-9-5 16,0-6-4-16,0-10 0 16,0-2-14-16,2 0 11 15,0-20 5-15,0-10 7 0,6-7-1 16,-4 1 4-1,-2-2 1-15,2 4-2 16,3 2-2-16,-3 6 3 0,4 9 0 16,-4 5 1-16,-2 6 8 15,0 3-3-15,-2 3 3 16,0 0-6-16,0 0-5 16,0 0 6-16,0 0-7 15,0 0-1-15,0 3 0 16,-4 10-5-16,-12 6 6 15,-9-4 8-15,-4 5-8 16,-4 3 0-16,-7-2-2 16,-6 4 2-16,3-8-5 15,5 1-4-15,13-7 3 16,17-6 4-16,1-5 0 0,7 0 1 16,0 0 0-16,9 0 1 15,24-2 1-15,9-8 10 16,12 3-1-16,-5 0-2 15,2-1-4-15,3 6-4 16,-7-1-24-16,1-4-106 16,2 2-78-16,-6 2-384 15</inkml:trace>
  <inkml:trace contextRef="#ctx0" brushRef="#br1" timeOffset="-119676.34">20318 15422 414 0,'0'0'171'0,"0"0"-75"16,0 0 32-16,0 0-35 16,0 0-33-16,0 0-1 15,0 0-1-15,-9 0 0 16,9 0-17-16,0 0-13 0,0 0-7 15,19 0-8-15,16 0-1 16,11 0 9-16,15 0-13 16,-1-2-8-16,-2-2 0 15,-4-3-2-15,-7 6-7 16,-16 1-16-16,-7 0-21 16,-17 0-34-16,-7 0-15 15,0 0 44-15,-16 0-25 16,-15 8-74-16,-13 5-9 15,-6-1-45-15,13-3-38 16</inkml:trace>
  <inkml:trace contextRef="#ctx0" brushRef="#br1" timeOffset="-119456.03">20492 15461 79 0,'0'0'132'15,"0"0"63"-15,0 0-69 0,0 0-59 16,0 0 21 0,0 0 17-16,-6 0-23 0,6 0-18 15,0 0-9-15,0 0-3 16,0 0 3-16,0 9-13 15,0 11-15-15,0 10 28 16,0 7-29-16,0 1-10 16,0 0-14-16,0-2 1 15,0-5-3-15,0-4-3 16,-5-7-18-16,3-6-28 16,2-5-61-16,0-6-33 15,7-3-81-15,10-3-135 0</inkml:trace>
  <inkml:trace contextRef="#ctx0" brushRef="#br1" timeOffset="-119134.52">20686 15583 479 0,'0'0'224'16,"0"0"-123"-16,0 0 6 16,0 0-31-16,0 0-33 15,0 0-19-15,-5-8-2 16,1 26-16-16,0 8 18 15,4 4-10-15,0-4-3 16,0-3-5-16,2-9-5 16,14-3 0-16,-3-5 0 15,5-6 3-15,4 0 1 16,-4 0 13-16,7-22 17 0,-8-2-12 16,-1 0-10-16,-12-4 0 15,-4 2-2-15,0 0-3 16,-2 6-1-16,-16 4-6 15,-9 7-1-15,-1 5-3 16,-1 4-14-16,2 0-14 16,9 3-35-16,16 11-66 15,2 0-72-15,0-5-159 16</inkml:trace>
  <inkml:trace contextRef="#ctx0" brushRef="#br1" timeOffset="-118796.99">21067 15398 734 0,'0'0'132'16,"0"0"-86"-16,0 0 44 15,0 0-3-15,0 0-40 16,0 0-30-16,-13-3-4 16,13 24-5-16,0 13 9 15,0 10 0-15,0 0-5 0,0-3-11 16,0-1 0 0,0-5-1-16,0-12 0 0,0 0-3 15,0-11-23-15,0-7-32 16,0 1-63-16,0-6-9 15,0 0-35-15,0-11-35 16,0-10-191-16</inkml:trace>
  <inkml:trace contextRef="#ctx0" brushRef="#br1" timeOffset="-118077.92">20953 15603 479 0,'0'0'108'16,"0"0"17"-16,0 0 5 15,0 0-52-15,0 0-46 0,0 0-17 16,-24-16-15-16,46 16 1 15,19 0 10-15,1 0 5 16,7 0-3-16,2 0-5 16,-4-8-3-16,2 4-1 15,-4-5 6-15,-14 2 5 16,-11 0 0-16,-7 3-1 16,-8 3 5-16,-5-1 23 15,0 0 8-15,0-3-20 16,-13 1-21-16,-8 3-8 15,1 1-1-15,3 0-4 16,-6 0 4-16,8 5 0 16,-1 16-4-16,3-3-3 15,10 1 7-15,3-4-9 16,0-7 8-16,0 4-4 0,0-9 5 16,5 0 0-16,10-3 2 15,8 0 4-15,-3 0 3 16,8-18 9-16,-3 0-9 15,-5-4-2-15,1 8 1 16,-15-1-4-16,1 3 8 16,-5 11-5-16,-2-3-1 15,0 4 3-15,0 0-9 16,0 0 0-16,0 0-3 16,0 0-4-16,2 10-5 15,8 8 8-15,-4 0 3 16,7-1-1-16,1-5 0 15,1-5-2-15,1-7 4 0,6 0-1 16,0 0 1-16,3-19 4 16,2-4-2-16,-8-7 3 15,2-2-5-15,-11 1 0 16,0 1 0-16,-8 0 0 16,-2 2 3-16,0 5-1 15,0 2 0-15,0 10-2 16,0 8 2-16,0 3-1 15,0 0 1-15,0 0-2 16,0 0-3-16,0 12-1 16,0 14 4-16,0 11 5 15,11 4-1-15,5 1-1 0,1 4 2 16,4-7-3 0,-3-8-2-16,-3-5 0 0,10-6-23 15,4-11-41-15,4-6-85 16,7-3-113-16</inkml:trace>
  <inkml:trace contextRef="#ctx0" brushRef="#br1" timeOffset="-117027.38">22108 15438 630 0,'0'0'138'0,"0"0"-60"16,0 0 24-16,0 0-25 15,0 0-11-15,0 0-1 16,-19-2-11-16,-2 2-24 16,1 14-19-16,-7 4-2 15,3 6-4-15,6 4-1 16,5 4-4-16,6 4 0 0,7-1 0 16,0-4-1-16,0-2 1 15,11-9-1-15,11-6 1 16,3-4-2-16,-1-10 2 15,12 0 4-15,5 0-3 16,-6-20 0-16,5-1 1 16,-9-6 2-16,-6 5 0 15,-12 0 0-15,-6 8-3 16,-5 4 0-16,-2 6 2 16,0 1 1-16,0 3-2 15,0 0-2-15,0 0-1 16,0 4-4-16,0 16 0 0,0 3-2 15,0 0 0-15,0-8 2 16,5-1-1-16,10-6 3 16,1-4 2-16,1-4 0 15,8 0 1-15,-7 0 0 16,7-15 0-16,-10-6 3 16,-1-1-2-16,-8 2 6 15,-6-4-5-15,0 0 5 16,0 2-2-16,-6 1-5 15,-12 6 2-15,-7 3-2 16,0 12-1-16,4 0-3 16,-4 0-2-16,0 8 1 15,12 9-1-15,8 2 5 0,5-1-8 16,0 5 3 0,14-2 2-16,13-3 1 0,4-4 3 15,2-9-1-15,5-5 0 16,-7 0 1-16,5-5 0 15,-5-13 0-15,-2-5 1 16,-11 2 6-16,-5 1-5 16,-1-1 1-16,-12 3 4 15,0 4 1-15,0 4-6 16,-2 2 0-16,-12 4-1 16,1 4-1-16,1 0-2 15,-1 0-1-15,11 0-1 0,0 0 0 16,2 10-3-1,0-1 4-15,0 3 1 0,17-3 0 16,1 4 2-16,5-3 2 16,-6 2 0-16,-1-1-1 15,-1 2 4-15,-3 1-1 16,-6-2-3-16,1 0 1 16,-7-2 1-16,0 0-1 15,0 2 1-15,-7-2-1 16,-13 4 1-16,5-4-1 15,-3-4-2-15,3-6-15 16,3 0-31-16,5 0-90 16,7-24-101-16,0-8-275 15</inkml:trace>
  <inkml:trace contextRef="#ctx0" brushRef="#br1" timeOffset="-116677.86">22753 15330 837 0,'0'0'98'16,"0"0"-17"-16,0 0 20 16,0 0-49-16,0 0-28 15,0 0 12-15,0-5-12 16,2 14-9-16,-2 15 21 16,0 8-8-16,0 0-8 15,0 7-6-15,0-1-10 16,0 1 1-16,0-2-2 0,-2-5 2 15,2-5-5-15,0-4-1 16,0-5 1-16,9-7-2 16,8-6-1-16,12-5-4 15,4 0 2-15,6-2-17 16,-4-16-16-16,1-4-13 16,-16 0-4-16,-7 0-65 15,-11 0-9-15,-2 5-46 16,-6 1-30-16,-25 4-25 15,-9 7-78-15</inkml:trace>
  <inkml:trace contextRef="#ctx0" brushRef="#br1" timeOffset="-116454.54">22648 15511 486 0,'0'0'150'16,"0"0"-18"-16,0 0-2 0,0 0-42 16,0 0-18-16,0 0-10 15,0-19 0-15,29 14-7 16,6-2-14-16,8 0 2 15,1 0-11-15,-6 5-13 16,-11 2-15-16,-11 0-2 16,-5 0-12-16,-9 0-52 15,-2 0-113-15,0 4-318 16</inkml:trace>
  <inkml:trace contextRef="#ctx0" brushRef="#br1" timeOffset="-116037.92">23208 15529 456 0,'0'0'68'16,"0"0"-17"-16,0 0 20 15,0 0-5-15,0 0-3 16,0 0 9-16,-8 0-11 16,8 0 13-16,0 0 18 15,0 0-8-15,8 0-26 16,9 0-8-16,10 0-10 16,2-3-18-16,2-3-10 0,0 6-2 15,-2-4-10 1,-4 4 0-16,-8 0-12 0,-1 0-32 15,-3 0-23 1,-1 0-105-16,-3 0-53 0,-9 0-184 16</inkml:trace>
  <inkml:trace contextRef="#ctx0" brushRef="#br1" timeOffset="-115716.45">23256 15659 658 0,'0'0'216'15,"0"0"-145"-15,0 0 30 0,0 0-4 16,0 0-62-16,0 0-2 16,-4 0-8-16,4 0-16 15,13 4 16-15,16-4 10 16,2 0-13-16,8 0-10 15,-2 0-4-15,-1-6-4 16,-3 3 1-16,-6-2-3 16,-4 3-2-16,-15 2 2 15,-1-2-4-15,-5 2 2 16,-2 0-14-16,0 0-18 16,0 0-22-16,0 0-50 15,0 0-75-15,0 0-109 0</inkml:trace>
  <inkml:trace contextRef="#ctx0" brushRef="#br1" timeOffset="-106960.06">23840 15334 500 0,'0'0'141'0,"0"0"-86"16,0 0 59-16,0 0-28 15,0 0-30-15,0 0-5 16,0 0 15-16,0 0 4 16,0-11-20-16,0 11-14 15,0 0-8-15,0 0 0 16,0 0-7-16,0 0-7 16,0 7-8-16,0 20-3 15,0 11 10-15,0 8-1 16,0 1-7-16,2 3 0 15,6 0-4-15,-6-4-1 16,4-7 0-16,-1-7-3 16,-3-10 2-16,0-5-5 15,-2-10-4-15,0-5-9 0,0 1-5 16,0-3-11-16,0 0 3 16,0 0-31-16,0-9-36 15,0-11-64-15,0-7-146 16</inkml:trace>
  <inkml:trace contextRef="#ctx0" brushRef="#br1" timeOffset="-106562.4">23867 15332 151 0,'0'0'404'0,"0"0"-335"0,0 0 24 16,0 0 30-16,0 0-65 15,0 0-15-15,-15-80 7 16,15 72-8-16,0 6 0 16,0 0-2-16,0-2-3 15,4 1-16-15,9 0-4 16,10-1-8-16,-1 4-5 16,5 0-2-16,6 0 1 15,1 0-2-15,-7 10 1 16,-8 4 0-16,-3 2-2 15,-7 0-1-15,-9 0-2 16,0 2 2-16,-5 3 0 16,-17-1 1-16,-7-3 0 0,-2 1 2 15,2-6 0-15,0-1-2 16,7-8-3-16,8-1-15 16,10 0-35-16,4-2-34 15,0 0-18-15,0 0-83 16,8 0-78-16,19 7-208 15</inkml:trace>
  <inkml:trace contextRef="#ctx0" brushRef="#br1" timeOffset="-105259.84">24093 15665 470 0,'0'0'167'16,"0"0"-74"-16,0 0 27 15,0 0-37-15,0 0-33 16,0 0-8-16,21-32 7 16,-5 10-9-16,5-2-9 15,-8-2-6-15,-3-2-7 16,0-1-7-16,-1 5-4 15,-9 6-7-15,0 6 2 16,0 6 1-16,0 3-3 0,-13 3-30 16,-1 0-3-1,1 0 7-15,3 0 1 0,6 0-6 16,4 0 22-16,0 5-7 16,0 2-1-16,0-3 17 15,4 0 0-15,12 1 1 16,5 2 1-16,-4-1 4 15,8 2 3-15,-10-1-8 16,1 1 2-16,-5 2 4 16,-4-2-6-16,2 6 6 15,-5 2-4-15,0-1 5 16,1-1-2-16,-3 3-6 0,-2-5 8 16,0-1-4-1,4-5-1-15,-1-3 3 0,6 0 1 16,2-3 3-16,3 0 8 15,5 0 11-15,8-14 3 16,0-7-13-16,0-2-6 16,-5-2-3-16,0 1-10 15,-6-3 5-15,-10-2-1 16,1 2 1-16,-7 8-4 16,0 1 0-16,0 9-1 15,-2 6-8-15,-20 3-6 16,4 0-7-16,-7 0 0 15,8 12 10-15,3 4-3 16,3 2 3-16,9 1 3 16,2-1 3-16,0-1 1 0,0 3 3 15,15-2 1-15,8-1 3 16,-5-3-2-16,6-6 12 16,-4-4 0-16,5-4 6 15,-1 0 1-15,3 0-2 16,7-12-4-16,-5-6-5 15,-8-5-7-15,2 2 7 16,-7 1-6-16,-5-1-1 16,-9 4 5-16,0 8-5 15,0 6-1-15,-2 0-1 16,0 3 0-16,0 0-8 16,0 0 0-16,0 4-3 0,2 14 3 15,8 4 7-15,-4 5 1 16,7-5-2-16,3-4 2 15,2-3 0-15,-7-6 0 16,2-5 0-16,3-4 2 16,2 0-2-16,0-4 12 15,-5-14-5-15,3-5 0 16,-3 0-1-16,-7-1-3 16,0-3-2-16,-6 3 2 15,0 8-3-15,0 5-3 16,0 6-3-16,0 5-13 15,0 0-6-15,-10 0 1 16,8 0-5-16,-5 2 16 0,7 4-9 16,0 2 6-1,0-2 2-15,7-2 10 0,11-2 4 16,5-2 0 0,-4 0 2-16,6 0-1 0,-3-6 0 15,0-6 1-15,-4 4 0 16,-7 2 5-16,-6 3-7 15,-3 3 5-15,-2 0 11 16,0 0 0-16,0 0-10 16,0 0-6-16,0 17-3 15,0 9 2-15,0 5 2 16,5-8-1-16,-1 4 3 16,7-14-3-16,-2 4 0 15,0-9 1-15,4-6-1 0,5-2 0 16,5 0-1-16,-2 0-1 15,2-10-9-15,-5-11-34 16,-7 2-14-16,-7-3-17 16,-4 0-51-16,-2 1-78 15,-18 5-10-15</inkml:trace>
  <inkml:trace contextRef="#ctx0" brushRef="#br1" timeOffset="-105024.49">25011 15270 0 0,'0'0'637'16,"0"0"-498"-16,0 0-18 0,0 0-25 15,0 0-20-15,0 0-18 16,-2-70-12-16,2 65-15 16,0 0-22-16,0 1-6 15,2 2-3-15,0 2-28 16,0 0-95-16,-2 0-139 15</inkml:trace>
  <inkml:trace contextRef="#ctx0" brushRef="#br1" timeOffset="-103759.34">25356 15395 515 0,'0'0'121'16,"0"0"-69"-16,0 0 61 15,0 0-22-15,0 0-46 0,0 0-10 16,-17-21 12-16,9 21 5 16,6 0-4-16,-2 0-13 15,-7 0-13-15,0 6-14 16,4 14 1-16,-4 2 2 15,9 9-1-15,0-4-9 16,2 5 0-16,0-6-1 16,0 2 1-16,6-7 1 15,12-7-2-15,2-7 0 16,7-2 0-16,-3-5 8 16,5 0-6-16,0-8 2 15,0-13 3-15,-6-2 4 0,-6 0-1 16,-8-4-4-16,-6-4 1 15,-3 4-1-15,0 0-4 16,-3 5-2-16,-12 6 0 16,-10 8-9-16,0 6-2 15,2 2-4-15,0 0 3 16,5 0 6-16,9 8-3 16,5 1 5-16,4 8-3 15,0 1 7-15,0 2-2 16,15 3 0-16,5-6 2 15,7 0 1-15,0-5 1 16,2-5 0-16,0-7 0 16,2 0 2-16,-2 0 2 0,0-6 0 15,5-7-4-15,-5-6 0 16,-10-1-1-16,4 2-1 16,-15-3 0-16,-1 1 5 15,-4 9-5-15,-1 5 0 16,-2 4-1-16,0 2-3 15,0 0-10-15,0 0 5 16,0 10 8-16,0 12-5 16,0 10 2-16,4-6 4 15,9 2 0-15,1-6 1 16,-3-7-1-16,0-5 2 16,3-8-1-16,-1-2 1 0,3 0 7 15,1-7 7 1,8-13-7-16,-3-3-4 0,1-5-5 15,-10 2 4-15,-2 2-2 16,-6 3-1-16,-5 11 1 16,0 7 3-16,0 3-4 15,0 0-1-15,0 0-3 16,0 3-2-16,0 17-5 16,-5 3 0-16,5 2 0 15,0-4 0-15,0-6 6 16,0-5 3-16,9-3-1 15,6-7 2-15,6 0 1 16,1-3 10-16,7-14 0 16,5-7-1-16,-5-5-10 15,-6 1 7-15,-2 0-3 0,-7-2-2 16,-12 7 3-16,0 4-4 16,-2 9-1-16,0 7-9 15,-2 3-4-15,-21 0-4 16,3 13-6-16,5 6 5 15,1 4-1-15,3-3-1 16,9 0 1-16,2 0 4 16,0-4 7-16,6 1 8 15,15-2 0-15,-4-3 10 16,8 5 17-16,4-3-5 0,2-5 6 16,0 5 2-1,-4-5-18-15,-14-4-8 0,-6-1-2 16,-7 3-2-16,0 0 6 15,-9 6-3-15,-29 4 6 16,-18 0-9-16,-6-5-20 16,-9-6-66-16,6-6-107 15,12 0-280-15</inkml:trace>
  <inkml:trace contextRef="#ctx0" brushRef="#br1" timeOffset="-101659.47">24228 15855 89 0,'0'0'593'15,"0"0"-474"-15,0 0-26 16,0 0-2-16,0 0-3 16,0 0-22-16,2-5-18 15,-2 5-7-15,0 0-7 16,0 0-7-16,0 0 4 15,0 5-19-15,5 19 3 16,0 3 16-16,-1 1-18 16,5 0-7-16,2 0-4 15,-4-1-2-15,2 4-1 0,-7-4 1 16,0-2 1 0,2-5 1-16,1-4-4 0,-5-4 1 15,2-6 0-15,0 0-22 16,3-1-16-16,2-2-19 15,-5-3-9-15,4 0-40 16,1 0-23-16,-3-3-75 16,-4-17-128-16</inkml:trace>
  <inkml:trace contextRef="#ctx0" brushRef="#br1" timeOffset="-101209.7">24172 16068 603 0,'0'0'118'0,"0"0"-2"15,0 0-17-15,0 0-52 16,0 0-20-16,0 0 6 16,10-27 6-16,9 18-7 15,17-6-7-15,0 1 0 16,8 3-17-16,6 0 9 16,-8 6-8-16,-7 0-3 15,-6 5-6-15,-8 0 2 16,-13 0-5-16,-1 0 3 15,-7 19-1-15,2 1 1 0,-2 4 1 16,0 3 11 0,0-8-12-16,0-1 2 0,0-6 2 15,5-2-4-15,4-6 0 16,-3-4 0-16,5 0 3 16,7 0-3-16,3 0 16 15,-4-2 3-15,1-10 9 16,-3 2-5-16,-1-3-6 15,-5-1-7-15,-7-1 4 16,-2 1-5-16,0-1-3 16,0-2-5-16,-15 5-1 15,-14 2-9-15,0 3-20 16,-2 5 0-16,2 2 0 16,2 0-34-16,14 0-94 15,13 9-33-15,0-7-326 0</inkml:trace>
  <inkml:trace contextRef="#ctx0" brushRef="#br1" timeOffset="-100878.21">24872 15829 752 0,'0'0'137'0,"0"0"-85"16,0 0 58-16,0 0-3 15,0 0-55-15,0 0-20 0,-21-32-8 16,21 32-1-16,-6 0-9 16,6 0-5-16,-2 14-4 15,2 12-4-15,0 9 11 16,0 2-5-16,0 2-6 16,0-1-1-16,2-2 0 15,8-8 0-15,-4-5 0 16,1-9-5-16,-3-3-5 15,4-7-24-15,-6-4-15 16,0 0-4-16,-2 0-16 16,0-4-45-16,0-19-24 15,0-4-55-15,-25 3-12 16,3 2-97-16</inkml:trace>
  <inkml:trace contextRef="#ctx0" brushRef="#br1" timeOffset="-100129.86">24732 15968 249 0,'0'0'256'0,"0"0"-138"16,0 0 45-16,0 0-33 15,0 0-63-15,0 0-28 16,-31-11-11-16,33 11-7 16,21 0 8-16,5 0 34 15,8 0-30-15,11 0-15 16,0-3-5-16,1-1-1 16,4-2-11-16,-5-2 2 15,-5 4 0-15,-6-1 1 16,-14 1-4-16,-9 3 1 0,-5-1 1 15,-6 2-1 1,-2 0 4-16,0 0-2 0,0-2 7 16,-2-3-4-16,-21 4-6 15,-2 1-1-15,3 0-1 16,-5 0 1-16,3 0 0 16,6 6 1-16,5 3-1 15,8 0 0-15,0 5-1 16,5-5 0-16,0 3-1 15,0 0-1-15,12-3 4 16,5-3-1-16,4-4 1 16,-1-2 2-16,4 0 4 15,3-6 5-15,0-12-1 16,-9 1 3-16,-1-1-10 16,-3 0 5-16,-5 4-3 0,-7 0 1 15,-2 9 0-15,0-2-4 16,0 7-1-16,0 0-1 15,0 0-3-15,0 0 1 16,0 0-6-16,0 16-6 16,0 3 5-16,0-1 0 15,0 0 3-15,0-1 3 16,16-5 2-16,1-5 1 16,6-5-2-16,-1-2 2 15,5 0 2-15,1-16-2 16,1-6 6-16,-2-2-2 15,-9-2-3-15,1-1 5 0,-15-2-4 16,-2 0 2 0,-2 5-1-16,0 4-1 0,0 8-1 15,0 7 2-15,-4 5-3 16,4 0 0-16,-8 0 0 16,2 0-2-16,4 17-4 15,-5 12 1-15,7 0 4 16,0 7 2-16,7 1 1 15,11-3 4-15,1-6-1 16,4-4 2-16,-5-6-7 16,6-6-1-16,3-5-23 15,6-7-50-15,8 0-234 16</inkml:trace>
  <inkml:trace contextRef="#ctx0" brushRef="#br1" timeOffset="-98810.56">26005 15887 583 0,'0'0'190'16,"0"0"-102"-16,0 0 19 15,0 0-23-15,0 0-35 16,0 0-15-16,-16-6-6 16,12 6-15-16,-7 0 2 0,4 14-9 15,-4 4 6-15,4 5-8 16,5 3 10-16,0 0-11 16,2 2-2-16,0 0 0 15,2-8 2-15,13-4 0 16,6-6-3-16,-3-8-1 15,6-2 1-15,0 0 7 16,5-2 9-16,7-18-7 16,-7-2 3-16,0-2-3 15,-9 0-3-15,-5 4-2 16,-7 6-1-16,-6 5 4 0,-2 6-6 16,0 3 2-1,0 0 0-15,0 0-3 0,0 0-8 16,0 0 6-16,0 12-10 15,0 8 2-15,0 0 5 16,11-2 3-16,-5-4 1 16,6-4-3-16,-1-6 4 15,2-4-4-15,3 0 4 16,2 0 1-16,-1-4 9 16,4-15-3-16,-13-4 2 15,-1-2-3-15,-5-2-1 16,-2 3-1-16,0 3-4 15,-17 3-10-15,-10 10-6 16,-2 6 11-16,2 2-8 16,7 0 5-16,2 0 0 0,10 10 2 15,8 5-3-15,0 1-2 16,0-2 2-16,28 4 6 16,3-4 2-16,10-6 1 15,1-1 8-15,1-7 4 16,-1 0-1-16,-7 0-4 15,3-7 9-15,-9-10-12 16,-2 2 4-16,-13-2-5 16,-10 2 2-16,-4-2 0 15,0 5-2-15,0 1-3 16,-14 4-8-16,-1 5 2 16,-1 2-3-16,3 0 5 15,6 0 3-15,5 0 0 0,2 0-2 16,0 0-4-16,0 0 3 15,7 2 4-15,8 7 1 16,5 4 3-16,3 1 4 16,-2-2 1-16,2 2-1 15,-5-1-4-15,-5 1 1 16,-1 0-5-16,-10-1 0 16,-2 4 1-16,0-3-1 15,-2 3 0-15,-25-2-9 16,-2-7-23-16,4-2-54 15,5-6-121-15,9-2-140 16</inkml:trace>
  <inkml:trace contextRef="#ctx0" brushRef="#br1" timeOffset="-98481.06">26758 15747 670 0,'0'0'239'15,"0"0"-171"-15,0 0 39 16,0 0-23-16,0 0-48 16,0 0-9-16,3-2-10 15,-1 2-5-15,0 0-4 16,5 18 10-16,-1 6 7 16,1 5-13-16,2-2-2 15,-2 2-2-15,-1-2-3 0,1-1-1 16,-3 1-2-16,1-8-2 15,0-2 0-15,-1-5-1 16,5-4-3-16,-7-4-11 16,4 1-16-16,2-5 0 15,0 0-3-15,1-5-18 16,3-13-81-16,-12-6-25 16,0-2-97-16,0 4-153 15</inkml:trace>
  <inkml:trace contextRef="#ctx0" brushRef="#br1" timeOffset="-98293.78">26758 15747 899 0</inkml:trace>
  <inkml:trace contextRef="#ctx0" brushRef="#br1" timeOffset="-98086.48">26758 15747 899 0,'-86'132'102'0,"86"-132"-17"0,0 0 16 0,0 0-68 16,13 0-20-16,14 0 4 15,8 0-4-15,10-10-12 16,-1-4-1-16,6 4-86 15,-6-2-228-15</inkml:trace>
  <inkml:trace contextRef="#ctx0" brushRef="#br1" timeOffset="-97545.43">27242 15633 470 0,'0'0'160'0,"0"0"-57"15,0 0 19-15,0 0-61 0,0 0-27 16,0 0-4-16,-5 0 6 15,5 0 17-15,-2 0 9 16,2 0-5-16,0 0-15 16,-2 0-5-16,0 0-18 15,2 0-2-15,-2 0 2 16,2 0-12-16,0 0 2 16,0 0-3-16,0 0 0 15,0 0 4-15,0 0-9 16,0 0 3-16,16-2-2 0,10-1 5 15,19 2 5 1,11-7-11-16,2 6 11 0,4-2-12 16,-4-1 0-16,-7 0 0 15,-8-2-1-15,-24 7 1 16,-7-1-2-16,-10 1 0 16,-2 0-5-16,0 0-4 15,0 0-8-15,0 0-16 16,0 0-21-16,-4 0-40 15,-12-2-116-15,-9-3-122 16</inkml:trace>
  <inkml:trace contextRef="#ctx0" brushRef="#br1" timeOffset="-97143.79">27459 15462 639 0,'0'0'106'0,"0"0"21"16,0 0-16-16,0 0-32 16,0 0-5-16,0 0-16 15,-8-8-6-15,8 8-4 16,0 0-15-16,0 0-9 16,0 0-6-16,0 0-8 15,0 0-6-15,0 21 2 16,8 8 19-16,5 10-10 15,3 2-7-15,-3 6-1 0,-5-1-2 16,-1-6-1 0,0 1-2-16,-2-8 1 0,-5-8 2 15,0-8-4-15,0-7-1 16,0-5 3-16,2-3-3 16,-2-2 0-16,0 0 0 15,0 0 1-15,0 0 1 16,0 0 2-16,0 0-4 15,0 0-4-15,0 0-16 16,0 0-16-16,0 0-29 16,0 0-34-16,0-9-131 15,0 1-296-15</inkml:trace>
  <inkml:trace contextRef="#ctx0" brushRef="#br1" timeOffset="-94396.72">28236 15494 419 0,'0'0'143'0,"0"0"-103"15,0 0 58-15,0 0 10 16,0 0-38-16,0 0-10 16,0 0-1-16,0 0 0 15,0 0-18-15,0 0-13 16,0 0-3-16,0 0 2 16,0-7-12-16,0-7 1 15,0-5-11-15,0 6-5 0,-2 2 6 16,-7 3-4-16,1 6-2 15,-6 0-5-15,-7 2-2 16,-8 0-3-16,-4 11 5 16,0 4 5-16,8 5 1 15,8 0-1-15,5-5-3 16,10 2 2-16,0-3 1 16,2-6-4-16,0 2 4 15,2-1 1-15,16-5 2 16,5-4 5-16,-4 0 4 15,10 0 1-15,-2 0-5 16,2-9 2-16,2-6 0 0,-4-6-4 16,0-3-4-16,0 0 9 15,-10-6-8-15,-1 0 8 16,-3-4-7-16,-3-3 2 16,-8-2-5-16,-2-5-1 15,0 2 5-15,-2 3-3 16,-12 11-4-16,5 16-1 15,5 3 1-15,4 9-2 16,-2 0 1-16,-3 0-2 16,5 0 2-16,0 0 0 15,0 9-6-15,0 21 9 16,0 11 0-16,0 7 1 16,15 5 0-16,6 2 0 15,-4 1 1-15,1-6 2 16,3-5-4-16,-6-11 1 0,-1-9-1 15,1-11-1-15,-7-5 1 16,4-9 0-16,-1 0-4 16,5 0 4-16,1-14 5 15,4-13 0-15,-6-9 0 16,-1-1-5-16,-8-4 1 16,3 7 2-16,-9 13-3 15,0 8 0-15,0 9 3 16,0 4-2-16,0 0-1 15,0 0-3-15,0 0-5 0,0 0 2 16,0 14-3 0,0 12-1-16,12 6 10 0,-2 0 1 15,9-3-1-15,-2-4-1 16,1-6 1-16,-1-7 0 16,4-6-2-16,-3-6 4 15,6 0-2-15,0-6 2 16,3-16 10-16,-2-9-6 15,-5 2-2-15,-7-3-1 16,-6 6 0-16,-7 3-2 16,0 5-1-16,0 7-2 15,-15 6-13-15,-8 4-10 16,3 1 2-16,5 0-7 0,1 0 5 16,7 0 6-1,5 0 4-15,2 0 6 0,0 0-1 16,0 1 5-16,0 1 4 15,0 4 2-15,9 0 2 16,5 0 8-16,-6-1 0 16,4 4-2-16,1-1-2 15,-2 1-6-15,-2 2 1 16,2 3 1-16,-2 0-1 16,0 0 0-16,0 3 0 15,0-4 1-15,-5 2-3 16,0-6 1-16,4-1 0 15,-6-2 0-15,4-3 0 16,1-2 3-16,5 2 0 0,-4-3 11 16,5 0 2-16,1 0 1 15,3-11-5-15,2-3-1 16,-4-6-5-16,-1 1-6 16,-6-4 3-16,-1-1-3 15,-7 2 3-15,0 1-4 16,0 8-7-16,0 1 4 15,0 8-2-15,-5 1-6 16,-1 3 2-16,2 0 8 16,-7 0 0-16,3 0-2 15,0 12 0-15,8 11 0 16,0 0-1-16,0 4 2 16,0-1 1-16,0 0 1 15,18-6 0-15,-1-2 1 0,4-6-1 16,-2-2 0-16,6-8-24 15,6-2-52-15,2 0-32 16,6-5-51-16,-8-16-100 16,-4 1-267-16</inkml:trace>
  <inkml:trace contextRef="#ctx0" brushRef="#br1" timeOffset="-93879.94">29280 15398 585 0,'0'0'92'0,"0"0"37"15,0 0-20-15,0 0-39 0,0 0-5 16,0 0 10-16,-18-28-15 16,11 28-21-16,-2 0-17 15,0 0-10-15,-6 13-9 16,-1 4-2-16,3 9-1 16,3 2-1-16,8-2 0 15,2 5 0-15,0-5 0 16,2-4 1-16,19-4-3 15,-1-8-6-15,7-6 4 16,4-4 4-16,5 0 1 16,1-12 8-16,-3-10-6 15,-5-9-2-15,-5-1 2 16,-3-8 0-16,-8-2-1 16,-11 0 2-16,-2 0-1 15,0 5-2-15,0 8 5 0,-2 11-2 16,-7 4-2-16,3 8 0 15,-4 2-1-15,6 4 10 16,4-2-3-16,0 2 0 16,0 0-3-16,0 0-4 15,0 12 0-15,0 14 0 16,0 6 8-16,14 3 2 16,-4-1-3-16,3-3-4 15,-1-1-2-15,-3-2-1 16,-1-8 1-16,-3-6-1 15,2 3-9-15,0-12-16 16,-5-3-21-16,-2-2-22 0,0 0-62 16,0-7 7-16,0-17-186 15,-23-8-233-15</inkml:trace>
  <inkml:trace contextRef="#ctx0" brushRef="#br1" timeOffset="-93669.63">29233 15305 717 0,'0'0'131'16,"0"0"-68"-16,0 0 4 16,0 0-30-16,0 0-7 15,0 0 56-15,87 0-24 16,-39 0-31-16,2-3-15 16,-3-3-1-16,-7-6-6 0,-11 7-7 15,-14 2-2-15,-3 1-5 16,-12 0-14-16,0 2-18 15,-27 0-103-15,-18 0-157 16,-12 0-377-16</inkml:trace>
  <inkml:trace contextRef="#ctx0" brushRef="#br1" timeOffset="-93318.06">28504 15137 549 0,'0'0'121'16,"0"0"-104"-16,0 0 61 16,0 0-4-16,0 0-41 15,0 0-9-15,-2-1-1 16,2 1 1-16,0 5 24 15,2-1-9-15,9 2-5 16,-4-3-12-16,2-3 10 16,-1 0 6-16,1 0-5 15,3 0-3-15,-6-10-10 16,3-2-6-16,-7-3-6 16,0 3-4-16,-2 4-4 15,0 6-2-15,0 2-46 0,-4 0-105 16,-7 9-131-16,7 11-293 15</inkml:trace>
  <inkml:trace contextRef="#ctx0" brushRef="#br1" timeOffset="-90763.5">28544 15874 307 0,'0'0'132'0,"0"0"-88"0,0 0 27 16,0 0-19-16,0 0-9 15,0 0 20-15,0-29 35 16,0 27-22-16,0-4-13 16,0 6-10-16,0-4 7 15,0 4-7-15,-5 0-5 16,3 0-11-16,0 0-13 15,-2 0-16-15,-7 0-5 16,-3 17-3-16,-1 2-1 16,1 7-3-16,5 1 4 15,7-1-1-15,2 2 1 16,0-4-5-16,0-2 5 16,11-6-3-16,5-4 3 15,1-10 0-15,6-2 1 0,4 0 1 16,2 0 3-16,2-18-1 15,0-6-1-15,0 2-1 16,-8-4 5-16,-6 4-4 16,-3 4 8-16,-5 2-5 15,-7 5-2-15,-2 10 0 16,0 1 2-16,0 0-4 16,0 0-2-16,0 0-2 15,0 0-7-15,0 14 1 16,2 5 7-16,4 6-1 15,6-6 2-15,3 2 0 16,1-5 0-16,4-7-1 16,-2-4 0-16,0-5 0 0,2 0 1 15,-2 0 4-15,-1-16-2 16,-5-4 2-16,-1 0 0 16,-11-2 1-16,0-2 0 15,0-1 0-15,-11 7-4 16,-14 3-1-16,-4 3-5 15,-2 7-10-15,0 5 8 16,4 0-1-16,4 0 0 16,6 0 3-16,10 6 2 15,2 5-1-15,5 1-3 16,0 1-5-16,0 6 8 16,23-3 1-16,6-2 3 15,4-5 0-15,7-4 2 0,1-5 1 16,-1 0 4-16,-3-9 7 15,-3-10-2-15,-5-2 2 16,-9 1-4-16,-7 4-8 16,-8 1 7-16,0-2-6 15,-5 9 2-15,0-1-4 16,-5 6-1-16,-11 1-9 16,1 2-3-16,1 0-1 15,6 0 0-15,-1 0 7 16,7 2-4-16,2 4 0 0,0 0 2 15,0-2 2 1,2 4 6-16,11-2 0 0,5 4 4 16,4 0 3-1,-2 1 3-15,-2 2-2 0,0 1-4 16,-12-2 0-16,4 2-1 16,-10 0 0-16,0-1-2 15,0 1 0-15,-5-2 6 16,-6-2-4-16,-9-6-3 15,2 0-8-15,2-4-10 16,-1 0-9-16,3-12-73 16,1-12-30-16,13-2-115 15,0-1-231-15</inkml:trace>
  <inkml:trace contextRef="#ctx0" brushRef="#br1" timeOffset="-90421.95">29237 15735 623 0,'0'0'162'16,"0"0"-87"-16,0 0 23 15,0 0-46-15,0 0-27 16,0 0 14-16,0-2 0 16,0 2-4-16,0 0-6 15,0 0-7-15,0 8-10 16,0 12 19-16,4 6-7 15,1 3-7-15,-5-2 0 0,3-1-13 16,-3 0 1 0,2-3-3-16,0-5-1 0,-2 0-2 15,2-4 1-15,3-6-1 16,-5-1-5-16,0-4-7 16,2-3-10-16,-2 0 5 15,2 0 7-15,2 0-13 16,3 0-24-16,0-15-41 15,2-4-47-15,-9-3-92 16,0 0-148-16</inkml:trace>
  <inkml:trace contextRef="#ctx0" brushRef="#br1" timeOffset="-90215.65">29237 15735 761 0</inkml:trace>
  <inkml:trace contextRef="#ctx0" brushRef="#br1" timeOffset="-89998.33">29237 15735 761 0,'-149'86'102'0,"149"-86"-22"0,0 0-1 0,0 0-43 0,0 2-24 16,9 0 19-16,13 2 34 15,9-4-22-15,10 0-14 16,5 0-4-16,8 0-3 16,-8 0-16-16,-1-6 3 15,-9 2-8-15,-12 4 1 16,-11 0-4-16,-5 0-13 15,-8 0-30-15,0 0-60 16,-2 2-67-16,-23 6-252 0</inkml:trace>
  <inkml:trace contextRef="#ctx0" brushRef="#br1" timeOffset="-86429.15">28134 16092 617 0,'0'0'84'16,"0"0"-4"-16,0 0 21 15,0 0-46-15,0 0-20 16,0 0-5-16,0 0 16 16,0-2 12-16,0 2 0 15,0 0-18-15,0 0-3 0,-10 0-8 16,-5 16-11-16,-5 11-4 15,3 6-1-15,-2 7-3 16,11 3-6-16,-1 5 2 16,6 1-2-16,3 2 0 15,0-3 1-15,0 2-1 16,14-8 0-16,1-8-2 16,3-6-2-16,7-10-6 15,6-8-14-15,7-10-28 16,11 0-24-16,2-26-142 15,-4-11-233-15</inkml:trace>
  <inkml:trace contextRef="#ctx0" brushRef="#br1" timeOffset="-84926.32">28402 16238 406 0,'0'0'189'15,"0"0"-128"-15,0 0 36 16,0 0 0-16,0 0-41 15,0 0-3-15,0-3 5 0,0 3 16 16,0 0-5-16,0 0-12 16,-10 0-17-16,-7 0-19 15,-8 0-19-15,-2 9 2 16,7 3-4-16,0 2-4 16,11 0 3-16,7 4-3 15,2 3-3-15,0-1 3 16,0 0-2-16,16 0-1 15,11-4 7-15,-3 0-1 16,10-4-2-16,-3 2 3 16,-4 0 0-16,-8-2 3 15,-1 0-3-15,-9-2 0 16,-5-2 0-16,-4 3-7 16,0 1 7-16,-8 1 3 15,-21 1-3-15,-9 5-3 0,5-7-14 16,-6-7-3-16,13-5 2 15,6 0 10-15,6 0 3 16,5-5 3-16,9-12-1 16,0-1-9-16,2-2-1 15,23-2-1-15,13 2-1 16,-1 1-6-16,11-4 12 16,-3 3-6-16,-3 0-9 15,-7 2 6-15,-4 2 16 16,-8 2 0-16,-8 4 2 0,-3-2 0 15,-10 2 6 1,-2-4-2-16,0 2 0 0,0 0 7 16,0 0 4-16,0 4 1 15,0-1 3-15,0 6 17 16,-2 3 5-16,2 0-7 16,0 0-11-16,0 0-5 15,0 0-13-15,0 0-5 16,0 0 0-16,0 21 0 15,0 9 3-15,0 9-1 16,0 3-1-16,0 2 0 16,2-4 1-16,2-6-2 15,3-8 0-15,-3-11 0 16,-2-10-4-16,8-3 4 16,-6-2-8-16,9 0 6 15,5-18 2-15,5-5 4 0,3-10-4 16,-6-1 0-16,3 4-6 15,-15 8 2-15,1 10-2 16,-4 6 3-16,-5 6 2 16,0 0-4-16,0 0-1 15,0 0-10-15,2 9-8 16,3 3 21-16,1 5 3 16,3-5 0-16,-2-4 1 15,0-2 0-15,-1-3-1 16,3-3 2-16,-5 0-2 15,6 0 11-15,-2-3 9 0,-1-9-5 16,-1-5-7 0,0 0-3-16,-6-3 1 0,0 4-2 15,-6-3-4-15,-13 6 0 16,-6 1-7-16,3 3-7 16,-5 9-3-16,5 0 4 15,8 0-5-15,8 0-1 16,6 0-18-16,0 0-8 15,0 7 12-15,8-1 22 16,15-6 11-16,4 0 0 16,4 0 2-16,0 0 3 15,0 0 2-15,-4-6 6 16,-6-1 4-16,-6 2-11 0,-11 0 9 16,0 5 7-1,1 0-4-15,-5 0 6 0,0 0 1 16,0 0-10-16,0 0 1 15,0 0-11-15,0 19-4 16,7 11 15-16,2 11-6 16,-3 8-3-16,1 3-4 15,-2 2 1-15,-1-4-1 16,1-6-1-16,-3-8-1 16,-2-13-1-16,0-7 0 15,0-11-3-15,0 0-13 16,0-5-24-16,0 0-54 15,0-26-3-15,0-11-162 16,0-11-103-16</inkml:trace>
  <inkml:trace contextRef="#ctx0" brushRef="#br1" timeOffset="-84628.88">28967 16288 426 0,'0'0'196'0,"0"0"-126"16,0 0 52-16,0 0-30 15,0 0-50-15,0 0-15 16,2-46-7-16,10 42 7 16,-3 1 6-16,4 3-7 15,1 0-3-15,-4 0-2 16,9 0 3-16,-11 0-6 16,3 12-14-16,-1 3 3 0,-6 2-2 15,-2-1 0-15,-2-2-1 16,0 0 4-16,0 0-2 15,0-5-4-15,-6 3 0 16,-8-3-2-16,5-7-8 16,5-2-58-16,2 0-66 15,2-2-104-15,0-19-421 16</inkml:trace>
  <inkml:trace contextRef="#ctx0" brushRef="#br1" timeOffset="-84229.24">29133 16341 624 0,'0'0'53'0,"0"0"16"16,0 0 44-16,0 0-64 16,0 0-28-16,0 0 18 15,44 17-10-15,-30-17 7 16,-1 0 14-16,1-7-5 15,-6-3-8-15,-1-6-4 16,-1-2-16-16,-4-1-6 16,3 5-8-16,-5 1-3 15,0-1 3-15,0 4-3 16,0 1 0-16,-5 7-4 16,-3 1-2-16,-7 1 5 15,1 0 1-15,1 0 0 0,1 15 0 16,8 1-5-16,4 4 8 15,0 2-3-15,0-1 7 16,6 1-6-16,17-2 0 16,-5-3 2-16,9 0-1 15,-6-8 3-15,4-4-5 16,13-5-36-16,-3 0-101 16,8-5-81-16,7-18-309 15</inkml:trace>
  <inkml:trace contextRef="#ctx0" brushRef="#br1" timeOffset="-83246.33">29576 16220 238 0,'0'0'417'0,"0"0"-375"15,0 0 66-15,0 0-4 16,0 0-43-16,0 0-6 16,-9-14 42-16,5 14-27 0,2 0-28 15,-10 0-13 1,1 0-20-16,0 0-4 0,-3 2-4 16,6 16-1-16,-5 3-1 15,3 2-1-15,8 4 2 16,2-1-4-16,0-3 4 15,0 0-1-15,4-2 1 16,10-7-2-16,1-9 0 16,6 1 0-16,-1-6 2 15,2 0 0-15,7-11 4 16,-9-10-4-16,3-1 0 16,-10 2 1-16,-7 2-1 15,4 4 6-15,-8 3-6 16,0 10 2-16,-2 1-2 15,0 0 0-15,0 0-8 0,0 0-2 16,0 0 1-16,0 10-1 16,0 6 7-16,0 4 1 15,9 0 1-15,5-5-3 16,-4-3 4-16,1-1-1 16,3-8 1-16,-1-3-1 15,3 0 2-15,1-3 1 16,2-15 1-16,-4-4-1 15,-8 2 2-15,0-2 0 16,-7 0-2-16,0 1-1 16,0 7 2-16,-14 4-3 15,-8 5-2-15,2 2-5 16,-3 3 2-16,4 0 4 16,5 0-2-16,5 5 3 0,5 7-5 15,4-3-3-15,0 5 4 16,2-1 3-16,13-1 0 15,8-2 2-15,-1-4-2 16,3-4 2-16,1-2 1 16,1 0 2-16,2 0 6 15,0-16 1-15,2 0-2 16,-4 0-5-16,-7-2-1 16,-9 1 2-16,-11 3-1 15,0 7-4-15,0-4 0 16,-9 7-7-16,-7 4 1 15,-1 0 3-15,1 0 3 16,5 0-5-16,7 0 5 0,4 4-6 16,0 4-1-16,0 0 4 15,0 1 3-15,15 3 1 16,3 0 2-16,5-3-1 16,-6 5 3-16,-1-1 1 15,-5-1 2-15,0-1-6 16,-9-2-1-16,1 1 2 15,-3-3-3-15,0 2 0 16,0 1-1-16,-23 0-2 16,-1-2-28-16,-1-6-74 15,8-2-49-15,1 0-96 16,7-16-244-16</inkml:trace>
  <inkml:trace contextRef="#ctx0" brushRef="#br1" timeOffset="-82953.88">30109 16119 725 0,'0'0'153'15,"0"0"-75"-15,0 0 19 16,0 0-22-16,0 0-33 16,0 0-13-16,0 0-6 15,2 7-9-15,0 12 13 16,0 6 1-16,3 3-9 15,-5-1-11-15,0 0 0 0,0 0 1 16,0-4-5 0,2 0-4-16,0-5-1 0,3-6 0 15,0-2 0-15,-1-6-8 16,5-4-26-16,-5 0-2 16,8 0-18-16,-4-2-36 15,1-19-47-15,-5-2-87 16,-4-3-87-16</inkml:trace>
  <inkml:trace contextRef="#ctx0" brushRef="#br1" timeOffset="-82726.54">30109 16119 496 0,'-89'133'267'0,"89"-133"-196"0,0 0 5 16,0 0-15-1,0 6-34-15,18-6 19 0,10 0 10 16,6 0-20-16,0 0-19 15,1-2-14-15,1-10-3 16,-3-2-6-16,0 4-55 16,-6-2-19-16,-9-5-78 15,-11 3-461-15</inkml:trace>
  <inkml:trace contextRef="#ctx0" brushRef="#br1" timeOffset="-82512.22">30091 15950 931 0,'0'0'44'0,"0"0"-15"16,0 0 70-16,0 0-42 16,0 0-8-16,0 0-12 15,101 21-5-15,-59 8 5 16,-5 5-6-16,4 7 5 15,-3 3-8-15,-11 3-11 16,-10 3-9-16,-17 4-5 16,0 5-3-16,-42-1-33 15,-27 0-93-15,-18-8-223 16</inkml:trace>
  <inkml:trace contextRef="#ctx0" brushRef="#br1" timeOffset="-80599.86">30441 15637 707 0,'0'0'150'16,"0"0"-68"-16,0 0 23 16,0 0-13-16,0 0-37 15,0 0-13-15,0 0 4 16,-6 0-6-16,6 0-12 15,0 0 14-15,0 0-11 0,0 0-5 16,0 0-1 0,0 0-12-16,0 0-2 0,0 0-9 15,4 0-1-15,34 4-1 16,20 0 12-16,6 0-4 16,9 1-3-16,-1-5-5 15,-9 3 2-15,-19-1-2 16,-15-2 0-16,-13 0 0 15,-10 0 1-15,-1 0-1 16,-5 0 0-16,0 0 0 16,0 4 2-16,0-4-2 15,0 0-9-15,0 0-17 16,0 0-22-16,0 2-26 16,0-2-37-16,0 0-168 0,6 0-552 15</inkml:trace>
  <inkml:trace contextRef="#ctx0" brushRef="#br1" timeOffset="-80146.05">31110 15673 524 0,'0'0'121'0,"0"0"-97"16,0 0 75-16,0 0 17 0,0 0-53 16,0 0-3-16,27 2 11 15,-14-2-10-15,1-2-18 16,1-12-14-16,-1 0-4 16,-4-3-10-16,-1 0-11 15,1-1 2-15,-8-2-1 16,0 4-2-16,-2 6-2 15,0 1 4-15,0 8-5 16,0 1 9-16,0 0 7 16,0 0-6-16,0 0-10 15,0 0 2-15,0 0-2 16,0 1-13-16,4 22 11 16,5 3 2-16,5-2 0 0,1-2 0 15,1-4-2-15,-1-6 0 16,3-4 0-16,4-6-7 15,3-2-13-15,6 0-10 16,0-19-58-16,-6-12-73 16,-11-5-126-16,-14-6-193 15</inkml:trace>
  <inkml:trace contextRef="#ctx0" brushRef="#br1" timeOffset="-79880.66">31193 15320 806 0,'0'0'85'16,"0"0"-63"-16,0 0 44 16,0 0-19-16,0 0 27 15,0 0-4-15,8 38-33 16,1-30-11-16,-3-4-11 16,4-2-6-16,-6-2 2 15,3 0 1-15,1 0 4 16,0 0-7-16,-2-9 6 15,1-4-12-15,-5 0-3 16,-2-1-3-16,0 2-17 16,0 3-11-16,0 5-14 15,0 4-65-15,-9 0-71 16,0 4-183-16</inkml:trace>
  <inkml:trace contextRef="#ctx0" brushRef="#br1" timeOffset="-78177.3">31430 15519 811 0,'0'0'52'0,"0"0"15"16,0 0 44-16,0 0-34 0,0 0-43 16,0 0-6-16,-4-20-9 15,2 20 7-15,2 5-19 16,-2 15-3-16,2 8 4 16,0 3 0-16,0-3-1 15,0-2-6-15,0-6 4 16,0-8 2-16,0-6-2 15,0-6-2-15,0 0 0 16,0 0 18-16,2 0-5 16,10-18 1-16,3-11-7 15,3-4-7-15,1-1-3 16,-5 7 0-16,-3 9-2 0,-2 6-6 16,-9 10 3-16,0 2-4 15,2 0-11 1,3 0-4-16,4 17 3 0,4 7 19 15,1-2-10-15,3 1-14 16,8 0 1-16,-3-9 11 16,1-5 5-16,-6-6 6 15,8-3 1-15,-5 0 4 16,5 0 0-16,-4-18 3 16,4 2 9-16,-2 0 14 15,-8-2-6-15,-6 4-8 16,-4-3-8-16,-5 8 13 15,0-1-11-15,0-1 0 0,-7 5-8 16,-13 3-3-16,-7 3 1 16,-2 0 2-16,-2 0-1 15,-5 12-1-15,9 7-6 16,5 3-2-16,9 1 2 16,6-2 2-16,7 0-4 15,0-1 3-15,0 0 7 16,18-4-4-16,-2-2 3 15,1-6 1-15,8-5 2 16,-5-3-2-16,7 0 2 16,0-18 5-16,-1-8 4 15,-2-1 2-15,-3-7-3 16,-8-4-1-16,-6-6-9 16,-5-9 6-16,-2-7-6 0,0-4-1 15,-9 6-2 1,-4 10-2-16,-3 15 3 0,7 15 1 15,-4 4-6-15,6 13-3 16,0-3 1-16,3 4 9 16,2 0-1-16,-1 5-3 15,3 27-3-15,0 13 7 16,0 9 3-16,5 6 4 16,8 1-3-16,1 0 6 15,-1-4-3-15,1-11 3 16,-4-12-9-16,2-10 0 15,-3-10 1-15,2-6-1 16,-7-4-1-16,8-4-2 0,-4 0 2 16,7-6 8-16,6-18-4 15,1-13 5-15,1 2-9 16,-8 0 0-16,-1 8-5 16,-8 8 1-16,-6 14 4 15,5 5-2-15,-5 0-2 16,0 0-9-16,0 0 1 15,0 5 7-15,0 14 2 16,0 8 3-16,0-1-1 16,2 1 2-16,9-5-4 15,-2-4 6-15,4-4-3 16,-2-6 7-16,3-7 2 0,4-1 0 16,1 0 7-16,11-11 3 15,-6-12-4-15,1-2-7 16,-4-8-3-16,-2-1-1 15,-8 2-4-15,-11 6-4 16,0 9-2-16,0 8-9 16,-22 7-15-16,2 2 6 15,-3 0 12-15,8 0 5 16,3 0 7-16,6 4-1 16,6-2-5-16,0 3 6 15,0 0 3-15,0 2 5 16,14 1 5-16,1-5 5 15,3 3-6-15,-1 0 5 0,4-2-9 16,-13 3-5 0,2-2-1-16,1 2-1 0,-7 2-1 15,5 2 1-15,-7 0 2 16,3 2-2-16,-3-1 1 16,5-2-2-16,-7-2 0 15,4-2-1-15,5-1 0 16,-7-1 1-16,7 1 1 15,0-3 0-15,2-2 1 16,3 0 2-16,-1 0-3 16,3 0 2-16,11-7 3 15,-6-8-1-15,6-6 0 0,-2-2-3 16,-9-4-1-16,-3-2 0 16,-9-6-1-16,-4 3-6 15,0 4 0-15,0 7-5 16,-13 12-1-16,-3 3 3 15,-1 6 0-15,1 0 4 16,1 8 3-16,3 14-4 16,8 1 5-16,4 4 1 15,0 8 4-15,0-4-1 16,0 0-1-16,2-3 0 16,14-6-2-16,-1-8-3 15,5-6-20-15,1-8-20 16,5 0-62-16,-2-8-57 15,10-14-91-15,-3-5-174 16</inkml:trace>
  <inkml:trace contextRef="#ctx0" brushRef="#br1" timeOffset="-77661.54">32690 15415 754 0,'0'0'162'0,"0"0"-85"15,0 0 64-15,0 0-37 16,0 0-50-16,0 0-6 15,-4-15-4-15,4 15-12 16,-2 0-14-16,0 0-11 16,-8 4-7-16,3 12-2 0,-1 8 2 15,-2 0-8 1,6 0 8-16,4-1-2 0,0-4-6 16,0-3-9-16,10 0 2 15,5-3 3-15,5-8-9 16,5-2 9-16,-4-3 7 15,4 0 5-15,0-10 3 16,2-15-1-16,-10-7 0 16,1 2 1-16,-7-6-2 15,-6-6 2-15,-3-10-3 16,-2-3-4-16,0-8-2 16,0 3 5-16,-7 11 1 15,-10 13 1-15,3 21 3 16,7 8 4-16,1 5-1 15,4 2-3-15,2 0-4 16,0 18 1-16,0 18-1 16,0 10 17-16,0 7-12 0,13 5 3 15,3-2 11-15,1-4 9 16,3-8-20-16,3-7-3 16,-6-8-4-16,1-5-1 15,1-5-3-15,-4-9-26 16,-1-4-19-16,-1-6-16 15,-5 0-9-15,-4-9-73 16,2-14-96-16,-6-7-233 16</inkml:trace>
  <inkml:trace contextRef="#ctx0" brushRef="#br1" timeOffset="-77405.19">32701 15244 755 0,'0'0'224'16,"0"0"-188"-16,0 0 46 16,0 0 2-16,0 0-46 15,0 0 21-15,94 10-18 16,-54-8-19-16,9-2 10 16,-4 0-22-16,-5 0 1 15,-5 0 1-15,-12-9-6 16,-3 4-3-16,-11 3-3 15,-9 0-3-15,0 2-27 16,-9 0-26-16,-24 0-50 0,-15 0-123 16,-7 0-118-16</inkml:trace>
  <inkml:trace contextRef="#ctx0" brushRef="#br1" timeOffset="-77052.66">32117 15224 791 0,'0'0'97'0,"0"0"-43"15,0 0 28-15,0 0-31 16,0 0-28-16,0 0-10 15,-4 0 1-15,4 9 26 16,-4 2-2-16,4 1-9 16,-5-6-9-16,3-2-6 15,2-4-1-15,0 0 5 16,0 0 4-16,0 0 2 16,0-4-4-16,2-11-11 15,7 0-6-15,-1 4-3 16,1 6-10-16,-1 5-25 15,-6 0-44-15,-2 8-165 0,0 15-155 16</inkml:trace>
  <inkml:trace contextRef="#ctx0" brushRef="#br1" timeOffset="-75896.95">31937 15867 596 0,'0'0'120'0,"0"0"11"16,0 0-11-16,0 0-11 16,0 0-11-16,0 0-37 15,0-12-17-15,0 12-2 16,0 0-16-16,0 0-4 15,-11 0-11-15,-5 17-10 0,1 6-1 16,-1 4 0-16,3 1-1 16,1-2 1-16,5 0-2 15,7-4-5-15,0-6 1 16,0-4-4-16,14 0 5 16,6-8-2-16,7-2 7 15,4-2-1-15,2 0 2 16,3-9 2-16,-2-8 1 15,-6-1 1-15,-1 0 2 16,-11 4 6-16,-8 0-3 16,-3 5 2-16,-3 9-2 15,-2 0-1-15,0 0-4 16,0 0-5-16,0 0-6 0,0 0 6 16,0 12-7-1,0 7 3-15,0 1 0 0,0-2-4 16,5-6 2-16,4 2 2 15,4-7-2-15,5-5 3 16,5-2 3-16,-2 0 1 16,4 0 0-16,0-5 6 15,-10-7 1-15,-1 2 0 16,-6-4 2-16,-3-4 4 16,-5-4-5-16,0 4-3 15,0-4-6-15,-22 2 0 16,-3 6-1-16,-4 3-8 15,5 10 5-15,1 1 2 0,6 0-5 16,3 0 0-16,10 0 6 16,-3 5 0-16,7 5-6 15,0 3 5-15,0-4-1 16,13 3-1-16,10 1 4 16,6-7 2-16,2 1-1 15,2-7 0-15,5 0 1 16,-2 0 5-16,-2-3 4 15,-5-11-4-15,0-2-4 16,-12-2 5-16,-1-2-4 16,-5-1 1-16,-9 4-1 15,-2 5-4-15,0 3 1 0,0 6-1 16,-9 1-5 0,-7 2 3-16,1 0-3 0,1 0 2 15,6 2-3-15,3 3 3 16,5 9-6-16,0-2 7 15,0 2 0-15,15 3 2 16,4-6 0-16,-1 2 3 16,-1 3-3-16,-1-2 3 15,-5 0-2-15,0-2-1 16,-6-2 1-16,-3 0-1 16,-2 0 0-16,0-3 1 15,-2 2-1-15,-16-3 0 16,-3-4-9-16,4 0-16 15,1-2-18-15,10 0-20 16,-1-7-27-16,7-14-78 0,0-7-78 16,7-2-371-16</inkml:trace>
  <inkml:trace contextRef="#ctx0" brushRef="#br1" timeOffset="-75544.41">32726 15791 930 0,'0'0'80'0,"0"0"37"16,0 0-6-16,0 0-57 0,0 0-11 15,0 0-10 1,0 0 6-16,0-10-7 0,0 10-8 16,0 0-3-16,0 2-7 15,0 17 0-15,0 0-5 16,0 8 8-16,0-1-13 15,0 6-1-15,-7-2 0 16,3 0-3-16,2-4 1 16,0-2-4-16,2-6 1 15,0 0 0-15,0-2-2 16,0-9 1-16,0 2-5 16,0-6-1-16,13-3 8 15,3 0-5-15,1 0-21 16,3 0-2-16,0-7-26 15,7-9-22-15,-7 0-13 0,0-3-135 16,-2 2-84-16</inkml:trace>
  <inkml:trace contextRef="#ctx0" brushRef="#br1" timeOffset="-75207.88">32645 15904 282 0,'0'0'528'0,"0"0"-439"0,0 0-1 16,0 0 37-16,0 0-48 16,0 0-42-16,-26-3-14 15,26 3 0-15,0 0 6 16,0 0-7-16,0 0 15 15,0 0-10-15,0 0 9 16,7 7 0-16,14-6 4 16,8 2-19-16,6-3 2 15,0 0-9-15,-4 0-6 16,-6 0-5-16,-10 0-1 16,-6 0-4-16,-7 0-23 15,-2 0-33-15,0 0-37 16,0-3-175-16</inkml:trace>
  <inkml:trace contextRef="#ctx0" brushRef="#br1" timeOffset="-71812.95">23296 16966 343 0,'0'0'196'0,"0"0"-155"16,0 0 32-16,0 0 16 15,0 0-27-15,0 0 6 0,0 0 6 16,-4-4-6 0,2 4 11-16,-3 0-1 0,3 0-23 15,2 0-18-15,-2 0 0 16,2 0-7-16,0 0-11 16,0 0-5-16,0 0-7 15,0 0-2-15,0 0-5 16,11 0 1-16,18 0 1 15,6 0 2-15,15 0-1 16,-3 0 1-16,-3 0-1 16,-4 0-3-16,-9 0-1 15,-13 0 0-15,-9 0-5 16,-9 0-5-16,0 0-6 16,0 0-8-16,0 0-18 0,0 0-11 15,0 0-68-15,0 4-51 16,-15 6-70-16,-6 1-98 15</inkml:trace>
  <inkml:trace contextRef="#ctx0" brushRef="#br1" timeOffset="-71392.31">23327 17091 353 0,'0'0'169'0,"0"0"-76"16,0 0 57-16,0 0-24 0,0 0-45 16,0 0-11-16,-13 2-1 15,13-2-20-15,-2 0-11 16,2 0-8-16,0 1-7 16,0 1-1-16,0 3 8 15,7-1 19-15,4-1-24 16,11 0 1-16,5-1-3 15,4-2-3-15,12 0-8 16,-1 0 1-16,5 0-9 16,-3 0-4-16,-6 0 0 15,-9 0 2-15,-9 0-2 16,-11 0 0-16,-5 0 1 0,-4 0 0 16,0 0 0-1,0 0 0-15,0 0-1 0,0 0-1 16,0 0-3-16,0 0-8 15,0 0-7-15,0 0-13 16,0 0-16-16,0 0-26 16,0 0-69-16,-2 0-143 15,-2 0-464-15</inkml:trace>
  <inkml:trace contextRef="#ctx0" brushRef="#br1" timeOffset="-62063.82">24130 16946 756 0,'0'0'137'15,"0"0"-67"-15,0 0 73 16,0 0-50-16,0 0-46 16,0 0-2-16,0 0-9 0,-2-7-7 15,2 7-5 1,0 0-5-16,0 0-7 0,0 17-2 15,0 17 4-15,0 9 7 16,0 3-7-16,0 6-6 16,11-6-2-16,-7 1-6 15,6-6 0-15,1-9-3 16,-7-6 3-16,2-8-1 16,2-8-17-16,-4-8-17 15,-2-2-21-15,7 0-2 16,5-8-26-16,3-21-121 15,8-12-148-15</inkml:trace>
  <inkml:trace contextRef="#ctx0" brushRef="#br1" timeOffset="-61663.13">24458 16948 881 0,'0'0'96'16,"0"0"-40"-16,0 0 62 15,0 0-42-15,0 0-33 16,0 0-2-16,-43-2-12 16,30 18-1-16,-1 9-10 15,1 3 2-15,5 0-17 16,-2 3 3-16,10 1-5 0,0 2 0 16,0 1-1-1,16-5 0-15,9-4-1 0,6-10 2 16,5-5-2-16,-1-8 2 15,5-3-1-15,3 0 1 16,-8-22 4-16,-6-5 3 16,-8 1-6-16,-8-6 7 15,-13 6 4-15,0-6-1 16,-9 2-6-16,-20-2-2 16,-6 9 0-16,-6 6-4 15,-3 10-9-15,1 7-18 16,3 0-8-16,9 12-26 15,4 9-16-15,14 11-62 16,11-2-121-16,2-6-137 0</inkml:trace>
  <inkml:trace contextRef="#ctx0" brushRef="#br1" timeOffset="-61400.74">24826 17231 655 0,'0'0'185'15,"0"0"-105"-15,0 0 37 16,0 0 3-16,0 0-46 16,0 0-14-16,0 0-5 0,0 0-21 15,0 8-11-15,11 11-10 16,-7 2 12-16,0 9-9 15,-4-2-14-15,0 7-4 16,-2-6-21-16,-15-3-81 16,-1-8-124-16,-5-14-530 15</inkml:trace>
  <inkml:trace contextRef="#ctx0" brushRef="#br1" timeOffset="-60880.78">25167 16980 116 0,'0'0'485'15,"0"0"-390"-15,0 0 30 0,0 0-1 16,0 0-43-16,0 0 35 15,-13-7-19-15,13 7-43 16,-2 0-9-16,-4 0-15 16,6 0-11-16,0 14-2 15,0 11 5-15,0 10 3 16,0 5-9-16,10 1-4 16,3 4-5-16,-1-1 1 15,-4-5-5-15,-1-8-2 16,-5-9 0-16,0-3-1 15,-2-14-1-15,2 3 0 16,0-8-25-16,3 0-24 16,-2 0-23-16,8-8-13 0,-1-20-149 15,11-7-385-15</inkml:trace>
  <inkml:trace contextRef="#ctx0" brushRef="#br1" timeOffset="-59945.06">25568 17057 522 0,'0'0'219'0,"0"0"-117"16,0 0 21-16,0 0-22 16,0 0-12-16,0 0-33 15,-9-14-16-15,7 14-3 16,-2 0-7-16,-8 0-13 16,3 0-9-16,1 9-4 15,-4 13-4-15,3 0 1 16,5 6-2-16,4 2-1 15,0-3 2-15,0 1-4 16,13-8 2-16,7-5 1 16,5-8-5-16,4-7 4 15,0 0 0-15,0-2 2 0,0-18 2 16,-4-2-1-16,-6-4 4 16,-7 4 6-16,-10 3-2 15,-2 3-6-15,0-3 10 16,-12 1-5-16,-9 0-4 15,-10 6-4-15,-8 5 0 16,6 5-4-16,-3 2-2 16,9 0-5-16,7 0 5 15,9 0 11-15,9 0-9 16,2 0 5-16,0 0-2 0,0 0 0 16,0 0-4-1,2 0-1-15,23 2 6 0,6 0 0 16,9 1 2-16,-3-3-1 15,4 0-1-15,1 0 0 16,-4 0 0-16,-2 0 0 16,0 0 0-16,-9 0 1 15,-12 0-1-15,-1 0 3 16,-12-3-6-16,0 3 6 16,-2 0 1-16,0 0-3 15,0-2 7-15,0 2 2 16,0 0-3-16,0 0 0 15,0 0-3-15,0 0-4 16,0 11 1-16,0 12 0 16,0 8 1-16,0 1-1 0,0-2-1 15,0 0 0-15,2-8-3 16,9-4 3-16,7-7-1 16,5-2 0-16,-2-6 0 15,13-3 0-15,-3 0 2 16,3-17 7-16,2-5-4 15,-7 0 4-15,-10-1 2 16,-5 0-2-16,-5 0 14 16,-9 7 3-16,0-7-8 15,-13 1 4-15,-22 4-13 16,-2 0-8-16,-5 8-2 16,-8 6 2-16,4 4-9 0,-1 0-21 15,5 5-23 1,11 16-40-16,4 3-30 0,18-2-220 15</inkml:trace>
  <inkml:trace contextRef="#ctx0" brushRef="#br1" timeOffset="-59388">26518 17096 301 0,'0'0'273'0,"0"0"-147"16,0 0-4-1,0 0 3-15,0 0-40 0,0 0 9 16,-16 0-23-16,16 0-17 15,-2 0-27-15,2 0 0 16,0 0-3-16,0 0-4 16,0 0-7-16,22 0 2 15,12 0 4-15,8 0-7 16,3-3-5-16,5-3-2 16,6-2-2-16,0-2-3 15,-4-2 0-15,-15 5 0 16,-10 5-1-16,-14 1-3 15,-5 1-15-15,-8 0-6 16,0 0-9-16,0 0-21 16,0 0-26-16,-10 0-126 0,-3 0-52 15,-3 0-217 1</inkml:trace>
  <inkml:trace contextRef="#ctx0" brushRef="#br1" timeOffset="-59015.39">26787 16948 149 0,'0'0'565'16,"0"0"-485"-16,0 0 27 15,0 0-7-15,0 0-12 16,0 0-6-16,-15-9-25 16,15 6-15-16,0 3-12 0,0 0-13 15,0 0-4-15,0 0-2 16,0 10-2-16,0 14 3 15,0 8 5-15,0 4 9 16,0 8-9-16,0 2-6 16,4-1 2-16,-4-3-7 15,0-1-4-15,0-12-2 16,0-5 0-16,0-10 0 16,0-8 0-16,0-4-1 15,0-2 1-15,0 0 0 16,0 0 3-16,2 0-3 15,-2 0-2-15,5 0-2 0,-3-12-27 16,-2 0-42-16,5-2-40 16,-5 0-172-16,2 5-622 15</inkml:trace>
  <inkml:trace contextRef="#ctx0" brushRef="#br1" timeOffset="-45432.03">16592 5203 313 0,'0'0'119'0,"0"0"-50"15,0 0 11-15,0 0-17 16,0 0-15-16,0 0 0 16,0 0 30-16,0 0-16 15,0 0-3-15,0 0-5 16,0 0 4-16,0 0 2 15,0 0-14-15,0 3-15 0,0-3-7 16,0 0-9 0,0 0-10-16,0 2-2 0,0-1-1 15,0 1-4-15,19 0 0 16,10-2 2-16,4 3 0 16,6-3 2-16,1 0-2 15,-9 0 0-15,-2 0 0 16,-14 0 0-16,-5 0 0 15,-10 0 1-15,0 0 1 16,0 0 1-16,0 0 6 16,-16 0-7-16,-9-7-2 15,-2-1-4-15,-2 3 4 16,1-4 3-16,-4 4-3 16,6 0 0-16,-1 1-4 15,7 2 4-15,7 1 7 0,1 1-7 16,10 0 0-1,2 0 0-15,0 0 7 0,0 0-7 16,0-3 1-16,0 3-5 16,0 0 3-16,0 0 0 15,4 0-1-15,21 0 2 16,2 0-2-16,4 0 4 16,-4 0-1-16,0 0-1 15,-10 0-1-15,-10 0 1 16,2 0 0-16,-9 0 1 15,0 0 1-15,0 0 2 16,0 0 2-16,0 0-2 16,-2 0-1-16,-10 0-3 15,-3 0 0-15,-3 0 0 0,3 0 0 16,3-4-1-16,3 3 1 16,7-2-4-16,2 3 3 15,0 0-15-15,0 0-43 16,0 0-100-16,16-2-104 15,6-2-314-15</inkml:trace>
  <inkml:trace contextRef="#ctx0" brushRef="#br1" timeOffset="-43370.1">16578 8874 401 0,'0'0'127'0,"0"0"-53"15,0 0 42-15,0 0-18 0,0 0-44 16,0 0 5-16,0 0-9 16,-15 0-1-16,15 0-5 15,0 0 5-15,-6 0-9 16,6 0-13-16,0 0-2 15,0 0-4-15,0 0-4 16,0 0-3-16,0 0-1 16,0 0-11-16,0 0 1 15,8 0-1-15,11 0 3 16,6 0-5-16,4 0 4 16,-4 0-3-16,-5 0-1 15,-1 0 0-15,0 0 0 16,-13 0 1-16,3 0-3 0,-7 0 1 15,-2 0 1-15,0 0 2 16,0 0-2-16,0 0 0 16,0 0-3-16,-17 0 1 15,-6 0-1-15,-6 0-5 16,2 0 3-16,0 0 1 16,6 0 1-16,-2 0 2 15,7 0 0-15,10 0 2 16,-1 0 0-16,7 0 0 15,0 0-1-15,0 0 3 16,0 0-3-16,0 0 0 16,0 0-3-16,0 0-3 15,13 0 6-15,5 0 0 0,7 0 0 16,2 0 2-16,-3 0 1 16,-6 0-3-16,-5 0 0 15,-8 0 1-15,-3 0-1 16,-2 0 1-16,0 0 5 15,0 0-4-15,0 0 3 16,0 0-1-16,-4 0-4 16,-10 0 0-16,-3 0-1 15,-6 0-1-15,5 0 2 16,5 0 0-16,1 0 0 16,10 0 1-16,0 0-1 15,2 0 0-15,0 0-4 0,0 0 1 16,0 0-4-1,4 0 3-15,23 0 2 0,2 0 2 16,7 0 0-16,-7-2 0 16,-7-1-3-16,-1-1-25 15,-15 4-33-15,-6 0-69 16,0 0-56-16,0 0-190 16</inkml:trace>
  <inkml:trace contextRef="#ctx0" brushRef="#br1" timeOffset="-37715.92">27367 16816 711 0,'0'0'80'0,"0"0"-15"15,0 0 39-15,0 0-22 16,0 0-19-16,0 0-17 16,0 0-12-16,0-8-8 15,0 8-6-15,-5 0-3 16,-6 6 1-16,-7 14 7 16,1 6-4-16,-8 6 2 15,7-2-5-15,3 6-6 16,2 3-2-16,3 0-4 15,8 4-2-15,2-3 1 16,0 0-4-16,4-4-1 16,17 0 0-16,6-9 4 0,2-2-4 15,2-11-6-15,4 0-45 16,15-11-32-16,-2-3-69 16,6 0-87-16,-10-24-389 15</inkml:trace>
  <inkml:trace contextRef="#ctx0" brushRef="#br1" timeOffset="-37178.89">27523 16980 524 0,'0'0'193'15,"0"0"-148"-15,0 0 52 16,0 0-27-16,0 0-25 16,0 0-3-16,0-6 20 15,0 6 0-15,0 0-28 16,0 0-14-16,0 14-3 16,0 6 15-16,-2 5-10 15,-3-6-12-15,5-2-1 16,0-7-6-16,0 0-1 15,0-8-2-15,0-2 7 16,0 0-1-16,0 0-6 0,5 0 11 16,17-12 9-16,0-1 13 15,7-1-19-15,-4 5-9 16,-6 2-1-16,0 5-4 16,-13 2 2-16,4 0-4 15,-6 0 0-15,5 0-3 16,-5 16 5-16,0 3 4 15,4 1-4-15,-8 2 0 16,0 0 3-16,0-1 3 16,-14-2-6-16,-13-3 1 15,0-2 5-15,-4-5-3 16,0-4-2-16,2-5-1 16,2 0 0-16,1 0-7 0,8-12-10 15,2-12-31 1,5 2-16-16,11-4-50 0,0-6-82 15,14 5-141-15,12 0-258 16</inkml:trace>
  <inkml:trace contextRef="#ctx0" brushRef="#br1" timeOffset="-36987.59">27523 16980 693 0</inkml:trace>
  <inkml:trace contextRef="#ctx0" brushRef="#br1" timeOffset="-36779.28">27523 16980 693 0,'5'-46'193'0,"-12"44"-137"0,7 2 35 0,0-2 7 16,0 2-44-16,0 0-13 0,0-1-19 16,22-1-19-1,11-3 11-15,14-1 24 0,3-2-5 16,-8 0-16-16,-7 6-4 16,-6 2-13-16,-8 0 1 15,-13 0-1-15,-1 0-1 16,-7 0-11-16,2 0-46 15,10 12-2-15,-4 0-97 16,8 5-47-16,2-6-139 16</inkml:trace>
  <inkml:trace contextRef="#ctx0" brushRef="#br1" timeOffset="-36532.89">27960 16962 343 0,'0'0'487'0,"0"0"-410"16,0 0 32-16,0 0 17 15,0 0-69-15,0 0-14 16,-2-18-3-16,2 18-12 16,-5 0-8-16,1 0-4 15,0 0-9-15,-10 4-5 16,1 16-2-16,-1 4 0 16,5 4-2-16,5 2 2 15,4-1-2-15,0 0 2 16,0-4 0-16,13-7 1 0,7-4-1 15,7-6-3 1,4-8-2-16,7 0 5 0,4 0 8 16,-1-19 4-16,-1-2-12 15,-9-7 3-15,-4 0 9 16,-11-1 2-16,-12 5 5 16,-4 2-4-16,0-2-1 15,-29 2-8-15,-14 0-6 16,-10 4 0-16,-5 10-23 15,0 8-22-15,9 0-25 16,7 8-49-16,11 12-174 16</inkml:trace>
  <inkml:trace contextRef="#ctx0" brushRef="#br1" timeOffset="-35715.44">28365 17016 555 0,'0'0'142'15,"0"0"-41"-15,0 0 13 0,0 0-24 16,0 0-22-16,0 0 5 16,0 0-27-16,-19-5-11 15,19 5-11-15,0 0-8 16,8 0-8-16,26-5 14 15,3 1 4-15,13 1-5 16,-1 1-9-16,2-1-10 16,-10-1 0-16,-10 4-2 15,-12-2-15-15,-7 2-32 16,-3 0-24-16,-7 0-41 16,-2 0-7-16,0 0 4 15,-11 0-68-15,-12 0-301 0</inkml:trace>
  <inkml:trace contextRef="#ctx0" brushRef="#br1" timeOffset="-35433.01">28497 16890 650 0,'0'0'126'0,"0"0"11"16,0 0 6-16,0 0-23 16,0 0-56-16,0 0-10 15,-9-14-8-15,9 14-13 16,0 0-13-16,0 0-6 15,0 0-12-15,0 14 0 0,0 12 1 16,3 11 14 0,8 2-4-16,-9 2-5 0,4 0-5 15,-1-2-2-15,-3-7 0 16,5-8-1-16,-5-7-1 16,3-8-3-16,-1-6-33 15,0-3-35-15,5 0-9 16,5 0-56-16,11-9-46 15,-1-21-122-15</inkml:trace>
  <inkml:trace contextRef="#ctx0" brushRef="#br1" timeOffset="-35049.46">28869 16883 816 0,'0'0'91'16,"0"0"-42"-16,0 0 59 16,0 0-25-16,0 0-34 15,0 0-10-15,-4-5 4 16,2 5-8-16,0 0-10 16,2 0 0-16,0 0-2 15,-5 0-5-15,5 0-3 16,0 0-11-16,-2 0-1 0,2 14-3 15,0 10 0 1,0 6 6-16,0 2-5 0,7 1 3 16,1-1 0-16,1 2-3 15,1-6 2-15,-6-9 0 16,0-3-3-16,-2-7 0 16,3-4-1-16,-5-5-1 15,2 0-5-15,2 0-26 16,4 0-29-16,-4-3-28 15,7-24-123-15,3-6-283 16</inkml:trace>
  <inkml:trace contextRef="#ctx0" brushRef="#br1" timeOffset="-34331.16">29108 16948 555 0,'0'0'61'15,"0"0"20"-15,0 0 24 16,0 0-33-16,0 0-15 16,0 0 4-16,-33-16 6 15,28 16 3-15,5-2-26 16,0 2 4-16,0-1-23 0,0-1-12 16,0-3-13-1,0 1 7-15,9 1-5 0,9-4 0 16,6 3-2-16,3 4 2 15,2 0-2-15,0 0 0 16,-2 18 0-16,-11 4 1 16,-10 4 0-16,-6 3 0 15,0 3-1-15,-29-2 0 16,-4 3-5-16,-6-4 4 16,4-7-1-16,-1-4-3 15,14-8 5-15,7-6 2 16,6-4 1-16,9 0 4 15,0 0 7-15,0 0-10 16,4 0 1-16,18-12-4 0,14-4 4 16,6 2-5-16,10-2 1 15,4 5-1-15,-6-1-3 16,0 7-11-16,-6-4-64 16,-5 4-99-16,-16-2-38 15,-2 2-204-15</inkml:trace>
  <inkml:trace contextRef="#ctx0" brushRef="#br1" timeOffset="-33881.46">29518 16874 708 0,'0'0'175'0,"0"0"-121"16,0 0 63-16,0 0-26 15,0 0-61-15,0 0-13 16,-13-14-5-16,4 18-5 16,2 13-7-16,-4 6 10 15,0-5-3-15,5 4-6 16,-2-8 1-16,4 1 0 16,4-8-1-16,0-2-2 15,0-5 2-15,0 0-3 16,4 0 4-16,19 0-1 15,-1 0 7-15,3 0 4 0,1 0-8 16,1-5 5-16,-7 1-7 16,-2 4 1-16,-5 0-3 15,-2 0 2-15,-1 0-2 16,-10 11 3-16,2 4 1 16,-2 7-2-16,0 1 0 15,0-4 1-15,-14 4 1 16,-3-6-4-16,-10 1 0 15,0-5 0-15,-2-3-3 16,-2-6-16-16,4-4-11 16,2 0-23-16,6-14-67 15,7-12-36-15,8-8-160 16</inkml:trace>
  <inkml:trace contextRef="#ctx0" brushRef="#br1" timeOffset="-33699.2">29518 16874 622 0</inkml:trace>
  <inkml:trace contextRef="#ctx0" brushRef="#br1" timeOffset="-33477.89">29518 16874 622 0,'-71'2'252'0,"71"-2"-167"16,0 0 17-16,0 0-10 0,6 0-50 15,17-2-15-15,6 0 7 16,6-6 0-16,10 4-15 16,2-7-12-16,-2 2-7 15,-3-1 0-15,-9 0-3 16,-6 1-24-16,-9 0-31 15,-7 3-81-15,-7 0-98 16,-4-2-493-16</inkml:trace>
  <inkml:trace contextRef="#ctx0" brushRef="#br1" timeOffset="-33306.62">29750 16603 10 0,'0'0'991'16,"0"0"-938"-16,0 0 33 16,0 0-6-16,0 0-42 15,0 0-11-15,-9-20-5 16,11 20 0-16,16 0 0 16,11 16 7-16,0 4-5 0,4 5-5 15,1 3-6-15,0 4-2 16,1 2 3-16,-4 4-8 15,-2 2 1-15,-6 0-1 16,-12 2 0-16,-11 1-5 16,0 4 1-16,-25 1-2 15,-17-5-9-15,-5-3-48 16,3-12-38-16,1-12-59 16,9-16-203-16</inkml:trace>
  <inkml:trace contextRef="#ctx0" brushRef="#br1" timeOffset="-32302.79">30363 16927 452 0,'0'0'149'0,"0"0"-60"0,0 0 10 15,0 0-16-15,0 0-22 16,0 0 4-16,-7-9 18 16,3 9 4-16,4 0-30 15,-2 0-5-15,2 0-9 16,-2 0-5-16,2 0-11 16,-5 0-4-16,2 0-4 15,3 0 0-15,-2 0-5 16,2 0 1-16,0 0-9 15,0 0 1-15,0 0-1 0,0 0 0 16,0-2-4 0,0 2 1-16,0-1 0 0,12 1-2 15,17 0 3-15,15 0 9 16,10-5-7-16,4-1 0 16,-7 2-6-16,-2 2 5 15,-6-1-5-15,-20 0 1 16,-4 1-1-16,-13 0 0 15,-2 0 2-15,-4 2-1 16,0 0 1-16,0 0 2 16,0 0 1-16,0 0 2 15,0 0-4-15,0 0-3 16,0 0 0-16,0 0 0 16,0 0-1-16,0 0-3 0,0 0-1 15,0 0-19-15,0 0-22 16,0 0-21-16,0 0-24 15,-15 0-49-15,-3 0-240 16</inkml:trace>
  <inkml:trace contextRef="#ctx0" brushRef="#br1" timeOffset="-18823.68">31092 16798 659 0,'0'0'141'0,"0"0"-68"16,0 0 24-16,0 0-13 16,0 0-27-16,0 0-7 15,0 0-19-15,-5-46-6 16,5 36-5-16,7-1 3 16,7 1-1-16,3 3-6 15,8-3 2-15,-3 5-2 16,5 1 0-16,2 3-5 15,-2 1 4-15,-3 0-8 16,-2 0-7-16,-1 10 1 16,-13 12-3-16,-3 5 2 15,-5 4 0-15,0 3 1 0,-13-3 3 16,-12 3-4 0,-4-2 0-16,-2-6-1 0,2 1-1 15,-5-8 2-15,3-4 0 16,2-6 1-16,7-4 3 15,9-1-4-15,1-4 0 16,8 0 9-16,4 0 3 16,0 0 9-16,0 0 7 15,0 0-6-15,0 0 5 16,0 0-2-16,4 0-17 16,21 0 4-16,12-1 0 15,15-6-4-15,4 6-6 16,2 1-2-16,-2 0 0 15,-8 0 2-15,-9 0-2 16,-12 0-4-16,-12 0 4 0,-11 0 0 16,-4 0 0-16,0 0 0 15,0 0 6-15,0 0-6 16,0 0-4-16,0 0-11 16,0 0-14-16,0 0-20 15,-4 0-35-15,-9 0-33 16,5 0-115-16,4-5-249 15</inkml:trace>
  <inkml:trace contextRef="#ctx0" brushRef="#br1" timeOffset="-17865.07">31669 16762 446 0,'0'0'331'16,"0"0"-271"-16,0 0 18 15,0 0-2-15,0 0-2 16,0 0 31-16,0-13-42 16,0 13-27-16,0 0-5 15,-11 0-13-15,-7 11-8 16,1 8 2-16,1 4 3 15,-2 7-4-15,9-2-9 0,2 2-2 16,7-4-1-16,0-1 1 16,0-8-3-16,16-1 1 15,8-3-8-15,7-10-4 16,3-3 8-16,4 0 6 16,-2 0 4-16,-5-12-4 15,-2-4 11-15,-4 0 8 16,-15-1-1-16,-3 0 2 15,-5 0 5-15,-2 0-5 16,0-1-5-16,-4-2-9 16,-21 0-6-16,-6 11-2 15,-5-2-2-15,1 7-1 16,-1 2-6-16,3-1-1 16,8 3 9-16,7 0 3 0,12 0-1 15,1 0 1-15,5 0 0 16,0 0-9-16,0 0 2 15,5 0 6-15,17 7 0 16,14-3 2-16,7-4-1 16,7 0 2-16,6 0 0 15,0 0-2-15,-2 0 0 16,-6-6 2-16,-5 1 0 16,-8-2-2-16,-5 2 0 15,-15 2 2-15,-6-1 0 0,-4 2 6 16,-5 2-1-1,0 0 4-15,0 0 0 0,0 0-6 16,0 0 0-16,0 0-5 16,0 0-2-16,0 0 1 15,0 9 0-15,0 10 1 16,-10 3 0-16,8 0-1 16,2 0 1-16,0-3-1 15,0 2-1-15,2-3 2 16,12-4-3-16,1 0-3 15,8-6 1-15,-3-4 4 16,7-4 1-16,-4 0 0 16,10 0 4-16,-2 0-4 15,2-14 14-15,-4 2 10 16,-5-2-17-16,-8 8 4 0,-10-2 6 16,-1 0-8-16,-5 0 6 15,0-6-6-15,-2-4-4 16,-18-5-2-16,-4 2-2 15,-8 3-1-15,-6 4-1 16,-4 6-5-16,-2 6-16 16,-6 2-22-16,3 0-27 15,-2 17-44-15,7 3-162 16,8-8-578-16</inkml:trace>
  <inkml:trace contextRef="#ctx0" brushRef="#br1" timeOffset="-16550.45">23310 17802 567 0,'0'0'230'0,"0"0"-136"16,0 0 0-16,0 0 11 15,0 0-38-15,0 0-21 16,0 0 3-16,-4 0-5 16,4 0-8-16,0 0 0 15,0 0-6-15,8 5-3 16,21-5 3-16,9 4-10 15,5-4-8-15,3 0-4 0,8 0-5 16,-5 0-1-16,0 0-1 16,-14 0 1-16,-1 0-2 15,-14 0 0-15,-6 0 0 16,-10 0 0-16,-4 0-3 16,0 0-5-16,0 0-11 15,0 0-14-15,0 4-12 16,0 1-28-16,-14 4-47 15,-1-6-137-15,-3 4-235 16</inkml:trace>
  <inkml:trace contextRef="#ctx0" brushRef="#br1" timeOffset="-15801.12">23356 18003 281 0,'0'0'284'16,"0"0"-185"-16,0 0 13 16,0 0-24-16,0 0-33 15,0 0-2-15,-4 0 9 16,2 0 15-16,0 3-10 16,-3-3-17-16,3 5-8 15,0-5-7-15,0 0-7 16,0 4-1-16,-6-2-3 15,6 1-10-15,0 0 0 16,0-1-7-16,0 2 5 16,-5 0-4-16,3-4 2 15,4 0-3-15,0 0 1 0,0 0-6 16,-2 2 3-16,2-2-4 16,0 2 1-16,0-2 1 15,0 0-1-15,-7 3 4 16,4-3 4-16,1 0-4 15,2 0 2-15,0 0 0 16,0 1-2-16,0-1 1 16,0 0 0-16,0 0 2 15,0 0 0-15,0 0-1 16,0 0-5-16,12 0-1 16,17 0-2-16,13 2 6 15,11-2-3-15,8 0-3 16,1 0 1-16,-6 0-1 15,-12 0 0-15,-11 0 0 0,-10 0-5 16,-12 4 3-16,-9-4 2 16,-2 0-5-16,0 0 5 15,0 0 0-15,0 0 0 16,0 0-2-16,0 0 2 16,0 0-2-16,0 0-8 15,0 0-11-15,0 0-12 16,0 0-12-16,0 0-19 15,0 0-37-15,0 0-99 16,-7 0-265-16</inkml:trace>
  <inkml:trace contextRef="#ctx0" brushRef="#br1" timeOffset="30914.95">24487 17712 556 0,'0'0'239'0,"0"0"-128"16,0 0-13-16,0 0 5 16,0 0-34-16,0 0-20 15,0 0-2-15,0-4-3 16,0 4-8-16,0 0-9 0,0 0-7 16,0 4-8-16,0 14-4 15,0 10 7-15,9 7 0 16,-7 1-4-16,7 8-10 15,-5-4-1-15,-1 2 2 16,10 14-4-16,0-2 7 16,3-4-12-16,-1-9-4 15,-5-25-10-15,-8-8-8 16,0-6-29-16,2 1-13 16,3-3-32-16,7-5-117 15,1-26-39-15,1-8-337 16</inkml:trace>
  <inkml:trace contextRef="#ctx0" brushRef="#br1" timeOffset="31944.46">24797 17861 639 0,'0'0'124'0,"0"0"-47"15,0 0 8-15,0 0-27 16,0 0-4-16,0 0-10 16,0-20 23-16,0 20-13 15,0 0-20-15,0 0-10 0,-2 0-9 16,-5 0 2-16,2 0 3 16,-6 0-16-16,0 5-1 15,-5 18-1-15,3 5-2 16,4 2-1-16,2 5 0 15,5 2-2-15,2-7 1 16,0 5 0-16,12-12 1 16,12 0-6-16,0-11 0 15,10-12-11-15,-1 0 17 16,8-17-2-16,-4-10 6 16,1-8 5-16,-5 9-4 15,-12 3 5-15,-6 3-3 0,-10 5 6 16,-5-1 4-1,0-2-3-15,0-3 6 0,-20 4 0 16,-5 3-13-16,-6 6 3 16,-5 6-9-16,-3 2-4 15,-4 0-19-15,1 0-7 16,6 10-29-16,14 4-15 16,11-6-126-16,11-8-105 15,2 0-399-15</inkml:trace>
  <inkml:trace contextRef="#ctx0" brushRef="#br1" timeOffset="33400">25214 18099 143 0,'0'0'313'15,"0"0"-206"-15,0 0-43 16,0 0 20-16,0 0-33 16,0 0 0-16,0 0-27 15,-2-4 9-15,2 4-17 16,0 0 4-16,0 0-11 0,0 0-5 15,0 0 8-15,0 0 0 16,-3 0 14-16,-4 0-11 16,3 0 5-16,2 0-3 15,-7-4-9-15,5 0 8 16,2 4-7-16,-4-4-9 16,6 4 3-16,0 0 4 15,0-2 3-15,0 0-6 16,0-2 7-16,0-2-4 15,0 6 2-15,6 0 8 16,-2 0-17-16,2 0 1 16,3 22 7-16,-5 2-6 15,-4 2 0-15,0 6 2 16,0-6-8-16,-13-3-25 16,-7-5-46-16,1-5-62 0,0-6-250 15</inkml:trace>
  <inkml:trace contextRef="#ctx0" brushRef="#br1" timeOffset="34515.05">25481 17758 343 0,'0'0'215'15,"0"0"-146"-15,0 0 0 16,0 0 21-16,0 0-13 16,0 0-30-16,-18-6 17 15,16 6-1-15,-2 0-7 16,2 0-14-16,-6 0-3 16,2 0-21-16,-5 4 0 15,-3 10-3-15,3 4-15 0,3 9 9 16,6 2-8-1,-4 0-1-15,6 0 2 0,0-4-1 16,10-4 0-16,15 2-1 16,-4-9 0-16,6-10-6 15,6-4 6-15,3 0 3 16,0-12 2-16,0-10 0 16,-7-2-4-16,-4-3 17 15,-8 8-10-15,-13-3 13 16,-2 0-3-16,-2 1-1 15,0-2 6-15,-15 2-10 16,-12 1-4-16,-2 6-6 16,-2 2-3-16,-2 10-4 0,2 2-28 15,-7 0-19 1,7 7-22-16,4 7-98 0,11 2-160 16</inkml:trace>
  <inkml:trace contextRef="#ctx0" brushRef="#br1" timeOffset="35154.07">25796 17658 596 0,'0'0'156'16,"0"0"-82"-16,0 0-1 16,0 0-8-16,0 0-39 15,0 0-11-15,-25-4 2 0,25 4-1 16,0 0-9 0,15 0 14-16,16 0-6 0,10 6-5 15,1-6-5-15,1 0-4 16,-1 0-1-16,-9 0 4 15,-4 0-3-15,-6-6-1 16,-17 2 3-16,3 2 11 16,-9-1 3-16,0-2 21 15,0 1-9-15,0-1-15 16,0 2 6-16,0 3-4 16,-2 0-8-16,-5 0-3 15,1 0-4-15,-3 3 4 0,2 20-5 16,-2 5 0-1,5 6-1-15,4 2 1 0,0 5 1 16,0-2-1-16,0 2-1 16,0-5 0-16,0-6-4 15,0-7-3-15,0-8-7 16,0-7-11-16,0-4-40 16,0-4-49-16,0 0-78 15,-9 0-135-15</inkml:trace>
  <inkml:trace contextRef="#ctx0" brushRef="#br1" timeOffset="35350.35">25862 17861 659 0,'0'0'280'0,"0"0"-230"16,0 0 12-16,0 0 8 15,0 0-28-15,0 0-14 16,125-10-20-16,-71-2-5 15,-8 0-3-15,6-4-19 16,-5 3-111-16,-7 3 14 16,-9-2-135-16,-11 2-276 15</inkml:trace>
  <inkml:trace contextRef="#ctx0" brushRef="#br1" timeOffset="35831.18">26297 17698 753 0,'0'0'166'16,"0"0"-113"-16,0 0 32 15,0 0-9-15,0 0-41 16,0 0-10-16,-7-4-2 16,5 4-4-16,0 0-9 15,-7 14-10-15,2 8 0 16,-4 6 6-16,7-3-5 15,-5-1 0-15,7-2-1 16,2-9 0-16,0-4 2 16,0-4-2-16,0-3-1 15,2-2 1-15,20 0 1 0,0-3 6 16,14-11 12 0,-3-3-11-16,8 4 3 0,-1 0 4 15,-9 8-2 1,-4 0-6-16,-7 5-7 0,-5 0-7 15,-4 5 7-15,3 17 1 16,-12 2 1-16,0 2 0 16,-2 4-2-16,0-2-11 15,0-6 1-15,-11 0 7 16,-7-4-8-16,-2 0 6 16,-4-2 2-16,-5-6-1 15,2-2-9-15,-4-8-7 16,2 0-16-16,2 0-19 15,2-17-50-15,8-4-26 0,1-11-121 16,12 6-177-16</inkml:trace>
  <inkml:trace contextRef="#ctx0" brushRef="#br1" timeOffset="36123.61">26286 17672 556 0,'0'0'299'16,"0"0"-224"-16,0 0-3 15,0 0 25-15,0 0-42 16,0 0-25-16,42 0 13 0,-7 0-1 16,13 0-12-16,-1 0-18 15,-5-6-7-15,0 2 7 16,-6 2-12-16,-2 2 1 15,-15 0-3-15,-3 0 2 16,-12 0 0-16,-4 0-2 16,0 0 2-16,0 0-32 15,-16 0-7-15,-19 0-106 16,-7 12-279-16</inkml:trace>
  <inkml:trace contextRef="#ctx0" brushRef="#br1" timeOffset="37380.75">20882 17762 338 0,'0'0'252'0,"0"0"-131"16,0 0-13-16,0 0-8 16,0 0-27-16,0 0 15 15,-6 0-16-15,6 0-22 16,0 0-18-16,0 0-4 16,0 0-21-16,29 0-2 15,11 0 19-15,9 3-8 0,8-3-9 16,1 0-7-1,5 0 0-15,-10 0-4 0,1 0 1 16,-12 0-24-16,-11 0-29 16,-8 0-14-16,-21 0-65 15,-2 0-17-15,-4 0-50 16,-30 1-264-16</inkml:trace>
  <inkml:trace contextRef="#ctx0" brushRef="#br1" timeOffset="37619.11">21161 17816 437 0,'0'0'260'0,"0"0"-202"15,0 0-10-15,0 0 71 16,0 0-15-16,0 0-31 0,58 100-28 16,-45-68-11-16,-1-3-21 15,-8 5-7-15,0-4-6 16,-2-2 0-16,3-2-4 15,-1-6-23-15,-1-4-54 16,8-10-29-16,2-6-55 16,3 0-89-16,4-18-166 15</inkml:trace>
  <inkml:trace contextRef="#ctx0" brushRef="#br1" timeOffset="37914.61">21464 17953 590 0,'0'0'265'15,"0"0"-187"-15,0 0-5 16,0 0 23-16,0 0-48 16,0 0-23-16,-17 36-9 15,14-5-5-15,3 1-1 16,0-1-1-16,3-4-8 16,12 0 2-16,5-10 2 15,4-8-5-15,1-9 0 16,2 0 5-16,2-22-1 15,2-14 12-15,-9 4-4 16,-1-6 7-16,-17 6-12 16,-4 3 4-16,0 3 5 15,-12 9-16-15,-15 2 3 0,-6 8-7 16,2 7-1 0,-7 0-28-16,9 4-17 0,12 14-30 15,5 6-92-15,12-5-164 16</inkml:trace>
  <inkml:trace contextRef="#ctx0" brushRef="#br1" timeOffset="38216.08">21892 17819 615 0,'0'0'214'0,"0"0"-168"15,0 0 26-15,0 0 20 16,0 0-16-16,0 0-46 16,-33-12-12-16,33 12 1 15,0 0-9-15,0 9-8 16,0 19 4-16,4 13 15 16,2 1-20-16,4 2 2 15,-6 5 1-15,1-4-4 16,-5-5 0-16,2-9-1 15,-2-9-42-15,0-12-59 16,2-5-35-16,-2-5-112 16,0-1-153-16</inkml:trace>
  <inkml:trace contextRef="#ctx0" brushRef="#br1" timeOffset="38964.33">21765 18001 671 0,'0'0'193'16,"0"0"-129"-16,0 0-8 15,0 0-19-15,0 0-18 16,0 0-13-16,31-2-4 16,9 2 10-16,12 0-4 15,-3 0-6-15,4 0 3 16,-6 0-6-16,-5-5 3 16,-11-4 1-16,-8 5-3 15,-15 2 8-15,-2 0 4 16,-6-1 39-16,0 0-8 0,0-1-12 15,0-3-29-15,-14 2 3 16,3-2 1-16,-3 7-4 16,-1 0-2-16,-1 9-4 15,-1 8 3-15,-2 8-1 16,13 1-1-16,2-4-7 16,4-4 5-16,0-2 1 15,0-6 0-15,0-8 2 16,8-2-4-16,5 0 6 15,10 0 2-15,-5-6 4 16,7-12 7-16,-6 1-7 16,-1-2 3-16,-5 3-2 15,-3 5-4-15,-6 4 1 0,-4 7-2 16,0 0-1 0,0 0-2-16,0 0-1 0,0 0-10 15,0 0 11-15,7 12-6 16,-1 10 7-16,3-3-1 15,-2-2 0-15,4-5-4 16,0-6-5-16,5-2-3 16,-1-4 0-16,10-4 10 15,4-14 3-15,0-8 5 16,-5-6-5-16,-1 4-1 16,-6-7 1-16,-5 2 2 15,-8-1 3-15,1-3-3 16,-5 8-1-16,0 2 0 15,-5 5 2-15,-3 12 0 0,-4 3 2 16,3 5 7 0,5 2-1-16,4 0-6 0,0 0 13 15,-2 0-17-15,2 15 7 16,0 16-4-16,0 3-4 16,0 8 12-16,6 4-5 15,9-1 4-15,8-2-2 16,-9-3-5-16,1-5-4 15,-4-12 0-15,-2-2-22 16,4-12-60-16,3-9-241 16</inkml:trace>
  <inkml:trace contextRef="#ctx0" brushRef="#br1" timeOffset="40414.06">22695 17820 549 0,'0'0'150'16,"0"0"-64"-16,0 0 3 15,0 0-14-15,0 0-16 16,0 0-3-16,-14-1-23 16,10 1 0-16,-7 10-18 15,1 16-7-15,2 6-1 16,-1 4-5-16,7-4-2 0,0-2 1 16,2-4-1-16,0-8-2 15,0 0 1-15,0-13-1 16,4-2-7-16,7-3 9 15,1 0 2-15,1-3 5 16,2-16-2-16,1-3 3 16,-3 5-3-16,-4 6 0 15,0 5-5-15,-7 3-1 16,-2 3 1-16,0 0 7 16,0 0-7-16,7 0-11 0,0 0 3 15,6 20 8 1,2 3 0-16,1-5 2 0,2-1-2 15,0-12 0 1,-2-1-3-16,-3-4 1 0,-5 0 2 16,6 0 4-16,-3-9 3 15,3-10 5-15,-10-3-4 16,-2 0 3-16,-2 0-2 16,0 0-5-16,0 8 2 15,-4 2-6-15,-12 2-6 16,1 5 1-16,-8 5 0 15,3 0 4-15,-2 0-17 16,11 11 1-16,0-3 8 16,11 0 2-16,0 2-2 15,0-3 3-15,6 5 5 0,15-5-3 16,-2 0 3-16,6-7 1 16,2 0 0-16,-3 0 16 15,1-9-3-15,-3-8 10 16,-4 0-10-16,-5 2-9 15,-6 1 10-15,0 2-12 16,-7 3 5-16,0-3-6 16,0 8-2-16,-14 0 2 15,5 1-2-15,3 3 1 16,-5 0-12-16,9 0 10 16,2 0-5-16,0 0-6 15,0 0 4-15,0 11 6 16,11 5 3-16,6 0 2 15,8 4 0-15,-5 2 0 0,-2 0 0 16,-3-2 5-16,-2 6 1 16,-3-8-6-16,-10 0-1 15,0 0 5-15,0-2-12 16,-16-2 5-16,-13-8-67 16,-2-6-58-16,-5 0-107 15,7-20-212-15</inkml:trace>
  <inkml:trace contextRef="#ctx0" brushRef="#br1" timeOffset="40710.51">23036 17735 549 0,'0'0'243'16,"0"0"-155"-16,0 0-9 15,0 0-3-15,0 0-31 16,0 0-13-16,2-5-12 15,0 5-10-15,5 0 1 16,-3 19 0-16,3 2 15 16,2 6-12-16,2 5-5 15,-7 0 0-15,8-3-7 16,-8 6 7-16,3-5-8 16,-3-2-1-16,6-8 2 15,-6-3-2-15,7-8 0 16,-7-3-8-16,8-6-43 0,-4 0-27 15,3-6-2-15,1-20-55 16,-10 0-112-16,-2-6-121 16</inkml:trace>
  <inkml:trace contextRef="#ctx0" brushRef="#br1" timeOffset="40882.75">23049 17842 442 0,'0'0'318'16,"0"0"-203"-16,0 0-31 15,0 0 0-15,0 0-23 16,0 0-27-16,18-1 5 16,15 1-16-16,9 0-23 15,8-9-1-15,1 6-14 0,0-3-105 16,-6 2-125-16</inkml:trace>
  <inkml:trace contextRef="#ctx0" brushRef="#br1" timeOffset="42430.25">22991 15848 492 0,'0'0'137'0,"0"0"-48"15,0 0 23-15,0 0-40 16,0 0-16-16,0 0-4 0,-5-3 6 16,5 1 3-16,0 2-13 15,0 0-16-15,0-2-6 16,0-2-6-16,0 0-11 15,0 2 6-15,10-1-10 16,5-4-5-16,1 5 1 16,4 2 5-16,-4 0-5 15,-1 0-2-15,-1 0-1 16,-8 2-3-16,3 8 2 16,-7 4 3-16,-2 6 2 15,0 2 0-15,0 4 2 16,-2 1-4-16,-13-4 1 0,-6 0 0 15,3-1 0-15,1-4 1 16,3-4-2-16,1-4-4 16,4-2 4-16,7-4 5 15,0-4-5-15,2 0 1 16,-3 0 3-16,3 0 13 16,0 0 2-16,0 0 5 15,0 0 2-15,0 0-6 16,0 0-1-16,0 0 2 15,5 0-17-15,21 0 10 16,15-6 3-16,3-2-2 16,10 1-2-16,-5 0-8 15,-3 5-5-15,-10-1 1 16,-9 3-1-16,-18 0 0 0,-2 0-4 16,-7 0-2-16,0 0-15 15,0 0-14-15,0 0-23 16,-7 0-49-16,-15 0-161 15</inkml:trace>
  <inkml:trace contextRef="#ctx0" brushRef="#br1" timeOffset="43658.24">23256 18222 627 0,'0'0'161'16,"0"0"-101"-16,0 0 11 15,0 0-13-15,0 0-14 16,0 0-6-16,-4-6 6 16,4 6-13-16,0-2-10 15,0 0-9-15,0-3-3 0,18 2 14 16,4 1-6-1,-4 2 2-15,7 0-12 0,-8 0-5 16,1 0 1-16,-5 12 0 16,-1 4-3-16,-6-2-2 15,-6 12 2-15,0-2 0 16,0 5 4-16,-16 2-3 16,-5-4 3-16,-6 0-2 15,2-8 0-15,3-2 3 16,-3-3-8-16,8-4 8 15,-4-2-6-15,15-4 2 16,-3-4-1-16,7 0 15 16,2 0 1-16,0 0-9 15,0 0 13-15,0 0-13 0,0 0-3 16,19 0 6-16,15 0-4 16,9 0 6-16,3-4-3 15,8-4-4-15,-7-2 1 16,-5 6-5-16,-9 0 2 15,-8 2 6-15,-12-2-6 16,-6 4 1-16,-2 0-4 16,-5-4 2-16,0 4-2 15,0 0 1-15,0 0 0 16,0 0-2-16,0 0-2 16,0 0-26-16,0 0-29 15,-5 0-22-15,-13 0-181 16</inkml:trace>
  <inkml:trace contextRef="#ctx0" brushRef="#br1" timeOffset="71116.63">3200 17726 1034 0,'0'0'129'0,"0"0"-65"0,0 0 32 15,0 0-46-15,0 0-23 16,0 0-6-16,0 0-3 15,0-6-12-15,0 6-6 16,0 0-1-16,0 0-29 16,10 0-43-16,9 0-55 15,12 0-84-15,8 10-94 16</inkml:trace>
  <inkml:trace contextRef="#ctx0" brushRef="#br1" timeOffset="71326.92">3883 17735 561 0,'0'0'434'15,"0"0"-384"-15,0 0 74 0,0 0-50 16,0 0-55-16,0 0 0 16,0 0-15-16,0 0-4 15,0 0-22-15,-5 0-78 16,-11 0-171-16,-1-5-509 15</inkml:trace>
  <inkml:trace contextRef="#ctx0" brushRef="#br1" timeOffset="71571.3">3522 17372 869 0,'0'0'90'0,"0"0"4"16,0 0 46-16,0 0-81 16,0 0-32-16,0 0-11 15,-27-17-10-15,27 17-6 16,0 0-3-16,0 5-78 16,20 9-105-16,5 3-196 15</inkml:trace>
  <inkml:trace contextRef="#ctx0" brushRef="#br1" timeOffset="72496.87">4601 17124 653 0,'0'0'167'15,"0"0"-79"-15,0 0 50 16,0 0-31-16,0 0-45 16,0 0-4-16,-12-13-33 0,12 10-3 15,0 3-12-15,0-2-1 16,23 2-5-16,12-1 0 16,7-3 5-16,8 4 1 15,1-5-7-15,3-2-2 16,3-3-1-16,-5-3-6 15,-13 4-3-15,-10 9-48 16,-15 0-21-16,-14 0-37 16,0 0-10-16,0 4 13 15,-27 12-107-15,-6 0-125 16</inkml:trace>
  <inkml:trace contextRef="#ctx0" brushRef="#br1" timeOffset="72730.2">4810 17117 775 0,'0'0'111'0,"0"0"-25"16,0 0 8-16,0 0-43 15,0 0 14-15,0 0-10 16,3 139-24-16,3-98-6 16,1-1-13-16,-5-5-6 15,2-3 0-15,-2-4-6 16,-2-6-4-16,2-7-9 15,1-4-40-15,6-10-61 16,6-1-86-16,12-1-83 0,4-22-149 16</inkml:trace>
  <inkml:trace contextRef="#ctx0" brushRef="#br1" timeOffset="73048.7">5069 17291 611 0,'0'0'225'16,"0"0"-113"-16,0 0 33 15,0 0-57-15,0 0-35 16,0 0-19-16,0 0-16 16,-5 16 0-16,5 6-3 15,-2 4-12-15,2 5 5 16,0 1 1-16,2-5-6 0,16-1-3 16,6-5-2-1,1-7-2-15,2-8 7 0,4-6-3 16,0 0 0-16,3-26 3 15,-1-11 5-15,-6-3 0 16,-9 0 13-16,-9 0-19 16,-9 4 11-16,0 10-10 15,-19-2 9-15,-12 12-2 16,-2 5-10-16,-7 11 0 16,2 0-5-16,2 0-20 15,10 15-36-15,12 9-43 16,14 0-135-16,0-6-228 15</inkml:trace>
  <inkml:trace contextRef="#ctx0" brushRef="#br1" timeOffset="73579.59">5666 17069 569 0,'0'0'120'0,"0"0"3"15,0 0-3-15,0 0-27 16,0 0 5-16,0 0-27 15,-2-8-23-15,2 8-17 16,-2 0-5-16,-3 28-14 0,-2 11-2 16,7 14 10-1,0 5-10-15,0 0-2 0,0-4-8 16,0-4 0-16,0-6-2 16,0-8 1-16,5-9-23 15,2-13-13-15,2-9-28 16,-3-5-50-16,-4 0-92 15,5-24-71-15,-7-8-227 16</inkml:trace>
  <inkml:trace contextRef="#ctx0" brushRef="#br1" timeOffset="74297.89">5494 17319 607 0,'0'0'122'15,"0"0"-29"-15,0 0 2 0,0 0-63 16,0 0-24-16,0 0 16 15,71 22 10-15,-13-18-27 16,5-4-7-16,1 0 6 16,0-4-5-16,-14-12-1 15,-7-4 0-15,-9 0-5 16,-13 2 5-16,-9 4 0 16,-10 0 8-16,-2 8 31 15,-2-3 28-15,-16 2-41 16,-2 7 9-16,-2 0-24 15,1 0-5-15,-1 6-3 0,2 15 3 16,6 5-5 0,6 1-1-16,8-1 0 0,0 0 2 15,0-3-4-15,8-5 6 16,11-7-4-16,-2-6 1 16,5-5 0-16,1 0 8 15,0-11-7-15,3-15 13 16,-4-2 4-16,-2-6-7 15,-7 2-9-15,1 1 10 16,-9 4 2-16,-5 5 3 16,0 13-5-16,0 4-4 15,0 5-3-15,0 0-6 16,0 5-3-16,-5 14 2 16,1 9-5-16,4 2 5 0,0 0-4 15,0-4 1-15,19-8-2 16,8-4-1-16,4-5 3 15,5-9 4-15,0 0 3 16,4-12 0-16,-9-17 2 16,-2-3-3-16,-6-6-2 15,-6-4 5-15,-5-2-5 16,-12-2 0-16,0-1 6 16,-5 6-3-16,-13 6-1 15,2 15-2-15,8 8 2 16,1 12-2-16,1 0 0 15,-4 0-1-15,-1 8 1 16,3 21 4-16,0 6-3 16,8 10-1-16,0 7 2 15,10-2 0-15,15 2 0 0,-2-10 3 16,4-1-3-16,-2-9 0 16,-5-8-4-16,7-6-4 15,2-9-54-15,-1-9-73 16,9 0-175-16</inkml:trace>
  <inkml:trace contextRef="#ctx0" brushRef="#br1" timeOffset="75397.88">6821 17093 669 0,'0'0'127'0,"0"0"-42"16,0 0 40-16,0 0-19 0,0 0-42 16,0 0-21-16,0-9-14 15,0 9-9-15,0 17-11 16,-12 17-1-16,-1 8-1 15,7 8 3-15,6-2-9 16,0-4-1-16,2-3-1 16,23-10 1-16,-4-9-2 15,8-5 0-15,5-11 2 16,-1-6 0-16,1 0 0 16,6-18 11-16,0-10-9 0,-7-9 0 15,1 3 1-15,-10 0-1 16,-12 7 1-16,-3 4 5 15,-7 12-6-15,-2 4 0 16,0 7-2-16,0 0 0 16,0 0-6-16,0 7 1 15,0 18 5-15,6 1-2 16,8 4-6-16,1-6 7 16,8-5-4-16,-4-7 1 15,6-7 4-15,-7-5-1 16,5 0 7-16,-6-3-7 15,1-18 4-15,-5-4-1 16,-6-1 2-16,-7-3-1 0,0 1-4 16,0 0 2-16,-20 4-2 15,2 8-1-15,-7 5 1 16,6 11-10-16,-6 0-7 16,5 5 8-16,3 13-11 15,5 3 5-15,12 8-3 16,0-5 5-16,4 0 2 15,23-6-1-15,4-4 10 16,10-7 2-16,-1-7 1 16,4 0 7-16,1 0-7 15,-5-21 1-15,-5-5 3 16,-8-2-2-16,-4 1 1 16,-9-4 1-16,-8 9 5 15,-6 0-9-15,0 8 1 0,0 6-1 16,-12 4 0-16,-3 4-8 15,1 0 7-15,-1 0 1 16,7 12-1-16,0 0 1 16,8 0-5-16,0 0-1 15,2 6 3-15,23-4 3 16,2 4 1-16,4-3 1 16,-2 0-1-16,-2 2 3 15,-7-6 5-15,-7 1-4 16,-4 0-2-16,-9 2 0 15,0 0 1-15,0 4 9 16,-17 0-2-16,-10 1 2 16,-9-6-13-16,5-9 0 0,0-4-2 15,2 0-16-15,9-19-25 16,13-16-80-16,7-5-74 16,4-1-178-16</inkml:trace>
  <inkml:trace contextRef="#ctx0" brushRef="#br1" timeOffset="75684.32">7791 16904 888 0,'0'0'108'0,"0"0"33"16,0 0-59-16,0 0-51 0,0 0-8 15,0 0-11-15,0 30 3 16,0 2 6-16,0 4-2 15,2 9-5-15,2 1-9 16,3-2-5-16,-1-4 1 16,4 0-1-16,-4 1 1 15,1-8-1-15,-1-8-1 16,1-4-2-16,0-10-15 16,0-6-9-16,-1-5-18 15,3 0-20-15,0-2-44 16,2-18-33-16,-9-4-93 15,-2-4-147-15</inkml:trace>
  <inkml:trace contextRef="#ctx0" brushRef="#br1" timeOffset="75870.59">7683 17171 600 0,'0'0'247'0,"0"0"-155"15,0 0 58-15,0 0-66 16,0 0-43-16,0 0-24 15,14-5-7-15,24-2 0 16,10 0-6-16,20-5-4 16,7-1-56-16,8 1-62 15,0 2-72-15,-12 1-246 16</inkml:trace>
  <inkml:trace contextRef="#ctx0" brushRef="#br1" timeOffset="76396.52">8156 17275 684 0,'0'0'95'16,"0"0"33"-16,0 0-27 15,0 0-30-15,0 0-2 16,0 0-19-16,-16-24-10 15,16 24-18-15,0 0-1 16,0 0 0-16,0 0-10 16,0 0-11-16,0 5 3 15,0 18 8-15,0 17-5 16,9 4 17-16,-2 6-18 16,-2 1 10-16,1-3-11 15,-4 1 3-15,3-4 0 0,-5-9-1 16,0-6 0-16,0-11-1 15,2-7-3-15,-2-9-2 16,0-3 0-16,0 0 3 16,0 0-2-16,2 0-2 15,0 0-1-15,1-17-26 16,-1-18-39-16,7-5-57 16,4-4-193-16</inkml:trace>
  <inkml:trace contextRef="#ctx0" brushRef="#br1" timeOffset="83846.42">8065 17408 289 0,'0'0'102'0,"0"0"-7"16,0 0-15-16,0 0-21 15,0 0 13-15,0 0 4 16,0 0-23-16,15-25-11 16,-13 25-7-16,-2 0 4 0,0 0-9 15,0 0 5-15,0 0-12 16,0 0-3-16,0 0-2 16,0 0-14-16,0 0-3 15,0 4 9-15,0 4 13 16,-4 5-18-16,-5-3 5 15,-5-1-10-15,6 0 4 16,-3-1 0-16,1-4-4 16,2-3-1-16,3-1 1 15,-1 0 1-15,-6 0 0 16,1 0-1-16,3 0 0 16,-2 0 0-16,4 0 1 0,1-13-1 15,1 2 0-15,2-3-1 16,0-2-2-16,2 8 3 15,0-5 2-15,0 4 2 16,0-3-1-16,0 2-1 16,4 0 5-16,5 0-4 15,0 1 1-15,4 0-1 16,-2-3-2-16,1 6 13 16,1-2-13-16,-5 2 8 15,11 3 2-15,-3-2-10 16,-1 3 3-16,-2 2 3 15,1 0-2-15,-6 0-5 16,2 0 0-16,-4 0 3 0,5 0-1 16,0 7-1-16,1 6 5 15,1 1-4-15,-2 8 1 16,2 7 0-16,-4-3-3 16,-4 4 8-16,-3 2-6 15,3-1 8-15,-5 0-10 16,0-2 6-16,0-4-2 15,0 1-2-15,0-2-2 16,-5-4 8-16,0-2-8 16,-1-4 1-16,-3 0 2 15,0-2-2-15,0-1-1 16,-2 1 4-16,0-7-4 16,-3 5 2-16,1-4-2 15,-3 0 0-15,1-6-2 0,-3 5-5 16,1-5 7-16,-4 0-2 15,5 0-2-15,1 0 2 16,1 0-1-16,-1 0 2 16,4 0-1-16,2-5 1 15,0-1 1-15,5 0-3 16,-1 0 3-16,3-2 0 16,2-2-2-16,0 5-1 15,0-4 3-15,0-3 0 16,0 6 1-16,0-6-1 15,0 7 3-15,0-9-3 16,2 9-3-16,11-2 3 16,1-2 3-16,1 5 2 0,4-6-1 15,-2 6-5 1,1-1 5-16,-1 4-1 0,4 1-2 16,-1 0 2-16,-3 0-2 15,6 0 7-15,-5 1-7 16,4 16 1-16,-2 1 3 15,3 5 1-15,-2 0 7 16,0 3-6-16,-1-4 0 16,-3 0-6-16,2-8 5 15,-4 0-5-15,1-1 1 16,0-6-2-16,-5 0 2 16,-5-7-2-16,-2 0 0 15,3 0 0-15,0 0 1 0,4 0 2 16,0 0 0-16,3-5-6 15,-3-2-12-15,-2-8-32 16,-7 1-53-16,-2 6-156 16,0 2-626-16</inkml:trace>
  <inkml:trace contextRef="#ctx0" brushRef="#br1" timeOffset="98296.62">8813 16883 468 0,'0'0'77'15,"0"0"-18"-15,0 0 46 16,0 0-27-16,0 0-28 15,0 0 4-15,0 0-2 16,6-2-18-16,-6 2-4 16,0 0-16-16,0 14-1 15,-19 9-2-15,-1 15 9 16,-9 3-10-16,-4 0-5 16,-1 3-1-16,1-7 0 0,4-4-3 15,4-8 1-15,8-7 1 16,5-8 0-16,8-3 1 15,2-7-2-15,2 0 2 16,0 0 6-16,0 0-2 16,0 0-1-16,0 0-3 15,0 0-4-15,4 0 0 16,14 0 15-16,11 0 3 16,9 0-2-16,4 0-3 15,3 9 0-15,1-1-4 16,-1 2 1-16,2 2-7 15,-11 0 4-15,-7-2 5 0,-14-4-9 16,-2-2-3-16,-10 0-2 16,-3-4 2-16,0 0 1 15,0 0 1-15,0 0 1 16,0 0-1-16,0 0-2 16,0 0-8-16,5 0-19 15,-3 0-48-15,4-17-101 16,15-9-229-16</inkml:trace>
  <inkml:trace contextRef="#ctx0" brushRef="#br1" timeOffset="98939.61">9727 16840 448 0,'0'0'96'0,"0"0"-11"0,0 0 41 15,0 0-44-15,0 0-21 16,0 0-12-16,-11-17-9 15,9 17-6-15,2 0-21 16,0 29-13-16,9 14 36 16,7 6-6-16,-1 6-11 15,-5-2-11-15,-2-9-2 16,-3-7-4-16,-3-11-2 16,0-8-1-16,-2-9-13 15,0-2-24-15,0-5-30 16,0-2 5-16,0 0-35 15,-9 0-117-15,-5 0-155 16</inkml:trace>
  <inkml:trace contextRef="#ctx0" brushRef="#br1" timeOffset="99435.4">9567 17070 675 0,'0'0'79'0,"0"0"15"16,0 0-17-16,0 0-42 16,0 0-15-16,0 0-14 15,14-20 11-15,17 13-6 16,15 0 15-16,10-3-4 16,9 0-8-16,-3 0-2 0,-4 3-10 15,-13 0-2-15,-5 5 1 16,-15 2-2-16,-10 0 1 15,-13 0-2-15,-2 0-7 16,0 4 9-16,0 13 3 16,0 6 8-16,0 4-1 15,0 5-2-15,0-6-6 16,0-5 6-16,0 2-7 16,0-11-1-16,14-1 4 15,-1-8-8-15,5-3 4 16,5 0 0-16,-2 0 17 0,8-18 0 15,-2-2 1 1,-9 0-4-16,-5 0-3 0,-6 0 2 16,-7-2 6-1,0-4-10-15,-15-1-3 0,-19 1-6 16,1 6-1-16,-8 6-2 16,8 6-13-16,-3 4-21 15,12 4-20-15,9 0-37 16,7 0-20-16,8 0-107 15,0 0-239-15</inkml:trace>
  <inkml:trace contextRef="#ctx0" brushRef="#br1" timeOffset="99740.87">10314 16744 337 0,'0'0'328'0,"0"0"-225"16,0 0 36-16,0 0-57 16,0 0-15-16,0 0-17 15,-18-28-17-15,18 28-28 16,0 5-2-16,0 27-2 16,6 11 20-16,15 3-7 15,-5 4 0-15,-3-3-13 16,0-6 1-16,-4-1 0 15,0-10 2-15,-5-10-4 0,-4-6-1 16,2-5-14-16,-2-6-24 16,5-3-66-16,-5 0 16 15,0 0-38-15,0-17-108 16</inkml:trace>
  <inkml:trace contextRef="#ctx0" brushRef="#br1" timeOffset="99999.26">10216 16916 658 0,'0'0'118'0,"0"0"-20"15,0 0-37-15,0 0-43 16,0 0-9-16,0 0-8 0,28 0 2 16,13 0-2-16,3-4 10 15,10-4-7-15,-5-1-8 16,2-3-10-16,-4 3-53 15,-7-1-62-15,-9 6-38 16,-6 4-153-16</inkml:trace>
  <inkml:trace contextRef="#ctx0" brushRef="#br1" timeOffset="100710.54">10786 16932 507 0,'0'0'99'0,"0"0"5"16,0 0 30-16,0 0-68 15,0 0-2-15,0 0 0 16,12-54-20-16,-12 36 12 16,0 4-20-16,-14 0-1 15,-8 2-13-15,4 6-12 16,-4 3 4-16,-5 3-9 15,5 0-10-15,-5 5 4 16,9 11 0-16,1 8-1 16,1 3-5-16,5 8 5 15,7 3-6-15,4 0 6 16,0-1 0-16,0-7 1 16,10-9-3-16,11-7-1 0,-4-9 4 15,6-5-4-15,1 0 5 16,3-5 2-16,1-12 11 15,-1-10-9-15,-4 4-4 16,-3-7 3-16,-9 7 0 16,-5 3-1-16,0 8-2 15,-4 7 3-15,-2 2-7 16,0 3 4-16,0 0-5 16,0 0-19-16,0 0 16 15,0 12 1-15,2 10 3 16,4 2 3-16,7-3 0 15,3-3-1-15,4-8-2 16,-6-1 3-16,1-6-2 16,1-3 1-16,-1 0 2 0,8-12 13 15,-1-15-11-15,5-4 2 16,-2-6-1-16,-4-3 2 16,0-4-3-16,-13-2-2 15,-3-7 5-15,-5 4-2 16,0 6 1-16,-5 15-3 15,-1 19-1-15,-3 6-5 16,5 3-5-16,-8 0 10 16,-1 18-1-16,1 17-6 15,10 5 4-15,2 13 3 16,0 0 5-16,14 3-2 0,1 0 8 16,8-8 1-1,-5-7-11-15,-3-13-1 0,-1-10-1 16,-1-4 0-16,1-11-17 15,3-3-63-15,23 0-105 16,14-9-404-16</inkml:trace>
  <inkml:trace contextRef="#ctx0" brushRef="#br1" timeOffset="101829.59">11633 16765 268 0,'0'0'340'0,"0"0"-218"16,0 0 37-16,0 0-64 16,0 0-23-16,0 0 4 15,-17-12-41-15,5 12-16 16,-1 23-12-16,-5 12-5 16,1 8 2-16,5 3-1 15,10 2-2-15,2-6-1 16,0-3 0-16,6-11-6 15,15-6 4-15,-1-8-2 0,9-11-5 16,0-3 9-16,7 0 3 16,-1-19 7-16,7-15-2 15,-1 2-5-15,-10-5 1 16,-4 4-2-16,-10 7 3 16,-7 6 3-16,-8 8-4 15,-2 5 2-15,0 7-6 16,0 0-1-16,0 0-9 15,0 7 5-15,0 18-6 16,0 8 11-16,0 2-4 16,13-5-2-16,7-5 2 15,5-13 0-15,-1-3 2 16,-4-6 2-16,1-3 0 16,-2 0 6-16,-1-12 13 15,-5-12-6-15,-1-7-3 0,-8-1-1 16,-4-2-6-16,0 7 2 15,-27-4-5-15,-2 7-11 16,-2 7 10-16,2 8-2 16,-2 9-5-16,6 0-2 15,8 0-4-15,3 9-1 16,12 10 9-16,2 3-2 16,2 2 7-16,27-2 0 15,11-2 0-15,9-9 2 16,7-8-2-16,0-3 2 15,0 0 0-15,-12-15 6 16,-2-6-5-16,-13 1 0 0,-4-4 4 16,-9 2 1-16,-12-4-4 15,-4 1 3-15,0 4-6 16,-8 4-3-16,-13 8-6 16,-1 3 0-16,1 6-11 15,8 0 0-15,7 0 7 16,6 0-5-16,0 6 8 15,0 8 9-15,13 2 2 16,9 0 3-16,5 2 2 16,2-3 5-16,0 4-1 15,-4-1 15-15,-8 0-15 16,-3 4 1-16,-3 0-5 16,-9 2-2-16,-2 0-4 0,0-2 1 15,-11-3 2-15,-11-4-6 16,-1-5-7-16,2-3-57 15,2-7-55-15,11 0-87 16,0-14-212-16</inkml:trace>
  <inkml:trace contextRef="#ctx0" brushRef="#br1" timeOffset="102136.1">12532 16540 845 0,'0'0'57'0,"0"0"53"16,0 0-52-16,0 0-26 15,0 0 17-15,0 0-16 16,27 105-15-16,-14-64 1 16,-1 4-3-16,-4 3 7 15,1-7-13-15,-5 3 3 16,-2-8-7-16,-2 3-2 15,0-8-4-15,5-7 0 16,-5-7 0-16,5-8-3 16,-3-9-10-16,5 4-23 15,-1-4-20-15,8 0-49 16,-1-12 5-16,3-12-25 0,-3-8-150 16</inkml:trace>
  <inkml:trace contextRef="#ctx0" brushRef="#br1" timeOffset="102323.37">12470 16784 710 0,'0'0'130'0,"0"0"-30"16,0 0 38-16,0 0-69 16,0 0-46-16,0 0-23 15,8-24 4-15,44 13-6 16,10 2 2-16,9 2-17 0,3 5-77 15,4 2-68 1,-6 0-142-16</inkml:trace>
  <inkml:trace contextRef="#ctx0" brushRef="#br1" timeOffset="102981.52">13035 16934 502 0,'0'0'114'0,"0"0"8"15,0 0-5-15,0 0-44 16,0 0-23-16,0 0 12 16,0-16 2-16,0 16-3 15,0 0-12-15,0 0-7 16,0 0-3-16,0 0-13 15,0 0 3-15,0 0-11 16,0 0-5-16,0 0-4 16,0 0-6-16,0 0-1 15,0 0-2-15,0 0-2 16,0 0 2-16,0 12-7 16,0 24 7-16,0 13 16 15,0 6-6-15,0-1 5 0,0-3 0 16,0-9-11-16,0-6 3 15,0-14-7-15,0-6-1 16,0-10 0-16,0-1-10 16,0-5-52-16,2 0-57 15,-2 0-151-15</inkml:trace>
  <inkml:trace contextRef="#ctx0" brushRef="#br1" timeOffset="114612.93">3958 16796 256 0,'0'0'87'0,"0"0"-1"16,0 0 33-16,0 0-28 16,0 0-12-16,0 0 6 15,0 0-18-15,0-56-11 16,0 56-20-16,0 0 0 15,0 0 6-15,0 0-27 0,0 13-8 16,0 32-4 0,0 26 22-16,0 22 8 0,10 24-6 15,-2 9-17-15,7 2-8 16,-1-4 2-16,1-8-3 16,2-17-1-16,1-19 0 15,-1-21 0-15,3-15-4 16,-7-18-6-16,1-12-3 15,-9-10-25-15,-1-2-9 16,-2-2 1-16,5 0 8 16,-1-14-17-16,-1-22-27 15,2-17-122-15,-7-10-125 16</inkml:trace>
  <inkml:trace contextRef="#ctx0" brushRef="#br1" timeOffset="116877.83">3997 16699 512 0,'0'0'7'0,"0"0"62"0,0 0 54 15,0 0-59 1,0 0-25-16,0 0-10 0,-12-8-4 16,12 8-4-16,0 0 0 15,0 0-12-15,16 0 0 16,22 0 17-16,18 0 36 16,17 0-35-16,16 0 3 15,16 0-17-15,11 0 0 16,7 0 2-16,8-9-14 15,10-3 2-15,7 0-2 16,11-1 8-16,6-1-5 16,-3 0-3-16,8 0 4 15,0-2-4-15,1 4 3 16,3-4 4-16,13 0-8 16,12-2 11-16,5 1 5 0,10 3-5 15,1-1-11-15,-10 3 2 16,2 0-2-16,-4 0 1 15,3 2 1-15,-4 0 3 16,-8 2-6-16,-2 0 1 16,-3 0 0-16,-4-1 0 15,-9 6-3-15,-8 3 3 16,-8-2 1-16,-6 2 1 16,-9 0 0-16,-12 0 0 15,-6 0-1-15,-11 0-1 16,-4 0 0-16,-8 0-1 15,2 0 1-15,-11 0-2 0,1 0 2 16,-9 2 2 0,0 6-2-16,0-2-2 0,5 2 2 15,-3-2 0-15,0 2 0 16,9 0 0-16,4 2 0 16,14-6 3-16,7 0-3 15,-3 2 0-15,3 1 1 16,-5 2-1-16,-2 3 0 15,-5 0-1-15,-6-1-4 16,4-4 5-16,-4 0 0 16,7-4 5-16,3-1-9 15,1 2 8-15,5 2-4 16,-1-1 0-16,-4-4 3 16,-4 1-3-16,-10 0 0 15,-15 0 0-15,-18-2 0 0,-20 5-8 16,-11-3 8-16,-20-2 6 15,-5 0-5-15,-13 0-1 16,2 0 2-16,-2 0-2 16,0 0 0-16,0 0-4 15,0 0 4-15,0 0 7 16,0 0-7-16,0 0 0 16,0 0 1-16,0 0 5 15,0 0-4-15,0 0 3 16,0 0-3-16,0 0-2 15,0 0 2-15,0 0-2 16,0 0 0-16,0 0 1 0,0 0-1 16,0 0 0-16,0 3-1 15,0 11-7-15,0 10-2 16,7 17 10-16,-3 13 9 16,-4 4-1-16,0 8 1 15,0 3-2-15,0 4 1 16,0 0-8-16,0-6 7 15,0-4-5-15,0-10 5 16,0-4-6-16,0-3 2 16,0-5 1-16,0-2-2 15,0 1-1-15,0-1 1 16,0 1-1-16,0 0 1 16,-4 0 2-16,-3 0-4 0,5-1 3 15,-4 2 2-15,-1-3-2 16,4-1 0-16,1-7-2 15,0-9 3-15,0-2-3 16,2-5 1-16,0-10-1 16,0 0-1-16,-5 0 0 15,5-4 1-15,-2 0-1 16,2 0 2-16,0 0 2 16,-2 0-2-16,2 0 1 15,0 0 1-15,0 0-4 16,-2 0 2-16,-9 0 2 15,-9 0-4-15,-16 0 0 0,-15 0 0 16,-18-4-2-16,-18 0 0 16,-15 4-3-16,-10 0 4 15,-11 0-1-15,-6 0-4 16,-5 0 4-16,-18 0 2 16,-6 0 0-16,-16 0-3 15,-9 4 3-15,-8 1 3 16,-17 2-2-16,3-2 0 15,1 2-1-15,-4-3-7 16,7-1 7-16,12 2-1 16,-2-1 1-16,5-1 0 15,5 2 3-15,-4-1-3 16,0-2 0-16,-2-2 0 16,-11 4-7-16,6-4 4 15,-4 4 2-15,-3-3 1 0,12-1 0 16,7 0 2-16,11 0-2 15,8 0 0-15,9-5 1 16,8-5 0-16,7 2-1 16,8-4-6-16,7 1 6 15,1 2 0-15,3-3 0 16,6-1 0-16,12-1 0 16,9 1-1-16,6 0 2 15,8-3 3-15,0 2-4 16,11-2-6-16,3 2 6 0,-1 0-1 15,1 2 1 1,-2 5-2-16,-2 0 2 0,-4 3 0 16,0 0 0-16,-1 2-2 15,-1 2-6-15,1 0 7 16,1 0 1-16,-4 0 0 16,-6 0 0-16,1 0-1 15,-2 0-1-15,1 6 0 16,5-2 2-16,1 0 0 15,6-4-2-15,-1 3 2 16,8-3 5-16,1 1-4 16,11-1-2-16,-2 0 2 15,5 2 0-15,5 0-1 16,2 0 0-16,2 3-1 16,4 0 2-16,3 2-2 0,2-5 1 15,2 5 0-15,3-1 0 16,0-2-2-16,1 4-2 15,-4 1 4-15,-2-4 0 16,0 5 1-16,-6-1-4 16,-3-1 6-16,-7 1-3 15,-3-1 1-15,5-1-1 16,1-2-2-16,4 2-1 16,7-3 3-16,0-1 0 15,6 4 1-15,2-7 0 16,8 4 0-16,1-4-1 15,8 0 2-15,2 0 2 0,-1 0-3 16,5 0 0-16,-2 0-1 16,0 0-2-16,-8 0 2 15,4 0 0-15,-5 4-1 16,1 0 1-16,4-3-4 16,0-1 1-16,3 0 2 15,3 3-3-15,-2-1-1 16,0 0-4-16,0 0 2 15,-2-2-6-15,4 3 8 16,0-3-15-16,0 0 1 16,0 0-17-16,0 0-21 15,0 0-31-15,0 0-11 16,6 0-161-16,9 0-301 16</inkml:trace>
  <inkml:trace contextRef="#ctx0" brushRef="#br1" timeOffset="118677.05">14291 17186 688 0,'0'0'20'0,"0"0"76"16,0 0 5-16,0 0-45 0,0 0-31 15,0 0-6-15,0 0-16 16,0 47 13-16,0-5 5 15,0-1-11-15,0-4-10 16,0-9-1-16,0-8 1 16,0-10 1-16,2-8 4 15,0-2-4-15,-2 0 2 16,2 0 2-16,5 0 4 16,5-18 12-16,-4-5-14 15,7-6-6-15,4 2 4 16,-3 4-5-16,-3 9-3 15,-5 5 1-15,4 9 2 0,1 0-3 16,5 5 0-16,4 22 3 16,7 4 1-16,0 3 1 15,-7-6 0-15,3-5-2 16,-2-11 0-16,-8-6 0 16,-1-6 0-16,1 0 0 15,1-11 6-15,-3-15-2 16,0-6 6-16,-6-2-1 15,-7-2 6-15,0 4-14 16,0 0 8-16,0 6-9 16,-5 8 4-16,-4 6-1 15,7 12-3-15,0 0-4 16,2 0 1-16,0 0-7 16,0 0-9-16,0 0 6 15,4 9 9-15,21 0-4 0,0-1 7 16,6-4 1-16,2-4 8 15,-2 0-7-15,5 0 1 16,-5-16 0-16,-4-2-2 16,-9-1 2-16,-5 0 5 15,-4-1-4-15,-7 1-2 16,-2 2 4-16,0 4-3 16,0 2-1-16,-17 4-2 15,-4 2-4-15,4 5-8 16,-6 0-18-16,5 12 29 0,5 7 2 15,7 3 1-15,6 9-1 16,0 1 0-16,4 4 6 16,23-4-5-16,4-8 1 15,11-5 7-15,-2-6 7 16,5-9-4-16,-1-4 1 16,-1 0 0-16,3-12-13 15,2-10-12-15,-2-7-131 16,-1 0-237-16</inkml:trace>
  <inkml:trace contextRef="#ctx0" brushRef="#br1" timeOffset="120527.4">15664 17223 306 0,'0'0'90'16,"0"0"13"-16,0 0-13 15,0 0-26-15,0 0-7 16,0 0-21-16,-9-14-13 16,9 10-8-16,0 2-8 15,0-3-5-15,0 5-1 16,0 0 1-16,0 0 2 16,0 0 1-16,0 0 2 15,0 0 8-15,0 0 0 16,0 0 0-16,0 0-2 0,0 0 0 15,0 0 3 1,0 0 2-16,0 0 0 0,0 0-1 16,0 0 5-16,0-3 1 15,0-3 7-15,0-6-2 16,0-2-18-16,7-4-8 16,8 1-2-16,1 4-1 15,-1 3 1-15,-1 1 0 16,-3 7-1-16,-5 2 0 15,6 0-1-15,-8 2 2 16,9 21 0-16,-1 10 4 16,-6 1-3-16,3 3 1 15,-5-7 0-15,4-8 0 16,-6-4 0-16,0-9-2 16,-2-6 4-16,2-3-1 0,-2 0 0 15,0 0 12-15,0 0 8 16,7-14-1-16,-1-10-22 15,8-8 4-15,-1 4-1 16,5-2-3-16,3 7 0 16,-8 14-3-16,-5 1 2 15,4 8-4-15,-8 0-3 16,5 10 5-16,0 14 3 16,0 0 3-16,4 4-2 15,3 0 0-15,-1-6 0 16,4-4-1-16,-9-7 0 15,3-2-3-15,1-4 3 16,-1-5 0-16,8 0 0 16,1-9 3-16,3-13-3 0,-6-5 4 15,4-2 0-15,-10-5-3 16,-6 4-1-16,-5-4 2 16,-2 4 2-16,0 3-3 15,-2 10-1-15,-12 7-1 16,1 6-3-16,-1 4-28 15,-1 0 9-15,1 5 15 16,4 16 0-16,1 4-1 16,7 5-2-16,2 5 5 15,0 1 0-15,21-4 6 16,6-3 0-16,7-10 1 0,-1-1-5 16,-2-9 8-1,8-9-6-15,-2 0 4 0,3-5-2 16,3-22 12-16,-3-4-7 15,-9-1-1-15,-4-2 1 16,-12-4-5-16,-13 4 2 16,-2 2-1-16,0 6 9 15,-8 7-10-15,-15 11 0 16,6 8 0-16,-6 0 0 16,8 3 0-16,1 16-2 15,8 9-7-15,6 2 9 16,0 7 0-16,13-4 1 15,16-1-1-15,4-3 2 16,6-5 0-16,3-5 3 0,3-10-5 16,1-9 0-16,12 0-5 15,-2 0 1-15,4-9 0 16,-4-8-7-16,-14-1-11 16,-11 0 16-16,-17-1 0 15,-7 2 6-15,-7-1 5 16,0-5-2-16,-23 10 10 15,-6 1 11-15,0 3-9 16,0 9-3-16,0 0-10 16,2 0 2-16,0 11 4 15,10 9-3-15,5 6-5 16,10 2-2-16,2-2 1 16,0 1 0-16,14-8 1 0,15-3-8 15,2-12 8 1,7-4 0-16,5 0 5 0,-1-22-4 15,-2-12 5-15,-5-7-3 16,-6-5 5-16,-2-3-2 16,-11-9 7-16,-5-2-11 15,-9-5 11-15,-2 5-8 16,0 12 0-16,-11 13-1 16,5 18-1-16,-4 11 8 15,6 6-11-15,-5 16-2 16,7 26 2-16,2 16 5 15,0 13-3-15,13-1-2 0,12 8 1 16,-5-6-1-16,5-6 0 16,-4-8-4-16,4-15 4 15,0-10 0-15,-5-10-36 16,2-21-78-16,-2-2-108 16,16-7-518-16</inkml:trace>
  <inkml:trace contextRef="#ctx0" brushRef="#br1" timeOffset="120809.81">17699 16800 892 0,'0'0'83'0,"0"0"44"0,0 0-48 16,0 0-57-16,0 0-18 15,0 0-4-15,9 95 5 16,7-37 14-16,-8 0-17 16,4-4 6-16,-3-4-8 15,-7-11-2-15,-2-4-20 16,0-12-38-16,0-11-31 16,0-7-46-16,0-5-44 15,0-2-22-15</inkml:trace>
  <inkml:trace contextRef="#ctx0" brushRef="#br1" timeOffset="121211.42">17597 17020 554 0,'0'0'148'15,"0"0"6"-15,0 0-51 16,0 0-48-16,0 0-24 16,0 0-14-16,6-9-3 15,34 4 14-15,12 1 1 16,-3 1-17-16,4-4 7 15,-8 0-12-15,-12 0 2 16,-4 2 0-16,-4 0 2 16,-12 3 1-16,-11 2-2 15,-2 0-8-15,0 0 11 16,0 0-8-16,0 2-2 16,0 22 0-16,0 4 8 0,0 9-10 15,0-5 8-15,14-2-9 16,-1-9 0-16,3 2-1 15,1-9 0-15,6-10 2 16,-4 1 0-16,10-5 0 16,10 0 2-16,5-11 2 15,-1-10 1-15,-10-6 10 16,-6-4-9-16,-14 0-7 16,-11-5 13-16,-2 4-11 15,-4 8-2-15,-29 5 0 16,-12 13-17-16,-16 6-24 15,-1 10-12-15,0 22-47 0,-1 7-90 16,15-2-271-16</inkml:trace>
  <inkml:trace contextRef="#ctx0" brushRef="#br1" timeOffset="122059.89">6834 18217 551 0,'0'0'131'0,"0"0"-21"15,0 0 26-15,0 0-61 16,0 0-16-16,0 0-4 15,-4-5-20-15,4 5-6 0,0 19-12 16,0 29-6 0,0 19 17-16,0 9-11 0,0-6-10 15,0-5-1-15,2-7-3 16,-2-10-2-16,0-8-1 16,2-10-6-16,-2-10-22 15,2-12-16-15,0-4-87 16,3-4-15-16,2 0-18 15,0-30-141-15</inkml:trace>
  <inkml:trace contextRef="#ctx0" brushRef="#br1" timeOffset="122360.35">6846 18294 516 0,'0'0'74'0,"0"0"26"15,0 0 31-15,0 0-59 16,0 0-28-16,-14-112-18 15,14 89 19-15,11 5-25 16,7 4 7-16,7 2-11 16,-1 7-5-16,0 5 5 15,1 0-11-15,-3 7-1 16,1 21 4-16,-6 4-2 16,-5-2-5-16,-6 7 5 15,-6 3 4-15,0-4-8 16,-8 0 8-16,-13-11-2 0,5-2-3 15,1-9-10 1,-1-10-1-16,1-4-53 0,1 0-16 16,5-4-23-16,5-16-101 15,4-2-167-15</inkml:trace>
  <inkml:trace contextRef="#ctx0" brushRef="#br1" timeOffset="124679.72">7237 18422 492 0,'0'0'109'0,"0"0"-25"15,0 0 49-15,0 0-77 16,0 0-17-16,0 0 2 16,-6 36-29-16,6-36-5 0,8-18 14 15,15-12 32-15,4-8-31 16,0-4-6-16,-5-4-4 15,-9 0-9-15,-4 3 11 16,-9 7-9-16,0 10-4 16,0 10-1-16,0 4 5 15,-13 8-5-15,-2 4-18 16,-6 0-4-16,5 12 11 16,-1 16 9-16,3 8-1 15,10 6 2-15,4 1 2 16,0-3 0-16,18 0 4 15,9-4-4-15,8-4-1 0,5-12 4 16,0-11 2 0,5-9 2-16,-3 0 15 0,1-29 4 15,-1-12-3-15,-9-5-10 16,-4-3-3-16,-8 1-8 16,-13 4 1-16,-3 11 3 15,-5 8-7-15,0 11 2 16,0 5-4-16,-15 9-14 15,-4 0-19-15,6 0 12 16,-3 4 10-16,8 10 0 16,3-2 4-16,5-2 8 15,0-2-5-15,0-1-2 16,0 0 7-16,5 3 2 16,8-1 0-16,-2-1 2 15,2 1-2-15,1-1 8 0,-1 7-9 16,0 3 1-16,1 2 5 15,1-3-6-15,-1 3 0 16,-3-7 1-16,1 5-1 16,-4-9 0-16,1 3 0 15,-3-5 0-15,2-5-1 16,-2 0 1-16,5-2 1 16,3 0 0-16,5-4 8 15,8-17 4-15,2-4 5 16,-2-8-10-16,2-4 1 15,-6-4-7-15,-4-2 1 16,-5 0 0-16,-10 8-3 0,-4 0 7 16,0 17-3-16,0-1 0 15,-6 12-1-15,-10 2 2 16,-6-4-2-16,6 7 2 16,0 0 5-16,3 2 5 15,2 0 4-15,7 0-8 16,-1 0 1-16,3 2-7 15,-3 14 1-15,5 5 0 16,0 11-4-16,0 11 3 16,0 3-5-16,0 15 5 15,12 2-3-15,-1 4 3 16,2 5 1-16,1 0-3 16,1-1-2-16,-1-5 0 0,1-2 0 15,-1-8-1-15,-6-10-5 16,1-10 0-16,1-10 4 15,-6-16-17-15,0-1 4 16,1-6-9-16,1-3 0 16,4 0 4-16,3-3 4 15,2-20 6-15,3-5-5 16,-4-8 14-16,-3-2 5 16,-7-2-1-16,-4 8 1 15,0-3-5-15,0 4 3 16,-18-1-2-16,-6 1 0 15,-7 8 1-15,-6 2-1 0,2 5 2 16,-1 4-3-16,12 4 0 16,11 2 4-16,4-2-4 15,6 2 3-15,3-6-3 16,0-2-11-16,0-8-5 16,7-6 13-16,13-2 2 15,7 4 1-15,2 3 0 16,-5 4 0-16,10 3-5 15,-12 7 5-15,5 5 2 16,-10 4-2-16,-3 0-3 16,4 17 1-16,-7 11 2 15,2 7-2-15,1 10 2 16,-7-6 0-16,-3-2 7 16,0-7-6-16,3-12 0 15,0 0-1-15,0-5-1 0,-1-9 0 16,3-4 1-16,-3 0-1 15,10 0 1-15,3-18 17 16,-2-5-11-16,1-11 3 16,-1-2 7-16,-3 1-11 15,-5-11-4-15,-7 7-1 16,-2 3 4-16,0 7-4 16,-11 9-1-16,-7 12 0 15,-1 8-23-15,-6 0-6 16,0 0 26-16,5 16 0 15,5 3 5-15,5 3-2 16,10 6-6-16,0-2 7 0,3 0 1 16,21-5 4-16,5-6-5 15,4-3 0-15,10-12 0 16,8 0 11-16,3-4 4 16,-3-22-7-16,-1-4-7 15,-6-7 3-15,-11 6-2 16,-8 5 0-16,-19-2 4 15,-6 7-5-15,0 4 8 16,0 2-9-16,-22 15-12 16,-2 0 0-16,-1 0 1 15,5 8 10-15,7 2-3 16,9-1 1-16,4-4-1 16,0 2-8-16,0-2 12 0,0 5 1 15,10-1-1-15,3 1 0 16,8 2 5-16,-3-3-2 15,-1 4 2-15,-1 1-5 16,-1 1 2-16,6 8 4 16,-6 0-2-16,-1 6-1 15,-3 0-3-15,-5 2 1 16,-1-7-1-16,0-6 6 16,-3-10-4-16,0 0-2 15,-2-5 0-15,2-3-3 16,0 0 6-16,-2 0-3 15,7-11 0-15,1-17-8 0,11-12 5 16,1-5 5 0,-3 2-2-16,4 7 3 0,-8 10-3 15,-4 12-1-15,-2 6-4 16,-5 5 3-16,2 3 2 16,-2 0-9-16,10 14 6 15,-1 13 6-15,2 1 1 16,-1 7 4-16,-6-2 2 15,-2-8 0-15,3-2-3 16,-2-12-5-16,-3-10 6 16,3-1-4-16,-5 0-2 15,2 0-1-15,2 0-1 16,7-15 0-16,3-17 0 0,1-2 9 16,5 1-3-1,-7 8-3-15,3 10-2 0,-5 5-1 16,-1 10-3-16,-4 0-8 15,1 4 11-15,1 17 0 16,0 4 0-16,-2 5 3 16,3-4-2-16,-3-6-1 15,-6-8-3-15,5-7 3 16,-5-2 0-16,0-3 1 16,2 0 1-16,3 0 1 15,4-22-3-15,4-12-2 16,3-2 2-16,4 0 3 15,-5 6 0-15,6 9-3 16,-8 9 0-16,-2 12-3 0,0 0 1 16,-2 12 2-16,-3 17 3 15,6 2 4-15,-8 6-1 16,3-7 0-16,-3 0-5 16,-2-14-1-16,0-10 0 15,4-3-4-15,-4-3-46 16,4 0-72-16,19-25-192 15</inkml:trace>
  <inkml:trace contextRef="#ctx0" brushRef="#br1" timeOffset="127647.92">10231 18202 675 0,'0'0'112'0,"0"0"-13"16,0 0 30-16,0 0-61 15,0 0-8-15,0 0-12 16,0 0-23-16,-49-57 4 16,49 57-12-16,-2 0-17 15,-5 30 5-15,7 17-1 16,0 15 6-16,0 6-7 16,0-2-2-16,21-11-1 15,3-13-2-15,8-10 1 16,1-14 1-16,7-10-3 0,5-8 2 15,3-8-4-15,4-26 5 16,-4-5 5-16,-3-5-3 16,-5-3-2-16,-11 2 0 15,-8-5 0-15,-13 9 7 16,-8 11-6-16,0 7-1 16,-2 13 0-16,-18 3-7 15,-2 7-12-15,-5 0-14 16,11 9 17-16,3 6-7 15,5-1 16-15,2 5 6 16,6-6-15-16,0 1 12 16,0 4-2-16,0-9 5 15,16 5 1-15,5 0-1 16,-2-2-3-16,8 2 4 16,0 2 8-16,0 0-8 0,0 0 0 15,2 3 0-15,-8-2 0 16,2 1-5-16,-7 0 5 15,-3 0 5-15,1 0-5 16,-6-1 0-16,5-3 0 16,1-4 3-16,-1-2-6 15,1 1 1-15,1-9 1 16,6 0-2-16,1-1-4 16,9-21 7-16,7-9 1 15,-5-4 0-15,7-6-1 16,-9-5 0-16,-4 0 0 15,-11-6 0-15,-7 5 3 0,-9 1-3 16,0 14 5-16,-2 6-2 16,-19 14-1-16,0 8-4 15,-11 4-12-15,-4 8-1 16,3 23 14-16,4 9 2 16,6 4 5-16,10 2-6 15,11-2 0-15,2 0 0 16,0-12 8-16,15-1-6 15,8-14-2-15,-1-11 2 16,5-2-1-16,2-4 3 16,-2-6 17-16,4-18 1 15,-4-8-6-15,-1-5-7 16,-1 2-4-16,-7 0-5 16,-3 0 4-16,-10 3-4 15,0 10 2-15,-5 14-1 0,0 6-1 16,0 2-1-16,0 0-10 15,0 2-12-15,0 24 11 16,2 8 11-16,4 2 1 16,7-4 0-16,8-5 5 15,1-10-5-15,5-5-2 16,0-9 0-16,4-3 2 16,0-3 3-16,3-23-1 15,-5-9 1-15,-6-2 2 16,4-3-4-16,-6-3 4 0,-13 3-5 15,-6-1-2 1,-2 4 2-16,0 7 1 0,0 16-1 16,-8 11 0-1,-7 3-12-15,-6 0-18 0,5 23 29 16,8 3-2-16,8 9 0 16,0-3 3-16,6 2 1 15,19-3 1-15,2-2-2 16,2 0 1-16,0-2 4 15,0-8-1-15,-7 2-4 16,-9-7 0-16,-2-5 2 16,-8 2-1-16,-3 1-1 15,0 0-6-15,-14 6 6 16,-15 2 0-16,-6-4 0 16,-5-1-7-16,1-10-19 0,10-3 15 15,16-2 11-15,7 0 0 16,6 0-3-16,0 0 1 15,4-16-11-15,27-6 12 16,11-10 1-16,3-4 2 16,9 4 4-16,-3-6-1 15,0-1-1-15,-7 2 21 16,-1 1-23-16,-9 0 6 16,-12 5-4-16,-9-1-3 15,-13 5 2-15,0-4 5 16,0 3-2-16,0 3-6 15,-13 8 8-15,-1 5-8 0,10 7 0 16,-5 4-2 0,5 1 2-16,-1 0 0 0,-2 0 9 15,1 22-5-15,6 8-3 16,0 16 2-16,0 12 2 16,0 7-1-16,11-1-2 15,0-2 2-15,2-10-2 16,-1-9 2-16,-3-12-4 15,-3-10 0-15,1-12 1 16,-5-3-2-16,3-6-2 16,4 0 1-16,4-2-3 15,5-20 5-15,-1-12 2 16,6-7-2-16,-5 2 0 16,-1-3-6-16,4 10-1 15,-5 11-2-15,1 12-2 0,-3 5-3 16,-1 4-1-16,0 4 15 15,3 23-3-15,-3 4 6 16,3 5-2-16,-1-10 2 16,1-3-2-16,-1-6 0 15,-3-8 0-15,-6-3 0 16,5-6 0-16,5 0 6 16,-3-11 0-16,3-7 9 15,-1-8-7-15,-1 0-8 16,-7-6 1-16,-3-3 4 15,-4 8-4-15,0 8 5 16,0 14-6-16,0 5 0 0,0 0-1 16,0 0-11-1,0 5-1-15,0 18 10 0,0 5 3 16,0 2-2-16,2-7 0 16,12-2 0-16,1-7 0 15,6-6-3-15,-1-4 4 16,-3-4 0-16,10 0 0 15,0-12 1-15,0-14-1 16,-2 4 0-16,-6 0 0 16,-5-6-3-16,-10 2 3 15,3 6 3-15,-7 3-3 16,0 14-1-16,0 3-3 16,0 0 1-16,0 0-6 0,0 20 9 15,-7 11 7-15,-1 6 3 16,0-5 0-16,8-2-3 15,-2-10 1-15,0-8-8 16,2-7 3-16,0-5-2 16,0 0 1-16,0 0 3 15,0-5 4-15,0-17-9 16,4-14 8-16,10-5-8 16,-1 6 0-16,-1 7 0 15,1 11 0-15,0 12-3 16,-4 5-2-16,6 0 1 15,4 18 1-15,-2 6 1 0,1 2 2 16,9 0 2-16,-2-6-2 16,-4-8-2-16,6-4 0 15,2-8-1-15,0 0 2 16,0-12-2-16,2-14 3 16,-4-6 2-16,-6 4-1 15,-8-6 0-15,-9 1 3 16,-2 11 1-16,-2 0-3 15,0 16 0-15,0 5-2 16,-13 1-13-16,-5 0 0 16,-6 19 8-16,2 13 5 15,1 4-2-15,8 1-2 16,11-6-2-16,2-7-14 16,0-4 18-16,0-11-1 15,0-5 3-15,7-4 0 0,1 0 6 16,13 0-1-16,-2-19-5 15,-1-7 14-15,5 5-9 16,-8-7 5-16,-1 7-9 16,-10 8 17-16,3 4-9 15,-5 8-1-15,-2 1-3 16,0 0-3-16,0 0-3 16,0 26 2-16,0 14 7 15,-7 10-1-15,3 16 3 16,-5 2-9-16,2-2 5 0,-4-2-5 15,-2-10-2-15,-3-9 1 16,0-10 0 0,-3-11 0-16,-2-4-6 0,-1-11 5 15,-2-1-16-15,-5-6-8 16,-2-2-36-16,-8 0-52 16,-1-22-128-16,7-2-347 15</inkml:trace>
  <inkml:trace contextRef="#ctx0" brushRef="#br1" timeOffset="128044.58">12362 17913 674 0,'0'0'89'0,"0"0"22"15,0 0-37-15,0 0-31 16,0 0 1-16,0 0-18 15,0 0-9-15,-13 14-12 0,13-14 12 16,0 0 11-16,0 0 5 16,0 0 0-16,7 0-11 15,-1-4 10-15,1 0-25 16,-4 1 2-16,-3 3-2 16,0 0-7-16,0 0-2 15,2 0-47-15,0 15-99 16,9 7-115-16</inkml:trace>
  <inkml:trace contextRef="#ctx0" brushRef="#br1" timeOffset="129093.33">14038 18219 478 0,'0'0'62'15,"0"0"56"-15,0 0 27 16,0 0-73-16,0 0 10 16,0 0-20-16,-33-29 5 0,29 29-24 15,-3 0-36-15,-6 26-4 16,6 16 9-16,-2 10-11 15,9 2-1-15,0-10 5 16,2-8-9-16,25-12 4 16,2-12 0-16,2-7-2 15,7-5-1-15,-5-5 3 16,4-17 0-16,-13-9 2 16,-6-4 5-16,-14-8-6 15,-4-4 10-15,-2 5-8 16,-25-4-3-16,0 14-3 15,-2 13-4-15,2 14-4 0,10 5-39 16,3 0 27 0,8 0-15-16,6 0 23 0,0 0 3 15,0 0 2-15,14 0 1 16,9 0 8-16,18 0 1 16,1 0 0-16,0 5 2 15,1 12 13-15,-10 2-6 16,-4 4 7-16,-4 7 0 15,-10-3-5-15,-3 10 1 16,-10-7 0-16,-2 2 18 16,0-2-15-16,0-11 4 15,0-6-7-15,0-9-2 16,-2-4-2-16,2 0 0 16,-2 0 2-16,0-17 2 15,2-12-12-15,0-15-1 0,0-8-6 16,13 6 7-16,11-3-4 15,10 24-2-15,-3 15 4 16,-2 10 1-16,-2 0 1 16,-10 5-1-16,-1 17 0 15,-1 5 1-15,-1 12 0 16,-5-4 2-16,-3-1-1 16,2-4 5-16,-6-8-6 15,0-4 0-15,0-12 2 16,-2-4-2-16,7-2 0 0,-3 0-42 15,2 0-75 1,15 0-33-16,-1-11-102 0,4 2-174 16</inkml:trace>
  <inkml:trace contextRef="#ctx0" brushRef="#br1" timeOffset="129610.16">14852 18081 541 0,'0'0'60'16,"0"0"36"-16,0 0 18 16,0 0-46-16,0 0-1 0,0 0-11 15,-21-40 2-15,7 40-33 16,1 6 3-16,-3 12-1 15,3 16-27-15,3 7 5 16,6 4 6-16,4 5-4 16,0-6-2-16,0-3 0 15,20-7-4-15,9-7 11 16,-2-7-9-16,11-9 0 16,-3-11 7-16,8 0-8 15,6-8 4-15,-2-20-4 16,-7-2-1-16,-5-6-1 15,-8 0 4-15,-11-5-1 0,-9 2-2 16,-7 4 2 0,0 9-3-16,-9 15 0 0,-14 11-14 15,1 0-9-15,-7 11 23 16,4 19 1-16,10 9-1 16,3 3 1-16,12 8 5 15,0-2-6-15,10-4 2 16,15-3 4-16,6-10 4 15,4-13-9-15,5-14-1 16,7-4-4-16,8-10 0 16,11-26-99-16,-2-6-85 15,7-4-351-15</inkml:trace>
  <inkml:trace contextRef="#ctx0" brushRef="#br1" timeOffset="131826.34">15996 18230 522 0,'0'0'65'15,"0"0"44"-15,0 0-49 16,0 0 10-16,0 0-2 16,0 0-4-16,15-23-4 15,-1 10 3-15,-1-9-16 16,-3-9-18-16,-4 5-3 0,-6-2-21 16,0 0 12-16,-6 6-13 15,-15 4-1-15,3 5-3 16,-6 10-8-16,4 3-5 15,-5 3 13-15,-4 20-1 16,10 9-1-16,3 6-8 16,5 4 1-16,9 2 8 15,2-7 1-15,0-3 0 16,2-11 0-16,11-5 0 16,1-9-1-16,3-9 1 15,1 0 4-15,9-15 10 16,-1-14 4-16,3-7-8 15,0-5-3-15,-9 5-5 0,1 2 1 16,-10 10 3 0,-7 11-4-16,-2 4-2 0,-2 9 0 15,0 0-3-15,0 0 0 16,0 18-12-16,0 12 9 16,10 11 6-16,3-1 0 15,5-5 0-15,3-6-2 16,13-3 2-16,-3-12 1 15,0-10-1-15,8-4-2 16,-6-4 2-16,3-19 2 16,-5 0-2-16,-2-7 7 15,-9-2-6-15,-7-4 8 16,-6-5-9-16,-7 3 3 16,0 2-2-16,-20 10-1 0,-2 12 0 15,-5 8-6-15,-2 6-16 16,0 0 21-16,2 6-4 15,2 20-7-15,10 4 4 16,9 2 6-16,6 4-2 16,0 0-2-16,0-5 12 15,8-6-9-15,15-9 3 16,-4-7 0-16,4-9 5 16,-1 0-1-16,5 0 9 15,-2-11 2-15,-6-15-3 16,2 4 4-16,-8-2-5 15,-6-1 1-15,-5-1 0 16,-2-1-6-16,0 9 6 0,0 5-3 16,0 13 5-16,0 0-14 15,0 0 3-15,0 7-6 16,0 25 1-16,0 18 2 16,0 21 2-16,2 5 0 15,9 12-2-15,0-2-3 16,1 3 3-16,-8-9 1 15,-4-8-1-15,0-10 1 16,0-16-1-16,-11-16 0 16,-5-11-1-16,1-7-12 15,-10-11-4-15,3-1 7 16,-3 0-10-16,-2-22 13 0,8-14-2 16,3-18 8-16,5-12 1 15,11-10-1-15,0-5-10 16,25 5 4-16,19 8-3 15,5 9 2-15,6 8-9 16,5 11 5-16,-4 3-11 16,-2 10 10-16,-7 1-3 15,-5-1-5-15,-4 10 8 16,-11-2 8-16,-11 6 5 16,-10-1 4-16,-6-3 7 15,0 3 15-15,0-2-1 16,-8 2-6-16,-13 5-4 15,3 0-8-15,1 7-1 0,-6 0-6 16,7 2 0 0,1 0 2-16,-3 4 3 0,-2 17-4 15,4 8 0-15,3 1 3 16,7 4-2-16,3 3 0 16,3-1 0-16,0-4-2 15,0-3 0-15,5-6 1 16,8-14-1-16,3-2 0 15,3-7 1-15,6 0 11 16,4-19-1-16,-2-8-5 16,-2-5 3-16,-6-1-8 15,-5-1 4-15,-12 2-5 16,0 2-1-16,-2 8 1 16,0 12 4-16,0 2-4 0,0 8-1 15,0 0-9-15,0 0 0 16,0 4-3-16,0 19 7 15,0 8 6-15,9 1 1 16,7 2 0-16,-1-3-1 16,1-7 2-16,-1-6 4 15,-3-10-10-15,1-8 9 16,1 0 0-16,1-11 7 16,3-13 0-16,2-8-10 15,-4-4 3-15,-3 2-3 16,-7 0-2-16,-3 0 0 0,2 12-1 15,-3 4-2 1,-2 12-1-16,0 6-2 0,0 0-7 16,0 0-1-1,2 6-5-15,2 20 10 0,9 6 8 16,1 6-1-16,9-4 2 16,-6-4-1-16,8-12-5 15,2-4 2-15,2-14 0 16,0 0 3-16,2-4-1 15,-4-15 2-15,-8-8-13 16,-5 5 12-16,-1 0 2 16,-11 3 2-16,-2-8-3 15,0 5 2-15,0 6 2 16,0 6 0-16,-4 10-3 0,-3 0-1 16,3 5 0-16,0 18 4 15,-4 7 1-15,6 6 2 16,2 3-2-16,0-7 3 15,0-6 2-15,0-11-6 16,0-6-2-16,0-6 1 16,0-3 2-16,0 0 4 15,10-12 6-15,3-15 0 16,3-8-11-16,1-3-3 16,-1-2 1-16,-1 4-1 15,1 6-1-15,-5 12 0 16,-9 9-4-16,5 7 3 15,-7 2-1-15,2 0-1 16,3 23 0-16,-3 9 3 0,7 5 2 16,-5 4-1-16,10 2 1 15,-1-11-2-15,3-5 0 16,-1-8 1-16,1-16-1 16,-3-3-1-16,10 0-1 15,-6-13-13-15,1-16-23 16,-7-5-45-16,-11-2-73 15,0-4-92-15,-15 4-177 16</inkml:trace>
  <inkml:trace contextRef="#ctx0" brushRef="#br1" timeOffset="132139.81">17074 17723 525 0,'0'0'255'0,"0"0"-179"16,0 0 24-16,0 0-49 15,0 0-4-15,0 0-23 16,-48 97-4-16,63-90-14 16,10-7 4-16,6 0 13 15,2 0 3-15,4-12-7 16,-11-5-8-16,-8 5 6 0,-12 2-8 15,-6 0-1-15,0 2 9 16,0 2-14-16,-10 3-3 16,-13 3-14-16,6 0-3 15,-6 9-22-15,7 14-37 16,5 1-47-16,11-2-106 16,0-5-304-16</inkml:trace>
  <inkml:trace contextRef="#ctx0" brushRef="#br1" timeOffset="132365.14">17826 18161 956 0,'0'0'127'0,"0"0"28"15,0 0-70-15,0 0-31 16,0 0-35-16,0 0-19 15,0-46-16-15,0 18-86 16,0 0-183-16</inkml:trace>
  <inkml:trace contextRef="#ctx0" brushRef="#br1" timeOffset="139659.74">3767 840 225 0,'0'0'56'16,"0"0"-13"-16,0 0 29 15,0 0-33-15,0 0-9 16,0 0 17-16,0 0-5 16,10-32 8-16,-6 30 4 15,-4 2 10-15,0 0 11 16,0 0-20-16,0 0 1 15,0 0-12-15,0 0-3 0,0 0-2 16,0 0-11-16,0 0 3 16,0 0-16-16,0 0 11 15,0 0-16-15,0 0 2 16,0 0-9-16,2 6 5 16,9 16 1-16,-1 12 8 15,0 7 5-15,-4 2 6 16,-3-1-18-16,-1-4 0 15,-2-4-5-15,0-8 3 16,2-5-7-16,0-10-1 16,-2-4 0-16,2-7-3 15,-2 0-3-15,0 0 0 16,2 0-12-16,-2 0-10 16,3 0-32-16,-3-12-98 15,0-8-163-15</inkml:trace>
  <inkml:trace contextRef="#ctx0" brushRef="#br1" timeOffset="-147609.19">30680 14815 449 0,'0'0'165'15,"0"0"-57"-15,0 0-12 0,0 0-36 16,0 0-10-16,0 0-21 15,0 0 8-15,-43-3 4 16,16 3-5-16,-6 0-8 16,-3 0-2-16,1 0-12 15,-5 0-3-15,-1 0 3 16,8 0-3-16,-3 3 9 16,16-2-13-16,7 2 5 15,11-1 7-15,2-2-1 16,0 0-2-16,33 0-6 15,32 0-3-15,22 0-2 16,19 0-4-16,8 0 1 16,0 0-1-16,0 0-1 15,-3 8 3-15,-12-3-3 0,-20 2-2 16,-29-5 2-16,-26-2-2 16,-19 0 2-16,-5 2-7 15,-25-2 7-15,-31 0 0 16,-21 0-1-16,-24 0 0 15,-4 0-2-15,-4-2 3 16,2 2 3-16,-5 0-3 16,-6-2-2-16,-2-2 1 15,4-4 2-15,9 4 1 16,24-5 8-16,30 8 10 16,24-2-3-16,18 2 2 15,11 1 2-15,16-6-14 0,44-1-1 16,34 2-5-1,24 0 4-15,22 5-5 0,3 0 1 16,-6 0-1-16,-2 0-4 16,-19 0 4-16,-18 0-2 15,-32 0-4-15,-26 0-11 16,-24 0 7-16,-16 0 2 16,0 0 1-16,-31 0 7 15,-29 0 0-15,-25-5-5 16,-17-2 5-16,-1 3 0 15,-8 0 0-15,-1 4-1 16,8-2 1-16,3 1 0 16,16 1 1-16,20 0 2 15,23 0 6-15,22 0-3 16,18 0-2-16,2 0-3 0,31 0 0 16,38 7-2-16,32 1 2 15,17-4 4-15,15-1-5 16,-4-3-1-16,-4 0 1 15,-13 0 2-15,-14 0-2 16,-20 0 0-16,-26 1 0 16,-25-1-3-16,-21 0 2 15,-6 0-9-15,-35 0 10 16,-35 0 0-16,-24 0-1 16,-14-1-11-16,-13 1 9 15,-1 0 1-15,1 0-7 16,5 1 9-16,15 13 0 0,24-4-2 15,25 1 2-15,25-8 0 16,25 0 4-16,6 1-4 16,52 2 0-16,38-2 5 15,38-2-4-15,24-2 9 16,13 0-10-16,5 0 4 16,-9 0 6-16,-18 0-10 15,-15 0 1-15,-32 0 1 16,-27 1-2-16,-28-1 12 15,-27 0-12-15,-18 3-2 16,0-3 2-16,-5 0 0 16,-24 0-7-16,-4 0-13 15,-5 0 3-15,7 0-21 0,6 0-53 16,14 0-151-16,11 0-415 16</inkml:trace>
  <inkml:trace contextRef="#ctx0" brushRef="#br1" timeOffset="-152494.51">17953 17904 178 0,'0'0'268'0,"0"0"-213"15,0 0-44-15,0 0 8 16,0 0 5-16,0 0-5 16,0 0 22-16,0 0 9 15,0-14-13-15,0 14 16 0,0 0-10 16,0 0-10 0,0 0-11-16,0-3 5 0,0 3 2 15,0 0-3-15,0 0-3 16,0 0-4-16,0 0-4 15,-11 0 3-15,-2 0-1 16,-3 0-4-16,3 12-8 16,-1 2 0-16,-1 4-2 15,5-1-2-15,4 9 3 16,2 3 3-16,4 3-2 16,0 2 0-16,0-2 1 15,2 7 6-15,16-7 6 16,1-6-3-16,4-10-6 15,6-8 8-15,0-4-14 16,0-4 12-16,11-9 9 0,-7-18-18 16,8-7 5-16,-12-5-8 15,0-3 0-15,-12 2-1 16,-3 4 4-16,-7 4-6 16,-7 8 2-16,0 4-4 15,0 10 3-15,0 1-2 16,-11 9-2-16,-3 0 0 15,-4 0-6-15,-2 5 1 16,4 13-3-16,12 0 9 16,2-3-14-16,2-4 3 0,0-1 9 15,14-2 1 1,7 0 1-16,13-2 2 0,-1-3-2 16,-4-3 4-1,-4 5-2-15,-7-5 3 0,-5 4 3 16,-9 0-3-16,4-3-3 15,-8 4 12-15,0-1-10 16,0 4-2-16,2 2 3 16,0 4-3-16,-2 0 3 15,2 2-1-15,0-6-2 16,7 2 0-16,-3-1 2 16,8-4-1-16,1-1 1 15,6-3 3-15,-1-3-3 0,5 0-2 16,-6 0-4-1,6 0 4-15,-5-4 5 0,4-8-4 16,1-2-1-16,-3-5 0 16,3-3 1-16,-8 0 2 15,4-2-1-15,-15 0-2 16,4 2 0-16,-10 2 6 16,0 4-6-16,0 2 2 15,-8 2-4-15,0 6 3 16,-3 1-2-16,-3 5 2 15,1 0-2-15,-5 0 0 16,1 17 0-16,-6 10 1 16,7 6-1-16,3 6-1 15,9 5 2-15,4-7 1 0,0-2-1 16,0-10-2-16,4-9 1 16,5-8 0-16,2-8-2 15,9 0 3-15,0-17 7 16,9-18 3-16,5-5-5 15,-10 2 6-15,1 0-7 16,-10 2-2-16,-1 8 0 16,-5 6-2-16,-7 7 10 15,-2 14-7-15,0 1-3 16,0 0-4-16,0 0-5 16,0 20 4-16,-7 10 2 15,7 8 3-15,0-4 0 16,0-7-6-16,11-8 1 15,7-11-2-15,4-8 1 16,-2 0 6-16,7-10-1 0,9-16 2 16,-3-4 5-16,-4-1-5 15,-6 4 0-15,-6 3 3 16,-12-3-3-16,-3 1 6 16,-2 13-5-16,0 1-2 15,0 5 2-15,-4 7-4 16,1 0 2-16,-4 0-6 15,5 0 5-15,0 11-6 16,2 10 5-16,0 2 0 16,2 0 1-16,19 1 1 0,-2-1 1 15,-1-3-1-15,-2-3 0 16,-3 0-1-16,-2-2 1 16,-9-2-3-16,-2 3 6 15,0-2-6-15,0 1 3 16,-6-1-3-16,-16-1-3 15,0-5-8-15,-1 1 11 16,12-9 0-16,7 0 0 16,4 0 3-16,0-17-2 15,0-7-10-15,13-6-4 16,12 2 0-16,4-2 12 16,0 4 3-16,2-6 1 15,-2 6 0-15,0-2-3 16,-5 0 3-16,-4-2 7 15,-4-5-3-15,-5-2 1 0,-9 1 4 16,-2-3 7-16,0 13-8 16,-15 6 1-16,-3 3-9 15,2 10-3-15,-2 0 3 16,14 7-2-16,-2 0 1 16,-2 0-6-16,6 23-4 15,2 14 11-15,0 10 0 16,0 8 3-16,16 3 2 15,-3 4-1-15,1-8 3 16,-5-1 0-16,-3-8-3 16,-2-15-3-16,3-12 0 15,-4-7-1-15,-1-11 0 0,5 0 1 16,-1 0-2-16,8-14 4 16,10-9 9-16,9-9-12 15,1 2 2-15,4 8-8 16,-11 4 11-16,-12 14-10 15,-11 2 5-15,-4 2-3 16,0 0-1-16,0 10 1 16,5 18 2-16,-2 2 1 15,-1 1 0-15,0-8 4 16,2-9-4-16,5-5 0 16,0-9 0-16,-2 0 2 15,6 0 0-15,5-19 0 16,2-11 5-16,-2-2-6 15,-3 0 5-15,-1 6-2 16,-3 0-2-16,-5 10 0 0,2 4-2 16,-8 12 0-16,0 0-12 15,0 0 11-15,0 4-9 16,0 16 1-16,0 6 8 16,0 4-2-16,4-6 0 15,11 0 1-15,3-2 0 16,7-5 1-16,0-10 1 15,-8-7 0-15,3 0 7 16,3-4-3-16,-6-16 0 16,-3 3 0-16,-3-4-1 0,-9 7 5 15,-2 8 0 1,0 2 2-16,0 4-7 0,0 0 1 16,0 0-4-16,0 24-7 15,-6 2 7-15,-4 10-4 16,6-4 10-16,4-8-3 15,0-5-3-15,0-14-5 16,0 0 5-16,0-5 4 16,0 0-3-16,2-13 1 15,14-10 4-15,-1-9-4 16,-1 3-1-16,1 0-1 16,-1 8 0-16,-10 7 0 15,5 8-5-15,-7 6 5 0,2 0-2 16,6 0-8-1,3 6 7-15,5 8-2 0,9-2 0 16,0-3 10-16,-3-8-10 16,-8-1 10-16,-3 0-2 15,3-18-1-15,-8-4-2 16,1 0-5-16,-9 2 3 16,0 4 0-16,0 2 2 15,-9 6 1-15,1 6-1 16,-4 2 0-16,1 0-4 15,5 0 0-15,-5 16 1 16,6 6 3-16,5 3 0 16,0-2 5-16,0 5-12 15,0-4 10-15,9 0-3 0,4 2 1 16,-2 1 2-16,5 0 4 16,-7 5-4-16,-5 3 4 15,-4 1-7-15,0-1 0 16,0-2 0-16,-11-8-3 15,-7-2 4-15,-6 0-2 16,-3-6-3-16,-6-3-22 16,-8-4-48-16,-1-4-61 15,7-4-161-15,-3-2-323 16</inkml:trace>
  <inkml:trace contextRef="#ctx0" brushRef="#br1" timeOffset="-152231.12">19576 17752 500 0,'0'0'377'16,"0"0"-313"-16,0 0-16 16,0 0 3-16,0 0-22 15,0 0-5-15,27-14-24 16,-14 11-2-16,-7 3-34 15,4 0-73-15,-1 0-103 16,4 17-237-16</inkml:trace>
  <inkml:trace contextRef="#ctx0" brushRef="#br1" timeOffset="-151474.75">20276 18083 554 0,'0'0'85'16,"0"0"-27"-16,0 0 18 0,0 0-15 15,0 0-6-15,0 0-14 16,0 0-12-16,0 0 5 15,0 0 8-15,0 0 3 16,0-4-6-16,0-6 2 16,0-2-23-16,9 2-4 15,0 0 2-15,6 2-2 16,4 8-1-16,0 0-1 16,-1 0 0-16,3 0-7 15,-4 14 1-15,-1 12-5 16,-12 6-1-16,-4 7 1 0,0 3-1 15,-22 2 2 1,-16 2 3-16,5-4-3 0,-3-7-1 16,9-6 2-16,7-6-3 15,7-9 4-15,8-11 4 16,3-3 7-16,2 0-5 16,0 0 0-16,0 0 6 15,20 0-8-15,22 0 19 16,12-3-15-16,6-11-5 15,-2 3-5-15,-2 2 3 16,-14 6-6-16,-20 1 1 16,-11 2-8-16,-3 0 4 0,-8 0-26 15,0 0-16-15,-6 2-18 16,-11 14-6-16,-3 0-104 16,-5 1-168-16</inkml:trace>
  <inkml:trace contextRef="#ctx0" brushRef="#br0" timeOffset="-181926.66">27131 15971 397 0,'0'0'155'16,"0"0"-72"-16,0 0-3 15,0 0-12-15,0 0-25 16,0 0 13-16,0 0-8 16,0-17-5-16,0 17 13 15,0 0-9-15,0 0-1 16,0 0-6-16,0-2-9 15,0 2-8-15,0 0 11 16,0 0-9-16,0 0-4 16,0-2-3-16,0 0 3 15,0 2 6-15,0 0-4 16,0 0 0-16,0 0-5 0,0 0-3 16,4 0-8-1,5 9 0-15,3 10 6 16,-6 7-2-16,5 1-4 0,-7 2 0 15,6 3-5-15,-6 0 1 16,0-4-3-16,1 2 0 16,-5-7 0-16,0-8 0 15,0-3 0-15,0-7-1 16,0-5-5-16,0 0 0 16,0 0-17-16,0 0-17 15,0-9-12-15,0-11-29 16,-11 0-76-16,-5 4-269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4-01T06:12:21.85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566 465 531 0,'0'0'94'0,"0"0"22"16,0 0-11-16,0 0-44 15,0 0 0-15,0 0 25 0,0 0-14 16,-5-9-18-16,3 9-27 15,-3 0-3-15,-3 11-12 16,-5 15-8-16,-6 15-1 16,1 6-3-16,7 2 0 15,9 1 0-15,2-6 1 16,0-10-1-16,2-8 0 16,15-10-5-16,2-6-4 15,10-8-2-15,6-2 11 16,8-2 6-16,2-24-5 15,2-6 5-15,3-14-6 16,-2-3 0-16,-11-2 5 0,-12 2-4 16,-19 13 4-16,-6 8-2 15,0 14-2-15,-4 8-2 16,-14 6-11-16,-13 0 4 16,-3 6-3-16,-1 12 0 15,8-4-5-15,18 0-7 16,9-4 5-16,0-6-13 15,0 3 13-15,11-4 9 16,12-1 6-16,10 2 3 16,3 1 6-16,0 0-2 15,-3 3 5-15,-11 2-4 16,-8 2 0-16,1 6-1 0,-3 2-2 16,-1 9 4-16,-1-2-4 15,2 6 7-15,-3-8-3 16,-3-6-4-16,2-1-2 15,-4-6 1-15,5-3-1 16,-1-8-6-16,6-1-35 16,8 0-27-16,5-1-35 15,11-19 10-15,0-4-91 16,2-3-61-16,-5-8-21 16,-1 2 143-16,-10-2 123 15,-6 7 112-15,-9 10 72 16,-9-2-9-16,0 3-61 15,-6-3 31-15,-15 7-39 0,2 5-26 16,1 3-25-16,1 5-10 16,0 0-18-16,-1 0-7 15,-1 19-1-15,3 8-7 16,0 2-4-16,7 3-4 16,2-1 1-16,7-2-2 15,0 4-2-15,0-9-1 16,0-3 0-16,11-8-5 15,3-12 1-15,-1 2 4 16,3-3 7-16,4-3 3 16,2-14 0-16,-4-12 3 15,0-6 2-15,0-4-4 0,-7-3 3 16,0 6-10 0,-4 19 5-16,-5 5-4 0,-2 12 0 15,0 0-5-15,0 0-12 16,0 9 2-16,0 13 10 15,0 7 5-15,0-2-5 16,4 4-6-16,10-7-1 16,1-4-4-16,4-10 1 15,2-10 8-15,4 0 2 16,2-3 5-16,0-23 0 16,-3-6 2-16,-1-5-5 15,-6-2 1-15,-5 9 1 16,-6 4 0-16,-6 8 4 0,0 8 2 15,0 6-10 1,-11 2-8-16,-2 2 4 0,2 0 2 16,1 11-4-16,6 6 3 15,4-1-1-15,0 0-3 16,0-2 2-16,12 0 1 16,5 0 0-16,3-1 4 15,0-4 5-15,-4 1-5 16,-5-2 1-16,-4 1-1 15,-7-1 0-15,0 2-5 16,-3 6 5-16,-17 0 0 16,-4 2 0-16,1-4-7 15,4-11-2-15,3-1-16 16,9-2 23-16,3 0-6 0,4 0-8 16,0-15-20-16,11-16 25 15,18 0-3-15,6-14 11 16,3-1-1-16,5 4 1 15,-6-4 3-15,-1 8 1 16,-7 1 0-16,-11 6 7 16,-7 3 8-16,-11 2 13 15,0 5 8-15,0 6 3 16,-9 5-15-16,1 3-12 16,-2 6 5-16,8 1-12 15,-2 0-6-15,2 0-3 16,-3 13 0-16,3 16 3 15,2 6 0-15,0 10 7 0,0 1 5 16,2 2-6 0,9-2 3-16,-1-6-3 0,-4-8-6 15,1-4 0-15,-1-14-1 16,-2-6-3-16,6-6-1 16,-4-2-4-16,3 0 9 15,7-15 7-15,1-11-1 16,4-3-6-16,1 3 4 15,-4 4-4-15,-2 9-7 16,-8 6 5-16,-3 7-8 16,-1 0-4-16,-2 0 1 15,3 14 2-15,4 4 11 16,-3 3 0-16,3-6 0 0,3-1 0 16,1-4 0-1,-1-2-3-15,-2-8 1 0,3 0 2 16,1-3 2-16,6-20 3 15,-4-3 0-15,-1 0 0 16,-1 2-1-16,-8 1 1 16,1 9 1-16,-7 5 0 15,0 3-1-15,0 6-5 16,0 0-6-16,0 0-8 16,0 10-4-16,7 9 18 15,4 6 2-15,4-3-2 16,3-2-12-16,5-4-3 15,-2-6 4-15,0-8-1 16,-3-2 12-16,-1 0-3 0,-1-17 3 16,2-3 3-1,-7 1 4-15,-2 1-7 0,-5 3 2 16,-4 2 13-16,2 9-2 16,-2 1-3-16,0 3-10 15,0 0-5-15,0 0 3 16,0 17 2-16,0 5-1 15,0 2 3-15,0 0 2 16,0-7-2-16,0-8-1 16,0-9 2-16,0 0 1 15,0 0 5-15,3 0 3 16,4-12 5-16,-3-6-5 16,5-6-10-16,-2 2 2 0,-1 2-4 15,4 8-6-15,-4 6 2 16,3 6-8-16,2 0-19 15,0 12 11-15,7 11-3 16,2-4-16-16,5-1-27 16,4-2-13-16,2-8 20 15,4-8 48-15,8 0 10 16,-1-3 1-16,0-17 21 16,-3 1 0-16,-12-5 1 15,-12 2 20-15,-9 3 16 16,-6 10-9-16,0 4-4 15,-8 5-31-15,-15 0-2 16,-2 0-12-16,8 11-2 0,3 7 2 16,3 0 1-16,7-2-1 15,4-2-10-15,0-6 0 16,0-4-3-16,15-2 7 16,3-2 6-16,-1 0 0 15,0-2 14-15,3-10-7 16,-7 4 1-16,-3 0 8 15,-4 7-6-15,-6 1 3 16,0 0-5-16,0 3-7 16,0 19-1-16,0 12 15 15,-2 14-14-15,-2 17-1 0,-4 7 2 16,2 2-2 0,-5-10-30-16,-5-10-36 15,-1-18 66-15,-2-10-81 0,6-13 69 16,2-13 11-16,2 0-33 15,-11-11-65-15,0-14-96 16,-2-10-311-16</inkml:trace>
  <inkml:trace contextRef="#ctx0" brushRef="#br0" timeOffset="285.58">2175 208 742 0,'0'0'79'0,"0"0"27"15,0 0-5-15,0 0-59 16,0 0-19-16,0 0 30 16,0 0-18-16,9 0-17 15,-7 0-14-15,-2 0 2 16,2 0 6-16,1 0-9 15,1 0 13-15,-2-6-6 16,3-4-6-16,-5 3 0 16,0 2-4-16,0 1-17 15,0 4-35-15,5 0-92 16,1 0-159-16</inkml:trace>
  <inkml:trace contextRef="#ctx0" brushRef="#br0" timeOffset="887.67">3270 421 156 0,'0'0'462'0,"0"0"-371"16,0 0 39-16,0 0-49 15,0 0-53-15,0 0 15 16,38-62-1-16,-18 55 1 16,2 4-5-16,-2 3-1 15,-2 0-16-15,-3 10-18 0,-8 16 2 16,-7 7-1-16,0 12-4 16,-20-1 1-1,-18 6 3-15,-6-4-1 16,-4-4-1-16,2-3 2 0,8-11 0 15,14-9-3-15,5-12 15 16,17-1 4-16,2-6 0 16,0 0 0-16,14 0-14 15,26-4 8-15,16-12-4 16,11-6 7-16,1 1-8 16,-5 4-4-16,-12 5 2 15,-11 9-6-15,-11 3-1 16,-13 0-2-16,-11 0-3 0,-5 0-9 15,0 0-23 1,0 0-20-16,0 4 0 0,-11 10-191 16,6-1-397-16</inkml:trace>
  <inkml:trace contextRef="#ctx0" brushRef="#br0" timeOffset="1920.66">5133 519 435 0,'0'0'100'0,"0"0"39"15,0 0-5-15,0 0-68 16,0 0-1-16,0 0 2 15,23-17-9-15,-21-4-16 16,0-1-2-16,-2-6-14 16,0 4-7-16,0 0-5 15,-13 4-13-15,-3 9-1 0,-7 10-1 16,2 1-2-16,-6 0 3 16,0 23-10-1,2 10 4-15,7 7 0 0,7 3 0 16,9-5 4-16,2 1-1 15,2-9 3-15,19-8 0 16,0-6-4-16,4-11 4 16,4-5 2-16,2 0 5 15,3-27 3-15,-1-6 4 16,-4-4-3-16,-9 3-8 16,-7 2 1-16,-5 8-3 15,-6 6 8-15,-2 6-3 16,0 10 0-16,0 2-6 0,0 0-8 15,0 0-9-15,0 10 7 16,0 12 9-16,6 6 1 16,7-2 5-16,3 1-3 15,3-10-2-15,0-3-1 16,4-7 1-16,-1-7 1 16,2 0 3-16,1-3-1 15,-3-17 0-15,1-4 0 16,-8-6 1-16,-3-2-1 15,-12-7-3-15,0 4-1 16,0 6-11-16,-10 14 7 16,-1 7-25-16,0 8-24 0,4 0 15 15,3 0 8 1,-1 3 18-16,5 12 3 0,0 3 6 16,16 2 4-16,4-3 3 15,5 3-2-15,-1-3 9 16,3 3 12-16,-4 1 9 15,-4 4-5-15,-7-3-6 16,-6-2-10-16,-6-3 0 16,0-2-8-16,-24 1 2 15,-10-4-4-15,-9-9-56 16,12-3-96-16,7-5-159 16</inkml:trace>
  <inkml:trace contextRef="#ctx0" brushRef="#br0" timeOffset="2507.86">6607 396 580 0,'0'0'164'0,"0"0"-56"0,0 0 13 16,0 0-44-16,0 0-49 15,0 0-15-15,31-11 10 16,7 9 6-16,8-7-8 16,8 2-11-16,6-4-4 15,0 2-4-15,1 0-2 16,-12 6 0-16,-16-1-10 15,-6 1-33-15,-14 3-56 16,-11 0-30-16,-2 0-48 16,-6 0 8-16</inkml:trace>
  <inkml:trace contextRef="#ctx0" brushRef="#br0" timeOffset="2745.33">6872 359 561 0,'0'0'183'0,"0"0"-57"15,0 0-14-15,0 0-47 16,0 0-25-16,0 0-10 16,11 51 34-16,2-14-24 15,1 7-8-15,-3 0-12 16,-7-2-1-16,1-4-10 16,-5-1-6-16,0-5-3 15,0-6 0-15,0-6-1 16,0-10-7-16,0-4-25 15,0-5-25-15,0-1-48 0,0 0-65 16,0-17-227-16</inkml:trace>
  <inkml:trace contextRef="#ctx0" brushRef="#br0" timeOffset="3734.36">7345 395 465 0,'0'0'95'0,"0"0"66"15,0 0-36-15,0 0-38 16,0 0 15-16,0 0-17 16,-13-21-40-16,-3 21-24 15,-3 0-7-15,0 3-10 16,-1 15-1-16,-1 8 3 15,6 6-6-15,1 3 0 16,10 2 1-16,4-2-2 16,0-1-2-16,2-7 2 0,18-5-5 15,3-1 2 1,4-8 4-16,0-5 1 0,4-5 9 16,2-3-9-16,3-8 3 15,-3-19 2-15,-6-3-5 16,-8 2 2-16,0 6-2 15,-9 2 0-15,-4 6 1 16,-4-2 0-16,-2 6 0 16,0 4-2-16,0 1-2 15,0 5-5-15,0 0-8 16,0 0 9-16,0 0 3 16,0 0 6-16,0 0-3 15,0 0 0-15,0 0 0 16,0 0-4-16,0 0 3 15,0 5-1-15,0 7 1 0,6 6 1 16,1 0 2 0,-3-1-2-16,0-6-2 0,2-2 1 15,-2-7-1-15,-2-2 1 16,0 0-5-16,-2 0 6 16,0 0 3-16,0 0 1 15,0 0 2-15,0 0 0 16,0 0-1-16,0-2-5 15,0-3 1-15,0 3-3 16,0 2 2-16,0 0-2 16,0-2-1-16,0-4-1 15,0-2-1-15,0 2-5 16,0 0-1-16,0 4-4 16,0-2-12-16,0 2-18 0,0 2-4 15,-2-1-2-15,0 1-20 16,0 0-26-16,-6-2-48 15,2-1-48-15,-3-1-208 16</inkml:trace>
  <inkml:trace contextRef="#ctx0" brushRef="#br0" timeOffset="4300.49">7478 551 219 0,'0'0'182'0,"0"0"-42"16,0 0 6-16,0 0-29 0,0 0-47 15,0 0-23 1,10-26-9-16,-8 6-8 0,-2 0 0 16,0-4 1-16,0-4 4 15,0-2 0-15,-10 0-13 16,-9 2-12-16,-6 6-7 15,5 5-3-15,0 9-6 16,2 2 3-16,-2 6 0 16,2 0-2-16,-2 0 2 15,-3 5-1-15,8 11 1 16,9-1-2-16,-2 8 4 16,8 4 0-16,0 2 1 15,14 1 0-15,15-2-2 16,0-3 2-16,7-8 6 15,-3-5-4-15,-2-6-1 16,5-6-1-16,-1 0-6 0,4-14-31 16,-1-12-33-16,-3-3-35 15,8 6-110-15,-3-3-66 16,4 2-26-16</inkml:trace>
  <inkml:trace contextRef="#ctx0" brushRef="#br0" timeOffset="4514.91">7882 291 415 0,'0'0'227'0,"0"0"-80"16,0 0-3-16,0 0-40 16,0 0-26-16,0 0-35 15,-45 10-20-15,45 20-10 0,0 11 7 16,0 5 0 0,4 9 2-16,10-3-5 0,-1-3-3 15,-1-5-10-15,-3-5-3 16,-1-5-1-16,-1-10 0 15,-5-5-18-15,1-13-22 16,-1-4-27-16,-2-2-57 16,0 0-18-16,-16-18-212 15</inkml:trace>
  <inkml:trace contextRef="#ctx0" brushRef="#br0" timeOffset="5234.28">7652 553 665 0,'0'0'112'0,"0"0"-30"0,0 0-2 16,0 0-70-16,0 0 25 16,0 0 16-16,170-16-10 15,-103 10-23-15,4 0-18 16,1-6 3-16,-12 4-2 16,-14-4-1-16,-15 0-1 15,-15 8 1-15,-11-3 3 16,-5 2 3-16,0-1 9 15,0-2 19-15,-5 1-20 16,-4 7-12-16,-11 0 16 16,4 0-17-16,-3 9 0 0,1 11 2 15,-1 2-2 1,13 2 1-16,4 0-1 0,2 2 0 16,0-3 0-16,0-4 2 15,13-4-4-15,1-8 1 16,1-2 0-16,1-5 0 15,-1 0 9-15,5-8 4 16,1-14 0-16,-4-5-8 16,-1-6-4-16,-7 2 2 15,-5-1-2-15,-2 8 3 16,-2 7-4-16,0 8 0 16,0 9-8-16,0 0-8 15,0 0-4-15,0 2 13 16,0 10 1-16,0 8 6 15,2 2 4-15,12 0-4 0,1-1 0 16,6-7-4 0,1-7 2-16,5-7 2 0,-2 0 3 15,-6-2 9-15,4-24-10 16,-6-6 1-16,-1-4 0 16,-5-5-3-16,-4 4 4 15,-7-2-3-15,0 2 4 16,0 2-4-16,-7 12 5 15,-4 10-6-15,5 10 1 16,1 3-4-16,0 2 3 16,-1 20-1-16,1 14 1 15,3 6 3-15,2 6-1 16,0 4 0-16,7-2-1 16,9 1 5-16,1-11 3 0,-3-5-8 15,-1-11-1-15,-4-9 0 16,4-11-41-16,6-4-91 15,0-3-227-15</inkml:trace>
  <inkml:trace contextRef="#ctx0" brushRef="#br0" timeOffset="7149.73">8854 327 434 0,'0'0'113'0,"0"0"28"15,0 0 7-15,0 0-54 16,0 0 9-16,0 0-5 16,0-35-43-16,0 35-35 15,-12 0-7-15,4 9-6 16,-3 14-1-16,1 9-4 15,6 5-2-15,4 3 2 0,0-4-2 16,0-3 1-16,2-7-1 16,12-6 0-16,-1-8-6 15,3-9 6-15,-1-3 5 16,6 0 1-16,1-3-1 16,0-18-1-16,-2-3 2 15,-2 2-4-15,-5-1 0 16,-2 9-1-16,-7 5-1 15,2 6 0-15,-6 3-3 16,0 0-2-16,0 0-15 16,0 9 3-16,0 11 17 15,2 9-1-15,9 3 1 0,-3-11-2 16,8-3 0 0,-3-8-3-16,1-8 5 0,1-2 1 15,1 0 5-15,4-2 4 16,-2-16-5-16,-7-6 6 15,-4-4-1-15,-7-4-1 16,0 2-4-16,0 2-5 16,-16 1 0-16,-6 8-7 15,0 5-9-15,-3 11 6 16,3 3 1-16,1 0 2 16,13 14 1-16,1 5 1 15,7 3-1-15,0 0 1 16,13 0-4-16,12-2 1 15,2-4 6-15,0-6 1 16,4-8 1-16,4-2 0 0,3 0 5 16,-4-14 0-16,2-10-5 15,-17-1 5-15,-3-1-3 16,-7 4-1-16,-9 9 1 16,0 2-2-16,0 4 0 15,-11 5-1-15,-7 2-2 16,3 0-6-16,3 0 9 15,1 6-2-15,11 6 0 16,0 3-1-16,0 2-2 16,9 0 5-16,7 0 3 0,1 1-2 15,-1 2 11 1,2 2-3-16,-2-1 2 0,-3 2-4 16,-6-5 7-16,-5-2-13 15,-2-2-1-15,0 2 2 16,-7-4 0-16,-19 1-2 15,-3-8-10-15,2-2-28 16,2-3-49-16,12-5-57 16,8-20-120-16,5-10-264 15</inkml:trace>
  <inkml:trace contextRef="#ctx0" brushRef="#br0" timeOffset="7404.26">9473 185 787 0,'0'0'144'16,"0"0"11"0,0 0-50-16,0 0-59 0,0 0-31 15,0 0 5-15,9 75 15 16,-4-30-21-16,4-1 2 16,-5 2-10-16,3-2-3 15,-3-6 1-15,0-4-4 16,-4-6 0-16,8-12-2 15,-6-6-2-15,2-6-13 16,3-4-28-16,-1 0-4 16,10-9-22-16,-5-16-66 15,-7-5-101-15,2-6-253 16</inkml:trace>
  <inkml:trace contextRef="#ctx0" brushRef="#br0" timeOffset="7584.61">9333 347 701 0,'0'0'110'16,"0"0"-11"-16,0 0 23 16,0 0-58-16,0 0-35 15,0 0 28-15,107-2-29 16,-65-8-17-16,-1-2-8 16,-6 8-3-16,3 1-29 15,-7 3-84-15,0 0-112 16,-8 15-146-16</inkml:trace>
  <inkml:trace contextRef="#ctx0" brushRef="#br0" timeOffset="8100.56">9674 756 452 0,'0'0'61'0,"0"0"53"16,0 0-2-16,0 0-27 0,0 0-31 16,0 0-2-16,13-44-5 15,6 44 0-15,2 0-2 16,4 0-13-16,4 0-3 15,0 8-6-15,-2 6 1 16,-7 5-12-16,-7 4-7 16,-11 1-5-16,-2 4 0 15,0 0 0-15,-21-2 1 16,-8 2 3-16,-8-3 2 16,2-2-5-16,-1-5 3 15,14-6 5-15,9-6 0 16,6-4 5-16,7-2 7 15,0 0-5-15,0 0-12 16,20 0 0-16,13 0 5 16,12-3 0-16,-1-7 4 0,12-1-13 15,-4 1 1-15,-8 3-1 16,-1 0 0-16,-14 6 0 16,-12 1-2-16,-7 0-3 15,-10 0-3-15,0 0-27 16,0 0-21-16,0 0-79 15,-12 0-171-15</inkml:trace>
  <inkml:trace contextRef="#ctx0" brushRef="#br0" timeOffset="8985.29">10499 273 55 0,'0'0'104'15,"0"0"-7"-15,0 0 37 16,0 0-18-16,0 0-14 16,0 0 14-16,25-33-6 15,-25 33-29-15,0 0-22 16,0 0 4-16,0 0-15 16,0 0-11-16,0 4-23 15,0 17-13-15,-2 6 31 16,-12 9-17-16,-7 3-4 15,0-1-7-15,-6 1 1 0,0-6 1 16,4-8-4-16,13-6 1 16,1-12-1-16,7-1 1 15,2-6 1-15,0 0 3 16,0 0 1-16,0 0 4 16,0 0-1-16,0 0-6 15,4 0 0-15,18 0 0 16,12 0 5-16,8 1 5 15,4 3-6-15,-3 0-1 16,6 1-8-16,-6 0-2 16,-8 2 2-16,-10-4 5 15,-10-1-5-15,-11 0 0 0,-1-2-2 16,-3 0 4 0,0 0-5-16,0 2 1 0,0-2-3 15,0 0-4-15,0 0-13 16,0 0-23-16,0 0-17 15,0-2-131-15,0-17-131 16</inkml:trace>
  <inkml:trace contextRef="#ctx0" brushRef="#br0" timeOffset="9551.24">11027 210 549 0,'0'0'150'16,"0"0"11"-16,0 0-61 15,0 0-25-15,0 0-20 16,0 0-27-16,0-4-12 16,0 4-7-16,0 18-9 15,0 18 11-15,0 10-4 16,0 7 6-16,0 1-3 16,0 2 2-16,0 0-4 15,0-7 3-15,0-8-5 16,0-13-6-16,0-4 0 15,0-6-2-15,2-5 0 0,2-5-5 16,8-8-9-16,-1 0 9 16,1 0-23-16,1-3-23 15,0-23-38-15,-4-3-33 16,2-1-128-16,-7-1-149 16</inkml:trace>
  <inkml:trace contextRef="#ctx0" brushRef="#br0" timeOffset="10065.23">10889 439 286 0,'0'0'230'0,"0"0"-98"15,0 0 20-15,0 0-58 16,0 0-30-16,0 0-31 16,0-15 2-16,29 9-4 15,7 1 1-15,10-5-7 16,-1 0-9-16,7 6-12 16,-10-2 2-16,-13 6-6 15,-9-2 4-15,-13 2-4 16,-5 0 1-16,-2 0 7 15,0 0 5-15,0 0-6 16,0 5-5-16,0 16 1 0,0 5 1 16,4 4 2-16,0-3-5 15,8-4 4-15,-1-2-4 16,0-7 4-16,5-2-3 16,-3-7 4-16,-5-5 8 15,6 0 2-15,1 0 3 16,-1-16-3-16,-1-6 3 15,-1-6-8-15,-10-2-3 16,-2 0 2-16,0-2-9 16,-14 2-2-16,-7 5-10 15,-6 8-1-15,4 9-15 16,3 8-22-16,7 0-28 0,2 0-78 16,6 13-7-16,5-4-216 15</inkml:trace>
  <inkml:trace contextRef="#ctx0" brushRef="#br0" timeOffset="10336.75">11504 240 853 0,'0'0'83'15,"0"0"67"-15,0 0-41 16,0 0-52-16,0 0-29 15,0 0-7-15,0-25-19 16,0 29-2-16,0 28 0 0,9 11 0 16,3 12 7-16,-4-1-4 15,1-2-3-15,-5-8-1 16,-4-8-9-16,0-8-24 16,0-10-29-16,0-7-39 15,0-8-74-15,-6-3-87 16,-5 0-222-16</inkml:trace>
  <inkml:trace contextRef="#ctx0" brushRef="#br0" timeOffset="11034.12">11404 495 554 0,'0'0'162'0,"0"0"-25"16,0 0-21 0,0 0-65-16,0 0-25 0,0 0-5 15,123-46 0-15,-61 32-10 16,9 2 2-16,-2 2-13 15,-9 0 5-15,-8 0-3 16,-21 2-2-16,-13 0 6 16,-11 4-4-16,-7 0 11 15,0-2 8-15,0-5-21 16,-21 4 7-16,0 2-11 16,-8 5 4-16,-6 0-6 15,4 0 5-15,5 19 1 16,6 3 3-16,4 0 1 0,9 2 1 15,7 4 4 1,0-4 2-16,7-1-10 0,9-4-1 16,4-6 1-16,0-8 5 15,0-5 4-15,-3 0 2 16,6 0-7-16,-5-14 10 16,5-6-15-16,-8-4 5 15,-2-1-1-15,-4 2 2 16,0 5-4-16,-7 1-2 15,-2 14 3-15,0 3-3 16,0 0-8-16,0 0 0 16,0 0-3-16,0 10 10 15,0 12 0-15,9 6 1 16,5-2 5-16,3-2-4 0,1-6-1 16,5-4-5-16,-4-10 5 15,4-4 5-15,-1 0-1 16,3-13 0-16,-8-13-1 15,4-3 2-15,-11-7-4 16,2-5 2-16,-10 1-1 16,-2-7 2-16,0 4-1 15,0 8-2-15,0 10 0 16,0 16-2-16,-2 6-3 16,2 3-1-16,-2 0 4 15,0 21-7-15,-1 16 8 16,3 9 4-16,0 7-4 15,0 1 2-15,3-4-2 0,12-3 3 16,3-10-3 0,9-7-24-16,-1-9-45 0,7-17-122 15,4-4-209-15</inkml:trace>
  <inkml:trace contextRef="#ctx0" brushRef="#br0" timeOffset="11902.75">12607 258 733 0,'0'0'103'0,"0"0"8"0,0 0 35 16,0 0-54-16,0 0-47 15,0 0-21-15,-8-14-6 16,1 14-8-16,1 14-10 15,-8 15 2-15,3 11 0 16,-1 10 0-16,10-3-2 16,2-1 0-16,0-5 0 15,2-9 0-15,14-12-1 16,5-9-5-16,-2-5-5 16,8-6 11-16,4 0 7 15,-2-23 0-15,0-7-7 16,0-4-1-16,-4 0-3 15,-8 2 0-15,-3 8 2 16,-12 7-1-16,-2 8 2 0,0 6 0 16,0 3-13-1,0 0 13-15,0 7-8 0,0 15 6 16,0 8 3-16,0 2 1 16,0 0-1-16,19-2 1 15,-2-8-2-15,3-6 0 16,0-9-4-16,-2-7 5 15,0 0 0-15,-3-5 10 16,-1-14-4-16,-3-4-1 16,-7-5-2-16,-4-2-1 15,0-2 1-15,-2 2-3 16,-18 8-3-16,-2 8 3 0,2 8 0 16,-1 6-8-16,6 0 7 15,6 0-1-15,4 11-2 16,5 6 1-16,0 2 3 15,8 4-2-15,11-3 1 16,6-3 0-16,-5-4 1 16,7-6-3-16,-5-7 3 15,5 0 7-15,-3-7-3 16,3-13 0-16,2-4-1 16,-9-2-1-16,-4-4 2 15,-10 2 2-15,-6 0-5 16,0 3-2-16,0 14-2 15,-11 2-3-15,3 9 6 16,-6 0-13-16,3 0 6 16,-1 7 2-16,12 5 2 0,0 1 0 15,0 4 2-15,10-1-3 16,7 4 4-16,6 2 4 16,-1 2-2-16,5 2 7 15,-1 0 7-15,-6-6-3 16,-8-3-6-16,-5 0-6 15,-7-5-1-15,-5 0 0 16,-24-2-3-16,-2-3-4 16,0 2-40-16,6-9-41 15,11 0-83-15,12 0-173 0</inkml:trace>
  <inkml:trace contextRef="#ctx0" brushRef="#br0" timeOffset="12182.27">13301 212 813 0,'0'0'127'16,"0"0"34"-16,0 0-56 15,0 0-46-15,0 0-33 16,0 0-13-16,4 0-5 16,-2 19-4-16,0 13 2 15,8 10 1-15,-8 4 3 16,5 1-2-16,-7 2-7 0,2-6 1 15,2-8-2-15,6-9-1 16,-4-8 0-16,5-10-15 16,-7-5-7-16,8-3-13 15,-10 0-15-15,9 0-25 16,-9-15-55-16,-2-4-87 16,0-8-176-16</inkml:trace>
  <inkml:trace contextRef="#ctx0" brushRef="#br0" timeOffset="12384.62">13205 378 455 0,'0'0'161'16,"0"0"-22"-16,0 0-10 15,0 0-31-15,0 0 5 16,0 0-34-16,-11-4-30 0,38 4 7 16,11-1-12-16,4-3-13 15,5 0-14-15,-5-1-2 16,-4 5-5-16,-9 0-1 15,-15 0-20-15,-6 0-37 16,-6 0-82-16,7 0-56 16,-4 5-166-16</inkml:trace>
  <inkml:trace contextRef="#ctx0" brushRef="#br0" timeOffset="12666.03">13552 488 468 0,'0'0'313'0,"0"0"-192"0,0 0-8 16,0 0 3-16,0 0-50 15,0 0-23-15,-4 35 5 16,4-5-8-16,0 4-4 16,0 6-2-16,0 2-8 15,0-1-3-15,0-9-16 16,0-4-1-16,0-10-4 15,0-4 4-15,0-4-6 16,0-3-4-16,0-2-6 16,0-5-33-16,0 0-17 15,-2 0-28-15,-9 0-134 0,-9-12-253 16</inkml:trace>
  <inkml:trace contextRef="#ctx0" brushRef="#br0" timeOffset="14184.74">301 1056 681 0,'0'0'60'0,"0"0"-5"16,0 0 75-16,0 0-44 15,0 0-39-15,0 0-7 16,-25 7-2-16,25-7-22 15,29 0-14-15,27 3 33 0,33-3 15 16,36 0-7-16,45 0-19 16,21 0-3-16,25 0-11 15,9-2 1-15,-2-7-11 16,2-2 0-16,-11 6 2 16,-11 0-1-16,-11-1 2 15,-14 3-2-15,-13-2-1 16,-14-2-3-16,-21 0-2 15,-28 2 4-15,-33 0 0 16,-30 5-5-16,-24 0-11 16,-13 0 0-16,-2 0 7 15,0-2-11-15,-19 2 5 0,-22 0-31 16,-17 0-49 0,-11 0-53-16,-12 0-138 0</inkml:trace>
  <inkml:trace contextRef="#ctx0" brushRef="#br0" timeOffset="14649.63">129 1163 831 0,'0'0'12'0,"0"0"1"15,0 0 99-15,0 0-52 16,0 0-48-16,0 0-4 16,53 24 40-16,52-20 29 15,40-1-40-15,35-3-6 16,34 0 8-16,21 0-14 15,8 0-15-15,-5 0 4 16,-13-7-9-16,-18 0-1 16,-22-5-2-16,-24 1 0 0,-27 0-2 15,-22 4 0 1,-31 1 1-16,-25 2-4 0,-24 4 6 16,-24 0-5-16,-8 0 4 15,0 0 3-15,0-2-3 16,0-1-2-16,0 3-7 15,6 0-19-15,-2-2-27 16,13 2-33-16,10-1-125 16,16-3-46-16,5-3-212 15</inkml:trace>
  <inkml:trace contextRef="#ctx0" brushRef="#br0" timeOffset="14783.92">3176 1119 874 0,'0'0'50'0,"0"0"-47"0,0 0 109 16,0 0-12-16,0 0-81 16,0 0-19-16,-18 0-12 15,18 0-136-15,0-4-258 16</inkml:trace>
  <inkml:trace contextRef="#ctx0" brushRef="#br0" timeOffset="19315.56">142 1891 711 0,'0'0'7'0,"0"0"-6"15,0 0 18-15,0 0 49 16,0 0-43-16,0 0-9 16,0 0-3-16,0 0-4 15,0 0 4-15,0 0-6 16,13 0 0-16,8 0 21 0,4 4-10 16,6 2-4-16,2 2 0 15,5 0-4-15,6 0 4 16,3 2-4-16,7-3-7 15,4 2 5-15,6-1 4 16,7 0-8-16,16-2 3 16,9 0 9-16,7 3-10 15,2-6 10-15,-8-3 7 16,4 2-20-16,4-2 10 16,1 2 1-16,6 2-3 15,-2-1-4-15,4 4 3 16,-4 1-6-16,4-2 0 0,-2 2-1 15,-1-2 2-15,5 0-5 16,4-3 0-16,14 2 9 16,7-5-6-16,-1 0 3 15,2 0-6-15,-7 0 3 16,-2 0-3-16,1 0 6 16,-7 0-2-16,-2 2-1 15,-2 5 4-15,-5-2-1 16,2 1-2-16,5-2 0 15,8-2-1-15,10 1-1 16,7-2-2-16,-5-1-2 16,0 4 1-16,-3-4 1 15,1 2 2-15,-8 3-1 0,2-5 0 16,-4 5-1-16,-1-3 0 16,2 3 2-16,7-2-1 15,3-1 0-15,7 0 5 16,13-2-6-16,-2 0 0 15,-2 0-6-15,6 0 4 16,-4 7 4-16,-4-2-2 16,-1-1 4-16,-11 7-4 15,2-4 0-15,-1 3 0 16,0 1 6-16,-2-6-6 16,5 1-3-16,-4-3-1 15,1 1 4-15,7 0 1 0,3-1-1 16,-1 5 0-1,0 1 2-15,0 0 0 0,2 1-2 16,2-2 2-16,3 1 0 16,-5-4-4-16,10 0 2 15,-8-2 0-15,5-1-3 16,0-2 3-16,6 5 0 16,1 1 1-16,0 2 1 15,4 2 1-15,0-2-2 16,-6-2 0-16,-8 2-1 15,-10-1-6-15,-14 4 6 16,0 1-1-16,-6-1-2 16,-5 1 3-16,-2-3 2 15,-5-1-1-15,-4-2 1 16,-5 0-2-16,-8 0 2 0,-3 0-6 16,-2-1 4-16,-11 2 0 15,-6-2 1-15,-19-2-1 16,-10-1 0-16,-17 0-2 15,-6 0 2-15,-14-2-2 16,-3 0 4-16,-3 0 0 16,-7 0-1-16,0 0 1 15,0 0-2-15,-2 0 0 16,0 0 0-16,2 0 0 16,3 0-2-16,-5 0 2 15,4 0 0-15,1 0 3 16,4 0-2-16,2 0-1 0,-5 0 0 15,2 0 0 1,-4 0 0-16,-4 0 0 0,0 0 0 16,0 0-5-16,0 0-2 15,0 0-18-15,0 0-42 16,-2 0-85-16,-25 0 10 16,-25 5-123-16</inkml:trace>
  <inkml:trace contextRef="#ctx0" brushRef="#br0" timeOffset="21015.52">201 3403 603 0,'0'0'26'15,"0"0"25"-15,0 0 48 16,0 0-59-16,0 0-24 16,0 0 13-16,-8 11-3 15,8-11-8-15,0 0 9 16,0 0-5-16,0 0-12 15,0 0-9-15,0 0 1 16,0 0 2-16,18 4 8 16,11 3 19-16,11-2-2 15,7-3-5-15,9-2-11 0,7 0-5 16,12 0 1 0,10 0-8-16,17 0 1 0,12 0-1 15,4 0-1-15,9 0 5 16,0-2-3-16,9-3 0 15,7-2 5-15,6 6-5 16,0-3 5-16,3 1-5 16,-1 2-1-16,3-1 1 15,10 2-1-15,7 0 0 16,7-2 2-16,5 2 0 16,0-2-6-16,-5 2 0 15,3 0 3-15,4 0 2 0,-3 0-2 16,1 0 0-16,12 0 1 15,-6 4 2-15,7 2-2 16,5 2-1-16,-10-2-5 16,6-1 5-16,-2 2 1 15,2-1 3-15,1-2-4 16,3 2 2-16,-1 1 1 16,3-4 0-16,-2 3-4 15,-5-2 2-15,-4 2 0 16,-2 1 3-16,-8-2-3 15,-5 1 0-15,0 0 1 16,-3 2-4-16,3 0 6 16,-10-2-8-16,4 1 3 15,-13 0 1-15,1 1-1 16,-3 0-1-16,-6 1 2 0,-6 0 6 16,-8 1-5-16,5 4-1 15,-1-1 0-15,3 0 3 16,2 0-2-16,1-3-2 15,4 1-2-15,-3 0 3 16,0 0 0-16,5 1 0 16,-5 1 3-16,3-2 1 15,-3 6-4-15,-3-5 2 16,3-4-2-16,5 0 1 16,2-8 2-16,-3 0-3 15,3 0-4-15,-7 0 4 16,-6 0 1-16,-8 0-1 0,-5 0 2 15,-8 0-3-15,-11 0 3 16,-9 2 1-16,-3-2-3 16,-13 2 0-16,-6-2 3 15,-2 1 3-15,-4 2 2 16,-6 1-3-16,-1 0-5 16,-5 0 8-16,-4-2-3 15,-2-1-2-15,-4-1-3 16,0 3 2-16,-1-3 2 15,6 0-3-15,3 0 5 16,2 0-6-16,5 0 1 16,-5 0 0-16,-4 0 0 15,-9 0 0-15,-5 0 2 0,-13 0 1 16,-13 0-4-16,-7 0 2 16,-9 0-2-16,0 0 6 15,0 0-2-15,0 0-4 16,0 0-7-16,-11 0 6 15,-20 0-4-15,-23 0-34 16,-24 0-95-16,-29-4-61 16,-27-33-532-16</inkml:trace>
  <inkml:trace contextRef="#ctx0" brushRef="#br0" timeOffset="22485.39">512 2541 595 0,'0'0'79'0,"0"0"-26"15,0 0 74-15,0 0-52 0,0 0-47 16,0 0 20-16,0 0 1 15,0-9-9-15,0 9-11 16,0 0-7-16,-2 0-18 16,-6 5 5-16,-4 14-9 15,-1 15 0-15,-1 8-1 16,1 6-3-16,9 3 4 16,4-5 10-16,0-4-10 15,0-10-5-15,10-6 3 16,7-8-4-16,2-6-1 15,1-7 7-15,5-5 6 16,4 0 1-16,4 0-1 0,5-23 1 16,2-3-1-1,-5-4 1-15,-6 0-6 0,-10 2 7 16,-11-4-8-16,-8 0 6 16,0 3 7-16,0 2-10 15,-11 8-3-15,-5 7-4 16,3 7-14-16,5 3 17 15,3-1-9-15,0 3-6 16,3 0-8-16,0 0-1 16,2 8 9-16,0 1-11 15,0-1 19-15,14-1-3 16,7 4-8-16,8-8 19 16,6 5 5-16,0 1-5 15,-1-1 0-15,-5 6 3 16,-10 2-1-16,-1 0 0 0,-7 5-2 15,-1 0 5-15,-2-1-5 16,-1-3 0-16,-3-2 0 16,0-5 2-16,2-6-1 15,-2-1-1-15,2-3-2 16,1 0 2-16,5 0 3 16,5-11 6-16,3-10-2 15,0 0-6-15,4-7 5 16,-3 0-4-16,-6 0 0 15,-3 5-1-15,-6 12 4 16,-4 7 2-16,0 4 4 16,-2 0 2-16,0 0-13 15,0 0 0-15,0 8-17 16,3 11 17-16,3 4 3 16,6-2-2-16,-1-4-1 0,-3-5-17 15,4-6-39-15,-3-6-2 16,5 0-53-16,-1-9-8 15,-1-10-115-15,0-9-183 16</inkml:trace>
  <inkml:trace contextRef="#ctx0" brushRef="#br0" timeOffset="22741.83">1175 2470 481 0,'0'0'70'15,"0"0"46"-15,0 0 10 0,0 0-80 16,0 0-7-1,0 0-8-15,-43-3-11 0,40 20 1 16,3-3 3-16,0-8-9 16,0-2 3-16,0-4-11 15,0 0 3-15,0 0 22 16,3 0-2-16,13-14 3 16,-1-1-10-16,1-6-17 15,-5 7-5-15,-5 5-1 16,-4 0-20-16,4 4-27 15,-6 5-49-15,6 0-111 16,-2 0-202-16</inkml:trace>
  <inkml:trace contextRef="#ctx0" brushRef="#br0" timeOffset="23032.46">1449 2481 353 0,'0'0'404'16,"0"0"-366"-16,0 0 95 15,0 0-59-15,0 0-58 16,0 0-7-16,-10 3-3 16,10 27-6-16,2 12 26 0,6 8 1 15,-4 1-8 1,-2-3-4-16,-2-4-13 0,0-6-1 15,0-4 1 1,0-8-2-16,-6-4-12 0,-2-8-43 16,2-8-14-16,-3-6-84 15,1 0-175-15</inkml:trace>
  <inkml:trace contextRef="#ctx0" brushRef="#br0" timeOffset="23304">1252 2752 736 0,'0'0'59'0,"0"0"34"16,0 0-21-16,0 0-60 0,0 0 6 15,0 0 14-15,139-46 6 16,-93 37-16 0,-3 4 1-16,-12 4-7 0,-8 1-7 15,-6 0-5-15,-8 0-1 16,0 8-3-16,-2 8-2 15,-5 2 2-15,0 1 5 16,-2-4-3-16,0-3-2 16,0-4-2-16,2-4-10 15,-2-2-40-15,2-2-38 16,0 0-21-16,5 0-50 16,0-18-236-16</inkml:trace>
  <inkml:trace contextRef="#ctx0" brushRef="#br0" timeOffset="23549.4">1591 2513 459 0,'0'0'229'0,"0"0"-160"15,0 0 89-15,0 0-90 16,0 0-44-16,0 0-11 16,-13-3-6-16,13 3 21 15,0 6-9-15,2-4-17 16,2-2 5-16,-2 0 7 15,1 0-5-15,-1 0 18 16,3 0-15-16,1-4 6 0,1-6-18 16,-3 2-5-1,-2 6-24-15,-2 2-48 0,3 0-77 16,1 0-137-16,-1 16-241 16</inkml:trace>
  <inkml:trace contextRef="#ctx0" brushRef="#br0" timeOffset="24398.9">1756 2614 482 0,'0'-13'99'16,"2"-3"35"-16,1 2 7 16,-3 6-73-16,0 0-9 15,0 8 26-15,0 0-32 16,0 0-23-16,-11 0-27 0,-3 4-3 15,-3 18-4-15,-2 7 3 16,3 6 1-16,8 0 0 16,3 2 1-16,5-5 2 15,0 0-3-15,13-4-22 16,16-6-6-16,8-6 22 16,5-6-29-16,7-10 14 15,4 0 20-15,1-8 0 16,-5-14 0-16,-7 0 1 15,-9 1 1-15,-10-2 0 0,-12 2 3 16,-9 4 6 0,-2 5 5-16,0 2 18 0,-13 6-6 15,-12 4-18-15,-4 0-9 16,0 0-5 0,2 14 3-16,6 6-1 0,7 6 2 15,5-2 0-15,7-2 0 16,2-2-1-16,0-8-2 15,2-2 3-15,9-4 1 16,5-6 4-16,1 0 0 16,4 0 7-16,3-9-2 15,-1-12-4-15,1-1 2 16,-4-2-1-16,-2 1-1 16,-5 4 1-16,-6 3-1 15,-3 5 4-15,-4 8-8 0,0 3-2 16,0 0-2-16,0 0-17 15,0 0 11-15,0 14 1 16,0 4 8-16,5 2 2 16,4-2 2-16,2-4-4 15,3-5 0-15,-4-6-1 16,7-3 1-16,0 0 10 16,5-6-2-16,1-16 0 15,1-4-2-15,-4-8 1 16,-2-2-5-16,-3-5-2 15,-3-8 1-15,-8-4 1 16,-4-3 0-16,0 8 4 0,0 12-2 16,-4 14 2-1,-3 15 2-15,2 7-8 0,3 0-2 16,-2 9-8-16,-3 25 4 16,-1 15 6-16,0 9 2 15,8 5-1-15,0 0-1 16,0-3 0-16,0-7-2 15,14-9-28-15,8-10-27 16,9-17-45-16,8-15-11 16,5-2-143-16,5-7-129 15</inkml:trace>
  <inkml:trace contextRef="#ctx0" brushRef="#br0" timeOffset="24625.37">2851 2541 816 0,'0'0'23'0,"0"0"73"16,0 0-4-16,0 0-50 15,0 0 18-15,-21 104-5 16,21-57-14-16,0 8-7 16,0 3-13-16,0-1-13 15,0-5-8-15,0-8-1 16,0-10-19-16,0-12-18 15,0-11-24-15,0-11-80 16,0 0-89-16,0-7-93 16</inkml:trace>
  <inkml:trace contextRef="#ctx0" brushRef="#br0" timeOffset="24885.92">2737 2617 203 0,'0'0'593'0,"0"0"-562"15,0 0 98-15,0 0-31 16,0 0-70-16,0 0 2 16,95-109-2-16,-61 103-4 15,2 6-15-15,-7 0 4 16,-5 6-10-16,-8 14-3 16,-12 7-2-16,-4 3-1 15,0 2 5-15,-13-3-2 0,-9-2 3 16,-3-8-3-1,5-5-15-15,7-5-19 0,6-7-72 16,5-2-19-16,2 0-84 16,0-2-409-16</inkml:trace>
  <inkml:trace contextRef="#ctx0" brushRef="#br0" timeOffset="25549.08">3194 2619 682 0,'0'0'55'16,"0"0"113"-16,0 0-47 16,0 0-57-16,0 0-8 0,0 0-20 15,-40-73-21-15,26 73-12 16,3 0 2-16,-6 0-5 16,-1 13-1-16,2 9 1 15,3 3 0-15,6 3-1 16,5-2 1-16,0-1-3 15,2-9 1-15,0-6 2 16,0-4-8-16,11-6 8 16,-1 0 5-16,9 0 3 15,5-14-1-15,1-9-1 16,-1 0-3-16,-6-5 0 16,-3 4 0-16,-7 2-3 15,-2 5 0-15,-6 6 3 16,0 7-3-16,0 4-4 0,0 0-13 15,0 0-1 1,0 1 12-16,0 21 1 0,0 6 5 16,0 4 5-16,9-3-1 15,5-7-4-15,3-8-3 16,3-7 3-16,1-7 3 16,2 0 1-16,4 0 3 15,2-24-1-15,-2-3-2 16,-4-7-3-16,-8-2 5 15,-6-5-6-15,-2-2 0 16,-7-8 1-16,0-1 4 16,0-2-5-16,0 10 4 0,-7 15-2 15,0 14-2-15,5 15-3 16,-5 0-13-16,1 8 10 16,-1 24 6-16,2 14 1 15,5 8 2-15,0 5-2 16,0 2 3-16,10 1-4 15,3-8 3-15,-2-6 2 16,2-15-5-16,10-11-14 16,-4-12-30-16,4-10-49 15,4 0 15-15,0-20-90 16,-1-13-126-16</inkml:trace>
  <inkml:trace contextRef="#ctx0" brushRef="#br0" timeOffset="25901.75">3677 2247 314 0,'0'0'375'16,"0"0"-243"-16,0 0 26 16,0 0-31-16,0 0-83 15,0 0-31-15,-46 5-6 16,37 45 13-16,4 6 1 16,3 4-8-16,2 1 11 15,0-8-18-15,0-7 1 16,0-11-4-16,0-17-3 15,0-8-1-15,9-10-11 16,5 0 12-16,5-5 3 0,13-21-3 16,2-10-3-1,-1-1-9-15,0 2-2 0,-10 9 0 16,-6 12 5-16,-10 10 0 16,-5 4 3-16,-2 2-8 15,3 22 5-15,-1 8 9 16,-2 3 2-16,0-3 1 15,0-6-1-15,0-4-2 16,0-8-7-16,0-6-55 16,-2-6-33-16,-16-2-33 15,-7 0-195-15</inkml:trace>
  <inkml:trace contextRef="#ctx0" brushRef="#br0" timeOffset="26063.05">3274 2458 410 0,'0'0'357'16,"0"0"-261"-16,0 0 75 16,0 0-98-16,0 0-51 15,0 0 0-15,169-32-5 16,-90 20-17-16,1 0-12 16,-7-1-169-16,-6-2-248 15</inkml:trace>
  <inkml:trace contextRef="#ctx0" brushRef="#br0" timeOffset="27331.5">4387 1999 403 0,'0'0'47'16,"0"0"49"-16,0 0-7 16,0 0-17-16,0 0-14 15,0 0 6-15,0-11-11 16,0 11-14-16,0 0-10 15,0 0-1-15,0 3-3 16,0 20 5-16,0 18 27 16,0 13-7-16,2 10-13 15,2 1-14-15,5-1-8 16,0-3-1-16,-2 6-4 16,2 4 2-16,-3-1-5 15,1 4-1-15,2-2 5 16,-2 0-2-16,-3 4-5 0,0 0 4 15,-4 4-3 1,0 5 6-16,0 1-4 0,0 4-6 16,0 0 7-16,0 5-1 15,0 1 4-15,0 0-1 16,0-1-7-16,0-7 14 16,0-2-6-16,0-1-2 15,0 1-1-15,0-3 0 16,-2-2-5-16,-2 1-2 15,-5-4 2-15,2 3 1 16,0-5 6-16,3-2 5 16,4 6-10-16,0 2 1 0,-4 5-5 15,-3 1 2-15,5 4-3 16,-5-2 1-16,-2-2-3 16,0-5 2-16,3-11 0 15,-4 0 0-15,6-8 0 16,2 2 0-16,0 1 1 15,2-3-1-15,0 0 0 16,0 0 0-16,0 0 0 16,0-1 1-16,0-1-1 15,0-3 0-15,0 4 4 16,0-5-2-16,0 0-4 16,0 1-2-16,-2-6 4 15,-1 2 2-15,3-6-2 16,0-3-1-16,0-1 0 0,0-6 2 15,0-4 1-15,0 9-2 16,0-2 0-16,0 1-4 16,7 1 1-16,-3-7 3 15,-4 2 4-15,2 1-4 16,-2 4-2-16,0-8 2 16,0-4 1-16,0-8-1 15,5-7-7-15,-3-5 1 16,3 2 4-16,-5-4-2 15,2 0 1-15,3-5 0 16,-3 2-5-16,0-3-2 16,0-3 1-16,-2 1 6 0,2-2-9 15,-2 0-1-15,0 0-10 16,0 0-14-16,0 0-16 16,0-21-74-16,9-18-25 15,-2-11-209-15</inkml:trace>
  <inkml:trace contextRef="#ctx0" brushRef="#br0" timeOffset="29132.64">5053 2380 519 0,'0'0'40'15,"0"0"72"-15,0 0-4 16,0 0-44-16,0 0-15 16,0 0-9-16,-32-50 7 15,28 50-11-15,2 0-4 16,-5 0-6-16,-1 1-15 16,-4 19-11-16,-3 11 0 15,1 8 0-15,8 2 2 0,6 1 0 16,0-5-1-1,4-9-1-15,18-7 0 0,3-6 2 16,6-10 5-16,3-5-1 16,1 0 2-16,5-5 8 15,-1-19-5-15,-4-5 1 16,-6-3-3-16,-6 0-9 16,-10 0 8-16,-7 2-4 15,-6 6-3-15,0 8 0 16,0 10-1-16,-4 3-7 15,-5 3 0-15,3 0-1 16,-2 0-12-16,2 11 0 16,6-1 11-16,0-2 7 15,0 0-2-15,0-4-7 0,8 2-1 16,6-4 12-16,1 0 7 16,-1 0-5-16,1 0 0 15,-3 1-2-15,-3 2 0 16,-1 5 1-16,0 2 6 15,-2 2-6-15,5 4-1 16,-2 1 5-16,0-4-4 16,0-1 3-16,2-4-4 15,1-3-4-15,-4-6 4 16,-1 2 2-16,2-3 5 16,2 0-7-16,2 0 7 15,5-12 2-15,3-13-1 16,-6 1-7-16,1-4 2 0,-8 2-3 15,-1 4 2 1,-5 5 1-16,-2 8 1 0,0 5-4 16,0 4-2-16,0 0-11 15,0 0-1-15,0 16 0 16,0 7 10-16,0 9 4 16,4-5 0-16,10-3 0 15,1-8-11-15,-1-8-12 16,-1-2-24-16,1-6-7 15,-5 0 14-15,-3-9-64 16,-1-14-101-16,-5 1-148 16</inkml:trace>
  <inkml:trace contextRef="#ctx0" brushRef="#br0" timeOffset="29385.19">5559 2208 323 0,'0'0'357'16,"0"0"-300"-16,0 0 102 15,0 0-95-15,0 0-56 16,0 0-5-16,-15-10-1 16,15 10-2-16,0 3 9 15,8 6-4-15,1-7 11 16,1-2-3-16,-2 0 1 16,1 0 2-16,0-6 4 15,0-6-8-15,-7-1-10 0,3 5 1 16,-5 6-3-1,0 2-31-15,0 0-20 0,0 0-26 16,0 0-46-16,-5 14-102 16,3 7-179-16</inkml:trace>
  <inkml:trace contextRef="#ctx0" brushRef="#br0" timeOffset="29617.68">5837 2264 538 0,'0'0'65'16,"0"0"127"-16,0 0-81 16,0 0-46-16,0 0-14 15,0 0-49-15,0 7 0 0,0 29-2 16,0 8 20-16,0 7-9 16,5-3-4-16,-2-8-2 15,-1-2-5-15,-2-7-1 16,0-9-12-16,2-6-52 15,-2-4-41-15,0-7-90 16,0-5-42-16</inkml:trace>
  <inkml:trace contextRef="#ctx0" brushRef="#br0" timeOffset="29918.24">5659 2518 670 0,'0'0'61'0,"0"0"22"0,0 0 4 15,0 0-70-15,0 0-3 16,130-39 8-16,-82 27-4 16,2 3-5-16,-4 3 3 15,-7 2-14-15,-15 2 9 16,-11 2-8-16,-13 0-3 16,0 0 0-16,0 0-7 15,0 14 7-15,0 5 2 16,0 0 4-16,0-3-2 15,0-2-1-15,0-3 0 0,7-6-3 16,-5-3 0 0,2-2-15-16,2 0-27 0,2 0-47 15,-1-2 19-15,-1-17-148 16,-4-8-290-16</inkml:trace>
  <inkml:trace contextRef="#ctx0" brushRef="#br0" timeOffset="30149.7">6038 2278 623 0,'0'0'41'0,"0"0"107"15,0 0-92-15,0 0-49 16,0 0 35-16,0 0-10 16,-4 39 2-16,8-28-9 15,1-8-11-15,-1 2-3 0,0-5 3 16,2 0-6-1,4-6 3-15,-1-14-4 0,0-2-7 16,-4 2-16-16,-5 6-57 16,0 7-39-16,0 6-46 15,0 1-74-15</inkml:trace>
  <inkml:trace contextRef="#ctx0" brushRef="#br0" timeOffset="31012.26">6252 2382 494 0,'0'0'93'0,"0"0"10"15,0 0 40-15,0 0-75 0,0 0-10 16,0 0 1-16,-8-44-4 16,0 44-12-16,2 0-30 15,-5 0-10-15,-3 6-3 16,1 13-3-16,2 10 3 15,9-3 2-15,2 4-1 16,0-2-2-16,2-3 1 16,18-3-2-16,2-6 2 15,3-9-2-15,2-5 2 16,2-2 4-16,6 0-4 16,7-9 0-16,6-10 2 0,-4 0-1 15,-7-3 1 1,-4 1-2-16,-14 3 0 0,-10 2 1 15,-6 4 2-15,-3 2-3 16,0 4 0-16,-3 4-23 16,-15 2 22-16,2 0-9 15,-1 10-7-15,-1 12 8 16,5 2 4-16,1 0 5 16,6-2 0-16,6-4 1 15,0-7-1-15,0-4 0 16,0-5-3-16,6-2 3 15,10 0 7-15,5 0 1 16,2-16 0-16,0-4-1 16,-1-2-6-16,-1 1 2 0,-6 1-1 15,-2-1-2-15,-6 9 8 16,-2 4-7-16,-5 8-1 16,0 0 0-16,0 0-7 15,0 2-20-15,2 14 19 16,4 2 8-16,3 0 5 15,5-2 0-15,-1-4-3 16,1-4-1-16,1-2 4 16,1-6 4-16,-1 0-7 15,5 0 20-15,3-20 0 16,1-4-2-16,0-6-6 16,1-4-2-16,-2-2-4 15,-6-3-7-15,-3-4 5 0,-8-4 4 16,-4 3-8-1,-2 9 4-15,0 12-3 0,0 14-3 16,0 7-4-16,0 2-12 16,0 0 9-16,-2 15 5 15,-2 18 2-15,2 11 1 16,2 6 2-16,0 9-3 16,0-1 1-16,8-7-1 15,13-5 2-15,-2-12 1 16,-3-10-3-16,-1-5-5 15,-1-12 4-15,-5-5 1 16,-5-2-4-16,-2 0-30 16,-2-12-80-16,-2-4-192 15</inkml:trace>
  <inkml:trace contextRef="#ctx0" brushRef="#br0" timeOffset="31632.41">5207 3076 337 0,'0'0'238'0,"0"0"-186"16,0 0 107-16,0 0-75 15,0 0-27-15,0 0-2 16,44-37-12-16,-39 30-2 16,-1-4-9-16,-2-1-9 15,-2-1-6-15,0-2 0 16,0 1-8-16,-4 5-9 15,-11 0-14-15,-6 4-20 16,3 5 27-16,-3 0-26 16,-2 7 10-16,-2 17 0 0,12 3 18 15,2 3 5-15,6 2 0 16,5-4 1-16,0-2 3 16,5-6-3-16,13-6 3 15,2-7-1-15,-5-7 3 16,12 0 0-16,0-11 6 15,2-15 2-15,0-4-3 16,0-2-2-16,-6 2-2 16,-8 4-1-16,-4 7 1 15,-6 9 4-15,-3 7-4 16,-2 3-7-16,0 0-3 16,0 16-25-16,0 8 28 15,2 6 6-15,7 0-6 0,-1-8-2 16,4-3-44-16,1-7-7 15,8-5-33-15,-2-7-14 16,6 0-88-16,-3-12-159 16</inkml:trace>
  <inkml:trace contextRef="#ctx0" brushRef="#br0" timeOffset="33298.68">5606 2972 684 0,'0'0'81'15,"0"0"22"-15,0 0 8 16,0 0-73-16,0 0-1 0,0 0-9 16,-76-19-9-1,63 28-16-15,-1 6 6 0,3 4-5 16,5 5 2-16,-2-1 2 16,8 1-8-16,0-1-1 15,12-5 1-15,11-2-10 16,6-6 10-16,2-6 5 15,2-4 3-15,3 0-2 16,1-14 0-16,5-12 2 16,1-8 1-16,-5-2-7 15,-5-7-2-15,-6 2 0 16,-9-5-1-16,-7 2 0 16,-9-1-4-16,-2 11 0 15,0 9 4-15,0 10-1 16,0 11 2-16,-2 4-3 0,0 0 3 15,-2 4-11-15,-3 22 7 16,0 12 4-16,5 12 0 16,2 1 8-16,0 2 2 15,0 0-3-15,0-4 0 16,7-10-3-16,2-8-3 16,-1-10-1-16,-1-8-6 15,0-10 0-15,0-3 6 16,1 0 2-16,8-8 8 15,6-16-6-15,3-5 1 16,-3-3-5-16,1 6-3 16,-6 8 0-16,-3 7-3 0,-5 6 1 15,-7 5-7-15,2 0-2 16,0 3-6-16,6 17 13 16,3 5 7-16,-2 2 5 15,5-3-3-15,-5-7-1 16,0-4-1-16,2-5 0 15,-6-4 0-15,2-4 0 16,2 0 5-16,7-6 5 16,0-14-1-16,0-4-9 15,-1 0 0-15,-3 3-1 16,-3 1 1-16,-7 8 0 16,-2 7-1-16,-2 5-4 15,0 0-11-15,0 0-13 0,0 16 15 16,8 5 14-1,0 0 0-15,-1 1 3 0,7-4-1 16,-1-4 2 0,0-6-3-16,3-4-1 0,-3-4 2 15,5 0 3-15,-3 0 1 16,1-12 5-16,-3-10-11 16,1 1 8-16,-5-4-7 15,-3 1 6-15,-1 2-7 16,-2 3-9-16,-3 10-2 15,0 5 2-15,0 1-7 16,0 3-14-16,0 0-5 16,2 0 3-16,2 0 4 0,0 0-5 15,7 0 20-15,1 0 4 16,-1 0 9-16,3 0 7 16,-4 0-4-16,3 0 5 15,-5 0-3-15,-2 0-4 16,-6 0-1-16,2 0 2 15,1 0-2-15,-1 8 3 16,4 10 9-16,1 5-2 16,-2-1 3-16,1 0-8 15,1-2-1-15,-1-8-3 16,4-5 5-16,-1-2-4 16,-3-5 3-16,3 0 13 15,5 0 5-15,1-5 12 16,7-14-10-16,1-8-5 0,-2-5-4 15,4-4-7-15,0-5-1 16,-3-10-4-16,-4-7 7 16,-2-10 6-16,-8 2-10 15,-1 6-2-15,-7 15-3 16,0 20 4-16,0 13 15 16,0 8-14-16,0 4-7 15,0 0 0-15,0 0-2 16,-2 18 0-16,-5 19 2 15,3 19 6-15,4 11-2 16,0 3-4-16,0 1 2 16,2-3 1-16,2-6-1 0,6-11 0 15,-4-7-2-15,3-15 0 16,0-12-2-16,-2-8 2 16,0-9-15-16,1 0 15 15,8-4 5-15,6-21 1 16,-2-4-4-16,9-5-2 15,-2 6-4-15,-4 5 4 16,-4 12-4-16,-7 6 3 16,-6 5-5-16,-1 0-1 15,-1 3-1-15,0 13 7 16,6 2 0-16,-4-2 1 16,3-6 0-16,0-2 0 15,-5-7 0-15,1-1 0 0,0 0 0 16,3 0 0-16,3-1 7 15,3-12-4-15,-1-2-1 16,1 5 1-16,-3 0-2 16,-5 6 0-16,-4 1 8 15,-2 3-5-15,0 0-4 16,0 10-8-16,0 22 8 16,0 17 0-16,0 13 11 15,0 10-11-15,0 12 1 16,-11 0-2-16,-9-9 1 15,-4-15 0-15,6-21-7 16,7-18-26-16,2-13 5 0,0-8 10 16,0-4-1-1,-7-24-70-15,1-12-12 0,-7-10-68 16,-5-10-126-16</inkml:trace>
  <inkml:trace contextRef="#ctx0" brushRef="#br0" timeOffset="33547.15">6653 2725 650 0,'0'0'83'0,"0"0"9"16,0 0 26-16,0 0-80 15,0 0-30-15,0 0 12 16,0 0 24-16,94-2-6 0,-51 2-9 15,1 0-13-15,3 0-4 16,-9-4-12-16,-11 0 0 16,-10 2 0-16,-15 2-20 15,-2 0-53-15,-2 0-22 16,-36 0-61-16,-4 0-226 16</inkml:trace>
  <inkml:trace contextRef="#ctx0" brushRef="#br0" timeOffset="33782.6">6653 2725 608 0,'-104'1'107'15,"104"2"-38"1,0 3 65-16,-2-1-83 0,2 7-18 16,0 0 27-16,0 1-31 15,0-6 7-15,0 0-25 16,0-5-11-16,0-2 5 15,0 0-5-15,0 0 4 16,0 0-4-16,0 0-65 16,-10-6-45-16,-9-6-168 15,-17 1-279-15</inkml:trace>
  <inkml:trace contextRef="#ctx0" brushRef="#br0" timeOffset="33997.04">5991 2833 567 0,'0'0'217'16,"0"0"-206"-16,0 0 148 15,0 0-85-15,0 0-49 16,0 0 1-16,0 6-12 16,0-3-9-16,8 2 3 15,0-3 3-15,-1 0-11 16,-1-2-5-16,2 0-3 15,-2 0-50-15,-4-4-25 16,-2-6-74-16,0-2-104 16</inkml:trace>
  <inkml:trace contextRef="#ctx0" brushRef="#br0" timeOffset="34167.37">5787 2855 732 0,'0'0'97'0,"0"0"-43"15,0 0 78-15,0 0-58 16,0 0-49-16,0 0-23 16,48 4 11-16,6-4-3 15,17-2-10-15,10-13-164 16,6-2-237-16</inkml:trace>
  <inkml:trace contextRef="#ctx0" brushRef="#br0" timeOffset="35232.25">7779 2107 392 0,'0'0'57'0,"0"0"-32"16,0 0 101-16,0 0-19 15,0 0-8-15,0 0-35 16,4-47-12-16,-4 47-10 0,0 0-8 16,0 27-20-1,12 16 39-15,1 18-7 0,1 18-13 16,3 11 0-16,-1 6-16 16,4 4 8-16,-6 4-14 15,1 0 10-15,-6 5-12 16,-2-1 0-16,-3 5 5 15,-4 3-8-15,0 8 2 16,0 9-5-16,0 9 0 16,-6 11 1-16,-10 3-2 15,-2 0 5-15,7-7-7 16,-2-7 3-16,6-5 3 16,5-7 2-16,0-6 0 15,-6-1 5-15,8-3-1 16,-2 0-12-16,-2 1 8 0,4 2-7 15,-2 2 0-15,0-5 4 16,2-4-4-16,-5-7-1 16,5-7-6-16,0-3 6 15,0-5 2-15,0-5 3 16,0 3-5-16,0 3 0 16,0 1 2-16,0-4-3 15,0-5 3-15,0-10-3 16,0-1 1-16,0 1 0 15,5 6 0-15,-3-3-1 0,4-6-2 16,1-11-3 0,-2-7 6-16,-1-5-2 0,-4-6-1 15,0-9 1-15,0-10 1 16,0-12-3-16,0-7 2 16,0-4-5-16,0-3-10 15,0 0-20-15,0-10-22 16,0-24-62-16,0-9-47 15,0-2-405-15</inkml:trace>
  <inkml:trace contextRef="#ctx0" brushRef="#br0" timeOffset="39083.54">8269 2366 585 0,'0'0'75'0,"0"0"2"0,0 0 41 15,0 0-53 1,0 0-21-16,0 0 11 0,0 0 9 16,12-56-10-16,-12 56-11 15,0 0-11-15,0 0-16 16,-6 26-13-16,-13 15 7 16,-1 12-3-16,7-1-3 15,2-4-4-15,11-5-2 16,0-6 2-16,2-8 3 15,22-8-3-15,3-10-11 16,4-9 11-16,10-2 3 16,3-6-3-16,8-22 0 15,-4-2 6-15,-1-6-5 16,-13 0-1-16,-12 0 6 16,-7 2-6-16,-10 5 0 0,-5 9-1 15,0 6-5-15,-5 10 3 16,-10 4-24-16,-7 0 2 15,1 6 17-15,6 9 0 16,1-4 3-16,12-1 1 16,2 0-4-16,0 2 5 15,0-4 0-15,12 2 1 16,3-4-1-16,3 0 3 16,-3-4 1-16,-1 4 0 15,1 0 0-15,-1 2-1 16,1 4 0-16,-5 2 0 15,-1 7 2-15,-1 1 3 16,-1-1-3-16,0 4-1 16,0-8-1-16,1-1-1 0,3-5-3 15,1-4-1-15,3-4-15 16,3-3-10-16,7 0 23 16,2-17 6-16,4-5-1 15,-2-3 1-15,-3-6 0 16,-6 4 1-16,-6-6-2 15,-7 1 2-15,-7 1 2 16,0 10-2-16,0 5 3 16,-14 10-3-16,-6 3-2 15,-2 3-16-15,-1 0 18 16,4 21 3-16,3 4 1 16,3 4-3-16,5 1 4 15,8 0 0-15,0-1-3 0,0-5 0 16,6-4-2-16,4-8 4 15,1-5-3-15,3-7 3 16,-1 0 9-16,5 0 17 16,4-16-11-16,-2-7-7 15,1 1-4-15,-11-2-6 16,2 3 0-16,-5 9 1 16,-5 0-2-16,0 7 2 15,0 5-3-15,-2-3 0 16,0 3-2-16,0 0-4 0,0 3-1 15,0 14 7 1,2 5-5-16,5 2 5 0,2-5 0 16,4-4-2-16,0-6 4 15,1-7-5-15,-1-2 4 16,3 0-1-16,-1-8 6 16,6-13-1-16,-8 0-1 15,-4-4-2-15,0 4-1 16,-7 0 3-16,-2 5-2 15,0 4 1-15,0 6-3 16,0 6 0-16,0 0-7 16,0 0-20-16,0 2-11 15,0 12 28-15,0 2 7 16,4 0-3-16,10-2 6 16,1-2 0-16,-1 0 0 0,-5-2 0 15,-3 0 0-15,-1-1 0 16,-3-4 1-16,-2 2-1 15,0 2 0-15,-7 2-6 16,-12 1 1-16,-6 0 4 16,5-7 1-16,7 0-5 15,3-5 5-15,10 0-1 16,0 0-7-16,0-3 3 16,23-14-5-16,8-5 4 15,2-2 4-15,7-2 2 16,1-5 4-16,-1 1-1 15,0-1-2-15,-2-6 6 0,-9 3 0 16,-2-4 21 0,-14-1-19-16,-11 8 1 0,-2 0 1 15,0 12 3-15,0 8 7 16,-8 6-16-16,-11 5-5 16,4 0 0-16,1 8 4 15,-1 18-2-15,6 3 2 16,4 12 0-16,3 3 1 15,2 0-1-15,0-2-2 16,0-5 1-16,12-7 5 16,-6-9-3-16,5-6-4 15,-4-8-1-15,-2-7 0 16,-1 0 2-16,3 0 6 16,6-2 1-16,9-18 1 15,-1-1-6-15,-2 2-4 0,-7 5 1 16,-6 10-2-16,-1 4 1 15,-1 0-3-15,0 8-3 16,4 14 6-16,0-1 1 16,5-2-1-16,3-2 0 15,-1-5-2-15,-1-7 1 16,4-5 1-16,2 0-5 16,-4 0-8-16,-3 0-26 15,-13-2-92-15,0 2-28 16,-38 0-321-16</inkml:trace>
  <inkml:trace contextRef="#ctx0" brushRef="#br0" timeOffset="40581.43">8397 3298 22 0,'0'0'608'15,"0"0"-579"-15,0 0 105 16,0 0-57-16,0 0-54 16,0 0-5-16,9-6 9 0,4 6 22 15,5 0 9-15,-3 0-16 16,3 0-6-16,7 0 1 15,0-17-15-15,4-4-2 16,-3-4 2-16,-2-8-21 16,-3-4 5-16,-8 2-1 15,-4-8-1-15,-4-3-3 16,-5 0-1-16,0 6 0 16,0 8-1-16,0 15-10 15,-9 8 4-15,-1 9-13 16,2 0-11-16,-1 9 26 15,-3 18-6-15,8 5 11 16,2 6 1-16,2 3-1 16,0 2-1-16,6 1 1 0,15 2 6 15,-1-5-6-15,-3-7 0 16,2-7 7-16,-6-8-1 16,-2-9-6-16,-4-6 1 15,-3-4 1-15,3 0 3 16,4-12 6-16,2-14 2 15,10-5-10-15,-8-4-2 16,1 7 0-16,-5 4-1 16,-5 10-2-16,4 8 0 15,-8 6-6-15,0 0 5 16,-2 0-12-16,0 12 7 0,7 12 8 16,-3 4 0-1,0-2 0-15,1-2 5 0,2-8-5 16,-5-6 0-16,3-5-3 15,-3-5 9-15,0 0-2 16,2 0-4-16,8-2 7 16,3-21-2-16,3-1-3 15,2-2-2-15,-2 4-1 16,-5 3 1-16,1 10 0 16,-10 3-4-16,-2 1 0 15,-2 5 0-15,0 0-6 16,5 7 3-16,-3 11 7 15,0 3 1-15,2 2-1 16,-2-2 0-16,6-8 1 0,-4-3 2 16,-2-6-2-16,3-4 0 15,-5 0 3-15,6 0 3 16,6 0 0-16,5-16-2 16,1-7-1-16,7 2-4 15,-8 1 0-15,4 3-1 16,-6 8-3-16,-8 5 2 15,0 2-6-15,-3 2-9 16,-2 0 4-16,0 15 13 16,5 6 2-16,-2 1-2 15,2-2 1-15,-1-4 1 16,-2-4 0-16,5-6 1 16,-4-2 0-16,-5-4 2 15,7 0 6-15,4 0-2 0,0-8 3 16,7-7-7-16,0-5-3 15,-3-3-2-15,3 3-1 16,-3 5 0-16,-3 6-2 16,-3 7 2-16,-7 2-8 15,-2 0-2-15,2 0 3 16,2 11 8-16,1 8 0 16,2 1 1-16,-5 2 0 15,9-4 0-15,-7-2 0 16,10-6 2-16,-3-4-3 15,0-6 9-15,3 0 0 0,3 0 0 16,1-12-3-16,5-9-1 16,-4-4-3-16,2-2-1 15,-3 1-1-15,-5-1 0 16,-5-4 0-16,2 2 0 16,-8-1-2-16,-2 2-3 15,0 8 2-15,0 7-1 16,0 6 4-16,0 3 0 15,0 1 2-15,0-2 1 16,0 1-2-16,0-5 4 16,0-1-5-16,0 1 1 15,-4-2-1-15,4-1 0 16,0 3 0-16,-2-4-6 0,2 3 13 16,-6 3-6-16,4 2 1 15,2 5 2-15,0 0-4 16,0 0-4-16,0 32-1 15,0 12 5-15,0 14 0 16,0 7 1-16,0-5 2 16,0-2-2-16,8-9-1 15,0-14 0-15,5-7-1 16,3-11-12-16,4-12-28 16,-2-5-42-16,-2 0-19 15,-5-22-62-15,-7-6-161 16</inkml:trace>
  <inkml:trace contextRef="#ctx0" brushRef="#br0" timeOffset="40780.83">9364 3092 764 0,'0'0'50'16,"0"0"52"-16,0 0-44 15,0 0-34-15,0 0 17 16,0 0 11-16,159-26-29 15,-109 8-2-15,4 2-20 16,-9 2-1-16,-16 2-25 16,-16 3-58-16,-13 4-39 15,-13 1-59-15,-30 0-188 16</inkml:trace>
  <inkml:trace contextRef="#ctx0" brushRef="#br0" timeOffset="40942.11">9164 2965 869 0,'0'0'91'0,"0"0"-55"15,0 0 74-15,0 0-110 16,0 0-6-16,0 0-52 16,20-65-34-16,-20 65-125 15,-14 0-354-15</inkml:trace>
  <inkml:trace contextRef="#ctx0" brushRef="#br0" timeOffset="41088.35">8800 2989 1026 0,'0'0'21'0,"0"0"82"16,0 0-42-16,0 0-55 15,0 0-6-15,148-33-70 16,-111 33-320-16</inkml:trace>
  <inkml:trace contextRef="#ctx0" brushRef="#br0" timeOffset="42265.68">10229 2322 400 0,'0'0'30'15,"0"0"46"-15,0 0-34 16,0 0-13-16,-58-114 18 16,54 95 23-16,-3 10-2 15,7 5 20-15,0 4-29 16,0 0-15-16,0 0-3 16,0 0-5-16,0 0-6 15,0 0-11-15,0 8 4 16,0 21-9-16,0 15 31 15,13 16 0-15,1 5-23 16,1 5 2-16,6 3-4 0,-4 1 0 16,1 7-9-16,3 3 2 15,-6 9-6-15,3-1 4 16,-7 7 2-16,3 1-9 16,-10 4 5-16,-2 3-2 15,-2-1-2-15,0-2-1 16,0 3 7-16,-6-3-7 15,-2 2-3-15,2 0 2 16,4-6 0-16,-3-1 1 16,3-3-3-16,-2-2 3 15,2 5-2-15,2 1 0 16,-6-4 3-16,6 0-5 16,0-1 0-16,0-3 2 15,0-2-1-15,0-1 1 0,0-2-1 16,10 8 2-16,-6 3 1 15,1 2-4-15,-1 0-3 16,0-3 3-16,-4-11 1 16,8-1 5-16,-6-1-6 15,2-2-6-15,-2-1 6 16,-2 3 8-16,5 1-8 16,-3-3-6-16,2 1 6 15,-2 1 0-15,-2 6 0 16,7 7-2-16,-2-6 2 0,-1-4 3 15,3-15-3 1,-1-14-5-16,1-5 4 0,0-11 0 16,0-12 1-1,-1-4 0-15,1-11-2 0,-3 2 2 16,1 1-1-16,2-2-1 16,-1-2 1-16,-4 0-4 15,5-3-1-15,-5-6 5 16,0-1-18-16,1-4 1 15,-3 0-6-15,0 0-13 16,0 0-25-16,0-24-19 16,0-14-85-16,0-14-132 15</inkml:trace>
  <inkml:trace contextRef="#ctx0" brushRef="#br0" timeOffset="44031.84">11045 2544 665 0,'0'0'24'0,"0"0"72"16,0 0-11-16,0 0-49 16,0 0-27-16,0 0 5 15,-76 65 9-15,61-26-12 16,6 2-3-16,6-1-1 15,3 0 0-15,0-8-3 16,3-3-3-16,12-12-1 16,1-7 4-16,4-10-3 15,2 0 2-15,1 0 12 16,6-22 17-16,-2-4-7 0,-6-4-10 16,2 1-7-16,-10 2 4 15,-1 5-2-15,-8 8 4 16,-4 7-6-16,0 4 8 15,0 3-16-15,0 0-2 16,0 8-18-16,0 16 20 16,0 5 1-16,0-4-1 15,2 1-1-15,11-8-1 16,1-6 0-16,1-4 2 16,1-8-4-16,-3 0 2 15,1 0 4-15,-1-14 2 16,-1-3-2-16,-4-8 6 15,-3 1 3-15,-5-2-5 16,0-1-5-16,0 4 2 0,0 3 1 16,-13 3-4-16,-3 7-10 15,3 8-19-15,-1 2-9 16,1 0 21-16,4 10 11 16,2 11 4-16,7 3-4 15,0 2 2-15,7 0 4 16,19-3 0-16,5-2 0 15,6-10 1-15,-2-2-1 16,1-9 0-16,-3 0-5 16,-2-6 3-16,-2-17 2 15,0-3 12-15,-8-1-6 16,-13 3-4-16,-1 4-2 0,-7 4 11 16,0-1-5-16,-13 10-6 15,-5 4-6-15,0 3-16 16,2 0 10-16,10 0-5 15,-1 3 6-15,7 2 7 16,0 4-1-16,0-2 4 16,9 2 1-16,8-2 0 15,4 2 0-15,-3 0 2 16,-5 6 9-16,-5-1-6 16,2 4 5-16,-8 2 0 15,-2 0-8-15,0 0 7 16,-14 0-7-16,-1-4-1 15,-1-6 0-15,3-3-1 0,9-7-16 16,4 0-16-16,0-9-23 16,0-21-180-16,19-9 23 15,4 0-8-15</inkml:trace>
  <inkml:trace contextRef="#ctx0" brushRef="#br0" timeOffset="44260.3">11689 2494 437 0,'0'0'99'0,"0"0"34"15,0 0 38-15,0 0-63 16,0 0-35-16,0 0-13 16,25-32-32-16,-21 40-17 15,3 18-3-15,2 10 27 0,0 3-24 16,-3-1 3-16,5-1-13 16,-3-3 4-16,-4-8-2 15,0-7 0-15,-4-6-3 16,7-6 0-16,-5-5-24 15,0-2-31-15,-2 0-36 16,0 0 0-16,0-12-88 16,-9-10-180-16</inkml:trace>
  <inkml:trace contextRef="#ctx0" brushRef="#br0" timeOffset="44448.58">11633 2651 575 0,'0'0'95'0,"0"0"65"16,0 0-43-16,0 0-58 0,0 0-37 15,0 0 7 1,14-17 1-16,22 12 20 0,1-5-30 16,5 1-10-16,1 4-10 15,-5 2 0-15,-9 3-4 16,-13 0-32-16,-14 17-84 16,-2 10-51-16,-29 9-57 15</inkml:trace>
  <inkml:trace contextRef="#ctx0" brushRef="#br0" timeOffset="45732.17">10802 3531 721 0,'0'0'106'0,"0"0"-26"16,0 0 27-16,0 0-26 16,0 0-27-16,138-118-20 15,-84 76-9-15,-5 2-1 16,-3-3-15-16,-9 7-5 16,-18 4-1-16,-5 8 1 15,-14 6-1-15,0 6 0 16,-2 8-3-16,-21 1-18 15,1 3-17-15,-3 9 7 0,-2 14 24 16,10 0 0 0,1 1-3-16,12-2 6 0,4-2 0 15,0-2-1-15,4-2 2 16,21 1 0-16,4-1 2 16,0-3 1-16,0-1 0 15,-7 0-2-15,0-1 0 16,-10-3-1-16,-6-2 0 15,-6-2 1-15,0 1-1 16,0 7 0-16,-6-1 0 16,-15 4-1-16,-1 0-1 15,0-5-18-15,2-3-8 16,11-7-25-16,2 0 35 16,7 0 16-16,0-7-14 0,0-21-11 15,24-8 14-15,5-4 6 16,12-4 4-16,1-1 3 15,0-1 0-15,1 6 1 16,-10 0 0-16,1 3 8 16,-12 8-7-16,-13 2 3 15,-7 10 30-15,-2 3-5 16,0 6-4-16,-2 3 5 16,-11 5-3-16,-1 0-28 15,-1 0 11-15,1 14-5 16,3 11 6-16,5 5-2 15,3 6 1-15,3 5-3 16,0 5 4-16,0 3-4 0,9-1 7 16,2-3-11-16,-2-8-3 15,0-3 9-15,0-15-9 16,-5-5-1-16,5-10 0 16,-6-4-2-16,-1 0 2 15,7 0-3-15,6-14 2 16,5-12 1-16,9-9 0 15,-2 3-3-15,-2 6-4 16,-6 11 1-16,-5 9-3 16,-3 3-5-16,-5 3 6 15,6 0 4-15,-5 16 4 16,1 5 0-16,4-1 4 0,-1-5-8 16,2-1 5-16,3-5-2 15,-3-7 1-15,1-2 0 16,-1 0-4-16,-4 0 4 15,4-16 4-15,-6-4 0 16,-3-4 0-16,-4 0-2 16,0-1 2-16,0 5 2 15,-15 5-6-15,-10 6-10 16,-2 9-27-16,5 0 14 16,0 2 2-16,4 17 0 15,7 0 17-15,9 1-6 16,2-1 6-16,0-3 0 15,11-6 0-15,9-2 2 0,9-8 2 16,0 0-3 0,0 0 1-16,5-11 2 0,-1-7 4 15,-2 3 5-15,-4-2-3 16,-8 5 5-16,0 5-1 16,-11 0 6-16,-3 5 11 15,-5 2-2-15,0 0 2 16,0 0-16-16,0 14-9 15,0 20 0-15,0 19 6 16,-9 10-4-16,0 16-2 16,3 5 5-16,-4 4-7 15,-3-1-1-15,5-11 1 0,-2-14 0 16,-1-22-4-16,9-16-16 16,-2-13-29-16,4-11-27 15,0 0-4 1,0-21-9-16,0-21-136 0,-2-8-31 15,-6-10 25-15</inkml:trace>
  <inkml:trace contextRef="#ctx0" brushRef="#br0" timeOffset="45981.61">11756 3495 216 0,'0'0'167'0,"0"0"-9"16,0-114-75-16,0 89 35 16,4 6-31-16,10 1-35 15,3 1-2-15,10 2-10 16,2 3 1-16,0 3 1 0,0 6 0 15,-2 3-8 1,-4 0-4-16,-6 0-23 0,-3 12-2 16,-12 15 0-16,-2 2 1 15,0 0-2-15,-14 3 2 16,-12-6-6-16,-1-3 0 16,3-5 0-16,1-4-36 15,8-11-45-15,3-3-54 16,10-1-79-16,2-25-225 15</inkml:trace>
  <inkml:trace contextRef="#ctx0" brushRef="#br0" timeOffset="46352.28">11974 3367 568 0,'0'0'47'16,"0"0"64"-16,0 0 7 15,0 0-56-15,0 0-10 16,0 0 5-16,43 58-12 15,-32-58 6-15,3 0-24 16,3 0-7-16,1-11-1 16,5-8-12-16,-4-7 2 15,2-1 1-15,-4-1-8 16,-1-2-1-16,-3 0 1 16,-8-4-2-16,-5 6 0 15,0 7-12-15,0 12 9 16,0 9-2-16,-16 0-28 15,-11 22 33-15,-2 11 8 0,0 6-1 16,10-1-3-16,7 2-1 16,10-2 2-16,2-1-4 15,0-5 2-15,18-6-2 16,7-8 7-16,1-6 6 16,1-9-14-16,2-3 0 15,4 0 0-15,0-15-28 16,10-14-99-16,-1-2-50 15,8-3-208-15</inkml:trace>
  <inkml:trace contextRef="#ctx0" brushRef="#br0" timeOffset="46478.49">12630 3360 729 0,'0'0'69'0,"0"0"-51"16,0 0-18-16,0 0-23 15,0 0-355-15</inkml:trace>
  <inkml:trace contextRef="#ctx0" brushRef="#br0" timeOffset="47983.33">13678 2450 339 0,'0'0'85'0,"0"0"-13"16,0 0 28-16,0 0-27 15,0 0-19-15,0 0-17 0,2-22 23 16,-2 22-11-16,0 0-8 16,0 0 3-16,0 0-3 15,0 0 7-15,0 0-18 16,0 0 4-16,2 0-21 16,-2 0 3-16,0 0-10 15,0 10-4-15,0 14 1 16,0 8 17-16,0 6-1 15,0 1-9-15,0 3 3 16,0 2 2-16,9 4-2 16,-7 2-5-16,5 4 9 15,-3 0-1-15,-4 4-5 0,3 2-4 16,-3 2 7 0,0 3-7-16,0-2-3 0,0 0 1 15,0-3-1-15,0-2-4 16,0-3 4-16,0 0 1 15,0-4-1-15,0-4 2 16,2 0 4-16,5 3-6 16,-1 1 2-16,3 5 0 15,-5 4 3-15,4 0-3 16,-4 2-1-16,-2-4-1 16,-2 0-3-16,0-2 2 15,0-1-1-15,0 3-1 16,0 2-1-16,0-2 1 0,-2-2-1 15,-2-2 0 1,-1-4 1-16,2-2-1 0,3 3 0 16,-2-5 0-16,2-2 0 15,0 0 1-15,0-4-1 16,0 2 0-16,0 5 2 16,0-4-2-16,0 4 0 15,0-1 0-15,0 2 0 16,0-6 1-16,0-1-1 15,0-4 0-15,0-1 0 16,0 2 0-16,0 1 0 16,0 1 2-16,0 0-2 15,2 4 0-15,6-3-1 16,-6 0 1-16,0-3 2 0,0 1-2 16,-2-2 1-16,0 4-1 15,0-3 3-15,0-3-2 16,0 4 0-16,0 1 1 15,0 1-1-15,0 0 0 16,0-1 0-16,0-2 0 16,0-2 1-16,0 3-1 15,0 0-1-15,0 6 1 16,0-3 0-16,0 4-1 16,0-2 0-16,0 0 1 15,0 1-1-15,-2-2 2 16,0 3-2-16,0 0-1 15,-3 3 1-15,2 1 0 0,-1-6 0 16,2 0 0 0,-5-2 0-16,3-4 1 0,0-3-1 15,-1-3 0-15,3-2 0 16,2 0 0-16,0-2 0 16,0-2 0-16,0-4 0 15,0-4 0-15,0-4-1 16,0-2 1-16,0 0 0 15,0-3 0-15,2 5 0 16,5-1 0-16,-7-3 0 16,0 2 0-16,0-3 0 15,0-6-2-15,0 2-4 0,0-5-2 16,2 0-2 0,0 0-12-16,0 0-6 0,0 0-4 15,3-13 5-15,-5 1-15 16,0-2-35-16,0 7-160 15,-22 0-564-15</inkml:trace>
  <inkml:trace contextRef="#ctx0" brushRef="#br0" timeOffset="69934.23">394 3805 657 0,'0'0'130'16,"0"0"2"-16,0 0-46 16,0 0-17-16,0 0-1 15,0 0-15-15,0 0-16 16,0-12-16-16,0 12-5 16,0 3-13-16,0 18-2 15,0 10 0-15,0 7 16 16,0 0-8-16,0 0-3 15,0-7-3-15,-2-4-2 0,0-5 0 16,2-5-1-16,0-8-1 16,0-3-9-16,0-2-28 15,0-4-24-15,0 0-39 16,0 0-17-16,2 0-80 16,7-7-137-16</inkml:trace>
  <inkml:trace contextRef="#ctx0" brushRef="#br0" timeOffset="70213.78">604 3921 548 0,'0'0'269'0,"0"0"-195"0,0 0 9 16,0 0-10-16,0 0-45 15,0 0 19-15,0 0-5 16,0 0-23-16,2 0-10 16,18 0 5-16,11 0 18 15,7 0-10-15,-2 0-11 16,-7 0-11-16,2 0-2 16,0 3-12-16,-2-1-27 15,-2 2-55-15,-12-4-77 16,-8 0-149-16</inkml:trace>
  <inkml:trace contextRef="#ctx0" brushRef="#br0" timeOffset="70763.75">1103 3810 583 0,'0'0'128'0,"0"0"3"0,0 0-32 16,0 0-45-16,0 0 3 15,0 0-6-15,0-39-27 16,7 34-13-16,4-2 0 15,0 2 0-15,5 0-2 16,-1 3 4-16,1 2-9 16,1 0-4-16,-1 9 1 15,2 10-5-15,-5 6 5 16,-6 3-1-16,-7 2 1 16,0 0 1-16,0 3 1 15,-20-6 2-15,-4-1-5 16,-3-7 1-16,0-4 0 0,9-3-1 15,5-7 8 1,4-5-8-16,7 0 16 0,-1 0 9 16,3 0-1-16,0 0-4 15,0 0-3-15,0 0-4 16,0 0-8-16,0 0 3 16,3 0-6-16,14 0 0 15,8-2-1-15,6-1 3 16,0 1-4-16,1 2-14 15,1 0-19-15,-2 0-24 16,0 2-23-16,-4 8-129 16,-11 1-118-16</inkml:trace>
  <inkml:trace contextRef="#ctx0" brushRef="#br0" timeOffset="71021.22">1522 3909 716 0,'0'0'73'16,"0"0"51"-16,0 0-43 15,0 0-28-15,0 0 11 16,0 0-22-16,43-14-23 15,-12 11-10-15,-2 0-9 0,-3 3-1 16,-1 0-40-16,-1 0-91 16,-3 0-57-16,-6 0-266 15</inkml:trace>
  <inkml:trace contextRef="#ctx0" brushRef="#br0" timeOffset="71535.16">1981 3708 164 0,'0'0'491'15,"0"0"-368"-15,0 0-8 16,0 0-50-16,0 0-40 15,0 0 4-15,-2-2-9 16,-5 21-11-16,-1 8 18 16,0 3-6-16,2-5-7 15,1-2-8-15,3-5-2 16,2-8-3-16,0-5 5 16,0 0-6-16,0-5 2 15,5 0-2-15,11 0 15 16,5 0 6-16,4-5-10 15,2-7-3-15,-2 4-5 16,-1 5-3-16,-4 3 0 0,0 0 1 16,-4 0-5-16,-3 0 0 15,-2 14 1-15,1 4 2 16,-4-1 1-16,-1 3-1 16,-7-1 1-16,0-1 0 15,0-4 0-15,0 0-2 16,-11-1 2-16,-12-4 3 15,-6 1-2-15,-4-3-2 16,-5-6-1-16,3-1-19 16,-4 0-21-16,6 0-10 15,4-8-53-15,7-11-82 16,6-4-169-16</inkml:trace>
  <inkml:trace contextRef="#ctx0" brushRef="#br0" timeOffset="71744.53">1927 3645 396 0,'0'0'356'16,"0"0"-281"-16,0 0 24 15,0 0-47-15,0 0-32 16,0 0-4-16,141-10-5 15,-105 10-11-15,-3 0-27 0,-4 0-73 16,-7 10-168 0</inkml:trace>
  <inkml:trace contextRef="#ctx0" brushRef="#br0" timeOffset="72002.07">2498 3866 745 0,'0'0'134'0,"0"0"-51"15,0 0 36-15,0 0-80 0,0 0-28 16,0 0 12-16,18 2 5 16,11-2-2-16,5 0-10 15,-1 0-7 1,5 0-3-16,-7 0-12 0,-4 0-6 15,-5 0-73-15,-9 0-54 16,-1 0-62-16,-3 0-249 16</inkml:trace>
  <inkml:trace contextRef="#ctx0" brushRef="#br0" timeOffset="72564.07">2965 3766 574 0,'0'0'122'16,"0"0"-27"-16,0 0 12 16,0 0-54-16,0 0-12 15,0 0 39-15,0-36-43 16,0 31-19-16,0 1-8 15,0 4 3-15,0 0-13 16,0 0 0-16,0 0-2 16,0 0-11-16,13 3 1 15,9 7 12-15,5-2 0 16,6-4 3-16,3 2-6 0,-1-6-13 16,-1 0 5-1,-5 0 3-15,-2 0 8 0,-5-3 2 16,-7-7 1-16,-5 1 0 15,-6 0 3-15,-2 0 14 16,-2 3 11-16,0 1 3 16,0 3-13-16,0 2-8 15,-2 0 6-15,-2 0-13 16,-4 0-6-16,0 10-4 16,-5 15 4-16,-1 7 0 15,1 9 1-15,-1 8 2 0,3 4-3 16,-2 5 4-1,-1 0-4-15,4-9 1 0,-4-1-1 16,7-10 0 0,1-9-1-16,4-9 1 0,-1-12-4 15,3-4-17-15,0-4-34 16,0 0-44-16,0 0 24 16,0-12-58-16,0-8-237 15</inkml:trace>
  <inkml:trace contextRef="#ctx0" brushRef="#br0" timeOffset="72886.78">2971 4046 194 0,'0'0'537'15,"0"0"-448"-15,0 0 21 16,0 0-58-16,0 0-18 15,0 0 19-15,112-18-17 16,-70 15-6-16,-2 1-23 16,0-1 1-16,-4-1 10 15,-5 2-3-15,-6-2-5 16,-8 2 0-16,-8 2-5 16,-4 0-5-16,-3 0 2 15,-2 0 0-15,0 0 6 16,0 0-8-16,0 0-5 15,0 0-30-15,0 0-24 16,0 0-38-16,0 0-14 0,-2 5-88 16,-18 5-439-16</inkml:trace>
  <inkml:trace contextRef="#ctx0" brushRef="#br0" timeOffset="76181.39">5457 3725 522 0,'0'0'80'16,"0"0"57"-16,0 0-10 15,0 0-56-15,0 0-26 16,0 0 14-16,0-12-9 16,0 12-12-16,0 0-18 15,0 0-6-15,0 12-13 16,0 17 8-16,0 5 7 0,0 6-5 16,0-2 0-16,0-2-8 15,0-3 3-15,0-1-4 16,0-6-2-16,0-3 3 15,0-5-3-15,0-6 0 16,0-3 0-16,0-2-4 16,0-5-12-16,0 0-22 15,0-2-54-15,4 0-15 16,11 0-85-16,8-14-52 16,4-4-188-16</inkml:trace>
  <inkml:trace contextRef="#ctx0" brushRef="#br0" timeOffset="76449.84">5633 3918 317 0,'0'0'236'16,"0"0"-151"-16,0 0 75 15,0 0-70-15,0 0-41 16,0 0-16-16,-10-4-1 15,10 4-9-15,0 0-11 16,12 0 9-16,12 0 35 16,7 0-16-16,6 0-25 15,-4 0-11-15,-2 0 0 0,-8 0-4 16,-8 0-14-16,-9 0-40 16,-4 0-57-16,-2 4-66 15,0-1-149-15</inkml:trace>
  <inkml:trace contextRef="#ctx0" brushRef="#br0" timeOffset="76998.95">6067 3889 566 0,'0'0'56'15,"0"0"24"-15,0 0 75 16,0 0-94-16,0 0-30 0,0 0-9 16,-10-82 3-16,29 67-15 15,6 1 15-15,4 2-10 16,2 3 1-16,0 4 6 16,-2 5 11-16,-2 0-11 15,-4 0-12-15,-6 12-10 16,-3 12 1-16,-8 8-1 15,-4 2 6-15,-2 4-6 16,0 0-2-16,-18 2 2 16,-11-2 7-16,-2-4-7 15,0-3-5-15,2-8 5 16,9-5 4-16,6-8-1 0,8-5 2 16,6-5 2-16,-2 0 4 15,2 0 5-15,0 0-5 16,0 0 4-16,0 0-5 15,15 0-3-15,21 0 5 16,17-5-2-16,7-1 1 16,3-2-10-16,-5 3-1 15,-2-1 3-15,-7 2-1 16,-7 0 0-16,-11 4-2 16,-15 0 2-16,-7 0-2 15,-9 0-2-15,0 0-3 16,0 0 2-16,-7 0-21 15,-17 1-15-15,-12 12-81 0,-11-1-39 16,-7 2-162 0</inkml:trace>
  <inkml:trace contextRef="#ctx0" brushRef="#br0" timeOffset="78601.72">4496 4323 512 0,'0'0'56'0,"0"0"48"15,0 0 21-15,0 0-78 16,0 0-12-16,0 0-7 16,-3-4-6-16,3 4-2 15,0 0-7-15,3 0 3 16,17 0 10-16,5 0-3 15,4 0-5-15,4 0-7 16,5 0-6-16,4 0-4 16,7 0 4-16,5 0-1 15,8 0-3-15,9 0 1 16,8 0-1-16,5 0-1 0,5 0 0 16,0 0 3-16,0 0 3 15,3 0-5-15,-3 0 1 16,0 0-1-16,-2 6 10 15,-6-1-9-15,-8-2 2 16,-11 3 7-16,5-3-9 16,-9 2-1-16,4-3 8 15,1 0-7-15,1 1 8 16,4 0-2-16,1-1-8 16,-3 0 4-16,-1 0 6 15,-3 0-10-15,3 0 4 16,0-1-4-16,4 2 6 15,0 1-4-15,-2-4 1 16,-3 2 1-16,-4-2 0 16,6 0-2-16,-6 0 1 0,0 0 0 15,7 0 1-15,-5 0 1 16,7 0 2-16,0 0-7 16,-7 0 1-16,6 0 1 15,-10 0-2-15,-1 0 0 16,1 0 0-16,0 0 0 15,0-2 1-15,-2 1 5 16,-2-2-6-16,-6 3 0 16,6-3 0-16,-7 0-6 15,4 3 5-15,-2-2 1 0,3 2 0 16,8 0-1 0,7 0 1-16,18 0 5 0,8 0-5 15,7 0 0-15,6 0 0 16,-11 4 0-16,-9-3 1 15,-7 5 2-15,-10-6-3 16,-7 0-3-16,10 1 3 16,1-1 8-16,10 0-7 15,4 0-1-15,4 0 1 16,7 2 0-16,2-2 1 16,-1 0-2-16,-3 0 0 15,-9 0 0-15,-10 0 3 16,6 0-3-16,0 0 0 15,6 0 1-15,5 0 2 16,1 0-3-16,1 0 0 0,-5-2 0 16,3 1 2-16,-9 1 0 15,2 0 5-15,-3 0-7 16,-8 0 3-16,-3 0 2 16,1 0-3-16,11 0 0 15,7 1-2-15,1 5 10 16,3-1-10-16,-9-2 0 15,-7 1 0-15,-4 1 1 16,-3-3 0-16,1-2 1 16,4 3 4-16,-6-1 2 15,-6-2-7-15,5 2 1 16,14 3-2-16,15 4 2 0,14 2 1 16,4 3 1-16,-6-2 6 15,-14-3-10-15,-13-1 1 16,-10-3-1-16,-12-4 0 15,-10-1 4-15,-3 0-4 16,-15 0 0-16,7 0-4 16,-4 0 4-16,-3 0 0 15,8 0 3-15,-1 0-7 16,1 0 1-16,-3 0 3 16,-2 0 0-16,-3 0 3 15,4 0-6-15,5 0 3 16,5 0 0-16,18 2 0 15,4 3 0-15,5 3 0 0,2 0 3 16,-16-1-7-16,-15-1 4 16,-20-6 0-16,-14 0 1 15,-11 0 2-15,-2 0 1 16,0 0 3-16,0 0-7 16,-2 0-7-16,-17 0 4 15,-8 0-25-15,-6 0-25 16,-8 0-68-16,-14 0-99 15,-21 0-669-15</inkml:trace>
  <inkml:trace contextRef="#ctx0" brushRef="#br0" timeOffset="79548.37">5497 4674 435 0,'0'0'150'0,"0"0"-78"16,0 0 79-16,0 0-69 16,0 0-22-16,0 0 10 15,0 0 7-15,-7-40-26 16,7 31-10-16,0 2-18 16,0-1-6-16,11-1-12 15,9 1-5-15,5 5 0 16,6 0 1-16,0 3-2 15,-2 0 2-15,0 14-2 16,-5 9-2-16,-12 3 2 16,-8 2 0-16,-4 2-6 15,-8 4 1-15,-28-1 2 0,-7-1 1 16,-5-5-7 0,0-6 3-16,9-9 5 0,7-5 2 15,12-4 2-15,11-3-1 16,7 0 2-16,2 0-2 15,2 0 2-15,27-6-1 16,11-7-2-16,12 1-2 16,8 2-1-16,9 0-43 15,4 3-61-15,8 0-1 16,-3 2-26-16,-5-4-173 16</inkml:trace>
  <inkml:trace contextRef="#ctx0" brushRef="#br0" timeOffset="79739.69">6022 4750 729 0,'0'0'104'0,"0"0"-67"16,0 0 71-16,0 0-76 15,0 0-25-15,0 0 7 16,126-12-14-16,-84 10-13 15,7 2-76-15,-7 0-123 16,5 0-248-16</inkml:trace>
  <inkml:trace contextRef="#ctx0" brushRef="#br0" timeOffset="80146.47">6466 4606 769 0,'0'0'41'0,"0"0"98"16,0 0-36-16,0 0-70 16,0 0-29-16,0 0-4 15,-20 16 0-15,13 10 0 16,1 2 1-16,2-1-1 16,-1-6 0-16,5-3-1 15,0-6-1-15,0-3 0 16,9-6 0-16,8-3 2 15,4 0 6-15,3 0 5 0,3 0-8 16,0 0 7-16,-2 0-3 16,-6 0-7-16,-5 0 2 15,-3 6-3-15,-5 4 8 16,-6 3-10-16,0 1 5 16,0 0-2-16,0-1 4 15,-19-3 5-15,-4 2-2 16,-1-5-5-16,-1-5-2 15,0-2-7-15,4 0-48 16,-4-4-11-16,2-17-57 16,6-5-154-16,-1-6-250 15</inkml:trace>
  <inkml:trace contextRef="#ctx0" brushRef="#br0" timeOffset="80243.61">6466 4606 669 0</inkml:trace>
  <inkml:trace contextRef="#ctx0" brushRef="#br0" timeOffset="80348.81">6466 4606 669 0,'11'-26'104'0,"18"21"0"0,10 2 37 15,3 1-57-15,2 2-28 16,-3 0-27-16,-6 0-18 16,-6 0-7-16,-12 0-4 15,-3 0-2-15,-3 0-27 16,-11 0-85-16,0 0-65 15,0 0-146-15</inkml:trace>
  <inkml:trace contextRef="#ctx0" brushRef="#br0" timeOffset="82214.09">4344 5127 358 0,'0'0'116'15,"0"0"-112"-15,0 0 57 16,0 0 20-16,0 0-44 16,0 0-25-16,0 0 18 15,-60 16-4-15,60-14-4 16,0 3 18-16,0 4 18 16,4-1-17-16,6 4 1 15,1-2 0-15,-1 2-14 0,11-2 0 16,1 0-1-16,7 0-18 15,11 1 7 1,2-1-7-16,5-5 5 16,11 2-12-16,3-5 2 0,1-1-2 15,5-1-2-15,1 3 0 16,4-3 5-16,2 0-4 16,4 0-1-16,-5 0 3 15,1 0 2-15,-7 0 2 16,-7 0-6-16,-2 0 6 15,-5 0-2-15,1 0-4 16,2 0 0-16,2 0 0 16,2 0 1-16,4 0 0 15,7 0-2-15,6 4 2 16,5 0 1-16,10 0 18 0,8 0-16 16,2-2 1-16,3-2-6 15,0 0-3-15,-10 0 3 16,-3 0 0-16,-12 0 2 15,-4 0-3-15,-11-6 1 16,-5-2 0-16,-3 1 1 16,4 6 0-16,-3-4 0 15,0 1 0-15,0 3-1 16,2-3 0-16,7 1 7 16,7 3-7-16,3-2 1 15,6 2-1-15,2 0 3 16,0 0-1-16,-1-2-2 0,1 2 3 15,-3-2-3 1,-6 1-2-16,-4-6 1 16,-10 0-3-16,0 0 3 0,1-1 2 15,6 4 0-15,9-2-1 16,7 2 0-16,6 4-3 16,7 0 3-16,2 0 2 15,3 0-2-15,2 0 0 16,-5 0 4-16,-5 7-4 15,2-4 2-15,-8-3-2 16,9 0 0-16,2 0 0 16,12 0 0-16,6 0 4 15,-3 0-4-15,-1 2-3 16,-6 0 0-16,-10-2 3 16,-7 3-2-16,-6-3 2 0,-8 0 2 15,-5 0-1-15,-1 0 1 16,-2 0-2-16,1-5 0 15,3 3 0-15,10 2 2 16,-1 0 0-16,-6 0-2 16,-3 0 1-16,-5 0-2 15,-4 0 1-15,9 4-3 16,6 0 3-16,6 3 4 16,6-2-4-16,-3 4 0 15,9-2-3-15,-1 2 3 16,2-4 0-16,-5 3 1 0,-6 0-1 15,-8-1 1-15,-13-3 0 16,-3-1-1-16,-7-3 0 16,-8 0 0-16,-3 0 0 15,-1 0 1-15,6 0 3 16,3 0-4-16,16 0 0 16,2 4 0-16,3 1 0 15,6 1 0-15,-2 2-1 16,2 2 1-16,-6-3 0 15,-3-2 6-15,-13-5-6 16,-4 0-4-16,-6 0 4 16,8 0 0-16,7 0 0 15,-3-5 0-15,2 1 0 16,-6 3 1-16,-4 1-1 0,-8 0 0 16,-10 0 0-16,-6 0 5 15,-5 0 1-15,-5 0 3 16,-3 0 0-16,3 0-1 15,9 0-7-15,11 0 1 16,2 0-2-16,0 0 0 16,2 0 1-16,-2 0 0 15,-11 0-1-15,-6 0 0 16,-9 0-1-16,-10 0 1 16,-4 0-1-16,0-2-28 0,-27-4-50 15,-22-5-63 1,-20-3-102-16</inkml:trace>
  <inkml:trace contextRef="#ctx0" brushRef="#br0" timeOffset="83896.33">6500 4646 429 0,'0'0'62'0,"0"0"27"15,0 0-32-15,0 0-38 16,0 0 11-16,0 0 31 16,4-30 4-16,-4 30-6 15,0 0-5-15,0 0-9 16,0-3 1-16,0 3-7 15,0-3 6-15,0 3-17 16,0-2-4-16,0 2 2 16,0-2-14-16,0 2 9 15,0 0-16-15,0 0 4 0,0 0 1 16,0 0-10 0,0 7 0-16,-13 14-1 0,-3 4 7 15,1 0-8-15,1-1 2 16,3-2 0-16,0-2-1 15,6-2 2-15,-1-2-1 16,1-2 2-16,1-3-2 16,0-1 1-16,-1-1-3 15,1-3 2-15,1 1-3 16,1-3 3-16,2-4 1 16,-5 1-1-16,5 2 0 15,0-3-2-15,0 1 4 16,0 2-2-16,0-1 0 15,0 1 2-15,0-3-2 16,0 2 2-16,0 1-3 0,0-3 2 16,0 0-1-16,0 0 0 15,0 0 0-15,0 0 6 16,0 0-1-16,0 0-2 16,0-7 12-16,14-7-8 15,8 0-4-15,-2 2 1 16,3 1-2-16,-1 1 0 15,-4 3 0-15,-4 3 1 16,-4 0-1-16,-3 4 5 16,-3-2-4-16,6-1 1 15,-2 3-3-15,1 0 2 16,5 0-1-16,-3 0-3 0,-3 0 2 16,6 3-1-16,-7 1 2 15,1 2-2-15,-1 2 2 16,0-2 0-16,4 4 0 15,0-1-2-15,-4 1 3 16,4 0-3-16,-4-2 1 16,2-1-1-16,-7 5 6 15,3-1-6-15,-5 1-2 16,0 1 2-16,0 1 7 16,-5 3 4-16,-4 1-7 15,-6-4 1-15,1-2-5 16,-6 2-2-16,4-4 2 15,-3-5 4-15,-2 4-1 0,-1-1-3 16,-5-2 2 0,-2-3-1-16,0 2-2 0,-2-5 6 15,2 0-9-15,5 0 6 16,-1 0-2-16,3 0 4 16,1-10-3-16,2 1-1 15,3-3 0-15,3 3-1 16,1 3 1-16,6 4-4 15,1-1-2-15,5 3-5 16,0-3-9-16,0 1-27 16,0 0-26-16,0 2-114 15,13 0-222-15</inkml:trace>
  <inkml:trace contextRef="#ctx0" brushRef="#br0" timeOffset="84849.06">5403 5586 495 0,'0'0'263'15,"0"0"-160"-15,0 0 27 16,0 0-46-16,0 0-64 16,0 0-10-16,-9 32 3 15,5-5 25-15,1 1-11 16,1-4-11-16,2-4-7 15,0-6-6-15,0-7 7 16,0-2-10-16,0-3 0 16,0-2 0-16,0 0 5 15,0 0-2-15,22 0 6 0,5 0 1 16,4 0-1-16,1 0-7 16,-3 0-2-16,-3 0 2 15,-3 8-2-15,-4 9 0 16,-5 4-1-16,-5 1 2 15,-9-2 0-15,0 1 1 16,0 0-2-16,-13-3 3 16,-12-2 0-16,1-2 1 15,-3-5-3-15,-4-6 1 16,-1-3-2-16,3 0-10 16,0 0-3-16,7-15-11 15,2-12-17-15,6-1-68 16,8-6-33-16,6-4-96 15,0 3-136-15</inkml:trace>
  <inkml:trace contextRef="#ctx0" brushRef="#br0" timeOffset="84925.19">5403 5586 589 0</inkml:trace>
  <inkml:trace contextRef="#ctx0" brushRef="#br0" timeOffset="85029.34">5403 5586 589 0,'-38'22'184'0,"43"-26"-85"0,5-1 8 16,7-3-48-16,9 0-35 15,8-2 19-15,6 3-28 16,7 1-15-16,6 5-33 16,0 1-65-16,5 0-110 0,-4 0-253 15</inkml:trace>
  <inkml:trace contextRef="#ctx0" brushRef="#br0" timeOffset="85238.73">5808 5791 809 0,'0'0'107'15,"0"0"-56"-15,0 0 107 16,0 0-96-16,0 0-46 16,0 0 11-16,52 0 9 15,-19 0-19-15,3-2-17 16,7 0-14-16,-1-1-64 15,5 0-105-15,-5-1-89 0,-4 0-322 16</inkml:trace>
  <inkml:trace contextRef="#ctx0" brushRef="#br0" timeOffset="85730.59">6250 5711 604 0,'0'0'223'0,"0"0"-186"16,0 0 81-16,0 0-55 16,0 0-41-16,0 0 22 15,-18-58-19-15,18 50-14 0,0 4-5 16,0 4-3-16,0-2-3 16,0 2-1-16,0 0-10 15,7 0-5-15,13 0 15 16,9 0 1-16,2 2 2 15,2-1-2-15,3 2 0 16,-5-3-15-16,0 0 6 16,-4 0-3-16,-9-4 12 15,-3-6 0-15,-5-1 3 16,-6 1 5-16,-4-1 9 16,0 0 7-16,0 4-3 15,0 0-7-15,-8 4 1 16,-2 3-3-16,-1 0 2 15,3 0-5-15,-4 2-7 0,3 20 5 16,3 5-3-16,-1 10-2 16,7 7 3-16,0 3-5 15,0 6 7-15,0-2-5 16,0-8-2-16,-5-5 1 16,1-6-4-16,2-6 3 15,2-8-27-15,-3-8-47 16,-1-3-70-16,-7-7-95 15,-5 0-306-15</inkml:trace>
  <inkml:trace contextRef="#ctx0" brushRef="#br0" timeOffset="85906.86">6263 5842 695 0,'0'0'119'0,"0"0"-99"16,0 0 82-16,0 0-48 15,150-17-6-15,-101 13 4 16,-5 2-37-16,-15 2-15 16,-11 0-24-16,-18 0-86 15,0 6-115-15,-33 6-297 16</inkml:trace>
  <inkml:trace contextRef="#ctx0" brushRef="#br0" timeOffset="86505.93">5387 5849 271 0,'0'0'41'0,"0"0"57"16,0 0-16-16,0 0-42 16,0 0 15-16,0 0-4 15,27 14 17-15,-25-12-16 0,0 0-7 16,1-2-11-1,-1 0-8-15,3 2-7 0,-1-2-3 16,0 0 6-16,3 2 1 16,-3-2-8-16,-1 0 2 15,-3 0 2-15,0 0 12 16,0 0 3-16,0 0 1 16,0 0 7-16,0 0-23 15,0-6-14-15,-7 0-5 16,-4 1 0-16,0 5-10 15,-5 0 6-15,3 0-38 16,4 15-38-16,4 7-38 16,5-1-170-16</inkml:trace>
  <inkml:trace contextRef="#ctx0" brushRef="#br0" timeOffset="88681.95">4302 6389 128 0,'0'0'251'0,"0"0"-235"0,0 0 62 16,0 0 39-16,0 0-43 15,0 0-7-15,-25-7-9 16,23 7 14-16,0 0-20 15,0 0-14-15,0 0-7 16,0 0-3-16,2 0-1 16,0 0-9-16,0 0 1 15,0 0-8-15,0 0-1 16,4 2 0-16,17 9 38 16,14-2-20-16,11 1 0 15,10-1 4-15,11-5-13 16,9-3-11-16,8 1 6 0,7-2 0 15,8 0-12-15,5 0 5 16,4 0 2-16,-4 0-3 16,-2 0 2-16,-1 0-1 15,-3 0-6-15,0 0 10 16,-4 0-11-16,-3-2 4 16,-2 1 0-16,-4-3 1 15,2 4-1-15,0-2 1 16,0-1-2-16,3-1-1 15,-4 1 1-15,-8-1-3 16,1 1 1-16,-6 2 1 16,0-2-1-16,1-1-1 15,-3 3 3-15,1-3-1 0,-5-1 1 16,-5 1-3-16,-2 3 1 16,-2-3 1-16,0 1-2 15,-1 3 2-15,1-2 1 16,3 2-2-16,-1 0-1 15,-4 0 6-15,0-2-4 16,-5 2-2-16,-7-2 0 16,6-1 0-16,-2-2 0 15,4 1 0-15,-1-2 2 16,3 2-4-16,-3 3 4 16,2-3 0-16,-3 1-2 15,-2 1-1-15,4-1-2 0,-3-2 5 16,4-1-2-1,3-2 0-15,-2 3-5 0,-1-4 5 16,5 1 0-16,3 3 0 16,1-7 1-16,0 5-1 15,9 0-1-15,6 0 1 16,2-1 1-16,4 2 1 16,-6 0-2-16,4 1 0 15,-7 0 0-15,-9 3 0 16,-13 0 4-16,-4-1-4 15,-11 2 0-15,-1-3 0 16,-5 0 0-16,3-1 1 16,2-2-1-16,6 2 1 15,14 2-1-15,19-1 0 16,16 4 1-16,15 0-1 0,2 0 0 16,0 0 0-1,-4 0 0-15,-1 0-1 0,4 0 0 16,-14 0 1-16,-8 0 0 15,-2 0 0-15,-8 0 0 16,17 0 0-16,2 2 3 16,8 3-1-16,-4 2-1 15,-4-2 2-15,-7 0-2 16,-9-1-1-16,-7-2 0 16,-2 1 0-16,-1-3 1 15,3 0-1-15,8 0 0 16,6 0 1-16,7 5 1 0,-3-1-2 15,0-1 1-15,0 4-1 16,3-1 1-16,-5 2 1 16,-7-2-1-16,-4-1-1 15,-10 0 0-15,2-1 1 16,-11-4-2-16,-3 0 1 16,-7 0 0-16,-9 0 2 15,-9 0 0-15,-9 2-1 16,-7-2-1-16,-2 0 0 15,-6 0 0-15,8 0 1 16,0 0 0-16,3 0-1 16,9 0 0-16,6 0 1 15,7 0-1-15,-1 0 0 0,15 0 0 16,4 0 1-16,6 0-1 16,-2 3 1-16,-4 0-3 15,-12-1 0-15,-4-2 1 16,-9 2 1-16,4-2 1 15,-14 0-1-15,4 0 2 16,-7 0-5-16,-5 0 3 16,3 0 0-16,-3 0 0 15,-4 0 0-15,-2 0 0 16,4 0 0-16,-2 0 0 16,0 0 0-16,4 0 0 15,-4 0 0-15,-2 0 0 0,4 0 0 16,-2 0-1-1,0 0-1-15,6 0 1 0,6 0 1 16,-2 0 0-16,6 0-1 16,-5 0-5-16,0 0-6 15,-11 0-4-15,-2 0-21 16,-7 0-26-16,-27 0-40 16,-27-7-327-16</inkml:trace>
  <inkml:trace contextRef="#ctx0" brushRef="#br0" timeOffset="90798.08">10 6613 123 0,'0'0'70'0,"0"0"-39"15,0 0 47-15,0 0 46 16,0 0-32-16,0 0-45 16,0 0-6-16,0-4-2 15,0 4 10-15,0-2-2 16,0 2-27-16,0-3-14 15,0 0 14-15,0 1 14 16,0-2 7-16,0 1 4 16,0 1 7-16,0 1-13 15,0 1 16-15,0 0-3 0,0 0-13 16,0 0-7-16,0 0-13 16,0 0-8-16,0 0-1 15,0 0 3-15,0 0-9 16,0 0 9-16,0 0-6 15,0 0 13-15,0 0-6 16,25 0-4-16,20 0-6 16,15 6 4-16,9 3-7 15,12 2 6-15,5-2-4 16,7-2 5-16,11 1-6 16,-2-2 0-16,12 2 0 15,-5-2-2-15,-11-3 1 0,-9-3-2 16,-18 0 1-1,-4 0 0-15,-2 0 2 0,0 0 1 16,2 0-2-16,-1-7-1 16,3-1 3-16,-2 2-3 15,-2 1 3-15,-2 5 3 16,-3 0-4-16,-2-3-2 16,-3 3 0-16,-1 0 3 15,-1 0-2-15,-1 0-1 16,-1 0-1-16,-2 0 1 15,-5 0 2-15,-3 0-2 16,-3 0 0-16,-5 0 0 16,5 0 2-16,-3 0-2 15,-1 0 1-15,0 0-1 16,1 0 0-16,-2 0 0 0,7 0 2 16,5 0-1-16,4 0-1 15,2 0-5-15,1 0 5 16,-8 0 0-16,1-4 2 15,-3 2-2-15,-4 0-1 16,0-2 0-16,-4 4 2 16,-1-4-2-16,3 2 0 15,-1-2 1-15,5 0 0 16,1 1 0-16,3-2 2 16,3 1-2-16,-1-1 0 15,0 2 2-15,-7-1-2 16,-5 2 0-16,-5-1 0 0,-5 3 0 15,-1 0 0 1,-4 0 0-16,2-3 0 0,1 1 0 16,7-2 1-16,5 0 0 15,5 0 0-15,7-2 2 16,-2 2-3-16,1-2 0 16,-8 2 1-16,-3 2-2 15,-1-3 2-15,-4 0-1 16,2-1 2-16,-2 0-1 15,0 0-1-15,0 0 1 16,3 0-2-16,1 0 2 16,0-2-2-16,1 2 1 15,-1-2 0-15,0 4 0 0,1-1 0 16,2 2-2 0,-3 1 2-16,-6-1 0 0,2 2 0 15,-9-3 0-15,0 2 0 16,3 0 0-16,4-2-1 15,-2 0-1-15,2-1 2 16,-2 3-3-16,-7 2 0 16,-5 0-11-16,-11 0-5 15,3 0-17-15,-5 0-19 16,-7 0-48-16,-37 0-181 16</inkml:trace>
  <inkml:trace contextRef="#ctx0" brushRef="#br0" timeOffset="93545.46">75 7066 309 0,'0'0'82'0,"0"0"-72"15,0 0 67-15,0 0 24 16,0 0-49-16,0 0-25 15,-65 3 44-15,65-3 22 16,0-3-33-16,0-1-14 16,0 2 3-16,0 1 4 15,0-4-15-15,0 3 0 0,0 0-7 16,0 0-7 0,0-4-15-16,0 2 2 0,0 3-6 15,0-2-3-15,0 3-2 16,0 0 0-16,0 0 0 15,0 0-1-15,0 0 1 16,0 0 0-16,0 0-1 16,0 0 2-16,0 0-1 15,0-6 0-15,0 0-6 16,0-2 5-16,0 5 2 16,0 3 1-16,0 0 6 15,0 0 9-15,0 0 1 0,0 0 2 16,0 0-13-16,0 0-5 15,0 0-4-15,0 0 4 16,0 0-5-16,0 0 6 16,0 0 5-16,16 7 17 15,26 0-6-15,25 5 5 16,11-4-3-16,16 1-4 16,13-3-4-16,16 0-1 15,19 0-7-15,3 0 4 16,-2-2-4-16,-12-2 1 15,-19-2-5-15,-8 0 2 16,-8 0 4-16,-11 0-2 16,-11 0-5-16,-9 0 0 15,-5 0 0-15,-4 0 2 16,2 0-1-16,-1 0 5 0,5 0-5 16,-2-2 7-16,1-3-5 15,2 0 0-15,-6 5-2 16,-3 0 7-16,-3 0-7 15,-4 0 3-15,-2 0-4 16,1 0 1-16,-1 0-1 16,5 0 4-16,4 0-7 15,11-2 6-15,5 1-6 16,-1-6 3-16,-1 4 0 16,-7-6 0-16,-5 4 0 0,-3 0 0 15,-6 2-2 1,-2-2 2-16,-8 1 0 0,1 1 0 15,-5 2 0 1,2-1 0-16,0-2 0 0,3 2 1 16,-1 0-1-16,4-1 0 15,1 0 0-15,-2-1 0 16,1 2 0-16,-4-1 1 16,-3 0-1-16,-3-1 0 15,0 4 0-15,-4-2 0 16,2-2 0-16,-2 2 2 15,4 0 0-15,0-4-2 16,7 4-1-16,0-5 1 16,2 2 2-16,-2-1-2 15,2 3 1-15,3-4-1 0,12 2 0 16,19 2 0-16,19 1-1 16,12 2 1-16,6-2 0 15,1 0-1-15,-12 2 1 16,0 0-4-16,-13 0 4 15,-4 0-1-15,-12 0 2 16,-13 0 0-16,-4 0-1 16,0 0 0-16,-2 0 0 15,2 0-1-15,0 0 1 16,2 0 0-16,0 0 2 16,2 0-2-16,-6 2-1 15,0 4 1-15,-3-6 2 0,0 0-1 16,2 0 1-1,1 0-1-15,3 0-1 0,3 0 0 16,7 0 0-16,9 0 1 16,6 0-1-16,2 0 2 15,-1 0-2-15,-8-2-4 16,-9-2 4-16,-8 0-1 16,-4 2 0-16,1-2 1 15,3 4 0-15,9-3 0 16,6 2-1-16,5 1 1 15,-1 0 0-15,2 0 0 16,-4 0 1-16,-4 0-1 16,-3 0 0-16,-2 0 0 15,-9 0 0-15,-6 0 0 16,-7 0 1-16,-9 0 1 0,-4 0-2 16,0 0 1-16,-2-2 0 15,9 0-1-15,7 0 0 16,15 2 0-16,11 0-1 15,7 0 1-15,1 0 0 16,6 0 2-16,-8 4-2 16,6-2-5-16,-6-2 5 15,-3 0 0-15,-1 0-1 16,-13 0-3-16,0 0 4 16,-4-4-1-16,-8 0 1 15,8-2 0-15,-7 0 0 16,4 1-1-16,-6-2 1 0,-3-1-1 15,-2 2-2-15,3-3 0 16,1 4 0-16,1 1 2 16,-3 0 1-16,1-2-5 15,-3 2 5-15,-3-4-1 16,11 2 1-16,0-2-2 16,10 0 2-16,9 3-7 15,5 1-5-15,5 4 4 16,4 0-1-16,-3 0 5 15,2 0 3-15,-2 0 1 16,-9 0-7-16,-9 0 6 16,3 0 1-16,-5 0 0 15,4 0 0-15,7 4 0 16,5-1-4-16,-1 2 4 0,1 0 0 16,-3-1 0-16,-4 0 2 15,-7-3-2-15,-10-1 0 16,-4 0-1-16,-3 0 1 15,-1 0 3-15,3 0-3 16,3 0-2-16,8 0 2 16,9 3 4-16,-1-1-4 15,8 1 0-15,-3 2 0 16,-2 0-2-16,-3 2 2 16,8-3-1-16,-5-1 2 15,0 4-1-15,-3-5 0 0,-6 0-1 16,0 0 1-1,-4-2-2-15,-1 0 1 0,3 0 1 16,-5 0-1-16,5 0-2 16,-10 0 3-16,-5 0 0 15,-5 0 0-15,-7 0 0 16,0 0 0-16,4 0 0 16,5 0 0-16,7 0 0 15,5 0 2-15,11 0-5 16,-8 0 4-16,3 0-1 15,-7 0 1-15,-2-2 0 16,-3 2-1-16,1-4 0 16,-1 1 3-16,6 1-3 15,-1-1 0-15,-3 1 0 16,6-2 0-16,-6-1-1 0,-3 2 1 16,-5-3 2-16,-5 0-1 15,-8-3-1-15,-7 4 2 16,-3 0-2-16,-1 2 0 15,1-2 0-15,10 3 0 16,0 2-1-16,6 0 0 16,0 0-1-16,0 0 1 15,7 0 0-15,-5 0 1 16,-6 0 0-16,0-3-1 16,-10-1 1-16,-3 2 1 0,-3 2-1 15,-7-3-1 1,-2 3 1-16,4 0 0 0,-4 0 0 15,-2 0-9-15,0 0-13 16,0 0-17-16,0-2-1 16,0-5 5-16,0-7-45 15,-12-4-181-15,-3-3-145 16</inkml:trace>
  <inkml:trace contextRef="#ctx0" brushRef="#br0" timeOffset="96929.53">13733 6404 588 0,'0'0'32'0,"0"0"84"0,0 0 1 15,0 0-44-15,0 0-25 16,0 0 10-16,58-50-6 15,-58 50-20-15,0 0-21 16,0 0-11-16,0 9 2 16,-33 19-2-16,-32 11 15 15,-41 14 12-15,-44 9-5 16,-22 8-16-16,-6 2-6 16,22-12 1-16,31-16-4 15,36-13 6-15,20-13 3 16,24-9-4-16,14-4-2 15,14-1 2-15,9-4 1 0,8 0-2 16,8 0-1-16,27-22-4 16,19-7-17-16,15 0 6 15,10-4-12-15,16-4-6 16,3-8 0-16,6-1-17 16,-4-2 3-16,-9 4-7 15,-19 9 32-15,-23 12 20 16,-29 9 2-16,-20 2 31 15,0 3 52-15,-42 4-20 16,-28 5-27-16,-18 0 0 16,-17 3-4-16,-13 24-21 0,-7 6 8 15,-4 4-3 1,4-1-13-16,18-7-2 0,9-4 1 16,13-6 0-16,4-8 3 15,22-8-5-15,12 0 4 16,20-1-4-16,16-2 0 15,11 2 0-15,0-2 0 16,25 0-24-16,23-18-7 16,19-12-7-16,11-1 19 15,14-4-2-15,-5 0-6 16,-12 8 3-16,-15 3 13 16,-19 8 11-16,-26 3 2 15,-10 8 22-15,-5-2 41 16,-13 4-15-16,-37 3-31 0,-21 0-14 15,-29 0 2-15,-28 12-1 16,-16 12 0-16,-5 6-2 16,-3-1 1-16,20 0-1 15,19-5 5-15,22-7 2 16,21-3-5-16,24-5-4 16,19-6-1-16,16 0-1 15,11-3 0-15,0 0-3 16,31-3-14-16,29-18 8 15,34-11-2-15,19-8 3 16,21-6-12-16,11-1-6 16,-1 1-9-16,-5 10-2 15,-30 7 12-15,-37 6 13 16,-37 7 12-16,-26 0 4 0,-16-2 64 16,-53 1-32-16,-44 8-36 15,-41 9 10-15,-42 0 4 16,-37 30 6-16,-17 19-3 15,-21 10-2-15,-6 9-15 16,21 3 0-16,29-10-3 16,46-12 3-16,51-15 1 15,50-13 4-15,40-8-3 16,19-5-2-16,12-8-1 16,21 0-6-16,43-21 4 15,32-20 2-15,29-13-14 0,13-8-9 16,7-6-5-1,-9 3 0-15,-22 7-8 0,-29 12 21 16,-35 10 10-16,-23 7 6 16,-27 2 6-16,-13 3 35 15,-47 2-31-15,-29 3-2 16,-23 12-5-16,-17 7 12 16,-12 5-5-16,-3 30 3 15,-11 15-1-15,13 10-3 16,6 2-3-16,20-6 2 15,24-13-4-15,32-16 0 16,25-12 1-16,17-10-8 16,16-2 3-16,2-3-2 15,0 0-4-15,40 0-10 16,20-21 9-16,21-12 1 0,10-8-9 16,7-10-2-16,-2-6-9 15,-5 5-7-15,-18 8 6 16,-23 18 20-16,-28 9 7 15,-22 12 8-15,-31 5 35 16,-43 0-29-16,-37 4-1 16,-34 24-4-16,-25 14 13 15,-17 10 3-15,-27 12-10 16,-4 3-13-16,2-3-2 16,21-10 0-16,39-15 1 15,52-13 4-15,37-11 9 16,36-7-6-16,22-6-8 0,9-2-2 15,20-5-3-15,40-20-11 16,27-16 6-16,26-5 4 16,8-5-32-16,1 2 3 15,-6 7-6-15,-10 10 15 16,-19 6-3-16,-25 10 2 16,-22 7 16-16,-27 2 8 15,-13 5 2-15,-15 2-1 16,-48 0 1-16,-19 0 1 15,-30 9 6-15,-17 23 7 16,-16 9 15-16,-18 11-5 16,-3 8-8-16,-6 5-5 15,2-1 1-15,16-3-4 0,23-10 9 16,35-12-12-16,38-16 10 16,33-12 2-16,17-10-12 15,8-1-4-15,2 0-1 16,38-14-15-16,26-17 5 15,33-12-5-15,16-6-28 16,13 0 13-16,-3-1-19 16,-12 2 15-16,-22 14 12 15,-27 12 8-15,-33 12 8 16,-31 10 7-16,-29 0 11 16,-54 7 10-16,-42 23-2 15,-38 11-1-15,-24 7-2 0,-13 8 24 16,-12 8-16-1,2 5-4-15,3-2-8 0,13-11-5 16,31-15 6-16,32-16 2 16,42-13 6-16,35-12-12 15,33 0-3-15,21-15-6 16,39-29-4-16,46-14-73 16,30-9 48-16,22 3-18 15,8 9-13-15,-10 8 24 16,-12 9 8-16,-21 3 13 15,-24 10 13-15,-30 5 0 16,-33 6 2-16,-15 5 6 16,-44 5 7-16,-41 4-6 15,-31 0-5-15,-25 13 14 16,-19 13-6-16,-5 4 19 0,2 6 0 16,9-2-7-16,16-7 1 15,31-1 3-15,27-9 3 16,24-5 2-16,27-4-21 15,15-6-10-15,12 0 0 16,2-2-2-16,0 0-8 16,0 0-16-16,0 0-2 15,16-2-2-15,13-14 4 16,9-7-4-16,0 2-5 16,-9 7 0-16,-15 3 10 15,-14 8 24-15,-27 3-2 16,-43 0 3-16,-28 0 0 0,-27 14 8 15,-8 7-4 1,-10 2 7-16,-6 3 2 0,-7 0 10 16,0 3-12-16,6-3-1 15,21-5 1-15,26-8 16 16,32-8-3-16,31-3 0 16,29-2-11-16,11-7-13 15,40-26-10-15,44-11-43 16,30-2 33-16,20 8-13 15,2 8-18-15,-11 8 32 16,-23 8 19-16,-28 4 0 16,-30 4 7-16,-23 4-5 15,-21 2-1-15,-27 0 29 0,-44 0-18 16,-32 2-12-16,-29 19 1 16,-19 4 0-16,-12 5 14 15,-11 6 10-15,-4 6-2 16,4 7 9-16,16-4-8 15,18-4-19-15,24-9 7 16,31-15-5-16,29-5-5 16,27-9 3-16,25-3-5 15,4 0-10-15,29 0-22 16,29-20 31-16,21-12-9 16,10-4-10-16,-1 0 7 15,-10 3-5-15,-18 11 7 16,-22 8 9-16,-22 8 2 15,-16 3 0-15,-25 3 18 0,-39 0-9 16,-35 13-9-16,-24 15 0 16,-17 9 1-16,-7 5-1 15,-4 2 16-15,-5 0 6 16,4-2 3-16,13-4 7 16,27-9-8-16,33-10-1 15,32-9-11-15,30-10-8 16,17 0-1-16,4-6-3 15,45-31-53-15,31-14 52 16,25-14-26-16,6 3 11 16,-8 8-9-16,-21 12 21 15,-28 16 4-15,-25 12 0 16,-21 11 1-16,-8 3 3 0,-21 0 13 16,-39 3-17-16,-30 28-4 15,-21 8 1-15,-16 11 2 16,-10 1 2-16,-5 0 0 15,-9-3 0-15,-3-1 11 16,7-4-6-16,10-5 0 16,24-9 4-16,20-9-9 15,29-6 0-15,31-10 1 16,20-2 3-16,13-2-5 16,0-14-20-16,31-21-7 15,15-16 15-15,8 1 1 16,-2 3-10-16,-17 16-3 0,-17 9-4 15,-18 10 13-15,0 5 12 16,-42 6-9-16,-32 1-4 16,-23 0 8-16,-24 18 6 15,-15 6 1-15,-4 0 1 16,1-2 14-16,8-6 8 16,11-3 13-16,12-4-12 15,19-6-8-15,16-3 13 16,25 0-9-16,25 0 16 15,17 0-8-15,12-5-27 16,40-14-24-16,23-2 21 16,9-4 3-16,-2 4-5 15,-11 3-16-15,-16 6-6 0,-18 5 5 16,-20 7 1 0,-11 0-16-16,-11 0 32 0,-41 15 0 15,-21 5 5-15,-25 3 0 16,-22-2 3-16,-1 3 2 15,1-4-1-15,10-2 1 16,26-4 3-16,15-6 8 16,24-6-12-16,25-2 6 15,18 0 8-15,2-18-18 16,37-16-6-16,26-12-2 16,20 0 6-16,4 3-6 15,-10 7 3-15,-21 14 3 0,-25 8 2 16,-23 11 0-1,-8 3 4-15,-41 0 26 0,-28 0-28 16,-22 5-2-16,-9 20 0 16,4 1-1-16,15 2 1 15,25-6 2-15,25 0-2 16,31-7-58-16,16-8-259 16</inkml:trace>
  <inkml:trace contextRef="#ctx0" brushRef="#br0" timeOffset="98062.54">4346 6921 424 0,'0'0'102'0,"0"0"-53"15,0 0 47-15,0 0-3 16,0 0-47-16,0 0-3 16,0 0-4-16,-11-5-7 15,11 5-7-15,0 0-1 0,0 2 4 16,0 18 36-1,0 7-7-15,0 7-17 0,0-1-10 16,0 7-3-16,-4 8-8 16,-3 5-4-16,2 10 1 15,1 6-2-15,0 3-1 16,-3 3-9-16,3-2 6 16,-4-2-9-16,2-1 0 15,2-4 7-15,-1 0-5 16,1 1 5-16,0-1-1 15,4 0-3-15,-2-5 7 16,-2-2-11-16,4-5 3 16,0-4-3-16,0 3 3 15,0-4 1-15,0 6-1 16,0 6 1-16,0-1 3 0,0 7-7 16,0-5 0-16,0-1-3 15,0-3 3-15,0-4 1 16,0 0 3-16,0 0-4 15,0-4 0-15,0 2 1 16,0 2-1-16,0 3-2 16,0 1 2-16,4 4 0 15,2 3 1-15,7 34-1 16,3 13 0-16,1-1-3 16,-3-11 3-16,-7-29 2 0,1-17 2 15,-3-4-4 1,2-3-3-16,0-6 1 0,-7-11 2 15,2-9-3-15,-2-8-6 16,0-5-6-16,2-6-8 16,0-2-2-16,-2 0-13 15,0 0 4-15,0 0-15 16,0 0-45-16,4 0-33 16,1-16-116-16</inkml:trace>
  <inkml:trace contextRef="#ctx0" brushRef="#br0" timeOffset="99411.99">7837 7273 308 0,'0'0'45'16,"0"0"-45"-16,0 0-4 16,0 0-59-16,0 0-7 15,0 0 47-15,-114-6 22 16,101 6 0-16,5 0 1 16,3 0 0-16,5 0 14 15,0 0-8-15,0-6 91 16,0-2-9-16,0 0-2 15,0 3 1-15,5 1-7 16,-3 1-26-16,-2 1-8 16,2 0-9-16,-2 0-3 15,0 2-8-15,0 0 0 0,0 0 5 16,0 0 4-16,0 0-4 16,0 0-6-16,0 0 11 15,0 9-12-15,0 13 4 16,4 9 15-16,3 3-11 15,-1 4-9-15,2 4-7 16,-2-1-9-16,-2 3 9 16,5 0-6-16,-5-2 0 15,6 8 2-15,-8-3-2 16,-2 8-4-16,0 1 0 16,0 4-1-16,0 2 0 15,0 6 0-15,0 3-2 0,-12 1-1 16,4-2 1-1,-3 1-3-15,-1-4 2 0,1 5-2 16,5 5 2-16,-3-1-1 16,4-2 4-16,1 0-2 15,-3 0-3-15,1-1 2 16,-3 3 1-16,2 2 4 16,0 3-6-16,5 1-1 15,0-2 1-15,0 2-1 16,2-2 0-16,0 1 0 15,0 0 0-15,0 0 0 16,0 0 0-16,0-7 0 16,0-2 0-16,0-5-1 15,0-2 2-15,0 0-2 16,0-6-1-16,-5-5 2 0,5-1 0 16,-2-9-4-16,0-7 2 15,-3-2-6-15,3-12 3 16,-3-2-4-16,5-7-2 15,0-8-5-15,0-3-8 16,0-3-8-16,0 0-19 16,0-7-38-16,21-32-20 15,8-19-99-15,8-30-444 16</inkml:trace>
  <inkml:trace contextRef="#ctx0" brushRef="#br0" timeOffset="100395.77">10414 7022 376 0,'0'0'90'16,"0"0"-8"-16,0 0 13 15,0 0 17-15,0 0-28 16,0 0-21-16,0-11-14 15,0 11-16-15,0 0-1 16,-4 21-6-16,-3 11 28 16,-2 12-1-16,0 7-25 15,-2 5 2-15,7 11-8 16,-6 8 0-16,8 5-16 0,0 4 14 16,0 1-10-16,2-2 1 15,0-4-8-15,0 2 0 16,0 1 6-16,0 2-6 15,0-2 0-15,2 3 0 16,0-2 1-16,5 1 2 16,-4 3-3-16,-1-1-2 15,0 0 0-15,-2 1 3 16,0-3-4-16,0 4 0 16,0 0 0-16,0 0 1 0,-4 5-1 15,-6-5 0 1,4 0 2-16,-1-6 0 0,3-2-2 15,2-3 3-15,0-6 1 16,-4 4 2-16,4-5-2 16,2 5-1-16,0-1 0 15,0-2-2-15,0 4-1 16,0 0 0-16,0-8 1 16,-4-6-1-16,2-7-2 15,-5-8 2-15,5-10-1 16,-2-5-8-16,-4-12-1 15,8-5-11-15,0-10-11 16,0-3-23-16,0-2-28 16,0-7-68-16,25-25-79 15</inkml:trace>
  <inkml:trace contextRef="#ctx0" brushRef="#br0" timeOffset="101062.92">13805 6907 172 0,'0'0'127'0,"0"0"-43"16,0 0 22-16,0 0-36 16,0 0-50-16,0 0-17 15,-27-3-3-15,21 3-7 16,-4 0-15-16,1 5-22 16,5 2-62-16,-7-2-71 15</inkml:trace>
  <inkml:trace contextRef="#ctx0" brushRef="#br0" timeOffset="101732.13">13805 6907 424 0,'-141'23'142'0,"141"-25"-44"16,0-2 49-16,0 4-55 16,0 0-26-16,0 0-13 15,0 0-3-15,0 0-17 16,-4 17-6-16,-3 20-2 15,3 10 27-15,-8 10-30 16,10 3 9-16,-4 7-10 16,1 3-3-16,5 4-8 15,0 2 2-15,0-2 13 16,0 1-22-16,0-1 6 16,0 3 2-16,0 6-2 15,-4 5 3-15,-3 1-6 16,-2 0-6-16,-2-4 8 0,5-1-8 15,-6 2 8-15,1 3-4 16,-1-3 0-16,-3-2-3 16,-1 2 1-16,-1-1 2 15,-8 3-4-15,3 0 3 16,0 2-3-16,-3-1 1 16,7-7-1-16,5-10-1 15,-1-4 1-15,10-8 0 16,4-2-1-16,0 1 1 15,0-1 1-15,2-4-1 16,8 2 1-16,-2-3 2 16,3-2-3-16,-4 0-1 15,0 1 1-15,-5 0 0 16,-2 1 2-16,0 0-2 0,0-2 0 16,0 2 0-16,0-7 0 15,0-7 0-15,0-8 0 16,0-7 0-16,0-4-1 15,0-1 2-15,0-5-2 16,0-1 2-16,0 1-2 16,0 1 0-16,0-3-1 15,0-2-2-15,0-3-2 16,0 0-4-16,0-5 1 16,-2 1-5-16,2-1-5 0,-2-2-11 15,2 0-4 1,0 0-19-16,-3-23-66 0,3-19-124 15,0-18-322-15</inkml:trace>
  <inkml:trace contextRef="#ctx0" brushRef="#br0" timeOffset="103155.66">280 7550 710 0,'0'0'141'0,"0"0"-74"15,0 0 36-15,0 0-22 16,0 0-46-16,0 0 3 16,0 0-10-16,10 58 13 15,-6-26-17-15,0 5 0 16,1 0-5-16,-5 3-11 16,2-4 3-16,-2-2-3 15,0-5-4-15,0-10-2 16,0-3-2-16,0-5 0 15,0-7 5-15,0-3-5 16,0-1-8-16,0 0-29 16,0 0-10-16,4 0-36 15,8-7-117-15,3-18-245 0</inkml:trace>
  <inkml:trace contextRef="#ctx0" brushRef="#br0" timeOffset="103506.3">496 7718 748 0,'0'0'122'0,"0"0"-22"16,0 0 28-1,0 0-51-15,0 0-40 0,0 0 2 16,0 0-7-16,6 0-10 16,22 0 1-16,8 0 5 15,12 0-9-15,8 0-2 16,5 2-5-16,-6-2-12 16,-10 0 4-16,-21 0-4 15,-8 0 0-15,-11 0-6 16,-5 0 2-16,0 0-9 15,0 0-17-15,0 2-24 16,0 2-16-16,-7-1-87 16,-11 3-184-16</inkml:trace>
  <inkml:trace contextRef="#ctx0" brushRef="#br0" timeOffset="104262.83">1123 7452 579 0,'0'0'252'15,"0"0"-217"-15,0 0 68 16,0 0 21-16,0 0-59 16,0 0-32-16,11-25-5 15,-9 25-12-15,-2 20-14 16,0 14 11-16,0 10 8 15,-2 3-9-15,-13-4-3 16,-6-2-9-16,2-7 7 16,5-10-6-16,3-9-1 15,5-6 1-15,6-5-1 0,-3-4 0 16,3 0-5-16,0 0 3 16,0 0-6-16,7 0 8 15,15 0 0-15,7 0 1 16,7-6-1-16,2-1-1 15,4 4 1-15,1-3 0 16,-1 0-1-16,-5 0 0 16,-8 1-10-16,-8 2 1 15,-11-1 0-15,-7 2 0 16,-3-2 10-16,0-3 2 16,0-2-2-16,0-1-7 15,-9-2-1-15,-2-2-1 0,-1 4 7 16,4 2 2-16,1 2 0 15,3 3 1-15,4 3 7 16,-3 0 3-16,3 0-4 16,0 0 0-16,0 0 0 15,0 0-7-15,-2 17-2 16,0 15 2-16,-3 8 1 16,1 4 2-16,0-6-2 15,-1-1 1-15,3-6-2 16,0-7 0-16,0-3-1 15,2-9 0-15,0-6-7 16,0-3-36-16,0-3-73 16,0 0-26-16,0 0-143 15</inkml:trace>
  <inkml:trace contextRef="#ctx0" brushRef="#br0" timeOffset="104549.35">1580 7645 851 0,'0'0'146'16,"0"0"-117"-16,0 0 76 16,0 0-19-16,0 0-55 0,0 0-18 15,6 0 9 1,15 0 13-16,6 0 0 0,0 0-22 15,2 3-7 1,-6-1-3-16,-2-2-2 0,-11 2-2 16,-2-2 1-16,-6 2-1 15,-2-2-30-15,0 2-31 16,0 2-59-16,0-2-176 16</inkml:trace>
  <inkml:trace contextRef="#ctx0" brushRef="#br0" timeOffset="105228.68">2275 7447 625 0,'0'0'78'16,"0"0"14"-16,0 0 33 15,0 0-64-15,0 0 0 16,0 0 13-16,0-10-21 15,-2 14-26-15,-18 22-18 16,-7 13 0-16,-2 7 5 16,10 1-4-16,5 2-4 15,5-3 0-15,9-2-5 16,0-7 0-16,0-5-1 0,16-9-4 16,8-7 3-16,3-6 1 15,4-6 9-15,0-4-7 16,0 0 1-16,-4-7-2 15,-9-10 3-15,-5 0 1 16,-10 0-2-16,-3-1 5 16,0 2-7-16,-18 4-1 15,-15 5-6-15,-8 7-9 16,-3 0-12-16,3 3 8 16,6 13-4-16,10 2-19 15,10-2-45-15,8 1-9 16,7-4-27-16,0-6-90 0,27-7-180 15</inkml:trace>
  <inkml:trace contextRef="#ctx0" brushRef="#br0" timeOffset="105456.07">2523 7674 84 0,'0'0'732'16,"0"0"-691"-16,0 0 58 16,0 0 3-16,0 0-42 15,0 0-27-15,22-4 10 0,18 4-18 16,3 0-19 0,1 0-6-16,-4 0-21 0,-1 0-111 15,0 4-58-15,-1-4-170 16</inkml:trace>
  <inkml:trace contextRef="#ctx0" brushRef="#br0" timeOffset="105977.98">2959 7578 112 0,'0'0'804'0,"0"0"-787"0,0 0 63 15,0 0 46-15,0 0-81 16,0 0-31-16,-42-49 2 16,42 41-10-16,11 2 3 15,1 4-9-15,7 2 0 16,6 0 0-16,8 0 0 16,8 2 0-16,1 8 0 15,-2-2 1-15,1-3 0 16,-6-2-1-16,-4-3 0 15,-2 0-4-15,-6 0 3 16,-8 0 1-16,-3-5 1 16,-8-6 1-16,-4-1 2 15,0 1 5-15,0 1-9 16,0 3 10-16,-2 3 8 0,0 2-14 16,-1 2 11-16,1 0-8 15,-1 0-3-15,-3 0-4 16,-5 14 0-16,-3 17 0 15,-3 9 6-15,3 6 2 16,5 4-5-16,3 4 3 16,2 0 0-16,-2-3-3 15,4-5-2-15,-2-11 0 16,2-7-1-16,2-9 0 16,0-5-12-16,0-6-19 0,0-5-20 15,0-3-31 1,-9 0-79-16,-5 0-100 0,-3-3-403 15</inkml:trace>
  <inkml:trace contextRef="#ctx0" brushRef="#br0" timeOffset="106155.29">2991 7833 758 0,'0'0'143'0,"0"0"-52"15,0 0 48-15,0 0-75 16,0 0-45-16,125-37 6 15,-60 29-9-15,-1 2-5 16,-4 5-8-16,-10 1-3 16,-10 0-26-16,-11 0-72 0,-12 0-128 15,-7 0-290-15</inkml:trace>
  <inkml:trace contextRef="#ctx0" brushRef="#br0" timeOffset="107678.13">5111 7421 392 0,'0'0'195'16,"0"0"-123"-16,0 0 75 0,0 0-44 15,0 0-40-15,0 0 17 16,18-47 8-16,-18 47-30 16,0 0-17-16,0 0-13 15,0 1-14-15,0 24-7 16,0 14 3-16,0 12 13 16,0 5-6-16,0 0-6 15,0-4-1-15,0-3-6 16,0-10-3-16,0-7 0 15,0-8-1-15,0-10 0 16,0-6-1-16,0-4-12 16,0-4-23-16,0 0-31 0,0 0-25 15,6 0-52 1,10-20-65-16,-3-10-279 0</inkml:trace>
  <inkml:trace contextRef="#ctx0" brushRef="#br0" timeOffset="107914.62">5365 7602 786 0,'0'0'61'0,"0"0"40"16,0 0 8-16,0 0-53 15,0 0-25-15,0 0 0 0,49 0 4 16,-8 0-4-16,3 0-16 15,-1 0-8-15,1 0 1 16,-9 0-8-16,-6 0-1 16,-2 0-24-16,-9 0-30 15,-5 0-81-15,-2 0-71 16,-3 0-188-16</inkml:trace>
  <inkml:trace contextRef="#ctx0" brushRef="#br0" timeOffset="108579.03">5985 7420 844 0,'0'0'39'0,"0"0"56"15,0 0 26-15,0 0-53 16,0 0-40-16,0 0-9 15,14-34-6-15,-14 43-8 16,0 19-5-16,0 13 18 16,-10 6-10-16,-5 2-1 15,-1-3-2-15,-4-7-4 16,2-7 6-16,5-11-7 16,4-7 0-16,4-8 2 0,5-6-2 15,0 0 0 1,0 0 3-16,0 0-1 0,2 0 0 15,12-6-1-15,8-3 3 16,3-3-2-16,4 7-2 16,6-1 4-16,4 3-4 15,3 0 0-15,0 3 0 16,-4 0-2-16,-4 0-5 16,-10-3 6-16,-11 3-12 15,-2 0 2-15,-9 0 3 16,-2 0 4-16,6-1-2 15,-6-3 4-15,0-2 0 16,0-4 0-16,0-4-16 16,0-2 5-16,-10 0 0 0,1-5 10 15,-4 8 3-15,4-1 0 16,0 4 4-16,3 5 18 16,6 3-3-16,-2 2-2 15,2 0-7-15,0 0-3 16,0 17-7-16,-3 14 0 15,0 14 11-15,3 1-5 16,0 0-1-16,0-2 1 16,0-5-1-16,0-10 0 15,0-2-5-15,-6-5 2 16,4-7-4-16,-3-1-27 16,3 0-39-16,-2-3-112 15,-5-5-58-15,-7-4-412 0</inkml:trace>
  <inkml:trace contextRef="#ctx0" brushRef="#br0" timeOffset="110031.03">4086 8011 282 0,'0'0'253'0,"0"0"-201"16,0 0 56-16,0 0 5 0,0 0-55 15,0 0-30-15,-2 2 3 16,15-2 2-16,20 0 11 16,14 0 8-16,14 0-8 15,12 0-2-15,12 0-2 16,6 0-29-16,5-2 4 16,-1 2-14-16,1 0 7 15,0 0-6-15,-2 0-2 16,-2 4 2-16,-4 1-2 15,-3 2 1-15,2-2 4 16,0 2-4-16,0-1 0 16,2 2-1-16,-2 0 1 0,-3-3 0 15,1 4 4 1,-2-3-3-16,2-2 0 0,4-2 1 16,0-2 1-16,-5 0-4 15,3 0 0-15,-8 0 0 16,-4 0 0-16,-1-6 1 15,-1 0-1-15,6-3-2 16,-4 0 2-16,1 1 0 16,0-2 1-16,-2 2-1 15,-5 2 0-15,-3 1 0 16,-1-2 0-16,-3 1 0 16,-4 2 0-16,7-2 1 15,-3 2 4-15,-2 1-5 0,12 2 1 16,-1 1-2-1,6-3 1-15,2 2 0 0,8-1 0 16,0 0 5-16,-6-2-5 16,-6 1-3-16,-6 1 0 15,-3 1 5-15,-2-1-2 16,5 2 0-16,6-2 2 16,17 2-5-16,4 0 3 15,13 0-3-15,1 0 3 16,-2 4 2-16,0 4-1 15,-8 2 0-15,-13-2 3 16,-11-2-3-16,-9-2-1 16,-5 0 0-16,9 0 0 15,18 4 2-15,11 0-2 0,8 2 0 16,-2 0 0-16,-5-3 1 16,4 4-1-16,-2-2 3 15,-1-4-5-15,-6 1 4 16,-14-2 2-16,-4-2-4 15,-6-2 0-15,-1 0 2 16,7 0 0-16,14 0 1 16,1 2 3-16,9 4 3 15,6-2-8-15,-8 2 1 16,4-2-1-16,4 1 3 16,-13-3-4-16,-3 1-5 15,-20-3 5-15,-10 0 0 16,-2 0 1-16,7 0-1 0,8 0 1 15,12 0 2-15,11 0-2 16,3 6 0-16,-1 2 1 16,0 0 0-16,-4 0-1 15,-9 3 0-15,-13-6 1 16,-16 1-2-16,-7-3 0 16,-6-3 2-16,-1 0 0 15,3 0-2-15,7 0 3 16,-6 0-2-16,6 0 1 15,-8 0 0-15,4 0 2 16,-3 0 7-16,-5 0-9 16,2 0 0-16,-1 0 0 0,1 0-2 15,-1 0 3-15,-1 1-5 16,-4 5 4-16,-2 2-2 16,-2-4 1-16,-11 0-1 15,-4-2 2-15,-13-1-2 16,-4-1 0-16,-2 0 0 15,0 0 1-15,0 0-1 16,0 0-4-16,0 0 3 16,-19 0-34-16,-31 0-13 15,-16-1-106-15,-34-11-159 16</inkml:trace>
  <inkml:trace contextRef="#ctx0" brushRef="#br0" timeOffset="111098.02">5293 8274 575 0,'0'0'70'16,"0"0"77"-16,0 0-21 0,0 0-46 15,0 0 0-15,0 0-13 16,14 15-32-16,-30 32-6 16,-3 12 9-16,-2 10-15 15,3-5-4-15,1-6-10 16,-1-6-7-16,3-12 0 15,1-8-2-15,3-13 4 16,7-9-4-16,1-9-1 16,3-1 1-16,0 0 0 15,0-7 1-15,0-19 3 16,13-5-3-16,8 0-1 16,-2 6 4-16,2 6-5 15,3 7 1-15,1 1-1 0,4 7 0 16,4 2-1-16,-4 2-3 15,9 0 0-15,-5 0-6 16,-4 4-8-16,-4 2 6 16,-8-4 6-16,-5 0-2 15,-8-2 6-15,-1 0 0 16,-1 0 3-16,-2-2 0 16,0-12 0-16,2-4 0 15,-2-2-10-15,0 2 0 16,0 1 8-16,0 6 0 15,0 3 2-15,0 6 3 16,0 2 7-16,0 0-2 16,-2 4-4-16,0 22-3 15,-1 11-1-15,3 4 3 0,0 7-3 16,0-2 2-16,0-7-1 16,0-5-1-16,0-10-3 15,5-6-34-15,3-6-107 16,13-10-7-16,-1-2-144 15</inkml:trace>
  <inkml:trace contextRef="#ctx0" brushRef="#br0" timeOffset="111306.4">5766 8572 760 0,'0'0'108'0,"0"0"-26"0,0 0 50 15,0 0-66-15,0 0-39 16,0 0 4-16,92-24-9 16,-61 22-14-16,0 2-8 15,0 0-4-15,7 0-26 16,-5 0-81-16,4 0-83 16,-8 0-209-16</inkml:trace>
  <inkml:trace contextRef="#ctx0" brushRef="#br0" timeOffset="111696.97">6359 8329 796 0,'0'0'82'0,"0"0"38"15,0 0 31-15,0 0-83 16,0 0-14-16,0 0-8 15,-28-40-35-15,-1 44-8 16,-2 21-3-16,2 11-1 16,6 10 1-16,5 7 0 15,9 8 4-15,7 1-4 16,2-3-5-16,0-13 4 16,15-12-1-16,12-10-3 15,6-10 5-15,6-9 0 0,1-5 1 16,-3 0 4-1,1-14-4-15,-9-8 4 0,-13 3-3 16,-9-2 1-16,-7 3 1 16,0 3-4-16,-29 6-4 15,-18 9-8-15,-13 0-26 16,-10 26-10-16,8 8-46 16,7 2-54-16,12 3-59 15,14-5-349-15</inkml:trace>
  <inkml:trace contextRef="#ctx0" brushRef="#br0" timeOffset="113096.5">4277 8935 396 0,'0'0'66'0,"0"0"-2"16,0 0 48-16,0 0-16 16,0 0-61-16,0 0 20 0,-24 2-20 15,28-2-4-15,23 0 16 16,10 0 8-16,13 0 5 16,8 2 4-16,6-2-9 15,10 2-20-15,2 1-4 16,11-3-12-16,4 3-4 15,9-3-6-15,12 0 1 16,2 4-6-16,-1 0-3 16,5 0 2-16,-2 4-1 15,-2 1-2-15,-1-2 0 16,-3 2 1-16,0-4 3 16,-2 1-4-16,8-2 0 15,0-4-1-15,-4 3 0 16,-3-3 1-16,0 0 0 0,-2 1 1 15,0 3-1-15,-2-2 1 16,-4 0 1-16,-6 1-2 16,-3-1 0-16,1-2 2 15,-3 0-1-15,-1 0 0 16,0 0 2-16,-7 0-3 16,-2 1 0-16,3 1 0 15,-1 0 0-15,1-2 3 16,2 3-3-16,-5-3-3 15,2 0 3-15,-1 0 1 16,1 0-1-16,10 0-1 0,1 0-1 16,1 0 2-1,-1 0 0-15,3 0 1 0,-7 0 0 16,3-3 1-16,-5-1-1 16,-7 1-1-16,4-4 1 15,-1 3-1-15,2 0 0 16,4-1-1-16,7 0-1 15,6 0 4-15,3-2-2 16,0 3 0-16,-10-1 0 16,2 2-6-16,-9-1 5 15,-1 0 0-15,3 0 1 16,-3 0-2-16,-5 2 2 16,3 0 2-16,-1 2-2 15,-5 0-2-15,-6 0 1 16,-1 0 1-16,1 0 3 0,-3 2-2 15,3 0-1-15,2 0 0 16,6-2 1-16,6 0 0 16,4 0 1-16,3 0-1 15,-3 0-1-15,-4 0-9 16,-6 0 9-16,-6 0 0 16,-6 0 1-16,-7 0-1 15,8 0 0-15,1-4-1 16,0-2 1-16,-1 1 3 15,-3 2-3-15,-3 1 1 16,7 0 2-16,-1 0-3 16,-1 2 5-16,0-3-2 0,-3 3-1 15,2 0 0-15,-8 0-1 16,-3 0 5-16,-3-2-5 16,-5-3 5-16,5 3-5 15,6 0 8-15,7 2-8 16,-9 0 6-16,-5 0-5 15,-12 0 3-15,-12 0-10 16,-8 0 7-16,-7 0-3 16,-5 0 1-16,-1 2-1 15,2 0 0-15,-6-2 2 16,3 2-4-16,-5-2 3 16,-2 0-2-16,0 0-13 15,0 0-9-15,-23 0-65 0,-23-14-124 16,-30-6-281-16</inkml:trace>
  <inkml:trace contextRef="#ctx0" brushRef="#br0" timeOffset="113896.05">5526 9293 814 0,'0'0'115'16,"0"0"-6"-16,0 0 18 0,0 0-70 15,0 0-34-15,0 0-13 16,-110 53 8-16,79-13-11 16,2 9 2-16,7 5 0 15,6 4-7-15,10 2 3 16,6-8-5-16,0-6 1 15,0-11-1-15,18-14 0 16,6-8 0-16,5-12-2 16,2-1 7-16,0-6-1 15,-2-16 4-15,-6 1 4 16,-13-2-5-16,-2 2 6 16,-8 2-3-16,0-1-6 15,-12-1-4-15,-13 9 0 0,-1 5-8 16,-3 7-13-1,0 0-3-15,0 4-3 0,11 13-9 16,5 4-13-16,7-3-56 16,6-4-54-16,2-9-130 15</inkml:trace>
  <inkml:trace contextRef="#ctx0" brushRef="#br0" timeOffset="114087.34">5795 9599 68 0,'0'0'843'16,"0"0"-787"-16,0 0 60 0,0 0 8 15,0 0-91-15,0 0-22 16,13-10-11-16,14 6 0 16,16-3-1-16,15 0-61 15,15 0-122-15,12 0-59 16,2 1-199-16</inkml:trace>
  <inkml:trace contextRef="#ctx0" brushRef="#br0" timeOffset="114545.17">6294 9474 810 0,'0'0'41'16,"0"0"56"-16,0 0 27 0,0 0-91 15,0 0-6-15,0 0-14 16,34-35-8-16,2 32-5 16,8 3 0-16,1 0 2 15,-3 0-1-15,-2 0-1 16,-1 0-4-16,-4 0 4 16,-6 0 0-16,-2 0 1 15,-12-1 0-15,-4-8 5 16,-6-1-1-16,-5-2 8 15,0 0-7-15,0 1 8 16,-5 2 0-16,-8 2 7 16,2 2-10-16,2 3 4 0,0 2-9 15,-2 0 14-15,4 0-13 16,-6 9-2-16,-2 14-1 16,3 12-2-16,3 7 3 15,3 8-4-15,1 2-1 16,0 1 1-16,5 5 3 15,0-12-4-15,-2-3 0 16,0-6-2-16,-2-11 0 16,4-7-13-16,-5-6-29 15,3-5-39-15,-2-6-56 16,-6-2-61-16,-5 0-273 16</inkml:trace>
  <inkml:trace contextRef="#ctx0" brushRef="#br0" timeOffset="114823.73">6344 9763 312 0,'0'0'565'15,"0"0"-542"-15,0 0 26 16,0 0 24-16,131-32-10 16,-57 24-15-16,-3 4 8 15,-4 2-14-15,-11 0-17 16,-19 2-8-16,-8 0-9 15,-13 0 2-15,-3 0-6 16,-5 0 2-16,-6 0-4 0,-2 0 2 16,0 0-1-1,0 0-1-15,0 0-2 0,0 0-3 16,0 0-15-16,0 0-19 16,0 0-50-16,0 0-84 15,0 0-63-15</inkml:trace>
  <inkml:trace contextRef="#ctx0" brushRef="#br0" timeOffset="138129.59">8869 3825 561 0,'0'0'95'16,"0"0"37"-16,0 0-20 0,0 0-52 15,0 0-6-15,0 0-8 16,0 0-9-16,16-113-6 15,-1 100-4-15,8 3-10 16,4 2-1-16,0 3 0 16,-4 5-6-16,4 0-10 15,-6 1 1-15,-7 21-1 16,-8 13-3-16,-6 11 3 16,0 4 2-16,-25 6-2 15,-12 0 7-15,-13-2-7 16,-1-8 1-16,2-5-1 15,6-14 5-15,12-8-2 16,12-9-1-16,7-8 0 16,10-2 20-16,2 0 5 15,0 0-19-15,0 0 2 0,18 0-9 16,15 0 9-16,14 0-2 16,6 0 5-16,3 0-13 15,2 0 1-15,-6 0-5 16,-12 0 1-16,-16 0-40 15,-6 13-27-15,-11 8-84 16,-7 7-49-16,0 7-326 16</inkml:trace>
  <inkml:trace contextRef="#ctx0" brushRef="#br0" timeOffset="138893.91">8796 4729 567 0,'0'0'79'0,"0"0"55"16,0 0-59-16,0 0-20 16,0 0-4-16,0 0 1 0,-12-9-9 15,12-1-2 1,0-2-17-16,16 0 2 0,9 0-17 15,4 4 8-15,2 4-4 16,5 4-1-16,-5 0-1 16,-4 9-9-16,-8 16-2 15,-3 3 5-15,-7 2-5 16,-9 4 0-16,0 1 0 16,-15 0 1-16,-21 2-2 15,0-5-2-15,0-6 3 16,3-6 4-16,8-12-2 15,12-4 0-15,9-4 13 16,4 0 3-16,0 0 5 16,0 0-12-16,0 0 1 15,0 0-11-15,17-9-1 0,10 2 20 16,4-1-10-16,12 0 1 16,4 4-2-16,0 2-5 15,1 2-2-15,-5 0-2 16,-7 0 0-16,-14 0-11 15,-9 0-32-15,-6 14-18 16,-7 6-34-16,0 4-88 16,-20 0-149-16</inkml:trace>
  <inkml:trace contextRef="#ctx0" brushRef="#br0" timeOffset="139362.81">8914 5490 435 0,'0'0'277'0,"0"0"-162"16,0 0 6-16,0 0-53 16,0 0-15-16,0 0-3 15,0 2-18-15,0 19-3 16,0 7 11-16,0 7-8 15,5 7-1-15,-1 11-9 16,0-2-8-16,-4 4-10 16,0-4-1-16,0-10 3 15,0-5-6-15,0-7-1 16,0-10 1-16,0-11 0 16,0-3 1-16,0-5-1 0,0 0 0 15,0 0-2-15,0 0-2 16,0-3-15-16,0-11-31 15,0 0-58-15,0 2-181 16</inkml:trace>
  <inkml:trace contextRef="#ctx0" brushRef="#br0" timeOffset="140555.12">8713 7432 350 0,'0'0'292'0,"0"0"-180"16,0 0 34-16,0 0-55 16,0 0-22-16,0 0-26 15,-6-46-4-15,12 39-13 16,10-1-12-16,4 0 1 16,2-1-1-16,7 4 6 15,0 3-4-15,5 2-4 16,-7 0-8-16,-5 4-2 15,-5 19-2-15,-3 2-8 16,-9 5 8-16,-5 5-2 0,0-2 1 16,-21 2-8-1,-8-2 3-15,0-4 5 0,2-8 1 16,4-5 0-16,9-11 0 16,5-3 0-16,7-2 2 15,2 0 3-15,0 0 6 16,0 0 3-16,0 0-10 15,6-5-1-15,13-3-3 16,0 5 0-16,6 3-2 16,-3 0 4-16,5 0 0 15,-5 2-2-15,-2 14-4 16,-5 4 0-16,-3 6 3 16,-10 3 0-16,-2 2 1 0,0-5-2 15,-11-2 2-15,-7-8 0 16,-9-1 1-16,0-6 0 15,-4-3 4-15,0-6 0 16,0 0-1-16,4 0 8 16,0-15-12-16,3-5-1 15,8-1 0-15,3 5-14 16,6 7-26-16,5 6-120 16,0 3-130-16</inkml:trace>
  <inkml:trace contextRef="#ctx0" brushRef="#br0" timeOffset="141117.13">8684 8440 712 0,'0'0'163'16,"0"0"-69"-16,0 0 56 15,0 0-72-15,0 0-42 16,0 0-10-16,0-8-3 15,0 8-7-15,0 12-8 16,0 22 5-16,5 10 12 16,-3 8 0-16,0 1-7 15,0-4-6-15,1-1-2 0,-3-7-6 16,2-7-2-16,-2-5-2 16,0-10 0-16,0-6-1 15,0-6-1-15,0-2-1 16,0-5-21-16,7 0-35 15,-5 0-22-15,2 0-119 16,1-5-432-16</inkml:trace>
  <inkml:trace contextRef="#ctx0" brushRef="#br0" timeOffset="141912.54">8840 9448 617 0,'0'0'148'16,"0"0"-38"-16,0 0-1 16,0 0-25-16,0 0-22 15,0 0-10-15,0-5-18 16,2 2-3-16,-2 3-8 16,0 0-1-16,0 0-4 15,0 0-6-15,0 0 0 16,0 0-3-16,0 0 0 15,0 0 5-15,0 0-8 16,5 0 2-16,0 15 5 16,-1 1-7-16,-4 6-3 15,5 8 0-15,-3 4 2 0,-2 6-3 16,0 4-2-16,0-3 4 16,0 3-3-16,0-7-1 15,0-7 0-15,0-8 0 16,0-7-1-16,0-10 2 15,0 0-2-15,0-5 2 16,0 0-1-16,0 0 0 16,0 0-2-16,0 0-20 15,0 0-35-15,0-12-37 16,0-9-235-16</inkml:trace>
  <inkml:trace contextRef="#ctx0" brushRef="#br0" timeOffset="144477.74">10 10217 456 0,'0'0'179'0,"0"0"-148"15,0 0-25-15,0 0-4 16,0 0 34-16,0 0 6 15,0 0-1-15,14 0-1 0,13 2 2 16,4 8-1 0,3 1-16-16,5 2 13 0,-1-1-15 15,7 2-8-15,1 0 1 16,6 2 2-16,8 0 5 16,9-1-12-16,9 0 0 15,10-3 10-15,9-5-12 16,3-2 2-16,4-5 0 15,0 0-2-15,1 0 5 16,8-7 0-16,10-8-2 16,7 3 4-16,3 0-5 15,-2 2 2-15,-6 6 0 16,-9-1-10-16,-15 5 4 16,-12 0-4-16,-11 0 0 0,-9 0-2 15,-2 0 1-15,2 0-2 16,6 0-4-16,4 9 4 15,1-1 5-15,2 0-5 16,-3 2-1-16,0-2 1 16,6 0-2-16,-4-1 0 15,-1 0 0-15,-4 0 2 16,0 0 3-16,-3-1-2 16,0 0-1-16,6-4 1 15,-1-2 0-15,6 0-1 16,3 0-1-16,0 0 1 15,0 0 3-15,5 0-1 16,-1 0-4-16,-2 0 6 0,5-6-1 16,-9-2-3-1,-6 0-6-15,-4 0 6 0,2 0 0 16,1 2 0-16,10 0-1 16,3 2 2-16,5 0-2 15,-1 0 3-15,-1-1-1 16,-3 4-1-16,1 1 0 15,-1 0 3-15,0-2 0 16,1 0 0-16,-5 0-2 16,-2-3-1-16,0 0 1 15,2 1-2-15,6 1 2 16,12 3 2-16,0 0-1 16,1 0 0-16,4-2-2 15,1 2 0-15,5 0 0 0,2 0 1 16,3-3 0-16,-3 1-1 15,0 2 0-15,0 0 1 16,3 0-2-16,-3 0 5 16,-1 0-3-16,-1 0-1 15,-2 0 5-15,-2 0-9 16,-12 0 8-16,-11-7-7 16,-4-1 4-16,-5 1-2 15,-2-1 2-15,1-3 0 16,-2 4-1-16,4 0 1 15,-4 2 0-15,6-1 0 0,-2 2 0 16,-4 1 1 0,-5 2-1-16,-5 1-1 0,-5 0 0 15,-4 0 1-15,-2 0 1 16,-1-2-2-16,-1 0 0 16,-3 0 3-16,5-3-3 15,2 2 0-15,9-1 0 16,8-1 0-16,4 3 0 15,-6-1-3-15,-9-1 6 16,-6-1-8-16,5 1 8 16,-3 0-4-16,2 0 1 15,8 0-3-15,1 0 2 16,0 2-1-16,3 1 2 16,-3 1 0-16,1 0-1 0,1 0 0 15,-2 0 1-15,1 0-1 16,-3 0-1-16,-4 3 1 15,-7 1-2-15,0 0 1 16,2 0 0-16,0 0 4 16,5 0-4-16,6 1 1 15,5 0-3-15,1-1 4 16,2-1-1-16,-6-1 1 16,-11-2 0-16,2 0-2 15,-7 0 1-15,-6 0 1 16,7 0 0-16,7-5-2 15,-3 5 2-15,1 0 0 16,-3-2 2-16,-4-1-1 16,0 1-1-16,-7-3 1 15,-5 1-1-15,1 2-2 0,-3 1 2 16,-2-2 0-16,-2 3 0 16,-4 0 0-16,-5 0 2 15,-1 0-2-15,-1 0 0 16,2 0 2-16,2 0-1 15,-2 0-1-15,10 3 0 16,-6 2 0-16,7 0 0 16,-2 0 0-16,-3 2 0 15,-4-3 1-15,12-1 0 16,-3 1-1-16,5 1 0 0,1 3 0 16,2-3 0-16,-6 0 0 15,-7-3 1-15,-6-2 0 16,-13 0 4-16,-3 0 3 15,-11 2-3-15,3-2 1 16,-5 0 3-16,2 0-8 16,1 0 0-16,-1 0 3 15,2 0-3-15,7 0 0 16,-4 1 4-16,7 1-2 16,-4 0 4-16,9 1 0 15,-4-1-2-15,1-2 1 16,1 4-2-16,-1-3-1 15,-1 1-2-15,-1 1 0 16,-3-1 2-16,-5-2-3 16,2 0 0-16,-6 0 0 0,-2 0 3 15,0 0-3-15,0 0 4 16,0 0-2-16,0 0-4 16,0 0 2-16,2 0-4 15,-2 2-18-15,0-2-25 16,0 0-40-16,-4 0-157 15,-12-9-463-15</inkml:trace>
  <inkml:trace contextRef="#ctx0" brushRef="#br0" timeOffset="147576.16">11270 3962 437 0,'0'0'76'0,"0"0"20"16,0 0-13-16,0 0-28 15,0 0 3-15,0 0-10 16,0 0 4-16,0-4-11 15,0 4-2-15,0 0 5 0,0 0-4 16,0 0-12-16,-4 0-28 16,-9 12 26-16,-1 5-16 15,3-4 0-15,2-3-6 16,7 0-4-16,2-5-1 16,0-5 1-16,0 0 10 15,0 0-10-15,0 0 1 16,0 0 0-16,0 0 2 15,22 0 4-15,0 0-2 16,3 0-5-16,2 0 10 16,2 7-8-16,-2-1-1 15,-6 4-1-15,2 1 0 0,-10 1 0 16,-1-2 0 0,-8 1 1-16,-2 0-1 0,-2 3 0 15,0 0-3-15,-2 0 0 16,-21 0 6-16,1-2-6 15,-9-1 7-15,-3-1-2 16,1 1-2-16,4-5-2 16,2-2 2-16,10-2 0 15,3-2-2-15,5 0-18 16,5 0-8-16,0 0-47 16,-1 0 5-16,5-8-21 15,0-7-56-15,0-4-158 16</inkml:trace>
  <inkml:trace contextRef="#ctx0" brushRef="#br0" timeOffset="147889.63">11313 3962 574 0,'0'0'77'0,"0"0"17"16,0 0 29-16,0 0-75 15,0 0-27-15,0 0 10 16,71-21 2-16,-42 18-5 16,4 3-14-16,-4 0 16 15,7 0-15-15,-5 0-10 0,-6 0 4 16,-9 0-9-16,-10 0-2 15,-4 0 2-15,-2 0 0 16,0 0-48-16,0 3-78 16,0 6-48-16,0 3-66 15</inkml:trace>
  <inkml:trace contextRef="#ctx0" brushRef="#br0" timeOffset="148377.47">11696 3987 551 0,'0'0'81'16,"0"0"24"-16,0 0-2 15,0 0-38-15,0 0-21 16,0 0-2-16,0-53 12 16,0 51-1-16,0 0-1 15,0 2-14-15,0 0-10 16,0 0-2-16,0 0-26 15,0 0 0-15,-9 16 1 16,-7 8 12-16,-1 8-9 16,6 0-4-16,1 0 3 15,10 1-5-15,0-3 4 16,0-5-2-16,0 1 0 0,14-7 0 16,1-5-1-16,6-4 1 15,1-2 0-15,2-8 0 16,1 0 3-16,6 0-1 15,-2-13 0-15,0-6 3 16,-2-5 3-16,-7-2-7 16,-5-1 0-16,-1 0 5 15,-12-2 6-15,-2 1 0 16,0 0-3-16,-2 2-6 16,-14 6 0-16,-6 4-3 15,-2 9-10-15,-5 7-3 16,-2 0-16-16,-6 1-11 0,2 19-42 15,6 8-69 1,4-2-117-16,12 0-342 0</inkml:trace>
  <inkml:trace contextRef="#ctx0" brushRef="#br0" timeOffset="149944.34">11147 4691 159 0,'0'0'380'0,"0"0"-298"15,0 0 54-15,0 0-53 16,0 0-42-16,0 0 14 15,-6-29-22-15,6 19-15 16,0-2 8-16,4 0-12 16,10 2 3-16,1 0 10 15,1 2-9-15,8-2 2 0,-6 4 1 16,9 0-6 0,-10 3 0-16,6 3-8 0,-5 0 0 15,-3 0-6-15,-1 7-1 16,-5 9 1-16,-3 6-1 15,-6 4 0-15,0 2-1 16,-4 3-2-16,-16-2 1 16,-2-2-2-16,-3-4 0 15,1 0 4-15,1-6 4 16,4-3-3-16,-2-6 0 16,8-4 0-16,8-1 7 15,1-1-5-15,4-2 23 16,0 0-2-16,0 0-6 15,0 0-4-15,0 0-4 16,0 0-8-16,0 0-2 0,20 0 3 16,11 0-1-16,11 0-2 15,3-2-1-15,7 2-5 16,5 0-85-16,1 0-98 16,0 0-226-16</inkml:trace>
  <inkml:trace contextRef="#ctx0" brushRef="#br0" timeOffset="150409.21">11662 4659 717 0,'0'0'17'0,"0"0"129"15,0 0-64-15,0 0-32 16,0 0-11-16,0 0 9 16,0-37-8-16,7 35-14 15,0-2-5-15,8 1-11 16,10 3 0-16,0 0-5 16,2 0 0-16,-4 0-1 15,4 0-4-15,-11 15 2 16,-3 7-2-16,-5 6 0 15,-8 6 2-15,0 4-2 0,-23-1-5 16,-6-1 3 0,-4-4 0-16,-3-8-2 0,5-7 4 15,2-6 10-15,9-5-10 16,9-5 13-16,6-1 11 16,5 0-7-16,0 0-12 15,0 0-3-15,16 0-2 16,17-7 0-16,11-8 3 15,8 4-3-15,-1-2-20 16,5 5-29-16,0 1-28 16,-3-1-60-16,-6-1-72 15,-9 1-49-15,-9-1-222 0</inkml:trace>
  <inkml:trace contextRef="#ctx0" brushRef="#br0" timeOffset="150862.07">12160 4648 495 0,'0'0'118'0,"0"0"-4"16,0 0 30-16,0 0-75 15,0 0 1-15,0 0 18 16,13-61-21-16,-13 61-33 16,0 0-14-16,-2 13-17 15,-12 11 14-15,-1 6-12 16,2-2-2-16,3-2 0 0,8-4-2 15,2-6-1 1,0-4 3-16,0-4-3 0,0-2 0 16,12-3 0-16,7-3 5 15,10 0-2-15,5 0 1 16,-5 0-1-16,-5-7-2 16,-1 3-1-16,-10 4 0 15,-7 0-1-15,4 2 1 16,-10 20 1-16,0 6-1 15,0 2 2-15,-12 1-2 16,-3-5 0-16,-5-4-1 16,-1-2 0-16,2-6 0 15,-6-4 1-15,3-3 0 16,-7-4 3-16,2-3-3 0,1 0-3 16,-1 0-8-16,2-6-1 15,7-12-31-15,1-2-27 16,3-2-35-16,3-2-22 15,5 0-130-15,1 0-183 16</inkml:trace>
  <inkml:trace contextRef="#ctx0" brushRef="#br0" timeOffset="151154.63">12106 4578 546 0,'0'0'226'15,"0"0"-112"-15,0 0 18 16,0 0-46-16,0 0-45 0,0 0-3 16,98-18-18-16,-58 18 9 15,1 0-18-15,1 0 0 16,0 0-2-16,-8 0-6 16,-8 0 2-16,-8 0-5 15,-9 0 3-15,-2 0-3 16,-7 0 0-16,0 0-1 15,0 0 1-15,0 0 0 16,0 0-2-16,0 0-22 16,0 2-46-16,0 6-94 15,-9 4-7-15,-13 2-119 0</inkml:trace>
  <inkml:trace contextRef="#ctx0" brushRef="#br0" timeOffset="151844.93">11212 5476 741 0,'0'0'92'15,"0"0"22"-15,0 0 10 16,0 0-61-16,0 0-26 15,0 0-3-15,0 26-3 0,0 9 13 16,0 4-7-16,0 2-11 16,0 1-16-16,0-4-5 15,0-2-4-15,0-4 2 16,0-8-3-16,0-8-31 16,0-5-12-16,0-8-21 15,20-3-34-15,9 0-59 16,5-14-86-16,3-14-150 15</inkml:trace>
  <inkml:trace contextRef="#ctx0" brushRef="#br0" timeOffset="152561.26">11519 5578 559 0,'0'0'137'0,"0"0"3"0,0 0-8 15,0 0-38-15,0 0-8 16,0 0-29-16,0-9-16 15,0 9-16-15,0 0-18 16,0 2-2-16,0 18 0 16,0 6-4-16,0-1 1 15,12 1 1-15,1-2-3 16,3-1 0-16,1-5-3 16,2-8-3-16,-1-4-1 15,-5-6 4-15,5 0 3 16,-3-6 0-16,8-16 4 0,-10-2-3 15,-6-5 0 1,-5 3-1-16,-2-1 1 0,0-2 0 16,-16 7 3-16,-4 3-4 15,-6 4-4-15,1 5-2 16,7 6-9-16,7 2 9 16,7 1-3-16,4 1 9 15,0 0-6-15,0 0-5 16,0 0 1-16,15 1 6 15,14 5 4-15,9-1 0 16,0 0 1-16,4-3-1 16,0 3 2-16,1-1-2 15,-1 0 0-15,-6 3 0 16,-5 3 0-16,-11 1 0 0,-4 2 0 16,-5 4-2-16,-9 2 2 15,-2 5 2-15,0 3 0 16,0 0 5-16,0-1-7 15,0-2 0-15,0-1-1 16,0-7 1-16,2-4-1 16,17-4 0-16,2-4 1 15,8-4 3-15,10 0-1 16,1-10-2-16,-3-16 2 16,3-6 0-16,-9-4 0 15,-4-2-1-15,-9-4 18 16,-7-1-1-16,-3 2-1 15,-8 2-1-15,0 7-6 0,-21 8 2 16,-8 8-12-16,-13 8-1 16,-5 8-1-16,-7 0-11 15,8 15-27-15,-1 14-9 16,9 12-52-16,11-2-92 16,12 2-203-16</inkml:trace>
  <inkml:trace contextRef="#ctx0" brushRef="#br0" timeOffset="153911.71">11056 7395 351 0,'0'0'160'16,"0"0"-70"-16,0 0 41 15,0 0-19-15,0 0-70 16,0 0 9-16,-23-6-7 15,21 3 3-15,2-2 1 16,0 1 3-16,0-2-10 0,0-2-14 16,0-1-3-16,0 2-7 15,0-1-3-15,0 2-6 16,16 1-2-16,11 0-4 16,-2 1 5-16,-1 4-2 15,-2 0-5-15,-6 2-1 16,-5 16 1-16,-2 10 0 15,-9 2 0-15,0 6-4 16,0 1 0-16,-22-4 2 16,-5 0-5-16,-4-5 5 15,-2-2 2-15,-4-8 3 16,8-4-2-16,12-8 3 0,5-2-1 16,10-4-1-1,2 0 6-15,0 0-6 0,0 0 3 16,5 0-5-16,21-1 0 15,11-12 1-15,5 1 0 16,7 2-2-16,2 1-3 16,7 1-47-16,6-1-98 15,2 0-48-15,-4 0-130 16</inkml:trace>
  <inkml:trace contextRef="#ctx0" brushRef="#br0" timeOffset="154659.16">11629 7403 738 0,'0'0'91'0,"0"0"42"0,0 0-5 15,0 0-76-15,0 0-12 16,0 0-5-16,-38-10-16 16,30 20-10-16,-4 16-7 15,1 6-2-15,11 0-2 16,0 0 2-16,0-4 0 15,9-2 0-15,9-8-5 16,-1-1 3-16,8-11 1 16,0-6-5-16,-1 0 6 15,3-2 1-15,-3-17 1 16,-4-2 4-16,-1-1-4 16,-11-2-2-16,-8-2 5 0,0-2-1 15,0-3-1-15,-20 7 0 16,-11 1-1-16,-3 9 1 15,3 7-3-15,4 5-2 16,8 0 2-16,9 2 0 16,6 0 0-16,4 0-1 15,0 0-1-15,0 0-9 16,0 0 9-16,18 0 2 16,11 11 0-16,0-4 2 15,9-1 0-15,2-2-2 16,5 0 2-16,-1-2-2 0,5 4-3 15,5 0 3 1,-10 2 0-16,-2 0 0 0,-17 0 0 16,-9 2-2-16,-12 2 0 15,-4 2 0-15,0 8 2 16,0 3 0-16,0 0 0 16,0 4 1-16,-2-7 4 15,0-1-4-15,2-1-1 16,0-9 0-16,0-1-1 15,0-5 1-15,4-5 0 16,11 0 1-16,12 0 4 16,9-1 3-16,0-17 1 15,6-6 2-15,-2 0-6 16,-9-6-2-16,-2 2 4 0,-13-5 2 16,-11-1 2-16,-5 0 7 15,0 0-3-15,-25 6-8 16,-13 8-5-16,-9 6-2 15,-8 10-9-15,-15 4-3 16,1 2-28-16,3 22-23 16,1 8-27-16,9 2-146 15,11 0-374-15</inkml:trace>
  <inkml:trace contextRef="#ctx0" brushRef="#br0" timeOffset="155136.01">10958 8337 702 0,'0'0'40'15,"0"0"53"-15,0 0 24 16,0 0-45-16,0 0-8 16,0 0-12-16,2-9-5 15,-2 14-22-15,0 23 0 16,0 9 8-16,-2 9-7 16,-4 4-1-16,-4 2-9 15,1-2-15-15,3-6 1 16,-3-8-1-16,5-7-1 15,1-10-23-15,3-4-34 16,0-7-12-16,16-8-91 0,11 0-97 16,2-11-479-16</inkml:trace>
  <inkml:trace contextRef="#ctx0" brushRef="#br0" timeOffset="155592.76">11159 8465 865 0,'0'0'32'0,"0"0"37"15,0 0 40-15,0 0-45 16,0 0-30-16,0 0-8 0,11-89 0 16,16 74-13-16,2 5-6 15,2 5 4-15,-4 3-6 16,-6 2-1-16,0 0 0 15,-7 3-3-15,-10 22 0 16,-4 9 3-16,0 6 2 16,-2 4-6-16,-25 0 0 15,-2-2 0-15,-2-3 2 16,2-5 0-16,4-10-2 16,5-11 0-16,7-3 5 15,6-10 0-15,5 0 4 16,2 0 15-16,0 0-15 15,0 0 2-15,0 0 4 0,0 0-7 16,22-3-3-16,14-9 5 16,8-1 0-16,10 4-2 15,2-1-2-15,1-1-2 16,-1 4-4-16,-7-2-8 16,3 4-50-16,-12-6-38 15,-5 3-75-15,-8 0-129 16,-2-2-259-16</inkml:trace>
  <inkml:trace contextRef="#ctx0" brushRef="#br0" timeOffset="156043.56">11734 8395 810 0,'0'0'37'15,"0"0"45"-15,0 0 37 16,0 0-37-16,0 0-50 15,0 0-5-15,-20-13 1 16,11 19-14-16,-7 18-7 16,-2 8 0-16,-4 6 2 15,6-2 1-15,8-4-7 16,1-8 2-16,7-4-5 16,0-8 0-16,0-5 2 15,13-3-2-15,16-4 4 16,14 0-2-16,1-4 4 0,-2-6-6 15,3 1 0 1,-3 1 1-16,1 4 2 0,-14 4-1 16,0 0-2-16,-14 0 1 15,-4 16-1-15,-11 4 0 16,0 7 5-16,0 1 3 16,-13-1-3-16,-7-1 1 15,-7-1 0-15,1-6 0 16,-3 0-1-16,0-6-2 15,-2 1-2-15,0-5 0 16,2-3-1-16,2-6-7 16,4 0-10-16,10 0-26 15,-1-20-9-15,12-6-90 16,2-6-40-16,0-6-148 0</inkml:trace>
  <inkml:trace contextRef="#ctx0" brushRef="#br0" timeOffset="156342.16">11739 8412 726 0,'0'0'118'16,"0"0"-60"-16,0 0 61 16,0 0-31-16,0 0-47 15,0 0-6-15,79-51-10 0,-36 39 0 16,1 3-3-1,6 1-11-15,-13-1 1 0,-3 8-4 16,-12-3-8 0,-13 4 1-16,-5 0 1 0,-4 0 0 15,0 0 2-15,0 0-3 16,0 0 2-16,0 0 1 16,0 0-8-16,0 0-15 15,0 0-23-15,0 11-54 16,0 0-105-16,-11-2-154 15</inkml:trace>
  <inkml:trace contextRef="#ctx0" brushRef="#br0" timeOffset="157713.74">10880 9520 318 0,'0'0'104'16,"0"0"9"-16,0 0 1 15,0 0-19-15,0 0-2 16,0 0-13-16,-9-5-15 16,9 5-10-16,0-2 7 15,0 0 6-15,0-3-20 16,0-2-10-16,2-6-20 15,23-2-7-15,4 1-3 16,4 3-3-16,5 4-3 0,-7 7 3 16,-8 0-5-16,-5 0-3 15,-12 18 2-15,-6 11 1 16,0 8 0-16,-8 4-5 16,-29 0 1-16,4-1 3 15,-7-5-3-15,7-12-1 16,6-7 5-16,9-9 4 15,11-4-2-15,7-3-1 16,0 0 2-16,0 0-2 16,0-3-1-16,23-9 0 0,6-8 1 15,4 8 1 1,-2 1-2-16,-2 8 4 0,-2 3-1 16,-2 0 0-1,-6 5-1-15,-3 16-1 0,-3 8 2 16,-5 5-2-16,-8 2 1 15,0-1-2-15,-12-5-3 16,-15-2 1-16,0-8 0 16,-4-7 4-16,-2-2-4 15,2-2 1-15,-1-9 0 16,8 0-7-16,2 0-2 16,4-5-17-16,9-17-17 15,9-7-51-15,0-3-94 16,25-1-128-16</inkml:trace>
  <inkml:trace contextRef="#ctx0" brushRef="#br0" timeOffset="158160.59">11388 9561 783 0,'0'0'98'16,"0"0"-9"-16,0 0 48 15,0 0-67-15,0 0-44 16,0 0-9-16,-13 0 1 16,-1 22-14-16,-1 5 13 15,1 6-7-15,-1-5-6 0,9-2-2 16,-2-4 1 0,8-6-2-16,0-4-1 0,0-7 0 15,0-4 0-15,0-1 0 16,10 0 4-16,14 0 2 15,10 0 0-15,1 0 3 16,3 0-6-16,-7-1 2 16,3 1-5-16,-10 0 2 15,3 1-4-15,-2 18 4 16,-12 2-2-16,-7 4 2 16,-6-3-1-16,0 2 1 15,-15 0-1-15,-12-2-1 16,-2-6 0-16,-4-1 1 0,-5-6-1 15,7-3 0 1,0-2-2-16,6-4-15 0,3 0-28 16,1-21-25-16,8-8-96 15,11-7-50-15,0-5-128 16</inkml:trace>
  <inkml:trace contextRef="#ctx0" brushRef="#br0" timeOffset="158692.6">11342 9622 582 0,'0'0'209'16,"0"0"-109"-16,0 0 2 16,0 0-14-16,0 0-55 15,0 0-10-15,58-7 8 16,-12 2 1-16,10 5-16 0,2 0 0 16,0 0-11-16,-7 0-5 15,-10 0 0-15,-10 0-1 16,-12 0 2-16,-3 0-1 15,-7 0 0-15,-7 0-1 16,0 0 1-16,-2 0 1 16,0 0 0-16,0 0 2 15,0 0-1-15,0 7 3 16,0 7-3-16,0 8 5 16,0 5-4-16,-2 2 9 15,-2 4-4-15,-1-1 2 16,5 0-4-16,0-5-6 15,0 0 0-15,11-9 2 0,10-3-2 16,-1-2 2 0,7-9-2-16,4-4 0 0,7 0 1 15,4 0-1-15,-5-17 5 16,4-4-2-16,-12-5-2 16,-12-9 2-16,-5-2 2 15,-10-2 0-15,-2 7 7 16,0 4 2-16,-14 6-5 15,-15 5-9-15,-4 3-4 16,-7 9-1-16,-2 5-6 16,-1 0 5-16,-1 0-14 15,9 14-18-15,6 8 6 0,8 0-65 16,21-3-51-16,0-4-91 16,21-9-333-16</inkml:trace>
  <inkml:trace contextRef="#ctx0" brushRef="#br0" timeOffset="158854.9">12485 9757 1172 0,'0'0'43'16,"0"0"32"-16,0 0 6 15,0 0-58-15,0 0-22 16,0 0-1-16,14 0-46 15,-14 0-91-15,0 0-205 16</inkml:trace>
  <inkml:trace contextRef="#ctx0" brushRef="#br1" timeOffset="171042.6">12306 3953 42 0,'0'0'216'15,"0"0"-124"-15,0 0 23 0,0 0-24 16,0 0-18-16,0 0 17 15,0 0-1-15,21-18-20 16,-21 18-9-16,0 0-6 16,0 0-5-16,0 0-3 15,0 0-2-15,0 0-11 16,0 0-10-16,0 0-7 16,0 7-6-16,0 13 3 15,0 6 16-15,-5-1-19 16,-1-6 6-16,-4-3-12 15,6-4-3-15,0-4 2 16,-1-2-2-16,3-2 0 16,2 1-1-16,0-5 4 0,0 0 0 15,0 0-4-15,0 0 3 16,-2 0-3-16,2 0 0 16,0 0 9-16,0 0-8 15,0 0 9-15,0 0-8 16,0 0 7-16,0-17-1 15,0-3-2-15,0-1-6 16,0-5-4-16,2 1 4 16,5 4 2-16,-3 3 1 15,0 4-1-15,4-3-2 16,-2 1 1-16,1 2 2 16,-3 3-2-16,-2 2-1 0,6 3 1 15,-6 1 0 1,0 4 1-16,-2 1 2 0,0 0-4 15,0 0 3-15,0 0 0 16,0 0-1-16,2 0-1 16,-2 0 3-16,9 0-8 15,-1 8-1-15,13 16 5 16,-1 6 3-16,2 4-1 16,-2 2 2-16,3-4-4 15,-4 0 0-15,-3-8 1 16,-3-5-1-16,-3-5 0 15,-4-6-1-15,-6-2 1 16,2-2 1-16,-2-4 0 0,0 0-1 16,0 0 3-1,0 0 1-15,0 0-1 0,0 0 3 16,0 0-3-16,0-3 0 16,-2-8-3-16,-14-1-8 15,-8-2-5-15,6 1 4 16,-9 3-3-16,5 2-7 15,-4 3 1-15,-3-2 7 16,0 5 1-16,-2 2 3 16,-6 0 5-16,8 0-6 15,3 0 8-15,4 0 0 16,6 0 2-16,7 2-1 0,5 0 1 16,-1-2-2-16,5 2 0 15,0-2 0-15,-2 0 4 16,2 0-1-16,0 0 1 15,0 0-2-15,0 0-1 16,0 0 3-16,24 0 7 16,10-4-8-16,8-6 7 15,2 0-8-15,8-4 1 16,-5 0-1-16,-3 4-2 16,-1 0 0-16,-15 3 0 15,-7 0 0-15,-7 1 0 16,-8 2 0-16,-4 1 0 15,-2 3 1-15,0 0 2 16,0 0-2-16,0-1 1 16,0 1-1-16,0-4 1 0,0 4 0 15,2-2-2-15,-2 2 2 16,0 0-2-16,0 0 0 16,0 0 3-16,0 0-1 15,0 0-2-15,-2 2 7 16,-20 18-7-16,-7 2 4 15,-5 5 2-15,5-6-5 16,7-3-1-16,0-4 0 16,4 0-6-16,3 1-28 15,5-4-31-15,6-3-97 16,4-3-181-16</inkml:trace>
  <inkml:trace contextRef="#ctx0" brushRef="#br1" timeOffset="173196.55">12441 8499 513 0,'0'0'159'16,"0"0"-59"-16,0 0 17 15,0 0-36-15,0 0-17 16,0 0-9-16,0-13-1 16,0 13-16-16,0 0-9 15,0 0-8-15,0 0 0 16,0 0-17-16,0 13 8 0,-7 12 2 16,-7 9-1-1,-3 0-8-15,-1-2 2 0,-3-2-4 16,6-9-3-16,1-3 1 15,10-6 1-15,2-7-1 16,2-3-2-16,0-2 3 16,0 0-2-16,0 0 3 15,0 0 1-15,0 0 7 16,0 0-9-16,0-12 7 16,0-10-3-16,4-7-5 15,8-5 2-15,1-5-3 16,3 8 1-16,-5 0 0 15,-3 9-1-15,4 6 0 16,-10 4 0-16,3 1 1 16,-3 8 0-16,0-3 3 0,2 1-1 15,-4-4 2-15,7 5-2 16,-5 0-3-16,-2 4 2 16,0 0-1-16,3 0 1 15,-3 0 2-15,0 0-2 16,2 0-2-16,7 2-2 15,2 22 2-15,5 8 2 16,-1 6 1-16,1 2-1 16,-3-2-1-16,1-2-1 15,-6-5 0-15,3-4 0 16,-1-7 0-16,-4-6 0 16,1-3 0-16,-3-6 0 0,-2-2 0 15,-2-3-1-15,0 0-1 16,2 0 2-16,-2 0 0 15,0 0 0-15,0 0 4 16,0 0-4-16,0 0 0 16,0-3-4-16,0-8-2 15,-2-3-3-15,-11-1 0 16,-5 4-5-16,-7-3 5 16,6 3-4-16,-8 4 1 15,-2 0-4-15,0 4-3 16,0-2 11-16,0 1-5 15,2 2 10-15,0 1 0 16,8-2-9-16,-2 3-3 0,11-1 15 16,-4 1 3-1,7 0 0-15,5-3 2 0,0 3-4 16,2 0 1-16,0-1 4 16,0 1-1-16,0 0 1 15,0 0-3-15,0-3 2 16,0 3-3-16,0 0 1 15,0-2 2-15,0 0 1 16,4 0 2-16,9-1 0 16,3-2 4-16,11-1 4 15,0-2-5-15,2-2-10 16,4 0 5-16,5-2-1 0,0 3-4 16,-3 0 0-16,2 3-1 15,-8 0 0-15,-6 0 0 16,0 2 0-16,-7 0 0 15,-5 0 1-15,-5 2-1 16,1 2 0-16,-7-3 0 16,3 3 1-16,-3 0 0 15,0 0 0-15,0 0-1 16,0 0 3-16,0 0-1 16,0 0-1-16,0 0 2 15,0 0-3-15,-12 9 0 16,-13 14 0-16,-6 4 7 15,-4 6-5-15,-3-4 1 16,-2 0-2-16,11-5-1 16,0-4 0-16,11-4 0 0,3-4 0 15,5-6-7-15,8-5-6 16,2 2-10-16,0-2-15 16,0-1-48-16,0 0-157 15,0 0-253-15</inkml:trace>
  <inkml:trace contextRef="#ctx0" brushRef="#br1" timeOffset="176196.84">710 10874 642 0,'0'0'164'16,"0"0"-133"-16,0 0 35 16,0 0 37-16,0 0-30 15,0 0-25-15,0 0-14 16,-29-52-4-16,0 52-11 16,-4 0-7-16,-5 4-2 15,9 10-9-15,-2 4 1 16,6 4-1-16,10-2-1 15,1 2-3-15,14-1 1 16,0-4 0-16,2 2-2 0,25-4-2 16,10-1 1-1,9 3 2-15,10-3 3 0,0 2-2 16,-10-4-3 0,-15-4-1-16,-21 0-2 0,-10 2-4 15,0 2 10-15,-25 5 2 16,-22 0-24-16,-13 3 20 15,-3-6 3-15,3-2-35 16,18-4 36-16,11-7 1 16,15-1-1-16,14 0 4 15,2 0-4-15,11-12-1 16,23-7-15-16,14-2 15 0,10-2 1 16,14 3-2-1,-1 4 3-15,-4 6-1 0,-11 1 0 16,-16 9 0-16,-13 0-1 15,-7 0 1-15,-11 5 4 16,-5 11-3-16,-2 6 0 16,-2 2 3-16,0 0-4 15,0 1 12-15,0-4-10 16,0-3-2-16,7-4 1 16,2-4 3-16,2-4-2 15,3-6 4-15,3 0 7 16,6-9 3-16,-1-12 7 15,0-7 0-15,-6 0-6 16,-10-4 3-16,-6 0 7 16,0 2 6-16,-15 5-20 15,-12 10-8-15,-8 4-5 0,-2 8-8 16,-2 3-9-16,3 0-44 16,5 2-61-16,15 8-139 15,16-2-462-15</inkml:trace>
  <inkml:trace contextRef="#ctx0" brushRef="#br1" timeOffset="177749.97">2188 10930 514 0,'0'0'156'0,"0"0"-82"15,0 0 43-15,0 0-22 16,0 0-26-16,0 0-11 16,0-12-13-16,0 24-18 0,0 20-12 15,0 14 18-15,-8 10-5 16,1-1-9-16,0 1-9 16,0-5-2-16,1-4-6 15,2-9 1-15,-1-7-3 16,3-9-1-16,2-8 0 15,0-4-24-15,0-8-52 16,7-2-85-16,22-11-103 16</inkml:trace>
  <inkml:trace contextRef="#ctx0" brushRef="#br1" timeOffset="178067.6">2496 11151 755 0,'0'0'110'0,"0"0"-21"15,0 0 30-15,0 0-34 16,0 0-34-16,0 0-9 15,-7-4-8-15,7 4-13 16,0 0-8-16,0 0-11 0,29-2 3 16,11 2 0-1,8-3-2-15,3-3-3 0,-5 3-6 16,-4-1-52-16,-1 2-39 16,-5-3-95-16,-7 2-124 15</inkml:trace>
  <inkml:trace contextRef="#ctx0" brushRef="#br1" timeOffset="178700.69">3089 10968 646 0,'0'0'115'0,"0"0"-54"16,0 0 36-16,0 0-13 15,0 0-33-15,0 0 1 16,-22-38 4-16,22 30-26 16,0-5-11-16,16 1-2 15,3 0 2-15,8 4-7 16,2 3-4-16,-2 5-6 15,-2 0 0-15,-4 10-2 16,-5 10-1-16,-3 8 1 16,-7 2 0-16,-6 7 3 0,0 3-3 15,-14-1 0 1,-17 7-6-16,-7-3-1 0,-5-3 5 16,-1-6 2-16,4-6 0 15,9-10 7-15,8-6 14 16,12-8-4-16,6-4 6 15,5 0-13-15,0 0-10 16,0 0 6-16,0 0 2 16,0 0 3-16,0 0 0 15,0 0 0-15,10 0 0 16,7 0 0-16,8-1-10 16,4 1 6-16,2 0-3 15,4 0-1-15,3 0-3 0,-1 0 0 16,0 0 0-16,1 0-5 15,-3 0 5-15,-6 0 0 16,-4 0-1-16,-7 0 0 16,-7 1-26-16,-7 3 10 15,-1-4-15-15,-3 2-1 16,0-2-2-16,0 0-21 16,0 0-46-16,0 0-38 15,0 0-110-15,0-3-423 16</inkml:trace>
  <inkml:trace contextRef="#ctx0" brushRef="#br1" timeOffset="179792.59">4658 11217 434 0,'0'0'138'0,"0"0"-72"16,0 0 23-16,0 0-10 16,0 0-30-16,0 0 2 0,-9-2 6 15,-20 10-10-15,-6 7-15 16,-15-2-12-16,-2 3 5 15,-6-4-18-15,0-2-6 16,6-6 1-16,14-1-4 16,16-3 5-16,11 0 0 15,11 0-2-15,0 0 3 16,0-19 1-16,11-11-2 16,16-3-2-16,10-6 1 15,4-1 0-15,5 2-2 16,-3-2 2-16,-3 8 0 15,-9 4 2-15,-8 10 1 16,-12 7-2-16,-9 5 9 16,-2 4 7-16,0 0-3 0,0 2-9 15,-15 0-7-15,-6 0 0 16,3 0 0-16,1 4 0 16,5 5 4-16,3 1-3 15,5 2 0-15,4 1 2 16,0 6-2-16,0 5-1 15,0 2 4-15,21 6-1 16,-4 3 0-16,3 0-3 16,7 5 3-16,-5 0 5 15,2 7-7-15,5-4 5 16,-4 3 3-16,-5-3-3 0,-2-7 4 16,-9-4 0-1,-9-4-3-15,0-2-6 0,0-8 4 16,0-2 7-16,-18-7 2 15,-9-2-3-15,-8-2-6 16,-1-5-5-16,-5 0-5 16,6-5-25-16,2-17-16 15,6-4-63-15,7-2-128 16,20 0-464-16</inkml:trace>
  <inkml:trace contextRef="#ctx0" brushRef="#br1" timeOffset="180826.49">5671 10964 583 0,'0'0'166'0,"0"0"-54"16,0 0 6-16,0 0-9 16,0 0-43-16,0 0-23 0,0-11-6 15,0 11-13-15,0 22-14 16,0 14 1-16,-12 5 14 15,-3 4-12-15,-1-6-7 16,3-4-3-16,4-5-2 16,0-8-1-16,4-6 1 15,5-8-1-15,0-4 0 16,0-4 1-16,0 0-3 16,0 0 3-16,21 0-2 15,14 0 2-15,7 0 0 16,5 0-1-16,7-8 0 15,-8-4-3-15,2 2-20 16,-15 0-11-16,-8 2 5 16,-10-1 1-16,-11 2 8 0,-4 0 8 15,0-5 2 1,0 1 0-16,-15-1 5 0,-3 2 5 16,5 2 3-16,-1 3 16 15,5 0 10-15,3 3 0 16,4 2-2-16,2 0-6 15,0 0-17-15,0 2-4 16,0 23-2-16,0 8 2 16,0 6 3-16,0-4-3 15,0 0 2-15,0-5-2 16,0-9 0-16,0-2-2 16,0-8-26-16,4-4-48 0,9-6-107 15,3-1-168-15</inkml:trace>
  <inkml:trace contextRef="#ctx0" brushRef="#br1" timeOffset="181035.87">6145 11133 977 0,'0'0'87'0,"0"0"-1"16,0 0 4-16,0 0-49 15,0 0-28-15,0 0 10 16,89-20-6-16,-37 14-8 0,-3-2-9 16,-3 2-47-16,10-2-45 15,-4-1-128-15,2 0-116 16</inkml:trace>
  <inkml:trace contextRef="#ctx0" brushRef="#br1" timeOffset="181442.61">6843 10912 851 0,'0'0'122'0,"0"0"-86"0,0 0 76 16,0 0-16-16,0 0-50 15,0 0-15-15,-9-52 0 16,-6 52-7-16,-10 8-18 15,-6 18-3-15,0 12-3 16,2 11 1-16,8 2-2 16,11 7 1-16,5-1-1 15,5-4-4-15,0-13 5 16,11-7-2-16,18-10 1 16,7-14-2-16,7-7-1 15,3-2 4-15,-1-3 0 16,-5-17 5-16,-11-1-4 15,-12 4 0-15,-12 2 10 16,-5 3-2-16,0 0 5 16,-7 5-14-16,-24 1-3 15,-16 6-3-15,-6 0-8 0,1 17-16 16,8 10-30-16,19 4-34 16,17-3-104-16,8-2-210 15</inkml:trace>
  <inkml:trace contextRef="#ctx0" brushRef="#br1" timeOffset="182878.06">7878 11129 657 0,'0'0'96'16,"0"0"-13"-16,0 0 32 15,0 0-23-15,0 0-41 16,0 0-24-16,-10 0-10 15,10 36-13-15,0 14 21 16,5 2-10-16,6-4-8 16,2-5-3-16,-1-15-1 15,-1-9-2-15,-5-6-1 16,1-9 0-16,-3-4 3 16,1 0 6-16,8-4 12 15,6-24-1-15,2-12-15 0,2-6-5 16,-1 2 1-16,-1 5-1 15,-4 11-1-15,-3 12 1 16,-8 7-2-16,3 9-1 16,-3 0-2-16,6 7-2 15,3 15 6-15,1 4 1 16,6-2 0-16,-2-2 0 16,7-7 2-16,-4-3-3 15,-2-11 1-15,6-1 0 16,-4 0 0-16,-1-4 5 15,-2-14-4-15,-6-6 1 16,-6-1 3-16,-8-7-5 16,0 1 1-16,0 1 0 0,-17 4-1 15,-8 8-5-15,5 7 1 16,3 9-6-16,-2 2-2 16,13 0 1-16,6 0-2 15,0 13-1-15,2 1 7 16,25-2 2-16,11-5-5 15,11-4-14-15,4-3 4 16,7 0-8-16,2-8 23 16,1-13 5-16,-7-2 0 15,-9 2 2-15,-14 4 0 16,-12 5-1-16,-11 6 5 16,-10 2 15-16,0 4 14 0,0 0 1 15,-4 0-26 1,-14 12 2-16,-3 14-5 0,11 6-3 15,3 2-1-15,7 0-1 16,0-3-1-16,0-4 0 16,15-5 2-16,1-7-3 15,5-8-2-15,-2-7-2 16,-1 0 4-16,9 0 0 16,0-15-1-16,0-14-23 15,-8-3-28-15,2-9-48 16,-15-5-1-16,-1-7 45 15,-5-3 33-15,0 1 16 16,0 11 7-16,0 13 1 0,-5 10 33 16,-1 9 15-1,-1 6-3-15,7 4 15 0,-2 2 18 16,2 0-43-16,0 6-29 16,0 24-3-16,0 12 22 15,0 6 0-15,9 6-4 16,-3-1 3-16,1-3-9 15,-3-4-9-15,1-8-6 16,4-8-1-16,2-6 0 16,5-8-5-16,1-10-24 15,8-6-9-15,4 0-5 16,2-27-6-16,2-8-16 0,-6-9 6 16,-11-7 24-1,-5-8 16-15,-11-2 19 0,0 7 2 16,0 10-2-16,0 12 6 15,0 14 17-15,0 8 14 16,-6 6 4-16,-1 4 19 16,-5 0-17-16,-3 20-23 15,1 17-15-15,6 10 16 16,1 10-7-16,7 3-3 16,0 1 1-16,0-9 5 15,9-6-8-15,-3-7-6 16,8-12-3-16,-3-8 0 15,-2-9-13-15,0-7-45 16,0-3-54-16,-5-3-41 16,-2-23-123-16</inkml:trace>
  <inkml:trace contextRef="#ctx0" brushRef="#br1" timeOffset="183170.53">8599 10807 703 0,'0'0'147'15,"0"0"-103"-15,0 0 36 16,0 0-23-16,0 0-46 16,0 0 5-16,-21 17-4 0,21-9 7 15,4-1-5 1,7-6-2-16,3-1 10 0,-1 0 13 15,0-1-10-15,-4-16-11 16,0 2-3-16,-7 1 4 16,-2 3-15-16,0 5-3 15,0 6-23-15,-11 0-96 16,-7 0-70-16,5 10-371 16</inkml:trace>
  <inkml:trace contextRef="#ctx0" brushRef="#br1" timeOffset="184942.83">10088 11030 638 0,'0'0'184'0,"0"0"-145"15,0 0 64-15,0 0 7 16,0 0-57-16,0 0-25 16,-102-12-10-16,82 38-5 15,5 8-6-15,3 10-4 16,10 2-2-16,2 3 2 15,4-3 0-15,23-9-2 16,4-9 1-16,10-13 0 16,3-8 1-16,10-7-6 0,6-7 2 15,2-22 1-15,1-10 9 16,-12-7-5-16,-9-1 0 16,-17 1 1-16,-14 3-5 15,-11 7 0-15,0 8 2 16,-22 10-2-16,-5 13-5 15,3 5-2-15,3 0 7 16,6 0 0-16,9 11-4 16,6 1-1-16,0-2-7 15,4 0 8-15,15-2 0 16,8-1 3-16,-2 0 1 16,-5-2 1-16,0 4-1 0,-4-1 1 15,-10 0 0-15,5 6 3 16,-6 0-3-16,4 2 1 15,-5 4-2-15,5 2 5 16,1 0-5-16,-2-2-1 16,7-3 1-16,6-6-4 15,-1-3 3-15,5-8 1 16,3 0-2-16,6 0 0 16,4-10 2-16,2-10 18 15,-3-1-8-15,2-6 2 16,-10-1-11-16,-10-2 5 15,-5-2 0-15,-7 4-2 16,-7 6 0-16,0 5-1 0,-16 10 0 16,-13 7-2-1,-7 0 2-15,-4 2 2 0,9 20-5 16,4 2-1-16,9 8 0 16,7 0 1-16,11 1-1 15,0-1 0-15,0-9 1 16,21-6 0-16,-2-4 2 15,4-11-1-15,1-2 1 16,5 0 16-16,0-16-3 16,0-6-12-16,-2-4 7 15,-7 0-7-15,-4 3-3 16,-10 3 3-16,1 1 1 0,-7 9-4 16,0 6-4-1,0 4-2-15,0 0-24 0,0 8 13 16,-9 14 13-16,3 2 1 15,6 1-3-15,0-2-10 16,0-7 4-16,8-2 0 16,19-9 7-16,4-5 5 15,11 0-1-15,1-17-2 16,1-10 3-16,-1-4 3 16,-5-1 1-16,-9-2-4 15,-9 4 4-15,-9 0 1 16,-11 4-4-16,0 8 2 15,-14 8-3-15,-14 10-16 16,6 0 16-16,-1 0-2 16,10 14-1-16,11 5 3 0,2 2-1 15,0 1-1-15,17 2-3 16,12 1 5-16,5-2 1 16,1 1 3-16,-2-2-3 15,4 2 0-15,-13-2 3 16,-6-4-4-16,-14-1-1 15,-4-2 1-15,0-1 1 16,-22 3 2-16,-16-4-3 16,-6-4 0-16,5-5-2 15,13-4-9-15,10 0 4 16,16-11 1-16,0-15 4 16,14-9-34-16,24-8-46 0,10-3 57 15,15-1-13 1,11-4 23-16,3 5 13 0,2 4 2 15,-19 1 5-15,-20 8 1 16,-18 0 6-16,-13 1 7 16,-9 5-4-16,0 0 13 15,-15 5-2-15,-8 8-1 16,1 7 3-16,2 7-23 16,2 0-3-16,5 5 4 15,1 19-4-15,10 8 0 16,2 8 7-16,0 9 4 15,0 5 6-15,10 0 3 16,5-4 8-16,1-4-11 0,-3-13-9 16,0-7-8-1,-6-11 2-15,0-7-3 0,-1-6 0 16,5-2-1-16,3 0 7 16,3-5 2-16,-1-16 5 15,9-4-14-15,-8 4 0 16,4-2-1-16,-11 9-1 15,0 9 2-15,-8 5-8 16,-2 0-7-16,7 2-1 16,-1 20 5-16,6 8 7 15,7 2-19-15,6 0-10 16,6-2-2-16,14-8-42 16,-1-11-32-16,12-11-108 0,7 0-183 15</inkml:trace>
  <inkml:trace contextRef="#ctx0" brushRef="#br1" timeOffset="185879.5">12463 10744 882 0,'0'0'61'16,"0"0"22"-16,0 0 30 15,0 0-77-15,0 0-31 16,0 0 12-16,-29 119 6 15,29-60 1-15,0 2-5 16,9-5-4-16,-7-10-1 16,0-9-10-16,-2-12 0 0,0-9-4 15,0-11 4 1,0-5-4-16,9 0-2 0,7 0 1 16,4-17-8-16,16-5 9 15,-1 0-1-15,1 5-20 16,-3 10 18-16,-6 5-3 15,-7 2 1-15,-2 0 3 16,-9 4 0-16,-2 12 2 16,-7 0 0-16,0-2-1 15,-7 0-2-15,-22 0 3 16,-7-2 0-16,-4-3 3 16,0-7-2-16,7-2-1 0,10 0 0 15,10 0 2-15,10 0-4 16,3 0 1-16,0 0-10 15,16-7-15-15,20-7-30 16,7-2 26-16,3-2-15 16,1 1-4-16,-3-4 31 15,-2 1 10-15,-5 0 8 16,-16 1 4-16,-7 4 10 16,-7 4 11-16,-7 6 21 15,0 0 9-15,0 5-4 16,-9 0-38-16,-7 0 0 15,3 12-9-15,1 11-2 16,10 0 0-16,2 1-2 16,0 1 4-16,0-4-3 15,2-7 0-15,12-3 2 0,1-7-2 16,6-4-1-16,1 0 12 16,1 0-1-16,-2-9-1 15,6-11 0-15,-4-6 4 16,-6-1-5-16,-1 5-4 15,-9 4-2-15,-3 7 1 16,-4 10 0-16,0 1 2 16,0 0-6-16,0 0-8 15,0 22 2-15,-4 15 4 16,-7 14 3-16,2 9-2 0,4 0 2 16,3 0-2-16,2-2 1 15,0-5-2-15,0-3 0 16,0-4 1-16,0-12-15 15,0-10-10-15,0-10 22 16,0-6-6-16,-11-6-4 16,-7-2-5-16,-4 0 16 15,0-6 0-15,1-15 3 16,10-5 10-16,11-15-1 16,0-10-1-16,21-7-6 15,19 2 3-15,11 11-2 16,4 13-3-16,1 12 0 15,-2 13 0-15,-8 7 0 16,-5 0-26-16,-12 0-138 16,-12 0-492-16</inkml:trace>
  <inkml:trace contextRef="#ctx0" brushRef="#br1" timeOffset="186869.26">1758 11758 714 0,'0'0'105'0,"0"0"-8"16,0 0 13-16,0 0 1 15,0 0-46-15,0 0-19 16,0-7-10-16,0 12-14 15,0 26-9-15,5 11 21 16,3 8-3-16,2 1-11 16,-6 4-9-16,1-5-5 15,-1-7-6-15,-2-9 0 16,2-8 2-16,-2-10-2 16,-2-7 0-16,0-2-1 0,0-5-2 15,3-2-2-15,-3 0-28 16,3 0-7-16,-1 0-9 15,4-2-7-15,7-14-105 16,8-5-220-16</inkml:trace>
  <inkml:trace contextRef="#ctx0" brushRef="#br1" timeOffset="188166.56">2120 11904 432 0,'0'0'179'0,"0"0"-60"16,0 0 25-16,0 0-31 15,0 0-20-15,0 0-22 16,0-7-34-16,0 19-20 16,0 14-13-16,0 12 16 15,0 2-10-15,0-5-1 16,0-3-2-16,0-12-3 16,0-6-4-16,0-9 0 15,0-5 0-15,0 0 2 0,0 0 1 16,10-2-1-16,6-15 2 15,6-10-2-15,-2 1-1 16,3 4-1-16,-8 2 0 16,-3 12-1-16,-1 7 1 15,-1 1-5-15,4 0 1 16,4 19 2-16,2 3 2 16,3 2-2-16,-1-3 2 15,2-6-3-15,3-4-9 16,0-7 7-16,-1-4-2 15,-3 0 7-15,-4-2 3 16,0-19 1-16,-6-4-4 0,-2-5 2 16,-9-5-2-16,-2 1 1 15,0-1 0 1,-6 9-1-16,-12 5-3 0,3 10-5 16,-1 11-9-16,5 0-21 15,3 0 16-15,6 0-2 16,2 5 6-16,0 9 3 15,2 2 12-15,21 2 1 16,4-2-3-16,13-2 3 16,7-4 2-16,9-6 0 15,2-4 3-15,-8 0 2 16,0-4-1-16,-10-10 4 16,-9-2-1-16,-9 2 2 15,-8-2-2-15,-9 0 1 0,-5-1 8 16,0-8-3-16,-10 3-5 15,-9 4-7-15,-6 8-1 16,2 10-10-16,-4 0 10 16,6 5 0-16,5 18 2 15,5 3-2-15,9 8-1 16,2 2 1-16,0 2 0 16,15 0 0-16,12-6 0 15,4-2 1-15,4-7 4 16,1-8-5-16,5-7 0 15,1-5 0-15,1-3 5 16,3 0 2-16,-4-15-4 0,1-5-2 16,-5-6 5-16,-12 1-4 15,-7 0 6-15,-11 4-7 16,-8 2-1-16,0 6 9 16,0 6-9-16,-16 7-1 15,-3 0-4-15,-4 0 5 16,5 13 3-16,7 8-2 15,5 4 0-15,6 2-2 16,0 1 1-16,6-4-1 16,19-2 1-16,4-2 0 15,4-4 9-15,7-3-9 16,3-8-3-16,1-5 3 16,1 0 4-16,-1-1-4 0,-4-18 0 15,-4-2 5-15,-4-7-5 16,-11-7 3-16,-9-7 0 15,-10-4 1-15,-2-8-1 16,0 4 2-16,-14 9-1 16,1 10 9-16,0 11 4 15,4 11-7-15,5 6 2 16,4 3-7-16,0 0 2 16,0 0-7-16,0 22-6 15,0 17 6-15,0 14 3 16,0 3-2-16,8-1 2 15,2 0 0-15,1-4-1 16,-3-7-2-16,-3-8 0 16,-3-11-2-16,0-4-19 15,1-11-36-15,-3-4-67 0,2-6-111 16,0 0-196-16</inkml:trace>
  <inkml:trace contextRef="#ctx0" brushRef="#br1" timeOffset="188525.14">3865 11860 734 0,'0'0'208'0,"0"0"-108"16,0 0 33-16,0 0-73 16,0 0-37-16,0 0-23 0,-71 31 13 15,25 3-12-15,-2 0 5 16,8-2-5-16,4-1 0 15,12-10 0-15,8-5-1 16,12-7 0-16,4-4-4 16,0 0-2-16,6-1 6 15,21 1 0-15,8 1 11 16,1 2 3-16,5 3-8 16,-6 0 2-16,-4 4-6 15,-2 2 1-15,-4 4-1 16,-5-1 0-16,-4 2-2 15,-8-2 0-15,-6-2-1 0,1-2-4 16,-3-2-30-16,0-7-41 16,0-4-177-16,2-3-413 15</inkml:trace>
  <inkml:trace contextRef="#ctx0" brushRef="#br1" timeOffset="188670.37">4230 12279 802 0,'0'0'386'16,"0"0"-361"-16,0 0-1 15,0 0 20-15,0 0-44 16,0 0-97-16,-2 0-214 0</inkml:trace>
  <inkml:trace contextRef="#ctx0" brushRef="#br1" timeOffset="196545.19">16040 433 273 0,'0'0'124'0,"0"0"-35"16,0 0 18-16,0 0 0 15,0 0-19-15,0 0-15 16,0 0-13-16,-13-16 0 16,11 16-1-16,2 0 4 15,0 0-28-15,0 13-13 16,-4 20-12-16,-3 11 8 15,4 4-6-15,1-2 2 16,-2-6-4-16,-1-8-8 16,5-3-2-16,-2-9-2 15,2-8-48-15,0-8-97 16,0-4-7-16,13 0-217 16</inkml:trace>
  <inkml:trace contextRef="#ctx0" brushRef="#br1" timeOffset="196790.62">16158 413 662 0,'0'0'118'16,"0"0"9"-16,0 0-17 16,0 0-65-16,0 0-31 15,0 0-3-15,21 42 6 16,-17-4 22-16,-4 4-17 15,0-5-2-15,0-6-18 0,0-1 4 16,0-6-6-16,0-1-5 16,0-9-95-16,0-6-28 15,2-8-10-15,14 0-135 16,9-8-203-16</inkml:trace>
  <inkml:trace contextRef="#ctx0" brushRef="#br1" timeOffset="197020.05">16440 417 575 0,'0'0'124'16,"0"0"32"-16,0 0-37 15,0 0-38-15,0 0-37 16,0 0-9-16,0-22-23 16,0 28-8-16,4 26-3 0,1 12 18 15,-1 6 1-15,-2-4-5 16,-2-1-10-16,0-8-3 15,0-4-4-15,0-4-2 16,0-8-29-16,0-6-99 16,0 2-97-16,-11-9-250 15</inkml:trace>
  <inkml:trace contextRef="#ctx0" brushRef="#br1" timeOffset="197294.53">15884 840 768 0,'0'0'96'0,"0"0"50"15,0 0-28-15,0 0-96 16,0 0-14-16,0 0 1 16,106 0 10-16,-29 0 14 15,19 0-16-15,11-4-8 16,5-4-3-16,-10 2-6 15,-4-4-1-15,-24 0 1 16,-16 1 0-16,-20 1 0 16,-23 7 0-16,-15-3-19 15,0 0-27-15,-15-2-43 16,-21-6-81-16,-11-2-175 16</inkml:trace>
  <inkml:trace contextRef="#ctx0" brushRef="#br1" timeOffset="197634.06">15780 152 764 0,'0'0'19'0,"0"0"61"15,0 0 46-15,0 0-62 0,0 0-49 16,0 0 6 0,102-25 9-16,-19 22-7 0,15-1 4 15,7 2-3-15,8 2-17 16,-10 0 4-16,-7 0-5 16,-21 0 2-16,-19 0-7 15,-23 0 4-15,-12 0-5 16,-17 0-3-16,-4 0-3 15,0 0-9-15,0 0-48 16,0 9-40-16,0 2-81 16,-4-2-184-16</inkml:trace>
  <inkml:trace contextRef="#ctx0" brushRef="#br1" timeOffset="197969.59">16727 176 466 0,'0'0'250'0,"0"0"-138"15,0 0 29-15,0 0-68 16,0 0-47-16,0 0-22 16,11 2 0-16,14 8 17 15,4 0 0-15,-5 2-3 16,1-2-7-16,-12 1-9 16,-13-6 0-16,0 3-2 15,0 0-3-15,0 0 3 16,-15 2 5-16,-14-2-2 0,-7-6 4 15,14-2-7 1,-1 0-8-16,15 0 6 0,1-3 1 16,7-16 0-16,0-1-2 15,13-2 3-15,18 0-5 16,9 4 1-16,7 2 2 16,3 8-4-16,-6 3-66 15,-2 5 6-15,-8 0-53 16,2 0-51-16,-13 6-102 15</inkml:trace>
  <inkml:trace contextRef="#ctx0" brushRef="#br1" timeOffset="198391.29">17142 197 446 0,'0'0'139'0,"0"0"-15"0,0 0 17 15,0 0-78-15,0 0-23 16,0 0 9-16,-49-77-17 15,44 77-13-15,-1 0-13 16,-4 0-1-16,2 7-10 16,-1 14 3-16,0 5-1 15,9-1 1-15,0 2 0 16,0-5-15-16,18-10 16 16,0-6 1-16,-1-6 0 15,10 0 9-15,-2-18 16 16,2-10-15-16,-5-7 3 15,-5-6-1-15,2 3-6 0,-13-4 0 16,-6 13 7 0,0 12-9-16,0 9 0 0,0 8 2 15,0 0 3-15,-2 0 2 16,0 0-10-16,-5 0-2 16,2 0-11-16,3 0 12 15,-5 20 1-15,7 26 2 16,0 14-3-16,0 2-2 15,0-2 1-15,0-5 2 16,0-9-2-16,0-7-106 16,5-10-87-16,9-5-337 15</inkml:trace>
  <inkml:trace contextRef="#ctx0" brushRef="#br1" timeOffset="200840.72">17436 834 758 0,'0'0'52'16,"0"0"45"-16,0 0 21 16,0 0-89-16,0 0-18 15,0 0 8-15,96-119 0 16,-70 95-2-16,1-1-7 15,-13 2-2-15,1 6 4 16,-13 6-9-16,0 7 12 0,-2 2-7 16,0 2-1-16,0 0-7 15,0 0-8-15,0 12 4 16,-2 16 4-16,0 4 0 16,2 0 3-16,0-3-3 15,0-7-4-15,10-6 3 16,9-6-5-16,6-7 5 15,6-3 1-15,0 0 0 16,7-17 1-16,-5-10-1 16,-4-7 8-16,-2-5-5 15,-9-18-2-15,-5-13 2 16,-1-16-3-16,-12-5 2 16,2 6 1-16,-2 14-2 0,0 21-1 15,0 22 3 1,0 17 1-16,0 6 0 0,0 5-8 15,0 0-7-15,0 25-6 16,0 18 9-16,0 14 8 16,7 15 1-16,1 10 6 15,6-4 3-15,-1-2 0 16,5-8-1-16,4-11-2 16,-2-13-3-16,3-8-4 15,-4-16-1-15,6-10-2 16,0-8 6-16,4-2 0 15,4-2-3-15,3-20 0 0,0-4 0 16,-8-10 0-16,-10-11-1 16,-9-4-10-16,-9 3 10 15,0 7-3-15,0 19 2 16,-13 6 2-16,-3 11-3 16,1 5-4-16,1 0 3 15,1 14-1-15,4 17 1 16,9 8-1-16,0 2 3 15,0 3 1-15,9-1 1 16,7-7 0-16,-1-2 1 16,3-14-1-16,4-6-2 15,-4-8-2-15,7-6 4 16,2 0 5-16,4 0-2 16,2-18 7-16,3-9-4 15,-5-6 0-15,-4-16 0 0,-10-4 0 16,-7-5-6-16,-10 15 0 15,0 19-1-15,-10 10-7 16,-5 12 6-16,-1 2-7 16,1 0 1-16,4 0-4 15,4 13 9-15,0-1-2 16,7-1 4-16,0-1 0 16,0-2-6-16,0 4 0 15,9-2 7-15,0 0 1 16,4-1 5-16,1-1-3 15,-3-1 1-15,-2 3-3 16,-3 2 2-16,4 0-2 0,-6 10 2 16,9-1-2-16,-9 0 0 15,8 0 0-15,-3-7-1 16,-3-4-2-16,6 0 0 16,1-8-3-16,1-2-13 15,3 0-33-15,14 0 10 16,7-4 12-16,5-14-15 15,-3-6-8-15,-7-10 16 16,-6-1 5-16,-9-5 26 16,-14 1 4-16,1 6 1 15,-5 9 4-15,0 6 4 16,-9 10 7-16,-11 8 5 16,-3 0-4-16,6 0 0 0,-8 23-13 15,9 8-3-15,3 5 13 16,2 3-5-16,9 2 11 15,2-5-8-15,0-5 12 16,0-7-9-16,0-12 4 16,7-6-8-16,-1-6 4 15,7 0 12-15,5 0 23 16,7-20-24-16,2-5-19 16,-10-7-3-16,-1-5 2 15,-5-3-2-15,-7-1-3 16,-4 17 4-16,0 8-4 15,0 9-3-15,0 7-30 0,0 0 26 16,0 7-24-16,0 18 29 16,0 1 2-16,0 8-2 15,0-1 2-15,0 2 2 16,19-6-2-16,1-5 0 16,-1-9 0-16,8-10-5 15,-2-5 5-15,4 0 11 16,0-5-11-16,-4-19 4 15,-4-6 8-15,4-15 0 16,-9-12-2-16,-3-12 0 16,-9-18 4-16,-4-7-6 15,0 1-5-15,0 9-3 16,0 21 3-16,-2 21-2 16,0 22 0-16,2 14 3 15,-2 6-4-15,0 2-1 0,-5 35-27 16,5 18 28-16,2 15 4 15,0 8-2-15,0 6 4 16,4-2-4-16,9-4 14 16,-1-15-13-16,-1-13 1 15,-5-12 1-15,4-15-5 16,-1-8-4-16,-3-10 1 16,8-5 3-16,-1 0 2 15,7-2 2-15,4-16 1 16,5-10-5-16,-6-2 0 0,-3 2-1 15,-7 5 1 1,-1 13 0-16,-10 4-2 0,-2 6-3 16,0 0 2-1,0 0-9-15,2 9 1 0,0 8 11 16,7 7 1-16,-3 1-1 16,6-3 0-16,1-4 2 15,-2-7 0-15,1-3 10 16,-6-5 0-16,5-3 1 15,5 0 0-15,-1-7-4 16,5-12-7-16,-1-8-1 16,-4 0 0-16,-9-1 1 15,2 8-2-15,-6 6-3 16,-2 7 2-16,0 7-12 16,0 0-13-16,0 4 20 0,0 22-4 15,-7 4 10-15,7 4 1 16,0-1-1-16,0-5 1 15,0-9-1-15,7-8-1 16,-1-5-1-16,5-6 0 16,1 0 2-16,3 0 10 15,3-6-4-15,7-12-3 16,-10-4-2-16,-1-9 7 16,-8-1-4-16,-6-6-4 15,0 3-1-15,-6 6-3 16,-21 12-2-16,-2 6-9 15,-2 8-25-15,4 3 15 0,13 0 10 16,10 0 11-16,4 0-1 16,0 0 0-16,0 0-5 15,9 2 5-15,15 1 5 16,5 1 13-16,10 1 3 16,-4 0 7-16,-4 3-13 15,1 4-2-15,-8 4-1 16,-2 4 2-16,-6 2 12 15,-1 4-11-15,-13 4-2 16,0-5-7-16,-2-2-1 16,0-4 7-16,0-12-4 15,0 0 1-15,0-5-4 16,0-2 3-16,0 0 5 0,0 0 0 16,0-21-8-1,0-1-9-15,14-14 0 0,9-6 6 16,6 6 3-16,2 6-19 15,2 18 7-15,3 12-6 16,-7 0 16-16,0 24-1 16,-14 7 0-16,-3 2-1 15,-10 6-4-15,-2-6-1 16,0-5 9-16,-14-6 0 16,-5-11-3-16,-15-10-42 15,-4-1-61-15,-11 0-82 16,-7-21-149-16</inkml:trace>
  <inkml:trace contextRef="#ctx0" brushRef="#br1" timeOffset="201089.19">19402 251 679 0,'0'0'75'15,"0"0"63"-15,0 0-34 16,0 0-71-16,0 0-15 16,0 0 7-16,0 0 1 15,-4 19-3-15,6-15-23 0,2-1 5 16,6-2 1 0,-6-1-6-16,0 0-32 0,-4-4-27 15,0-14-61-15,-6-4-119 16,-35-2-344-16</inkml:trace>
  <inkml:trace contextRef="#ctx0" brushRef="#br1" timeOffset="201269.47">18729 102 675 0,'0'0'17'0,"0"0"119"15,0 0 16-15,149 28-76 16,-68-24-57-16,1 0-7 15,-6-4-9-15,-11 0-3 0,-28 0-3 16,-21 0-32-16,-16 0-50 16,-33 0-73-16,-37 0-215 15</inkml:trace>
  <inkml:trace contextRef="#ctx0" brushRef="#br1" timeOffset="201569.97">17886 198 247 0,'0'0'198'16,"0"0"-103"-1,0 0 35-15,0 0-69 0,0 0-12 16,0 0-16-16,0 0-7 15,0 0 8-15,0 0-2 16,0 0-5-16,14 0 10 16,19 0-3-16,16 0-2 15,9-4-30-15,0 0-1 16,-11 4-1-16,-9 0-74 16,-20 0-44-16,-18 0-49 15,-2 0-131-15</inkml:trace>
  <inkml:trace contextRef="#ctx0" brushRef="#br1" timeOffset="201890.6">17585 294 521 0,'0'0'38'15,"0"0"90"-15,0 0-65 16,0 0-17-16,0 0 3 16,0 0-8-16,-4 39-9 15,4-39-5-15,0 2 6 16,0-2-27-16,0 0 26 16,0 0 19-16,6-11-1 15,6-7-25-15,-3-1-18 0,-7 1 5 16,-2 1-7-16,0 5-5 15,0 6-40-15,0 6-16 16,-11 0-65-16,1 2-52 16,4 18-47-16</inkml:trace>
  <inkml:trace contextRef="#ctx0" brushRef="#br1" timeOffset="204059.37">15633 1141 375 0,'0'0'33'0,"0"0"28"16,0 0 53-16,0 0-28 15,0 0-26-15,0 0 9 16,4 5-12-16,8 0 6 0,1-3-21 16,5 0 1-1,6 0-3-15,0-2-15 0,10 0 8 16,-1 0-12-16,8 0-12 15,-6-6 4-15,5-6 3 16,-4 0-9-16,-7 4-1 16,-9-2 3-16,-5 3-2 15,-5 4 1-15,-4 1-1 16,1 2-2-16,-1 0-2 16,8 0 0-16,9 2-1 15,-2 16 2-15,6-2 0 16,2-1 6-16,0-3-5 15,-4-5-1-15,2-6 6 16,2-1 2-16,4 0 4 0,11-5 0 16,10-12 2-16,2 0-9 15,-10 3-5-15,-1 1-2 16,-5 10-2-16,-11 1 0 16,-4 2 0-16,-5 0-1 15,-7 2 1-15,5 9-1 16,2 8-1-16,0 0 2 15,5 0 0-15,-3-1 0 16,4-2 1-16,3-8 0 16,8-2 2-16,-4-4-2 15,3-2 2-15,-1 0 3 0,5 0-1 16,1 0-4 0,-8 0 0-16,5 0 0 0,-7 0-1 15,0 0-1 1,-2 0 0-16,0 0 1 0,0 0 0 15,2 0 0-15,7 0 0 16,3 0 0-16,1 0 0 16,-7 0 1-16,5 0-4 15,1 0 7-15,-8 0 0 16,7 0-4-16,-2-4 1 16,-2-4 2-16,6 0-3 15,-2 2 0-15,-5 0 0 16,4 1 0-16,1 5 0 15,-7-3 0-15,8 3 0 0,-8 0 0 16,7 0 0 0,-2 0 0-16,-3 0 0 0,4 0 1 15,-8 0-2-15,-2 0 0 16,0 0-1-16,-3 0 4 16,-1 0-4-16,-3 0 4 15,5 0-4-15,0 0 2 16,2 0 0-16,11 0 0 15,0 0 1-15,7 0 4 16,-3 0-5-16,3 0 0 16,-3 0 0-16,-1 0-2 15,-5 0 2-15,2 0-1 16,-7 3 1-16,6 4-7 0,-6 0 7 16,-6-7 0-1,4 0 2-15,5 0 1 0,-3 0-3 16,5 0 0-16,1-14-1 15,4 1 3-15,7-3-2 16,-6 1 0-16,-2 3 0 16,-6 5-1-16,-2 3-5 15,-11 1 5-15,0 3 1 16,-3 0 0-16,3 0 2 16,3 0-2-16,6 7 0 15,-4 0-4-15,11 0 8 16,-6-3-3-16,0-4-1 15,5 0 1-15,0 0 0 16,7 0 0-16,3-8 0 0,8-4-2 16,4 2 2-16,-4 2-7 15,-4 3 6-15,-17 5 0 16,-6 0 0-16,-4 0 0 16,-10 0-1-16,3 0 1 15,-3 0-1-15,8 10 0 16,-7-2 1-16,1 1 0 15,8-4-1-15,-7 0 1 16,11-3 2-16,0 0-2 16,7-2 0-16,-3 0-1 15,3 0 0-15,-5 0-11 16,-11 0-38-16,-7 0-25 16,-6 0-148-16,-7-12-715 0</inkml:trace>
  <inkml:trace contextRef="#ctx0" brushRef="#br1" timeOffset="206392.12">16892 3817 233 0,'0'0'267'0,"0"0"-190"16,0 0 45-16,0 0-15 16,0 0-45-16,0 0-1 15,0-12-8-15,0 12-1 0,0 0-11 16,0 0-13-16,0 0-2 16,-9 2-17-1,-8 21-4-15,-8 10 0 0,-4 6 1 16,2 5 1-16,9 3 5 15,1 5 3-15,5-2-3 16,8 4-5-16,4 0-4 16,0-2 1-16,0-2-2 15,20-6 6-15,7-4-7 16,13-4-1-16,5-3 3 16,3-10-6-16,8-2 7 15,9-12-4-15,-1-4 3 16,6-5-1-16,-1 0 7 15,-5-9-7-15,1-10 0 16,-7-3 10-16,-4-3-2 0,-15 1 0 16,-1-4-5-16,-9 2 6 15,-2-2 0-15,-9-4-1 16,-3 0 5-16,1-8 2 16,-3-2-6-16,-1-5-3 15,-1 1 0-15,-9 0-5 16,-2 2-1-16,0 2 7 15,0-1-1-15,-15 2 0 16,-12-1-4-16,-2 2 3 16,-4 4-7-16,-6 5 1 15,-3 6-5-15,0 7 2 16,-14 3 2-16,-2 9 0 16,-4 5-2-16,-5 1 2 0,5 0-1 15,-6 15-3 1,8 7-8-16,4 0 0 0,3 2-8 15,8-2-7-15,12 3-7 16,6 4-28-16,10 4-9 16,7 1-80-16,10-2-183 15</inkml:trace>
  <inkml:trace contextRef="#ctx0" brushRef="#br1" timeOffset="208234.52">17213 3960 448 0,'0'0'112'0,"0"0"10"15,0 0-1-15,0 0-49 16,0 0-28-16,0 0 0 15,0 0-13-15,0 4-8 16,0 24-8-16,0 12 42 16,-2 11-7-16,0 5-12 15,2 0-12-15,-2-4 1 0,2-8-13 16,-5-7-3-16,5-11-6 16,0-12-4-16,0-5 0 15,0-7-1-15,0-2-1 16,0 0-1-16,0-2-55 15,9-21-135-15,9-14-552 16</inkml:trace>
  <inkml:trace contextRef="#ctx0" brushRef="#br1" timeOffset="209293.53">17775 3846 270 0,'0'0'188'0,"0"0"-118"16,0 0 36-16,0 0-28 15,0 0-27-15,0 0-3 16,-29 17-15-16,29-14 16 16,0-3-3-16,0 0-1 15,0 0 1-15,0 0 6 16,0 0-5-16,0 0-13 16,0 0-7-16,9 0-8 15,22-3 0-15,13-14 3 0,22-5-5 16,9-2-6-16,12-5-5 15,11-7-4-15,4-1 2 16,12-8-3-16,9-1 4 16,1 2-5-16,11 1 1 15,-11-1 0-15,3 3-1 16,-2 1 0-16,0 4 0 16,-9 0 0-16,-13 4 0 15,-17-1 1-15,-14 5-1 16,-16 6-4-16,-10 2 4 15,-8 3 9-15,-9 5-9 16,-11 1-3-16,-1 1 3 0,-3 4 8 16,-5 1-8-16,-7 3-3 15,-2 1 3-15,0 1 4 16,0 0 2-16,0 0-5 16,0 0-1-16,0 0-1 15,0 0-5-15,0 0 3 16,0 0-5-16,0 0 0 15,0 0-12-15,0 0 2 16,0 0-7-16,-11 0-21 16,-7 0-37-16,-6-2-13 15,4-2-30-15,2-4-102 16,-4-2-25-16,6-2-104 16</inkml:trace>
  <inkml:trace contextRef="#ctx0" brushRef="#br1" timeOffset="209644.06">19688 3023 360 0,'0'0'88'15,"0"0"20"-15,0 0-6 16,0 0-12-16,0 0-19 16,0 0-22-16,-3-2-4 15,3 2-12-15,0 0-11 16,0 9 13-16,0 7 20 16,18 0-11-16,9 0-11 15,2 0-4-15,2-4-3 16,5-5-8-16,-5 2-9 15,-11-6 5-15,-3 4-8 0,-7-5-6 16,-8 0-1-16,0-2 1 16,-2 0 2-16,0 2 1 15,0 8-3-15,-4 13-3 16,-25 11 3-16,-4 7 8 16,-8 5 0-16,1-1-2 15,0-8-1-15,9-6-2 16,11-6-2-16,7-10 2 15,3-5-3-15,8-2-3 16,2-4-6-16,0 2-20 16,0 0-77-16,0-6-121 15,0 0-322-15</inkml:trace>
  <inkml:trace contextRef="#ctx0" brushRef="#br1" timeOffset="214625.39">20085 2779 363 0,'0'0'99'0,"0"0"11"15,0 0 0-15,0 0-3 16,0 0-21-16,0 0-16 0,0 0 0 15,-25-16-13-15,9 16-25 16,-11 0-18-16,-2 0 2 16,-2 8-2-16,-7 17-5 15,7 10-2-15,0 7 1 16,4 6-3-16,5 8 2 16,13 2-1-16,9 1-3 15,0 1 1-15,6 0 2 16,31-4-3-16,9-7 11 15,12-9-13-15,9-10 11 16,9-12-9-16,11-8 1 16,2-10 1-16,9 0-4 15,0-8 8-15,-13-14-9 0,-16-5 3 16,-18 0 1 0,-13-5 1-16,-9-5-2 0,-4-5 7 15,-8-4-6-15,-5-5 11 16,-6-2-5-16,-6-3-4 15,0-1-3-15,-4 1 1 16,-27 0 0-16,-7 0-1 16,-7 3-3-16,-9 4 0 15,6 8-1-15,-10 10 1 16,-5 9-3-16,1 8 1 16,-6 7-3-16,6 7-4 15,7 0-11-15,1 16-7 16,9 11 2-16,14 7-13 15,2 7-29-15,14 5-61 0,13 3-36 16,2-5-113-16</inkml:trace>
  <inkml:trace contextRef="#ctx0" brushRef="#br1" timeOffset="-214422.57">20174 2951 200 0,'0'0'463'0,"0"0"-409"16,0 0 68-16,0 0-41 15,0 0-40-15,0 0-18 16,0-30-12-16,17 26 2 15,8 3 1-15,-3 1 3 16,2 0-8-16,-6 0-1 16,-4 14-6-16,-5 4 5 15,-9 1-7-15,0 6 3 16,0 1 3-16,-16 6-5 16,-13 2 9-16,-7-2 4 15,3-2 1-15,4-5-2 16,6-12 10-16,15-3 0 0,6-8-1 15,2-2-2-15,0 0-3 16,0 0-11-16,22 0-4 16,20-4 8-16,14-8-10 15,11 3 4-15,-5-3-4 16,0 7-17-16,-1 1-56 16,-12 0-96-16,-7 4-232 15</inkml:trace>
  <inkml:trace contextRef="#ctx0" brushRef="#br1" timeOffset="-212536.03">17610 4407 328 0,'0'0'115'15,"0"0"-31"-15,0 0 5 16,0 0-3-16,0 0 4 15,0 0-35-15,-25-4-5 16,25 4-8-16,0 0-11 16,0 0-5-16,0 0 10 0,14 2-1 15,24 13 25 1,11-1-21-16,26 3 2 0,21 2-19 16,22 3 9-1,21 2-26-15,5 2 11 0,13-1-15 16,3 4 3-16,3-3 0 15,-14-2-4-15,-6-6-3 16,-14-6 3-16,-13-4 2 16,-2 0-1-16,-18-2-2 15,-11 2 2-15,-14 0-6 16,-13 0 11-16,-21-1-11 16,-10-4 5-16,-14-1 0 15,-5-2 6-15,-8 0-6 16,0 0-1-16,0 0 0 0,0 2 1 15,0-2 0-15,0 0 1 16,0 0 0-16,0 0-1 16,0 0 0-16,0 0 0 15,0 0 0-15,0 0-1 16,0 0 0-16,0 0-3 16,0 0-2-16,0 0-6 15,-12-4-10-15,-10-11-2 16,4 4-16-16,-2-3 6 15,0-4 4-15,6 3 2 16,6-6 12-16,-3 3 0 16,-3-1 13-16,3 0 6 15,-1 1-1-15,6 2 2 16,2 4 5-16,-3 5 20 0,5 3 9 16,2 3-4-16,0 1-8 15,0 0-13-15,0 0-12 16,0 0-2-16,0 0 5 15,13 0-4-15,12 14 2 16,6 5 3-16,2 4 0 16,5-2-1-16,-2 2 0 15,2-5-4-15,-7-1 2 16,-4-5-2-16,-10-5-2 16,-5-1 0-16,-10-4 2 15,-2 0-1-15,0 2 5 0,0 4-6 16,0 9 4-1,-20 8-2-15,-20 8 2 0,-7 6 3 16,-9 0-3-16,-2-1-1 16,5-6 1-16,4-5-2 15,11-6 4-15,13-7-4 16,17-6-7-16,3-2-47 16,5-6-68-16,15 0-58 15,25-8-95-15,12-16-180 16</inkml:trace>
  <inkml:trace contextRef="#ctx0" brushRef="#br1" timeOffset="-212004.1">20046 4586 711 0,'0'0'56'16,"0"0"43"-16,0 0 16 15,0 0-15-15,0 0-25 16,0 0-34-16,-29-50-19 15,18 50-8-15,0 6-13 16,-9 18 0-16,2 11 1 16,-4 10 2-16,4 5 0 15,7 4 5-15,7 3-8 16,4-1 4-16,0-3-4 16,2-2 1-16,25-10-2 15,6 2 0-15,11-9 1 16,8-6 3-16,8-8-1 0,5-10-3 15,-1-10 2-15,5 0 4 16,3-12 3-16,-10-12-6 16,1-4 9-16,-17 0-10 15,-13 4 13-15,-8-4-2 16,-7-2 4-16,-7-4-4 16,-1-5 6-16,-8-2-18 15,-2-5 8-15,0-2-6 16,-12-1-2-16,-13-1 0 15,-8 1 0-15,-11 6-1 16,-10 7 0-16,-2 6-5 16,-4 9 4-16,-7 8-6 15,5 4 6-15,6 7-7 0,8 2 6 16,3 0-11-16,3 12 2 16,1 13-1-16,1 7-3 15,11 7-9-15,2 10-3 16,14-1-7-16,13-4-50 15,0-2-85-15,25-10-95 16,17-12-272-16</inkml:trace>
  <inkml:trace contextRef="#ctx0" brushRef="#br1" timeOffset="-211420.12">20160 4736 595 0,'0'0'75'15,"0"0"72"-15,0 0-43 16,0 0-44-16,0 0 6 15,0 0-17-15,-4-36-15 16,12 28-20-16,8 0-4 16,4 4-3-16,-4 2-5 0,-5 2 2 15,-4 0-4 1,4 0-7-16,-9 8 4 0,0 11 0 16,-2 5 3-16,0 1 2 15,-2 1-1-15,-23 1-1 16,3-6 5-16,-2-3-2 15,4-4-2-15,9-7-1 16,1-6 1-16,8-1-1 16,2 0 0-16,0 0-4 15,0 0 3-15,12 0-10 16,5 3 11-16,10 0 1 16,2 5 1-16,0 5 2 15,0 1-4-15,-2 2 0 16,-10 4-2-16,-5 0 6 0,-8 3-6 15,-4-3 4-15,0 3-1 16,-18-1 0-16,-20-4 3 16,-8-4 1-16,-8-7-5 15,-8-7 0-15,-5 0 4 16,4-11-4-16,6-13 0 16,5-6-12-16,17 0-75 15,6 2-57-15,4 4-191 16</inkml:trace>
  <inkml:trace contextRef="#ctx0" brushRef="#br1" timeOffset="-210456.43">17217 4570 88 0,'0'0'278'16,"0"0"-181"-16,0 0 7 0,0 0 17 16,0 0-16-16,0 0-19 15,-95-15-24-15,95 15-18 16,0 0-7-16,0 0-4 15,0 0-7-15,0 0-5 16,6 15 11-16,21 15 10 16,6 10-4-16,8 8-10 15,12 7 2-15,5 11-7 16,14 4-8-16,3 8-8 16,12 4-4-16,7 8 5 15,-3 6-5-15,7 3 3 16,-2-2-2-16,-5-5-4 0,-2-5 5 15,1 2 0-15,-12-3-4 16,-3 0-2-16,4-3 2 16,-8-6-1-16,-1-2 0 15,-8-14 5-15,-9-8-5 16,-8-11 0-16,-10-6-2 16,3-2 2-16,3 2-1 15,-8 2-3-15,7 1 4 16,-7-5 0-16,-4-8 0 15,-6-10-2-15,-10-4 2 16,-9-6 0-16,-4-4 0 16,2-2 1-16,-2 0-1 15,0 0 4-15,0 0-4 0,0 0 2 16,3 0-1-16,-3 0 0 16,5 0-1-16,-5 0 0 15,0 0-2-15,0 0-2 16,0 0 2-16,0-11-6 15,0-10-14-15,0-6-6 16,0 0-20-16,0-4-13 16,4 1-88-16,0 4-37 15,3 2-54-15,-5 4-148 16</inkml:trace>
  <inkml:trace contextRef="#ctx0" brushRef="#br1" timeOffset="-210089.79">19012 6182 551 0,'0'0'88'15,"0"0"51"-15,0 0-10 16,0 0-43-16,0 0-10 16,0 0-34-16,-40-18-9 15,40 18-8-15,0 10-16 16,0 16 6-16,0 10 13 16,6 3 1-16,15 0-15 15,-4 1 1-15,10-2-9 16,-2 0 1-16,-1-3-5 15,1-3 0-15,0-9-2 16,-8-4-1-16,-1-5 1 16,-5-4 1-16,-7-4 4 15,-2-2-9-15,-2-2 10 16,0 1-9-16,0-3 6 0,0 5 4 16,-19-1-4-16,-20 1 0 15,-7 4-2-15,3 1 2 16,-3 0-2-16,6 0-1 15,6-2-2-15,8-2-11 16,12-2-13-16,5-3-21 16,9-1-40-16,0 0-134 15,25 0-182-15</inkml:trace>
  <inkml:trace contextRef="#ctx0" brushRef="#br1" timeOffset="-209420.64">19491 6252 702 0,'0'0'35'0,"0"0"40"0,0 0 39 16,0 0-49-16,0 0-32 15,0 0-12-15,-56 98 22 16,39-41-8-16,1-3-3 15,1-7-7-15,-3-4-6 16,5-11 6-16,1-11-14 16,3-8-10-16,9-6 9 15,0-7-9-15,0 0 2 16,0 0-1-16,15 0-1 16,22 0 9-16,7-7-3 15,1 1-5-15,6-1-2 16,-4 0 2-16,-5-1-7 15,-1 2 5-15,-13-2-8 0,-8 2-3 16,-8 2-10-16,-10-4 8 16,-2-3 5-16,0-3 8 15,-2-3-9-15,-16-3 9 16,-5 1 0-16,8 8 0 16,-1 0 0-16,3 6 0 15,9 3 10-15,-2 2 3 16,4 0-13-16,0 7 2 15,0 24-1-15,2 9-1 16,0 4 5-16,0 2-4 16,0-2 1-16,0-6-1 0,0-7-1 15,2-10 0 1,10-6-4-16,-1-12-41 0,5-3-73 16,1 0-49-16,1-22-131 15,-5-12-242-15</inkml:trace>
  <inkml:trace contextRef="#ctx0" brushRef="#br1" timeOffset="-208988.98">19614 6136 623 0,'0'0'119'0,"0"0"-7"16,0 0-19-16,-129-81-16 0,89 78-14 15,-7 3-21 1,-3 0-4-16,6 26-6 0,-1 9-11 15,5 11-5-15,9 12-1 16,4 13 4-16,12 13-9 16,9 5-2-16,6 5 2 15,0 1-10-15,10 0 4 16,30-4 1-16,14-11 0 16,15-10-3-16,7-16 3 15,11-14-5-15,11-12 0 16,2-18 0-16,0-10 3 15,-1-8-3-15,-12-25 6 16,-14-12-5-16,-13-13 0 16,-16-4 2-16,-15-13 0 15,-17-3 0-15,-12-4 1 0,-4-10-4 16,-39 2 3-16,-17-2-3 16,-18 8 1-16,-7 11-2 15,-4 15-2-15,15 20 1 16,7 16-5-16,17 18-14 15,9 4-13-15,3 6-26 16,11 18-94-16,12 0-94 16,10-2-328-16</inkml:trace>
  <inkml:trace contextRef="#ctx0" brushRef="#br1" timeOffset="-207672.55">20824 2868 426 0,'0'0'41'0,"0"0"-34"16,0 0 17 0,0 0 39-16,0 0-7 0,0 0 24 15,-31 0 12-15,31 0-25 16,-2 0-18-16,2 0-4 15,0 0-6-15,0 0 6 16,0 0-10-16,20 0-18 16,31 0 25-16,23 3 10 15,24-3-36-15,27 0-9 16,18 0-1-16,23 0-5 16,17 0 3-16,12 0-2 15,0 0 2-15,-3 0 0 16,-20 0 0-16,-21 2-4 15,-26 2-3-15,-25-4 3 0,-19 0 0 16,-28 0 0-16,-13 0 1 16,-13 0 1-16,-9 0-2 15,0-4 0-15,-7 0 1 16,0 0 0-16,0 2 0 16,-6-2-1-16,-5 4 2 15,0 0 4-15,0-4-1 16,0 0-5-16,0-5 0 15,-16-3-12-15,-2-3 10 16,-6-1-12-16,4 1 0 16,-5 0 11-16,8-2-6 15,-6 0 2-15,5 1 4 16,3 0 3-16,-1 2 0 0,5 5-2 16,-1 0 1-16,8 5 1 15,2 4 5-15,2 0 4 16,0 0-2-16,0 0-7 15,0 0-1-15,0 0-3 16,0 6-1-16,16 13 3 16,11 4 2-16,4 0 2 15,9 3-1-15,-5-3 0 16,3-1 0-16,-9-6 2 16,-9-4-3-16,-9-4 1 15,-1-2-1-15,-10 0 2 16,0 2-2-16,0 4 0 0,-12 6 2 15,-19 1 3-15,-9 2-5 16,-7 0 3-16,-6-3-3 16,8-3 0-16,3-2-1 15,13-3 1-15,15-6-11 16,5-2-46-16,9-2-34 16,0 0-20-16,25-6-156 15,17-17-64-15</inkml:trace>
  <inkml:trace contextRef="#ctx0" brushRef="#br1" timeOffset="-207122.59">23377 2629 500 0,'0'0'25'15,"0"0"30"-15,0 0 77 16,0 0-16-16,0 0-46 15,0 0-28-15,-19-42 12 16,13 38-18-16,-3-1-16 16,-4 3-15-16,2-1 18 15,-12 3-11-15,4 0-4 16,-6 0 0-16,-4 5-1 16,2 19-4-16,0 8-1 15,6 16-2-15,2 8 0 0,11 7 4 16,8 5-1-1,0-2 0-15,17-2-1 0,21-6 2 16,9-7 0-16,7-11-2 16,6-12 2-16,11-8-1 15,3-11-2-15,1-9 4 16,4 0 8-16,-6-17 4 16,-4-12-1-16,-16 2-8 15,-5-5 9-15,-19-4 4 16,-14-7-4-16,-13-8 1 15,-2-10-15-15,0-1 4 16,-13-4-2-16,-14 2-4 16,-4 4 0-16,-12 5-1 15,-3 8-6-15,-12 5 6 16,-9 10-7-16,-5 7-6 0,-1 13-6 16,2 8-4-16,5 4-2 15,9 0-23-15,8 24-24 16,5 13-18-16,17 6-44 15,15 1-102-15,12-1-75 16</inkml:trace>
  <inkml:trace contextRef="#ctx0" brushRef="#br1" timeOffset="-206706.81">23323 2803 614 0,'0'0'34'0,"0"0"20"16,0 0 88-16,0 0-73 16,0 0-33-16,0 0-23 15,2-12-1-15,-2 14-2 16,0 18-10-16,-2 9 3 16,0-3 5-16,0-3 4 15,2-2-6-15,0-7-3 16,0-5-2-16,0-3 12 15,0-1-8-15,4-3 10 16,16-2-6-16,9 0 7 16,7 0 5-16,4 0-16 15,-4-2 12-15,-5 2-14 0,-9 0 7 16,-4 0-8 0,-9 0-2-16,-7 12-6 0,-2 4 6 15,0 4 1-15,0-2 3 16,-13-2-3-16,-12-2 2 15,-4-4-3-15,0-5-2 16,-2-5 1-16,2 0-42 16,4-2-41-16,8-19-32 15,1-9-149-15,7-4-65 16</inkml:trace>
  <inkml:trace contextRef="#ctx0" brushRef="#br1" timeOffset="-206634.7">23323 2803 391 0</inkml:trace>
  <inkml:trace contextRef="#ctx0" brushRef="#br1" timeOffset="-206520.52">23323 2803 391 0,'4'-12'74'0,"-4"8"13"0,0 4 19 0,0 0-4 0,0 0-20 16,0 0-26-16,8 0-11 16,15-3-10-16,16 0 26 15,15-1-20-15,3-2 6 16,3 2-31-16,-2 0-7 16,-6 2-6-16,-21 2-6 15,-4 0-1-15,-14 0-44 16,-11 8-62-16,-2 12-67 15,-13 4-49-15</inkml:trace>
  <inkml:trace contextRef="#ctx0" brushRef="#br1" timeOffset="-204040.3">20837 4778 254 0,'0'0'85'15,"0"0"10"-15,0 0 16 16,0 0-40-16,0 0-13 0,0 0 18 16,-29-6-10-16,27 6-28 15,0 0-9-15,2 0 9 16,-2 0-7-16,0 0-8 15,-7 0 3-15,0 0-5 16,2 3 0-16,-4 0 6 16,7 1 4-16,-5 2-13 15,7-3 3-15,2-2-10 16,0 2 1-16,0-3-5 16,-3 0 3-16,3 0-7 15,0 0 7-15,0 0 2 16,0 0-8-16,0 0 4 0,0 0-5 15,0 0 4-15,0 0-5 16,0 0-1-16,0 0 3 16,0 0-3-16,0 0 2 15,-2 0-1-15,2 0 0 16,0 0-2-16,0 0 2 16,0 0 0-16,0 0-1 15,0 0-1-15,0 0 0 16,0 0 0-16,0 0 1 15,0 0-1-15,0 0 0 16,0 0 0-16,0 0 0 16,0 0 0-16,0 0 3 15,0 0-1-15,0 0-2 0,0 0 1 16,0 0 2-16,0 0-1 16,0 0 0-16,0 0 0 15,0 0 0-15,0 0-1 16,0 0 0-16,0 0 1 15,0 0-2-15,0 0 1 16,0 0-5-16,0 0 8 16,0 0-3-16,0 0 0 15,0 0-1-15,0 0 1 16,0 0-1-16,0 0 0 16,0 0 0-16,0 0 4 15,2 0-4-15,10 0 2 0,3-7 1 16,5-1-2-1,7-2 2-15,0-4-2 0,4 1 4 16,2 0-2-16,3 0-1 16,4-6-1-16,3 1 1 15,1-3-1-15,1 0-1 16,3-1 3-16,4-1-1 16,-8 0-1-16,3-1-1 15,3-1 0-15,-6 1 0 16,1 1-4-16,1-2 4 15,6 1 0-15,-8-1 8 16,3 0-8-16,2 1-2 16,-2 1 2-16,2-2 0 0,2 1 0 15,3-2 0-15,-3-1 1 16,2 4-1-16,3 0 1 16,0-3 4-16,-5 3-3 15,3 1-2-15,-3 0 1 16,-6-1-2-16,-3 0 1 15,5-2-3-15,1-1 5 16,6-4-3-16,4 0 1 16,2-2-5-16,5 0 4 15,-7 0 1-15,-2 3 0 16,-12 4 1-16,-5 1-1 16,-10 6 2-16,-8-4-1 15,4 2-1-15,0-3 5 16,-3 0-5-16,9-3 1 0,5-1 0 15,-3-1-1-15,5 0 0 16,2 0-4-16,-4 0 4 16,2 5 0-16,-9 0 0 15,-7 5 1-15,0 4-1 16,-8-1 1-16,1 2 5 16,-1-2-5-16,3 0-1 15,8-6 1-15,2 2-8 16,2-3 9-16,2-1-2 15,-2 7 3-15,0 2-3 16,-12 4-3-16,-3 3 3 16,-5 7-2-16,-7-3 7 15,0 3-9-15,0 0 4 0,-2-2 0 16,0 2 5-16,0 0-5 16,0 0-1-16,0 0-3 15,0 0 2-15,0 0-4 16,0 0 4-16,-19 0 2 15,-17 8 0-15,-9 6-6 16,-3 0 5-16,-10 1 0 16,0-3 0-16,0 0 2 15,6-1-2-15,10-3 4 16,11 0-6-16,4-1 5 16,11-4-2-16,3 1 0 15,9-4 0-15,4 3 0 0,0-3-5 16,0 0 10-1,0 0-10-15,0 0 10 0,0 0-7 16,0 0 2-16,0 0-1 16,0 0-1-16,0 0-1 15,17 0 3-15,10 0 1 16,8 0 3-16,13 0-3 16,-2-5 2-16,1 0 2 15,-5-3-5-15,-1 0 0 16,-12 1 0-16,-12 3 1 15,-1 2-1-15,-7 1 0 16,-7 1 0-16,-2 0 0 16,0 0 0-16,0 0 0 0,0 0 3 15,0 0-3 1,0 0 0-16,0 0-3 0,0 3 1 16,-2 24 2-16,-13 12 2 15,-12 15 1-15,-2 13-1 16,-2 1-2-16,-6 7 2 15,4-10-2-15,4-5 2 16,5-11 5-16,8-17-5 16,5-12-2-16,9-10-1 15,0-7-1-15,2-3 2 16,0 0-6-16,0 0-13 16,0 0-19-16,0 0-45 15,15 0-134-15,1-17-74 16</inkml:trace>
  <inkml:trace contextRef="#ctx0" brushRef="#br1" timeOffset="-202119">20691 5017 31 0,'0'0'295'0,"0"0"-225"16,0 0 35-16,0 0-41 15,0 0 8-15,0 0 2 16,-27-26-1-16,25 23-13 16,2 0-13-16,-4 1-8 15,-2-2-6-15,2 1-12 16,2 2 7-16,-2-1 4 0,-1 2 9 15,5 0-10-15,-2 0-11 16,2 0 6-16,-2 0-18 16,2 0 3-16,0 0-2 15,0 0-6-15,0 0 1 16,0 0-1-16,0 2 2 16,0 16-2-16,15 9 13 15,14 8-1-15,9 5 13 16,7 6-8-16,1 4-9 15,10 4 4-15,4 1-2 16,7 1-9-16,-7 0 1 16,-2-4-4-16,0 2 4 15,-4-3-5-15,-5 0 6 0,2 2-4 16,-6-2 0-16,1 2 2 16,4-2-2-16,-6-2-1 15,1 1 0-15,-5-3-1 16,-5-4 2-16,4 0-2 15,-4-4 2-15,1 0 0 16,-1-1-2-16,1-4 6 16,-7-6-6-16,-4-8 2 15,-5-3-2-15,-1 6 2 16,4 13-1-16,6 14 9 16,2 3-10-16,5-2 0 15,-3-2 0-15,-6-1 3 0,2-2-3 16,-2 2 0-16,-7-3 0 15,-5-8-2-15,6 2 2 16,-3-5 0-16,6-5 2 16,5 0-1-16,2-9-2 15,-2-4 1-15,0 4-4 16,2-3 3-16,0 2 2 16,5-1-2-16,-7-4 0 15,-9 1 1-15,5-4 0 16,2 1 0-16,2 3 3 15,2 2-5-15,9 1 2 16,-7 0 0-16,-4-4 0 16,-4-4 0-16,-10-2 0 15,-10-3 1-15,2-3-1 16,-5-2 0-16,0 0 0 0,-2 0 0 16,0 0 1-16,0 0 2 15,0 0-5-15,0 2 4 16,0-2-2-16,0 0 1 15,0 0 5-15,13 5-6 16,1 4-6-16,13 3 3 16,0-2 3-16,-4 0 0 15,0 0 5-15,-7-7-5 16,-5 2 0-16,-9-5-9 16,-2 0 2-16,0 0 3 0,0 0 4 15,0 0-5 1,0-6 1-16,0-12-6 0,0 0-1 15,0-8-3-15,0-2 13 16,-9-7-12-16,-5-4 1 16,-3-7 8-16,-1 0-3 15,3 1 4-15,1 7 3 16,5 8-5-16,5 12 5 16,2 9 3-16,2 8-2 15,0 1 1-15,0 0 0 16,0 0 3-16,0 0-2 15,0 0-2-15,0 0-1 16,0 23-1-16,0 13 1 16,8 5 2-16,15 0 7 15,2 2-1-15,-2-5 1 0,4-4-4 16,-2-1 1-16,-5-4-3 16,2 0 2-16,-6-3-3 15,-3-2 6-15,1-5-5 16,-10-3-3-16,-2-9-1 15,-2-3 1-15,0-1 7 16,0 0-6-16,0 3 0 16,-6 2 0-16,-23 0 2 15,-13 2 1-15,-14 4-4 16,0 2 2-16,0 2-1 16,9-2-1-16,5 1-2 15,9-4-8-15,10-3 2 0,8-2-18 16,11-2 4-1,4-2-20-15,0-2-44 0,4-2-101 16,34 0-35-16,9-6-199 16</inkml:trace>
  <inkml:trace contextRef="#ctx0" brushRef="#br1" timeOffset="-201541.04">23252 6817 308 0,'0'0'385'0,"0"0"-347"16,0 0 85-16,0 0-10 15,0 0-12-15,0 0-39 16,-4-42-32-16,-8 42-13 16,-5 23 2-16,-8 11 15 15,-2 9-17-15,8 10 3 16,-4 1-4-16,9 2 0 15,3-2-5-15,7-1-3 16,4-8 3-16,0 0-10 16,9-3 6-16,11-4-5 15,9-4-2-15,4-6-1 16,7-6 1-16,5-4 8 16,6-10-6-16,-2-4-1 0,7-4 0 15,-2 0-1 1,3 0 3-16,-1-9 1 0,-9-8-1 15,-7 0 3 1,-7-2-4-16,-6-8 4 0,-4-2-1 16,-10-7 2-16,-6-6 2 15,0-4-3-15,-7-7 1 16,0-1-3-16,-19-1-4 16,-10 4 2-16,-6 4-2 15,-9 0 0-15,-12 9-1 16,2 6-4-16,5 10 5 15,0 9 0-15,14 4-2 16,-6 9 0-16,10 0-3 16,0 0-4-16,-5 13-11 15,5 15-8-15,2 7-8 0,4 3-1 16,8 6-18-16,7-3-47 16,6-2-64-16,4-1-96 15,0-10-310-15</inkml:trace>
  <inkml:trace contextRef="#ctx0" brushRef="#br1" timeOffset="-201121.35">23426 6974 742 0,'0'0'61'16,"0"0"-14"-16,0 0 61 16,0 0 13-16,0 0-49 15,0 0-36-15,2-14-13 16,-2 14-6-16,-6 2-12 16,-21 20-4-16,-2 10 5 15,0 9-6-15,2 2 2 16,11 6 0-16,3-1-2 15,9-5 0-15,4-4-1 16,0-7 0-16,4-8 1 16,21-8 3-16,6-7-3 0,9-9 0 15,-3 0 1 1,2-3 1-16,-8-15-1 0,-9 0 2 16,-13-1 4-16,-9-2-5 15,0 3 0-15,-22 0-2 16,-20 8-6-16,-14 8-8 15,-4 2-14-15,4 0-38 16,2 24-88-16,10 6-106 16</inkml:trace>
  <inkml:trace contextRef="#ctx0" brushRef="#br1" timeOffset="-199421.35">20044 7057 558 0,'0'0'43'0,"0"0"27"15,0 0 36-15,0 0-31 16,0 0-29-16,0 0-15 16,-9-5-13-16,25 5 1 15,20 10 30-15,8 6 22 16,16-2-14-16,21 2-15 0,8 3-10 16,11-4-11-16,14 4-11 15,2-2 3-15,9 2-10 16,-3-4-3-16,7-3 2 15,5 0-1-15,-9 1 1 16,0-4-2-16,-2 3 0 16,-15-1 1-16,0-3 1 15,-19-1-1-15,-4 0 3 16,-12-3-3-16,-4 2 0 16,-9-3-1-16,-2 2 3 15,-2-3 1-15,0 0-4 16,-12-2 0-16,-3 0-5 0,-12 3 7 15,-10-3-2-15,2 0 3 16,-13 0-3-16,4 0 0 16,-1 0 1-16,0 0-1 15,-5 0-4-15,-1 0 4 16,-5 0 1-16,5 0 0 16,-5 0-1-16,0 0 0 15,2 0 5-15,-2 0-5 16,0 0 0-16,0 0 0 15,0 0 0-15,0 0-1 16,0 0 1-16,0 0-4 16,0 0 5-16,0 0-1 0,0 0 0 15,0 0 2-15,0 0-4 16,0 0-11-16,-2 0 4 16,-10 0 0-16,-3-12-4 15,4 4 5-15,-1 2-1 16,8-1-2-16,0 1 5 15,-5-2 4-15,6 0 3 16,-1-2-8-16,-1 0 9 16,1 2-2-16,2-1 3 15,-7 0-3-15,5-3 3 16,-4 1-3-16,4-1 0 16,2 2 0-16,2 3 1 15,-2-4 1-15,2 4-1 0,0 0 7 16,-7-1-2-1,1 0-3-15,4 2 1 0,-6-2-1 16,6 3-3-16,0-2 9 16,2 3-8-16,0 4 4 15,-2-1 0-15,2 1-3 16,0 0-2-16,0 0 9 16,0 0-9-16,0 0-1 15,0 0-7-15,0 14 8 16,18 5 1-16,9 4 10 15,1-1-7-15,8-3 9 16,2 2-11-16,2-4 3 16,1 1-2-16,-4-4 2 15,-1-7-5-15,-9-2 0 16,-12 0 1-16,-8-3-1 0,-5-2 2 16,-2 0 6-16,0 0-8 15,0 0 2-15,0 0 0 16,-16 0 0-16,-3 0 4 15,-10 0-6-15,0 0-2 16,-10 0 0-16,-5 4 2 16,-5 11-1-16,-5 8 0 15,-1-1 1-15,8 6 7 16,3-2-7-16,5 0 0 16,10-4 0-16,7-3-1 0,13-3 1 15,2-9 0 1,5 2 0-16,2-5-2 0,0-1 1 15,0 1 0-15,0 0 1 16,0 0 1-16,7-1 2 16,-3-2-3-16,3-1 0 15,0 3 0-15,-5-3-5 16,2 0-6-16,5 1-21 16,5-1-16-16,1 0-53 15,-1 0-76-15,1 0-153 16</inkml:trace>
  <inkml:trace contextRef="#ctx0" brushRef="#br1" timeOffset="-198038.13">23700 6906 251 0,'0'0'119'0,"0"0"-72"16,0 0 56-16,0 0-30 0,0 0 1 15,0 0-12-15,-4 0 23 16,4 0-22-16,0-8-21 16,0-8-14-16,15-5 10 15,12-6 7-15,2-9-5 16,13-8-3-16,5-7 5 16,13-9-8-16,9-8-15 15,12-17 1-15,6-16 2 16,0-16-5-16,13-10-8 15,6-16-8-15,8-2 2 16,5 7 0-16,-15 11 3 16,-7 23-3-16,-20 14 6 0,-15 17-6 15,-12 19-3 1,-19 16 3-16,-8 16-3 0,-17 14 2 16,-2 4 0-16,-4 4-2 15,0-1-4-15,0 1 1 16,0-2 0-16,0 2 2 15,0 0 0-15,0 0-1 16,0 0-2-16,0 0 2 16,0 0-13-16,0 5 8 15,0 5 2-15,-2 0-28 16,0-2 0-16,0-4-26 16,-2 3-32-16,-8-2-12 15,-1-1-42-15,-5-4-81 16,-5 0-269-16</inkml:trace>
  <inkml:trace contextRef="#ctx0" brushRef="#br1" timeOffset="-197424.14">24928 4740 206 0,'0'0'6'0,"0"0"18"16,0 0 29-16,0 0 27 15,0 0 30-15,0 0-49 16,-15-54-4-16,15 54-5 16,0 0 3-16,0 0-28 15,0 0 4-15,0 0-14 0,11 0 9 16,18 0 24-16,4 0-4 15,10 0-15-15,-3-4-4 16,-5-4-11-16,-6 0 0 16,-6 1-6-16,-10 2 3 15,-9 3-5-15,-4 2 11 16,0 0-2-16,0 0 4 16,0 0-13-16,0 0-8 15,-6 19 7-15,-15 13-12 16,2 7 10-16,1 10-5 15,-3 2 4-15,6-1-3 16,2-1-1-16,4-11 1 0,0-10 0 16,5-12-1-1,-1-5-2-15,5-8-17 0,0-1-39 16,0-2-8-16,0 0-27 16,0-5-24-16,-14-12-74 15,-1-3-126-15</inkml:trace>
  <inkml:trace contextRef="#ctx0" brushRef="#br1" timeOffset="-196873.31">24913 4945 339 0,'0'0'209'16,"0"0"-174"-16,0 0 21 15,0 0-2-15,0 0-23 16,0 0 34-16,75 0-2 16,-23 0-14-16,4-15-12 15,4-8-13-15,7-10-15 16,-7-3 12-16,-2 0 15 0,-16 2-19 15,-11 2-10-15,-11 2 14 16,-13-2-10-16,-7-4 19 16,0 2-17-16,-15 2-4 15,-10 6-7-15,-4 8-2 16,-2 4 6-16,-12 6-6 16,-8 4-7-16,-13 4 6 15,-6 0 1-15,-1 9 6 16,0 16-5-16,3 5-2 15,8 0 2-15,14 6 1 16,1 0 9-16,9 2-6 16,15 6-2-16,7 6 0 0,14 3-3 15,0 7 1 1,18-4 3-16,22 0-3 0,9 0 8 16,8-10-5-16,9-3 5 15,3-12-6-15,4-12 6 16,1-18-3-16,-3-1-3 15,3-18 8-15,-5-19-4 16,-11-8 5-16,-5-3 1 16,-15-2-3-16,-11-8 0 15,-14-7-6-15,-13-7 2 16,0-6-4-16,-31-1-4 16,-11 12 2-16,-5 9-3 15,-9 14-5-15,0 12 0 0,-2 10-11 16,1 9-17-1,3 13-47-15,9 0-79 0,12 14-25 16,6 8-116-16</inkml:trace>
  <inkml:trace contextRef="#ctx0" brushRef="#br1" timeOffset="-195723.25">23867 3222 383 0,'0'0'6'0,"0"0"58"16,0 0 52-16,0 0-46 15,0 0 5-15,0 0-10 16,0 0 3-16,-44-48-23 16,44 48-9-16,0 0-6 15,-2 0-11-15,2 0-5 16,0 0-4-16,0 24-6 15,8 12 20-15,17 17 13 16,4 7-16-16,9 11-8 16,4 11 4-16,5 10-4 0,-1 14-3 15,1 1-1-15,3 0-4 16,3-6-3-16,-6-8 3 16,-1-2-3-16,1-7 4 15,1-8-3-15,-4-8 0 16,-2-10 0-16,1-12-1 15,-8-5-1-15,1-10 2 16,-12-7-2-16,-3-3-1 16,-8-11 0-16,-9-4 0 15,0-4 1-15,-4-2 1 16,0 0 1-16,0 0 11 16,0 0-13-16,0 0 4 15,0 0 6-15,0 0-11 0,-6 0 3 16,-5-5-8-1,-3-2 10-15,-3 3-5 0,-6 1 0 16,-1-4-1-16,-10-3-7 16,1-2 0-16,-5-4 8 15,5-2-4-15,2-2-1 16,4 1 3-16,11 0 1 16,1 1 2-16,1 4 0 15,7 3 1-15,3 5 2 16,2 6 0-16,2 0 3 15,0 0-5-15,0 0-2 16,0 0-3-16,0 0 3 0,0 6-6 16,11 19 3-16,18 8 3 15,2 6 0-15,12 1 1 16,-1-2 3-16,0-6-3 16,-4-6 1-16,-2-4-1 15,-7-6-1-15,-10-4 2 16,-5-8-4-16,-5-2 3 15,-5-2-1-15,-2 0 1 16,-2 0 2-16,0 0 17 16,0-14 7-16,0-12-6 15,0-13-15-15,0-12-3 16,6-7 0-16,-4-7-2 16,2 6 1-16,5 8-2 15,-3 12 0-15,4 13-3 16,-6 5 3-16,3 9-1 0,-5 6-6 15,0 4-29 1,0 2-15-16,2 0-77 0,1 22-54 16,-5 18 6-16,0 13-234 15</inkml:trace>
  <inkml:trace contextRef="#ctx0" brushRef="#br1" timeOffset="-194440.92">24886 5388 260 0,'0'0'0'16,"0"0"-38"-16,0 0 20 15,0 0-7-15,0 0 14 16,0 0 7-16,-2 16 4 15,2-4 4-15,-2-4 6 0,-10 0 15 16,10-4 15 0,-7-2 28-16,5 1-2 0,-8-3-3 15,1 0-21-15,-2 0-3 16,-3 0-18-16,1 0 22 16,-1-7-11-16,1-6-8 15,-1 4 14-15,3-5 4 16,-1 6 14-16,3 1-3 15,5 2-20-15,4 5 2 16,2 0 3-16,0-3-12 16,0 3-7-16,0 0-8 15,0 0-8-15,8-1 0 16,21 1 9-16,11-6 10 16,7 1 5-16,4-7-10 15,5-2-3-15,0 1 3 16,-5-4-9-16,-9 3 6 15,-13 5-8-15,-8 3-5 0,-19 3-1 16,-2 3 7-16,0 0 11 16,0 0 8-16,0 0-10 15,0 0-8-15,0 0-7 16,-4 0 1-16,-17 0-4 16,-1 18 1-16,-12 18 0 15,-1 17 1-15,-5 7 1 16,-1 4-1-16,6 4 1 15,-1-6-1-15,14-7 0 16,4-11-1-16,11-16-1 0,7-7-4 16,0-6-16-1,5-7-68-15,21-6-37 0,5-2-143 16,-2-2-376-16</inkml:trace>
  <inkml:trace contextRef="#ctx0" brushRef="#br1" timeOffset="-192590.47">18355 2985 585 0,'0'0'56'15,"0"0"48"-15,0 0 30 16,0 0-71-16,0 0-15 15,0 0 10-15,0 0 10 16,0-39-27-16,-8 39-20 16,2 0-13-16,-9 7-8 15,-10 24 1-15,5 13 4 16,-3 15-5-16,6 4 1 16,6 1-1-16,8-3 1 15,3-5-1-15,0-13 0 16,16-8-1-16,11-12 0 0,0-10 1 15,0-9 0-15,4-4 1 16,0 0-1-16,-2-17 4 16,4-6 1-16,-4-7 2 15,-5 0-2-15,-10 0-2 16,-14 2 7-16,0 1 1 16,0 5-7-16,-14 4 0 15,-14 6-4-15,-6 12-2 16,-8 0-1-16,-2 12-4 15,3 16 4-15,3 8 1 16,11 4-12-16,19 3-20 16,8 0-41-16,0-2-71 0,17-8-117 15</inkml:trace>
  <inkml:trace contextRef="#ctx0" brushRef="#br1" timeOffset="-191288.06">18586 4078 403 0,'0'0'129'0,"0"0"-48"16,0 0 43-16,0 0-44 15,0 0-41-15,0 0-9 16,-9-2-7-16,1 14-6 16,-4 10 17-16,-3 7 10 15,1-1-8-15,1-3-6 16,-1 1-2-16,10-6 3 15,-3-8-10-15,7-3-6 16,0-7-4-16,0-2-5 0,0 0-4 16,0 0 10-16,16 0-10 15,8 0 12-15,5 0 1 16,8 0-3-16,-4 0-9 16,-4 2-3-16,0 5 2 15,-12 0-5-15,-1 5 7 16,-5 0-5-16,-4 6 2 15,-7 5-2-15,0 6 3 16,0 0-2-16,-11 1 5 16,-12-7-5-16,-4-2 0 15,-4-6 0-15,-2-2-3 16,-7-8-5-16,-3-5-16 16,8 0-45-16,-1-1-32 15,7-22-21-15,0-4-102 16,12-6-113-16</inkml:trace>
  <inkml:trace contextRef="#ctx0" brushRef="#br1" timeOffset="-191071.72">18548 3996 594 0,'0'0'117'0,"0"0"-59"16,0 0 80-16,0 0-43 15,152-8-30-15,-98 8 1 16,-6 0-26-16,4 0-23 16,-15 8-16-16,0-2-1 0,-11 2 0 15,-8-2-17-15,-3 3-85 16,-10 4-67-16,-5-1-134 16</inkml:trace>
  <inkml:trace contextRef="#ctx0" brushRef="#br1" timeOffset="-190224.14">18388 5356 579 0,'0'0'76'0,"0"0"54"15,0 0-10-15,0 0-62 16,0 0-6-16,85-125 4 16,-68 90-13-16,-6-4-17 15,-6 3 11-15,-5-2-26 16,0 1-6-16,-20 6-2 0,-9 4 4 15,2 12-11-15,-4 9 4 16,4 6-7-16,0 0 6 16,8 0 0-16,5 9 0 15,3 10-1-15,9 6 1 16,2 1 0-16,0 6 1 16,15-1 0-16,14 1 0 15,4 2 0-15,6 2-3 16,-1 2 6-16,-5 2-6 15,-4 0 3-15,-4-1 0 16,-17-3 1-16,-8-2 0 16,0-2-1-16,-13-3-2 0,-23-8 2 15,-6 0 1-15,-2-12-1 16,3-5-11-16,10-4-1 16,6-2 8-16,14-25 4 15,9-14 0-15,2-9-6 16,13-10 2-16,28 0 3 15,12 5-7-15,5 9-8 16,4 12-24-16,6 8-29 16,-6 4-83-16,-4 2-313 15</inkml:trace>
  <inkml:trace contextRef="#ctx0" brushRef="#br1" timeOffset="-189137.26">21582 2319 395 0,'0'0'11'16,"0"0"74"-16,0 0 13 16,0 0-5-16,0 0-33 15,0 0 32-15,25 12-19 16,-25-12-16-16,0 0 3 15,2 0 12-15,5-12-21 16,-3-7-27-16,-4-3-15 16,0-4 0-16,0 0-5 15,0-1-4-15,-11 1 0 16,-5 6 0-16,-3 8 2 16,-8 10-5-16,-4 2-1 15,-7 4-4-15,-1 22 5 0,4 4 0 16,4 5 0-1,6-1 1-15,12-4 2 0,11-4-3 16,2-6 2-16,0-1-4 16,6-6-1-16,17-3 4 15,6-8 2-15,4-2 0 16,7 0 2-16,5-4 2 16,-1-10-1-16,-4 0-3 15,-7 0 7-15,-10 2-3 16,-9 4 6-16,-8 2 8 15,-6 6-7-15,0 0 8 16,0 0-3-16,0 0-8 0,0 0-6 16,0 1-2-16,0 28-4 15,-6 13 4-15,1 14 2 16,-2 6-2-16,7 3 2 16,-2-4 0-16,2-4 3 15,-2-8-9-15,0-3 4 16,2-11-20-16,0-3-79 15,0-10-91-15,0-7-402 16</inkml:trace>
  <inkml:trace contextRef="#ctx0" brushRef="#br1" timeOffset="-188290.77">21518 3807 603 0,'0'0'52'15,"0"0"65"-15,0 0 10 16,0 0-60-16,0 0-25 16,0 0-12-16,0-11-9 15,0 17-13-15,0 16-8 16,0 8 8-16,-7-2 5 15,7-4-5-15,0-9 0 16,0-4-1-16,0-5-1 0,0-2 6 16,20-2-11-1,2-2 20-15,12 0-5 0,1 0-7 16,6 0-7-16,-8 0-2 16,-2 0-1-16,-9 0 1 15,-6 6 1-15,-3 11-1 16,-13 4-1-16,0 4 1 15,0 0 1-15,0 3 3 16,-24-3-3-16,2-2 3 16,-3-3-4-16,-4-5 2 15,-2-5 1-15,0-6-2 16,-3-4-2-16,5 0-40 16,7 0-56-16,0-14-36 15,4-13-143-15,5-3-224 16</inkml:trace>
  <inkml:trace contextRef="#ctx0" brushRef="#br1" timeOffset="-188059.39">21491 3724 645 0,'0'0'109'0,"0"0"42"16,0 0-84-16,0 0-9 15,0 0-14-15,127-58 5 0,-76 47-21 16,5 1-11 0,-3 6-3-16,-8 4-9 0,-9 0-5 15,-16 0 1-15,-9 0-2 16,-7 9-69-16,-4 8-52 16,0 5 7-16,0-2-156 15</inkml:trace>
  <inkml:trace contextRef="#ctx0" brushRef="#br1" timeOffset="-186657.65">21896 5479 345 0,'0'0'110'0,"0"0"-7"15,0 0 41-15,0 0-27 16,0 0-42-16,0 0-11 16,14-49-10-16,-14 47-7 15,0-2 8-15,0 1-23 16,-16 0-9-16,-9 3-22 15,-8 0 1-15,-7 8 3 16,-2 19-5-16,-1 6 6 16,10 6-6-16,8 7 1 15,17 0 2-15,8-2-3 16,0-6 0-16,4-6-3 16,23-6 3-16,4-8 0 15,7-11 0-15,5-5 0 16,-1-2 0-16,-5 0 2 0,-6-3-1 15,-10-8 1-15,-10 4 1 16,-11-1-3-16,0-2 13 16,-9 0-13-16,-20 1 0 15,-13 9-9-15,-12 0-3 16,5 0-14-16,0 23-5 16,14 1-44-16,6 6-29 15,6 4-113-15,9-2-206 16</inkml:trace>
  <inkml:trace contextRef="#ctx0" brushRef="#br1" timeOffset="-185707.97">21103 7606 546 0,'0'0'41'0,"0"0"54"15,0 0 41 1,0 0-64-16,0 0-27 0,0 0-11 15,43-68 1-15,-43 63 11 16,0 1 15-16,0 0-22 16,-8 3-12-16,-7 1-21 15,-5 0 5-15,-7 1-11 16,-2 17 4-16,0 9 0 16,7 2-3-16,4 4 3 15,5 1 0-15,6 3-8 16,0-2 8-16,7-1-6 15,0-4 2-15,7-5-5 16,15-6-4-16,5-7-5 16,9-7 11-16,-3-5-2 0,6 0-2 15,-6-3 4-15,-6-13-4 16,-10 2 2-16,-6-2 5 16,-11 4 4-16,0 3 3 15,-11 2-5-15,-18 5 4 16,-9 2 0-16,1 0-1 15,-4 20-4-15,3 4 4 16,11 2-7-16,10 2 2 16,12-2-14-16,5 2-74 15,0-7-107-15,27-9-330 16</inkml:trace>
  <inkml:trace contextRef="#ctx0" brushRef="#br1" timeOffset="-183907.82">24660 3407 379 0,'0'0'96'15,"0"0"-27"-15,0 0 50 16,0 0-1-16,0 0-35 16,0 0-23-16,0-12 2 15,0 9-9-15,0 0 13 0,0-5-14 16,6-4-36-16,9-5-7 15,12 3-3-15,4 2-3 16,9 5-5-16,-5 4 5 16,-8 3-2-16,-9 0-1 15,-7 15-3-15,-9 13-1 16,-2 4 4-16,0 7 1 16,-17-1-1-16,-14 3 0 15,-8 1 3-15,6-8-3 16,-3-6 0-16,17-10 0 15,5-8 0-15,12-3 2 16,2-7 0-16,0 0-3 0,0 0 1 16,8 0-5-1,29 0 5-15,11 0 0 0,15-3 4 16,-1 3-4-16,8 0-8 16,1 0-47-16,0 10-102 15,1 16-89-15,-8 6-270 16</inkml:trace>
  <inkml:trace contextRef="#ctx0" brushRef="#br1" timeOffset="-182807.85">23794 5781 610 0,'0'0'92'0,"0"0"44"0,0 0-58 16,0 0-34-16,0 0-12 16,0 0 9-16,102-60 1 15,-71 58-12-15,-2 2-17 16,-4 0-10-16,-7 0-3 15,-7 12 0-15,-9 7 0 16,-2 6 1-16,0 1-1 16,-13 1 3-16,-12-1 1 15,-4-5-5-15,0-1 1 16,7-3 0-16,7-9 6 16,3-3-5-16,12-5-1 15,0 0 0-15,0 0 7 16,0 0-7-16,0 0 1 0,0 0-1 15,0 0 5-15,16 4-3 16,3 2 8-16,4 3-2 16,4 2-4-16,-7 1-4 15,5 6 0-15,-12 1 1 16,-2 2-1-16,-7 0 3 16,-4 0-3-16,0-4 2 15,0-2-2-15,-22 2 3 16,-7-8 2-16,-6 2-1 15,-6-7 4-15,-1-2-4 16,2-2-3-16,-3 0 0 16,8-2-1-16,6-13 3 0,2-4-2 15,10-3-2-15,3-2-23 16,7 0-54-16,7 2-77 16,0 0-240-16</inkml:trace>
  <inkml:trace contextRef="#ctx0" brushRef="#br0" timeOffset="-165675.95">18553 2769 502 0,'0'0'58'0,"0"0"9"16,0 0 22-16,0 0-4 15,0 0-46-15,0 0-8 16,0 0-1-16,0 0-5 16,0 0-8-16,0 15-1 15,-9 18 20-15,-11 13 11 16,-16 12-14-16,-4 15 5 16,-7 13-18-16,-11 10-3 15,0 3-6-15,3-5-2 16,6-8-9-16,9-10 5 15,3-15-4-15,16-8-1 0,7-18 1 16,3-14 0-16,9-10-1 16,0-7-2-16,2-4-1 15,0 0 2-15,0 0-21 16,0-15-62-16,8-15 26 16,11-3-78-16,0-8-122 15</inkml:trace>
  <inkml:trace contextRef="#ctx0" brushRef="#br0" timeOffset="-164956.78">18872 2729 491 0,'0'0'56'0,"0"0"8"15,0 0 21-15,0 0-45 16,0 0-24-16,0 0 21 15,0 44 3-15,-10-21-13 16,6 2 11-16,0-4-20 16,-3-8-13-16,5-5 10 15,2-6-6-15,0-2-1 16,0 0 5-16,0 0 4 16,0 0 12-16,0 0-13 0,17 0 0 15,8-6-11-15,6-2 4 16,0-1 3-16,-2 6-12 15,-2 3 1-15,-2 0-6 16,-10 0 5-16,1 3 0 16,-5 14-2-16,-7 5 4 15,-4 6-3-15,0 2 2 16,0-4 4-16,-4-3-2 16,-9-5-4-16,-3-3 2 15,-6-2 4-15,-2-1-1 16,-14-3-4-16,-3 0 2 15,-3-4-5-15,-1 0 0 0,3-5-21 16,9 0-15 0,6 0-6-16,4-2-25 0,8-15-94 15,13 0-60-15,2-5-167 16</inkml:trace>
  <inkml:trace contextRef="#ctx0" brushRef="#br0" timeOffset="-164592.22">18914 2664 434 0,'0'0'134'0,"0"0"-85"15,0 0 42-15,0 0-8 0,0 0-32 16,0 0-19-16,-13 0 9 15,15 0 10-15,20 0 5 16,7 0-16-16,7 0 11 16,15 0-21-16,5 0-10 15,4-7-13-15,-6-2 11 16,-6 2-8-16,-9 0-9 16,-20 4 10-16,-3-1-4 15,-5 1 5-15,-11 3-8 16,2 0-1-16,-2 0 0 0,2 0-3 15,0 0-7 1,4 0-3-16,-4 0-28 0,-2 0-42 16,0 0-58-16,0 8-139 15,0 5-179-15</inkml:trace>
  <inkml:trace contextRef="#ctx0" brushRef="#br0" timeOffset="-161656.52">21493 7602 426 0,'0'0'68'16,"0"0"-4"-16,0 0 40 16,0 0-13-16,0 0-19 15,0 0-24-15,0 0-9 16,23-32-4-16,-23 32 3 0,0 0 12 16,0 0-25-1,-10 0-5-15,-28 17-7 0,-24 20 12 16,-21 16 6-16,-10 8-9 15,-12 8 0-15,5 1-19 16,9-7-3-16,10-6 0 16,21-13 9-16,18-14-9 15,15-12 1-15,18-8-1 16,2-6-9-16,7-4 7 16,0 0-4-16,0 0-22 15,21 0-24-15,14-16-35 16,17-7-46-16,6-2-152 0</inkml:trace>
  <inkml:trace contextRef="#ctx0" brushRef="#br0" timeOffset="-161108.48">21634 7736 587 0,'0'0'14'0,"0"0"63"16,0 0 51-16,0 0-37 16,0 0-56-16,0 0-8 0,6-21-12 15,-8 28-10-15,-18 17-2 16,-7 4 6-16,0 2-2 15,8-4 1-15,0-3-4 16,13-8 0-16,2-6-1 16,4-5 1-16,0-4 2 15,0 0 10-15,0 0 9 16,17 0-7-16,16 0-3 16,10-3 9-16,1-1-17 15,-1 4-6-15,-5 0 5 16,-7 0-5-16,-4 3 3 15,-10 12-3-15,-3 9 2 0,-5 3-3 16,-7 4 4-16,-2-2-3 16,0-1-1-16,-2-1 0 15,-18-4 4-15,0-3-1 16,-9-2-3-16,0-1 6 16,-9-8-6-16,0-1 2 15,-2-4 0-15,0-4-3 16,2 0 1-16,9 0-30 15,7-1-21-15,6-14 0 16,7-2-39-16,9-3-85 16,0 1-52-16</inkml:trace>
  <inkml:trace contextRef="#ctx0" brushRef="#br0" timeOffset="-160753.84">21707 7729 513 0,'0'0'34'15,"0"0"-12"-15,0 0 88 16,0 0 14-16,0 0-45 16,0 0-21-16,0-38-5 15,0 37 9-15,0 1-15 16,4-1-9-16,10-5-11 15,13 1-9-15,15-2-12 16,12 4 2-16,4 1 0 0,-3 2-3 16,-4 0 2-16,-3 0 5 15,-15 0-4-15,-14 0 0 16,-5 0-1-16,-9 0-5 16,-5 0 4-16,0 0-5 15,0 0-1-15,0 0-1 16,0 0 0-16,0 2-23 15,-13 8-77-15,-24 1-75 16,-9-6-306-16</inkml:trace>
  <inkml:trace contextRef="#ctx0" brushRef="#br0" timeOffset="-153209.4">27360 347 204 0,'0'0'340'16,"0"0"-275"-16,0 0 52 16,0 0-27-16,0 0-51 15,0 0 0-15,0 0-12 16,0 0-11-16,-31-20-13 16,24 44-2-16,1 11 15 15,-1 12-5-15,2 3-1 16,3-2-4-16,2-2 4 15,0-4-6-15,0-9 5 0,12-8-8 16,3-8 10-16,12-9 0 16,2-8-2-16,8 0 21 15,8 0-11-15,7-21-2 16,-4-5-7-16,-5-6 2 16,-7-6-7-16,-17 1-1 15,-5-2 3-15,-12 3-2 16,-2 7-2-16,0 3 2 15,-6 11-5-15,-8 3-6 16,-1 7 5-16,-1 5-26 16,5 0-13-16,7 0 26 15,-4 0-7-15,8 9 5 16,0 5 3-16,0 0 7 0,10 2-4 16,3-4 5-1,3 0 4-15,-3 1-8 0,1-6 9 16,-6 5-5-16,-1-5 8 15,4 2-3-15,-8 1 2 16,1 3-2-16,5 1 2 16,-7 1 0-16,4 2-2 15,2 6 5-15,-4-3-5 16,0-2-5-16,1-2 5 16,1-11 0-16,1-1 1 15,-5-4-1-15,3 0 0 16,4 0-8-16,6 0 8 15,1-14 7-15,4-7-3 16,2-4-2-16,-4-4-1 0,-3 5 2 16,-1-1-1-16,-5 10 3 15,-5 4-8-15,-4 8 3 16,2 3-7-16,-2 0-1 16,0 12 3-16,8 11 5 15,-2-2 1-15,3 7-1 16,5-3 0-16,-6-6 0 15,5-5 0-15,3-10-24 16,-3-4-38-16,3 0 34 16,-5-12-25-16,0-20-51 15,-1-6-32-15,-8-8-224 16</inkml:trace>
  <inkml:trace contextRef="#ctx0" brushRef="#br0" timeOffset="-152961.96">27964 222 505 0,'0'0'81'16,"0"0"-43"-16,0 0 7 15,0 0-14-15,0 0-2 16,0 0 11-16,-4 69-8 16,4-63 3-16,6-5 18 15,10-1-20-15,4-1-3 16,-2-19 8-16,0-9-22 15,-5 3-15-15,-4 2 7 0,-9 0-8 16,0 9-21-16,0 8-5 16,0 3-64-16,-2 4-82 15,-3 0 25-15,5 16-85 16</inkml:trace>
  <inkml:trace contextRef="#ctx0" brushRef="#br0" timeOffset="-152707.52">28254 219 479 0,'0'0'114'15,"0"0"14"-15,0 0-25 16,0 0-56-16,0 0-32 16,0 0-1-16,0-7-9 15,0 39 0-15,-2 13 14 0,2 8 0 16,0 1-8-16,0 3 11 15,0-8 2-15,0-10-22 16,0-7 5-16,0-10-7 16,0-8 0-16,0-10-29 15,0-4-62-15,0-5-53 16,0-26-228-16</inkml:trace>
  <inkml:trace contextRef="#ctx0" brushRef="#br0" timeOffset="-152384.89">28101 383 559 0,'0'0'100'16,"0"0"-9"-16,0 0 3 15,0 0-67-15,0 0-25 16,0 0 44-16,87 2-20 16,-43-2-2-16,-2 0-4 15,5-8-6-15,-9-6-9 16,-5 6 2-16,-8 0 5 15,-7-1-8-15,-5 8-1 16,-7-1 1-16,0 2-1 16,-6 0 1-16,0 0-4 15,0 2-3-15,0 13 3 16,0 6 3-16,0 1-1 16,0-2-1-16,0-4-1 0,0-3-10 15,4-10-10-15,5-3-13 16,-3 0-33-16,3 0-100 15,5-10 76-15,-8-14-202 16</inkml:trace>
  <inkml:trace contextRef="#ctx0" brushRef="#br0" timeOffset="-152062.31">28502 104 269 0,'0'0'152'0,"0"0"-28"16,0 0-45-16,0 0-55 16,0 0-16-16,0 0 9 15,0 11 31-15,0-8-23 16,0-1-7-16,0-2 21 15,0 0-16-15,2 0 11 16,4 0-10-16,1-5 9 16,-2-6-21-16,-3 2-10 15,0 6 3-15,-2 3-10 16,5 0-48-16,-3 0-72 0,9 10-102 16,-2 10 9-1</inkml:trace>
  <inkml:trace contextRef="#ctx0" brushRef="#br0" timeOffset="-151242.83">28832 309 568 0,'0'0'55'16,"0"0"69"-16,0 0-26 15,0 0-59-15,0 0-4 16,0 0-3-16,-43-65 0 15,30 65-13-15,-10 3-15 16,1 19-3-16,-2 7 1 0,4 8-2 16,7 1 6-16,3 2-6 15,10 2-3-15,0-2 3 16,12-7 0-16,9-4 0 16,13-12-2-16,9-1-6 15,-1-11 8-15,3-5 0 16,-3-5 1-16,7-25 0 15,-3-3 3-15,2-1-3 16,-6 2 6-16,-18 4-5 16,-3 8 4-16,-19 5-5 15,-2 6 5-15,0 5 17 0,0 2-6 16,-12 2-17 0,-7 0-4-16,-15 0 1 0,10 13-3 15,1 0 6-15,6-1 2 16,9 4-2-16,4 2-9 15,4 0 5-15,0-1 4 16,0-5 0-16,2-9 0 16,14-3 0-16,4 0 0 15,2 0 6-15,3-12 7 16,0-5-6-16,-10-3 0 16,1 5-1-16,-5 5-4 15,-7 2 0-15,-2 2 5 16,-2 6-7-16,0 0-3 15,0 0-15-15,2 13-2 0,6 13 17 16,0 3 3-16,5 1-5 16,10-10 2-16,2-4 2 15,-5-7-12-15,6-9 2 16,3 0 11-16,2-7 1 16,8-19 7-16,-4-10-6 15,-4-4 8-15,-2-6-6 16,-4-7 13-16,-10-2-12 15,-6-6 8-15,-4-1-8 16,-5 10-3-16,0 14 2 16,0 14-1-16,0 13-3 15,0 11-4-15,0 0-7 16,-2 32-2-16,-3 17 8 16,5 13 3-16,0 9 4 15,9 3-4-15,11 4 7 0,4-8-10 16,10-7-2-16,4-10-47 15,13-11-96-15,5-12-19 16,6-12-132-16</inkml:trace>
  <inkml:trace contextRef="#ctx0" brushRef="#br0" timeOffset="-150989.43">30200 535 681 0,'0'0'57'0,"0"0"76"16,0 0-82-16,0 0-36 15,0 0-5-15,-4 122 21 16,13-55 21-16,7 7 7 16,-12 5-32-16,-2 2-17 15,-2-5-3-15,0-11-1 16,0-21-5-16,0-14-1 15,0-16-14-15,0-7-53 16,0-7-20-16,2-7-219 16,7-21 90-16</inkml:trace>
  <inkml:trace contextRef="#ctx0" brushRef="#br0" timeOffset="-150744.04">30163 549 627 0,'0'0'35'15,"0"0"90"-15,0 0-9 16,0 0-71-16,0 0 10 16,0 0-41-16,62-94-10 15,-24 94 16-15,-5 6-6 16,-4 21-9-16,-4 2 0 16,-12 3 5-16,-7 2-9 15,-6-2-1-15,0-2 4 16,-13-4-4-16,-16-6 0 15,-2-1-39-15,0-3-38 0,8-4-22 16,10-12-65-16,13 0-308 16</inkml:trace>
  <inkml:trace contextRef="#ctx0" brushRef="#br0" timeOffset="-150457.59">30807 567 538 0,'0'0'42'15,"0"0"36"-15,0 0 26 16,0 0-26-16,0 0-46 16,0 0-15-16,-7-97 2 0,0 82 9 15,-6 4-7-15,6 6 2 16,1 3 1-16,-2 2-15 15,2 0-8-15,2 0-2 16,-5 0-2-16,5 10 2 16,-2-2-12-16,4 2-24 15,2 4-34-15,0-5-68 16,-2-2-68-16</inkml:trace>
  <inkml:trace contextRef="#ctx0" brushRef="#br0" timeOffset="-149859.58">28219 403 572 0,'0'0'1'16,"0"0"5"-16,0 0 33 15,0 0 50-15,-141-20-39 16,110 20-14-16,2 0 13 0,13 0 1 16,5 0-9-16,9 0-8 15,2 0-21-15,0 0 2 16,35-6 11-16,28-12-2 15,24-4-2-15,13-1 3 16,-1 3-24-16,-24 6 4 16,-21 8-4-16,-34 5-41 15,-20 1 19-15,-7 0 3 16,-48 9-72-16,-30 15 84 16,-18 5 0-16,-10 8 7 15,-1-2-1-15,6 2 1 16,17-4 1-16,18-8 4 15,23-6 7-15,29-9 15 0,21-4-15 16,19-6-3-16,66 0 17 16,56-18 25-16,55-13-24 15,40-10 0-15,30 1-5 16,8 7 7-16,-4 4-15 16,-33 7-2-16,-38 4-7 15,-63 4-4-15,-64 7-1 16,-48 1 5-16,-24-2-5 15,-51 7-46-15,-30 1-18 16,-21 0-34-16,-12 5-29 16,-2 12-122-16</inkml:trace>
  <inkml:trace contextRef="#ctx0" brushRef="#br0" timeOffset="-148007.1">14883 8555 522 0,'0'0'120'16,"0"0"-46"-16,0 0 60 16,0 0-38-16,0 0-25 15,0 0-31-15,0 0-12 16,-2-15 1-16,-13 32-17 16,-1 10-8-16,1 13 1 15,3 4 0-15,8 0 2 16,4 0-5-16,0-9-1 15,6-5 0-15,21-6-1 0,4-6 6 16,12-12-1-16,10-6-4 16,3 0 7-16,2-20 3 15,-2-8-10-15,-9-4 5 16,-9-1-5-16,-11 3 2 16,-19 2-2-16,-1 3-1 15,-7 4 4-15,0 9-4 16,-25 8-1-16,-6 4-6 15,-7 0-10-15,9 9 7 16,10 3 3-16,5-1 7 16,12-1-3-16,2-2-4 15,0-1-1-15,8-4-4 16,17 1 8-16,2-1 4 16,2 1 0-16,0-1 0 15,-2 4 1-15,-8 2-1 0,4 1 2 16,-5 3-1-16,-3 5-1 15,-1-3 0-15,-3 5 1 16,0-1-1-16,-4-5 2 16,4-4-2-16,-7-4 0 15,-2-6 2-15,5 0-1 16,0 0 2-16,6 0-1 16,8-12 4-16,-2-12-2 15,1-2-4-15,1 0 5 16,-8-1-2-16,-4 8-3 0,0 7 0 15,-9 5 6 1,0 7-6-16,0 0-1 0,0 0-8 16,2 9-5-16,9 10 13 15,7 6-1-15,-1-1 2 16,10-5 1-16,0-2 2 16,2-5-6-16,-4-7 1 15,0-5-22-15,-4 0-4 16,-3-13-36-16,-4-11-24 15,-7-4-99-15,-7-4-196 16</inkml:trace>
  <inkml:trace contextRef="#ctx0" brushRef="#br0" timeOffset="-147765.75">15541 8383 558 0,'0'0'106'0,"0"0"14"15,0 0 18-15,0 0-80 16,0 0-30-16,0 0-24 15,-13-15 10-15,26 30 29 16,2 0-10-16,4-3-7 16,-3-6 1-16,-8-6-14 15,3 0-3-15,1 0-1 16,-10 0 1-16,2 0-5 16,1-4-4-16,-5-4-1 15,0-1-3-15,0 9-50 16,-9 0-53-16,-3 0-32 15,6 12-123-15,-1 14-280 0</inkml:trace>
  <inkml:trace contextRef="#ctx0" brushRef="#br0" timeOffset="-147487.3">15920 8453 764 0,'0'0'54'16,"0"0"34"-16,0 0 18 15,0 0-52-15,0 0-42 16,0 0-3-16,-7 63 15 0,7-17 4 16,0 5 3-16,0 0-11 15,0 0-10-15,7-8-10 16,-7 0 4-16,0-9-11 15,0-6 6-15,0-8-42 16,0-6-78-16,0-10-40 16,0-4-136-16</inkml:trace>
  <inkml:trace contextRef="#ctx0" brushRef="#br0" timeOffset="-147179.78">15718 8710 670 0,'0'0'53'16,"0"0"17"-16,0 0 33 0,0 0-54 16,164-29-31-16,-97 21-12 15,-5-1 10-15,-6 6 3 16,-9-1-4-16,-11 1-9 16,-16 3 0-16,-11 0-5 15,-7 0-2-15,-2 0 4 16,0 17-3-16,0 5 17 15,0 2-8-15,0-2-3 16,0 0-6-16,0-6 3 16,0-2-3-16,0-4 0 15,0-2-3-15,0-6-16 0,11-2-16 16,5 0-6 0,-1-12-87-16,-1-8-160 0,-3-6-132 15</inkml:trace>
  <inkml:trace contextRef="#ctx0" brushRef="#br0" timeOffset="-146924.33">16106 8424 706 0,'0'0'61'16,"0"0"31"-16,0 0-14 15,0 0-42-15,0 0-7 16,0 0 9-16,-6 32 11 15,25-24-19-15,-3-4-3 0,1-4-6 16,-1 0-8-16,1 0 5 16,-3-4-8-16,-3-10-6 15,-9 4-2-15,0-4-2 16,-2 2-14-16,0 5-56 16,0 7-57-16,0 0-119 15,0 11-278-15</inkml:trace>
  <inkml:trace contextRef="#ctx0" brushRef="#br0" timeOffset="-146056.78">16473 8618 566 0,'0'0'103'0,"0"0"3"15,0 0 24-15,0 0-56 16,0 0-21-16,0 0-4 16,-64-40-25-16,39 54-14 15,-2 11 7-15,9 0-7 16,5 8-5-16,1 0-4 16,10 3 3-16,2 1-4 15,0-7 2-15,2-4-2 16,23-3-3-16,2-4-15 0,6-12 14 15,8-2-20 1,10-5-1-16,0-2 0 0,5-18 15 16,-2-4 10-16,-8 2 1 15,-8 1 7-15,-16 4-5 16,-11 2 2-16,-11 1 2 16,0 5 19-16,-4 2-14 15,-21 6 1-15,-6 1-13 16,-5 0 0-16,5 8-1 15,4 12-1-15,10-2-2 16,3 2 0-16,12 0 0 16,2-5-4-16,0 2-3 15,2-7-4-15,12-3-4 16,3-2 15-16,8-5 4 16,-7 0 0-16,7 0 7 0,-6-16-2 15,4 0 5-15,-8-3 3 16,1 0 2-16,-3-3-1 15,-11 0 0-15,-2 6-3 16,0 7-6-16,0 8-4 16,0 1-2-16,0 0 1 15,0 0-8-15,-2 17 5 16,2 2-3-16,0 0 2 16,0 1 3-16,12-6-1 15,5-2-2-15,1-5-1 16,7-7 5-16,4 0 5 15,11-7 0-15,-5-12-2 0,3-5 2 16,-9-6-3-16,0-4 5 16,-13-6 3-16,-3-4-6 15,-3-11 4-15,-10 4-8 16,0 5 0-16,0 9-1 16,0 21 2-16,-6 12 9 15,2 4-10-15,-2 13-13 16,-3 19 12-16,5 7 2 15,4 6 2-15,0 4-1 16,0 1 9-16,13-6 3 16,-3-3-2-16,9-12-4 15,-3-6-8-15,-3-7-7 16,7-9-24-16,-3-4-46 16,6-3-114-16,2 0-338 15</inkml:trace>
  <inkml:trace contextRef="#ctx0" brushRef="#br0" timeOffset="-145619.08">17751 8622 673 0,'0'0'63'0,"0"0"52"16,0 0-19-16,0 0-62 15,0 0-17-15,0 0 41 16,44 117 1-16,-24-45-14 16,5 6-14-16,-10 2-14 0,-3-10-8 15,-8-10-7-15,-4-14-2 16,0-11-4-16,0-12-27 15,0-12-56-15,-14-7-47 16,-3-4-91-16,-8-10-289 16</inkml:trace>
  <inkml:trace contextRef="#ctx0" brushRef="#br0" timeOffset="-145358.65">17668 8715 597 0,'0'0'102'15,"0"0"-15"-15,0 0 26 0,0 0-41 16,122-61-11-16,-70 61 1 16,-4 0-19-16,2 5-9 15,-10 14-24-15,-16 1-9 16,-5 3-1-16,-17-1 1 16,-2 2 3-16,-12-2-4 15,-17 0 5-15,-11-2 1 16,-4 0-6-16,1-6-6 15,10-5-39-15,6-4-60 16,14-5-8-16,13 0-121 16,0-19-186-16</inkml:trace>
  <inkml:trace contextRef="#ctx0" brushRef="#br0" timeOffset="-144693.35">18241 8761 597 0,'0'0'231'0,"0"0"-161"16,0 0 48-16,0 0-34 16,0 0-35-16,0 0-32 15,0-66-1-15,-9 56-9 16,-5 3-2-16,-3 5-5 16,1 2-1-16,-9 0-4 15,4 9 4-15,-4 11 1 16,9 1-3-16,1 6 0 0,7-1 0 15,8 0 2 1,0-6-1-16,0-2-2 0,12-8 0 16,3-6 4-16,8-4 1 15,-1 0 4-15,7-4 3 16,0-16-5-16,5-2 2 16,-10-2-2-16,-2 0-2 15,-6 1 3-15,-5 0 5 16,-7 4-8-16,-4 10 1 15,0 5-2-15,0 4-2 16,0 0 1-16,0 4-9 16,0 17 6-16,-4 5 3 15,4 3-2-15,0-5 3 16,0-4-1-16,16-4 2 16,-1-6-1-16,8-8 1 0,-3-2 2 15,7 0 1-15,-6-14 2 16,11-12-2-16,-10-1-3 15,1-8 2-15,-8-5 2 16,-11-8-5-16,-4-9 0 16,0-2 4-16,0 6-4 15,-13 14-6-15,7 14 4 16,-4 18-1-16,6 7 3 16,-7 9-10-16,2 28 3 15,5 9 7-15,4 13 0 16,0 3-1-16,17-4 1 15,12-3 0-15,7-9 0 0,-3-9 0 16,6-6-2-16,-6-11 0 16,7-15-18-16,-7-5-37 15,1-12-30-15,-10-17-45 16,-8-8-105-16,-7-4-217 16</inkml:trace>
  <inkml:trace contextRef="#ctx0" brushRef="#br0" timeOffset="-144341.78">18791 8374 430 0,'0'0'98'16,"0"0"41"-16,0 0 2 16,0 0-56-16,0 0-52 15,0 0-21-15,-18 67 53 16,18-9-14-16,0 3-6 0,0-4-16 16,0-3 7-1,0-10-15-15,0-12-18 0,0-9 9 16,3-12-10-16,-1-7-1 15,5-4-1-15,-1 0-1 16,7-4 1-16,8-19 7 16,-1-6-7-16,7 0 0 15,-10 10-1-15,6 2-15 16,-10 14 10-16,1 3-14 16,-6 0 5-16,4 21 11 15,-1 9 3-15,-5 1 1 16,3 3 0-16,-4-4 3 15,-3-2-3-15,-2-6-1 16,0-7-18-16,0-6-27 0,-18-7-22 16,-13-2-34-16,-13 0-110 15,-16-23-260-15</inkml:trace>
  <inkml:trace contextRef="#ctx0" brushRef="#br0" timeOffset="-144117.36">18110 8543 762 0,'0'0'108'16,"0"0"-53"-16,0 0 42 15,120-9-24-15,-34 9-24 16,15 0-27-16,6 0 5 16,-2 0-11-16,-5 0-5 0,-17 2-9 15,-25 2-2-15,-27-1 0 16,-18-1-1-16,-13 3-21 15,-2 9-84-15,-36 4 29 16,-11 3-96-16,-18-2-191 16</inkml:trace>
  <inkml:trace contextRef="#ctx0" brushRef="#br0" timeOffset="-143507.18">14752 9256 495 0,'0'0'99'16,"0"0"-69"-16,0 0 61 15,0 0 20-15,0 0-76 16,0 0-12-16,79-14 17 16,-2 10 10-16,25-2-11 15,28 2 18-15,28 0-8 16,27 2-19-16,18 0-15 0,20 0 2 15,7-2-11 1,-5-2 1-16,-7-2-6 0,-13-1 4 16,-11 0-5-16,-20 1-1 15,-27-4 0-15,-26 2-2 16,-32 0-1-16,-31 1-9 16,-29 7-3-16,-16-3 5 15,-13 3 2-15,-2-4-50 16,-40 2-12-16,-25 0-67 15,-16-2-35-15,-12-1-214 16</inkml:trace>
  <inkml:trace contextRef="#ctx0" brushRef="#br0" timeOffset="-143009.41">14681 9235 639 0,'0'0'64'0,"0"0"-51"15,0 0 87-15,0 0-1 0,0 0-63 16,0 0-7-1,60 0-4-15,9-3 18 0,27-7-1 16,20 3 4-16,15 2-12 16,21 1-8-16,11 1-11 15,10 3-11-15,10 0-3 16,0 0 2-16,-7 0-1 16,-6 0-1-16,-14 3-1 15,-11-3 5-15,-16 0-5 16,-13 0 0-16,-16 0 0 15,-25 0 3-15,-14-3-6 16,-27-4 6-16,-19 2-2 16,-11 3-1-16,1 2 2 15,-5 0 5-15,0 0-2 16,0-3 8-16,0 3-10 16,0 0-3-16,0 0 0 15,0 0-2-15,2 0-7 0,3 0-9 16,2 0-43-16,-3 0-64 15,-2 3-101-15,-2 2-282 16</inkml:trace>
  <inkml:trace contextRef="#ctx0" brushRef="#br0" timeOffset="-141124.12">15107 9806 499 0,'0'0'88'0,"0"0"22"15,0 0 31-15,0 0-60 16,0 0-25-16,0 0 3 15,-2-17 0-15,2 17-18 16,0 0-15-16,0 0-15 16,0 9-7-16,0 14 6 15,6 10 10-15,5 3-5 16,-7-2-6-16,6 0-7 16,-8-4 2-16,0-7-3 0,-2-2-2 15,7-10 0-15,-5 1-12 16,0-7-33-16,0-1-47 15,7-4-50-15,-4 0-90 16,8-8-110-16</inkml:trace>
  <inkml:trace contextRef="#ctx0" brushRef="#br0" timeOffset="-140835.66">15452 9878 526 0,'0'0'134'0,"0"0"-72"16,0 0 64-16,0 0-38 15,0 0-38-15,0 0-9 16,9-6-16-16,9 6-1 16,11 0 21-16,9 0-9 15,1 0-16-15,4 0-9 16,-3-4-7-16,-2 0 0 15,-9 1-4-15,-11 2 0 16,-3-1-1-16,-7 0 1 16,-6 2-13-16,0-2-62 15,-2 2-83-15,0 0-73 16,0 0-106-16</inkml:trace>
  <inkml:trace contextRef="#ctx0" brushRef="#br0" timeOffset="-140375.95">15976 9717 424 0,'0'0'170'0,"0"0"-126"16,0 0 45-16,0 0-3 15,0 0-39-15,0 0-19 16,35-76-5-16,-10 66 7 0,2 1-7 16,4 2 2-16,-2 7 0 15,-2 0-9-15,-7 0-5 16,-5 18-7-16,-1 8 7 16,-7 9-11-16,-7 0 2 15,0 3-5-15,-9 2 3 16,-20 0 0-16,-10 1 4 15,2-7 1-15,-1-6-3 16,9-8 2-16,4-10 1 16,17-5 4-16,1-5 12 15,7 0 14-15,0 0-4 16,0 0-24-16,7 0 1 16,20 0-6-16,8 0 4 0,19 0-5 15,-4-7-1-15,6 1-1 16,-2-1-3-16,2 0-80 15,-8-1-38-15,-5-1-93 16,-9-2-547-16</inkml:trace>
  <inkml:trace contextRef="#ctx0" brushRef="#br0" timeOffset="-140129.53">16484 9765 663 0,'0'0'63'0,"0"0"42"0,0 0-8 15,0 0-27-15,0 0-35 16,0 0-2-16,52-20-1 16,-25 18 3-16,2 2-14 15,4 0-14-15,-4 0-6 16,0 0-1-16,2 0-32 15,-5 0-97-15,1 0-124 16,-9 0-340-16</inkml:trace>
  <inkml:trace contextRef="#ctx0" brushRef="#br0" timeOffset="-139642.75">17012 9571 388 0,'0'0'206'0,"0"0"-155"15,0 0 45-15,0 0 13 16,0 0-53-16,0 0-26 16,0-30-6-16,0 30-9 15,-4 6-11-15,-5 18 2 16,5 4 5-16,-3 2-3 0,2-2 5 15,5-5-13 1,0-6 5-16,0-5-1 0,0-4 4 16,0-4-3-16,3-4 4 15,10 0 11-15,12 0 11 16,2 0-7-16,6 0-14 16,-2-4-4-16,5 1-2 15,-5 0-4-15,-2 3 3 16,-4 0-3-16,-6 0 1 15,-3 12-1-15,-5 7 0 16,-7-1-2-16,-1 1 2 16,-3 3 0-16,0-4-1 15,-3 0-4-15,-12 1 5 16,-10-3 11-16,-6 0-10 16,-2 0 5-16,-7-8-6 0,-3-2-4 15,-1-6-14-15,1 0-41 16,10 0-38-16,-1-18-95 15,13-6-97-15</inkml:trace>
  <inkml:trace contextRef="#ctx0" brushRef="#br0" timeOffset="-139357.31">17026 9506 665 0,'0'0'65'16,"0"0"43"-16,0 0 7 16,0 0-54-16,0 0-29 15,0 0 0-15,42-7 7 16,-11 7-17-16,10 0-6 16,-3 0-15-16,-3 0 9 15,-2 0-9-15,1 0 1 16,-12 0-2-16,1 0 0 15,-8 0-1-15,-9 0 0 16,4 0-33-16,-6 0-98 16,3 2-36-16,-5 3-152 15</inkml:trace>
  <inkml:trace contextRef="#ctx0" brushRef="#br0" timeOffset="-139045.79">17539 9694 453 0,'0'0'229'0,"0"0"-174"16,0 0 77-16,0 0-28 15,0 0-18-15,0 0-18 16,62 0-39-16,-26 0-8 0,-3 0-6 16,5-5-9-16,-5-2-2 15,-6 5-2-15,-9-3-2 16,-5 3 1-16,-3 0-1 16,-8 2-6-16,0 0-54 15,0-3-140-15,0 3-167 16</inkml:trace>
  <inkml:trace contextRef="#ctx0" brushRef="#br0" timeOffset="-138305.41">18087 9535 332 0,'0'0'141'16,"0"0"-46"-16,0 0 12 15,0 0-17-15,0 0-5 16,0 0-35-16,-16-17-7 16,16 17-2-16,0 0-19 15,12 0-10-15,15 0 5 16,6 0 12-16,9 0-12 0,3 0-2 16,-3 0-10-1,0 0 0-15,-13 0-2 0,-4 0 1 16,-11 0-4-16,-10-5 6 15,-2-2-3-15,-2 2 8 16,0-2-6-16,0 2-5 16,0-1 2-16,-2 4 1 15,-8 2 2-15,2 0-5 16,-1 0 0-16,3 0 0 16,-4 9 7-16,-1 16 0 15,5 4 7-15,-6 10-7 16,8 5 7-16,-5 4-7 0,9 3-2 15,-2 0-3 1,0-3 2-16,2-1-4 0,0-9-1 16,0-7 1-16,0-8-1 15,0-9 1-15,0-7-6 16,0-4-48-16,0-3-48 16,-7 0-24-16,0-3-140 15</inkml:trace>
  <inkml:trace contextRef="#ctx0" brushRef="#br0" timeOffset="-138046.03">18112 9811 624 0,'0'0'114'16,"0"0"-41"-16,0 0 24 0,0 0-31 15,0 0-22-15,0 0-1 16,102-4-9-16,-55 4-8 15,2 0-14-15,-2-1-5 16,-3 1-5-16,-3-3 0 16,-10 0 1-16,-5 1-3 15,-8 0 0-15,-5 2 0 16,-3 0 0-16,-8-3-9 16,0 3-60-16,-2-2-49 15,0 2-81-15,4 0-113 16</inkml:trace>
  <inkml:trace contextRef="#ctx0" brushRef="#br0" timeOffset="-135909.25">15327 10604 134 0,'0'0'152'0,"0"0"-57"16,0 0 19-16,0 0-36 16,0 0-22-16,0 0 9 15,0-8-5-15,0 8 2 16,0 0-4-16,0 0-13 16,0 0 8-16,0 0-1 15,0 0-6-15,-2 0-18 16,-4 19-23-16,-4 16 18 15,8 11 16-15,-2 5-19 16,-1-5-11-16,5 1 0 16,0-7-8-16,0-3 0 15,0-11-1-15,0-11 0 16,0-2-3-16,0-8-4 16,0-2-55-16,11-3-23 15,3 0-14-15,3-11-100 0,10-14-262 16</inkml:trace>
  <inkml:trace contextRef="#ctx0" brushRef="#br0" timeOffset="-135651.86">15624 10700 674 0,'0'0'121'0,"0"0"-98"15,0 0 62-15,0 0-6 0,0 0-41 16,0 0-29-16,27 10 26 16,4-2 17-16,9-2-14 15,4-4-21-15,-1 0-1 16,-5-2-15-16,-14 0-1 16,1 0 0-16,-12 0-3 15,-2 0-35-15,-2 0-93 16,2 0-65-16,5 0-242 15</inkml:trace>
  <inkml:trace contextRef="#ctx0" brushRef="#br0" timeOffset="-135043.8">16190 10519 582 0,'0'0'71'16,"0"0"34"-16,0 0 29 15,0 0-58-15,0 0-31 16,0 0-4-16,-7-16 1 16,7 10-8-16,16-1-22 15,8 0-4-15,3 3-1 16,0 1 6-16,2 3-9 15,-9 0-3-15,-3 0-1 16,-3 14 0-16,-3 6-3 0,-11 4 2 16,0 3-2-16,0-1-2 15,-6 2 2-15,-15-3 1 16,2-5 1-16,-4-3-9 16,7-5 3-16,5-9 7 15,7-1-2-15,2-2 2 16,2 0 5-16,0 0-5 15,0 0-5-15,0 0 3 16,15-5-2-16,3 0 2 16,9 1 0-16,0 4 1 15,0 0 1-15,-1 0-2 16,-6 6 0-16,-4 11 1 0,-3 2 0 16,-4 3 1-16,-7-5-3 15,-2 4 2-15,0-5 0 16,0 0 1-16,-22-2 0 15,-2-2 3-15,-12-1 0 16,-5-4 5-16,4-1-7 16,-3-6 0-16,0 0 3 15,11 0-4-15,4 0-2 16,9-13-32-16,10-2-32 16,6-3-10-16,0-2-98 15,8-4-127-15</inkml:trace>
  <inkml:trace contextRef="#ctx0" brushRef="#br0" timeOffset="-134723.28">16692 10561 381 0,'0'0'348'16,"0"0"-337"-16,0 0 62 16,0 0 16-16,0 0-42 15,0 0-5-15,42 21 32 0,-9-21-19 16,-2 0-20-16,12 0-18 16,-1 0-7-16,3 0 1 15,-5 0-9-15,-9-4 5 16,-13-1-5-16,0 1-2 15,-12 0-2-15,4 3 2 16,-8 1 2-16,0-3-2 16,0-1-47-16,7 0-104 15,-5-6-162-15</inkml:trace>
  <inkml:trace contextRef="#ctx0" brushRef="#br0" timeOffset="-134190.33">17329 10345 608 0,'0'0'61'16,"0"0"-55"-16,0 0 86 15,0 0-2-15,0 0-50 16,0 0-11-16,23-20 6 15,-23 20-15-15,0 0-10 16,0 10-4-16,-8 10 13 16,4 4 3-16,-7 2-13 0,9-6-5 15,-2-1 4-15,4-6 5 16,0-5-9-16,0-4 0 16,0 3 2-16,4-7 1 15,13 0 6-15,10 0 4 16,4 0-12-16,8 0 0 15,-1-9 5-15,-3-1-8 16,3 4-1-16,-5 2 0 16,-4 4 1-16,0 0-2 15,-11 0 2-15,2 8-1 16,-6 10-1-16,-8 4-4 16,1 0 4-16,-7 3 6 15,0-3-6-15,0-4-3 16,-11-1 3-16,-16-1 3 15,-2-5 0-15,-11-4 2 0,-3 0-1 16,-1-7-4-16,-1 0 0 16,3 0-6-16,9 0-17 15,6-14-18-15,4-6-28 16,17-4-37-16,-1-3-57 16,7-3-108-16</inkml:trace>
  <inkml:trace contextRef="#ctx0" brushRef="#br0" timeOffset="-133914.89">17489 10244 423 0,'0'0'279'0,"0"0"-221"15,0 0 35-15,0 0-9 16,0 0-32-16,0 0-16 15,19-8 1-15,12 8 32 16,2 0-31-16,9 3-15 16,1-3-6-16,-1 0-12 15,-2 0-5-15,-9 0-2 16,-2 0 1-16,-11 0 1 16,5 0-14-16,-6 0-63 15,1 0-89-15,5 0-122 16,-6 0-369-16</inkml:trace>
  <inkml:trace contextRef="#ctx0" brushRef="#br0" timeOffset="-133673.52">17933 10349 99 0,'0'0'574'0,"0"0"-557"16,0 0 54-16,0 0 71 15,0 0-66-15,0 0-7 16,40 11-3-16,-11-11-18 16,7 0-18-16,-3 0-22 0,8 0-4 15,-10-3-3 1,0-5-1-16,-2 4 0 0,-5 2-44 16,-8 2-97-16,-7-3-127 15,-3 3-360-15</inkml:trace>
  <inkml:trace contextRef="#ctx0" brushRef="#br0" timeOffset="-133184.65">18382 10299 732 0,'0'0'31'16,"0"0"57"-16,0 0 12 15,0 0-55-15,0 0-11 0,0 0-18 16,-10-36 18-16,10 34-9 16,0-1-10-16,0 3-8 15,0 0-7-15,0 0 0 16,4 0-11-16,19 5 10 16,6 7 1-16,0 0 0 15,2-2 1-15,5-5-1 16,-3-2-2-16,-2-3 2 15,-4 0 2-15,-2 0-2 16,-12 0 5-16,-4-4 0 16,-2-3 3-16,-5 4 4 15,-2 1 3-15,0 2 5 0,0 0-2 16,0 0-5 0,0 0-11-16,0 0-2 0,0 0-1 15,-4 13-1-15,-7 16 2 16,-1 7 2-16,-3 8-2 15,1 6-2-15,1 6 2 16,-1 0 8-16,3-7-8 16,5-11-2-16,-6-9-9 15,8-6-15-15,2-9-27 16,-3-5-5-16,5-9-4 16,-2 0-84-16,0 0-221 15</inkml:trace>
  <inkml:trace contextRef="#ctx0" brushRef="#br0" timeOffset="-132913.22">18388 10553 540 0,'0'0'201'0,"0"0"-148"15,0 0 26-15,0 0 2 16,0 0-23-16,0 0-26 15,127-10-7-15,-83 6 17 16,1 2-21-16,-3-1-1 16,-3 0-10-16,-8 3-2 0,-5-2-4 15,-10 2-2 1,-5 0-2-16,-9 0 0 0,-2 0-3 16,0 0-23-16,-2 0-109 15,-23 0-84-15,-8 5-344 16</inkml:trace>
  <inkml:trace contextRef="#ctx0" brushRef="#br0" timeOffset="-132092.68">15439 11404 167 0,'0'0'279'0,"0"0"-197"16,0 0 15-16,0 0 10 15,0 0-8-15,0 0-25 16,0 0-6-16,0 0-2 16,0 0-1-16,0 0-19 0,9 6-22 15,-5 14-2-15,7 6 21 16,-4 10-18-16,4 2-16 16,-2 4-1-16,0 1 1 15,2-2-8-15,2-8-1 16,-8-5 0-16,2-10-3 15,-5-6-11-15,-2-6-7 16,2-6-23-16,-2 0-46 16,7 0-25-16,-1 0-78 15,10-10-272-15</inkml:trace>
  <inkml:trace contextRef="#ctx0" brushRef="#br0" timeOffset="-131827.28">15884 11485 80 0,'0'0'732'16,"0"0"-696"-16,0 0 25 16,0 0 3-16,0 0-17 15,0 0 12-15,87-3-11 16,-51 3-10-16,-5 0-12 15,0 0-8-15,8 0-2 16,-8 0-8-16,-4-2-7 16,-10-2-1-16,-1 0-2 15,-1-4-31-15,-1 2-92 0,-1-4-121 16,3-6-306-16</inkml:trace>
  <inkml:trace contextRef="#ctx0" brushRef="#br0" timeOffset="-131257.25">16526 11297 597 0,'0'0'236'15,"0"0"-197"-15,0 0 47 16,0 0-5-16,0 0-51 0,0 0-14 15,66-54 1 1,-35 49 12-16,2 0-10 0,3 5 0 16,-5 0-2-16,-2 0-10 15,-10 2 2-15,-3 14-9 16,-9 5 2-16,-7 0-2 16,0 7-2-16,-25-2 0 15,-1-1 2-15,-1-4 2 16,3-7-2-16,1-3-6 15,10-6 1-15,6-2-3 16,0-3 8-16,7 0 0 16,0 0-3-16,0 0 3 0,0 0-12 15,0 0 7 1,16 0-1-16,6 0 6 0,0 0 0 16,3 0 1-16,4 0 2 15,-2 10 1-15,2 2-1 16,-4 2 2-16,-10 2 4 15,-3 0-8-15,-12 1 0 16,0 6 4-16,0-2-5 16,-23-4 2-16,-6 1 7 15,-2-4-4-15,-7-3-3 16,2-2-1-16,-2-7-1 16,-4-2 0-16,1 0 0 15,10 0-2-15,4-4-10 16,10-8-21-16,6-2-55 15,11 0-8-15,0-4-133 0,9 2-166 16</inkml:trace>
  <inkml:trace contextRef="#ctx0" brushRef="#br0" timeOffset="-130921.75">17041 11379 575 0,'0'0'242'16,"0"0"-205"-16,0 0 70 0,0 0-27 15,0 0-28-15,0 0-11 16,52 0-7-16,-19 0-18 15,-2 0-4-15,7 0-5 16,-7 0-1-16,1 0-2 16,-1 0 4-16,-7 0 0 15,-6 0-8-15,-7 0 1 16,-11 0-1-16,0 0-1 16,0 0-25-16,0 0-127 15,0-1-45-15,0-4-479 16</inkml:trace>
  <inkml:trace contextRef="#ctx0" brushRef="#br0" timeOffset="-130425.95">17913 11147 522 0,'0'0'126'0,"0"0"-51"16,0 0 62-16,0 0-34 0,0 0-16 15,0 0-6 1,16-48-34-16,-23 48-19 0,-13 0-13 16,2 0 3-16,-9 11-7 15,2 10 1-15,4 5-5 16,-4 6-1-16,5 5-6 15,-2 6 3-15,6-2-3 16,10-1-1-16,-1-7 1 16,7 0 0-16,0-7-3 15,11-4 0-15,16-8 0 16,4-7-7-16,2-7-11 16,7 0 14-16,1 0 6 15,-8-14 1-15,5-7 0 16,-13 3 4-16,-8-2-5 15,-13 4 5-15,-4-1-2 0,-2 3 7 16,-27 7-8-16,-4 7 2 16,-5 0-2-16,0 0 1 15,5 11-2-15,6 8-6 16,7 0-21-16,5 1-40 16,5 1-73-16,10-5-96 15,0-2-348-15</inkml:trace>
  <inkml:trace contextRef="#ctx0" brushRef="#br0" timeOffset="-129809.89">18324 11432 512 0,'0'0'54'0,"0"0"14"16,0 0 36-16,0 0-24 15,0 0-26-15,0 0 1 16,-23-5-20-16,32 5-1 15,11 0 32-15,11 7-14 16,9-2-28-16,7-2-9 16,6-1-7-16,-6-2-6 15,-5 2-2-15,-13-2-6 16,-6 0-51-16,-7 0-46 16,-3 0-97-16,1 0-232 15</inkml:trace>
  <inkml:trace contextRef="#ctx0" brushRef="#br0" timeOffset="-129361.11">18843 11233 760 0,'0'0'100'15,"0"0"-78"-15,0 0 73 16,0 0 10-16,0 0-55 15,0 0-43-15,-10-7-4 16,31 7-3-16,8 0 8 16,4 0-4-16,10 0 3 15,-1 0-3-15,-4 0-3 0,-5 0 1 16,-4 0 0-16,-13 0 2 16,-3-3-1-16,-9 3 5 15,2-2-8-15,-6-2 7 16,0 4 1-16,0-2-1 15,0 2 1-15,0 0 1 16,0 0-1-16,0 0-5 16,0 4 3-16,-6 20-6 15,0 12 17-15,-7 4-14 16,1 9 8-16,8 1-1 16,-7 3-2-16,7-4-3 15,-4-5-5-15,4-7 0 16,0-5 0-16,-3-13-5 15,5-3 2-15,2-11-23 16,0-2-41-16,-2-3-82 0,-5 0-7 16,0-20-304-16</inkml:trace>
  <inkml:trace contextRef="#ctx0" brushRef="#br0" timeOffset="-129126.7">18905 11437 334 0,'0'0'421'0,"0"0"-415"16,0 0 13-16,0 0 58 0,0 0-14 15,134-10-41-15,-95 10 3 16,4 0 3-16,-3 0 3 16,1 0-12-16,-12 0-3 15,-3 0-3-15,-10 0-8 16,-7 0-5-16,-7 0 0 15,-2 0-52-15,0 0-72 16,0 0-168-16</inkml:trace>
  <inkml:trace contextRef="#ctx0" brushRef="#br0" timeOffset="-128272.18">15519 12123 70 0,'0'0'764'15,"0"0"-686"-15,0 0-1 16,0 0 47-16,0 0-68 15,0 0-33-15,0 28-9 16,0 8 0-16,0 17 13 16,0 7-11-16,0 3-6 15,0-4-9-15,0-5 3 16,0-5 0-16,0-12 0 16,0-6-8-16,0-9 1 15,0-10-15-15,0-5-44 16,9-7-94-16,13 0-50 15,5-17-236-15</inkml:trace>
  <inkml:trace contextRef="#ctx0" brushRef="#br0" timeOffset="-128024.81">15876 12337 694 0,'0'0'145'0,"0"0"-65"16,0 0 48-16,0 0-54 16,0 0-41-16,0 0-31 15,31-5 11-15,9 3 2 0,9 2-2 16,9-2 0 0,0 0-11-16,-2 2-2 0,-12 0-2 15,-4 0-20-15,-9 0-106 16,-4 0-48-16,-9 0-233 15</inkml:trace>
  <inkml:trace contextRef="#ctx0" brushRef="#br0" timeOffset="-127425.73">16683 12093 888 0,'0'0'101'16,"0"0"-65"-16,0 0 64 16,0 0-45-16,0 0-51 15,0 0-3-15,-10 33 0 16,10 3 9-16,-4 3-1 16,-2 7-5-16,-8-5 1 15,1-3-5-15,2-6 3 16,-3-7-4-16,10-10 2 15,-3-4-1-15,5-10 2 16,2-1-2-16,0 0 6 16,0 0-6-16,0 0-3 0,13 0-2 15,16 0 5 1,16 0 4-16,10 0-3 0,5-6-2 16,8-8-8-16,-10 0 2 15,-10 4-3-15,-7-2 1 16,-13 4 8-16,-7 1-1 15,-17-4-1-15,-4-1 1 16,0 1 1-16,0-6 0 16,-9 5-4-16,1 2 2 15,-2 4-1-15,6 4 4 16,2 2 7-16,2 0 11 16,0 0 3-16,0 0-15 15,0 0 5-15,-7 0-6 16,5 22 2-16,-2 10 4 15,-1 7 3-15,5 5-12 0,0-3 7 16,0 6 4 0,0-8-10-16,0-6 5 0,0-9-7 15,0-7-1-15,0-10 0 16,0-3-10-16,0-4-46 16,11 0-51-16,12-11-87 15,0-19-193-15</inkml:trace>
  <inkml:trace contextRef="#ctx0" brushRef="#br0" timeOffset="-127022.08">17331 12201 407 0,'0'0'257'15,"0"0"-225"-15,0 0 65 16,0 0 12-16,0 0-41 16,0 0-29-16,-8-1 13 15,8 1 16-15,0 0-29 16,0 0-7-16,0 0-21 16,6 0 3-16,25 0 0 15,16 0 6-15,4 0-10 16,5 0 3-16,-2 0-13 0,-8-4 4 15,-15-1-1 1,-6 1 2-16,-11 3-5 0,-12 1 3 16,-2 0 1-16,0 0 1 15,0 0-2-15,0 0 6 16,0 0-9-16,0 0-3 16,0 0-3-16,0 0 4 15,0 0-17-15,0 0-35 16,-2 0-61-16,-3 0-72 15,0 0-203-15</inkml:trace>
  <inkml:trace contextRef="#ctx0" brushRef="#br0" timeOffset="-126461.25">18154 11891 649 0,'0'0'109'16,"0"0"-24"-16,0 0 34 16,0 0 14-16,0 0-61 15,0 0-31-15,-29-28-15 16,4 28-6-16,-2 18-14 16,6 10 1-16,-2 7-5 15,7 6 1-15,3 3-3 16,9 5 1-16,4-1-2 15,0-2 0-15,0-4 0 16,19-6 0-16,8-10-1 16,2-6-12-16,0-8 7 15,0-12 7-15,0 0 0 16,-2 0 1-16,-2-15 2 16,-10-6 2-16,-8 1 0 0,-7-2-2 15,0 0 4-15,-9 3-7 16,-25 7-11-16,-1 5 11 15,-5 7-8-15,-3 0-3 16,14 0-10-16,10 10-21 16,9 4-54-16,8 0-36 15,2-4-79-15,7-4-297 16</inkml:trace>
  <inkml:trace contextRef="#ctx0" brushRef="#br0" timeOffset="-126248.92">18432 12122 750 0,'0'0'183'0,"0"0"-118"16,0 0 48-16,0 0-37 16,0 0-43-16,0 0-11 15,69-12-9-15,-40 7-4 16,-2 5-7-16,-7 0-2 15,5 0-3-15,-2 0-30 16,-2 0-104-16,8-4-168 16</inkml:trace>
  <inkml:trace contextRef="#ctx0" brushRef="#br0" timeOffset="-125664.96">19045 12013 701 0,'0'0'113'16,"0"0"-68"-16,0 0 42 16,0 0-27-16,0 0-20 15,0 0-20-15,-44-42 1 16,35 38 10-16,4 2-5 15,5 2 0-15,0 0-11 0,0 0-15 16,0 0-4 0,0 0 4-16,0 0-6 0,14 0 2 15,11 4 8-15,-1 3-7 16,14-2 3-16,0-3-1 16,-3-2-20-16,6 0-3 15,-8 0 17-15,-4-4 7 16,-5-4 2-16,-12 2-1 15,-10-2 5-15,-2 2 4 16,0-2 19-16,0 2-13 16,0 2 9-16,0 4-7 15,0 0-4-15,0 0-2 0,0 0-6 16,0 0-3-16,-2 0-2 16,-8 10 2-16,2 14 3 15,-3 10 1-15,-3 8-5 16,1 7 4-16,0 6 1 15,-1 4-5-15,1-1-1 16,-3-6 3-16,1-5-4 16,1-10-2-16,1-7-2 15,7-5 1-15,-2-13-14 16,8-4-13-16,0-4 3 16,0-4-30-16,0 0-37 15,0 0-2-15,0-19-106 16,0 0-233-16</inkml:trace>
  <inkml:trace contextRef="#ctx0" brushRef="#br0" timeOffset="-124523.86">19021 12226 512 0,'0'0'175'15,"0"0"-67"-15,0 0 16 16,0 0-29-16,0 0-22 16,0 0-22-16,-16 0 3 0,16 0-24 15,7 0-25 1,15 0 6-16,16 0 1 0,5 0 4 16,-1 0-16-16,0 0 3 15,-1 0 1-15,-10 0-4 16,-2 0 1-16,-10 0 2 15,-5 0-3-15,-3-2-4 16,-7 0 4-16,-2 2 2 16,-2-1 1-16,0-2 1 15,0 1 0-15,0 2-2 16,0 0-2-16,0 0-8 16,0 0 5-16,-2 0-3 15,-11 0-26-15,-5 0-22 16,-1 0-65-16,-8 0-96 15,0 0-410-15</inkml:trace>
  <inkml:trace contextRef="#ctx0" brushRef="#br0" timeOffset="-123728.48">19440 9581 730 0,'0'0'74'0,"0"0"18"16,0 0-7-16,0 0-25 16,0 0-31-16,0 0-16 15,74-38 0-15,-28 30-2 16,10 2 1-16,6 0-11 15,1 1-1-15,-5 5-13 0,-15 0-52 16,-20 0-55-16,-13 5-40 16,-10 11-15-16,-27 4-194 15</inkml:trace>
  <inkml:trace contextRef="#ctx0" brushRef="#br0" timeOffset="-123571.25">19570 9723 134 0,'0'0'484'0,"0"0"-381"15,0 0 32-15,0 0-31 16,0 0-27-16,0 0-28 16,50 10 8-16,-7-10-18 15,8 2-33-15,0 3-6 0,1 2-54 16,-8 6-167-16,-13 2-279 16</inkml:trace>
  <inkml:trace contextRef="#ctx0" brushRef="#br0" timeOffset="-123201.64">19402 10333 772 0,'0'0'111'0,"0"0"-36"15,0 0 46-15,0 0-48 16,0 0-45-16,0 0-16 15,56 0 10-15,-9 0 2 16,8 0-18-16,1 0-6 16,0 0-3-16,-7 0-38 0,-9 0-112 15,-13 6-16 1,-25 4-106-16,-2 1-289 0</inkml:trace>
  <inkml:trace contextRef="#ctx0" brushRef="#br0" timeOffset="-123061.43">19485 10476 575 0,'0'0'151'16,"0"0"-79"-16,0 0 26 16,0 0-32-16,0 0-34 15,0 0 32-15,162 3-42 16,-102-3-16-16,3 0-6 16,-7 2-161-16,-7 2-314 15</inkml:trace>
  <inkml:trace contextRef="#ctx0" brushRef="#br0" timeOffset="-122624.64">19690 11318 636 0,'0'0'165'16,"0"0"-85"-16,0 0 6 16,0 0-14-16,0 0-35 15,0 0-11-15,71-8-5 16,-38 5-14-16,3 3-7 0,-9 0-15 15,-5 0-90 1,-9 0-70-16,-11 0-129 0</inkml:trace>
  <inkml:trace contextRef="#ctx0" brushRef="#br0" timeOffset="-122460.39">19688 11432 648 0,'0'0'160'0,"0"0"-97"15,0 0 37-15,0 0-32 16,0 0-29-16,0 0 10 16,86 7-30-16,-43-7-17 0,-1 0-2 15,1 0-141 1,-12 0-260-16</inkml:trace>
  <inkml:trace contextRef="#ctx0" brushRef="#br0" timeOffset="-121927.49">19765 12170 826 0,'0'0'76'15,"0"0"-22"-15,0 0 8 16,0 0 10-16,0 0-41 16,0 0-10-16,123-7 0 15,-69 7-8-15,-8 0-7 16,-3 0-6-16,-10 0-11 16,-12 0-88-16,-17 0-66 15,-4 3-124-15</inkml:trace>
  <inkml:trace contextRef="#ctx0" brushRef="#br0" timeOffset="-121761.23">19799 12354 737 0,'0'0'68'16,"0"0"-14"-16,0 0 32 16,0 0-4-16,0 0-14 15,118 10-26-15,-69-10-31 16,2 0-11-16,-4-10-34 15,-5-4-152-15,-3-4-487 16</inkml:trace>
  <inkml:trace contextRef="#ctx0" brushRef="#br0" timeOffset="-119527.27">20575 9228 205 0,'0'0'237'16,"0"0"-154"-16,0 0 28 15,0 0-45-15,0 0 7 16,0 0-4-16,0-20-11 15,0 20-8-15,0 0-10 16,0 0 3-16,0 0-11 16,0 0-9-16,-4 0-20 15,-6 12 8-15,1 10-8 0,3 2 15 16,-6 0-14 0,10-2-3-16,0-6 1 0,2-4 5 15,0-6-7-15,0-1 0 16,0-5 1-16,0 0 1 15,0 0 0-15,7 0 4 16,13 0-3-16,-2 0 0 16,9 0-2-16,2 0 0 15,0 0-1-15,-3 0 2 16,-4 0 0-16,1 0-4 16,-10 0 5-16,-4 7-4 15,0 7 3-15,-9 0-4 16,0 0 1-16,0 0 1 0,0 0 3 15,0 1 1 1,-11 0-1-16,-7-1-1 0,-9-3 0 16,0-1 0-16,0-4-2 15,-2-6-1-15,0 0-5 16,6 0 6-16,-2 0-21 16,2-13-37-16,10-2-12 15,6-1-27-15,3-4-74 16,4 1-83-16</inkml:trace>
  <inkml:trace contextRef="#ctx0" brushRef="#br0" timeOffset="-119280.8">20561 9182 506 0,'0'0'159'15,"0"0"-60"-15,0 0-3 16,0 0-38-16,0 0-29 16,0 0-5-16,45-2 31 15,-7 2 6-15,4 2-25 16,5-2-14-16,-5 0-16 16,1 0-1-16,-3 0-5 15,-7 0-3-15,-4 0-75 16,-2 0-98-16,-9 0-168 15</inkml:trace>
  <inkml:trace contextRef="#ctx0" brushRef="#br0" timeOffset="-119001.33">20989 9326 702 0,'0'0'133'16,"0"0"-62"-16,0 0 2 16,0 0 9-16,0 0-32 15,0 0-22-15,87 0 7 0,-40 0-12 16,2 0-4-16,-2-4-14 16,-3-4-4-16,-3 6 2 15,-10 0-3-15,-4 2-5 16,-8 0-33-16,-3 0-11 15,-7 0-124-15,-9-3-95 16,0-4-115-16</inkml:trace>
  <inkml:trace contextRef="#ctx0" brushRef="#br0" timeOffset="-118769.92">21196 9214 679 0,'0'0'124'16,"0"0"-8"-16,0 0 8 0,0 0-32 15,0 0-50 1,0 0-16-16,-6-11-7 0,6 11-7 16,0 7-8-16,0 18 3 15,16 12 10-15,-3 3-8 16,-2 2-2-16,-4 3-5 16,0-4-2-16,-3-5 0 15,2-6-14-15,3-7-43 16,3-13-66-16,-6-10-70 15,7 0-268-15</inkml:trace>
  <inkml:trace contextRef="#ctx0" brushRef="#br0" timeOffset="-118243.09">21763 9226 882 0,'0'0'39'16,"0"0"12"-16,0 0 61 16,0 0-49-16,0 0-46 15,0 0-10-15,15-66 5 16,-15 54-2-16,0 0-3 16,0 0 1-16,0-1-6 15,-15 3-1-15,-14 5-2 16,0 3-6-16,-9 2 4 0,3 0 3 15,-2 12 2-15,8 10-2 16,8 6 0-16,7-2-2 16,5 0 1-16,9-2 1 15,0-4-1-15,4-6-1 16,19-2-2-16,4-8 7 16,4-4-6-16,7 0 2 15,-1-4 1-15,4-16 0 16,-3 2 7-16,-11 0-5 15,-10 4 5-15,-5 6 5 16,-8 4-1-16,-4 2 2 16,0 2 0-16,0 0-4 15,0 0-9-15,0 16-1 0,0 12 1 16,0 10 0 0,-2 8 3-16,0 0-3 0,2-3 0 15,0-6-1-15,0-9 1 16,0-10 0-16,0-6-28 15,0-3-38-15,8-9-77 16,7 0-144-16,4-4-267 16</inkml:trace>
  <inkml:trace contextRef="#ctx0" brushRef="#br0" timeOffset="-117975.7">22064 9278 757 0,'0'0'140'0,"0"0"-100"15,0 0 33-15,0 0 24 16,0 0-37-16,0 0-19 16,129 0-16-16,-80 0-3 15,4-6-12-15,-1 0-8 16,-9 1-2-16,-10 0 1 15,-6 1-2-15,-12 1-3 16,-2 1-24-16,-13-3-26 16,0-2-75-16,0 0-92 0,-4-6-183 15</inkml:trace>
  <inkml:trace contextRef="#ctx0" brushRef="#br0" timeOffset="-117732.28">22284 9106 717 0,'0'0'139'16,"0"0"-64"-16,0 0 11 16,0 0 1-16,0 0-48 15,0 0-26-15,-8 39 23 16,10-2 6-16,11 3-23 16,-9 2-3-16,6 1-3 15,-8-4-5-15,0 0-6 16,-2-10-1-16,0 0-1 15,0-7-6-15,2-4-24 0,0-8-36 16,7-6-97-16,5-4-68 16,-1 0-252-16</inkml:trace>
  <inkml:trace contextRef="#ctx0" brushRef="#br0" timeOffset="-117277.39">22695 9154 687 0,'0'0'130'0,"0"0"-64"16,0 0 43-16,0 0 3 16,0 0-65-16,0 0-26 15,-16-40-2-15,30 34-19 16,3 2 2-16,14-1 2 15,3 3-1-15,-3 2 0 16,-2 0 0-16,-9 0-1 16,-7 17-4-16,-3 5 3 15,-10 6-1-15,0 4 0 16,-8 2 1-16,-15 0 5 16,-11 0-7-16,-2-2 1 15,-2-4 0-15,7-4-1 16,4-6 1-16,12-7 4 0,3-8 1 15,10 1-5 1,2-4 11-16,0 0 1 0,0 0 7 16,10 0-10-16,13 0 9 15,14 0-13-15,5-7-3 16,2-4 2-16,5 1-4 16,5 1 0-16,0 2-4 15,-1 0-2-15,-4-2-72 16,-3-1-123-16,-3-2-161 15</inkml:trace>
  <inkml:trace contextRef="#ctx0" brushRef="#br0" timeOffset="-116991.89">23401 9131 749 0,'0'0'134'0,"0"0"-67"16,0 0 36-16,0 0-9 16,0 0-48-16,0 0-26 15,138 0-7-15,-97 0-1 16,-1 0-9-16,-9 0-2 15,-9 0-2-15,-4 0-21 0,-13 0-98 16,-5 0-99 0,0 0-173-16</inkml:trace>
  <inkml:trace contextRef="#ctx0" brushRef="#br0" timeOffset="-116792.58">23464 9252 702 0,'0'0'127'0,"0"0"-51"16,0 0 5-16,0 0 5 16,0 0-25-16,0 0-39 15,149 0 3-15,-111 0-19 0,-3 0-2 16,-6-3-4-16,-4-2-19 16,0-1-111-16,-8 0-113 15,-1-2-256-15</inkml:trace>
  <inkml:trace contextRef="#ctx0" brushRef="#br0" timeOffset="-116528.09">23937 9032 577 0,'0'0'301'15,"0"0"-248"-15,0 0 50 0,0 0 6 16,0 0-54-16,0 0-29 15,0-3-12 1,0 24-1-16,0 9 18 0,0 9-9 16,2 8-1-16,-2 1-6 15,0 2-8-15,0-4-6 16,0-8-1-16,0-5 0 16,2-12-20-16,2-7-22 15,3-5-10-15,6-9-50 16,3 0-82-16,2-4-177 15</inkml:trace>
  <inkml:trace contextRef="#ctx0" brushRef="#br0" timeOffset="-116060.38">24382 8971 818 0,'0'0'81'0,"0"0"-24"15,0 0 83-15,0 0-38 16,0 0-53-16,0 0-27 16,0-36 2-16,-2 36-11 15,-11 0-8-15,-10 18-1 16,1 10 8-16,-7 13-10 16,0 2-2-16,2 7 0 15,3 3 3-15,6-1-3 16,5-4-1-16,11-4-3 0,2-8 3 15,0-10-7-15,4-6 1 16,23-8-1-16,2-4 3 16,6-8 1-16,3 0 4 15,0 0 0-15,-5-3 0 16,-6-9 3-16,-9-2-2 16,-7-3 2-16,-9 0 1 15,-2-2 1-15,0 3 3 16,-11 5-8-16,-13 4-4 15,-14 7-1-15,-3 0 2 16,-5 9 0-16,-1 12-1 16,-6 7 4-16,10 1-24 15,12-1 9-15,4-2-16 0,12-5-42 16,5 0-71 0,10-5-68-16,0-7-293 0</inkml:trace>
  <inkml:trace contextRef="#ctx0" brushRef="#br0" timeOffset="-114241.05">20501 10164 324 0,'0'0'194'0,"0"0"-98"16,0 0 22-16,0 0-2 15,0 0-31-15,0 0-17 16,0-10 0-16,0 6-6 15,0 4-20-15,0 0-16 16,0 0-10-16,0 0-7 16,-15 18-9-16,-10 7 7 15,0 3-3-15,10-5-1 16,3 0-2-16,8-5-1 16,4-6 0-16,0-2-2 15,0-6-2-15,4-1 4 16,19-1 2-16,6 1-2 0,9 1 3 15,0-2 3 1,4 4-6-16,-2 2-5 0,-11 2 5 16,-2 4 0-16,-13 0 0 15,-10 4 2-15,-4 0-5 16,0-1 4-16,-18 2-1 16,-9-3 0-16,-2-5 3 15,-9-2 5-15,3-5-8 16,-8-4-6-16,3 0 0 15,5 0-12-15,1-6-44 16,14-12-64-16,7-6-28 16,3-4-139-16</inkml:trace>
  <inkml:trace contextRef="#ctx0" brushRef="#br0" timeOffset="-113993.64">20434 10144 622 0,'0'0'149'16,"0"0"-39"-16,0 0-7 15,0 0-30-15,0 0-14 16,0 0-28-16,43-9 5 16,3 2-9-16,8 1-10 15,4 1-5-15,0 3-10 16,-2 2-4-16,-10 0 2 15,-8 0-2-15,-7 0-38 0,-6 13-99 16,-11 6-71-16,-8-7-273 16</inkml:trace>
  <inkml:trace contextRef="#ctx0" brushRef="#br0" timeOffset="-113685.09">21005 10411 840 0,'0'0'88'0,"0"0"6"16,0 0 6-16,0 0-44 15,0 0-35-15,0 0-8 16,78-22 0-16,-27 16-6 15,5 0 0-15,2 1-5 16,-4-2-1-16,-6 2 0 16,-5 5-1-16,-5-3 0 15,-16 1-5-15,-11 2-47 16,-9-4-80-16,-2 2-30 16,-6-2-64-16,-21-4-317 15</inkml:trace>
  <inkml:trace contextRef="#ctx0" brushRef="#br0" timeOffset="-113492.81">21221 10258 702 0,'0'0'141'16,"0"0"-27"-16,0 0 9 15,0 0-36-15,0 0-60 16,0 0-14-16,-11 12-4 16,24 19 18-16,8 5-7 15,-6 1-10-15,-8 0-1 16,2 1-9-16,-7-2-1 15,0-4-18-15,5-6-67 16,-1-12-132-16,10-10-254 16</inkml:trace>
  <inkml:trace contextRef="#ctx0" brushRef="#br0" timeOffset="-113093.15">21667 10224 817 0,'0'0'119'16,"0"0"-61"-16,0 0 65 16,0 0-45-16,0 0-44 15,0 0-27-15,0-9-5 16,0 25 0-16,-4 4 8 16,-1-1-10-16,-2 2 0 15,5-3 1-15,2-6 6 16,0-5-7-16,0 0 0 15,0-5-5-15,2 1 5 0,16 0 7 16,7-3-5 0,4 0-2-16,0 0 4 0,2 0-3 15,-7 2 0-15,-1 4-2 16,-7 3 0-16,-10 3 0 16,1 7 1-16,-7-1 3 15,0 3-3-15,0-4-1 16,-7-3 1-16,-11-2 1 15,-7-4-1-15,-6-1 0 16,2-6 0-16,-4-1-3 16,-1 0-50-16,13-13-62 15,5-12-84-15,5-8-207 0</inkml:trace>
  <inkml:trace contextRef="#ctx0" brushRef="#br0" timeOffset="-112977.98">21667 10224 800 0</inkml:trace>
  <inkml:trace contextRef="#ctx0" brushRef="#br0" timeOffset="-112867.81">21667 10224 800 0,'-33'-56'128'0,"39"56"-76"0,15 0 73 15,10 0-36-15,11-4-37 16,5 2-32-16,4-1-3 16,-6-4-3-16,-5 2-11 15,-7 0-3-15,-4 1-2 0,-2 2-21 16,-9 2-46-16,4 0-164 15,-2 0-249-15</inkml:trace>
  <inkml:trace contextRef="#ctx0" brushRef="#br0" timeOffset="-112628.42">22135 10331 820 0,'0'0'129'16,"0"0"-60"-16,0 0 53 16,0 0-47-16,0 0-43 0,0 0-20 15,114-10 0 1,-60 3-12-16,-4-2 2 0,0-2 0 16,-11 4-2-16,-3-1 0 15,-7 4 0-15,-11 2-3 16,-7 2-22-16,-11 0-58 15,0-5-91-15,-17 2-214 16</inkml:trace>
  <inkml:trace contextRef="#ctx0" brushRef="#br0" timeOffset="-112419.08">22307 10200 761 0,'0'0'187'0,"0"0"-115"16,0 0 30-16,0 0-33 15,0 0-26-15,0 0-19 0,11 29-4 16,7 0 21-16,-5 4-7 16,-1 1-15-16,-10 1-12 15,-2 0-3-15,0-3-4 16,0-2-2-16,0-6-20 16,0-6-39-16,0-6-35 15,0-10-111-15,13-2-168 16</inkml:trace>
  <inkml:trace contextRef="#ctx0" brushRef="#br0" timeOffset="-111994.38">22623 10226 372 0,'0'0'565'15,"0"0"-519"-15,0 0 73 16,0 0-22-16,0 0-44 15,0 0-35-15,-9-79-4 16,30 64-6-16,-2 5-7 16,6 1 1-16,4 0-1 15,0 6 5-15,0-2-4 16,-2 5-2-16,-10 0 2 16,-3 8-2-16,-3 16 0 15,-11 7 0-15,0 4 0 0,-11 2 0 16,-18-3-1-16,-2 0 1 15,0-7-4-15,2-4 9 16,6-7-5-16,12-9 1 16,7-5-2-16,4-2 4 15,0 0 3-15,0 0 0 16,0 0-2-16,17 0-2 16,14 0 0-16,10-5 1 15,8-7-1-15,-2 0-2 16,7-5 0-16,-2 3-27 15,0-7-19-15,-3 1-176 16,-2-4-268-16</inkml:trace>
  <inkml:trace contextRef="#ctx0" brushRef="#br0" timeOffset="-111579.63">23368 10224 716 0,'0'0'87'0,"0"0"2"16,0 0-2-16,0 0-25 15,0 0-14-15,0 0 0 16,69-9-3-16,-34 6-15 15,6 1-8-15,-1-1-10 16,2 1-12-16,-7 2 1 16,-8 0 0-16,-11 0-1 15,-7 0-40-15,-7 0-106 0,-2 3-106 16,-2 6-134 0</inkml:trace>
  <inkml:trace contextRef="#ctx0" brushRef="#br0" timeOffset="-111395.35">23457 10314 739 0,'0'0'129'16,"0"0"-36"-16,0 0 12 15,0 0-2-15,0 0-47 16,113 11-31-16,-70-10-7 16,-3-1-12-16,-2 0-6 15,-9 0-5-15,-5 0-71 0,-1 0-160 16,2 0-347-16</inkml:trace>
  <inkml:trace contextRef="#ctx0" brushRef="#br0" timeOffset="-111044.81">23981 10032 548 0,'0'0'191'15,"0"0"-76"-15,0 0-20 16,0 0-5-16,0 0-25 0,0 0-36 16,0 30-10-16,0 2 27 15,0 9-7-15,0-1-13 16,0 4-5-16,2 0-7 15,0-5-5-15,-2-4-7 16,0-9 0-16,0-8-2 16,0-4-1-16,0-4 0 15,0-4-2-15,0-2-6 16,0-4-29-16,0 0-22 16,0 0-19-16,0 0-71 15,7-4-98-15,2-16-279 16</inkml:trace>
  <inkml:trace contextRef="#ctx0" brushRef="#br0" timeOffset="-110526.91">24224 10156 369 0,'0'0'471'0,"0"0"-394"16,0 0 20-16,0 0 22 15,0 0-64-15,0 0-34 16,2-50-10-16,14 33 8 16,8-3-17-16,7 1 2 15,3 3-3-15,2 6 4 0,-7 4 1 16,-2 6-5 0,-6 0 8-16,2 0-4 0,-7 8-5 15,-10 16 0-15,-1 8 0 16,-5 4-1-16,0 5 2 15,-23-2-1-15,-8 2 0 16,-11-3 3-16,-1-1 1 16,-1-8-4-16,4-7-1 15,11-10 1-15,11-4 1 16,9-7 1-16,7 2-2 16,2-3 7-16,0 0-3 15,2 0 0-15,25 0-2 0,11 0 12 16,4 0-7-1,3-4-6-15,-5-4 10 0,-3 3-4 16,6-7-1-16,-1 12-4 16,0-5 5-16,-1 5-5 15,-8 0-2-15,-10 0 0 16,-8 0 0-16,-15 0-5 16,0 0-1-16,0 0-32 15,-13 0-22-15,-14 0-36 16,-4 0-130-16,0 0-367 15</inkml:trace>
  <inkml:trace contextRef="#ctx0" brushRef="#br0" timeOffset="-107827.36">20534 11025 469 0,'0'0'58'16,"0"0"18"-16,0 0 27 16,0 0-15-16,0 0-16 15,0 0 3-15,14-21-4 16,-14 21-14-16,0 0-17 16,-11 11-29-16,-7 15-2 15,2 6 2-15,3 2-3 16,9-2-8-16,4-3 1 0,0-10 2 15,0-3-3-15,2-5 1 16,11-6-1-16,3-1 0 16,6-1 0-16,10-3 4 15,1 0 3-15,5 3-2 16,-5 6 6-16,-2 4-9 16,-4-1-2-16,-9 6-4 15,-7 2 4-15,-7 2 6 16,-4 2-3-16,0 1-2 15,-20-1 9-15,-9-1-6 16,-11-3-3-16,-2-1 2 16,-3-9-3-16,3-10-9 15,4 0-40-15,9-17-91 0,9-20-33 16,9-16-235-16</inkml:trace>
  <inkml:trace contextRef="#ctx0" brushRef="#br0" timeOffset="-107634.05">20530 10994 623 0,'0'0'162'0,"0"0"-137"15,0 0 16-15,0 0 33 16,0 0-21-16,0 0 12 16,116-5-6-16,-67-1-31 15,7 2-11-15,1 0-16 0,9 4-2 16,-8 0-6-16,2 0-116 15,-5 0-92-15,-12 6-166 16</inkml:trace>
  <inkml:trace contextRef="#ctx0" brushRef="#br0" timeOffset="-107391.7">21196 11191 538 0,'0'0'264'15,"0"0"-202"-15,0 0-1 16,0 0 34-16,0 0-3 16,0 0-49-16,121-4-4 0,-70-6-21 15,3 1 0-15,-1 4-11 16,-10 1-5-16,-12 2-2 16,-14 2 0-16,-5 0-5 15,-8 0-39-15,-4 0-53 16,0 0-33-16,-4-4-45 15,-25-4-119-15</inkml:trace>
  <inkml:trace contextRef="#ctx0" brushRef="#br0" timeOffset="-107183.34">21387 11037 558 0,'0'0'129'0,"0"0"-25"16,0 0 22-16,0 0-15 0,0 0-27 15,0 0-42 1,-14-29-26-16,14 48-4 0,4 11 11 15,10 9 3-15,-1 1-7 16,-7 6-9-16,2 3-6 16,-8-5 0-16,0-1-4 15,0-10-3-15,0-6-20 16,2-12-54-16,13-7-69 16,1-8-81-16,11-3-267 15</inkml:trace>
  <inkml:trace contextRef="#ctx0" brushRef="#br0" timeOffset="-106794.68">21946 10981 797 0,'0'0'43'0,"0"0"22"16,0 0 34-16,0 0 36 15,0 0-84-15,0 0-13 16,-11-41-15-16,-12 41-9 15,-8 17-11-15,0 11 0 16,-2 8-1-16,-1 7 3 16,12 3-5-16,6 3 0 15,7-1-3-15,9 0 3 16,0-6-2-16,27-9 0 16,2-8 2-16,9-11 0 15,-3-7 3-15,4-7-3 0,-8 0 4 16,-5 0 0-16,-10-15-2 15,-5-3 3-15,-11 3 0 16,0-2 1-16,-5 2-4 16,-19 4-2-16,-14 5-2 15,-2 6-15-15,5 0-14 16,-2 8-13-16,18 12-42 16,10 5-44-16,9-3-42 15,0-11-100-15</inkml:trace>
  <inkml:trace contextRef="#ctx0" brushRef="#br0" timeOffset="-106515.18">22307 11197 725 0,'0'0'88'0,"0"0"-30"15,0 0 60-15,0 0-11 16,0 0-53-16,0 0-27 16,-38-22-13-16,62 18 2 15,17 1 15-15,3 0-12 16,5-1-13-16,2 2-3 16,-2 0-3-16,-11 2 0 15,-5 0-1-15,-10 0-22 16,-9 0-54-16,-12 0-86 0,-2-2-44 15,-14-6-87-15</inkml:trace>
  <inkml:trace contextRef="#ctx0" brushRef="#br0" timeOffset="-106293.8">22419 11015 827 0,'0'0'82'15,"0"0"16"-15,0 0-11 16,0 0-33-16,0 0-47 15,0 0 15-15,4 54 15 16,13-13-4-16,-1 2-13 0,-5 5-6 16,-2-2-14-1,-7 0 2-15,-2-6-2 0,0-1-4 16,0-11-20 0,5-9-53-16,6-8-81 0,2-11-74 15,5-4-350-15</inkml:trace>
  <inkml:trace contextRef="#ctx0" brushRef="#br0" timeOffset="-105776.92">22808 11037 703 0,'0'0'123'16,"0"0"-47"-16,0 0 31 15,0 0 12-15,0 0-54 0,0 0-32 16,-13-66-11-16,13 55-8 15,13 4-12-15,7-2 8 16,3 1-7-16,-4 4 0 16,4 4-3-16,-7 0-6 15,-1 0 6-15,-1 3 0 16,-1 17 5-16,-9 4-5 16,-4 3 0-16,0 4 1 15,0 1-1-15,-17-4 1 16,-8-3 1-16,5-8 0 15,7-8-1-15,9-4 0 16,-2-3 0-16,6-2 0 16,0 0-1-16,0 0 0 0,0 0-1 15,12 0 0 1,13 0 1-16,4 0 0 0,0 0 0 16,2 0 0-16,-5 0 1 15,1 8-1-15,-9 11-1 16,-5 4 1-16,-9 3-2 15,-4 0 4-15,0 1-5 16,-15-1 6-16,-14-6 1 16,-2-3 1-16,-2-4-4 15,-5-5 1-15,7-7-2 16,0-1 3-16,6 0-6 16,7-11 3-16,7-14-31 15,11-8-39-15,0-6-119 16,17-3-98-16,14-4-240 0</inkml:trace>
  <inkml:trace contextRef="#ctx0" brushRef="#br0" timeOffset="-105496.48">23549 10983 582 0,'0'0'206'0,"0"0"-140"16,0 0 31-16,0 0-22 15,0 0-12-15,0 0-19 0,-7 0-4 16,33 0 4-16,5 0-14 16,8 0-15-16,3 0-7 15,-9-7-8-15,3 3 4 16,-16 0-4-16,-2 4-8 15,-7 0-65-15,-7 0-102 16,-4 0-24-16,0 8-108 16</inkml:trace>
  <inkml:trace contextRef="#ctx0" brushRef="#br0" timeOffset="-105311.21">23638 11089 665 0,'0'0'108'0,"0"0"8"16,0 0-30-16,0 0-24 15,0 0-10-15,0 0 20 16,29 0-20-16,0 0-26 16,4 0-17-16,5-2-3 15,2-7-6-15,-7 2-1 16,6 0-58-16,-8 4-149 16,-12-7-158-16</inkml:trace>
  <inkml:trace contextRef="#ctx0" brushRef="#br0" timeOffset="-104962.66">24215 10842 442 0,'0'0'302'0,"0"0"-187"15,0 0 16-15,0 0-10 16,0 0-62-16,0 0-39 16,0 0-6-16,0 30-2 15,0 10 31-15,2 10-25 0,-2 5 4 16,0-1-6-16,0 2-12 15,0-8-3-15,0-8-2 16,0-6-3-16,0-11-19 16,0-11-37-16,7-9-51 15,6-3-114-15,5-10-171 16</inkml:trace>
  <inkml:trace contextRef="#ctx0" brushRef="#br0" timeOffset="-104378.58">24440 10878 818 0,'0'0'82'0,"0"0"32"15,0 0 15-15,0 0-78 0,0 0-23 16,0 0-25-16,14 14 15 16,-14 16 7-16,0 8-1 15,0 3-17-15,0-1 4 16,-14-3-5-16,3 0 3 15,5-9-9-15,-4-8 1 16,8-6-2-16,2-9 1 16,0-2 0-16,0-3 0 15,0 0 0-15,0 0 0 16,6 0 1-16,21-3 2 16,9-6-3-16,2-1 1 15,2 2 0-15,2-4-1 0,1 2-1 16,-3 2-4-1,-5 0 2-15,6 1 3 0,-3 0 0 16,-7 3-1-16,-6-2 1 16,-19 2 1-16,1 0-1 15,-7-3 0-15,0 0 0 16,0 0-4-16,-9-5-5 16,-7 4 7-16,-1 3 0 15,-4 1-1-15,8 1 3 16,6 1 0-16,-2 2 5 15,5 0-1-15,2 0 2 16,-7 0-4-16,4 21 2 16,5 4 2-16,0 9 5 15,0 7 1-15,0 1 1 16,0 4-2-16,0-6-2 0,0-5-4 16,0-7-2-16,0-5-3 15,0 0-2-15,0-1-3 16,0-2-31-16,0-2-37 15,-9-8-74-15,-13-3-219 16</inkml:trace>
  <inkml:trace contextRef="#ctx0" brushRef="#br0" timeOffset="-103261.53">20901 12096 541 0,'0'0'70'0,"0"0"-44"16,0 0 63-16,0 0 4 15,0 0-57-15,0 0 7 16,48-81-1-16,-44 59-8 16,-4-2-1-16,0-1-7 15,0 2-6-15,-4 3 2 16,-11 2-7-16,-1 7-15 16,-7 6 3-16,4 3-3 15,-8 2-6-15,2 0 6 16,5 16-3-16,5 4 0 0,1 6 2 15,10 2-1-15,4-2 2 16,0 3 0-16,11 0 0 16,23 0 0-16,1-4 1 15,7 4 0-15,-1-4 3 16,-8 0-4-16,-6 1 0 16,-7-2 0-16,-16 1 2 15,-2-5-1-15,-2 6 1 16,-2-5 2-16,-24 2-4 15,-3-9 1-15,-5-5-1 16,6-9 2-16,3 0-1 16,7-2 6-16,7-24 3 15,1-8-4-15,10-4-5 0,0-6 0 16,16 4 3 0,20 4-1-16,4 8-3 0,-6 8-8 15,-1 8 8-15,-4 7-15 16,-5 5-70-16,-1 0-136 15,-7 0-281-15</inkml:trace>
  <inkml:trace contextRef="#ctx0" brushRef="#br0" timeOffset="-102924">21308 12114 599 0,'0'0'85'16,"0"0"29"-16,0 0 23 16,0 0-50-16,0 0-25 15,0 0-13-15,-6 0-17 16,6 0-12-16,6 0-15 15,25 0 16-15,17 0 1 16,4-9-3-16,6 4-8 16,3-2-6-16,-8 6-5 15,-1-2 0-15,-12 1-7 16,-11 2-26-16,-12 0-61 0,-5-2-47 16,-12-1-9-16,0-10-19 15,-27 1-188-15</inkml:trace>
  <inkml:trace contextRef="#ctx0" brushRef="#br0" timeOffset="-102674.59">21549 11941 242 0,'0'0'380'15,"0"0"-313"-15,0 0 83 16,0 0-46-16,0 0-33 16,0 0-19-16,-9-18-16 0,9 18-10 15,0 18-12-15,0 14 25 16,7 8-9-16,4 4-1 15,-5 3-15-15,4-4-7 16,-6-1-1-16,-4-1-5 16,0-5 0-16,0-9 0 15,0-6-1-15,0-9-6 16,0-6-42-16,0-6-19 16,0 0-62-16,13-14-39 15,3-20-156-15</inkml:trace>
  <inkml:trace contextRef="#ctx0" brushRef="#br0" timeOffset="-102226.83">22131 11911 658 0,'0'0'63'15,"0"0"-53"-15,0 0 116 16,0 0-30-16,0 0-40 15,0 0-3-15,2-24 5 16,-13 22-20-16,-5 2-24 16,-1 0 2-16,-8 0-15 15,-2 19 1-15,9 0-3 16,5 2 1-16,2 2 0 0,11-2-1 16,0-4 3-1,0-3-5-15,0 1 5 0,15-6-4 16,8-1 4-1,-1 0-1-15,12-3 7 0,-1 0-1 16,9-1-3-16,1 1 6 16,-1 4-6-16,-2 1-1 15,-11 5-1-15,-11 1-2 16,-5 3 0-16,-11 2 1 16,-2-2-1-16,0 6 2 15,-15-2 1-15,-16 0 0 16,-14 1 1-16,-6-8-4 15,6-9-15-15,3-7-22 16,9 0-60-16,6-21-25 16,4-16-25-16,5-10-135 15</inkml:trace>
  <inkml:trace contextRef="#ctx0" brushRef="#br0" timeOffset="-102023.49">22041 11897 788 0,'0'0'92'16,"0"0"-32"-16,0 0 25 16,0 0-20-16,0 0-5 15,135-22-15-15,-76 14-13 16,-1 1-21-16,-2 2-11 16,0 3 3-16,-11 2-7 0,-1 0-12 15,-13 0-69 1,-6 7-68-16,-10 2-114 0,-13-6-449 15</inkml:trace>
  <inkml:trace contextRef="#ctx0" brushRef="#br0" timeOffset="-101800.14">22523 12059 663 0,'0'0'214'16,"0"0"-184"-16,0 0 25 15,0 0 30-15,0 0 5 16,0 0-38-16,98 0-10 16,-49 0-26-16,3-5-3 15,1-2-10-15,-6 1-1 0,-7 2-2 16,-16 2-3-16,-5 1-25 16,-17-2-75-16,-2-3-81 15,-8-4-36-15</inkml:trace>
  <inkml:trace contextRef="#ctx0" brushRef="#br0" timeOffset="-101575.81">22675 11905 747 0,'0'0'117'16,"0"0"-32"-16,0 0 0 16,0 0-29-16,0 0-24 15,0 0-8-15,18 48 38 0,1-10-30 16,4 6-16-1,-8 3-2-15,-8 0 2 0,0 0-13 16,-7-2-2-16,0-8-1 16,0-5-7-16,0-10-39 15,0-9-76-15,0-13-87 16,2-7-149-16</inkml:trace>
  <inkml:trace contextRef="#ctx0" brushRef="#br0" timeOffset="-101061.89">23036 11877 813 0,'0'0'60'0,"0"0"26"0,0 0 48 16,0 0-59-16,0 0-45 15,0 0-11-15,-12-17 1 16,12 14-14-16,25 1-3 15,2-4-3-15,4 3 2 16,-2 3 3-16,-7 0-5 16,1 0 1-16,-10 1-1 15,-9 12 0-15,-2 6-1 16,-2 3 1-16,0 4 1 16,-6 0 0-16,-12 0-1 15,-6-2 0-15,1-2-2 16,3-6 0-16,9-6-4 0,7-2 4 15,4-8 2-15,0 0-1 16,0 0-1-16,0 0-5 16,2 0-10-16,23 0 17 15,2 2 4-15,1 3 0 16,-4 4 2-16,1 5-1 16,-7 2-2-16,-5 1 0 15,-11 1-1-15,-2 2 0 16,0-3 1-16,0 2 2 15,-22-6 0-15,-9 0-1 16,-9 0-1-16,-2-10-1 16,-1-3 0-16,3 0-2 15,11-6-10-15,11-20-28 0,11-8-26 16,7-7-108 0,7-7-144-16,24-1-241 0</inkml:trace>
  <inkml:trace contextRef="#ctx0" brushRef="#br0" timeOffset="-100823.48">23624 11881 830 0,'0'0'80'15,"0"0"-19"-15,0 0 42 0,0 0-24 16,0 0-28-16,0 0-12 15,101 2-13-15,-48-2-7 16,-4 0-10-16,3 0-9 16,-8 0 0-16,-9 0-5 15,-6 0-48-15,-8 4-99 16,-15 2-78-16,-6 2-122 16</inkml:trace>
  <inkml:trace contextRef="#ctx0" brushRef="#br0" timeOffset="-100642.21">23838 12005 658 0,'0'0'125'0,"0"0"-69"16,0 0 42-16,0 0-45 0,0 0-11 15,0 0 12 1,33 12 26-16,8-12-44 0,10 0-26 16,2 0-9-16,5 0-1 15,3 0-101-15,1 0-73 16,0 0-8-16,-4-9 106 15,-8-8-293-15</inkml:trace>
  <inkml:trace contextRef="#ctx0" brushRef="#br0" timeOffset="-100377.7">24394 11865 575 0,'0'0'141'0,"0"0"-28"16,0 0 10-16,0 0 19 15,0 0-44-15,0 0-45 0,-27-42-21 16,27 42-3-16,0 0-13 15,-2 0-4-15,2 20-7 16,0 12 4-16,0 11 19 16,0 4-10-16,0-1-1 15,2 2-6-15,0-3-10 16,2-8 6-16,3-1-7 16,-5-5-5-16,-2-11 0 15,0-8 0-15,0-5-24 16,2-7-25-16,2 0-8 15,4 0 1-15,-2-25-122 16,5-13-206-16</inkml:trace>
  <inkml:trace contextRef="#ctx0" brushRef="#br0" timeOffset="-99945.04">24845 11747 747 0,'0'0'65'0,"0"0"-21"15,0 0 57-15,0 0 4 16,0 0-27-16,0 0-11 16,27-53-24-16,-27 53-11 15,0 0-11-15,-17 4-10 0,-12 20-10 16,0 12 4-16,0 8-3 15,2 14 2-15,12 3-4 16,5 3-5-16,10-2 5 16,0-9 5-16,10-10-5 15,16-13-4-15,5-7 3 16,-2-10 1-16,4-10 4 16,2-3-3-16,-12 0 2 15,0-16 3-15,-9-4-2 16,-14-1 0-16,0 4-1 15,-14 5-3-15,-22 8 0 16,-13 4-16-16,-7 6-21 16,10 20-10-16,4 6-28 15,17 6-57-15,9 0 6 16,14-4-90-16,0-4-221 0</inkml:trace>
  <inkml:trace contextRef="#ctx0" brushRef="#br0" timeOffset="-97959.64">24554 9169 784 0,'0'0'38'0,"0"0"15"16,0 0 19-16,0 0 1 0,0 0-33 15,0 0-31-15,11 20 4 16,9 6 22-16,7 1 10 16,4-1-18-16,5-1-6 15,-5 1-3-15,-2-6 7 16,0-5-18-16,-14-2 5 16,-8-6 1-16,0-3 0 15,-7-1-10-15,0-3 7 16,2 0 12-16,-2 0 2 15,2 0-2-15,7 0 12 16,9-16-6-16,11-9-15 16,13-8-13-16,14-2 0 15,6-2-6-15,7 5 6 0,3 5 0 16,-3 7-1 0,-13 6 1-16,-23 5 0 0,-10 4 0 15,-17 3 0-15,-6 0 0 16,0 2-1-16,0 0-1 15,0 0-3-15,0 0-1 16,0 0-15-16,0 0-16 16,0 14-20-16,-11 8-6 15,-11 7-24-15,-9-3-104 16,-12 3-189-16</inkml:trace>
  <inkml:trace contextRef="#ctx0" brushRef="#br0" timeOffset="-97124.13">25040 12037 614 0,'0'0'89'0,"0"0"17"16,0 0 1-16,0 0-33 15,0 0-11-15,0 0-10 16,6-15-7-16,-6 15-10 16,0 0-10-16,5 0-16 15,-1 1-8-15,10 15 5 0,1 11 5 16,3 0-7 0,-3 2 2-16,1-5-4 0,-5-7 2 15,-1-7-3-15,-4-6-2 16,1-4 2-16,-5 0 7 15,10 0 6-15,3-9 10 16,7-16 4-16,7-6-12 16,7-10-2-16,-5-3-4 15,7-4 8-15,-9 6-14 16,-9 10 2-16,-7 10-2 16,-1 11-5-16,-8 2 0 15,-2 6 0-15,5 0-2 0,-7 3-3 16,2 0-18-16,0 0-31 15,10 0-21-15,-6 0-70 16,3 0-166-16</inkml:trace>
  <inkml:trace contextRef="#ctx0" brushRef="#br0" timeOffset="-95845.7">25488 8988 389 0,'0'0'58'16,"0"0"-18"-16,0 0-6 16,0 0-2-16,0 0-9 15,0 0 4-15,82-75 14 16,-68 65 25-16,-8 2 13 15,1-1 4-15,-7 0 4 16,0 4-4-16,0 0 4 16,0 5-21-16,0 0-21 15,-13 0-18-15,-16 0-10 16,-9 24-10-16,-3 10-6 16,6 8 0-16,10 4-1 15,12 1-1-15,13-3-1 0,0-3 1 16,11-4 1-16,20-5 0 15,10-11 0-15,5-7 1 16,12-11 1-16,7-3-1 16,-1-5 4-16,1-18-3 15,-18-5 0-15,-9-2 2 16,-16-5-3-16,-11-2 2 16,-7-1 2-16,-4 1-3 15,0 10-2-15,0 8 0 16,-6 11 3-16,4 7-3 15,2 1 0-15,-7 0-5 16,1 1-1-16,-2 24 6 16,0 7-4-16,1 6 9 15,5 6-8-15,2 2 6 16,0-5-3-16,0-2 0 0,0-8 6 16,0-8-6-16,0-9 0 15,0-5 0-15,0-6 0 16,0-1-2-16,0-2-7 15,0 0-14-15,0-7-9 16,0-20-51-16,0-7-63 16,0-4 27-16,0-2-26 15,0 5 70-15,0-2 59 16,0 3 16-16,0 1 20 16,0 1 24-16,0 8 38 15,0 4-12-15,0 6-2 16,0 2-6-16,7 6-4 0,1-2-23 15,8 0-12-15,7 6-7 16,6 0-9-16,-2 2 5 16,1 0-1-16,-1 0-4 15,-9 2 2-15,-3 6 0 16,-5 1-1-16,-8 3-7 16,-2-1 2-16,0 3 2 15,0 4-1-15,-21-1-3 16,-3-1 0-16,-16-3-1 15,2-3 3-15,5 2-3 16,8-3-41-16,13-3-73 16,10-5-27-16,2-1-132 15,10 0-133-15</inkml:trace>
  <inkml:trace contextRef="#ctx0" brushRef="#br0" timeOffset="-95612.27">26174 9099 730 0,'0'0'107'0,"0"0"15"15,0 0-6-15,0 0-33 16,0 0-37-16,0 0-20 16,0 15-5-16,0 9 3 15,0 12 20-15,2 4-20 0,0 4 1 16,4-2-24-16,-6-3 0 15,0-1-1-15,0-2-8 16,0-9-64-16,0-7-95 16,2-18-380-16</inkml:trace>
  <inkml:trace contextRef="#ctx0" brushRef="#br0" timeOffset="-94492.18">25970 11604 779 0,'0'0'103'0,"0"0"-18"0,0 0 52 16,0 0-53-1,0 0-50-15,0 0-4 0,-16-8-13 16,-9 20-7-16,-2 15-6 16,8 9-1-16,-2 10-3 15,5 5 0-15,12 2 2 16,4-2-1-16,0-5 5 16,2-9-12-16,25-9 5 15,8-10 1-15,15-11 1 16,-1-7-1-16,7 0-1 15,1-27 1-15,1-7 0 16,-6-4 0-16,-8-6-2 16,-10-2 0-16,-12 0 2 15,-8-1 2-15,-8 14 2 0,1 8 1 16,-7 16 7-16,0 2 1 16,0 7-2-16,0 0 6 15,0 0-14-15,0 0-3 16,0 24-5-16,0 14 5 15,0 13 0-15,0 5 3 16,0-2 0-16,0-2-2 16,2-12-1-16,4-11 2 15,2-17-1-15,-8-7-1 16,2-5 1-16,-2 0 0 16,2 0 2-16,-2 0-3 15,0 0-3-15,2-10-26 16,-2-8-36-16,0-3-7 0,0-2-51 15,0 0 17-15,0 3-23 16,0 1-46-16,-6 0-42 16</inkml:trace>
  <inkml:trace contextRef="#ctx0" brushRef="#br0" timeOffset="-94128.59">26275 11622 337 0,'0'0'581'0,"0"0"-547"15,0 0 57-15,0 0-3 0,0 0-50 16,0 0-20-16,100-93-9 16,-62 78 20-16,-3 9-16 15,1 0 4-15,-7 6-8 16,0 0-6-16,0 0 0 15,-9 9 0-15,-5 14-3 16,-3 3 1-16,-12 3 0 16,0 3 1-16,0-3-1 15,-20 0 1-15,-9-1 0 16,-7-5 2-16,1-2-3 16,-3-7 0-16,7-4-1 15,6-9-6-15,9-1-28 0,12 0-23 16,4-5-55-1,0-10-42-15,20 6-169 0,11-1-156 16</inkml:trace>
  <inkml:trace contextRef="#ctx0" brushRef="#br0" timeOffset="-93549.54">26689 11939 569 0,'0'0'160'16,"0"0"-68"-16,0 0 29 0,0 0-32 16,0 0-18-16,0 0-13 15,-46-9-10 1,46 0-18-16,0 1-11 0,0-1-17 16,4 0 3-16,11 3 4 15,8-2-4-15,4 8-2 16,-5 0-1-16,0 0 0 15,-4 2-2-15,-7 13 0 16,-4 5 0-16,-5 1 1 16,-2 4 0-16,0 0 1 15,-11 3-1-15,-16 1 0 16,1-6 1-16,-11-5 0 16,8 0 3-16,6-8 5 15,-2-2 6-15,11-2 2 16,10-4-3-16,4 0-1 0,0-2-1 15,0 0-4-15,0 0-8 16,14 0-1-16,19 0 9 16,15 0 4-16,15-2 1 15,-3-3-2-15,10-2-4 16,-10 3 1-16,-5 1-3 16,-14 1-4-16,-19 0 0 15,-11 2-1-15,-9-3-1 16,-2 3 0-16,0 0 5 15,0 0 5-15,0 0-5 16,0-1 4-16,0 1-5 16,0 0-2-16,0 0-4 15,0 0-1-15,0 0-6 0,0 0-22 16,0 0-39 0,-4 0-11-16,-8 0-31 0,-3 1-79 15,-3 6-140-15</inkml:trace>
  <inkml:trace contextRef="#ctx0" brushRef="#br0" timeOffset="-86778.26">1810 13346 512 0,'0'0'146'0,"0"0"-92"15,0 0 25-15,0 0 4 16,0 0-32-16,0 0-19 15,0 0 17-15,0 0 44 16,106 3-26-16,-50-9-28 16,9-6-14-16,4 0-11 0,3 0-14 15,-6 3 2-15,-5 6-5 16,-12 3-1-16,-9 0-31 16,-16 0-31-16,-11 16-56 15,-13 6-29-15,0 2-61 16,-20-2-147-16</inkml:trace>
  <inkml:trace contextRef="#ctx0" brushRef="#br0" timeOffset="-86567.95">2255 13413 135 0,'0'0'627'0,"0"0"-555"16,0 0-8-16,0 0 16 15,0 0-40-15,0 0-24 0,-6 22-15 16,6 12 9-16,0 8 45 15,0 8-18-15,0 1-23 16,0-1-8-16,-5-8-2 16,-1-6-4-16,2-6-1 15,4-10-28-15,0-5-69 16,0-12-45-16,8-3-134 16,17-8-220-16</inkml:trace>
  <inkml:trace contextRef="#ctx0" brushRef="#br0" timeOffset="-86251.44">2487 13571 675 0,'0'0'97'0,"0"0"-14"0,0 0 12 16,0 0-41-16,0 0-50 16,0 0 3-16,-45 41 11 15,45-12 24-15,0 2-20 16,0-3 4-16,3-7-7 15,12-2-4-15,2-7-4 16,0-6-1-16,-1-6-1 16,5 0 4-16,4-4 21 15,-7-18 9-15,-3-9-13 16,-10 3-10-16,-5-2-8 16,0 4-7-16,-2 5 4 15,-18 3-9-15,-5 4-2 16,5 4 0-16,5 3-26 0,11 7-26 15,4 0-29-15,0 2-129 16,19 10-156-16</inkml:trace>
  <inkml:trace contextRef="#ctx0" brushRef="#br0" timeOffset="-85928.91">3065 13375 563 0,'0'0'140'16,"0"0"-60"-16,0 0 33 16,0 0-28-16,0 0-21 0,0 0 0 15,-56-49-4-15,56 49-27 16,-2 0-4-16,2 0-12 16,-3 20-14-16,1 15-2 15,0 7 7-15,2 8 2 16,0 2 3-16,0 3 0 15,0-6-12-15,0-5 4 16,0-8-5-16,0-5-4 16,0-12-4-16,0-4-48 15,0-10-34-15,7-5-61 16,-3 0-5-16,-2-17-11 16,-2-7-90-16,0-2-83 15</inkml:trace>
  <inkml:trace contextRef="#ctx0" brushRef="#br0" timeOffset="-85211.71">2900 13593 538 0,'0'0'103'16,"0"0"19"-16,0 0-14 16,0 0-27-16,0 0-50 15,0 0-27-15,0-20-2 16,36 20 1-16,14-2 2 16,10-1-1-16,6-6-3 15,-2-4 0-15,-1-6 6 16,-10 0 8-16,-11-1 12 15,-15 5-1-15,-12 7 9 16,-10 2-11-16,-5 0 3 0,0-4 21 16,-5 0-30-16,-12 2-18 15,-3 6 1-15,-5 2-2 16,-2 0 5-16,2 10-4 16,0 14 0-16,6 4-1 15,6 0 0-15,6-2 0 16,7-4-5-16,0-5 1 15,0-3 2-15,16-6 1 16,4-7 2-16,4-1 0 16,3 0 7-16,0-14 0 15,0-5 6-15,-5-8 1 16,-2 1-4-16,-4-1 3 16,-5-2-4-16,-5 7-1 15,-3 3-5-15,-3 10 5 16,0 4-4-16,0 5-4 0,0 0 1 15,0 0-2-15,0 23-3 16,0 7-3-16,-3 9 6 16,3-6-6-16,0-3-1 15,3-6 1-15,10-7-2 16,5-8 8-16,4-9 1 16,5 0 1-16,2-5 2 15,2-24 3-15,-4-3-1 16,0-6 0-16,-5-2 1 15,-4-7 2-15,-2-4-7 16,-6-4 1-16,-1 4 4 16,-4 12-5-16,-5 15-1 0,0 15 2 15,0 9-2-15,0 0 0 16,0 16 0-16,-5 26-2 16,-4 13 2-16,3 8 0 15,6-1-1-15,0-1 0 16,0-10 1-16,11-8-2 15,7-16 2-15,-1-7-3 16,4-8 1-16,1-7 0 16,3-5-21-16,4 0-37 15,-5-15-126-15,-2-15-234 16</inkml:trace>
  <inkml:trace contextRef="#ctx0" brushRef="#br0" timeOffset="-83017.98">13707 11027 254 0,'0'0'0'15,"0"0"-53"-15</inkml:trace>
  <inkml:trace contextRef="#ctx0" brushRef="#br0" timeOffset="-81829.05">13678 11173 415 0,'4'2'14'15,"7"3"-11"-15,-4-3 10 16,2-2 63-16,4 0 3 16,8 0 9-16,0 0 4 15,6-14-18-15,2-3-16 16,2-5-19-16,-2-4-9 15,7-6 11-15,-2-7-8 16,2 0 6-16,-1-11-15 0,3-3-3 16,-3-5-5-1,4-6-2-15,-6-3-8 0,3-5-5 16,-7 0 9-16,-2-4-8 16,-6-4 8-16,-3-2-3 15,-7-8-7-15,3-3 2 16,-5 3-1-16,-5 0 3 15,-2-1 0-15,0 1 0 16,6 0-4-16,-4-5 1 16,-2 2 4-16,9-2-5 15,1-2 1-15,3-5-3 16,1-7 7-16,-1-4-10 16,8-3 12-16,-4-5-7 15,6-3 0-15,-3-2 0 16,5 4 0-16,0 6-3 0,4 5 6 15,3 7-8-15,-1 2 10 16,-2 7-5-16,0 5 0 16,3 6-4-16,-3 0 4 15,2 1 1-15,6 0-1 16,1-9 0-16,6-5 0 16,8-12 0-16,8-13-3 15,8-6 2-15,-1 1 0 16,-5 6-6-16,3 4 4 15,-5 6 1-15,-2 2-1 16,5 0 0-16,-3 6-4 16,8 2 5-16,1 2-3 0,0 6 2 15,3 6-1-15,4 9 4 16,-2 7 1-16,-1 11-1 16,-1 8 0-16,-3 6-2 15,-6 9 4-15,-16 6-2 16,-9 11 0-16,-11 6 0 15,-15 3 0-15,-5 7 0 16,-7 0 0-16,0 1 0 16,-2 0 0-16,0 3-1 15,0 0-3-15,0-2-20 16,0-3-33-16,-13-6-30 16,-7-1 0-16,-7-3-3 15,-9-3-35-15,5-1 14 0,-2 2 7 16,2-4 17-16,4 5 29 15,4 0 40-15,3 4 18 16,5 0 23-16,1 2 79 16,3 4-5-16,0 4-22 15,9 2-4-15,0 0 14 16,2 0-59-16,0 0-16 16,0 12-3-16,0 13 28 15,19 2-11-15,15 1-1 16,11 0 9-16,5-6-1 15,16-6 17-15,-4-6-14 16,-2-2-15-16,-7-2 0 0,-14-1-9 16,-20-2 4-1,-9-3-12-15,-10 2 11 0,0 6-11 16,0 13 7-16,-23 13-3 16,-10 12 2-16,-14 7 3 15,-9 5 4-15,1 5-10 16,-1 3-1-16,2 1-1 15,10-4-2-15,10-8-1 16,10-6 0-16,19-5-1 16,5-1-44-16,38-6-105 15,40-11-78-15,27-11-354 16</inkml:trace>
  <inkml:trace contextRef="#ctx0" brushRef="#br0" timeOffset="-80728.19">18366 7050 604 0,'0'0'51'0,"0"0"44"15,0 0 16-15,0 0-10 16,0 0-8-16,0 0-14 15,0-51-39-15,0 52-29 16,0 31-5-16,0 20 25 16,0 21 4-16,0 19-9 0,-5 12-7 15,1 1 6-15,-10-2-19 16,10-14 1-16,-5-17-5 16,7-13-2-16,-8-12 0 15,8-12 0-15,-2-10-2 16,-5-9 0-16,7-7-19 15,-2-8-18-15,-6-1-14 16,-1 0-38-16,-7-6-53 16,1-17-46-16,-8-9-97 15</inkml:trace>
  <inkml:trace contextRef="#ctx0" brushRef="#br0" timeOffset="-80378.55">18073 7680 555 0,'0'0'81'16,"0"0"38"-16,0 0-22 15,0 0-22-15,0 0-40 16,0 0-18-16,12 23 32 16,17 3 34-16,4 6-31 15,9 2-17-15,-1-5-2 16,1-3-22-16,-11-4-7 16,-2-6-2-16,-4-4-2 15,-6-5 2-15,4-6-1 16,-7-1-1-16,3 0-1 15,2 0 1-15,-3-16 1 16,-3-4-1-16,1-2 2 0,-1-4 0 16,6-2 2-1,-4 0-3-15,-1 2 0 0,-1-1 0 16,-1 12 0-16,-3 4 0 16,-9 4 4-16,-2 7-2 15,0 0-1-15,0 0-2 16,0 0-6-16,0 0-36 15,12 12-110-15,-1 9-28 16,-1 4-241-16</inkml:trace>
  <inkml:trace contextRef="#ctx0" brushRef="#br0" timeOffset="-78879.88">15334 12916 6 0,'0'0'148'15,"0"0"-48"-15,0 0-34 16,0 0-22-16,0 0-40 16,0 0-4-16,47-30-4 15,-36 23 4-15,-5 6 33 16,1-1 39-16,-4 2 0 15,-3 0-31-15,0 0 18 16,0 0 8-16,0 0-8 16,0 0-7-16,0 0-20 0,0 0-10 15,0 0-5-15,0 0-2 16,0 0-1-16,0 7 14 16,0 3-2-16,-5 1 7 15,-4 1 1-15,-2-1-6 16,-3 3 3-16,-1 1-7 15,-1-3-8-15,-9 2-1 16,2 0 6-16,-11-2-8 16,-2 0-1-16,-8-3 1 15,-8 0-11-15,-6-1 12 16,-2-2-9-16,0 0 2 16,-5 0 2-16,7-4-5 15,-4-2 3-15,-5 0-1 16,-4 0-2-16,-14-2 4 0,-13-10-7 15,-11-4-2-15,-16-4 4 16,-6-2 1-16,-8-6-4 16,-2-1 2-16,-5 0 2 15,-17-5-3-15,-16-1 0 16,-1 0-1-16,-12 1-4 16,5-1 4-16,-12 3 0 15,-3 0 1-15,-5 0 0 16,-7 2-1-16,-2 0 2 15,2-1-1-15,4 5-1 0,7 1-4 16,9 0 4 0,4 3 0-16,-1 4 1 0,-1 4-2 15,5 2 2 1,-7 4 1-16,2 2-2 0,7 0 0 16,-2 6-2-16,11 0 0 15,4 0 2-15,3 0 0 16,-1 2 0-16,12 8 0 15,2 2 2-15,5 0 3 16,-1 5-5-16,-2 2 0 16,5 3 0-16,-3 2-4 15,9 2 3-15,3 1 1 16,4 0 0-16,9-1 2 16,9 3-2-16,6-5 0 15,10 2-3-15,11-1 3 0,10-1 7 16,12-3-6-16,13-1-1 15,12 0-3-15,10 0 1 16,8-4 0-16,6 0 2 16,7 0 0-16,-1-2 0 15,5 1 0-15,-3 1 1 16,-1 2-2-16,-3-2 1 16,1 2-5-16,-1-2 5 15,-1 0 3-15,-1 2-3 16,-7 0 0-16,1-2 1 15,-3 0-1-15,3 0-2 16,-5-2 2-16,-3 0 1 0,8 0-1 16,-1-3-1-1,8-4-1-15,7 0 0 0,6-6 0 16,4 1-6-16,0 0-8 16,-2 2 3-16,-3-1 2 15,3 0-12-15,0-1-16 16,2-2-39-16,-2 0-33 15,0 0-72-15,-3-17-131 16</inkml:trace>
  <inkml:trace contextRef="#ctx0" brushRef="#br0" timeOffset="-78443.21">5777 12855 518 0,'0'0'163'16,"0"0"-96"-16,0 0-27 15,0 0 20-15,0 0-5 16,0 0-31-16,0 36-4 16,0 0 17-16,0 8-5 15,0-1-2-15,0 1-7 16,0-1 1-16,0 1 9 15,0-5-15-15,0-2-2 16,0-5 1-16,-4-6-6 16,0-8 1-16,4-6-5 0,0-5-2 15,0-2-2-15,0-3 2 16,0 4 0-16,18-2 8 16,13-3 4-16,11-1 0 15,16 0-1-15,11 0-3 16,7 0-2-16,4 0-8 15,-8-3-2-15,-10 3 1 16,-16 0-2-16,-10 0-1 16,-16 0 0-16,-6 0-19 15,-12 0-22-15,-2 0-16 16,0 0-38-16,0 0-67 16,0 0-173-16</inkml:trace>
  <inkml:trace contextRef="#ctx0" brushRef="#br0" timeOffset="-76296.48">4338 13389 607 0,'0'0'166'16,"0"0"-109"-16,0 0 29 15,0 0-15-15,0 0-40 16,0 0-20-16,-46 3-2 15,31 16-3-15,5 5 0 16,0 3-1-16,1 4 9 16,9-1-5-16,0-2 6 15,0-4-3-15,0-3 8 16,13-8-8-16,1 0 5 16,1-9-3-16,6-4 6 15,8 0-10-15,6 0 8 0,1-9 1 16,2-4-6-16,-9-4-8 15,-9 8-3-15,-8-1-2 16,-6 6 2-16,-6 4-1 16,0 0 1-16,0 0-2 15,0 2-6-15,2 15 2 16,7 7 4-16,5 2 0 16,1-1-3-16,3-8-1 15,-1-3 4-15,4-7-2 16,-1-5 1-16,-3-2 1 15,8 0 4-15,-2-16 2 16,-4-12-2-16,-1 0 1 0,-7-2 1 16,-3-5-5-1,-8 8 4-15,0-10-4 0,0 7 2 16,-19 0-3-16,-8 11-6 16,-4 8 1-16,0 11 4 15,2 0-4-15,2 8-2 16,8 14-1-16,7 3-3 15,10-2-6-15,2 0 2 16,8-4 6-16,19 0 4 16,14-6 1-16,1-6-1 15,2-7 1-15,3 0 4 16,1-12 0-16,-2-15 5 16,-1-3 4-16,-7-5 1 15,-7 3-7-15,-12 1 8 16,-5 3-5-16,-12 3-4 0,-2 12 6 15,0-1-8-15,-8 7 3 16,-13 7-5-16,1 0 2 16,3 2-1-16,3 13-1 15,7 2-2-15,7 4-1 16,0 1 1-16,0 0-1 16,23-3 5-16,-3-2-1 15,6-2 2-15,-3 4 0 16,-3 1-1-16,-5-4 1 15,-3 1 1-15,-8 4-1 16,-4-1 1-16,0 5-1 16,-11-1 4-16,-17-1 3 0,-7 2-8 15,0-10-1-15,-1-4-18 16,9-9-27-16,12-2-83 16,11-9-73-16,4-16-323 15</inkml:trace>
  <inkml:trace contextRef="#ctx0" brushRef="#br0" timeOffset="-75962.97">5149 13198 575 0,'0'0'295'16,"0"0"-256"-16,0 0 61 15,0 0 27-15,0 0-76 0,0 0-28 16,0-39-1-16,0 39-9 15,0 0-12-15,0 17 0 16,0 17-1-16,0 14 24 16,0 8-23-16,0 2 7 15,0 0-1-15,0-5-5 16,0-5-1-16,0-6-1 16,0-8 1-16,0-8-1 15,0-5-2-15,7-12 1 16,1-2-23-16,11-7-7 15,0 0 3-15,1 0-4 16,1-11-18-16,-8-7-41 0,-7-1-17 16,-6 1-66-1,0-3-80-15,0 4-163 0</inkml:trace>
  <inkml:trace contextRef="#ctx0" brushRef="#br0" timeOffset="-75789.71">5108 13439 124 0,'0'0'503'15,"0"0"-369"-15,0 0-1 16,0 0-9-16,0 0-15 16,0 0-51-16,-44-35-29 15,44 35-9-15,11-3-11 16,16-1 3-16,4-1-6 16,5 0-5-16,2-3-1 0,2 6-50 15,-2-3-132-15,5 5-154 16</inkml:trace>
  <inkml:trace contextRef="#ctx0" brushRef="#br0" timeOffset="-75261.83">5666 13496 298 0,'0'0'310'0,"0"0"-195"15,0 0 17-15,0 0-38 0,0 0-27 16,0 0-4-16,-9 0-4 15,9 0-28-15,0 0-5 16,5 0-12-16,17 1 19 16,9 10 2-16,2-8-19 15,-2-1-5-15,10-2-4 16,-5 0-5-16,-7 0-2 16,-5 0-1-16,-2 0-17 15,-8 0-31-15,-8 0-13 16,1 0-53-16,-7 0-37 15,0 9-67-15,-7 3-52 16</inkml:trace>
  <inkml:trace contextRef="#ctx0" brushRef="#br0" timeOffset="-74934.22">5695 13629 566 0,'0'0'180'15,"0"0"-84"-15,0 0 15 16,0 0-19-16,0 0-37 16,0 0-8-16,-20 7-16 15,20-2-17-15,4 1 6 16,15 1 20-16,2 1-12 0,6-2-5 16,2-1-4-16,2-1-7 15,-2 1-4-15,2-5-2 16,-4 0 0-16,-4 0 0 15,-6 0-1-15,-5 0-5 16,-8 0 0-16,-4 0 1 16,0 0-1-16,0 0 0 15,0 0-3-15,2 0-22 16,-2 0-28-16,5 0-28 16,-3 0-108-16,2 0-149 15</inkml:trace>
  <inkml:trace contextRef="#ctx0" brushRef="#br0" timeOffset="-72846.66">6915 12974 672 0,'0'0'126'0,"0"0"-44"15,0 0 31-15,0 0-41 16,0 0-37-16,0 0-1 16,-5 0-24-16,5 20 0 0,0 18 5 15,7 14 15-15,1 9-17 16,-3 11 16-16,-3 2-18 16,-2-5-6-16,0-4-5 15,0-14 2-15,0-16-2 16,0-7 0-16,0-12-13 15,0-7-38-15,0-9-56 16,0 0 9-16,0-25-39 16,-7-13-180-16,-1-13-83 15</inkml:trace>
  <inkml:trace contextRef="#ctx0" brushRef="#br0" timeOffset="-72580.21">6803 13080 555 0,'0'0'84'0,"0"0"40"15,0 0-36-15,0 0-41 16,0 0-23-16,0 0-5 16,91-109 21-16,-51 97 3 15,1 3 0-15,-6 5-4 16,-1 4 3-16,-14 0-27 16,-5 0-15-16,-8 20 0 15,-7 4 0-15,0 6 1 16,0 0 2-16,-18-2 3 15,-11 0 2-15,-2-1-4 16,-2-6 3-16,2-3-7 16,8-8-5-16,12-3-31 0,6-5-70 15,5-2-10-15,0 0-112 16,20 0-367-16</inkml:trace>
  <inkml:trace contextRef="#ctx0" brushRef="#br0" timeOffset="-71328.01">7037 13520 575 0,'0'0'169'16,"0"0"-121"-16,0 0 68 15,0 0-20-15,0 0-38 0,0 0-7 16,125-109-13-16,-90 69-7 15,1-5-3-15,-11 2-6 16,-9 2-7-16,-8 9-3 16,-8 11-1-16,0 3-7 15,0 6-4-15,-14 5 0 16,-1 7-10-16,1 0-14 16,1 0 8-16,7 4-9 15,2 4 0-15,4-4 5 16,0 2 5-16,0 0 13 15,0-2 2-15,0 3 0 16,2-2 3-16,9 2 4 0,-1-2 9 16,2-1-4-16,-1 5-12 15,1 0 6-15,-4 3-5 16,3 7 0-16,-1 3 1 16,-2 2 5-16,3 3-7 15,-1-1 0-15,-4-2 1 16,3-4-1-16,-3-9 0 15,4-1-4-15,-4-5 4 16,3-2 5-16,4-3-2 16,7 0 0-16,1 0-1 15,1-15 11-15,0-6-7 16,-2-4-2-16,-5-1-3 16,-1-4 2-16,-5 1 0 15,-7-7-1-15,-2 6-2 0,0 3-7 16,0 9 4-16,-2 10 3 15,-9 2-18-15,5 6 10 16,-4 0-3-16,4 0-10 16,-1 9 10-16,3 14-9 15,4 5 10-15,0 4 10 16,0 5-5-16,6-3 5 16,9-1 0-16,6-4 1 15,-3-12 3-15,-1-3 8 16,4-11-5-16,-3-3 14 15,6 0 10-15,0-20-17 16,1-9-3-16,0-4-2 16,-4 3-6-16,-5 0 2 15,-3 2-1-15,-5 9 0 0,-4 8-2 16,-4 4-2-16,2 7-5 16,-2 0 1-16,0 0-6 15,7 0-7-15,1 20 12 16,6 9 5-16,1-1 1 15,4 0 0-15,3-1-2 16,-2-4 1-16,-2-8 0 16,0-7 1-16,-7-5 1 15,0-3 3-15,5 0 7 16,1-16 2-16,1-6-6 16,-3-4 0-16,-3-3-8 15,-8 2-1-15,-4 3 1 16,0 7 4-16,0 9-4 0,0 7-9 15,0 1 4-15,0 0-5 16,0 0-17-16,7 0-5 16,-1 0 11-16,6 1 16 15,1 7 5-15,3-2 2 16,-1-6 1-16,8 0 1 16,-1 0-3-16,5-6 7 15,2-10 7-15,-3-2-14 16,1 0 0-16,-2 4-1 15,-9 5 0-15,-8 0 8 16,-1 7-5-16,-7 2 10 0,0 0-5 16,0 0-8-1,0 18-3-15,-7 9 3 0,3 2 3 16,4 3 0-16,0 5-3 16,0-7 0-16,0-10 0 15,0-4-3-15,11-8 3 16,5-8 0-16,3 0-3 15,6-5-7-15,0-16-16 16,-3-4-28-16,2-5-42 16,-14 2-22-16,-8 1-44 15,-2 1 1-15,-7 3-203 16</inkml:trace>
  <inkml:trace contextRef="#ctx0" brushRef="#br0" timeOffset="-71183.8">8290 13029 607 0,'0'0'116'0,"0"0"13"16,0 0-14-16,0 0-41 16,0 0-24-16,-15-106-32 15,15 96 4-15,0 6-22 16,0 4-53-16,6 0-95 16,5 0-137-16,3 3-341 15</inkml:trace>
  <inkml:trace contextRef="#ctx0" brushRef="#br0" timeOffset="-70045.74">8441 13171 536 0,'0'0'126'0,"0"0"-12"16,0 0 7-16,0 0-44 16,0 0 19-16,0 0-19 15,0-38-32-15,0 38-20 16,-4 0-11-16,-5 0-11 16,2 15-3-16,-2 11 0 15,3 7 2-15,-1 2-2 0,7 3-1 16,0-4-1-16,0-2 2 15,13-9-1-15,3-5 1 16,8-8 0-16,1-10 1 16,4 0-1-16,0-2 4 15,-2-22 4-15,-5-6 5 16,-2-2-4-16,-11-5-5 16,0 4 7-16,-7-3-5 15,-2 1-6-15,0 9 1 16,-13 5 0-16,-9 10-2 15,-5 9 0-15,0 2 0 16,2 0-4-16,6 2-5 0,3 14 0 16,9 3 2-1,5 0-2-15,2 1 4 0,0 6 5 16,9-4-1-16,11 0 0 16,3-5 1-16,-2-8 0 15,4-6-9-15,4-3 10 16,-4 0 9-16,-1-7-6 15,0-8-3-15,3-4 1 16,0 2 2-16,-5 0-1 16,5 0-2-16,-12 6 6 15,-3 5-5-15,-10 0-2 16,-2 6-5-16,0 0 4 16,0 0-4-16,0 0 5 15,0 16 2-15,2 8-3 0,11 5 4 16,3-1-1-16,9-2-1 15,2-5 3-15,-3-8 3 16,-2-9-4-16,5-4 6 16,-2 0-8-16,-4-8 10 15,6-11-1-15,-6-3 3 16,-1-2-7-16,-7-2-2 16,-1 1-3-16,-8 2 4 15,-2 5-2-15,-2 6-2 16,0 8 0-16,0 4-6 15,0 0 5-15,0 0-14 16,0 16 8-16,0 11 7 16,2-4 4-16,11 3-3 0,1-8-1 15,1-4 0-15,6-3-2 16,1-10 2-16,4-1 16 16,6 0-5-16,-4-9 4 15,1-13-15-15,-2-2 10 16,-6 0-7-16,-8-5 1 15,-4 0-2-15,-9-2-1 16,0 5-1-16,0 11 0 16,0 4-2-16,-7 9-3 15,-4 2-1-15,2 0-1 16,3 0-4-16,1 4 4 16,5 12-3-16,0-2 6 15,0 6 3-15,18 2 0 0,2-1 1 16,5 0 1-16,-1-1 2 15,-2 1 1-15,1-2 0 16,-6-1-1-16,-1-1 2 16,-7-4 1-16,-9-1-6 15,0-1 1-15,-9 1-1 16,-24-4 0-16,-12-6-4 16,-2-2-29-16,10 0-43 15,0-14-166-15,22-14-466 16</inkml:trace>
  <inkml:trace contextRef="#ctx0" brushRef="#br0" timeOffset="-69459.66">10030 13022 753 0,'0'0'147'16,"0"0"-115"-16,0 0 54 16,0 0 1-16,0 0-54 15,0 0-27-15,14 36 16 16,1 10 9-16,-1 4-14 15,-7-1-9-15,-3 1-5 16,-4-6-3-16,0-4 0 16,0-6-18-16,0-10-39 15,0-6-84-15,0-10-15 16,-4-8-145-16</inkml:trace>
  <inkml:trace contextRef="#ctx0" brushRef="#br0" timeOffset="-69077.01">9886 13242 622 0,'0'0'89'0,"0"0"-23"16,0 0 21-16,0 0-27 15,150-78-15-15,-92 68 2 16,-1 3-2-16,1 5-9 16,-9 2-13-16,-11 0-12 15,-13 5-10-15,-15 16 7 16,-2 4-6-16,-8 9 0 15,0 2 7-15,0 0 4 16,0-4-9-16,0-3-4 16,0-11-1-16,0-7 1 0,0-2 2 15,11-6-2-15,11-3 13 16,5 0 7-16,4-15 4 16,0-11-7-16,-2-4 2 15,-5-3 0-15,-8-1-5 16,-9-2-2-16,-7 0-2 15,-5-2 0-15,-24 4-10 16,-4 6-3-16,-7 9-17 16,-1 8-15-16,8 9-10 15,6 2-48-15,10 0-70 16,7 6-70-16,10 4-155 16</inkml:trace>
  <inkml:trace contextRef="#ctx0" brushRef="#br0" timeOffset="-68816.55">10688 12992 809 0,'0'0'61'0,"0"0"49"16,0 0 33-16,0 0-70 15,0 0-49-15,0 0-9 16,9-16-12-16,-4 44-1 15,2 14 17-15,-1 4-10 0,-4 2-2 16,3 5-7 0,-5-7-2-16,0-5 2 0,0-7-22 15,0-9-38-15,0-11-44 16,0-10-53-16,0-4-74 16,-9 0-8-16</inkml:trace>
  <inkml:trace contextRef="#ctx0" brushRef="#br0" timeOffset="-68063.13">10588 13179 589 0,'0'0'151'16,"0"0"-14"-16,0 0-31 15,0 0-43-15,0 0-40 16,0 0 9-16,98-32 0 16,-54 30-7-16,6 2-14 0,-1 0-7 15,-7 0 5-15,-4 0-7 16,-14 0-1-16,-1 0-1 15,-12 0-4-15,-5 0 4 16,-6 0 0-16,0-3 4 16,0 3 4-16,0-2 2 15,0-2 6-15,0 1-16 16,-13 0-2-16,-7 3-5 16,-2 0 5-16,0 0 1 15,-1 17-3-15,8 0 1 16,1 8 3-16,8 0-3 15,6 1-1-15,0-1 3 16,0-7 1-16,4-4 0 0,8-11 0 16,3-1 12-16,5-2-8 15,2 0 15-15,5-15-5 16,-5-7-4-16,1-3 1 16,-4-1-10-16,-5 1-1 15,-5 2 2-15,-5 5 2 16,-2 6-4-16,-2 6 0 15,0 4-2-15,0 2 1 16,0 0-8-16,0 0 7 16,0 10-3-16,0 8-3 15,0 0 8-15,0 2-3 16,10-6 1-16,3-1 2 16,7-5 0-16,0-7 2 0,4-1 2 15,-1 0 0 1,-3-12 0-16,4-6 2 0,-6-2 1 15,3-6-2-15,-8-4-3 16,-5-5-2-16,2-8 1 16,-6-7-2-16,-2 0-1 15,-2 8 0-15,0 12-1 16,0 14 2-16,0 16-5 16,-2 0-7-16,-4 9 7 15,-6 24 4-15,3 8-1 16,9 10 2-16,0 3 1 15,0 1 3-15,7 3-3 16,11-3 5-16,-1-6 5 16,8-14-9-16,-5-10 0 0,5-11-1 15,0-12 0 1,-6-2-9-16,-5 0-28 0,-14-18-119 16,0 4-198-16</inkml:trace>
  <inkml:trace contextRef="#ctx0" brushRef="#br0" timeOffset="-66930.13">9035 13646 535 0,'0'0'116'16,"0"0"17"-16,0 0 20 15,0 0-53-15,0 0-6 16,0 0-35-16,0-10-23 15,-6 21-27-15,-4 19-6 16,-3 11 12-16,3 5-7 16,8 2-2-16,2-2 2 15,0-2-3-15,2-5-3 16,16-9-1-16,11-9-1 0,0-5-3 16,11-11 3-1,3-5 0-15,1 0 6 0,1-21-3 16,-3-7 1-16,-4 0 6 15,-13-2-10-15,-7 4 2 16,-7 9-2-16,-7 5 1 16,-4 9 8-16,0 3-9 15,0 0-13-15,0 0 10 16,0 10-4-16,0 15 2 16,0 4 5-16,0 0-3 15,14 1 2-15,1-4-2 16,3-10 1-16,2-4-2 15,0-7 3-15,-2-5 1 0,-5 0 4 16,2-1 2 0,-1-20 1-16,-1 0-1 0,-11-6-3 15,-2-3 1-15,0-2-4 16,-2-2-1-16,-19 4-8 16,-8 8-2-16,-8 8-1 15,4 12-3-15,2 2 1 16,7 0 4-16,6 6 6 15,9 8 1-15,9 0-4 16,0 2-4-16,4 4 7 16,25-3 2-16,11 2 2 15,2-9 0-15,10-6 7 16,-1-4-2-16,3 0 9 16,-1-12 3-16,-6-9-2 0,-5-4-3 15,-11 1 2-15,-15 0-8 16,-7 2-6-16,-9 1 5 15,0 4-5-15,-17 5-9 16,-12 4 8-16,-5 6-6 16,5 2 1-16,7 0-1 15,8 4-1-15,7 6 1 16,7 0 1-16,0 0 1 16,0 2 4-16,16 2 1 15,11 3 1-15,2 3 10 16,-1 3-4-16,-5-3 2 15,-7 0-2-15,-5-2 2 16,-5-2-6-16,-6 1-3 0,0 1 1 16,0 0-1-1,-19-4-7-15,-6-2-30 0,-2-7-5 16,5-5-104-16,2 0-55 16,6-24-187-16</inkml:trace>
  <inkml:trace contextRef="#ctx0" brushRef="#br0" timeOffset="-66654.69">10007 13673 233 0,'0'0'675'0,"0"0"-655"0,0 0 83 16,0 0 12-16,0 0-78 15,0 0-16-15,6 31 26 16,-6-5-23-16,0 6 1 15,2 4-20-15,-2 3 12 16,0-2-7-16,0-2-10 16,0-3 4-16,0-2-4 15,9-9 0-15,-5-7-1 16,8-4-22-16,-1-4-16 16,3-3-13-16,-1-3-22 15,3 0-58-15,-8-17 5 16,-1-9-147-16,-7-3-223 15</inkml:trace>
  <inkml:trace contextRef="#ctx0" brushRef="#br0" timeOffset="-66493.43">9941 13742 702 0,'0'0'132'0,"0"0"-48"16,0 0 14-16,0 0-48 15,0 0-23-15,0 0 19 16,29 12-10-16,14-8-8 15,13-4-25-15,17 0-3 16,14 0-102-16,0-14-191 16</inkml:trace>
  <inkml:trace contextRef="#ctx0" brushRef="#br0" timeOffset="-65462.6">11963 13629 561 0,'0'0'165'0,"0"0"-100"15,0 0 52-15,0 0-39 16,0 0-17-16,0 0-7 15,-17 2-10-15,17-2-14 16,2 0-11-16,24 0 9 16,13 0 18-16,9 0-10 15,8 0-2-15,4 0-5 16,7 0-14-16,-7 0 4 16,-6 0-15-16,-9 0-4 15,-12 0-1-15,-6 0 1 16,-12 0-10-16,-4 0-8 15,-8 0-20-15,-3 0-7 16,0 2-6-16,0-2-11 0,0 0-37 16,-5 0-15-16,-19 0-159 15,-7-9-198-15</inkml:trace>
  <inkml:trace contextRef="#ctx0" brushRef="#br0" timeOffset="-65113.07">12289 13462 586 0,'0'0'156'16,"0"0"-32"-16,0 0 12 16,0 0-33-16,0 0-38 15,0 0-28-15,-6-7-12 16,6 7-11-16,0 21-5 0,0 16 19 16,0 7-2-1,0 6-7-15,0 2-8 0,2 1 7 16,2-3-18-16,-4-7 10 15,0 0-8-15,0-8 0 16,0-9-1-16,0-6 1 16,0-10 1-16,0-5 0 15,0-3 0-15,0-2-1 16,0 0 4-16,0 0-3 16,0 0 1-16,0 0 0 15,0 0-2-15,0 0-2 16,0-12-1-16,0 0-16 15,2-1-18-15,-2-4-44 16,9-1-76-16,-3-5-345 16</inkml:trace>
  <inkml:trace contextRef="#ctx0" brushRef="#br0" timeOffset="-63496.12">13363 13629 503 0,'0'0'103'16,"0"0"0"-16,0 0 23 16,0 0-25-16,0 0-40 15,0 0 4-15,23-51-18 16,-23 32-2-16,0-3-11 0,0-2-27 16,-7 0 0-1,-7 0-4-15,-1 6 3 0,-5 4-5 16,-5 6-1-16,-4 8 0 15,-2 0-9-15,0 5 8 16,4 18-13-16,3 0 11 16,10 6-1-16,8 0-1 15,6-4 0-15,0 1 10 16,0-4-7-16,22-5 2 16,12-8 0-16,3-9 2 15,5 0 0-15,1-7 5 16,-1-23-2-16,3-5 9 15,-9-4-1-15,-9-7-1 0,-8-5-11 16,-5-2 2 0,-10-3 1-16,-2-6 1 0,-2 2-4 15,0 4-1-15,0 8-1 16,-4 16-1-16,-7 14 0 16,8 7-7-16,1 11-4 15,-7 0 7-15,5 14-10 16,0 23 8-16,4 16 5 15,0 8 3-15,2 11 0 16,15 3 2-16,6-5-1 16,-1-5 1-16,5-14-2 15,-4-10 0-15,-4-13 1 16,-1-12 2-16,2-13 0 16,-4-3 6-16,2 0 4 0,-3-15 2 15,8-14-9-15,-4-8 1 16,-3-4-6-16,-3-7 1 15,-3 4-2-15,-8 10-1 16,-2 13 0-16,0 12-2 16,0 9-2-16,0 0-3 15,0 14 8-15,-9 16-11 16,9 7 7-16,0 4 1 16,7-1 3-16,20-2 8 15,2-6-8-15,2-5-3 16,0-14 2-16,0-7 2 15,-4-6 2-15,4 0 10 16,5-22-3-16,-5-5 0 0,-4-8-7 16,-8-3-3-1,-5 0 7-15,-12 1-5 0,-2 8-2 16,0 5-2-16,-4 10-5 16,-16 9-10-16,-5 5-3 15,0 0-6-15,10 9 2 16,4 3 3-16,8-2 17 15,3 2-11-15,0-2 15 16,0 2 0-16,12-2 0 16,3-1 1-16,1-4 8 15,1-3 3-15,2 0-2 16,-11 2-4-16,4 0-5 16,-3 4 0-16,-3 2 5 15,3 1-1-15,-4 2-3 0,-1 1-1 16,3 5-1-16,-3-7 0 15,5 1-1-15,-2-1 5 16,0-3-4-16,1-4 2 16,6-5 5-16,-1 0 2 15,10 0 1-15,-4 0 7 16,6-18-8-16,-3-3-1 16,1-5-2-16,-8-6-2 15,-1-3 0-15,-5-11-2 16,-7 2 0-16,-2 4-1 15,0 13-1-15,0 14-1 16,0 8-13-16,-9 5 9 16,-5 0 0-16,-1 10 1 0,1 16 0 15,10 5-1-15,2 7 5 16,2 0-1-16,0-4-1 16,2-1-5-16,12-10 5 15,3-5-9-15,1-8-20 16,9-10-21-16,2 0-39 15,7 0 19-15,-1-19-79 16,5-6-79-16,-11-3-175 16</inkml:trace>
  <inkml:trace contextRef="#ctx0" brushRef="#br0" timeOffset="-63047.4">14621 13287 4 0,'0'0'581'0,"0"0"-492"0,0 0 47 15,0 0-39-15,0 0-53 16,0 0 6-16,-43 4 3 15,32 17-1-15,7 6-4 16,-6 1-15-16,8-3-20 16,2 1 9-16,0 1-15 15,0-7-5-15,2-2 0 16,10-5 3-16,3-6-10 16,3-2 6-16,7-5-1 15,2 0 3-15,-1 0 0 16,1-11-1-16,0-10 3 15,-5-5-1-15,1-6-1 16,-8-7-2-16,-3-6 3 0,-6-2 0 16,-4 0-6-16,-2 12 7 15,0 6-5-15,0 12 3 16,0 8-3-16,0 7 2 16,-8 2-1-16,-2 0-1 15,1 11-1-15,3 16-2 16,4 16 3-16,-3 7 1 15,5 5 1-15,0 0-2 16,0-3 2-16,11-8 3 16,2-9-3-16,-1-9-2 15,-1-8-1-15,-3-7-8 16,13-8-18-16,-5-3-31 16,-1 0-72-16,-1-17-52 0,-12-10-112 15</inkml:trace>
  <inkml:trace contextRef="#ctx0" brushRef="#br0" timeOffset="-62838.09">14648 13346 701 0,'0'0'108'16,"0"0"-28"-16,0 0-6 16,0 0-17-16,0 0 25 15,0 0-20-15,111 0-22 16,-68 0-12-16,3-3-9 15,-6-7-1-15,-6 2-10 16,-15 6-5-16,-7-2-3 16,-12-1-11-16,0 3-21 0,-27-5-35 15,-16 0-171-15,-9 0-221 16</inkml:trace>
  <inkml:trace contextRef="#ctx0" brushRef="#br0" timeOffset="-62500.46">13885 13126 629 0,'0'0'83'0,"0"0"-78"0,0 0 69 15,0 0-9-15,0 0-27 16,0 0 4-16,-18-10-8 15,18 10 6-15,0 0-12 16,-2 0-6-16,2 10 21 16,0 0 5-16,0-1-26 15,0-7-10-15,0-1 0 16,0-1 2-16,0 0 7 16,0 0 2-16,0 0-4 15,0 0-8-15,2 0-1 16,9-1-10-16,1-10-13 15,1 5-36-15,7 6-52 16,7 0-161-16,13 0-158 0</inkml:trace>
  <inkml:trace contextRef="#ctx0" brushRef="#br0" timeOffset="-61360.26">15504 13411 609 0,'0'0'65'16,"0"0"77"-16,0 0-43 16,0 0-28-16,0 0 14 0,0 0-28 15,-19-30-11-15,15 30-23 16,0 6-5-16,-12 18-14 16,3 15-4-16,-1 7 7 15,5-1 3-15,9 1-9 16,0-6 0-16,0-4 2 15,0-5-3-15,16-11 0 16,-1-8-6-16,8-8 6 16,2-4 3-16,6 0 2 15,2-14-1-15,-2-11-1 16,5-3-1-16,-9-4 0 16,-7 2-2-16,-5 0-1 0,-4 6-4 15,-6 11 5-15,0 4-1 16,-5 6-6-16,0 3 7 15,0 0-1-15,0 3-12 16,0 13 12-16,0 4-4 16,0-1 4-16,0-3-6 15,10-3 3-15,4-5 0 16,-1-1 4-16,3-7 0 16,-1 0 8-16,6-2 1 15,-4-15 8-15,-5-3-12 16,-1-1 0-16,-9-4 0 15,-2-3-2-15,0 2-3 16,-2 3-4-16,-19 2 2 0,0 10-6 16,-2 8-3-1,3 3-1-15,5 0 3 0,5 0 2 16,6 12 2-16,4 2-2 16,0 2 3-16,4 4 0 15,14-4-1-15,9-1 5 16,0-6 3-16,2-7-2 15,-2-2 15-15,4 0-8 16,-2-2 7-16,-5-14-7 16,-4-6-1-16,-6-2-3 15,-7 0-2-15,-7-1 1 16,0-1-2-16,-12 3-1 16,-12 5-3-16,-5 4-8 15,9 8 10-15,-1 4-5 0,17 2-9 16,2 0-3-16,2 0-2 15,0 8 19-15,4 12 0 16,12 0 1-16,6 0 3 16,-2 1 14-16,3-2 7 15,-6-1-9-15,-3-2-14 16,-8 2 10-16,1-2-10 16,-7 1 0-16,0-2 1 15,0-1-2-15,-13-4 2 16,-5 0-5-16,-4-3 3 15,4-5-19-15,2-2-29 16,7 0-38-16,9-19-75 16,0-8-133-16,9-10-248 0</inkml:trace>
  <inkml:trace contextRef="#ctx0" brushRef="#br0" timeOffset="-61104.88">16137 13110 765 0,'0'0'124'0,"0"0"-34"16,0 0 40-16,0 0-63 16,0 0-43-16,0 0 14 15,53 30 6-15,-37 6 5 16,-3 5-18-16,-6-2-7 16,4 0-7-16,-9-1-13 0,2-2-1 15,1-8-3-15,-3-4 6 16,0-8-6-16,0-6-20 15,1-7-25-15,2 2-32 16,-5-5 1-16,0 0-54 16,0-8-46-16,-10-12-180 15</inkml:trace>
  <inkml:trace contextRef="#ctx0" brushRef="#br0" timeOffset="-60913.6">16048 13298 617 0,'0'0'234'15,"0"0"-186"-15,0 0 37 16,0 0 19-16,0 0-27 0,120-14-34 16,-65 9-18-16,-6-3-13 15,1 3 1-15,-17 5-7 16,-10 0-4-16,-17 0-4 16,-6 5-43-16,0 17-40 15,-31 6-51-15,-16 2-249 16</inkml:trace>
  <inkml:trace contextRef="#ctx0" brushRef="#br0" timeOffset="-60280.42">13689 13989 381 0,'0'0'34'0,"0"0"36"15,0 0 39-15,0 0-11 0,0 0 4 16,0 0-27 0,11-80-2-16,-11 80 11 0,0 0 1 15,0 0-23-15,0 0-21 16,0 5-13-16,-20 22-15 15,0 11-9-15,-5 13 8 16,10 10 6-16,1 5-5 16,10 0 2-16,4 0-3 15,0-8-11-15,0-10-1 16,16-9 0-16,15-11-12 16,11-14-37-16,14-10-7 15,11-4-35-15,4-9-85 16,-6-18-139-16</inkml:trace>
  <inkml:trace contextRef="#ctx0" brushRef="#br0" timeOffset="-57946.99">14137 13955 613 0,'0'0'109'0,"0"0"-20"16,0 0 12-16,0 0-42 15,0 0 1-15,0 0 14 16,7 0-8-16,-5 0-22 0,-2-7-11 16,0 0-1-1,0 0-5-15,0 2-6 0,-11-2 6 16,-9 1-22-16,-3 4-3 15,-4 2-2-15,6 0-3 16,-2 0-2-16,3 15 5 16,5 0 0-16,3-1-2 15,5 3-4-15,7 0-2 16,0 4 0-16,11 0 4 16,18 6 1-16,10 1 0 15,3 0 2-15,0-3 2 16,-8-1-2-16,-8-3-1 15,-12-8-9-15,-10-1 6 16,-4 1-4-16,0 0 7 16,-11-4 2-16,-13 2-6 0,-12-6-11 15,7-5-8-15,0 0 2 16,2 0 15-16,11-5 6 16,10-10-3-16,1-2 1 15,5 3 1-15,0-3 3 16,19 2-4-16,10 1-2 15,6 2 5-15,9-5 1 16,6-1-1-16,-2 0-9 16,-3-4 6-16,-5 5 2 15,-9-2 2-15,-8 1 0 16,-10 1 0-16,-6-2 1 16,-7 1 6-16,0 0-2 0,0 1 6 15,0 3-6-15,0 4 1 16,0 7 1-16,-4 0-2 15,4 1 7-15,-3 2-2 16,3 0 0-16,0 0-5 16,-5 20-3-16,3 13 13 15,2 7-7-15,0 1 1 16,0 5-1-16,0-3-4 16,0-5-1-16,7-6 2 15,-2-6-5-15,-3-8 2 16,7-8-2-16,-5-3-8 15,5-7 8-15,5 0-5 16,3 0 3-16,3-5 1 0,9-15-7 16,0-4 5-16,-4-2-7 15,0 4 1-15,-10 3-1 16,-9 10 7-16,0 5 3 16,-6 2 2-16,0 2-1 15,0 0-1-15,0 0-1 16,0 0-3-16,0 10 0 15,0 7 4-15,0 0 0 16,0 1-2-16,8-7 2 16,5 1 0-16,-1-7 1 15,1-5-1-15,0 0 4 16,-1 0 6-16,-2-10-7 16,2-8 10-16,-1-5-13 15,-9 2 9-15,-2-5-7 0,0 0-1 16,-11 2-1-16,-9 5-1 15,-9 7-1-15,-2 8-5 16,-7 4 0-16,9 0-2 16,2 0 2-16,11 0-1 15,12 11 1-15,4 1-5 16,0 2-2-16,12-1 6 16,11-1 0-16,16-1 6 15,-1-5-3-15,-3-4 4 16,5-2 2-16,-9 0-2 15,0 0 6-15,-4-7-4 0,-9 0 0 16,-7 2 0 0,-1 2 1-16,-8 1-1 0,-2 0 8 15,0 2 4-15,0 0 1 16,0 0-5-16,0 0-9 16,0 10-1-16,0 18 1 15,0 13 12-15,0 8-10 16,2 9 2-16,9-1 2 15,-5 1 2-15,6-7-7 16,-8-7 5-16,5-12-6 16,-7-9 0-16,-2-15-2 15,0-6-14-15,0-2-13 16,0-2-9-16,0-17-11 16,-15-13-14-16,1-3 34 0,1-9 19 15,7-9 7-15,-4-3 3 16,6-2 0-16,4 4 12 15,0 6 6-15,0 7 4 16,4 9 7-16,12 6 3 16,7 6-19-16,-4 5-6 15,8 2 6-15,0 8-3 16,-2 5 11-16,-3 0-7 16,4 2 1-16,-10 17-10 15,-5 6 1-15,-9 5-3 16,-2 0-3-16,0 0 3 15,-17-6-3-15,-10-4 3 16,-4-4-3-16,-5-6-3 0,5-4-12 16,4-6-27-1,11 0-31-15,5-4-36 0,11-16-79 16,0-6-101-16,9-2-136 16</inkml:trace>
  <inkml:trace contextRef="#ctx0" brushRef="#br0" timeOffset="-57578.29">14984 14083 239 0,'0'0'193'0,"0"0"-106"16,0 0 11-16,0 0 4 15,0 0-10-15,0 0-29 16,22 94-1-16,-15-91-18 0,4-3 0 16,2 0 11-16,5 0 2 15,7-5-21-15,0-16-6 16,-6 0-10-16,-1-5-13 15,0-2 6-15,-9-1-5 16,0 5-4-16,-7 4-3 16,-2 6 3-16,0 6 0 15,0 6-3-15,-15 2 1 16,-8 0-2-16,1 5-4 16,-3 14 3-16,8 9 0 15,3 0-4-15,10 3 1 16,4 1 4-16,0-6 2 15,4-2-1-15,14-6 0 16,9-6-2-16,2-5 1 16,9-7-1-16,8 0-23 0,12 0-56 15,16-12-73 1,-3-11 86-16,0-5-607 0</inkml:trace>
  <inkml:trace contextRef="#ctx0" brushRef="#br0" timeOffset="-56612.54">15622 13955 478 0,'0'0'156'0,"0"0"-29"16,0 0 21-16,0 0-51 15,0 0 15-15,0 0-46 16,13-23-23-16,-15 23-17 16,-19 0-13-16,0 16-11 15,-4 4 10-15,0 4-4 16,9 5-6-16,5 0 5 16,9 0-4-16,2 2-1 15,0-2-1-15,0-7 1 16,16-6-2-16,4-4-2 15,2-8 1-15,12-4 2 16,1 0 1-16,3-4 2 16,-2-17-1-16,0-2-1 0,-7-2 0 15,-10 1-1-15,2 1-1 16,-13 7 2-16,2 6-2 16,-10 8 0-16,0 2-3 15,0 0-3-15,0 0-2 16,0 0 4-16,0 14-2 15,0 3 0-15,4 3 5 16,5-1 1-16,-1 0-1 16,6-4 1-16,7-5 0 15,-6-6-1-15,3-4 2 16,4 0 3-16,-2-4 0 16,-2-13 1-16,-3-5-2 0,-4-2-1 15,-8-1-1-15,-3-3 2 16,0 0-3-16,-18 5-5 15,-9 7 1-15,-2 11-7 16,2 5 7-16,8 0 1 16,5 0 3-16,5 8-6 15,9 3 1-15,0 5 0 16,5 3 3-16,15-3 1 16,4 0 1-16,-2-4 0 15,5-5 3-15,2-4-1 16,-2-3 2-16,2 0 4 15,0-8 3-15,0-11-3 16,0 1-2-16,-7 0-1 16,-6-1-3-16,-14 1-2 15,-2 1-2-15,0 3-13 0,0 5 4 16,-13 6 2-16,1 3-2 16,6 0-6-16,-3 0 15 15,9 8-4-15,0 5 2 16,0 2 2-16,0 2 2 15,11-2 2-15,5 6 5 16,6 1 6-16,0 2 3 16,5-4 5-16,-4-3-9 15,-15 0-9-15,-6-5-3 0,-2 0 2 16,0 0 2 0,-24 0 3-16,-14 0-4 0,-14-6-3 15,4-4-21-15,-4-2-1 16,17 0-12-16,8-13-11 15,14-10-91-15,13-9-19 16,0-4-125-16,13-8-246 16</inkml:trace>
  <inkml:trace contextRef="#ctx0" brushRef="#br0" timeOffset="-56356.1">16297 13805 772 0,'0'0'83'16,"0"0"23"-16,0 0 23 15,0 0-42-15,0 0-51 16,0 0-20-16,42 5 18 0,-38 22-7 16,4 4-10-16,-4 3 7 15,-2 5 0-15,-2-4-11 16,0 0-10-16,0-3 2 16,0-9-2-16,0-2-3 15,0-7-1-15,0-7 0 16,0 0-13-16,5-7-17 15,3 0-22-15,6 0 3 16,1 0 8-16,-1-16-113 16,-7-4-14-16,-7-7-155 15</inkml:trace>
  <inkml:trace contextRef="#ctx0" brushRef="#br0" timeOffset="-56176.84">16241 13958 390 0,'0'0'419'16,"0"0"-357"-16,0 0 15 15,0 0-19-15,0 0 38 16,0 0-32-16,71 26-11 16,-28-26-28-16,1 0-17 15,1 0 0-15,-3 0-8 16,6-2-3-16,-9-5-48 16,-1-6-79-16,-7-1-339 15</inkml:trace>
  <inkml:trace contextRef="#ctx0" brushRef="#br0" timeOffset="-55133.06">16721 12994 421 0,'0'0'13'16,"0"0"-12"-16,0 0-1 15,0 0-1-15,0 0-24 16,0 0 18-16,-7-2 7 16,9 2 1-16,3 0 30 15,-5 0 34-15,0 0 4 16,0 0-13-16,0 0 2 15,0 0-38-15,0 0-20 0,0 0-3 16,0 0 3 0,0 0 1-16,0 0 0 0,0 0 4 15,0 0 41-15,0 0 20 16,0 0-15-16,0 0-11 16,0 0-20-16,0 0-16 15,0 0 9-15,0 0-7 16,0 0-4-16,0 0 4 15,0 0-4-15,0 0-1 16,0 0 3-16,0 0-1 16,0 0-1-16,0 0-2 15,0 0 6-15,0 0-1 16,0 0-1-16,0 0 4 16,0 0 4-16,0 0 5 0,0 0-6 15,0 0-9-15,0 0-4 16,0 0-18-16,0 0-44 15,2 0-66-15,4 5-46 16</inkml:trace>
  <inkml:trace contextRef="#ctx0" brushRef="#br0" timeOffset="-54630.21">16511 13687 493 0,'0'0'156'0,"0"0"-82"15,0 0 40-15,0 0-38 16,0 0-2-16,0 0 7 16,100 34-2-16,-57-1-30 15,-1 6-4-15,-4 10 2 16,-16 7-3-16,-7 3-16 16,-15 2-9-16,0-3-6 15,-19-3-10-15,-24-6-3 16,-10-4-10-16,-9-9-33 15,-8-8-79-15,8-10-144 16,13-18-672-16</inkml:trace>
  <inkml:trace contextRef="#ctx0" brushRef="#br0" timeOffset="-53828.77">17280 13457 567 0,'0'0'118'0,"0"0"2"0,0 0-16 16,0 0-19-16,0 0-15 15,0 0-12-15,-27-7-5 16,27 7-19-16,0 0-13 16,0 0-3-16,7 0 3 15,22 0 0-15,22 0 15 16,9 0-4-16,14 0-15 16,6 0-7-16,-6 0-4 15,-12 0 7-15,-15 0-9 16,-18 0-3-16,-23 0 7 15,-3 0-6-15,-3 0 0 0,0 0 4 16,0 0-6 0,0 0-1-16,0 0-20 0,-7 0-29 15,-6 0-41-15,2 0-116 16,11 0-265-16</inkml:trace>
  <inkml:trace contextRef="#ctx0" brushRef="#br0" timeOffset="-53430.12">18023 13547 697 0,'0'0'146'0,"0"0"-88"15,0 0 54-15,0 0-14 16,0 0-43-16,0 0-24 15,15-10-12-15,5-7-15 16,-3-6 1-16,6-1-3 16,-7-4-1-16,-1-4 3 15,-1-2-2-15,-10 4 0 16,3 10-1-16,-7 5 8 16,0 12-8-16,0 3 9 15,0 0-10-15,0 0-1 16,0 15-5-16,0 17 3 15,0 11-1-15,0 1 4 0,0-1 0 16,2-8 3-16,12-4 1 16,1-10-4-1,1-9-8-15,1-6 4 0,8-6-9 16,0 0-30-16,-6-18-87 16,-5-11-41-16,-5-9-117 15</inkml:trace>
  <inkml:trace contextRef="#ctx0" brushRef="#br0" timeOffset="-53169.68">18089 13046 657 0,'0'0'162'0,"0"0"-151"16,0 0 25-16,0 0 46 0,0 0-2 15,0 0-10-15,11 82-29 16,5-65-11-16,-1-8-11 15,1-4-3-15,-1-2 1 16,6-3 1-16,-5 0 3 16,-1-3-8-16,1-11-7 15,-7-7-5-15,-5 3-1 16,-4 2-17-16,0 6-20 16,0 5-35-16,0 5-74 15,0 0-74-15,0 19-119 16</inkml:trace>
  <inkml:trace contextRef="#ctx0" brushRef="#br0" timeOffset="-51230.05">18376 13358 663 0,'0'0'165'0,"0"0"-52"15,0 0 8-15,0 0-39 16,0 0-46-16,0 0-29 15,0 31-2-15,0-2-1 16,0 6 12-16,0-3-11 16,0-4 9-16,0-7-10 15,0-12 3-15,0-3-2 16,0-4 3-16,6-2 6 16,2 0 4-16,7-8 1 0,10-13-6 15,0-4-11-15,2-1 0 16,-8 0-2-16,4 2-2 15,-7 7-1-15,-12 8 0 16,0 6-2-16,1 3-4 16,-3 0-3-16,2 5-6 15,8 16 9-15,3 8 8 16,5-3-3-16,5 2-5 16,6-4-2-16,3-3 4 15,-1-10-7-15,0-4 13 16,-4-7-3-16,5 0 0 15,-12-3 4-15,3-12 4 16,-10-6 0-16,-1-3 1 0,-10-1 3 16,3-6-2-16,-7 4-4 15,0-2 4-15,0 9-2 16,-16 6-2-16,-2 8-2 16,-2 6-5-16,3 0 5 15,-6 0 1-15,5 16-1 16,5 3-4-16,4 10 1 15,7-3 2-15,2 2 1 16,0 1-3-16,0-12 3 16,13-1-6-16,5-8 6 15,4-8 1-15,3 0 3 16,-1-3 4-16,8-18-8 16,-3-11 2-16,-7-6-2 15,4-6 5-15,1-9-5 0,-2-13 0 16,-3-4 0-16,1-4-1 15,-15 13 1-15,-1 10 0 16,-7 21 0-16,0 12 0 16,0 13-3-16,0 5 3 15,0 0-3-15,-7 5-1 16,-1 21 0-16,-4 15 4 16,8 10-2-16,-1 9 4 15,5 11 2-15,0 2 3 16,0 0-3-16,0-9 5 0,11-11-7 15,3-14-2 1,-1-11 0-16,5-12 0 16,3-7-1-16,0-9 3 0,6 0 2 15,4-2 2-15,0-21-1 16,1-9-4-16,-12-8-1 16,-5-8 0-16,-3 2-7 15,-10 6-1-15,-2 14 8 16,0 12-9-16,0 7-2 15,0 5 8-15,0 2-5 16,0 0 1-16,0 16-5 16,0 11 8-16,0 2 1 15,11 0 2-15,-3-3 1 16,11-8 0-16,-5-6-2 16,3-7 2-16,3-5 9 0,9 0-6 15,5 0 17-15,-1-21-13 16,-4-5-7-16,-2-8-1 15,-10-6 1-15,-3-6 3 16,-10 2-3-16,-4 5-10 16,0 13-4-16,-4 14-4 15,-12 10-14-15,3 2-47 16,9 0 46-16,-1 4 15 16,5 11 13-16,0-1 4 15,0-1 1-15,0 1 9 16,7-2 12-16,4-2-4 15,-1 1 7-15,9-1 3 0,-3-2-13 16,-8 2-10 0,3-3 0-16,1 5-2 0,-8 1 0 15,3 3-2-15,-3 0 3 16,-4-1 1-16,2 2 0 16,5-2-1-16,-2-4 8 15,-1-1-10-15,5-2 9 16,-3-4-1-16,6-4 0 15,1 0 6-15,10 0 1 16,1-7-2-16,2-5-2 16,5-11-4-16,4-3-4 15,-4-9-2-15,-2-4-1 16,-12-3 0-16,-3 6-1 16,-12 8-4-16,-2 10-1 15,0 11-1-15,0 7-6 0,-16 0 3 16,1 7 6-16,-1 16 1 15,1 12 2-15,1 4-1 16,12 2 1-16,2-1 0 16,0-6 0-16,0-8-4 15,2-5 1-15,14-8 3 16,1-9-2-16,8-4-7 16,4 0-13-16,-2-4 3 15,0-16 8-15,0 1 2 16,-8-4 9-16,10-1 2 15,-6-2-2-15,-7 6 3 0,-10 7 0 16,-4 6 0 0,-2 4 18-16,0 3-8 0,0 0-7 15,0 0-6-15,0 12 0 16,0 11-1-16,-4 5 3 16,4 0-2-16,0 0 4 15,0-2 1-15,0-4 0 16,9-4-1-16,9-3-2 15,1-10 2-15,10-5 7 16,5 0-5-16,-1-5-3 16,6-18-1-16,-2-5 5 15,1-8 5-15,-3-16-7 16,1-13 0-16,-9-12-4 16,-7-12-1-16,-4 0 0 0,-5 11 0 15,-9 17-1-15,-2 21 1 16,0 18-1-16,0 13 3 15,0 9-6-15,0 0 0 16,-13 23 2-16,4 13 0 16,0 13 2-16,7 12 0 15,2 9 3-15,0 2 0 16,0-2 4-16,0-7-6 16,4-12-1-16,7-10 3 15,5-13-3-15,-5-10 0 16,5-12-8-16,-1-6 8 15,3 0-18-15,5-12-9 16,-8-12-30-16,-9-13-75 0,-6-6-59 16,0-9-250-16</inkml:trace>
  <inkml:trace contextRef="#ctx0" brushRef="#br0" timeOffset="-51014.74">20236 13089 732 0,'0'0'108'0,"0"0"-66"16,0 0 47-16,0 0 37 16,0 0-42-16,165 7-38 15,-101-7-23-15,3 0-2 16,-9 0-14-16,-13 0-2 0,-16-6-4 16,-16 0 1-16,-11 0-2 15,-2-2-8-15,-31 2-51 16,-29-3-106-16,-25 2-25 15,-15-3-286-15</inkml:trace>
  <inkml:trace contextRef="#ctx0" brushRef="#br0" timeOffset="-50785.36">19259 13058 639 0,'0'0'84'0,"0"0"52"0,0 0-15 16,0 0-8 0,0 0-37-16,0 0-24 0,-11-6-14 15,11 2-9-15,7-1-19 16,-3 5-8-16,-1 0-2 16,-3 0-6-16,2 0-41 15,5 0-97-15,4 12-131 16,7 3-403-16</inkml:trace>
  <inkml:trace contextRef="#ctx0" brushRef="#br0" timeOffset="-49496.18">21219 13150 761 0,'0'0'66'16,"0"0"43"-16,0 0 7 16,0 0-20-16,0 0-42 15,0 0-24-15,0-22-15 16,-11 46-15-16,-7 15 3 16,5 12 0-16,-1 7-1 15,14 0 0-15,0-1 0 16,0-10-2-16,2-8 1 0,16-6-1 15,7-13 0 1,4-10 0-16,7-8 0 0,-3-2 1 16,7 0 10-16,-5-17-9 15,4-9 11-15,-10 0-12 16,-5-6 2-16,-8 0-1 16,-10 3-4-16,-4 2-1 15,-2 8 3-15,0 10-7 16,0 9 0-16,0 0-4 15,0 0 0-15,-2 9 7 16,-2 14-6-16,4 3 9 16,0 4-2-16,0-2-1 15,15-4 4-15,10-5 0 16,-5-10 5-16,3-4-4 16,-4-5 3-16,4 0-1 0,-5-11 14 15,-3-7-10-15,-3-6-4 16,-8-2-3-16,-4-2-2 15,0-6 1-15,-12-1-14 16,-17 0-5-16,-4 8-2 16,2 9-7-16,4 15 5 15,5 3 12-15,13 0 9 16,0 8-3-16,9 14-1 16,0 4 5-16,4 4 2 15,23-2 0-15,9-1 13 16,-1-6 12-16,8-9-8 15,1-6-10-15,1-6 15 16,2 0-3-16,-4-10-9 16,-6-12-4-16,-3-2-6 0,-14 0 1 15,-7-5-1-15,-13 0 0 16,0-1-8-16,0-1-5 16,-23 12-4-16,2 4 2 15,-4 10 2-15,7 5-8 16,7 0 8-16,9 0 3 15,2 9 1-15,0 14 7 16,2 3 2-16,21 6 8 16,0-1 10-16,6 1 0 15,3 1 0-15,-10-9-6 16,-4-2-2-16,-7-9-5 16,-4-1-4-16,-7-3 0 15,0-1-1-15,-9 1 3 0,-16-4-3 16,-8 1-14-16,0-4-37 15,-5-2-83-15,13 0 14 16,12-2-81-16,13-21-116 16</inkml:trace>
  <inkml:trace contextRef="#ctx0" brushRef="#br0" timeOffset="-49194.67">22182 12988 621 0,'0'0'166'0,"0"0"-33"0,0 0-6 16,0 0-9-16,0 0-72 16,0 0-26-16,11-32-13 15,-11 32-7-15,0 26 4 16,0 9 10-16,0 8 3 16,0 3-7-16,0 4-3 15,0-1-1-15,0-3 1 16,0-6-5-16,0-8-2 15,2-9 0-15,10-2 0 16,-1-7-5-16,-3-3 1 16,6-4-19-16,-1-7-13 15,1 0-8-15,-3-8-64 0,0-18-51 16,-11-10-60 0,0-9-213-16</inkml:trace>
  <inkml:trace contextRef="#ctx0" brushRef="#br0" timeOffset="-49015.41">22035 13087 685 0,'0'0'128'16,"0"0"-50"-16,0 0-9 15,0 0-2-15,0 0 11 16,0 0-6-16,143 11-30 16,-74-8-26-16,-5-3-13 15,1 0 0-15,-14 0-3 16,-9 3-26-16,-6-1-64 15,-5-2-110-15,-4 0-155 0</inkml:trace>
  <inkml:trace contextRef="#ctx0" brushRef="#br0" timeOffset="-48829.14">22833 13194 901 0,'0'0'82'0,"0"0"47"15,0 0-47-15,0 0-46 16,0 0-24-16,0 0-12 16,0 0-11-16,0 6-78 15,0 4-144-15,0-2-148 16</inkml:trace>
  <inkml:trace contextRef="#ctx0" brushRef="#br0" timeOffset="-47211.32">5713 15015 707 0,'0'0'204'15,"0"0"-162"-15,0 0 38 16,0 0 8-16,0 0-57 16,0 0-13-16,0 0 21 15,66 5-1-15,-23 0-12 16,1-1-9-16,-1-4-10 15,4 0-4-15,-7 0-1 16,-6 0-2-16,-13 0-12 16,-7 0-38-16,-12 0-44 0,-2 5-90 15,-2 8-83 1,-22 6-199-16</inkml:trace>
  <inkml:trace contextRef="#ctx0" brushRef="#br0" timeOffset="-46949.91">5791 15224 742 0,'0'0'121'16,"0"0"-38"-16,0 0 18 15,0 0-26-15,0 0-29 16,0 0-3-16,46 0 3 16,-10 0-9-16,0 0-5 15,6 0-19-15,-4 0 7 16,3 0-5-16,-4 0-8 15,-1 0-2-15,-7 0-2 0,-11 0-6 16,-16 0 2-16,-2 0-13 16,0 0-18-16,0 0-14 15,0 0-16-15,0 0-63 16,0 0-116-16,-7 0-383 16</inkml:trace>
  <inkml:trace contextRef="#ctx0" brushRef="#br0" timeOffset="-33385.89">7565 14953 724 0,'0'0'124'16,"0"0"-42"-16,0 0 36 15,0 0-28-15,0 0-31 0,0 0-3 16,0 0-22-16,0-26-17 16,0 26-9-1,0 26-8-15,0 16 0 0,0 10 8 16,2 6 1-16,8-4-7 16,1-5-1-16,-3-3-1 15,8-10 0-15,-3-6-45 16,3-13-29-16,9-12-41 15,6-5-89-15,5-5-97 16</inkml:trace>
  <inkml:trace contextRef="#ctx0" brushRef="#br0" timeOffset="-32779.75">7940 15047 750 0,'0'0'124'0,"0"0"-31"15,0 0-9-15,0 0-38 16,0 0-25-16,0 0-8 16,-31-6-4-16,31 6-4 15,0 0-3-15,0 0 1 16,0 0-2-16,0 0 5 16,0 0-6-16,0 0 8 15,0-1 1-15,0-2-1 16,0 3-5-16,0-3 3 15,0 3 0-15,0 0 6 16,0 0-8-16,0-1-2 16,0 1 2-16,0 0-4 0,0 0-2 15,0 0 2-15,0-2 5 16,0 0-2-16,0 2 0 16,0 0-1-16,0 0-1 15,0 0 1-15,0 0 3 16,0 0-2-16,0 0-2 15,0 0 0-15,0 0 2 16,0 0-1-16,-5 0-2 16,-4 17 0-16,-2 8-2 15,-5 9 2-15,8 6 0 16,3-1 0-16,5-3-2 16,0-6 1-16,23-8 1 0,3-10-3 15,5-5-5-15,3-7 0 16,8 0 8-16,0-29 6 15,-1-3-4-15,-8-7 3 16,-8-1-2-16,-12 2 1 16,-13-2 6-16,0 1 6 15,-20 4-3-15,-18 3-11 16,-8 15-2-16,-4 17 0 16,1 0-11-16,5 21-43 15,10 19-40-15,18 4-83 16,16 5-137-16</inkml:trace>
  <inkml:trace contextRef="#ctx0" brushRef="#br0" timeOffset="-32494.29">8397 15284 500 0,'0'0'275'0,"0"0"-173"0,0 0-12 16,0 0-17-1,0 0-12-15,0 0-24 0,-5 24-10 16,5-2 17-16,0 2-28 15,-2 5-11-15,-13 3-5 16,-12-6-58-16,-4-3-216 16</inkml:trace>
  <inkml:trace contextRef="#ctx0" brushRef="#br0" timeOffset="-31982.41">8776 15046 684 0,'0'0'159'0,"0"0"-69"15,0 0 11-15,0 0-33 0,0 0-39 16,0 0-15 0,-40 15-6-16,33 7-6 0,4 7 0 15,3 3-1-15,0 1-1 16,12-2 0-16,7-6-1 15,6-8 0-15,0-8-4 16,2-6 5-16,2-3 7 16,2 0 4-16,-2-24 7 15,-2-10 12-15,-5-2-5 16,-9 0 0-16,-13-1 3 16,0 5-2-16,-4-2-6 15,-23 4-18-15,-6 6-2 16,-3 11-12-16,1 10 0 15,6 3-33-15,8 8-35 16,13 20-72-16,8-3-94 16,4-2-237-16</inkml:trace>
  <inkml:trace contextRef="#ctx0" brushRef="#br0" timeOffset="-31556.59">9253 14877 467 0,'0'0'306'16,"0"0"-207"-16,0 0 1 15,0 0-7-15,0 0-25 16,0 0-26-16,-76-31-17 0,76 31-9 16,0-1-3-16,0-1-9 15,0 2-4-15,0 0-5 16,7 0-10-16,10 0 15 15,15 0 0-15,-1 0 11 16,0 0-6-16,0-9-1 16,-4-2-1-16,-7-1-2 15,-2-1 3-15,-9 3 2 16,-2 5 0-16,-7 2 3 16,0 3 9-16,0 0 15 15,0 0-5-15,0 0-18 16,0 0-10-16,0 15 4 15,-5 13-3-15,3 14 0 0,0 9-1 16,2 0 0 0,0 2 0-16,0-12 0 0,0-9-19 15,0-12-24-15,0-6-13 16,0-5-6-16,0-8-77 16,0-1-29-16,0 0-134 15</inkml:trace>
  <inkml:trace contextRef="#ctx0" brushRef="#br0" timeOffset="-31365.3">9291 15055 611 0,'0'0'243'15,"0"0"-146"-15,0 0-16 16,0 0-24-16,0 0-52 16,0 0 5-16,60-30-7 0,-20 20-3 15,7-10-39-15,2 0-84 16,6-5-81-16,10-2 15 15,0 1 161-15,-10-2-154 16,-12 4-21-16</inkml:trace>
  <inkml:trace contextRef="#ctx0" brushRef="#br0" timeOffset="-31048.82">9806 14784 308 0,'0'0'259'0,"0"0"-62"16,0 0-40-16,0 0-54 16,0 0-27-16,0 0-26 15,-40-26-12-15,32 26-18 16,2 4-3-16,-3 13-9 15,1 4 11-15,0 4-5 16,6 1 4-16,2 0-7 0,0 1-1 16,0-4-3-16,5 5-1 15,17-7-1-15,-2 2 1 16,7-7-6-16,2 0 1 16,7-4 0-16,1 0 4 15,-1-1 0-15,-5-6-3 16,-13 3-2-16,-7-1 1 15,-9-2-1-15,-2 5 0 16,0 6 0-16,-13 4 8 16,-14 5-2-16,-8-3-6 15,-7-5-11-15,-3 0-22 16,-5-11-9-16,6-6-20 16,9 0-44-16,8-23-95 15,11-15-110-15</inkml:trace>
  <inkml:trace contextRef="#ctx0" brushRef="#br0" timeOffset="-30822.45">9787 14766 301 0,'0'0'559'0,"0"0"-458"16,0 0 7-16,0 0-38 15,0 0-31-15,0 0-13 16,21 0 0-16,1 0 4 15,14 0 4-15,8-8-15 0,14-3-15 16,4-6 7 0,2 4-10-16,-14 0-1 0,-12 5 0 15,-18 3-1-15,-6 3-59 16,6-1-111-16,2 1-177 16</inkml:trace>
  <inkml:trace contextRef="#ctx0" brushRef="#br0" timeOffset="-30027.07">10642 15175 618 0,'0'0'151'16,"0"0"-42"-16,0 0-28 16,0 0-28-16,0 0-3 15,0 0-3-15,-5-7-25 16,7 2-5-16,18 5 2 0,9-4 18 15,9 3-9 1,5-3-14-16,5-5 1 0,4 1-2 16,-5-2-5-16,-3 0-6 15,-15 5-2-15,-6-2 0 16,-10 6-1-16,-9-2-10 16,-4 3-19-16,0 0-16 15,0 0-36-15,0 0-36 16,0 0-28-16,-4 0-132 15</inkml:trace>
  <inkml:trace contextRef="#ctx0" brushRef="#br0" timeOffset="-29629.47">10858 15031 660 0,'0'0'136'16,"0"0"-23"-16,0 0-17 15,0 0 0-15,0 0-22 16,0 0-19-16,-27-28-21 16,27 28-9-16,0 0-11 15,0 0-3-15,0 0-3 16,0 0-8-16,0 2 6 16,0 22-5-16,0 6 12 15,13 6-1-15,-3 5 5 16,-4-5-9-16,1 0-5 15,-1-6-1-15,3-6 1 16,-4-7-1-16,-3-6-2 16,5-3 0-16,-7-4-2 0,2-1 2 15,-2-3 0-15,0 0 2 16,0 0-2-16,0 0 0 16,0 0-4-16,0 0-11 15,2 0-7-15,0 0-17 16,-2 0-5-16,0 0-53 15,9-7-74-15,-2-7-93 16,4 2-290-16</inkml:trace>
  <inkml:trace contextRef="#ctx0" brushRef="#br0" timeOffset="-25930.92">11600 14770 684 0,'0'0'83'16,"0"0"-5"-16,0 0 17 15,0 0-18-15,0 0 4 16,0 0-37-16,0 0-9 16,-40 0-21-16,18 18-12 15,-1 13 7-15,6 8 0 16,3 12-6-16,7 7-2 15,7 4 3-15,0-2 1 0,14-4-5 16,8-10-2-16,-2-7 2 16,5-13-1-16,0-8-12 15,4-10-23-15,2-8-23 16,9 0-56-16,-3-15-26 16,3-12-57-16,1-9-176 15</inkml:trace>
  <inkml:trace contextRef="#ctx0" brushRef="#br0" timeOffset="-25498.17">11926 14793 587 0,'0'0'88'16,"0"0"17"-16,0 0-16 0,0 0-13 16,0 0-32-16,0 0 4 15,-36-28-28-15,32 56-15 16,-6 8 36-16,6 4-19 15,2 2-12-15,2-6-7 16,0-8 9-16,0-8-4 16,0-10-8-16,0-7 2 15,0-3-2-15,0 0 5 16,11 0 4-16,7 0 1 16,9 0 4-16,2-7-4 15,2-3-3-15,0 4-7 16,-6 6 4-16,-6 0-4 15,2 0 0-15,-3 12 0 16,-3 11-2-16,-4 4 2 0,-4 1 0 16,-5 1 2-16,-2-4-2 15,0 1 0-15,-9-1-6 16,-15-5 5-16,-5-4 1 16,0-2 1-16,-4-8-1 15,-1-4-22-15,5-2-9 16,2 0-53-16,7-12-13 15,2-14-29-15,7-4-93 16,7-7-113-16</inkml:trace>
  <inkml:trace contextRef="#ctx0" brushRef="#br0" timeOffset="-24931.15">11872 14812 515 0,'0'0'122'16,"0"0"9"-16,0 0-30 15,0 0-31-15,0 0-25 16,0 0-13-16,11-24-2 16,11 20-9-16,19-4 6 15,5 0 4-15,12 1-7 16,5-2-9-16,-12 6-10 16,-2-2-1-16,-18 5-4 15,-13 0 1-15,-7 0-2 0,-7 0-9 16,4 0-52-1,-2 0-43-15,7 3 19 0,1 2-45 16,-3-3-14-16,-7-2 32 16,4 0 54-16,-8 0 59 15,0 0 26-15,0 0 76 16,0-3 11-16,-8-1 1 16,-3 1-15-16,3 3-29 15,-2 0-2-15,4 0-11 16,-3 0-29-16,-5 18-15 15,3 8-3-15,5 15-8 16,4 2 7-16,2 8-5 16,0-1-3-16,6-6 3 15,19-10-4-15,0-6 0 16,-4-14 0-16,8-7 1 16,0-7 4-16,0 0 3 0,0-21 13 15,0-9-5-15,-2-8-5 16,-12-6-1-16,-3 0 0 15,-12-7 5-15,0 5-4 16,-20 3-4-16,-16 9-4 16,-6 10-3-16,-7 10-3 15,-1 11-14-15,8 3-31 16,11 12-23-16,15 17-70 16,16 2-68-16,0-4-108 15</inkml:trace>
  <inkml:trace contextRef="#ctx0" brushRef="#br0" timeOffset="-24587.57">12829 14962 559 0,'0'0'150'0,"0"0"-45"16,0 0 18-16,0 0-41 16,0 0-17-16,0 0-16 15,-31 0-12-15,31 0-22 0,2 0-5 16,25-7 5 0,8-7 6-16,9-2-6 0,6-2-1 15,-4 2-10-15,-3 2-3 16,-10 4-1-16,-6 4-2 15,-12 2-1-15,-8 2-14 16,-2 2-37-16,-5 0-35 16,0-4-29-16,0 2-30 15,0-2-75-15,-16-2-89 16</inkml:trace>
  <inkml:trace contextRef="#ctx0" brushRef="#br0" timeOffset="-24349.15">13009 14788 347 0,'0'0'140'16,"0"0"2"-16,0 0-32 15,0 0 2-15,0 0-25 0,0 0-4 16,-38-44-9-16,38 44-26 16,0 0-26-16,0 0-12 15,0 14-5-15,0 16 4 16,7 16 14-16,6 7-2 16,-2 3-3-16,1-4-4 15,-6 0-5-15,1-12-2 16,-5-10-5-16,-2-11-2 15,0-10-9-15,0-4-41 16,4-4-38-16,0-1-55 16,8 0-48-16,3-14-287 15</inkml:trace>
  <inkml:trace contextRef="#ctx0" brushRef="#br0" timeOffset="-24047.65">13357 14800 716 0,'0'0'135'16,"0"0"-50"-16,0 0 11 15,0 0-21-15,0 0-28 16,0 0-14-16,-5-12-10 16,5 12-6-16,0 0-4 15,0 21-8-15,0 11 12 16,0 8 11-16,11 6-12 0,1-2-3 15,-1-2-1-15,-5-1-4 16,3-8-7-16,-4-7-1 16,-3-3 0-16,-2-9 0 15,0-9-3-15,2-1-20 16,3-4-37-16,-1 0-13 16,0 0-69-16,8-8-22 15,5-11-304-15</inkml:trace>
  <inkml:trace contextRef="#ctx0" brushRef="#br0" timeOffset="-23594.86">13653 14897 765 0,'0'0'85'0,"0"0"-2"16,0 0-20-16,0 0 8 15,0 0-24-15,0 0-9 16,-22-51-17-16,22 38-10 16,6-4-3-16,19 3-6 15,2-1 2-15,2 4-4 16,-2 5 4-16,0 1 8 16,-6 5-11-16,0 0 0 15,-5 1 0-15,-10 20 2 16,3 3-3-16,-9 10 5 15,0 4-4-15,-7 4 1 0,-11 0-2 16,-7-4 0-16,6-3 1 16,-4-12-1-16,8-4 9 15,6-10-8-15,2-3 2 16,7-3 8-16,0-2 5 16,0-1-2-16,0 0-13 15,0 0-1-15,13 0 3 16,16-6-3-16,12-6 0 15,1 0 0-15,-2 2-1 16,-2 3-13-16,2-1-19 16,-4 2-32-16,-1-1-84 15,2-1-92-15,-2-2-220 16</inkml:trace>
  <inkml:trace contextRef="#ctx0" brushRef="#br0" timeOffset="-23129.17">14295 14784 696 0,'0'0'65'16,"0"0"30"-16,0 0-14 16,0 0-26-16,0 0-6 15,0 0-9-15,-4-19-17 16,0 19-9-16,-4 18-12 0,4 8 21 15,-5 6-10-15,5 2 0 16,2-5-6-16,2 0-1 16,0-9 2-16,0-8-4 15,0-6 5-15,0-2-4 16,0-4-1-16,6 0 4 16,17 0 5-16,6 0 2 15,2-4-3-15,0-2-11 16,-9 3 1-16,-4 3-2 15,-7 0 0-15,-2 0-2 16,0 5 2-16,0 10 2 16,-5 2-1-16,-4 4 0 15,0-1 1-15,0 1-2 16,-9 0-4-16,-11-2 4 16,-4-3 0-16,-5 0 0 0,-2-4-1 15,2-3-26-15,0-8-3 16,4-1-33-16,7 0-63 15,3-14-20-15,3-12-168 16</inkml:trace>
  <inkml:trace contextRef="#ctx0" brushRef="#br0" timeOffset="-22909.85">14235 14823 719 0,'0'0'137'0,"0"0"-61"15,0 0-27-15,0 0-15 0,0 0 2 16,0 0 24-16,100-2-21 16,-61 2-20-16,3 0-12 15,-5 0-3-15,3-2-2 16,-3-5-2-16,-14 2-8 16,-2-2-44-16,-13 2-44 15,4-3-24-15,-12 0-126 16,0-3-326-16</inkml:trace>
  <inkml:trace contextRef="#ctx0" brushRef="#br0" timeOffset="-22566.33">14565 14575 757 0,'0'0'113'0,"0"0"-24"16,0 0 3-16,0 0-28 15,0 0-31-15,0 0-16 16,38-13-7-16,-7 13 4 16,2 18 1-16,5 6 5 15,-4 5-2-15,8 9-3 16,-6 3 2-16,-1 8 3 16,-10 1-2-16,-7 4-13 15,-11 4-1-15,-7-5-3 16,0-4 4-16,-19-3 1 0,-10-12 2 15,-2-2 8 1,-9-6-16-16,3-5 1 0,-1-7-3 16,-1-3 2-16,15-4-24 15,2-3-38-15,18-4-14 16,4 0-57-16,0 0-90 16,0-12-597-16</inkml:trace>
  <inkml:trace contextRef="#ctx0" brushRef="#br0" timeOffset="-21681.95">15307 14950 563 0,'0'0'193'0,"0"0"-94"0,0 0-6 15,0 0-7 1,0 0-24-16,0 0-5 0,-22 0-24 16,22 0 2-16,0 0-12 15,5 0-23-15,30 0 6 16,23 0 12-16,24 0 10 16,7-11-12-16,8-1-3 15,-9-4-13-15,-7 4 13 16,-21 0-13-16,-22 8 3 15,-16 2 2-15,-13 0-3 16,-7 2 7-16,-2 0-4 16,0 0-5-16,0 0 0 15,0 0-21-15,0 0-28 16,0 0-14-16,3 0-28 16,-3-4-125-16,9-4-137 0</inkml:trace>
  <inkml:trace contextRef="#ctx0" brushRef="#br0" timeOffset="-20195.23">16627 14816 629 0,'0'0'126'0,"0"0"-37"15,0 0-11-15,0 0-13 16,0 0 5-16,0 0-24 16,-29-46-6-16,29 34-8 15,0-2-11-15,15 0-8 16,8 1 2-16,4 3-6 16,-3 3-6-16,3 7 1 15,-3 0-1-15,-6 0-3 16,-5 26 0-16,-3 9 2 0,-10 9 0 15,0 4 2-15,-10-2 1 16,-7-4-3-16,-8-7-2 16,0-3 3-16,6-9-2 15,5-7-1-15,8-8 17 16,-1-6-5-16,7 0 1 16,0-2 9-16,0 0-10 15,0 0 1-15,0 0 1 16,0 0-9-16,17 0 4 15,19 0-1-15,11-2 0 16,11-4-5-16,7 1-3 16,-3-1-1-16,3-1-13 15,-5-1-36-15,-9-2-20 16,3 0-46-16,-12-2-114 16,-2-2-134-16</inkml:trace>
  <inkml:trace contextRef="#ctx0" brushRef="#br0" timeOffset="-19447.84">17329 14737 718 0,'0'0'107'0,"0"0"-14"16,0 0-5-16,0 0 6 16,0 0-25-16,0 0-17 15,-35-30-14-15,25 30-19 0,-1 0-2 16,-2 22-10-1,-3 7-2-15,8 10-1 0,-2 3-3 16,10 0-1-16,0-5 0 16,0-5-1-16,20-7-5 15,12-9 4-15,1-12 2 16,2-4 0-16,8-2 2 16,-5-24-2-16,-5 0 1 15,-8-6-1-15,-12 0 5 16,-13 1-2-16,0 1 3 15,-13 2-5-15,-16 2-1 16,-4 8 1-16,-9 4-1 16,3 10-9-16,4 4 7 15,10 0-5-15,12 0 1 16,4 0 6-16,9 0-3 0,0 0-10 16,0 3 0-16,24 5 9 15,9-3 2-15,15 0-2 16,1-5 4-16,-7 0 0 15,0 0 3-15,-1-10-2 16,-10 2-1-16,-4-1 0 16,-10 6 1-16,-5 0 3 15,-10 1-4-15,-2 2 0 16,0 0 2-16,0 0 1 16,0 0-3-16,0 0 4 15,0 18-4-15,0 4-2 16,9 2 2-16,-1 0 6 0,13-1-6 15,-1-3 0 1,2-2 0-16,2-10 0 0,1-8 0 16,4 0 0-16,2 0 14 15,5-12-2-15,-7-11-1 16,-9-2-1-16,-5-1 1 16,-8-3 5-16,-7 1-1 15,0-4 1-15,-26 0-9 16,-13 3-1-16,-7 10-6 15,-10 9-12-15,-2 10 6 16,2 0-25-16,2 9 0 16,15 16-21-16,5 9-25 15,14 5-93-15,7 1-101 16,4-3-389-16</inkml:trace>
  <inkml:trace contextRef="#ctx0" brushRef="#br0" timeOffset="-18477.13">6138 16218 526 0,'0'0'133'0,"0"0"-19"0,0 0-12 15,0 0-34-15,0 0-13 16,0 0-1-16,-10 0-5 16,10 0-6-16,0 0-24 15,15 2-1-15,16 3 20 16,10-2-9-16,3-3-16 16,5 0-5-16,-5 0-4 15,6 0-2-15,-10-5 3 16,-9-2-5-16,-9 3-1 15,-7 0-13-15,-5 4-37 0,-6 0-50 16,-4 0-49-16,0 0-64 16,0 4 37-16,-18 12-185 15</inkml:trace>
  <inkml:trace contextRef="#ctx0" brushRef="#br0" timeOffset="-18247.77">6319 16356 6 0,'0'0'521'16,"0"0"-397"-16,0 0 8 15,0 0-36-15,0 0-21 16,0 0-3-16,-44 19-4 16,44-19-31-16,0 0-11 15,0 0-11-15,17 0-1 16,14-2 15-16,19-13 2 0,1 2-14 16,-2-3-6-16,0 3-8 15,-9 4-3-15,-9 0-5 16,-6 6-22-1,-9 3-71-15,-1 0-85 0,-4 0-86 16,-6 0-284-16</inkml:trace>
  <inkml:trace contextRef="#ctx0" brushRef="#br0" timeOffset="-17038.43">5303 13712 376 0,'0'0'210'16,"0"0"-97"-16,0 0 7 16,0 0-49-16,0 0-13 15,0 0-9-15,0 0 23 16,0 0-13-16,0-3-16 16,4-1-6-16,7-1-9 15,3-1-6-15,3-1-8 16,-1 4 0-16,4-1-9 0,-4-1-2 15,1 5-3 1,-3 0 0-16,-5 0-1 0,-5 0-1 16,-2 0 1-16,-2 9 1 15,0 8 0-15,0 6 0 16,-13 0 0-16,-7 4 7 16,0-5-7-16,0-4 3 15,5-4-7-15,1-5 8 16,5-6-4-16,9-1 1 15,0-2 4-15,0 0-5 16,0 0 3-16,0 0-5 16,0 0 2-16,7 0-5 15,9 0 4-15,5 0 1 16,2 0 2-16,2 0-2 16,-6 9 2-16,-1 8-2 15,-7 1-1-15,-1 0 1 0,-8 2 3 16,-2-3 0-16,0 4-3 15,-4-1 6-15,-19-1 18 16,-8-4-14-16,-7-1 6 16,-5-3-6-16,-5-9-7 15,1-2 8-15,0 0-7 16,4-2-4-16,10-10-4 16,4-2-19-16,14 0-23 15,7 3-48-15,8 5-128 16,0 4-531-16</inkml:trace>
  <inkml:trace contextRef="#ctx0" brushRef="#br0" timeOffset="-13923.5">2074 16186 796 0,'0'0'58'16,"0"0"17"-16,0 0 1 16,0 0-8-16,0 0-12 15,0 0-14-15,0 0-14 16,8 0-16-16,16-2-6 15,12 0 23-15,8 0 2 16,0-1-19-16,1-2 1 16,-3 3-9-16,-3-3-4 15,-6-2-8-15,-6-1-2 16,-7 3-27-16,-4 2-39 16,-10 1-45-16,-6 2-34 0,0 0-55 15,0 0-63-15</inkml:trace>
  <inkml:trace contextRef="#ctx0" brushRef="#br0" timeOffset="-13699.15">2323 16148 608 0,'0'0'160'15,"0"0"-64"-15,0 0-18 16,0 0-26-16,0 0 0 16,0 0-3-16,-3 82 12 15,3-46-18-15,0 7-20 16,0-1-4-16,0 6 3 15,0-2-16-15,0-6 3 0,0-5-7 16,0-10 0-16,0-15-2 16,0-4-30-16,0-6-45 15,14 0-109-15,1-6-122 16,7-16-226-16</inkml:trace>
  <inkml:trace contextRef="#ctx0" brushRef="#br0" timeOffset="-13382.62">2523 16346 711 0,'0'0'185'0,"0"0"-90"15,0 0-10-15,0 0-38 16,0 0-17-16,0 0-12 0,-25 61-1 16,23-29-7-16,2 3 4 15,0-1-5-15,4 1-3 16,12-12-3-16,5-8-3 15,0-9 0-15,13-6-5 16,-3 0 5-16,0-21 5 16,-2-10 19-16,-11-3 4 15,-9-2-6-15,-9 7 5 16,0 0-6-16,-11 5-7 16,-27 4-7-16,-7 2-7 15,1 7-4-15,6 9-12 16,12 2-44-16,7 0-37 0,15 11-102 15,4 2-243-15</inkml:trace>
  <inkml:trace contextRef="#ctx0" brushRef="#br0" timeOffset="-12914.87">3000 16220 627 0,'0'0'113'0,"0"0"-19"16,0 0-6-16,0 0 0 15,0 0 7-15,0 0-34 16,-16-32-18-16,16 32-21 15,0 3-19-15,0 29 2 0,7 10 6 16,6 9 16-16,4 2-9 16,-5-1-4-16,1-6-6 15,1-2-2-15,-1-10-6 16,-6-10-4-16,2-6-35 16,-9-10-44-16,0-5-98 15,0-3-64-15,0 0-206 16</inkml:trace>
  <inkml:trace contextRef="#ctx0" brushRef="#br0" timeOffset="-12181.42">2959 16513 366 0,'0'0'360'0,"0"0"-301"0,0 0 17 16,0 0-39-16,0 0-3 15,0 0 0-15,106-32-5 16,-57 22 3-16,4-4-7 15,1 0-3-15,-1-2-2 16,-9-2-13-16,-5 8 1 16,-13-4-8-16,-8 2 8 15,-9 2-2-15,-5-2 9 16,-4 7 20-16,0 0-1 16,0 1-15-16,-13 1-18 15,-5 3 10-15,-4 0-11 16,4 0 0-16,-4 12-2 0,4 11 2 15,4 3 0 1,6 2 0-16,6-2 0 0,2 4 0 16,0-6-1-16,0-7 1 15,6-4 0-15,10-6 0 16,-1-7-3-16,3 0 3 16,3-7 6-16,0-18 8 15,2-2-3-15,-5-1-4 16,-5 0 6-16,-6 2-5 15,-5 5-3-15,-2 6 9 16,0 3-11-16,0 7 1 16,0 5-4-16,0 0-2 15,0 0-1-15,0 0 1 16,0 15-9-16,0 7 9 16,0 2 2-16,2 2-5 0,14-6 4 15,1-2 1-15,-1-6-1 16,5-10-5-16,-6-2 6 15,5 0 3-15,0-14 1 16,-2-12 1-16,2 0-2 16,-7-6-2-16,-1 0 1 15,-8-3-1-15,-4-1 5 16,0 1-6-16,0 4 4 16,0 9 0-16,-9 8-4 15,0 11-6-15,5 3 6 16,-3 0 0-16,1 12-1 15,-2 22 1-15,4 10 4 0,4 6 0 16,0 6-4 0,2 2 9-16,14-8-1 0,2-4 4 15,0-9-9-15,7-12-3 16,-1-13-6-16,10-12-45 16,5-2-54-16,3-24-232 15</inkml:trace>
  <inkml:trace contextRef="#ctx0" brushRef="#br0" timeOffset="-11673.53">2819 16300 614 0,'0'0'124'0,"0"0"-12"16,0 0-40-16,0 0-25 15,0 0-7-15,0 0-10 16,9 0-3-16,20 0 2 16,9 0-13-16,7 0-16 0,6-2-86 15,2-8-207-15</inkml:trace>
  <inkml:trace contextRef="#ctx0" brushRef="#br0" timeOffset="-10233.05">4213 16261 692 0,'0'0'127'0,"0"0"-65"15,0 0-21-15,0 0-14 16,0 0 13-16,0 0-4 16,-83 22-5-16,65 6-16 0,3 6-5 15,4 6-5-15,6 0 4 16,5 2-4-16,0-3-2 15,0-12-3-15,11-3 0 16,9-12-3-16,7-8 3 16,2-4 1-16,6 0 13 15,4-18 9-15,-4-12-1 16,1 4-7-16,-9-2-4 16,-5 6-6-16,-9 9 6 15,-6 0-1-15,-2 9 4 16,-5 1-7-16,0 3-2 15,0 0-4-15,0 0-2 0,0 15-3 16,0 11 2-16,0 6 2 16,11-1-5-16,9-4 8 15,0-5-7-15,2-8 4 16,1-6-4-16,-6-6 3 16,-1-2 1-16,-3 0 1 15,-1-14 4-15,-4-8 5 16,-8 0 0-16,0 0 2 15,0-6 0-15,0 5-1 16,-14 0-4-16,-5 5-7 16,-1 6-4-16,2 4 4 15,2 8 0-15,8 0-2 16,3 0-2-16,5 0-6 0,0 0 1 16,0 14-1-16,0 4 5 15,26-2 3-15,5 0-2 16,4-4 4-16,2-6-1 15,-1-6 1-15,-5 0 0 16,-4-4 0-16,-2-13 6 16,-6-4-3-16,-3-1 1 15,-7 2-3-15,-5 2 2 16,-4 2 6-16,0-3-6 16,0 10-3-16,-9-1-5 15,1 6 0-15,1 4 4 16,2 0-8-16,5 0-2 0,0 4-4 15,0 12 7 1,2 4 2-16,21 0 2 0,4 1 4 16,-3-2 0-16,5 1 4 15,-2-1-3-15,-5 2 7 16,-6-1 0-16,-5-6 6 16,-9 2-10-16,-2-2-2 15,0 3 8-15,-20-2-5 16,-11-3-5-16,-2-5-8 15,4-7-41-15,4 0-55 16,11-17-23-16,10-17-99 16,4-10-212-16</inkml:trace>
  <inkml:trace contextRef="#ctx0" brushRef="#br0" timeOffset="-9968.65">5008 16150 678 0,'0'0'197'15,"0"0"-76"-15,0 0-12 16,0 0-44-16,0 0-26 16,0 0-21-16,0 36-5 15,9-2 24-15,1 7-11 16,-2 3-4-16,7-4-14 16,-5 2 0-16,-1 4-3 15,-5-8-4-15,2-1-1 16,-1-12-1-16,2-6-1 15,0-10-8-15,-1-4-30 0,-2-5-30 16,6 0 12-16,-3-14-48 16,-3-13-32-16,-4-1-125 15,0-2-191-15</inkml:trace>
  <inkml:trace contextRef="#ctx0" brushRef="#br0" timeOffset="-9764.32">4990 16383 742 0,'0'0'164'0,"0"0"-55"16,0 0-7-16,0 0-38 16,0 0-42-16,0 0-11 15,52-32 7-15,-12 26 3 16,-2 0-20-16,-2 4 1 0,-5 2-2 16,-4 0-30-16,0 0-84 15,-4 2-95-15,2 20-143 16</inkml:trace>
  <inkml:trace contextRef="#ctx0" brushRef="#br0" timeOffset="-9280.37">5345 16663 549 0,'0'0'362'16,"0"0"-270"-16,0 0 22 15,0 0-50-15,0 0-32 16,0 0-28-16,-17-76 5 0,34 64-7 16,3 3 0-16,2 2 1 15,-2 5-2-15,1 2-1 16,-8 0 0-16,-2 9-2 16,-6 12 2-16,-5 5 5 15,0 5-3-15,0-2-1 16,-16 2 1-16,-4-5-2 15,2-7 1-15,5-6-1 16,1-3 3-16,10-10-2 16,0 2 3-16,2-2-3 15,0 0 0-15,0 0-2 16,0 2 0-16,4 1-14 16,19 6 15-16,6-1 3 0,4 4-2 15,-2 0-1-15,1 5 1 16,-6 4 1-16,-7-3-2 15,-6 1 2-15,-13 1-3 16,0-1 2-16,-7 3 8 16,-24 0 1-16,-10-3 8 15,-9-5-4-15,-13-6-7 16,1-7 1-16,-4-1 6 16,9-5-9-16,10-22-5 15,7-5-2-15,11-6-41 16,17-2-54-16,12 2-210 15</inkml:trace>
  <inkml:trace contextRef="#ctx0" brushRef="#br0" timeOffset="19398.99">7637 16119 366 0,'0'0'92'0,"0"0"-18"15,0 0-10-15,0 0 7 16,0 0 6-16,0 0-3 16,0 0-6-16,4-61-21 15,-4 61-5-15,0 0 24 16,0 0-2-16,0 0-14 15,0 0-10-15,0 0-10 16,0 0-9-16,0 0-10 16,0 15-11-16,0 10 1 15,5 19 2-15,-1 8 3 16,5 3 0-16,-5 5-5 16,1-4 4-16,0-5-5 0,-3-5 1 15,0-9-1-15,-2-16 0 16,4-8-9-16,-2-6-25 15,3-7-29-15,4 0-32 16,0-7-33-16,4-20-106 16,5-8-280-16</inkml:trace>
  <inkml:trace contextRef="#ctx0" brushRef="#br0" timeOffset="19784.68">8005 16148 14 0,'0'0'709'0,"0"0"-598"0,0 0-18 15,0 0-12-15,0 0-6 16,0 0-19-16,0-10-10 16,-2 10-22-16,-10 12-12 15,-1 17-8-15,-3 4 1 16,7 7-5-16,9 1 3 15,0-2-1-15,0-2-2 16,9-5 0-16,9-8-1 16,7-10-1-16,4-8-3 15,2-6 8-15,7 0-3 16,-3-18 3-16,1-14 17 0,-3-8-2 16,-8 1-9-16,-7 2 4 15,-14-2 10-15,-4 7-3 16,0 4-2-16,-20 2-10 15,-11 8-5-15,-9 8-3 16,-2 10-8-16,-5 0-19 16,5 22-28-16,7 12-23 15,18 2-104-15,11-2-122 16</inkml:trace>
  <inkml:trace contextRef="#ctx0" brushRef="#br0" timeOffset="20019.06">8464 16369 785 0,'0'0'101'15,"0"0"-33"-15,0 0 17 16,0 0-9-16,0 104-20 15,0-76-20-15,0 0-21 16,-7 2-15-16,-11-2-2 16,-4-5-196-16,-3-14-675 15</inkml:trace>
  <inkml:trace contextRef="#ctx0" brushRef="#br0" timeOffset="20782.44">8819 16150 394 0,'0'0'144'16,"0"0"-44"-16,0 0-14 15,0 0 7-15,0 0-20 16,0 0-14-16,-39-37 9 16,37 37 14-16,-5 0-26 15,5 0-18-15,-4 0-16 16,-4 20-12-16,4 9-9 15,-1 9 4-15,7 6-4 16,0 5-1-16,0-5 2 16,13-6-2-16,5-9-3 0,7-10 2 15,2-9-2-15,2-7 0 16,2-3 3-16,0 0 4 16,3-27-2-16,-5-1 21 15,-6-7-2-15,-2 4-3 16,-17-3-5-16,-4 0 1 15,0 3-3-15,-17 3-11 16,-12 10-2-16,-7 8-10 16,-9 10-21-16,3 0-38 15,11 12-94-15,6 10-133 16</inkml:trace>
  <inkml:trace contextRef="#ctx0" brushRef="#br0" timeOffset="21749.14">9322 15981 572 0,'0'0'151'0,"0"0"-73"15,0 0-23-15,0 0-32 16,0 0-5-16,0 0 11 16,0-1-10-16,0 11 22 15,0 2 2-15,0 3-8 16,-2 0-14-16,-3 1-1 15,5-2-9-15,0-3-6 16,0-6 5-16,0-1-6 16,0-2 6-16,0-2-9 15,0 0 6-15,0 3-7 16,13-3 7-16,10 0 0 16,4 0 6-16,2 0-3 0,0 0-2 15,2 0-4-15,-2 0-3 16,-2 0 1-16,0 15-1 15,-6-4-1-15,-5 9 4 16,-3-3-3-16,-6 1 1 16,-7-2 0-16,0 4 2 15,0 1 3-15,-20-2-3 16,-9-1-2-16,-6-4-2 16,-10-4 0-16,1-8-7 15,-4-2-13-15,11 0-23 16,1-12-65-16,5-15-17 15,11-10-49-15,7-3-55 16,5-6-260-16</inkml:trace>
  <inkml:trace contextRef="#ctx0" brushRef="#br0" timeOffset="21879.33">9322 15981 505 0</inkml:trace>
  <inkml:trace contextRef="#ctx0" brushRef="#br0" timeOffset="22031.55">9322 15981 505 0,'-13'-27'133'0,"19"27"-81"0,7 0 15 15,14 0 15-15,9-2-8 16,7-5-12-16,7 2-18 16,4-5-9-16,4 0-16 15,-2 2-14-15,-2 0-5 16,-10 3-12-16,-7 5-102 0,-10 0-142 16,-11 0-327-16</inkml:trace>
  <inkml:trace contextRef="#ctx0" brushRef="#br0" timeOffset="22402.17">10013 16006 702 0,'0'0'117'16,"0"0"-34"-16,0 0-19 0,0 0-18 15,0 0 31-15,0 0-13 16,-43-20-18-16,32 20-12 16,-4 0-15-16,-5 4-9 15,-3 16-9-15,-1 4 6 16,4 10-6-16,2 6-1 15,7 2 1-15,11 8-1 16,0-6 0-16,0-5-7 16,23-11 7-16,8-10 0 15,2-4-2-15,9-11 0 16,2-3 4-16,-1 0-1 16,-3-19 3-16,-9-8 8 0,-2-3 10 15,-8 0 8-15,-17-4-1 16,-4-4-7-16,-2 3-4 15,-29-2-16-15,-9 9-2 16,-12 12-10-16,-4 12-23 16,-2 4-42-16,7 4-45 15,7 19-290-15</inkml:trace>
  <inkml:trace contextRef="#ctx0" brushRef="#br0" timeOffset="24351.54">6176 17355 663 0,'0'0'90'16,"0"0"-27"-16,0 0 26 0,0 0-28 15,0 0-31-15,0 0 3 16,-96-24 9-16,96 24 15 15,0 0-31-15,0 0 5 16,0 0-16-16,0 0-2 16,0 0-12-16,36 0 6 15,29 0-4-15,27 2 26 16,16 2-11-16,15-4 0 16,9 0-16-16,4 0-1 15,0 0-2-15,-9 0 3 16,-23 0-2-16,-25 0 7 15,-31 0-7-15,-25 0 0 16,-17 4 0-16,-6-2 1 0,-4 3 0 16,-34-2 3-1,-22 6-4-15,-23 0-4 0,-10 5-11 16,-14-2-1-16,2 2 6 16,1 0 10-16,8-1 0 15,13-4 0-15,14 3 0 16,22-3 0-16,18-6 2 15,18-1-1-15,9-2-1 16,2 0-2-16,0 5-2 16,15 2-9-16,28 2 13 15,20-2 10-15,14 4 1 16,21-6-4-16,9 4 2 0,7-4 5 16,-5 0-7-1,-13-5-3-15,-16 0 1 0,-22 4 0 16,-18-2-4-16,-17-1 4 15,-15-1-5-15,-8 0 0 16,0 0 5-16,0 3 4 16,0-3-5-16,0 0-1 15,0 0-3-15,0 0 3 16,0 0-10-16,0 0 5 16,0 0-1-16,0 0-18 15,0 0-10-15,0 0-12 16,0 0-31-16,-2 0-117 15,-11 0-180-15</inkml:trace>
  <inkml:trace contextRef="#ctx0" brushRef="#br0" timeOffset="32977.28">12679 17154 1069 0,'0'0'81'0,"0"0"-64"15,0 0 3-15,0 0 18 16,0 0 2-16,0 0-28 16,0 0-7-16,0 0-5 15,0-9-13-15,20-5-53 16,13-6-116-16,12 2-94 15,9 4-262-15</inkml:trace>
  <inkml:trace contextRef="#ctx0" brushRef="#br0" timeOffset="33182.6">13272 17159 833 0,'0'0'83'16,"0"0"-61"-16,0 0 32 15,0 0 47-15,0 0-41 16,0 0-31-16,-36 39-13 16,36-39-9-16,0 0-3 15,0 0-4-15,0 0-4 16,0 0-44-16,0-5-102 0,-2-11-139 16</inkml:trace>
  <inkml:trace contextRef="#ctx0" brushRef="#br0" timeOffset="33396.93">12771 16858 838 0,'0'0'131'15,"0"0"-33"-15,0 0-18 16,0 0-27-16,0 0-7 15,0 0-19-15,-27-21-20 16,27 18-4-16,0 3-3 16,-2 0-37-16,-3 0-108 0,5-4-289 15</inkml:trace>
  <inkml:trace contextRef="#ctx0" brushRef="#br0" timeOffset="34033.99">14532 16529 644 0,'0'0'120'16,"0"0"-37"-16,0 0-3 16,0 0-24-16,0 0-1 15,0 0-14-15,8 32-20 16,3 20 31-16,1 15-13 0,-6 2-10 16,1 2-10-16,-3-5-6 15,-2-8-10-15,8-5 3 16,-4-12-6-16,3-9 0 15,-5-8 0-15,4-12-1 16,-6-3-3-16,-2-7-28 16,0-2-28-16,0 0-65 15,-4 0-89-15,-17-2-360 16</inkml:trace>
  <inkml:trace contextRef="#ctx0" brushRef="#br0" timeOffset="34500.82">14469 16918 724 0,'0'0'156'15,"0"0"-96"-15,0 0-9 16,0 0 20-16,0 0-18 16,0 0-28-16,-2-23-15 15,33 11-7-15,18-2 7 16,11 1-2-16,0-1-3 15,5 6 2-15,-7 2-4 16,-11 6 0-16,-9 0-1 16,-18 0-2-16,-5 0 0 15,-13 2-1-15,3 10 1 16,-5 6 3-16,0 5 1 16,0 2-3-16,0 8 12 0,-5-4-13 15,1 0 3-15,2-8-3 16,2 2 0-16,0-9 0 15,0-5 1-15,18-5-1 16,6-4 0-16,7 0 16 16,0-9 8-16,1-14-10 15,-6 1 8-15,-5-2-11 16,-15-2 15-16,-6-4-13 16,-6-2-2-16,-30 4-11 15,-9 4-2-15,-1 9-7 16,-6 6-6-16,8 9-13 15,13 0-30-15,13 0-30 0,13 9-91 16,5 0-192-16</inkml:trace>
  <inkml:trace contextRef="#ctx0" brushRef="#br0" timeOffset="34793.25">15309 16615 791 0,'0'0'106'16,"0"0"-33"-16,0 0 5 15,0 0-11-15,0 0-22 16,0 0-22-16,-17-16-16 0,17 30-7 16,0 18 0-16,0 9 12 15,0 13 0-15,4-4-2 16,3 0-8-16,-3-2-2 15,-2-7 1-15,-2-8-2 16,0-5 0-16,0-10-12 16,0-6-27-16,0-6-21 15,0-3-45-15,0-3-42 16,0 0-191-16</inkml:trace>
  <inkml:trace contextRef="#ctx0" brushRef="#br0" timeOffset="35598.74">15120 16886 719 0,'0'0'154'0,"0"0"-82"15,0 0-1-15,0 0-5 16,0 0-17-16,0 0-30 16,-11-8-12-16,24 8-3 15,18 0 10-15,19 0-3 16,8-4-1-16,6-10-7 15,1 2 6-15,-3-4-8 16,-8 4-1-16,-8 3 1 16,-5 0 0-16,-14 7 0 15,-10 0 0-15,-15 2-1 16,-2-2 2-16,0 0 10 16,0-2 0-16,0-2 9 0,-2 1-13 15,-13-4-5-15,-8 4-3 16,3 5 0-16,-5 0-4 15,-1 0 4-15,4 23 2 16,-3 0-2-16,9 3 0 16,3 1-4-16,7-3 3 15,6 0-2-15,0-6 0 16,0-7 1-16,6-2 1 16,17-6-2-16,1-3 3 15,10 0 4-15,-1-21 5 0,-2-7 5 16,-4 2-12-1,-5-3 7-15,-13 0 3 0,0 0-3 16,-9 3 2-16,0 10-2 16,0 9-3-16,0 5-4 15,0 2 0-15,0 0-4 16,-2 8-5-16,-3 16-2 16,5 6 7-16,0 2 2 15,0-6-2-15,13 0 0 16,8-8-3-16,-1-7 4 15,6-8-3-15,3-3 4 16,0 0 0-16,10-18 4 16,-6-8 1-16,-4-6-4 15,0 1 5-15,-5-8-6 16,-10-12 4-16,-8 0-1 0,-6-14-2 16,0 5 1-16,0 12 0 15,0 13-1-15,-4 18-1 16,-5 13-2-16,7 4 1 15,-3 0-4-15,-4 21-6 16,-2 23 6-16,7 14 4 16,4 9 0-16,0 4 1 15,0-3 0-15,15-10 1 16,-1-8-1-16,3-10 0 16,4-10 0-16,-2-12-2 15,-1-8-44-15,9-8-74 16,7-2-176-16,1-4-551 15</inkml:trace>
  <inkml:trace contextRef="#ctx0" brushRef="#br0" timeOffset="36748.68">16580 16627 673 0,'0'0'152'15,"0"0"-69"-15,0 0-11 0,0 0-17 16,0 0 9 0,0 0-27-16,-52-3-19 0,35 33-6 15,3 7-1-15,1 2 2 16,9 3-11-16,2-3 12 16,2-10-12-16,0 0 3 15,6-12-4-15,10-8-1 16,10-4 2-16,3-5 3 15,10 0 6-15,1-17 4 16,-1-6-9-16,0 0 2 16,-6-6 2-16,-9 5-8 15,-8 2 3-15,-7 8 1 16,-5 6-6-16,-4 8 0 0,0 0-2 16,0 0 0-1,0 8-6-15,-4 16 1 0,-3 6 7 16,7 5-1-16,0-8-1 15,0-1-2-15,13-8-6 16,12-8 5-16,2-6 3 16,4-4-3-16,0 0 5 15,5-22 9-15,-12-4-9 16,-1-6 3-16,-10 1 4 16,-11-4-3-16,-2-3 0 15,-2-1-1-15,-25 3-3 16,-6 10 1-16,-9 6-3 15,0 15-4-15,1 5 0 16,8 0 0-16,6 12 0 0,14 13 3 16,6 1-4-16,7 3-4 15,5-3 3-15,19-3-4 16,16-4 8-16,10-7-2 16,-2-5 4-16,6-7 2 15,-8 0 3-15,-1-3-3 16,-5-20 11-16,-11 6-2 15,-2-10 6-15,-11 5-3 16,-7-5-4-16,-7-1 5 16,-2 1-11-16,0 5 1 15,-9 8 0-15,-7 6-2 16,3 4 1-16,-1 4-2 16,12 0-2-16,2 0-3 0,0 0-4 15,0 18 3-15,4 0 2 16,17 4 0-16,-1 2 3 15,4-2 1-15,-4 3-1 16,5-4 0-16,-10 2 1 16,1-3 9-16,-9 2-7 15,-5 0 3-15,-2-5-1 16,0 2-1-16,-2-1-2 16,-23 0 3-16,-6-1 4 15,-7-8-4-15,0 3-4 16,7-12-14-16,11 0-38 15,11-8-65-15,9-22-144 16,9-11-374-16</inkml:trace>
  <inkml:trace contextRef="#ctx0" brushRef="#br0" timeOffset="37005.08">17510 16327 845 0,'0'0'158'0,"0"0"-61"15,0 0-27-15,0 0-26 16,0 0-28-16,0 0-14 16,2 40 10-16,2 0 14 15,-2 6-5-15,5 4-7 16,-3 1-1-16,4-2-10 0,-4-7-2 16,-2-1-1-16,-2-8 0 15,0-8 0-15,0-4-1 16,0-7-2-16,2-3-29 15,3-5-21-15,-1-6-73 16,-2 0-72-16,2 0-126 16</inkml:trace>
  <inkml:trace contextRef="#ctx0" brushRef="#br0" timeOffset="37193.38">17356 16547 817 0,'0'0'136'0,"0"0"-48"15,0 0-18-15,0 0-11 16,0 0-21-16,0 0 2 16,125-2-20-16,-69 2-16 15,-4-4-4-15,2 0-2 16,0 2-4-16,6 2-82 16,7 0-142-16,-1 2-44 15</inkml:trace>
  <inkml:trace contextRef="#ctx0" brushRef="#br0" timeOffset="37831.43">17775 16895 552 0,'0'0'181'16,"0"0"-90"-16,0 0-5 16,0 0-3-16,0 0-6 15,0 0-9-15,13-37-25 0,10 27-9 16,-2-1-8-1,6 6-9-15,2-4-9 0,-2 9 7 16,-2 0-8-16,-9 0-7 16,-10 5-6-16,1 13 4 15,-7 0 1-15,0 8 1 16,-11 0 0-16,-14-1-1 16,1 0 0-16,-1-3 1 15,2-8-3-15,8-1 0 16,9-8 2-16,-2-1 1 15,8-4-1-15,0 0 1 16,0 0-2-16,0 0-5 16,10 2 3-16,9 5 4 15,10-2 1-15,5 7 0 16,-7 3 0-16,-5-1-1 16,-1 8-1-16,-13-4 1 0,-1 3 2 15,-7-2-1-15,0-1-1 16,-11-4 1-16,-16-2 1 15,-2-3 4-15,-11-9 2 16,-1 0 1-16,2 0-5 16,-8 0-1-16,2-9 1 15,5-5-4-15,9-2 0 16,9-3-7-16,11 5-24 16,11-3-54-16,0-1-133 15,19-3-441-15</inkml:trace>
  <inkml:trace contextRef="#ctx0" brushRef="#br0" timeOffset="38799.08">19159 16244 548 0,'0'0'129'0,"0"0"-18"0,0 0-13 16,0 0-22-16,0 0-8 15,0 0-2-15,25-14-29 16,-27 36-22-16,-21 12 23 15,-4 3-7-15,-2-2-15 16,-2 4-9-16,-7 3 0 16,5 4-6-16,2-2 4 15,4-4-5-15,4-11 1 16,13-12 0-16,1-5 1 16,9-12 6-16,0 0 6 15,0 0-3-15,0 0 0 16,0 0 5-16,15 0-1 0,16 0 5 15,19 0 8 1,8 0-10-16,4 13-8 0,9 5 1 16,0-1-7-16,-1 2-3 15,-10-1 0-15,-7-4 0 16,-8 0 0-16,-14-2-1 16,-4-4 2-16,-12-3-2 15,-5 0 0-15,-8-3 0 16,-2 2 1-16,0-4 0 15,0 0 0-15,0 0-1 16,2 0 0-16,-2 0-3 16,0 0-15-16,2 0-28 15,5 0-26-15,-1-6-50 16,8-16-270-16</inkml:trace>
  <inkml:trace contextRef="#ctx0" brushRef="#br0" timeOffset="39230.71">20098 16286 719 0,'0'0'160'0,"0"0"-71"15,0 0 2-15,0 0-11 16,0 0-38-16,0 0-30 15,0-16-3-15,0 48-9 16,0 11 3-16,0 16 25 16,0 4-10-16,0 7-11 15,0-2-1-15,-7-10 8 16,3-7-14-16,-6-16 2 0,8-10-3 16,0-15 1-1,2-3 0-15,0-4-15 0,-2-3-24 16,-3 0-31-16,-3-6-98 15,-13-12-230-15</inkml:trace>
  <inkml:trace contextRef="#ctx0" brushRef="#br0" timeOffset="39698.54">19904 16601 794 0,'0'0'132'0,"0"0"-76"0,0 0 20 15,0 0 0 1,0 0-50-16,0 0-14 0,100-60 3 16,-44 48 3-16,2 6 1 15,0-2-17-15,-3 6 3 16,-10 0-4-16,-12 2 6 16,-10 0-6-16,-8 0-1 15,-11 0 0-15,2 0-1 16,-4 4 1-16,-2 10 0 15,0 12 0-15,0 2 1 16,0 8 1-16,0 1 0 16,-2-2 2-16,2-5-4 15,0 1-1-15,0-11-1 16,6-2 4-16,17-8-2 16,6-4 1-16,4-6 4 0,9 0 12 15,0-6 0-15,-9-15 3 16,-6-2-5-16,-11-7 11 15,-14-1 1-15,-2-5-9 16,-4-6-13-16,-27 6-5 16,-12 7-7-16,-10 10-12 15,-3 11-30-15,7 6-8 16,7 2-19-16,15 0-76 16,23 0-88-16,4 0-404 15</inkml:trace>
  <inkml:trace contextRef="#ctx0" brushRef="#br0" timeOffset="39965.95">20710 16356 694 0,'0'0'160'16,"0"0"-72"-16,0 0-10 15,0 0 11-15,0 0-28 16,0 0-38-16,-6-41-8 15,6 41-14-15,0 24 4 16,0 14 7-16,16 10 10 16,-7 6-10-16,-5 7 1 15,-2-8-8-15,-2-2-4 16,0-9-1-16,0-9-4 0,0-8-17 16,0-7-53-16,-13-8-75 15,6-10 1-15,-6 0-134 16</inkml:trace>
  <inkml:trace contextRef="#ctx0" brushRef="#br0" timeOffset="40698.21">20590 16627 483 0,'0'0'225'0,"0"0"-81"16,0 0-50-16,0 0 1 16,0 0 9-16,0 0-64 15,-15-48-26-15,48 44-2 16,17 2 1-16,2 2 0 0,4 0-7 15,-2 0-3-15,2 0-3 16,-8 0 1-16,0 0-1 16,-15-7 1-16,-4 0 1 15,-12-5 5-15,-5-2-1 16,-3 1 3-16,-9-6 4 16,0 3 0-16,0-4-5 15,-9 4-4-15,-11 3-3 16,-5 8-1-16,-4 5-2 15,0 0-2-15,1 8 0 16,1 15 4-16,4 10 0 16,5 1 0-16,14 1-2 15,2-4 0-15,2-2 1 16,0-12-2-16,4-4-3 16,16-8 6-16,7-5 1 0,7 0 5 15,-1-8 5-15,-2-16-4 16,-2-2-3-16,-4-2-4 15,-10 2 3-15,-3 2-2 16,-8 9-1-16,-2 4 2 16,-2 8 1-16,0 3-3 15,0 0-9-15,0 0 0 16,0 17-5-16,0 12 10 16,0 4-1-16,0-5 2 15,11-2-1-15,5-8 2 16,7-7-1-16,-4-11-1 15,10 0 4-15,2-11 0 0,7-17 3 16,-5-6-1-16,-4-8 4 16,-2-2-1-16,-4 0-2 15,-9-5-1-15,-8 6 0 16,-2-2-1-16,-4 12 1 16,0 8 0-16,0 11-2 15,-2 10 0-15,-2 4-2 16,-10 4-3-16,5 26-2 15,3 15 6-15,-2 5 1 16,8 17-1-16,0 5 3 16,0-5-2-16,21-6 1 15,-5-11-2-15,8-15 1 16,0-12-3-16,12-14-54 0,9-9-174 16,17 0-486-16</inkml:trace>
  <inkml:trace contextRef="#ctx0" brushRef="#br0" timeOffset="41784.01">21721 16295 493 0,'0'0'96'0,"0"0"-49"16,0 0 43-16,0 0 23 16,0 0-24-16,0 0-16 0,15-26-3 15,-15 26-9-15,0 0-33 16,0 19-20-16,0 16-5 15,-4 11 24-15,-7 4-11 16,6-2-13-16,5 0 4 16,0-8-5-16,0-4-2 15,7-12 3-15,15-6-3 16,2-7 0-16,10-11 5 16,-1 0 0-16,10-8 4 15,1-16-1-15,-1-10-2 16,-3-3-1-16,-9 2-3 15,-4 0 0-15,-14 9 7 0,-11 17-9 16,-2 4 1 0,0 5-5-16,0 0-3 0,0 5-3 15,-4 14 8-15,-7 5 2 16,11 5-1-16,0 0-2 16,0 0 3-16,6 0 1 15,17-9 2-15,2-11-3 16,-4-9-1-16,6 0 1 15,0 0 4-15,0-23 2 16,-9 0-4-16,-5-10-2 16,-11-1 1-16,-2-3-1 15,0 2-1-15,-15 9-6 16,-5 8-3-16,-7 10 5 0,0 6-9 16,-2 2-12-16,4 0 7 15,10 0 0-15,3 2 6 16,10 15 4-16,2-5 7 15,0 5-1-15,23-1 1 16,10-3 2-16,10-8 3 16,10-5 0-16,5 0-2 15,0-5 3-15,-9-16 8 16,-9-4-11-16,-13-1 8 16,-14-1 1-16,-13-4-4 15,0 4-3-15,0 5-3 16,-15 4 6-16,-10 11-6 15,8 7-6-15,-1 0 5 16,-3 0-3-16,15 18 0 0,1 4 3 16,5 3 0-16,0-2-2 15,23 4 2-15,4-3 1 16,2-2 9-16,-1 2 0 16,1-2 3-16,-2-2 1 15,-11 3 3-15,-1-2-9 16,-13-5-3-16,-2 0 0 15,0 1-3-15,-17-2 3 16,-19-3-2-16,-2 2-2 16,0-9-30-16,9-5-77 15,16 0-113-15,13-25-135 16</inkml:trace>
  <inkml:trace contextRef="#ctx0" brushRef="#br0" timeOffset="42043.46">22693 16170 650 0,'0'0'163'0,"0"0"-73"15,0 0-16-15,0 0-7 16,0 0-8-16,0 0-23 16,64 72-15-16,-55-28 1 15,0 2 0-15,-5 5 0 16,-2-3-3-16,1-6-3 15,-1-7-10-15,-2-10-5 0,0-6-1 16,0-5 0-16,0-9-1 16,7 2-25-16,-3-7-59 15,7 0-68-15,-6-12-17 16,-3-13-180-16</inkml:trace>
  <inkml:trace contextRef="#ctx0" brushRef="#br0" timeOffset="42215.71">22633 16404 422 0,'0'0'398'0,"0"0"-289"16,0 0-29-16,0 0 2 15,0 0-36-15,0 0-30 16,104-17-3-16,-28 13-7 0,4 2-6 16,-6-2-43-1,-5 4-136-15,-11 0-113 0</inkml:trace>
  <inkml:trace contextRef="#ctx0" brushRef="#br0" timeOffset="42725.63">23076 16593 466 0,'0'0'327'16,"0"0"-232"-16,0 0-12 0,0 0 39 15,0 0-40-15,0 0-54 16,0-60 0-16,18 35 0 16,-1 2-8-16,8 3 5 15,-3 4-10-15,3 10 1 16,-3 4-5-16,-4 2-6 16,-7 0-5-16,-6 21-4 15,-5 11 0-15,0 9 4 16,-10 7 0-16,-21 2 0 15,-9-1 5-15,1-1-5 16,0-13 0-16,6-4 1 16,4-11 0-16,9-13-1 15,8 2 1-15,8-7 2 16,4-2 5-16,0 0-7 16,0 0 2-16,18 0-1 0,22 0-1 15,16 0 12-15,13 0-5 16,0 0-4-16,-4-2-3 15,2 2 8-15,-11 0 7 16,-19 0 0-16,-17 0-6 16,-15 0-9-16,-5 0 3 15,0 0 3-15,0 0-3 16,0 0-1-16,-7 0-3 16,-4 0-4-16,2 0-11 15,5 0-22-15,2 0-21 16,-1 0-22-16,-2 0-35 15,5 0-157-15</inkml:trace>
  <inkml:trace contextRef="#ctx0" brushRef="#br0" timeOffset="43916.75">24480 16462 357 0,'0'0'219'0,"0"0"-140"15,0 0 15-15,0 0 10 16,0 0-4-16,0 0 27 15,-11 5-25-15,27-23-39 16,15-6-26-16,13-11-10 16,8 0-9-16,4-11-9 15,-1-5 2-15,-10 1-10 16,-14 8 1-16,-13 9 0 16,-16 13 1-16,-2 9-3 15,-9 7-4-15,-20 4-8 0,-9 0-8 16,5 12 0-1,10 11 0-15,10 9-6 16,13-3-2-16,0 2 5 0,25-4 14 16,13 4 9-16,-1-7 3 15,1-2-3-15,-5-5 0 16,-8-2 4-16,-7-3 3 16,-9 2-4-16,-9 3-2 15,0 0 1-15,-13 1 4 16,-14-2-3-16,2-6 1 15,7-2-3-15,7-7 0 16,11-1-1-16,0 0 2 16,0-7-2-16,25-19 0 15,17-11-6-15,7-2 6 16,12 3 0-16,-3 5 1 0,-10 12-1 16,-1 5 0-16,-11 7 0 15,-18 1 7-15,-7 6-7 16,-11 0 1-16,0 0-1 15,0 22 3-15,0 2 1 16,0 3-4-16,0-1 0 16,0-8 0-16,0 3 2 15,0-7-2-15,6-9 0 16,17-5 1-16,4 0 6 16,2-5 23-16,4-12-15 15,-4-7 1-15,-6-5 3 16,-15-3-2-16,-8-1 8 0,0-6-25 15,-8 9 4 1,-31 9-4-16,-1 7-12 0,-6 9-30 16,1 5-19-16,9 0-16 15,14 12-149-15,11 10-264 16</inkml:trace>
  <inkml:trace contextRef="#ctx0" brushRef="#br0" timeOffset="44316.4">26176 16329 866 0,'0'0'87'0,"0"0"-45"0,0 0-6 16,0 0-29-1,8 107 16-15,-6-28-13 0,4 7 5 16,1 3-6 0,-3-14 0-16,0-10-4 0,-4-17-5 15,0-16-2-15,0-12-33 16,0-9-27-16,-4-11-55 16,0-2-106-16,-3-29-262 15</inkml:trace>
  <inkml:trace contextRef="#ctx0" brushRef="#br0" timeOffset="44550.77">26155 16449 22 0,'0'0'638'0,"0"0"-480"15,0 0-60-15,0 0-18 16,37-112-16-16,-10 102-9 0,11 2-4 16,4 5-9-16,1 3-21 15,-6 0-18-15,-3 0 0 16,-7 13-3-16,-17 14 0 15,-10 4-1-15,0 7-1 16,-4 2 2-16,-25-2-2 16,0-1 0-16,2-11-23 15,6-5-28-15,2-9-72 16,13-12-35-16,6 0-128 16</inkml:trace>
  <inkml:trace contextRef="#ctx0" brushRef="#br0" timeOffset="46814.83">26547 16421 558 0,'0'0'138'0,"0"0"-89"15,0 0 39-15,0 0-21 16,0 0-38-16,0 0-4 16,-3 41 13-16,23-41 8 15,5 0 10-15,6-9-12 16,0-11-20-16,-4-4-8 15,-4-4-2-15,-8-7-4 16,-4 4 2-16,-8-3-11 16,-3 2 5-16,0 9-6 15,-3 9-4-15,-21 10 2 16,-1 4-9-16,-4 0 11 16,7 22-5-16,-3 0 5 0,14 12-3 15,7-1-3-15,4-1 6 16,0-2 0-16,17-7-3 15,10-4 3-15,4-6 0 16,10-8 8-16,3-5-5 16,3 0 11-16,2-10 6 15,-6-17-14-15,-10 0 6 16,-4-7-9-16,-7-4 1 16,-13-1-4-16,-2 3 2 15,-7 10-1-15,0 8-1 16,-7 9-2-16,-9 4-5 15,8 5-12-15,-3 0-2 0,-1 0-6 16,8 0-11-16,4 5 11 16,0 2 8-16,0 0 5 15,0-2 11-15,8 2 2 16,13-2 1-16,-3-1 0 16,1 7 3-16,2-4-2 15,-13 3 9-15,2 2-4 16,-1-2-4-16,-7 4 0 15,4-2 1-15,1 7-1 16,-3-6-1-16,1-1 0 16,2-1 0-16,-1-8-1 15,1 2 4-15,-3-5 17 16,8 0 2-16,5 0-4 0,8-5 7 16,4-9-18-1,-2-7-2-15,2-6-2 0,-7-1-4 16,-2-10 4-16,-4-8-1 15,-8-6-1-15,-3-4-2 16,-5 0-2-16,0 7 2 16,0 15 0-16,-5 10-2 15,-5 9-3-15,-4 3 4 16,5 10 1-16,5-1 0 16,4 3-2-16,0 0 1 15,-7 0-11-15,5 17 12 16,0 9 6-16,2 7 3 0,0 8 9 15,0 2-2-15,0 3 3 16,11 5-6-16,-7 3 3 16,5 3-11-16,-2 3 2 15,0-1 2-15,-7 6-5 16,0 3 0-16,0 9-1 16,-14 1-2-16,1-4 1 15,-3-8-2-15,3-13 0 16,11-18 0-16,2-12-3 15,0-14 1-15,0-1 2 16,0-4-3-16,6 2-7 16,12-6 7-16,4 0 3 15,5 0 1-15,-5 0 4 16,1-14-4-16,-8-6 7 16,-1-8-6-16,-8-9-2 0,-1-4 4 15,-5-11-2-15,0-10 4 16,-23-3-6-16,-6 5-1 15,-4 2-5-15,-5 9 6 16,-4 8-1-16,9 2-2 16,2 8 3-16,8 6-1 15,11 1-1-15,12 0-1 16,0 2 2-16,14 0-10 16,17-2 8-16,7 8-1 15,7 2 4-15,-3 5 2 0,0 9-2 16,-1 0 0-1,-12 0-2-15,-4 0 2 0,-17 0-7 16,-1 0 6 0,-3 5-1-16,-4 11-3 0,0 2 5 15,0 1 2-15,0 1-2 16,0-3 0-16,-4 4 1 16,4-6 1-16,0-3-4 15,0 5 4-15,0-7-1 16,2 0 0-16,12-6 3 15,1 1 4-15,3-2-4 16,4-3 5-16,-2 0-7 16,-2-5 6-16,-3-12-4 15,-1-10-1-15,-7-5-2 16,-5-4 1-16,-2 2-2 16,0 8 0-16,-16 6-3 0,-11 11-4 15,-1 4 5-15,-1 5-6 16,6 0-2-16,1 0 5 15,9 16 1-15,3 4-6 16,10 4 9-16,0 2-3 16,8-3 4-16,13-6-2 15,6 1 2-15,9-12 0 16,0-6 0-16,8 0 2 16,6-6-1-16,-2-12 3 15,-3-8-1-15,-5-4-3 16,-7-1 1-16,-12-1 1 0,-8-3 2 15,-13 5-4 1,0 6 0-16,0 9 0 0,-7 10-4 16,1 3-5-16,-8 2-6 15,5 0 1-15,3 0 10 16,4 7-2-16,2 5-3 16,0 5 9-16,2 0-4 15,15 0 3-15,8 1 0 16,-5 0 2-16,5-1 1 15,-4 0 5-15,0 3-6 16,-3 1 2-16,-3-4-2 16,-3 1 1-16,-1-7-2 15,-9 1 3-15,2-7-1 16,-4-1-1-16,2-4 0 16,-2 0 3-16,0 0 5 0,5 0 2 15,-3-4 7-15,7-15-12 16,11-10-6-16,-2-5 0 15,7-2 0-15,4 1-5 16,-2 9 5-16,-4 7-1 16,0 12-5-16,2 4 3 15,-9 3 1-15,-3 0-1 16,-5 10 0-16,2 14 3 16,-4 4 0-16,-1 2 1 15,-5 0 1-15,0-4 1 16,0-9-1-16,0-10 0 15,0-2-2-15,0-3 2 0,0-2 3 16,2 0 5 0,9-2 14-16,5-17-9 0,1-6-15 15,8-6 0-15,-1-3 1 16,3 0-1-16,-4 12-1 16,-8 8-6-16,-3 10 7 15,-8 4-8-15,0 0-2 16,1 23 7-16,-1 2 2 15,2 3 1-15,4-2 0 16,1-3 2-16,-5-9-1 16,1-7-1-16,2-5 0 15,4-2 3-15,8 0 0 16,8-9 9-16,4-5-12 0,5-9-1 16,-3 2 1-1,-8 7 2-15,-9 3 2 0,-11 7-1 16,-7 4-1-16,0 0-2 15,0 4-6-15,0 19 5 16,0 8 1-16,-7 1 0 16,3 0 2-16,2-6 2 15,2 1-1-15,2-9-3 16,31-10-12-16,16-8-13 16,11 0-112-16,8-21-407 15</inkml:trace>
  <inkml:trace contextRef="#ctx0" brushRef="#br0" timeOffset="49335.18">29569 16288 331 0,'0'0'480'0,"0"0"-389"15,0 0-22-15,0 0 5 16,0 0-5-16,0 0-20 15,92-90-8-15,-84 60-2 0,2-2-15 16,-10 2-7-16,0 4-3 16,0 8-13-16,-8 8-1 15,-15 10-4-15,-11 0-4 16,-2 18 6-16,-2 10 0 16,5 7 2-16,8 2-1 15,6-3 1-15,11-1 0 16,8-9 0-16,0-4-4 15,10-8 4-15,17-5 3 16,13-7 2-16,4 0 5 16,3-5 0-16,-1-20-4 15,-7 2 3-15,-6-6-3 16,-11-1 1-16,-6 4-3 16,-5 4-2-16,-9 13-1 15,-2 4-2-15,0 5-1 0,0 0-8 16,0 0-11-16,-2 16 21 15,-7 8-1-15,5 4-3 16,4-2 0-16,0-2-1 16,0-3 2-16,8-5-1 15,15-9 3-15,6-2 1 16,4-5 1-16,5 0 0 16,-3-14 2-16,2-7-2 15,-11 1 1-15,1 2-1 16,-11 2 0-16,-10 6 0 0,1 7-1 15,-7 0 1-15,0 3-2 16,0 0-3-16,0 0-5 16,0 15-2-16,0 8 11 15,0 3 0-15,2 3 0 16,5-10 2-16,0-4 1 16,-1-5-1-16,-4-8 1 15,5-2 8-15,5 0 12 16,5-7 8-16,10-13-19 15,0-4-7-15,-5-3-3 16,5-2 0-16,-3 0 0 16,-8 8-2-16,-5 7 0 15,-6 8-2-15,-3 6-4 16,-2 0-4-16,2 0-4 16,0 16 5-16,3 4 9 0,1 0-1 15,1 0 1-15,0-4 0 16,2-6 0-16,-1-1 1 15,6-8 3-15,1-1-4 16,6 0 11-16,-2-1-2 16,6-18-5-16,0-5-3 15,-5-3 0-15,-1 1 0 16,0-1-1-16,-11 9 0 16,-1 8-2-16,-4 8 2 15,-3 2-2-15,0 0-8 16,0 5-13-16,0 18 6 15,0 3 14-15,2 3-4 0,9-2-3 16,2-7 10-16,5-6-1 16,7-4 2-16,-6-10-2 15,4 0 3-15,6-1 0 16,-9-20 7-16,3-7-7 16,-10 0 1-16,-9-6-2 15,-2-6-1-15,-2 0 1 16,0-1-5-16,-11 6-6 15,-11 12 10-15,-7 18-10 16,-5 5-3-16,10 0 12 16,-1 4 1-16,8 20 0 15,10 4-2-15,7 8-5 16,0-2 7-16,7 5 3 0,17-8-3 16,8-7-4-16,5-12 4 15,7-12 9-15,4 0-5 16,5-12 11-16,0-14-9 15,1-6 18-15,0-4-11 16,-10-6-7-16,-1-10 1 16,-14-6-6-16,-14 4 5 15,-6 1-3-15,-4 22 3 16,-5 12 1-16,0 9 6 16,0 7-12-16,0 3-1 15,0 0-11-15,-7 13 5 16,-2 15-2-16,-9 14 8 0,7 9 1 15,0 4-1 1,4 6 0-16,3-3 2 0,4-3-2 16,0-9 0-16,15-13-1 15,16-1 1-15,9-18 0 16,5-10 1-16,-1-4-1 16,-3-6-6-16,-10-15 4 15,-9-11-4-15,-6-13 3 16,-7-11 2-16,0-12-1 15,0-4 1-15,2 4-6 16,-7 7-2-16,0 25 8 16,-1 14 1-16,-3 17 0 15,0 5-2-15,0 0 1 16,0 0-11-16,0 21-2 16,0 11 14-16,-9 12 2 0,2 9 2 15,-1 3-1-15,-2 6 1 16,4-4 4-16,1-9-3 15,3-10 0-15,2-15-5 16,0-6 0-16,0-9 2 16,0-9 2-16,7 0 10 15,17-12 3-15,10-13-16 16,3-5 1-16,0 0-2 16,-4 2 0-16,-9 10 0 15,-8 10-1-15,-10 6 0 16,-1 2-1-16,-5 0-7 15,0 5-7-15,0 14 13 0,7 6 3 16,2 0 1 0,8 1 0-16,1-2 0 0,7-7 1 15,2-10-1-15,0-7 2 16,4 0 4-16,0-2-3 16,-6-18 2-16,1-4-2 15,-12-6 2-15,-6-11-4 16,1 3-1-16,-9-5-1 15,0 5-1-15,0 15-1 16,0 9-3-16,-2 11-4 16,-18 3 5-16,-2 3-10 15,6 21 7-15,-4 7 2 16,11 3 5-16,0 2-2 0,9 1 1 16,0-6 1-16,2-4 0 15,21-8 0-15,3-3 4 16,8-5 1-16,10-8 0 15,3-3 6-15,3 0 3 16,-4-14-6-16,-8-10-5 16,-5-14 1-16,-8-2-2 15,-7-8-1-15,-14 3 0 16,-4 11-2-16,0 8 1 16,-6 10-9-16,-15 9-3 15,1 3-6-15,0 4 13 16,7 0-5-16,2 0 6 0,9 10-10 15,2 4 2 1,0 3 7-16,0 4 2 0,0-3 3 16,13-2-3-16,3-1 3 15,-3 0 2-15,1-1 1 16,-6 0 4-16,-1-2-3 16,-3 0-1-16,-4 2 1 15,0 2-3-15,0 0-1 16,0 2 0-16,0-2 0 15,0 0 4-15,0-8-2 16,0 5-2-16,0-10-2 16,3-1 2-16,10 5 4 15,5-6-3-15,2 1 0 16,2-2-1-16,1 0-15 16,-6 0-11-16,-5 0-30 0,-12-10-103 15,0-12-65-15,-16 0-199 16</inkml:trace>
  <inkml:trace contextRef="#ctx0" brushRef="#br0" timeOffset="49595.55">30620 15948 746 0,'0'0'102'0,"0"0"-78"0,0 0 89 16,0 0 5-16,147 9-59 16,-74-3-19-16,10-1-16 15,6-2-4-15,-3 2-1 16,-12 0-18-16,-18-5-1 16,-25 2-3-16,-20-2-7 15,-11 3-44-15,-13-1-97 16,-32 2-14-16,-15-2-170 15</inkml:trace>
  <inkml:trace contextRef="#ctx0" brushRef="#br0" timeOffset="53298.44">25051 17534 630 0,'0'0'196'0,"0"0"-171"15,0 0-6-15,0 0 51 16,0 0-14-16,0 0 13 16,31 39-13-16,-9-39-15 15,3 0-15-15,6-3 8 16,-2-19-12-16,5-2-11 15,-12-2-4-15,-5-1-1 0,-3 4 5 16,-7 2-2-16,-7 7 0 16,0 5-3-16,0 6-3 15,0 3 1-15,0 0-4 16,0 0-4-16,0 7-6 16,0 17 5-16,0 10 5 15,0-1 0-15,0 2 0 16,8-8 0-16,13-4 0 15,-4-11-1-15,6-4 1 16,-3-8 1-16,7 0 5 16,0-14 12-16,2-20 1 15,-3 0-12-15,-8-7 0 0,-5-4-5 16,-1-1 1-16,-10-11 0 16,0-1-3-16,-2 0 1 15,0 0 0-15,0 5-2 16,0 16-4-16,0 15 5 15,0 13 0-15,-2 9-9 16,2 0 7-16,-9 14-17 16,2 21 18-16,-2 13-7 15,9 10 7-15,0 7 1 16,0 2 0-16,0 3 0 16,9-8 0-16,5 1 0 15,3-13 0-15,-1-10 2 16,9-8 2-16,-4-12-4 0,4-10 0 15,6-10 0 1,5 0 1-16,-2-12 2 0,4-17 1 16,-7 4 0-16,-2-8-3 15,-12-2-1-15,-5 0-1 16,-10 1 1-16,-2 9 0 16,0 6 3-16,-4 7-3 15,-19 12-10-15,5 0 8 16,-6 0-10-16,4 17 8 15,-3 7 3-15,17 5-2 16,1 3 2-16,5 3-2 16,0-5 2-16,18-2 2 15,11-5-2-15,2-6 2 16,10-5-1-16,3-12 7 0,3 0-4 16,4-6 17-16,-4-20-8 15,-5-6-11-15,-13-3 6 16,-9 0-6-16,-9-3 1 15,-11 2 0-15,0 7-2 16,-4 7-1-16,-11 8-9 16,-12 10 7-16,4 4-3 15,3 0-4-15,5 0 0 16,3 4 3-16,10 8 1 16,2 0 2-16,0 0 0 15,0-3 2-15,14 0 0 16,3-2 2-16,3-1 0 15,1 2 2-15,-4-1 3 0,-1 0-3 16,-3 7-1-16,-1-2 6 16,-1 1-7-16,-5 1 1 15,6 7 0-15,3-1 0 16,-1 0-1-16,3-4-3 16,1 0 3-16,2-7 0 15,2 0 1-15,5-4 0 16,2-5 8-16,7 0-7 15,-1-5 1-15,10-16-2 16,-3-2 4-16,-1-5-5 16,-3-6 0-16,-11-1 0 15,-10-2 1-15,-13 0 1 16,-4 7-1-16,0 7 8 0,-27 6-9 16,-8 15 0-1,-7 2-4-15,-3 2-4 0,1 24 7 16,6 4 1-16,11 4-4 15,11 1 2-15,14-3 2 16,2-3-2-16,0-2 2 16,6-9 0-16,15-8 1 15,8-2-1-15,0-8 7 16,2 0 7-16,9-12 4 16,-9-10-9-16,0 0-5 15,-6-4 0-15,-11-2-3 16,-6 5 3-16,-3 1-1 0,-5 5-3 15,0 3 0 1,0 9 0-16,0 5-2 0,0 0-1 16,0 0-4-16,0 5-1 15,0 13 2-15,0 8 3 16,0-2 1-16,14 0 2 16,3-5 0-16,10-2 0 15,-5-7 3-15,7-2 3 16,0-8-1-16,7 0 0 15,-1-16 2-15,5-12-1 16,-1-4-3-16,-10-4-1 16,-8-8 0-16,-2-4-2 15,-15-15 1-15,-4-5 0 16,0-9-1-16,-2 4 2 16,-14 14-1-16,1 19 1 0,4 18-2 15,3 14-2-15,6 6 0 16,2 2-1-16,0 0-6 15,0 22 0-15,-2 20 5 16,2 15 4-16,0 11 0 16,0 10 1-16,12 0-1 15,1 3 0-15,3-3 0 16,5-15 1-16,4-8 0 16,2-17-1-16,2-15-1 15,-4-9 1-15,2-14 0 16,-8 0 2-16,8-14 2 15,0-13-2-15,-5-11-2 0,1-6-4 16,-6-2-3-16,-6 6-3 16,-6 13 0-16,-3 13 4 15,-2 10 5-15,0 4-1 16,0 0-5-16,0 0 2 16,0 0-5-16,0 20 7 15,0 5 2-15,0 5-1 16,0-2 2-16,7 2 3 15,1-2-1-15,6-10 2 16,-1-4 2-16,1-8 1 16,6-6 0-16,-2 0 7 15,11-8 2-15,4-13-9 0,3-6-7 16,-7-4 1 0,0 4 1-16,-12-1-2 0,-5 5 1 15,-12 11 2-15,0 7-3 16,0 5 0-16,0 0-5 15,-14 0 0-15,5 10-2 16,3 12 3-16,6 2-7 16,0 0 9-16,0-4 2 15,0-2 0-15,8-6 0 16,11-4 5-16,-2-4-3 16,10-4 10-16,2 0-2 15,2-12 4-15,2-11-7 16,-4-6-5-16,-8-3-1 0,-13 1 2 15,-8-2-2 1,-2 3-1-16,-25 1-5 0,-10 12 3 16,-13 8-6-16,6 9-3 15,-3 0 1-15,16 0 8 16,7 6 1-16,14 2-3 16,10 2-7-16,0-2 6 15,12-4 0-15,19 0 5 16,13-4 6-16,8 0-5 15,2 0 1-15,4-2 3 16,-14-4 1-16,-4 6 6 16,-7 0-12-16,-6 0 3 15,-7 4-3-15,-5 10-1 16,-7 5 1-16,-4-2 1 16,-4 5 1-16,0-5 0 0,0-7 3 15,0-5-3-15,0-2-2 16,0-3 0-16,0 0 1 15,-4 0 15-15,2-7-16 16,2-16-4-16,0-4 0 16,2-9 0-16,25-3-6 15,4-7-2-15,9 7 1 16,-3 13 1-16,1 14-5 16,1 12 13-16,-8 0 0 15,0 5 2-15,-4 26 0 16,-3 7 0-16,-13 4 0 15,-6 0 0-15,-5-2 2 0,-9-4 1 16,-18-9-3-16,-2-5 0 16,-4-12-1-16,2-8-43 15,-12-2-87-15,3-12-157 16,-2-16-475-16</inkml:trace>
  <inkml:trace contextRef="#ctx0" brushRef="#br0" timeOffset="53578.87">27302 17115 749 0,'0'0'183'15,"0"0"-135"-15,0 0 22 0,0 0 10 16,0 0-21-16,0 0 5 15,-15 44-31-15,15-30-19 16,0-6-4-16,0 2-9 16,0-8 1-16,13-2 1 15,3 0-1-15,6-2-2 16,-2-16 0-16,-6-4-24 16,-14 2-29-16,0 0-25 15,-12 2-154-15,-26 4-123 16</inkml:trace>
  <inkml:trace contextRef="#ctx0" brushRef="#br0" timeOffset="53797.2">26691 17106 426 0,'0'0'464'16,"0"0"-369"-16,0 0-6 16,0 0 22-16,0 0-70 15,0 0-10-15,152-12 12 16,-59-3-13-16,-1 2-22 15,-20 4-8-15,-28 4-6 16,-24 3-24-16,-20 2-36 16,-4 0-48-16,-39 0-17 0,-15 7-141 15,-11 6-184-15</inkml:trace>
  <inkml:trace contextRef="#ctx0" brushRef="#br0" timeOffset="54232.92">25298 17171 439 0,'0'0'151'16,"0"0"-119"-16,0 0 2 15,0 0 17-15,0 0 22 16,0 0-18-16,-60 6-4 15,49 3 4-15,9 0-17 16,2-1 26-16,0 1-1 16,0-4-6-16,0 5-1 15,27-4-12-15,21-6-1 16,26 0-2-16,15 0-23 0,1-4-14 16,-13-4-4-16,-12-1-10 15,-20 9-29-15,-23 0-27 16,-17 0-99-16,-5 0-97 15,-34 0-163-15</inkml:trace>
  <inkml:trace contextRef="#ctx0" brushRef="#br0" timeOffset="54616.56">25069 17108 597 0,'0'0'223'16,"0"0"-173"-16,0 0 17 16,0 0-15-16,0 0 1 15,0 0-22-15,-9-2-11 16,9 4-4-16,0 9 22 15,0-2-9-15,0-2-15 16,0-5-5-16,9-2 1 16,4 0 15-16,3 0 21 15,-3-4-13-15,-1-2-13 16,-8-2-6-16,-4 4 2 0,0 2 1 16,0 0 0-16,-2 2-17 15,-14 0-7-15,3 0-20 16,1 8-22-16,12 10-38 15,4 4-181-15,37 0-437 16</inkml:trace>
  <inkml:trace contextRef="#ctx0" brushRef="#br0" timeOffset="59041.97">27644 9344 864 0,'0'0'89'0,"0"0"2"16,0 0 9-16,0 0-37 15,0 0-40-15,0 0-14 16,0 0-9-16,8-32 0 16,-3 32-3-16,1 0-36 15,12 0-99-15,7 0-47 16,4 0-178-16</inkml:trace>
  <inkml:trace contextRef="#ctx0" brushRef="#br0" timeOffset="59254.28">28265 9340 105 0,'0'0'813'15,"0"0"-740"-15,0 0 11 16,0 0-1-16,0 0-51 16,0 0-22-16,0-47-10 15,0 44-22-15,-11-1-110 16,-9-1-175-16</inkml:trace>
  <inkml:trace contextRef="#ctx0" brushRef="#br0" timeOffset="59386.48">27918 8937 902 0,'0'0'89'0,"0"0"-27"0,0 0 19 15,0 0-59-15,0 0-22 16,0 0-109-16,-18-18-147 16</inkml:trace>
  <inkml:trace contextRef="#ctx0" brushRef="#br0" timeOffset="62615.08">29006 9002 535 0,'0'0'71'15,"0"0"12"-15,0 0 56 16,0 0-62-16,0 0-3 15,0 0-5-15,-29-38 10 0,13 38-40 16,-7 12-22 0,-4 22-11-16,-4 9 7 0,7 10-2 15,4 1-4-15,11 1 2 16,9-4-4-16,0-10-2 16,5-12-3-16,24-11 0 15,4-14 0-15,11-4 3 16,6-5-1-16,-1-26 4 15,-3-3 3-15,-1-5-9 16,-9 8 5-16,-9 2 0 16,-12 9-4-16,-9 8 1 15,0 7 6-15,-6 5-4 16,0 0-4-16,-6 14-2 16,-7 16-1-16,5 6-5 0,0 2 7 15,8-1-2-15,0-4 3 16,16-6-6-16,9-13 4 15,6-9-1-15,5-5 3 16,-1-5 3-16,1-22-1 16,-5-8 3-16,-6 0-1 15,-17-2 0-15,-8 0-3 16,0 4 3-16,-8 4-4 16,-21 3-4-16,-11 10 4 15,-5 6 0-15,5 10-2 16,2 0-1-16,11 1-1 15,9 12-1-15,12-4-3 16,6 3 4-16,0-1-4 0,16-3 1 16,24-2 4-1,6-2 3-15,10-4 7 0,2 0-4 16,0 0-2-16,-2 2 1 16,-12 5-2-16,-3 4 0 15,-10 7 0-15,-9 4-1 16,-4 5 0-16,-10 0 2 15,-8 1 0-15,0-2 1 16,0-1 1-16,-4-10 1 16,-5-2 2-16,1-8-1 15,3-3 4-15,2-2 1 16,3 0 4-16,0-14-2 0,0-12-12 16,8-8-4-16,11-6 1 15,10 4 3-15,2 6-6 16,-2 11 1-16,0 10 2 15,-4 9 1-15,-2 0 2 16,-6 6-5-16,-1 16 5 16,-5 5 0-16,-5-1 1 15,-3-3 0-15,-3 0 0 16,0-6 0-16,0-9 1 16,0-1 1-16,0-6 0 15,0-1 1-15,0 0-3 16,13-16 6-16,2-8-7 15,6-6-2-15,6 4 1 16,-11 4 0-16,-3 8-1 16,-5 9-2-16,-3 5 3 0,-3 0-18 15,5 11 11-15,2 15 8 16,2 0-1-16,0-4-4 16,2-3 5-16,6-10 1 15,-2-1-1-15,5-4-7 16,1-4 1-16,2 0 0 15,-6-4 6-15,-1-18 3 16,-3-4-3-16,-5-1 0 16,-6 2 1-16,-4 4 7 15,0 2 7-15,0 7 1 16,0 9-2-16,0 3 0 16,-4 11-14-16,0 27-2 0,-6 14 2 15,10 18 0-15,0 13 1 16,0 2-1-16,12 2 3 15,5-14 0-15,-3-24-2 16,-5-14-1-16,-5-18 0 16,-4-9-1-16,0-4 0 15,0-4-14-15,0 0-3 16,0-14 15-16,-4-20-13 16,-10-14 13-16,-1-13-7 15,2-11-10-15,1-6 17 16,3 3 2-16,7 4 1 15,2 15 2-15,0 10 0 16,0 11 8-16,11 12-9 16,14 9 1-16,6 8-2 15,9 6 1-15,3 0 0 0,-10 14 5 16,-2 13-5-16,-8-2-1 16,-19 5 0-16,-4 2 1 15,-2-1 0-15,-25-4 2 16,-11-3-1-16,0-8 0 15,0-8 0-15,9-5-2 16,11-3 1-16,9 0 1 16,9-22-2-16,0-2-20 15,12-8 2-15,23 3 1 16,7 0-10-16,12 0 9 0,6 0 18 16,3 2-4-16,-5-4 9 15,-10-1-4-15,-11 0-1 16,-16-1 0-16,-9-4 1 15,-8-3 1-15,-4-1 0 16,0 0 10-16,-16 9-9 16,-1 8 0-16,-1 12 4 15,3 8 5-15,1 4-8 16,1 0-3-16,-3 20-1 16,7 18 4-16,5 8 3 15,4 12-1-15,0 4 3 16,0 3 5-16,8-3-5 15,13-4 7-15,-6-8-3 16,5-7-9-16,1-11-4 16,2-11-1-16,6-11 1 0,8-8-3 15,3-2-1-15,2-7 2 16,-4-19-7-16,-2-8 2 16,-5-3 2-16,-14-5 1 15,-3-2 2-15,-14 6 2 16,0 5 2-16,-4 12-2 15,-17 6 2-15,-3 13-2 16,-3 2-6-16,5 0 6 16,2 23 0-16,11 9 2 15,2 6-2-15,7 4 0 16,0-1-1-16,2 0 1 16,18-5 0-16,7-6 3 0,4-8-3 15,5-10 0 1,7-8 0-16,-1-4 12 0,5-6-6 15,-1-22 0-15,-6-6-2 16,-3-6 5-16,-18-11-3 16,-7-7 2-16,-10-13-8 15,-2-18 0-15,0-3 0 16,0 6 0-16,-2 14 0 16,-8 24 1-16,4 22-1 15,1 14 0-15,-1 12-1 16,2 0-10-16,-4 12 5 15,4 21 3-15,4 20 3 16,0 13 0-16,0 10 0 0,12 10 0 16,5-1 2-1,8-5-1-15,-5-8 1 0,-3-14-2 16,4-12 3-16,-6-12-3 16,-1-12 1-16,-1-10 0 15,3-10-1-15,-1-2 0 16,5-5 9-16,5-20-9 15,2-5 0-15,-6-4-2 16,2 0-7-16,-7 5 3 16,-5 8 0-16,-5 11-1 15,-4 10 2-15,-2 0-12 16,0 2 4-16,0 20 12 0,0 6-2 16,0 0 3-1,0 2-1-15,10-3 1 0,1-4 2 16,2-9 3-16,-6-4-1 15,4-6-3-15,4-4 10 16,3 0 6-16,11-9 0 16,5-12-11-16,-1-2-2 15,0-2-4-15,-6-1 0 16,-7 5 0-16,-4 4 1 16,-14 5-2-16,1 9 1 15,-3 3-4-15,0 0 1 16,0 15-5-16,-12 11-1 15,6 4 9-15,3 3 4 0,3-4-4 16,0-2-5 0,3-5 5-16,12-10 2 0,3-7-1 15,5-5-1-15,6 0 12 16,4-12-5-16,5-11 4 16,-9-3-9-16,-7-3 6 15,-9-1-7-15,-13-3 3 16,0-2-8-16,-19 7 4 15,-22 6-2-15,-5 10-2 16,-4 12-2-16,6 0 0 16,11 0-2-16,17 0 0 15,5 0 6-15,11 4-8 16,0-3-3-16,6 2 13 16,23-1 0-16,9 0 4 0,7-2 4 15,4 0-1-15,-4 2 3 16,-3 9-2-16,-7 3-4 15,-4 13 0-15,-2 7-2 16,-4 4 1-16,-2 2 8 16,-10-2-8-16,-7-7-3 15,-6-9 0-15,0-8 0 16,0-8 0-16,0-6 2 16,0 0 1-16,0-13 8 15,0-15-11-15,0-7-2 16,0-10-7-16,23-9-2 15,14-4 2-15,13 2-1 16,1 10 4-16,2 20-9 0,-12 16 10 16,-10 10 0-1,-6 0 4-15,-19 24-4 0,3 10 2 16,-9 6 3-16,0 4 3 16,-2-2-1-16,-21-1-2 15,-2-9-3-15,-6-4 0 16,-4-9-32-16,-14-8-84 15,-2-10-159-15,-5-1-436 16</inkml:trace>
  <inkml:trace contextRef="#ctx0" brushRef="#br0" timeOffset="62843.42">31615 8979 784 0,'0'0'88'0,"0"0"-86"16,0 0 31-16,0 0 49 15,0 0-7-15,0 0-32 16,29 117-24-16,-17-109-15 16,1-6-3-16,3-2-1 15,1 0-49-15,-3-16-72 16,-7-10-49-16,-7-4-120 15</inkml:trace>
  <inkml:trace contextRef="#ctx0" brushRef="#br0" timeOffset="63032.68">31145 8865 29 0,'0'0'791'0,"0"0"-730"16,0 0-12-16,0 0 59 15,0 0-24-15,0 0-64 16,-29 0 8-16,100 0 8 15,14 2-32-15,0 5-4 16,-6-2-25-16,-15 2-114 16,-24-7-97-16,-15 0-262 15</inkml:trace>
  <inkml:trace contextRef="#ctx0" brushRef="#br0" timeOffset="67354.23">29326 7795 610 0,'0'0'116'0,"0"0"-24"0,0 0-30 16,0 0 9-16,0 0-15 16,0 0-41-16,-22 79 33 15,9-18 0-15,-1 1-33 16,3-1 5-16,5-4-13 16,-8-9-5-16,5-10-2 15,5-8-6-15,-3-12-36 16,5-7-64-16,2-11-20 15,0 0-175-15</inkml:trace>
  <inkml:trace contextRef="#ctx0" brushRef="#br0" timeOffset="68981.06">29233 7796 648 0,'0'0'78'15,"0"0"-21"-15,0 0 2 16,0 0 0-16,129-82-7 15,-73 76-8-15,-7 6-6 16,-7 0-8-16,-9 30-12 16,-14 13-6-16,-19 4-7 15,0 6 0-15,-34-3-1 16,-13-4 0-16,-7-10-2 16,6-6-1-16,10-12 1 0,11-6-2 15,18-7 0-15,4-5-3 16,5 0-17-16,5 0 1 15,26-17-2-15,10-3 6 16,5-1 15-16,-1 4 0 16,-5 7 1-16,-9 7 3 15,-6 3 16-15,-10 0 4 16,-1 18-12-16,-8 9 6 16,1 3-4-16,-7-2-5 15,0 1 0-15,0-8 4 16,0-5-8-16,-7-5 7 15,1-6-4-15,-1-5 3 16,2 0 13-16,1 0-3 0,-5-12-6 16,9-12-11-1,0-8-4-15,0-6-3 0,25 0-1 16,10 6-5-16,5 10-4 16,1 12 6-16,-6 10 0 15,-3 0 7-15,-10 4 0 16,0 15-4-16,-13 8 4 15,-4 3 0-15,-5 1 0 16,0-5 2-16,0 3-2 16,0-5 1-16,0-4 0 15,-5-6-1-15,5-8 0 16,0-4-1-16,0-2 1 0,0 0 1 16,20 0 4-16,9-17-3 15,0-8 6-15,-7-3-7 16,-1-4-1-16,-13-1 1 15,-8-6 1-15,0 4-1 16,-8 7-1-16,-19 6 0 16,-2 10 0-16,0 5-5 15,6 7 2-15,15 0 2 16,1 0-2-16,7 0-7 16,0 10-5-16,9 6 8 15,18-1 4-15,2-3 3 16,4-3-2-16,5-6 2 15,-7-3 0-15,2 0 1 16,-4 0 1-16,-6-3 2 16,-10-3-3-16,-9 3 8 0,-2 1 6 15,-2 2 9-15,0 0-14 16,0 0-1-16,0 5-9 16,0 24 0-16,0 10-5 15,0 17 6-15,0 11-1 16,0 7 2-16,-4 9-1 15,-7-4-1-15,-2-11 0 16,-3-12 0-16,-2-15 0 16,3-16-2-16,1-11-3 15,3-9 1-15,-2-5 4 16,-1-12-1-16,3-20-9 16,3-13 5-16,8-9 4 0,0-9-3 15,0-2 2-15,29 0 2 16,6 7-2-16,9 10 0 15,6 10-4-15,-2 8 3 16,2 5-1-16,-3 5 3 16,-5 3 1-16,-9 3 5 15,-6 2 0-15,-4 3-2 16,-17 0-3-16,-4 1 4 16,-2-2 1-16,0 3 1 15,-4 4-2-15,-19 3-4 16,-8 0-5-16,2 8 5 15,2 14 0-15,10 6 0 16,12 0-3-16,5 2 2 16,0 2 1-16,7-2 0 0,18-4-1 15,6-2-3-15,7-7-17 16,-1-10-20-16,11-7-50 16,-6 0 4-16,0-7-9 15,-6-18-45-15,2-1 16 16,-11-4 39-16,-10 0 42 15,-5 2 44-15,-10 2 63 16,-2 6 81-16,0 4-22 16,-2 10-15-16,-12 5-28 15,3 1-25-15,-3 0-25 16,3 21-15-16,5 7-4 0,1 2-2 16,5 4 0-1,0-4 15-15,11-2-3 0,10-8-11 16,-2-9-1-16,10-4-4 15,4-7 1-15,6 0 12 16,1-24-1-16,2-6-10 16,-6-4-2-16,-2-4-3 15,-11-8 3-15,-9-4-3 16,-5-8 0-16,-9 0 1 16,0 1 0-16,0 7 0 15,-9 12-2-15,1 14 4 16,-2 12 3-16,6 7-4 15,-5 5-3-15,5 12 0 16,2 25-5-16,2 16-1 16,0 8 3-16,4 8 3 0,9-3 7 15,3-4-6-15,-5-10 0 16,3-10-1-16,-6-12-8 16,1-10-10-16,3-12-16 15,1-8-59-15,-3 0-48 16,0-8 16-16,-1-14-187 15</inkml:trace>
  <inkml:trace contextRef="#ctx0" brushRef="#br0" timeOffset="69180.35">30849 7979 513 0,'0'0'226'0,"0"0"-114"0,0 0-55 15,0 0-4-15,0 0-4 16,0 0-11-16,130-25-4 15,-84 18-9-15,1-1 2 16,-11-3-11-16,-7 8-16 16,-21-1-8-16,-8-3-76 15,-18 1-26-15,-30-5-203 16</inkml:trace>
  <inkml:trace contextRef="#ctx0" brushRef="#br0" timeOffset="69429.72">30142 7680 886 0,'0'0'60'0,"0"0"-27"16,0 0 28-16,0 0 25 15,0 0-61-15,0 0-9 16,-51-6-7-16,51 2 4 15,4-2 3-15,14-4 6 16,3 1-10-16,-6 2-8 16,-9 1-2-16,-4 6-2 15,-2 0-4-15,-8 1-34 16,-21 26-111-16,-5 3-133 0</inkml:trace>
  <inkml:trace contextRef="#ctx0" brushRef="#br0" timeOffset="70059.64">29077 9970 767 0,'0'0'87'0,"0"0"-36"16,0 0 2-16,0 0 30 16,0 0-45-16,0 0 15 15,4 108-1-15,-4-42-16 16,0 5-21-16,0-1 9 15,-2-2-14-15,-9-3-10 16,4-2 6-16,-4-9-4 0,7-14-2 16,4-14-29-16,0-12-21 15,2-11-44-15,15-3-21 16,6-12 20-16,-14-19-83 16,-2-9-101-16</inkml:trace>
  <inkml:trace contextRef="#ctx0" brushRef="#br0" timeOffset="70368.1">28876 10299 518 0,'0'0'138'0,"0"0"-56"16,0 0-11-16,0 0-3 0,0 0-24 16,0 0 14-16,112-20 5 15,-48 8-5-15,7-1-14 16,3 3-12-16,-9 5-16 15,-14 5-8-15,-15 0-2 16,-17 0-6-16,-11 12-1 16,-6 7 0-16,-2 12 2 15,0 1 10-15,0 2 0 16,0 4-11-16,-7-4 0 16,7-2 3-16,-3-6-9 15,3-12 6-15,0-3-7 16,0-9-22-16,23-2-30 15,8-9-63-15,10-23-74 16,-8-10-117-16</inkml:trace>
  <inkml:trace contextRef="#ctx0" brushRef="#br0" timeOffset="70647.5">29405 10018 590 0,'0'0'113'0,"0"0"-44"16,0 0-4-16,0 0-5 15,0 0-11-15,-114 88-23 16,114-62 10-16,0-4 14 16,20-3-7-16,2-11-13 15,7-8 2-15,0 0 0 16,2-6-1-16,0-15-4 16,-8-1-25-16,-10-2 4 0,-10 2-6 15,-3 5 0-15,0 8-19 16,0 6-16-16,-10 3-68 15,-5 5-80-15,1 15-97 16,10 4-151-16</inkml:trace>
  <inkml:trace contextRef="#ctx0" brushRef="#br0" timeOffset="71362.6">29605 10281 753 0,'0'0'104'15,"0"0"-26"-15,0 0-40 16,0 0-6-16,0 0 20 0,0 0 7 16,0 105-7-16,0-82-27 15,0-5-12-15,0-10-6 16,0-4-1-16,0-4 7 16,0 0 0-16,0-9 22 15,20-12-14-15,5-9-16 16,4-2-2-16,2-1-3 15,-2 4 0-15,-7 7 0 16,-2 8-2-16,-9 8-2 16,1 6-1-16,-8 0-3 15,0 15 1-15,3 14 7 16,2 3 1-16,0 2 0 0,2-2-1 16,-2-6 1-1,-2-7 0-15,-1-8-1 0,-1-8 1 16,-3-3 1-16,2 0 9 15,10-9 7-15,5-17 0 16,6-2-16-16,2-6-1 16,2 3-1-16,-4 4 0 15,-3 6-2-15,-9 9 2 16,-6 9-1-16,-5 3-3 16,0 0-9-16,1 14 0 15,4 10 13-15,-1 4 0 16,5 0 0-16,1-3 2 15,3-4 4-15,1-5-6 0,1-7-6 16,6-6 6 0,-1-3 4-16,5 0-1 0,0-14 0 15,-1-8 1-15,-6 0-1 16,-4-4-2-16,-5-2 4 16,-7-6-4-16,-4 2-2 15,0 4 0-15,0 9 1 16,0 12 0-16,-13 7-4 15,-7 0 0-15,0 5 1 16,0 22 0-16,2 3 1 16,14 4 0-16,-1 0 0 15,5-2 2-15,0-2 0 16,11-4 1-16,12-3-2 16,1 2 2-16,16-4 4 0,10-4-5 15,8-3-6-15,2-8-25 16,9-6-106-16,-3 0-81 15,-1 0-220-15</inkml:trace>
  <inkml:trace contextRef="#ctx0" brushRef="#br0" timeOffset="71612.97">30851 10355 963 0,'0'0'83'0,"0"0"43"0,0 0-65 16,0 0-19-1,0 0-26-15,0 0 7 0,130-16-10 16,-75 10-8-16,-8 4-4 16,-3 2-2-16,-7 0-5 15,-16 0-35-15,-9 0-38 16,-10 0-63-16,-2 8-38 15,-6 6-31-15,-29 0-255 16</inkml:trace>
  <inkml:trace contextRef="#ctx0" brushRef="#br0" timeOffset="71836.3">30858 10535 689 0,'0'0'154'0,"0"0"-56"15,0 0 4-15,0 0-5 16,0 0-53-16,0 0-18 15,36 2 14-15,20-2-20 16,1 0-20-16,10 0-7 16,-4-2-80-16,-5-6-108 15,-10-4-178-15</inkml:trace>
  <inkml:trace contextRef="#ctx0" brushRef="#br0" timeOffset="72080.66">31598 10190 470 0,'0'0'460'15,"0"0"-394"-15,0 0 50 16,0 0-34-16,0 0-49 16,0 0-28-16,-14 13 5 15,14 28 38-15,0 14-4 16,0 6-13-16,0 2-7 15,0 3-5-15,-9-5-10 16,3-5-6-16,2-10-2 16,-1-9 1-16,5-6-2 15,0-9-2-15,0-10-3 16,0-6-33-16,0-6-37 16,0 0-4-16,0-4-80 0,20-24-235 15</inkml:trace>
  <inkml:trace contextRef="#ctx0" brushRef="#br0" timeOffset="72447.2">32151 10263 527 0,'0'0'382'15,"0"0"-310"-15,0 0 0 16,0 0 13-16,0 0-25 15,-136-14-30-15,100 40-10 0,-6 13-2 16,6 14-2-16,3 7-6 16,8 8-9-16,9-3 0 15,14-6 2-15,2-12-3 16,7-10 1-16,20-8 0 16,9-12 5-16,1-8-6 15,3-9 8-15,1 0-1 16,-8-11 9-16,-6-8 3 15,-12-6-5-15,-8 4 3 16,-7-1-7-16,-5 4-8 16,-26 7-2-16,-9 11-6 15,-7 0-31-15,7 5-3 16,9 16-24-16,11 6-25 0,11-1-88 16,7-1-61-16,2-11-144 15</inkml:trace>
  <inkml:trace contextRef="#ctx0" brushRef="#br0" timeOffset="72932.92">32347 10522 910 0,'0'0'65'16,"0"0"-42"-16,0 0 33 15,0 0 10-15,0 0-33 0,-56 102 0 16,54-62-5 0,0-4 6-16,2-8-12 0,0-9-9 15,0-6 2-15,0-9-6 16,0-4 9-16,0 0 17 16,0 0-2-16,17-8-13 15,8-13-13-15,6-4-7 16,-2-1-3-16,-2 4 1 15,-4 3-13-15,-10 12 2 16,-11 2-5-16,0 5-3 16,2 0-1-16,4 17 3 15,-4 4 19-15,5 2 0 16,-1-1 0-16,4-6 0 16,10-2 0-16,-4-4-1 0,4-8 1 15,3-2 11-15,-1 0 4 16,-4-12-1-16,1-8 0 15,-13-6 2-15,-4-3-5 16,-4 0 1-16,0-3-8 16,-4 2-4-16,-14 7-2 15,-1 5-18-15,0 12-33 16,6 6-24-16,6 0-116 16,7 0-220-16</inkml:trace>
  <inkml:trace contextRef="#ctx0" brushRef="#br0" timeOffset="73697.03">32795 10760 657 0,'0'0'132'0,"0"0"-35"16,0 0-12-16,0 0 23 15,0 0-11-15,0 0-33 16,87 18-33-16,-58-26-9 15,4-6-6-15,-4-7-3 16,-2 0-3-16,-2-1-5 16,-7-4-3-16,-7 5-1 15,-7 4 2-15,-4 7-3 16,0 6-4-16,-2 4-3 0,-21 0 2 16,-8 1-4-16,-2 20 8 15,6 5-4-15,10 1 3 16,5 4 2-16,10-4 0 15,2 0-3-15,0-1 2 16,6-4 0-16,19-4-3 16,4-4 4-16,6-4 0 15,13-6 8-15,-2-4-4 16,12 0-1-16,-4 0-1 16,-7-8 1-16,-9-10 1 15,-14 0 1-15,-4-6-3 16,-6 0-2-16,-10 2-2 15,-4 6 0-15,0 6-3 16,-2 6 1-16,-16 4 2 16,-4 0-6-16,-3 11-1 0,5 8 7 15,5 7 2-15,5-1-9 16,10 0 2-16,0-1-1 16,12-6 0-16,9-2 6 15,2-5 2-15,2-8 2 16,4-3 0-16,0 0 2 15,0-10 4-15,2-10-7 16,-4-6 3-16,2-6-3 16,-5-4-1-16,-2-10 0 15,-6-4 0-15,-5-3 0 16,-5 6 1-16,-6 13-1 16,0 13 0-16,0 13 2 15,0 8-2-15,0 0 0 0,-12 15 2 16,-2 15-2-16,-1 12 0 15,4 7 7-15,3 4-6 16,6-1 12-16,0-5-9 16,0-3-3-16,2-15-2 15,0-7 1-15,0-10 0 16,0-4-35-16,0-8-47 16,2 0-95-16,10 0-95 15,-1-20-359-15</inkml:trace>
  <inkml:trace contextRef="#ctx0" brushRef="#br0" timeOffset="74281.16">33762 10636 808 0,'0'0'127'16,"0"0"-48"-16,0 0 19 16,0 0-21-16,0 0-52 15,0 0-11-15,-19 21 22 16,-12 2 1-16,-8-2-20 15,1 2 2-15,3-3-8 16,4 0-8-16,10-6-3 16,13-4 1-16,-1-5-2 15,9-2 0-15,0-1 0 16,0-2 1-16,0 2-2 0,0 3-4 16,9 2 6-16,6 3 6 15,5 2-3-15,3 2 2 16,3-4-5-16,1 0 4 15,4-4 6-15,-1-6-7 16,1 0 2-16,-5 0-4 16,-6 0 4-16,-4-3 7 15,-5-10-4-15,0-3-3 16,-4-2 8-16,0 1-12 16,-7 3-1-16,0 3-4 15,0 3 0-15,0 6-6 16,-10 2-3-16,-1 0-3 15,5 0 5-15,-3 0 5 16,7 10-1-16,-1 6 4 16,3 0 3-16,0 2-5 0,0-2 5 15,0 7 0-15,3-2 7 16,8 8 1-16,-3-2-2 16,1 0 2-16,1-1-6 15,-10-6 2-15,0-4-4 16,0-4 5-16,-25-2-5 15,-11-5 0-15,-11-5-11 16,-1 0-38-16,7-9-67 16,12-11-173-16,20-2-358 15</inkml:trace>
  <inkml:trace contextRef="#ctx0" brushRef="#br0" timeOffset="86945.79">14221 17744 659 0,'0'0'159'0,"0"0"-79"15,0 0-8-15,0 0 1 16,0 0 2-16,0 0-15 15,0 0-25-15,-13-53-9 16,13 10 3-16,-2-9-3 16,0-10-11-16,-5-6 6 15,3-15-8-15,-10-15-2 16,-1-14-6-16,-10-18-2 16,1 3-1-16,-3 5 0 15,0 10-1-15,2 17 2 16,-1 14-1-16,4 11-2 15,-1 7 0-15,3 15 0 0,0 4 2 16,9 5-1-16,2 9-2 16,5 14-1-16,-1 8 2 15,5 6 2-15,0 2-2 16,0 0-1-16,-2 0 1 16,2 0 0-16,0 0 0 15,0 0-2-15,0 0 2 16,0-2 0-16,0 0 0 15,0 2 1-15,0-2 0 16,0 2-2-16,0 0 3 16,13 0-2-16,12 0 1 15,2 0 0-15,4 0-1 16,4 0 0-16,7 0 3 0,10 0-1 16,4 0-2-16,6 0 0 15,9-3 3-15,14-8-8 16,13-1 10-16,5 0-3 15,13 1-2-15,11-7 0 16,2 5 0-16,0 0 1 16,-4-6-1-16,-11 3 0 15,-14-2-2-15,-13 1-1 16,-9 2 3-16,0 1-1 16,-6-3 1-16,-3 3 1 0,-5 1-1 15,-8-1 0-15,-4 4 0 16,-15 2 1-16,-1 2-1 15,-7-1 0-15,-7 3 0 16,3 3-1-16,-8-2 2 16,-1 3-3-16,2 0 2 15,-2 0-2-15,-3-1 2 16,3-2 1-16,1 3-1 16,10-4 0-16,6 2 0 15,10-5 3-15,17 2-1 16,18-5-2-16,11 1 0 15,21-8 2-15,10 7-2 16,5-4-3-16,-3 2 3 16,3-1 1-16,-9 4-1 15,2-1-3-15,3 1 3 0,-3-3 0 16,11-1 0-16,-2-1 0 16,4 4 2-16,6-4-2 15,-4 1 1-15,-3 2 1 16,-1 1-2-16,0 5 0 15,-15-2 0-15,-12 2-2 16,-6 0 2-16,-9 2 0 16,2 0-2-16,9-5 2 15,5 0 1-15,6 0-1 16,-2-3-1-16,5 2 1 16,1-1 0-16,1-1 1 15,-4 4-5-15,-6 0 9 0,3 2-8 16,6 3 7-1,10 0-6-15,3-3 4 0,-4 5-4 16,9-4 2-16,10 0-2 16,15 0 2-16,11-2 1 15,7 2-1-15,-2 3 0 16,-3-6 0-16,-9 3 0 16,-3-1-1-16,-13-6 1 15,-14 3 2-15,-21-2-2 16,-20 2 0-16,-13 0 0 15,-16 0 1-15,-9 0-1 16,-10 2 0-16,-12 0 0 16,-12 2 2-16,-3 0 0 15,-5 2 0-15,-5 2-1 16,-4 0 0-16,0-1 1 0,0 1-2 16,4-3 0-16,8 3 0 15,3-3 0-15,8 0 1 16,1-3-1-16,12 6 0 15,4-2 0-15,-5 2-1 16,6 0 1-16,-10 0 0 16,0 0 0-16,-4 0 0 15,-3 0 0-15,-6 0 0 16,-3 0 1-16,-5 0-1 16,-4 0-2-16,-1 0 2 0,-3 0 1 15,0 0 0 1,2 0-1-16,6 0 0 0,1 0 0 15,-7 0 0-15,10 0 3 16,-1 0-3-16,1 0 3 16,1 2-1-16,3 6 0 15,-3-1 2-15,1-4-4 16,4 1 1-16,-11 3 0 16,2-4-1-16,0-1-3 15,-6 2 3-15,6-1 3 16,-5 0-3-16,5 1 2 15,-1 2 1-15,5 1 0 16,-1 2 2-16,-1 1-5 16,-5 4 0-16,4 3 1 15,-1 1 2-15,1 3-1 0,-8 6 0 16,5 3-1-16,-5 4 5 16,5 2 7-16,-4 4-10 15,-3 4 4-15,0 2-4 16,-2 6-1-16,0 2 4 15,0 1 0-15,0 1-1 16,0-2-2-16,-2 1-1 16,-12-2 2-16,8 3-2 15,-5 7 8-15,-1 1 2 16,8 3-5-16,-5 5-3 16,5-7 12-16,4 2-14 15,0-9 9-15,0-12-5 0,0 1-5 16,0-1 5-1,0-2-1-15,4-7 0 0,5 3 8 16,5-6-10-16,-12-6-2 16,2 2-1-16,3-1 0 15,-7-3 0-15,0-3 1 16,0-4-1-16,0-7 0 16,0-2 0-16,0-4 1 15,0-4 1-15,0-2-3 16,0 0 1-16,0 0 0 15,0 0-1-15,0 4 1 16,0-4-1-16,0 0 0 16,0 5 1-16,0-2 1 0,0-1-1 15,0 2 5 1,0-1-11-16,-5 2 8 0,-1 1-4 16,-6 0-2-16,-1-4 4 15,-5 8-2-15,3-4-2 16,-1 0 0-16,-9-1 1 15,6-2-1-15,-10 1 4 16,-7 1-14-16,0-5 10 16,-6 0-4-16,-10 0 1 15,-6 0 1-15,-9 0 2 16,-6-3 1-16,-7-11 2 16,-5 4 1-16,3-2 0 0,-3 4-1 15,7-3 1 1,-4 8-1-16,-7 3 0 0,-12 0 2 15,-20 0-2-15,-8 0 1 16,-2 8 0-16,-12 6-4 16,2 4 1-16,-5 5 1 15,-11 2 2-15,-1 3-2 16,0 2 2-16,2 1-3 16,4-2 3-16,5 6 1 15,2-5-1-15,-2-2-4 16,3 0 3-16,-6-4-7 15,5 0-5-15,-11 2 12 16,0-3-5-16,-3 0 6 16,-1 0 0-16,4-4 4 15,2-3-4-15,1-4 0 0,1-4-1 16,7 0 2-16,2-6-2 16,5 3 1-16,2-2-3 15,-2 1-3-15,-7 1 6 16,2-3 0-16,-1 1 5 15,-3 3-5-15,-1 2 0 16,3-4-1-16,0 5 1 16,10-4 3-16,0-1-3 15,16 1-1-15,5-5 1 16,6 0-6-16,6 0 6 16,4 0-1-16,7 0 2 15,0 0 2-15,-1 0-3 0,5 0-2 16,4 4 2-16,5-3 1 15,3 3-1-15,4 1 0 16,5-1 0-16,4-4 0 16,2 4 0-16,-3-4-1 15,5 1 2-15,1 2 0 16,-1-3-1-16,0 0-5 16,0 0 4-16,0 0 1 15,2 0-8-15,2 0 8 16,10 0-2-16,4 0 2 15,6 0 4-15,3 0-4 16,5 0-3-16,1 0 3 16,7 0 5-16,1 0-5 15,-6 0-5-15,7 0 5 16,1 4 3-16,1-3-3 0,1 2 0 16,5-1 0-16,-2 1-5 15,-1 2 9-15,-2-3-5 16,4 0 1-16,0-1 0 15,-2 1 1-15,2 0-1 16,-4 3 0-16,-8-1 1 16,4-1-1-16,-1 4 1 15,-5-3-2-15,8-4 2 16,1 4-1-16,-1-4 1 16,3 0 0-16,6 0-1 0,-3 0 1 15,1 0-1 1,0 0 2-16,2 0-1 0,-1 0 0 15,7 0 0-15,-2 0 2 16,0 0-2-16,-2 0 0 16,-1 0-1-16,2 0 1 15,1 0-3-15,2 0 3 16,-2 0-1-16,2 0 0 16,0 0 0-16,-2 0-1 15,2 0 0-15,-7 0 0 16,3 0 0-16,-5 0 1 15,6 0-3-15,3 0 2 16,0 0 0-16,0 0 1 16,0 0-6-16,0 0-5 15,0 0-11-15,0 0-11 0,0 0 1 16,0 0-6-16,0 0-32 16,0-4-104-16,-48-36-477 15</inkml:trace>
  <inkml:trace contextRef="#ctx0" brushRef="#br0" timeOffset="135395.41">29061 17181 798 0,'0'0'101'0,"0"0"-72"16,0 0-10-16,0 0 24 16,0 0 15-16,0 0-9 15,0 0-21-15,0 0-17 16,-129 98-2-16,120-70-4 15,7-4-3-15,2-2-2 16,0-8 0-16,13-4 0 16,18-10 0-16,10 0 1 15,7-5 3-15,10-22-3 16,-4-4 14-16,-12-4-15 16,-17 7 5-16,-17 0 3 0,-8 0-1 15,-2 4-3-15,-27 4-3 16,-6 6-1-16,-7 10 0 15,-1 4-2-15,5 0-5 16,18 12 3-16,7 6 2 16,11 5-1-16,2-4-3 15,6-1-1-15,32-2 1 16,9-4 6-16,11-7-5 16,9-5-1-16,-5 0-21 15,-4-17 5-15,-12-7 17 16,-9 2 5-16,-10-2 3 15,-19 0 4-15,-3 2-1 0,-5 0 7 16,0 3 6-16,-7 6-2 16,-9 1-4-16,5 7-3 15,3 3-7-15,8 2 5 16,0 0 2-16,0 0-9 16,0 0-1-16,0 0-1 15,0 15 1-15,0 14 1 16,0 5 3-16,0 4 1 15,0 8 1-15,0 3-6 16,-12 6 13-16,-3 3-9 16,3 0 2-16,6 4-5 15,1-4 5-15,5-2-5 16,0-6 5-16,7-14-2 16,7-2-4-16,-8-10 3 0,1-6-4 15,1-4 1-15,0-10-1 16,-8 1-11-16,4-5-1 15,0 0 10-15,3 0-7 16,-1-10 0-16,2-12 8 16,-4-9 1-16,-4 1 1 15,0-5 0-15,0-4 5 16,0 3-9-16,0 7 6 16,-4 2-2-16,2 8 2 15,-8 7 2-15,8 1-5 16,2-1 6-16,0-1-10 15,0-2-1-15,18-5-27 16,20 1-86-16,18-3-62 0,4 5-119 16</inkml:trace>
  <inkml:trace contextRef="#ctx0" brushRef="#br0" timeOffset="138211.18">30134 17159 437 0,'0'0'258'0,"0"0"-195"15,0 0-28-15,0 0 46 16,0 0 5-16,0 0-21 16,-23-14-36-16,-4 14-15 15,-4 14-8-15,2 18 2 0,9 6 4 16,7 3-11-1,13 3 0-15,0-7-1 0,2-5 0 16,25-9-1-16,15-7 1 16,7-11 5-16,11-5 6 15,7 0 18-15,2-23-1 16,-4-7-7-16,-12 1-16 16,-12 0-4-16,-14-2 2 15,-21 4 2-15,-6 0 2 16,0 5-7-16,-12 4 0 15,-11 8-5-15,-2 10 4 16,5 0-11-16,1 0 2 16,11 0 0-16,3 14-13 15,5 3 5-15,0 0 10 0,11 1 6 16,12-2 1-16,-3-4-3 16,3 0 1-16,-2-2 3 15,0 2 3-15,-3-2-3 16,-3 0-3-16,-4 4 3 15,-2-2-1-15,-2 2 2 16,-3 3-1-16,3-2 3 16,-1 2-1-16,8-3 0 15,4-5-2-15,8-1 0 16,11-8-3-16,5 0 3 16,5 0 4-16,1-13 2 15,2-5-8-15,-13-5 7 16,-3 2-2-16,-5-2 6 0,-11-5-2 15,-3-2-3 1,-6 2-3-16,-9 2 9 0,0 4-9 16,-9 3 1-16,-20 12-2 15,-4 7-6-15,-7 0 6 16,-3 7-1-16,5 26 1 16,5 1-8-16,10 3 8 15,15 2 0-15,6-6 0 16,2-1-3-16,2-11 2 15,16-4-1-15,6-9-2 16,3-8 4-16,2 0 0 16,4-7 5-16,-2-15-3 0,0-2 0 15,-6-1 1-15,-7-1 3 16,-5-3 8-16,-6 3-7 16,-4 8 0-16,-3 13-4 15,2 0-1-15,-2 5-1 16,0 0-1-16,0 0-12 15,0 10-1-15,0 8 11 16,0 8 1-16,0-4-7 16,0-1 0-16,9-9 3 15,8-3 0-15,8-9-2 16,4 0 5-16,6-6 2 16,6-16 4-16,1-2 0 15,-2-5 3-15,-11-3-4 16,-7-3 1-16,-6-2 3 15,-9-2-1-15,-3 4-6 0,-4 5 1 16,0 13-1-16,0 9 0 16,-6 5 0-16,-6 3-15 15,10 0 12-15,-5 16-6 16,7 7 7-16,0 0 1 16,0 1 1-16,23 1 0 15,4 5 0-15,2-2 1 16,0-2 7-16,-2-8-2 15,-12 0-3-15,-7-4 0 16,-2-2-3-16,-6-2 0 16,0 0 7-16,0 0-5 15,-25-3-1-15,0 0-1 16,-2-2-2-16,5-5 2 0,7 0 4 16,5 0-4-1,10 0-3-15,0 0-8 0,0-3-9 16,16-15 1-16,11-2 11 15,4-2 6-15,7 3-4 16,2-1 6-16,3-3 4 16,1 0-4-16,-1-3 8 15,-1 1-1-15,-13-8 1 16,-7-2 0-16,-2-9 1 16,-13 2-4-16,2-3-4 15,-9 7 1-15,0 12 0 16,0 6-2-16,-16 11 0 0,5 6-8 15,2 1 1 1,5 2-2-16,0 0 9 0,-4 12 0 16,4 22 2-16,2 10 1 15,2 10 7-15,0 5-2 16,0-3-1-16,0-5 3 16,0-8-1-16,4-9-2 15,6-10 4-15,-4-9-10 16,3-8 3-16,-9-7 3 15,4 0-4-15,5 0 9 16,11-4-9-16,7-18 9 16,6-8-12-16,-2 0 1 0,1 0-1 15,-10 6 1-15,1 7-1 16,-10 10-8-16,-7 7 5 16,-2 0 0-16,2 4-1 15,-2 20-4-15,0 6 4 16,5 0 4-16,0-5 0 15,0-8 0-15,0-1 0 16,-3-10 0-16,4-6 0 16,1 0 1-16,9 0 8 15,6-10-7-15,8-10 5 16,2-3-7-16,-5-4 0 16,-4-1 7-16,-10 4-7 15,-5 6 4-15,-8 8-5 16,-2 6 1-16,-2 4-3 15,0 0-3-15,0 0-9 0,0 0 4 16,0 0 1-16,0 2-4 16,0 3 13-16,0 0-4 15,0-1 5-15,0-4 0 16,0 0 4-16,0 0-8 16,0 0 1-16,0 0 3 15,0 0 3-15,0 0-2 16,0 0 9-16,0 0-9 15,0 0 7-15,0 0-5 16,0 0-3-16,0 10-1 16,0 6 1-16,0 4 5 15,5 2 0-15,-3-4-4 16,0-2 1-16,0-2-1 0,0-6-1 16,3-2 8-1,0 0-8-15,-1-1 1 0,3-2 0 16,-3 1-1-16,0-4 0 15,6 0 5-15,5 0-3 16,5 0 6-16,7 0-7 16,7-10-1-16,-1-7 1 15,7 0-1-15,-3-3 0 16,-3-1 5-16,-7 4-11 16,-11-3 11-16,-8 4-10 15,-3 2 5-15,-5 2-11 16,0 6 6-16,0 2-2 15,0 0-4-15,0 4-2 16,-5 0 11-16,-1 0 2 0,1 0 0 16,-4 14 3-16,-2 5-1 15,7 2 1-15,2-3 0 16,-3-4-1-16,3-7-2 16,2-2 4-16,0-5-1 15,0 0-2-15,0 0 10 16,0 0 0-16,0 0 2 15,7-12-1-15,10-12-8 16,8-5-4-16,4 1 1 16,-7 5-1-16,-1 11-1 15,-6 5-1-15,-1 7-1 16,-6 0-2-16,1 7-1 0,3 17 1 16,1 3 5-16,-3 2-1 15,2-5 1-15,3-5 0 16,-1-4 1-16,6-7-2 15,-4-4 2-15,-1-4 7 16,12 0-6-16,-5 0 4 16,5-18-4-16,-2-5 2 15,-8 0-2-15,-3-1 3 16,-12 0-3-16,-2 8-2 16,0 6-3-16,0 5-5 15,-23 5-15-15,-3 0 20 16,-1 19 1-16,5 1-2 0,13-3-4 15,2 2-1-15,7-4 7 16,0-6 1-16,2-1 1 16,9-4 0-16,5-4 0 15,-1 0 8-15,6 0 8 16,-7 0-2-16,-10 0-4 16,0 0 1-16,-4 0-6 15,0 0-5-15,2 20 1 16,-2 20-1-16,0 18 5 15,-16 12 4-15,-15 11-6 16,-4-5-3-16,-1-9-2 16,7-18 2-16,6-17-22 15,11-14 2-15,-1-12 6 0,5-6-5 16,0 0-16 0,-5-21-8-16,-6-16-62 0,1-7-25 15,3-8-100-15,-1-12-230 16</inkml:trace>
  <inkml:trace contextRef="#ctx0" brushRef="#br0" timeOffset="138400.44">32404 16840 31 0,'0'0'962'0,"0"0"-880"15,0 0-44-15,0 0 15 16,0 0-16-16,0 0-28 0,0 0-9 15,-2-12-1-15,0 7-4 16,-7 2-111-16,-11-1-237 16</inkml:trace>
  <inkml:trace contextRef="#ctx0" brushRef="#br0" timeOffset="139122.57">26917 17981 833 0,'0'0'89'0,"0"0"-66"15,0 0-15-15,0 0 2 16,0 0 52-16,46 129-17 16,-36-66-17-16,-8-6-19 15,-2-10-2-15,0-8-4 16,0-13-6-16,-5-8-5 0,-4-9-78 15,5-9-27 1,4-13-121-16,0-25-366 0</inkml:trace>
  <inkml:trace contextRef="#ctx0" brushRef="#br0" timeOffset="139324.87">26986 17936 379 0,'0'0'346'16,"0"0"-260"-16,0 0-50 15,0 0 0-15,0 0-12 16,0 0-13-16,0-21-11 16,0 21-52-16,0 10-45 0,-7 6-59 15,5 0-253-15</inkml:trace>
  <inkml:trace contextRef="#ctx0" brushRef="#br0" timeOffset="139470.07">27133 18320 611 0,'0'0'66'16,"0"0"28"-16,0 116-35 15,0-72 26-15,0 0-26 16,-2-3-4-16,-14-5-30 16,1-4-12-16,-10-10-11 15,7-5-2-15,5-14-66 0,6-3-81 16,7-12-134-1</inkml:trace>
  <inkml:trace contextRef="#ctx0" brushRef="#br0" timeOffset="139842.7">27304 18330 711 0,'0'0'106'16,"0"0"-94"-16,0 0 11 15,0 0 13-15,0 0-6 16,0 0-17-16,3 0-3 16,19 0 9-16,7-10 7 15,0-13-5-15,0-9-10 0,0-3-2 16,-11 0-6-16,-7-2 0 16,-9-2 1-16,-2 11 0 15,0 6 0-15,-4 14-3 16,-17 8 4-16,0 0 0 15,-6 22 0-15,2 17 3 16,9 7 6-16,10 12 6 16,6 0-9-16,0 4 2 15,4-7-10-15,25-6 7 16,12-9-2-16,3-10 0 16,16-12-2-16,16-18-6 15,13 0-34-15,5-36-141 16,4-12-302-16</inkml:trace>
  <inkml:trace contextRef="#ctx0" brushRef="#br0" timeOffset="142394.34">28267 17921 603 0,'0'0'89'0,"0"0"-28"15,0 0-5-15,0 0 24 16,0 0-5-16,0 0-6 16,-50-24-37-16,25 36-10 15,0 15-7-15,3 8 6 16,-1 9-6-16,17-2-4 15,1-1-8-15,5-6 0 0,0 0 0 16,23-12 5-16,8-7-8 16,9-6 2-16,9-10 4 15,12-10 23-15,-1-17-17 16,0-8 2-16,-12-5-10 16,-11 0-4-16,-13 4 1 15,-17 6 5-15,-7 2-5 16,0 14 2-16,-5 5-3 15,-24 6 0-15,0 3-9 16,1 0 1-16,-1 0 5 16,8 12 0-16,15-2 1 15,6 2-9-15,0-2 7 0,0 0 2 16,2-3-5-16,13 4 7 16,3-3 4-16,3 0-4 15,-4-1 0-15,1-4 0 16,-3 6 1-16,-3 0-4 15,-1-1 4-15,0 4-1 16,-4 0 7-16,4 0-7 16,2 7-1-16,1-3 1 15,1-7 6-15,5 5-5 16,3-9-1-16,6-5 0 16,4 0-2-16,5 0 6 15,4-19-2-15,-6-3-2 16,0 0-1-16,-9-4 1 15,-12-1 3-15,-7 0 2 16,-8-1-2-16,0 2 0 0,0 8-2 16,-17 6-1-16,-3 7-5 15,-5 5-10-15,-2 0 6 16,-1 12 8-16,3 17 1 16,7 0-2-16,7 6 0 15,11 2 1-15,0-2 1 16,0-3 0-16,7-5 5 15,9-14-5-15,-1-4 0 16,5-9-1-16,4 0 1 16,8-14 22-16,2-10-15 0,-3-5-4 15,-4 1-3 1,-12-2 2-16,-7 2 1 0,-3 2 0 16,-5 8-2-16,0 6 1 15,0 10-2-15,0 2-3 16,0 0-6-16,0 14 2 15,-11 14 5-15,9 2 1 16,2 2 1-16,0 5-7 16,4-5 7-16,19-8 0 15,-5-9 0-15,3-8-1 16,4-7 1-16,2-3 2 16,2-19 4-16,0-10-3 15,-2-3 2-15,-8 0-2 16,-3-3-2-16,-7-2-1 15,-9 3 2-15,0 4-2 0,0 10 2 16,-11 14-2-16,-5 1-2 16,3 8 0-16,7 0-4 15,6 0 0-15,0 17-2 16,0 6 5-16,13 5 1 16,11 0 2-16,8 0-2 15,-3-4 0-15,0 0 2 16,-7-4-2-16,0-4 2 15,-8-1-1-15,-12-8 2 16,-2 3-2-16,0 0-1 16,-7 2-1-16,-13 2 1 15,-5 3-4-15,3-6 3 0,0 0 3 16,6-6-14 0,12-5-7-16,4 0-11 0,0 0 1 15,0 0-16-15,27-3-9 16,6-19 42-16,14-4 8 15,8-6 6-15,11-1 0 16,-7 1 4-16,-1-2 4 16,-11-2-4-16,-16 2-1 15,-10-5 10-15,-17 0-4 16,-4-6 10-16,0 11-7 16,-18 2 12-16,-7 13-6 15,1 7-7-15,2 3-11 16,6 9 0-16,1 0-2 0,6 0 1 15,4 18 1 1,5 8 0-16,0 15 7 0,5 4 18 16,12 3-5-16,4 1 6 15,-4-8-7-15,-1-6-1 16,-5-12-7-16,-2-6-9 16,-2-7 1-16,-5-6-3 15,2-4 6-15,1 0-2 16,5 0 0-16,9-2 0 15,-3-14-1-15,1-2-1 16,-1 4 2-16,-5 1-4 16,-5 8 1-16,-1 1-4 0,-5 4 3 15,5 0-10 1,4 12 8-16,-1 12-1 0,13 10 3 16,-6 0 0-16,3-4 0 15,-1 0-1-15,4-11 1 16,-5-9 0-16,-1-7 3 15,3-3-2-15,-1 0 5 16,6-22 4-16,-3-7-7 16,2-8 3-16,-6 1-3 15,-5-4 0-15,-4 3 0 16,-7 8-3-16,0 9 1 16,0 8-1-16,0 10-4 15,0 0 0-15,0 2-3 0,0 0-2 16,0 0-5-1,0 14 8-15,2 10 6 0,7 0-2 16,2 2 9-16,3-8-12 16,-8-1 5-16,5-8 0 15,1-4-2-15,3-5 2 16,-1 0 0-16,5 0 3 16,4-17-2-16,-1-4-1 15,1-2 1-15,-6 3-6 16,-6 2 10-16,-6 6-10 15,-3 7 8-15,0 5-3 16,-2 0 2-16,0 0-2 16,0 5-11-16,0 13 7 15,0 3 8-15,0 2-2 0,0-5-1 16,0-6-1 0,0-6 0-16,0-6 0 0,0 0 1 15,0 0 5-15,0 0-1 16,0 0 6-16,11-18 3 15,7 0-11-15,4 0-3 16,3 10 0-16,-5-1-4 16,3 9 1-16,-8 0 3 15,3 0-7-15,-1 3 7 16,4 6 1-16,-1 4-1 16,5-3 0-16,1-4-3 15,-4-1 3-15,5-5 1 16,0 0 0-16,0-11 6 0,0-7-4 15,-10 1-3 1,-3-3 3-16,-10 3 1 0,-4-1-6 16,0 6 2-16,0 6-3 15,-6 6-9-15,-15 0-2 16,3 0 14-16,3 6 0 16,6 8 0-16,6 0-9 15,3-4 4-15,0-1 2 16,0 0 3-16,0-3-1 15,12-1 1-15,1-2 2 16,-1 1 5-16,3 1 3 16,-7 4-4-16,4 5 1 0,-3 4 0 15,-3 8-2-15,2 11 2 16,-8 12-5-16,0 9 2 16,0 4 3-16,-10 1-4 15,-7-4 2-15,-4-7-5 16,1-13-2-16,1-11-5 15,-2-10 3-15,3-4-25 16,-4-11-22-16,0-3-93 16,-3-7-72-16,0-25-271 15</inkml:trace>
  <inkml:trace contextRef="#ctx0" brushRef="#br0" timeOffset="142686.79">30176 17592 680 0,'0'0'167'16,"0"0"-152"-16,0 0 2 16,0 0 25-16,0 0-9 15,0 0-18-15,0 0-1 16,-21 22 12-16,44-22 20 15,6 0 18-15,4-10-33 16,-2-7-21-16,-8 3 8 16,-10 9-4-16,-8 1-10 15,-5 4-4-15,0 0 0 0,0 0-70 16,-7 6-71-16,-11 16-106 16,12 0-259-16</inkml:trace>
  <inkml:trace contextRef="#ctx0" brushRef="#br0" timeOffset="143243.7">30950 17965 420 0,'0'0'342'0,"0"0"-271"15,0 0 2-15,0 0-9 0,0 0 16 16,0 0-4-16,0 0-35 16,0 0-17-16,0-6-1 15,8-5-3-15,13 6-12 16,2-3-7-16,6 0 1 16,-2 8-1-16,-4 0 9 15,-10 0-6-15,-6 0-4 16,-7 0-1-16,0 4-2 15,-3 10 3-15,-14 6 5 16,-1-2-3-16,-4 0 0 16,8-2-2-16,8-4 3 15,-3 0-5-15,9-6 3 16,0 6-1-16,0-6 0 0,0 4 0 16,0-2 0-16,15 4 1 15,8 3 1-15,-3-1 1 16,2 3-2-16,-4 1 3 15,-3-2 2-15,-1-1 0 16,-10-3-6-16,3-2 2 16,-7-3 4-16,0 0-3 15,0 0 1-15,0 0 3 16,-9 1 9-16,-11 0-5 16,-9-2 4-16,-5-3-12 15,-3-3-3-15,-11 0 0 16,0-9-36-16,-12-21-33 15,2-11-124-15,-5-3-364 0</inkml:trace>
  <inkml:trace contextRef="#ctx0" brushRef="#br2" timeOffset="91145.38">10399 13980 92 0,'0'0'59'16,"0"0"10"-16,0 0 17 16,0 0-29-16,0 0-23 0,0 0 6 15,0 0-8 1,0-4-6-16,0 4 1 0,0 0 10 15,0 0-1-15,0 0 22 16,0 0 25-16,0 0-13 16,0 0-8-16,0 0-15 15,0 0-3-15,0 0 15 16,0 0-3-16,0 0-16 16,0 0 3-16,0 0-22 15,0 0-2-15,4 0-11 16,7-4-2-16,12-6-2 15,1 3-3-15,10 0 0 16,-1 7-1-16,-4 0-3 0,-4 0 2 16,-8 16 2-16,-5 7-1 15,-8 3 3-15,-4 2 0 16,0 0-3-16,-7-1 5 16,-15-3-2-16,-5-2-1 15,-2-3 2-15,2-3-2 16,5-2 3-16,0-5-2 15,8-4 1-15,10-3 8 16,2-2 13-16,2 0-11 16,0 0-1-16,0 0-6 15,0 0-5-15,0 0-2 16,15 0 6-16,16 0-5 0,12 0 5 16,3 0-6-1,6-10 0-15,-3-2-2 0,-7-2 2 16,-2 0-1-1,-13 4-10-15,-9 0-23 0,-7 2-31 16,-9 1-63-16,-2 2-176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DC235-ED78-4524-A90C-E69B6CB38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971567-181D-42D8-8FAB-8867C6F04A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659E8-6015-4460-83AF-EDE99A67A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8771-17A6-405D-A4B0-956A67476A84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E176D-6F67-4B1C-8147-C918F73A2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67E00-946C-488E-99E3-A23E03414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69E3-1FD4-4C65-86EE-7E8D724EF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67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6C962-DC3F-4946-9FDF-F4F175ABF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45BBE9-7523-44BA-8ECF-8A0BB01BE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12697-40B5-4CBF-8319-FF7574883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8771-17A6-405D-A4B0-956A67476A84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F19C0-0A16-4DE0-849B-45201EA74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D625F-8FD3-4D49-B5C7-5DB632F6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69E3-1FD4-4C65-86EE-7E8D724EF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5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6DCF2F-7C0F-403C-BEA4-FFD89E78C1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571A3-D71C-45CA-AC6F-7262735DCE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BF225-57BB-489E-AD8A-6F34CD7CF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8771-17A6-405D-A4B0-956A67476A84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BF498-EEF6-4945-BB79-3EA5131C0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23F7B-52EA-41C2-BD14-7B429D87F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69E3-1FD4-4C65-86EE-7E8D724EF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968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0FF3B-B627-4563-B68D-EC06E7341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44EAB-36D7-49CE-A79F-61024189A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2CB48-6254-408C-A4B8-E9F4623E1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8771-17A6-405D-A4B0-956A67476A84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6B6AB-0D64-4077-8D34-32D5A5752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00755-2F6F-4D6F-972C-F04219A81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69E3-1FD4-4C65-86EE-7E8D724EF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279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0764F-E223-49DA-9230-0D5919CA1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49E59-B87F-448C-A87D-81509CFF9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D2310-E6FE-4F22-8849-2AA9D0AF2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8771-17A6-405D-A4B0-956A67476A84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7FCAD-6856-4735-BF8F-FE700097C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54AEB-B06B-472E-AD1C-FF1985CF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69E3-1FD4-4C65-86EE-7E8D724EF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41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8DA8B-77C8-4605-B1E5-42A1E21DA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98CDF-D480-43B7-B6FF-A07116E378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51DDBB-0F15-43DC-94F7-FD97180A9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8BCA7-7CD6-42A1-B620-96E89A270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8771-17A6-405D-A4B0-956A67476A84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20702-7092-4824-9C26-2604B020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DFDAE-574B-4651-8BD6-CD0C229DB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69E3-1FD4-4C65-86EE-7E8D724EF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013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8A877-C6D1-44D8-BE05-64E63B88A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C9ED4-8B2D-43B3-B39F-FA84F4875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024E8-B7A1-4790-AB81-CF2CC8411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CF3138-5010-43A2-8567-5A07379280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24FE92-41A1-40DF-883D-8A5F68AB7D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7EA693-0E66-4AC1-8521-269226520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8771-17A6-405D-A4B0-956A67476A84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977F0F-E46A-4E4D-BF84-694953D82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E84DDA-8C9F-4E5C-AA9F-4972070F7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69E3-1FD4-4C65-86EE-7E8D724EF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870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DCE41-846A-49E2-A174-90088C88E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C7774A-C281-4B1C-9F73-FB5ED4B36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8771-17A6-405D-A4B0-956A67476A84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F18233-131E-4E92-9732-3EED7524C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44E17-29AE-4E0B-A149-F0E19B615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69E3-1FD4-4C65-86EE-7E8D724EF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951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7CDA29-F7EC-4CB4-8380-0D50E0401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8771-17A6-405D-A4B0-956A67476A84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5D66B9-DBFC-4FA4-AC21-269F43207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8A06E0-CFF8-4722-B0E6-E245F93DA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69E3-1FD4-4C65-86EE-7E8D724EF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478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EC19A-BC4C-425A-AD55-BD04EA8D3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37213-4323-4FEB-A1A9-85C748EE3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FFA09F-1E22-4C7D-A1C1-F021A7989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9DDC6-6643-46AD-8D53-6EECC61CC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8771-17A6-405D-A4B0-956A67476A84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45065-4EC0-49B8-8B28-C107E355C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2EF13-192E-466D-910F-D1A7F69B9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69E3-1FD4-4C65-86EE-7E8D724EF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128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79331-DF85-473F-A7AC-79A1FF06C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8C556F-F5CC-48A2-B6CB-D56CBE7BC1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F4E6F-3189-47BD-8987-20314F43B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707DB-E9B8-430B-B669-80FFB5D12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C8771-17A6-405D-A4B0-956A67476A84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496FE7-2D68-4357-8D89-6394FA369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1A2D4-D40D-4DCF-B403-06F316221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F69E3-1FD4-4C65-86EE-7E8D724EF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452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DC8A9-872D-4FDB-B34C-A746708BA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E7D90-833A-4999-A993-92337F45D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4379-EE65-4632-B0EC-AA51DD4D6A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C8771-17A6-405D-A4B0-956A67476A84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72BA2-5E18-4EE5-998A-B841289F28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BEDC7-5A17-4CCD-9C5D-A20430AAA3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F69E3-1FD4-4C65-86EE-7E8D724EF9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362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customXml" Target="../ink/ink3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0" Type="http://schemas.openxmlformats.org/officeDocument/2006/relationships/image" Target="../media/image4.png"/><Relationship Id="rId4" Type="http://schemas.openxmlformats.org/officeDocument/2006/relationships/customXml" Target="../ink/ink2.xml"/><Relationship Id="rId9" Type="http://schemas.openxmlformats.org/officeDocument/2006/relationships/customXml" Target="../ink/ink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6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B960CE-5DCE-447F-B63A-5094C3D14347}"/>
                  </a:ext>
                </a:extLst>
              </p14:cNvPr>
              <p14:cNvContentPartPr/>
              <p14:nvPr/>
            </p14:nvContentPartPr>
            <p14:xfrm>
              <a:off x="123120" y="7920"/>
              <a:ext cx="11725200" cy="986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B960CE-5DCE-447F-B63A-5094C3D143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760" y="-1440"/>
                <a:ext cx="11743920" cy="100512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564EF92-38D7-4B55-B789-BC77A151E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773699"/>
              </p:ext>
            </p:extLst>
          </p:nvPr>
        </p:nvGraphicFramePr>
        <p:xfrm>
          <a:off x="2032000" y="1772602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4725310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7244061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071263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2098786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36657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96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660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695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233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736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814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551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658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95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48589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1167DEA-9540-49CF-94CA-5CC66CEA9B2F}"/>
                  </a:ext>
                </a:extLst>
              </p14:cNvPr>
              <p14:cNvContentPartPr/>
              <p14:nvPr/>
            </p14:nvContentPartPr>
            <p14:xfrm>
              <a:off x="2271600" y="1790280"/>
              <a:ext cx="7353000" cy="401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1167DEA-9540-49CF-94CA-5CC66CEA9B2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62240" y="1780920"/>
                <a:ext cx="7371720" cy="4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57C6681-DFEC-44DF-82B4-69402C08C66D}"/>
                  </a:ext>
                </a:extLst>
              </p14:cNvPr>
              <p14:cNvContentPartPr/>
              <p14:nvPr/>
            </p14:nvContentPartPr>
            <p14:xfrm>
              <a:off x="2319120" y="2255760"/>
              <a:ext cx="619920" cy="2358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57C6681-DFEC-44DF-82B4-69402C08C66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09760" y="2246400"/>
                <a:ext cx="638640" cy="237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70A8545-DE43-4C44-B28A-8A911CBED20E}"/>
                  </a:ext>
                </a:extLst>
              </p14:cNvPr>
              <p14:cNvContentPartPr/>
              <p14:nvPr/>
            </p14:nvContentPartPr>
            <p14:xfrm>
              <a:off x="633960" y="2250000"/>
              <a:ext cx="10652760" cy="42001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70A8545-DE43-4C44-B28A-8A911CBED20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4600" y="2240640"/>
                <a:ext cx="10671480" cy="421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5245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00E9B-ABA1-4AC1-A0EC-2F92D88CE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B9E52-F480-4DC6-AAFD-D60537922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202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3E77F-1012-4DF8-A5AA-35B042D8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DC80E-8740-4FD2-A112-A94F5B20B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211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B7AEF-80BC-4B1D-BD5A-7DA5B3AFD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26256-8C37-41F1-B1A1-65290C14D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640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37B12-3A80-49C4-BD62-D61AEDF8A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E9D8F-CD54-43C3-9E2D-850574B7A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111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52C30-2924-407C-A4A7-796066BDA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282B55-CF16-4FD8-B34A-0E3BE19AA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374" y="1560414"/>
            <a:ext cx="8163252" cy="373717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F3CB784-FB12-4FCC-8229-C51104D992A9}"/>
                  </a:ext>
                </a:extLst>
              </p14:cNvPr>
              <p14:cNvContentPartPr/>
              <p14:nvPr/>
            </p14:nvContentPartPr>
            <p14:xfrm>
              <a:off x="294480" y="69120"/>
              <a:ext cx="10734591" cy="6208233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F3CB784-FB12-4FCC-8229-C51104D992A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5120" y="59760"/>
                <a:ext cx="10753311" cy="62269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43E7777-E25D-465D-B6BD-42EC50EC2A0C}"/>
                  </a:ext>
                </a:extLst>
              </p14:cNvPr>
              <p14:cNvContentPartPr/>
              <p14:nvPr/>
            </p14:nvContentPartPr>
            <p14:xfrm>
              <a:off x="6517440" y="1518120"/>
              <a:ext cx="4835880" cy="5104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43E7777-E25D-465D-B6BD-42EC50EC2A0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08080" y="1508760"/>
                <a:ext cx="4854600" cy="512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4424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5B89-1A55-47E5-B6F1-CE9306C50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DB4C5-3C64-468D-B58C-0F747C595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C7FABE2-23EF-4B08-8A79-75BFFC56643B}"/>
                  </a:ext>
                </a:extLst>
              </p14:cNvPr>
              <p14:cNvContentPartPr/>
              <p14:nvPr/>
            </p14:nvContentPartPr>
            <p14:xfrm>
              <a:off x="89640" y="29160"/>
              <a:ext cx="11469960" cy="5252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C7FABE2-23EF-4B08-8A79-75BFFC5664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280" y="19800"/>
                <a:ext cx="11488680" cy="527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9787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B586B43-CCCE-4421-B57B-0CAB252D632F}"/>
                  </a:ext>
                </a:extLst>
              </p14:cNvPr>
              <p14:cNvContentPartPr/>
              <p14:nvPr/>
            </p14:nvContentPartPr>
            <p14:xfrm>
              <a:off x="166680" y="34492"/>
              <a:ext cx="11944800" cy="6791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B586B43-CCCE-4421-B57B-0CAB252D63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7320" y="25132"/>
                <a:ext cx="11963520" cy="680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5706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D07D91B-7787-4B1F-9864-D139127D631F}"/>
                  </a:ext>
                </a:extLst>
              </p14:cNvPr>
              <p14:cNvContentPartPr/>
              <p14:nvPr/>
            </p14:nvContentPartPr>
            <p14:xfrm>
              <a:off x="3600" y="3600"/>
              <a:ext cx="12179520" cy="6719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D07D91B-7787-4B1F-9864-D139127D63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5760" y="-5760"/>
                <a:ext cx="12198240" cy="673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1686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6928B42-E984-4E56-83EE-112466FDC44E}"/>
                  </a:ext>
                </a:extLst>
              </p14:cNvPr>
              <p14:cNvContentPartPr/>
              <p14:nvPr/>
            </p14:nvContentPartPr>
            <p14:xfrm>
              <a:off x="3600" y="43920"/>
              <a:ext cx="12155400" cy="6723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6928B42-E984-4E56-83EE-112466FDC4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5760" y="34560"/>
                <a:ext cx="12174120" cy="674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2990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493B-E1F6-4A2F-920E-6469680A7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Resource allocation and levelling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D512D-2DC5-43CA-8618-8DDA669CC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9BED2D1-0DA7-42CA-8550-F51893343C1A}"/>
                  </a:ext>
                </a:extLst>
              </p14:cNvPr>
              <p14:cNvContentPartPr/>
              <p14:nvPr/>
            </p14:nvContentPartPr>
            <p14:xfrm>
              <a:off x="324000" y="1419840"/>
              <a:ext cx="11331720" cy="4717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9BED2D1-0DA7-42CA-8550-F51893343C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4640" y="1410480"/>
                <a:ext cx="11350440" cy="473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4562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CA37FF7-BDC1-4209-A681-91B2E5AA36FA}"/>
                  </a:ext>
                </a:extLst>
              </p14:cNvPr>
              <p14:cNvContentPartPr/>
              <p14:nvPr/>
            </p14:nvContentPartPr>
            <p14:xfrm>
              <a:off x="3600" y="12240"/>
              <a:ext cx="12192840" cy="6845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CA37FF7-BDC1-4209-A681-91B2E5AA36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5760" y="2880"/>
                <a:ext cx="12211560" cy="686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0916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8D34C-8E92-40C9-9DE6-41027C74C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00A3E-129E-4A73-8E51-1FC8AE212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903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1F4658D925EE4CB26ACC20E4E09D41" ma:contentTypeVersion="8" ma:contentTypeDescription="Create a new document." ma:contentTypeScope="" ma:versionID="3c94577caafcc40141226f2e6279cca9">
  <xsd:schema xmlns:xsd="http://www.w3.org/2001/XMLSchema" xmlns:xs="http://www.w3.org/2001/XMLSchema" xmlns:p="http://schemas.microsoft.com/office/2006/metadata/properties" xmlns:ns2="55ec3665-a5f8-49ad-8c46-fd62e848ea58" targetNamespace="http://schemas.microsoft.com/office/2006/metadata/properties" ma:root="true" ma:fieldsID="dfc572aa114fccf3e3f5dd8a7336aa46" ns2:_="">
    <xsd:import namespace="55ec3665-a5f8-49ad-8c46-fd62e848ea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ec3665-a5f8-49ad-8c46-fd62e848ea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5EB73B5-609E-4B22-BEE4-20F91F63EE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5ec3665-a5f8-49ad-8c46-fd62e848ea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3BB901-887D-4589-BDA0-434BA8E5057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B12C821-D86A-4BB2-BD4E-52F1DF5646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9</Words>
  <Application>Microsoft Office PowerPoint</Application>
  <PresentationFormat>Widescreen</PresentationFormat>
  <Paragraphs>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Resource allocation and levelling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Sneha Annappanavar</dc:creator>
  <cp:lastModifiedBy>Sneha Annappanavar</cp:lastModifiedBy>
  <cp:revision>16</cp:revision>
  <dcterms:created xsi:type="dcterms:W3CDTF">2022-04-01T05:12:02Z</dcterms:created>
  <dcterms:modified xsi:type="dcterms:W3CDTF">2025-04-28T09:35:42Z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0x010100EA1F4658D925EE4CB26ACC20E4E09D41</vt:lpwstr>
  </property>
</Properties>
</file>